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3"/>
  </p:notesMasterIdLst>
  <p:sldIdLst>
    <p:sldId id="262" r:id="rId3"/>
    <p:sldId id="260" r:id="rId4"/>
    <p:sldId id="297" r:id="rId5"/>
    <p:sldId id="263" r:id="rId6"/>
    <p:sldId id="293" r:id="rId7"/>
    <p:sldId id="280" r:id="rId8"/>
    <p:sldId id="279" r:id="rId9"/>
    <p:sldId id="282" r:id="rId10"/>
    <p:sldId id="281" r:id="rId11"/>
    <p:sldId id="284" r:id="rId12"/>
    <p:sldId id="264" r:id="rId13"/>
    <p:sldId id="285" r:id="rId14"/>
    <p:sldId id="286" r:id="rId15"/>
    <p:sldId id="287" r:id="rId16"/>
    <p:sldId id="289" r:id="rId17"/>
    <p:sldId id="290" r:id="rId18"/>
    <p:sldId id="291" r:id="rId19"/>
    <p:sldId id="292" r:id="rId20"/>
    <p:sldId id="294" r:id="rId21"/>
    <p:sldId id="299"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A75C5"/>
    <a:srgbClr val="CC99FF"/>
    <a:srgbClr val="E2C8EE"/>
    <a:srgbClr val="DCCEEA"/>
    <a:srgbClr val="D5C4E6"/>
    <a:srgbClr val="7D66BE"/>
    <a:srgbClr val="4B7BB5"/>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9" d="100"/>
          <a:sy n="69" d="100"/>
        </p:scale>
        <p:origin x="738"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1"/>
          <c:order val="0"/>
          <c:tx>
            <c:strRef>
              <c:f>Sheet1!$E$1</c:f>
              <c:strCache>
                <c:ptCount val="1"/>
                <c:pt idx="0">
                  <c:v>tangtruongkinhte</c:v>
                </c:pt>
              </c:strCache>
            </c:strRef>
          </c:tx>
          <c:spPr>
            <a:solidFill>
              <a:schemeClr val="accent2"/>
            </a:solidFill>
            <a:ln>
              <a:noFill/>
            </a:ln>
            <a:effectLst/>
          </c:spPr>
          <c:invertIfNegative val="0"/>
          <c:cat>
            <c:numRef>
              <c:f>Sheet1!$B$2:$B$57</c:f>
              <c:numCache>
                <c:formatCode>General</c:formatCode>
                <c:ptCount val="56"/>
                <c:pt idx="0">
                  <c:v>2013</c:v>
                </c:pt>
                <c:pt idx="1">
                  <c:v>2014</c:v>
                </c:pt>
                <c:pt idx="2">
                  <c:v>2015</c:v>
                </c:pt>
                <c:pt idx="3">
                  <c:v>2016</c:v>
                </c:pt>
                <c:pt idx="4">
                  <c:v>2017</c:v>
                </c:pt>
                <c:pt idx="5">
                  <c:v>2018</c:v>
                </c:pt>
                <c:pt idx="6">
                  <c:v>2019</c:v>
                </c:pt>
                <c:pt idx="7">
                  <c:v>2020</c:v>
                </c:pt>
                <c:pt idx="8">
                  <c:v>2013</c:v>
                </c:pt>
                <c:pt idx="9">
                  <c:v>2014</c:v>
                </c:pt>
                <c:pt idx="10">
                  <c:v>2015</c:v>
                </c:pt>
                <c:pt idx="11">
                  <c:v>2016</c:v>
                </c:pt>
                <c:pt idx="12">
                  <c:v>2017</c:v>
                </c:pt>
                <c:pt idx="13">
                  <c:v>2018</c:v>
                </c:pt>
                <c:pt idx="14">
                  <c:v>2019</c:v>
                </c:pt>
                <c:pt idx="15">
                  <c:v>2020</c:v>
                </c:pt>
                <c:pt idx="16">
                  <c:v>2013</c:v>
                </c:pt>
                <c:pt idx="17">
                  <c:v>2014</c:v>
                </c:pt>
                <c:pt idx="18">
                  <c:v>2015</c:v>
                </c:pt>
                <c:pt idx="19">
                  <c:v>2016</c:v>
                </c:pt>
                <c:pt idx="20">
                  <c:v>2017</c:v>
                </c:pt>
                <c:pt idx="21">
                  <c:v>2018</c:v>
                </c:pt>
                <c:pt idx="22">
                  <c:v>2019</c:v>
                </c:pt>
                <c:pt idx="23">
                  <c:v>2020</c:v>
                </c:pt>
                <c:pt idx="24">
                  <c:v>2013</c:v>
                </c:pt>
                <c:pt idx="25">
                  <c:v>2014</c:v>
                </c:pt>
                <c:pt idx="26">
                  <c:v>2015</c:v>
                </c:pt>
                <c:pt idx="27">
                  <c:v>2016</c:v>
                </c:pt>
                <c:pt idx="28">
                  <c:v>2017</c:v>
                </c:pt>
                <c:pt idx="29">
                  <c:v>2018</c:v>
                </c:pt>
                <c:pt idx="30">
                  <c:v>2019</c:v>
                </c:pt>
                <c:pt idx="31">
                  <c:v>2020</c:v>
                </c:pt>
                <c:pt idx="32">
                  <c:v>2013</c:v>
                </c:pt>
                <c:pt idx="33">
                  <c:v>2014</c:v>
                </c:pt>
                <c:pt idx="34">
                  <c:v>2015</c:v>
                </c:pt>
                <c:pt idx="35">
                  <c:v>2016</c:v>
                </c:pt>
                <c:pt idx="36">
                  <c:v>2017</c:v>
                </c:pt>
                <c:pt idx="37">
                  <c:v>2018</c:v>
                </c:pt>
                <c:pt idx="38">
                  <c:v>2019</c:v>
                </c:pt>
                <c:pt idx="39">
                  <c:v>2020</c:v>
                </c:pt>
                <c:pt idx="40">
                  <c:v>2013</c:v>
                </c:pt>
                <c:pt idx="41">
                  <c:v>2014</c:v>
                </c:pt>
                <c:pt idx="42">
                  <c:v>2015</c:v>
                </c:pt>
                <c:pt idx="43">
                  <c:v>2016</c:v>
                </c:pt>
                <c:pt idx="44">
                  <c:v>2017</c:v>
                </c:pt>
                <c:pt idx="45">
                  <c:v>2018</c:v>
                </c:pt>
                <c:pt idx="46">
                  <c:v>2019</c:v>
                </c:pt>
                <c:pt idx="47">
                  <c:v>2020</c:v>
                </c:pt>
                <c:pt idx="48">
                  <c:v>2013</c:v>
                </c:pt>
                <c:pt idx="49">
                  <c:v>2014</c:v>
                </c:pt>
                <c:pt idx="50">
                  <c:v>2015</c:v>
                </c:pt>
                <c:pt idx="51">
                  <c:v>2016</c:v>
                </c:pt>
                <c:pt idx="52">
                  <c:v>2017</c:v>
                </c:pt>
                <c:pt idx="53">
                  <c:v>2018</c:v>
                </c:pt>
                <c:pt idx="54">
                  <c:v>2019</c:v>
                </c:pt>
                <c:pt idx="55">
                  <c:v>2020</c:v>
                </c:pt>
              </c:numCache>
            </c:numRef>
          </c:cat>
          <c:val>
            <c:numRef>
              <c:f>Sheet1!$E$2:$E$57</c:f>
              <c:numCache>
                <c:formatCode>General</c:formatCode>
                <c:ptCount val="56"/>
                <c:pt idx="0">
                  <c:v>381598</c:v>
                </c:pt>
                <c:pt idx="1">
                  <c:v>410316</c:v>
                </c:pt>
                <c:pt idx="2">
                  <c:v>497473</c:v>
                </c:pt>
                <c:pt idx="3">
                  <c:v>533091</c:v>
                </c:pt>
                <c:pt idx="4">
                  <c:v>572503</c:v>
                </c:pt>
                <c:pt idx="5">
                  <c:v>614035</c:v>
                </c:pt>
                <c:pt idx="6">
                  <c:v>661426</c:v>
                </c:pt>
                <c:pt idx="7">
                  <c:v>689050</c:v>
                </c:pt>
                <c:pt idx="8">
                  <c:v>82905</c:v>
                </c:pt>
                <c:pt idx="9">
                  <c:v>77905</c:v>
                </c:pt>
                <c:pt idx="10" formatCode="0">
                  <c:v>84810</c:v>
                </c:pt>
                <c:pt idx="11">
                  <c:v>90027</c:v>
                </c:pt>
                <c:pt idx="12">
                  <c:v>107252</c:v>
                </c:pt>
                <c:pt idx="13">
                  <c:v>119354</c:v>
                </c:pt>
                <c:pt idx="14">
                  <c:v>120828</c:v>
                </c:pt>
                <c:pt idx="15">
                  <c:v>124965</c:v>
                </c:pt>
                <c:pt idx="16">
                  <c:v>51747</c:v>
                </c:pt>
                <c:pt idx="17">
                  <c:v>55519</c:v>
                </c:pt>
                <c:pt idx="18">
                  <c:v>57400</c:v>
                </c:pt>
                <c:pt idx="19">
                  <c:v>62257</c:v>
                </c:pt>
                <c:pt idx="20">
                  <c:v>66908</c:v>
                </c:pt>
                <c:pt idx="21">
                  <c:v>72369</c:v>
                </c:pt>
                <c:pt idx="22">
                  <c:v>78301</c:v>
                </c:pt>
                <c:pt idx="23">
                  <c:v>80531</c:v>
                </c:pt>
                <c:pt idx="24">
                  <c:v>61404</c:v>
                </c:pt>
                <c:pt idx="25">
                  <c:v>66350</c:v>
                </c:pt>
                <c:pt idx="26">
                  <c:v>77242</c:v>
                </c:pt>
                <c:pt idx="27">
                  <c:v>85028</c:v>
                </c:pt>
                <c:pt idx="28" formatCode="0">
                  <c:v>93665</c:v>
                </c:pt>
                <c:pt idx="29" formatCode="0">
                  <c:v>104398</c:v>
                </c:pt>
                <c:pt idx="30" formatCode="0">
                  <c:v>116977</c:v>
                </c:pt>
                <c:pt idx="31">
                  <c:v>126383</c:v>
                </c:pt>
                <c:pt idx="32">
                  <c:v>48470</c:v>
                </c:pt>
                <c:pt idx="33" formatCode="0">
                  <c:v>52997</c:v>
                </c:pt>
                <c:pt idx="34">
                  <c:v>57326</c:v>
                </c:pt>
                <c:pt idx="35">
                  <c:v>63049</c:v>
                </c:pt>
                <c:pt idx="36">
                  <c:v>68504</c:v>
                </c:pt>
                <c:pt idx="37">
                  <c:v>75298</c:v>
                </c:pt>
                <c:pt idx="38">
                  <c:v>81829</c:v>
                </c:pt>
                <c:pt idx="39">
                  <c:v>83541</c:v>
                </c:pt>
                <c:pt idx="40" formatCode="0.0">
                  <c:v>82314.3</c:v>
                </c:pt>
                <c:pt idx="41" formatCode="0.0">
                  <c:v>90028.1</c:v>
                </c:pt>
                <c:pt idx="42">
                  <c:v>99323.8</c:v>
                </c:pt>
                <c:pt idx="43">
                  <c:v>110453.7</c:v>
                </c:pt>
                <c:pt idx="44">
                  <c:v>125844.3</c:v>
                </c:pt>
                <c:pt idx="45" formatCode="0.0">
                  <c:v>146233.9</c:v>
                </c:pt>
                <c:pt idx="46">
                  <c:v>171124.2</c:v>
                </c:pt>
                <c:pt idx="47">
                  <c:v>189272.1</c:v>
                </c:pt>
                <c:pt idx="48">
                  <c:v>33927.875</c:v>
                </c:pt>
                <c:pt idx="49" formatCode="0.000">
                  <c:v>36190.548999999999</c:v>
                </c:pt>
                <c:pt idx="50">
                  <c:v>38584.262999999999</c:v>
                </c:pt>
                <c:pt idx="51">
                  <c:v>41978.777000000002</c:v>
                </c:pt>
                <c:pt idx="52">
                  <c:v>45610.264999999999</c:v>
                </c:pt>
                <c:pt idx="53">
                  <c:v>49864.811999999998</c:v>
                </c:pt>
                <c:pt idx="54">
                  <c:v>54456.508000000002</c:v>
                </c:pt>
                <c:pt idx="55">
                  <c:v>57708.561000000002</c:v>
                </c:pt>
              </c:numCache>
            </c:numRef>
          </c:val>
          <c:extLst>
            <c:ext xmlns:c16="http://schemas.microsoft.com/office/drawing/2014/chart" uri="{C3380CC4-5D6E-409C-BE32-E72D297353CC}">
              <c16:uniqueId val="{00000000-A939-40DD-A1A3-FFF6321B32E8}"/>
            </c:ext>
          </c:extLst>
        </c:ser>
        <c:dLbls>
          <c:showLegendKey val="0"/>
          <c:showVal val="0"/>
          <c:showCatName val="0"/>
          <c:showSerName val="0"/>
          <c:showPercent val="0"/>
          <c:showBubbleSize val="0"/>
        </c:dLbls>
        <c:gapWidth val="219"/>
        <c:overlap val="-27"/>
        <c:axId val="917245632"/>
        <c:axId val="917245992"/>
      </c:barChart>
      <c:lineChart>
        <c:grouping val="standard"/>
        <c:varyColors val="0"/>
        <c:ser>
          <c:idx val="2"/>
          <c:order val="1"/>
          <c:tx>
            <c:strRef>
              <c:f>Sheet1!$H$1</c:f>
              <c:strCache>
                <c:ptCount val="1"/>
                <c:pt idx="0">
                  <c:v>ICT</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cat>
            <c:numRef>
              <c:f>Sheet1!$B$2:$B$57</c:f>
              <c:numCache>
                <c:formatCode>General</c:formatCode>
                <c:ptCount val="56"/>
                <c:pt idx="0">
                  <c:v>2013</c:v>
                </c:pt>
                <c:pt idx="1">
                  <c:v>2014</c:v>
                </c:pt>
                <c:pt idx="2">
                  <c:v>2015</c:v>
                </c:pt>
                <c:pt idx="3">
                  <c:v>2016</c:v>
                </c:pt>
                <c:pt idx="4">
                  <c:v>2017</c:v>
                </c:pt>
                <c:pt idx="5">
                  <c:v>2018</c:v>
                </c:pt>
                <c:pt idx="6">
                  <c:v>2019</c:v>
                </c:pt>
                <c:pt idx="7">
                  <c:v>2020</c:v>
                </c:pt>
                <c:pt idx="8">
                  <c:v>2013</c:v>
                </c:pt>
                <c:pt idx="9">
                  <c:v>2014</c:v>
                </c:pt>
                <c:pt idx="10">
                  <c:v>2015</c:v>
                </c:pt>
                <c:pt idx="11">
                  <c:v>2016</c:v>
                </c:pt>
                <c:pt idx="12">
                  <c:v>2017</c:v>
                </c:pt>
                <c:pt idx="13">
                  <c:v>2018</c:v>
                </c:pt>
                <c:pt idx="14">
                  <c:v>2019</c:v>
                </c:pt>
                <c:pt idx="15">
                  <c:v>2020</c:v>
                </c:pt>
                <c:pt idx="16">
                  <c:v>2013</c:v>
                </c:pt>
                <c:pt idx="17">
                  <c:v>2014</c:v>
                </c:pt>
                <c:pt idx="18">
                  <c:v>2015</c:v>
                </c:pt>
                <c:pt idx="19">
                  <c:v>2016</c:v>
                </c:pt>
                <c:pt idx="20">
                  <c:v>2017</c:v>
                </c:pt>
                <c:pt idx="21">
                  <c:v>2018</c:v>
                </c:pt>
                <c:pt idx="22">
                  <c:v>2019</c:v>
                </c:pt>
                <c:pt idx="23">
                  <c:v>2020</c:v>
                </c:pt>
                <c:pt idx="24">
                  <c:v>2013</c:v>
                </c:pt>
                <c:pt idx="25">
                  <c:v>2014</c:v>
                </c:pt>
                <c:pt idx="26">
                  <c:v>2015</c:v>
                </c:pt>
                <c:pt idx="27">
                  <c:v>2016</c:v>
                </c:pt>
                <c:pt idx="28">
                  <c:v>2017</c:v>
                </c:pt>
                <c:pt idx="29">
                  <c:v>2018</c:v>
                </c:pt>
                <c:pt idx="30">
                  <c:v>2019</c:v>
                </c:pt>
                <c:pt idx="31">
                  <c:v>2020</c:v>
                </c:pt>
                <c:pt idx="32">
                  <c:v>2013</c:v>
                </c:pt>
                <c:pt idx="33">
                  <c:v>2014</c:v>
                </c:pt>
                <c:pt idx="34">
                  <c:v>2015</c:v>
                </c:pt>
                <c:pt idx="35">
                  <c:v>2016</c:v>
                </c:pt>
                <c:pt idx="36">
                  <c:v>2017</c:v>
                </c:pt>
                <c:pt idx="37">
                  <c:v>2018</c:v>
                </c:pt>
                <c:pt idx="38">
                  <c:v>2019</c:v>
                </c:pt>
                <c:pt idx="39">
                  <c:v>2020</c:v>
                </c:pt>
                <c:pt idx="40">
                  <c:v>2013</c:v>
                </c:pt>
                <c:pt idx="41">
                  <c:v>2014</c:v>
                </c:pt>
                <c:pt idx="42">
                  <c:v>2015</c:v>
                </c:pt>
                <c:pt idx="43">
                  <c:v>2016</c:v>
                </c:pt>
                <c:pt idx="44">
                  <c:v>2017</c:v>
                </c:pt>
                <c:pt idx="45">
                  <c:v>2018</c:v>
                </c:pt>
                <c:pt idx="46">
                  <c:v>2019</c:v>
                </c:pt>
                <c:pt idx="47">
                  <c:v>2020</c:v>
                </c:pt>
                <c:pt idx="48">
                  <c:v>2013</c:v>
                </c:pt>
                <c:pt idx="49">
                  <c:v>2014</c:v>
                </c:pt>
                <c:pt idx="50">
                  <c:v>2015</c:v>
                </c:pt>
                <c:pt idx="51">
                  <c:v>2016</c:v>
                </c:pt>
                <c:pt idx="52">
                  <c:v>2017</c:v>
                </c:pt>
                <c:pt idx="53">
                  <c:v>2018</c:v>
                </c:pt>
                <c:pt idx="54">
                  <c:v>2019</c:v>
                </c:pt>
                <c:pt idx="55">
                  <c:v>2020</c:v>
                </c:pt>
              </c:numCache>
            </c:numRef>
          </c:cat>
          <c:val>
            <c:numRef>
              <c:f>Sheet1!$H$2:$H$57</c:f>
              <c:numCache>
                <c:formatCode>#,##0.0000</c:formatCode>
                <c:ptCount val="56"/>
                <c:pt idx="0">
                  <c:v>0.58889999999999998</c:v>
                </c:pt>
                <c:pt idx="1">
                  <c:v>0.6694</c:v>
                </c:pt>
                <c:pt idx="2">
                  <c:v>0.65800000000000003</c:v>
                </c:pt>
                <c:pt idx="3">
                  <c:v>0.67049999999999998</c:v>
                </c:pt>
                <c:pt idx="4">
                  <c:v>0.66879999999999995</c:v>
                </c:pt>
                <c:pt idx="5">
                  <c:v>0.64729999999999999</c:v>
                </c:pt>
                <c:pt idx="6">
                  <c:v>0.54210000000000003</c:v>
                </c:pt>
                <c:pt idx="7">
                  <c:v>0.56850000000000001</c:v>
                </c:pt>
                <c:pt idx="8">
                  <c:v>0.63959999999999995</c:v>
                </c:pt>
                <c:pt idx="9">
                  <c:v>0.70640000000000003</c:v>
                </c:pt>
                <c:pt idx="10">
                  <c:v>0.65569999999999995</c:v>
                </c:pt>
                <c:pt idx="11">
                  <c:v>0.53249999999999997</c:v>
                </c:pt>
                <c:pt idx="12">
                  <c:v>0.5655</c:v>
                </c:pt>
                <c:pt idx="13">
                  <c:v>0.56889999999999996</c:v>
                </c:pt>
                <c:pt idx="14">
                  <c:v>0.5806</c:v>
                </c:pt>
                <c:pt idx="15">
                  <c:v>0.54110000000000003</c:v>
                </c:pt>
                <c:pt idx="16">
                  <c:v>0.40799999999999997</c:v>
                </c:pt>
                <c:pt idx="17">
                  <c:v>0.46300000000000002</c:v>
                </c:pt>
                <c:pt idx="18">
                  <c:v>0.4703</c:v>
                </c:pt>
                <c:pt idx="19">
                  <c:v>0.47899999999999998</c:v>
                </c:pt>
                <c:pt idx="20">
                  <c:v>0.50800000000000001</c:v>
                </c:pt>
                <c:pt idx="21">
                  <c:v>0.50319999999999998</c:v>
                </c:pt>
                <c:pt idx="22">
                  <c:v>0.47039999999999998</c:v>
                </c:pt>
                <c:pt idx="23">
                  <c:v>0.52170000000000005</c:v>
                </c:pt>
                <c:pt idx="24">
                  <c:v>0.49569999999999997</c:v>
                </c:pt>
                <c:pt idx="25">
                  <c:v>0.55389999999999995</c:v>
                </c:pt>
                <c:pt idx="26">
                  <c:v>0.56320000000000003</c:v>
                </c:pt>
                <c:pt idx="27">
                  <c:v>0.60029999999999994</c:v>
                </c:pt>
                <c:pt idx="28">
                  <c:v>0.66180000000000005</c:v>
                </c:pt>
                <c:pt idx="29">
                  <c:v>0.63959999999999995</c:v>
                </c:pt>
                <c:pt idx="30">
                  <c:v>0.73499999999999999</c:v>
                </c:pt>
                <c:pt idx="31">
                  <c:v>0.69089999999999996</c:v>
                </c:pt>
                <c:pt idx="32">
                  <c:v>0.38779999999999998</c:v>
                </c:pt>
                <c:pt idx="33">
                  <c:v>0.39579999999999999</c:v>
                </c:pt>
                <c:pt idx="34">
                  <c:v>0.4541</c:v>
                </c:pt>
                <c:pt idx="35">
                  <c:v>0.41880000000000001</c:v>
                </c:pt>
                <c:pt idx="36">
                  <c:v>0.31569999999999998</c:v>
                </c:pt>
                <c:pt idx="37">
                  <c:v>0.43490000000000001</c:v>
                </c:pt>
                <c:pt idx="38">
                  <c:v>0.4788</c:v>
                </c:pt>
                <c:pt idx="39">
                  <c:v>0.48270000000000002</c:v>
                </c:pt>
                <c:pt idx="40">
                  <c:v>0.52659999999999996</c:v>
                </c:pt>
                <c:pt idx="41">
                  <c:v>0.5423</c:v>
                </c:pt>
                <c:pt idx="42">
                  <c:v>0.53180000000000005</c:v>
                </c:pt>
                <c:pt idx="43">
                  <c:v>0.55969999999999998</c:v>
                </c:pt>
                <c:pt idx="44">
                  <c:v>0.50390000000000001</c:v>
                </c:pt>
                <c:pt idx="45">
                  <c:v>0.4214</c:v>
                </c:pt>
                <c:pt idx="46">
                  <c:v>0.35930000000000001</c:v>
                </c:pt>
                <c:pt idx="47">
                  <c:v>0.34889999999999999</c:v>
                </c:pt>
                <c:pt idx="48">
                  <c:v>0.31680000000000003</c:v>
                </c:pt>
                <c:pt idx="49">
                  <c:v>0.36180000000000001</c:v>
                </c:pt>
                <c:pt idx="50">
                  <c:v>0.33560000000000001</c:v>
                </c:pt>
                <c:pt idx="51">
                  <c:v>0.44290000000000002</c:v>
                </c:pt>
                <c:pt idx="52">
                  <c:v>0.3049</c:v>
                </c:pt>
                <c:pt idx="53">
                  <c:v>0.57520000000000004</c:v>
                </c:pt>
                <c:pt idx="54">
                  <c:v>0.51680000000000004</c:v>
                </c:pt>
                <c:pt idx="55">
                  <c:v>0.53620000000000001</c:v>
                </c:pt>
              </c:numCache>
            </c:numRef>
          </c:val>
          <c:smooth val="0"/>
          <c:extLst>
            <c:ext xmlns:c16="http://schemas.microsoft.com/office/drawing/2014/chart" uri="{C3380CC4-5D6E-409C-BE32-E72D297353CC}">
              <c16:uniqueId val="{00000001-A939-40DD-A1A3-FFF6321B32E8}"/>
            </c:ext>
          </c:extLst>
        </c:ser>
        <c:dLbls>
          <c:showLegendKey val="0"/>
          <c:showVal val="0"/>
          <c:showCatName val="0"/>
          <c:showSerName val="0"/>
          <c:showPercent val="0"/>
          <c:showBubbleSize val="0"/>
        </c:dLbls>
        <c:marker val="1"/>
        <c:smooth val="0"/>
        <c:axId val="805156200"/>
        <c:axId val="805154760"/>
      </c:lineChart>
      <c:catAx>
        <c:axId val="9172456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17245992"/>
        <c:crosses val="autoZero"/>
        <c:auto val="1"/>
        <c:lblAlgn val="ctr"/>
        <c:lblOffset val="100"/>
        <c:noMultiLvlLbl val="0"/>
      </c:catAx>
      <c:valAx>
        <c:axId val="91724599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17245632"/>
        <c:crosses val="autoZero"/>
        <c:crossBetween val="between"/>
      </c:valAx>
      <c:valAx>
        <c:axId val="805154760"/>
        <c:scaling>
          <c:orientation val="minMax"/>
        </c:scaling>
        <c:delete val="0"/>
        <c:axPos val="r"/>
        <c:numFmt formatCode="#,##0.000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05156200"/>
        <c:crosses val="max"/>
        <c:crossBetween val="between"/>
      </c:valAx>
      <c:catAx>
        <c:axId val="805156200"/>
        <c:scaling>
          <c:orientation val="minMax"/>
        </c:scaling>
        <c:delete val="1"/>
        <c:axPos val="b"/>
        <c:numFmt formatCode="General" sourceLinked="1"/>
        <c:majorTickMark val="out"/>
        <c:minorTickMark val="none"/>
        <c:tickLblPos val="nextTo"/>
        <c:crossAx val="805154760"/>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5B33ED-3C40-4302-B9C1-EE8EBC061481}" type="datetimeFigureOut">
              <a:rPr lang="en-GB" smtClean="0"/>
              <a:t>06/05/2024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94A6CED-672A-418D-B5A1-AADAB49F5D11}" type="slidenum">
              <a:rPr lang="en-GB" smtClean="0"/>
              <a:t>‹#›</a:t>
            </a:fld>
            <a:endParaRPr lang="en-GB"/>
          </a:p>
        </p:txBody>
      </p:sp>
    </p:spTree>
    <p:extLst>
      <p:ext uri="{BB962C8B-B14F-4D97-AF65-F5344CB8AC3E}">
        <p14:creationId xmlns:p14="http://schemas.microsoft.com/office/powerpoint/2010/main" val="13407429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7"/>
        <p:cNvGrpSpPr/>
        <p:nvPr/>
      </p:nvGrpSpPr>
      <p:grpSpPr>
        <a:xfrm>
          <a:off x="0" y="0"/>
          <a:ext cx="0" cy="0"/>
          <a:chOff x="0" y="0"/>
          <a:chExt cx="0" cy="0"/>
        </a:xfrm>
      </p:grpSpPr>
      <p:sp>
        <p:nvSpPr>
          <p:cNvPr id="1008" name="Google Shape;1008;g10599b788b3_4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9" name="Google Shape;1009;g10599b788b3_4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5"/>
        <p:cNvGrpSpPr/>
        <p:nvPr/>
      </p:nvGrpSpPr>
      <p:grpSpPr>
        <a:xfrm>
          <a:off x="0" y="0"/>
          <a:ext cx="0" cy="0"/>
          <a:chOff x="0" y="0"/>
          <a:chExt cx="0" cy="0"/>
        </a:xfrm>
      </p:grpSpPr>
      <p:sp>
        <p:nvSpPr>
          <p:cNvPr id="1196" name="Google Shape;1196;g1181016d1b5_0_31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97" name="Google Shape;1197;g1181016d1b5_0_31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7"/>
        <p:cNvGrpSpPr/>
        <p:nvPr/>
      </p:nvGrpSpPr>
      <p:grpSpPr>
        <a:xfrm>
          <a:off x="0" y="0"/>
          <a:ext cx="0" cy="0"/>
          <a:chOff x="0" y="0"/>
          <a:chExt cx="0" cy="0"/>
        </a:xfrm>
      </p:grpSpPr>
      <p:sp>
        <p:nvSpPr>
          <p:cNvPr id="2718" name="Google Shape;2718;gcfe098f788_0_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19" name="Google Shape;2719;gcfe098f788_0_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084125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7"/>
        <p:cNvGrpSpPr/>
        <p:nvPr/>
      </p:nvGrpSpPr>
      <p:grpSpPr>
        <a:xfrm>
          <a:off x="0" y="0"/>
          <a:ext cx="0" cy="0"/>
          <a:chOff x="0" y="0"/>
          <a:chExt cx="0" cy="0"/>
        </a:xfrm>
      </p:grpSpPr>
      <p:sp>
        <p:nvSpPr>
          <p:cNvPr id="2718" name="Google Shape;2718;gcfe098f788_0_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19" name="Google Shape;2719;gcfe098f788_0_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399689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7"/>
        <p:cNvGrpSpPr/>
        <p:nvPr/>
      </p:nvGrpSpPr>
      <p:grpSpPr>
        <a:xfrm>
          <a:off x="0" y="0"/>
          <a:ext cx="0" cy="0"/>
          <a:chOff x="0" y="0"/>
          <a:chExt cx="0" cy="0"/>
        </a:xfrm>
      </p:grpSpPr>
      <p:sp>
        <p:nvSpPr>
          <p:cNvPr id="2718" name="Google Shape;2718;gcfe098f788_0_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19" name="Google Shape;2719;gcfe098f788_0_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933972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7"/>
        <p:cNvGrpSpPr/>
        <p:nvPr/>
      </p:nvGrpSpPr>
      <p:grpSpPr>
        <a:xfrm>
          <a:off x="0" y="0"/>
          <a:ext cx="0" cy="0"/>
          <a:chOff x="0" y="0"/>
          <a:chExt cx="0" cy="0"/>
        </a:xfrm>
      </p:grpSpPr>
      <p:sp>
        <p:nvSpPr>
          <p:cNvPr id="2718" name="Google Shape;2718;gcfe098f788_0_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19" name="Google Shape;2719;gcfe098f788_0_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174049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7"/>
        <p:cNvGrpSpPr/>
        <p:nvPr/>
      </p:nvGrpSpPr>
      <p:grpSpPr>
        <a:xfrm>
          <a:off x="0" y="0"/>
          <a:ext cx="0" cy="0"/>
          <a:chOff x="0" y="0"/>
          <a:chExt cx="0" cy="0"/>
        </a:xfrm>
      </p:grpSpPr>
      <p:sp>
        <p:nvSpPr>
          <p:cNvPr id="2718" name="Google Shape;2718;gcfe098f788_0_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19" name="Google Shape;2719;gcfe098f788_0_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627046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7"/>
        <p:cNvGrpSpPr/>
        <p:nvPr/>
      </p:nvGrpSpPr>
      <p:grpSpPr>
        <a:xfrm>
          <a:off x="0" y="0"/>
          <a:ext cx="0" cy="0"/>
          <a:chOff x="0" y="0"/>
          <a:chExt cx="0" cy="0"/>
        </a:xfrm>
      </p:grpSpPr>
      <p:sp>
        <p:nvSpPr>
          <p:cNvPr id="2718" name="Google Shape;2718;gcfe098f788_0_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19" name="Google Shape;2719;gcfe098f788_0_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371297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89"/>
        <p:cNvGrpSpPr/>
        <p:nvPr/>
      </p:nvGrpSpPr>
      <p:grpSpPr>
        <a:xfrm>
          <a:off x="0" y="0"/>
          <a:ext cx="0" cy="0"/>
          <a:chOff x="0" y="0"/>
          <a:chExt cx="0" cy="0"/>
        </a:xfrm>
      </p:grpSpPr>
      <p:sp>
        <p:nvSpPr>
          <p:cNvPr id="3890" name="Google Shape;3890;gcfe098f788_0_289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91" name="Google Shape;3891;gcfe098f788_0_289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7"/>
        <p:cNvGrpSpPr/>
        <p:nvPr/>
      </p:nvGrpSpPr>
      <p:grpSpPr>
        <a:xfrm>
          <a:off x="0" y="0"/>
          <a:ext cx="0" cy="0"/>
          <a:chOff x="0" y="0"/>
          <a:chExt cx="0" cy="0"/>
        </a:xfrm>
      </p:grpSpPr>
      <p:sp>
        <p:nvSpPr>
          <p:cNvPr id="2718" name="Google Shape;2718;gcfe098f788_0_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19" name="Google Shape;2719;gcfe098f788_0_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115278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7"/>
        <p:cNvGrpSpPr/>
        <p:nvPr/>
      </p:nvGrpSpPr>
      <p:grpSpPr>
        <a:xfrm>
          <a:off x="0" y="0"/>
          <a:ext cx="0" cy="0"/>
          <a:chOff x="0" y="0"/>
          <a:chExt cx="0" cy="0"/>
        </a:xfrm>
      </p:grpSpPr>
      <p:sp>
        <p:nvSpPr>
          <p:cNvPr id="738" name="Google Shape;738;g11689c17fe1_0_3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9" name="Google Shape;739;g11689c17fe1_0_3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1"/>
        <p:cNvGrpSpPr/>
        <p:nvPr/>
      </p:nvGrpSpPr>
      <p:grpSpPr>
        <a:xfrm>
          <a:off x="0" y="0"/>
          <a:ext cx="0" cy="0"/>
          <a:chOff x="0" y="0"/>
          <a:chExt cx="0" cy="0"/>
        </a:xfrm>
      </p:grpSpPr>
      <p:sp>
        <p:nvSpPr>
          <p:cNvPr id="1102" name="Google Shape;1102;gcfe098f788_0_1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3" name="Google Shape;1103;gcfe098f788_0_1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1"/>
        <p:cNvGrpSpPr/>
        <p:nvPr/>
      </p:nvGrpSpPr>
      <p:grpSpPr>
        <a:xfrm>
          <a:off x="0" y="0"/>
          <a:ext cx="0" cy="0"/>
          <a:chOff x="0" y="0"/>
          <a:chExt cx="0" cy="0"/>
        </a:xfrm>
      </p:grpSpPr>
      <p:sp>
        <p:nvSpPr>
          <p:cNvPr id="1102" name="Google Shape;1102;gcfe098f788_0_1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3" name="Google Shape;1103;gcfe098f788_0_1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476263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7"/>
        <p:cNvGrpSpPr/>
        <p:nvPr/>
      </p:nvGrpSpPr>
      <p:grpSpPr>
        <a:xfrm>
          <a:off x="0" y="0"/>
          <a:ext cx="0" cy="0"/>
          <a:chOff x="0" y="0"/>
          <a:chExt cx="0" cy="0"/>
        </a:xfrm>
      </p:grpSpPr>
      <p:sp>
        <p:nvSpPr>
          <p:cNvPr id="2718" name="Google Shape;2718;gcfe098f788_0_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19" name="Google Shape;2719;gcfe098f788_0_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333258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7"/>
        <p:cNvGrpSpPr/>
        <p:nvPr/>
      </p:nvGrpSpPr>
      <p:grpSpPr>
        <a:xfrm>
          <a:off x="0" y="0"/>
          <a:ext cx="0" cy="0"/>
          <a:chOff x="0" y="0"/>
          <a:chExt cx="0" cy="0"/>
        </a:xfrm>
      </p:grpSpPr>
      <p:sp>
        <p:nvSpPr>
          <p:cNvPr id="2718" name="Google Shape;2718;gcfe098f788_0_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19" name="Google Shape;2719;gcfe098f788_0_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7"/>
        <p:cNvGrpSpPr/>
        <p:nvPr/>
      </p:nvGrpSpPr>
      <p:grpSpPr>
        <a:xfrm>
          <a:off x="0" y="0"/>
          <a:ext cx="0" cy="0"/>
          <a:chOff x="0" y="0"/>
          <a:chExt cx="0" cy="0"/>
        </a:xfrm>
      </p:grpSpPr>
      <p:sp>
        <p:nvSpPr>
          <p:cNvPr id="2718" name="Google Shape;2718;gcfe098f788_0_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19" name="Google Shape;2719;gcfe098f788_0_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833311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7"/>
        <p:cNvGrpSpPr/>
        <p:nvPr/>
      </p:nvGrpSpPr>
      <p:grpSpPr>
        <a:xfrm>
          <a:off x="0" y="0"/>
          <a:ext cx="0" cy="0"/>
          <a:chOff x="0" y="0"/>
          <a:chExt cx="0" cy="0"/>
        </a:xfrm>
      </p:grpSpPr>
      <p:sp>
        <p:nvSpPr>
          <p:cNvPr id="2718" name="Google Shape;2718;gcfe098f788_0_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19" name="Google Shape;2719;gcfe098f788_0_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124784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7"/>
        <p:cNvGrpSpPr/>
        <p:nvPr/>
      </p:nvGrpSpPr>
      <p:grpSpPr>
        <a:xfrm>
          <a:off x="0" y="0"/>
          <a:ext cx="0" cy="0"/>
          <a:chOff x="0" y="0"/>
          <a:chExt cx="0" cy="0"/>
        </a:xfrm>
      </p:grpSpPr>
      <p:sp>
        <p:nvSpPr>
          <p:cNvPr id="2718" name="Google Shape;2718;gcfe098f788_0_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19" name="Google Shape;2719;gcfe098f788_0_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801762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bit.ly/2Tynxth" TargetMode="External"/><Relationship Id="rId1" Type="http://schemas.openxmlformats.org/officeDocument/2006/relationships/slideMaster" Target="../slideMasters/slideMaster2.xml"/><Relationship Id="rId4" Type="http://schemas.openxmlformats.org/officeDocument/2006/relationships/hyperlink" Target="http://bit.ly/2TtBDfr" TargetMode="Externa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686799-5557-70CF-DA0B-D512D7E7148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0994F6ED-3D86-4B17-A696-B7539F2CA00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71E5060A-9317-9520-5701-961688C5453A}"/>
              </a:ext>
            </a:extLst>
          </p:cNvPr>
          <p:cNvSpPr>
            <a:spLocks noGrp="1"/>
          </p:cNvSpPr>
          <p:nvPr>
            <p:ph type="dt" sz="half" idx="10"/>
          </p:nvPr>
        </p:nvSpPr>
        <p:spPr/>
        <p:txBody>
          <a:bodyPr/>
          <a:lstStyle/>
          <a:p>
            <a:fld id="{FF3BB2AC-B5C8-4907-A349-ED2107CA2D17}" type="datetimeFigureOut">
              <a:rPr lang="en-GB" smtClean="0"/>
              <a:t>06/05/2024</a:t>
            </a:fld>
            <a:endParaRPr lang="en-GB"/>
          </a:p>
        </p:txBody>
      </p:sp>
      <p:sp>
        <p:nvSpPr>
          <p:cNvPr id="5" name="Footer Placeholder 4">
            <a:extLst>
              <a:ext uri="{FF2B5EF4-FFF2-40B4-BE49-F238E27FC236}">
                <a16:creationId xmlns:a16="http://schemas.microsoft.com/office/drawing/2014/main" id="{D4666143-BBE2-5323-B390-E84676696C7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EB69010-1FBC-6582-37DD-96E4DCAC2B45}"/>
              </a:ext>
            </a:extLst>
          </p:cNvPr>
          <p:cNvSpPr>
            <a:spLocks noGrp="1"/>
          </p:cNvSpPr>
          <p:nvPr>
            <p:ph type="sldNum" sz="quarter" idx="12"/>
          </p:nvPr>
        </p:nvSpPr>
        <p:spPr/>
        <p:txBody>
          <a:bodyPr/>
          <a:lstStyle/>
          <a:p>
            <a:fld id="{301E7356-BCED-40D0-882C-46544465DADC}" type="slidenum">
              <a:rPr lang="en-GB" smtClean="0"/>
              <a:t>‹#›</a:t>
            </a:fld>
            <a:endParaRPr lang="en-GB"/>
          </a:p>
        </p:txBody>
      </p:sp>
    </p:spTree>
    <p:extLst>
      <p:ext uri="{BB962C8B-B14F-4D97-AF65-F5344CB8AC3E}">
        <p14:creationId xmlns:p14="http://schemas.microsoft.com/office/powerpoint/2010/main" val="5178131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F02B75-573F-0570-C7C6-E3F5501037A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261A32C-8C6A-8E23-E0DF-387122C0854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DD49F14-3C78-EB34-D961-A4B63628C411}"/>
              </a:ext>
            </a:extLst>
          </p:cNvPr>
          <p:cNvSpPr>
            <a:spLocks noGrp="1"/>
          </p:cNvSpPr>
          <p:nvPr>
            <p:ph type="dt" sz="half" idx="10"/>
          </p:nvPr>
        </p:nvSpPr>
        <p:spPr/>
        <p:txBody>
          <a:bodyPr/>
          <a:lstStyle/>
          <a:p>
            <a:fld id="{FF3BB2AC-B5C8-4907-A349-ED2107CA2D17}" type="datetimeFigureOut">
              <a:rPr lang="en-GB" smtClean="0"/>
              <a:t>06/05/2024</a:t>
            </a:fld>
            <a:endParaRPr lang="en-GB"/>
          </a:p>
        </p:txBody>
      </p:sp>
      <p:sp>
        <p:nvSpPr>
          <p:cNvPr id="5" name="Footer Placeholder 4">
            <a:extLst>
              <a:ext uri="{FF2B5EF4-FFF2-40B4-BE49-F238E27FC236}">
                <a16:creationId xmlns:a16="http://schemas.microsoft.com/office/drawing/2014/main" id="{266D1C59-3546-B6E6-950F-B4AA760F12B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6E9B0D1-52DB-987D-154B-1C1AB38537C0}"/>
              </a:ext>
            </a:extLst>
          </p:cNvPr>
          <p:cNvSpPr>
            <a:spLocks noGrp="1"/>
          </p:cNvSpPr>
          <p:nvPr>
            <p:ph type="sldNum" sz="quarter" idx="12"/>
          </p:nvPr>
        </p:nvSpPr>
        <p:spPr/>
        <p:txBody>
          <a:bodyPr/>
          <a:lstStyle/>
          <a:p>
            <a:fld id="{301E7356-BCED-40D0-882C-46544465DADC}" type="slidenum">
              <a:rPr lang="en-GB" smtClean="0"/>
              <a:t>‹#›</a:t>
            </a:fld>
            <a:endParaRPr lang="en-GB"/>
          </a:p>
        </p:txBody>
      </p:sp>
    </p:spTree>
    <p:extLst>
      <p:ext uri="{BB962C8B-B14F-4D97-AF65-F5344CB8AC3E}">
        <p14:creationId xmlns:p14="http://schemas.microsoft.com/office/powerpoint/2010/main" val="20745961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56F7B3F-AD2C-2506-4AAE-D86E480B544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42F549F-4D52-CF15-E591-11951F75F4A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76FD262-F82B-5393-73EF-96165BEDC77F}"/>
              </a:ext>
            </a:extLst>
          </p:cNvPr>
          <p:cNvSpPr>
            <a:spLocks noGrp="1"/>
          </p:cNvSpPr>
          <p:nvPr>
            <p:ph type="dt" sz="half" idx="10"/>
          </p:nvPr>
        </p:nvSpPr>
        <p:spPr/>
        <p:txBody>
          <a:bodyPr/>
          <a:lstStyle/>
          <a:p>
            <a:fld id="{FF3BB2AC-B5C8-4907-A349-ED2107CA2D17}" type="datetimeFigureOut">
              <a:rPr lang="en-GB" smtClean="0"/>
              <a:t>06/05/2024</a:t>
            </a:fld>
            <a:endParaRPr lang="en-GB"/>
          </a:p>
        </p:txBody>
      </p:sp>
      <p:sp>
        <p:nvSpPr>
          <p:cNvPr id="5" name="Footer Placeholder 4">
            <a:extLst>
              <a:ext uri="{FF2B5EF4-FFF2-40B4-BE49-F238E27FC236}">
                <a16:creationId xmlns:a16="http://schemas.microsoft.com/office/drawing/2014/main" id="{94900805-804A-4E16-2D9D-2234DFAB961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9CE6737-FDC3-7DB0-240B-A47D6229582A}"/>
              </a:ext>
            </a:extLst>
          </p:cNvPr>
          <p:cNvSpPr>
            <a:spLocks noGrp="1"/>
          </p:cNvSpPr>
          <p:nvPr>
            <p:ph type="sldNum" sz="quarter" idx="12"/>
          </p:nvPr>
        </p:nvSpPr>
        <p:spPr/>
        <p:txBody>
          <a:bodyPr/>
          <a:lstStyle/>
          <a:p>
            <a:fld id="{301E7356-BCED-40D0-882C-46544465DADC}" type="slidenum">
              <a:rPr lang="en-GB" smtClean="0"/>
              <a:t>‹#›</a:t>
            </a:fld>
            <a:endParaRPr lang="en-GB"/>
          </a:p>
        </p:txBody>
      </p:sp>
    </p:spTree>
    <p:extLst>
      <p:ext uri="{BB962C8B-B14F-4D97-AF65-F5344CB8AC3E}">
        <p14:creationId xmlns:p14="http://schemas.microsoft.com/office/powerpoint/2010/main" val="13120035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ection header">
  <p:cSld name="1_Section header">
    <p:spTree>
      <p:nvGrpSpPr>
        <p:cNvPr id="1" name="Shape 125"/>
        <p:cNvGrpSpPr/>
        <p:nvPr/>
      </p:nvGrpSpPr>
      <p:grpSpPr>
        <a:xfrm>
          <a:off x="0" y="0"/>
          <a:ext cx="0" cy="0"/>
          <a:chOff x="0" y="0"/>
          <a:chExt cx="0" cy="0"/>
        </a:xfrm>
      </p:grpSpPr>
      <p:sp>
        <p:nvSpPr>
          <p:cNvPr id="126" name="Google Shape;126;p14"/>
          <p:cNvSpPr txBox="1">
            <a:spLocks noGrp="1"/>
          </p:cNvSpPr>
          <p:nvPr>
            <p:ph type="title"/>
          </p:nvPr>
        </p:nvSpPr>
        <p:spPr>
          <a:xfrm flipH="1">
            <a:off x="5661889" y="3353307"/>
            <a:ext cx="5583600" cy="959200"/>
          </a:xfrm>
          <a:prstGeom prst="rect">
            <a:avLst/>
          </a:prstGeom>
        </p:spPr>
        <p:txBody>
          <a:bodyPr spcFirstLastPara="1" wrap="square" lIns="91425" tIns="91425" rIns="91425" bIns="91425" anchor="t" anchorCtr="0">
            <a:noAutofit/>
          </a:bodyPr>
          <a:lstStyle>
            <a:lvl1pPr lvl="0" algn="r" rtl="0">
              <a:spcBef>
                <a:spcPts val="0"/>
              </a:spcBef>
              <a:spcAft>
                <a:spcPts val="0"/>
              </a:spcAft>
              <a:buSzPts val="3600"/>
              <a:buNone/>
              <a:defRPr sz="5333"/>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127" name="Google Shape;127;p14"/>
          <p:cNvSpPr txBox="1">
            <a:spLocks noGrp="1"/>
          </p:cNvSpPr>
          <p:nvPr>
            <p:ph type="subTitle" idx="1"/>
          </p:nvPr>
        </p:nvSpPr>
        <p:spPr>
          <a:xfrm flipH="1">
            <a:off x="5090671" y="4523333"/>
            <a:ext cx="6154800" cy="5680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2800"/>
              <a:buNone/>
              <a:defRPr sz="2133"/>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
        <p:nvSpPr>
          <p:cNvPr id="128" name="Google Shape;128;p14"/>
          <p:cNvSpPr txBox="1">
            <a:spLocks noGrp="1"/>
          </p:cNvSpPr>
          <p:nvPr>
            <p:ph type="title" idx="2" hasCustomPrompt="1"/>
          </p:nvPr>
        </p:nvSpPr>
        <p:spPr>
          <a:xfrm flipH="1">
            <a:off x="9576289" y="1940945"/>
            <a:ext cx="1669200" cy="138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2000"/>
              <a:buNone/>
              <a:defRPr sz="8000"/>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cxnSp>
        <p:nvCxnSpPr>
          <p:cNvPr id="129" name="Google Shape;129;p14"/>
          <p:cNvCxnSpPr/>
          <p:nvPr/>
        </p:nvCxnSpPr>
        <p:spPr>
          <a:xfrm>
            <a:off x="950967" y="6503233"/>
            <a:ext cx="6098800" cy="0"/>
          </a:xfrm>
          <a:prstGeom prst="straightConnector1">
            <a:avLst/>
          </a:prstGeom>
          <a:noFill/>
          <a:ln w="9525" cap="flat" cmpd="sng">
            <a:solidFill>
              <a:schemeClr val="dk1"/>
            </a:solidFill>
            <a:prstDash val="solid"/>
            <a:round/>
            <a:headEnd type="none" w="med" len="med"/>
            <a:tailEnd type="none" w="med" len="med"/>
          </a:ln>
        </p:spPr>
      </p:cxnSp>
      <p:grpSp>
        <p:nvGrpSpPr>
          <p:cNvPr id="130" name="Google Shape;130;p14"/>
          <p:cNvGrpSpPr/>
          <p:nvPr/>
        </p:nvGrpSpPr>
        <p:grpSpPr>
          <a:xfrm>
            <a:off x="10601868" y="6249085"/>
            <a:ext cx="766185" cy="508273"/>
            <a:chOff x="7951400" y="4686813"/>
            <a:chExt cx="574639" cy="381205"/>
          </a:xfrm>
        </p:grpSpPr>
        <p:cxnSp>
          <p:nvCxnSpPr>
            <p:cNvPr id="131" name="Google Shape;131;p14"/>
            <p:cNvCxnSpPr/>
            <p:nvPr/>
          </p:nvCxnSpPr>
          <p:spPr>
            <a:xfrm>
              <a:off x="7951400" y="4877425"/>
              <a:ext cx="479100" cy="0"/>
            </a:xfrm>
            <a:prstGeom prst="straightConnector1">
              <a:avLst/>
            </a:prstGeom>
            <a:noFill/>
            <a:ln w="9525" cap="flat" cmpd="sng">
              <a:solidFill>
                <a:schemeClr val="dk1"/>
              </a:solidFill>
              <a:prstDash val="solid"/>
              <a:round/>
              <a:headEnd type="none" w="med" len="med"/>
              <a:tailEnd type="none" w="med" len="med"/>
            </a:ln>
          </p:spPr>
        </p:cxnSp>
        <p:grpSp>
          <p:nvGrpSpPr>
            <p:cNvPr id="132" name="Google Shape;132;p14"/>
            <p:cNvGrpSpPr/>
            <p:nvPr/>
          </p:nvGrpSpPr>
          <p:grpSpPr>
            <a:xfrm flipH="1">
              <a:off x="8335406" y="4686813"/>
              <a:ext cx="190633" cy="381205"/>
              <a:chOff x="4289475" y="3514800"/>
              <a:chExt cx="302400" cy="604800"/>
            </a:xfrm>
          </p:grpSpPr>
          <p:sp>
            <p:nvSpPr>
              <p:cNvPr id="133" name="Google Shape;133;p14"/>
              <p:cNvSpPr/>
              <p:nvPr/>
            </p:nvSpPr>
            <p:spPr>
              <a:xfrm>
                <a:off x="4289475" y="3817200"/>
                <a:ext cx="302400" cy="302400"/>
              </a:xfrm>
              <a:prstGeom prst="arc">
                <a:avLst>
                  <a:gd name="adj1" fmla="val 16200000"/>
                  <a:gd name="adj2" fmla="val 0"/>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 name="Google Shape;134;p14"/>
              <p:cNvSpPr/>
              <p:nvPr/>
            </p:nvSpPr>
            <p:spPr>
              <a:xfrm rot="10800000" flipH="1">
                <a:off x="4289475" y="3514800"/>
                <a:ext cx="302400" cy="302400"/>
              </a:xfrm>
              <a:prstGeom prst="arc">
                <a:avLst>
                  <a:gd name="adj1" fmla="val 16200000"/>
                  <a:gd name="adj2" fmla="val 0"/>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Tree>
    <p:extLst>
      <p:ext uri="{BB962C8B-B14F-4D97-AF65-F5344CB8AC3E}">
        <p14:creationId xmlns:p14="http://schemas.microsoft.com/office/powerpoint/2010/main" val="13073186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ext 1">
  <p:cSld name="Title and text 1">
    <p:spTree>
      <p:nvGrpSpPr>
        <p:cNvPr id="1" name="Shape 253"/>
        <p:cNvGrpSpPr/>
        <p:nvPr/>
      </p:nvGrpSpPr>
      <p:grpSpPr>
        <a:xfrm>
          <a:off x="0" y="0"/>
          <a:ext cx="0" cy="0"/>
          <a:chOff x="0" y="0"/>
          <a:chExt cx="0" cy="0"/>
        </a:xfrm>
      </p:grpSpPr>
      <p:sp>
        <p:nvSpPr>
          <p:cNvPr id="254" name="Google Shape;254;p24"/>
          <p:cNvSpPr txBox="1">
            <a:spLocks noGrp="1"/>
          </p:cNvSpPr>
          <p:nvPr>
            <p:ph type="title"/>
          </p:nvPr>
        </p:nvSpPr>
        <p:spPr>
          <a:xfrm>
            <a:off x="950967" y="1609033"/>
            <a:ext cx="4970400" cy="21332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55" name="Google Shape;255;p24"/>
          <p:cNvSpPr txBox="1">
            <a:spLocks noGrp="1"/>
          </p:cNvSpPr>
          <p:nvPr>
            <p:ph type="subTitle" idx="1"/>
          </p:nvPr>
        </p:nvSpPr>
        <p:spPr>
          <a:xfrm>
            <a:off x="951083" y="3796717"/>
            <a:ext cx="4970400" cy="12412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1400"/>
              <a:buNone/>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cxnSp>
        <p:nvCxnSpPr>
          <p:cNvPr id="256" name="Google Shape;256;p24"/>
          <p:cNvCxnSpPr/>
          <p:nvPr/>
        </p:nvCxnSpPr>
        <p:spPr>
          <a:xfrm>
            <a:off x="950967" y="6503233"/>
            <a:ext cx="6098800" cy="0"/>
          </a:xfrm>
          <a:prstGeom prst="straightConnector1">
            <a:avLst/>
          </a:prstGeom>
          <a:noFill/>
          <a:ln w="9525" cap="flat" cmpd="sng">
            <a:solidFill>
              <a:schemeClr val="dk1"/>
            </a:solidFill>
            <a:prstDash val="solid"/>
            <a:round/>
            <a:headEnd type="none" w="med" len="med"/>
            <a:tailEnd type="none" w="med" len="med"/>
          </a:ln>
        </p:spPr>
      </p:cxnSp>
      <p:grpSp>
        <p:nvGrpSpPr>
          <p:cNvPr id="257" name="Google Shape;257;p24"/>
          <p:cNvGrpSpPr/>
          <p:nvPr/>
        </p:nvGrpSpPr>
        <p:grpSpPr>
          <a:xfrm>
            <a:off x="10601868" y="6249085"/>
            <a:ext cx="766185" cy="508273"/>
            <a:chOff x="7951400" y="4686813"/>
            <a:chExt cx="574639" cy="381205"/>
          </a:xfrm>
        </p:grpSpPr>
        <p:cxnSp>
          <p:nvCxnSpPr>
            <p:cNvPr id="258" name="Google Shape;258;p24"/>
            <p:cNvCxnSpPr/>
            <p:nvPr/>
          </p:nvCxnSpPr>
          <p:spPr>
            <a:xfrm>
              <a:off x="7951400" y="4877425"/>
              <a:ext cx="479100" cy="0"/>
            </a:xfrm>
            <a:prstGeom prst="straightConnector1">
              <a:avLst/>
            </a:prstGeom>
            <a:noFill/>
            <a:ln w="9525" cap="flat" cmpd="sng">
              <a:solidFill>
                <a:schemeClr val="dk1"/>
              </a:solidFill>
              <a:prstDash val="solid"/>
              <a:round/>
              <a:headEnd type="none" w="med" len="med"/>
              <a:tailEnd type="none" w="med" len="med"/>
            </a:ln>
          </p:spPr>
        </p:cxnSp>
        <p:grpSp>
          <p:nvGrpSpPr>
            <p:cNvPr id="259" name="Google Shape;259;p24"/>
            <p:cNvGrpSpPr/>
            <p:nvPr/>
          </p:nvGrpSpPr>
          <p:grpSpPr>
            <a:xfrm flipH="1">
              <a:off x="8335406" y="4686813"/>
              <a:ext cx="190633" cy="381205"/>
              <a:chOff x="4289475" y="3514800"/>
              <a:chExt cx="302400" cy="604800"/>
            </a:xfrm>
          </p:grpSpPr>
          <p:sp>
            <p:nvSpPr>
              <p:cNvPr id="260" name="Google Shape;260;p24"/>
              <p:cNvSpPr/>
              <p:nvPr/>
            </p:nvSpPr>
            <p:spPr>
              <a:xfrm>
                <a:off x="4289475" y="3817200"/>
                <a:ext cx="302400" cy="302400"/>
              </a:xfrm>
              <a:prstGeom prst="arc">
                <a:avLst>
                  <a:gd name="adj1" fmla="val 16200000"/>
                  <a:gd name="adj2" fmla="val 0"/>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1" name="Google Shape;261;p24"/>
              <p:cNvSpPr/>
              <p:nvPr/>
            </p:nvSpPr>
            <p:spPr>
              <a:xfrm rot="10800000" flipH="1">
                <a:off x="4289475" y="3514800"/>
                <a:ext cx="302400" cy="302400"/>
              </a:xfrm>
              <a:prstGeom prst="arc">
                <a:avLst>
                  <a:gd name="adj1" fmla="val 16200000"/>
                  <a:gd name="adj2" fmla="val 0"/>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Tree>
    <p:extLst>
      <p:ext uri="{BB962C8B-B14F-4D97-AF65-F5344CB8AC3E}">
        <p14:creationId xmlns:p14="http://schemas.microsoft.com/office/powerpoint/2010/main" val="10865799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7"/>
        <p:cNvGrpSpPr/>
        <p:nvPr/>
      </p:nvGrpSpPr>
      <p:grpSpPr>
        <a:xfrm>
          <a:off x="0" y="0"/>
          <a:ext cx="0" cy="0"/>
          <a:chOff x="0" y="0"/>
          <a:chExt cx="0" cy="0"/>
        </a:xfrm>
      </p:grpSpPr>
      <p:sp>
        <p:nvSpPr>
          <p:cNvPr id="28" name="Google Shape;28;p4"/>
          <p:cNvSpPr txBox="1">
            <a:spLocks noGrp="1"/>
          </p:cNvSpPr>
          <p:nvPr>
            <p:ph type="title"/>
          </p:nvPr>
        </p:nvSpPr>
        <p:spPr>
          <a:xfrm>
            <a:off x="950967" y="719333"/>
            <a:ext cx="6098800" cy="763600"/>
          </a:xfrm>
          <a:prstGeom prst="rect">
            <a:avLst/>
          </a:prstGeom>
        </p:spPr>
        <p:txBody>
          <a:bodyPr spcFirstLastPara="1" wrap="square" lIns="91425" tIns="91425" rIns="91425" bIns="91425" anchor="ctr" anchorCtr="0">
            <a:noAutofit/>
          </a:bodyPr>
          <a:lstStyle>
            <a:lvl1pPr lvl="0" algn="l">
              <a:spcBef>
                <a:spcPts val="0"/>
              </a:spcBef>
              <a:spcAft>
                <a:spcPts val="0"/>
              </a:spcAft>
              <a:buSzPts val="30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9" name="Google Shape;29;p4"/>
          <p:cNvSpPr txBox="1">
            <a:spLocks noGrp="1"/>
          </p:cNvSpPr>
          <p:nvPr>
            <p:ph type="body" idx="1"/>
          </p:nvPr>
        </p:nvSpPr>
        <p:spPr>
          <a:xfrm>
            <a:off x="950967" y="1583467"/>
            <a:ext cx="6240400" cy="46948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533"/>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23323">
              <a:spcBef>
                <a:spcPts val="0"/>
              </a:spcBef>
              <a:spcAft>
                <a:spcPts val="0"/>
              </a:spcAft>
              <a:buSzPts val="1400"/>
              <a:buChar char="○"/>
              <a:defRPr/>
            </a:lvl5pPr>
            <a:lvl6pPr marL="3657509" lvl="5" indent="-423323">
              <a:spcBef>
                <a:spcPts val="0"/>
              </a:spcBef>
              <a:spcAft>
                <a:spcPts val="0"/>
              </a:spcAft>
              <a:buSzPts val="1400"/>
              <a:buChar char="■"/>
              <a:defRPr/>
            </a:lvl6pPr>
            <a:lvl7pPr marL="4267093" lvl="6" indent="-423323">
              <a:spcBef>
                <a:spcPts val="0"/>
              </a:spcBef>
              <a:spcAft>
                <a:spcPts val="0"/>
              </a:spcAft>
              <a:buSzPts val="1400"/>
              <a:buChar char="●"/>
              <a:defRPr/>
            </a:lvl7pPr>
            <a:lvl8pPr marL="4876678" lvl="7" indent="-423323">
              <a:spcBef>
                <a:spcPts val="0"/>
              </a:spcBef>
              <a:spcAft>
                <a:spcPts val="0"/>
              </a:spcAft>
              <a:buSzPts val="1400"/>
              <a:buChar char="○"/>
              <a:defRPr/>
            </a:lvl8pPr>
            <a:lvl9pPr marL="5486263" lvl="8" indent="-423323">
              <a:spcBef>
                <a:spcPts val="0"/>
              </a:spcBef>
              <a:spcAft>
                <a:spcPts val="0"/>
              </a:spcAft>
              <a:buSzPts val="1400"/>
              <a:buChar char="■"/>
              <a:defRPr/>
            </a:lvl9pPr>
          </a:lstStyle>
          <a:p>
            <a:endParaRPr/>
          </a:p>
        </p:txBody>
      </p:sp>
      <p:grpSp>
        <p:nvGrpSpPr>
          <p:cNvPr id="30" name="Google Shape;30;p4"/>
          <p:cNvGrpSpPr/>
          <p:nvPr/>
        </p:nvGrpSpPr>
        <p:grpSpPr>
          <a:xfrm>
            <a:off x="10601868" y="6249085"/>
            <a:ext cx="766185" cy="508273"/>
            <a:chOff x="7951400" y="4686813"/>
            <a:chExt cx="574639" cy="381205"/>
          </a:xfrm>
        </p:grpSpPr>
        <p:cxnSp>
          <p:nvCxnSpPr>
            <p:cNvPr id="31" name="Google Shape;31;p4"/>
            <p:cNvCxnSpPr/>
            <p:nvPr/>
          </p:nvCxnSpPr>
          <p:spPr>
            <a:xfrm>
              <a:off x="7951400" y="4877425"/>
              <a:ext cx="479100" cy="0"/>
            </a:xfrm>
            <a:prstGeom prst="straightConnector1">
              <a:avLst/>
            </a:prstGeom>
            <a:noFill/>
            <a:ln w="9525" cap="flat" cmpd="sng">
              <a:solidFill>
                <a:schemeClr val="dk1"/>
              </a:solidFill>
              <a:prstDash val="solid"/>
              <a:round/>
              <a:headEnd type="none" w="med" len="med"/>
              <a:tailEnd type="none" w="med" len="med"/>
            </a:ln>
          </p:spPr>
        </p:cxnSp>
        <p:grpSp>
          <p:nvGrpSpPr>
            <p:cNvPr id="32" name="Google Shape;32;p4"/>
            <p:cNvGrpSpPr/>
            <p:nvPr/>
          </p:nvGrpSpPr>
          <p:grpSpPr>
            <a:xfrm flipH="1">
              <a:off x="8335406" y="4686813"/>
              <a:ext cx="190633" cy="381205"/>
              <a:chOff x="4289475" y="3514800"/>
              <a:chExt cx="302400" cy="604800"/>
            </a:xfrm>
          </p:grpSpPr>
          <p:sp>
            <p:nvSpPr>
              <p:cNvPr id="33" name="Google Shape;33;p4"/>
              <p:cNvSpPr/>
              <p:nvPr/>
            </p:nvSpPr>
            <p:spPr>
              <a:xfrm>
                <a:off x="4289475" y="3817200"/>
                <a:ext cx="302400" cy="302400"/>
              </a:xfrm>
              <a:prstGeom prst="arc">
                <a:avLst>
                  <a:gd name="adj1" fmla="val 16200000"/>
                  <a:gd name="adj2" fmla="val 0"/>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 name="Google Shape;34;p4"/>
              <p:cNvSpPr/>
              <p:nvPr/>
            </p:nvSpPr>
            <p:spPr>
              <a:xfrm rot="10800000" flipH="1">
                <a:off x="4289475" y="3514800"/>
                <a:ext cx="302400" cy="302400"/>
              </a:xfrm>
              <a:prstGeom prst="arc">
                <a:avLst>
                  <a:gd name="adj1" fmla="val 16200000"/>
                  <a:gd name="adj2" fmla="val 0"/>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cxnSp>
        <p:nvCxnSpPr>
          <p:cNvPr id="35" name="Google Shape;35;p4"/>
          <p:cNvCxnSpPr/>
          <p:nvPr/>
        </p:nvCxnSpPr>
        <p:spPr>
          <a:xfrm>
            <a:off x="950967" y="6503233"/>
            <a:ext cx="6098800" cy="0"/>
          </a:xfrm>
          <a:prstGeom prst="straightConnector1">
            <a:avLst/>
          </a:prstGeom>
          <a:noFill/>
          <a:ln w="9525" cap="flat" cmpd="sng">
            <a:solidFill>
              <a:schemeClr val="dk1"/>
            </a:solidFill>
            <a:prstDash val="solid"/>
            <a:round/>
            <a:headEnd type="none" w="med" len="med"/>
            <a:tailEnd type="none" w="med" len="med"/>
          </a:ln>
        </p:spPr>
      </p:cxnSp>
      <p:cxnSp>
        <p:nvCxnSpPr>
          <p:cNvPr id="36" name="Google Shape;36;p4"/>
          <p:cNvCxnSpPr/>
          <p:nvPr/>
        </p:nvCxnSpPr>
        <p:spPr>
          <a:xfrm>
            <a:off x="950967" y="6503233"/>
            <a:ext cx="6098800" cy="0"/>
          </a:xfrm>
          <a:prstGeom prst="straightConnector1">
            <a:avLst/>
          </a:prstGeom>
          <a:noFill/>
          <a:ln w="9525" cap="flat" cmpd="sng">
            <a:solidFill>
              <a:schemeClr val="dk1"/>
            </a:solidFill>
            <a:prstDash val="solid"/>
            <a:round/>
            <a:headEnd type="none" w="med" len="med"/>
            <a:tailEnd type="none" w="med" len="med"/>
          </a:ln>
        </p:spPr>
      </p:cxnSp>
      <p:grpSp>
        <p:nvGrpSpPr>
          <p:cNvPr id="37" name="Google Shape;37;p4"/>
          <p:cNvGrpSpPr/>
          <p:nvPr/>
        </p:nvGrpSpPr>
        <p:grpSpPr>
          <a:xfrm>
            <a:off x="10601868" y="6249085"/>
            <a:ext cx="766185" cy="508273"/>
            <a:chOff x="7951400" y="4686813"/>
            <a:chExt cx="574639" cy="381205"/>
          </a:xfrm>
        </p:grpSpPr>
        <p:cxnSp>
          <p:nvCxnSpPr>
            <p:cNvPr id="38" name="Google Shape;38;p4"/>
            <p:cNvCxnSpPr/>
            <p:nvPr/>
          </p:nvCxnSpPr>
          <p:spPr>
            <a:xfrm>
              <a:off x="7951400" y="4877425"/>
              <a:ext cx="479100" cy="0"/>
            </a:xfrm>
            <a:prstGeom prst="straightConnector1">
              <a:avLst/>
            </a:prstGeom>
            <a:noFill/>
            <a:ln w="9525" cap="flat" cmpd="sng">
              <a:solidFill>
                <a:schemeClr val="dk1"/>
              </a:solidFill>
              <a:prstDash val="solid"/>
              <a:round/>
              <a:headEnd type="none" w="med" len="med"/>
              <a:tailEnd type="none" w="med" len="med"/>
            </a:ln>
          </p:spPr>
        </p:cxnSp>
        <p:grpSp>
          <p:nvGrpSpPr>
            <p:cNvPr id="39" name="Google Shape;39;p4"/>
            <p:cNvGrpSpPr/>
            <p:nvPr/>
          </p:nvGrpSpPr>
          <p:grpSpPr>
            <a:xfrm flipH="1">
              <a:off x="8335406" y="4686813"/>
              <a:ext cx="190633" cy="381205"/>
              <a:chOff x="4289475" y="3514800"/>
              <a:chExt cx="302400" cy="604800"/>
            </a:xfrm>
          </p:grpSpPr>
          <p:sp>
            <p:nvSpPr>
              <p:cNvPr id="40" name="Google Shape;40;p4"/>
              <p:cNvSpPr/>
              <p:nvPr/>
            </p:nvSpPr>
            <p:spPr>
              <a:xfrm>
                <a:off x="4289475" y="3817200"/>
                <a:ext cx="302400" cy="302400"/>
              </a:xfrm>
              <a:prstGeom prst="arc">
                <a:avLst>
                  <a:gd name="adj1" fmla="val 16200000"/>
                  <a:gd name="adj2" fmla="val 0"/>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 name="Google Shape;41;p4"/>
              <p:cNvSpPr/>
              <p:nvPr/>
            </p:nvSpPr>
            <p:spPr>
              <a:xfrm rot="10800000" flipH="1">
                <a:off x="4289475" y="3514800"/>
                <a:ext cx="302400" cy="302400"/>
              </a:xfrm>
              <a:prstGeom prst="arc">
                <a:avLst>
                  <a:gd name="adj1" fmla="val 16200000"/>
                  <a:gd name="adj2" fmla="val 0"/>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Tree>
    <p:extLst>
      <p:ext uri="{BB962C8B-B14F-4D97-AF65-F5344CB8AC3E}">
        <p14:creationId xmlns:p14="http://schemas.microsoft.com/office/powerpoint/2010/main" val="16789625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950967" y="1335521"/>
            <a:ext cx="7224800" cy="2810800"/>
          </a:xfrm>
          <a:prstGeom prst="rect">
            <a:avLst/>
          </a:prstGeom>
        </p:spPr>
        <p:txBody>
          <a:bodyPr spcFirstLastPara="1" wrap="square" lIns="91425" tIns="91425" rIns="91425" bIns="91425" anchor="t" anchorCtr="0">
            <a:noAutofit/>
          </a:bodyPr>
          <a:lstStyle>
            <a:lvl1pPr lvl="0" algn="l">
              <a:spcBef>
                <a:spcPts val="0"/>
              </a:spcBef>
              <a:spcAft>
                <a:spcPts val="0"/>
              </a:spcAft>
              <a:buSzPts val="5200"/>
              <a:buNone/>
              <a:defRPr sz="8000">
                <a:latin typeface="Kanit SemiBold"/>
                <a:ea typeface="Kanit SemiBold"/>
                <a:cs typeface="Kanit SemiBold"/>
                <a:sym typeface="Kanit SemiBold"/>
              </a:defRPr>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0" name="Google Shape;10;p2"/>
          <p:cNvSpPr txBox="1">
            <a:spLocks noGrp="1"/>
          </p:cNvSpPr>
          <p:nvPr>
            <p:ph type="subTitle" idx="1"/>
          </p:nvPr>
        </p:nvSpPr>
        <p:spPr>
          <a:xfrm>
            <a:off x="950967" y="4583133"/>
            <a:ext cx="5420400" cy="631200"/>
          </a:xfrm>
          <a:prstGeom prst="rect">
            <a:avLst/>
          </a:prstGeom>
        </p:spPr>
        <p:txBody>
          <a:bodyPr spcFirstLastPara="1" wrap="square" lIns="91425" tIns="91425" rIns="91425" bIns="91425" anchor="ctr" anchorCtr="0">
            <a:noAutofit/>
          </a:bodyPr>
          <a:lstStyle>
            <a:lvl1pPr lvl="0">
              <a:lnSpc>
                <a:spcPct val="100000"/>
              </a:lnSpc>
              <a:spcBef>
                <a:spcPts val="0"/>
              </a:spcBef>
              <a:spcAft>
                <a:spcPts val="0"/>
              </a:spcAft>
              <a:buSzPts val="2800"/>
              <a:buNone/>
              <a:defRPr sz="21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cxnSp>
        <p:nvCxnSpPr>
          <p:cNvPr id="11" name="Google Shape;11;p2"/>
          <p:cNvCxnSpPr/>
          <p:nvPr/>
        </p:nvCxnSpPr>
        <p:spPr>
          <a:xfrm>
            <a:off x="950967" y="6503233"/>
            <a:ext cx="6098800" cy="0"/>
          </a:xfrm>
          <a:prstGeom prst="straightConnector1">
            <a:avLst/>
          </a:prstGeom>
          <a:noFill/>
          <a:ln w="9525" cap="flat" cmpd="sng">
            <a:solidFill>
              <a:schemeClr val="dk1"/>
            </a:solidFill>
            <a:prstDash val="solid"/>
            <a:round/>
            <a:headEnd type="none" w="med" len="med"/>
            <a:tailEnd type="none" w="med" len="med"/>
          </a:ln>
        </p:spPr>
      </p:cxnSp>
      <p:grpSp>
        <p:nvGrpSpPr>
          <p:cNvPr id="12" name="Google Shape;12;p2"/>
          <p:cNvGrpSpPr/>
          <p:nvPr/>
        </p:nvGrpSpPr>
        <p:grpSpPr>
          <a:xfrm>
            <a:off x="10601868" y="6249085"/>
            <a:ext cx="766185" cy="508273"/>
            <a:chOff x="7951400" y="4686813"/>
            <a:chExt cx="574639" cy="381205"/>
          </a:xfrm>
        </p:grpSpPr>
        <p:cxnSp>
          <p:nvCxnSpPr>
            <p:cNvPr id="13" name="Google Shape;13;p2"/>
            <p:cNvCxnSpPr/>
            <p:nvPr/>
          </p:nvCxnSpPr>
          <p:spPr>
            <a:xfrm>
              <a:off x="7951400" y="4877425"/>
              <a:ext cx="479100" cy="0"/>
            </a:xfrm>
            <a:prstGeom prst="straightConnector1">
              <a:avLst/>
            </a:prstGeom>
            <a:noFill/>
            <a:ln w="9525" cap="flat" cmpd="sng">
              <a:solidFill>
                <a:schemeClr val="dk1"/>
              </a:solidFill>
              <a:prstDash val="solid"/>
              <a:round/>
              <a:headEnd type="none" w="med" len="med"/>
              <a:tailEnd type="none" w="med" len="med"/>
            </a:ln>
          </p:spPr>
        </p:cxnSp>
        <p:grpSp>
          <p:nvGrpSpPr>
            <p:cNvPr id="14" name="Google Shape;14;p2"/>
            <p:cNvGrpSpPr/>
            <p:nvPr/>
          </p:nvGrpSpPr>
          <p:grpSpPr>
            <a:xfrm flipH="1">
              <a:off x="8335406" y="4686813"/>
              <a:ext cx="190633" cy="381205"/>
              <a:chOff x="4289475" y="3514800"/>
              <a:chExt cx="302400" cy="604800"/>
            </a:xfrm>
          </p:grpSpPr>
          <p:sp>
            <p:nvSpPr>
              <p:cNvPr id="15" name="Google Shape;15;p2"/>
              <p:cNvSpPr/>
              <p:nvPr/>
            </p:nvSpPr>
            <p:spPr>
              <a:xfrm>
                <a:off x="4289475" y="3817200"/>
                <a:ext cx="302400" cy="302400"/>
              </a:xfrm>
              <a:prstGeom prst="arc">
                <a:avLst>
                  <a:gd name="adj1" fmla="val 16200000"/>
                  <a:gd name="adj2" fmla="val 0"/>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 name="Google Shape;16;p2"/>
              <p:cNvSpPr/>
              <p:nvPr/>
            </p:nvSpPr>
            <p:spPr>
              <a:xfrm rot="10800000" flipH="1">
                <a:off x="4289475" y="3514800"/>
                <a:ext cx="302400" cy="302400"/>
              </a:xfrm>
              <a:prstGeom prst="arc">
                <a:avLst>
                  <a:gd name="adj1" fmla="val 16200000"/>
                  <a:gd name="adj2" fmla="val 0"/>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Tree>
    <p:extLst>
      <p:ext uri="{BB962C8B-B14F-4D97-AF65-F5344CB8AC3E}">
        <p14:creationId xmlns:p14="http://schemas.microsoft.com/office/powerpoint/2010/main" val="30520198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7"/>
        <p:cNvGrpSpPr/>
        <p:nvPr/>
      </p:nvGrpSpPr>
      <p:grpSpPr>
        <a:xfrm>
          <a:off x="0" y="0"/>
          <a:ext cx="0" cy="0"/>
          <a:chOff x="0" y="0"/>
          <a:chExt cx="0" cy="0"/>
        </a:xfrm>
      </p:grpSpPr>
      <p:sp>
        <p:nvSpPr>
          <p:cNvPr id="18" name="Google Shape;18;p3"/>
          <p:cNvSpPr txBox="1">
            <a:spLocks noGrp="1"/>
          </p:cNvSpPr>
          <p:nvPr>
            <p:ph type="title"/>
          </p:nvPr>
        </p:nvSpPr>
        <p:spPr>
          <a:xfrm>
            <a:off x="950951" y="3353307"/>
            <a:ext cx="5583600" cy="959200"/>
          </a:xfrm>
          <a:prstGeom prst="rect">
            <a:avLst/>
          </a:prstGeom>
        </p:spPr>
        <p:txBody>
          <a:bodyPr spcFirstLastPara="1" wrap="square" lIns="91425" tIns="91425" rIns="91425" bIns="91425" anchor="t" anchorCtr="0">
            <a:noAutofit/>
          </a:bodyPr>
          <a:lstStyle>
            <a:lvl1pPr lvl="0" algn="l">
              <a:spcBef>
                <a:spcPts val="0"/>
              </a:spcBef>
              <a:spcAft>
                <a:spcPts val="0"/>
              </a:spcAft>
              <a:buSzPts val="3600"/>
              <a:buNone/>
              <a:defRPr sz="5333"/>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9" name="Google Shape;19;p3"/>
          <p:cNvSpPr txBox="1">
            <a:spLocks noGrp="1"/>
          </p:cNvSpPr>
          <p:nvPr>
            <p:ph type="subTitle" idx="1"/>
          </p:nvPr>
        </p:nvSpPr>
        <p:spPr>
          <a:xfrm>
            <a:off x="950968" y="4523333"/>
            <a:ext cx="6154800" cy="568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2800"/>
              <a:buNone/>
              <a:defRPr sz="2133"/>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
        <p:nvSpPr>
          <p:cNvPr id="20" name="Google Shape;20;p3"/>
          <p:cNvSpPr txBox="1">
            <a:spLocks noGrp="1"/>
          </p:cNvSpPr>
          <p:nvPr>
            <p:ph type="title" idx="2" hasCustomPrompt="1"/>
          </p:nvPr>
        </p:nvSpPr>
        <p:spPr>
          <a:xfrm>
            <a:off x="950951" y="1966345"/>
            <a:ext cx="1669200" cy="138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2000"/>
              <a:buNone/>
              <a:defRPr sz="8000"/>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cxnSp>
        <p:nvCxnSpPr>
          <p:cNvPr id="21" name="Google Shape;21;p3"/>
          <p:cNvCxnSpPr/>
          <p:nvPr/>
        </p:nvCxnSpPr>
        <p:spPr>
          <a:xfrm>
            <a:off x="950967" y="6503233"/>
            <a:ext cx="6098800" cy="0"/>
          </a:xfrm>
          <a:prstGeom prst="straightConnector1">
            <a:avLst/>
          </a:prstGeom>
          <a:noFill/>
          <a:ln w="9525" cap="flat" cmpd="sng">
            <a:solidFill>
              <a:schemeClr val="dk1"/>
            </a:solidFill>
            <a:prstDash val="solid"/>
            <a:round/>
            <a:headEnd type="none" w="med" len="med"/>
            <a:tailEnd type="none" w="med" len="med"/>
          </a:ln>
        </p:spPr>
      </p:cxnSp>
      <p:grpSp>
        <p:nvGrpSpPr>
          <p:cNvPr id="22" name="Google Shape;22;p3"/>
          <p:cNvGrpSpPr/>
          <p:nvPr/>
        </p:nvGrpSpPr>
        <p:grpSpPr>
          <a:xfrm>
            <a:off x="10601868" y="6249085"/>
            <a:ext cx="766185" cy="508273"/>
            <a:chOff x="7951400" y="4686813"/>
            <a:chExt cx="574639" cy="381205"/>
          </a:xfrm>
        </p:grpSpPr>
        <p:cxnSp>
          <p:nvCxnSpPr>
            <p:cNvPr id="23" name="Google Shape;23;p3"/>
            <p:cNvCxnSpPr/>
            <p:nvPr/>
          </p:nvCxnSpPr>
          <p:spPr>
            <a:xfrm>
              <a:off x="7951400" y="4877425"/>
              <a:ext cx="479100" cy="0"/>
            </a:xfrm>
            <a:prstGeom prst="straightConnector1">
              <a:avLst/>
            </a:prstGeom>
            <a:noFill/>
            <a:ln w="9525" cap="flat" cmpd="sng">
              <a:solidFill>
                <a:schemeClr val="dk1"/>
              </a:solidFill>
              <a:prstDash val="solid"/>
              <a:round/>
              <a:headEnd type="none" w="med" len="med"/>
              <a:tailEnd type="none" w="med" len="med"/>
            </a:ln>
          </p:spPr>
        </p:cxnSp>
        <p:grpSp>
          <p:nvGrpSpPr>
            <p:cNvPr id="24" name="Google Shape;24;p3"/>
            <p:cNvGrpSpPr/>
            <p:nvPr/>
          </p:nvGrpSpPr>
          <p:grpSpPr>
            <a:xfrm flipH="1">
              <a:off x="8335406" y="4686813"/>
              <a:ext cx="190633" cy="381205"/>
              <a:chOff x="4289475" y="3514800"/>
              <a:chExt cx="302400" cy="604800"/>
            </a:xfrm>
          </p:grpSpPr>
          <p:sp>
            <p:nvSpPr>
              <p:cNvPr id="25" name="Google Shape;25;p3"/>
              <p:cNvSpPr/>
              <p:nvPr/>
            </p:nvSpPr>
            <p:spPr>
              <a:xfrm>
                <a:off x="4289475" y="3817200"/>
                <a:ext cx="302400" cy="302400"/>
              </a:xfrm>
              <a:prstGeom prst="arc">
                <a:avLst>
                  <a:gd name="adj1" fmla="val 16200000"/>
                  <a:gd name="adj2" fmla="val 0"/>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 name="Google Shape;26;p3"/>
              <p:cNvSpPr/>
              <p:nvPr/>
            </p:nvSpPr>
            <p:spPr>
              <a:xfrm rot="10800000" flipH="1">
                <a:off x="4289475" y="3514800"/>
                <a:ext cx="302400" cy="302400"/>
              </a:xfrm>
              <a:prstGeom prst="arc">
                <a:avLst>
                  <a:gd name="adj1" fmla="val 16200000"/>
                  <a:gd name="adj2" fmla="val 0"/>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Tree>
    <p:extLst>
      <p:ext uri="{BB962C8B-B14F-4D97-AF65-F5344CB8AC3E}">
        <p14:creationId xmlns:p14="http://schemas.microsoft.com/office/powerpoint/2010/main" val="9735002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7"/>
        <p:cNvGrpSpPr/>
        <p:nvPr/>
      </p:nvGrpSpPr>
      <p:grpSpPr>
        <a:xfrm>
          <a:off x="0" y="0"/>
          <a:ext cx="0" cy="0"/>
          <a:chOff x="0" y="0"/>
          <a:chExt cx="0" cy="0"/>
        </a:xfrm>
      </p:grpSpPr>
      <p:sp>
        <p:nvSpPr>
          <p:cNvPr id="28" name="Google Shape;28;p4"/>
          <p:cNvSpPr txBox="1">
            <a:spLocks noGrp="1"/>
          </p:cNvSpPr>
          <p:nvPr>
            <p:ph type="title"/>
          </p:nvPr>
        </p:nvSpPr>
        <p:spPr>
          <a:xfrm>
            <a:off x="950967" y="719333"/>
            <a:ext cx="6098800" cy="763600"/>
          </a:xfrm>
          <a:prstGeom prst="rect">
            <a:avLst/>
          </a:prstGeom>
        </p:spPr>
        <p:txBody>
          <a:bodyPr spcFirstLastPara="1" wrap="square" lIns="91425" tIns="91425" rIns="91425" bIns="91425" anchor="ctr" anchorCtr="0">
            <a:noAutofit/>
          </a:bodyPr>
          <a:lstStyle>
            <a:lvl1pPr lvl="0" algn="l">
              <a:spcBef>
                <a:spcPts val="0"/>
              </a:spcBef>
              <a:spcAft>
                <a:spcPts val="0"/>
              </a:spcAft>
              <a:buSzPts val="30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9" name="Google Shape;29;p4"/>
          <p:cNvSpPr txBox="1">
            <a:spLocks noGrp="1"/>
          </p:cNvSpPr>
          <p:nvPr>
            <p:ph type="body" idx="1"/>
          </p:nvPr>
        </p:nvSpPr>
        <p:spPr>
          <a:xfrm>
            <a:off x="950967" y="1583467"/>
            <a:ext cx="6240400" cy="46948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533"/>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23323">
              <a:spcBef>
                <a:spcPts val="0"/>
              </a:spcBef>
              <a:spcAft>
                <a:spcPts val="0"/>
              </a:spcAft>
              <a:buSzPts val="1400"/>
              <a:buChar char="○"/>
              <a:defRPr/>
            </a:lvl5pPr>
            <a:lvl6pPr marL="3657509" lvl="5" indent="-423323">
              <a:spcBef>
                <a:spcPts val="0"/>
              </a:spcBef>
              <a:spcAft>
                <a:spcPts val="0"/>
              </a:spcAft>
              <a:buSzPts val="1400"/>
              <a:buChar char="■"/>
              <a:defRPr/>
            </a:lvl6pPr>
            <a:lvl7pPr marL="4267093" lvl="6" indent="-423323">
              <a:spcBef>
                <a:spcPts val="0"/>
              </a:spcBef>
              <a:spcAft>
                <a:spcPts val="0"/>
              </a:spcAft>
              <a:buSzPts val="1400"/>
              <a:buChar char="●"/>
              <a:defRPr/>
            </a:lvl7pPr>
            <a:lvl8pPr marL="4876678" lvl="7" indent="-423323">
              <a:spcBef>
                <a:spcPts val="0"/>
              </a:spcBef>
              <a:spcAft>
                <a:spcPts val="0"/>
              </a:spcAft>
              <a:buSzPts val="1400"/>
              <a:buChar char="○"/>
              <a:defRPr/>
            </a:lvl8pPr>
            <a:lvl9pPr marL="5486263" lvl="8" indent="-423323">
              <a:spcBef>
                <a:spcPts val="0"/>
              </a:spcBef>
              <a:spcAft>
                <a:spcPts val="0"/>
              </a:spcAft>
              <a:buSzPts val="1400"/>
              <a:buChar char="■"/>
              <a:defRPr/>
            </a:lvl9pPr>
          </a:lstStyle>
          <a:p>
            <a:endParaRPr/>
          </a:p>
        </p:txBody>
      </p:sp>
      <p:grpSp>
        <p:nvGrpSpPr>
          <p:cNvPr id="30" name="Google Shape;30;p4"/>
          <p:cNvGrpSpPr/>
          <p:nvPr/>
        </p:nvGrpSpPr>
        <p:grpSpPr>
          <a:xfrm>
            <a:off x="10601868" y="6249085"/>
            <a:ext cx="766185" cy="508273"/>
            <a:chOff x="7951400" y="4686813"/>
            <a:chExt cx="574639" cy="381205"/>
          </a:xfrm>
        </p:grpSpPr>
        <p:cxnSp>
          <p:nvCxnSpPr>
            <p:cNvPr id="31" name="Google Shape;31;p4"/>
            <p:cNvCxnSpPr/>
            <p:nvPr/>
          </p:nvCxnSpPr>
          <p:spPr>
            <a:xfrm>
              <a:off x="7951400" y="4877425"/>
              <a:ext cx="479100" cy="0"/>
            </a:xfrm>
            <a:prstGeom prst="straightConnector1">
              <a:avLst/>
            </a:prstGeom>
            <a:noFill/>
            <a:ln w="9525" cap="flat" cmpd="sng">
              <a:solidFill>
                <a:schemeClr val="dk1"/>
              </a:solidFill>
              <a:prstDash val="solid"/>
              <a:round/>
              <a:headEnd type="none" w="med" len="med"/>
              <a:tailEnd type="none" w="med" len="med"/>
            </a:ln>
          </p:spPr>
        </p:cxnSp>
        <p:grpSp>
          <p:nvGrpSpPr>
            <p:cNvPr id="32" name="Google Shape;32;p4"/>
            <p:cNvGrpSpPr/>
            <p:nvPr/>
          </p:nvGrpSpPr>
          <p:grpSpPr>
            <a:xfrm flipH="1">
              <a:off x="8335406" y="4686813"/>
              <a:ext cx="190633" cy="381205"/>
              <a:chOff x="4289475" y="3514800"/>
              <a:chExt cx="302400" cy="604800"/>
            </a:xfrm>
          </p:grpSpPr>
          <p:sp>
            <p:nvSpPr>
              <p:cNvPr id="33" name="Google Shape;33;p4"/>
              <p:cNvSpPr/>
              <p:nvPr/>
            </p:nvSpPr>
            <p:spPr>
              <a:xfrm>
                <a:off x="4289475" y="3817200"/>
                <a:ext cx="302400" cy="302400"/>
              </a:xfrm>
              <a:prstGeom prst="arc">
                <a:avLst>
                  <a:gd name="adj1" fmla="val 16200000"/>
                  <a:gd name="adj2" fmla="val 0"/>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 name="Google Shape;34;p4"/>
              <p:cNvSpPr/>
              <p:nvPr/>
            </p:nvSpPr>
            <p:spPr>
              <a:xfrm rot="10800000" flipH="1">
                <a:off x="4289475" y="3514800"/>
                <a:ext cx="302400" cy="302400"/>
              </a:xfrm>
              <a:prstGeom prst="arc">
                <a:avLst>
                  <a:gd name="adj1" fmla="val 16200000"/>
                  <a:gd name="adj2" fmla="val 0"/>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cxnSp>
        <p:nvCxnSpPr>
          <p:cNvPr id="35" name="Google Shape;35;p4"/>
          <p:cNvCxnSpPr/>
          <p:nvPr/>
        </p:nvCxnSpPr>
        <p:spPr>
          <a:xfrm>
            <a:off x="950967" y="6503233"/>
            <a:ext cx="6098800" cy="0"/>
          </a:xfrm>
          <a:prstGeom prst="straightConnector1">
            <a:avLst/>
          </a:prstGeom>
          <a:noFill/>
          <a:ln w="9525" cap="flat" cmpd="sng">
            <a:solidFill>
              <a:schemeClr val="dk1"/>
            </a:solidFill>
            <a:prstDash val="solid"/>
            <a:round/>
            <a:headEnd type="none" w="med" len="med"/>
            <a:tailEnd type="none" w="med" len="med"/>
          </a:ln>
        </p:spPr>
      </p:cxnSp>
      <p:cxnSp>
        <p:nvCxnSpPr>
          <p:cNvPr id="36" name="Google Shape;36;p4"/>
          <p:cNvCxnSpPr/>
          <p:nvPr/>
        </p:nvCxnSpPr>
        <p:spPr>
          <a:xfrm>
            <a:off x="950967" y="6503233"/>
            <a:ext cx="6098800" cy="0"/>
          </a:xfrm>
          <a:prstGeom prst="straightConnector1">
            <a:avLst/>
          </a:prstGeom>
          <a:noFill/>
          <a:ln w="9525" cap="flat" cmpd="sng">
            <a:solidFill>
              <a:schemeClr val="dk1"/>
            </a:solidFill>
            <a:prstDash val="solid"/>
            <a:round/>
            <a:headEnd type="none" w="med" len="med"/>
            <a:tailEnd type="none" w="med" len="med"/>
          </a:ln>
        </p:spPr>
      </p:cxnSp>
      <p:grpSp>
        <p:nvGrpSpPr>
          <p:cNvPr id="37" name="Google Shape;37;p4"/>
          <p:cNvGrpSpPr/>
          <p:nvPr/>
        </p:nvGrpSpPr>
        <p:grpSpPr>
          <a:xfrm>
            <a:off x="10601868" y="6249085"/>
            <a:ext cx="766185" cy="508273"/>
            <a:chOff x="7951400" y="4686813"/>
            <a:chExt cx="574639" cy="381205"/>
          </a:xfrm>
        </p:grpSpPr>
        <p:cxnSp>
          <p:nvCxnSpPr>
            <p:cNvPr id="38" name="Google Shape;38;p4"/>
            <p:cNvCxnSpPr/>
            <p:nvPr/>
          </p:nvCxnSpPr>
          <p:spPr>
            <a:xfrm>
              <a:off x="7951400" y="4877425"/>
              <a:ext cx="479100" cy="0"/>
            </a:xfrm>
            <a:prstGeom prst="straightConnector1">
              <a:avLst/>
            </a:prstGeom>
            <a:noFill/>
            <a:ln w="9525" cap="flat" cmpd="sng">
              <a:solidFill>
                <a:schemeClr val="dk1"/>
              </a:solidFill>
              <a:prstDash val="solid"/>
              <a:round/>
              <a:headEnd type="none" w="med" len="med"/>
              <a:tailEnd type="none" w="med" len="med"/>
            </a:ln>
          </p:spPr>
        </p:cxnSp>
        <p:grpSp>
          <p:nvGrpSpPr>
            <p:cNvPr id="39" name="Google Shape;39;p4"/>
            <p:cNvGrpSpPr/>
            <p:nvPr/>
          </p:nvGrpSpPr>
          <p:grpSpPr>
            <a:xfrm flipH="1">
              <a:off x="8335406" y="4686813"/>
              <a:ext cx="190633" cy="381205"/>
              <a:chOff x="4289475" y="3514800"/>
              <a:chExt cx="302400" cy="604800"/>
            </a:xfrm>
          </p:grpSpPr>
          <p:sp>
            <p:nvSpPr>
              <p:cNvPr id="40" name="Google Shape;40;p4"/>
              <p:cNvSpPr/>
              <p:nvPr/>
            </p:nvSpPr>
            <p:spPr>
              <a:xfrm>
                <a:off x="4289475" y="3817200"/>
                <a:ext cx="302400" cy="302400"/>
              </a:xfrm>
              <a:prstGeom prst="arc">
                <a:avLst>
                  <a:gd name="adj1" fmla="val 16200000"/>
                  <a:gd name="adj2" fmla="val 0"/>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 name="Google Shape;41;p4"/>
              <p:cNvSpPr/>
              <p:nvPr/>
            </p:nvSpPr>
            <p:spPr>
              <a:xfrm rot="10800000" flipH="1">
                <a:off x="4289475" y="3514800"/>
                <a:ext cx="302400" cy="302400"/>
              </a:xfrm>
              <a:prstGeom prst="arc">
                <a:avLst>
                  <a:gd name="adj1" fmla="val 16200000"/>
                  <a:gd name="adj2" fmla="val 0"/>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Tree>
    <p:extLst>
      <p:ext uri="{BB962C8B-B14F-4D97-AF65-F5344CB8AC3E}">
        <p14:creationId xmlns:p14="http://schemas.microsoft.com/office/powerpoint/2010/main" val="41219874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42"/>
        <p:cNvGrpSpPr/>
        <p:nvPr/>
      </p:nvGrpSpPr>
      <p:grpSpPr>
        <a:xfrm>
          <a:off x="0" y="0"/>
          <a:ext cx="0" cy="0"/>
          <a:chOff x="0" y="0"/>
          <a:chExt cx="0" cy="0"/>
        </a:xfrm>
      </p:grpSpPr>
      <p:sp>
        <p:nvSpPr>
          <p:cNvPr id="43" name="Google Shape;43;p5"/>
          <p:cNvSpPr txBox="1">
            <a:spLocks noGrp="1"/>
          </p:cNvSpPr>
          <p:nvPr>
            <p:ph type="body" idx="1"/>
          </p:nvPr>
        </p:nvSpPr>
        <p:spPr>
          <a:xfrm>
            <a:off x="6096000" y="2178300"/>
            <a:ext cx="5136000" cy="1343200"/>
          </a:xfrm>
          <a:prstGeom prst="rect">
            <a:avLst/>
          </a:prstGeom>
        </p:spPr>
        <p:txBody>
          <a:bodyPr spcFirstLastPara="1" wrap="square" lIns="91425" tIns="91425" rIns="91425" bIns="91425" anchor="t" anchorCtr="0">
            <a:noAutofit/>
          </a:bodyPr>
          <a:lstStyle>
            <a:lvl1pPr marL="609585" lvl="0" indent="-423323" algn="ctr">
              <a:spcBef>
                <a:spcPts val="0"/>
              </a:spcBef>
              <a:spcAft>
                <a:spcPts val="0"/>
              </a:spcAft>
              <a:buSzPts val="1400"/>
              <a:buChar char="●"/>
              <a:defRPr/>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23323">
              <a:spcBef>
                <a:spcPts val="0"/>
              </a:spcBef>
              <a:spcAft>
                <a:spcPts val="0"/>
              </a:spcAft>
              <a:buSzPts val="1400"/>
              <a:buChar char="○"/>
              <a:defRPr/>
            </a:lvl5pPr>
            <a:lvl6pPr marL="3657509" lvl="5" indent="-423323">
              <a:spcBef>
                <a:spcPts val="0"/>
              </a:spcBef>
              <a:spcAft>
                <a:spcPts val="0"/>
              </a:spcAft>
              <a:buSzPts val="1400"/>
              <a:buChar char="■"/>
              <a:defRPr/>
            </a:lvl6pPr>
            <a:lvl7pPr marL="4267093" lvl="6" indent="-423323">
              <a:spcBef>
                <a:spcPts val="0"/>
              </a:spcBef>
              <a:spcAft>
                <a:spcPts val="0"/>
              </a:spcAft>
              <a:buSzPts val="1400"/>
              <a:buChar char="●"/>
              <a:defRPr/>
            </a:lvl7pPr>
            <a:lvl8pPr marL="4876678" lvl="7" indent="-423323">
              <a:spcBef>
                <a:spcPts val="0"/>
              </a:spcBef>
              <a:spcAft>
                <a:spcPts val="0"/>
              </a:spcAft>
              <a:buSzPts val="1400"/>
              <a:buChar char="○"/>
              <a:defRPr/>
            </a:lvl8pPr>
            <a:lvl9pPr marL="5486263" lvl="8" indent="-423323">
              <a:spcBef>
                <a:spcPts val="0"/>
              </a:spcBef>
              <a:spcAft>
                <a:spcPts val="0"/>
              </a:spcAft>
              <a:buSzPts val="1400"/>
              <a:buChar char="■"/>
              <a:defRPr/>
            </a:lvl9pPr>
          </a:lstStyle>
          <a:p>
            <a:endParaRPr/>
          </a:p>
        </p:txBody>
      </p:sp>
      <p:sp>
        <p:nvSpPr>
          <p:cNvPr id="44" name="Google Shape;44;p5"/>
          <p:cNvSpPr txBox="1">
            <a:spLocks noGrp="1"/>
          </p:cNvSpPr>
          <p:nvPr>
            <p:ph type="body" idx="2"/>
          </p:nvPr>
        </p:nvSpPr>
        <p:spPr>
          <a:xfrm>
            <a:off x="6104800" y="4675167"/>
            <a:ext cx="5136000" cy="1343200"/>
          </a:xfrm>
          <a:prstGeom prst="rect">
            <a:avLst/>
          </a:prstGeom>
        </p:spPr>
        <p:txBody>
          <a:bodyPr spcFirstLastPara="1" wrap="square" lIns="91425" tIns="91425" rIns="91425" bIns="91425" anchor="t" anchorCtr="0">
            <a:noAutofit/>
          </a:bodyPr>
          <a:lstStyle>
            <a:lvl1pPr marL="609585" lvl="0" indent="-423323" algn="ctr">
              <a:spcBef>
                <a:spcPts val="0"/>
              </a:spcBef>
              <a:spcAft>
                <a:spcPts val="0"/>
              </a:spcAft>
              <a:buSzPts val="1400"/>
              <a:buChar char="●"/>
              <a:defRPr/>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23323">
              <a:spcBef>
                <a:spcPts val="0"/>
              </a:spcBef>
              <a:spcAft>
                <a:spcPts val="0"/>
              </a:spcAft>
              <a:buSzPts val="1400"/>
              <a:buChar char="○"/>
              <a:defRPr/>
            </a:lvl5pPr>
            <a:lvl6pPr marL="3657509" lvl="5" indent="-423323">
              <a:spcBef>
                <a:spcPts val="0"/>
              </a:spcBef>
              <a:spcAft>
                <a:spcPts val="0"/>
              </a:spcAft>
              <a:buSzPts val="1400"/>
              <a:buChar char="■"/>
              <a:defRPr/>
            </a:lvl6pPr>
            <a:lvl7pPr marL="4267093" lvl="6" indent="-423323">
              <a:spcBef>
                <a:spcPts val="0"/>
              </a:spcBef>
              <a:spcAft>
                <a:spcPts val="0"/>
              </a:spcAft>
              <a:buSzPts val="1400"/>
              <a:buChar char="●"/>
              <a:defRPr/>
            </a:lvl7pPr>
            <a:lvl8pPr marL="4876678" lvl="7" indent="-423323">
              <a:spcBef>
                <a:spcPts val="0"/>
              </a:spcBef>
              <a:spcAft>
                <a:spcPts val="0"/>
              </a:spcAft>
              <a:buSzPts val="1400"/>
              <a:buChar char="○"/>
              <a:defRPr/>
            </a:lvl8pPr>
            <a:lvl9pPr marL="5486263" lvl="8" indent="-423323">
              <a:spcBef>
                <a:spcPts val="0"/>
              </a:spcBef>
              <a:spcAft>
                <a:spcPts val="0"/>
              </a:spcAft>
              <a:buSzPts val="1400"/>
              <a:buChar char="■"/>
              <a:defRPr/>
            </a:lvl9pPr>
          </a:lstStyle>
          <a:p>
            <a:endParaRPr/>
          </a:p>
        </p:txBody>
      </p:sp>
      <p:sp>
        <p:nvSpPr>
          <p:cNvPr id="45" name="Google Shape;45;p5"/>
          <p:cNvSpPr txBox="1">
            <a:spLocks noGrp="1"/>
          </p:cNvSpPr>
          <p:nvPr>
            <p:ph type="title"/>
          </p:nvPr>
        </p:nvSpPr>
        <p:spPr>
          <a:xfrm>
            <a:off x="6096000" y="1339033"/>
            <a:ext cx="5136000" cy="7860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2800"/>
              <a:buNone/>
              <a:defRPr>
                <a:latin typeface="Inter"/>
                <a:ea typeface="Inter"/>
                <a:cs typeface="Inter"/>
                <a:sym typeface="Inter"/>
              </a:defRPr>
            </a:lvl2pPr>
            <a:lvl3pPr lvl="2" rtl="0">
              <a:spcBef>
                <a:spcPts val="0"/>
              </a:spcBef>
              <a:spcAft>
                <a:spcPts val="0"/>
              </a:spcAft>
              <a:buSzPts val="2800"/>
              <a:buNone/>
              <a:defRPr>
                <a:latin typeface="Inter"/>
                <a:ea typeface="Inter"/>
                <a:cs typeface="Inter"/>
                <a:sym typeface="Inter"/>
              </a:defRPr>
            </a:lvl3pPr>
            <a:lvl4pPr lvl="3" rtl="0">
              <a:spcBef>
                <a:spcPts val="0"/>
              </a:spcBef>
              <a:spcAft>
                <a:spcPts val="0"/>
              </a:spcAft>
              <a:buSzPts val="2800"/>
              <a:buNone/>
              <a:defRPr>
                <a:latin typeface="Inter"/>
                <a:ea typeface="Inter"/>
                <a:cs typeface="Inter"/>
                <a:sym typeface="Inter"/>
              </a:defRPr>
            </a:lvl4pPr>
            <a:lvl5pPr lvl="4" rtl="0">
              <a:spcBef>
                <a:spcPts val="0"/>
              </a:spcBef>
              <a:spcAft>
                <a:spcPts val="0"/>
              </a:spcAft>
              <a:buSzPts val="2800"/>
              <a:buNone/>
              <a:defRPr>
                <a:latin typeface="Inter"/>
                <a:ea typeface="Inter"/>
                <a:cs typeface="Inter"/>
                <a:sym typeface="Inter"/>
              </a:defRPr>
            </a:lvl5pPr>
            <a:lvl6pPr lvl="5" rtl="0">
              <a:spcBef>
                <a:spcPts val="0"/>
              </a:spcBef>
              <a:spcAft>
                <a:spcPts val="0"/>
              </a:spcAft>
              <a:buSzPts val="2800"/>
              <a:buNone/>
              <a:defRPr>
                <a:latin typeface="Inter"/>
                <a:ea typeface="Inter"/>
                <a:cs typeface="Inter"/>
                <a:sym typeface="Inter"/>
              </a:defRPr>
            </a:lvl6pPr>
            <a:lvl7pPr lvl="6" rtl="0">
              <a:spcBef>
                <a:spcPts val="0"/>
              </a:spcBef>
              <a:spcAft>
                <a:spcPts val="0"/>
              </a:spcAft>
              <a:buSzPts val="2800"/>
              <a:buNone/>
              <a:defRPr>
                <a:latin typeface="Inter"/>
                <a:ea typeface="Inter"/>
                <a:cs typeface="Inter"/>
                <a:sym typeface="Inter"/>
              </a:defRPr>
            </a:lvl7pPr>
            <a:lvl8pPr lvl="7" rtl="0">
              <a:spcBef>
                <a:spcPts val="0"/>
              </a:spcBef>
              <a:spcAft>
                <a:spcPts val="0"/>
              </a:spcAft>
              <a:buSzPts val="2800"/>
              <a:buNone/>
              <a:defRPr>
                <a:latin typeface="Inter"/>
                <a:ea typeface="Inter"/>
                <a:cs typeface="Inter"/>
                <a:sym typeface="Inter"/>
              </a:defRPr>
            </a:lvl8pPr>
            <a:lvl9pPr lvl="8" rtl="0">
              <a:spcBef>
                <a:spcPts val="0"/>
              </a:spcBef>
              <a:spcAft>
                <a:spcPts val="0"/>
              </a:spcAft>
              <a:buSzPts val="2800"/>
              <a:buNone/>
              <a:defRPr>
                <a:latin typeface="Inter"/>
                <a:ea typeface="Inter"/>
                <a:cs typeface="Inter"/>
                <a:sym typeface="Inter"/>
              </a:defRPr>
            </a:lvl9pPr>
          </a:lstStyle>
          <a:p>
            <a:endParaRPr/>
          </a:p>
        </p:txBody>
      </p:sp>
      <p:sp>
        <p:nvSpPr>
          <p:cNvPr id="46" name="Google Shape;46;p5"/>
          <p:cNvSpPr txBox="1">
            <a:spLocks noGrp="1"/>
          </p:cNvSpPr>
          <p:nvPr>
            <p:ph type="title" idx="3"/>
          </p:nvPr>
        </p:nvSpPr>
        <p:spPr>
          <a:xfrm>
            <a:off x="6104791" y="3835900"/>
            <a:ext cx="5136000" cy="7860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2800"/>
              <a:buNone/>
              <a:defRPr>
                <a:latin typeface="Inter"/>
                <a:ea typeface="Inter"/>
                <a:cs typeface="Inter"/>
                <a:sym typeface="Inter"/>
              </a:defRPr>
            </a:lvl2pPr>
            <a:lvl3pPr lvl="2" rtl="0">
              <a:spcBef>
                <a:spcPts val="0"/>
              </a:spcBef>
              <a:spcAft>
                <a:spcPts val="0"/>
              </a:spcAft>
              <a:buSzPts val="2800"/>
              <a:buNone/>
              <a:defRPr>
                <a:latin typeface="Inter"/>
                <a:ea typeface="Inter"/>
                <a:cs typeface="Inter"/>
                <a:sym typeface="Inter"/>
              </a:defRPr>
            </a:lvl3pPr>
            <a:lvl4pPr lvl="3" rtl="0">
              <a:spcBef>
                <a:spcPts val="0"/>
              </a:spcBef>
              <a:spcAft>
                <a:spcPts val="0"/>
              </a:spcAft>
              <a:buSzPts val="2800"/>
              <a:buNone/>
              <a:defRPr>
                <a:latin typeface="Inter"/>
                <a:ea typeface="Inter"/>
                <a:cs typeface="Inter"/>
                <a:sym typeface="Inter"/>
              </a:defRPr>
            </a:lvl4pPr>
            <a:lvl5pPr lvl="4" rtl="0">
              <a:spcBef>
                <a:spcPts val="0"/>
              </a:spcBef>
              <a:spcAft>
                <a:spcPts val="0"/>
              </a:spcAft>
              <a:buSzPts val="2800"/>
              <a:buNone/>
              <a:defRPr>
                <a:latin typeface="Inter"/>
                <a:ea typeface="Inter"/>
                <a:cs typeface="Inter"/>
                <a:sym typeface="Inter"/>
              </a:defRPr>
            </a:lvl5pPr>
            <a:lvl6pPr lvl="5" rtl="0">
              <a:spcBef>
                <a:spcPts val="0"/>
              </a:spcBef>
              <a:spcAft>
                <a:spcPts val="0"/>
              </a:spcAft>
              <a:buSzPts val="2800"/>
              <a:buNone/>
              <a:defRPr>
                <a:latin typeface="Inter"/>
                <a:ea typeface="Inter"/>
                <a:cs typeface="Inter"/>
                <a:sym typeface="Inter"/>
              </a:defRPr>
            </a:lvl6pPr>
            <a:lvl7pPr lvl="6" rtl="0">
              <a:spcBef>
                <a:spcPts val="0"/>
              </a:spcBef>
              <a:spcAft>
                <a:spcPts val="0"/>
              </a:spcAft>
              <a:buSzPts val="2800"/>
              <a:buNone/>
              <a:defRPr>
                <a:latin typeface="Inter"/>
                <a:ea typeface="Inter"/>
                <a:cs typeface="Inter"/>
                <a:sym typeface="Inter"/>
              </a:defRPr>
            </a:lvl7pPr>
            <a:lvl8pPr lvl="7" rtl="0">
              <a:spcBef>
                <a:spcPts val="0"/>
              </a:spcBef>
              <a:spcAft>
                <a:spcPts val="0"/>
              </a:spcAft>
              <a:buSzPts val="2800"/>
              <a:buNone/>
              <a:defRPr>
                <a:latin typeface="Inter"/>
                <a:ea typeface="Inter"/>
                <a:cs typeface="Inter"/>
                <a:sym typeface="Inter"/>
              </a:defRPr>
            </a:lvl8pPr>
            <a:lvl9pPr lvl="8" rtl="0">
              <a:spcBef>
                <a:spcPts val="0"/>
              </a:spcBef>
              <a:spcAft>
                <a:spcPts val="0"/>
              </a:spcAft>
              <a:buSzPts val="2800"/>
              <a:buNone/>
              <a:defRPr>
                <a:latin typeface="Inter"/>
                <a:ea typeface="Inter"/>
                <a:cs typeface="Inter"/>
                <a:sym typeface="Inter"/>
              </a:defRPr>
            </a:lvl9pPr>
          </a:lstStyle>
          <a:p>
            <a:endParaRPr/>
          </a:p>
        </p:txBody>
      </p:sp>
      <p:cxnSp>
        <p:nvCxnSpPr>
          <p:cNvPr id="47" name="Google Shape;47;p5"/>
          <p:cNvCxnSpPr/>
          <p:nvPr/>
        </p:nvCxnSpPr>
        <p:spPr>
          <a:xfrm>
            <a:off x="950967" y="6503233"/>
            <a:ext cx="6098800" cy="0"/>
          </a:xfrm>
          <a:prstGeom prst="straightConnector1">
            <a:avLst/>
          </a:prstGeom>
          <a:noFill/>
          <a:ln w="9525" cap="flat" cmpd="sng">
            <a:solidFill>
              <a:schemeClr val="dk1"/>
            </a:solidFill>
            <a:prstDash val="solid"/>
            <a:round/>
            <a:headEnd type="none" w="med" len="med"/>
            <a:tailEnd type="none" w="med" len="med"/>
          </a:ln>
        </p:spPr>
      </p:cxnSp>
      <p:grpSp>
        <p:nvGrpSpPr>
          <p:cNvPr id="48" name="Google Shape;48;p5"/>
          <p:cNvGrpSpPr/>
          <p:nvPr/>
        </p:nvGrpSpPr>
        <p:grpSpPr>
          <a:xfrm>
            <a:off x="10601868" y="6249085"/>
            <a:ext cx="766185" cy="508273"/>
            <a:chOff x="7951400" y="4686813"/>
            <a:chExt cx="574639" cy="381205"/>
          </a:xfrm>
        </p:grpSpPr>
        <p:cxnSp>
          <p:nvCxnSpPr>
            <p:cNvPr id="49" name="Google Shape;49;p5"/>
            <p:cNvCxnSpPr/>
            <p:nvPr/>
          </p:nvCxnSpPr>
          <p:spPr>
            <a:xfrm>
              <a:off x="7951400" y="4877425"/>
              <a:ext cx="479100" cy="0"/>
            </a:xfrm>
            <a:prstGeom prst="straightConnector1">
              <a:avLst/>
            </a:prstGeom>
            <a:noFill/>
            <a:ln w="9525" cap="flat" cmpd="sng">
              <a:solidFill>
                <a:schemeClr val="dk1"/>
              </a:solidFill>
              <a:prstDash val="solid"/>
              <a:round/>
              <a:headEnd type="none" w="med" len="med"/>
              <a:tailEnd type="none" w="med" len="med"/>
            </a:ln>
          </p:spPr>
        </p:cxnSp>
        <p:grpSp>
          <p:nvGrpSpPr>
            <p:cNvPr id="50" name="Google Shape;50;p5"/>
            <p:cNvGrpSpPr/>
            <p:nvPr/>
          </p:nvGrpSpPr>
          <p:grpSpPr>
            <a:xfrm flipH="1">
              <a:off x="8335406" y="4686813"/>
              <a:ext cx="190633" cy="381205"/>
              <a:chOff x="4289475" y="3514800"/>
              <a:chExt cx="302400" cy="604800"/>
            </a:xfrm>
          </p:grpSpPr>
          <p:sp>
            <p:nvSpPr>
              <p:cNvPr id="51" name="Google Shape;51;p5"/>
              <p:cNvSpPr/>
              <p:nvPr/>
            </p:nvSpPr>
            <p:spPr>
              <a:xfrm>
                <a:off x="4289475" y="3817200"/>
                <a:ext cx="302400" cy="302400"/>
              </a:xfrm>
              <a:prstGeom prst="arc">
                <a:avLst>
                  <a:gd name="adj1" fmla="val 16200000"/>
                  <a:gd name="adj2" fmla="val 0"/>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 name="Google Shape;52;p5"/>
              <p:cNvSpPr/>
              <p:nvPr/>
            </p:nvSpPr>
            <p:spPr>
              <a:xfrm rot="10800000" flipH="1">
                <a:off x="4289475" y="3514800"/>
                <a:ext cx="302400" cy="302400"/>
              </a:xfrm>
              <a:prstGeom prst="arc">
                <a:avLst>
                  <a:gd name="adj1" fmla="val 16200000"/>
                  <a:gd name="adj2" fmla="val 0"/>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Tree>
    <p:extLst>
      <p:ext uri="{BB962C8B-B14F-4D97-AF65-F5344CB8AC3E}">
        <p14:creationId xmlns:p14="http://schemas.microsoft.com/office/powerpoint/2010/main" val="309440337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53"/>
        <p:cNvGrpSpPr/>
        <p:nvPr/>
      </p:nvGrpSpPr>
      <p:grpSpPr>
        <a:xfrm>
          <a:off x="0" y="0"/>
          <a:ext cx="0" cy="0"/>
          <a:chOff x="0" y="0"/>
          <a:chExt cx="0" cy="0"/>
        </a:xfrm>
      </p:grpSpPr>
      <p:sp>
        <p:nvSpPr>
          <p:cNvPr id="54" name="Google Shape;54;p6"/>
          <p:cNvSpPr txBox="1">
            <a:spLocks noGrp="1"/>
          </p:cNvSpPr>
          <p:nvPr>
            <p:ph type="title"/>
          </p:nvPr>
        </p:nvSpPr>
        <p:spPr>
          <a:xfrm>
            <a:off x="950967" y="719333"/>
            <a:ext cx="10290000" cy="763600"/>
          </a:xfrm>
          <a:prstGeom prst="rect">
            <a:avLst/>
          </a:prstGeom>
        </p:spPr>
        <p:txBody>
          <a:bodyPr spcFirstLastPara="1" wrap="square" lIns="91425" tIns="91425" rIns="91425" bIns="91425" anchor="ctr" anchorCtr="0">
            <a:noAutofit/>
          </a:bodyPr>
          <a:lstStyle>
            <a:lvl1pPr lvl="0">
              <a:spcBef>
                <a:spcPts val="0"/>
              </a:spcBef>
              <a:spcAft>
                <a:spcPts val="0"/>
              </a:spcAft>
              <a:buSzPts val="30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cxnSp>
        <p:nvCxnSpPr>
          <p:cNvPr id="55" name="Google Shape;55;p6"/>
          <p:cNvCxnSpPr/>
          <p:nvPr/>
        </p:nvCxnSpPr>
        <p:spPr>
          <a:xfrm>
            <a:off x="950967" y="6503233"/>
            <a:ext cx="6098800" cy="0"/>
          </a:xfrm>
          <a:prstGeom prst="straightConnector1">
            <a:avLst/>
          </a:prstGeom>
          <a:noFill/>
          <a:ln w="9525" cap="flat" cmpd="sng">
            <a:solidFill>
              <a:schemeClr val="dk1"/>
            </a:solidFill>
            <a:prstDash val="solid"/>
            <a:round/>
            <a:headEnd type="none" w="med" len="med"/>
            <a:tailEnd type="none" w="med" len="med"/>
          </a:ln>
        </p:spPr>
      </p:cxnSp>
      <p:grpSp>
        <p:nvGrpSpPr>
          <p:cNvPr id="56" name="Google Shape;56;p6"/>
          <p:cNvGrpSpPr/>
          <p:nvPr/>
        </p:nvGrpSpPr>
        <p:grpSpPr>
          <a:xfrm>
            <a:off x="10601868" y="6249085"/>
            <a:ext cx="766185" cy="508273"/>
            <a:chOff x="7951400" y="4686813"/>
            <a:chExt cx="574639" cy="381205"/>
          </a:xfrm>
        </p:grpSpPr>
        <p:cxnSp>
          <p:nvCxnSpPr>
            <p:cNvPr id="57" name="Google Shape;57;p6"/>
            <p:cNvCxnSpPr/>
            <p:nvPr/>
          </p:nvCxnSpPr>
          <p:spPr>
            <a:xfrm>
              <a:off x="7951400" y="4877425"/>
              <a:ext cx="479100" cy="0"/>
            </a:xfrm>
            <a:prstGeom prst="straightConnector1">
              <a:avLst/>
            </a:prstGeom>
            <a:noFill/>
            <a:ln w="9525" cap="flat" cmpd="sng">
              <a:solidFill>
                <a:schemeClr val="dk1"/>
              </a:solidFill>
              <a:prstDash val="solid"/>
              <a:round/>
              <a:headEnd type="none" w="med" len="med"/>
              <a:tailEnd type="none" w="med" len="med"/>
            </a:ln>
          </p:spPr>
        </p:cxnSp>
        <p:grpSp>
          <p:nvGrpSpPr>
            <p:cNvPr id="58" name="Google Shape;58;p6"/>
            <p:cNvGrpSpPr/>
            <p:nvPr/>
          </p:nvGrpSpPr>
          <p:grpSpPr>
            <a:xfrm flipH="1">
              <a:off x="8335406" y="4686813"/>
              <a:ext cx="190633" cy="381205"/>
              <a:chOff x="4289475" y="3514800"/>
              <a:chExt cx="302400" cy="604800"/>
            </a:xfrm>
          </p:grpSpPr>
          <p:sp>
            <p:nvSpPr>
              <p:cNvPr id="59" name="Google Shape;59;p6"/>
              <p:cNvSpPr/>
              <p:nvPr/>
            </p:nvSpPr>
            <p:spPr>
              <a:xfrm>
                <a:off x="4289475" y="3817200"/>
                <a:ext cx="302400" cy="302400"/>
              </a:xfrm>
              <a:prstGeom prst="arc">
                <a:avLst>
                  <a:gd name="adj1" fmla="val 16200000"/>
                  <a:gd name="adj2" fmla="val 0"/>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 name="Google Shape;60;p6"/>
              <p:cNvSpPr/>
              <p:nvPr/>
            </p:nvSpPr>
            <p:spPr>
              <a:xfrm rot="10800000" flipH="1">
                <a:off x="4289475" y="3514800"/>
                <a:ext cx="302400" cy="302400"/>
              </a:xfrm>
              <a:prstGeom prst="arc">
                <a:avLst>
                  <a:gd name="adj1" fmla="val 16200000"/>
                  <a:gd name="adj2" fmla="val 0"/>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Tree>
    <p:extLst>
      <p:ext uri="{BB962C8B-B14F-4D97-AF65-F5344CB8AC3E}">
        <p14:creationId xmlns:p14="http://schemas.microsoft.com/office/powerpoint/2010/main" val="36773128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1DC73C-558A-6019-1C21-2BB80FF3B0D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B6FF8A5-EF6F-66AF-1F08-0549B962CF3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0A53CC3-0557-5BA6-DBCC-78AF276441F7}"/>
              </a:ext>
            </a:extLst>
          </p:cNvPr>
          <p:cNvSpPr>
            <a:spLocks noGrp="1"/>
          </p:cNvSpPr>
          <p:nvPr>
            <p:ph type="dt" sz="half" idx="10"/>
          </p:nvPr>
        </p:nvSpPr>
        <p:spPr/>
        <p:txBody>
          <a:bodyPr/>
          <a:lstStyle/>
          <a:p>
            <a:fld id="{FF3BB2AC-B5C8-4907-A349-ED2107CA2D17}" type="datetimeFigureOut">
              <a:rPr lang="en-GB" smtClean="0"/>
              <a:t>06/05/2024</a:t>
            </a:fld>
            <a:endParaRPr lang="en-GB"/>
          </a:p>
        </p:txBody>
      </p:sp>
      <p:sp>
        <p:nvSpPr>
          <p:cNvPr id="5" name="Footer Placeholder 4">
            <a:extLst>
              <a:ext uri="{FF2B5EF4-FFF2-40B4-BE49-F238E27FC236}">
                <a16:creationId xmlns:a16="http://schemas.microsoft.com/office/drawing/2014/main" id="{2F5BD2E7-FB5D-B7CA-A952-56D302FA62B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0F9D612-085F-301B-B5D4-DF4878319435}"/>
              </a:ext>
            </a:extLst>
          </p:cNvPr>
          <p:cNvSpPr>
            <a:spLocks noGrp="1"/>
          </p:cNvSpPr>
          <p:nvPr>
            <p:ph type="sldNum" sz="quarter" idx="12"/>
          </p:nvPr>
        </p:nvSpPr>
        <p:spPr/>
        <p:txBody>
          <a:bodyPr/>
          <a:lstStyle/>
          <a:p>
            <a:fld id="{301E7356-BCED-40D0-882C-46544465DADC}" type="slidenum">
              <a:rPr lang="en-GB" smtClean="0"/>
              <a:t>‹#›</a:t>
            </a:fld>
            <a:endParaRPr lang="en-GB"/>
          </a:p>
        </p:txBody>
      </p:sp>
    </p:spTree>
    <p:extLst>
      <p:ext uri="{BB962C8B-B14F-4D97-AF65-F5344CB8AC3E}">
        <p14:creationId xmlns:p14="http://schemas.microsoft.com/office/powerpoint/2010/main" val="409326750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61"/>
        <p:cNvGrpSpPr/>
        <p:nvPr/>
      </p:nvGrpSpPr>
      <p:grpSpPr>
        <a:xfrm>
          <a:off x="0" y="0"/>
          <a:ext cx="0" cy="0"/>
          <a:chOff x="0" y="0"/>
          <a:chExt cx="0" cy="0"/>
        </a:xfrm>
      </p:grpSpPr>
      <p:sp>
        <p:nvSpPr>
          <p:cNvPr id="62" name="Google Shape;62;p7"/>
          <p:cNvSpPr txBox="1">
            <a:spLocks noGrp="1"/>
          </p:cNvSpPr>
          <p:nvPr>
            <p:ph type="title"/>
          </p:nvPr>
        </p:nvSpPr>
        <p:spPr>
          <a:xfrm>
            <a:off x="5719300" y="719333"/>
            <a:ext cx="5526800" cy="766800"/>
          </a:xfrm>
          <a:prstGeom prst="rect">
            <a:avLst/>
          </a:prstGeom>
        </p:spPr>
        <p:txBody>
          <a:bodyPr spcFirstLastPara="1" wrap="square" lIns="91425" tIns="91425" rIns="91425" bIns="91425" anchor="ctr" anchorCtr="0">
            <a:noAutofit/>
          </a:bodyPr>
          <a:lstStyle>
            <a:lvl1pPr lvl="0" algn="l">
              <a:spcBef>
                <a:spcPts val="0"/>
              </a:spcBef>
              <a:spcAft>
                <a:spcPts val="0"/>
              </a:spcAft>
              <a:buSzPts val="2400"/>
              <a:buNone/>
              <a:defRPr/>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endParaRPr/>
          </a:p>
        </p:txBody>
      </p:sp>
      <p:sp>
        <p:nvSpPr>
          <p:cNvPr id="63" name="Google Shape;63;p7"/>
          <p:cNvSpPr txBox="1">
            <a:spLocks noGrp="1"/>
          </p:cNvSpPr>
          <p:nvPr>
            <p:ph type="body" idx="1"/>
          </p:nvPr>
        </p:nvSpPr>
        <p:spPr>
          <a:xfrm>
            <a:off x="5719300" y="2080733"/>
            <a:ext cx="5526800" cy="3715200"/>
          </a:xfrm>
          <a:prstGeom prst="rect">
            <a:avLst/>
          </a:prstGeom>
        </p:spPr>
        <p:txBody>
          <a:bodyPr spcFirstLastPara="1" wrap="square" lIns="91425" tIns="91425" rIns="91425" bIns="91425" anchor="t" anchorCtr="0">
            <a:noAutofit/>
          </a:bodyPr>
          <a:lstStyle>
            <a:lvl1pPr marL="609585" lvl="0" indent="-406390">
              <a:spcBef>
                <a:spcPts val="0"/>
              </a:spcBef>
              <a:spcAft>
                <a:spcPts val="0"/>
              </a:spcAft>
              <a:buSzPts val="1200"/>
              <a:buChar char="●"/>
              <a:defRPr/>
            </a:lvl1pPr>
            <a:lvl2pPr marL="1219170" lvl="1" indent="-406390">
              <a:spcBef>
                <a:spcPts val="0"/>
              </a:spcBef>
              <a:spcAft>
                <a:spcPts val="0"/>
              </a:spcAft>
              <a:buSzPts val="1200"/>
              <a:buChar char="○"/>
              <a:defRPr sz="1600"/>
            </a:lvl2pPr>
            <a:lvl3pPr marL="1828754" lvl="2" indent="-406390">
              <a:spcBef>
                <a:spcPts val="0"/>
              </a:spcBef>
              <a:spcAft>
                <a:spcPts val="0"/>
              </a:spcAft>
              <a:buSzPts val="1200"/>
              <a:buChar char="■"/>
              <a:defRPr sz="1600"/>
            </a:lvl3pPr>
            <a:lvl4pPr marL="2438339" lvl="3" indent="-406390">
              <a:spcBef>
                <a:spcPts val="0"/>
              </a:spcBef>
              <a:spcAft>
                <a:spcPts val="0"/>
              </a:spcAft>
              <a:buSzPts val="1200"/>
              <a:buChar char="●"/>
              <a:defRPr sz="1600"/>
            </a:lvl4pPr>
            <a:lvl5pPr marL="3047924" lvl="4" indent="-406390">
              <a:spcBef>
                <a:spcPts val="0"/>
              </a:spcBef>
              <a:spcAft>
                <a:spcPts val="0"/>
              </a:spcAft>
              <a:buSzPts val="1200"/>
              <a:buChar char="○"/>
              <a:defRPr sz="1600"/>
            </a:lvl5pPr>
            <a:lvl6pPr marL="3657509" lvl="5" indent="-406390">
              <a:spcBef>
                <a:spcPts val="0"/>
              </a:spcBef>
              <a:spcAft>
                <a:spcPts val="0"/>
              </a:spcAft>
              <a:buSzPts val="1200"/>
              <a:buChar char="■"/>
              <a:defRPr sz="1600"/>
            </a:lvl6pPr>
            <a:lvl7pPr marL="4267093" lvl="6" indent="-406390">
              <a:spcBef>
                <a:spcPts val="0"/>
              </a:spcBef>
              <a:spcAft>
                <a:spcPts val="0"/>
              </a:spcAft>
              <a:buSzPts val="1200"/>
              <a:buChar char="●"/>
              <a:defRPr sz="1600"/>
            </a:lvl7pPr>
            <a:lvl8pPr marL="4876678" lvl="7" indent="-406390">
              <a:spcBef>
                <a:spcPts val="0"/>
              </a:spcBef>
              <a:spcAft>
                <a:spcPts val="0"/>
              </a:spcAft>
              <a:buSzPts val="1200"/>
              <a:buChar char="○"/>
              <a:defRPr sz="1600"/>
            </a:lvl8pPr>
            <a:lvl9pPr marL="5486263" lvl="8" indent="-406390">
              <a:spcBef>
                <a:spcPts val="0"/>
              </a:spcBef>
              <a:spcAft>
                <a:spcPts val="0"/>
              </a:spcAft>
              <a:buSzPts val="1200"/>
              <a:buChar char="■"/>
              <a:defRPr sz="1600"/>
            </a:lvl9pPr>
          </a:lstStyle>
          <a:p>
            <a:endParaRPr/>
          </a:p>
        </p:txBody>
      </p:sp>
      <p:cxnSp>
        <p:nvCxnSpPr>
          <p:cNvPr id="64" name="Google Shape;64;p7"/>
          <p:cNvCxnSpPr/>
          <p:nvPr/>
        </p:nvCxnSpPr>
        <p:spPr>
          <a:xfrm>
            <a:off x="950967" y="6503233"/>
            <a:ext cx="6098800" cy="0"/>
          </a:xfrm>
          <a:prstGeom prst="straightConnector1">
            <a:avLst/>
          </a:prstGeom>
          <a:noFill/>
          <a:ln w="9525" cap="flat" cmpd="sng">
            <a:solidFill>
              <a:schemeClr val="dk1"/>
            </a:solidFill>
            <a:prstDash val="solid"/>
            <a:round/>
            <a:headEnd type="none" w="med" len="med"/>
            <a:tailEnd type="none" w="med" len="med"/>
          </a:ln>
        </p:spPr>
      </p:cxnSp>
      <p:grpSp>
        <p:nvGrpSpPr>
          <p:cNvPr id="65" name="Google Shape;65;p7"/>
          <p:cNvGrpSpPr/>
          <p:nvPr/>
        </p:nvGrpSpPr>
        <p:grpSpPr>
          <a:xfrm>
            <a:off x="10601868" y="6249085"/>
            <a:ext cx="766185" cy="508273"/>
            <a:chOff x="7951400" y="4686813"/>
            <a:chExt cx="574639" cy="381205"/>
          </a:xfrm>
        </p:grpSpPr>
        <p:cxnSp>
          <p:nvCxnSpPr>
            <p:cNvPr id="66" name="Google Shape;66;p7"/>
            <p:cNvCxnSpPr/>
            <p:nvPr/>
          </p:nvCxnSpPr>
          <p:spPr>
            <a:xfrm>
              <a:off x="7951400" y="4877425"/>
              <a:ext cx="479100" cy="0"/>
            </a:xfrm>
            <a:prstGeom prst="straightConnector1">
              <a:avLst/>
            </a:prstGeom>
            <a:noFill/>
            <a:ln w="9525" cap="flat" cmpd="sng">
              <a:solidFill>
                <a:schemeClr val="dk1"/>
              </a:solidFill>
              <a:prstDash val="solid"/>
              <a:round/>
              <a:headEnd type="none" w="med" len="med"/>
              <a:tailEnd type="none" w="med" len="med"/>
            </a:ln>
          </p:spPr>
        </p:cxnSp>
        <p:grpSp>
          <p:nvGrpSpPr>
            <p:cNvPr id="67" name="Google Shape;67;p7"/>
            <p:cNvGrpSpPr/>
            <p:nvPr/>
          </p:nvGrpSpPr>
          <p:grpSpPr>
            <a:xfrm flipH="1">
              <a:off x="8335406" y="4686813"/>
              <a:ext cx="190633" cy="381205"/>
              <a:chOff x="4289475" y="3514800"/>
              <a:chExt cx="302400" cy="604800"/>
            </a:xfrm>
          </p:grpSpPr>
          <p:sp>
            <p:nvSpPr>
              <p:cNvPr id="68" name="Google Shape;68;p7"/>
              <p:cNvSpPr/>
              <p:nvPr/>
            </p:nvSpPr>
            <p:spPr>
              <a:xfrm>
                <a:off x="4289475" y="3817200"/>
                <a:ext cx="302400" cy="302400"/>
              </a:xfrm>
              <a:prstGeom prst="arc">
                <a:avLst>
                  <a:gd name="adj1" fmla="val 16200000"/>
                  <a:gd name="adj2" fmla="val 0"/>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 name="Google Shape;69;p7"/>
              <p:cNvSpPr/>
              <p:nvPr/>
            </p:nvSpPr>
            <p:spPr>
              <a:xfrm rot="10800000" flipH="1">
                <a:off x="4289475" y="3514800"/>
                <a:ext cx="302400" cy="302400"/>
              </a:xfrm>
              <a:prstGeom prst="arc">
                <a:avLst>
                  <a:gd name="adj1" fmla="val 16200000"/>
                  <a:gd name="adj2" fmla="val 0"/>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Tree>
    <p:extLst>
      <p:ext uri="{BB962C8B-B14F-4D97-AF65-F5344CB8AC3E}">
        <p14:creationId xmlns:p14="http://schemas.microsoft.com/office/powerpoint/2010/main" val="26595561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70"/>
        <p:cNvGrpSpPr/>
        <p:nvPr/>
      </p:nvGrpSpPr>
      <p:grpSpPr>
        <a:xfrm>
          <a:off x="0" y="0"/>
          <a:ext cx="0" cy="0"/>
          <a:chOff x="0" y="0"/>
          <a:chExt cx="0" cy="0"/>
        </a:xfrm>
      </p:grpSpPr>
      <p:sp>
        <p:nvSpPr>
          <p:cNvPr id="71" name="Google Shape;71;p8"/>
          <p:cNvSpPr txBox="1">
            <a:spLocks noGrp="1"/>
          </p:cNvSpPr>
          <p:nvPr>
            <p:ph type="title"/>
          </p:nvPr>
        </p:nvSpPr>
        <p:spPr>
          <a:xfrm>
            <a:off x="5393033" y="1819119"/>
            <a:ext cx="5848000" cy="3227600"/>
          </a:xfrm>
          <a:prstGeom prst="rect">
            <a:avLst/>
          </a:prstGeom>
        </p:spPr>
        <p:txBody>
          <a:bodyPr spcFirstLastPara="1" wrap="square" lIns="91425" tIns="91425" rIns="91425" bIns="91425" anchor="ctr" anchorCtr="0">
            <a:noAutofit/>
          </a:bodyPr>
          <a:lstStyle>
            <a:lvl1pPr lvl="0" algn="r">
              <a:spcBef>
                <a:spcPts val="0"/>
              </a:spcBef>
              <a:spcAft>
                <a:spcPts val="0"/>
              </a:spcAft>
              <a:buSzPts val="4800"/>
              <a:buNone/>
              <a:defRPr sz="92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cxnSp>
        <p:nvCxnSpPr>
          <p:cNvPr id="72" name="Google Shape;72;p8"/>
          <p:cNvCxnSpPr/>
          <p:nvPr/>
        </p:nvCxnSpPr>
        <p:spPr>
          <a:xfrm>
            <a:off x="950967" y="6503233"/>
            <a:ext cx="6098800" cy="0"/>
          </a:xfrm>
          <a:prstGeom prst="straightConnector1">
            <a:avLst/>
          </a:prstGeom>
          <a:noFill/>
          <a:ln w="9525" cap="flat" cmpd="sng">
            <a:solidFill>
              <a:schemeClr val="dk1"/>
            </a:solidFill>
            <a:prstDash val="solid"/>
            <a:round/>
            <a:headEnd type="none" w="med" len="med"/>
            <a:tailEnd type="none" w="med" len="med"/>
          </a:ln>
        </p:spPr>
      </p:cxnSp>
      <p:grpSp>
        <p:nvGrpSpPr>
          <p:cNvPr id="73" name="Google Shape;73;p8"/>
          <p:cNvGrpSpPr/>
          <p:nvPr/>
        </p:nvGrpSpPr>
        <p:grpSpPr>
          <a:xfrm>
            <a:off x="10601868" y="6249085"/>
            <a:ext cx="766185" cy="508273"/>
            <a:chOff x="7951400" y="4686813"/>
            <a:chExt cx="574639" cy="381205"/>
          </a:xfrm>
        </p:grpSpPr>
        <p:cxnSp>
          <p:nvCxnSpPr>
            <p:cNvPr id="74" name="Google Shape;74;p8"/>
            <p:cNvCxnSpPr/>
            <p:nvPr/>
          </p:nvCxnSpPr>
          <p:spPr>
            <a:xfrm>
              <a:off x="7951400" y="4877425"/>
              <a:ext cx="479100" cy="0"/>
            </a:xfrm>
            <a:prstGeom prst="straightConnector1">
              <a:avLst/>
            </a:prstGeom>
            <a:noFill/>
            <a:ln w="9525" cap="flat" cmpd="sng">
              <a:solidFill>
                <a:schemeClr val="dk1"/>
              </a:solidFill>
              <a:prstDash val="solid"/>
              <a:round/>
              <a:headEnd type="none" w="med" len="med"/>
              <a:tailEnd type="none" w="med" len="med"/>
            </a:ln>
          </p:spPr>
        </p:cxnSp>
        <p:grpSp>
          <p:nvGrpSpPr>
            <p:cNvPr id="75" name="Google Shape;75;p8"/>
            <p:cNvGrpSpPr/>
            <p:nvPr/>
          </p:nvGrpSpPr>
          <p:grpSpPr>
            <a:xfrm flipH="1">
              <a:off x="8335406" y="4686813"/>
              <a:ext cx="190633" cy="381205"/>
              <a:chOff x="4289475" y="3514800"/>
              <a:chExt cx="302400" cy="604800"/>
            </a:xfrm>
          </p:grpSpPr>
          <p:sp>
            <p:nvSpPr>
              <p:cNvPr id="76" name="Google Shape;76;p8"/>
              <p:cNvSpPr/>
              <p:nvPr/>
            </p:nvSpPr>
            <p:spPr>
              <a:xfrm>
                <a:off x="4289475" y="3817200"/>
                <a:ext cx="302400" cy="302400"/>
              </a:xfrm>
              <a:prstGeom prst="arc">
                <a:avLst>
                  <a:gd name="adj1" fmla="val 16200000"/>
                  <a:gd name="adj2" fmla="val 0"/>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 name="Google Shape;77;p8"/>
              <p:cNvSpPr/>
              <p:nvPr/>
            </p:nvSpPr>
            <p:spPr>
              <a:xfrm rot="10800000" flipH="1">
                <a:off x="4289475" y="3514800"/>
                <a:ext cx="302400" cy="302400"/>
              </a:xfrm>
              <a:prstGeom prst="arc">
                <a:avLst>
                  <a:gd name="adj1" fmla="val 16200000"/>
                  <a:gd name="adj2" fmla="val 0"/>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Tree>
    <p:extLst>
      <p:ext uri="{BB962C8B-B14F-4D97-AF65-F5344CB8AC3E}">
        <p14:creationId xmlns:p14="http://schemas.microsoft.com/office/powerpoint/2010/main" val="322176859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87"/>
        <p:cNvGrpSpPr/>
        <p:nvPr/>
      </p:nvGrpSpPr>
      <p:grpSpPr>
        <a:xfrm>
          <a:off x="0" y="0"/>
          <a:ext cx="0" cy="0"/>
          <a:chOff x="0" y="0"/>
          <a:chExt cx="0" cy="0"/>
        </a:xfrm>
      </p:grpSpPr>
      <p:sp>
        <p:nvSpPr>
          <p:cNvPr id="88" name="Google Shape;88;p10"/>
          <p:cNvSpPr txBox="1">
            <a:spLocks noGrp="1"/>
          </p:cNvSpPr>
          <p:nvPr>
            <p:ph type="title"/>
          </p:nvPr>
        </p:nvSpPr>
        <p:spPr>
          <a:xfrm>
            <a:off x="950967" y="705600"/>
            <a:ext cx="4624400" cy="14152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3000"/>
              <a:buNone/>
              <a:defRPr>
                <a:solidFill>
                  <a:schemeClr val="lt1"/>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89" name="Google Shape;89;p10"/>
          <p:cNvGrpSpPr/>
          <p:nvPr/>
        </p:nvGrpSpPr>
        <p:grpSpPr>
          <a:xfrm>
            <a:off x="10601868" y="6249085"/>
            <a:ext cx="766185" cy="508273"/>
            <a:chOff x="7951400" y="4686813"/>
            <a:chExt cx="574639" cy="381205"/>
          </a:xfrm>
        </p:grpSpPr>
        <p:cxnSp>
          <p:nvCxnSpPr>
            <p:cNvPr id="90" name="Google Shape;90;p10"/>
            <p:cNvCxnSpPr/>
            <p:nvPr/>
          </p:nvCxnSpPr>
          <p:spPr>
            <a:xfrm>
              <a:off x="7951400" y="4877425"/>
              <a:ext cx="479100" cy="0"/>
            </a:xfrm>
            <a:prstGeom prst="straightConnector1">
              <a:avLst/>
            </a:prstGeom>
            <a:noFill/>
            <a:ln w="9525" cap="flat" cmpd="sng">
              <a:solidFill>
                <a:schemeClr val="lt1"/>
              </a:solidFill>
              <a:prstDash val="solid"/>
              <a:round/>
              <a:headEnd type="none" w="med" len="med"/>
              <a:tailEnd type="none" w="med" len="med"/>
            </a:ln>
          </p:spPr>
        </p:cxnSp>
        <p:grpSp>
          <p:nvGrpSpPr>
            <p:cNvPr id="91" name="Google Shape;91;p10"/>
            <p:cNvGrpSpPr/>
            <p:nvPr/>
          </p:nvGrpSpPr>
          <p:grpSpPr>
            <a:xfrm flipH="1">
              <a:off x="8335406" y="4686813"/>
              <a:ext cx="190633" cy="381205"/>
              <a:chOff x="4289475" y="3514800"/>
              <a:chExt cx="302400" cy="604800"/>
            </a:xfrm>
          </p:grpSpPr>
          <p:sp>
            <p:nvSpPr>
              <p:cNvPr id="92" name="Google Shape;92;p10"/>
              <p:cNvSpPr/>
              <p:nvPr/>
            </p:nvSpPr>
            <p:spPr>
              <a:xfrm>
                <a:off x="4289475" y="3817200"/>
                <a:ext cx="302400" cy="302400"/>
              </a:xfrm>
              <a:prstGeom prst="arc">
                <a:avLst>
                  <a:gd name="adj1" fmla="val 16200000"/>
                  <a:gd name="adj2" fmla="val 0"/>
                </a:avLst>
              </a:pr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 name="Google Shape;93;p10"/>
              <p:cNvSpPr/>
              <p:nvPr/>
            </p:nvSpPr>
            <p:spPr>
              <a:xfrm rot="10800000" flipH="1">
                <a:off x="4289475" y="3514800"/>
                <a:ext cx="302400" cy="302400"/>
              </a:xfrm>
              <a:prstGeom prst="arc">
                <a:avLst>
                  <a:gd name="adj1" fmla="val 16200000"/>
                  <a:gd name="adj2" fmla="val 0"/>
                </a:avLst>
              </a:pr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cxnSp>
        <p:nvCxnSpPr>
          <p:cNvPr id="94" name="Google Shape;94;p10"/>
          <p:cNvCxnSpPr/>
          <p:nvPr/>
        </p:nvCxnSpPr>
        <p:spPr>
          <a:xfrm>
            <a:off x="950967" y="6503233"/>
            <a:ext cx="6098800" cy="0"/>
          </a:xfrm>
          <a:prstGeom prst="straightConnector1">
            <a:avLst/>
          </a:prstGeom>
          <a:noFill/>
          <a:ln w="9525" cap="flat" cmpd="sng">
            <a:solidFill>
              <a:schemeClr val="lt1"/>
            </a:solidFill>
            <a:prstDash val="solid"/>
            <a:round/>
            <a:headEnd type="none" w="med" len="med"/>
            <a:tailEnd type="none" w="med" len="med"/>
          </a:ln>
        </p:spPr>
      </p:cxnSp>
    </p:spTree>
    <p:extLst>
      <p:ext uri="{BB962C8B-B14F-4D97-AF65-F5344CB8AC3E}">
        <p14:creationId xmlns:p14="http://schemas.microsoft.com/office/powerpoint/2010/main" val="4104502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95"/>
        <p:cNvGrpSpPr/>
        <p:nvPr/>
      </p:nvGrpSpPr>
      <p:grpSpPr>
        <a:xfrm>
          <a:off x="0" y="0"/>
          <a:ext cx="0" cy="0"/>
          <a:chOff x="0" y="0"/>
          <a:chExt cx="0" cy="0"/>
        </a:xfrm>
      </p:grpSpPr>
      <p:sp>
        <p:nvSpPr>
          <p:cNvPr id="96" name="Google Shape;96;p11"/>
          <p:cNvSpPr txBox="1">
            <a:spLocks noGrp="1"/>
          </p:cNvSpPr>
          <p:nvPr>
            <p:ph type="title" hasCustomPrompt="1"/>
          </p:nvPr>
        </p:nvSpPr>
        <p:spPr>
          <a:xfrm>
            <a:off x="946500" y="1745433"/>
            <a:ext cx="6532400" cy="2133200"/>
          </a:xfrm>
          <a:prstGeom prst="rect">
            <a:avLst/>
          </a:prstGeom>
        </p:spPr>
        <p:txBody>
          <a:bodyPr spcFirstLastPara="1" wrap="square" lIns="91425" tIns="91425" rIns="91425" bIns="91425" anchor="t" anchorCtr="0">
            <a:noAutofit/>
          </a:bodyPr>
          <a:lstStyle>
            <a:lvl1pPr lvl="0" algn="l">
              <a:spcBef>
                <a:spcPts val="0"/>
              </a:spcBef>
              <a:spcAft>
                <a:spcPts val="0"/>
              </a:spcAft>
              <a:buSzPts val="12000"/>
              <a:buNone/>
              <a:defRPr sz="12666"/>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97" name="Google Shape;97;p11"/>
          <p:cNvSpPr txBox="1">
            <a:spLocks noGrp="1"/>
          </p:cNvSpPr>
          <p:nvPr>
            <p:ph type="body" idx="1"/>
          </p:nvPr>
        </p:nvSpPr>
        <p:spPr>
          <a:xfrm>
            <a:off x="946500" y="3841000"/>
            <a:ext cx="4043600" cy="1207200"/>
          </a:xfrm>
          <a:prstGeom prst="rect">
            <a:avLst/>
          </a:prstGeom>
        </p:spPr>
        <p:txBody>
          <a:bodyPr spcFirstLastPara="1" wrap="square" lIns="91425" tIns="91425" rIns="91425" bIns="91425" anchor="ctr" anchorCtr="0">
            <a:noAutofit/>
          </a:bodyPr>
          <a:lstStyle>
            <a:lvl1pPr marL="609585" lvl="0" indent="-423323">
              <a:spcBef>
                <a:spcPts val="0"/>
              </a:spcBef>
              <a:spcAft>
                <a:spcPts val="0"/>
              </a:spcAft>
              <a:buSzPts val="1400"/>
              <a:buChar char="●"/>
              <a:defRPr sz="2400"/>
            </a:lvl1pPr>
            <a:lvl2pPr marL="1219170" lvl="1" indent="-423323" algn="ctr">
              <a:spcBef>
                <a:spcPts val="0"/>
              </a:spcBef>
              <a:spcAft>
                <a:spcPts val="0"/>
              </a:spcAft>
              <a:buSzPts val="1400"/>
              <a:buChar char="○"/>
              <a:defRPr/>
            </a:lvl2pPr>
            <a:lvl3pPr marL="1828754" lvl="2" indent="-423323" algn="ctr">
              <a:spcBef>
                <a:spcPts val="0"/>
              </a:spcBef>
              <a:spcAft>
                <a:spcPts val="0"/>
              </a:spcAft>
              <a:buSzPts val="1400"/>
              <a:buChar char="■"/>
              <a:defRPr/>
            </a:lvl3pPr>
            <a:lvl4pPr marL="2438339" lvl="3" indent="-423323" algn="ctr">
              <a:spcBef>
                <a:spcPts val="0"/>
              </a:spcBef>
              <a:spcAft>
                <a:spcPts val="0"/>
              </a:spcAft>
              <a:buSzPts val="1400"/>
              <a:buChar char="●"/>
              <a:defRPr/>
            </a:lvl4pPr>
            <a:lvl5pPr marL="3047924" lvl="4" indent="-423323" algn="ctr">
              <a:spcBef>
                <a:spcPts val="0"/>
              </a:spcBef>
              <a:spcAft>
                <a:spcPts val="0"/>
              </a:spcAft>
              <a:buSzPts val="1400"/>
              <a:buChar char="○"/>
              <a:defRPr/>
            </a:lvl5pPr>
            <a:lvl6pPr marL="3657509" lvl="5" indent="-423323" algn="ctr">
              <a:spcBef>
                <a:spcPts val="0"/>
              </a:spcBef>
              <a:spcAft>
                <a:spcPts val="0"/>
              </a:spcAft>
              <a:buSzPts val="1400"/>
              <a:buChar char="■"/>
              <a:defRPr/>
            </a:lvl6pPr>
            <a:lvl7pPr marL="4267093" lvl="6" indent="-423323" algn="ctr">
              <a:spcBef>
                <a:spcPts val="0"/>
              </a:spcBef>
              <a:spcAft>
                <a:spcPts val="0"/>
              </a:spcAft>
              <a:buSzPts val="1400"/>
              <a:buChar char="●"/>
              <a:defRPr/>
            </a:lvl7pPr>
            <a:lvl8pPr marL="4876678" lvl="7" indent="-423323" algn="ctr">
              <a:spcBef>
                <a:spcPts val="0"/>
              </a:spcBef>
              <a:spcAft>
                <a:spcPts val="0"/>
              </a:spcAft>
              <a:buSzPts val="1400"/>
              <a:buChar char="○"/>
              <a:defRPr/>
            </a:lvl8pPr>
            <a:lvl9pPr marL="5486263" lvl="8" indent="-423323" algn="ctr">
              <a:spcBef>
                <a:spcPts val="0"/>
              </a:spcBef>
              <a:spcAft>
                <a:spcPts val="0"/>
              </a:spcAft>
              <a:buSzPts val="1400"/>
              <a:buChar char="■"/>
              <a:defRPr/>
            </a:lvl9pPr>
          </a:lstStyle>
          <a:p>
            <a:endParaRPr/>
          </a:p>
        </p:txBody>
      </p:sp>
      <p:cxnSp>
        <p:nvCxnSpPr>
          <p:cNvPr id="98" name="Google Shape;98;p11"/>
          <p:cNvCxnSpPr/>
          <p:nvPr/>
        </p:nvCxnSpPr>
        <p:spPr>
          <a:xfrm>
            <a:off x="950967" y="6503233"/>
            <a:ext cx="6098800" cy="0"/>
          </a:xfrm>
          <a:prstGeom prst="straightConnector1">
            <a:avLst/>
          </a:prstGeom>
          <a:noFill/>
          <a:ln w="9525" cap="flat" cmpd="sng">
            <a:solidFill>
              <a:schemeClr val="dk1"/>
            </a:solidFill>
            <a:prstDash val="solid"/>
            <a:round/>
            <a:headEnd type="none" w="med" len="med"/>
            <a:tailEnd type="none" w="med" len="med"/>
          </a:ln>
        </p:spPr>
      </p:cxnSp>
      <p:grpSp>
        <p:nvGrpSpPr>
          <p:cNvPr id="99" name="Google Shape;99;p11"/>
          <p:cNvGrpSpPr/>
          <p:nvPr/>
        </p:nvGrpSpPr>
        <p:grpSpPr>
          <a:xfrm>
            <a:off x="10601868" y="6249085"/>
            <a:ext cx="766185" cy="508273"/>
            <a:chOff x="7951400" y="4686813"/>
            <a:chExt cx="574639" cy="381205"/>
          </a:xfrm>
        </p:grpSpPr>
        <p:cxnSp>
          <p:nvCxnSpPr>
            <p:cNvPr id="100" name="Google Shape;100;p11"/>
            <p:cNvCxnSpPr/>
            <p:nvPr/>
          </p:nvCxnSpPr>
          <p:spPr>
            <a:xfrm>
              <a:off x="7951400" y="4877425"/>
              <a:ext cx="479100" cy="0"/>
            </a:xfrm>
            <a:prstGeom prst="straightConnector1">
              <a:avLst/>
            </a:prstGeom>
            <a:noFill/>
            <a:ln w="9525" cap="flat" cmpd="sng">
              <a:solidFill>
                <a:schemeClr val="dk1"/>
              </a:solidFill>
              <a:prstDash val="solid"/>
              <a:round/>
              <a:headEnd type="none" w="med" len="med"/>
              <a:tailEnd type="none" w="med" len="med"/>
            </a:ln>
          </p:spPr>
        </p:cxnSp>
        <p:grpSp>
          <p:nvGrpSpPr>
            <p:cNvPr id="101" name="Google Shape;101;p11"/>
            <p:cNvGrpSpPr/>
            <p:nvPr/>
          </p:nvGrpSpPr>
          <p:grpSpPr>
            <a:xfrm flipH="1">
              <a:off x="8335406" y="4686813"/>
              <a:ext cx="190633" cy="381205"/>
              <a:chOff x="4289475" y="3514800"/>
              <a:chExt cx="302400" cy="604800"/>
            </a:xfrm>
          </p:grpSpPr>
          <p:sp>
            <p:nvSpPr>
              <p:cNvPr id="102" name="Google Shape;102;p11"/>
              <p:cNvSpPr/>
              <p:nvPr/>
            </p:nvSpPr>
            <p:spPr>
              <a:xfrm>
                <a:off x="4289475" y="3817200"/>
                <a:ext cx="302400" cy="302400"/>
              </a:xfrm>
              <a:prstGeom prst="arc">
                <a:avLst>
                  <a:gd name="adj1" fmla="val 16200000"/>
                  <a:gd name="adj2" fmla="val 0"/>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 name="Google Shape;103;p11"/>
              <p:cNvSpPr/>
              <p:nvPr/>
            </p:nvSpPr>
            <p:spPr>
              <a:xfrm rot="10800000" flipH="1">
                <a:off x="4289475" y="3514800"/>
                <a:ext cx="302400" cy="302400"/>
              </a:xfrm>
              <a:prstGeom prst="arc">
                <a:avLst>
                  <a:gd name="adj1" fmla="val 16200000"/>
                  <a:gd name="adj2" fmla="val 0"/>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Tree>
    <p:extLst>
      <p:ext uri="{BB962C8B-B14F-4D97-AF65-F5344CB8AC3E}">
        <p14:creationId xmlns:p14="http://schemas.microsoft.com/office/powerpoint/2010/main" val="18126066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104"/>
        <p:cNvGrpSpPr/>
        <p:nvPr/>
      </p:nvGrpSpPr>
      <p:grpSpPr>
        <a:xfrm>
          <a:off x="0" y="0"/>
          <a:ext cx="0" cy="0"/>
          <a:chOff x="0" y="0"/>
          <a:chExt cx="0" cy="0"/>
        </a:xfrm>
      </p:grpSpPr>
    </p:spTree>
    <p:extLst>
      <p:ext uri="{BB962C8B-B14F-4D97-AF65-F5344CB8AC3E}">
        <p14:creationId xmlns:p14="http://schemas.microsoft.com/office/powerpoint/2010/main" val="232100974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105"/>
        <p:cNvGrpSpPr/>
        <p:nvPr/>
      </p:nvGrpSpPr>
      <p:grpSpPr>
        <a:xfrm>
          <a:off x="0" y="0"/>
          <a:ext cx="0" cy="0"/>
          <a:chOff x="0" y="0"/>
          <a:chExt cx="0" cy="0"/>
        </a:xfrm>
      </p:grpSpPr>
      <p:sp>
        <p:nvSpPr>
          <p:cNvPr id="106" name="Google Shape;106;p13"/>
          <p:cNvSpPr txBox="1">
            <a:spLocks noGrp="1"/>
          </p:cNvSpPr>
          <p:nvPr>
            <p:ph type="title"/>
          </p:nvPr>
        </p:nvSpPr>
        <p:spPr>
          <a:xfrm>
            <a:off x="950967" y="719333"/>
            <a:ext cx="10290000" cy="7636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07" name="Google Shape;107;p13"/>
          <p:cNvSpPr txBox="1">
            <a:spLocks noGrp="1"/>
          </p:cNvSpPr>
          <p:nvPr>
            <p:ph type="title" idx="2"/>
          </p:nvPr>
        </p:nvSpPr>
        <p:spPr>
          <a:xfrm>
            <a:off x="2277952" y="2098232"/>
            <a:ext cx="3577200" cy="687200"/>
          </a:xfrm>
          <a:prstGeom prst="rect">
            <a:avLst/>
          </a:prstGeom>
        </p:spPr>
        <p:txBody>
          <a:bodyPr spcFirstLastPara="1" wrap="square" lIns="91425" tIns="91425" rIns="91425" bIns="91425" anchor="t" anchorCtr="0">
            <a:noAutofit/>
          </a:bodyPr>
          <a:lstStyle>
            <a:lvl1pPr lvl="0" algn="l">
              <a:spcBef>
                <a:spcPts val="0"/>
              </a:spcBef>
              <a:spcAft>
                <a:spcPts val="0"/>
              </a:spcAft>
              <a:buSzPts val="2200"/>
              <a:buNone/>
              <a:defRPr sz="2933"/>
            </a:lvl1pPr>
            <a:lvl2pPr lvl="1">
              <a:spcBef>
                <a:spcPts val="0"/>
              </a:spcBef>
              <a:spcAft>
                <a:spcPts val="0"/>
              </a:spcAft>
              <a:buSzPts val="2800"/>
              <a:buNone/>
              <a:defRPr>
                <a:latin typeface="Inter"/>
                <a:ea typeface="Inter"/>
                <a:cs typeface="Inter"/>
                <a:sym typeface="Inter"/>
              </a:defRPr>
            </a:lvl2pPr>
            <a:lvl3pPr lvl="2">
              <a:spcBef>
                <a:spcPts val="0"/>
              </a:spcBef>
              <a:spcAft>
                <a:spcPts val="0"/>
              </a:spcAft>
              <a:buSzPts val="2800"/>
              <a:buNone/>
              <a:defRPr>
                <a:latin typeface="Inter"/>
                <a:ea typeface="Inter"/>
                <a:cs typeface="Inter"/>
                <a:sym typeface="Inter"/>
              </a:defRPr>
            </a:lvl3pPr>
            <a:lvl4pPr lvl="3">
              <a:spcBef>
                <a:spcPts val="0"/>
              </a:spcBef>
              <a:spcAft>
                <a:spcPts val="0"/>
              </a:spcAft>
              <a:buSzPts val="2800"/>
              <a:buNone/>
              <a:defRPr>
                <a:latin typeface="Inter"/>
                <a:ea typeface="Inter"/>
                <a:cs typeface="Inter"/>
                <a:sym typeface="Inter"/>
              </a:defRPr>
            </a:lvl4pPr>
            <a:lvl5pPr lvl="4">
              <a:spcBef>
                <a:spcPts val="0"/>
              </a:spcBef>
              <a:spcAft>
                <a:spcPts val="0"/>
              </a:spcAft>
              <a:buSzPts val="2800"/>
              <a:buNone/>
              <a:defRPr>
                <a:latin typeface="Inter"/>
                <a:ea typeface="Inter"/>
                <a:cs typeface="Inter"/>
                <a:sym typeface="Inter"/>
              </a:defRPr>
            </a:lvl5pPr>
            <a:lvl6pPr lvl="5">
              <a:spcBef>
                <a:spcPts val="0"/>
              </a:spcBef>
              <a:spcAft>
                <a:spcPts val="0"/>
              </a:spcAft>
              <a:buSzPts val="2800"/>
              <a:buNone/>
              <a:defRPr>
                <a:latin typeface="Inter"/>
                <a:ea typeface="Inter"/>
                <a:cs typeface="Inter"/>
                <a:sym typeface="Inter"/>
              </a:defRPr>
            </a:lvl6pPr>
            <a:lvl7pPr lvl="6">
              <a:spcBef>
                <a:spcPts val="0"/>
              </a:spcBef>
              <a:spcAft>
                <a:spcPts val="0"/>
              </a:spcAft>
              <a:buSzPts val="2800"/>
              <a:buNone/>
              <a:defRPr>
                <a:latin typeface="Inter"/>
                <a:ea typeface="Inter"/>
                <a:cs typeface="Inter"/>
                <a:sym typeface="Inter"/>
              </a:defRPr>
            </a:lvl7pPr>
            <a:lvl8pPr lvl="7">
              <a:spcBef>
                <a:spcPts val="0"/>
              </a:spcBef>
              <a:spcAft>
                <a:spcPts val="0"/>
              </a:spcAft>
              <a:buSzPts val="2800"/>
              <a:buNone/>
              <a:defRPr>
                <a:latin typeface="Inter"/>
                <a:ea typeface="Inter"/>
                <a:cs typeface="Inter"/>
                <a:sym typeface="Inter"/>
              </a:defRPr>
            </a:lvl8pPr>
            <a:lvl9pPr lvl="8">
              <a:spcBef>
                <a:spcPts val="0"/>
              </a:spcBef>
              <a:spcAft>
                <a:spcPts val="0"/>
              </a:spcAft>
              <a:buSzPts val="2800"/>
              <a:buNone/>
              <a:defRPr>
                <a:latin typeface="Inter"/>
                <a:ea typeface="Inter"/>
                <a:cs typeface="Inter"/>
                <a:sym typeface="Inter"/>
              </a:defRPr>
            </a:lvl9pPr>
          </a:lstStyle>
          <a:p>
            <a:endParaRPr/>
          </a:p>
        </p:txBody>
      </p:sp>
      <p:sp>
        <p:nvSpPr>
          <p:cNvPr id="108" name="Google Shape;108;p13"/>
          <p:cNvSpPr txBox="1">
            <a:spLocks noGrp="1"/>
          </p:cNvSpPr>
          <p:nvPr>
            <p:ph type="subTitle" idx="1"/>
          </p:nvPr>
        </p:nvSpPr>
        <p:spPr>
          <a:xfrm>
            <a:off x="2277952" y="2588140"/>
            <a:ext cx="3577200" cy="816400"/>
          </a:xfrm>
          <a:prstGeom prst="rect">
            <a:avLst/>
          </a:prstGeom>
        </p:spPr>
        <p:txBody>
          <a:bodyPr spcFirstLastPara="1" wrap="square" lIns="91425" tIns="91425" rIns="91425" bIns="91425" anchor="t" anchorCtr="0">
            <a:noAutofit/>
          </a:bodyPr>
          <a:lstStyle>
            <a:lvl1pPr lvl="0">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09" name="Google Shape;109;p13"/>
          <p:cNvSpPr txBox="1">
            <a:spLocks noGrp="1"/>
          </p:cNvSpPr>
          <p:nvPr>
            <p:ph type="title" idx="3" hasCustomPrompt="1"/>
          </p:nvPr>
        </p:nvSpPr>
        <p:spPr>
          <a:xfrm>
            <a:off x="987587" y="2274933"/>
            <a:ext cx="1188800" cy="915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4800"/>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110" name="Google Shape;110;p13"/>
          <p:cNvSpPr txBox="1">
            <a:spLocks noGrp="1"/>
          </p:cNvSpPr>
          <p:nvPr>
            <p:ph type="title" idx="4"/>
          </p:nvPr>
        </p:nvSpPr>
        <p:spPr>
          <a:xfrm>
            <a:off x="7627211" y="2098232"/>
            <a:ext cx="3577200" cy="687200"/>
          </a:xfrm>
          <a:prstGeom prst="rect">
            <a:avLst/>
          </a:prstGeom>
        </p:spPr>
        <p:txBody>
          <a:bodyPr spcFirstLastPara="1" wrap="square" lIns="91425" tIns="91425" rIns="91425" bIns="91425" anchor="t" anchorCtr="0">
            <a:noAutofit/>
          </a:bodyPr>
          <a:lstStyle>
            <a:lvl1pPr lvl="0" algn="l" rtl="0">
              <a:spcBef>
                <a:spcPts val="0"/>
              </a:spcBef>
              <a:spcAft>
                <a:spcPts val="0"/>
              </a:spcAft>
              <a:buSzPts val="2200"/>
              <a:buNone/>
              <a:defRPr sz="2933"/>
            </a:lvl1pPr>
            <a:lvl2pPr lvl="1" rtl="0">
              <a:spcBef>
                <a:spcPts val="0"/>
              </a:spcBef>
              <a:spcAft>
                <a:spcPts val="0"/>
              </a:spcAft>
              <a:buSzPts val="2800"/>
              <a:buNone/>
              <a:defRPr>
                <a:latin typeface="Inter"/>
                <a:ea typeface="Inter"/>
                <a:cs typeface="Inter"/>
                <a:sym typeface="Inter"/>
              </a:defRPr>
            </a:lvl2pPr>
            <a:lvl3pPr lvl="2" rtl="0">
              <a:spcBef>
                <a:spcPts val="0"/>
              </a:spcBef>
              <a:spcAft>
                <a:spcPts val="0"/>
              </a:spcAft>
              <a:buSzPts val="2800"/>
              <a:buNone/>
              <a:defRPr>
                <a:latin typeface="Inter"/>
                <a:ea typeface="Inter"/>
                <a:cs typeface="Inter"/>
                <a:sym typeface="Inter"/>
              </a:defRPr>
            </a:lvl3pPr>
            <a:lvl4pPr lvl="3" rtl="0">
              <a:spcBef>
                <a:spcPts val="0"/>
              </a:spcBef>
              <a:spcAft>
                <a:spcPts val="0"/>
              </a:spcAft>
              <a:buSzPts val="2800"/>
              <a:buNone/>
              <a:defRPr>
                <a:latin typeface="Inter"/>
                <a:ea typeface="Inter"/>
                <a:cs typeface="Inter"/>
                <a:sym typeface="Inter"/>
              </a:defRPr>
            </a:lvl4pPr>
            <a:lvl5pPr lvl="4" rtl="0">
              <a:spcBef>
                <a:spcPts val="0"/>
              </a:spcBef>
              <a:spcAft>
                <a:spcPts val="0"/>
              </a:spcAft>
              <a:buSzPts val="2800"/>
              <a:buNone/>
              <a:defRPr>
                <a:latin typeface="Inter"/>
                <a:ea typeface="Inter"/>
                <a:cs typeface="Inter"/>
                <a:sym typeface="Inter"/>
              </a:defRPr>
            </a:lvl5pPr>
            <a:lvl6pPr lvl="5" rtl="0">
              <a:spcBef>
                <a:spcPts val="0"/>
              </a:spcBef>
              <a:spcAft>
                <a:spcPts val="0"/>
              </a:spcAft>
              <a:buSzPts val="2800"/>
              <a:buNone/>
              <a:defRPr>
                <a:latin typeface="Inter"/>
                <a:ea typeface="Inter"/>
                <a:cs typeface="Inter"/>
                <a:sym typeface="Inter"/>
              </a:defRPr>
            </a:lvl6pPr>
            <a:lvl7pPr lvl="6" rtl="0">
              <a:spcBef>
                <a:spcPts val="0"/>
              </a:spcBef>
              <a:spcAft>
                <a:spcPts val="0"/>
              </a:spcAft>
              <a:buSzPts val="2800"/>
              <a:buNone/>
              <a:defRPr>
                <a:latin typeface="Inter"/>
                <a:ea typeface="Inter"/>
                <a:cs typeface="Inter"/>
                <a:sym typeface="Inter"/>
              </a:defRPr>
            </a:lvl7pPr>
            <a:lvl8pPr lvl="7" rtl="0">
              <a:spcBef>
                <a:spcPts val="0"/>
              </a:spcBef>
              <a:spcAft>
                <a:spcPts val="0"/>
              </a:spcAft>
              <a:buSzPts val="2800"/>
              <a:buNone/>
              <a:defRPr>
                <a:latin typeface="Inter"/>
                <a:ea typeface="Inter"/>
                <a:cs typeface="Inter"/>
                <a:sym typeface="Inter"/>
              </a:defRPr>
            </a:lvl8pPr>
            <a:lvl9pPr lvl="8" rtl="0">
              <a:spcBef>
                <a:spcPts val="0"/>
              </a:spcBef>
              <a:spcAft>
                <a:spcPts val="0"/>
              </a:spcAft>
              <a:buSzPts val="2800"/>
              <a:buNone/>
              <a:defRPr>
                <a:latin typeface="Inter"/>
                <a:ea typeface="Inter"/>
                <a:cs typeface="Inter"/>
                <a:sym typeface="Inter"/>
              </a:defRPr>
            </a:lvl9pPr>
          </a:lstStyle>
          <a:p>
            <a:endParaRPr/>
          </a:p>
        </p:txBody>
      </p:sp>
      <p:sp>
        <p:nvSpPr>
          <p:cNvPr id="111" name="Google Shape;111;p13"/>
          <p:cNvSpPr txBox="1">
            <a:spLocks noGrp="1"/>
          </p:cNvSpPr>
          <p:nvPr>
            <p:ph type="subTitle" idx="5"/>
          </p:nvPr>
        </p:nvSpPr>
        <p:spPr>
          <a:xfrm>
            <a:off x="7627211" y="2588140"/>
            <a:ext cx="3577200" cy="8164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112" name="Google Shape;112;p13"/>
          <p:cNvSpPr txBox="1">
            <a:spLocks noGrp="1"/>
          </p:cNvSpPr>
          <p:nvPr>
            <p:ph type="title" idx="6" hasCustomPrompt="1"/>
          </p:nvPr>
        </p:nvSpPr>
        <p:spPr>
          <a:xfrm>
            <a:off x="6337053" y="2274933"/>
            <a:ext cx="1188800" cy="915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4800"/>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113" name="Google Shape;113;p13"/>
          <p:cNvSpPr txBox="1">
            <a:spLocks noGrp="1"/>
          </p:cNvSpPr>
          <p:nvPr>
            <p:ph type="title" idx="7"/>
          </p:nvPr>
        </p:nvSpPr>
        <p:spPr>
          <a:xfrm>
            <a:off x="2277952" y="4294593"/>
            <a:ext cx="3577200" cy="687200"/>
          </a:xfrm>
          <a:prstGeom prst="rect">
            <a:avLst/>
          </a:prstGeom>
        </p:spPr>
        <p:txBody>
          <a:bodyPr spcFirstLastPara="1" wrap="square" lIns="91425" tIns="91425" rIns="91425" bIns="91425" anchor="t" anchorCtr="0">
            <a:noAutofit/>
          </a:bodyPr>
          <a:lstStyle>
            <a:lvl1pPr lvl="0" algn="l" rtl="0">
              <a:spcBef>
                <a:spcPts val="0"/>
              </a:spcBef>
              <a:spcAft>
                <a:spcPts val="0"/>
              </a:spcAft>
              <a:buSzPts val="2200"/>
              <a:buNone/>
              <a:defRPr sz="2933"/>
            </a:lvl1pPr>
            <a:lvl2pPr lvl="1" rtl="0">
              <a:spcBef>
                <a:spcPts val="0"/>
              </a:spcBef>
              <a:spcAft>
                <a:spcPts val="0"/>
              </a:spcAft>
              <a:buSzPts val="2800"/>
              <a:buNone/>
              <a:defRPr>
                <a:latin typeface="Inter"/>
                <a:ea typeface="Inter"/>
                <a:cs typeface="Inter"/>
                <a:sym typeface="Inter"/>
              </a:defRPr>
            </a:lvl2pPr>
            <a:lvl3pPr lvl="2" rtl="0">
              <a:spcBef>
                <a:spcPts val="0"/>
              </a:spcBef>
              <a:spcAft>
                <a:spcPts val="0"/>
              </a:spcAft>
              <a:buSzPts val="2800"/>
              <a:buNone/>
              <a:defRPr>
                <a:latin typeface="Inter"/>
                <a:ea typeface="Inter"/>
                <a:cs typeface="Inter"/>
                <a:sym typeface="Inter"/>
              </a:defRPr>
            </a:lvl3pPr>
            <a:lvl4pPr lvl="3" rtl="0">
              <a:spcBef>
                <a:spcPts val="0"/>
              </a:spcBef>
              <a:spcAft>
                <a:spcPts val="0"/>
              </a:spcAft>
              <a:buSzPts val="2800"/>
              <a:buNone/>
              <a:defRPr>
                <a:latin typeface="Inter"/>
                <a:ea typeface="Inter"/>
                <a:cs typeface="Inter"/>
                <a:sym typeface="Inter"/>
              </a:defRPr>
            </a:lvl4pPr>
            <a:lvl5pPr lvl="4" rtl="0">
              <a:spcBef>
                <a:spcPts val="0"/>
              </a:spcBef>
              <a:spcAft>
                <a:spcPts val="0"/>
              </a:spcAft>
              <a:buSzPts val="2800"/>
              <a:buNone/>
              <a:defRPr>
                <a:latin typeface="Inter"/>
                <a:ea typeface="Inter"/>
                <a:cs typeface="Inter"/>
                <a:sym typeface="Inter"/>
              </a:defRPr>
            </a:lvl5pPr>
            <a:lvl6pPr lvl="5" rtl="0">
              <a:spcBef>
                <a:spcPts val="0"/>
              </a:spcBef>
              <a:spcAft>
                <a:spcPts val="0"/>
              </a:spcAft>
              <a:buSzPts val="2800"/>
              <a:buNone/>
              <a:defRPr>
                <a:latin typeface="Inter"/>
                <a:ea typeface="Inter"/>
                <a:cs typeface="Inter"/>
                <a:sym typeface="Inter"/>
              </a:defRPr>
            </a:lvl6pPr>
            <a:lvl7pPr lvl="6" rtl="0">
              <a:spcBef>
                <a:spcPts val="0"/>
              </a:spcBef>
              <a:spcAft>
                <a:spcPts val="0"/>
              </a:spcAft>
              <a:buSzPts val="2800"/>
              <a:buNone/>
              <a:defRPr>
                <a:latin typeface="Inter"/>
                <a:ea typeface="Inter"/>
                <a:cs typeface="Inter"/>
                <a:sym typeface="Inter"/>
              </a:defRPr>
            </a:lvl7pPr>
            <a:lvl8pPr lvl="7" rtl="0">
              <a:spcBef>
                <a:spcPts val="0"/>
              </a:spcBef>
              <a:spcAft>
                <a:spcPts val="0"/>
              </a:spcAft>
              <a:buSzPts val="2800"/>
              <a:buNone/>
              <a:defRPr>
                <a:latin typeface="Inter"/>
                <a:ea typeface="Inter"/>
                <a:cs typeface="Inter"/>
                <a:sym typeface="Inter"/>
              </a:defRPr>
            </a:lvl8pPr>
            <a:lvl9pPr lvl="8" rtl="0">
              <a:spcBef>
                <a:spcPts val="0"/>
              </a:spcBef>
              <a:spcAft>
                <a:spcPts val="0"/>
              </a:spcAft>
              <a:buSzPts val="2800"/>
              <a:buNone/>
              <a:defRPr>
                <a:latin typeface="Inter"/>
                <a:ea typeface="Inter"/>
                <a:cs typeface="Inter"/>
                <a:sym typeface="Inter"/>
              </a:defRPr>
            </a:lvl9pPr>
          </a:lstStyle>
          <a:p>
            <a:endParaRPr/>
          </a:p>
        </p:txBody>
      </p:sp>
      <p:sp>
        <p:nvSpPr>
          <p:cNvPr id="114" name="Google Shape;114;p13"/>
          <p:cNvSpPr txBox="1">
            <a:spLocks noGrp="1"/>
          </p:cNvSpPr>
          <p:nvPr>
            <p:ph type="subTitle" idx="8"/>
          </p:nvPr>
        </p:nvSpPr>
        <p:spPr>
          <a:xfrm>
            <a:off x="2277952" y="4784501"/>
            <a:ext cx="3577200" cy="8164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115" name="Google Shape;115;p13"/>
          <p:cNvSpPr txBox="1">
            <a:spLocks noGrp="1"/>
          </p:cNvSpPr>
          <p:nvPr>
            <p:ph type="title" idx="9" hasCustomPrompt="1"/>
          </p:nvPr>
        </p:nvSpPr>
        <p:spPr>
          <a:xfrm>
            <a:off x="987587" y="4471300"/>
            <a:ext cx="1188800" cy="915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4800"/>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116" name="Google Shape;116;p13"/>
          <p:cNvSpPr txBox="1">
            <a:spLocks noGrp="1"/>
          </p:cNvSpPr>
          <p:nvPr>
            <p:ph type="title" idx="13"/>
          </p:nvPr>
        </p:nvSpPr>
        <p:spPr>
          <a:xfrm>
            <a:off x="7627213" y="4294593"/>
            <a:ext cx="3577200" cy="687200"/>
          </a:xfrm>
          <a:prstGeom prst="rect">
            <a:avLst/>
          </a:prstGeom>
        </p:spPr>
        <p:txBody>
          <a:bodyPr spcFirstLastPara="1" wrap="square" lIns="91425" tIns="91425" rIns="91425" bIns="91425" anchor="t" anchorCtr="0">
            <a:noAutofit/>
          </a:bodyPr>
          <a:lstStyle>
            <a:lvl1pPr lvl="0" algn="l" rtl="0">
              <a:spcBef>
                <a:spcPts val="0"/>
              </a:spcBef>
              <a:spcAft>
                <a:spcPts val="0"/>
              </a:spcAft>
              <a:buSzPts val="2200"/>
              <a:buNone/>
              <a:defRPr sz="2933"/>
            </a:lvl1pPr>
            <a:lvl2pPr lvl="1" rtl="0">
              <a:spcBef>
                <a:spcPts val="0"/>
              </a:spcBef>
              <a:spcAft>
                <a:spcPts val="0"/>
              </a:spcAft>
              <a:buSzPts val="2800"/>
              <a:buNone/>
              <a:defRPr>
                <a:latin typeface="Inter"/>
                <a:ea typeface="Inter"/>
                <a:cs typeface="Inter"/>
                <a:sym typeface="Inter"/>
              </a:defRPr>
            </a:lvl2pPr>
            <a:lvl3pPr lvl="2" rtl="0">
              <a:spcBef>
                <a:spcPts val="0"/>
              </a:spcBef>
              <a:spcAft>
                <a:spcPts val="0"/>
              </a:spcAft>
              <a:buSzPts val="2800"/>
              <a:buNone/>
              <a:defRPr>
                <a:latin typeface="Inter"/>
                <a:ea typeface="Inter"/>
                <a:cs typeface="Inter"/>
                <a:sym typeface="Inter"/>
              </a:defRPr>
            </a:lvl3pPr>
            <a:lvl4pPr lvl="3" rtl="0">
              <a:spcBef>
                <a:spcPts val="0"/>
              </a:spcBef>
              <a:spcAft>
                <a:spcPts val="0"/>
              </a:spcAft>
              <a:buSzPts val="2800"/>
              <a:buNone/>
              <a:defRPr>
                <a:latin typeface="Inter"/>
                <a:ea typeface="Inter"/>
                <a:cs typeface="Inter"/>
                <a:sym typeface="Inter"/>
              </a:defRPr>
            </a:lvl4pPr>
            <a:lvl5pPr lvl="4" rtl="0">
              <a:spcBef>
                <a:spcPts val="0"/>
              </a:spcBef>
              <a:spcAft>
                <a:spcPts val="0"/>
              </a:spcAft>
              <a:buSzPts val="2800"/>
              <a:buNone/>
              <a:defRPr>
                <a:latin typeface="Inter"/>
                <a:ea typeface="Inter"/>
                <a:cs typeface="Inter"/>
                <a:sym typeface="Inter"/>
              </a:defRPr>
            </a:lvl5pPr>
            <a:lvl6pPr lvl="5" rtl="0">
              <a:spcBef>
                <a:spcPts val="0"/>
              </a:spcBef>
              <a:spcAft>
                <a:spcPts val="0"/>
              </a:spcAft>
              <a:buSzPts val="2800"/>
              <a:buNone/>
              <a:defRPr>
                <a:latin typeface="Inter"/>
                <a:ea typeface="Inter"/>
                <a:cs typeface="Inter"/>
                <a:sym typeface="Inter"/>
              </a:defRPr>
            </a:lvl6pPr>
            <a:lvl7pPr lvl="6" rtl="0">
              <a:spcBef>
                <a:spcPts val="0"/>
              </a:spcBef>
              <a:spcAft>
                <a:spcPts val="0"/>
              </a:spcAft>
              <a:buSzPts val="2800"/>
              <a:buNone/>
              <a:defRPr>
                <a:latin typeface="Inter"/>
                <a:ea typeface="Inter"/>
                <a:cs typeface="Inter"/>
                <a:sym typeface="Inter"/>
              </a:defRPr>
            </a:lvl7pPr>
            <a:lvl8pPr lvl="7" rtl="0">
              <a:spcBef>
                <a:spcPts val="0"/>
              </a:spcBef>
              <a:spcAft>
                <a:spcPts val="0"/>
              </a:spcAft>
              <a:buSzPts val="2800"/>
              <a:buNone/>
              <a:defRPr>
                <a:latin typeface="Inter"/>
                <a:ea typeface="Inter"/>
                <a:cs typeface="Inter"/>
                <a:sym typeface="Inter"/>
              </a:defRPr>
            </a:lvl8pPr>
            <a:lvl9pPr lvl="8" rtl="0">
              <a:spcBef>
                <a:spcPts val="0"/>
              </a:spcBef>
              <a:spcAft>
                <a:spcPts val="0"/>
              </a:spcAft>
              <a:buSzPts val="2800"/>
              <a:buNone/>
              <a:defRPr>
                <a:latin typeface="Inter"/>
                <a:ea typeface="Inter"/>
                <a:cs typeface="Inter"/>
                <a:sym typeface="Inter"/>
              </a:defRPr>
            </a:lvl9pPr>
          </a:lstStyle>
          <a:p>
            <a:endParaRPr/>
          </a:p>
        </p:txBody>
      </p:sp>
      <p:sp>
        <p:nvSpPr>
          <p:cNvPr id="117" name="Google Shape;117;p13"/>
          <p:cNvSpPr txBox="1">
            <a:spLocks noGrp="1"/>
          </p:cNvSpPr>
          <p:nvPr>
            <p:ph type="subTitle" idx="14"/>
          </p:nvPr>
        </p:nvSpPr>
        <p:spPr>
          <a:xfrm>
            <a:off x="7627211" y="4784501"/>
            <a:ext cx="3577200" cy="8164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118" name="Google Shape;118;p13"/>
          <p:cNvSpPr txBox="1">
            <a:spLocks noGrp="1"/>
          </p:cNvSpPr>
          <p:nvPr>
            <p:ph type="title" idx="15" hasCustomPrompt="1"/>
          </p:nvPr>
        </p:nvSpPr>
        <p:spPr>
          <a:xfrm>
            <a:off x="6337053" y="4471300"/>
            <a:ext cx="1188800" cy="915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4800"/>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cxnSp>
        <p:nvCxnSpPr>
          <p:cNvPr id="119" name="Google Shape;119;p13"/>
          <p:cNvCxnSpPr/>
          <p:nvPr/>
        </p:nvCxnSpPr>
        <p:spPr>
          <a:xfrm>
            <a:off x="950967" y="6503233"/>
            <a:ext cx="6098800" cy="0"/>
          </a:xfrm>
          <a:prstGeom prst="straightConnector1">
            <a:avLst/>
          </a:prstGeom>
          <a:noFill/>
          <a:ln w="9525" cap="flat" cmpd="sng">
            <a:solidFill>
              <a:schemeClr val="dk1"/>
            </a:solidFill>
            <a:prstDash val="solid"/>
            <a:round/>
            <a:headEnd type="none" w="med" len="med"/>
            <a:tailEnd type="none" w="med" len="med"/>
          </a:ln>
        </p:spPr>
      </p:cxnSp>
      <p:grpSp>
        <p:nvGrpSpPr>
          <p:cNvPr id="120" name="Google Shape;120;p13"/>
          <p:cNvGrpSpPr/>
          <p:nvPr/>
        </p:nvGrpSpPr>
        <p:grpSpPr>
          <a:xfrm>
            <a:off x="10601868" y="6249085"/>
            <a:ext cx="766185" cy="508273"/>
            <a:chOff x="7951400" y="4686813"/>
            <a:chExt cx="574639" cy="381205"/>
          </a:xfrm>
        </p:grpSpPr>
        <p:cxnSp>
          <p:nvCxnSpPr>
            <p:cNvPr id="121" name="Google Shape;121;p13"/>
            <p:cNvCxnSpPr/>
            <p:nvPr/>
          </p:nvCxnSpPr>
          <p:spPr>
            <a:xfrm>
              <a:off x="7951400" y="4877425"/>
              <a:ext cx="479100" cy="0"/>
            </a:xfrm>
            <a:prstGeom prst="straightConnector1">
              <a:avLst/>
            </a:prstGeom>
            <a:noFill/>
            <a:ln w="9525" cap="flat" cmpd="sng">
              <a:solidFill>
                <a:schemeClr val="dk1"/>
              </a:solidFill>
              <a:prstDash val="solid"/>
              <a:round/>
              <a:headEnd type="none" w="med" len="med"/>
              <a:tailEnd type="none" w="med" len="med"/>
            </a:ln>
          </p:spPr>
        </p:cxnSp>
        <p:grpSp>
          <p:nvGrpSpPr>
            <p:cNvPr id="122" name="Google Shape;122;p13"/>
            <p:cNvGrpSpPr/>
            <p:nvPr/>
          </p:nvGrpSpPr>
          <p:grpSpPr>
            <a:xfrm flipH="1">
              <a:off x="8335406" y="4686813"/>
              <a:ext cx="190633" cy="381205"/>
              <a:chOff x="4289475" y="3514800"/>
              <a:chExt cx="302400" cy="604800"/>
            </a:xfrm>
          </p:grpSpPr>
          <p:sp>
            <p:nvSpPr>
              <p:cNvPr id="123" name="Google Shape;123;p13"/>
              <p:cNvSpPr/>
              <p:nvPr/>
            </p:nvSpPr>
            <p:spPr>
              <a:xfrm>
                <a:off x="4289475" y="3817200"/>
                <a:ext cx="302400" cy="302400"/>
              </a:xfrm>
              <a:prstGeom prst="arc">
                <a:avLst>
                  <a:gd name="adj1" fmla="val 16200000"/>
                  <a:gd name="adj2" fmla="val 0"/>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 name="Google Shape;124;p13"/>
              <p:cNvSpPr/>
              <p:nvPr/>
            </p:nvSpPr>
            <p:spPr>
              <a:xfrm rot="10800000" flipH="1">
                <a:off x="4289475" y="3514800"/>
                <a:ext cx="302400" cy="302400"/>
              </a:xfrm>
              <a:prstGeom prst="arc">
                <a:avLst>
                  <a:gd name="adj1" fmla="val 16200000"/>
                  <a:gd name="adj2" fmla="val 0"/>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Tree>
    <p:extLst>
      <p:ext uri="{BB962C8B-B14F-4D97-AF65-F5344CB8AC3E}">
        <p14:creationId xmlns:p14="http://schemas.microsoft.com/office/powerpoint/2010/main" val="425464689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Section header">
  <p:cSld name="1_Section header">
    <p:spTree>
      <p:nvGrpSpPr>
        <p:cNvPr id="1" name="Shape 125"/>
        <p:cNvGrpSpPr/>
        <p:nvPr/>
      </p:nvGrpSpPr>
      <p:grpSpPr>
        <a:xfrm>
          <a:off x="0" y="0"/>
          <a:ext cx="0" cy="0"/>
          <a:chOff x="0" y="0"/>
          <a:chExt cx="0" cy="0"/>
        </a:xfrm>
      </p:grpSpPr>
      <p:sp>
        <p:nvSpPr>
          <p:cNvPr id="126" name="Google Shape;126;p14"/>
          <p:cNvSpPr txBox="1">
            <a:spLocks noGrp="1"/>
          </p:cNvSpPr>
          <p:nvPr>
            <p:ph type="title"/>
          </p:nvPr>
        </p:nvSpPr>
        <p:spPr>
          <a:xfrm flipH="1">
            <a:off x="5661889" y="3353307"/>
            <a:ext cx="5583600" cy="959200"/>
          </a:xfrm>
          <a:prstGeom prst="rect">
            <a:avLst/>
          </a:prstGeom>
        </p:spPr>
        <p:txBody>
          <a:bodyPr spcFirstLastPara="1" wrap="square" lIns="91425" tIns="91425" rIns="91425" bIns="91425" anchor="t" anchorCtr="0">
            <a:noAutofit/>
          </a:bodyPr>
          <a:lstStyle>
            <a:lvl1pPr lvl="0" algn="r" rtl="0">
              <a:spcBef>
                <a:spcPts val="0"/>
              </a:spcBef>
              <a:spcAft>
                <a:spcPts val="0"/>
              </a:spcAft>
              <a:buSzPts val="3600"/>
              <a:buNone/>
              <a:defRPr sz="5333"/>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127" name="Google Shape;127;p14"/>
          <p:cNvSpPr txBox="1">
            <a:spLocks noGrp="1"/>
          </p:cNvSpPr>
          <p:nvPr>
            <p:ph type="subTitle" idx="1"/>
          </p:nvPr>
        </p:nvSpPr>
        <p:spPr>
          <a:xfrm flipH="1">
            <a:off x="5090671" y="4523333"/>
            <a:ext cx="6154800" cy="5680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2800"/>
              <a:buNone/>
              <a:defRPr sz="2133"/>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
        <p:nvSpPr>
          <p:cNvPr id="128" name="Google Shape;128;p14"/>
          <p:cNvSpPr txBox="1">
            <a:spLocks noGrp="1"/>
          </p:cNvSpPr>
          <p:nvPr>
            <p:ph type="title" idx="2" hasCustomPrompt="1"/>
          </p:nvPr>
        </p:nvSpPr>
        <p:spPr>
          <a:xfrm flipH="1">
            <a:off x="9576289" y="1940945"/>
            <a:ext cx="1669200" cy="138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2000"/>
              <a:buNone/>
              <a:defRPr sz="8000"/>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cxnSp>
        <p:nvCxnSpPr>
          <p:cNvPr id="129" name="Google Shape;129;p14"/>
          <p:cNvCxnSpPr/>
          <p:nvPr/>
        </p:nvCxnSpPr>
        <p:spPr>
          <a:xfrm>
            <a:off x="950967" y="6503233"/>
            <a:ext cx="6098800" cy="0"/>
          </a:xfrm>
          <a:prstGeom prst="straightConnector1">
            <a:avLst/>
          </a:prstGeom>
          <a:noFill/>
          <a:ln w="9525" cap="flat" cmpd="sng">
            <a:solidFill>
              <a:schemeClr val="dk1"/>
            </a:solidFill>
            <a:prstDash val="solid"/>
            <a:round/>
            <a:headEnd type="none" w="med" len="med"/>
            <a:tailEnd type="none" w="med" len="med"/>
          </a:ln>
        </p:spPr>
      </p:cxnSp>
      <p:grpSp>
        <p:nvGrpSpPr>
          <p:cNvPr id="130" name="Google Shape;130;p14"/>
          <p:cNvGrpSpPr/>
          <p:nvPr/>
        </p:nvGrpSpPr>
        <p:grpSpPr>
          <a:xfrm>
            <a:off x="10601868" y="6249085"/>
            <a:ext cx="766185" cy="508273"/>
            <a:chOff x="7951400" y="4686813"/>
            <a:chExt cx="574639" cy="381205"/>
          </a:xfrm>
        </p:grpSpPr>
        <p:cxnSp>
          <p:nvCxnSpPr>
            <p:cNvPr id="131" name="Google Shape;131;p14"/>
            <p:cNvCxnSpPr/>
            <p:nvPr/>
          </p:nvCxnSpPr>
          <p:spPr>
            <a:xfrm>
              <a:off x="7951400" y="4877425"/>
              <a:ext cx="479100" cy="0"/>
            </a:xfrm>
            <a:prstGeom prst="straightConnector1">
              <a:avLst/>
            </a:prstGeom>
            <a:noFill/>
            <a:ln w="9525" cap="flat" cmpd="sng">
              <a:solidFill>
                <a:schemeClr val="dk1"/>
              </a:solidFill>
              <a:prstDash val="solid"/>
              <a:round/>
              <a:headEnd type="none" w="med" len="med"/>
              <a:tailEnd type="none" w="med" len="med"/>
            </a:ln>
          </p:spPr>
        </p:cxnSp>
        <p:grpSp>
          <p:nvGrpSpPr>
            <p:cNvPr id="132" name="Google Shape;132;p14"/>
            <p:cNvGrpSpPr/>
            <p:nvPr/>
          </p:nvGrpSpPr>
          <p:grpSpPr>
            <a:xfrm flipH="1">
              <a:off x="8335406" y="4686813"/>
              <a:ext cx="190633" cy="381205"/>
              <a:chOff x="4289475" y="3514800"/>
              <a:chExt cx="302400" cy="604800"/>
            </a:xfrm>
          </p:grpSpPr>
          <p:sp>
            <p:nvSpPr>
              <p:cNvPr id="133" name="Google Shape;133;p14"/>
              <p:cNvSpPr/>
              <p:nvPr/>
            </p:nvSpPr>
            <p:spPr>
              <a:xfrm>
                <a:off x="4289475" y="3817200"/>
                <a:ext cx="302400" cy="302400"/>
              </a:xfrm>
              <a:prstGeom prst="arc">
                <a:avLst>
                  <a:gd name="adj1" fmla="val 16200000"/>
                  <a:gd name="adj2" fmla="val 0"/>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 name="Google Shape;134;p14"/>
              <p:cNvSpPr/>
              <p:nvPr/>
            </p:nvSpPr>
            <p:spPr>
              <a:xfrm rot="10800000" flipH="1">
                <a:off x="4289475" y="3514800"/>
                <a:ext cx="302400" cy="302400"/>
              </a:xfrm>
              <a:prstGeom prst="arc">
                <a:avLst>
                  <a:gd name="adj1" fmla="val 16200000"/>
                  <a:gd name="adj2" fmla="val 0"/>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Tree>
    <p:extLst>
      <p:ext uri="{BB962C8B-B14F-4D97-AF65-F5344CB8AC3E}">
        <p14:creationId xmlns:p14="http://schemas.microsoft.com/office/powerpoint/2010/main" val="6200372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Section header 1">
  <p:cSld name="Section header 1">
    <p:spTree>
      <p:nvGrpSpPr>
        <p:cNvPr id="1" name="Shape 135"/>
        <p:cNvGrpSpPr/>
        <p:nvPr/>
      </p:nvGrpSpPr>
      <p:grpSpPr>
        <a:xfrm>
          <a:off x="0" y="0"/>
          <a:ext cx="0" cy="0"/>
          <a:chOff x="0" y="0"/>
          <a:chExt cx="0" cy="0"/>
        </a:xfrm>
      </p:grpSpPr>
      <p:sp>
        <p:nvSpPr>
          <p:cNvPr id="136" name="Google Shape;136;p15"/>
          <p:cNvSpPr txBox="1">
            <a:spLocks noGrp="1"/>
          </p:cNvSpPr>
          <p:nvPr>
            <p:ph type="title"/>
          </p:nvPr>
        </p:nvSpPr>
        <p:spPr>
          <a:xfrm>
            <a:off x="954272" y="3108900"/>
            <a:ext cx="5145200" cy="959200"/>
          </a:xfrm>
          <a:prstGeom prst="rect">
            <a:avLst/>
          </a:prstGeom>
        </p:spPr>
        <p:txBody>
          <a:bodyPr spcFirstLastPara="1" wrap="square" lIns="91425" tIns="91425" rIns="91425" bIns="91425" anchor="t" anchorCtr="0">
            <a:noAutofit/>
          </a:bodyPr>
          <a:lstStyle>
            <a:lvl1pPr lvl="0" rtl="0">
              <a:spcBef>
                <a:spcPts val="0"/>
              </a:spcBef>
              <a:spcAft>
                <a:spcPts val="0"/>
              </a:spcAft>
              <a:buSzPts val="3600"/>
              <a:buNone/>
              <a:defRPr sz="5333"/>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137" name="Google Shape;137;p15"/>
          <p:cNvSpPr txBox="1">
            <a:spLocks noGrp="1"/>
          </p:cNvSpPr>
          <p:nvPr>
            <p:ph type="subTitle" idx="1"/>
          </p:nvPr>
        </p:nvSpPr>
        <p:spPr>
          <a:xfrm>
            <a:off x="1595672" y="4278919"/>
            <a:ext cx="3862400" cy="876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800"/>
              <a:buNone/>
              <a:defRPr sz="2133"/>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
        <p:nvSpPr>
          <p:cNvPr id="138" name="Google Shape;138;p15"/>
          <p:cNvSpPr txBox="1">
            <a:spLocks noGrp="1"/>
          </p:cNvSpPr>
          <p:nvPr>
            <p:ph type="title" idx="2" hasCustomPrompt="1"/>
          </p:nvPr>
        </p:nvSpPr>
        <p:spPr>
          <a:xfrm>
            <a:off x="2692272" y="1670652"/>
            <a:ext cx="1669200" cy="138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2000"/>
              <a:buNone/>
              <a:defRPr sz="9333"/>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cxnSp>
        <p:nvCxnSpPr>
          <p:cNvPr id="139" name="Google Shape;139;p15"/>
          <p:cNvCxnSpPr/>
          <p:nvPr/>
        </p:nvCxnSpPr>
        <p:spPr>
          <a:xfrm>
            <a:off x="477472" y="6503233"/>
            <a:ext cx="6098800" cy="0"/>
          </a:xfrm>
          <a:prstGeom prst="straightConnector1">
            <a:avLst/>
          </a:prstGeom>
          <a:noFill/>
          <a:ln w="9525" cap="flat" cmpd="sng">
            <a:solidFill>
              <a:schemeClr val="dk1"/>
            </a:solidFill>
            <a:prstDash val="solid"/>
            <a:round/>
            <a:headEnd type="none" w="med" len="med"/>
            <a:tailEnd type="none" w="med" len="med"/>
          </a:ln>
        </p:spPr>
      </p:cxnSp>
      <p:grpSp>
        <p:nvGrpSpPr>
          <p:cNvPr id="140" name="Google Shape;140;p15"/>
          <p:cNvGrpSpPr/>
          <p:nvPr/>
        </p:nvGrpSpPr>
        <p:grpSpPr>
          <a:xfrm>
            <a:off x="10601868" y="6249085"/>
            <a:ext cx="766185" cy="508273"/>
            <a:chOff x="7951400" y="4686813"/>
            <a:chExt cx="574639" cy="381205"/>
          </a:xfrm>
        </p:grpSpPr>
        <p:cxnSp>
          <p:nvCxnSpPr>
            <p:cNvPr id="141" name="Google Shape;141;p15"/>
            <p:cNvCxnSpPr/>
            <p:nvPr/>
          </p:nvCxnSpPr>
          <p:spPr>
            <a:xfrm>
              <a:off x="7951400" y="4877425"/>
              <a:ext cx="479100" cy="0"/>
            </a:xfrm>
            <a:prstGeom prst="straightConnector1">
              <a:avLst/>
            </a:prstGeom>
            <a:noFill/>
            <a:ln w="9525" cap="flat" cmpd="sng">
              <a:solidFill>
                <a:schemeClr val="dk1"/>
              </a:solidFill>
              <a:prstDash val="solid"/>
              <a:round/>
              <a:headEnd type="none" w="med" len="med"/>
              <a:tailEnd type="none" w="med" len="med"/>
            </a:ln>
          </p:spPr>
        </p:cxnSp>
        <p:grpSp>
          <p:nvGrpSpPr>
            <p:cNvPr id="142" name="Google Shape;142;p15"/>
            <p:cNvGrpSpPr/>
            <p:nvPr/>
          </p:nvGrpSpPr>
          <p:grpSpPr>
            <a:xfrm flipH="1">
              <a:off x="8335406" y="4686813"/>
              <a:ext cx="190633" cy="381205"/>
              <a:chOff x="4289475" y="3514800"/>
              <a:chExt cx="302400" cy="604800"/>
            </a:xfrm>
          </p:grpSpPr>
          <p:sp>
            <p:nvSpPr>
              <p:cNvPr id="143" name="Google Shape;143;p15"/>
              <p:cNvSpPr/>
              <p:nvPr/>
            </p:nvSpPr>
            <p:spPr>
              <a:xfrm>
                <a:off x="4289475" y="3817200"/>
                <a:ext cx="302400" cy="302400"/>
              </a:xfrm>
              <a:prstGeom prst="arc">
                <a:avLst>
                  <a:gd name="adj1" fmla="val 16200000"/>
                  <a:gd name="adj2" fmla="val 0"/>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 name="Google Shape;144;p15"/>
              <p:cNvSpPr/>
              <p:nvPr/>
            </p:nvSpPr>
            <p:spPr>
              <a:xfrm rot="10800000" flipH="1">
                <a:off x="4289475" y="3514800"/>
                <a:ext cx="302400" cy="302400"/>
              </a:xfrm>
              <a:prstGeom prst="arc">
                <a:avLst>
                  <a:gd name="adj1" fmla="val 16200000"/>
                  <a:gd name="adj2" fmla="val 0"/>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Tree>
    <p:extLst>
      <p:ext uri="{BB962C8B-B14F-4D97-AF65-F5344CB8AC3E}">
        <p14:creationId xmlns:p14="http://schemas.microsoft.com/office/powerpoint/2010/main" val="165005387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Section header 2">
  <p:cSld name="Section header 2">
    <p:spTree>
      <p:nvGrpSpPr>
        <p:cNvPr id="1" name="Shape 145"/>
        <p:cNvGrpSpPr/>
        <p:nvPr/>
      </p:nvGrpSpPr>
      <p:grpSpPr>
        <a:xfrm>
          <a:off x="0" y="0"/>
          <a:ext cx="0" cy="0"/>
          <a:chOff x="0" y="0"/>
          <a:chExt cx="0" cy="0"/>
        </a:xfrm>
      </p:grpSpPr>
      <p:sp>
        <p:nvSpPr>
          <p:cNvPr id="146" name="Google Shape;146;p16"/>
          <p:cNvSpPr txBox="1">
            <a:spLocks noGrp="1"/>
          </p:cNvSpPr>
          <p:nvPr>
            <p:ph type="title"/>
          </p:nvPr>
        </p:nvSpPr>
        <p:spPr>
          <a:xfrm>
            <a:off x="5391500" y="3108903"/>
            <a:ext cx="5851200" cy="959200"/>
          </a:xfrm>
          <a:prstGeom prst="rect">
            <a:avLst/>
          </a:prstGeom>
        </p:spPr>
        <p:txBody>
          <a:bodyPr spcFirstLastPara="1" wrap="square" lIns="91425" tIns="91425" rIns="91425" bIns="91425" anchor="t" anchorCtr="0">
            <a:noAutofit/>
          </a:bodyPr>
          <a:lstStyle>
            <a:lvl1pPr lvl="0" rtl="0">
              <a:spcBef>
                <a:spcPts val="0"/>
              </a:spcBef>
              <a:spcAft>
                <a:spcPts val="0"/>
              </a:spcAft>
              <a:buSzPts val="3600"/>
              <a:buNone/>
              <a:defRPr sz="5333"/>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147" name="Google Shape;147;p16"/>
          <p:cNvSpPr txBox="1">
            <a:spLocks noGrp="1"/>
          </p:cNvSpPr>
          <p:nvPr>
            <p:ph type="subTitle" idx="1"/>
          </p:nvPr>
        </p:nvSpPr>
        <p:spPr>
          <a:xfrm>
            <a:off x="6385900" y="4278919"/>
            <a:ext cx="3862400" cy="876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800"/>
              <a:buNone/>
              <a:defRPr sz="2133"/>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
        <p:nvSpPr>
          <p:cNvPr id="148" name="Google Shape;148;p16"/>
          <p:cNvSpPr txBox="1">
            <a:spLocks noGrp="1"/>
          </p:cNvSpPr>
          <p:nvPr>
            <p:ph type="title" idx="2" hasCustomPrompt="1"/>
          </p:nvPr>
        </p:nvSpPr>
        <p:spPr>
          <a:xfrm>
            <a:off x="7367900" y="1670667"/>
            <a:ext cx="1898400" cy="138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2000"/>
              <a:buNone/>
              <a:defRPr sz="9333"/>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cxnSp>
        <p:nvCxnSpPr>
          <p:cNvPr id="149" name="Google Shape;149;p16"/>
          <p:cNvCxnSpPr/>
          <p:nvPr/>
        </p:nvCxnSpPr>
        <p:spPr>
          <a:xfrm>
            <a:off x="950967" y="6503233"/>
            <a:ext cx="6098800" cy="0"/>
          </a:xfrm>
          <a:prstGeom prst="straightConnector1">
            <a:avLst/>
          </a:prstGeom>
          <a:noFill/>
          <a:ln w="9525" cap="flat" cmpd="sng">
            <a:solidFill>
              <a:schemeClr val="dk1"/>
            </a:solidFill>
            <a:prstDash val="solid"/>
            <a:round/>
            <a:headEnd type="none" w="med" len="med"/>
            <a:tailEnd type="none" w="med" len="med"/>
          </a:ln>
        </p:spPr>
      </p:cxnSp>
      <p:grpSp>
        <p:nvGrpSpPr>
          <p:cNvPr id="150" name="Google Shape;150;p16"/>
          <p:cNvGrpSpPr/>
          <p:nvPr/>
        </p:nvGrpSpPr>
        <p:grpSpPr>
          <a:xfrm>
            <a:off x="10601868" y="6249085"/>
            <a:ext cx="766185" cy="508273"/>
            <a:chOff x="7951400" y="4686813"/>
            <a:chExt cx="574639" cy="381205"/>
          </a:xfrm>
        </p:grpSpPr>
        <p:cxnSp>
          <p:nvCxnSpPr>
            <p:cNvPr id="151" name="Google Shape;151;p16"/>
            <p:cNvCxnSpPr/>
            <p:nvPr/>
          </p:nvCxnSpPr>
          <p:spPr>
            <a:xfrm>
              <a:off x="7951400" y="4877425"/>
              <a:ext cx="479100" cy="0"/>
            </a:xfrm>
            <a:prstGeom prst="straightConnector1">
              <a:avLst/>
            </a:prstGeom>
            <a:noFill/>
            <a:ln w="9525" cap="flat" cmpd="sng">
              <a:solidFill>
                <a:schemeClr val="dk1"/>
              </a:solidFill>
              <a:prstDash val="solid"/>
              <a:round/>
              <a:headEnd type="none" w="med" len="med"/>
              <a:tailEnd type="none" w="med" len="med"/>
            </a:ln>
          </p:spPr>
        </p:cxnSp>
        <p:grpSp>
          <p:nvGrpSpPr>
            <p:cNvPr id="152" name="Google Shape;152;p16"/>
            <p:cNvGrpSpPr/>
            <p:nvPr/>
          </p:nvGrpSpPr>
          <p:grpSpPr>
            <a:xfrm flipH="1">
              <a:off x="8335406" y="4686813"/>
              <a:ext cx="190633" cy="381205"/>
              <a:chOff x="4289475" y="3514800"/>
              <a:chExt cx="302400" cy="604800"/>
            </a:xfrm>
          </p:grpSpPr>
          <p:sp>
            <p:nvSpPr>
              <p:cNvPr id="153" name="Google Shape;153;p16"/>
              <p:cNvSpPr/>
              <p:nvPr/>
            </p:nvSpPr>
            <p:spPr>
              <a:xfrm>
                <a:off x="4289475" y="3817200"/>
                <a:ext cx="302400" cy="302400"/>
              </a:xfrm>
              <a:prstGeom prst="arc">
                <a:avLst>
                  <a:gd name="adj1" fmla="val 16200000"/>
                  <a:gd name="adj2" fmla="val 0"/>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4" name="Google Shape;154;p16"/>
              <p:cNvSpPr/>
              <p:nvPr/>
            </p:nvSpPr>
            <p:spPr>
              <a:xfrm rot="10800000" flipH="1">
                <a:off x="4289475" y="3514800"/>
                <a:ext cx="302400" cy="302400"/>
              </a:xfrm>
              <a:prstGeom prst="arc">
                <a:avLst>
                  <a:gd name="adj1" fmla="val 16200000"/>
                  <a:gd name="adj2" fmla="val 0"/>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Tree>
    <p:extLst>
      <p:ext uri="{BB962C8B-B14F-4D97-AF65-F5344CB8AC3E}">
        <p14:creationId xmlns:p14="http://schemas.microsoft.com/office/powerpoint/2010/main" val="373592364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spTree>
      <p:nvGrpSpPr>
        <p:cNvPr id="1" name="Shape 155"/>
        <p:cNvGrpSpPr/>
        <p:nvPr/>
      </p:nvGrpSpPr>
      <p:grpSpPr>
        <a:xfrm>
          <a:off x="0" y="0"/>
          <a:ext cx="0" cy="0"/>
          <a:chOff x="0" y="0"/>
          <a:chExt cx="0" cy="0"/>
        </a:xfrm>
      </p:grpSpPr>
      <p:sp>
        <p:nvSpPr>
          <p:cNvPr id="156" name="Google Shape;156;p17"/>
          <p:cNvSpPr txBox="1">
            <a:spLocks noGrp="1"/>
          </p:cNvSpPr>
          <p:nvPr>
            <p:ph type="title"/>
          </p:nvPr>
        </p:nvSpPr>
        <p:spPr>
          <a:xfrm>
            <a:off x="950967" y="719333"/>
            <a:ext cx="10290000" cy="7636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57" name="Google Shape;157;p17"/>
          <p:cNvSpPr txBox="1">
            <a:spLocks noGrp="1"/>
          </p:cNvSpPr>
          <p:nvPr>
            <p:ph type="title" idx="2"/>
          </p:nvPr>
        </p:nvSpPr>
        <p:spPr>
          <a:xfrm>
            <a:off x="1196483" y="3529500"/>
            <a:ext cx="3065200" cy="687200"/>
          </a:xfrm>
          <a:prstGeom prst="rect">
            <a:avLst/>
          </a:prstGeom>
        </p:spPr>
        <p:txBody>
          <a:bodyPr spcFirstLastPara="1" wrap="square" lIns="91425" tIns="91425" rIns="91425" bIns="91425" anchor="t" anchorCtr="0">
            <a:noAutofit/>
          </a:bodyPr>
          <a:lstStyle>
            <a:lvl1pPr lvl="0" rtl="0">
              <a:spcBef>
                <a:spcPts val="0"/>
              </a:spcBef>
              <a:spcAft>
                <a:spcPts val="0"/>
              </a:spcAft>
              <a:buSzPts val="2200"/>
              <a:buNone/>
              <a:defRPr sz="2933"/>
            </a:lvl1pPr>
            <a:lvl2pPr lvl="1" rtl="0">
              <a:spcBef>
                <a:spcPts val="0"/>
              </a:spcBef>
              <a:spcAft>
                <a:spcPts val="0"/>
              </a:spcAft>
              <a:buSzPts val="2800"/>
              <a:buNone/>
              <a:defRPr>
                <a:latin typeface="Inter"/>
                <a:ea typeface="Inter"/>
                <a:cs typeface="Inter"/>
                <a:sym typeface="Inter"/>
              </a:defRPr>
            </a:lvl2pPr>
            <a:lvl3pPr lvl="2" rtl="0">
              <a:spcBef>
                <a:spcPts val="0"/>
              </a:spcBef>
              <a:spcAft>
                <a:spcPts val="0"/>
              </a:spcAft>
              <a:buSzPts val="2800"/>
              <a:buNone/>
              <a:defRPr>
                <a:latin typeface="Inter"/>
                <a:ea typeface="Inter"/>
                <a:cs typeface="Inter"/>
                <a:sym typeface="Inter"/>
              </a:defRPr>
            </a:lvl3pPr>
            <a:lvl4pPr lvl="3" rtl="0">
              <a:spcBef>
                <a:spcPts val="0"/>
              </a:spcBef>
              <a:spcAft>
                <a:spcPts val="0"/>
              </a:spcAft>
              <a:buSzPts val="2800"/>
              <a:buNone/>
              <a:defRPr>
                <a:latin typeface="Inter"/>
                <a:ea typeface="Inter"/>
                <a:cs typeface="Inter"/>
                <a:sym typeface="Inter"/>
              </a:defRPr>
            </a:lvl4pPr>
            <a:lvl5pPr lvl="4" rtl="0">
              <a:spcBef>
                <a:spcPts val="0"/>
              </a:spcBef>
              <a:spcAft>
                <a:spcPts val="0"/>
              </a:spcAft>
              <a:buSzPts val="2800"/>
              <a:buNone/>
              <a:defRPr>
                <a:latin typeface="Inter"/>
                <a:ea typeface="Inter"/>
                <a:cs typeface="Inter"/>
                <a:sym typeface="Inter"/>
              </a:defRPr>
            </a:lvl5pPr>
            <a:lvl6pPr lvl="5" rtl="0">
              <a:spcBef>
                <a:spcPts val="0"/>
              </a:spcBef>
              <a:spcAft>
                <a:spcPts val="0"/>
              </a:spcAft>
              <a:buSzPts val="2800"/>
              <a:buNone/>
              <a:defRPr>
                <a:latin typeface="Inter"/>
                <a:ea typeface="Inter"/>
                <a:cs typeface="Inter"/>
                <a:sym typeface="Inter"/>
              </a:defRPr>
            </a:lvl6pPr>
            <a:lvl7pPr lvl="6" rtl="0">
              <a:spcBef>
                <a:spcPts val="0"/>
              </a:spcBef>
              <a:spcAft>
                <a:spcPts val="0"/>
              </a:spcAft>
              <a:buSzPts val="2800"/>
              <a:buNone/>
              <a:defRPr>
                <a:latin typeface="Inter"/>
                <a:ea typeface="Inter"/>
                <a:cs typeface="Inter"/>
                <a:sym typeface="Inter"/>
              </a:defRPr>
            </a:lvl7pPr>
            <a:lvl8pPr lvl="7" rtl="0">
              <a:spcBef>
                <a:spcPts val="0"/>
              </a:spcBef>
              <a:spcAft>
                <a:spcPts val="0"/>
              </a:spcAft>
              <a:buSzPts val="2800"/>
              <a:buNone/>
              <a:defRPr>
                <a:latin typeface="Inter"/>
                <a:ea typeface="Inter"/>
                <a:cs typeface="Inter"/>
                <a:sym typeface="Inter"/>
              </a:defRPr>
            </a:lvl8pPr>
            <a:lvl9pPr lvl="8" rtl="0">
              <a:spcBef>
                <a:spcPts val="0"/>
              </a:spcBef>
              <a:spcAft>
                <a:spcPts val="0"/>
              </a:spcAft>
              <a:buSzPts val="2800"/>
              <a:buNone/>
              <a:defRPr>
                <a:latin typeface="Inter"/>
                <a:ea typeface="Inter"/>
                <a:cs typeface="Inter"/>
                <a:sym typeface="Inter"/>
              </a:defRPr>
            </a:lvl9pPr>
          </a:lstStyle>
          <a:p>
            <a:endParaRPr/>
          </a:p>
        </p:txBody>
      </p:sp>
      <p:sp>
        <p:nvSpPr>
          <p:cNvPr id="158" name="Google Shape;158;p17"/>
          <p:cNvSpPr txBox="1">
            <a:spLocks noGrp="1"/>
          </p:cNvSpPr>
          <p:nvPr>
            <p:ph type="subTitle" idx="1"/>
          </p:nvPr>
        </p:nvSpPr>
        <p:spPr>
          <a:xfrm>
            <a:off x="1196467" y="4019399"/>
            <a:ext cx="3065200" cy="1241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159" name="Google Shape;159;p17"/>
          <p:cNvSpPr txBox="1">
            <a:spLocks noGrp="1"/>
          </p:cNvSpPr>
          <p:nvPr>
            <p:ph type="title" idx="3"/>
          </p:nvPr>
        </p:nvSpPr>
        <p:spPr>
          <a:xfrm>
            <a:off x="4563451" y="3529500"/>
            <a:ext cx="3065200" cy="687200"/>
          </a:xfrm>
          <a:prstGeom prst="rect">
            <a:avLst/>
          </a:prstGeom>
        </p:spPr>
        <p:txBody>
          <a:bodyPr spcFirstLastPara="1" wrap="square" lIns="91425" tIns="91425" rIns="91425" bIns="91425" anchor="t" anchorCtr="0">
            <a:noAutofit/>
          </a:bodyPr>
          <a:lstStyle>
            <a:lvl1pPr lvl="0" rtl="0">
              <a:spcBef>
                <a:spcPts val="0"/>
              </a:spcBef>
              <a:spcAft>
                <a:spcPts val="0"/>
              </a:spcAft>
              <a:buSzPts val="2200"/>
              <a:buNone/>
              <a:defRPr sz="2933"/>
            </a:lvl1pPr>
            <a:lvl2pPr lvl="1" rtl="0">
              <a:spcBef>
                <a:spcPts val="0"/>
              </a:spcBef>
              <a:spcAft>
                <a:spcPts val="0"/>
              </a:spcAft>
              <a:buSzPts val="2800"/>
              <a:buNone/>
              <a:defRPr>
                <a:latin typeface="Inter"/>
                <a:ea typeface="Inter"/>
                <a:cs typeface="Inter"/>
                <a:sym typeface="Inter"/>
              </a:defRPr>
            </a:lvl2pPr>
            <a:lvl3pPr lvl="2" rtl="0">
              <a:spcBef>
                <a:spcPts val="0"/>
              </a:spcBef>
              <a:spcAft>
                <a:spcPts val="0"/>
              </a:spcAft>
              <a:buSzPts val="2800"/>
              <a:buNone/>
              <a:defRPr>
                <a:latin typeface="Inter"/>
                <a:ea typeface="Inter"/>
                <a:cs typeface="Inter"/>
                <a:sym typeface="Inter"/>
              </a:defRPr>
            </a:lvl3pPr>
            <a:lvl4pPr lvl="3" rtl="0">
              <a:spcBef>
                <a:spcPts val="0"/>
              </a:spcBef>
              <a:spcAft>
                <a:spcPts val="0"/>
              </a:spcAft>
              <a:buSzPts val="2800"/>
              <a:buNone/>
              <a:defRPr>
                <a:latin typeface="Inter"/>
                <a:ea typeface="Inter"/>
                <a:cs typeface="Inter"/>
                <a:sym typeface="Inter"/>
              </a:defRPr>
            </a:lvl4pPr>
            <a:lvl5pPr lvl="4" rtl="0">
              <a:spcBef>
                <a:spcPts val="0"/>
              </a:spcBef>
              <a:spcAft>
                <a:spcPts val="0"/>
              </a:spcAft>
              <a:buSzPts val="2800"/>
              <a:buNone/>
              <a:defRPr>
                <a:latin typeface="Inter"/>
                <a:ea typeface="Inter"/>
                <a:cs typeface="Inter"/>
                <a:sym typeface="Inter"/>
              </a:defRPr>
            </a:lvl5pPr>
            <a:lvl6pPr lvl="5" rtl="0">
              <a:spcBef>
                <a:spcPts val="0"/>
              </a:spcBef>
              <a:spcAft>
                <a:spcPts val="0"/>
              </a:spcAft>
              <a:buSzPts val="2800"/>
              <a:buNone/>
              <a:defRPr>
                <a:latin typeface="Inter"/>
                <a:ea typeface="Inter"/>
                <a:cs typeface="Inter"/>
                <a:sym typeface="Inter"/>
              </a:defRPr>
            </a:lvl6pPr>
            <a:lvl7pPr lvl="6" rtl="0">
              <a:spcBef>
                <a:spcPts val="0"/>
              </a:spcBef>
              <a:spcAft>
                <a:spcPts val="0"/>
              </a:spcAft>
              <a:buSzPts val="2800"/>
              <a:buNone/>
              <a:defRPr>
                <a:latin typeface="Inter"/>
                <a:ea typeface="Inter"/>
                <a:cs typeface="Inter"/>
                <a:sym typeface="Inter"/>
              </a:defRPr>
            </a:lvl7pPr>
            <a:lvl8pPr lvl="7" rtl="0">
              <a:spcBef>
                <a:spcPts val="0"/>
              </a:spcBef>
              <a:spcAft>
                <a:spcPts val="0"/>
              </a:spcAft>
              <a:buSzPts val="2800"/>
              <a:buNone/>
              <a:defRPr>
                <a:latin typeface="Inter"/>
                <a:ea typeface="Inter"/>
                <a:cs typeface="Inter"/>
                <a:sym typeface="Inter"/>
              </a:defRPr>
            </a:lvl8pPr>
            <a:lvl9pPr lvl="8" rtl="0">
              <a:spcBef>
                <a:spcPts val="0"/>
              </a:spcBef>
              <a:spcAft>
                <a:spcPts val="0"/>
              </a:spcAft>
              <a:buSzPts val="2800"/>
              <a:buNone/>
              <a:defRPr>
                <a:latin typeface="Inter"/>
                <a:ea typeface="Inter"/>
                <a:cs typeface="Inter"/>
                <a:sym typeface="Inter"/>
              </a:defRPr>
            </a:lvl9pPr>
          </a:lstStyle>
          <a:p>
            <a:endParaRPr/>
          </a:p>
        </p:txBody>
      </p:sp>
      <p:sp>
        <p:nvSpPr>
          <p:cNvPr id="160" name="Google Shape;160;p17"/>
          <p:cNvSpPr txBox="1">
            <a:spLocks noGrp="1"/>
          </p:cNvSpPr>
          <p:nvPr>
            <p:ph type="subTitle" idx="4"/>
          </p:nvPr>
        </p:nvSpPr>
        <p:spPr>
          <a:xfrm>
            <a:off x="4563441" y="4019399"/>
            <a:ext cx="3065200" cy="1241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161" name="Google Shape;161;p17"/>
          <p:cNvSpPr txBox="1">
            <a:spLocks noGrp="1"/>
          </p:cNvSpPr>
          <p:nvPr>
            <p:ph type="title" idx="5"/>
          </p:nvPr>
        </p:nvSpPr>
        <p:spPr>
          <a:xfrm>
            <a:off x="7930419" y="3529500"/>
            <a:ext cx="3065200" cy="687200"/>
          </a:xfrm>
          <a:prstGeom prst="rect">
            <a:avLst/>
          </a:prstGeom>
        </p:spPr>
        <p:txBody>
          <a:bodyPr spcFirstLastPara="1" wrap="square" lIns="91425" tIns="91425" rIns="91425" bIns="91425" anchor="t" anchorCtr="0">
            <a:noAutofit/>
          </a:bodyPr>
          <a:lstStyle>
            <a:lvl1pPr lvl="0" rtl="0">
              <a:spcBef>
                <a:spcPts val="0"/>
              </a:spcBef>
              <a:spcAft>
                <a:spcPts val="0"/>
              </a:spcAft>
              <a:buSzPts val="2200"/>
              <a:buNone/>
              <a:defRPr sz="2933"/>
            </a:lvl1pPr>
            <a:lvl2pPr lvl="1" rtl="0">
              <a:spcBef>
                <a:spcPts val="0"/>
              </a:spcBef>
              <a:spcAft>
                <a:spcPts val="0"/>
              </a:spcAft>
              <a:buSzPts val="2800"/>
              <a:buNone/>
              <a:defRPr>
                <a:latin typeface="Inter"/>
                <a:ea typeface="Inter"/>
                <a:cs typeface="Inter"/>
                <a:sym typeface="Inter"/>
              </a:defRPr>
            </a:lvl2pPr>
            <a:lvl3pPr lvl="2" rtl="0">
              <a:spcBef>
                <a:spcPts val="0"/>
              </a:spcBef>
              <a:spcAft>
                <a:spcPts val="0"/>
              </a:spcAft>
              <a:buSzPts val="2800"/>
              <a:buNone/>
              <a:defRPr>
                <a:latin typeface="Inter"/>
                <a:ea typeface="Inter"/>
                <a:cs typeface="Inter"/>
                <a:sym typeface="Inter"/>
              </a:defRPr>
            </a:lvl3pPr>
            <a:lvl4pPr lvl="3" rtl="0">
              <a:spcBef>
                <a:spcPts val="0"/>
              </a:spcBef>
              <a:spcAft>
                <a:spcPts val="0"/>
              </a:spcAft>
              <a:buSzPts val="2800"/>
              <a:buNone/>
              <a:defRPr>
                <a:latin typeface="Inter"/>
                <a:ea typeface="Inter"/>
                <a:cs typeface="Inter"/>
                <a:sym typeface="Inter"/>
              </a:defRPr>
            </a:lvl4pPr>
            <a:lvl5pPr lvl="4" rtl="0">
              <a:spcBef>
                <a:spcPts val="0"/>
              </a:spcBef>
              <a:spcAft>
                <a:spcPts val="0"/>
              </a:spcAft>
              <a:buSzPts val="2800"/>
              <a:buNone/>
              <a:defRPr>
                <a:latin typeface="Inter"/>
                <a:ea typeface="Inter"/>
                <a:cs typeface="Inter"/>
                <a:sym typeface="Inter"/>
              </a:defRPr>
            </a:lvl5pPr>
            <a:lvl6pPr lvl="5" rtl="0">
              <a:spcBef>
                <a:spcPts val="0"/>
              </a:spcBef>
              <a:spcAft>
                <a:spcPts val="0"/>
              </a:spcAft>
              <a:buSzPts val="2800"/>
              <a:buNone/>
              <a:defRPr>
                <a:latin typeface="Inter"/>
                <a:ea typeface="Inter"/>
                <a:cs typeface="Inter"/>
                <a:sym typeface="Inter"/>
              </a:defRPr>
            </a:lvl6pPr>
            <a:lvl7pPr lvl="6" rtl="0">
              <a:spcBef>
                <a:spcPts val="0"/>
              </a:spcBef>
              <a:spcAft>
                <a:spcPts val="0"/>
              </a:spcAft>
              <a:buSzPts val="2800"/>
              <a:buNone/>
              <a:defRPr>
                <a:latin typeface="Inter"/>
                <a:ea typeface="Inter"/>
                <a:cs typeface="Inter"/>
                <a:sym typeface="Inter"/>
              </a:defRPr>
            </a:lvl7pPr>
            <a:lvl8pPr lvl="7" rtl="0">
              <a:spcBef>
                <a:spcPts val="0"/>
              </a:spcBef>
              <a:spcAft>
                <a:spcPts val="0"/>
              </a:spcAft>
              <a:buSzPts val="2800"/>
              <a:buNone/>
              <a:defRPr>
                <a:latin typeface="Inter"/>
                <a:ea typeface="Inter"/>
                <a:cs typeface="Inter"/>
                <a:sym typeface="Inter"/>
              </a:defRPr>
            </a:lvl8pPr>
            <a:lvl9pPr lvl="8" rtl="0">
              <a:spcBef>
                <a:spcPts val="0"/>
              </a:spcBef>
              <a:spcAft>
                <a:spcPts val="0"/>
              </a:spcAft>
              <a:buSzPts val="2800"/>
              <a:buNone/>
              <a:defRPr>
                <a:latin typeface="Inter"/>
                <a:ea typeface="Inter"/>
                <a:cs typeface="Inter"/>
                <a:sym typeface="Inter"/>
              </a:defRPr>
            </a:lvl9pPr>
          </a:lstStyle>
          <a:p>
            <a:endParaRPr/>
          </a:p>
        </p:txBody>
      </p:sp>
      <p:sp>
        <p:nvSpPr>
          <p:cNvPr id="162" name="Google Shape;162;p17"/>
          <p:cNvSpPr txBox="1">
            <a:spLocks noGrp="1"/>
          </p:cNvSpPr>
          <p:nvPr>
            <p:ph type="subTitle" idx="6"/>
          </p:nvPr>
        </p:nvSpPr>
        <p:spPr>
          <a:xfrm>
            <a:off x="7930416" y="4019399"/>
            <a:ext cx="3065200" cy="1241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cxnSp>
        <p:nvCxnSpPr>
          <p:cNvPr id="163" name="Google Shape;163;p17"/>
          <p:cNvCxnSpPr/>
          <p:nvPr/>
        </p:nvCxnSpPr>
        <p:spPr>
          <a:xfrm>
            <a:off x="950967" y="6503233"/>
            <a:ext cx="6098800" cy="0"/>
          </a:xfrm>
          <a:prstGeom prst="straightConnector1">
            <a:avLst/>
          </a:prstGeom>
          <a:noFill/>
          <a:ln w="9525" cap="flat" cmpd="sng">
            <a:solidFill>
              <a:schemeClr val="dk1"/>
            </a:solidFill>
            <a:prstDash val="solid"/>
            <a:round/>
            <a:headEnd type="none" w="med" len="med"/>
            <a:tailEnd type="none" w="med" len="med"/>
          </a:ln>
        </p:spPr>
      </p:cxnSp>
      <p:grpSp>
        <p:nvGrpSpPr>
          <p:cNvPr id="164" name="Google Shape;164;p17"/>
          <p:cNvGrpSpPr/>
          <p:nvPr/>
        </p:nvGrpSpPr>
        <p:grpSpPr>
          <a:xfrm>
            <a:off x="10601868" y="6249085"/>
            <a:ext cx="766185" cy="508273"/>
            <a:chOff x="7951400" y="4686813"/>
            <a:chExt cx="574639" cy="381205"/>
          </a:xfrm>
        </p:grpSpPr>
        <p:cxnSp>
          <p:nvCxnSpPr>
            <p:cNvPr id="165" name="Google Shape;165;p17"/>
            <p:cNvCxnSpPr/>
            <p:nvPr/>
          </p:nvCxnSpPr>
          <p:spPr>
            <a:xfrm>
              <a:off x="7951400" y="4877425"/>
              <a:ext cx="479100" cy="0"/>
            </a:xfrm>
            <a:prstGeom prst="straightConnector1">
              <a:avLst/>
            </a:prstGeom>
            <a:noFill/>
            <a:ln w="9525" cap="flat" cmpd="sng">
              <a:solidFill>
                <a:schemeClr val="dk1"/>
              </a:solidFill>
              <a:prstDash val="solid"/>
              <a:round/>
              <a:headEnd type="none" w="med" len="med"/>
              <a:tailEnd type="none" w="med" len="med"/>
            </a:ln>
          </p:spPr>
        </p:cxnSp>
        <p:grpSp>
          <p:nvGrpSpPr>
            <p:cNvPr id="166" name="Google Shape;166;p17"/>
            <p:cNvGrpSpPr/>
            <p:nvPr/>
          </p:nvGrpSpPr>
          <p:grpSpPr>
            <a:xfrm flipH="1">
              <a:off x="8335406" y="4686813"/>
              <a:ext cx="190633" cy="381205"/>
              <a:chOff x="4289475" y="3514800"/>
              <a:chExt cx="302400" cy="604800"/>
            </a:xfrm>
          </p:grpSpPr>
          <p:sp>
            <p:nvSpPr>
              <p:cNvPr id="167" name="Google Shape;167;p17"/>
              <p:cNvSpPr/>
              <p:nvPr/>
            </p:nvSpPr>
            <p:spPr>
              <a:xfrm>
                <a:off x="4289475" y="3817200"/>
                <a:ext cx="302400" cy="302400"/>
              </a:xfrm>
              <a:prstGeom prst="arc">
                <a:avLst>
                  <a:gd name="adj1" fmla="val 16200000"/>
                  <a:gd name="adj2" fmla="val 0"/>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 name="Google Shape;168;p17"/>
              <p:cNvSpPr/>
              <p:nvPr/>
            </p:nvSpPr>
            <p:spPr>
              <a:xfrm rot="10800000" flipH="1">
                <a:off x="4289475" y="3514800"/>
                <a:ext cx="302400" cy="302400"/>
              </a:xfrm>
              <a:prstGeom prst="arc">
                <a:avLst>
                  <a:gd name="adj1" fmla="val 16200000"/>
                  <a:gd name="adj2" fmla="val 0"/>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Tree>
    <p:extLst>
      <p:ext uri="{BB962C8B-B14F-4D97-AF65-F5344CB8AC3E}">
        <p14:creationId xmlns:p14="http://schemas.microsoft.com/office/powerpoint/2010/main" val="1624201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EA66D3-6357-7206-E603-48FAA7E49C9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6401C60E-CE28-EF6B-0271-D9079F841CB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1DB6CFC-FA21-2D21-AE0A-A16CD0BBA55E}"/>
              </a:ext>
            </a:extLst>
          </p:cNvPr>
          <p:cNvSpPr>
            <a:spLocks noGrp="1"/>
          </p:cNvSpPr>
          <p:nvPr>
            <p:ph type="dt" sz="half" idx="10"/>
          </p:nvPr>
        </p:nvSpPr>
        <p:spPr/>
        <p:txBody>
          <a:bodyPr/>
          <a:lstStyle/>
          <a:p>
            <a:fld id="{FF3BB2AC-B5C8-4907-A349-ED2107CA2D17}" type="datetimeFigureOut">
              <a:rPr lang="en-GB" smtClean="0"/>
              <a:t>06/05/2024</a:t>
            </a:fld>
            <a:endParaRPr lang="en-GB"/>
          </a:p>
        </p:txBody>
      </p:sp>
      <p:sp>
        <p:nvSpPr>
          <p:cNvPr id="5" name="Footer Placeholder 4">
            <a:extLst>
              <a:ext uri="{FF2B5EF4-FFF2-40B4-BE49-F238E27FC236}">
                <a16:creationId xmlns:a16="http://schemas.microsoft.com/office/drawing/2014/main" id="{29CEAD1B-6D6A-CA08-6394-517F783315D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A37ED6C-7472-B1A5-3FC2-2A980707BE2E}"/>
              </a:ext>
            </a:extLst>
          </p:cNvPr>
          <p:cNvSpPr>
            <a:spLocks noGrp="1"/>
          </p:cNvSpPr>
          <p:nvPr>
            <p:ph type="sldNum" sz="quarter" idx="12"/>
          </p:nvPr>
        </p:nvSpPr>
        <p:spPr/>
        <p:txBody>
          <a:bodyPr/>
          <a:lstStyle/>
          <a:p>
            <a:fld id="{301E7356-BCED-40D0-882C-46544465DADC}" type="slidenum">
              <a:rPr lang="en-GB" smtClean="0"/>
              <a:t>‹#›</a:t>
            </a:fld>
            <a:endParaRPr lang="en-GB"/>
          </a:p>
        </p:txBody>
      </p:sp>
    </p:spTree>
    <p:extLst>
      <p:ext uri="{BB962C8B-B14F-4D97-AF65-F5344CB8AC3E}">
        <p14:creationId xmlns:p14="http://schemas.microsoft.com/office/powerpoint/2010/main" val="278385975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and four columns">
  <p:cSld name="Title and four columns">
    <p:spTree>
      <p:nvGrpSpPr>
        <p:cNvPr id="1" name="Shape 169"/>
        <p:cNvGrpSpPr/>
        <p:nvPr/>
      </p:nvGrpSpPr>
      <p:grpSpPr>
        <a:xfrm>
          <a:off x="0" y="0"/>
          <a:ext cx="0" cy="0"/>
          <a:chOff x="0" y="0"/>
          <a:chExt cx="0" cy="0"/>
        </a:xfrm>
      </p:grpSpPr>
      <p:sp>
        <p:nvSpPr>
          <p:cNvPr id="170" name="Google Shape;170;p18"/>
          <p:cNvSpPr txBox="1">
            <a:spLocks noGrp="1"/>
          </p:cNvSpPr>
          <p:nvPr>
            <p:ph type="title"/>
          </p:nvPr>
        </p:nvSpPr>
        <p:spPr>
          <a:xfrm>
            <a:off x="950967" y="719333"/>
            <a:ext cx="10290000" cy="7636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71" name="Google Shape;171;p18"/>
          <p:cNvSpPr txBox="1">
            <a:spLocks noGrp="1"/>
          </p:cNvSpPr>
          <p:nvPr>
            <p:ph type="title" idx="2"/>
          </p:nvPr>
        </p:nvSpPr>
        <p:spPr>
          <a:xfrm>
            <a:off x="2879932" y="2396967"/>
            <a:ext cx="2946400" cy="5948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200"/>
              <a:buNone/>
              <a:defRPr sz="2933"/>
            </a:lvl1pPr>
            <a:lvl2pPr lvl="1" rtl="0">
              <a:spcBef>
                <a:spcPts val="0"/>
              </a:spcBef>
              <a:spcAft>
                <a:spcPts val="0"/>
              </a:spcAft>
              <a:buSzPts val="2800"/>
              <a:buNone/>
              <a:defRPr>
                <a:latin typeface="Inter"/>
                <a:ea typeface="Inter"/>
                <a:cs typeface="Inter"/>
                <a:sym typeface="Inter"/>
              </a:defRPr>
            </a:lvl2pPr>
            <a:lvl3pPr lvl="2" rtl="0">
              <a:spcBef>
                <a:spcPts val="0"/>
              </a:spcBef>
              <a:spcAft>
                <a:spcPts val="0"/>
              </a:spcAft>
              <a:buSzPts val="2800"/>
              <a:buNone/>
              <a:defRPr>
                <a:latin typeface="Inter"/>
                <a:ea typeface="Inter"/>
                <a:cs typeface="Inter"/>
                <a:sym typeface="Inter"/>
              </a:defRPr>
            </a:lvl3pPr>
            <a:lvl4pPr lvl="3" rtl="0">
              <a:spcBef>
                <a:spcPts val="0"/>
              </a:spcBef>
              <a:spcAft>
                <a:spcPts val="0"/>
              </a:spcAft>
              <a:buSzPts val="2800"/>
              <a:buNone/>
              <a:defRPr>
                <a:latin typeface="Inter"/>
                <a:ea typeface="Inter"/>
                <a:cs typeface="Inter"/>
                <a:sym typeface="Inter"/>
              </a:defRPr>
            </a:lvl4pPr>
            <a:lvl5pPr lvl="4" rtl="0">
              <a:spcBef>
                <a:spcPts val="0"/>
              </a:spcBef>
              <a:spcAft>
                <a:spcPts val="0"/>
              </a:spcAft>
              <a:buSzPts val="2800"/>
              <a:buNone/>
              <a:defRPr>
                <a:latin typeface="Inter"/>
                <a:ea typeface="Inter"/>
                <a:cs typeface="Inter"/>
                <a:sym typeface="Inter"/>
              </a:defRPr>
            </a:lvl5pPr>
            <a:lvl6pPr lvl="5" rtl="0">
              <a:spcBef>
                <a:spcPts val="0"/>
              </a:spcBef>
              <a:spcAft>
                <a:spcPts val="0"/>
              </a:spcAft>
              <a:buSzPts val="2800"/>
              <a:buNone/>
              <a:defRPr>
                <a:latin typeface="Inter"/>
                <a:ea typeface="Inter"/>
                <a:cs typeface="Inter"/>
                <a:sym typeface="Inter"/>
              </a:defRPr>
            </a:lvl6pPr>
            <a:lvl7pPr lvl="6" rtl="0">
              <a:spcBef>
                <a:spcPts val="0"/>
              </a:spcBef>
              <a:spcAft>
                <a:spcPts val="0"/>
              </a:spcAft>
              <a:buSzPts val="2800"/>
              <a:buNone/>
              <a:defRPr>
                <a:latin typeface="Inter"/>
                <a:ea typeface="Inter"/>
                <a:cs typeface="Inter"/>
                <a:sym typeface="Inter"/>
              </a:defRPr>
            </a:lvl7pPr>
            <a:lvl8pPr lvl="7" rtl="0">
              <a:spcBef>
                <a:spcPts val="0"/>
              </a:spcBef>
              <a:spcAft>
                <a:spcPts val="0"/>
              </a:spcAft>
              <a:buSzPts val="2800"/>
              <a:buNone/>
              <a:defRPr>
                <a:latin typeface="Inter"/>
                <a:ea typeface="Inter"/>
                <a:cs typeface="Inter"/>
                <a:sym typeface="Inter"/>
              </a:defRPr>
            </a:lvl8pPr>
            <a:lvl9pPr lvl="8" rtl="0">
              <a:spcBef>
                <a:spcPts val="0"/>
              </a:spcBef>
              <a:spcAft>
                <a:spcPts val="0"/>
              </a:spcAft>
              <a:buSzPts val="2800"/>
              <a:buNone/>
              <a:defRPr>
                <a:latin typeface="Inter"/>
                <a:ea typeface="Inter"/>
                <a:cs typeface="Inter"/>
                <a:sym typeface="Inter"/>
              </a:defRPr>
            </a:lvl9pPr>
          </a:lstStyle>
          <a:p>
            <a:endParaRPr/>
          </a:p>
        </p:txBody>
      </p:sp>
      <p:sp>
        <p:nvSpPr>
          <p:cNvPr id="172" name="Google Shape;172;p18"/>
          <p:cNvSpPr txBox="1">
            <a:spLocks noGrp="1"/>
          </p:cNvSpPr>
          <p:nvPr>
            <p:ph type="subTitle" idx="1"/>
          </p:nvPr>
        </p:nvSpPr>
        <p:spPr>
          <a:xfrm>
            <a:off x="2879900" y="2886867"/>
            <a:ext cx="2946400" cy="693200"/>
          </a:xfrm>
          <a:prstGeom prst="rect">
            <a:avLst/>
          </a:prstGeom>
        </p:spPr>
        <p:txBody>
          <a:bodyPr spcFirstLastPara="1" wrap="square" lIns="91425" tIns="91425" rIns="91425" bIns="91425" anchor="ctr" anchorCtr="0">
            <a:noAutofit/>
          </a:bodyPr>
          <a:lstStyle>
            <a:lvl1pPr lvl="0" rtl="0">
              <a:spcBef>
                <a:spcPts val="0"/>
              </a:spcBef>
              <a:spcAft>
                <a:spcPts val="0"/>
              </a:spcAft>
              <a:buSzPts val="1400"/>
              <a:buNone/>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173" name="Google Shape;173;p18"/>
          <p:cNvSpPr txBox="1">
            <a:spLocks noGrp="1"/>
          </p:cNvSpPr>
          <p:nvPr>
            <p:ph type="title" idx="3"/>
          </p:nvPr>
        </p:nvSpPr>
        <p:spPr>
          <a:xfrm>
            <a:off x="6365729" y="2396967"/>
            <a:ext cx="2946400" cy="5948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2200"/>
              <a:buNone/>
              <a:defRPr sz="2933"/>
            </a:lvl1pPr>
            <a:lvl2pPr lvl="1" algn="r" rtl="0">
              <a:spcBef>
                <a:spcPts val="0"/>
              </a:spcBef>
              <a:spcAft>
                <a:spcPts val="0"/>
              </a:spcAft>
              <a:buSzPts val="2800"/>
              <a:buNone/>
              <a:defRPr>
                <a:latin typeface="Inter"/>
                <a:ea typeface="Inter"/>
                <a:cs typeface="Inter"/>
                <a:sym typeface="Inter"/>
              </a:defRPr>
            </a:lvl2pPr>
            <a:lvl3pPr lvl="2" algn="r" rtl="0">
              <a:spcBef>
                <a:spcPts val="0"/>
              </a:spcBef>
              <a:spcAft>
                <a:spcPts val="0"/>
              </a:spcAft>
              <a:buSzPts val="2800"/>
              <a:buNone/>
              <a:defRPr>
                <a:latin typeface="Inter"/>
                <a:ea typeface="Inter"/>
                <a:cs typeface="Inter"/>
                <a:sym typeface="Inter"/>
              </a:defRPr>
            </a:lvl3pPr>
            <a:lvl4pPr lvl="3" algn="r" rtl="0">
              <a:spcBef>
                <a:spcPts val="0"/>
              </a:spcBef>
              <a:spcAft>
                <a:spcPts val="0"/>
              </a:spcAft>
              <a:buSzPts val="2800"/>
              <a:buNone/>
              <a:defRPr>
                <a:latin typeface="Inter"/>
                <a:ea typeface="Inter"/>
                <a:cs typeface="Inter"/>
                <a:sym typeface="Inter"/>
              </a:defRPr>
            </a:lvl4pPr>
            <a:lvl5pPr lvl="4" algn="r" rtl="0">
              <a:spcBef>
                <a:spcPts val="0"/>
              </a:spcBef>
              <a:spcAft>
                <a:spcPts val="0"/>
              </a:spcAft>
              <a:buSzPts val="2800"/>
              <a:buNone/>
              <a:defRPr>
                <a:latin typeface="Inter"/>
                <a:ea typeface="Inter"/>
                <a:cs typeface="Inter"/>
                <a:sym typeface="Inter"/>
              </a:defRPr>
            </a:lvl5pPr>
            <a:lvl6pPr lvl="5" algn="r" rtl="0">
              <a:spcBef>
                <a:spcPts val="0"/>
              </a:spcBef>
              <a:spcAft>
                <a:spcPts val="0"/>
              </a:spcAft>
              <a:buSzPts val="2800"/>
              <a:buNone/>
              <a:defRPr>
                <a:latin typeface="Inter"/>
                <a:ea typeface="Inter"/>
                <a:cs typeface="Inter"/>
                <a:sym typeface="Inter"/>
              </a:defRPr>
            </a:lvl6pPr>
            <a:lvl7pPr lvl="6" algn="r" rtl="0">
              <a:spcBef>
                <a:spcPts val="0"/>
              </a:spcBef>
              <a:spcAft>
                <a:spcPts val="0"/>
              </a:spcAft>
              <a:buSzPts val="2800"/>
              <a:buNone/>
              <a:defRPr>
                <a:latin typeface="Inter"/>
                <a:ea typeface="Inter"/>
                <a:cs typeface="Inter"/>
                <a:sym typeface="Inter"/>
              </a:defRPr>
            </a:lvl7pPr>
            <a:lvl8pPr lvl="7" algn="r" rtl="0">
              <a:spcBef>
                <a:spcPts val="0"/>
              </a:spcBef>
              <a:spcAft>
                <a:spcPts val="0"/>
              </a:spcAft>
              <a:buSzPts val="2800"/>
              <a:buNone/>
              <a:defRPr>
                <a:latin typeface="Inter"/>
                <a:ea typeface="Inter"/>
                <a:cs typeface="Inter"/>
                <a:sym typeface="Inter"/>
              </a:defRPr>
            </a:lvl8pPr>
            <a:lvl9pPr lvl="8" algn="r" rtl="0">
              <a:spcBef>
                <a:spcPts val="0"/>
              </a:spcBef>
              <a:spcAft>
                <a:spcPts val="0"/>
              </a:spcAft>
              <a:buSzPts val="2800"/>
              <a:buNone/>
              <a:defRPr>
                <a:latin typeface="Inter"/>
                <a:ea typeface="Inter"/>
                <a:cs typeface="Inter"/>
                <a:sym typeface="Inter"/>
              </a:defRPr>
            </a:lvl9pPr>
          </a:lstStyle>
          <a:p>
            <a:endParaRPr/>
          </a:p>
        </p:txBody>
      </p:sp>
      <p:sp>
        <p:nvSpPr>
          <p:cNvPr id="174" name="Google Shape;174;p18"/>
          <p:cNvSpPr txBox="1">
            <a:spLocks noGrp="1"/>
          </p:cNvSpPr>
          <p:nvPr>
            <p:ph type="subTitle" idx="4"/>
          </p:nvPr>
        </p:nvSpPr>
        <p:spPr>
          <a:xfrm>
            <a:off x="6365700" y="2886867"/>
            <a:ext cx="2946400" cy="6932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1400"/>
              <a:buNone/>
              <a:defRPr/>
            </a:lvl1pPr>
            <a:lvl2pPr lvl="1" algn="r" rtl="0">
              <a:spcBef>
                <a:spcPts val="0"/>
              </a:spcBef>
              <a:spcAft>
                <a:spcPts val="0"/>
              </a:spcAft>
              <a:buSzPts val="1400"/>
              <a:buNone/>
              <a:defRPr/>
            </a:lvl2pPr>
            <a:lvl3pPr lvl="2" algn="r" rtl="0">
              <a:spcBef>
                <a:spcPts val="0"/>
              </a:spcBef>
              <a:spcAft>
                <a:spcPts val="0"/>
              </a:spcAft>
              <a:buSzPts val="1400"/>
              <a:buNone/>
              <a:defRPr/>
            </a:lvl3pPr>
            <a:lvl4pPr lvl="3" algn="r" rtl="0">
              <a:spcBef>
                <a:spcPts val="0"/>
              </a:spcBef>
              <a:spcAft>
                <a:spcPts val="0"/>
              </a:spcAft>
              <a:buSzPts val="1400"/>
              <a:buNone/>
              <a:defRPr/>
            </a:lvl4pPr>
            <a:lvl5pPr lvl="4" algn="r" rtl="0">
              <a:spcBef>
                <a:spcPts val="0"/>
              </a:spcBef>
              <a:spcAft>
                <a:spcPts val="0"/>
              </a:spcAft>
              <a:buSzPts val="1400"/>
              <a:buNone/>
              <a:defRPr/>
            </a:lvl5pPr>
            <a:lvl6pPr lvl="5" algn="r" rtl="0">
              <a:spcBef>
                <a:spcPts val="0"/>
              </a:spcBef>
              <a:spcAft>
                <a:spcPts val="0"/>
              </a:spcAft>
              <a:buSzPts val="1400"/>
              <a:buNone/>
              <a:defRPr/>
            </a:lvl6pPr>
            <a:lvl7pPr lvl="6" algn="r" rtl="0">
              <a:spcBef>
                <a:spcPts val="0"/>
              </a:spcBef>
              <a:spcAft>
                <a:spcPts val="0"/>
              </a:spcAft>
              <a:buSzPts val="1400"/>
              <a:buNone/>
              <a:defRPr/>
            </a:lvl7pPr>
            <a:lvl8pPr lvl="7" algn="r" rtl="0">
              <a:spcBef>
                <a:spcPts val="0"/>
              </a:spcBef>
              <a:spcAft>
                <a:spcPts val="0"/>
              </a:spcAft>
              <a:buSzPts val="1400"/>
              <a:buNone/>
              <a:defRPr/>
            </a:lvl8pPr>
            <a:lvl9pPr lvl="8" algn="r" rtl="0">
              <a:spcBef>
                <a:spcPts val="0"/>
              </a:spcBef>
              <a:spcAft>
                <a:spcPts val="0"/>
              </a:spcAft>
              <a:buSzPts val="1400"/>
              <a:buNone/>
              <a:defRPr/>
            </a:lvl9pPr>
          </a:lstStyle>
          <a:p>
            <a:endParaRPr/>
          </a:p>
        </p:txBody>
      </p:sp>
      <p:sp>
        <p:nvSpPr>
          <p:cNvPr id="175" name="Google Shape;175;p18"/>
          <p:cNvSpPr txBox="1">
            <a:spLocks noGrp="1"/>
          </p:cNvSpPr>
          <p:nvPr>
            <p:ph type="title" idx="5"/>
          </p:nvPr>
        </p:nvSpPr>
        <p:spPr>
          <a:xfrm>
            <a:off x="2879932" y="4229300"/>
            <a:ext cx="2946400" cy="5948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200"/>
              <a:buNone/>
              <a:defRPr sz="2933"/>
            </a:lvl1pPr>
            <a:lvl2pPr lvl="1" rtl="0">
              <a:spcBef>
                <a:spcPts val="0"/>
              </a:spcBef>
              <a:spcAft>
                <a:spcPts val="0"/>
              </a:spcAft>
              <a:buSzPts val="2800"/>
              <a:buNone/>
              <a:defRPr>
                <a:latin typeface="Inter"/>
                <a:ea typeface="Inter"/>
                <a:cs typeface="Inter"/>
                <a:sym typeface="Inter"/>
              </a:defRPr>
            </a:lvl2pPr>
            <a:lvl3pPr lvl="2" rtl="0">
              <a:spcBef>
                <a:spcPts val="0"/>
              </a:spcBef>
              <a:spcAft>
                <a:spcPts val="0"/>
              </a:spcAft>
              <a:buSzPts val="2800"/>
              <a:buNone/>
              <a:defRPr>
                <a:latin typeface="Inter"/>
                <a:ea typeface="Inter"/>
                <a:cs typeface="Inter"/>
                <a:sym typeface="Inter"/>
              </a:defRPr>
            </a:lvl3pPr>
            <a:lvl4pPr lvl="3" rtl="0">
              <a:spcBef>
                <a:spcPts val="0"/>
              </a:spcBef>
              <a:spcAft>
                <a:spcPts val="0"/>
              </a:spcAft>
              <a:buSzPts val="2800"/>
              <a:buNone/>
              <a:defRPr>
                <a:latin typeface="Inter"/>
                <a:ea typeface="Inter"/>
                <a:cs typeface="Inter"/>
                <a:sym typeface="Inter"/>
              </a:defRPr>
            </a:lvl4pPr>
            <a:lvl5pPr lvl="4" rtl="0">
              <a:spcBef>
                <a:spcPts val="0"/>
              </a:spcBef>
              <a:spcAft>
                <a:spcPts val="0"/>
              </a:spcAft>
              <a:buSzPts val="2800"/>
              <a:buNone/>
              <a:defRPr>
                <a:latin typeface="Inter"/>
                <a:ea typeface="Inter"/>
                <a:cs typeface="Inter"/>
                <a:sym typeface="Inter"/>
              </a:defRPr>
            </a:lvl5pPr>
            <a:lvl6pPr lvl="5" rtl="0">
              <a:spcBef>
                <a:spcPts val="0"/>
              </a:spcBef>
              <a:spcAft>
                <a:spcPts val="0"/>
              </a:spcAft>
              <a:buSzPts val="2800"/>
              <a:buNone/>
              <a:defRPr>
                <a:latin typeface="Inter"/>
                <a:ea typeface="Inter"/>
                <a:cs typeface="Inter"/>
                <a:sym typeface="Inter"/>
              </a:defRPr>
            </a:lvl6pPr>
            <a:lvl7pPr lvl="6" rtl="0">
              <a:spcBef>
                <a:spcPts val="0"/>
              </a:spcBef>
              <a:spcAft>
                <a:spcPts val="0"/>
              </a:spcAft>
              <a:buSzPts val="2800"/>
              <a:buNone/>
              <a:defRPr>
                <a:latin typeface="Inter"/>
                <a:ea typeface="Inter"/>
                <a:cs typeface="Inter"/>
                <a:sym typeface="Inter"/>
              </a:defRPr>
            </a:lvl7pPr>
            <a:lvl8pPr lvl="7" rtl="0">
              <a:spcBef>
                <a:spcPts val="0"/>
              </a:spcBef>
              <a:spcAft>
                <a:spcPts val="0"/>
              </a:spcAft>
              <a:buSzPts val="2800"/>
              <a:buNone/>
              <a:defRPr>
                <a:latin typeface="Inter"/>
                <a:ea typeface="Inter"/>
                <a:cs typeface="Inter"/>
                <a:sym typeface="Inter"/>
              </a:defRPr>
            </a:lvl8pPr>
            <a:lvl9pPr lvl="8" rtl="0">
              <a:spcBef>
                <a:spcPts val="0"/>
              </a:spcBef>
              <a:spcAft>
                <a:spcPts val="0"/>
              </a:spcAft>
              <a:buSzPts val="2800"/>
              <a:buNone/>
              <a:defRPr>
                <a:latin typeface="Inter"/>
                <a:ea typeface="Inter"/>
                <a:cs typeface="Inter"/>
                <a:sym typeface="Inter"/>
              </a:defRPr>
            </a:lvl9pPr>
          </a:lstStyle>
          <a:p>
            <a:endParaRPr/>
          </a:p>
        </p:txBody>
      </p:sp>
      <p:sp>
        <p:nvSpPr>
          <p:cNvPr id="176" name="Google Shape;176;p18"/>
          <p:cNvSpPr txBox="1">
            <a:spLocks noGrp="1"/>
          </p:cNvSpPr>
          <p:nvPr>
            <p:ph type="subTitle" idx="6"/>
          </p:nvPr>
        </p:nvSpPr>
        <p:spPr>
          <a:xfrm>
            <a:off x="2879900" y="4719200"/>
            <a:ext cx="2946400" cy="693200"/>
          </a:xfrm>
          <a:prstGeom prst="rect">
            <a:avLst/>
          </a:prstGeom>
        </p:spPr>
        <p:txBody>
          <a:bodyPr spcFirstLastPara="1" wrap="square" lIns="91425" tIns="91425" rIns="91425" bIns="91425" anchor="ctr" anchorCtr="0">
            <a:noAutofit/>
          </a:bodyPr>
          <a:lstStyle>
            <a:lvl1pPr lvl="0" rtl="0">
              <a:spcBef>
                <a:spcPts val="0"/>
              </a:spcBef>
              <a:spcAft>
                <a:spcPts val="0"/>
              </a:spcAft>
              <a:buSzPts val="1400"/>
              <a:buNone/>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177" name="Google Shape;177;p18"/>
          <p:cNvSpPr txBox="1">
            <a:spLocks noGrp="1"/>
          </p:cNvSpPr>
          <p:nvPr>
            <p:ph type="title" idx="7"/>
          </p:nvPr>
        </p:nvSpPr>
        <p:spPr>
          <a:xfrm>
            <a:off x="6365729" y="4229300"/>
            <a:ext cx="2946400" cy="5948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2200"/>
              <a:buNone/>
              <a:defRPr sz="2933"/>
            </a:lvl1pPr>
            <a:lvl2pPr lvl="1" algn="r" rtl="0">
              <a:spcBef>
                <a:spcPts val="0"/>
              </a:spcBef>
              <a:spcAft>
                <a:spcPts val="0"/>
              </a:spcAft>
              <a:buSzPts val="2800"/>
              <a:buNone/>
              <a:defRPr>
                <a:latin typeface="Inter"/>
                <a:ea typeface="Inter"/>
                <a:cs typeface="Inter"/>
                <a:sym typeface="Inter"/>
              </a:defRPr>
            </a:lvl2pPr>
            <a:lvl3pPr lvl="2" algn="r" rtl="0">
              <a:spcBef>
                <a:spcPts val="0"/>
              </a:spcBef>
              <a:spcAft>
                <a:spcPts val="0"/>
              </a:spcAft>
              <a:buSzPts val="2800"/>
              <a:buNone/>
              <a:defRPr>
                <a:latin typeface="Inter"/>
                <a:ea typeface="Inter"/>
                <a:cs typeface="Inter"/>
                <a:sym typeface="Inter"/>
              </a:defRPr>
            </a:lvl3pPr>
            <a:lvl4pPr lvl="3" algn="r" rtl="0">
              <a:spcBef>
                <a:spcPts val="0"/>
              </a:spcBef>
              <a:spcAft>
                <a:spcPts val="0"/>
              </a:spcAft>
              <a:buSzPts val="2800"/>
              <a:buNone/>
              <a:defRPr>
                <a:latin typeface="Inter"/>
                <a:ea typeface="Inter"/>
                <a:cs typeface="Inter"/>
                <a:sym typeface="Inter"/>
              </a:defRPr>
            </a:lvl4pPr>
            <a:lvl5pPr lvl="4" algn="r" rtl="0">
              <a:spcBef>
                <a:spcPts val="0"/>
              </a:spcBef>
              <a:spcAft>
                <a:spcPts val="0"/>
              </a:spcAft>
              <a:buSzPts val="2800"/>
              <a:buNone/>
              <a:defRPr>
                <a:latin typeface="Inter"/>
                <a:ea typeface="Inter"/>
                <a:cs typeface="Inter"/>
                <a:sym typeface="Inter"/>
              </a:defRPr>
            </a:lvl5pPr>
            <a:lvl6pPr lvl="5" algn="r" rtl="0">
              <a:spcBef>
                <a:spcPts val="0"/>
              </a:spcBef>
              <a:spcAft>
                <a:spcPts val="0"/>
              </a:spcAft>
              <a:buSzPts val="2800"/>
              <a:buNone/>
              <a:defRPr>
                <a:latin typeface="Inter"/>
                <a:ea typeface="Inter"/>
                <a:cs typeface="Inter"/>
                <a:sym typeface="Inter"/>
              </a:defRPr>
            </a:lvl6pPr>
            <a:lvl7pPr lvl="6" algn="r" rtl="0">
              <a:spcBef>
                <a:spcPts val="0"/>
              </a:spcBef>
              <a:spcAft>
                <a:spcPts val="0"/>
              </a:spcAft>
              <a:buSzPts val="2800"/>
              <a:buNone/>
              <a:defRPr>
                <a:latin typeface="Inter"/>
                <a:ea typeface="Inter"/>
                <a:cs typeface="Inter"/>
                <a:sym typeface="Inter"/>
              </a:defRPr>
            </a:lvl7pPr>
            <a:lvl8pPr lvl="7" algn="r" rtl="0">
              <a:spcBef>
                <a:spcPts val="0"/>
              </a:spcBef>
              <a:spcAft>
                <a:spcPts val="0"/>
              </a:spcAft>
              <a:buSzPts val="2800"/>
              <a:buNone/>
              <a:defRPr>
                <a:latin typeface="Inter"/>
                <a:ea typeface="Inter"/>
                <a:cs typeface="Inter"/>
                <a:sym typeface="Inter"/>
              </a:defRPr>
            </a:lvl8pPr>
            <a:lvl9pPr lvl="8" algn="r" rtl="0">
              <a:spcBef>
                <a:spcPts val="0"/>
              </a:spcBef>
              <a:spcAft>
                <a:spcPts val="0"/>
              </a:spcAft>
              <a:buSzPts val="2800"/>
              <a:buNone/>
              <a:defRPr>
                <a:latin typeface="Inter"/>
                <a:ea typeface="Inter"/>
                <a:cs typeface="Inter"/>
                <a:sym typeface="Inter"/>
              </a:defRPr>
            </a:lvl9pPr>
          </a:lstStyle>
          <a:p>
            <a:endParaRPr/>
          </a:p>
        </p:txBody>
      </p:sp>
      <p:sp>
        <p:nvSpPr>
          <p:cNvPr id="178" name="Google Shape;178;p18"/>
          <p:cNvSpPr txBox="1">
            <a:spLocks noGrp="1"/>
          </p:cNvSpPr>
          <p:nvPr>
            <p:ph type="subTitle" idx="8"/>
          </p:nvPr>
        </p:nvSpPr>
        <p:spPr>
          <a:xfrm>
            <a:off x="6365700" y="4719200"/>
            <a:ext cx="2946400" cy="6932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1400"/>
              <a:buNone/>
              <a:defRPr/>
            </a:lvl1pPr>
            <a:lvl2pPr lvl="1" algn="r" rtl="0">
              <a:spcBef>
                <a:spcPts val="0"/>
              </a:spcBef>
              <a:spcAft>
                <a:spcPts val="0"/>
              </a:spcAft>
              <a:buSzPts val="1400"/>
              <a:buNone/>
              <a:defRPr/>
            </a:lvl2pPr>
            <a:lvl3pPr lvl="2" algn="r" rtl="0">
              <a:spcBef>
                <a:spcPts val="0"/>
              </a:spcBef>
              <a:spcAft>
                <a:spcPts val="0"/>
              </a:spcAft>
              <a:buSzPts val="1400"/>
              <a:buNone/>
              <a:defRPr/>
            </a:lvl3pPr>
            <a:lvl4pPr lvl="3" algn="r" rtl="0">
              <a:spcBef>
                <a:spcPts val="0"/>
              </a:spcBef>
              <a:spcAft>
                <a:spcPts val="0"/>
              </a:spcAft>
              <a:buSzPts val="1400"/>
              <a:buNone/>
              <a:defRPr/>
            </a:lvl4pPr>
            <a:lvl5pPr lvl="4" algn="r" rtl="0">
              <a:spcBef>
                <a:spcPts val="0"/>
              </a:spcBef>
              <a:spcAft>
                <a:spcPts val="0"/>
              </a:spcAft>
              <a:buSzPts val="1400"/>
              <a:buNone/>
              <a:defRPr/>
            </a:lvl5pPr>
            <a:lvl6pPr lvl="5" algn="r" rtl="0">
              <a:spcBef>
                <a:spcPts val="0"/>
              </a:spcBef>
              <a:spcAft>
                <a:spcPts val="0"/>
              </a:spcAft>
              <a:buSzPts val="1400"/>
              <a:buNone/>
              <a:defRPr/>
            </a:lvl6pPr>
            <a:lvl7pPr lvl="6" algn="r" rtl="0">
              <a:spcBef>
                <a:spcPts val="0"/>
              </a:spcBef>
              <a:spcAft>
                <a:spcPts val="0"/>
              </a:spcAft>
              <a:buSzPts val="1400"/>
              <a:buNone/>
              <a:defRPr/>
            </a:lvl7pPr>
            <a:lvl8pPr lvl="7" algn="r" rtl="0">
              <a:spcBef>
                <a:spcPts val="0"/>
              </a:spcBef>
              <a:spcAft>
                <a:spcPts val="0"/>
              </a:spcAft>
              <a:buSzPts val="1400"/>
              <a:buNone/>
              <a:defRPr/>
            </a:lvl8pPr>
            <a:lvl9pPr lvl="8" algn="r" rtl="0">
              <a:spcBef>
                <a:spcPts val="0"/>
              </a:spcBef>
              <a:spcAft>
                <a:spcPts val="0"/>
              </a:spcAft>
              <a:buSzPts val="1400"/>
              <a:buNone/>
              <a:defRPr/>
            </a:lvl9pPr>
          </a:lstStyle>
          <a:p>
            <a:endParaRPr/>
          </a:p>
        </p:txBody>
      </p:sp>
      <p:cxnSp>
        <p:nvCxnSpPr>
          <p:cNvPr id="179" name="Google Shape;179;p18"/>
          <p:cNvCxnSpPr/>
          <p:nvPr/>
        </p:nvCxnSpPr>
        <p:spPr>
          <a:xfrm>
            <a:off x="950967" y="6503233"/>
            <a:ext cx="6098800" cy="0"/>
          </a:xfrm>
          <a:prstGeom prst="straightConnector1">
            <a:avLst/>
          </a:prstGeom>
          <a:noFill/>
          <a:ln w="9525" cap="flat" cmpd="sng">
            <a:solidFill>
              <a:schemeClr val="dk1"/>
            </a:solidFill>
            <a:prstDash val="solid"/>
            <a:round/>
            <a:headEnd type="none" w="med" len="med"/>
            <a:tailEnd type="none" w="med" len="med"/>
          </a:ln>
        </p:spPr>
      </p:cxnSp>
      <p:grpSp>
        <p:nvGrpSpPr>
          <p:cNvPr id="180" name="Google Shape;180;p18"/>
          <p:cNvGrpSpPr/>
          <p:nvPr/>
        </p:nvGrpSpPr>
        <p:grpSpPr>
          <a:xfrm>
            <a:off x="10601868" y="6249085"/>
            <a:ext cx="766185" cy="508273"/>
            <a:chOff x="7951400" y="4686813"/>
            <a:chExt cx="574639" cy="381205"/>
          </a:xfrm>
        </p:grpSpPr>
        <p:cxnSp>
          <p:nvCxnSpPr>
            <p:cNvPr id="181" name="Google Shape;181;p18"/>
            <p:cNvCxnSpPr/>
            <p:nvPr/>
          </p:nvCxnSpPr>
          <p:spPr>
            <a:xfrm>
              <a:off x="7951400" y="4877425"/>
              <a:ext cx="479100" cy="0"/>
            </a:xfrm>
            <a:prstGeom prst="straightConnector1">
              <a:avLst/>
            </a:prstGeom>
            <a:noFill/>
            <a:ln w="9525" cap="flat" cmpd="sng">
              <a:solidFill>
                <a:schemeClr val="dk1"/>
              </a:solidFill>
              <a:prstDash val="solid"/>
              <a:round/>
              <a:headEnd type="none" w="med" len="med"/>
              <a:tailEnd type="none" w="med" len="med"/>
            </a:ln>
          </p:spPr>
        </p:cxnSp>
        <p:grpSp>
          <p:nvGrpSpPr>
            <p:cNvPr id="182" name="Google Shape;182;p18"/>
            <p:cNvGrpSpPr/>
            <p:nvPr/>
          </p:nvGrpSpPr>
          <p:grpSpPr>
            <a:xfrm flipH="1">
              <a:off x="8335406" y="4686813"/>
              <a:ext cx="190633" cy="381205"/>
              <a:chOff x="4289475" y="3514800"/>
              <a:chExt cx="302400" cy="604800"/>
            </a:xfrm>
          </p:grpSpPr>
          <p:sp>
            <p:nvSpPr>
              <p:cNvPr id="183" name="Google Shape;183;p18"/>
              <p:cNvSpPr/>
              <p:nvPr/>
            </p:nvSpPr>
            <p:spPr>
              <a:xfrm>
                <a:off x="4289475" y="3817200"/>
                <a:ext cx="302400" cy="302400"/>
              </a:xfrm>
              <a:prstGeom prst="arc">
                <a:avLst>
                  <a:gd name="adj1" fmla="val 16200000"/>
                  <a:gd name="adj2" fmla="val 0"/>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 name="Google Shape;184;p18"/>
              <p:cNvSpPr/>
              <p:nvPr/>
            </p:nvSpPr>
            <p:spPr>
              <a:xfrm rot="10800000" flipH="1">
                <a:off x="4289475" y="3514800"/>
                <a:ext cx="302400" cy="302400"/>
              </a:xfrm>
              <a:prstGeom prst="arc">
                <a:avLst>
                  <a:gd name="adj1" fmla="val 16200000"/>
                  <a:gd name="adj2" fmla="val 0"/>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Tree>
    <p:extLst>
      <p:ext uri="{BB962C8B-B14F-4D97-AF65-F5344CB8AC3E}">
        <p14:creationId xmlns:p14="http://schemas.microsoft.com/office/powerpoint/2010/main" val="215370711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and six columns">
  <p:cSld name="Title and six columns">
    <p:spTree>
      <p:nvGrpSpPr>
        <p:cNvPr id="1" name="Shape 185"/>
        <p:cNvGrpSpPr/>
        <p:nvPr/>
      </p:nvGrpSpPr>
      <p:grpSpPr>
        <a:xfrm>
          <a:off x="0" y="0"/>
          <a:ext cx="0" cy="0"/>
          <a:chOff x="0" y="0"/>
          <a:chExt cx="0" cy="0"/>
        </a:xfrm>
      </p:grpSpPr>
      <p:sp>
        <p:nvSpPr>
          <p:cNvPr id="186" name="Google Shape;186;p19"/>
          <p:cNvSpPr txBox="1">
            <a:spLocks noGrp="1"/>
          </p:cNvSpPr>
          <p:nvPr>
            <p:ph type="title"/>
          </p:nvPr>
        </p:nvSpPr>
        <p:spPr>
          <a:xfrm>
            <a:off x="950967" y="719333"/>
            <a:ext cx="10290000" cy="7636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87" name="Google Shape;187;p19"/>
          <p:cNvSpPr txBox="1">
            <a:spLocks noGrp="1"/>
          </p:cNvSpPr>
          <p:nvPr>
            <p:ph type="title" idx="2"/>
          </p:nvPr>
        </p:nvSpPr>
        <p:spPr>
          <a:xfrm>
            <a:off x="1504237" y="2431132"/>
            <a:ext cx="2872400" cy="585200"/>
          </a:xfrm>
          <a:prstGeom prst="rect">
            <a:avLst/>
          </a:prstGeom>
        </p:spPr>
        <p:txBody>
          <a:bodyPr spcFirstLastPara="1" wrap="square" lIns="91425" tIns="91425" rIns="91425" bIns="91425" anchor="ctr" anchorCtr="0">
            <a:noAutofit/>
          </a:bodyPr>
          <a:lstStyle>
            <a:lvl1pPr lvl="0" rtl="0">
              <a:spcBef>
                <a:spcPts val="0"/>
              </a:spcBef>
              <a:spcAft>
                <a:spcPts val="0"/>
              </a:spcAft>
              <a:buSzPts val="2200"/>
              <a:buNone/>
              <a:defRPr sz="2933"/>
            </a:lvl1pPr>
            <a:lvl2pPr lvl="1" rtl="0">
              <a:spcBef>
                <a:spcPts val="0"/>
              </a:spcBef>
              <a:spcAft>
                <a:spcPts val="0"/>
              </a:spcAft>
              <a:buSzPts val="2800"/>
              <a:buNone/>
              <a:defRPr>
                <a:latin typeface="Inter"/>
                <a:ea typeface="Inter"/>
                <a:cs typeface="Inter"/>
                <a:sym typeface="Inter"/>
              </a:defRPr>
            </a:lvl2pPr>
            <a:lvl3pPr lvl="2" rtl="0">
              <a:spcBef>
                <a:spcPts val="0"/>
              </a:spcBef>
              <a:spcAft>
                <a:spcPts val="0"/>
              </a:spcAft>
              <a:buSzPts val="2800"/>
              <a:buNone/>
              <a:defRPr>
                <a:latin typeface="Inter"/>
                <a:ea typeface="Inter"/>
                <a:cs typeface="Inter"/>
                <a:sym typeface="Inter"/>
              </a:defRPr>
            </a:lvl3pPr>
            <a:lvl4pPr lvl="3" rtl="0">
              <a:spcBef>
                <a:spcPts val="0"/>
              </a:spcBef>
              <a:spcAft>
                <a:spcPts val="0"/>
              </a:spcAft>
              <a:buSzPts val="2800"/>
              <a:buNone/>
              <a:defRPr>
                <a:latin typeface="Inter"/>
                <a:ea typeface="Inter"/>
                <a:cs typeface="Inter"/>
                <a:sym typeface="Inter"/>
              </a:defRPr>
            </a:lvl4pPr>
            <a:lvl5pPr lvl="4" rtl="0">
              <a:spcBef>
                <a:spcPts val="0"/>
              </a:spcBef>
              <a:spcAft>
                <a:spcPts val="0"/>
              </a:spcAft>
              <a:buSzPts val="2800"/>
              <a:buNone/>
              <a:defRPr>
                <a:latin typeface="Inter"/>
                <a:ea typeface="Inter"/>
                <a:cs typeface="Inter"/>
                <a:sym typeface="Inter"/>
              </a:defRPr>
            </a:lvl5pPr>
            <a:lvl6pPr lvl="5" rtl="0">
              <a:spcBef>
                <a:spcPts val="0"/>
              </a:spcBef>
              <a:spcAft>
                <a:spcPts val="0"/>
              </a:spcAft>
              <a:buSzPts val="2800"/>
              <a:buNone/>
              <a:defRPr>
                <a:latin typeface="Inter"/>
                <a:ea typeface="Inter"/>
                <a:cs typeface="Inter"/>
                <a:sym typeface="Inter"/>
              </a:defRPr>
            </a:lvl6pPr>
            <a:lvl7pPr lvl="6" rtl="0">
              <a:spcBef>
                <a:spcPts val="0"/>
              </a:spcBef>
              <a:spcAft>
                <a:spcPts val="0"/>
              </a:spcAft>
              <a:buSzPts val="2800"/>
              <a:buNone/>
              <a:defRPr>
                <a:latin typeface="Inter"/>
                <a:ea typeface="Inter"/>
                <a:cs typeface="Inter"/>
                <a:sym typeface="Inter"/>
              </a:defRPr>
            </a:lvl7pPr>
            <a:lvl8pPr lvl="7" rtl="0">
              <a:spcBef>
                <a:spcPts val="0"/>
              </a:spcBef>
              <a:spcAft>
                <a:spcPts val="0"/>
              </a:spcAft>
              <a:buSzPts val="2800"/>
              <a:buNone/>
              <a:defRPr>
                <a:latin typeface="Inter"/>
                <a:ea typeface="Inter"/>
                <a:cs typeface="Inter"/>
                <a:sym typeface="Inter"/>
              </a:defRPr>
            </a:lvl8pPr>
            <a:lvl9pPr lvl="8" rtl="0">
              <a:spcBef>
                <a:spcPts val="0"/>
              </a:spcBef>
              <a:spcAft>
                <a:spcPts val="0"/>
              </a:spcAft>
              <a:buSzPts val="2800"/>
              <a:buNone/>
              <a:defRPr>
                <a:latin typeface="Inter"/>
                <a:ea typeface="Inter"/>
                <a:cs typeface="Inter"/>
                <a:sym typeface="Inter"/>
              </a:defRPr>
            </a:lvl9pPr>
          </a:lstStyle>
          <a:p>
            <a:endParaRPr/>
          </a:p>
        </p:txBody>
      </p:sp>
      <p:sp>
        <p:nvSpPr>
          <p:cNvPr id="188" name="Google Shape;188;p19"/>
          <p:cNvSpPr txBox="1">
            <a:spLocks noGrp="1"/>
          </p:cNvSpPr>
          <p:nvPr>
            <p:ph type="subTitle" idx="1"/>
          </p:nvPr>
        </p:nvSpPr>
        <p:spPr>
          <a:xfrm>
            <a:off x="1504237" y="2921032"/>
            <a:ext cx="2872400" cy="702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400"/>
              <a:buNone/>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189" name="Google Shape;189;p19"/>
          <p:cNvSpPr txBox="1">
            <a:spLocks noGrp="1"/>
          </p:cNvSpPr>
          <p:nvPr>
            <p:ph type="title" idx="3"/>
          </p:nvPr>
        </p:nvSpPr>
        <p:spPr>
          <a:xfrm>
            <a:off x="4659792" y="2431132"/>
            <a:ext cx="2872400" cy="585200"/>
          </a:xfrm>
          <a:prstGeom prst="rect">
            <a:avLst/>
          </a:prstGeom>
        </p:spPr>
        <p:txBody>
          <a:bodyPr spcFirstLastPara="1" wrap="square" lIns="91425" tIns="91425" rIns="91425" bIns="91425" anchor="ctr" anchorCtr="0">
            <a:noAutofit/>
          </a:bodyPr>
          <a:lstStyle>
            <a:lvl1pPr lvl="0" rtl="0">
              <a:spcBef>
                <a:spcPts val="0"/>
              </a:spcBef>
              <a:spcAft>
                <a:spcPts val="0"/>
              </a:spcAft>
              <a:buSzPts val="2200"/>
              <a:buNone/>
              <a:defRPr sz="2933"/>
            </a:lvl1pPr>
            <a:lvl2pPr lvl="1" rtl="0">
              <a:spcBef>
                <a:spcPts val="0"/>
              </a:spcBef>
              <a:spcAft>
                <a:spcPts val="0"/>
              </a:spcAft>
              <a:buSzPts val="2800"/>
              <a:buNone/>
              <a:defRPr>
                <a:latin typeface="Inter"/>
                <a:ea typeface="Inter"/>
                <a:cs typeface="Inter"/>
                <a:sym typeface="Inter"/>
              </a:defRPr>
            </a:lvl2pPr>
            <a:lvl3pPr lvl="2" rtl="0">
              <a:spcBef>
                <a:spcPts val="0"/>
              </a:spcBef>
              <a:spcAft>
                <a:spcPts val="0"/>
              </a:spcAft>
              <a:buSzPts val="2800"/>
              <a:buNone/>
              <a:defRPr>
                <a:latin typeface="Inter"/>
                <a:ea typeface="Inter"/>
                <a:cs typeface="Inter"/>
                <a:sym typeface="Inter"/>
              </a:defRPr>
            </a:lvl3pPr>
            <a:lvl4pPr lvl="3" rtl="0">
              <a:spcBef>
                <a:spcPts val="0"/>
              </a:spcBef>
              <a:spcAft>
                <a:spcPts val="0"/>
              </a:spcAft>
              <a:buSzPts val="2800"/>
              <a:buNone/>
              <a:defRPr>
                <a:latin typeface="Inter"/>
                <a:ea typeface="Inter"/>
                <a:cs typeface="Inter"/>
                <a:sym typeface="Inter"/>
              </a:defRPr>
            </a:lvl4pPr>
            <a:lvl5pPr lvl="4" rtl="0">
              <a:spcBef>
                <a:spcPts val="0"/>
              </a:spcBef>
              <a:spcAft>
                <a:spcPts val="0"/>
              </a:spcAft>
              <a:buSzPts val="2800"/>
              <a:buNone/>
              <a:defRPr>
                <a:latin typeface="Inter"/>
                <a:ea typeface="Inter"/>
                <a:cs typeface="Inter"/>
                <a:sym typeface="Inter"/>
              </a:defRPr>
            </a:lvl5pPr>
            <a:lvl6pPr lvl="5" rtl="0">
              <a:spcBef>
                <a:spcPts val="0"/>
              </a:spcBef>
              <a:spcAft>
                <a:spcPts val="0"/>
              </a:spcAft>
              <a:buSzPts val="2800"/>
              <a:buNone/>
              <a:defRPr>
                <a:latin typeface="Inter"/>
                <a:ea typeface="Inter"/>
                <a:cs typeface="Inter"/>
                <a:sym typeface="Inter"/>
              </a:defRPr>
            </a:lvl6pPr>
            <a:lvl7pPr lvl="6" rtl="0">
              <a:spcBef>
                <a:spcPts val="0"/>
              </a:spcBef>
              <a:spcAft>
                <a:spcPts val="0"/>
              </a:spcAft>
              <a:buSzPts val="2800"/>
              <a:buNone/>
              <a:defRPr>
                <a:latin typeface="Inter"/>
                <a:ea typeface="Inter"/>
                <a:cs typeface="Inter"/>
                <a:sym typeface="Inter"/>
              </a:defRPr>
            </a:lvl7pPr>
            <a:lvl8pPr lvl="7" rtl="0">
              <a:spcBef>
                <a:spcPts val="0"/>
              </a:spcBef>
              <a:spcAft>
                <a:spcPts val="0"/>
              </a:spcAft>
              <a:buSzPts val="2800"/>
              <a:buNone/>
              <a:defRPr>
                <a:latin typeface="Inter"/>
                <a:ea typeface="Inter"/>
                <a:cs typeface="Inter"/>
                <a:sym typeface="Inter"/>
              </a:defRPr>
            </a:lvl8pPr>
            <a:lvl9pPr lvl="8" rtl="0">
              <a:spcBef>
                <a:spcPts val="0"/>
              </a:spcBef>
              <a:spcAft>
                <a:spcPts val="0"/>
              </a:spcAft>
              <a:buSzPts val="2800"/>
              <a:buNone/>
              <a:defRPr>
                <a:latin typeface="Inter"/>
                <a:ea typeface="Inter"/>
                <a:cs typeface="Inter"/>
                <a:sym typeface="Inter"/>
              </a:defRPr>
            </a:lvl9pPr>
          </a:lstStyle>
          <a:p>
            <a:endParaRPr/>
          </a:p>
        </p:txBody>
      </p:sp>
      <p:sp>
        <p:nvSpPr>
          <p:cNvPr id="190" name="Google Shape;190;p19"/>
          <p:cNvSpPr txBox="1">
            <a:spLocks noGrp="1"/>
          </p:cNvSpPr>
          <p:nvPr>
            <p:ph type="subTitle" idx="4"/>
          </p:nvPr>
        </p:nvSpPr>
        <p:spPr>
          <a:xfrm>
            <a:off x="4659792" y="2921032"/>
            <a:ext cx="2872400" cy="702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400"/>
              <a:buNone/>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191" name="Google Shape;191;p19"/>
          <p:cNvSpPr txBox="1">
            <a:spLocks noGrp="1"/>
          </p:cNvSpPr>
          <p:nvPr>
            <p:ph type="title" idx="5"/>
          </p:nvPr>
        </p:nvSpPr>
        <p:spPr>
          <a:xfrm>
            <a:off x="7815347" y="2431132"/>
            <a:ext cx="2872400" cy="585200"/>
          </a:xfrm>
          <a:prstGeom prst="rect">
            <a:avLst/>
          </a:prstGeom>
        </p:spPr>
        <p:txBody>
          <a:bodyPr spcFirstLastPara="1" wrap="square" lIns="91425" tIns="91425" rIns="91425" bIns="91425" anchor="ctr" anchorCtr="0">
            <a:noAutofit/>
          </a:bodyPr>
          <a:lstStyle>
            <a:lvl1pPr lvl="0" rtl="0">
              <a:spcBef>
                <a:spcPts val="0"/>
              </a:spcBef>
              <a:spcAft>
                <a:spcPts val="0"/>
              </a:spcAft>
              <a:buSzPts val="2200"/>
              <a:buNone/>
              <a:defRPr sz="2933"/>
            </a:lvl1pPr>
            <a:lvl2pPr lvl="1" rtl="0">
              <a:spcBef>
                <a:spcPts val="0"/>
              </a:spcBef>
              <a:spcAft>
                <a:spcPts val="0"/>
              </a:spcAft>
              <a:buSzPts val="2800"/>
              <a:buNone/>
              <a:defRPr>
                <a:latin typeface="Inter"/>
                <a:ea typeface="Inter"/>
                <a:cs typeface="Inter"/>
                <a:sym typeface="Inter"/>
              </a:defRPr>
            </a:lvl2pPr>
            <a:lvl3pPr lvl="2" rtl="0">
              <a:spcBef>
                <a:spcPts val="0"/>
              </a:spcBef>
              <a:spcAft>
                <a:spcPts val="0"/>
              </a:spcAft>
              <a:buSzPts val="2800"/>
              <a:buNone/>
              <a:defRPr>
                <a:latin typeface="Inter"/>
                <a:ea typeface="Inter"/>
                <a:cs typeface="Inter"/>
                <a:sym typeface="Inter"/>
              </a:defRPr>
            </a:lvl3pPr>
            <a:lvl4pPr lvl="3" rtl="0">
              <a:spcBef>
                <a:spcPts val="0"/>
              </a:spcBef>
              <a:spcAft>
                <a:spcPts val="0"/>
              </a:spcAft>
              <a:buSzPts val="2800"/>
              <a:buNone/>
              <a:defRPr>
                <a:latin typeface="Inter"/>
                <a:ea typeface="Inter"/>
                <a:cs typeface="Inter"/>
                <a:sym typeface="Inter"/>
              </a:defRPr>
            </a:lvl4pPr>
            <a:lvl5pPr lvl="4" rtl="0">
              <a:spcBef>
                <a:spcPts val="0"/>
              </a:spcBef>
              <a:spcAft>
                <a:spcPts val="0"/>
              </a:spcAft>
              <a:buSzPts val="2800"/>
              <a:buNone/>
              <a:defRPr>
                <a:latin typeface="Inter"/>
                <a:ea typeface="Inter"/>
                <a:cs typeface="Inter"/>
                <a:sym typeface="Inter"/>
              </a:defRPr>
            </a:lvl5pPr>
            <a:lvl6pPr lvl="5" rtl="0">
              <a:spcBef>
                <a:spcPts val="0"/>
              </a:spcBef>
              <a:spcAft>
                <a:spcPts val="0"/>
              </a:spcAft>
              <a:buSzPts val="2800"/>
              <a:buNone/>
              <a:defRPr>
                <a:latin typeface="Inter"/>
                <a:ea typeface="Inter"/>
                <a:cs typeface="Inter"/>
                <a:sym typeface="Inter"/>
              </a:defRPr>
            </a:lvl6pPr>
            <a:lvl7pPr lvl="6" rtl="0">
              <a:spcBef>
                <a:spcPts val="0"/>
              </a:spcBef>
              <a:spcAft>
                <a:spcPts val="0"/>
              </a:spcAft>
              <a:buSzPts val="2800"/>
              <a:buNone/>
              <a:defRPr>
                <a:latin typeface="Inter"/>
                <a:ea typeface="Inter"/>
                <a:cs typeface="Inter"/>
                <a:sym typeface="Inter"/>
              </a:defRPr>
            </a:lvl7pPr>
            <a:lvl8pPr lvl="7" rtl="0">
              <a:spcBef>
                <a:spcPts val="0"/>
              </a:spcBef>
              <a:spcAft>
                <a:spcPts val="0"/>
              </a:spcAft>
              <a:buSzPts val="2800"/>
              <a:buNone/>
              <a:defRPr>
                <a:latin typeface="Inter"/>
                <a:ea typeface="Inter"/>
                <a:cs typeface="Inter"/>
                <a:sym typeface="Inter"/>
              </a:defRPr>
            </a:lvl8pPr>
            <a:lvl9pPr lvl="8" rtl="0">
              <a:spcBef>
                <a:spcPts val="0"/>
              </a:spcBef>
              <a:spcAft>
                <a:spcPts val="0"/>
              </a:spcAft>
              <a:buSzPts val="2800"/>
              <a:buNone/>
              <a:defRPr>
                <a:latin typeface="Inter"/>
                <a:ea typeface="Inter"/>
                <a:cs typeface="Inter"/>
                <a:sym typeface="Inter"/>
              </a:defRPr>
            </a:lvl9pPr>
          </a:lstStyle>
          <a:p>
            <a:endParaRPr/>
          </a:p>
        </p:txBody>
      </p:sp>
      <p:sp>
        <p:nvSpPr>
          <p:cNvPr id="192" name="Google Shape;192;p19"/>
          <p:cNvSpPr txBox="1">
            <a:spLocks noGrp="1"/>
          </p:cNvSpPr>
          <p:nvPr>
            <p:ph type="subTitle" idx="6"/>
          </p:nvPr>
        </p:nvSpPr>
        <p:spPr>
          <a:xfrm>
            <a:off x="7815347" y="2921032"/>
            <a:ext cx="2872400" cy="702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400"/>
              <a:buNone/>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193" name="Google Shape;193;p19"/>
          <p:cNvSpPr txBox="1">
            <a:spLocks noGrp="1"/>
          </p:cNvSpPr>
          <p:nvPr>
            <p:ph type="title" idx="7"/>
          </p:nvPr>
        </p:nvSpPr>
        <p:spPr>
          <a:xfrm>
            <a:off x="1504237" y="4584399"/>
            <a:ext cx="2872400" cy="585200"/>
          </a:xfrm>
          <a:prstGeom prst="rect">
            <a:avLst/>
          </a:prstGeom>
        </p:spPr>
        <p:txBody>
          <a:bodyPr spcFirstLastPara="1" wrap="square" lIns="91425" tIns="91425" rIns="91425" bIns="91425" anchor="ctr" anchorCtr="0">
            <a:noAutofit/>
          </a:bodyPr>
          <a:lstStyle>
            <a:lvl1pPr lvl="0" rtl="0">
              <a:spcBef>
                <a:spcPts val="0"/>
              </a:spcBef>
              <a:spcAft>
                <a:spcPts val="0"/>
              </a:spcAft>
              <a:buSzPts val="2200"/>
              <a:buNone/>
              <a:defRPr sz="2933"/>
            </a:lvl1pPr>
            <a:lvl2pPr lvl="1" rtl="0">
              <a:spcBef>
                <a:spcPts val="0"/>
              </a:spcBef>
              <a:spcAft>
                <a:spcPts val="0"/>
              </a:spcAft>
              <a:buSzPts val="2800"/>
              <a:buNone/>
              <a:defRPr>
                <a:latin typeface="Inter"/>
                <a:ea typeface="Inter"/>
                <a:cs typeface="Inter"/>
                <a:sym typeface="Inter"/>
              </a:defRPr>
            </a:lvl2pPr>
            <a:lvl3pPr lvl="2" rtl="0">
              <a:spcBef>
                <a:spcPts val="0"/>
              </a:spcBef>
              <a:spcAft>
                <a:spcPts val="0"/>
              </a:spcAft>
              <a:buSzPts val="2800"/>
              <a:buNone/>
              <a:defRPr>
                <a:latin typeface="Inter"/>
                <a:ea typeface="Inter"/>
                <a:cs typeface="Inter"/>
                <a:sym typeface="Inter"/>
              </a:defRPr>
            </a:lvl3pPr>
            <a:lvl4pPr lvl="3" rtl="0">
              <a:spcBef>
                <a:spcPts val="0"/>
              </a:spcBef>
              <a:spcAft>
                <a:spcPts val="0"/>
              </a:spcAft>
              <a:buSzPts val="2800"/>
              <a:buNone/>
              <a:defRPr>
                <a:latin typeface="Inter"/>
                <a:ea typeface="Inter"/>
                <a:cs typeface="Inter"/>
                <a:sym typeface="Inter"/>
              </a:defRPr>
            </a:lvl4pPr>
            <a:lvl5pPr lvl="4" rtl="0">
              <a:spcBef>
                <a:spcPts val="0"/>
              </a:spcBef>
              <a:spcAft>
                <a:spcPts val="0"/>
              </a:spcAft>
              <a:buSzPts val="2800"/>
              <a:buNone/>
              <a:defRPr>
                <a:latin typeface="Inter"/>
                <a:ea typeface="Inter"/>
                <a:cs typeface="Inter"/>
                <a:sym typeface="Inter"/>
              </a:defRPr>
            </a:lvl5pPr>
            <a:lvl6pPr lvl="5" rtl="0">
              <a:spcBef>
                <a:spcPts val="0"/>
              </a:spcBef>
              <a:spcAft>
                <a:spcPts val="0"/>
              </a:spcAft>
              <a:buSzPts val="2800"/>
              <a:buNone/>
              <a:defRPr>
                <a:latin typeface="Inter"/>
                <a:ea typeface="Inter"/>
                <a:cs typeface="Inter"/>
                <a:sym typeface="Inter"/>
              </a:defRPr>
            </a:lvl6pPr>
            <a:lvl7pPr lvl="6" rtl="0">
              <a:spcBef>
                <a:spcPts val="0"/>
              </a:spcBef>
              <a:spcAft>
                <a:spcPts val="0"/>
              </a:spcAft>
              <a:buSzPts val="2800"/>
              <a:buNone/>
              <a:defRPr>
                <a:latin typeface="Inter"/>
                <a:ea typeface="Inter"/>
                <a:cs typeface="Inter"/>
                <a:sym typeface="Inter"/>
              </a:defRPr>
            </a:lvl7pPr>
            <a:lvl8pPr lvl="7" rtl="0">
              <a:spcBef>
                <a:spcPts val="0"/>
              </a:spcBef>
              <a:spcAft>
                <a:spcPts val="0"/>
              </a:spcAft>
              <a:buSzPts val="2800"/>
              <a:buNone/>
              <a:defRPr>
                <a:latin typeface="Inter"/>
                <a:ea typeface="Inter"/>
                <a:cs typeface="Inter"/>
                <a:sym typeface="Inter"/>
              </a:defRPr>
            </a:lvl8pPr>
            <a:lvl9pPr lvl="8" rtl="0">
              <a:spcBef>
                <a:spcPts val="0"/>
              </a:spcBef>
              <a:spcAft>
                <a:spcPts val="0"/>
              </a:spcAft>
              <a:buSzPts val="2800"/>
              <a:buNone/>
              <a:defRPr>
                <a:latin typeface="Inter"/>
                <a:ea typeface="Inter"/>
                <a:cs typeface="Inter"/>
                <a:sym typeface="Inter"/>
              </a:defRPr>
            </a:lvl9pPr>
          </a:lstStyle>
          <a:p>
            <a:endParaRPr/>
          </a:p>
        </p:txBody>
      </p:sp>
      <p:sp>
        <p:nvSpPr>
          <p:cNvPr id="194" name="Google Shape;194;p19"/>
          <p:cNvSpPr txBox="1">
            <a:spLocks noGrp="1"/>
          </p:cNvSpPr>
          <p:nvPr>
            <p:ph type="subTitle" idx="8"/>
          </p:nvPr>
        </p:nvSpPr>
        <p:spPr>
          <a:xfrm>
            <a:off x="1504237" y="5065685"/>
            <a:ext cx="2872400" cy="702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400"/>
              <a:buNone/>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195" name="Google Shape;195;p19"/>
          <p:cNvSpPr txBox="1">
            <a:spLocks noGrp="1"/>
          </p:cNvSpPr>
          <p:nvPr>
            <p:ph type="title" idx="9"/>
          </p:nvPr>
        </p:nvSpPr>
        <p:spPr>
          <a:xfrm>
            <a:off x="4659792" y="4584399"/>
            <a:ext cx="2872400" cy="585200"/>
          </a:xfrm>
          <a:prstGeom prst="rect">
            <a:avLst/>
          </a:prstGeom>
        </p:spPr>
        <p:txBody>
          <a:bodyPr spcFirstLastPara="1" wrap="square" lIns="91425" tIns="91425" rIns="91425" bIns="91425" anchor="ctr" anchorCtr="0">
            <a:noAutofit/>
          </a:bodyPr>
          <a:lstStyle>
            <a:lvl1pPr lvl="0" rtl="0">
              <a:spcBef>
                <a:spcPts val="0"/>
              </a:spcBef>
              <a:spcAft>
                <a:spcPts val="0"/>
              </a:spcAft>
              <a:buSzPts val="2200"/>
              <a:buNone/>
              <a:defRPr sz="2933"/>
            </a:lvl1pPr>
            <a:lvl2pPr lvl="1" rtl="0">
              <a:spcBef>
                <a:spcPts val="0"/>
              </a:spcBef>
              <a:spcAft>
                <a:spcPts val="0"/>
              </a:spcAft>
              <a:buSzPts val="2800"/>
              <a:buNone/>
              <a:defRPr>
                <a:latin typeface="Inter"/>
                <a:ea typeface="Inter"/>
                <a:cs typeface="Inter"/>
                <a:sym typeface="Inter"/>
              </a:defRPr>
            </a:lvl2pPr>
            <a:lvl3pPr lvl="2" rtl="0">
              <a:spcBef>
                <a:spcPts val="0"/>
              </a:spcBef>
              <a:spcAft>
                <a:spcPts val="0"/>
              </a:spcAft>
              <a:buSzPts val="2800"/>
              <a:buNone/>
              <a:defRPr>
                <a:latin typeface="Inter"/>
                <a:ea typeface="Inter"/>
                <a:cs typeface="Inter"/>
                <a:sym typeface="Inter"/>
              </a:defRPr>
            </a:lvl3pPr>
            <a:lvl4pPr lvl="3" rtl="0">
              <a:spcBef>
                <a:spcPts val="0"/>
              </a:spcBef>
              <a:spcAft>
                <a:spcPts val="0"/>
              </a:spcAft>
              <a:buSzPts val="2800"/>
              <a:buNone/>
              <a:defRPr>
                <a:latin typeface="Inter"/>
                <a:ea typeface="Inter"/>
                <a:cs typeface="Inter"/>
                <a:sym typeface="Inter"/>
              </a:defRPr>
            </a:lvl4pPr>
            <a:lvl5pPr lvl="4" rtl="0">
              <a:spcBef>
                <a:spcPts val="0"/>
              </a:spcBef>
              <a:spcAft>
                <a:spcPts val="0"/>
              </a:spcAft>
              <a:buSzPts val="2800"/>
              <a:buNone/>
              <a:defRPr>
                <a:latin typeface="Inter"/>
                <a:ea typeface="Inter"/>
                <a:cs typeface="Inter"/>
                <a:sym typeface="Inter"/>
              </a:defRPr>
            </a:lvl5pPr>
            <a:lvl6pPr lvl="5" rtl="0">
              <a:spcBef>
                <a:spcPts val="0"/>
              </a:spcBef>
              <a:spcAft>
                <a:spcPts val="0"/>
              </a:spcAft>
              <a:buSzPts val="2800"/>
              <a:buNone/>
              <a:defRPr>
                <a:latin typeface="Inter"/>
                <a:ea typeface="Inter"/>
                <a:cs typeface="Inter"/>
                <a:sym typeface="Inter"/>
              </a:defRPr>
            </a:lvl6pPr>
            <a:lvl7pPr lvl="6" rtl="0">
              <a:spcBef>
                <a:spcPts val="0"/>
              </a:spcBef>
              <a:spcAft>
                <a:spcPts val="0"/>
              </a:spcAft>
              <a:buSzPts val="2800"/>
              <a:buNone/>
              <a:defRPr>
                <a:latin typeface="Inter"/>
                <a:ea typeface="Inter"/>
                <a:cs typeface="Inter"/>
                <a:sym typeface="Inter"/>
              </a:defRPr>
            </a:lvl7pPr>
            <a:lvl8pPr lvl="7" rtl="0">
              <a:spcBef>
                <a:spcPts val="0"/>
              </a:spcBef>
              <a:spcAft>
                <a:spcPts val="0"/>
              </a:spcAft>
              <a:buSzPts val="2800"/>
              <a:buNone/>
              <a:defRPr>
                <a:latin typeface="Inter"/>
                <a:ea typeface="Inter"/>
                <a:cs typeface="Inter"/>
                <a:sym typeface="Inter"/>
              </a:defRPr>
            </a:lvl8pPr>
            <a:lvl9pPr lvl="8" rtl="0">
              <a:spcBef>
                <a:spcPts val="0"/>
              </a:spcBef>
              <a:spcAft>
                <a:spcPts val="0"/>
              </a:spcAft>
              <a:buSzPts val="2800"/>
              <a:buNone/>
              <a:defRPr>
                <a:latin typeface="Inter"/>
                <a:ea typeface="Inter"/>
                <a:cs typeface="Inter"/>
                <a:sym typeface="Inter"/>
              </a:defRPr>
            </a:lvl9pPr>
          </a:lstStyle>
          <a:p>
            <a:endParaRPr/>
          </a:p>
        </p:txBody>
      </p:sp>
      <p:sp>
        <p:nvSpPr>
          <p:cNvPr id="196" name="Google Shape;196;p19"/>
          <p:cNvSpPr txBox="1">
            <a:spLocks noGrp="1"/>
          </p:cNvSpPr>
          <p:nvPr>
            <p:ph type="subTitle" idx="13"/>
          </p:nvPr>
        </p:nvSpPr>
        <p:spPr>
          <a:xfrm>
            <a:off x="4659792" y="5065685"/>
            <a:ext cx="2872400" cy="702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400"/>
              <a:buNone/>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197" name="Google Shape;197;p19"/>
          <p:cNvSpPr txBox="1">
            <a:spLocks noGrp="1"/>
          </p:cNvSpPr>
          <p:nvPr>
            <p:ph type="title" idx="14"/>
          </p:nvPr>
        </p:nvSpPr>
        <p:spPr>
          <a:xfrm>
            <a:off x="7815347" y="4584399"/>
            <a:ext cx="2872400" cy="585200"/>
          </a:xfrm>
          <a:prstGeom prst="rect">
            <a:avLst/>
          </a:prstGeom>
        </p:spPr>
        <p:txBody>
          <a:bodyPr spcFirstLastPara="1" wrap="square" lIns="91425" tIns="91425" rIns="91425" bIns="91425" anchor="ctr" anchorCtr="0">
            <a:noAutofit/>
          </a:bodyPr>
          <a:lstStyle>
            <a:lvl1pPr lvl="0" rtl="0">
              <a:spcBef>
                <a:spcPts val="0"/>
              </a:spcBef>
              <a:spcAft>
                <a:spcPts val="0"/>
              </a:spcAft>
              <a:buSzPts val="2200"/>
              <a:buNone/>
              <a:defRPr sz="2933"/>
            </a:lvl1pPr>
            <a:lvl2pPr lvl="1" rtl="0">
              <a:spcBef>
                <a:spcPts val="0"/>
              </a:spcBef>
              <a:spcAft>
                <a:spcPts val="0"/>
              </a:spcAft>
              <a:buSzPts val="2800"/>
              <a:buNone/>
              <a:defRPr>
                <a:latin typeface="Inter"/>
                <a:ea typeface="Inter"/>
                <a:cs typeface="Inter"/>
                <a:sym typeface="Inter"/>
              </a:defRPr>
            </a:lvl2pPr>
            <a:lvl3pPr lvl="2" rtl="0">
              <a:spcBef>
                <a:spcPts val="0"/>
              </a:spcBef>
              <a:spcAft>
                <a:spcPts val="0"/>
              </a:spcAft>
              <a:buSzPts val="2800"/>
              <a:buNone/>
              <a:defRPr>
                <a:latin typeface="Inter"/>
                <a:ea typeface="Inter"/>
                <a:cs typeface="Inter"/>
                <a:sym typeface="Inter"/>
              </a:defRPr>
            </a:lvl3pPr>
            <a:lvl4pPr lvl="3" rtl="0">
              <a:spcBef>
                <a:spcPts val="0"/>
              </a:spcBef>
              <a:spcAft>
                <a:spcPts val="0"/>
              </a:spcAft>
              <a:buSzPts val="2800"/>
              <a:buNone/>
              <a:defRPr>
                <a:latin typeface="Inter"/>
                <a:ea typeface="Inter"/>
                <a:cs typeface="Inter"/>
                <a:sym typeface="Inter"/>
              </a:defRPr>
            </a:lvl4pPr>
            <a:lvl5pPr lvl="4" rtl="0">
              <a:spcBef>
                <a:spcPts val="0"/>
              </a:spcBef>
              <a:spcAft>
                <a:spcPts val="0"/>
              </a:spcAft>
              <a:buSzPts val="2800"/>
              <a:buNone/>
              <a:defRPr>
                <a:latin typeface="Inter"/>
                <a:ea typeface="Inter"/>
                <a:cs typeface="Inter"/>
                <a:sym typeface="Inter"/>
              </a:defRPr>
            </a:lvl5pPr>
            <a:lvl6pPr lvl="5" rtl="0">
              <a:spcBef>
                <a:spcPts val="0"/>
              </a:spcBef>
              <a:spcAft>
                <a:spcPts val="0"/>
              </a:spcAft>
              <a:buSzPts val="2800"/>
              <a:buNone/>
              <a:defRPr>
                <a:latin typeface="Inter"/>
                <a:ea typeface="Inter"/>
                <a:cs typeface="Inter"/>
                <a:sym typeface="Inter"/>
              </a:defRPr>
            </a:lvl6pPr>
            <a:lvl7pPr lvl="6" rtl="0">
              <a:spcBef>
                <a:spcPts val="0"/>
              </a:spcBef>
              <a:spcAft>
                <a:spcPts val="0"/>
              </a:spcAft>
              <a:buSzPts val="2800"/>
              <a:buNone/>
              <a:defRPr>
                <a:latin typeface="Inter"/>
                <a:ea typeface="Inter"/>
                <a:cs typeface="Inter"/>
                <a:sym typeface="Inter"/>
              </a:defRPr>
            </a:lvl7pPr>
            <a:lvl8pPr lvl="7" rtl="0">
              <a:spcBef>
                <a:spcPts val="0"/>
              </a:spcBef>
              <a:spcAft>
                <a:spcPts val="0"/>
              </a:spcAft>
              <a:buSzPts val="2800"/>
              <a:buNone/>
              <a:defRPr>
                <a:latin typeface="Inter"/>
                <a:ea typeface="Inter"/>
                <a:cs typeface="Inter"/>
                <a:sym typeface="Inter"/>
              </a:defRPr>
            </a:lvl8pPr>
            <a:lvl9pPr lvl="8" rtl="0">
              <a:spcBef>
                <a:spcPts val="0"/>
              </a:spcBef>
              <a:spcAft>
                <a:spcPts val="0"/>
              </a:spcAft>
              <a:buSzPts val="2800"/>
              <a:buNone/>
              <a:defRPr>
                <a:latin typeface="Inter"/>
                <a:ea typeface="Inter"/>
                <a:cs typeface="Inter"/>
                <a:sym typeface="Inter"/>
              </a:defRPr>
            </a:lvl9pPr>
          </a:lstStyle>
          <a:p>
            <a:endParaRPr/>
          </a:p>
        </p:txBody>
      </p:sp>
      <p:sp>
        <p:nvSpPr>
          <p:cNvPr id="198" name="Google Shape;198;p19"/>
          <p:cNvSpPr txBox="1">
            <a:spLocks noGrp="1"/>
          </p:cNvSpPr>
          <p:nvPr>
            <p:ph type="subTitle" idx="15"/>
          </p:nvPr>
        </p:nvSpPr>
        <p:spPr>
          <a:xfrm>
            <a:off x="7815347" y="5065685"/>
            <a:ext cx="2872400" cy="702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400"/>
              <a:buNone/>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cxnSp>
        <p:nvCxnSpPr>
          <p:cNvPr id="199" name="Google Shape;199;p19"/>
          <p:cNvCxnSpPr/>
          <p:nvPr/>
        </p:nvCxnSpPr>
        <p:spPr>
          <a:xfrm>
            <a:off x="950967" y="6503233"/>
            <a:ext cx="6098800" cy="0"/>
          </a:xfrm>
          <a:prstGeom prst="straightConnector1">
            <a:avLst/>
          </a:prstGeom>
          <a:noFill/>
          <a:ln w="9525" cap="flat" cmpd="sng">
            <a:solidFill>
              <a:schemeClr val="dk1"/>
            </a:solidFill>
            <a:prstDash val="solid"/>
            <a:round/>
            <a:headEnd type="none" w="med" len="med"/>
            <a:tailEnd type="none" w="med" len="med"/>
          </a:ln>
        </p:spPr>
      </p:cxnSp>
      <p:grpSp>
        <p:nvGrpSpPr>
          <p:cNvPr id="200" name="Google Shape;200;p19"/>
          <p:cNvGrpSpPr/>
          <p:nvPr/>
        </p:nvGrpSpPr>
        <p:grpSpPr>
          <a:xfrm>
            <a:off x="10601868" y="6249085"/>
            <a:ext cx="766185" cy="508273"/>
            <a:chOff x="7951400" y="4686813"/>
            <a:chExt cx="574639" cy="381205"/>
          </a:xfrm>
        </p:grpSpPr>
        <p:cxnSp>
          <p:nvCxnSpPr>
            <p:cNvPr id="201" name="Google Shape;201;p19"/>
            <p:cNvCxnSpPr/>
            <p:nvPr/>
          </p:nvCxnSpPr>
          <p:spPr>
            <a:xfrm>
              <a:off x="7951400" y="4877425"/>
              <a:ext cx="479100" cy="0"/>
            </a:xfrm>
            <a:prstGeom prst="straightConnector1">
              <a:avLst/>
            </a:prstGeom>
            <a:noFill/>
            <a:ln w="9525" cap="flat" cmpd="sng">
              <a:solidFill>
                <a:schemeClr val="dk1"/>
              </a:solidFill>
              <a:prstDash val="solid"/>
              <a:round/>
              <a:headEnd type="none" w="med" len="med"/>
              <a:tailEnd type="none" w="med" len="med"/>
            </a:ln>
          </p:spPr>
        </p:cxnSp>
        <p:grpSp>
          <p:nvGrpSpPr>
            <p:cNvPr id="202" name="Google Shape;202;p19"/>
            <p:cNvGrpSpPr/>
            <p:nvPr/>
          </p:nvGrpSpPr>
          <p:grpSpPr>
            <a:xfrm flipH="1">
              <a:off x="8335406" y="4686813"/>
              <a:ext cx="190633" cy="381205"/>
              <a:chOff x="4289475" y="3514800"/>
              <a:chExt cx="302400" cy="604800"/>
            </a:xfrm>
          </p:grpSpPr>
          <p:sp>
            <p:nvSpPr>
              <p:cNvPr id="203" name="Google Shape;203;p19"/>
              <p:cNvSpPr/>
              <p:nvPr/>
            </p:nvSpPr>
            <p:spPr>
              <a:xfrm>
                <a:off x="4289475" y="3817200"/>
                <a:ext cx="302400" cy="302400"/>
              </a:xfrm>
              <a:prstGeom prst="arc">
                <a:avLst>
                  <a:gd name="adj1" fmla="val 16200000"/>
                  <a:gd name="adj2" fmla="val 0"/>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4" name="Google Shape;204;p19"/>
              <p:cNvSpPr/>
              <p:nvPr/>
            </p:nvSpPr>
            <p:spPr>
              <a:xfrm rot="10800000" flipH="1">
                <a:off x="4289475" y="3514800"/>
                <a:ext cx="302400" cy="302400"/>
              </a:xfrm>
              <a:prstGeom prst="arc">
                <a:avLst>
                  <a:gd name="adj1" fmla="val 16200000"/>
                  <a:gd name="adj2" fmla="val 0"/>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Tree>
    <p:extLst>
      <p:ext uri="{BB962C8B-B14F-4D97-AF65-F5344CB8AC3E}">
        <p14:creationId xmlns:p14="http://schemas.microsoft.com/office/powerpoint/2010/main" val="112262511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205"/>
        <p:cNvGrpSpPr/>
        <p:nvPr/>
      </p:nvGrpSpPr>
      <p:grpSpPr>
        <a:xfrm>
          <a:off x="0" y="0"/>
          <a:ext cx="0" cy="0"/>
          <a:chOff x="0" y="0"/>
          <a:chExt cx="0" cy="0"/>
        </a:xfrm>
      </p:grpSpPr>
      <p:sp>
        <p:nvSpPr>
          <p:cNvPr id="206" name="Google Shape;206;p20"/>
          <p:cNvSpPr txBox="1">
            <a:spLocks noGrp="1"/>
          </p:cNvSpPr>
          <p:nvPr>
            <p:ph type="title"/>
          </p:nvPr>
        </p:nvSpPr>
        <p:spPr>
          <a:xfrm>
            <a:off x="2806917" y="4830267"/>
            <a:ext cx="6578000" cy="763600"/>
          </a:xfrm>
          <a:prstGeom prst="rect">
            <a:avLst/>
          </a:prstGeom>
        </p:spPr>
        <p:txBody>
          <a:bodyPr spcFirstLastPara="1" wrap="square" lIns="91425" tIns="91425" rIns="91425" bIns="91425" anchor="ctr" anchorCtr="0">
            <a:noAutofit/>
          </a:bodyPr>
          <a:lstStyle>
            <a:lvl1pPr lvl="0" rtl="0">
              <a:spcBef>
                <a:spcPts val="0"/>
              </a:spcBef>
              <a:spcAft>
                <a:spcPts val="0"/>
              </a:spcAft>
              <a:buSzPts val="2200"/>
              <a:buNone/>
              <a:defRPr sz="2933"/>
            </a:lvl1pPr>
            <a:lvl2pPr lvl="1" algn="r" rtl="0">
              <a:spcBef>
                <a:spcPts val="0"/>
              </a:spcBef>
              <a:spcAft>
                <a:spcPts val="0"/>
              </a:spcAft>
              <a:buSzPts val="2200"/>
              <a:buNone/>
              <a:defRPr sz="2933"/>
            </a:lvl2pPr>
            <a:lvl3pPr lvl="2" algn="r" rtl="0">
              <a:spcBef>
                <a:spcPts val="0"/>
              </a:spcBef>
              <a:spcAft>
                <a:spcPts val="0"/>
              </a:spcAft>
              <a:buSzPts val="2200"/>
              <a:buNone/>
              <a:defRPr sz="2933"/>
            </a:lvl3pPr>
            <a:lvl4pPr lvl="3" algn="r" rtl="0">
              <a:spcBef>
                <a:spcPts val="0"/>
              </a:spcBef>
              <a:spcAft>
                <a:spcPts val="0"/>
              </a:spcAft>
              <a:buSzPts val="2200"/>
              <a:buNone/>
              <a:defRPr sz="2933"/>
            </a:lvl4pPr>
            <a:lvl5pPr lvl="4" algn="r" rtl="0">
              <a:spcBef>
                <a:spcPts val="0"/>
              </a:spcBef>
              <a:spcAft>
                <a:spcPts val="0"/>
              </a:spcAft>
              <a:buSzPts val="2200"/>
              <a:buNone/>
              <a:defRPr sz="2933"/>
            </a:lvl5pPr>
            <a:lvl6pPr lvl="5" algn="r" rtl="0">
              <a:spcBef>
                <a:spcPts val="0"/>
              </a:spcBef>
              <a:spcAft>
                <a:spcPts val="0"/>
              </a:spcAft>
              <a:buSzPts val="2200"/>
              <a:buNone/>
              <a:defRPr sz="2933"/>
            </a:lvl6pPr>
            <a:lvl7pPr lvl="6" algn="r" rtl="0">
              <a:spcBef>
                <a:spcPts val="0"/>
              </a:spcBef>
              <a:spcAft>
                <a:spcPts val="0"/>
              </a:spcAft>
              <a:buSzPts val="2200"/>
              <a:buNone/>
              <a:defRPr sz="2933"/>
            </a:lvl7pPr>
            <a:lvl8pPr lvl="7" algn="r" rtl="0">
              <a:spcBef>
                <a:spcPts val="0"/>
              </a:spcBef>
              <a:spcAft>
                <a:spcPts val="0"/>
              </a:spcAft>
              <a:buSzPts val="2200"/>
              <a:buNone/>
              <a:defRPr sz="2933"/>
            </a:lvl8pPr>
            <a:lvl9pPr lvl="8" algn="r" rtl="0">
              <a:spcBef>
                <a:spcPts val="0"/>
              </a:spcBef>
              <a:spcAft>
                <a:spcPts val="0"/>
              </a:spcAft>
              <a:buSzPts val="2200"/>
              <a:buNone/>
              <a:defRPr sz="2933"/>
            </a:lvl9pPr>
          </a:lstStyle>
          <a:p>
            <a:endParaRPr/>
          </a:p>
        </p:txBody>
      </p:sp>
      <p:sp>
        <p:nvSpPr>
          <p:cNvPr id="207" name="Google Shape;207;p20"/>
          <p:cNvSpPr txBox="1">
            <a:spLocks noGrp="1"/>
          </p:cNvSpPr>
          <p:nvPr>
            <p:ph type="subTitle" idx="1"/>
          </p:nvPr>
        </p:nvSpPr>
        <p:spPr>
          <a:xfrm>
            <a:off x="2807067" y="2465709"/>
            <a:ext cx="6578000" cy="2374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000"/>
              <a:buNone/>
              <a:defRPr sz="3333"/>
            </a:lvl1pPr>
            <a:lvl2pPr lvl="1" algn="r" rtl="0">
              <a:spcBef>
                <a:spcPts val="0"/>
              </a:spcBef>
              <a:spcAft>
                <a:spcPts val="0"/>
              </a:spcAft>
              <a:buSzPts val="2000"/>
              <a:buNone/>
              <a:defRPr sz="2667"/>
            </a:lvl2pPr>
            <a:lvl3pPr lvl="2" algn="r" rtl="0">
              <a:spcBef>
                <a:spcPts val="0"/>
              </a:spcBef>
              <a:spcAft>
                <a:spcPts val="0"/>
              </a:spcAft>
              <a:buSzPts val="2000"/>
              <a:buNone/>
              <a:defRPr sz="2667"/>
            </a:lvl3pPr>
            <a:lvl4pPr lvl="3" algn="r" rtl="0">
              <a:spcBef>
                <a:spcPts val="0"/>
              </a:spcBef>
              <a:spcAft>
                <a:spcPts val="0"/>
              </a:spcAft>
              <a:buSzPts val="2000"/>
              <a:buNone/>
              <a:defRPr sz="2667"/>
            </a:lvl4pPr>
            <a:lvl5pPr lvl="4" algn="r" rtl="0">
              <a:spcBef>
                <a:spcPts val="0"/>
              </a:spcBef>
              <a:spcAft>
                <a:spcPts val="0"/>
              </a:spcAft>
              <a:buSzPts val="2000"/>
              <a:buNone/>
              <a:defRPr sz="2667"/>
            </a:lvl5pPr>
            <a:lvl6pPr lvl="5" algn="r" rtl="0">
              <a:spcBef>
                <a:spcPts val="0"/>
              </a:spcBef>
              <a:spcAft>
                <a:spcPts val="0"/>
              </a:spcAft>
              <a:buSzPts val="2000"/>
              <a:buNone/>
              <a:defRPr sz="2667"/>
            </a:lvl6pPr>
            <a:lvl7pPr lvl="6" algn="r" rtl="0">
              <a:spcBef>
                <a:spcPts val="0"/>
              </a:spcBef>
              <a:spcAft>
                <a:spcPts val="0"/>
              </a:spcAft>
              <a:buSzPts val="2000"/>
              <a:buNone/>
              <a:defRPr sz="2667"/>
            </a:lvl7pPr>
            <a:lvl8pPr lvl="7" algn="r" rtl="0">
              <a:spcBef>
                <a:spcPts val="0"/>
              </a:spcBef>
              <a:spcAft>
                <a:spcPts val="0"/>
              </a:spcAft>
              <a:buSzPts val="2000"/>
              <a:buNone/>
              <a:defRPr sz="2667"/>
            </a:lvl8pPr>
            <a:lvl9pPr lvl="8" algn="r" rtl="0">
              <a:spcBef>
                <a:spcPts val="0"/>
              </a:spcBef>
              <a:spcAft>
                <a:spcPts val="0"/>
              </a:spcAft>
              <a:buSzPts val="2000"/>
              <a:buNone/>
              <a:defRPr sz="2667"/>
            </a:lvl9pPr>
          </a:lstStyle>
          <a:p>
            <a:endParaRPr/>
          </a:p>
        </p:txBody>
      </p:sp>
      <p:cxnSp>
        <p:nvCxnSpPr>
          <p:cNvPr id="208" name="Google Shape;208;p20"/>
          <p:cNvCxnSpPr/>
          <p:nvPr/>
        </p:nvCxnSpPr>
        <p:spPr>
          <a:xfrm>
            <a:off x="950967" y="6503233"/>
            <a:ext cx="6098800" cy="0"/>
          </a:xfrm>
          <a:prstGeom prst="straightConnector1">
            <a:avLst/>
          </a:prstGeom>
          <a:noFill/>
          <a:ln w="9525" cap="flat" cmpd="sng">
            <a:solidFill>
              <a:schemeClr val="dk1"/>
            </a:solidFill>
            <a:prstDash val="solid"/>
            <a:round/>
            <a:headEnd type="none" w="med" len="med"/>
            <a:tailEnd type="none" w="med" len="med"/>
          </a:ln>
        </p:spPr>
      </p:cxnSp>
      <p:grpSp>
        <p:nvGrpSpPr>
          <p:cNvPr id="209" name="Google Shape;209;p20"/>
          <p:cNvGrpSpPr/>
          <p:nvPr/>
        </p:nvGrpSpPr>
        <p:grpSpPr>
          <a:xfrm>
            <a:off x="10601868" y="6249085"/>
            <a:ext cx="766185" cy="508273"/>
            <a:chOff x="7951400" y="4686813"/>
            <a:chExt cx="574639" cy="381205"/>
          </a:xfrm>
        </p:grpSpPr>
        <p:cxnSp>
          <p:nvCxnSpPr>
            <p:cNvPr id="210" name="Google Shape;210;p20"/>
            <p:cNvCxnSpPr/>
            <p:nvPr/>
          </p:nvCxnSpPr>
          <p:spPr>
            <a:xfrm>
              <a:off x="7951400" y="4877425"/>
              <a:ext cx="479100" cy="0"/>
            </a:xfrm>
            <a:prstGeom prst="straightConnector1">
              <a:avLst/>
            </a:prstGeom>
            <a:noFill/>
            <a:ln w="9525" cap="flat" cmpd="sng">
              <a:solidFill>
                <a:schemeClr val="dk1"/>
              </a:solidFill>
              <a:prstDash val="solid"/>
              <a:round/>
              <a:headEnd type="none" w="med" len="med"/>
              <a:tailEnd type="none" w="med" len="med"/>
            </a:ln>
          </p:spPr>
        </p:cxnSp>
        <p:grpSp>
          <p:nvGrpSpPr>
            <p:cNvPr id="211" name="Google Shape;211;p20"/>
            <p:cNvGrpSpPr/>
            <p:nvPr/>
          </p:nvGrpSpPr>
          <p:grpSpPr>
            <a:xfrm flipH="1">
              <a:off x="8335406" y="4686813"/>
              <a:ext cx="190633" cy="381205"/>
              <a:chOff x="4289475" y="3514800"/>
              <a:chExt cx="302400" cy="604800"/>
            </a:xfrm>
          </p:grpSpPr>
          <p:sp>
            <p:nvSpPr>
              <p:cNvPr id="212" name="Google Shape;212;p20"/>
              <p:cNvSpPr/>
              <p:nvPr/>
            </p:nvSpPr>
            <p:spPr>
              <a:xfrm>
                <a:off x="4289475" y="3817200"/>
                <a:ext cx="302400" cy="302400"/>
              </a:xfrm>
              <a:prstGeom prst="arc">
                <a:avLst>
                  <a:gd name="adj1" fmla="val 16200000"/>
                  <a:gd name="adj2" fmla="val 0"/>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3" name="Google Shape;213;p20"/>
              <p:cNvSpPr/>
              <p:nvPr/>
            </p:nvSpPr>
            <p:spPr>
              <a:xfrm rot="10800000" flipH="1">
                <a:off x="4289475" y="3514800"/>
                <a:ext cx="302400" cy="302400"/>
              </a:xfrm>
              <a:prstGeom prst="arc">
                <a:avLst>
                  <a:gd name="adj1" fmla="val 16200000"/>
                  <a:gd name="adj2" fmla="val 0"/>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Tree>
    <p:extLst>
      <p:ext uri="{BB962C8B-B14F-4D97-AF65-F5344CB8AC3E}">
        <p14:creationId xmlns:p14="http://schemas.microsoft.com/office/powerpoint/2010/main" val="407061661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Numbers and text">
  <p:cSld name="Numbers and text">
    <p:spTree>
      <p:nvGrpSpPr>
        <p:cNvPr id="1" name="Shape 214"/>
        <p:cNvGrpSpPr/>
        <p:nvPr/>
      </p:nvGrpSpPr>
      <p:grpSpPr>
        <a:xfrm>
          <a:off x="0" y="0"/>
          <a:ext cx="0" cy="0"/>
          <a:chOff x="0" y="0"/>
          <a:chExt cx="0" cy="0"/>
        </a:xfrm>
      </p:grpSpPr>
      <p:sp>
        <p:nvSpPr>
          <p:cNvPr id="215" name="Google Shape;215;p21"/>
          <p:cNvSpPr txBox="1">
            <a:spLocks noGrp="1"/>
          </p:cNvSpPr>
          <p:nvPr>
            <p:ph type="title" hasCustomPrompt="1"/>
          </p:nvPr>
        </p:nvSpPr>
        <p:spPr>
          <a:xfrm>
            <a:off x="1099236" y="717663"/>
            <a:ext cx="4160000" cy="1412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8000"/>
            </a:lvl1pPr>
            <a:lvl2pPr lvl="1" algn="ctr" rtl="0">
              <a:spcBef>
                <a:spcPts val="0"/>
              </a:spcBef>
              <a:spcAft>
                <a:spcPts val="0"/>
              </a:spcAft>
              <a:buSzPts val="6200"/>
              <a:buFont typeface="Gilda Display"/>
              <a:buNone/>
              <a:defRPr sz="8266">
                <a:latin typeface="Gilda Display"/>
                <a:ea typeface="Gilda Display"/>
                <a:cs typeface="Gilda Display"/>
                <a:sym typeface="Gilda Display"/>
              </a:defRPr>
            </a:lvl2pPr>
            <a:lvl3pPr lvl="2" algn="ctr" rtl="0">
              <a:spcBef>
                <a:spcPts val="0"/>
              </a:spcBef>
              <a:spcAft>
                <a:spcPts val="0"/>
              </a:spcAft>
              <a:buSzPts val="6200"/>
              <a:buFont typeface="Gilda Display"/>
              <a:buNone/>
              <a:defRPr sz="8266">
                <a:latin typeface="Gilda Display"/>
                <a:ea typeface="Gilda Display"/>
                <a:cs typeface="Gilda Display"/>
                <a:sym typeface="Gilda Display"/>
              </a:defRPr>
            </a:lvl3pPr>
            <a:lvl4pPr lvl="3" algn="ctr" rtl="0">
              <a:spcBef>
                <a:spcPts val="0"/>
              </a:spcBef>
              <a:spcAft>
                <a:spcPts val="0"/>
              </a:spcAft>
              <a:buSzPts val="6200"/>
              <a:buFont typeface="Gilda Display"/>
              <a:buNone/>
              <a:defRPr sz="8266">
                <a:latin typeface="Gilda Display"/>
                <a:ea typeface="Gilda Display"/>
                <a:cs typeface="Gilda Display"/>
                <a:sym typeface="Gilda Display"/>
              </a:defRPr>
            </a:lvl4pPr>
            <a:lvl5pPr lvl="4" algn="ctr" rtl="0">
              <a:spcBef>
                <a:spcPts val="0"/>
              </a:spcBef>
              <a:spcAft>
                <a:spcPts val="0"/>
              </a:spcAft>
              <a:buSzPts val="6200"/>
              <a:buFont typeface="Gilda Display"/>
              <a:buNone/>
              <a:defRPr sz="8266">
                <a:latin typeface="Gilda Display"/>
                <a:ea typeface="Gilda Display"/>
                <a:cs typeface="Gilda Display"/>
                <a:sym typeface="Gilda Display"/>
              </a:defRPr>
            </a:lvl5pPr>
            <a:lvl6pPr lvl="5" algn="ctr" rtl="0">
              <a:spcBef>
                <a:spcPts val="0"/>
              </a:spcBef>
              <a:spcAft>
                <a:spcPts val="0"/>
              </a:spcAft>
              <a:buSzPts val="6200"/>
              <a:buFont typeface="Gilda Display"/>
              <a:buNone/>
              <a:defRPr sz="8266">
                <a:latin typeface="Gilda Display"/>
                <a:ea typeface="Gilda Display"/>
                <a:cs typeface="Gilda Display"/>
                <a:sym typeface="Gilda Display"/>
              </a:defRPr>
            </a:lvl6pPr>
            <a:lvl7pPr lvl="6" algn="ctr" rtl="0">
              <a:spcBef>
                <a:spcPts val="0"/>
              </a:spcBef>
              <a:spcAft>
                <a:spcPts val="0"/>
              </a:spcAft>
              <a:buSzPts val="6200"/>
              <a:buFont typeface="Gilda Display"/>
              <a:buNone/>
              <a:defRPr sz="8266">
                <a:latin typeface="Gilda Display"/>
                <a:ea typeface="Gilda Display"/>
                <a:cs typeface="Gilda Display"/>
                <a:sym typeface="Gilda Display"/>
              </a:defRPr>
            </a:lvl7pPr>
            <a:lvl8pPr lvl="7" algn="ctr" rtl="0">
              <a:spcBef>
                <a:spcPts val="0"/>
              </a:spcBef>
              <a:spcAft>
                <a:spcPts val="0"/>
              </a:spcAft>
              <a:buSzPts val="6200"/>
              <a:buFont typeface="Gilda Display"/>
              <a:buNone/>
              <a:defRPr sz="8266">
                <a:latin typeface="Gilda Display"/>
                <a:ea typeface="Gilda Display"/>
                <a:cs typeface="Gilda Display"/>
                <a:sym typeface="Gilda Display"/>
              </a:defRPr>
            </a:lvl8pPr>
            <a:lvl9pPr lvl="8" algn="ctr" rtl="0">
              <a:spcBef>
                <a:spcPts val="0"/>
              </a:spcBef>
              <a:spcAft>
                <a:spcPts val="0"/>
              </a:spcAft>
              <a:buSzPts val="6200"/>
              <a:buFont typeface="Gilda Display"/>
              <a:buNone/>
              <a:defRPr sz="8266">
                <a:latin typeface="Gilda Display"/>
                <a:ea typeface="Gilda Display"/>
                <a:cs typeface="Gilda Display"/>
                <a:sym typeface="Gilda Display"/>
              </a:defRPr>
            </a:lvl9pPr>
          </a:lstStyle>
          <a:p>
            <a:r>
              <a:t>xx%</a:t>
            </a:r>
          </a:p>
        </p:txBody>
      </p:sp>
      <p:sp>
        <p:nvSpPr>
          <p:cNvPr id="216" name="Google Shape;216;p21"/>
          <p:cNvSpPr txBox="1">
            <a:spLocks noGrp="1"/>
          </p:cNvSpPr>
          <p:nvPr>
            <p:ph type="subTitle" idx="1"/>
          </p:nvPr>
        </p:nvSpPr>
        <p:spPr>
          <a:xfrm>
            <a:off x="1099236" y="2207639"/>
            <a:ext cx="4160000" cy="593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17" name="Google Shape;217;p21"/>
          <p:cNvSpPr txBox="1">
            <a:spLocks noGrp="1"/>
          </p:cNvSpPr>
          <p:nvPr>
            <p:ph type="title" idx="2" hasCustomPrompt="1"/>
          </p:nvPr>
        </p:nvSpPr>
        <p:spPr>
          <a:xfrm>
            <a:off x="1132176" y="4054395"/>
            <a:ext cx="4160000" cy="1412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8000"/>
            </a:lvl1pPr>
            <a:lvl2pPr lvl="1" algn="ctr" rtl="0">
              <a:spcBef>
                <a:spcPts val="0"/>
              </a:spcBef>
              <a:spcAft>
                <a:spcPts val="0"/>
              </a:spcAft>
              <a:buSzPts val="6200"/>
              <a:buFont typeface="Gilda Display"/>
              <a:buNone/>
              <a:defRPr sz="8266">
                <a:latin typeface="Gilda Display"/>
                <a:ea typeface="Gilda Display"/>
                <a:cs typeface="Gilda Display"/>
                <a:sym typeface="Gilda Display"/>
              </a:defRPr>
            </a:lvl2pPr>
            <a:lvl3pPr lvl="2" algn="ctr" rtl="0">
              <a:spcBef>
                <a:spcPts val="0"/>
              </a:spcBef>
              <a:spcAft>
                <a:spcPts val="0"/>
              </a:spcAft>
              <a:buSzPts val="6200"/>
              <a:buFont typeface="Gilda Display"/>
              <a:buNone/>
              <a:defRPr sz="8266">
                <a:latin typeface="Gilda Display"/>
                <a:ea typeface="Gilda Display"/>
                <a:cs typeface="Gilda Display"/>
                <a:sym typeface="Gilda Display"/>
              </a:defRPr>
            </a:lvl3pPr>
            <a:lvl4pPr lvl="3" algn="ctr" rtl="0">
              <a:spcBef>
                <a:spcPts val="0"/>
              </a:spcBef>
              <a:spcAft>
                <a:spcPts val="0"/>
              </a:spcAft>
              <a:buSzPts val="6200"/>
              <a:buFont typeface="Gilda Display"/>
              <a:buNone/>
              <a:defRPr sz="8266">
                <a:latin typeface="Gilda Display"/>
                <a:ea typeface="Gilda Display"/>
                <a:cs typeface="Gilda Display"/>
                <a:sym typeface="Gilda Display"/>
              </a:defRPr>
            </a:lvl4pPr>
            <a:lvl5pPr lvl="4" algn="ctr" rtl="0">
              <a:spcBef>
                <a:spcPts val="0"/>
              </a:spcBef>
              <a:spcAft>
                <a:spcPts val="0"/>
              </a:spcAft>
              <a:buSzPts val="6200"/>
              <a:buFont typeface="Gilda Display"/>
              <a:buNone/>
              <a:defRPr sz="8266">
                <a:latin typeface="Gilda Display"/>
                <a:ea typeface="Gilda Display"/>
                <a:cs typeface="Gilda Display"/>
                <a:sym typeface="Gilda Display"/>
              </a:defRPr>
            </a:lvl5pPr>
            <a:lvl6pPr lvl="5" algn="ctr" rtl="0">
              <a:spcBef>
                <a:spcPts val="0"/>
              </a:spcBef>
              <a:spcAft>
                <a:spcPts val="0"/>
              </a:spcAft>
              <a:buSzPts val="6200"/>
              <a:buFont typeface="Gilda Display"/>
              <a:buNone/>
              <a:defRPr sz="8266">
                <a:latin typeface="Gilda Display"/>
                <a:ea typeface="Gilda Display"/>
                <a:cs typeface="Gilda Display"/>
                <a:sym typeface="Gilda Display"/>
              </a:defRPr>
            </a:lvl6pPr>
            <a:lvl7pPr lvl="6" algn="ctr" rtl="0">
              <a:spcBef>
                <a:spcPts val="0"/>
              </a:spcBef>
              <a:spcAft>
                <a:spcPts val="0"/>
              </a:spcAft>
              <a:buSzPts val="6200"/>
              <a:buFont typeface="Gilda Display"/>
              <a:buNone/>
              <a:defRPr sz="8266">
                <a:latin typeface="Gilda Display"/>
                <a:ea typeface="Gilda Display"/>
                <a:cs typeface="Gilda Display"/>
                <a:sym typeface="Gilda Display"/>
              </a:defRPr>
            </a:lvl7pPr>
            <a:lvl8pPr lvl="7" algn="ctr" rtl="0">
              <a:spcBef>
                <a:spcPts val="0"/>
              </a:spcBef>
              <a:spcAft>
                <a:spcPts val="0"/>
              </a:spcAft>
              <a:buSzPts val="6200"/>
              <a:buFont typeface="Gilda Display"/>
              <a:buNone/>
              <a:defRPr sz="8266">
                <a:latin typeface="Gilda Display"/>
                <a:ea typeface="Gilda Display"/>
                <a:cs typeface="Gilda Display"/>
                <a:sym typeface="Gilda Display"/>
              </a:defRPr>
            </a:lvl8pPr>
            <a:lvl9pPr lvl="8" algn="ctr" rtl="0">
              <a:spcBef>
                <a:spcPts val="0"/>
              </a:spcBef>
              <a:spcAft>
                <a:spcPts val="0"/>
              </a:spcAft>
              <a:buSzPts val="6200"/>
              <a:buFont typeface="Gilda Display"/>
              <a:buNone/>
              <a:defRPr sz="8266">
                <a:latin typeface="Gilda Display"/>
                <a:ea typeface="Gilda Display"/>
                <a:cs typeface="Gilda Display"/>
                <a:sym typeface="Gilda Display"/>
              </a:defRPr>
            </a:lvl9pPr>
          </a:lstStyle>
          <a:p>
            <a:r>
              <a:t>xx%</a:t>
            </a:r>
          </a:p>
        </p:txBody>
      </p:sp>
      <p:sp>
        <p:nvSpPr>
          <p:cNvPr id="218" name="Google Shape;218;p21"/>
          <p:cNvSpPr txBox="1">
            <a:spLocks noGrp="1"/>
          </p:cNvSpPr>
          <p:nvPr>
            <p:ph type="subTitle" idx="3"/>
          </p:nvPr>
        </p:nvSpPr>
        <p:spPr>
          <a:xfrm>
            <a:off x="1132176" y="5544404"/>
            <a:ext cx="4160000" cy="593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19" name="Google Shape;219;p21"/>
          <p:cNvSpPr txBox="1">
            <a:spLocks noGrp="1"/>
          </p:cNvSpPr>
          <p:nvPr>
            <p:ph type="title" idx="4" hasCustomPrompt="1"/>
          </p:nvPr>
        </p:nvSpPr>
        <p:spPr>
          <a:xfrm>
            <a:off x="5904300" y="2765557"/>
            <a:ext cx="5309200" cy="1412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8000"/>
            </a:lvl1pPr>
            <a:lvl2pPr lvl="1" algn="ctr" rtl="0">
              <a:spcBef>
                <a:spcPts val="0"/>
              </a:spcBef>
              <a:spcAft>
                <a:spcPts val="0"/>
              </a:spcAft>
              <a:buSzPts val="6200"/>
              <a:buFont typeface="Gilda Display"/>
              <a:buNone/>
              <a:defRPr sz="8266">
                <a:latin typeface="Gilda Display"/>
                <a:ea typeface="Gilda Display"/>
                <a:cs typeface="Gilda Display"/>
                <a:sym typeface="Gilda Display"/>
              </a:defRPr>
            </a:lvl2pPr>
            <a:lvl3pPr lvl="2" algn="ctr" rtl="0">
              <a:spcBef>
                <a:spcPts val="0"/>
              </a:spcBef>
              <a:spcAft>
                <a:spcPts val="0"/>
              </a:spcAft>
              <a:buSzPts val="6200"/>
              <a:buFont typeface="Gilda Display"/>
              <a:buNone/>
              <a:defRPr sz="8266">
                <a:latin typeface="Gilda Display"/>
                <a:ea typeface="Gilda Display"/>
                <a:cs typeface="Gilda Display"/>
                <a:sym typeface="Gilda Display"/>
              </a:defRPr>
            </a:lvl3pPr>
            <a:lvl4pPr lvl="3" algn="ctr" rtl="0">
              <a:spcBef>
                <a:spcPts val="0"/>
              </a:spcBef>
              <a:spcAft>
                <a:spcPts val="0"/>
              </a:spcAft>
              <a:buSzPts val="6200"/>
              <a:buFont typeface="Gilda Display"/>
              <a:buNone/>
              <a:defRPr sz="8266">
                <a:latin typeface="Gilda Display"/>
                <a:ea typeface="Gilda Display"/>
                <a:cs typeface="Gilda Display"/>
                <a:sym typeface="Gilda Display"/>
              </a:defRPr>
            </a:lvl4pPr>
            <a:lvl5pPr lvl="4" algn="ctr" rtl="0">
              <a:spcBef>
                <a:spcPts val="0"/>
              </a:spcBef>
              <a:spcAft>
                <a:spcPts val="0"/>
              </a:spcAft>
              <a:buSzPts val="6200"/>
              <a:buFont typeface="Gilda Display"/>
              <a:buNone/>
              <a:defRPr sz="8266">
                <a:latin typeface="Gilda Display"/>
                <a:ea typeface="Gilda Display"/>
                <a:cs typeface="Gilda Display"/>
                <a:sym typeface="Gilda Display"/>
              </a:defRPr>
            </a:lvl5pPr>
            <a:lvl6pPr lvl="5" algn="ctr" rtl="0">
              <a:spcBef>
                <a:spcPts val="0"/>
              </a:spcBef>
              <a:spcAft>
                <a:spcPts val="0"/>
              </a:spcAft>
              <a:buSzPts val="6200"/>
              <a:buFont typeface="Gilda Display"/>
              <a:buNone/>
              <a:defRPr sz="8266">
                <a:latin typeface="Gilda Display"/>
                <a:ea typeface="Gilda Display"/>
                <a:cs typeface="Gilda Display"/>
                <a:sym typeface="Gilda Display"/>
              </a:defRPr>
            </a:lvl6pPr>
            <a:lvl7pPr lvl="6" algn="ctr" rtl="0">
              <a:spcBef>
                <a:spcPts val="0"/>
              </a:spcBef>
              <a:spcAft>
                <a:spcPts val="0"/>
              </a:spcAft>
              <a:buSzPts val="6200"/>
              <a:buFont typeface="Gilda Display"/>
              <a:buNone/>
              <a:defRPr sz="8266">
                <a:latin typeface="Gilda Display"/>
                <a:ea typeface="Gilda Display"/>
                <a:cs typeface="Gilda Display"/>
                <a:sym typeface="Gilda Display"/>
              </a:defRPr>
            </a:lvl7pPr>
            <a:lvl8pPr lvl="7" algn="ctr" rtl="0">
              <a:spcBef>
                <a:spcPts val="0"/>
              </a:spcBef>
              <a:spcAft>
                <a:spcPts val="0"/>
              </a:spcAft>
              <a:buSzPts val="6200"/>
              <a:buFont typeface="Gilda Display"/>
              <a:buNone/>
              <a:defRPr sz="8266">
                <a:latin typeface="Gilda Display"/>
                <a:ea typeface="Gilda Display"/>
                <a:cs typeface="Gilda Display"/>
                <a:sym typeface="Gilda Display"/>
              </a:defRPr>
            </a:lvl8pPr>
            <a:lvl9pPr lvl="8" algn="ctr" rtl="0">
              <a:spcBef>
                <a:spcPts val="0"/>
              </a:spcBef>
              <a:spcAft>
                <a:spcPts val="0"/>
              </a:spcAft>
              <a:buSzPts val="6200"/>
              <a:buFont typeface="Gilda Display"/>
              <a:buNone/>
              <a:defRPr sz="8266">
                <a:latin typeface="Gilda Display"/>
                <a:ea typeface="Gilda Display"/>
                <a:cs typeface="Gilda Display"/>
                <a:sym typeface="Gilda Display"/>
              </a:defRPr>
            </a:lvl9pPr>
          </a:lstStyle>
          <a:p>
            <a:r>
              <a:t>xx%</a:t>
            </a:r>
          </a:p>
        </p:txBody>
      </p:sp>
      <p:sp>
        <p:nvSpPr>
          <p:cNvPr id="220" name="Google Shape;220;p21"/>
          <p:cNvSpPr txBox="1">
            <a:spLocks noGrp="1"/>
          </p:cNvSpPr>
          <p:nvPr>
            <p:ph type="subTitle" idx="5"/>
          </p:nvPr>
        </p:nvSpPr>
        <p:spPr>
          <a:xfrm>
            <a:off x="6210471" y="4296324"/>
            <a:ext cx="4696800" cy="593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cxnSp>
        <p:nvCxnSpPr>
          <p:cNvPr id="221" name="Google Shape;221;p21"/>
          <p:cNvCxnSpPr/>
          <p:nvPr/>
        </p:nvCxnSpPr>
        <p:spPr>
          <a:xfrm>
            <a:off x="950967" y="6503233"/>
            <a:ext cx="6098800" cy="0"/>
          </a:xfrm>
          <a:prstGeom prst="straightConnector1">
            <a:avLst/>
          </a:prstGeom>
          <a:noFill/>
          <a:ln w="9525" cap="flat" cmpd="sng">
            <a:solidFill>
              <a:schemeClr val="dk1"/>
            </a:solidFill>
            <a:prstDash val="solid"/>
            <a:round/>
            <a:headEnd type="none" w="med" len="med"/>
            <a:tailEnd type="none" w="med" len="med"/>
          </a:ln>
        </p:spPr>
      </p:cxnSp>
      <p:grpSp>
        <p:nvGrpSpPr>
          <p:cNvPr id="222" name="Google Shape;222;p21"/>
          <p:cNvGrpSpPr/>
          <p:nvPr/>
        </p:nvGrpSpPr>
        <p:grpSpPr>
          <a:xfrm>
            <a:off x="10601868" y="6249085"/>
            <a:ext cx="766185" cy="508273"/>
            <a:chOff x="7951400" y="4686813"/>
            <a:chExt cx="574639" cy="381205"/>
          </a:xfrm>
        </p:grpSpPr>
        <p:cxnSp>
          <p:nvCxnSpPr>
            <p:cNvPr id="223" name="Google Shape;223;p21"/>
            <p:cNvCxnSpPr/>
            <p:nvPr/>
          </p:nvCxnSpPr>
          <p:spPr>
            <a:xfrm>
              <a:off x="7951400" y="4877425"/>
              <a:ext cx="479100" cy="0"/>
            </a:xfrm>
            <a:prstGeom prst="straightConnector1">
              <a:avLst/>
            </a:prstGeom>
            <a:noFill/>
            <a:ln w="9525" cap="flat" cmpd="sng">
              <a:solidFill>
                <a:schemeClr val="dk1"/>
              </a:solidFill>
              <a:prstDash val="solid"/>
              <a:round/>
              <a:headEnd type="none" w="med" len="med"/>
              <a:tailEnd type="none" w="med" len="med"/>
            </a:ln>
          </p:spPr>
        </p:cxnSp>
        <p:grpSp>
          <p:nvGrpSpPr>
            <p:cNvPr id="224" name="Google Shape;224;p21"/>
            <p:cNvGrpSpPr/>
            <p:nvPr/>
          </p:nvGrpSpPr>
          <p:grpSpPr>
            <a:xfrm flipH="1">
              <a:off x="8335406" y="4686813"/>
              <a:ext cx="190633" cy="381205"/>
              <a:chOff x="4289475" y="3514800"/>
              <a:chExt cx="302400" cy="604800"/>
            </a:xfrm>
          </p:grpSpPr>
          <p:sp>
            <p:nvSpPr>
              <p:cNvPr id="225" name="Google Shape;225;p21"/>
              <p:cNvSpPr/>
              <p:nvPr/>
            </p:nvSpPr>
            <p:spPr>
              <a:xfrm>
                <a:off x="4289475" y="3817200"/>
                <a:ext cx="302400" cy="302400"/>
              </a:xfrm>
              <a:prstGeom prst="arc">
                <a:avLst>
                  <a:gd name="adj1" fmla="val 16200000"/>
                  <a:gd name="adj2" fmla="val 0"/>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6" name="Google Shape;226;p21"/>
              <p:cNvSpPr/>
              <p:nvPr/>
            </p:nvSpPr>
            <p:spPr>
              <a:xfrm rot="10800000" flipH="1">
                <a:off x="4289475" y="3514800"/>
                <a:ext cx="302400" cy="302400"/>
              </a:xfrm>
              <a:prstGeom prst="arc">
                <a:avLst>
                  <a:gd name="adj1" fmla="val 16200000"/>
                  <a:gd name="adj2" fmla="val 0"/>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Tree>
    <p:extLst>
      <p:ext uri="{BB962C8B-B14F-4D97-AF65-F5344CB8AC3E}">
        <p14:creationId xmlns:p14="http://schemas.microsoft.com/office/powerpoint/2010/main" val="185160754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Numbers and text 1">
  <p:cSld name="Numbers and text 1">
    <p:spTree>
      <p:nvGrpSpPr>
        <p:cNvPr id="1" name="Shape 227"/>
        <p:cNvGrpSpPr/>
        <p:nvPr/>
      </p:nvGrpSpPr>
      <p:grpSpPr>
        <a:xfrm>
          <a:off x="0" y="0"/>
          <a:ext cx="0" cy="0"/>
          <a:chOff x="0" y="0"/>
          <a:chExt cx="0" cy="0"/>
        </a:xfrm>
      </p:grpSpPr>
      <p:sp>
        <p:nvSpPr>
          <p:cNvPr id="228" name="Google Shape;228;p22"/>
          <p:cNvSpPr txBox="1">
            <a:spLocks noGrp="1"/>
          </p:cNvSpPr>
          <p:nvPr>
            <p:ph type="title"/>
          </p:nvPr>
        </p:nvSpPr>
        <p:spPr>
          <a:xfrm>
            <a:off x="1323829" y="4418467"/>
            <a:ext cx="2202800" cy="585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933"/>
            </a:lvl1pPr>
            <a:lvl2pPr lvl="1" algn="ctr" rtl="0">
              <a:spcBef>
                <a:spcPts val="0"/>
              </a:spcBef>
              <a:spcAft>
                <a:spcPts val="0"/>
              </a:spcAft>
              <a:buSzPts val="2000"/>
              <a:buNone/>
              <a:defRPr sz="2667"/>
            </a:lvl2pPr>
            <a:lvl3pPr lvl="2" algn="ctr" rtl="0">
              <a:spcBef>
                <a:spcPts val="0"/>
              </a:spcBef>
              <a:spcAft>
                <a:spcPts val="0"/>
              </a:spcAft>
              <a:buSzPts val="2000"/>
              <a:buNone/>
              <a:defRPr sz="2667"/>
            </a:lvl3pPr>
            <a:lvl4pPr lvl="3" algn="ctr" rtl="0">
              <a:spcBef>
                <a:spcPts val="0"/>
              </a:spcBef>
              <a:spcAft>
                <a:spcPts val="0"/>
              </a:spcAft>
              <a:buSzPts val="2000"/>
              <a:buNone/>
              <a:defRPr sz="2667"/>
            </a:lvl4pPr>
            <a:lvl5pPr lvl="4" algn="ctr" rtl="0">
              <a:spcBef>
                <a:spcPts val="0"/>
              </a:spcBef>
              <a:spcAft>
                <a:spcPts val="0"/>
              </a:spcAft>
              <a:buSzPts val="2000"/>
              <a:buNone/>
              <a:defRPr sz="2667"/>
            </a:lvl5pPr>
            <a:lvl6pPr lvl="5" algn="ctr" rtl="0">
              <a:spcBef>
                <a:spcPts val="0"/>
              </a:spcBef>
              <a:spcAft>
                <a:spcPts val="0"/>
              </a:spcAft>
              <a:buSzPts val="2000"/>
              <a:buNone/>
              <a:defRPr sz="2667"/>
            </a:lvl6pPr>
            <a:lvl7pPr lvl="6" algn="ctr" rtl="0">
              <a:spcBef>
                <a:spcPts val="0"/>
              </a:spcBef>
              <a:spcAft>
                <a:spcPts val="0"/>
              </a:spcAft>
              <a:buSzPts val="2000"/>
              <a:buNone/>
              <a:defRPr sz="2667"/>
            </a:lvl7pPr>
            <a:lvl8pPr lvl="7" algn="ctr" rtl="0">
              <a:spcBef>
                <a:spcPts val="0"/>
              </a:spcBef>
              <a:spcAft>
                <a:spcPts val="0"/>
              </a:spcAft>
              <a:buSzPts val="2000"/>
              <a:buNone/>
              <a:defRPr sz="2667"/>
            </a:lvl8pPr>
            <a:lvl9pPr lvl="8" algn="ctr" rtl="0">
              <a:spcBef>
                <a:spcPts val="0"/>
              </a:spcBef>
              <a:spcAft>
                <a:spcPts val="0"/>
              </a:spcAft>
              <a:buSzPts val="2000"/>
              <a:buNone/>
              <a:defRPr sz="2667"/>
            </a:lvl9pPr>
          </a:lstStyle>
          <a:p>
            <a:endParaRPr/>
          </a:p>
        </p:txBody>
      </p:sp>
      <p:sp>
        <p:nvSpPr>
          <p:cNvPr id="229" name="Google Shape;229;p22"/>
          <p:cNvSpPr txBox="1">
            <a:spLocks noGrp="1"/>
          </p:cNvSpPr>
          <p:nvPr>
            <p:ph type="subTitle" idx="1"/>
          </p:nvPr>
        </p:nvSpPr>
        <p:spPr>
          <a:xfrm>
            <a:off x="1323829" y="5191655"/>
            <a:ext cx="22028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30" name="Google Shape;230;p22"/>
          <p:cNvSpPr txBox="1">
            <a:spLocks noGrp="1"/>
          </p:cNvSpPr>
          <p:nvPr>
            <p:ph type="title" idx="2"/>
          </p:nvPr>
        </p:nvSpPr>
        <p:spPr>
          <a:xfrm>
            <a:off x="4996660" y="4418467"/>
            <a:ext cx="2202800" cy="585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933"/>
            </a:lvl1pPr>
            <a:lvl2pPr lvl="1" algn="ctr" rtl="0">
              <a:spcBef>
                <a:spcPts val="0"/>
              </a:spcBef>
              <a:spcAft>
                <a:spcPts val="0"/>
              </a:spcAft>
              <a:buSzPts val="2000"/>
              <a:buNone/>
              <a:defRPr sz="2667"/>
            </a:lvl2pPr>
            <a:lvl3pPr lvl="2" algn="ctr" rtl="0">
              <a:spcBef>
                <a:spcPts val="0"/>
              </a:spcBef>
              <a:spcAft>
                <a:spcPts val="0"/>
              </a:spcAft>
              <a:buSzPts val="2000"/>
              <a:buNone/>
              <a:defRPr sz="2667"/>
            </a:lvl3pPr>
            <a:lvl4pPr lvl="3" algn="ctr" rtl="0">
              <a:spcBef>
                <a:spcPts val="0"/>
              </a:spcBef>
              <a:spcAft>
                <a:spcPts val="0"/>
              </a:spcAft>
              <a:buSzPts val="2000"/>
              <a:buNone/>
              <a:defRPr sz="2667"/>
            </a:lvl4pPr>
            <a:lvl5pPr lvl="4" algn="ctr" rtl="0">
              <a:spcBef>
                <a:spcPts val="0"/>
              </a:spcBef>
              <a:spcAft>
                <a:spcPts val="0"/>
              </a:spcAft>
              <a:buSzPts val="2000"/>
              <a:buNone/>
              <a:defRPr sz="2667"/>
            </a:lvl5pPr>
            <a:lvl6pPr lvl="5" algn="ctr" rtl="0">
              <a:spcBef>
                <a:spcPts val="0"/>
              </a:spcBef>
              <a:spcAft>
                <a:spcPts val="0"/>
              </a:spcAft>
              <a:buSzPts val="2000"/>
              <a:buNone/>
              <a:defRPr sz="2667"/>
            </a:lvl6pPr>
            <a:lvl7pPr lvl="6" algn="ctr" rtl="0">
              <a:spcBef>
                <a:spcPts val="0"/>
              </a:spcBef>
              <a:spcAft>
                <a:spcPts val="0"/>
              </a:spcAft>
              <a:buSzPts val="2000"/>
              <a:buNone/>
              <a:defRPr sz="2667"/>
            </a:lvl7pPr>
            <a:lvl8pPr lvl="7" algn="ctr" rtl="0">
              <a:spcBef>
                <a:spcPts val="0"/>
              </a:spcBef>
              <a:spcAft>
                <a:spcPts val="0"/>
              </a:spcAft>
              <a:buSzPts val="2000"/>
              <a:buNone/>
              <a:defRPr sz="2667"/>
            </a:lvl8pPr>
            <a:lvl9pPr lvl="8" algn="ctr" rtl="0">
              <a:spcBef>
                <a:spcPts val="0"/>
              </a:spcBef>
              <a:spcAft>
                <a:spcPts val="0"/>
              </a:spcAft>
              <a:buSzPts val="2000"/>
              <a:buNone/>
              <a:defRPr sz="2667"/>
            </a:lvl9pPr>
          </a:lstStyle>
          <a:p>
            <a:endParaRPr/>
          </a:p>
        </p:txBody>
      </p:sp>
      <p:sp>
        <p:nvSpPr>
          <p:cNvPr id="231" name="Google Shape;231;p22"/>
          <p:cNvSpPr txBox="1">
            <a:spLocks noGrp="1"/>
          </p:cNvSpPr>
          <p:nvPr>
            <p:ph type="subTitle" idx="3"/>
          </p:nvPr>
        </p:nvSpPr>
        <p:spPr>
          <a:xfrm>
            <a:off x="4996660" y="5191655"/>
            <a:ext cx="22028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32" name="Google Shape;232;p22"/>
          <p:cNvSpPr txBox="1">
            <a:spLocks noGrp="1"/>
          </p:cNvSpPr>
          <p:nvPr>
            <p:ph type="title" idx="4"/>
          </p:nvPr>
        </p:nvSpPr>
        <p:spPr>
          <a:xfrm>
            <a:off x="8669104" y="4418467"/>
            <a:ext cx="2202800" cy="585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933"/>
            </a:lvl1pPr>
            <a:lvl2pPr lvl="1" algn="ctr" rtl="0">
              <a:spcBef>
                <a:spcPts val="0"/>
              </a:spcBef>
              <a:spcAft>
                <a:spcPts val="0"/>
              </a:spcAft>
              <a:buSzPts val="2000"/>
              <a:buNone/>
              <a:defRPr sz="2667"/>
            </a:lvl2pPr>
            <a:lvl3pPr lvl="2" algn="ctr" rtl="0">
              <a:spcBef>
                <a:spcPts val="0"/>
              </a:spcBef>
              <a:spcAft>
                <a:spcPts val="0"/>
              </a:spcAft>
              <a:buSzPts val="2000"/>
              <a:buNone/>
              <a:defRPr sz="2667"/>
            </a:lvl3pPr>
            <a:lvl4pPr lvl="3" algn="ctr" rtl="0">
              <a:spcBef>
                <a:spcPts val="0"/>
              </a:spcBef>
              <a:spcAft>
                <a:spcPts val="0"/>
              </a:spcAft>
              <a:buSzPts val="2000"/>
              <a:buNone/>
              <a:defRPr sz="2667"/>
            </a:lvl4pPr>
            <a:lvl5pPr lvl="4" algn="ctr" rtl="0">
              <a:spcBef>
                <a:spcPts val="0"/>
              </a:spcBef>
              <a:spcAft>
                <a:spcPts val="0"/>
              </a:spcAft>
              <a:buSzPts val="2000"/>
              <a:buNone/>
              <a:defRPr sz="2667"/>
            </a:lvl5pPr>
            <a:lvl6pPr lvl="5" algn="ctr" rtl="0">
              <a:spcBef>
                <a:spcPts val="0"/>
              </a:spcBef>
              <a:spcAft>
                <a:spcPts val="0"/>
              </a:spcAft>
              <a:buSzPts val="2000"/>
              <a:buNone/>
              <a:defRPr sz="2667"/>
            </a:lvl6pPr>
            <a:lvl7pPr lvl="6" algn="ctr" rtl="0">
              <a:spcBef>
                <a:spcPts val="0"/>
              </a:spcBef>
              <a:spcAft>
                <a:spcPts val="0"/>
              </a:spcAft>
              <a:buSzPts val="2000"/>
              <a:buNone/>
              <a:defRPr sz="2667"/>
            </a:lvl7pPr>
            <a:lvl8pPr lvl="7" algn="ctr" rtl="0">
              <a:spcBef>
                <a:spcPts val="0"/>
              </a:spcBef>
              <a:spcAft>
                <a:spcPts val="0"/>
              </a:spcAft>
              <a:buSzPts val="2000"/>
              <a:buNone/>
              <a:defRPr sz="2667"/>
            </a:lvl8pPr>
            <a:lvl9pPr lvl="8" algn="ctr" rtl="0">
              <a:spcBef>
                <a:spcPts val="0"/>
              </a:spcBef>
              <a:spcAft>
                <a:spcPts val="0"/>
              </a:spcAft>
              <a:buSzPts val="2000"/>
              <a:buNone/>
              <a:defRPr sz="2667"/>
            </a:lvl9pPr>
          </a:lstStyle>
          <a:p>
            <a:endParaRPr/>
          </a:p>
        </p:txBody>
      </p:sp>
      <p:sp>
        <p:nvSpPr>
          <p:cNvPr id="233" name="Google Shape;233;p22"/>
          <p:cNvSpPr txBox="1">
            <a:spLocks noGrp="1"/>
          </p:cNvSpPr>
          <p:nvPr>
            <p:ph type="subTitle" idx="5"/>
          </p:nvPr>
        </p:nvSpPr>
        <p:spPr>
          <a:xfrm>
            <a:off x="8669104" y="5191655"/>
            <a:ext cx="22028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34" name="Google Shape;234;p22"/>
          <p:cNvSpPr txBox="1">
            <a:spLocks noGrp="1"/>
          </p:cNvSpPr>
          <p:nvPr>
            <p:ph type="title" idx="6" hasCustomPrompt="1"/>
          </p:nvPr>
        </p:nvSpPr>
        <p:spPr>
          <a:xfrm>
            <a:off x="1323829" y="3538335"/>
            <a:ext cx="2202800" cy="604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800"/>
              <a:buNone/>
              <a:defRPr sz="4667"/>
            </a:lvl1pPr>
            <a:lvl2pPr lvl="1" algn="ctr" rtl="0">
              <a:spcBef>
                <a:spcPts val="0"/>
              </a:spcBef>
              <a:spcAft>
                <a:spcPts val="0"/>
              </a:spcAft>
              <a:buSzPts val="4800"/>
              <a:buNone/>
              <a:defRPr sz="6400"/>
            </a:lvl2pPr>
            <a:lvl3pPr lvl="2" algn="ctr" rtl="0">
              <a:spcBef>
                <a:spcPts val="0"/>
              </a:spcBef>
              <a:spcAft>
                <a:spcPts val="0"/>
              </a:spcAft>
              <a:buSzPts val="4800"/>
              <a:buNone/>
              <a:defRPr sz="6400"/>
            </a:lvl3pPr>
            <a:lvl4pPr lvl="3" algn="ctr" rtl="0">
              <a:spcBef>
                <a:spcPts val="0"/>
              </a:spcBef>
              <a:spcAft>
                <a:spcPts val="0"/>
              </a:spcAft>
              <a:buSzPts val="4800"/>
              <a:buNone/>
              <a:defRPr sz="6400"/>
            </a:lvl4pPr>
            <a:lvl5pPr lvl="4" algn="ctr" rtl="0">
              <a:spcBef>
                <a:spcPts val="0"/>
              </a:spcBef>
              <a:spcAft>
                <a:spcPts val="0"/>
              </a:spcAft>
              <a:buSzPts val="4800"/>
              <a:buNone/>
              <a:defRPr sz="6400"/>
            </a:lvl5pPr>
            <a:lvl6pPr lvl="5" algn="ctr" rtl="0">
              <a:spcBef>
                <a:spcPts val="0"/>
              </a:spcBef>
              <a:spcAft>
                <a:spcPts val="0"/>
              </a:spcAft>
              <a:buSzPts val="4800"/>
              <a:buNone/>
              <a:defRPr sz="6400"/>
            </a:lvl6pPr>
            <a:lvl7pPr lvl="6" algn="ctr" rtl="0">
              <a:spcBef>
                <a:spcPts val="0"/>
              </a:spcBef>
              <a:spcAft>
                <a:spcPts val="0"/>
              </a:spcAft>
              <a:buSzPts val="4800"/>
              <a:buNone/>
              <a:defRPr sz="6400"/>
            </a:lvl7pPr>
            <a:lvl8pPr lvl="7" algn="ctr" rtl="0">
              <a:spcBef>
                <a:spcPts val="0"/>
              </a:spcBef>
              <a:spcAft>
                <a:spcPts val="0"/>
              </a:spcAft>
              <a:buSzPts val="4800"/>
              <a:buNone/>
              <a:defRPr sz="6400"/>
            </a:lvl8pPr>
            <a:lvl9pPr lvl="8" algn="ctr" rtl="0">
              <a:spcBef>
                <a:spcPts val="0"/>
              </a:spcBef>
              <a:spcAft>
                <a:spcPts val="0"/>
              </a:spcAft>
              <a:buSzPts val="4800"/>
              <a:buNone/>
              <a:defRPr sz="6400"/>
            </a:lvl9pPr>
          </a:lstStyle>
          <a:p>
            <a:r>
              <a:t>xx%</a:t>
            </a:r>
          </a:p>
        </p:txBody>
      </p:sp>
      <p:sp>
        <p:nvSpPr>
          <p:cNvPr id="235" name="Google Shape;235;p22"/>
          <p:cNvSpPr txBox="1">
            <a:spLocks noGrp="1"/>
          </p:cNvSpPr>
          <p:nvPr>
            <p:ph type="title" idx="7" hasCustomPrompt="1"/>
          </p:nvPr>
        </p:nvSpPr>
        <p:spPr>
          <a:xfrm>
            <a:off x="4996660" y="3538335"/>
            <a:ext cx="2202800" cy="604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800"/>
              <a:buNone/>
              <a:defRPr sz="4667"/>
            </a:lvl1pPr>
            <a:lvl2pPr lvl="1" algn="ctr" rtl="0">
              <a:spcBef>
                <a:spcPts val="0"/>
              </a:spcBef>
              <a:spcAft>
                <a:spcPts val="0"/>
              </a:spcAft>
              <a:buClr>
                <a:schemeClr val="accent2"/>
              </a:buClr>
              <a:buSzPts val="4800"/>
              <a:buNone/>
              <a:defRPr sz="6400">
                <a:solidFill>
                  <a:schemeClr val="accent2"/>
                </a:solidFill>
              </a:defRPr>
            </a:lvl2pPr>
            <a:lvl3pPr lvl="2" algn="ctr" rtl="0">
              <a:spcBef>
                <a:spcPts val="0"/>
              </a:spcBef>
              <a:spcAft>
                <a:spcPts val="0"/>
              </a:spcAft>
              <a:buClr>
                <a:schemeClr val="accent2"/>
              </a:buClr>
              <a:buSzPts val="4800"/>
              <a:buNone/>
              <a:defRPr sz="6400">
                <a:solidFill>
                  <a:schemeClr val="accent2"/>
                </a:solidFill>
              </a:defRPr>
            </a:lvl3pPr>
            <a:lvl4pPr lvl="3" algn="ctr" rtl="0">
              <a:spcBef>
                <a:spcPts val="0"/>
              </a:spcBef>
              <a:spcAft>
                <a:spcPts val="0"/>
              </a:spcAft>
              <a:buClr>
                <a:schemeClr val="accent2"/>
              </a:buClr>
              <a:buSzPts val="4800"/>
              <a:buNone/>
              <a:defRPr sz="6400">
                <a:solidFill>
                  <a:schemeClr val="accent2"/>
                </a:solidFill>
              </a:defRPr>
            </a:lvl4pPr>
            <a:lvl5pPr lvl="4" algn="ctr" rtl="0">
              <a:spcBef>
                <a:spcPts val="0"/>
              </a:spcBef>
              <a:spcAft>
                <a:spcPts val="0"/>
              </a:spcAft>
              <a:buClr>
                <a:schemeClr val="accent2"/>
              </a:buClr>
              <a:buSzPts val="4800"/>
              <a:buNone/>
              <a:defRPr sz="6400">
                <a:solidFill>
                  <a:schemeClr val="accent2"/>
                </a:solidFill>
              </a:defRPr>
            </a:lvl5pPr>
            <a:lvl6pPr lvl="5" algn="ctr" rtl="0">
              <a:spcBef>
                <a:spcPts val="0"/>
              </a:spcBef>
              <a:spcAft>
                <a:spcPts val="0"/>
              </a:spcAft>
              <a:buClr>
                <a:schemeClr val="accent2"/>
              </a:buClr>
              <a:buSzPts val="4800"/>
              <a:buNone/>
              <a:defRPr sz="6400">
                <a:solidFill>
                  <a:schemeClr val="accent2"/>
                </a:solidFill>
              </a:defRPr>
            </a:lvl6pPr>
            <a:lvl7pPr lvl="6" algn="ctr" rtl="0">
              <a:spcBef>
                <a:spcPts val="0"/>
              </a:spcBef>
              <a:spcAft>
                <a:spcPts val="0"/>
              </a:spcAft>
              <a:buClr>
                <a:schemeClr val="accent2"/>
              </a:buClr>
              <a:buSzPts val="4800"/>
              <a:buNone/>
              <a:defRPr sz="6400">
                <a:solidFill>
                  <a:schemeClr val="accent2"/>
                </a:solidFill>
              </a:defRPr>
            </a:lvl7pPr>
            <a:lvl8pPr lvl="7" algn="ctr" rtl="0">
              <a:spcBef>
                <a:spcPts val="0"/>
              </a:spcBef>
              <a:spcAft>
                <a:spcPts val="0"/>
              </a:spcAft>
              <a:buClr>
                <a:schemeClr val="accent2"/>
              </a:buClr>
              <a:buSzPts val="4800"/>
              <a:buNone/>
              <a:defRPr sz="6400">
                <a:solidFill>
                  <a:schemeClr val="accent2"/>
                </a:solidFill>
              </a:defRPr>
            </a:lvl8pPr>
            <a:lvl9pPr lvl="8" algn="ctr" rtl="0">
              <a:spcBef>
                <a:spcPts val="0"/>
              </a:spcBef>
              <a:spcAft>
                <a:spcPts val="0"/>
              </a:spcAft>
              <a:buClr>
                <a:schemeClr val="accent2"/>
              </a:buClr>
              <a:buSzPts val="4800"/>
              <a:buNone/>
              <a:defRPr sz="6400">
                <a:solidFill>
                  <a:schemeClr val="accent2"/>
                </a:solidFill>
              </a:defRPr>
            </a:lvl9pPr>
          </a:lstStyle>
          <a:p>
            <a:r>
              <a:t>xx%</a:t>
            </a:r>
          </a:p>
        </p:txBody>
      </p:sp>
      <p:sp>
        <p:nvSpPr>
          <p:cNvPr id="236" name="Google Shape;236;p22"/>
          <p:cNvSpPr txBox="1">
            <a:spLocks noGrp="1"/>
          </p:cNvSpPr>
          <p:nvPr>
            <p:ph type="title" idx="8" hasCustomPrompt="1"/>
          </p:nvPr>
        </p:nvSpPr>
        <p:spPr>
          <a:xfrm>
            <a:off x="8669104" y="3538335"/>
            <a:ext cx="2202800" cy="604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800"/>
              <a:buNone/>
              <a:defRPr sz="4667"/>
            </a:lvl1pPr>
            <a:lvl2pPr lvl="1" algn="ctr" rtl="0">
              <a:spcBef>
                <a:spcPts val="0"/>
              </a:spcBef>
              <a:spcAft>
                <a:spcPts val="0"/>
              </a:spcAft>
              <a:buClr>
                <a:schemeClr val="accent2"/>
              </a:buClr>
              <a:buSzPts val="4800"/>
              <a:buNone/>
              <a:defRPr sz="6400">
                <a:solidFill>
                  <a:schemeClr val="accent2"/>
                </a:solidFill>
              </a:defRPr>
            </a:lvl2pPr>
            <a:lvl3pPr lvl="2" algn="ctr" rtl="0">
              <a:spcBef>
                <a:spcPts val="0"/>
              </a:spcBef>
              <a:spcAft>
                <a:spcPts val="0"/>
              </a:spcAft>
              <a:buClr>
                <a:schemeClr val="accent2"/>
              </a:buClr>
              <a:buSzPts val="4800"/>
              <a:buNone/>
              <a:defRPr sz="6400">
                <a:solidFill>
                  <a:schemeClr val="accent2"/>
                </a:solidFill>
              </a:defRPr>
            </a:lvl3pPr>
            <a:lvl4pPr lvl="3" algn="ctr" rtl="0">
              <a:spcBef>
                <a:spcPts val="0"/>
              </a:spcBef>
              <a:spcAft>
                <a:spcPts val="0"/>
              </a:spcAft>
              <a:buClr>
                <a:schemeClr val="accent2"/>
              </a:buClr>
              <a:buSzPts val="4800"/>
              <a:buNone/>
              <a:defRPr sz="6400">
                <a:solidFill>
                  <a:schemeClr val="accent2"/>
                </a:solidFill>
              </a:defRPr>
            </a:lvl4pPr>
            <a:lvl5pPr lvl="4" algn="ctr" rtl="0">
              <a:spcBef>
                <a:spcPts val="0"/>
              </a:spcBef>
              <a:spcAft>
                <a:spcPts val="0"/>
              </a:spcAft>
              <a:buClr>
                <a:schemeClr val="accent2"/>
              </a:buClr>
              <a:buSzPts val="4800"/>
              <a:buNone/>
              <a:defRPr sz="6400">
                <a:solidFill>
                  <a:schemeClr val="accent2"/>
                </a:solidFill>
              </a:defRPr>
            </a:lvl5pPr>
            <a:lvl6pPr lvl="5" algn="ctr" rtl="0">
              <a:spcBef>
                <a:spcPts val="0"/>
              </a:spcBef>
              <a:spcAft>
                <a:spcPts val="0"/>
              </a:spcAft>
              <a:buClr>
                <a:schemeClr val="accent2"/>
              </a:buClr>
              <a:buSzPts val="4800"/>
              <a:buNone/>
              <a:defRPr sz="6400">
                <a:solidFill>
                  <a:schemeClr val="accent2"/>
                </a:solidFill>
              </a:defRPr>
            </a:lvl6pPr>
            <a:lvl7pPr lvl="6" algn="ctr" rtl="0">
              <a:spcBef>
                <a:spcPts val="0"/>
              </a:spcBef>
              <a:spcAft>
                <a:spcPts val="0"/>
              </a:spcAft>
              <a:buClr>
                <a:schemeClr val="accent2"/>
              </a:buClr>
              <a:buSzPts val="4800"/>
              <a:buNone/>
              <a:defRPr sz="6400">
                <a:solidFill>
                  <a:schemeClr val="accent2"/>
                </a:solidFill>
              </a:defRPr>
            </a:lvl7pPr>
            <a:lvl8pPr lvl="7" algn="ctr" rtl="0">
              <a:spcBef>
                <a:spcPts val="0"/>
              </a:spcBef>
              <a:spcAft>
                <a:spcPts val="0"/>
              </a:spcAft>
              <a:buClr>
                <a:schemeClr val="accent2"/>
              </a:buClr>
              <a:buSzPts val="4800"/>
              <a:buNone/>
              <a:defRPr sz="6400">
                <a:solidFill>
                  <a:schemeClr val="accent2"/>
                </a:solidFill>
              </a:defRPr>
            </a:lvl8pPr>
            <a:lvl9pPr lvl="8" algn="ctr" rtl="0">
              <a:spcBef>
                <a:spcPts val="0"/>
              </a:spcBef>
              <a:spcAft>
                <a:spcPts val="0"/>
              </a:spcAft>
              <a:buClr>
                <a:schemeClr val="accent2"/>
              </a:buClr>
              <a:buSzPts val="4800"/>
              <a:buNone/>
              <a:defRPr sz="6400">
                <a:solidFill>
                  <a:schemeClr val="accent2"/>
                </a:solidFill>
              </a:defRPr>
            </a:lvl9pPr>
          </a:lstStyle>
          <a:p>
            <a:r>
              <a:t>xx%</a:t>
            </a:r>
          </a:p>
        </p:txBody>
      </p:sp>
      <p:sp>
        <p:nvSpPr>
          <p:cNvPr id="237" name="Google Shape;237;p22"/>
          <p:cNvSpPr txBox="1">
            <a:spLocks noGrp="1"/>
          </p:cNvSpPr>
          <p:nvPr>
            <p:ph type="title" idx="9"/>
          </p:nvPr>
        </p:nvSpPr>
        <p:spPr>
          <a:xfrm>
            <a:off x="950967" y="719333"/>
            <a:ext cx="10290000" cy="7636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cxnSp>
        <p:nvCxnSpPr>
          <p:cNvPr id="238" name="Google Shape;238;p22"/>
          <p:cNvCxnSpPr/>
          <p:nvPr/>
        </p:nvCxnSpPr>
        <p:spPr>
          <a:xfrm>
            <a:off x="950967" y="6503233"/>
            <a:ext cx="6098800" cy="0"/>
          </a:xfrm>
          <a:prstGeom prst="straightConnector1">
            <a:avLst/>
          </a:prstGeom>
          <a:noFill/>
          <a:ln w="9525" cap="flat" cmpd="sng">
            <a:solidFill>
              <a:schemeClr val="dk1"/>
            </a:solidFill>
            <a:prstDash val="solid"/>
            <a:round/>
            <a:headEnd type="none" w="med" len="med"/>
            <a:tailEnd type="none" w="med" len="med"/>
          </a:ln>
        </p:spPr>
      </p:cxnSp>
      <p:grpSp>
        <p:nvGrpSpPr>
          <p:cNvPr id="239" name="Google Shape;239;p22"/>
          <p:cNvGrpSpPr/>
          <p:nvPr/>
        </p:nvGrpSpPr>
        <p:grpSpPr>
          <a:xfrm>
            <a:off x="10601868" y="6249085"/>
            <a:ext cx="766185" cy="508273"/>
            <a:chOff x="7951400" y="4686813"/>
            <a:chExt cx="574639" cy="381205"/>
          </a:xfrm>
        </p:grpSpPr>
        <p:cxnSp>
          <p:nvCxnSpPr>
            <p:cNvPr id="240" name="Google Shape;240;p22"/>
            <p:cNvCxnSpPr/>
            <p:nvPr/>
          </p:nvCxnSpPr>
          <p:spPr>
            <a:xfrm>
              <a:off x="7951400" y="4877425"/>
              <a:ext cx="479100" cy="0"/>
            </a:xfrm>
            <a:prstGeom prst="straightConnector1">
              <a:avLst/>
            </a:prstGeom>
            <a:noFill/>
            <a:ln w="9525" cap="flat" cmpd="sng">
              <a:solidFill>
                <a:schemeClr val="dk1"/>
              </a:solidFill>
              <a:prstDash val="solid"/>
              <a:round/>
              <a:headEnd type="none" w="med" len="med"/>
              <a:tailEnd type="none" w="med" len="med"/>
            </a:ln>
          </p:spPr>
        </p:cxnSp>
        <p:grpSp>
          <p:nvGrpSpPr>
            <p:cNvPr id="241" name="Google Shape;241;p22"/>
            <p:cNvGrpSpPr/>
            <p:nvPr/>
          </p:nvGrpSpPr>
          <p:grpSpPr>
            <a:xfrm flipH="1">
              <a:off x="8335406" y="4686813"/>
              <a:ext cx="190633" cy="381205"/>
              <a:chOff x="4289475" y="3514800"/>
              <a:chExt cx="302400" cy="604800"/>
            </a:xfrm>
          </p:grpSpPr>
          <p:sp>
            <p:nvSpPr>
              <p:cNvPr id="242" name="Google Shape;242;p22"/>
              <p:cNvSpPr/>
              <p:nvPr/>
            </p:nvSpPr>
            <p:spPr>
              <a:xfrm>
                <a:off x="4289475" y="3817200"/>
                <a:ext cx="302400" cy="302400"/>
              </a:xfrm>
              <a:prstGeom prst="arc">
                <a:avLst>
                  <a:gd name="adj1" fmla="val 16200000"/>
                  <a:gd name="adj2" fmla="val 0"/>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3" name="Google Shape;243;p22"/>
              <p:cNvSpPr/>
              <p:nvPr/>
            </p:nvSpPr>
            <p:spPr>
              <a:xfrm rot="10800000" flipH="1">
                <a:off x="4289475" y="3514800"/>
                <a:ext cx="302400" cy="302400"/>
              </a:xfrm>
              <a:prstGeom prst="arc">
                <a:avLst>
                  <a:gd name="adj1" fmla="val 16200000"/>
                  <a:gd name="adj2" fmla="val 0"/>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Tree>
    <p:extLst>
      <p:ext uri="{BB962C8B-B14F-4D97-AF65-F5344CB8AC3E}">
        <p14:creationId xmlns:p14="http://schemas.microsoft.com/office/powerpoint/2010/main" val="342375612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and text">
  <p:cSld name="Title and text">
    <p:spTree>
      <p:nvGrpSpPr>
        <p:cNvPr id="1" name="Shape 244"/>
        <p:cNvGrpSpPr/>
        <p:nvPr/>
      </p:nvGrpSpPr>
      <p:grpSpPr>
        <a:xfrm>
          <a:off x="0" y="0"/>
          <a:ext cx="0" cy="0"/>
          <a:chOff x="0" y="0"/>
          <a:chExt cx="0" cy="0"/>
        </a:xfrm>
      </p:grpSpPr>
      <p:sp>
        <p:nvSpPr>
          <p:cNvPr id="245" name="Google Shape;245;p23"/>
          <p:cNvSpPr txBox="1">
            <a:spLocks noGrp="1"/>
          </p:cNvSpPr>
          <p:nvPr>
            <p:ph type="title"/>
          </p:nvPr>
        </p:nvSpPr>
        <p:spPr>
          <a:xfrm>
            <a:off x="1197433" y="2148317"/>
            <a:ext cx="4313200" cy="7904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46" name="Google Shape;246;p23"/>
          <p:cNvSpPr txBox="1">
            <a:spLocks noGrp="1"/>
          </p:cNvSpPr>
          <p:nvPr>
            <p:ph type="subTitle" idx="1"/>
          </p:nvPr>
        </p:nvSpPr>
        <p:spPr>
          <a:xfrm>
            <a:off x="1773900" y="2985503"/>
            <a:ext cx="3736800" cy="17264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1400"/>
              <a:buNone/>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cxnSp>
        <p:nvCxnSpPr>
          <p:cNvPr id="247" name="Google Shape;247;p23"/>
          <p:cNvCxnSpPr/>
          <p:nvPr/>
        </p:nvCxnSpPr>
        <p:spPr>
          <a:xfrm>
            <a:off x="950967" y="6503233"/>
            <a:ext cx="6098800" cy="0"/>
          </a:xfrm>
          <a:prstGeom prst="straightConnector1">
            <a:avLst/>
          </a:prstGeom>
          <a:noFill/>
          <a:ln w="9525" cap="flat" cmpd="sng">
            <a:solidFill>
              <a:schemeClr val="dk1"/>
            </a:solidFill>
            <a:prstDash val="solid"/>
            <a:round/>
            <a:headEnd type="none" w="med" len="med"/>
            <a:tailEnd type="none" w="med" len="med"/>
          </a:ln>
        </p:spPr>
      </p:cxnSp>
      <p:grpSp>
        <p:nvGrpSpPr>
          <p:cNvPr id="248" name="Google Shape;248;p23"/>
          <p:cNvGrpSpPr/>
          <p:nvPr/>
        </p:nvGrpSpPr>
        <p:grpSpPr>
          <a:xfrm>
            <a:off x="10601868" y="6249085"/>
            <a:ext cx="766185" cy="508273"/>
            <a:chOff x="7951400" y="4686813"/>
            <a:chExt cx="574639" cy="381205"/>
          </a:xfrm>
        </p:grpSpPr>
        <p:cxnSp>
          <p:nvCxnSpPr>
            <p:cNvPr id="249" name="Google Shape;249;p23"/>
            <p:cNvCxnSpPr/>
            <p:nvPr/>
          </p:nvCxnSpPr>
          <p:spPr>
            <a:xfrm>
              <a:off x="7951400" y="4877425"/>
              <a:ext cx="479100" cy="0"/>
            </a:xfrm>
            <a:prstGeom prst="straightConnector1">
              <a:avLst/>
            </a:prstGeom>
            <a:noFill/>
            <a:ln w="9525" cap="flat" cmpd="sng">
              <a:solidFill>
                <a:schemeClr val="dk1"/>
              </a:solidFill>
              <a:prstDash val="solid"/>
              <a:round/>
              <a:headEnd type="none" w="med" len="med"/>
              <a:tailEnd type="none" w="med" len="med"/>
            </a:ln>
          </p:spPr>
        </p:cxnSp>
        <p:grpSp>
          <p:nvGrpSpPr>
            <p:cNvPr id="250" name="Google Shape;250;p23"/>
            <p:cNvGrpSpPr/>
            <p:nvPr/>
          </p:nvGrpSpPr>
          <p:grpSpPr>
            <a:xfrm flipH="1">
              <a:off x="8335406" y="4686813"/>
              <a:ext cx="190633" cy="381205"/>
              <a:chOff x="4289475" y="3514800"/>
              <a:chExt cx="302400" cy="604800"/>
            </a:xfrm>
          </p:grpSpPr>
          <p:sp>
            <p:nvSpPr>
              <p:cNvPr id="251" name="Google Shape;251;p23"/>
              <p:cNvSpPr/>
              <p:nvPr/>
            </p:nvSpPr>
            <p:spPr>
              <a:xfrm>
                <a:off x="4289475" y="3817200"/>
                <a:ext cx="302400" cy="302400"/>
              </a:xfrm>
              <a:prstGeom prst="arc">
                <a:avLst>
                  <a:gd name="adj1" fmla="val 16200000"/>
                  <a:gd name="adj2" fmla="val 0"/>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2" name="Google Shape;252;p23"/>
              <p:cNvSpPr/>
              <p:nvPr/>
            </p:nvSpPr>
            <p:spPr>
              <a:xfrm rot="10800000" flipH="1">
                <a:off x="4289475" y="3514800"/>
                <a:ext cx="302400" cy="302400"/>
              </a:xfrm>
              <a:prstGeom prst="arc">
                <a:avLst>
                  <a:gd name="adj1" fmla="val 16200000"/>
                  <a:gd name="adj2" fmla="val 0"/>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Tree>
    <p:extLst>
      <p:ext uri="{BB962C8B-B14F-4D97-AF65-F5344CB8AC3E}">
        <p14:creationId xmlns:p14="http://schemas.microsoft.com/office/powerpoint/2010/main" val="324405108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and text 1">
  <p:cSld name="Title and text 1">
    <p:spTree>
      <p:nvGrpSpPr>
        <p:cNvPr id="1" name="Shape 253"/>
        <p:cNvGrpSpPr/>
        <p:nvPr/>
      </p:nvGrpSpPr>
      <p:grpSpPr>
        <a:xfrm>
          <a:off x="0" y="0"/>
          <a:ext cx="0" cy="0"/>
          <a:chOff x="0" y="0"/>
          <a:chExt cx="0" cy="0"/>
        </a:xfrm>
      </p:grpSpPr>
      <p:sp>
        <p:nvSpPr>
          <p:cNvPr id="254" name="Google Shape;254;p24"/>
          <p:cNvSpPr txBox="1">
            <a:spLocks noGrp="1"/>
          </p:cNvSpPr>
          <p:nvPr>
            <p:ph type="title"/>
          </p:nvPr>
        </p:nvSpPr>
        <p:spPr>
          <a:xfrm>
            <a:off x="950967" y="1609033"/>
            <a:ext cx="4970400" cy="21332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55" name="Google Shape;255;p24"/>
          <p:cNvSpPr txBox="1">
            <a:spLocks noGrp="1"/>
          </p:cNvSpPr>
          <p:nvPr>
            <p:ph type="subTitle" idx="1"/>
          </p:nvPr>
        </p:nvSpPr>
        <p:spPr>
          <a:xfrm>
            <a:off x="951083" y="3796717"/>
            <a:ext cx="4970400" cy="12412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1400"/>
              <a:buNone/>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cxnSp>
        <p:nvCxnSpPr>
          <p:cNvPr id="256" name="Google Shape;256;p24"/>
          <p:cNvCxnSpPr/>
          <p:nvPr/>
        </p:nvCxnSpPr>
        <p:spPr>
          <a:xfrm>
            <a:off x="950967" y="6503233"/>
            <a:ext cx="6098800" cy="0"/>
          </a:xfrm>
          <a:prstGeom prst="straightConnector1">
            <a:avLst/>
          </a:prstGeom>
          <a:noFill/>
          <a:ln w="9525" cap="flat" cmpd="sng">
            <a:solidFill>
              <a:schemeClr val="dk1"/>
            </a:solidFill>
            <a:prstDash val="solid"/>
            <a:round/>
            <a:headEnd type="none" w="med" len="med"/>
            <a:tailEnd type="none" w="med" len="med"/>
          </a:ln>
        </p:spPr>
      </p:cxnSp>
      <p:grpSp>
        <p:nvGrpSpPr>
          <p:cNvPr id="257" name="Google Shape;257;p24"/>
          <p:cNvGrpSpPr/>
          <p:nvPr/>
        </p:nvGrpSpPr>
        <p:grpSpPr>
          <a:xfrm>
            <a:off x="10601868" y="6249085"/>
            <a:ext cx="766185" cy="508273"/>
            <a:chOff x="7951400" y="4686813"/>
            <a:chExt cx="574639" cy="381205"/>
          </a:xfrm>
        </p:grpSpPr>
        <p:cxnSp>
          <p:nvCxnSpPr>
            <p:cNvPr id="258" name="Google Shape;258;p24"/>
            <p:cNvCxnSpPr/>
            <p:nvPr/>
          </p:nvCxnSpPr>
          <p:spPr>
            <a:xfrm>
              <a:off x="7951400" y="4877425"/>
              <a:ext cx="479100" cy="0"/>
            </a:xfrm>
            <a:prstGeom prst="straightConnector1">
              <a:avLst/>
            </a:prstGeom>
            <a:noFill/>
            <a:ln w="9525" cap="flat" cmpd="sng">
              <a:solidFill>
                <a:schemeClr val="dk1"/>
              </a:solidFill>
              <a:prstDash val="solid"/>
              <a:round/>
              <a:headEnd type="none" w="med" len="med"/>
              <a:tailEnd type="none" w="med" len="med"/>
            </a:ln>
          </p:spPr>
        </p:cxnSp>
        <p:grpSp>
          <p:nvGrpSpPr>
            <p:cNvPr id="259" name="Google Shape;259;p24"/>
            <p:cNvGrpSpPr/>
            <p:nvPr/>
          </p:nvGrpSpPr>
          <p:grpSpPr>
            <a:xfrm flipH="1">
              <a:off x="8335406" y="4686813"/>
              <a:ext cx="190633" cy="381205"/>
              <a:chOff x="4289475" y="3514800"/>
              <a:chExt cx="302400" cy="604800"/>
            </a:xfrm>
          </p:grpSpPr>
          <p:sp>
            <p:nvSpPr>
              <p:cNvPr id="260" name="Google Shape;260;p24"/>
              <p:cNvSpPr/>
              <p:nvPr/>
            </p:nvSpPr>
            <p:spPr>
              <a:xfrm>
                <a:off x="4289475" y="3817200"/>
                <a:ext cx="302400" cy="302400"/>
              </a:xfrm>
              <a:prstGeom prst="arc">
                <a:avLst>
                  <a:gd name="adj1" fmla="val 16200000"/>
                  <a:gd name="adj2" fmla="val 0"/>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1" name="Google Shape;261;p24"/>
              <p:cNvSpPr/>
              <p:nvPr/>
            </p:nvSpPr>
            <p:spPr>
              <a:xfrm rot="10800000" flipH="1">
                <a:off x="4289475" y="3514800"/>
                <a:ext cx="302400" cy="302400"/>
              </a:xfrm>
              <a:prstGeom prst="arc">
                <a:avLst>
                  <a:gd name="adj1" fmla="val 16200000"/>
                  <a:gd name="adj2" fmla="val 0"/>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Tree>
    <p:extLst>
      <p:ext uri="{BB962C8B-B14F-4D97-AF65-F5344CB8AC3E}">
        <p14:creationId xmlns:p14="http://schemas.microsoft.com/office/powerpoint/2010/main" val="175079468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le and text 2">
  <p:cSld name="Title and text 2">
    <p:spTree>
      <p:nvGrpSpPr>
        <p:cNvPr id="1" name="Shape 262"/>
        <p:cNvGrpSpPr/>
        <p:nvPr/>
      </p:nvGrpSpPr>
      <p:grpSpPr>
        <a:xfrm>
          <a:off x="0" y="0"/>
          <a:ext cx="0" cy="0"/>
          <a:chOff x="0" y="0"/>
          <a:chExt cx="0" cy="0"/>
        </a:xfrm>
      </p:grpSpPr>
      <p:cxnSp>
        <p:nvCxnSpPr>
          <p:cNvPr id="263" name="Google Shape;263;p25"/>
          <p:cNvCxnSpPr/>
          <p:nvPr/>
        </p:nvCxnSpPr>
        <p:spPr>
          <a:xfrm>
            <a:off x="950967" y="6503233"/>
            <a:ext cx="6098800" cy="0"/>
          </a:xfrm>
          <a:prstGeom prst="straightConnector1">
            <a:avLst/>
          </a:prstGeom>
          <a:noFill/>
          <a:ln w="9525" cap="flat" cmpd="sng">
            <a:solidFill>
              <a:schemeClr val="dk1"/>
            </a:solidFill>
            <a:prstDash val="solid"/>
            <a:round/>
            <a:headEnd type="none" w="med" len="med"/>
            <a:tailEnd type="none" w="med" len="med"/>
          </a:ln>
        </p:spPr>
      </p:cxnSp>
      <p:grpSp>
        <p:nvGrpSpPr>
          <p:cNvPr id="264" name="Google Shape;264;p25"/>
          <p:cNvGrpSpPr/>
          <p:nvPr/>
        </p:nvGrpSpPr>
        <p:grpSpPr>
          <a:xfrm>
            <a:off x="10601868" y="6249085"/>
            <a:ext cx="766185" cy="508273"/>
            <a:chOff x="7951400" y="4686813"/>
            <a:chExt cx="574639" cy="381205"/>
          </a:xfrm>
        </p:grpSpPr>
        <p:cxnSp>
          <p:nvCxnSpPr>
            <p:cNvPr id="265" name="Google Shape;265;p25"/>
            <p:cNvCxnSpPr/>
            <p:nvPr/>
          </p:nvCxnSpPr>
          <p:spPr>
            <a:xfrm>
              <a:off x="7951400" y="4877425"/>
              <a:ext cx="479100" cy="0"/>
            </a:xfrm>
            <a:prstGeom prst="straightConnector1">
              <a:avLst/>
            </a:prstGeom>
            <a:noFill/>
            <a:ln w="9525" cap="flat" cmpd="sng">
              <a:solidFill>
                <a:schemeClr val="dk1"/>
              </a:solidFill>
              <a:prstDash val="solid"/>
              <a:round/>
              <a:headEnd type="none" w="med" len="med"/>
              <a:tailEnd type="none" w="med" len="med"/>
            </a:ln>
          </p:spPr>
        </p:cxnSp>
        <p:grpSp>
          <p:nvGrpSpPr>
            <p:cNvPr id="266" name="Google Shape;266;p25"/>
            <p:cNvGrpSpPr/>
            <p:nvPr/>
          </p:nvGrpSpPr>
          <p:grpSpPr>
            <a:xfrm flipH="1">
              <a:off x="8335406" y="4686813"/>
              <a:ext cx="190633" cy="381205"/>
              <a:chOff x="4289475" y="3514800"/>
              <a:chExt cx="302400" cy="604800"/>
            </a:xfrm>
          </p:grpSpPr>
          <p:sp>
            <p:nvSpPr>
              <p:cNvPr id="267" name="Google Shape;267;p25"/>
              <p:cNvSpPr/>
              <p:nvPr/>
            </p:nvSpPr>
            <p:spPr>
              <a:xfrm>
                <a:off x="4289475" y="3817200"/>
                <a:ext cx="302400" cy="302400"/>
              </a:xfrm>
              <a:prstGeom prst="arc">
                <a:avLst>
                  <a:gd name="adj1" fmla="val 16200000"/>
                  <a:gd name="adj2" fmla="val 0"/>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8" name="Google Shape;268;p25"/>
              <p:cNvSpPr/>
              <p:nvPr/>
            </p:nvSpPr>
            <p:spPr>
              <a:xfrm rot="10800000" flipH="1">
                <a:off x="4289475" y="3514800"/>
                <a:ext cx="302400" cy="302400"/>
              </a:xfrm>
              <a:prstGeom prst="arc">
                <a:avLst>
                  <a:gd name="adj1" fmla="val 16200000"/>
                  <a:gd name="adj2" fmla="val 0"/>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
        <p:nvSpPr>
          <p:cNvPr id="269" name="Google Shape;269;p25"/>
          <p:cNvSpPr txBox="1">
            <a:spLocks noGrp="1"/>
          </p:cNvSpPr>
          <p:nvPr>
            <p:ph type="title"/>
          </p:nvPr>
        </p:nvSpPr>
        <p:spPr>
          <a:xfrm>
            <a:off x="950967" y="719333"/>
            <a:ext cx="5450000" cy="763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70" name="Google Shape;270;p25"/>
          <p:cNvSpPr txBox="1">
            <a:spLocks noGrp="1"/>
          </p:cNvSpPr>
          <p:nvPr>
            <p:ph type="body" idx="1"/>
          </p:nvPr>
        </p:nvSpPr>
        <p:spPr>
          <a:xfrm>
            <a:off x="950967" y="1583467"/>
            <a:ext cx="5864000" cy="4555200"/>
          </a:xfrm>
          <a:prstGeom prst="rect">
            <a:avLst/>
          </a:prstGeom>
        </p:spPr>
        <p:txBody>
          <a:bodyPr spcFirstLastPara="1" wrap="square" lIns="91425" tIns="91425" rIns="91425" bIns="91425" anchor="t" anchorCtr="0">
            <a:noAutofit/>
          </a:bodyPr>
          <a:lstStyle>
            <a:lvl1pPr marL="609585" lvl="0" indent="-406390" rtl="0">
              <a:spcBef>
                <a:spcPts val="0"/>
              </a:spcBef>
              <a:spcAft>
                <a:spcPts val="0"/>
              </a:spcAft>
              <a:buSzPts val="1200"/>
              <a:buChar char="●"/>
              <a:defRPr sz="1533"/>
            </a:lvl1pPr>
            <a:lvl2pPr marL="1219170" lvl="1" indent="-423323" rtl="0">
              <a:spcBef>
                <a:spcPts val="0"/>
              </a:spcBef>
              <a:spcAft>
                <a:spcPts val="0"/>
              </a:spcAft>
              <a:buSzPts val="1400"/>
              <a:buChar char="○"/>
              <a:defRPr/>
            </a:lvl2pPr>
            <a:lvl3pPr marL="1828754" lvl="2" indent="-423323" rtl="0">
              <a:spcBef>
                <a:spcPts val="0"/>
              </a:spcBef>
              <a:spcAft>
                <a:spcPts val="0"/>
              </a:spcAft>
              <a:buSzPts val="1400"/>
              <a:buChar char="■"/>
              <a:defRPr/>
            </a:lvl3pPr>
            <a:lvl4pPr marL="2438339" lvl="3" indent="-423323" rtl="0">
              <a:spcBef>
                <a:spcPts val="0"/>
              </a:spcBef>
              <a:spcAft>
                <a:spcPts val="0"/>
              </a:spcAft>
              <a:buSzPts val="1400"/>
              <a:buChar char="●"/>
              <a:defRPr/>
            </a:lvl4pPr>
            <a:lvl5pPr marL="3047924" lvl="4" indent="-423323" rtl="0">
              <a:spcBef>
                <a:spcPts val="0"/>
              </a:spcBef>
              <a:spcAft>
                <a:spcPts val="0"/>
              </a:spcAft>
              <a:buSzPts val="1400"/>
              <a:buChar char="○"/>
              <a:defRPr/>
            </a:lvl5pPr>
            <a:lvl6pPr marL="3657509" lvl="5" indent="-423323" rtl="0">
              <a:spcBef>
                <a:spcPts val="0"/>
              </a:spcBef>
              <a:spcAft>
                <a:spcPts val="0"/>
              </a:spcAft>
              <a:buSzPts val="1400"/>
              <a:buChar char="■"/>
              <a:defRPr/>
            </a:lvl6pPr>
            <a:lvl7pPr marL="4267093" lvl="6" indent="-423323" rtl="0">
              <a:spcBef>
                <a:spcPts val="0"/>
              </a:spcBef>
              <a:spcAft>
                <a:spcPts val="0"/>
              </a:spcAft>
              <a:buSzPts val="1400"/>
              <a:buChar char="●"/>
              <a:defRPr/>
            </a:lvl7pPr>
            <a:lvl8pPr marL="4876678" lvl="7" indent="-423323" rtl="0">
              <a:spcBef>
                <a:spcPts val="0"/>
              </a:spcBef>
              <a:spcAft>
                <a:spcPts val="0"/>
              </a:spcAft>
              <a:buSzPts val="1400"/>
              <a:buChar char="○"/>
              <a:defRPr/>
            </a:lvl8pPr>
            <a:lvl9pPr marL="5486263" lvl="8" indent="-423323" rtl="0">
              <a:spcBef>
                <a:spcPts val="0"/>
              </a:spcBef>
              <a:spcAft>
                <a:spcPts val="0"/>
              </a:spcAft>
              <a:buSzPts val="1400"/>
              <a:buChar char="■"/>
              <a:defRPr/>
            </a:lvl9pPr>
          </a:lstStyle>
          <a:p>
            <a:endParaRPr/>
          </a:p>
        </p:txBody>
      </p:sp>
    </p:spTree>
    <p:extLst>
      <p:ext uri="{BB962C8B-B14F-4D97-AF65-F5344CB8AC3E}">
        <p14:creationId xmlns:p14="http://schemas.microsoft.com/office/powerpoint/2010/main" val="253752975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itle and two columns 1">
  <p:cSld name="Title and two columns 1">
    <p:spTree>
      <p:nvGrpSpPr>
        <p:cNvPr id="1" name="Shape 271"/>
        <p:cNvGrpSpPr/>
        <p:nvPr/>
      </p:nvGrpSpPr>
      <p:grpSpPr>
        <a:xfrm>
          <a:off x="0" y="0"/>
          <a:ext cx="0" cy="0"/>
          <a:chOff x="0" y="0"/>
          <a:chExt cx="0" cy="0"/>
        </a:xfrm>
      </p:grpSpPr>
      <p:cxnSp>
        <p:nvCxnSpPr>
          <p:cNvPr id="272" name="Google Shape;272;p26"/>
          <p:cNvCxnSpPr/>
          <p:nvPr/>
        </p:nvCxnSpPr>
        <p:spPr>
          <a:xfrm>
            <a:off x="950967" y="6503233"/>
            <a:ext cx="6098800" cy="0"/>
          </a:xfrm>
          <a:prstGeom prst="straightConnector1">
            <a:avLst/>
          </a:prstGeom>
          <a:noFill/>
          <a:ln w="9525" cap="flat" cmpd="sng">
            <a:solidFill>
              <a:schemeClr val="dk1"/>
            </a:solidFill>
            <a:prstDash val="solid"/>
            <a:round/>
            <a:headEnd type="none" w="med" len="med"/>
            <a:tailEnd type="none" w="med" len="med"/>
          </a:ln>
        </p:spPr>
      </p:cxnSp>
      <p:grpSp>
        <p:nvGrpSpPr>
          <p:cNvPr id="273" name="Google Shape;273;p26"/>
          <p:cNvGrpSpPr/>
          <p:nvPr/>
        </p:nvGrpSpPr>
        <p:grpSpPr>
          <a:xfrm>
            <a:off x="10601868" y="6249085"/>
            <a:ext cx="766185" cy="508273"/>
            <a:chOff x="7951400" y="4686813"/>
            <a:chExt cx="574639" cy="381205"/>
          </a:xfrm>
        </p:grpSpPr>
        <p:cxnSp>
          <p:nvCxnSpPr>
            <p:cNvPr id="274" name="Google Shape;274;p26"/>
            <p:cNvCxnSpPr/>
            <p:nvPr/>
          </p:nvCxnSpPr>
          <p:spPr>
            <a:xfrm>
              <a:off x="7951400" y="4877425"/>
              <a:ext cx="479100" cy="0"/>
            </a:xfrm>
            <a:prstGeom prst="straightConnector1">
              <a:avLst/>
            </a:prstGeom>
            <a:noFill/>
            <a:ln w="9525" cap="flat" cmpd="sng">
              <a:solidFill>
                <a:schemeClr val="dk1"/>
              </a:solidFill>
              <a:prstDash val="solid"/>
              <a:round/>
              <a:headEnd type="none" w="med" len="med"/>
              <a:tailEnd type="none" w="med" len="med"/>
            </a:ln>
          </p:spPr>
        </p:cxnSp>
        <p:grpSp>
          <p:nvGrpSpPr>
            <p:cNvPr id="275" name="Google Shape;275;p26"/>
            <p:cNvGrpSpPr/>
            <p:nvPr/>
          </p:nvGrpSpPr>
          <p:grpSpPr>
            <a:xfrm flipH="1">
              <a:off x="8335406" y="4686813"/>
              <a:ext cx="190633" cy="381205"/>
              <a:chOff x="4289475" y="3514800"/>
              <a:chExt cx="302400" cy="604800"/>
            </a:xfrm>
          </p:grpSpPr>
          <p:sp>
            <p:nvSpPr>
              <p:cNvPr id="276" name="Google Shape;276;p26"/>
              <p:cNvSpPr/>
              <p:nvPr/>
            </p:nvSpPr>
            <p:spPr>
              <a:xfrm>
                <a:off x="4289475" y="3817200"/>
                <a:ext cx="302400" cy="302400"/>
              </a:xfrm>
              <a:prstGeom prst="arc">
                <a:avLst>
                  <a:gd name="adj1" fmla="val 16200000"/>
                  <a:gd name="adj2" fmla="val 0"/>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7" name="Google Shape;277;p26"/>
              <p:cNvSpPr/>
              <p:nvPr/>
            </p:nvSpPr>
            <p:spPr>
              <a:xfrm rot="10800000" flipH="1">
                <a:off x="4289475" y="3514800"/>
                <a:ext cx="302400" cy="302400"/>
              </a:xfrm>
              <a:prstGeom prst="arc">
                <a:avLst>
                  <a:gd name="adj1" fmla="val 16200000"/>
                  <a:gd name="adj2" fmla="val 0"/>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
        <p:nvSpPr>
          <p:cNvPr id="278" name="Google Shape;278;p26"/>
          <p:cNvSpPr txBox="1">
            <a:spLocks noGrp="1"/>
          </p:cNvSpPr>
          <p:nvPr>
            <p:ph type="title"/>
          </p:nvPr>
        </p:nvSpPr>
        <p:spPr>
          <a:xfrm>
            <a:off x="950967" y="719333"/>
            <a:ext cx="5450000" cy="763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79" name="Google Shape;279;p26"/>
          <p:cNvSpPr txBox="1">
            <a:spLocks noGrp="1"/>
          </p:cNvSpPr>
          <p:nvPr>
            <p:ph type="body" idx="1"/>
          </p:nvPr>
        </p:nvSpPr>
        <p:spPr>
          <a:xfrm>
            <a:off x="950967" y="1583467"/>
            <a:ext cx="5242800" cy="4555200"/>
          </a:xfrm>
          <a:prstGeom prst="rect">
            <a:avLst/>
          </a:prstGeom>
        </p:spPr>
        <p:txBody>
          <a:bodyPr spcFirstLastPara="1" wrap="square" lIns="91425" tIns="91425" rIns="91425" bIns="91425" anchor="t" anchorCtr="0">
            <a:noAutofit/>
          </a:bodyPr>
          <a:lstStyle>
            <a:lvl1pPr marL="609585" lvl="0" indent="-423323" rtl="0">
              <a:spcBef>
                <a:spcPts val="0"/>
              </a:spcBef>
              <a:spcAft>
                <a:spcPts val="0"/>
              </a:spcAft>
              <a:buSzPts val="1400"/>
              <a:buChar char="●"/>
              <a:defRPr sz="1533"/>
            </a:lvl1pPr>
            <a:lvl2pPr marL="1219170" lvl="1" indent="-423323" rtl="0">
              <a:spcBef>
                <a:spcPts val="0"/>
              </a:spcBef>
              <a:spcAft>
                <a:spcPts val="0"/>
              </a:spcAft>
              <a:buSzPts val="1400"/>
              <a:buChar char="○"/>
              <a:defRPr/>
            </a:lvl2pPr>
            <a:lvl3pPr marL="1828754" lvl="2" indent="-423323" rtl="0">
              <a:spcBef>
                <a:spcPts val="0"/>
              </a:spcBef>
              <a:spcAft>
                <a:spcPts val="0"/>
              </a:spcAft>
              <a:buSzPts val="1400"/>
              <a:buChar char="■"/>
              <a:defRPr/>
            </a:lvl3pPr>
            <a:lvl4pPr marL="2438339" lvl="3" indent="-423323" rtl="0">
              <a:spcBef>
                <a:spcPts val="0"/>
              </a:spcBef>
              <a:spcAft>
                <a:spcPts val="0"/>
              </a:spcAft>
              <a:buSzPts val="1400"/>
              <a:buChar char="●"/>
              <a:defRPr/>
            </a:lvl4pPr>
            <a:lvl5pPr marL="3047924" lvl="4" indent="-423323" rtl="0">
              <a:spcBef>
                <a:spcPts val="0"/>
              </a:spcBef>
              <a:spcAft>
                <a:spcPts val="0"/>
              </a:spcAft>
              <a:buSzPts val="1400"/>
              <a:buChar char="○"/>
              <a:defRPr/>
            </a:lvl5pPr>
            <a:lvl6pPr marL="3657509" lvl="5" indent="-423323" rtl="0">
              <a:spcBef>
                <a:spcPts val="0"/>
              </a:spcBef>
              <a:spcAft>
                <a:spcPts val="0"/>
              </a:spcAft>
              <a:buSzPts val="1400"/>
              <a:buChar char="■"/>
              <a:defRPr/>
            </a:lvl6pPr>
            <a:lvl7pPr marL="4267093" lvl="6" indent="-423323" rtl="0">
              <a:spcBef>
                <a:spcPts val="0"/>
              </a:spcBef>
              <a:spcAft>
                <a:spcPts val="0"/>
              </a:spcAft>
              <a:buSzPts val="1400"/>
              <a:buChar char="●"/>
              <a:defRPr/>
            </a:lvl7pPr>
            <a:lvl8pPr marL="4876678" lvl="7" indent="-423323" rtl="0">
              <a:spcBef>
                <a:spcPts val="0"/>
              </a:spcBef>
              <a:spcAft>
                <a:spcPts val="0"/>
              </a:spcAft>
              <a:buSzPts val="1400"/>
              <a:buChar char="○"/>
              <a:defRPr/>
            </a:lvl8pPr>
            <a:lvl9pPr marL="5486263" lvl="8" indent="-423323" rtl="0">
              <a:spcBef>
                <a:spcPts val="0"/>
              </a:spcBef>
              <a:spcAft>
                <a:spcPts val="0"/>
              </a:spcAft>
              <a:buSzPts val="1400"/>
              <a:buChar char="■"/>
              <a:defRPr/>
            </a:lvl9pPr>
          </a:lstStyle>
          <a:p>
            <a:endParaRPr/>
          </a:p>
        </p:txBody>
      </p:sp>
      <p:sp>
        <p:nvSpPr>
          <p:cNvPr id="280" name="Google Shape;280;p26"/>
          <p:cNvSpPr txBox="1">
            <a:spLocks noGrp="1"/>
          </p:cNvSpPr>
          <p:nvPr>
            <p:ph type="body" idx="2"/>
          </p:nvPr>
        </p:nvSpPr>
        <p:spPr>
          <a:xfrm>
            <a:off x="6193767" y="3390167"/>
            <a:ext cx="5047600" cy="2753600"/>
          </a:xfrm>
          <a:prstGeom prst="rect">
            <a:avLst/>
          </a:prstGeom>
        </p:spPr>
        <p:txBody>
          <a:bodyPr spcFirstLastPara="1" wrap="square" lIns="91425" tIns="91425" rIns="91425" bIns="91425" anchor="t" anchorCtr="0">
            <a:noAutofit/>
          </a:bodyPr>
          <a:lstStyle>
            <a:lvl1pPr marL="609585" marR="67732" lvl="0" indent="-406390" rtl="0">
              <a:spcBef>
                <a:spcPts val="0"/>
              </a:spcBef>
              <a:spcAft>
                <a:spcPts val="0"/>
              </a:spcAft>
              <a:buSzPts val="1200"/>
              <a:buChar char="●"/>
              <a:defRPr sz="1600"/>
            </a:lvl1pPr>
            <a:lvl2pPr marL="1219170" lvl="1" indent="-423323" rtl="0">
              <a:spcBef>
                <a:spcPts val="0"/>
              </a:spcBef>
              <a:spcAft>
                <a:spcPts val="0"/>
              </a:spcAft>
              <a:buSzPts val="1400"/>
              <a:buChar char="○"/>
              <a:defRPr/>
            </a:lvl2pPr>
            <a:lvl3pPr marL="1828754" lvl="2" indent="-423323" rtl="0">
              <a:spcBef>
                <a:spcPts val="0"/>
              </a:spcBef>
              <a:spcAft>
                <a:spcPts val="0"/>
              </a:spcAft>
              <a:buSzPts val="1400"/>
              <a:buChar char="■"/>
              <a:defRPr/>
            </a:lvl3pPr>
            <a:lvl4pPr marL="2438339" lvl="3" indent="-423323" rtl="0">
              <a:spcBef>
                <a:spcPts val="0"/>
              </a:spcBef>
              <a:spcAft>
                <a:spcPts val="0"/>
              </a:spcAft>
              <a:buSzPts val="1400"/>
              <a:buChar char="●"/>
              <a:defRPr/>
            </a:lvl4pPr>
            <a:lvl5pPr marL="3047924" lvl="4" indent="-423323" rtl="0">
              <a:spcBef>
                <a:spcPts val="0"/>
              </a:spcBef>
              <a:spcAft>
                <a:spcPts val="0"/>
              </a:spcAft>
              <a:buSzPts val="1400"/>
              <a:buChar char="○"/>
              <a:defRPr/>
            </a:lvl5pPr>
            <a:lvl6pPr marL="3657509" lvl="5" indent="-423323" rtl="0">
              <a:spcBef>
                <a:spcPts val="0"/>
              </a:spcBef>
              <a:spcAft>
                <a:spcPts val="0"/>
              </a:spcAft>
              <a:buSzPts val="1400"/>
              <a:buChar char="■"/>
              <a:defRPr/>
            </a:lvl6pPr>
            <a:lvl7pPr marL="4267093" lvl="6" indent="-423323" rtl="0">
              <a:spcBef>
                <a:spcPts val="0"/>
              </a:spcBef>
              <a:spcAft>
                <a:spcPts val="0"/>
              </a:spcAft>
              <a:buSzPts val="1400"/>
              <a:buChar char="●"/>
              <a:defRPr/>
            </a:lvl7pPr>
            <a:lvl8pPr marL="4876678" lvl="7" indent="-423323" rtl="0">
              <a:spcBef>
                <a:spcPts val="0"/>
              </a:spcBef>
              <a:spcAft>
                <a:spcPts val="0"/>
              </a:spcAft>
              <a:buSzPts val="1400"/>
              <a:buChar char="○"/>
              <a:defRPr/>
            </a:lvl8pPr>
            <a:lvl9pPr marL="5486263" lvl="8" indent="-423323" rtl="0">
              <a:spcBef>
                <a:spcPts val="0"/>
              </a:spcBef>
              <a:spcAft>
                <a:spcPts val="0"/>
              </a:spcAft>
              <a:buSzPts val="1400"/>
              <a:buChar char="■"/>
              <a:defRPr/>
            </a:lvl9pPr>
          </a:lstStyle>
          <a:p>
            <a:endParaRPr/>
          </a:p>
        </p:txBody>
      </p:sp>
    </p:spTree>
    <p:extLst>
      <p:ext uri="{BB962C8B-B14F-4D97-AF65-F5344CB8AC3E}">
        <p14:creationId xmlns:p14="http://schemas.microsoft.com/office/powerpoint/2010/main" val="427668276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tle only 1">
  <p:cSld name="Title only 1">
    <p:spTree>
      <p:nvGrpSpPr>
        <p:cNvPr id="1" name="Shape 281"/>
        <p:cNvGrpSpPr/>
        <p:nvPr/>
      </p:nvGrpSpPr>
      <p:grpSpPr>
        <a:xfrm>
          <a:off x="0" y="0"/>
          <a:ext cx="0" cy="0"/>
          <a:chOff x="0" y="0"/>
          <a:chExt cx="0" cy="0"/>
        </a:xfrm>
      </p:grpSpPr>
      <p:sp>
        <p:nvSpPr>
          <p:cNvPr id="282" name="Google Shape;282;p27"/>
          <p:cNvSpPr txBox="1">
            <a:spLocks noGrp="1"/>
          </p:cNvSpPr>
          <p:nvPr>
            <p:ph type="title"/>
          </p:nvPr>
        </p:nvSpPr>
        <p:spPr>
          <a:xfrm>
            <a:off x="950967" y="719333"/>
            <a:ext cx="10290000" cy="7636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cxnSp>
        <p:nvCxnSpPr>
          <p:cNvPr id="283" name="Google Shape;283;p27"/>
          <p:cNvCxnSpPr/>
          <p:nvPr/>
        </p:nvCxnSpPr>
        <p:spPr>
          <a:xfrm>
            <a:off x="950967" y="6503233"/>
            <a:ext cx="6098800" cy="0"/>
          </a:xfrm>
          <a:prstGeom prst="straightConnector1">
            <a:avLst/>
          </a:prstGeom>
          <a:noFill/>
          <a:ln w="9525" cap="flat" cmpd="sng">
            <a:solidFill>
              <a:schemeClr val="dk1"/>
            </a:solidFill>
            <a:prstDash val="solid"/>
            <a:round/>
            <a:headEnd type="none" w="med" len="med"/>
            <a:tailEnd type="none" w="med" len="med"/>
          </a:ln>
        </p:spPr>
      </p:cxnSp>
      <p:grpSp>
        <p:nvGrpSpPr>
          <p:cNvPr id="284" name="Google Shape;284;p27"/>
          <p:cNvGrpSpPr/>
          <p:nvPr/>
        </p:nvGrpSpPr>
        <p:grpSpPr>
          <a:xfrm>
            <a:off x="10601868" y="6249085"/>
            <a:ext cx="766185" cy="508273"/>
            <a:chOff x="7951400" y="4686813"/>
            <a:chExt cx="574639" cy="381205"/>
          </a:xfrm>
        </p:grpSpPr>
        <p:cxnSp>
          <p:nvCxnSpPr>
            <p:cNvPr id="285" name="Google Shape;285;p27"/>
            <p:cNvCxnSpPr/>
            <p:nvPr/>
          </p:nvCxnSpPr>
          <p:spPr>
            <a:xfrm>
              <a:off x="7951400" y="4877425"/>
              <a:ext cx="479100" cy="0"/>
            </a:xfrm>
            <a:prstGeom prst="straightConnector1">
              <a:avLst/>
            </a:prstGeom>
            <a:noFill/>
            <a:ln w="9525" cap="flat" cmpd="sng">
              <a:solidFill>
                <a:schemeClr val="dk1"/>
              </a:solidFill>
              <a:prstDash val="solid"/>
              <a:round/>
              <a:headEnd type="none" w="med" len="med"/>
              <a:tailEnd type="none" w="med" len="med"/>
            </a:ln>
          </p:spPr>
        </p:cxnSp>
        <p:grpSp>
          <p:nvGrpSpPr>
            <p:cNvPr id="286" name="Google Shape;286;p27"/>
            <p:cNvGrpSpPr/>
            <p:nvPr/>
          </p:nvGrpSpPr>
          <p:grpSpPr>
            <a:xfrm flipH="1">
              <a:off x="8335406" y="4686813"/>
              <a:ext cx="190633" cy="381205"/>
              <a:chOff x="4289475" y="3514800"/>
              <a:chExt cx="302400" cy="604800"/>
            </a:xfrm>
          </p:grpSpPr>
          <p:sp>
            <p:nvSpPr>
              <p:cNvPr id="287" name="Google Shape;287;p27"/>
              <p:cNvSpPr/>
              <p:nvPr/>
            </p:nvSpPr>
            <p:spPr>
              <a:xfrm>
                <a:off x="4289475" y="3817200"/>
                <a:ext cx="302400" cy="302400"/>
              </a:xfrm>
              <a:prstGeom prst="arc">
                <a:avLst>
                  <a:gd name="adj1" fmla="val 16200000"/>
                  <a:gd name="adj2" fmla="val 0"/>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8" name="Google Shape;288;p27"/>
              <p:cNvSpPr/>
              <p:nvPr/>
            </p:nvSpPr>
            <p:spPr>
              <a:xfrm rot="10800000" flipH="1">
                <a:off x="4289475" y="3514800"/>
                <a:ext cx="302400" cy="302400"/>
              </a:xfrm>
              <a:prstGeom prst="arc">
                <a:avLst>
                  <a:gd name="adj1" fmla="val 16200000"/>
                  <a:gd name="adj2" fmla="val 0"/>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Tree>
    <p:extLst>
      <p:ext uri="{BB962C8B-B14F-4D97-AF65-F5344CB8AC3E}">
        <p14:creationId xmlns:p14="http://schemas.microsoft.com/office/powerpoint/2010/main" val="6811027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E9DA2-FB79-0B6F-F261-CA697EDAD34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7CF79A3-0F07-B44B-0C8A-3EDAA6BED87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43D02F5F-343E-6F21-CE2F-D5AA5BEB681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C16F20EF-91B8-7638-FE39-26C536C11974}"/>
              </a:ext>
            </a:extLst>
          </p:cNvPr>
          <p:cNvSpPr>
            <a:spLocks noGrp="1"/>
          </p:cNvSpPr>
          <p:nvPr>
            <p:ph type="dt" sz="half" idx="10"/>
          </p:nvPr>
        </p:nvSpPr>
        <p:spPr/>
        <p:txBody>
          <a:bodyPr/>
          <a:lstStyle/>
          <a:p>
            <a:fld id="{FF3BB2AC-B5C8-4907-A349-ED2107CA2D17}" type="datetimeFigureOut">
              <a:rPr lang="en-GB" smtClean="0"/>
              <a:t>06/05/2024</a:t>
            </a:fld>
            <a:endParaRPr lang="en-GB"/>
          </a:p>
        </p:txBody>
      </p:sp>
      <p:sp>
        <p:nvSpPr>
          <p:cNvPr id="6" name="Footer Placeholder 5">
            <a:extLst>
              <a:ext uri="{FF2B5EF4-FFF2-40B4-BE49-F238E27FC236}">
                <a16:creationId xmlns:a16="http://schemas.microsoft.com/office/drawing/2014/main" id="{6490838A-494A-68C5-811B-A8CBA2C474F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F5AC265-433B-075E-381C-19741C295665}"/>
              </a:ext>
            </a:extLst>
          </p:cNvPr>
          <p:cNvSpPr>
            <a:spLocks noGrp="1"/>
          </p:cNvSpPr>
          <p:nvPr>
            <p:ph type="sldNum" sz="quarter" idx="12"/>
          </p:nvPr>
        </p:nvSpPr>
        <p:spPr/>
        <p:txBody>
          <a:bodyPr/>
          <a:lstStyle/>
          <a:p>
            <a:fld id="{301E7356-BCED-40D0-882C-46544465DADC}" type="slidenum">
              <a:rPr lang="en-GB" smtClean="0"/>
              <a:t>‹#›</a:t>
            </a:fld>
            <a:endParaRPr lang="en-GB"/>
          </a:p>
        </p:txBody>
      </p:sp>
    </p:spTree>
    <p:extLst>
      <p:ext uri="{BB962C8B-B14F-4D97-AF65-F5344CB8AC3E}">
        <p14:creationId xmlns:p14="http://schemas.microsoft.com/office/powerpoint/2010/main" val="260059669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hanks">
  <p:cSld name="Thanks">
    <p:spTree>
      <p:nvGrpSpPr>
        <p:cNvPr id="1" name="Shape 289"/>
        <p:cNvGrpSpPr/>
        <p:nvPr/>
      </p:nvGrpSpPr>
      <p:grpSpPr>
        <a:xfrm>
          <a:off x="0" y="0"/>
          <a:ext cx="0" cy="0"/>
          <a:chOff x="0" y="0"/>
          <a:chExt cx="0" cy="0"/>
        </a:xfrm>
      </p:grpSpPr>
      <p:sp>
        <p:nvSpPr>
          <p:cNvPr id="290" name="Google Shape;290;p28"/>
          <p:cNvSpPr txBox="1">
            <a:spLocks noGrp="1"/>
          </p:cNvSpPr>
          <p:nvPr>
            <p:ph type="ctrTitle"/>
          </p:nvPr>
        </p:nvSpPr>
        <p:spPr>
          <a:xfrm>
            <a:off x="5951183" y="716500"/>
            <a:ext cx="4614400" cy="1330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5200"/>
              <a:buNone/>
              <a:defRPr sz="8666"/>
            </a:lvl1pPr>
            <a:lvl2pPr lvl="1" algn="ctr" rtl="0">
              <a:spcBef>
                <a:spcPts val="0"/>
              </a:spcBef>
              <a:spcAft>
                <a:spcPts val="0"/>
              </a:spcAft>
              <a:buSzPts val="5200"/>
              <a:buNone/>
              <a:defRPr sz="6933"/>
            </a:lvl2pPr>
            <a:lvl3pPr lvl="2" algn="ctr" rtl="0">
              <a:spcBef>
                <a:spcPts val="0"/>
              </a:spcBef>
              <a:spcAft>
                <a:spcPts val="0"/>
              </a:spcAft>
              <a:buSzPts val="5200"/>
              <a:buNone/>
              <a:defRPr sz="6933"/>
            </a:lvl3pPr>
            <a:lvl4pPr lvl="3" algn="ctr" rtl="0">
              <a:spcBef>
                <a:spcPts val="0"/>
              </a:spcBef>
              <a:spcAft>
                <a:spcPts val="0"/>
              </a:spcAft>
              <a:buSzPts val="5200"/>
              <a:buNone/>
              <a:defRPr sz="6933"/>
            </a:lvl4pPr>
            <a:lvl5pPr lvl="4" algn="ctr" rtl="0">
              <a:spcBef>
                <a:spcPts val="0"/>
              </a:spcBef>
              <a:spcAft>
                <a:spcPts val="0"/>
              </a:spcAft>
              <a:buSzPts val="5200"/>
              <a:buNone/>
              <a:defRPr sz="6933"/>
            </a:lvl5pPr>
            <a:lvl6pPr lvl="5" algn="ctr" rtl="0">
              <a:spcBef>
                <a:spcPts val="0"/>
              </a:spcBef>
              <a:spcAft>
                <a:spcPts val="0"/>
              </a:spcAft>
              <a:buSzPts val="5200"/>
              <a:buNone/>
              <a:defRPr sz="6933"/>
            </a:lvl6pPr>
            <a:lvl7pPr lvl="6" algn="ctr" rtl="0">
              <a:spcBef>
                <a:spcPts val="0"/>
              </a:spcBef>
              <a:spcAft>
                <a:spcPts val="0"/>
              </a:spcAft>
              <a:buSzPts val="5200"/>
              <a:buNone/>
              <a:defRPr sz="6933"/>
            </a:lvl7pPr>
            <a:lvl8pPr lvl="7" algn="ctr" rtl="0">
              <a:spcBef>
                <a:spcPts val="0"/>
              </a:spcBef>
              <a:spcAft>
                <a:spcPts val="0"/>
              </a:spcAft>
              <a:buSzPts val="5200"/>
              <a:buNone/>
              <a:defRPr sz="6933"/>
            </a:lvl8pPr>
            <a:lvl9pPr lvl="8" algn="ctr" rtl="0">
              <a:spcBef>
                <a:spcPts val="0"/>
              </a:spcBef>
              <a:spcAft>
                <a:spcPts val="0"/>
              </a:spcAft>
              <a:buSzPts val="5200"/>
              <a:buNone/>
              <a:defRPr sz="6933"/>
            </a:lvl9pPr>
          </a:lstStyle>
          <a:p>
            <a:endParaRPr/>
          </a:p>
        </p:txBody>
      </p:sp>
      <p:sp>
        <p:nvSpPr>
          <p:cNvPr id="291" name="Google Shape;291;p28"/>
          <p:cNvSpPr txBox="1">
            <a:spLocks noGrp="1"/>
          </p:cNvSpPr>
          <p:nvPr>
            <p:ph type="subTitle" idx="1"/>
          </p:nvPr>
        </p:nvSpPr>
        <p:spPr>
          <a:xfrm>
            <a:off x="5895383" y="2230500"/>
            <a:ext cx="4726000" cy="1744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endParaRPr/>
          </a:p>
        </p:txBody>
      </p:sp>
      <p:sp>
        <p:nvSpPr>
          <p:cNvPr id="292" name="Google Shape;292;p28"/>
          <p:cNvSpPr txBox="1">
            <a:spLocks noGrp="1"/>
          </p:cNvSpPr>
          <p:nvPr>
            <p:ph type="subTitle" idx="2"/>
          </p:nvPr>
        </p:nvSpPr>
        <p:spPr>
          <a:xfrm>
            <a:off x="5951183" y="4889867"/>
            <a:ext cx="4614400" cy="405600"/>
          </a:xfrm>
          <a:prstGeom prst="rect">
            <a:avLst/>
          </a:prstGeom>
        </p:spPr>
        <p:txBody>
          <a:bodyPr spcFirstLastPara="1" wrap="square" lIns="91425" tIns="91425" rIns="91425" bIns="91425" anchor="ctr" anchorCtr="0">
            <a:noAutofit/>
          </a:bodyPr>
          <a:lstStyle>
            <a:lvl1pPr lvl="0" algn="ctr" rtl="0">
              <a:lnSpc>
                <a:spcPct val="100000"/>
              </a:lnSpc>
              <a:spcBef>
                <a:spcPts val="40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93" name="Google Shape;293;p28"/>
          <p:cNvSpPr txBox="1"/>
          <p:nvPr/>
        </p:nvSpPr>
        <p:spPr>
          <a:xfrm>
            <a:off x="5450367" y="5385600"/>
            <a:ext cx="5616000" cy="753200"/>
          </a:xfrm>
          <a:prstGeom prst="rect">
            <a:avLst/>
          </a:prstGeom>
          <a:noFill/>
          <a:ln>
            <a:noFill/>
          </a:ln>
        </p:spPr>
        <p:txBody>
          <a:bodyPr spcFirstLastPara="1" wrap="square" lIns="243833" tIns="0" rIns="243833" bIns="0" anchor="b" anchorCtr="0">
            <a:noAutofit/>
          </a:bodyPr>
          <a:lstStyle/>
          <a:p>
            <a:pPr marL="0" lvl="0" indent="0" algn="ctr" rtl="0">
              <a:lnSpc>
                <a:spcPct val="100000"/>
              </a:lnSpc>
              <a:spcBef>
                <a:spcPts val="400"/>
              </a:spcBef>
              <a:spcAft>
                <a:spcPts val="0"/>
              </a:spcAft>
              <a:buNone/>
            </a:pPr>
            <a:r>
              <a:rPr lang="en" sz="1200">
                <a:solidFill>
                  <a:schemeClr val="dk1"/>
                </a:solidFill>
                <a:latin typeface="Inter"/>
                <a:ea typeface="Inter"/>
                <a:cs typeface="Inter"/>
                <a:sym typeface="Inter"/>
              </a:rPr>
              <a:t>CREDITS: This presentation template was created by </a:t>
            </a:r>
            <a:r>
              <a:rPr lang="en" sz="1200" b="1">
                <a:solidFill>
                  <a:schemeClr val="dk1"/>
                </a:solidFill>
                <a:uFill>
                  <a:noFill/>
                </a:uFill>
                <a:latin typeface="Inter"/>
                <a:ea typeface="Inter"/>
                <a:cs typeface="Inter"/>
                <a:sym typeface="Inter"/>
                <a:hlinkClick r:id="rId2">
                  <a:extLst>
                    <a:ext uri="{A12FA001-AC4F-418D-AE19-62706E023703}">
                      <ahyp:hlinkClr xmlns:ahyp="http://schemas.microsoft.com/office/drawing/2018/hyperlinkcolor" val="tx"/>
                    </a:ext>
                  </a:extLst>
                </a:hlinkClick>
              </a:rPr>
              <a:t>Slidesgo</a:t>
            </a:r>
            <a:r>
              <a:rPr lang="en" sz="1200">
                <a:solidFill>
                  <a:schemeClr val="dk1"/>
                </a:solidFill>
                <a:latin typeface="Inter"/>
                <a:ea typeface="Inter"/>
                <a:cs typeface="Inter"/>
                <a:sym typeface="Inter"/>
              </a:rPr>
              <a:t>, and includes icons by </a:t>
            </a:r>
            <a:r>
              <a:rPr lang="en" sz="1200" b="1">
                <a:solidFill>
                  <a:schemeClr val="dk1"/>
                </a:solidFill>
                <a:uFill>
                  <a:noFill/>
                </a:uFill>
                <a:latin typeface="Inter"/>
                <a:ea typeface="Inter"/>
                <a:cs typeface="Inter"/>
                <a:sym typeface="Inter"/>
                <a:hlinkClick r:id="rId3">
                  <a:extLst>
                    <a:ext uri="{A12FA001-AC4F-418D-AE19-62706E023703}">
                      <ahyp:hlinkClr xmlns:ahyp="http://schemas.microsoft.com/office/drawing/2018/hyperlinkcolor" val="tx"/>
                    </a:ext>
                  </a:extLst>
                </a:hlinkClick>
              </a:rPr>
              <a:t>Flaticon</a:t>
            </a:r>
            <a:r>
              <a:rPr lang="en" sz="1200">
                <a:solidFill>
                  <a:schemeClr val="dk1"/>
                </a:solidFill>
                <a:latin typeface="Inter"/>
                <a:ea typeface="Inter"/>
                <a:cs typeface="Inter"/>
                <a:sym typeface="Inter"/>
              </a:rPr>
              <a:t> and infographics &amp; images by </a:t>
            </a:r>
            <a:r>
              <a:rPr lang="en" sz="1200" b="1">
                <a:solidFill>
                  <a:schemeClr val="dk1"/>
                </a:solidFill>
                <a:uFill>
                  <a:noFill/>
                </a:uFill>
                <a:latin typeface="Inter"/>
                <a:ea typeface="Inter"/>
                <a:cs typeface="Inter"/>
                <a:sym typeface="Inter"/>
                <a:hlinkClick r:id="rId4">
                  <a:extLst>
                    <a:ext uri="{A12FA001-AC4F-418D-AE19-62706E023703}">
                      <ahyp:hlinkClr xmlns:ahyp="http://schemas.microsoft.com/office/drawing/2018/hyperlinkcolor" val="tx"/>
                    </a:ext>
                  </a:extLst>
                </a:hlinkClick>
              </a:rPr>
              <a:t>Freepik</a:t>
            </a:r>
            <a:endParaRPr sz="1200" b="1">
              <a:solidFill>
                <a:schemeClr val="dk1"/>
              </a:solidFill>
              <a:latin typeface="Inter"/>
              <a:ea typeface="Inter"/>
              <a:cs typeface="Inter"/>
              <a:sym typeface="Inter"/>
            </a:endParaRPr>
          </a:p>
        </p:txBody>
      </p:sp>
      <p:cxnSp>
        <p:nvCxnSpPr>
          <p:cNvPr id="294" name="Google Shape;294;p28"/>
          <p:cNvCxnSpPr/>
          <p:nvPr/>
        </p:nvCxnSpPr>
        <p:spPr>
          <a:xfrm>
            <a:off x="950967" y="6503233"/>
            <a:ext cx="6098800" cy="0"/>
          </a:xfrm>
          <a:prstGeom prst="straightConnector1">
            <a:avLst/>
          </a:prstGeom>
          <a:noFill/>
          <a:ln w="9525" cap="flat" cmpd="sng">
            <a:solidFill>
              <a:schemeClr val="dk1"/>
            </a:solidFill>
            <a:prstDash val="solid"/>
            <a:round/>
            <a:headEnd type="none" w="med" len="med"/>
            <a:tailEnd type="none" w="med" len="med"/>
          </a:ln>
        </p:spPr>
      </p:cxnSp>
      <p:grpSp>
        <p:nvGrpSpPr>
          <p:cNvPr id="295" name="Google Shape;295;p28"/>
          <p:cNvGrpSpPr/>
          <p:nvPr/>
        </p:nvGrpSpPr>
        <p:grpSpPr>
          <a:xfrm>
            <a:off x="10601868" y="6249085"/>
            <a:ext cx="766185" cy="508273"/>
            <a:chOff x="7951400" y="4686813"/>
            <a:chExt cx="574639" cy="381205"/>
          </a:xfrm>
        </p:grpSpPr>
        <p:cxnSp>
          <p:nvCxnSpPr>
            <p:cNvPr id="296" name="Google Shape;296;p28"/>
            <p:cNvCxnSpPr/>
            <p:nvPr/>
          </p:nvCxnSpPr>
          <p:spPr>
            <a:xfrm>
              <a:off x="7951400" y="4877425"/>
              <a:ext cx="479100" cy="0"/>
            </a:xfrm>
            <a:prstGeom prst="straightConnector1">
              <a:avLst/>
            </a:prstGeom>
            <a:noFill/>
            <a:ln w="9525" cap="flat" cmpd="sng">
              <a:solidFill>
                <a:schemeClr val="dk1"/>
              </a:solidFill>
              <a:prstDash val="solid"/>
              <a:round/>
              <a:headEnd type="none" w="med" len="med"/>
              <a:tailEnd type="none" w="med" len="med"/>
            </a:ln>
          </p:spPr>
        </p:cxnSp>
        <p:grpSp>
          <p:nvGrpSpPr>
            <p:cNvPr id="297" name="Google Shape;297;p28"/>
            <p:cNvGrpSpPr/>
            <p:nvPr/>
          </p:nvGrpSpPr>
          <p:grpSpPr>
            <a:xfrm flipH="1">
              <a:off x="8335406" y="4686813"/>
              <a:ext cx="190633" cy="381205"/>
              <a:chOff x="4289475" y="3514800"/>
              <a:chExt cx="302400" cy="604800"/>
            </a:xfrm>
          </p:grpSpPr>
          <p:sp>
            <p:nvSpPr>
              <p:cNvPr id="298" name="Google Shape;298;p28"/>
              <p:cNvSpPr/>
              <p:nvPr/>
            </p:nvSpPr>
            <p:spPr>
              <a:xfrm>
                <a:off x="4289475" y="3817200"/>
                <a:ext cx="302400" cy="302400"/>
              </a:xfrm>
              <a:prstGeom prst="arc">
                <a:avLst>
                  <a:gd name="adj1" fmla="val 16200000"/>
                  <a:gd name="adj2" fmla="val 0"/>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9" name="Google Shape;299;p28"/>
              <p:cNvSpPr/>
              <p:nvPr/>
            </p:nvSpPr>
            <p:spPr>
              <a:xfrm rot="10800000" flipH="1">
                <a:off x="4289475" y="3514800"/>
                <a:ext cx="302400" cy="302400"/>
              </a:xfrm>
              <a:prstGeom prst="arc">
                <a:avLst>
                  <a:gd name="adj1" fmla="val 16200000"/>
                  <a:gd name="adj2" fmla="val 0"/>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Tree>
    <p:extLst>
      <p:ext uri="{BB962C8B-B14F-4D97-AF65-F5344CB8AC3E}">
        <p14:creationId xmlns:p14="http://schemas.microsoft.com/office/powerpoint/2010/main" val="313146787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300"/>
        <p:cNvGrpSpPr/>
        <p:nvPr/>
      </p:nvGrpSpPr>
      <p:grpSpPr>
        <a:xfrm>
          <a:off x="0" y="0"/>
          <a:ext cx="0" cy="0"/>
          <a:chOff x="0" y="0"/>
          <a:chExt cx="0" cy="0"/>
        </a:xfrm>
      </p:grpSpPr>
      <p:cxnSp>
        <p:nvCxnSpPr>
          <p:cNvPr id="301" name="Google Shape;301;p29"/>
          <p:cNvCxnSpPr/>
          <p:nvPr/>
        </p:nvCxnSpPr>
        <p:spPr>
          <a:xfrm>
            <a:off x="950967" y="6503233"/>
            <a:ext cx="6098800" cy="0"/>
          </a:xfrm>
          <a:prstGeom prst="straightConnector1">
            <a:avLst/>
          </a:prstGeom>
          <a:noFill/>
          <a:ln w="9525" cap="flat" cmpd="sng">
            <a:solidFill>
              <a:schemeClr val="dk1"/>
            </a:solidFill>
            <a:prstDash val="solid"/>
            <a:round/>
            <a:headEnd type="none" w="med" len="med"/>
            <a:tailEnd type="none" w="med" len="med"/>
          </a:ln>
        </p:spPr>
      </p:cxnSp>
      <p:grpSp>
        <p:nvGrpSpPr>
          <p:cNvPr id="302" name="Google Shape;302;p29"/>
          <p:cNvGrpSpPr/>
          <p:nvPr/>
        </p:nvGrpSpPr>
        <p:grpSpPr>
          <a:xfrm>
            <a:off x="10601868" y="6249085"/>
            <a:ext cx="766185" cy="508273"/>
            <a:chOff x="7951400" y="4686813"/>
            <a:chExt cx="574639" cy="381205"/>
          </a:xfrm>
        </p:grpSpPr>
        <p:cxnSp>
          <p:nvCxnSpPr>
            <p:cNvPr id="303" name="Google Shape;303;p29"/>
            <p:cNvCxnSpPr/>
            <p:nvPr/>
          </p:nvCxnSpPr>
          <p:spPr>
            <a:xfrm>
              <a:off x="7951400" y="4877425"/>
              <a:ext cx="479100" cy="0"/>
            </a:xfrm>
            <a:prstGeom prst="straightConnector1">
              <a:avLst/>
            </a:prstGeom>
            <a:noFill/>
            <a:ln w="9525" cap="flat" cmpd="sng">
              <a:solidFill>
                <a:schemeClr val="dk1"/>
              </a:solidFill>
              <a:prstDash val="solid"/>
              <a:round/>
              <a:headEnd type="none" w="med" len="med"/>
              <a:tailEnd type="none" w="med" len="med"/>
            </a:ln>
          </p:spPr>
        </p:cxnSp>
        <p:grpSp>
          <p:nvGrpSpPr>
            <p:cNvPr id="304" name="Google Shape;304;p29"/>
            <p:cNvGrpSpPr/>
            <p:nvPr/>
          </p:nvGrpSpPr>
          <p:grpSpPr>
            <a:xfrm flipH="1">
              <a:off x="8335406" y="4686813"/>
              <a:ext cx="190633" cy="381205"/>
              <a:chOff x="4289475" y="3514800"/>
              <a:chExt cx="302400" cy="604800"/>
            </a:xfrm>
          </p:grpSpPr>
          <p:sp>
            <p:nvSpPr>
              <p:cNvPr id="305" name="Google Shape;305;p29"/>
              <p:cNvSpPr/>
              <p:nvPr/>
            </p:nvSpPr>
            <p:spPr>
              <a:xfrm>
                <a:off x="4289475" y="3817200"/>
                <a:ext cx="302400" cy="302400"/>
              </a:xfrm>
              <a:prstGeom prst="arc">
                <a:avLst>
                  <a:gd name="adj1" fmla="val 16200000"/>
                  <a:gd name="adj2" fmla="val 0"/>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6" name="Google Shape;306;p29"/>
              <p:cNvSpPr/>
              <p:nvPr/>
            </p:nvSpPr>
            <p:spPr>
              <a:xfrm rot="10800000" flipH="1">
                <a:off x="4289475" y="3514800"/>
                <a:ext cx="302400" cy="302400"/>
              </a:xfrm>
              <a:prstGeom prst="arc">
                <a:avLst>
                  <a:gd name="adj1" fmla="val 16200000"/>
                  <a:gd name="adj2" fmla="val 0"/>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Tree>
    <p:extLst>
      <p:ext uri="{BB962C8B-B14F-4D97-AF65-F5344CB8AC3E}">
        <p14:creationId xmlns:p14="http://schemas.microsoft.com/office/powerpoint/2010/main" val="143386811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307"/>
        <p:cNvGrpSpPr/>
        <p:nvPr/>
      </p:nvGrpSpPr>
      <p:grpSpPr>
        <a:xfrm>
          <a:off x="0" y="0"/>
          <a:ext cx="0" cy="0"/>
          <a:chOff x="0" y="0"/>
          <a:chExt cx="0" cy="0"/>
        </a:xfrm>
      </p:grpSpPr>
      <p:cxnSp>
        <p:nvCxnSpPr>
          <p:cNvPr id="308" name="Google Shape;308;p30"/>
          <p:cNvCxnSpPr/>
          <p:nvPr/>
        </p:nvCxnSpPr>
        <p:spPr>
          <a:xfrm>
            <a:off x="950967" y="6503233"/>
            <a:ext cx="6098800" cy="0"/>
          </a:xfrm>
          <a:prstGeom prst="straightConnector1">
            <a:avLst/>
          </a:prstGeom>
          <a:noFill/>
          <a:ln w="9525" cap="flat" cmpd="sng">
            <a:solidFill>
              <a:schemeClr val="dk1"/>
            </a:solidFill>
            <a:prstDash val="solid"/>
            <a:round/>
            <a:headEnd type="none" w="med" len="med"/>
            <a:tailEnd type="none" w="med" len="med"/>
          </a:ln>
        </p:spPr>
      </p:cxnSp>
      <p:grpSp>
        <p:nvGrpSpPr>
          <p:cNvPr id="309" name="Google Shape;309;p30"/>
          <p:cNvGrpSpPr/>
          <p:nvPr/>
        </p:nvGrpSpPr>
        <p:grpSpPr>
          <a:xfrm>
            <a:off x="10601868" y="6249085"/>
            <a:ext cx="766185" cy="508273"/>
            <a:chOff x="7951400" y="4686813"/>
            <a:chExt cx="574639" cy="381205"/>
          </a:xfrm>
        </p:grpSpPr>
        <p:cxnSp>
          <p:nvCxnSpPr>
            <p:cNvPr id="310" name="Google Shape;310;p30"/>
            <p:cNvCxnSpPr/>
            <p:nvPr/>
          </p:nvCxnSpPr>
          <p:spPr>
            <a:xfrm>
              <a:off x="7951400" y="4877425"/>
              <a:ext cx="479100" cy="0"/>
            </a:xfrm>
            <a:prstGeom prst="straightConnector1">
              <a:avLst/>
            </a:prstGeom>
            <a:noFill/>
            <a:ln w="9525" cap="flat" cmpd="sng">
              <a:solidFill>
                <a:schemeClr val="dk1"/>
              </a:solidFill>
              <a:prstDash val="solid"/>
              <a:round/>
              <a:headEnd type="none" w="med" len="med"/>
              <a:tailEnd type="none" w="med" len="med"/>
            </a:ln>
          </p:spPr>
        </p:cxnSp>
        <p:grpSp>
          <p:nvGrpSpPr>
            <p:cNvPr id="311" name="Google Shape;311;p30"/>
            <p:cNvGrpSpPr/>
            <p:nvPr/>
          </p:nvGrpSpPr>
          <p:grpSpPr>
            <a:xfrm flipH="1">
              <a:off x="8335406" y="4686813"/>
              <a:ext cx="190633" cy="381205"/>
              <a:chOff x="4289475" y="3514800"/>
              <a:chExt cx="302400" cy="604800"/>
            </a:xfrm>
          </p:grpSpPr>
          <p:sp>
            <p:nvSpPr>
              <p:cNvPr id="312" name="Google Shape;312;p30"/>
              <p:cNvSpPr/>
              <p:nvPr/>
            </p:nvSpPr>
            <p:spPr>
              <a:xfrm>
                <a:off x="4289475" y="3817200"/>
                <a:ext cx="302400" cy="302400"/>
              </a:xfrm>
              <a:prstGeom prst="arc">
                <a:avLst>
                  <a:gd name="adj1" fmla="val 16200000"/>
                  <a:gd name="adj2" fmla="val 0"/>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3" name="Google Shape;313;p30"/>
              <p:cNvSpPr/>
              <p:nvPr/>
            </p:nvSpPr>
            <p:spPr>
              <a:xfrm rot="10800000" flipH="1">
                <a:off x="4289475" y="3514800"/>
                <a:ext cx="302400" cy="302400"/>
              </a:xfrm>
              <a:prstGeom prst="arc">
                <a:avLst>
                  <a:gd name="adj1" fmla="val 16200000"/>
                  <a:gd name="adj2" fmla="val 0"/>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grpSp>
        <p:nvGrpSpPr>
          <p:cNvPr id="314" name="Google Shape;314;p30"/>
          <p:cNvGrpSpPr/>
          <p:nvPr/>
        </p:nvGrpSpPr>
        <p:grpSpPr>
          <a:xfrm rot="-3029062">
            <a:off x="6282999" y="1744416"/>
            <a:ext cx="5729391" cy="3832187"/>
            <a:chOff x="3733550" y="2264950"/>
            <a:chExt cx="3363050" cy="2249425"/>
          </a:xfrm>
        </p:grpSpPr>
        <p:sp>
          <p:nvSpPr>
            <p:cNvPr id="315" name="Google Shape;315;p30"/>
            <p:cNvSpPr/>
            <p:nvPr/>
          </p:nvSpPr>
          <p:spPr>
            <a:xfrm>
              <a:off x="4897725" y="2307150"/>
              <a:ext cx="64350" cy="80650"/>
            </a:xfrm>
            <a:custGeom>
              <a:avLst/>
              <a:gdLst/>
              <a:ahLst/>
              <a:cxnLst/>
              <a:rect l="l" t="t" r="r" b="b"/>
              <a:pathLst>
                <a:path w="2574" h="3226" extrusionOk="0">
                  <a:moveTo>
                    <a:pt x="2005" y="1"/>
                  </a:moveTo>
                  <a:lnTo>
                    <a:pt x="1521" y="117"/>
                  </a:lnTo>
                  <a:lnTo>
                    <a:pt x="1320" y="1755"/>
                  </a:lnTo>
                  <a:lnTo>
                    <a:pt x="485" y="335"/>
                  </a:lnTo>
                  <a:lnTo>
                    <a:pt x="0" y="452"/>
                  </a:lnTo>
                  <a:lnTo>
                    <a:pt x="568" y="3225"/>
                  </a:lnTo>
                  <a:lnTo>
                    <a:pt x="1053" y="3092"/>
                  </a:lnTo>
                  <a:lnTo>
                    <a:pt x="735" y="1504"/>
                  </a:lnTo>
                  <a:lnTo>
                    <a:pt x="1337" y="2557"/>
                  </a:lnTo>
                  <a:lnTo>
                    <a:pt x="1604" y="2490"/>
                  </a:lnTo>
                  <a:lnTo>
                    <a:pt x="1771" y="1304"/>
                  </a:lnTo>
                  <a:lnTo>
                    <a:pt x="2089" y="2891"/>
                  </a:lnTo>
                  <a:lnTo>
                    <a:pt x="2573" y="2791"/>
                  </a:lnTo>
                  <a:lnTo>
                    <a:pt x="200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316" name="Google Shape;316;p30"/>
            <p:cNvSpPr/>
            <p:nvPr/>
          </p:nvSpPr>
          <p:spPr>
            <a:xfrm>
              <a:off x="4972075" y="2300875"/>
              <a:ext cx="50150" cy="74800"/>
            </a:xfrm>
            <a:custGeom>
              <a:avLst/>
              <a:gdLst/>
              <a:ahLst/>
              <a:cxnLst/>
              <a:rect l="l" t="t" r="r" b="b"/>
              <a:pathLst>
                <a:path w="2006" h="2992" extrusionOk="0">
                  <a:moveTo>
                    <a:pt x="618" y="719"/>
                  </a:moveTo>
                  <a:lnTo>
                    <a:pt x="1053" y="1638"/>
                  </a:lnTo>
                  <a:lnTo>
                    <a:pt x="535" y="1722"/>
                  </a:lnTo>
                  <a:lnTo>
                    <a:pt x="618" y="719"/>
                  </a:lnTo>
                  <a:close/>
                  <a:moveTo>
                    <a:pt x="769" y="1"/>
                  </a:moveTo>
                  <a:lnTo>
                    <a:pt x="251" y="84"/>
                  </a:lnTo>
                  <a:lnTo>
                    <a:pt x="0" y="2992"/>
                  </a:lnTo>
                  <a:lnTo>
                    <a:pt x="0" y="2992"/>
                  </a:lnTo>
                  <a:lnTo>
                    <a:pt x="502" y="2908"/>
                  </a:lnTo>
                  <a:lnTo>
                    <a:pt x="552" y="2240"/>
                  </a:lnTo>
                  <a:lnTo>
                    <a:pt x="1203" y="2140"/>
                  </a:lnTo>
                  <a:lnTo>
                    <a:pt x="1504" y="2741"/>
                  </a:lnTo>
                  <a:lnTo>
                    <a:pt x="2005" y="2658"/>
                  </a:lnTo>
                  <a:lnTo>
                    <a:pt x="76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317" name="Google Shape;317;p30"/>
            <p:cNvSpPr/>
            <p:nvPr/>
          </p:nvSpPr>
          <p:spPr>
            <a:xfrm>
              <a:off x="5021350" y="2288350"/>
              <a:ext cx="54325" cy="76900"/>
            </a:xfrm>
            <a:custGeom>
              <a:avLst/>
              <a:gdLst/>
              <a:ahLst/>
              <a:cxnLst/>
              <a:rect l="l" t="t" r="r" b="b"/>
              <a:pathLst>
                <a:path w="2173" h="3076" extrusionOk="0">
                  <a:moveTo>
                    <a:pt x="1755" y="1"/>
                  </a:moveTo>
                  <a:lnTo>
                    <a:pt x="1254" y="84"/>
                  </a:lnTo>
                  <a:lnTo>
                    <a:pt x="1505" y="1755"/>
                  </a:lnTo>
                  <a:lnTo>
                    <a:pt x="419" y="218"/>
                  </a:lnTo>
                  <a:lnTo>
                    <a:pt x="1" y="285"/>
                  </a:lnTo>
                  <a:lnTo>
                    <a:pt x="419" y="3075"/>
                  </a:lnTo>
                  <a:lnTo>
                    <a:pt x="920" y="2991"/>
                  </a:lnTo>
                  <a:lnTo>
                    <a:pt x="669" y="1321"/>
                  </a:lnTo>
                  <a:lnTo>
                    <a:pt x="1755" y="2875"/>
                  </a:lnTo>
                  <a:lnTo>
                    <a:pt x="2173" y="2808"/>
                  </a:lnTo>
                  <a:lnTo>
                    <a:pt x="175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318" name="Google Shape;318;p30"/>
            <p:cNvSpPr/>
            <p:nvPr/>
          </p:nvSpPr>
          <p:spPr>
            <a:xfrm>
              <a:off x="5085275" y="2283350"/>
              <a:ext cx="50975" cy="73950"/>
            </a:xfrm>
            <a:custGeom>
              <a:avLst/>
              <a:gdLst/>
              <a:ahLst/>
              <a:cxnLst/>
              <a:rect l="l" t="t" r="r" b="b"/>
              <a:pathLst>
                <a:path w="2039" h="2958" extrusionOk="0">
                  <a:moveTo>
                    <a:pt x="769" y="702"/>
                  </a:moveTo>
                  <a:lnTo>
                    <a:pt x="1153" y="1638"/>
                  </a:lnTo>
                  <a:lnTo>
                    <a:pt x="618" y="1704"/>
                  </a:lnTo>
                  <a:lnTo>
                    <a:pt x="769" y="702"/>
                  </a:lnTo>
                  <a:close/>
                  <a:moveTo>
                    <a:pt x="936" y="0"/>
                  </a:moveTo>
                  <a:lnTo>
                    <a:pt x="401" y="67"/>
                  </a:lnTo>
                  <a:lnTo>
                    <a:pt x="0" y="2958"/>
                  </a:lnTo>
                  <a:lnTo>
                    <a:pt x="502" y="2907"/>
                  </a:lnTo>
                  <a:lnTo>
                    <a:pt x="602" y="2256"/>
                  </a:lnTo>
                  <a:lnTo>
                    <a:pt x="1270" y="2172"/>
                  </a:lnTo>
                  <a:lnTo>
                    <a:pt x="1521" y="2774"/>
                  </a:lnTo>
                  <a:lnTo>
                    <a:pt x="2039" y="2707"/>
                  </a:lnTo>
                  <a:lnTo>
                    <a:pt x="93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319" name="Google Shape;319;p30"/>
            <p:cNvSpPr/>
            <p:nvPr/>
          </p:nvSpPr>
          <p:spPr>
            <a:xfrm>
              <a:off x="5135825" y="2275500"/>
              <a:ext cx="50150" cy="73750"/>
            </a:xfrm>
            <a:custGeom>
              <a:avLst/>
              <a:gdLst/>
              <a:ahLst/>
              <a:cxnLst/>
              <a:rect l="l" t="t" r="r" b="b"/>
              <a:pathLst>
                <a:path w="2006" h="2950" extrusionOk="0">
                  <a:moveTo>
                    <a:pt x="1159" y="1"/>
                  </a:moveTo>
                  <a:cubicBezTo>
                    <a:pt x="1103" y="1"/>
                    <a:pt x="1044" y="5"/>
                    <a:pt x="986" y="13"/>
                  </a:cubicBezTo>
                  <a:cubicBezTo>
                    <a:pt x="635" y="64"/>
                    <a:pt x="384" y="214"/>
                    <a:pt x="217" y="498"/>
                  </a:cubicBezTo>
                  <a:cubicBezTo>
                    <a:pt x="50" y="799"/>
                    <a:pt x="0" y="1166"/>
                    <a:pt x="50" y="1634"/>
                  </a:cubicBezTo>
                  <a:cubicBezTo>
                    <a:pt x="84" y="2085"/>
                    <a:pt x="217" y="2419"/>
                    <a:pt x="418" y="2653"/>
                  </a:cubicBezTo>
                  <a:cubicBezTo>
                    <a:pt x="598" y="2848"/>
                    <a:pt x="814" y="2950"/>
                    <a:pt x="1073" y="2950"/>
                  </a:cubicBezTo>
                  <a:cubicBezTo>
                    <a:pt x="1126" y="2950"/>
                    <a:pt x="1180" y="2946"/>
                    <a:pt x="1236" y="2937"/>
                  </a:cubicBezTo>
                  <a:cubicBezTo>
                    <a:pt x="1420" y="2921"/>
                    <a:pt x="1571" y="2887"/>
                    <a:pt x="1738" y="2837"/>
                  </a:cubicBezTo>
                  <a:cubicBezTo>
                    <a:pt x="1855" y="2770"/>
                    <a:pt x="1938" y="2687"/>
                    <a:pt x="2005" y="2637"/>
                  </a:cubicBezTo>
                  <a:lnTo>
                    <a:pt x="1855" y="1233"/>
                  </a:lnTo>
                  <a:lnTo>
                    <a:pt x="1019" y="1317"/>
                  </a:lnTo>
                  <a:lnTo>
                    <a:pt x="1069" y="1751"/>
                  </a:lnTo>
                  <a:lnTo>
                    <a:pt x="1487" y="1718"/>
                  </a:lnTo>
                  <a:lnTo>
                    <a:pt x="1554" y="2236"/>
                  </a:lnTo>
                  <a:cubicBezTo>
                    <a:pt x="1437" y="2302"/>
                    <a:pt x="1337" y="2319"/>
                    <a:pt x="1220" y="2336"/>
                  </a:cubicBezTo>
                  <a:cubicBezTo>
                    <a:pt x="1189" y="2338"/>
                    <a:pt x="1159" y="2340"/>
                    <a:pt x="1131" y="2340"/>
                  </a:cubicBezTo>
                  <a:cubicBezTo>
                    <a:pt x="978" y="2340"/>
                    <a:pt x="867" y="2298"/>
                    <a:pt x="769" y="2185"/>
                  </a:cubicBezTo>
                  <a:cubicBezTo>
                    <a:pt x="668" y="2069"/>
                    <a:pt x="585" y="1851"/>
                    <a:pt x="568" y="1584"/>
                  </a:cubicBezTo>
                  <a:cubicBezTo>
                    <a:pt x="551" y="1267"/>
                    <a:pt x="568" y="1049"/>
                    <a:pt x="652" y="899"/>
                  </a:cubicBezTo>
                  <a:cubicBezTo>
                    <a:pt x="735" y="732"/>
                    <a:pt x="886" y="648"/>
                    <a:pt x="1086" y="632"/>
                  </a:cubicBezTo>
                  <a:lnTo>
                    <a:pt x="1387" y="632"/>
                  </a:lnTo>
                  <a:cubicBezTo>
                    <a:pt x="1487" y="632"/>
                    <a:pt x="1587" y="648"/>
                    <a:pt x="1671" y="682"/>
                  </a:cubicBezTo>
                  <a:lnTo>
                    <a:pt x="1604" y="80"/>
                  </a:lnTo>
                  <a:cubicBezTo>
                    <a:pt x="1504" y="64"/>
                    <a:pt x="1420" y="13"/>
                    <a:pt x="1320" y="13"/>
                  </a:cubicBezTo>
                  <a:cubicBezTo>
                    <a:pt x="1270" y="5"/>
                    <a:pt x="1216" y="1"/>
                    <a:pt x="115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320" name="Google Shape;320;p30"/>
            <p:cNvSpPr/>
            <p:nvPr/>
          </p:nvSpPr>
          <p:spPr>
            <a:xfrm>
              <a:off x="5189275" y="2271225"/>
              <a:ext cx="41800" cy="73550"/>
            </a:xfrm>
            <a:custGeom>
              <a:avLst/>
              <a:gdLst/>
              <a:ahLst/>
              <a:cxnLst/>
              <a:rect l="l" t="t" r="r" b="b"/>
              <a:pathLst>
                <a:path w="1672" h="2942" extrusionOk="0">
                  <a:moveTo>
                    <a:pt x="1454" y="1"/>
                  </a:moveTo>
                  <a:lnTo>
                    <a:pt x="1" y="134"/>
                  </a:lnTo>
                  <a:lnTo>
                    <a:pt x="218" y="2941"/>
                  </a:lnTo>
                  <a:lnTo>
                    <a:pt x="1672" y="2808"/>
                  </a:lnTo>
                  <a:lnTo>
                    <a:pt x="1621" y="2256"/>
                  </a:lnTo>
                  <a:lnTo>
                    <a:pt x="669" y="2340"/>
                  </a:lnTo>
                  <a:lnTo>
                    <a:pt x="619" y="1755"/>
                  </a:lnTo>
                  <a:lnTo>
                    <a:pt x="1471" y="1688"/>
                  </a:lnTo>
                  <a:lnTo>
                    <a:pt x="1438" y="1153"/>
                  </a:lnTo>
                  <a:lnTo>
                    <a:pt x="586" y="1220"/>
                  </a:lnTo>
                  <a:lnTo>
                    <a:pt x="535" y="636"/>
                  </a:lnTo>
                  <a:lnTo>
                    <a:pt x="1504" y="552"/>
                  </a:lnTo>
                  <a:lnTo>
                    <a:pt x="145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321" name="Google Shape;321;p30"/>
            <p:cNvSpPr/>
            <p:nvPr/>
          </p:nvSpPr>
          <p:spPr>
            <a:xfrm>
              <a:off x="5236475" y="2267875"/>
              <a:ext cx="55175" cy="73550"/>
            </a:xfrm>
            <a:custGeom>
              <a:avLst/>
              <a:gdLst/>
              <a:ahLst/>
              <a:cxnLst/>
              <a:rect l="l" t="t" r="r" b="b"/>
              <a:pathLst>
                <a:path w="2207" h="2942" extrusionOk="0">
                  <a:moveTo>
                    <a:pt x="2039" y="1"/>
                  </a:moveTo>
                  <a:lnTo>
                    <a:pt x="1555" y="34"/>
                  </a:lnTo>
                  <a:lnTo>
                    <a:pt x="1120" y="1622"/>
                  </a:lnTo>
                  <a:lnTo>
                    <a:pt x="485" y="101"/>
                  </a:lnTo>
                  <a:lnTo>
                    <a:pt x="1" y="118"/>
                  </a:lnTo>
                  <a:lnTo>
                    <a:pt x="168" y="2942"/>
                  </a:lnTo>
                  <a:lnTo>
                    <a:pt x="652" y="2942"/>
                  </a:lnTo>
                  <a:lnTo>
                    <a:pt x="552" y="1304"/>
                  </a:lnTo>
                  <a:lnTo>
                    <a:pt x="1003" y="2407"/>
                  </a:lnTo>
                  <a:lnTo>
                    <a:pt x="1287" y="2390"/>
                  </a:lnTo>
                  <a:lnTo>
                    <a:pt x="1588" y="1221"/>
                  </a:lnTo>
                  <a:lnTo>
                    <a:pt x="1705" y="2858"/>
                  </a:lnTo>
                  <a:lnTo>
                    <a:pt x="2206" y="2825"/>
                  </a:lnTo>
                  <a:lnTo>
                    <a:pt x="20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322" name="Google Shape;322;p30"/>
            <p:cNvSpPr/>
            <p:nvPr/>
          </p:nvSpPr>
          <p:spPr>
            <a:xfrm>
              <a:off x="5300800" y="2265375"/>
              <a:ext cx="39300" cy="72300"/>
            </a:xfrm>
            <a:custGeom>
              <a:avLst/>
              <a:gdLst/>
              <a:ahLst/>
              <a:cxnLst/>
              <a:rect l="l" t="t" r="r" b="b"/>
              <a:pathLst>
                <a:path w="1572" h="2892" extrusionOk="0">
                  <a:moveTo>
                    <a:pt x="1471" y="1"/>
                  </a:moveTo>
                  <a:lnTo>
                    <a:pt x="1" y="68"/>
                  </a:lnTo>
                  <a:lnTo>
                    <a:pt x="101" y="2891"/>
                  </a:lnTo>
                  <a:lnTo>
                    <a:pt x="1572" y="2808"/>
                  </a:lnTo>
                  <a:lnTo>
                    <a:pt x="1555" y="2256"/>
                  </a:lnTo>
                  <a:lnTo>
                    <a:pt x="586" y="2306"/>
                  </a:lnTo>
                  <a:lnTo>
                    <a:pt x="569" y="1722"/>
                  </a:lnTo>
                  <a:lnTo>
                    <a:pt x="1421" y="1672"/>
                  </a:lnTo>
                  <a:lnTo>
                    <a:pt x="1404" y="1137"/>
                  </a:lnTo>
                  <a:lnTo>
                    <a:pt x="552" y="1170"/>
                  </a:lnTo>
                  <a:lnTo>
                    <a:pt x="519" y="585"/>
                  </a:lnTo>
                  <a:lnTo>
                    <a:pt x="1488" y="552"/>
                  </a:lnTo>
                  <a:lnTo>
                    <a:pt x="147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323" name="Google Shape;323;p30"/>
            <p:cNvSpPr/>
            <p:nvPr/>
          </p:nvSpPr>
          <p:spPr>
            <a:xfrm>
              <a:off x="5348425" y="2264950"/>
              <a:ext cx="45550" cy="71050"/>
            </a:xfrm>
            <a:custGeom>
              <a:avLst/>
              <a:gdLst/>
              <a:ahLst/>
              <a:cxnLst/>
              <a:rect l="l" t="t" r="r" b="b"/>
              <a:pathLst>
                <a:path w="1822" h="2842" extrusionOk="0">
                  <a:moveTo>
                    <a:pt x="1271" y="1"/>
                  </a:moveTo>
                  <a:lnTo>
                    <a:pt x="1287" y="1689"/>
                  </a:lnTo>
                  <a:lnTo>
                    <a:pt x="418" y="18"/>
                  </a:lnTo>
                  <a:lnTo>
                    <a:pt x="1" y="18"/>
                  </a:lnTo>
                  <a:lnTo>
                    <a:pt x="34" y="2841"/>
                  </a:lnTo>
                  <a:lnTo>
                    <a:pt x="519" y="2841"/>
                  </a:lnTo>
                  <a:lnTo>
                    <a:pt x="502" y="1154"/>
                  </a:lnTo>
                  <a:lnTo>
                    <a:pt x="1371" y="2825"/>
                  </a:lnTo>
                  <a:lnTo>
                    <a:pt x="1822" y="2825"/>
                  </a:lnTo>
                  <a:lnTo>
                    <a:pt x="177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324" name="Google Shape;324;p30"/>
            <p:cNvSpPr/>
            <p:nvPr/>
          </p:nvSpPr>
          <p:spPr>
            <a:xfrm>
              <a:off x="5402725" y="2264950"/>
              <a:ext cx="41800" cy="71050"/>
            </a:xfrm>
            <a:custGeom>
              <a:avLst/>
              <a:gdLst/>
              <a:ahLst/>
              <a:cxnLst/>
              <a:rect l="l" t="t" r="r" b="b"/>
              <a:pathLst>
                <a:path w="1672" h="2842" extrusionOk="0">
                  <a:moveTo>
                    <a:pt x="1" y="1"/>
                  </a:moveTo>
                  <a:lnTo>
                    <a:pt x="1" y="552"/>
                  </a:lnTo>
                  <a:lnTo>
                    <a:pt x="586" y="552"/>
                  </a:lnTo>
                  <a:lnTo>
                    <a:pt x="569" y="2825"/>
                  </a:lnTo>
                  <a:lnTo>
                    <a:pt x="1070" y="2841"/>
                  </a:lnTo>
                  <a:lnTo>
                    <a:pt x="1087" y="569"/>
                  </a:lnTo>
                  <a:lnTo>
                    <a:pt x="1672" y="569"/>
                  </a:lnTo>
                  <a:lnTo>
                    <a:pt x="1672" y="18"/>
                  </a:ln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325" name="Google Shape;325;p30"/>
            <p:cNvSpPr/>
            <p:nvPr/>
          </p:nvSpPr>
          <p:spPr>
            <a:xfrm>
              <a:off x="5472500" y="2265375"/>
              <a:ext cx="53900" cy="72700"/>
            </a:xfrm>
            <a:custGeom>
              <a:avLst/>
              <a:gdLst/>
              <a:ahLst/>
              <a:cxnLst/>
              <a:rect l="l" t="t" r="r" b="b"/>
              <a:pathLst>
                <a:path w="2156" h="2908" extrusionOk="0">
                  <a:moveTo>
                    <a:pt x="117" y="1"/>
                  </a:moveTo>
                  <a:lnTo>
                    <a:pt x="0" y="2824"/>
                  </a:lnTo>
                  <a:lnTo>
                    <a:pt x="485" y="2875"/>
                  </a:lnTo>
                  <a:lnTo>
                    <a:pt x="552" y="1237"/>
                  </a:lnTo>
                  <a:lnTo>
                    <a:pt x="902" y="2390"/>
                  </a:lnTo>
                  <a:lnTo>
                    <a:pt x="1170" y="2390"/>
                  </a:lnTo>
                  <a:lnTo>
                    <a:pt x="1604" y="1254"/>
                  </a:lnTo>
                  <a:lnTo>
                    <a:pt x="1554" y="2891"/>
                  </a:lnTo>
                  <a:lnTo>
                    <a:pt x="2055" y="2908"/>
                  </a:lnTo>
                  <a:lnTo>
                    <a:pt x="2156" y="84"/>
                  </a:lnTo>
                  <a:lnTo>
                    <a:pt x="1671" y="68"/>
                  </a:lnTo>
                  <a:lnTo>
                    <a:pt x="1086" y="1621"/>
                  </a:lnTo>
                  <a:lnTo>
                    <a:pt x="618" y="34"/>
                  </a:lnTo>
                  <a:lnTo>
                    <a:pt x="11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326" name="Google Shape;326;p30"/>
            <p:cNvSpPr/>
            <p:nvPr/>
          </p:nvSpPr>
          <p:spPr>
            <a:xfrm>
              <a:off x="5535975" y="2267475"/>
              <a:ext cx="40550" cy="72275"/>
            </a:xfrm>
            <a:custGeom>
              <a:avLst/>
              <a:gdLst/>
              <a:ahLst/>
              <a:cxnLst/>
              <a:rect l="l" t="t" r="r" b="b"/>
              <a:pathLst>
                <a:path w="1622" h="2891" extrusionOk="0">
                  <a:moveTo>
                    <a:pt x="168" y="0"/>
                  </a:moveTo>
                  <a:lnTo>
                    <a:pt x="1" y="2824"/>
                  </a:lnTo>
                  <a:lnTo>
                    <a:pt x="1471" y="2891"/>
                  </a:lnTo>
                  <a:lnTo>
                    <a:pt x="1488" y="2339"/>
                  </a:lnTo>
                  <a:lnTo>
                    <a:pt x="536" y="2289"/>
                  </a:lnTo>
                  <a:lnTo>
                    <a:pt x="569" y="1704"/>
                  </a:lnTo>
                  <a:lnTo>
                    <a:pt x="1438" y="1738"/>
                  </a:lnTo>
                  <a:lnTo>
                    <a:pt x="1454" y="1203"/>
                  </a:lnTo>
                  <a:lnTo>
                    <a:pt x="602" y="1153"/>
                  </a:lnTo>
                  <a:lnTo>
                    <a:pt x="636" y="568"/>
                  </a:lnTo>
                  <a:lnTo>
                    <a:pt x="1605" y="635"/>
                  </a:lnTo>
                  <a:lnTo>
                    <a:pt x="1622" y="84"/>
                  </a:lnTo>
                  <a:lnTo>
                    <a:pt x="16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327" name="Google Shape;327;p30"/>
            <p:cNvSpPr/>
            <p:nvPr/>
          </p:nvSpPr>
          <p:spPr>
            <a:xfrm>
              <a:off x="5581100" y="2270400"/>
              <a:ext cx="41800" cy="72275"/>
            </a:xfrm>
            <a:custGeom>
              <a:avLst/>
              <a:gdLst/>
              <a:ahLst/>
              <a:cxnLst/>
              <a:rect l="l" t="t" r="r" b="b"/>
              <a:pathLst>
                <a:path w="1672" h="2891" extrusionOk="0">
                  <a:moveTo>
                    <a:pt x="218" y="0"/>
                  </a:moveTo>
                  <a:lnTo>
                    <a:pt x="0" y="2807"/>
                  </a:lnTo>
                  <a:lnTo>
                    <a:pt x="1471" y="2891"/>
                  </a:lnTo>
                  <a:lnTo>
                    <a:pt x="1504" y="2356"/>
                  </a:lnTo>
                  <a:lnTo>
                    <a:pt x="552" y="2289"/>
                  </a:lnTo>
                  <a:lnTo>
                    <a:pt x="585" y="1704"/>
                  </a:lnTo>
                  <a:lnTo>
                    <a:pt x="1437" y="1771"/>
                  </a:lnTo>
                  <a:lnTo>
                    <a:pt x="1487" y="1220"/>
                  </a:lnTo>
                  <a:lnTo>
                    <a:pt x="635" y="1170"/>
                  </a:lnTo>
                  <a:lnTo>
                    <a:pt x="669" y="585"/>
                  </a:lnTo>
                  <a:lnTo>
                    <a:pt x="1638" y="635"/>
                  </a:lnTo>
                  <a:lnTo>
                    <a:pt x="1671" y="100"/>
                  </a:lnTo>
                  <a:lnTo>
                    <a:pt x="21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328" name="Google Shape;328;p30"/>
            <p:cNvSpPr/>
            <p:nvPr/>
          </p:nvSpPr>
          <p:spPr>
            <a:xfrm>
              <a:off x="5629975" y="2273325"/>
              <a:ext cx="42200" cy="72700"/>
            </a:xfrm>
            <a:custGeom>
              <a:avLst/>
              <a:gdLst/>
              <a:ahLst/>
              <a:cxnLst/>
              <a:rect l="l" t="t" r="r" b="b"/>
              <a:pathLst>
                <a:path w="1688" h="2908" extrusionOk="0">
                  <a:moveTo>
                    <a:pt x="34" y="0"/>
                  </a:moveTo>
                  <a:lnTo>
                    <a:pt x="0" y="552"/>
                  </a:lnTo>
                  <a:lnTo>
                    <a:pt x="585" y="602"/>
                  </a:lnTo>
                  <a:lnTo>
                    <a:pt x="368" y="2874"/>
                  </a:lnTo>
                  <a:lnTo>
                    <a:pt x="852" y="2907"/>
                  </a:lnTo>
                  <a:lnTo>
                    <a:pt x="1053" y="618"/>
                  </a:lnTo>
                  <a:lnTo>
                    <a:pt x="1638" y="685"/>
                  </a:lnTo>
                  <a:lnTo>
                    <a:pt x="1688" y="151"/>
                  </a:lnTo>
                  <a:lnTo>
                    <a:pt x="3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329" name="Google Shape;329;p30"/>
            <p:cNvSpPr/>
            <p:nvPr/>
          </p:nvSpPr>
          <p:spPr>
            <a:xfrm>
              <a:off x="5674675" y="2279175"/>
              <a:ext cx="20475" cy="71450"/>
            </a:xfrm>
            <a:custGeom>
              <a:avLst/>
              <a:gdLst/>
              <a:ahLst/>
              <a:cxnLst/>
              <a:rect l="l" t="t" r="r" b="b"/>
              <a:pathLst>
                <a:path w="819" h="2858" extrusionOk="0">
                  <a:moveTo>
                    <a:pt x="318" y="0"/>
                  </a:moveTo>
                  <a:lnTo>
                    <a:pt x="0" y="2790"/>
                  </a:lnTo>
                  <a:lnTo>
                    <a:pt x="501" y="2857"/>
                  </a:lnTo>
                  <a:lnTo>
                    <a:pt x="819" y="67"/>
                  </a:lnTo>
                  <a:lnTo>
                    <a:pt x="31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330" name="Google Shape;330;p30"/>
            <p:cNvSpPr/>
            <p:nvPr/>
          </p:nvSpPr>
          <p:spPr>
            <a:xfrm>
              <a:off x="5698050" y="2281675"/>
              <a:ext cx="53075" cy="75625"/>
            </a:xfrm>
            <a:custGeom>
              <a:avLst/>
              <a:gdLst/>
              <a:ahLst/>
              <a:cxnLst/>
              <a:rect l="l" t="t" r="r" b="b"/>
              <a:pathLst>
                <a:path w="2123" h="3025" extrusionOk="0">
                  <a:moveTo>
                    <a:pt x="368" y="0"/>
                  </a:moveTo>
                  <a:lnTo>
                    <a:pt x="1" y="2807"/>
                  </a:lnTo>
                  <a:lnTo>
                    <a:pt x="502" y="2857"/>
                  </a:lnTo>
                  <a:lnTo>
                    <a:pt x="719" y="1187"/>
                  </a:lnTo>
                  <a:lnTo>
                    <a:pt x="1337" y="2974"/>
                  </a:lnTo>
                  <a:lnTo>
                    <a:pt x="1755" y="3025"/>
                  </a:lnTo>
                  <a:lnTo>
                    <a:pt x="2123" y="234"/>
                  </a:lnTo>
                  <a:lnTo>
                    <a:pt x="1621" y="167"/>
                  </a:lnTo>
                  <a:lnTo>
                    <a:pt x="1404" y="1838"/>
                  </a:lnTo>
                  <a:lnTo>
                    <a:pt x="786" y="67"/>
                  </a:lnTo>
                  <a:lnTo>
                    <a:pt x="36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331" name="Google Shape;331;p30"/>
            <p:cNvSpPr/>
            <p:nvPr/>
          </p:nvSpPr>
          <p:spPr>
            <a:xfrm>
              <a:off x="5754875" y="2291350"/>
              <a:ext cx="49300" cy="72450"/>
            </a:xfrm>
            <a:custGeom>
              <a:avLst/>
              <a:gdLst/>
              <a:ahLst/>
              <a:cxnLst/>
              <a:rect l="l" t="t" r="r" b="b"/>
              <a:pathLst>
                <a:path w="1972" h="2898" extrusionOk="0">
                  <a:moveTo>
                    <a:pt x="1199" y="0"/>
                  </a:moveTo>
                  <a:cubicBezTo>
                    <a:pt x="933" y="0"/>
                    <a:pt x="712" y="91"/>
                    <a:pt x="535" y="282"/>
                  </a:cubicBezTo>
                  <a:cubicBezTo>
                    <a:pt x="301" y="516"/>
                    <a:pt x="150" y="866"/>
                    <a:pt x="100" y="1318"/>
                  </a:cubicBezTo>
                  <a:cubicBezTo>
                    <a:pt x="0" y="1769"/>
                    <a:pt x="50" y="2120"/>
                    <a:pt x="201" y="2387"/>
                  </a:cubicBezTo>
                  <a:cubicBezTo>
                    <a:pt x="351" y="2671"/>
                    <a:pt x="602" y="2838"/>
                    <a:pt x="936" y="2871"/>
                  </a:cubicBezTo>
                  <a:cubicBezTo>
                    <a:pt x="1001" y="2891"/>
                    <a:pt x="1064" y="2898"/>
                    <a:pt x="1125" y="2898"/>
                  </a:cubicBezTo>
                  <a:cubicBezTo>
                    <a:pt x="1218" y="2898"/>
                    <a:pt x="1306" y="2882"/>
                    <a:pt x="1387" y="2871"/>
                  </a:cubicBezTo>
                  <a:cubicBezTo>
                    <a:pt x="1504" y="2855"/>
                    <a:pt x="1621" y="2805"/>
                    <a:pt x="1704" y="2738"/>
                  </a:cubicBezTo>
                  <a:lnTo>
                    <a:pt x="1905" y="1368"/>
                  </a:lnTo>
                  <a:lnTo>
                    <a:pt x="1069" y="1234"/>
                  </a:lnTo>
                  <a:lnTo>
                    <a:pt x="1003" y="1685"/>
                  </a:lnTo>
                  <a:lnTo>
                    <a:pt x="1420" y="1735"/>
                  </a:lnTo>
                  <a:lnTo>
                    <a:pt x="1337" y="2270"/>
                  </a:lnTo>
                  <a:cubicBezTo>
                    <a:pt x="1278" y="2290"/>
                    <a:pt x="1219" y="2298"/>
                    <a:pt x="1154" y="2298"/>
                  </a:cubicBezTo>
                  <a:cubicBezTo>
                    <a:pt x="1108" y="2298"/>
                    <a:pt x="1058" y="2294"/>
                    <a:pt x="1003" y="2287"/>
                  </a:cubicBezTo>
                  <a:cubicBezTo>
                    <a:pt x="819" y="2270"/>
                    <a:pt x="702" y="2186"/>
                    <a:pt x="635" y="2036"/>
                  </a:cubicBezTo>
                  <a:cubicBezTo>
                    <a:pt x="568" y="1886"/>
                    <a:pt x="552" y="1685"/>
                    <a:pt x="585" y="1401"/>
                  </a:cubicBezTo>
                  <a:cubicBezTo>
                    <a:pt x="635" y="1100"/>
                    <a:pt x="719" y="883"/>
                    <a:pt x="836" y="766"/>
                  </a:cubicBezTo>
                  <a:cubicBezTo>
                    <a:pt x="939" y="663"/>
                    <a:pt x="1063" y="599"/>
                    <a:pt x="1206" y="599"/>
                  </a:cubicBezTo>
                  <a:cubicBezTo>
                    <a:pt x="1248" y="599"/>
                    <a:pt x="1292" y="605"/>
                    <a:pt x="1337" y="616"/>
                  </a:cubicBezTo>
                  <a:cubicBezTo>
                    <a:pt x="1454" y="616"/>
                    <a:pt x="1554" y="633"/>
                    <a:pt x="1638" y="683"/>
                  </a:cubicBezTo>
                  <a:cubicBezTo>
                    <a:pt x="1721" y="716"/>
                    <a:pt x="1805" y="766"/>
                    <a:pt x="1888" y="816"/>
                  </a:cubicBezTo>
                  <a:lnTo>
                    <a:pt x="1972" y="215"/>
                  </a:lnTo>
                  <a:cubicBezTo>
                    <a:pt x="1888" y="181"/>
                    <a:pt x="1788" y="131"/>
                    <a:pt x="1704" y="98"/>
                  </a:cubicBezTo>
                  <a:cubicBezTo>
                    <a:pt x="1621" y="48"/>
                    <a:pt x="1504" y="31"/>
                    <a:pt x="1387" y="14"/>
                  </a:cubicBezTo>
                  <a:cubicBezTo>
                    <a:pt x="1322" y="5"/>
                    <a:pt x="1259" y="0"/>
                    <a:pt x="119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332" name="Google Shape;332;p30"/>
            <p:cNvSpPr/>
            <p:nvPr/>
          </p:nvSpPr>
          <p:spPr>
            <a:xfrm>
              <a:off x="5826300" y="2300475"/>
              <a:ext cx="50150" cy="71450"/>
            </a:xfrm>
            <a:custGeom>
              <a:avLst/>
              <a:gdLst/>
              <a:ahLst/>
              <a:cxnLst/>
              <a:rect l="l" t="t" r="r" b="b"/>
              <a:pathLst>
                <a:path w="2006" h="2858" extrusionOk="0">
                  <a:moveTo>
                    <a:pt x="869" y="602"/>
                  </a:moveTo>
                  <a:lnTo>
                    <a:pt x="1253" y="669"/>
                  </a:lnTo>
                  <a:cubicBezTo>
                    <a:pt x="1354" y="685"/>
                    <a:pt x="1421" y="752"/>
                    <a:pt x="1454" y="836"/>
                  </a:cubicBezTo>
                  <a:cubicBezTo>
                    <a:pt x="1487" y="936"/>
                    <a:pt x="1487" y="1053"/>
                    <a:pt x="1471" y="1186"/>
                  </a:cubicBezTo>
                  <a:cubicBezTo>
                    <a:pt x="1454" y="1337"/>
                    <a:pt x="1421" y="1420"/>
                    <a:pt x="1354" y="1504"/>
                  </a:cubicBezTo>
                  <a:cubicBezTo>
                    <a:pt x="1302" y="1569"/>
                    <a:pt x="1240" y="1593"/>
                    <a:pt x="1168" y="1593"/>
                  </a:cubicBezTo>
                  <a:cubicBezTo>
                    <a:pt x="1147" y="1593"/>
                    <a:pt x="1126" y="1591"/>
                    <a:pt x="1103" y="1588"/>
                  </a:cubicBezTo>
                  <a:lnTo>
                    <a:pt x="752" y="1521"/>
                  </a:lnTo>
                  <a:lnTo>
                    <a:pt x="869" y="602"/>
                  </a:lnTo>
                  <a:close/>
                  <a:moveTo>
                    <a:pt x="502" y="0"/>
                  </a:moveTo>
                  <a:lnTo>
                    <a:pt x="0" y="2774"/>
                  </a:lnTo>
                  <a:lnTo>
                    <a:pt x="468" y="2857"/>
                  </a:lnTo>
                  <a:lnTo>
                    <a:pt x="619" y="2055"/>
                  </a:lnTo>
                  <a:lnTo>
                    <a:pt x="1086" y="2139"/>
                  </a:lnTo>
                  <a:cubicBezTo>
                    <a:pt x="1118" y="2143"/>
                    <a:pt x="1149" y="2145"/>
                    <a:pt x="1181" y="2145"/>
                  </a:cubicBezTo>
                  <a:cubicBezTo>
                    <a:pt x="1282" y="2145"/>
                    <a:pt x="1381" y="2123"/>
                    <a:pt x="1471" y="2072"/>
                  </a:cubicBezTo>
                  <a:cubicBezTo>
                    <a:pt x="1604" y="2005"/>
                    <a:pt x="1705" y="1922"/>
                    <a:pt x="1788" y="1771"/>
                  </a:cubicBezTo>
                  <a:cubicBezTo>
                    <a:pt x="1872" y="1654"/>
                    <a:pt x="1922" y="1487"/>
                    <a:pt x="1955" y="1303"/>
                  </a:cubicBezTo>
                  <a:cubicBezTo>
                    <a:pt x="2005" y="1103"/>
                    <a:pt x="2005" y="936"/>
                    <a:pt x="1972" y="769"/>
                  </a:cubicBezTo>
                  <a:cubicBezTo>
                    <a:pt x="1955" y="602"/>
                    <a:pt x="1888" y="485"/>
                    <a:pt x="1805" y="384"/>
                  </a:cubicBezTo>
                  <a:cubicBezTo>
                    <a:pt x="1721" y="268"/>
                    <a:pt x="1604" y="184"/>
                    <a:pt x="1454" y="167"/>
                  </a:cubicBezTo>
                  <a:lnTo>
                    <a:pt x="50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333" name="Google Shape;333;p30"/>
            <p:cNvSpPr/>
            <p:nvPr/>
          </p:nvSpPr>
          <p:spPr>
            <a:xfrm>
              <a:off x="5875575" y="2310075"/>
              <a:ext cx="52250" cy="77300"/>
            </a:xfrm>
            <a:custGeom>
              <a:avLst/>
              <a:gdLst/>
              <a:ahLst/>
              <a:cxnLst/>
              <a:rect l="l" t="t" r="r" b="b"/>
              <a:pathLst>
                <a:path w="2090" h="3092" extrusionOk="0">
                  <a:moveTo>
                    <a:pt x="970" y="619"/>
                  </a:moveTo>
                  <a:lnTo>
                    <a:pt x="1338" y="702"/>
                  </a:lnTo>
                  <a:cubicBezTo>
                    <a:pt x="1538" y="752"/>
                    <a:pt x="1588" y="919"/>
                    <a:pt x="1538" y="1187"/>
                  </a:cubicBezTo>
                  <a:cubicBezTo>
                    <a:pt x="1488" y="1337"/>
                    <a:pt x="1455" y="1404"/>
                    <a:pt x="1388" y="1471"/>
                  </a:cubicBezTo>
                  <a:cubicBezTo>
                    <a:pt x="1324" y="1522"/>
                    <a:pt x="1270" y="1544"/>
                    <a:pt x="1203" y="1544"/>
                  </a:cubicBezTo>
                  <a:cubicBezTo>
                    <a:pt x="1183" y="1544"/>
                    <a:pt x="1161" y="1542"/>
                    <a:pt x="1137" y="1538"/>
                  </a:cubicBezTo>
                  <a:lnTo>
                    <a:pt x="786" y="1454"/>
                  </a:lnTo>
                  <a:lnTo>
                    <a:pt x="970" y="619"/>
                  </a:lnTo>
                  <a:close/>
                  <a:moveTo>
                    <a:pt x="569" y="0"/>
                  </a:moveTo>
                  <a:lnTo>
                    <a:pt x="1" y="2757"/>
                  </a:lnTo>
                  <a:lnTo>
                    <a:pt x="485" y="2858"/>
                  </a:lnTo>
                  <a:lnTo>
                    <a:pt x="669" y="1972"/>
                  </a:lnTo>
                  <a:lnTo>
                    <a:pt x="903" y="2022"/>
                  </a:lnTo>
                  <a:cubicBezTo>
                    <a:pt x="953" y="2022"/>
                    <a:pt x="987" y="2039"/>
                    <a:pt x="1003" y="2089"/>
                  </a:cubicBezTo>
                  <a:cubicBezTo>
                    <a:pt x="1037" y="2122"/>
                    <a:pt x="1054" y="2173"/>
                    <a:pt x="1054" y="2223"/>
                  </a:cubicBezTo>
                  <a:lnTo>
                    <a:pt x="1137" y="2975"/>
                  </a:lnTo>
                  <a:lnTo>
                    <a:pt x="1638" y="3092"/>
                  </a:lnTo>
                  <a:lnTo>
                    <a:pt x="1555" y="2290"/>
                  </a:lnTo>
                  <a:cubicBezTo>
                    <a:pt x="1555" y="2223"/>
                    <a:pt x="1538" y="2173"/>
                    <a:pt x="1538" y="2122"/>
                  </a:cubicBezTo>
                  <a:cubicBezTo>
                    <a:pt x="1538" y="2072"/>
                    <a:pt x="1505" y="2039"/>
                    <a:pt x="1488" y="2006"/>
                  </a:cubicBezTo>
                  <a:cubicBezTo>
                    <a:pt x="1622" y="1955"/>
                    <a:pt x="1722" y="1872"/>
                    <a:pt x="1822" y="1755"/>
                  </a:cubicBezTo>
                  <a:cubicBezTo>
                    <a:pt x="1922" y="1621"/>
                    <a:pt x="1989" y="1471"/>
                    <a:pt x="2039" y="1287"/>
                  </a:cubicBezTo>
                  <a:cubicBezTo>
                    <a:pt x="2089" y="1003"/>
                    <a:pt x="2089" y="752"/>
                    <a:pt x="2006" y="552"/>
                  </a:cubicBezTo>
                  <a:cubicBezTo>
                    <a:pt x="1922" y="368"/>
                    <a:pt x="1789" y="251"/>
                    <a:pt x="1555" y="201"/>
                  </a:cubicBezTo>
                  <a:lnTo>
                    <a:pt x="56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334" name="Google Shape;334;p30"/>
            <p:cNvSpPr/>
            <p:nvPr/>
          </p:nvSpPr>
          <p:spPr>
            <a:xfrm>
              <a:off x="5926550" y="2320925"/>
              <a:ext cx="51400" cy="77300"/>
            </a:xfrm>
            <a:custGeom>
              <a:avLst/>
              <a:gdLst/>
              <a:ahLst/>
              <a:cxnLst/>
              <a:rect l="l" t="t" r="r" b="b"/>
              <a:pathLst>
                <a:path w="2056" h="3092" extrusionOk="0">
                  <a:moveTo>
                    <a:pt x="619" y="1"/>
                  </a:moveTo>
                  <a:lnTo>
                    <a:pt x="0" y="2758"/>
                  </a:lnTo>
                  <a:lnTo>
                    <a:pt x="1437" y="3092"/>
                  </a:lnTo>
                  <a:lnTo>
                    <a:pt x="1554" y="2574"/>
                  </a:lnTo>
                  <a:lnTo>
                    <a:pt x="619" y="2357"/>
                  </a:lnTo>
                  <a:lnTo>
                    <a:pt x="752" y="1772"/>
                  </a:lnTo>
                  <a:lnTo>
                    <a:pt x="1588" y="1956"/>
                  </a:lnTo>
                  <a:lnTo>
                    <a:pt x="1705" y="1421"/>
                  </a:lnTo>
                  <a:lnTo>
                    <a:pt x="869" y="1237"/>
                  </a:lnTo>
                  <a:lnTo>
                    <a:pt x="1003" y="653"/>
                  </a:lnTo>
                  <a:lnTo>
                    <a:pt x="1939" y="853"/>
                  </a:lnTo>
                  <a:lnTo>
                    <a:pt x="2055" y="335"/>
                  </a:lnTo>
                  <a:lnTo>
                    <a:pt x="61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335" name="Google Shape;335;p30"/>
            <p:cNvSpPr/>
            <p:nvPr/>
          </p:nvSpPr>
          <p:spPr>
            <a:xfrm>
              <a:off x="5971250" y="2334125"/>
              <a:ext cx="49300" cy="71900"/>
            </a:xfrm>
            <a:custGeom>
              <a:avLst/>
              <a:gdLst/>
              <a:ahLst/>
              <a:cxnLst/>
              <a:rect l="l" t="t" r="r" b="b"/>
              <a:pathLst>
                <a:path w="1972" h="2876" extrusionOk="0">
                  <a:moveTo>
                    <a:pt x="1143" y="1"/>
                  </a:moveTo>
                  <a:cubicBezTo>
                    <a:pt x="1015" y="1"/>
                    <a:pt x="902" y="31"/>
                    <a:pt x="802" y="91"/>
                  </a:cubicBezTo>
                  <a:cubicBezTo>
                    <a:pt x="635" y="208"/>
                    <a:pt x="501" y="392"/>
                    <a:pt x="435" y="643"/>
                  </a:cubicBezTo>
                  <a:cubicBezTo>
                    <a:pt x="401" y="793"/>
                    <a:pt x="401" y="910"/>
                    <a:pt x="401" y="1010"/>
                  </a:cubicBezTo>
                  <a:cubicBezTo>
                    <a:pt x="401" y="1127"/>
                    <a:pt x="435" y="1227"/>
                    <a:pt x="501" y="1311"/>
                  </a:cubicBezTo>
                  <a:cubicBezTo>
                    <a:pt x="568" y="1394"/>
                    <a:pt x="652" y="1495"/>
                    <a:pt x="769" y="1578"/>
                  </a:cubicBezTo>
                  <a:cubicBezTo>
                    <a:pt x="886" y="1662"/>
                    <a:pt x="936" y="1729"/>
                    <a:pt x="1003" y="1762"/>
                  </a:cubicBezTo>
                  <a:cubicBezTo>
                    <a:pt x="1053" y="1812"/>
                    <a:pt x="1086" y="1879"/>
                    <a:pt x="1103" y="1912"/>
                  </a:cubicBezTo>
                  <a:cubicBezTo>
                    <a:pt x="1136" y="1979"/>
                    <a:pt x="1136" y="2046"/>
                    <a:pt x="1103" y="2096"/>
                  </a:cubicBezTo>
                  <a:cubicBezTo>
                    <a:pt x="1070" y="2213"/>
                    <a:pt x="1019" y="2263"/>
                    <a:pt x="969" y="2297"/>
                  </a:cubicBezTo>
                  <a:cubicBezTo>
                    <a:pt x="951" y="2301"/>
                    <a:pt x="932" y="2303"/>
                    <a:pt x="911" y="2303"/>
                  </a:cubicBezTo>
                  <a:cubicBezTo>
                    <a:pt x="854" y="2303"/>
                    <a:pt x="783" y="2288"/>
                    <a:pt x="685" y="2263"/>
                  </a:cubicBezTo>
                  <a:cubicBezTo>
                    <a:pt x="585" y="2247"/>
                    <a:pt x="501" y="2213"/>
                    <a:pt x="401" y="2146"/>
                  </a:cubicBezTo>
                  <a:cubicBezTo>
                    <a:pt x="318" y="2079"/>
                    <a:pt x="234" y="2013"/>
                    <a:pt x="151" y="1929"/>
                  </a:cubicBezTo>
                  <a:lnTo>
                    <a:pt x="0" y="2514"/>
                  </a:lnTo>
                  <a:cubicBezTo>
                    <a:pt x="67" y="2581"/>
                    <a:pt x="151" y="2648"/>
                    <a:pt x="251" y="2714"/>
                  </a:cubicBezTo>
                  <a:cubicBezTo>
                    <a:pt x="351" y="2748"/>
                    <a:pt x="485" y="2798"/>
                    <a:pt x="602" y="2831"/>
                  </a:cubicBezTo>
                  <a:cubicBezTo>
                    <a:pt x="719" y="2859"/>
                    <a:pt x="826" y="2875"/>
                    <a:pt x="921" y="2875"/>
                  </a:cubicBezTo>
                  <a:cubicBezTo>
                    <a:pt x="1057" y="2875"/>
                    <a:pt x="1172" y="2843"/>
                    <a:pt x="1270" y="2764"/>
                  </a:cubicBezTo>
                  <a:cubicBezTo>
                    <a:pt x="1437" y="2648"/>
                    <a:pt x="1554" y="2480"/>
                    <a:pt x="1604" y="2230"/>
                  </a:cubicBezTo>
                  <a:cubicBezTo>
                    <a:pt x="1654" y="2096"/>
                    <a:pt x="1654" y="1979"/>
                    <a:pt x="1654" y="1846"/>
                  </a:cubicBezTo>
                  <a:cubicBezTo>
                    <a:pt x="1654" y="1729"/>
                    <a:pt x="1604" y="1628"/>
                    <a:pt x="1554" y="1511"/>
                  </a:cubicBezTo>
                  <a:cubicBezTo>
                    <a:pt x="1487" y="1411"/>
                    <a:pt x="1387" y="1311"/>
                    <a:pt x="1237" y="1211"/>
                  </a:cubicBezTo>
                  <a:cubicBezTo>
                    <a:pt x="1153" y="1144"/>
                    <a:pt x="1070" y="1077"/>
                    <a:pt x="1019" y="1044"/>
                  </a:cubicBezTo>
                  <a:cubicBezTo>
                    <a:pt x="969" y="993"/>
                    <a:pt x="936" y="960"/>
                    <a:pt x="919" y="910"/>
                  </a:cubicBezTo>
                  <a:cubicBezTo>
                    <a:pt x="902" y="876"/>
                    <a:pt x="902" y="826"/>
                    <a:pt x="919" y="759"/>
                  </a:cubicBezTo>
                  <a:cubicBezTo>
                    <a:pt x="936" y="659"/>
                    <a:pt x="986" y="626"/>
                    <a:pt x="1070" y="592"/>
                  </a:cubicBezTo>
                  <a:cubicBezTo>
                    <a:pt x="1087" y="588"/>
                    <a:pt x="1108" y="586"/>
                    <a:pt x="1130" y="586"/>
                  </a:cubicBezTo>
                  <a:cubicBezTo>
                    <a:pt x="1190" y="586"/>
                    <a:pt x="1263" y="601"/>
                    <a:pt x="1337" y="626"/>
                  </a:cubicBezTo>
                  <a:cubicBezTo>
                    <a:pt x="1420" y="643"/>
                    <a:pt x="1504" y="676"/>
                    <a:pt x="1587" y="726"/>
                  </a:cubicBezTo>
                  <a:cubicBezTo>
                    <a:pt x="1671" y="759"/>
                    <a:pt x="1738" y="826"/>
                    <a:pt x="1821" y="893"/>
                  </a:cubicBezTo>
                  <a:lnTo>
                    <a:pt x="1972" y="308"/>
                  </a:lnTo>
                  <a:cubicBezTo>
                    <a:pt x="1922" y="258"/>
                    <a:pt x="1838" y="225"/>
                    <a:pt x="1738" y="158"/>
                  </a:cubicBezTo>
                  <a:cubicBezTo>
                    <a:pt x="1638" y="91"/>
                    <a:pt x="1521" y="58"/>
                    <a:pt x="1420" y="41"/>
                  </a:cubicBezTo>
                  <a:cubicBezTo>
                    <a:pt x="1320" y="14"/>
                    <a:pt x="1228" y="1"/>
                    <a:pt x="114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336" name="Google Shape;336;p30"/>
            <p:cNvSpPr/>
            <p:nvPr/>
          </p:nvSpPr>
          <p:spPr>
            <a:xfrm>
              <a:off x="6015925" y="2343500"/>
              <a:ext cx="54350" cy="77300"/>
            </a:xfrm>
            <a:custGeom>
              <a:avLst/>
              <a:gdLst/>
              <a:ahLst/>
              <a:cxnLst/>
              <a:rect l="l" t="t" r="r" b="b"/>
              <a:pathLst>
                <a:path w="2174" h="3092" extrusionOk="0">
                  <a:moveTo>
                    <a:pt x="753" y="0"/>
                  </a:moveTo>
                  <a:lnTo>
                    <a:pt x="1" y="2707"/>
                  </a:lnTo>
                  <a:lnTo>
                    <a:pt x="1455" y="3091"/>
                  </a:lnTo>
                  <a:lnTo>
                    <a:pt x="1588" y="2557"/>
                  </a:lnTo>
                  <a:lnTo>
                    <a:pt x="653" y="2306"/>
                  </a:lnTo>
                  <a:lnTo>
                    <a:pt x="803" y="1755"/>
                  </a:lnTo>
                  <a:lnTo>
                    <a:pt x="1638" y="1972"/>
                  </a:lnTo>
                  <a:lnTo>
                    <a:pt x="1789" y="1437"/>
                  </a:lnTo>
                  <a:lnTo>
                    <a:pt x="953" y="1203"/>
                  </a:lnTo>
                  <a:lnTo>
                    <a:pt x="1087" y="635"/>
                  </a:lnTo>
                  <a:lnTo>
                    <a:pt x="2039" y="886"/>
                  </a:lnTo>
                  <a:lnTo>
                    <a:pt x="2173" y="368"/>
                  </a:lnTo>
                  <a:lnTo>
                    <a:pt x="75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337" name="Google Shape;337;p30"/>
            <p:cNvSpPr/>
            <p:nvPr/>
          </p:nvSpPr>
          <p:spPr>
            <a:xfrm>
              <a:off x="6060625" y="2355200"/>
              <a:ext cx="63100" cy="81050"/>
            </a:xfrm>
            <a:custGeom>
              <a:avLst/>
              <a:gdLst/>
              <a:ahLst/>
              <a:cxnLst/>
              <a:rect l="l" t="t" r="r" b="b"/>
              <a:pathLst>
                <a:path w="2524" h="3242" extrusionOk="0">
                  <a:moveTo>
                    <a:pt x="820" y="0"/>
                  </a:moveTo>
                  <a:lnTo>
                    <a:pt x="1" y="2723"/>
                  </a:lnTo>
                  <a:lnTo>
                    <a:pt x="469" y="2874"/>
                  </a:lnTo>
                  <a:lnTo>
                    <a:pt x="953" y="1253"/>
                  </a:lnTo>
                  <a:lnTo>
                    <a:pt x="1287" y="3125"/>
                  </a:lnTo>
                  <a:lnTo>
                    <a:pt x="1705" y="3241"/>
                  </a:lnTo>
                  <a:lnTo>
                    <a:pt x="2524" y="535"/>
                  </a:lnTo>
                  <a:lnTo>
                    <a:pt x="2039" y="384"/>
                  </a:lnTo>
                  <a:lnTo>
                    <a:pt x="1555" y="1988"/>
                  </a:lnTo>
                  <a:lnTo>
                    <a:pt x="1237" y="134"/>
                  </a:lnTo>
                  <a:lnTo>
                    <a:pt x="82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338" name="Google Shape;338;p30"/>
            <p:cNvSpPr/>
            <p:nvPr/>
          </p:nvSpPr>
          <p:spPr>
            <a:xfrm>
              <a:off x="6124950" y="2371050"/>
              <a:ext cx="47225" cy="75650"/>
            </a:xfrm>
            <a:custGeom>
              <a:avLst/>
              <a:gdLst/>
              <a:ahLst/>
              <a:cxnLst/>
              <a:rect l="l" t="t" r="r" b="b"/>
              <a:pathLst>
                <a:path w="1889" h="3026" extrusionOk="0">
                  <a:moveTo>
                    <a:pt x="302" y="1"/>
                  </a:moveTo>
                  <a:lnTo>
                    <a:pt x="135" y="519"/>
                  </a:lnTo>
                  <a:lnTo>
                    <a:pt x="703" y="703"/>
                  </a:lnTo>
                  <a:lnTo>
                    <a:pt x="1" y="2875"/>
                  </a:lnTo>
                  <a:lnTo>
                    <a:pt x="452" y="3025"/>
                  </a:lnTo>
                  <a:lnTo>
                    <a:pt x="1171" y="853"/>
                  </a:lnTo>
                  <a:lnTo>
                    <a:pt x="1722" y="1037"/>
                  </a:lnTo>
                  <a:lnTo>
                    <a:pt x="1889" y="519"/>
                  </a:lnTo>
                  <a:lnTo>
                    <a:pt x="30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339" name="Google Shape;339;p30"/>
            <p:cNvSpPr/>
            <p:nvPr/>
          </p:nvSpPr>
          <p:spPr>
            <a:xfrm>
              <a:off x="6150850" y="2390700"/>
              <a:ext cx="53925" cy="77725"/>
            </a:xfrm>
            <a:custGeom>
              <a:avLst/>
              <a:gdLst/>
              <a:ahLst/>
              <a:cxnLst/>
              <a:rect l="l" t="t" r="r" b="b"/>
              <a:pathLst>
                <a:path w="2157" h="3109" extrusionOk="0">
                  <a:moveTo>
                    <a:pt x="1688" y="735"/>
                  </a:moveTo>
                  <a:lnTo>
                    <a:pt x="1605" y="1755"/>
                  </a:lnTo>
                  <a:lnTo>
                    <a:pt x="1104" y="1588"/>
                  </a:lnTo>
                  <a:lnTo>
                    <a:pt x="1688" y="735"/>
                  </a:lnTo>
                  <a:close/>
                  <a:moveTo>
                    <a:pt x="1655" y="0"/>
                  </a:moveTo>
                  <a:lnTo>
                    <a:pt x="1" y="2423"/>
                  </a:lnTo>
                  <a:lnTo>
                    <a:pt x="502" y="2590"/>
                  </a:lnTo>
                  <a:lnTo>
                    <a:pt x="886" y="2055"/>
                  </a:lnTo>
                  <a:lnTo>
                    <a:pt x="1505" y="2273"/>
                  </a:lnTo>
                  <a:lnTo>
                    <a:pt x="1471" y="2941"/>
                  </a:lnTo>
                  <a:lnTo>
                    <a:pt x="1939" y="3108"/>
                  </a:lnTo>
                  <a:lnTo>
                    <a:pt x="2156" y="184"/>
                  </a:lnTo>
                  <a:lnTo>
                    <a:pt x="165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340" name="Google Shape;340;p30"/>
            <p:cNvSpPr/>
            <p:nvPr/>
          </p:nvSpPr>
          <p:spPr>
            <a:xfrm>
              <a:off x="6213100" y="2402800"/>
              <a:ext cx="50575" cy="75225"/>
            </a:xfrm>
            <a:custGeom>
              <a:avLst/>
              <a:gdLst/>
              <a:ahLst/>
              <a:cxnLst/>
              <a:rect l="l" t="t" r="r" b="b"/>
              <a:pathLst>
                <a:path w="2023" h="3009" extrusionOk="0">
                  <a:moveTo>
                    <a:pt x="452" y="1"/>
                  </a:moveTo>
                  <a:lnTo>
                    <a:pt x="268" y="502"/>
                  </a:lnTo>
                  <a:lnTo>
                    <a:pt x="819" y="719"/>
                  </a:lnTo>
                  <a:lnTo>
                    <a:pt x="0" y="2841"/>
                  </a:lnTo>
                  <a:lnTo>
                    <a:pt x="485" y="3008"/>
                  </a:lnTo>
                  <a:lnTo>
                    <a:pt x="1287" y="886"/>
                  </a:lnTo>
                  <a:lnTo>
                    <a:pt x="1838" y="1087"/>
                  </a:lnTo>
                  <a:lnTo>
                    <a:pt x="2022" y="586"/>
                  </a:lnTo>
                  <a:lnTo>
                    <a:pt x="45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341" name="Google Shape;341;p30"/>
            <p:cNvSpPr/>
            <p:nvPr/>
          </p:nvSpPr>
          <p:spPr>
            <a:xfrm>
              <a:off x="6246925" y="2421175"/>
              <a:ext cx="37625" cy="70200"/>
            </a:xfrm>
            <a:custGeom>
              <a:avLst/>
              <a:gdLst/>
              <a:ahLst/>
              <a:cxnLst/>
              <a:rect l="l" t="t" r="r" b="b"/>
              <a:pathLst>
                <a:path w="1505" h="2808" extrusionOk="0">
                  <a:moveTo>
                    <a:pt x="1053" y="1"/>
                  </a:moveTo>
                  <a:lnTo>
                    <a:pt x="1" y="2624"/>
                  </a:lnTo>
                  <a:lnTo>
                    <a:pt x="469" y="2808"/>
                  </a:lnTo>
                  <a:lnTo>
                    <a:pt x="1505" y="185"/>
                  </a:lnTo>
                  <a:lnTo>
                    <a:pt x="105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342" name="Google Shape;342;p30"/>
            <p:cNvSpPr/>
            <p:nvPr/>
          </p:nvSpPr>
          <p:spPr>
            <a:xfrm>
              <a:off x="6274500" y="2436625"/>
              <a:ext cx="58500" cy="71225"/>
            </a:xfrm>
            <a:custGeom>
              <a:avLst/>
              <a:gdLst/>
              <a:ahLst/>
              <a:cxnLst/>
              <a:rect l="l" t="t" r="r" b="b"/>
              <a:pathLst>
                <a:path w="2340" h="2849" extrusionOk="0">
                  <a:moveTo>
                    <a:pt x="1310" y="590"/>
                  </a:moveTo>
                  <a:cubicBezTo>
                    <a:pt x="1373" y="590"/>
                    <a:pt x="1437" y="606"/>
                    <a:pt x="1504" y="636"/>
                  </a:cubicBezTo>
                  <a:cubicBezTo>
                    <a:pt x="1655" y="703"/>
                    <a:pt x="1738" y="803"/>
                    <a:pt x="1755" y="937"/>
                  </a:cubicBezTo>
                  <a:cubicBezTo>
                    <a:pt x="1772" y="1121"/>
                    <a:pt x="1738" y="1321"/>
                    <a:pt x="1621" y="1605"/>
                  </a:cubicBezTo>
                  <a:cubicBezTo>
                    <a:pt x="1504" y="1889"/>
                    <a:pt x="1387" y="2056"/>
                    <a:pt x="1254" y="2157"/>
                  </a:cubicBezTo>
                  <a:cubicBezTo>
                    <a:pt x="1186" y="2205"/>
                    <a:pt x="1106" y="2231"/>
                    <a:pt x="1022" y="2231"/>
                  </a:cubicBezTo>
                  <a:cubicBezTo>
                    <a:pt x="962" y="2231"/>
                    <a:pt x="899" y="2218"/>
                    <a:pt x="836" y="2190"/>
                  </a:cubicBezTo>
                  <a:cubicBezTo>
                    <a:pt x="702" y="2140"/>
                    <a:pt x="585" y="2006"/>
                    <a:pt x="569" y="1856"/>
                  </a:cubicBezTo>
                  <a:cubicBezTo>
                    <a:pt x="552" y="1722"/>
                    <a:pt x="619" y="1505"/>
                    <a:pt x="719" y="1238"/>
                  </a:cubicBezTo>
                  <a:cubicBezTo>
                    <a:pt x="836" y="937"/>
                    <a:pt x="970" y="753"/>
                    <a:pt x="1087" y="670"/>
                  </a:cubicBezTo>
                  <a:cubicBezTo>
                    <a:pt x="1160" y="614"/>
                    <a:pt x="1234" y="590"/>
                    <a:pt x="1310" y="590"/>
                  </a:cubicBezTo>
                  <a:close/>
                  <a:moveTo>
                    <a:pt x="1337" y="1"/>
                  </a:moveTo>
                  <a:cubicBezTo>
                    <a:pt x="1187" y="1"/>
                    <a:pt x="1044" y="38"/>
                    <a:pt x="920" y="118"/>
                  </a:cubicBezTo>
                  <a:cubicBezTo>
                    <a:pt x="702" y="252"/>
                    <a:pt x="468" y="569"/>
                    <a:pt x="251" y="1054"/>
                  </a:cubicBezTo>
                  <a:cubicBezTo>
                    <a:pt x="67" y="1505"/>
                    <a:pt x="1" y="1889"/>
                    <a:pt x="67" y="2157"/>
                  </a:cubicBezTo>
                  <a:cubicBezTo>
                    <a:pt x="134" y="2424"/>
                    <a:pt x="318" y="2641"/>
                    <a:pt x="619" y="2758"/>
                  </a:cubicBezTo>
                  <a:cubicBezTo>
                    <a:pt x="748" y="2819"/>
                    <a:pt x="881" y="2849"/>
                    <a:pt x="1007" y="2849"/>
                  </a:cubicBezTo>
                  <a:cubicBezTo>
                    <a:pt x="1156" y="2849"/>
                    <a:pt x="1295" y="2806"/>
                    <a:pt x="1404" y="2725"/>
                  </a:cubicBezTo>
                  <a:cubicBezTo>
                    <a:pt x="1655" y="2574"/>
                    <a:pt x="1889" y="2274"/>
                    <a:pt x="2072" y="1822"/>
                  </a:cubicBezTo>
                  <a:cubicBezTo>
                    <a:pt x="2290" y="1338"/>
                    <a:pt x="2340" y="970"/>
                    <a:pt x="2290" y="703"/>
                  </a:cubicBezTo>
                  <a:cubicBezTo>
                    <a:pt x="2223" y="419"/>
                    <a:pt x="2039" y="218"/>
                    <a:pt x="1738" y="85"/>
                  </a:cubicBezTo>
                  <a:cubicBezTo>
                    <a:pt x="1605" y="30"/>
                    <a:pt x="1468" y="1"/>
                    <a:pt x="13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343" name="Google Shape;343;p30"/>
            <p:cNvSpPr/>
            <p:nvPr/>
          </p:nvSpPr>
          <p:spPr>
            <a:xfrm>
              <a:off x="6321700" y="2454175"/>
              <a:ext cx="70625" cy="82750"/>
            </a:xfrm>
            <a:custGeom>
              <a:avLst/>
              <a:gdLst/>
              <a:ahLst/>
              <a:cxnLst/>
              <a:rect l="l" t="t" r="r" b="b"/>
              <a:pathLst>
                <a:path w="2825" h="3310" extrusionOk="0">
                  <a:moveTo>
                    <a:pt x="1187" y="1"/>
                  </a:moveTo>
                  <a:lnTo>
                    <a:pt x="1" y="2557"/>
                  </a:lnTo>
                  <a:lnTo>
                    <a:pt x="452" y="2775"/>
                  </a:lnTo>
                  <a:lnTo>
                    <a:pt x="1170" y="1254"/>
                  </a:lnTo>
                  <a:lnTo>
                    <a:pt x="1237" y="3125"/>
                  </a:lnTo>
                  <a:lnTo>
                    <a:pt x="1621" y="3309"/>
                  </a:lnTo>
                  <a:lnTo>
                    <a:pt x="2824" y="736"/>
                  </a:lnTo>
                  <a:lnTo>
                    <a:pt x="2357" y="536"/>
                  </a:lnTo>
                  <a:lnTo>
                    <a:pt x="1655" y="2056"/>
                  </a:lnTo>
                  <a:lnTo>
                    <a:pt x="1588" y="185"/>
                  </a:lnTo>
                  <a:lnTo>
                    <a:pt x="118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344" name="Google Shape;344;p30"/>
            <p:cNvSpPr/>
            <p:nvPr/>
          </p:nvSpPr>
          <p:spPr>
            <a:xfrm>
              <a:off x="6370575" y="2529800"/>
              <a:ext cx="14650" cy="15475"/>
            </a:xfrm>
            <a:custGeom>
              <a:avLst/>
              <a:gdLst/>
              <a:ahLst/>
              <a:cxnLst/>
              <a:rect l="l" t="t" r="r" b="b"/>
              <a:pathLst>
                <a:path w="586" h="619" extrusionOk="0">
                  <a:moveTo>
                    <a:pt x="234" y="0"/>
                  </a:moveTo>
                  <a:lnTo>
                    <a:pt x="1" y="451"/>
                  </a:lnTo>
                  <a:lnTo>
                    <a:pt x="368" y="618"/>
                  </a:lnTo>
                  <a:lnTo>
                    <a:pt x="585" y="167"/>
                  </a:lnTo>
                  <a:lnTo>
                    <a:pt x="23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345" name="Google Shape;345;p30"/>
            <p:cNvSpPr/>
            <p:nvPr/>
          </p:nvSpPr>
          <p:spPr>
            <a:xfrm>
              <a:off x="6406925" y="2496375"/>
              <a:ext cx="63925" cy="76800"/>
            </a:xfrm>
            <a:custGeom>
              <a:avLst/>
              <a:gdLst/>
              <a:ahLst/>
              <a:cxnLst/>
              <a:rect l="l" t="t" r="r" b="b"/>
              <a:pathLst>
                <a:path w="2557" h="3072" extrusionOk="0">
                  <a:moveTo>
                    <a:pt x="1521" y="686"/>
                  </a:moveTo>
                  <a:lnTo>
                    <a:pt x="1855" y="853"/>
                  </a:lnTo>
                  <a:cubicBezTo>
                    <a:pt x="1938" y="903"/>
                    <a:pt x="2005" y="936"/>
                    <a:pt x="2005" y="1020"/>
                  </a:cubicBezTo>
                  <a:cubicBezTo>
                    <a:pt x="2005" y="1103"/>
                    <a:pt x="1972" y="1170"/>
                    <a:pt x="1938" y="1270"/>
                  </a:cubicBezTo>
                  <a:cubicBezTo>
                    <a:pt x="1872" y="1371"/>
                    <a:pt x="1838" y="1437"/>
                    <a:pt x="1771" y="1454"/>
                  </a:cubicBezTo>
                  <a:cubicBezTo>
                    <a:pt x="1744" y="1461"/>
                    <a:pt x="1716" y="1465"/>
                    <a:pt x="1687" y="1465"/>
                  </a:cubicBezTo>
                  <a:cubicBezTo>
                    <a:pt x="1646" y="1465"/>
                    <a:pt x="1603" y="1457"/>
                    <a:pt x="1554" y="1437"/>
                  </a:cubicBezTo>
                  <a:lnTo>
                    <a:pt x="1203" y="1254"/>
                  </a:lnTo>
                  <a:lnTo>
                    <a:pt x="1521" y="686"/>
                  </a:lnTo>
                  <a:close/>
                  <a:moveTo>
                    <a:pt x="969" y="1671"/>
                  </a:moveTo>
                  <a:lnTo>
                    <a:pt x="1354" y="1872"/>
                  </a:lnTo>
                  <a:cubicBezTo>
                    <a:pt x="1454" y="1922"/>
                    <a:pt x="1504" y="1989"/>
                    <a:pt x="1521" y="2039"/>
                  </a:cubicBezTo>
                  <a:cubicBezTo>
                    <a:pt x="1521" y="2122"/>
                    <a:pt x="1504" y="2189"/>
                    <a:pt x="1454" y="2290"/>
                  </a:cubicBezTo>
                  <a:cubicBezTo>
                    <a:pt x="1387" y="2407"/>
                    <a:pt x="1337" y="2490"/>
                    <a:pt x="1270" y="2507"/>
                  </a:cubicBezTo>
                  <a:cubicBezTo>
                    <a:pt x="1242" y="2514"/>
                    <a:pt x="1215" y="2518"/>
                    <a:pt x="1186" y="2518"/>
                  </a:cubicBezTo>
                  <a:cubicBezTo>
                    <a:pt x="1145" y="2518"/>
                    <a:pt x="1102" y="2510"/>
                    <a:pt x="1053" y="2490"/>
                  </a:cubicBezTo>
                  <a:lnTo>
                    <a:pt x="652" y="2273"/>
                  </a:lnTo>
                  <a:lnTo>
                    <a:pt x="969" y="1671"/>
                  </a:lnTo>
                  <a:close/>
                  <a:moveTo>
                    <a:pt x="1303" y="0"/>
                  </a:moveTo>
                  <a:lnTo>
                    <a:pt x="0" y="2507"/>
                  </a:lnTo>
                  <a:lnTo>
                    <a:pt x="936" y="2991"/>
                  </a:lnTo>
                  <a:cubicBezTo>
                    <a:pt x="1037" y="3047"/>
                    <a:pt x="1133" y="3071"/>
                    <a:pt x="1227" y="3071"/>
                  </a:cubicBezTo>
                  <a:cubicBezTo>
                    <a:pt x="1304" y="3071"/>
                    <a:pt x="1379" y="3055"/>
                    <a:pt x="1454" y="3025"/>
                  </a:cubicBezTo>
                  <a:cubicBezTo>
                    <a:pt x="1621" y="2958"/>
                    <a:pt x="1771" y="2791"/>
                    <a:pt x="1888" y="2574"/>
                  </a:cubicBezTo>
                  <a:cubicBezTo>
                    <a:pt x="1972" y="2407"/>
                    <a:pt x="2022" y="2273"/>
                    <a:pt x="2022" y="2173"/>
                  </a:cubicBezTo>
                  <a:cubicBezTo>
                    <a:pt x="2022" y="2089"/>
                    <a:pt x="2005" y="1989"/>
                    <a:pt x="1938" y="1905"/>
                  </a:cubicBezTo>
                  <a:cubicBezTo>
                    <a:pt x="2022" y="1905"/>
                    <a:pt x="2105" y="1855"/>
                    <a:pt x="2189" y="1772"/>
                  </a:cubicBezTo>
                  <a:cubicBezTo>
                    <a:pt x="2273" y="1688"/>
                    <a:pt x="2356" y="1588"/>
                    <a:pt x="2423" y="1454"/>
                  </a:cubicBezTo>
                  <a:cubicBezTo>
                    <a:pt x="2523" y="1237"/>
                    <a:pt x="2557" y="1036"/>
                    <a:pt x="2540" y="869"/>
                  </a:cubicBezTo>
                  <a:cubicBezTo>
                    <a:pt x="2506" y="702"/>
                    <a:pt x="2390" y="569"/>
                    <a:pt x="2222" y="485"/>
                  </a:cubicBezTo>
                  <a:lnTo>
                    <a:pt x="13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346" name="Google Shape;346;p30"/>
            <p:cNvSpPr/>
            <p:nvPr/>
          </p:nvSpPr>
          <p:spPr>
            <a:xfrm>
              <a:off x="6461225" y="2517675"/>
              <a:ext cx="61000" cy="76050"/>
            </a:xfrm>
            <a:custGeom>
              <a:avLst/>
              <a:gdLst/>
              <a:ahLst/>
              <a:cxnLst/>
              <a:rect l="l" t="t" r="r" b="b"/>
              <a:pathLst>
                <a:path w="2440" h="3042" extrusionOk="0">
                  <a:moveTo>
                    <a:pt x="752" y="1"/>
                  </a:moveTo>
                  <a:lnTo>
                    <a:pt x="502" y="1905"/>
                  </a:lnTo>
                  <a:lnTo>
                    <a:pt x="0" y="2808"/>
                  </a:lnTo>
                  <a:lnTo>
                    <a:pt x="435" y="3042"/>
                  </a:lnTo>
                  <a:lnTo>
                    <a:pt x="936" y="2156"/>
                  </a:lnTo>
                  <a:lnTo>
                    <a:pt x="2440" y="936"/>
                  </a:lnTo>
                  <a:lnTo>
                    <a:pt x="1972" y="686"/>
                  </a:lnTo>
                  <a:lnTo>
                    <a:pt x="1020" y="1488"/>
                  </a:lnTo>
                  <a:lnTo>
                    <a:pt x="1203" y="251"/>
                  </a:lnTo>
                  <a:lnTo>
                    <a:pt x="75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347" name="Google Shape;347;p30"/>
            <p:cNvSpPr/>
            <p:nvPr/>
          </p:nvSpPr>
          <p:spPr>
            <a:xfrm>
              <a:off x="6512175" y="2563325"/>
              <a:ext cx="64350" cy="68350"/>
            </a:xfrm>
            <a:custGeom>
              <a:avLst/>
              <a:gdLst/>
              <a:ahLst/>
              <a:cxnLst/>
              <a:rect l="l" t="t" r="r" b="b"/>
              <a:pathLst>
                <a:path w="2574" h="2734" extrusionOk="0">
                  <a:moveTo>
                    <a:pt x="1620" y="1"/>
                  </a:moveTo>
                  <a:cubicBezTo>
                    <a:pt x="1574" y="1"/>
                    <a:pt x="1530" y="5"/>
                    <a:pt x="1488" y="13"/>
                  </a:cubicBezTo>
                  <a:cubicBezTo>
                    <a:pt x="1304" y="63"/>
                    <a:pt x="1137" y="196"/>
                    <a:pt x="987" y="430"/>
                  </a:cubicBezTo>
                  <a:cubicBezTo>
                    <a:pt x="920" y="547"/>
                    <a:pt x="853" y="681"/>
                    <a:pt x="836" y="781"/>
                  </a:cubicBezTo>
                  <a:cubicBezTo>
                    <a:pt x="803" y="898"/>
                    <a:pt x="819" y="998"/>
                    <a:pt x="836" y="1099"/>
                  </a:cubicBezTo>
                  <a:cubicBezTo>
                    <a:pt x="853" y="1199"/>
                    <a:pt x="920" y="1316"/>
                    <a:pt x="1003" y="1433"/>
                  </a:cubicBezTo>
                  <a:cubicBezTo>
                    <a:pt x="1070" y="1533"/>
                    <a:pt x="1137" y="1617"/>
                    <a:pt x="1170" y="1683"/>
                  </a:cubicBezTo>
                  <a:cubicBezTo>
                    <a:pt x="1220" y="1750"/>
                    <a:pt x="1237" y="1784"/>
                    <a:pt x="1237" y="1850"/>
                  </a:cubicBezTo>
                  <a:cubicBezTo>
                    <a:pt x="1237" y="1901"/>
                    <a:pt x="1220" y="1951"/>
                    <a:pt x="1170" y="2018"/>
                  </a:cubicBezTo>
                  <a:cubicBezTo>
                    <a:pt x="1104" y="2101"/>
                    <a:pt x="1037" y="2151"/>
                    <a:pt x="987" y="2151"/>
                  </a:cubicBezTo>
                  <a:cubicBezTo>
                    <a:pt x="920" y="2151"/>
                    <a:pt x="836" y="2101"/>
                    <a:pt x="736" y="2034"/>
                  </a:cubicBezTo>
                  <a:cubicBezTo>
                    <a:pt x="652" y="2001"/>
                    <a:pt x="586" y="1917"/>
                    <a:pt x="502" y="1834"/>
                  </a:cubicBezTo>
                  <a:cubicBezTo>
                    <a:pt x="418" y="1750"/>
                    <a:pt x="352" y="1667"/>
                    <a:pt x="318" y="1566"/>
                  </a:cubicBezTo>
                  <a:lnTo>
                    <a:pt x="1" y="2068"/>
                  </a:lnTo>
                  <a:cubicBezTo>
                    <a:pt x="51" y="2151"/>
                    <a:pt x="101" y="2235"/>
                    <a:pt x="185" y="2318"/>
                  </a:cubicBezTo>
                  <a:cubicBezTo>
                    <a:pt x="268" y="2402"/>
                    <a:pt x="385" y="2485"/>
                    <a:pt x="485" y="2536"/>
                  </a:cubicBezTo>
                  <a:cubicBezTo>
                    <a:pt x="673" y="2656"/>
                    <a:pt x="850" y="2734"/>
                    <a:pt x="1025" y="2734"/>
                  </a:cubicBezTo>
                  <a:cubicBezTo>
                    <a:pt x="1068" y="2734"/>
                    <a:pt x="1111" y="2729"/>
                    <a:pt x="1154" y="2719"/>
                  </a:cubicBezTo>
                  <a:cubicBezTo>
                    <a:pt x="1354" y="2686"/>
                    <a:pt x="1521" y="2536"/>
                    <a:pt x="1655" y="2335"/>
                  </a:cubicBezTo>
                  <a:cubicBezTo>
                    <a:pt x="1738" y="2201"/>
                    <a:pt x="1772" y="2084"/>
                    <a:pt x="1822" y="1984"/>
                  </a:cubicBezTo>
                  <a:cubicBezTo>
                    <a:pt x="1839" y="1850"/>
                    <a:pt x="1839" y="1750"/>
                    <a:pt x="1822" y="1617"/>
                  </a:cubicBezTo>
                  <a:cubicBezTo>
                    <a:pt x="1772" y="1516"/>
                    <a:pt x="1722" y="1383"/>
                    <a:pt x="1605" y="1249"/>
                  </a:cubicBezTo>
                  <a:cubicBezTo>
                    <a:pt x="1555" y="1149"/>
                    <a:pt x="1505" y="1082"/>
                    <a:pt x="1471" y="1015"/>
                  </a:cubicBezTo>
                  <a:cubicBezTo>
                    <a:pt x="1421" y="965"/>
                    <a:pt x="1404" y="915"/>
                    <a:pt x="1404" y="865"/>
                  </a:cubicBezTo>
                  <a:cubicBezTo>
                    <a:pt x="1404" y="831"/>
                    <a:pt x="1404" y="764"/>
                    <a:pt x="1438" y="731"/>
                  </a:cubicBezTo>
                  <a:cubicBezTo>
                    <a:pt x="1480" y="633"/>
                    <a:pt x="1534" y="593"/>
                    <a:pt x="1600" y="593"/>
                  </a:cubicBezTo>
                  <a:cubicBezTo>
                    <a:pt x="1612" y="593"/>
                    <a:pt x="1625" y="595"/>
                    <a:pt x="1638" y="597"/>
                  </a:cubicBezTo>
                  <a:cubicBezTo>
                    <a:pt x="1688" y="597"/>
                    <a:pt x="1772" y="631"/>
                    <a:pt x="1889" y="698"/>
                  </a:cubicBezTo>
                  <a:cubicBezTo>
                    <a:pt x="1972" y="748"/>
                    <a:pt x="2023" y="798"/>
                    <a:pt x="2089" y="865"/>
                  </a:cubicBezTo>
                  <a:cubicBezTo>
                    <a:pt x="2156" y="932"/>
                    <a:pt x="2223" y="1015"/>
                    <a:pt x="2256" y="1099"/>
                  </a:cubicBezTo>
                  <a:lnTo>
                    <a:pt x="2574" y="581"/>
                  </a:lnTo>
                  <a:cubicBezTo>
                    <a:pt x="2524" y="514"/>
                    <a:pt x="2474" y="447"/>
                    <a:pt x="2390" y="363"/>
                  </a:cubicBezTo>
                  <a:cubicBezTo>
                    <a:pt x="2307" y="280"/>
                    <a:pt x="2223" y="230"/>
                    <a:pt x="2106" y="163"/>
                  </a:cubicBezTo>
                  <a:cubicBezTo>
                    <a:pt x="1939" y="47"/>
                    <a:pt x="1772" y="1"/>
                    <a:pt x="16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348" name="Google Shape;348;p30"/>
            <p:cNvSpPr/>
            <p:nvPr/>
          </p:nvSpPr>
          <p:spPr>
            <a:xfrm>
              <a:off x="6550200" y="2582850"/>
              <a:ext cx="49725" cy="78975"/>
            </a:xfrm>
            <a:custGeom>
              <a:avLst/>
              <a:gdLst/>
              <a:ahLst/>
              <a:cxnLst/>
              <a:rect l="l" t="t" r="r" b="b"/>
              <a:pathLst>
                <a:path w="1989" h="3159" extrusionOk="0">
                  <a:moveTo>
                    <a:pt x="1571" y="0"/>
                  </a:moveTo>
                  <a:lnTo>
                    <a:pt x="0" y="2373"/>
                  </a:lnTo>
                  <a:lnTo>
                    <a:pt x="1203" y="3158"/>
                  </a:lnTo>
                  <a:lnTo>
                    <a:pt x="1487" y="2707"/>
                  </a:lnTo>
                  <a:lnTo>
                    <a:pt x="719" y="2172"/>
                  </a:lnTo>
                  <a:lnTo>
                    <a:pt x="1989" y="284"/>
                  </a:lnTo>
                  <a:lnTo>
                    <a:pt x="157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349" name="Google Shape;349;p30"/>
            <p:cNvSpPr/>
            <p:nvPr/>
          </p:nvSpPr>
          <p:spPr>
            <a:xfrm>
              <a:off x="6586950" y="2608325"/>
              <a:ext cx="51000" cy="65600"/>
            </a:xfrm>
            <a:custGeom>
              <a:avLst/>
              <a:gdLst/>
              <a:ahLst/>
              <a:cxnLst/>
              <a:rect l="l" t="t" r="r" b="b"/>
              <a:pathLst>
                <a:path w="2040" h="2624" extrusionOk="0">
                  <a:moveTo>
                    <a:pt x="1621" y="0"/>
                  </a:moveTo>
                  <a:lnTo>
                    <a:pt x="1" y="2323"/>
                  </a:lnTo>
                  <a:lnTo>
                    <a:pt x="418" y="2624"/>
                  </a:lnTo>
                  <a:lnTo>
                    <a:pt x="2039" y="301"/>
                  </a:lnTo>
                  <a:lnTo>
                    <a:pt x="162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350" name="Google Shape;350;p30"/>
            <p:cNvSpPr/>
            <p:nvPr/>
          </p:nvSpPr>
          <p:spPr>
            <a:xfrm>
              <a:off x="6606175" y="2623350"/>
              <a:ext cx="69350" cy="74525"/>
            </a:xfrm>
            <a:custGeom>
              <a:avLst/>
              <a:gdLst/>
              <a:ahLst/>
              <a:cxnLst/>
              <a:rect l="l" t="t" r="r" b="b"/>
              <a:pathLst>
                <a:path w="2774" h="2981" extrusionOk="0">
                  <a:moveTo>
                    <a:pt x="1755" y="719"/>
                  </a:moveTo>
                  <a:lnTo>
                    <a:pt x="1989" y="886"/>
                  </a:lnTo>
                  <a:cubicBezTo>
                    <a:pt x="2089" y="953"/>
                    <a:pt x="2139" y="1037"/>
                    <a:pt x="2172" y="1120"/>
                  </a:cubicBezTo>
                  <a:cubicBezTo>
                    <a:pt x="2222" y="1204"/>
                    <a:pt x="2189" y="1304"/>
                    <a:pt x="2156" y="1438"/>
                  </a:cubicBezTo>
                  <a:cubicBezTo>
                    <a:pt x="2089" y="1555"/>
                    <a:pt x="2005" y="1705"/>
                    <a:pt x="1855" y="1889"/>
                  </a:cubicBezTo>
                  <a:cubicBezTo>
                    <a:pt x="1738" y="2089"/>
                    <a:pt x="1604" y="2206"/>
                    <a:pt x="1504" y="2290"/>
                  </a:cubicBezTo>
                  <a:cubicBezTo>
                    <a:pt x="1404" y="2373"/>
                    <a:pt x="1303" y="2390"/>
                    <a:pt x="1203" y="2390"/>
                  </a:cubicBezTo>
                  <a:cubicBezTo>
                    <a:pt x="1120" y="2390"/>
                    <a:pt x="1036" y="2357"/>
                    <a:pt x="953" y="2290"/>
                  </a:cubicBezTo>
                  <a:lnTo>
                    <a:pt x="735" y="2123"/>
                  </a:lnTo>
                  <a:lnTo>
                    <a:pt x="1755" y="719"/>
                  </a:lnTo>
                  <a:close/>
                  <a:moveTo>
                    <a:pt x="1688" y="1"/>
                  </a:moveTo>
                  <a:lnTo>
                    <a:pt x="0" y="2273"/>
                  </a:lnTo>
                  <a:lnTo>
                    <a:pt x="702" y="2791"/>
                  </a:lnTo>
                  <a:cubicBezTo>
                    <a:pt x="874" y="2918"/>
                    <a:pt x="1047" y="2981"/>
                    <a:pt x="1219" y="2981"/>
                  </a:cubicBezTo>
                  <a:cubicBezTo>
                    <a:pt x="1297" y="2981"/>
                    <a:pt x="1376" y="2968"/>
                    <a:pt x="1454" y="2942"/>
                  </a:cubicBezTo>
                  <a:cubicBezTo>
                    <a:pt x="1704" y="2858"/>
                    <a:pt x="1989" y="2624"/>
                    <a:pt x="2273" y="2223"/>
                  </a:cubicBezTo>
                  <a:cubicBezTo>
                    <a:pt x="2490" y="1956"/>
                    <a:pt x="2623" y="1705"/>
                    <a:pt x="2690" y="1505"/>
                  </a:cubicBezTo>
                  <a:cubicBezTo>
                    <a:pt x="2757" y="1271"/>
                    <a:pt x="2774" y="1104"/>
                    <a:pt x="2707" y="937"/>
                  </a:cubicBezTo>
                  <a:cubicBezTo>
                    <a:pt x="2657" y="769"/>
                    <a:pt x="2540" y="636"/>
                    <a:pt x="2373" y="519"/>
                  </a:cubicBezTo>
                  <a:lnTo>
                    <a:pt x="168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351" name="Google Shape;351;p30"/>
            <p:cNvSpPr/>
            <p:nvPr/>
          </p:nvSpPr>
          <p:spPr>
            <a:xfrm>
              <a:off x="6649600" y="2657600"/>
              <a:ext cx="73125" cy="77725"/>
            </a:xfrm>
            <a:custGeom>
              <a:avLst/>
              <a:gdLst/>
              <a:ahLst/>
              <a:cxnLst/>
              <a:rect l="l" t="t" r="r" b="b"/>
              <a:pathLst>
                <a:path w="2925" h="3109" extrusionOk="0">
                  <a:moveTo>
                    <a:pt x="1772" y="1"/>
                  </a:moveTo>
                  <a:lnTo>
                    <a:pt x="1" y="2190"/>
                  </a:lnTo>
                  <a:lnTo>
                    <a:pt x="1154" y="3109"/>
                  </a:lnTo>
                  <a:lnTo>
                    <a:pt x="1488" y="2691"/>
                  </a:lnTo>
                  <a:lnTo>
                    <a:pt x="736" y="2090"/>
                  </a:lnTo>
                  <a:lnTo>
                    <a:pt x="1104" y="1638"/>
                  </a:lnTo>
                  <a:lnTo>
                    <a:pt x="1772" y="2173"/>
                  </a:lnTo>
                  <a:lnTo>
                    <a:pt x="2123" y="1739"/>
                  </a:lnTo>
                  <a:lnTo>
                    <a:pt x="1455" y="1187"/>
                  </a:lnTo>
                  <a:lnTo>
                    <a:pt x="1839" y="736"/>
                  </a:lnTo>
                  <a:lnTo>
                    <a:pt x="2591" y="1338"/>
                  </a:lnTo>
                  <a:lnTo>
                    <a:pt x="2925" y="920"/>
                  </a:lnTo>
                  <a:lnTo>
                    <a:pt x="177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352" name="Google Shape;352;p30"/>
            <p:cNvSpPr/>
            <p:nvPr/>
          </p:nvSpPr>
          <p:spPr>
            <a:xfrm>
              <a:off x="6686775" y="2693075"/>
              <a:ext cx="69800" cy="65225"/>
            </a:xfrm>
            <a:custGeom>
              <a:avLst/>
              <a:gdLst/>
              <a:ahLst/>
              <a:cxnLst/>
              <a:rect l="l" t="t" r="r" b="b"/>
              <a:pathLst>
                <a:path w="2792" h="2609" extrusionOk="0">
                  <a:moveTo>
                    <a:pt x="1856" y="0"/>
                  </a:moveTo>
                  <a:cubicBezTo>
                    <a:pt x="1839" y="0"/>
                    <a:pt x="1822" y="1"/>
                    <a:pt x="1805" y="2"/>
                  </a:cubicBezTo>
                  <a:cubicBezTo>
                    <a:pt x="1605" y="19"/>
                    <a:pt x="1421" y="136"/>
                    <a:pt x="1254" y="336"/>
                  </a:cubicBezTo>
                  <a:cubicBezTo>
                    <a:pt x="1137" y="437"/>
                    <a:pt x="1087" y="554"/>
                    <a:pt x="1037" y="654"/>
                  </a:cubicBezTo>
                  <a:cubicBezTo>
                    <a:pt x="1003" y="754"/>
                    <a:pt x="970" y="854"/>
                    <a:pt x="1003" y="971"/>
                  </a:cubicBezTo>
                  <a:cubicBezTo>
                    <a:pt x="1020" y="1072"/>
                    <a:pt x="1054" y="1189"/>
                    <a:pt x="1120" y="1322"/>
                  </a:cubicBezTo>
                  <a:cubicBezTo>
                    <a:pt x="1187" y="1422"/>
                    <a:pt x="1221" y="1523"/>
                    <a:pt x="1254" y="1590"/>
                  </a:cubicBezTo>
                  <a:cubicBezTo>
                    <a:pt x="1288" y="1673"/>
                    <a:pt x="1288" y="1706"/>
                    <a:pt x="1288" y="1773"/>
                  </a:cubicBezTo>
                  <a:cubicBezTo>
                    <a:pt x="1288" y="1840"/>
                    <a:pt x="1254" y="1874"/>
                    <a:pt x="1204" y="1940"/>
                  </a:cubicBezTo>
                  <a:cubicBezTo>
                    <a:pt x="1151" y="2006"/>
                    <a:pt x="1089" y="2051"/>
                    <a:pt x="1040" y="2051"/>
                  </a:cubicBezTo>
                  <a:cubicBezTo>
                    <a:pt x="1026" y="2051"/>
                    <a:pt x="1014" y="2048"/>
                    <a:pt x="1003" y="2041"/>
                  </a:cubicBezTo>
                  <a:cubicBezTo>
                    <a:pt x="920" y="2024"/>
                    <a:pt x="836" y="1991"/>
                    <a:pt x="753" y="1907"/>
                  </a:cubicBezTo>
                  <a:cubicBezTo>
                    <a:pt x="669" y="1840"/>
                    <a:pt x="602" y="1740"/>
                    <a:pt x="536" y="1656"/>
                  </a:cubicBezTo>
                  <a:cubicBezTo>
                    <a:pt x="469" y="1573"/>
                    <a:pt x="435" y="1473"/>
                    <a:pt x="385" y="1356"/>
                  </a:cubicBezTo>
                  <a:lnTo>
                    <a:pt x="1" y="1823"/>
                  </a:lnTo>
                  <a:cubicBezTo>
                    <a:pt x="18" y="1924"/>
                    <a:pt x="84" y="2007"/>
                    <a:pt x="135" y="2107"/>
                  </a:cubicBezTo>
                  <a:cubicBezTo>
                    <a:pt x="201" y="2224"/>
                    <a:pt x="285" y="2308"/>
                    <a:pt x="385" y="2392"/>
                  </a:cubicBezTo>
                  <a:cubicBezTo>
                    <a:pt x="556" y="2536"/>
                    <a:pt x="716" y="2608"/>
                    <a:pt x="923" y="2608"/>
                  </a:cubicBezTo>
                  <a:cubicBezTo>
                    <a:pt x="979" y="2608"/>
                    <a:pt x="1039" y="2603"/>
                    <a:pt x="1104" y="2592"/>
                  </a:cubicBezTo>
                  <a:cubicBezTo>
                    <a:pt x="1288" y="2575"/>
                    <a:pt x="1471" y="2475"/>
                    <a:pt x="1638" y="2275"/>
                  </a:cubicBezTo>
                  <a:cubicBezTo>
                    <a:pt x="1722" y="2174"/>
                    <a:pt x="1805" y="2074"/>
                    <a:pt x="1856" y="1974"/>
                  </a:cubicBezTo>
                  <a:cubicBezTo>
                    <a:pt x="1889" y="1857"/>
                    <a:pt x="1922" y="1757"/>
                    <a:pt x="1922" y="1640"/>
                  </a:cubicBezTo>
                  <a:cubicBezTo>
                    <a:pt x="1889" y="1506"/>
                    <a:pt x="1856" y="1356"/>
                    <a:pt x="1772" y="1222"/>
                  </a:cubicBezTo>
                  <a:cubicBezTo>
                    <a:pt x="1705" y="1105"/>
                    <a:pt x="1689" y="1021"/>
                    <a:pt x="1638" y="971"/>
                  </a:cubicBezTo>
                  <a:cubicBezTo>
                    <a:pt x="1605" y="904"/>
                    <a:pt x="1605" y="838"/>
                    <a:pt x="1605" y="804"/>
                  </a:cubicBezTo>
                  <a:cubicBezTo>
                    <a:pt x="1605" y="754"/>
                    <a:pt x="1622" y="721"/>
                    <a:pt x="1672" y="671"/>
                  </a:cubicBezTo>
                  <a:cubicBezTo>
                    <a:pt x="1711" y="606"/>
                    <a:pt x="1770" y="581"/>
                    <a:pt x="1825" y="581"/>
                  </a:cubicBezTo>
                  <a:cubicBezTo>
                    <a:pt x="1841" y="581"/>
                    <a:pt x="1857" y="583"/>
                    <a:pt x="1872" y="587"/>
                  </a:cubicBezTo>
                  <a:cubicBezTo>
                    <a:pt x="1939" y="604"/>
                    <a:pt x="2023" y="671"/>
                    <a:pt x="2106" y="737"/>
                  </a:cubicBezTo>
                  <a:cubicBezTo>
                    <a:pt x="2173" y="771"/>
                    <a:pt x="2206" y="838"/>
                    <a:pt x="2273" y="921"/>
                  </a:cubicBezTo>
                  <a:cubicBezTo>
                    <a:pt x="2307" y="988"/>
                    <a:pt x="2357" y="1072"/>
                    <a:pt x="2390" y="1172"/>
                  </a:cubicBezTo>
                  <a:lnTo>
                    <a:pt x="2791" y="721"/>
                  </a:lnTo>
                  <a:cubicBezTo>
                    <a:pt x="2758" y="654"/>
                    <a:pt x="2708" y="570"/>
                    <a:pt x="2641" y="487"/>
                  </a:cubicBezTo>
                  <a:cubicBezTo>
                    <a:pt x="2591" y="403"/>
                    <a:pt x="2507" y="320"/>
                    <a:pt x="2424" y="236"/>
                  </a:cubicBezTo>
                  <a:cubicBezTo>
                    <a:pt x="2225" y="83"/>
                    <a:pt x="2040" y="0"/>
                    <a:pt x="18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353" name="Google Shape;353;p30"/>
            <p:cNvSpPr/>
            <p:nvPr/>
          </p:nvSpPr>
          <p:spPr>
            <a:xfrm>
              <a:off x="6728550" y="2729750"/>
              <a:ext cx="68125" cy="67825"/>
            </a:xfrm>
            <a:custGeom>
              <a:avLst/>
              <a:gdLst/>
              <a:ahLst/>
              <a:cxnLst/>
              <a:rect l="l" t="t" r="r" b="b"/>
              <a:pathLst>
                <a:path w="2725" h="2713" extrusionOk="0">
                  <a:moveTo>
                    <a:pt x="1726" y="0"/>
                  </a:moveTo>
                  <a:cubicBezTo>
                    <a:pt x="1659" y="0"/>
                    <a:pt x="1591" y="8"/>
                    <a:pt x="1521" y="22"/>
                  </a:cubicBezTo>
                  <a:cubicBezTo>
                    <a:pt x="1204" y="89"/>
                    <a:pt x="870" y="290"/>
                    <a:pt x="552" y="624"/>
                  </a:cubicBezTo>
                  <a:cubicBezTo>
                    <a:pt x="251" y="941"/>
                    <a:pt x="84" y="1275"/>
                    <a:pt x="34" y="1559"/>
                  </a:cubicBezTo>
                  <a:cubicBezTo>
                    <a:pt x="1" y="1877"/>
                    <a:pt x="101" y="2144"/>
                    <a:pt x="352" y="2378"/>
                  </a:cubicBezTo>
                  <a:cubicBezTo>
                    <a:pt x="502" y="2512"/>
                    <a:pt x="619" y="2595"/>
                    <a:pt x="769" y="2645"/>
                  </a:cubicBezTo>
                  <a:cubicBezTo>
                    <a:pt x="886" y="2696"/>
                    <a:pt x="1003" y="2712"/>
                    <a:pt x="1104" y="2712"/>
                  </a:cubicBezTo>
                  <a:lnTo>
                    <a:pt x="2056" y="1693"/>
                  </a:lnTo>
                  <a:lnTo>
                    <a:pt x="1438" y="1108"/>
                  </a:lnTo>
                  <a:lnTo>
                    <a:pt x="1137" y="1426"/>
                  </a:lnTo>
                  <a:lnTo>
                    <a:pt x="1454" y="1710"/>
                  </a:lnTo>
                  <a:lnTo>
                    <a:pt x="1070" y="2111"/>
                  </a:lnTo>
                  <a:cubicBezTo>
                    <a:pt x="970" y="2094"/>
                    <a:pt x="870" y="2027"/>
                    <a:pt x="786" y="1944"/>
                  </a:cubicBezTo>
                  <a:cubicBezTo>
                    <a:pt x="636" y="1810"/>
                    <a:pt x="602" y="1693"/>
                    <a:pt x="619" y="1526"/>
                  </a:cubicBezTo>
                  <a:cubicBezTo>
                    <a:pt x="636" y="1359"/>
                    <a:pt x="736" y="1192"/>
                    <a:pt x="936" y="975"/>
                  </a:cubicBezTo>
                  <a:cubicBezTo>
                    <a:pt x="1137" y="757"/>
                    <a:pt x="1321" y="624"/>
                    <a:pt x="1488" y="590"/>
                  </a:cubicBezTo>
                  <a:cubicBezTo>
                    <a:pt x="1525" y="579"/>
                    <a:pt x="1562" y="574"/>
                    <a:pt x="1599" y="574"/>
                  </a:cubicBezTo>
                  <a:cubicBezTo>
                    <a:pt x="1728" y="574"/>
                    <a:pt x="1855" y="640"/>
                    <a:pt x="1972" y="757"/>
                  </a:cubicBezTo>
                  <a:cubicBezTo>
                    <a:pt x="2039" y="841"/>
                    <a:pt x="2106" y="925"/>
                    <a:pt x="2156" y="975"/>
                  </a:cubicBezTo>
                  <a:cubicBezTo>
                    <a:pt x="2223" y="1041"/>
                    <a:pt x="2273" y="1125"/>
                    <a:pt x="2307" y="1225"/>
                  </a:cubicBezTo>
                  <a:lnTo>
                    <a:pt x="2724" y="791"/>
                  </a:lnTo>
                  <a:cubicBezTo>
                    <a:pt x="2691" y="707"/>
                    <a:pt x="2641" y="624"/>
                    <a:pt x="2574" y="540"/>
                  </a:cubicBezTo>
                  <a:cubicBezTo>
                    <a:pt x="2541" y="457"/>
                    <a:pt x="2457" y="373"/>
                    <a:pt x="2373" y="290"/>
                  </a:cubicBezTo>
                  <a:cubicBezTo>
                    <a:pt x="2178" y="94"/>
                    <a:pt x="1962" y="0"/>
                    <a:pt x="172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354" name="Google Shape;354;p30"/>
            <p:cNvSpPr/>
            <p:nvPr/>
          </p:nvSpPr>
          <p:spPr>
            <a:xfrm>
              <a:off x="6766150" y="2767150"/>
              <a:ext cx="67275" cy="65675"/>
            </a:xfrm>
            <a:custGeom>
              <a:avLst/>
              <a:gdLst/>
              <a:ahLst/>
              <a:cxnLst/>
              <a:rect l="l" t="t" r="r" b="b"/>
              <a:pathLst>
                <a:path w="2691" h="2627" extrusionOk="0">
                  <a:moveTo>
                    <a:pt x="1669" y="595"/>
                  </a:moveTo>
                  <a:cubicBezTo>
                    <a:pt x="1774" y="595"/>
                    <a:pt x="1869" y="645"/>
                    <a:pt x="1955" y="732"/>
                  </a:cubicBezTo>
                  <a:cubicBezTo>
                    <a:pt x="2089" y="865"/>
                    <a:pt x="2123" y="982"/>
                    <a:pt x="2089" y="1133"/>
                  </a:cubicBezTo>
                  <a:cubicBezTo>
                    <a:pt x="2039" y="1283"/>
                    <a:pt x="1905" y="1450"/>
                    <a:pt x="1688" y="1684"/>
                  </a:cubicBezTo>
                  <a:cubicBezTo>
                    <a:pt x="1471" y="1868"/>
                    <a:pt x="1287" y="1985"/>
                    <a:pt x="1137" y="2035"/>
                  </a:cubicBezTo>
                  <a:cubicBezTo>
                    <a:pt x="1105" y="2043"/>
                    <a:pt x="1074" y="2047"/>
                    <a:pt x="1042" y="2047"/>
                  </a:cubicBezTo>
                  <a:cubicBezTo>
                    <a:pt x="941" y="2047"/>
                    <a:pt x="842" y="2003"/>
                    <a:pt x="752" y="1901"/>
                  </a:cubicBezTo>
                  <a:cubicBezTo>
                    <a:pt x="619" y="1784"/>
                    <a:pt x="585" y="1651"/>
                    <a:pt x="619" y="1517"/>
                  </a:cubicBezTo>
                  <a:cubicBezTo>
                    <a:pt x="669" y="1367"/>
                    <a:pt x="786" y="1200"/>
                    <a:pt x="1003" y="982"/>
                  </a:cubicBezTo>
                  <a:cubicBezTo>
                    <a:pt x="1220" y="782"/>
                    <a:pt x="1421" y="648"/>
                    <a:pt x="1554" y="615"/>
                  </a:cubicBezTo>
                  <a:cubicBezTo>
                    <a:pt x="1594" y="602"/>
                    <a:pt x="1632" y="595"/>
                    <a:pt x="1669" y="595"/>
                  </a:cubicBezTo>
                  <a:close/>
                  <a:moveTo>
                    <a:pt x="1757" y="1"/>
                  </a:moveTo>
                  <a:cubicBezTo>
                    <a:pt x="1712" y="1"/>
                    <a:pt x="1666" y="5"/>
                    <a:pt x="1621" y="13"/>
                  </a:cubicBezTo>
                  <a:cubicBezTo>
                    <a:pt x="1354" y="47"/>
                    <a:pt x="1020" y="264"/>
                    <a:pt x="636" y="615"/>
                  </a:cubicBezTo>
                  <a:cubicBezTo>
                    <a:pt x="285" y="949"/>
                    <a:pt x="84" y="1266"/>
                    <a:pt x="34" y="1551"/>
                  </a:cubicBezTo>
                  <a:cubicBezTo>
                    <a:pt x="1" y="1851"/>
                    <a:pt x="84" y="2102"/>
                    <a:pt x="301" y="2319"/>
                  </a:cubicBezTo>
                  <a:cubicBezTo>
                    <a:pt x="506" y="2524"/>
                    <a:pt x="723" y="2626"/>
                    <a:pt x="954" y="2626"/>
                  </a:cubicBezTo>
                  <a:cubicBezTo>
                    <a:pt x="987" y="2626"/>
                    <a:pt x="1020" y="2624"/>
                    <a:pt x="1053" y="2620"/>
                  </a:cubicBezTo>
                  <a:cubicBezTo>
                    <a:pt x="1354" y="2570"/>
                    <a:pt x="1671" y="2369"/>
                    <a:pt x="2022" y="2035"/>
                  </a:cubicBezTo>
                  <a:cubicBezTo>
                    <a:pt x="2390" y="1684"/>
                    <a:pt x="2607" y="1367"/>
                    <a:pt x="2641" y="1066"/>
                  </a:cubicBezTo>
                  <a:cubicBezTo>
                    <a:pt x="2691" y="782"/>
                    <a:pt x="2607" y="531"/>
                    <a:pt x="2373" y="297"/>
                  </a:cubicBezTo>
                  <a:cubicBezTo>
                    <a:pt x="2206" y="103"/>
                    <a:pt x="1982" y="1"/>
                    <a:pt x="175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355" name="Google Shape;355;p30"/>
            <p:cNvSpPr/>
            <p:nvPr/>
          </p:nvSpPr>
          <p:spPr>
            <a:xfrm>
              <a:off x="6797475" y="2839325"/>
              <a:ext cx="15900" cy="16300"/>
            </a:xfrm>
            <a:custGeom>
              <a:avLst/>
              <a:gdLst/>
              <a:ahLst/>
              <a:cxnLst/>
              <a:rect l="l" t="t" r="r" b="b"/>
              <a:pathLst>
                <a:path w="636" h="652" extrusionOk="0">
                  <a:moveTo>
                    <a:pt x="368" y="0"/>
                  </a:moveTo>
                  <a:lnTo>
                    <a:pt x="1" y="351"/>
                  </a:lnTo>
                  <a:lnTo>
                    <a:pt x="268" y="652"/>
                  </a:lnTo>
                  <a:lnTo>
                    <a:pt x="636" y="301"/>
                  </a:lnTo>
                  <a:lnTo>
                    <a:pt x="36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356" name="Google Shape;356;p30"/>
            <p:cNvSpPr/>
            <p:nvPr/>
          </p:nvSpPr>
          <p:spPr>
            <a:xfrm>
              <a:off x="6860975" y="2883600"/>
              <a:ext cx="87750" cy="83150"/>
            </a:xfrm>
            <a:custGeom>
              <a:avLst/>
              <a:gdLst/>
              <a:ahLst/>
              <a:cxnLst/>
              <a:rect l="l" t="t" r="r" b="b"/>
              <a:pathLst>
                <a:path w="3510" h="3326" extrusionOk="0">
                  <a:moveTo>
                    <a:pt x="2306" y="0"/>
                  </a:moveTo>
                  <a:lnTo>
                    <a:pt x="0" y="1638"/>
                  </a:lnTo>
                  <a:lnTo>
                    <a:pt x="318" y="2055"/>
                  </a:lnTo>
                  <a:lnTo>
                    <a:pt x="1638" y="1120"/>
                  </a:lnTo>
                  <a:lnTo>
                    <a:pt x="919" y="2089"/>
                  </a:lnTo>
                  <a:lnTo>
                    <a:pt x="1086" y="2323"/>
                  </a:lnTo>
                  <a:lnTo>
                    <a:pt x="2239" y="1989"/>
                  </a:lnTo>
                  <a:lnTo>
                    <a:pt x="919" y="2924"/>
                  </a:lnTo>
                  <a:lnTo>
                    <a:pt x="1220" y="3325"/>
                  </a:lnTo>
                  <a:lnTo>
                    <a:pt x="3509" y="1705"/>
                  </a:lnTo>
                  <a:lnTo>
                    <a:pt x="3225" y="1304"/>
                  </a:lnTo>
                  <a:lnTo>
                    <a:pt x="1638" y="1755"/>
                  </a:lnTo>
                  <a:lnTo>
                    <a:pt x="2590" y="401"/>
                  </a:lnTo>
                  <a:lnTo>
                    <a:pt x="230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357" name="Google Shape;357;p30"/>
            <p:cNvSpPr/>
            <p:nvPr/>
          </p:nvSpPr>
          <p:spPr>
            <a:xfrm>
              <a:off x="6896050" y="2953350"/>
              <a:ext cx="76900" cy="64775"/>
            </a:xfrm>
            <a:custGeom>
              <a:avLst/>
              <a:gdLst/>
              <a:ahLst/>
              <a:cxnLst/>
              <a:rect l="l" t="t" r="r" b="b"/>
              <a:pathLst>
                <a:path w="3076" h="2591" extrusionOk="0">
                  <a:moveTo>
                    <a:pt x="2340" y="602"/>
                  </a:moveTo>
                  <a:lnTo>
                    <a:pt x="1655" y="1337"/>
                  </a:lnTo>
                  <a:lnTo>
                    <a:pt x="1371" y="869"/>
                  </a:lnTo>
                  <a:lnTo>
                    <a:pt x="2340" y="602"/>
                  </a:lnTo>
                  <a:close/>
                  <a:moveTo>
                    <a:pt x="2791" y="1"/>
                  </a:moveTo>
                  <a:lnTo>
                    <a:pt x="1" y="836"/>
                  </a:lnTo>
                  <a:lnTo>
                    <a:pt x="252" y="1287"/>
                  </a:lnTo>
                  <a:lnTo>
                    <a:pt x="903" y="1103"/>
                  </a:lnTo>
                  <a:lnTo>
                    <a:pt x="1254" y="1655"/>
                  </a:lnTo>
                  <a:lnTo>
                    <a:pt x="786" y="2139"/>
                  </a:lnTo>
                  <a:lnTo>
                    <a:pt x="1070" y="2590"/>
                  </a:lnTo>
                  <a:lnTo>
                    <a:pt x="3075" y="452"/>
                  </a:lnTo>
                  <a:lnTo>
                    <a:pt x="27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358" name="Google Shape;358;p30"/>
            <p:cNvSpPr/>
            <p:nvPr/>
          </p:nvSpPr>
          <p:spPr>
            <a:xfrm>
              <a:off x="6927400" y="2993025"/>
              <a:ext cx="83550" cy="71875"/>
            </a:xfrm>
            <a:custGeom>
              <a:avLst/>
              <a:gdLst/>
              <a:ahLst/>
              <a:cxnLst/>
              <a:rect l="l" t="t" r="r" b="b"/>
              <a:pathLst>
                <a:path w="3342" h="2875" extrusionOk="0">
                  <a:moveTo>
                    <a:pt x="2506" y="1"/>
                  </a:moveTo>
                  <a:lnTo>
                    <a:pt x="0" y="1304"/>
                  </a:lnTo>
                  <a:lnTo>
                    <a:pt x="234" y="1772"/>
                  </a:lnTo>
                  <a:lnTo>
                    <a:pt x="1704" y="970"/>
                  </a:lnTo>
                  <a:lnTo>
                    <a:pt x="618" y="2507"/>
                  </a:lnTo>
                  <a:lnTo>
                    <a:pt x="836" y="2875"/>
                  </a:lnTo>
                  <a:lnTo>
                    <a:pt x="3342" y="1555"/>
                  </a:lnTo>
                  <a:lnTo>
                    <a:pt x="3108" y="1120"/>
                  </a:lnTo>
                  <a:lnTo>
                    <a:pt x="1604" y="1922"/>
                  </a:lnTo>
                  <a:lnTo>
                    <a:pt x="2707" y="369"/>
                  </a:lnTo>
                  <a:lnTo>
                    <a:pt x="250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359" name="Google Shape;359;p30"/>
            <p:cNvSpPr/>
            <p:nvPr/>
          </p:nvSpPr>
          <p:spPr>
            <a:xfrm>
              <a:off x="6952025" y="3061950"/>
              <a:ext cx="76900" cy="58100"/>
            </a:xfrm>
            <a:custGeom>
              <a:avLst/>
              <a:gdLst/>
              <a:ahLst/>
              <a:cxnLst/>
              <a:rect l="l" t="t" r="r" b="b"/>
              <a:pathLst>
                <a:path w="3076" h="2324" extrusionOk="0">
                  <a:moveTo>
                    <a:pt x="2374" y="502"/>
                  </a:moveTo>
                  <a:lnTo>
                    <a:pt x="1588" y="1137"/>
                  </a:lnTo>
                  <a:lnTo>
                    <a:pt x="1371" y="669"/>
                  </a:lnTo>
                  <a:lnTo>
                    <a:pt x="2374" y="502"/>
                  </a:lnTo>
                  <a:close/>
                  <a:moveTo>
                    <a:pt x="2875" y="1"/>
                  </a:moveTo>
                  <a:lnTo>
                    <a:pt x="1" y="435"/>
                  </a:lnTo>
                  <a:lnTo>
                    <a:pt x="201" y="937"/>
                  </a:lnTo>
                  <a:lnTo>
                    <a:pt x="853" y="836"/>
                  </a:lnTo>
                  <a:lnTo>
                    <a:pt x="1120" y="1438"/>
                  </a:lnTo>
                  <a:lnTo>
                    <a:pt x="602" y="1855"/>
                  </a:lnTo>
                  <a:lnTo>
                    <a:pt x="803" y="2323"/>
                  </a:lnTo>
                  <a:lnTo>
                    <a:pt x="3075" y="485"/>
                  </a:lnTo>
                  <a:lnTo>
                    <a:pt x="287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360" name="Google Shape;360;p30"/>
            <p:cNvSpPr/>
            <p:nvPr/>
          </p:nvSpPr>
          <p:spPr>
            <a:xfrm>
              <a:off x="6978350" y="3107225"/>
              <a:ext cx="74800" cy="56250"/>
            </a:xfrm>
            <a:custGeom>
              <a:avLst/>
              <a:gdLst/>
              <a:ahLst/>
              <a:cxnLst/>
              <a:rect l="l" t="t" r="r" b="b"/>
              <a:pathLst>
                <a:path w="2992" h="2250" extrusionOk="0">
                  <a:moveTo>
                    <a:pt x="1889" y="0"/>
                  </a:moveTo>
                  <a:cubicBezTo>
                    <a:pt x="1658" y="0"/>
                    <a:pt x="1403" y="53"/>
                    <a:pt x="1120" y="161"/>
                  </a:cubicBezTo>
                  <a:cubicBezTo>
                    <a:pt x="669" y="312"/>
                    <a:pt x="385" y="529"/>
                    <a:pt x="218" y="780"/>
                  </a:cubicBezTo>
                  <a:cubicBezTo>
                    <a:pt x="51" y="1030"/>
                    <a:pt x="1" y="1314"/>
                    <a:pt x="134" y="1632"/>
                  </a:cubicBezTo>
                  <a:cubicBezTo>
                    <a:pt x="201" y="1799"/>
                    <a:pt x="285" y="1949"/>
                    <a:pt x="385" y="2049"/>
                  </a:cubicBezTo>
                  <a:cubicBezTo>
                    <a:pt x="485" y="2133"/>
                    <a:pt x="569" y="2217"/>
                    <a:pt x="652" y="2250"/>
                  </a:cubicBezTo>
                  <a:lnTo>
                    <a:pt x="1972" y="1782"/>
                  </a:lnTo>
                  <a:lnTo>
                    <a:pt x="1671" y="980"/>
                  </a:lnTo>
                  <a:lnTo>
                    <a:pt x="1254" y="1131"/>
                  </a:lnTo>
                  <a:lnTo>
                    <a:pt x="1404" y="1532"/>
                  </a:lnTo>
                  <a:lnTo>
                    <a:pt x="903" y="1715"/>
                  </a:lnTo>
                  <a:cubicBezTo>
                    <a:pt x="819" y="1632"/>
                    <a:pt x="752" y="1532"/>
                    <a:pt x="719" y="1415"/>
                  </a:cubicBezTo>
                  <a:cubicBezTo>
                    <a:pt x="652" y="1247"/>
                    <a:pt x="669" y="1080"/>
                    <a:pt x="752" y="963"/>
                  </a:cubicBezTo>
                  <a:cubicBezTo>
                    <a:pt x="836" y="830"/>
                    <a:pt x="1036" y="730"/>
                    <a:pt x="1287" y="629"/>
                  </a:cubicBezTo>
                  <a:cubicBezTo>
                    <a:pt x="1483" y="560"/>
                    <a:pt x="1655" y="523"/>
                    <a:pt x="1798" y="523"/>
                  </a:cubicBezTo>
                  <a:cubicBezTo>
                    <a:pt x="1862" y="523"/>
                    <a:pt x="1920" y="530"/>
                    <a:pt x="1972" y="546"/>
                  </a:cubicBezTo>
                  <a:cubicBezTo>
                    <a:pt x="2139" y="579"/>
                    <a:pt x="2239" y="696"/>
                    <a:pt x="2323" y="897"/>
                  </a:cubicBezTo>
                  <a:cubicBezTo>
                    <a:pt x="2373" y="997"/>
                    <a:pt x="2390" y="1080"/>
                    <a:pt x="2407" y="1197"/>
                  </a:cubicBezTo>
                  <a:cubicBezTo>
                    <a:pt x="2423" y="1298"/>
                    <a:pt x="2423" y="1381"/>
                    <a:pt x="2407" y="1481"/>
                  </a:cubicBezTo>
                  <a:lnTo>
                    <a:pt x="2975" y="1281"/>
                  </a:lnTo>
                  <a:cubicBezTo>
                    <a:pt x="2991" y="1164"/>
                    <a:pt x="2991" y="1080"/>
                    <a:pt x="2975" y="980"/>
                  </a:cubicBezTo>
                  <a:cubicBezTo>
                    <a:pt x="2958" y="897"/>
                    <a:pt x="2925" y="780"/>
                    <a:pt x="2891" y="663"/>
                  </a:cubicBezTo>
                  <a:cubicBezTo>
                    <a:pt x="2757" y="329"/>
                    <a:pt x="2557" y="128"/>
                    <a:pt x="2239" y="44"/>
                  </a:cubicBezTo>
                  <a:cubicBezTo>
                    <a:pt x="2129" y="15"/>
                    <a:pt x="2012" y="0"/>
                    <a:pt x="188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361" name="Google Shape;361;p30"/>
            <p:cNvSpPr/>
            <p:nvPr/>
          </p:nvSpPr>
          <p:spPr>
            <a:xfrm>
              <a:off x="6991725" y="3153850"/>
              <a:ext cx="78125" cy="54325"/>
            </a:xfrm>
            <a:custGeom>
              <a:avLst/>
              <a:gdLst/>
              <a:ahLst/>
              <a:cxnLst/>
              <a:rect l="l" t="t" r="r" b="b"/>
              <a:pathLst>
                <a:path w="3125" h="2173" extrusionOk="0">
                  <a:moveTo>
                    <a:pt x="2707" y="1"/>
                  </a:moveTo>
                  <a:lnTo>
                    <a:pt x="0" y="786"/>
                  </a:lnTo>
                  <a:lnTo>
                    <a:pt x="435" y="2173"/>
                  </a:lnTo>
                  <a:lnTo>
                    <a:pt x="953" y="2022"/>
                  </a:lnTo>
                  <a:lnTo>
                    <a:pt x="685" y="1087"/>
                  </a:lnTo>
                  <a:lnTo>
                    <a:pt x="1253" y="920"/>
                  </a:lnTo>
                  <a:lnTo>
                    <a:pt x="1471" y="1722"/>
                  </a:lnTo>
                  <a:lnTo>
                    <a:pt x="2005" y="1571"/>
                  </a:lnTo>
                  <a:lnTo>
                    <a:pt x="1771" y="769"/>
                  </a:lnTo>
                  <a:lnTo>
                    <a:pt x="2339" y="602"/>
                  </a:lnTo>
                  <a:lnTo>
                    <a:pt x="2607" y="1538"/>
                  </a:lnTo>
                  <a:lnTo>
                    <a:pt x="3125" y="1388"/>
                  </a:lnTo>
                  <a:lnTo>
                    <a:pt x="270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362" name="Google Shape;362;p30"/>
            <p:cNvSpPr/>
            <p:nvPr/>
          </p:nvSpPr>
          <p:spPr>
            <a:xfrm>
              <a:off x="7004250" y="3202725"/>
              <a:ext cx="79800" cy="65200"/>
            </a:xfrm>
            <a:custGeom>
              <a:avLst/>
              <a:gdLst/>
              <a:ahLst/>
              <a:cxnLst/>
              <a:rect l="l" t="t" r="r" b="b"/>
              <a:pathLst>
                <a:path w="3192" h="2608" extrusionOk="0">
                  <a:moveTo>
                    <a:pt x="2757" y="1"/>
                  </a:moveTo>
                  <a:lnTo>
                    <a:pt x="0" y="585"/>
                  </a:lnTo>
                  <a:lnTo>
                    <a:pt x="101" y="1087"/>
                  </a:lnTo>
                  <a:lnTo>
                    <a:pt x="1688" y="752"/>
                  </a:lnTo>
                  <a:lnTo>
                    <a:pt x="1688" y="752"/>
                  </a:lnTo>
                  <a:lnTo>
                    <a:pt x="669" y="1387"/>
                  </a:lnTo>
                  <a:lnTo>
                    <a:pt x="719" y="1655"/>
                  </a:lnTo>
                  <a:lnTo>
                    <a:pt x="1922" y="1805"/>
                  </a:lnTo>
                  <a:lnTo>
                    <a:pt x="335" y="2139"/>
                  </a:lnTo>
                  <a:lnTo>
                    <a:pt x="435" y="2607"/>
                  </a:lnTo>
                  <a:lnTo>
                    <a:pt x="3192" y="2022"/>
                  </a:lnTo>
                  <a:lnTo>
                    <a:pt x="3092" y="1554"/>
                  </a:lnTo>
                  <a:lnTo>
                    <a:pt x="1437" y="1337"/>
                  </a:lnTo>
                  <a:lnTo>
                    <a:pt x="2858" y="485"/>
                  </a:lnTo>
                  <a:lnTo>
                    <a:pt x="275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363" name="Google Shape;363;p30"/>
            <p:cNvSpPr/>
            <p:nvPr/>
          </p:nvSpPr>
          <p:spPr>
            <a:xfrm>
              <a:off x="7016775" y="3268725"/>
              <a:ext cx="74375" cy="46400"/>
            </a:xfrm>
            <a:custGeom>
              <a:avLst/>
              <a:gdLst/>
              <a:ahLst/>
              <a:cxnLst/>
              <a:rect l="l" t="t" r="r" b="b"/>
              <a:pathLst>
                <a:path w="2975" h="1856" extrusionOk="0">
                  <a:moveTo>
                    <a:pt x="2791" y="1"/>
                  </a:moveTo>
                  <a:lnTo>
                    <a:pt x="1" y="368"/>
                  </a:lnTo>
                  <a:lnTo>
                    <a:pt x="185" y="1855"/>
                  </a:lnTo>
                  <a:lnTo>
                    <a:pt x="719" y="1788"/>
                  </a:lnTo>
                  <a:lnTo>
                    <a:pt x="602" y="819"/>
                  </a:lnTo>
                  <a:lnTo>
                    <a:pt x="1187" y="736"/>
                  </a:lnTo>
                  <a:lnTo>
                    <a:pt x="1304" y="1605"/>
                  </a:lnTo>
                  <a:lnTo>
                    <a:pt x="1855" y="1521"/>
                  </a:lnTo>
                  <a:lnTo>
                    <a:pt x="1722" y="652"/>
                  </a:lnTo>
                  <a:lnTo>
                    <a:pt x="2307" y="569"/>
                  </a:lnTo>
                  <a:lnTo>
                    <a:pt x="2440" y="1538"/>
                  </a:lnTo>
                  <a:lnTo>
                    <a:pt x="2975" y="1454"/>
                  </a:lnTo>
                  <a:lnTo>
                    <a:pt x="27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364" name="Google Shape;364;p30"/>
            <p:cNvSpPr/>
            <p:nvPr/>
          </p:nvSpPr>
          <p:spPr>
            <a:xfrm>
              <a:off x="7022200" y="3317600"/>
              <a:ext cx="73975" cy="49325"/>
            </a:xfrm>
            <a:custGeom>
              <a:avLst/>
              <a:gdLst/>
              <a:ahLst/>
              <a:cxnLst/>
              <a:rect l="l" t="t" r="r" b="b"/>
              <a:pathLst>
                <a:path w="2959" h="1973" extrusionOk="0">
                  <a:moveTo>
                    <a:pt x="2825" y="0"/>
                  </a:moveTo>
                  <a:lnTo>
                    <a:pt x="1" y="184"/>
                  </a:lnTo>
                  <a:lnTo>
                    <a:pt x="68" y="669"/>
                  </a:lnTo>
                  <a:lnTo>
                    <a:pt x="1739" y="569"/>
                  </a:lnTo>
                  <a:lnTo>
                    <a:pt x="118" y="1521"/>
                  </a:lnTo>
                  <a:lnTo>
                    <a:pt x="135" y="1972"/>
                  </a:lnTo>
                  <a:lnTo>
                    <a:pt x="2958" y="1772"/>
                  </a:lnTo>
                  <a:lnTo>
                    <a:pt x="2908" y="1270"/>
                  </a:lnTo>
                  <a:lnTo>
                    <a:pt x="1221" y="1387"/>
                  </a:lnTo>
                  <a:lnTo>
                    <a:pt x="2841" y="418"/>
                  </a:lnTo>
                  <a:lnTo>
                    <a:pt x="282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365" name="Google Shape;365;p30"/>
            <p:cNvSpPr/>
            <p:nvPr/>
          </p:nvSpPr>
          <p:spPr>
            <a:xfrm>
              <a:off x="7025550" y="3375250"/>
              <a:ext cx="71050" cy="42200"/>
            </a:xfrm>
            <a:custGeom>
              <a:avLst/>
              <a:gdLst/>
              <a:ahLst/>
              <a:cxnLst/>
              <a:rect l="l" t="t" r="r" b="b"/>
              <a:pathLst>
                <a:path w="2842" h="1688" extrusionOk="0">
                  <a:moveTo>
                    <a:pt x="2290" y="0"/>
                  </a:moveTo>
                  <a:lnTo>
                    <a:pt x="2273" y="585"/>
                  </a:lnTo>
                  <a:lnTo>
                    <a:pt x="1" y="518"/>
                  </a:lnTo>
                  <a:lnTo>
                    <a:pt x="1" y="1019"/>
                  </a:lnTo>
                  <a:lnTo>
                    <a:pt x="2273" y="1086"/>
                  </a:lnTo>
                  <a:lnTo>
                    <a:pt x="2256" y="1671"/>
                  </a:lnTo>
                  <a:lnTo>
                    <a:pt x="2791" y="1688"/>
                  </a:lnTo>
                  <a:lnTo>
                    <a:pt x="2841" y="17"/>
                  </a:lnTo>
                  <a:lnTo>
                    <a:pt x="229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366" name="Google Shape;366;p30"/>
            <p:cNvSpPr/>
            <p:nvPr/>
          </p:nvSpPr>
          <p:spPr>
            <a:xfrm>
              <a:off x="7017625" y="3443325"/>
              <a:ext cx="75625" cy="58500"/>
            </a:xfrm>
            <a:custGeom>
              <a:avLst/>
              <a:gdLst/>
              <a:ahLst/>
              <a:cxnLst/>
              <a:rect l="l" t="t" r="r" b="b"/>
              <a:pathLst>
                <a:path w="3025" h="2340" extrusionOk="0">
                  <a:moveTo>
                    <a:pt x="234" y="1"/>
                  </a:moveTo>
                  <a:lnTo>
                    <a:pt x="167" y="469"/>
                  </a:lnTo>
                  <a:lnTo>
                    <a:pt x="1771" y="652"/>
                  </a:lnTo>
                  <a:lnTo>
                    <a:pt x="602" y="920"/>
                  </a:lnTo>
                  <a:lnTo>
                    <a:pt x="585" y="1204"/>
                  </a:lnTo>
                  <a:lnTo>
                    <a:pt x="1671" y="1722"/>
                  </a:lnTo>
                  <a:lnTo>
                    <a:pt x="67" y="1538"/>
                  </a:lnTo>
                  <a:lnTo>
                    <a:pt x="0" y="2039"/>
                  </a:lnTo>
                  <a:lnTo>
                    <a:pt x="2807" y="2340"/>
                  </a:lnTo>
                  <a:lnTo>
                    <a:pt x="2857" y="1872"/>
                  </a:lnTo>
                  <a:lnTo>
                    <a:pt x="1354" y="1154"/>
                  </a:lnTo>
                  <a:lnTo>
                    <a:pt x="2974" y="803"/>
                  </a:lnTo>
                  <a:lnTo>
                    <a:pt x="3024" y="318"/>
                  </a:lnTo>
                  <a:lnTo>
                    <a:pt x="23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367" name="Google Shape;367;p30"/>
            <p:cNvSpPr/>
            <p:nvPr/>
          </p:nvSpPr>
          <p:spPr>
            <a:xfrm>
              <a:off x="7008850" y="3504725"/>
              <a:ext cx="76875" cy="48900"/>
            </a:xfrm>
            <a:custGeom>
              <a:avLst/>
              <a:gdLst/>
              <a:ahLst/>
              <a:cxnLst/>
              <a:rect l="l" t="t" r="r" b="b"/>
              <a:pathLst>
                <a:path w="3075" h="1956" extrusionOk="0">
                  <a:moveTo>
                    <a:pt x="284" y="1"/>
                  </a:moveTo>
                  <a:lnTo>
                    <a:pt x="0" y="1438"/>
                  </a:lnTo>
                  <a:lnTo>
                    <a:pt x="535" y="1538"/>
                  </a:lnTo>
                  <a:lnTo>
                    <a:pt x="735" y="569"/>
                  </a:lnTo>
                  <a:lnTo>
                    <a:pt x="1320" y="686"/>
                  </a:lnTo>
                  <a:lnTo>
                    <a:pt x="1153" y="1521"/>
                  </a:lnTo>
                  <a:lnTo>
                    <a:pt x="1688" y="1622"/>
                  </a:lnTo>
                  <a:lnTo>
                    <a:pt x="1855" y="786"/>
                  </a:lnTo>
                  <a:lnTo>
                    <a:pt x="2440" y="886"/>
                  </a:lnTo>
                  <a:lnTo>
                    <a:pt x="2256" y="1856"/>
                  </a:lnTo>
                  <a:lnTo>
                    <a:pt x="2791" y="1956"/>
                  </a:lnTo>
                  <a:lnTo>
                    <a:pt x="3075" y="519"/>
                  </a:lnTo>
                  <a:lnTo>
                    <a:pt x="28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368" name="Google Shape;368;p30"/>
            <p:cNvSpPr/>
            <p:nvPr/>
          </p:nvSpPr>
          <p:spPr>
            <a:xfrm>
              <a:off x="6998400" y="3549425"/>
              <a:ext cx="77300" cy="53075"/>
            </a:xfrm>
            <a:custGeom>
              <a:avLst/>
              <a:gdLst/>
              <a:ahLst/>
              <a:cxnLst/>
              <a:rect l="l" t="t" r="r" b="b"/>
              <a:pathLst>
                <a:path w="3092" h="2123" extrusionOk="0">
                  <a:moveTo>
                    <a:pt x="351" y="1"/>
                  </a:moveTo>
                  <a:lnTo>
                    <a:pt x="1" y="1438"/>
                  </a:lnTo>
                  <a:lnTo>
                    <a:pt x="519" y="1571"/>
                  </a:lnTo>
                  <a:lnTo>
                    <a:pt x="769" y="619"/>
                  </a:lnTo>
                  <a:lnTo>
                    <a:pt x="1337" y="769"/>
                  </a:lnTo>
                  <a:lnTo>
                    <a:pt x="1120" y="1605"/>
                  </a:lnTo>
                  <a:lnTo>
                    <a:pt x="1671" y="1755"/>
                  </a:lnTo>
                  <a:lnTo>
                    <a:pt x="1872" y="920"/>
                  </a:lnTo>
                  <a:lnTo>
                    <a:pt x="2440" y="1070"/>
                  </a:lnTo>
                  <a:lnTo>
                    <a:pt x="2189" y="2006"/>
                  </a:lnTo>
                  <a:lnTo>
                    <a:pt x="2707" y="2123"/>
                  </a:lnTo>
                  <a:lnTo>
                    <a:pt x="3092" y="719"/>
                  </a:lnTo>
                  <a:lnTo>
                    <a:pt x="35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369" name="Google Shape;369;p30"/>
            <p:cNvSpPr/>
            <p:nvPr/>
          </p:nvSpPr>
          <p:spPr>
            <a:xfrm>
              <a:off x="6988375" y="3603725"/>
              <a:ext cx="75625" cy="47650"/>
            </a:xfrm>
            <a:custGeom>
              <a:avLst/>
              <a:gdLst/>
              <a:ahLst/>
              <a:cxnLst/>
              <a:rect l="l" t="t" r="r" b="b"/>
              <a:pathLst>
                <a:path w="3025" h="1906" extrusionOk="0">
                  <a:moveTo>
                    <a:pt x="151" y="1"/>
                  </a:moveTo>
                  <a:lnTo>
                    <a:pt x="1" y="452"/>
                  </a:lnTo>
                  <a:lnTo>
                    <a:pt x="2173" y="1170"/>
                  </a:lnTo>
                  <a:lnTo>
                    <a:pt x="1989" y="1738"/>
                  </a:lnTo>
                  <a:lnTo>
                    <a:pt x="2507" y="1906"/>
                  </a:lnTo>
                  <a:lnTo>
                    <a:pt x="3025" y="318"/>
                  </a:lnTo>
                  <a:lnTo>
                    <a:pt x="2507" y="151"/>
                  </a:lnTo>
                  <a:lnTo>
                    <a:pt x="2323" y="703"/>
                  </a:lnTo>
                  <a:lnTo>
                    <a:pt x="15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370" name="Google Shape;370;p30"/>
            <p:cNvSpPr/>
            <p:nvPr/>
          </p:nvSpPr>
          <p:spPr>
            <a:xfrm>
              <a:off x="6976250" y="3637575"/>
              <a:ext cx="70625" cy="36775"/>
            </a:xfrm>
            <a:custGeom>
              <a:avLst/>
              <a:gdLst/>
              <a:ahLst/>
              <a:cxnLst/>
              <a:rect l="l" t="t" r="r" b="b"/>
              <a:pathLst>
                <a:path w="2825" h="1471" extrusionOk="0">
                  <a:moveTo>
                    <a:pt x="168" y="0"/>
                  </a:moveTo>
                  <a:lnTo>
                    <a:pt x="1" y="468"/>
                  </a:lnTo>
                  <a:lnTo>
                    <a:pt x="2658" y="1471"/>
                  </a:lnTo>
                  <a:lnTo>
                    <a:pt x="2825" y="1003"/>
                  </a:lnTo>
                  <a:lnTo>
                    <a:pt x="16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371" name="Google Shape;371;p30"/>
            <p:cNvSpPr/>
            <p:nvPr/>
          </p:nvSpPr>
          <p:spPr>
            <a:xfrm>
              <a:off x="6954550" y="3659300"/>
              <a:ext cx="82300" cy="68925"/>
            </a:xfrm>
            <a:custGeom>
              <a:avLst/>
              <a:gdLst/>
              <a:ahLst/>
              <a:cxnLst/>
              <a:rect l="l" t="t" r="r" b="b"/>
              <a:pathLst>
                <a:path w="3292" h="2757" extrusionOk="0">
                  <a:moveTo>
                    <a:pt x="702" y="0"/>
                  </a:moveTo>
                  <a:lnTo>
                    <a:pt x="501" y="451"/>
                  </a:lnTo>
                  <a:lnTo>
                    <a:pt x="2039" y="1119"/>
                  </a:lnTo>
                  <a:lnTo>
                    <a:pt x="167" y="1220"/>
                  </a:lnTo>
                  <a:lnTo>
                    <a:pt x="0" y="1621"/>
                  </a:lnTo>
                  <a:lnTo>
                    <a:pt x="2590" y="2757"/>
                  </a:lnTo>
                  <a:lnTo>
                    <a:pt x="2790" y="2289"/>
                  </a:lnTo>
                  <a:lnTo>
                    <a:pt x="1253" y="1621"/>
                  </a:lnTo>
                  <a:lnTo>
                    <a:pt x="3125" y="1520"/>
                  </a:lnTo>
                  <a:lnTo>
                    <a:pt x="3292" y="1119"/>
                  </a:lnTo>
                  <a:lnTo>
                    <a:pt x="70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372" name="Google Shape;372;p30"/>
            <p:cNvSpPr/>
            <p:nvPr/>
          </p:nvSpPr>
          <p:spPr>
            <a:xfrm>
              <a:off x="6933650" y="3717425"/>
              <a:ext cx="72300" cy="59675"/>
            </a:xfrm>
            <a:custGeom>
              <a:avLst/>
              <a:gdLst/>
              <a:ahLst/>
              <a:cxnLst/>
              <a:rect l="l" t="t" r="r" b="b"/>
              <a:pathLst>
                <a:path w="2892" h="2387" extrusionOk="0">
                  <a:moveTo>
                    <a:pt x="1027" y="0"/>
                  </a:moveTo>
                  <a:cubicBezTo>
                    <a:pt x="967" y="0"/>
                    <a:pt x="909" y="5"/>
                    <a:pt x="853" y="14"/>
                  </a:cubicBezTo>
                  <a:cubicBezTo>
                    <a:pt x="569" y="48"/>
                    <a:pt x="335" y="215"/>
                    <a:pt x="168" y="532"/>
                  </a:cubicBezTo>
                  <a:cubicBezTo>
                    <a:pt x="84" y="699"/>
                    <a:pt x="17" y="850"/>
                    <a:pt x="17" y="983"/>
                  </a:cubicBezTo>
                  <a:cubicBezTo>
                    <a:pt x="1" y="1117"/>
                    <a:pt x="17" y="1234"/>
                    <a:pt x="34" y="1317"/>
                  </a:cubicBezTo>
                  <a:lnTo>
                    <a:pt x="1271" y="1969"/>
                  </a:lnTo>
                  <a:lnTo>
                    <a:pt x="1672" y="1217"/>
                  </a:lnTo>
                  <a:lnTo>
                    <a:pt x="1271" y="1017"/>
                  </a:lnTo>
                  <a:lnTo>
                    <a:pt x="1087" y="1384"/>
                  </a:lnTo>
                  <a:lnTo>
                    <a:pt x="602" y="1134"/>
                  </a:lnTo>
                  <a:cubicBezTo>
                    <a:pt x="602" y="1017"/>
                    <a:pt x="619" y="900"/>
                    <a:pt x="686" y="800"/>
                  </a:cubicBezTo>
                  <a:cubicBezTo>
                    <a:pt x="769" y="632"/>
                    <a:pt x="886" y="549"/>
                    <a:pt x="1053" y="532"/>
                  </a:cubicBezTo>
                  <a:cubicBezTo>
                    <a:pt x="1072" y="530"/>
                    <a:pt x="1091" y="529"/>
                    <a:pt x="1112" y="529"/>
                  </a:cubicBezTo>
                  <a:cubicBezTo>
                    <a:pt x="1258" y="529"/>
                    <a:pt x="1452" y="582"/>
                    <a:pt x="1672" y="699"/>
                  </a:cubicBezTo>
                  <a:cubicBezTo>
                    <a:pt x="1939" y="850"/>
                    <a:pt x="2106" y="983"/>
                    <a:pt x="2190" y="1134"/>
                  </a:cubicBezTo>
                  <a:cubicBezTo>
                    <a:pt x="2273" y="1301"/>
                    <a:pt x="2273" y="1468"/>
                    <a:pt x="2173" y="1652"/>
                  </a:cubicBezTo>
                  <a:cubicBezTo>
                    <a:pt x="2106" y="1735"/>
                    <a:pt x="2056" y="1819"/>
                    <a:pt x="2006" y="1902"/>
                  </a:cubicBezTo>
                  <a:cubicBezTo>
                    <a:pt x="1939" y="1986"/>
                    <a:pt x="1872" y="2053"/>
                    <a:pt x="1789" y="2119"/>
                  </a:cubicBezTo>
                  <a:lnTo>
                    <a:pt x="2340" y="2387"/>
                  </a:lnTo>
                  <a:cubicBezTo>
                    <a:pt x="2423" y="2320"/>
                    <a:pt x="2474" y="2236"/>
                    <a:pt x="2540" y="2186"/>
                  </a:cubicBezTo>
                  <a:cubicBezTo>
                    <a:pt x="2607" y="2119"/>
                    <a:pt x="2674" y="2019"/>
                    <a:pt x="2724" y="1902"/>
                  </a:cubicBezTo>
                  <a:cubicBezTo>
                    <a:pt x="2891" y="1602"/>
                    <a:pt x="2891" y="1301"/>
                    <a:pt x="2758" y="1017"/>
                  </a:cubicBezTo>
                  <a:cubicBezTo>
                    <a:pt x="2607" y="716"/>
                    <a:pt x="2307" y="465"/>
                    <a:pt x="1889" y="265"/>
                  </a:cubicBezTo>
                  <a:cubicBezTo>
                    <a:pt x="1577" y="88"/>
                    <a:pt x="1286" y="0"/>
                    <a:pt x="102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373" name="Google Shape;373;p30"/>
            <p:cNvSpPr/>
            <p:nvPr/>
          </p:nvSpPr>
          <p:spPr>
            <a:xfrm>
              <a:off x="6908600" y="3772900"/>
              <a:ext cx="66850" cy="65725"/>
            </a:xfrm>
            <a:custGeom>
              <a:avLst/>
              <a:gdLst/>
              <a:ahLst/>
              <a:cxnLst/>
              <a:rect l="l" t="t" r="r" b="b"/>
              <a:pathLst>
                <a:path w="2674" h="2629" extrusionOk="0">
                  <a:moveTo>
                    <a:pt x="1170" y="1170"/>
                  </a:moveTo>
                  <a:lnTo>
                    <a:pt x="1955" y="1672"/>
                  </a:lnTo>
                  <a:lnTo>
                    <a:pt x="1755" y="1989"/>
                  </a:lnTo>
                  <a:cubicBezTo>
                    <a:pt x="1688" y="2073"/>
                    <a:pt x="1604" y="2106"/>
                    <a:pt x="1521" y="2106"/>
                  </a:cubicBezTo>
                  <a:cubicBezTo>
                    <a:pt x="1420" y="2106"/>
                    <a:pt x="1303" y="2073"/>
                    <a:pt x="1187" y="1989"/>
                  </a:cubicBezTo>
                  <a:cubicBezTo>
                    <a:pt x="1086" y="1922"/>
                    <a:pt x="1003" y="1855"/>
                    <a:pt x="953" y="1755"/>
                  </a:cubicBezTo>
                  <a:cubicBezTo>
                    <a:pt x="919" y="1655"/>
                    <a:pt x="919" y="1571"/>
                    <a:pt x="969" y="1488"/>
                  </a:cubicBezTo>
                  <a:lnTo>
                    <a:pt x="1170" y="1170"/>
                  </a:lnTo>
                  <a:close/>
                  <a:moveTo>
                    <a:pt x="268" y="1"/>
                  </a:moveTo>
                  <a:lnTo>
                    <a:pt x="0" y="402"/>
                  </a:lnTo>
                  <a:lnTo>
                    <a:pt x="702" y="836"/>
                  </a:lnTo>
                  <a:lnTo>
                    <a:pt x="451" y="1237"/>
                  </a:lnTo>
                  <a:cubicBezTo>
                    <a:pt x="368" y="1354"/>
                    <a:pt x="334" y="1504"/>
                    <a:pt x="351" y="1638"/>
                  </a:cubicBezTo>
                  <a:cubicBezTo>
                    <a:pt x="368" y="1772"/>
                    <a:pt x="418" y="1905"/>
                    <a:pt x="518" y="2022"/>
                  </a:cubicBezTo>
                  <a:cubicBezTo>
                    <a:pt x="618" y="2173"/>
                    <a:pt x="752" y="2273"/>
                    <a:pt x="919" y="2390"/>
                  </a:cubicBezTo>
                  <a:cubicBezTo>
                    <a:pt x="1086" y="2490"/>
                    <a:pt x="1253" y="2557"/>
                    <a:pt x="1404" y="2591"/>
                  </a:cubicBezTo>
                  <a:cubicBezTo>
                    <a:pt x="1487" y="2616"/>
                    <a:pt x="1562" y="2628"/>
                    <a:pt x="1633" y="2628"/>
                  </a:cubicBezTo>
                  <a:cubicBezTo>
                    <a:pt x="1704" y="2628"/>
                    <a:pt x="1771" y="2616"/>
                    <a:pt x="1838" y="2591"/>
                  </a:cubicBezTo>
                  <a:cubicBezTo>
                    <a:pt x="1955" y="2574"/>
                    <a:pt x="2055" y="2474"/>
                    <a:pt x="2156" y="2340"/>
                  </a:cubicBezTo>
                  <a:lnTo>
                    <a:pt x="2674" y="1504"/>
                  </a:lnTo>
                  <a:lnTo>
                    <a:pt x="26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374" name="Google Shape;374;p30"/>
            <p:cNvSpPr/>
            <p:nvPr/>
          </p:nvSpPr>
          <p:spPr>
            <a:xfrm>
              <a:off x="6864325" y="3815100"/>
              <a:ext cx="81875" cy="68150"/>
            </a:xfrm>
            <a:custGeom>
              <a:avLst/>
              <a:gdLst/>
              <a:ahLst/>
              <a:cxnLst/>
              <a:rect l="l" t="t" r="r" b="b"/>
              <a:pathLst>
                <a:path w="3275" h="2726" extrusionOk="0">
                  <a:moveTo>
                    <a:pt x="1871" y="1237"/>
                  </a:moveTo>
                  <a:lnTo>
                    <a:pt x="2573" y="1738"/>
                  </a:lnTo>
                  <a:lnTo>
                    <a:pt x="2356" y="2055"/>
                  </a:lnTo>
                  <a:cubicBezTo>
                    <a:pt x="2291" y="2129"/>
                    <a:pt x="2218" y="2166"/>
                    <a:pt x="2135" y="2166"/>
                  </a:cubicBezTo>
                  <a:cubicBezTo>
                    <a:pt x="2048" y="2166"/>
                    <a:pt x="1950" y="2124"/>
                    <a:pt x="1838" y="2039"/>
                  </a:cubicBezTo>
                  <a:cubicBezTo>
                    <a:pt x="1721" y="1938"/>
                    <a:pt x="1638" y="1855"/>
                    <a:pt x="1621" y="1788"/>
                  </a:cubicBezTo>
                  <a:cubicBezTo>
                    <a:pt x="1604" y="1688"/>
                    <a:pt x="1604" y="1604"/>
                    <a:pt x="1671" y="1521"/>
                  </a:cubicBezTo>
                  <a:lnTo>
                    <a:pt x="1871" y="1237"/>
                  </a:lnTo>
                  <a:close/>
                  <a:moveTo>
                    <a:pt x="969" y="0"/>
                  </a:moveTo>
                  <a:lnTo>
                    <a:pt x="635" y="401"/>
                  </a:lnTo>
                  <a:lnTo>
                    <a:pt x="1370" y="919"/>
                  </a:lnTo>
                  <a:lnTo>
                    <a:pt x="1253" y="1103"/>
                  </a:lnTo>
                  <a:cubicBezTo>
                    <a:pt x="1220" y="1153"/>
                    <a:pt x="1186" y="1187"/>
                    <a:pt x="1136" y="1187"/>
                  </a:cubicBezTo>
                  <a:cubicBezTo>
                    <a:pt x="1103" y="1187"/>
                    <a:pt x="1053" y="1187"/>
                    <a:pt x="1003" y="1170"/>
                  </a:cubicBezTo>
                  <a:lnTo>
                    <a:pt x="284" y="936"/>
                  </a:lnTo>
                  <a:lnTo>
                    <a:pt x="0" y="1354"/>
                  </a:lnTo>
                  <a:lnTo>
                    <a:pt x="752" y="1604"/>
                  </a:lnTo>
                  <a:cubicBezTo>
                    <a:pt x="802" y="1638"/>
                    <a:pt x="869" y="1654"/>
                    <a:pt x="919" y="1654"/>
                  </a:cubicBezTo>
                  <a:lnTo>
                    <a:pt x="1036" y="1654"/>
                  </a:lnTo>
                  <a:cubicBezTo>
                    <a:pt x="1036" y="1805"/>
                    <a:pt x="1053" y="1922"/>
                    <a:pt x="1136" y="2072"/>
                  </a:cubicBezTo>
                  <a:cubicBezTo>
                    <a:pt x="1220" y="2223"/>
                    <a:pt x="1353" y="2339"/>
                    <a:pt x="1504" y="2440"/>
                  </a:cubicBezTo>
                  <a:cubicBezTo>
                    <a:pt x="1721" y="2607"/>
                    <a:pt x="1955" y="2724"/>
                    <a:pt x="2172" y="2724"/>
                  </a:cubicBezTo>
                  <a:cubicBezTo>
                    <a:pt x="2187" y="2725"/>
                    <a:pt x="2201" y="2726"/>
                    <a:pt x="2215" y="2726"/>
                  </a:cubicBezTo>
                  <a:cubicBezTo>
                    <a:pt x="2399" y="2726"/>
                    <a:pt x="2566" y="2626"/>
                    <a:pt x="2690" y="2440"/>
                  </a:cubicBezTo>
                  <a:lnTo>
                    <a:pt x="3275" y="1638"/>
                  </a:lnTo>
                  <a:lnTo>
                    <a:pt x="96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375" name="Google Shape;375;p30"/>
            <p:cNvSpPr/>
            <p:nvPr/>
          </p:nvSpPr>
          <p:spPr>
            <a:xfrm>
              <a:off x="6837175" y="3856875"/>
              <a:ext cx="76875" cy="72275"/>
            </a:xfrm>
            <a:custGeom>
              <a:avLst/>
              <a:gdLst/>
              <a:ahLst/>
              <a:cxnLst/>
              <a:rect l="l" t="t" r="r" b="b"/>
              <a:pathLst>
                <a:path w="3075" h="2891" extrusionOk="0">
                  <a:moveTo>
                    <a:pt x="869" y="0"/>
                  </a:moveTo>
                  <a:lnTo>
                    <a:pt x="0" y="1136"/>
                  </a:lnTo>
                  <a:lnTo>
                    <a:pt x="418" y="1470"/>
                  </a:lnTo>
                  <a:lnTo>
                    <a:pt x="1019" y="685"/>
                  </a:lnTo>
                  <a:lnTo>
                    <a:pt x="1470" y="1069"/>
                  </a:lnTo>
                  <a:lnTo>
                    <a:pt x="952" y="1738"/>
                  </a:lnTo>
                  <a:lnTo>
                    <a:pt x="1387" y="2072"/>
                  </a:lnTo>
                  <a:lnTo>
                    <a:pt x="1922" y="1404"/>
                  </a:lnTo>
                  <a:lnTo>
                    <a:pt x="2373" y="1771"/>
                  </a:lnTo>
                  <a:lnTo>
                    <a:pt x="1771" y="2557"/>
                  </a:lnTo>
                  <a:lnTo>
                    <a:pt x="2189" y="2891"/>
                  </a:lnTo>
                  <a:lnTo>
                    <a:pt x="3074" y="1738"/>
                  </a:lnTo>
                  <a:lnTo>
                    <a:pt x="86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376" name="Google Shape;376;p30"/>
            <p:cNvSpPr/>
            <p:nvPr/>
          </p:nvSpPr>
          <p:spPr>
            <a:xfrm>
              <a:off x="6812925" y="3894050"/>
              <a:ext cx="66450" cy="70200"/>
            </a:xfrm>
            <a:custGeom>
              <a:avLst/>
              <a:gdLst/>
              <a:ahLst/>
              <a:cxnLst/>
              <a:rect l="l" t="t" r="r" b="b"/>
              <a:pathLst>
                <a:path w="2658" h="2808" extrusionOk="0">
                  <a:moveTo>
                    <a:pt x="820" y="0"/>
                  </a:moveTo>
                  <a:cubicBezTo>
                    <a:pt x="719" y="17"/>
                    <a:pt x="636" y="84"/>
                    <a:pt x="519" y="151"/>
                  </a:cubicBezTo>
                  <a:cubicBezTo>
                    <a:pt x="419" y="217"/>
                    <a:pt x="335" y="301"/>
                    <a:pt x="252" y="401"/>
                  </a:cubicBezTo>
                  <a:cubicBezTo>
                    <a:pt x="68" y="602"/>
                    <a:pt x="1" y="819"/>
                    <a:pt x="18" y="1103"/>
                  </a:cubicBezTo>
                  <a:cubicBezTo>
                    <a:pt x="68" y="1303"/>
                    <a:pt x="168" y="1487"/>
                    <a:pt x="352" y="1654"/>
                  </a:cubicBezTo>
                  <a:cubicBezTo>
                    <a:pt x="469" y="1738"/>
                    <a:pt x="569" y="1821"/>
                    <a:pt x="669" y="1855"/>
                  </a:cubicBezTo>
                  <a:cubicBezTo>
                    <a:pt x="746" y="1906"/>
                    <a:pt x="832" y="1928"/>
                    <a:pt x="921" y="1928"/>
                  </a:cubicBezTo>
                  <a:cubicBezTo>
                    <a:pt x="948" y="1928"/>
                    <a:pt x="976" y="1926"/>
                    <a:pt x="1003" y="1922"/>
                  </a:cubicBezTo>
                  <a:cubicBezTo>
                    <a:pt x="1137" y="1905"/>
                    <a:pt x="1271" y="1855"/>
                    <a:pt x="1421" y="1771"/>
                  </a:cubicBezTo>
                  <a:cubicBezTo>
                    <a:pt x="1521" y="1721"/>
                    <a:pt x="1605" y="1671"/>
                    <a:pt x="1672" y="1654"/>
                  </a:cubicBezTo>
                  <a:cubicBezTo>
                    <a:pt x="1739" y="1604"/>
                    <a:pt x="1805" y="1604"/>
                    <a:pt x="1839" y="1604"/>
                  </a:cubicBezTo>
                  <a:cubicBezTo>
                    <a:pt x="1889" y="1604"/>
                    <a:pt x="1922" y="1621"/>
                    <a:pt x="1973" y="1671"/>
                  </a:cubicBezTo>
                  <a:cubicBezTo>
                    <a:pt x="2056" y="1738"/>
                    <a:pt x="2073" y="1821"/>
                    <a:pt x="2056" y="1888"/>
                  </a:cubicBezTo>
                  <a:cubicBezTo>
                    <a:pt x="2023" y="1938"/>
                    <a:pt x="1973" y="2022"/>
                    <a:pt x="1906" y="2105"/>
                  </a:cubicBezTo>
                  <a:cubicBezTo>
                    <a:pt x="1856" y="2172"/>
                    <a:pt x="1805" y="2222"/>
                    <a:pt x="1722" y="2273"/>
                  </a:cubicBezTo>
                  <a:cubicBezTo>
                    <a:pt x="1655" y="2323"/>
                    <a:pt x="1572" y="2356"/>
                    <a:pt x="1471" y="2406"/>
                  </a:cubicBezTo>
                  <a:lnTo>
                    <a:pt x="1922" y="2807"/>
                  </a:lnTo>
                  <a:cubicBezTo>
                    <a:pt x="1989" y="2774"/>
                    <a:pt x="2073" y="2707"/>
                    <a:pt x="2156" y="2657"/>
                  </a:cubicBezTo>
                  <a:cubicBezTo>
                    <a:pt x="2240" y="2590"/>
                    <a:pt x="2323" y="2506"/>
                    <a:pt x="2407" y="2423"/>
                  </a:cubicBezTo>
                  <a:cubicBezTo>
                    <a:pt x="2574" y="2206"/>
                    <a:pt x="2658" y="2022"/>
                    <a:pt x="2641" y="1821"/>
                  </a:cubicBezTo>
                  <a:cubicBezTo>
                    <a:pt x="2607" y="1604"/>
                    <a:pt x="2507" y="1420"/>
                    <a:pt x="2307" y="1253"/>
                  </a:cubicBezTo>
                  <a:cubicBezTo>
                    <a:pt x="2190" y="1153"/>
                    <a:pt x="2090" y="1086"/>
                    <a:pt x="1989" y="1036"/>
                  </a:cubicBezTo>
                  <a:cubicBezTo>
                    <a:pt x="1916" y="1012"/>
                    <a:pt x="1834" y="996"/>
                    <a:pt x="1755" y="996"/>
                  </a:cubicBezTo>
                  <a:cubicBezTo>
                    <a:pt x="1727" y="996"/>
                    <a:pt x="1699" y="998"/>
                    <a:pt x="1672" y="1003"/>
                  </a:cubicBezTo>
                  <a:cubicBezTo>
                    <a:pt x="1572" y="1019"/>
                    <a:pt x="1438" y="1070"/>
                    <a:pt x="1321" y="1120"/>
                  </a:cubicBezTo>
                  <a:cubicBezTo>
                    <a:pt x="1221" y="1187"/>
                    <a:pt x="1137" y="1203"/>
                    <a:pt x="1054" y="1253"/>
                  </a:cubicBezTo>
                  <a:cubicBezTo>
                    <a:pt x="970" y="1287"/>
                    <a:pt x="920" y="1287"/>
                    <a:pt x="853" y="1287"/>
                  </a:cubicBezTo>
                  <a:cubicBezTo>
                    <a:pt x="803" y="1287"/>
                    <a:pt x="753" y="1253"/>
                    <a:pt x="686" y="1203"/>
                  </a:cubicBezTo>
                  <a:cubicBezTo>
                    <a:pt x="602" y="1153"/>
                    <a:pt x="569" y="1070"/>
                    <a:pt x="586" y="1003"/>
                  </a:cubicBezTo>
                  <a:cubicBezTo>
                    <a:pt x="602" y="919"/>
                    <a:pt x="653" y="836"/>
                    <a:pt x="736" y="752"/>
                  </a:cubicBezTo>
                  <a:cubicBezTo>
                    <a:pt x="803" y="669"/>
                    <a:pt x="886" y="602"/>
                    <a:pt x="987" y="535"/>
                  </a:cubicBezTo>
                  <a:cubicBezTo>
                    <a:pt x="1070" y="485"/>
                    <a:pt x="1171" y="435"/>
                    <a:pt x="1271" y="401"/>
                  </a:cubicBezTo>
                  <a:lnTo>
                    <a:pt x="82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377" name="Google Shape;377;p30"/>
            <p:cNvSpPr/>
            <p:nvPr/>
          </p:nvSpPr>
          <p:spPr>
            <a:xfrm>
              <a:off x="6775350" y="3927050"/>
              <a:ext cx="76875" cy="74775"/>
            </a:xfrm>
            <a:custGeom>
              <a:avLst/>
              <a:gdLst/>
              <a:ahLst/>
              <a:cxnLst/>
              <a:rect l="l" t="t" r="r" b="b"/>
              <a:pathLst>
                <a:path w="3075" h="2991" extrusionOk="0">
                  <a:moveTo>
                    <a:pt x="1003" y="0"/>
                  </a:moveTo>
                  <a:lnTo>
                    <a:pt x="0" y="1070"/>
                  </a:lnTo>
                  <a:lnTo>
                    <a:pt x="401" y="1437"/>
                  </a:lnTo>
                  <a:lnTo>
                    <a:pt x="1070" y="735"/>
                  </a:lnTo>
                  <a:lnTo>
                    <a:pt x="1504" y="1120"/>
                  </a:lnTo>
                  <a:lnTo>
                    <a:pt x="919" y="1755"/>
                  </a:lnTo>
                  <a:lnTo>
                    <a:pt x="1320" y="2122"/>
                  </a:lnTo>
                  <a:lnTo>
                    <a:pt x="1905" y="1504"/>
                  </a:lnTo>
                  <a:lnTo>
                    <a:pt x="2339" y="1905"/>
                  </a:lnTo>
                  <a:lnTo>
                    <a:pt x="1671" y="2607"/>
                  </a:lnTo>
                  <a:lnTo>
                    <a:pt x="2072" y="2991"/>
                  </a:lnTo>
                  <a:lnTo>
                    <a:pt x="3075" y="1922"/>
                  </a:lnTo>
                  <a:lnTo>
                    <a:pt x="10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378" name="Google Shape;378;p30"/>
            <p:cNvSpPr/>
            <p:nvPr/>
          </p:nvSpPr>
          <p:spPr>
            <a:xfrm>
              <a:off x="6737325" y="3960450"/>
              <a:ext cx="81075" cy="81475"/>
            </a:xfrm>
            <a:custGeom>
              <a:avLst/>
              <a:gdLst/>
              <a:ahLst/>
              <a:cxnLst/>
              <a:rect l="l" t="t" r="r" b="b"/>
              <a:pathLst>
                <a:path w="3243" h="3259" extrusionOk="0">
                  <a:moveTo>
                    <a:pt x="1271" y="1"/>
                  </a:moveTo>
                  <a:lnTo>
                    <a:pt x="920" y="335"/>
                  </a:lnTo>
                  <a:lnTo>
                    <a:pt x="2089" y="1538"/>
                  </a:lnTo>
                  <a:lnTo>
                    <a:pt x="2089" y="1538"/>
                  </a:lnTo>
                  <a:lnTo>
                    <a:pt x="301" y="937"/>
                  </a:lnTo>
                  <a:lnTo>
                    <a:pt x="1" y="1237"/>
                  </a:lnTo>
                  <a:lnTo>
                    <a:pt x="1956" y="3259"/>
                  </a:lnTo>
                  <a:lnTo>
                    <a:pt x="2323" y="2908"/>
                  </a:lnTo>
                  <a:lnTo>
                    <a:pt x="1154" y="1688"/>
                  </a:lnTo>
                  <a:lnTo>
                    <a:pt x="2925" y="2323"/>
                  </a:lnTo>
                  <a:lnTo>
                    <a:pt x="3242" y="2023"/>
                  </a:lnTo>
                  <a:lnTo>
                    <a:pt x="127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379" name="Google Shape;379;p30"/>
            <p:cNvSpPr/>
            <p:nvPr/>
          </p:nvSpPr>
          <p:spPr>
            <a:xfrm>
              <a:off x="6712275" y="4006400"/>
              <a:ext cx="66850" cy="69800"/>
            </a:xfrm>
            <a:custGeom>
              <a:avLst/>
              <a:gdLst/>
              <a:ahLst/>
              <a:cxnLst/>
              <a:rect l="l" t="t" r="r" b="b"/>
              <a:pathLst>
                <a:path w="2674" h="2792" extrusionOk="0">
                  <a:moveTo>
                    <a:pt x="351" y="1"/>
                  </a:moveTo>
                  <a:lnTo>
                    <a:pt x="0" y="318"/>
                  </a:lnTo>
                  <a:lnTo>
                    <a:pt x="1521" y="2006"/>
                  </a:lnTo>
                  <a:lnTo>
                    <a:pt x="1086" y="2407"/>
                  </a:lnTo>
                  <a:lnTo>
                    <a:pt x="1437" y="2791"/>
                  </a:lnTo>
                  <a:lnTo>
                    <a:pt x="2674" y="1688"/>
                  </a:lnTo>
                  <a:lnTo>
                    <a:pt x="2306" y="1287"/>
                  </a:lnTo>
                  <a:lnTo>
                    <a:pt x="1872" y="1688"/>
                  </a:lnTo>
                  <a:lnTo>
                    <a:pt x="35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380" name="Google Shape;380;p30"/>
            <p:cNvSpPr/>
            <p:nvPr/>
          </p:nvSpPr>
          <p:spPr>
            <a:xfrm>
              <a:off x="6660475" y="4024775"/>
              <a:ext cx="69775" cy="74400"/>
            </a:xfrm>
            <a:custGeom>
              <a:avLst/>
              <a:gdLst/>
              <a:ahLst/>
              <a:cxnLst/>
              <a:rect l="l" t="t" r="r" b="b"/>
              <a:pathLst>
                <a:path w="2791" h="2976" extrusionOk="0">
                  <a:moveTo>
                    <a:pt x="1755" y="1388"/>
                  </a:moveTo>
                  <a:lnTo>
                    <a:pt x="2189" y="2307"/>
                  </a:lnTo>
                  <a:lnTo>
                    <a:pt x="2189" y="2307"/>
                  </a:lnTo>
                  <a:lnTo>
                    <a:pt x="1354" y="1722"/>
                  </a:lnTo>
                  <a:lnTo>
                    <a:pt x="1755" y="1388"/>
                  </a:lnTo>
                  <a:close/>
                  <a:moveTo>
                    <a:pt x="1588" y="1"/>
                  </a:moveTo>
                  <a:lnTo>
                    <a:pt x="1170" y="302"/>
                  </a:lnTo>
                  <a:lnTo>
                    <a:pt x="1437" y="920"/>
                  </a:lnTo>
                  <a:lnTo>
                    <a:pt x="936" y="1338"/>
                  </a:lnTo>
                  <a:lnTo>
                    <a:pt x="401" y="953"/>
                  </a:lnTo>
                  <a:lnTo>
                    <a:pt x="0" y="1288"/>
                  </a:lnTo>
                  <a:lnTo>
                    <a:pt x="2373" y="2975"/>
                  </a:lnTo>
                  <a:lnTo>
                    <a:pt x="2791" y="2641"/>
                  </a:lnTo>
                  <a:lnTo>
                    <a:pt x="158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381" name="Google Shape;381;p30"/>
            <p:cNvSpPr/>
            <p:nvPr/>
          </p:nvSpPr>
          <p:spPr>
            <a:xfrm>
              <a:off x="6639175" y="4066550"/>
              <a:ext cx="64750" cy="72300"/>
            </a:xfrm>
            <a:custGeom>
              <a:avLst/>
              <a:gdLst/>
              <a:ahLst/>
              <a:cxnLst/>
              <a:rect l="l" t="t" r="r" b="b"/>
              <a:pathLst>
                <a:path w="2590" h="2892" extrusionOk="0">
                  <a:moveTo>
                    <a:pt x="401" y="1"/>
                  </a:moveTo>
                  <a:lnTo>
                    <a:pt x="0" y="302"/>
                  </a:lnTo>
                  <a:lnTo>
                    <a:pt x="1404" y="2106"/>
                  </a:lnTo>
                  <a:lnTo>
                    <a:pt x="936" y="2457"/>
                  </a:lnTo>
                  <a:lnTo>
                    <a:pt x="1270" y="2891"/>
                  </a:lnTo>
                  <a:lnTo>
                    <a:pt x="2590" y="1872"/>
                  </a:lnTo>
                  <a:lnTo>
                    <a:pt x="2256" y="1438"/>
                  </a:lnTo>
                  <a:lnTo>
                    <a:pt x="1788" y="1789"/>
                  </a:lnTo>
                  <a:lnTo>
                    <a:pt x="40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382" name="Google Shape;382;p30"/>
            <p:cNvSpPr/>
            <p:nvPr/>
          </p:nvSpPr>
          <p:spPr>
            <a:xfrm>
              <a:off x="6610750" y="4088275"/>
              <a:ext cx="51825" cy="64350"/>
            </a:xfrm>
            <a:custGeom>
              <a:avLst/>
              <a:gdLst/>
              <a:ahLst/>
              <a:cxnLst/>
              <a:rect l="l" t="t" r="r" b="b"/>
              <a:pathLst>
                <a:path w="2073" h="2574" extrusionOk="0">
                  <a:moveTo>
                    <a:pt x="402" y="1"/>
                  </a:moveTo>
                  <a:lnTo>
                    <a:pt x="1" y="301"/>
                  </a:lnTo>
                  <a:lnTo>
                    <a:pt x="1672" y="2574"/>
                  </a:lnTo>
                  <a:lnTo>
                    <a:pt x="2073" y="2273"/>
                  </a:lnTo>
                  <a:lnTo>
                    <a:pt x="40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383" name="Google Shape;383;p30"/>
            <p:cNvSpPr/>
            <p:nvPr/>
          </p:nvSpPr>
          <p:spPr>
            <a:xfrm>
              <a:off x="6571925" y="4109875"/>
              <a:ext cx="61825" cy="69300"/>
            </a:xfrm>
            <a:custGeom>
              <a:avLst/>
              <a:gdLst/>
              <a:ahLst/>
              <a:cxnLst/>
              <a:rect l="l" t="t" r="r" b="b"/>
              <a:pathLst>
                <a:path w="2473" h="2772" extrusionOk="0">
                  <a:moveTo>
                    <a:pt x="993" y="585"/>
                  </a:moveTo>
                  <a:cubicBezTo>
                    <a:pt x="1048" y="585"/>
                    <a:pt x="1102" y="598"/>
                    <a:pt x="1153" y="624"/>
                  </a:cubicBezTo>
                  <a:cubicBezTo>
                    <a:pt x="1303" y="674"/>
                    <a:pt x="1454" y="841"/>
                    <a:pt x="1621" y="1075"/>
                  </a:cubicBezTo>
                  <a:cubicBezTo>
                    <a:pt x="1805" y="1342"/>
                    <a:pt x="1888" y="1543"/>
                    <a:pt x="1905" y="1710"/>
                  </a:cubicBezTo>
                  <a:cubicBezTo>
                    <a:pt x="1938" y="1877"/>
                    <a:pt x="1871" y="1977"/>
                    <a:pt x="1721" y="2077"/>
                  </a:cubicBezTo>
                  <a:cubicBezTo>
                    <a:pt x="1627" y="2130"/>
                    <a:pt x="1546" y="2156"/>
                    <a:pt x="1462" y="2156"/>
                  </a:cubicBezTo>
                  <a:cubicBezTo>
                    <a:pt x="1411" y="2156"/>
                    <a:pt x="1360" y="2146"/>
                    <a:pt x="1303" y="2127"/>
                  </a:cubicBezTo>
                  <a:cubicBezTo>
                    <a:pt x="1153" y="2061"/>
                    <a:pt x="1019" y="1894"/>
                    <a:pt x="819" y="1643"/>
                  </a:cubicBezTo>
                  <a:cubicBezTo>
                    <a:pt x="652" y="1409"/>
                    <a:pt x="568" y="1209"/>
                    <a:pt x="551" y="1058"/>
                  </a:cubicBezTo>
                  <a:cubicBezTo>
                    <a:pt x="535" y="908"/>
                    <a:pt x="602" y="791"/>
                    <a:pt x="735" y="691"/>
                  </a:cubicBezTo>
                  <a:cubicBezTo>
                    <a:pt x="817" y="619"/>
                    <a:pt x="906" y="585"/>
                    <a:pt x="993" y="585"/>
                  </a:cubicBezTo>
                  <a:close/>
                  <a:moveTo>
                    <a:pt x="914" y="1"/>
                  </a:moveTo>
                  <a:cubicBezTo>
                    <a:pt x="742" y="1"/>
                    <a:pt x="566" y="61"/>
                    <a:pt x="384" y="189"/>
                  </a:cubicBezTo>
                  <a:cubicBezTo>
                    <a:pt x="134" y="373"/>
                    <a:pt x="0" y="607"/>
                    <a:pt x="0" y="891"/>
                  </a:cubicBezTo>
                  <a:cubicBezTo>
                    <a:pt x="0" y="1192"/>
                    <a:pt x="134" y="1543"/>
                    <a:pt x="418" y="1944"/>
                  </a:cubicBezTo>
                  <a:cubicBezTo>
                    <a:pt x="719" y="2378"/>
                    <a:pt x="1003" y="2645"/>
                    <a:pt x="1270" y="2729"/>
                  </a:cubicBezTo>
                  <a:cubicBezTo>
                    <a:pt x="1353" y="2757"/>
                    <a:pt x="1439" y="2772"/>
                    <a:pt x="1526" y="2772"/>
                  </a:cubicBezTo>
                  <a:cubicBezTo>
                    <a:pt x="1699" y="2772"/>
                    <a:pt x="1877" y="2712"/>
                    <a:pt x="2055" y="2579"/>
                  </a:cubicBezTo>
                  <a:cubicBezTo>
                    <a:pt x="2339" y="2395"/>
                    <a:pt x="2473" y="2161"/>
                    <a:pt x="2473" y="1877"/>
                  </a:cubicBezTo>
                  <a:cubicBezTo>
                    <a:pt x="2473" y="1610"/>
                    <a:pt x="2339" y="1242"/>
                    <a:pt x="2039" y="808"/>
                  </a:cubicBezTo>
                  <a:cubicBezTo>
                    <a:pt x="1754" y="407"/>
                    <a:pt x="1470" y="156"/>
                    <a:pt x="1203" y="56"/>
                  </a:cubicBezTo>
                  <a:cubicBezTo>
                    <a:pt x="1107" y="20"/>
                    <a:pt x="1011" y="1"/>
                    <a:pt x="91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384" name="Google Shape;384;p30"/>
            <p:cNvSpPr/>
            <p:nvPr/>
          </p:nvSpPr>
          <p:spPr>
            <a:xfrm>
              <a:off x="6516350" y="4134225"/>
              <a:ext cx="75225" cy="83150"/>
            </a:xfrm>
            <a:custGeom>
              <a:avLst/>
              <a:gdLst/>
              <a:ahLst/>
              <a:cxnLst/>
              <a:rect l="l" t="t" r="r" b="b"/>
              <a:pathLst>
                <a:path w="3009" h="3326" extrusionOk="0">
                  <a:moveTo>
                    <a:pt x="1505" y="1"/>
                  </a:moveTo>
                  <a:lnTo>
                    <a:pt x="1070" y="251"/>
                  </a:lnTo>
                  <a:lnTo>
                    <a:pt x="1972" y="1671"/>
                  </a:lnTo>
                  <a:lnTo>
                    <a:pt x="352" y="702"/>
                  </a:lnTo>
                  <a:lnTo>
                    <a:pt x="1" y="936"/>
                  </a:lnTo>
                  <a:lnTo>
                    <a:pt x="1505" y="3326"/>
                  </a:lnTo>
                  <a:lnTo>
                    <a:pt x="1922" y="3042"/>
                  </a:lnTo>
                  <a:lnTo>
                    <a:pt x="1020" y="1621"/>
                  </a:lnTo>
                  <a:lnTo>
                    <a:pt x="2658" y="2607"/>
                  </a:lnTo>
                  <a:lnTo>
                    <a:pt x="3008" y="2390"/>
                  </a:lnTo>
                  <a:lnTo>
                    <a:pt x="150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385" name="Google Shape;385;p30"/>
            <p:cNvSpPr/>
            <p:nvPr/>
          </p:nvSpPr>
          <p:spPr>
            <a:xfrm>
              <a:off x="6500075" y="4163050"/>
              <a:ext cx="15475" cy="16325"/>
            </a:xfrm>
            <a:custGeom>
              <a:avLst/>
              <a:gdLst/>
              <a:ahLst/>
              <a:cxnLst/>
              <a:rect l="l" t="t" r="r" b="b"/>
              <a:pathLst>
                <a:path w="619" h="653" extrusionOk="0">
                  <a:moveTo>
                    <a:pt x="334" y="0"/>
                  </a:moveTo>
                  <a:lnTo>
                    <a:pt x="0" y="201"/>
                  </a:lnTo>
                  <a:lnTo>
                    <a:pt x="284" y="652"/>
                  </a:lnTo>
                  <a:lnTo>
                    <a:pt x="618" y="435"/>
                  </a:lnTo>
                  <a:lnTo>
                    <a:pt x="33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386" name="Google Shape;386;p30"/>
            <p:cNvSpPr/>
            <p:nvPr/>
          </p:nvSpPr>
          <p:spPr>
            <a:xfrm>
              <a:off x="6441175" y="4183525"/>
              <a:ext cx="67275" cy="75950"/>
            </a:xfrm>
            <a:custGeom>
              <a:avLst/>
              <a:gdLst/>
              <a:ahLst/>
              <a:cxnLst/>
              <a:rect l="l" t="t" r="r" b="b"/>
              <a:pathLst>
                <a:path w="2691" h="3038" extrusionOk="0">
                  <a:moveTo>
                    <a:pt x="1136" y="685"/>
                  </a:moveTo>
                  <a:lnTo>
                    <a:pt x="1437" y="1287"/>
                  </a:lnTo>
                  <a:lnTo>
                    <a:pt x="1070" y="1487"/>
                  </a:lnTo>
                  <a:cubicBezTo>
                    <a:pt x="1014" y="1532"/>
                    <a:pt x="958" y="1554"/>
                    <a:pt x="908" y="1554"/>
                  </a:cubicBezTo>
                  <a:cubicBezTo>
                    <a:pt x="882" y="1554"/>
                    <a:pt x="858" y="1549"/>
                    <a:pt x="836" y="1537"/>
                  </a:cubicBezTo>
                  <a:cubicBezTo>
                    <a:pt x="769" y="1504"/>
                    <a:pt x="735" y="1454"/>
                    <a:pt x="669" y="1354"/>
                  </a:cubicBezTo>
                  <a:cubicBezTo>
                    <a:pt x="602" y="1253"/>
                    <a:pt x="568" y="1136"/>
                    <a:pt x="585" y="1086"/>
                  </a:cubicBezTo>
                  <a:cubicBezTo>
                    <a:pt x="602" y="1019"/>
                    <a:pt x="652" y="953"/>
                    <a:pt x="735" y="919"/>
                  </a:cubicBezTo>
                  <a:lnTo>
                    <a:pt x="1136" y="685"/>
                  </a:lnTo>
                  <a:close/>
                  <a:moveTo>
                    <a:pt x="1688" y="1704"/>
                  </a:moveTo>
                  <a:lnTo>
                    <a:pt x="2005" y="2239"/>
                  </a:lnTo>
                  <a:lnTo>
                    <a:pt x="1671" y="2440"/>
                  </a:lnTo>
                  <a:cubicBezTo>
                    <a:pt x="1612" y="2479"/>
                    <a:pt x="1565" y="2495"/>
                    <a:pt x="1523" y="2495"/>
                  </a:cubicBezTo>
                  <a:cubicBezTo>
                    <a:pt x="1493" y="2495"/>
                    <a:pt x="1465" y="2487"/>
                    <a:pt x="1437" y="2473"/>
                  </a:cubicBezTo>
                  <a:cubicBezTo>
                    <a:pt x="1370" y="2440"/>
                    <a:pt x="1337" y="2390"/>
                    <a:pt x="1270" y="2289"/>
                  </a:cubicBezTo>
                  <a:cubicBezTo>
                    <a:pt x="1237" y="2206"/>
                    <a:pt x="1220" y="2122"/>
                    <a:pt x="1220" y="2055"/>
                  </a:cubicBezTo>
                  <a:cubicBezTo>
                    <a:pt x="1220" y="2005"/>
                    <a:pt x="1253" y="1938"/>
                    <a:pt x="1337" y="1888"/>
                  </a:cubicBezTo>
                  <a:lnTo>
                    <a:pt x="1688" y="1704"/>
                  </a:lnTo>
                  <a:close/>
                  <a:moveTo>
                    <a:pt x="1320" y="0"/>
                  </a:moveTo>
                  <a:lnTo>
                    <a:pt x="351" y="485"/>
                  </a:lnTo>
                  <a:cubicBezTo>
                    <a:pt x="167" y="602"/>
                    <a:pt x="67" y="719"/>
                    <a:pt x="34" y="902"/>
                  </a:cubicBezTo>
                  <a:cubicBezTo>
                    <a:pt x="0" y="1103"/>
                    <a:pt x="67" y="1303"/>
                    <a:pt x="184" y="1537"/>
                  </a:cubicBezTo>
                  <a:cubicBezTo>
                    <a:pt x="268" y="1688"/>
                    <a:pt x="368" y="1788"/>
                    <a:pt x="451" y="1855"/>
                  </a:cubicBezTo>
                  <a:cubicBezTo>
                    <a:pt x="568" y="1905"/>
                    <a:pt x="652" y="1938"/>
                    <a:pt x="752" y="1938"/>
                  </a:cubicBezTo>
                  <a:cubicBezTo>
                    <a:pt x="735" y="2022"/>
                    <a:pt x="735" y="2122"/>
                    <a:pt x="735" y="2222"/>
                  </a:cubicBezTo>
                  <a:cubicBezTo>
                    <a:pt x="735" y="2323"/>
                    <a:pt x="786" y="2456"/>
                    <a:pt x="852" y="2573"/>
                  </a:cubicBezTo>
                  <a:cubicBezTo>
                    <a:pt x="986" y="2791"/>
                    <a:pt x="1103" y="2941"/>
                    <a:pt x="1270" y="2991"/>
                  </a:cubicBezTo>
                  <a:cubicBezTo>
                    <a:pt x="1345" y="3021"/>
                    <a:pt x="1420" y="3038"/>
                    <a:pt x="1495" y="3038"/>
                  </a:cubicBezTo>
                  <a:cubicBezTo>
                    <a:pt x="1587" y="3038"/>
                    <a:pt x="1679" y="3013"/>
                    <a:pt x="1771" y="2958"/>
                  </a:cubicBezTo>
                  <a:lnTo>
                    <a:pt x="2690" y="2456"/>
                  </a:lnTo>
                  <a:lnTo>
                    <a:pt x="132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387" name="Google Shape;387;p30"/>
            <p:cNvSpPr/>
            <p:nvPr/>
          </p:nvSpPr>
          <p:spPr>
            <a:xfrm>
              <a:off x="6409000" y="4213175"/>
              <a:ext cx="59350" cy="76050"/>
            </a:xfrm>
            <a:custGeom>
              <a:avLst/>
              <a:gdLst/>
              <a:ahLst/>
              <a:cxnLst/>
              <a:rect l="l" t="t" r="r" b="b"/>
              <a:pathLst>
                <a:path w="2374" h="3042" extrusionOk="0">
                  <a:moveTo>
                    <a:pt x="435" y="1"/>
                  </a:moveTo>
                  <a:lnTo>
                    <a:pt x="1" y="201"/>
                  </a:lnTo>
                  <a:lnTo>
                    <a:pt x="469" y="1120"/>
                  </a:lnTo>
                  <a:lnTo>
                    <a:pt x="669" y="3041"/>
                  </a:lnTo>
                  <a:lnTo>
                    <a:pt x="1120" y="2824"/>
                  </a:lnTo>
                  <a:lnTo>
                    <a:pt x="970" y="1571"/>
                  </a:lnTo>
                  <a:lnTo>
                    <a:pt x="1922" y="2407"/>
                  </a:lnTo>
                  <a:lnTo>
                    <a:pt x="2373" y="2173"/>
                  </a:lnTo>
                  <a:lnTo>
                    <a:pt x="920" y="919"/>
                  </a:lnTo>
                  <a:lnTo>
                    <a:pt x="43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388" name="Google Shape;388;p30"/>
            <p:cNvSpPr/>
            <p:nvPr/>
          </p:nvSpPr>
          <p:spPr>
            <a:xfrm>
              <a:off x="6339250" y="4241150"/>
              <a:ext cx="55150" cy="74800"/>
            </a:xfrm>
            <a:custGeom>
              <a:avLst/>
              <a:gdLst/>
              <a:ahLst/>
              <a:cxnLst/>
              <a:rect l="l" t="t" r="r" b="b"/>
              <a:pathLst>
                <a:path w="2206" h="2992" extrusionOk="0">
                  <a:moveTo>
                    <a:pt x="1220" y="1"/>
                  </a:moveTo>
                  <a:cubicBezTo>
                    <a:pt x="1137" y="1"/>
                    <a:pt x="1036" y="1"/>
                    <a:pt x="903" y="34"/>
                  </a:cubicBezTo>
                  <a:cubicBezTo>
                    <a:pt x="769" y="51"/>
                    <a:pt x="669" y="85"/>
                    <a:pt x="552" y="151"/>
                  </a:cubicBezTo>
                  <a:cubicBezTo>
                    <a:pt x="301" y="268"/>
                    <a:pt x="134" y="419"/>
                    <a:pt x="67" y="636"/>
                  </a:cubicBezTo>
                  <a:cubicBezTo>
                    <a:pt x="0" y="820"/>
                    <a:pt x="34" y="1037"/>
                    <a:pt x="134" y="1254"/>
                  </a:cubicBezTo>
                  <a:cubicBezTo>
                    <a:pt x="201" y="1388"/>
                    <a:pt x="251" y="1488"/>
                    <a:pt x="335" y="1572"/>
                  </a:cubicBezTo>
                  <a:cubicBezTo>
                    <a:pt x="418" y="1655"/>
                    <a:pt x="502" y="1722"/>
                    <a:pt x="635" y="1755"/>
                  </a:cubicBezTo>
                  <a:cubicBezTo>
                    <a:pt x="723" y="1793"/>
                    <a:pt x="830" y="1812"/>
                    <a:pt x="948" y="1812"/>
                  </a:cubicBezTo>
                  <a:cubicBezTo>
                    <a:pt x="987" y="1812"/>
                    <a:pt x="1028" y="1810"/>
                    <a:pt x="1070" y="1805"/>
                  </a:cubicBezTo>
                  <a:lnTo>
                    <a:pt x="1337" y="1805"/>
                  </a:lnTo>
                  <a:cubicBezTo>
                    <a:pt x="1421" y="1805"/>
                    <a:pt x="1471" y="1822"/>
                    <a:pt x="1504" y="1839"/>
                  </a:cubicBezTo>
                  <a:cubicBezTo>
                    <a:pt x="1554" y="1872"/>
                    <a:pt x="1588" y="1906"/>
                    <a:pt x="1621" y="1973"/>
                  </a:cubicBezTo>
                  <a:cubicBezTo>
                    <a:pt x="1671" y="2073"/>
                    <a:pt x="1655" y="2140"/>
                    <a:pt x="1621" y="2207"/>
                  </a:cubicBezTo>
                  <a:cubicBezTo>
                    <a:pt x="1554" y="2240"/>
                    <a:pt x="1487" y="2307"/>
                    <a:pt x="1387" y="2340"/>
                  </a:cubicBezTo>
                  <a:cubicBezTo>
                    <a:pt x="1304" y="2390"/>
                    <a:pt x="1220" y="2407"/>
                    <a:pt x="1137" y="2424"/>
                  </a:cubicBezTo>
                  <a:cubicBezTo>
                    <a:pt x="1036" y="2457"/>
                    <a:pt x="953" y="2457"/>
                    <a:pt x="836" y="2457"/>
                  </a:cubicBezTo>
                  <a:lnTo>
                    <a:pt x="1086" y="2992"/>
                  </a:lnTo>
                  <a:cubicBezTo>
                    <a:pt x="1153" y="2992"/>
                    <a:pt x="1254" y="2975"/>
                    <a:pt x="1371" y="2958"/>
                  </a:cubicBezTo>
                  <a:cubicBezTo>
                    <a:pt x="1471" y="2925"/>
                    <a:pt x="1571" y="2892"/>
                    <a:pt x="1671" y="2841"/>
                  </a:cubicBezTo>
                  <a:cubicBezTo>
                    <a:pt x="1922" y="2724"/>
                    <a:pt x="2072" y="2574"/>
                    <a:pt x="2139" y="2390"/>
                  </a:cubicBezTo>
                  <a:cubicBezTo>
                    <a:pt x="2206" y="2207"/>
                    <a:pt x="2156" y="1989"/>
                    <a:pt x="2056" y="1739"/>
                  </a:cubicBezTo>
                  <a:cubicBezTo>
                    <a:pt x="1989" y="1622"/>
                    <a:pt x="1922" y="1505"/>
                    <a:pt x="1838" y="1421"/>
                  </a:cubicBezTo>
                  <a:cubicBezTo>
                    <a:pt x="1755" y="1338"/>
                    <a:pt x="1671" y="1288"/>
                    <a:pt x="1571" y="1254"/>
                  </a:cubicBezTo>
                  <a:cubicBezTo>
                    <a:pt x="1471" y="1221"/>
                    <a:pt x="1337" y="1221"/>
                    <a:pt x="1203" y="1221"/>
                  </a:cubicBezTo>
                  <a:lnTo>
                    <a:pt x="903" y="1221"/>
                  </a:lnTo>
                  <a:cubicBezTo>
                    <a:pt x="819" y="1221"/>
                    <a:pt x="752" y="1204"/>
                    <a:pt x="719" y="1171"/>
                  </a:cubicBezTo>
                  <a:cubicBezTo>
                    <a:pt x="652" y="1137"/>
                    <a:pt x="619" y="1087"/>
                    <a:pt x="585" y="1037"/>
                  </a:cubicBezTo>
                  <a:cubicBezTo>
                    <a:pt x="552" y="920"/>
                    <a:pt x="552" y="853"/>
                    <a:pt x="585" y="803"/>
                  </a:cubicBezTo>
                  <a:cubicBezTo>
                    <a:pt x="635" y="736"/>
                    <a:pt x="719" y="686"/>
                    <a:pt x="819" y="636"/>
                  </a:cubicBezTo>
                  <a:cubicBezTo>
                    <a:pt x="919" y="586"/>
                    <a:pt x="1036" y="569"/>
                    <a:pt x="1137" y="552"/>
                  </a:cubicBezTo>
                  <a:cubicBezTo>
                    <a:pt x="1215" y="552"/>
                    <a:pt x="1293" y="545"/>
                    <a:pt x="1366" y="545"/>
                  </a:cubicBezTo>
                  <a:cubicBezTo>
                    <a:pt x="1402" y="545"/>
                    <a:pt x="1437" y="547"/>
                    <a:pt x="1471" y="552"/>
                  </a:cubicBezTo>
                  <a:lnTo>
                    <a:pt x="122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389" name="Google Shape;389;p30"/>
            <p:cNvSpPr/>
            <p:nvPr/>
          </p:nvSpPr>
          <p:spPr>
            <a:xfrm>
              <a:off x="6292875" y="4258300"/>
              <a:ext cx="61025" cy="70200"/>
            </a:xfrm>
            <a:custGeom>
              <a:avLst/>
              <a:gdLst/>
              <a:ahLst/>
              <a:cxnLst/>
              <a:rect l="l" t="t" r="r" b="b"/>
              <a:pathLst>
                <a:path w="2441" h="2808" extrusionOk="0">
                  <a:moveTo>
                    <a:pt x="1321" y="0"/>
                  </a:moveTo>
                  <a:lnTo>
                    <a:pt x="1" y="585"/>
                  </a:lnTo>
                  <a:lnTo>
                    <a:pt x="218" y="1086"/>
                  </a:lnTo>
                  <a:lnTo>
                    <a:pt x="1070" y="718"/>
                  </a:lnTo>
                  <a:lnTo>
                    <a:pt x="1989" y="2807"/>
                  </a:lnTo>
                  <a:lnTo>
                    <a:pt x="2440" y="2607"/>
                  </a:lnTo>
                  <a:lnTo>
                    <a:pt x="132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390" name="Google Shape;390;p30"/>
            <p:cNvSpPr/>
            <p:nvPr/>
          </p:nvSpPr>
          <p:spPr>
            <a:xfrm>
              <a:off x="6273675" y="4276250"/>
              <a:ext cx="38450" cy="70200"/>
            </a:xfrm>
            <a:custGeom>
              <a:avLst/>
              <a:gdLst/>
              <a:ahLst/>
              <a:cxnLst/>
              <a:rect l="l" t="t" r="r" b="b"/>
              <a:pathLst>
                <a:path w="1538" h="2808" extrusionOk="0">
                  <a:moveTo>
                    <a:pt x="451" y="0"/>
                  </a:moveTo>
                  <a:lnTo>
                    <a:pt x="0" y="184"/>
                  </a:lnTo>
                  <a:lnTo>
                    <a:pt x="1086" y="2808"/>
                  </a:lnTo>
                  <a:lnTo>
                    <a:pt x="1537" y="2607"/>
                  </a:lnTo>
                  <a:lnTo>
                    <a:pt x="45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391" name="Google Shape;391;p30"/>
            <p:cNvSpPr/>
            <p:nvPr/>
          </p:nvSpPr>
          <p:spPr>
            <a:xfrm>
              <a:off x="6229400" y="4285850"/>
              <a:ext cx="59750" cy="75450"/>
            </a:xfrm>
            <a:custGeom>
              <a:avLst/>
              <a:gdLst/>
              <a:ahLst/>
              <a:cxnLst/>
              <a:rect l="l" t="t" r="r" b="b"/>
              <a:pathLst>
                <a:path w="2390" h="3018" extrusionOk="0">
                  <a:moveTo>
                    <a:pt x="1103" y="686"/>
                  </a:moveTo>
                  <a:lnTo>
                    <a:pt x="1754" y="2290"/>
                  </a:lnTo>
                  <a:lnTo>
                    <a:pt x="1470" y="2390"/>
                  </a:lnTo>
                  <a:cubicBezTo>
                    <a:pt x="1395" y="2428"/>
                    <a:pt x="1320" y="2446"/>
                    <a:pt x="1252" y="2446"/>
                  </a:cubicBezTo>
                  <a:cubicBezTo>
                    <a:pt x="1229" y="2446"/>
                    <a:pt x="1207" y="2444"/>
                    <a:pt x="1186" y="2440"/>
                  </a:cubicBezTo>
                  <a:cubicBezTo>
                    <a:pt x="1103" y="2407"/>
                    <a:pt x="1019" y="2357"/>
                    <a:pt x="936" y="2240"/>
                  </a:cubicBezTo>
                  <a:cubicBezTo>
                    <a:pt x="852" y="2139"/>
                    <a:pt x="769" y="1972"/>
                    <a:pt x="685" y="1772"/>
                  </a:cubicBezTo>
                  <a:cubicBezTo>
                    <a:pt x="602" y="1538"/>
                    <a:pt x="535" y="1371"/>
                    <a:pt x="535" y="1237"/>
                  </a:cubicBezTo>
                  <a:cubicBezTo>
                    <a:pt x="535" y="1120"/>
                    <a:pt x="535" y="1037"/>
                    <a:pt x="602" y="953"/>
                  </a:cubicBezTo>
                  <a:cubicBezTo>
                    <a:pt x="668" y="870"/>
                    <a:pt x="719" y="836"/>
                    <a:pt x="835" y="786"/>
                  </a:cubicBezTo>
                  <a:lnTo>
                    <a:pt x="1103" y="686"/>
                  </a:lnTo>
                  <a:close/>
                  <a:moveTo>
                    <a:pt x="1353" y="1"/>
                  </a:moveTo>
                  <a:lnTo>
                    <a:pt x="585" y="318"/>
                  </a:lnTo>
                  <a:cubicBezTo>
                    <a:pt x="301" y="435"/>
                    <a:pt x="117" y="619"/>
                    <a:pt x="50" y="886"/>
                  </a:cubicBezTo>
                  <a:cubicBezTo>
                    <a:pt x="0" y="1137"/>
                    <a:pt x="33" y="1505"/>
                    <a:pt x="217" y="1956"/>
                  </a:cubicBezTo>
                  <a:cubicBezTo>
                    <a:pt x="351" y="2273"/>
                    <a:pt x="468" y="2524"/>
                    <a:pt x="618" y="2691"/>
                  </a:cubicBezTo>
                  <a:cubicBezTo>
                    <a:pt x="769" y="2858"/>
                    <a:pt x="919" y="2975"/>
                    <a:pt x="1086" y="3008"/>
                  </a:cubicBezTo>
                  <a:cubicBezTo>
                    <a:pt x="1138" y="3013"/>
                    <a:pt x="1189" y="3017"/>
                    <a:pt x="1242" y="3017"/>
                  </a:cubicBezTo>
                  <a:cubicBezTo>
                    <a:pt x="1358" y="3017"/>
                    <a:pt x="1477" y="2999"/>
                    <a:pt x="1604" y="2941"/>
                  </a:cubicBezTo>
                  <a:lnTo>
                    <a:pt x="2389" y="2624"/>
                  </a:lnTo>
                  <a:lnTo>
                    <a:pt x="135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392" name="Google Shape;392;p30"/>
            <p:cNvSpPr/>
            <p:nvPr/>
          </p:nvSpPr>
          <p:spPr>
            <a:xfrm>
              <a:off x="6177600" y="4305500"/>
              <a:ext cx="58925" cy="78950"/>
            </a:xfrm>
            <a:custGeom>
              <a:avLst/>
              <a:gdLst/>
              <a:ahLst/>
              <a:cxnLst/>
              <a:rect l="l" t="t" r="r" b="b"/>
              <a:pathLst>
                <a:path w="2357" h="3158" extrusionOk="0">
                  <a:moveTo>
                    <a:pt x="1404" y="0"/>
                  </a:moveTo>
                  <a:lnTo>
                    <a:pt x="0" y="501"/>
                  </a:lnTo>
                  <a:lnTo>
                    <a:pt x="184" y="1003"/>
                  </a:lnTo>
                  <a:lnTo>
                    <a:pt x="1103" y="668"/>
                  </a:lnTo>
                  <a:lnTo>
                    <a:pt x="1320" y="1237"/>
                  </a:lnTo>
                  <a:lnTo>
                    <a:pt x="518" y="1521"/>
                  </a:lnTo>
                  <a:lnTo>
                    <a:pt x="702" y="2039"/>
                  </a:lnTo>
                  <a:lnTo>
                    <a:pt x="1504" y="1754"/>
                  </a:lnTo>
                  <a:lnTo>
                    <a:pt x="1704" y="2323"/>
                  </a:lnTo>
                  <a:lnTo>
                    <a:pt x="785" y="2657"/>
                  </a:lnTo>
                  <a:lnTo>
                    <a:pt x="986" y="3158"/>
                  </a:lnTo>
                  <a:lnTo>
                    <a:pt x="2356" y="2657"/>
                  </a:lnTo>
                  <a:lnTo>
                    <a:pt x="14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393" name="Google Shape;393;p30"/>
            <p:cNvSpPr/>
            <p:nvPr/>
          </p:nvSpPr>
          <p:spPr>
            <a:xfrm>
              <a:off x="6138750" y="4322625"/>
              <a:ext cx="49725" cy="72600"/>
            </a:xfrm>
            <a:custGeom>
              <a:avLst/>
              <a:gdLst/>
              <a:ahLst/>
              <a:cxnLst/>
              <a:rect l="l" t="t" r="r" b="b"/>
              <a:pathLst>
                <a:path w="1989" h="2904" extrusionOk="0">
                  <a:moveTo>
                    <a:pt x="969" y="0"/>
                  </a:moveTo>
                  <a:cubicBezTo>
                    <a:pt x="869" y="34"/>
                    <a:pt x="735" y="50"/>
                    <a:pt x="619" y="84"/>
                  </a:cubicBezTo>
                  <a:cubicBezTo>
                    <a:pt x="334" y="201"/>
                    <a:pt x="167" y="318"/>
                    <a:pt x="84" y="468"/>
                  </a:cubicBezTo>
                  <a:cubicBezTo>
                    <a:pt x="0" y="652"/>
                    <a:pt x="0" y="869"/>
                    <a:pt x="84" y="1086"/>
                  </a:cubicBezTo>
                  <a:cubicBezTo>
                    <a:pt x="134" y="1220"/>
                    <a:pt x="201" y="1320"/>
                    <a:pt x="251" y="1420"/>
                  </a:cubicBezTo>
                  <a:cubicBezTo>
                    <a:pt x="334" y="1537"/>
                    <a:pt x="418" y="1587"/>
                    <a:pt x="535" y="1654"/>
                  </a:cubicBezTo>
                  <a:cubicBezTo>
                    <a:pt x="635" y="1704"/>
                    <a:pt x="786" y="1738"/>
                    <a:pt x="953" y="1738"/>
                  </a:cubicBezTo>
                  <a:cubicBezTo>
                    <a:pt x="1053" y="1738"/>
                    <a:pt x="1153" y="1738"/>
                    <a:pt x="1220" y="1755"/>
                  </a:cubicBezTo>
                  <a:cubicBezTo>
                    <a:pt x="1287" y="1771"/>
                    <a:pt x="1320" y="1805"/>
                    <a:pt x="1370" y="1821"/>
                  </a:cubicBezTo>
                  <a:cubicBezTo>
                    <a:pt x="1404" y="1838"/>
                    <a:pt x="1421" y="1888"/>
                    <a:pt x="1454" y="1955"/>
                  </a:cubicBezTo>
                  <a:cubicBezTo>
                    <a:pt x="1471" y="2055"/>
                    <a:pt x="1471" y="2139"/>
                    <a:pt x="1404" y="2172"/>
                  </a:cubicBezTo>
                  <a:cubicBezTo>
                    <a:pt x="1337" y="2222"/>
                    <a:pt x="1253" y="2256"/>
                    <a:pt x="1153" y="2306"/>
                  </a:cubicBezTo>
                  <a:cubicBezTo>
                    <a:pt x="1086" y="2323"/>
                    <a:pt x="986" y="2339"/>
                    <a:pt x="903" y="2339"/>
                  </a:cubicBezTo>
                  <a:cubicBezTo>
                    <a:pt x="802" y="2339"/>
                    <a:pt x="719" y="2339"/>
                    <a:pt x="619" y="2323"/>
                  </a:cubicBezTo>
                  <a:lnTo>
                    <a:pt x="619" y="2323"/>
                  </a:lnTo>
                  <a:lnTo>
                    <a:pt x="802" y="2891"/>
                  </a:lnTo>
                  <a:cubicBezTo>
                    <a:pt x="836" y="2899"/>
                    <a:pt x="877" y="2903"/>
                    <a:pt x="923" y="2903"/>
                  </a:cubicBezTo>
                  <a:cubicBezTo>
                    <a:pt x="969" y="2903"/>
                    <a:pt x="1020" y="2899"/>
                    <a:pt x="1070" y="2891"/>
                  </a:cubicBezTo>
                  <a:cubicBezTo>
                    <a:pt x="1170" y="2891"/>
                    <a:pt x="1304" y="2874"/>
                    <a:pt x="1404" y="2824"/>
                  </a:cubicBezTo>
                  <a:cubicBezTo>
                    <a:pt x="1654" y="2740"/>
                    <a:pt x="1822" y="2623"/>
                    <a:pt x="1905" y="2423"/>
                  </a:cubicBezTo>
                  <a:cubicBezTo>
                    <a:pt x="1989" y="2256"/>
                    <a:pt x="1989" y="2039"/>
                    <a:pt x="1905" y="1788"/>
                  </a:cubicBezTo>
                  <a:cubicBezTo>
                    <a:pt x="1872" y="1654"/>
                    <a:pt x="1805" y="1537"/>
                    <a:pt x="1738" y="1454"/>
                  </a:cubicBezTo>
                  <a:cubicBezTo>
                    <a:pt x="1671" y="1370"/>
                    <a:pt x="1588" y="1303"/>
                    <a:pt x="1487" y="1253"/>
                  </a:cubicBezTo>
                  <a:cubicBezTo>
                    <a:pt x="1387" y="1220"/>
                    <a:pt x="1253" y="1203"/>
                    <a:pt x="1120" y="1170"/>
                  </a:cubicBezTo>
                  <a:cubicBezTo>
                    <a:pt x="986" y="1170"/>
                    <a:pt x="903" y="1153"/>
                    <a:pt x="819" y="1153"/>
                  </a:cubicBezTo>
                  <a:cubicBezTo>
                    <a:pt x="752" y="1153"/>
                    <a:pt x="702" y="1136"/>
                    <a:pt x="652" y="1086"/>
                  </a:cubicBezTo>
                  <a:cubicBezTo>
                    <a:pt x="619" y="1069"/>
                    <a:pt x="568" y="1003"/>
                    <a:pt x="552" y="953"/>
                  </a:cubicBezTo>
                  <a:cubicBezTo>
                    <a:pt x="502" y="836"/>
                    <a:pt x="535" y="752"/>
                    <a:pt x="568" y="719"/>
                  </a:cubicBezTo>
                  <a:cubicBezTo>
                    <a:pt x="619" y="668"/>
                    <a:pt x="702" y="635"/>
                    <a:pt x="819" y="585"/>
                  </a:cubicBezTo>
                  <a:cubicBezTo>
                    <a:pt x="903" y="568"/>
                    <a:pt x="1003" y="552"/>
                    <a:pt x="1136" y="552"/>
                  </a:cubicBezTo>
                  <a:cubicBezTo>
                    <a:pt x="1253" y="552"/>
                    <a:pt x="1370" y="568"/>
                    <a:pt x="1471" y="585"/>
                  </a:cubicBezTo>
                  <a:lnTo>
                    <a:pt x="1287" y="34"/>
                  </a:lnTo>
                  <a:cubicBezTo>
                    <a:pt x="1203" y="0"/>
                    <a:pt x="1086" y="0"/>
                    <a:pt x="96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394" name="Google Shape;394;p30"/>
            <p:cNvSpPr/>
            <p:nvPr/>
          </p:nvSpPr>
          <p:spPr>
            <a:xfrm>
              <a:off x="6084850" y="4340675"/>
              <a:ext cx="56000" cy="73025"/>
            </a:xfrm>
            <a:custGeom>
              <a:avLst/>
              <a:gdLst/>
              <a:ahLst/>
              <a:cxnLst/>
              <a:rect l="l" t="t" r="r" b="b"/>
              <a:pathLst>
                <a:path w="2240" h="2921" extrusionOk="0">
                  <a:moveTo>
                    <a:pt x="998" y="1"/>
                  </a:moveTo>
                  <a:cubicBezTo>
                    <a:pt x="889" y="1"/>
                    <a:pt x="774" y="21"/>
                    <a:pt x="653" y="63"/>
                  </a:cubicBezTo>
                  <a:cubicBezTo>
                    <a:pt x="485" y="97"/>
                    <a:pt x="352" y="180"/>
                    <a:pt x="235" y="247"/>
                  </a:cubicBezTo>
                  <a:cubicBezTo>
                    <a:pt x="135" y="331"/>
                    <a:pt x="51" y="414"/>
                    <a:pt x="1" y="498"/>
                  </a:cubicBezTo>
                  <a:lnTo>
                    <a:pt x="419" y="1835"/>
                  </a:lnTo>
                  <a:lnTo>
                    <a:pt x="1237" y="1584"/>
                  </a:lnTo>
                  <a:lnTo>
                    <a:pt x="1120" y="1166"/>
                  </a:lnTo>
                  <a:lnTo>
                    <a:pt x="703" y="1283"/>
                  </a:lnTo>
                  <a:lnTo>
                    <a:pt x="536" y="782"/>
                  </a:lnTo>
                  <a:cubicBezTo>
                    <a:pt x="619" y="698"/>
                    <a:pt x="719" y="665"/>
                    <a:pt x="820" y="615"/>
                  </a:cubicBezTo>
                  <a:cubicBezTo>
                    <a:pt x="892" y="597"/>
                    <a:pt x="955" y="587"/>
                    <a:pt x="1013" y="587"/>
                  </a:cubicBezTo>
                  <a:cubicBezTo>
                    <a:pt x="1116" y="587"/>
                    <a:pt x="1202" y="617"/>
                    <a:pt x="1287" y="682"/>
                  </a:cubicBezTo>
                  <a:cubicBezTo>
                    <a:pt x="1404" y="782"/>
                    <a:pt x="1521" y="949"/>
                    <a:pt x="1605" y="1233"/>
                  </a:cubicBezTo>
                  <a:cubicBezTo>
                    <a:pt x="1688" y="1517"/>
                    <a:pt x="1705" y="1751"/>
                    <a:pt x="1655" y="1918"/>
                  </a:cubicBezTo>
                  <a:cubicBezTo>
                    <a:pt x="1622" y="2085"/>
                    <a:pt x="1488" y="2202"/>
                    <a:pt x="1287" y="2269"/>
                  </a:cubicBezTo>
                  <a:cubicBezTo>
                    <a:pt x="1187" y="2286"/>
                    <a:pt x="1104" y="2302"/>
                    <a:pt x="987" y="2336"/>
                  </a:cubicBezTo>
                  <a:cubicBezTo>
                    <a:pt x="937" y="2344"/>
                    <a:pt x="891" y="2348"/>
                    <a:pt x="845" y="2348"/>
                  </a:cubicBezTo>
                  <a:cubicBezTo>
                    <a:pt x="799" y="2348"/>
                    <a:pt x="753" y="2344"/>
                    <a:pt x="703" y="2336"/>
                  </a:cubicBezTo>
                  <a:lnTo>
                    <a:pt x="703" y="2336"/>
                  </a:lnTo>
                  <a:lnTo>
                    <a:pt x="886" y="2921"/>
                  </a:lnTo>
                  <a:lnTo>
                    <a:pt x="1187" y="2921"/>
                  </a:lnTo>
                  <a:cubicBezTo>
                    <a:pt x="1271" y="2921"/>
                    <a:pt x="1371" y="2904"/>
                    <a:pt x="1488" y="2854"/>
                  </a:cubicBezTo>
                  <a:cubicBezTo>
                    <a:pt x="1822" y="2720"/>
                    <a:pt x="2039" y="2536"/>
                    <a:pt x="2140" y="2236"/>
                  </a:cubicBezTo>
                  <a:cubicBezTo>
                    <a:pt x="2240" y="1935"/>
                    <a:pt x="2223" y="1567"/>
                    <a:pt x="2073" y="1099"/>
                  </a:cubicBezTo>
                  <a:cubicBezTo>
                    <a:pt x="1956" y="665"/>
                    <a:pt x="1772" y="364"/>
                    <a:pt x="1521" y="180"/>
                  </a:cubicBezTo>
                  <a:cubicBezTo>
                    <a:pt x="1362" y="63"/>
                    <a:pt x="1189" y="1"/>
                    <a:pt x="99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395" name="Google Shape;395;p30"/>
            <p:cNvSpPr/>
            <p:nvPr/>
          </p:nvSpPr>
          <p:spPr>
            <a:xfrm>
              <a:off x="6034325" y="4355775"/>
              <a:ext cx="55575" cy="71975"/>
            </a:xfrm>
            <a:custGeom>
              <a:avLst/>
              <a:gdLst/>
              <a:ahLst/>
              <a:cxnLst/>
              <a:rect l="l" t="t" r="r" b="b"/>
              <a:pathLst>
                <a:path w="2223" h="2879" extrusionOk="0">
                  <a:moveTo>
                    <a:pt x="1029" y="595"/>
                  </a:moveTo>
                  <a:cubicBezTo>
                    <a:pt x="1122" y="595"/>
                    <a:pt x="1198" y="636"/>
                    <a:pt x="1253" y="713"/>
                  </a:cubicBezTo>
                  <a:cubicBezTo>
                    <a:pt x="1387" y="813"/>
                    <a:pt x="1471" y="1013"/>
                    <a:pt x="1554" y="1281"/>
                  </a:cubicBezTo>
                  <a:cubicBezTo>
                    <a:pt x="1638" y="1581"/>
                    <a:pt x="1638" y="1815"/>
                    <a:pt x="1621" y="1966"/>
                  </a:cubicBezTo>
                  <a:cubicBezTo>
                    <a:pt x="1587" y="2099"/>
                    <a:pt x="1487" y="2200"/>
                    <a:pt x="1320" y="2250"/>
                  </a:cubicBezTo>
                  <a:cubicBezTo>
                    <a:pt x="1274" y="2265"/>
                    <a:pt x="1229" y="2273"/>
                    <a:pt x="1185" y="2273"/>
                  </a:cubicBezTo>
                  <a:cubicBezTo>
                    <a:pt x="1089" y="2273"/>
                    <a:pt x="1000" y="2235"/>
                    <a:pt x="919" y="2166"/>
                  </a:cubicBezTo>
                  <a:cubicBezTo>
                    <a:pt x="819" y="2066"/>
                    <a:pt x="719" y="1882"/>
                    <a:pt x="635" y="1565"/>
                  </a:cubicBezTo>
                  <a:cubicBezTo>
                    <a:pt x="552" y="1281"/>
                    <a:pt x="518" y="1063"/>
                    <a:pt x="568" y="913"/>
                  </a:cubicBezTo>
                  <a:cubicBezTo>
                    <a:pt x="618" y="763"/>
                    <a:pt x="702" y="662"/>
                    <a:pt x="869" y="629"/>
                  </a:cubicBezTo>
                  <a:cubicBezTo>
                    <a:pt x="926" y="606"/>
                    <a:pt x="980" y="595"/>
                    <a:pt x="1029" y="595"/>
                  </a:cubicBezTo>
                  <a:close/>
                  <a:moveTo>
                    <a:pt x="1001" y="1"/>
                  </a:moveTo>
                  <a:cubicBezTo>
                    <a:pt x="905" y="1"/>
                    <a:pt x="804" y="16"/>
                    <a:pt x="702" y="44"/>
                  </a:cubicBezTo>
                  <a:cubicBezTo>
                    <a:pt x="401" y="128"/>
                    <a:pt x="201" y="312"/>
                    <a:pt x="84" y="562"/>
                  </a:cubicBezTo>
                  <a:cubicBezTo>
                    <a:pt x="0" y="830"/>
                    <a:pt x="34" y="1214"/>
                    <a:pt x="151" y="1682"/>
                  </a:cubicBezTo>
                  <a:cubicBezTo>
                    <a:pt x="284" y="2183"/>
                    <a:pt x="468" y="2551"/>
                    <a:pt x="702" y="2718"/>
                  </a:cubicBezTo>
                  <a:cubicBezTo>
                    <a:pt x="833" y="2826"/>
                    <a:pt x="992" y="2879"/>
                    <a:pt x="1174" y="2879"/>
                  </a:cubicBezTo>
                  <a:cubicBezTo>
                    <a:pt x="1272" y="2879"/>
                    <a:pt x="1377" y="2864"/>
                    <a:pt x="1487" y="2835"/>
                  </a:cubicBezTo>
                  <a:cubicBezTo>
                    <a:pt x="1805" y="2751"/>
                    <a:pt x="2005" y="2567"/>
                    <a:pt x="2122" y="2317"/>
                  </a:cubicBezTo>
                  <a:cubicBezTo>
                    <a:pt x="2222" y="2066"/>
                    <a:pt x="2206" y="1665"/>
                    <a:pt x="2055" y="1164"/>
                  </a:cubicBezTo>
                  <a:cubicBezTo>
                    <a:pt x="1905" y="679"/>
                    <a:pt x="1738" y="378"/>
                    <a:pt x="1504" y="178"/>
                  </a:cubicBezTo>
                  <a:cubicBezTo>
                    <a:pt x="1361" y="57"/>
                    <a:pt x="1188" y="1"/>
                    <a:pt x="100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396" name="Google Shape;396;p30"/>
            <p:cNvSpPr/>
            <p:nvPr/>
          </p:nvSpPr>
          <p:spPr>
            <a:xfrm>
              <a:off x="6010925" y="4366475"/>
              <a:ext cx="12550" cy="15475"/>
            </a:xfrm>
            <a:custGeom>
              <a:avLst/>
              <a:gdLst/>
              <a:ahLst/>
              <a:cxnLst/>
              <a:rect l="l" t="t" r="r" b="b"/>
              <a:pathLst>
                <a:path w="502" h="619" extrusionOk="0">
                  <a:moveTo>
                    <a:pt x="385" y="1"/>
                  </a:moveTo>
                  <a:lnTo>
                    <a:pt x="0" y="117"/>
                  </a:lnTo>
                  <a:lnTo>
                    <a:pt x="134" y="619"/>
                  </a:lnTo>
                  <a:lnTo>
                    <a:pt x="502" y="502"/>
                  </a:lnTo>
                  <a:lnTo>
                    <a:pt x="38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397" name="Google Shape;397;p30"/>
            <p:cNvSpPr/>
            <p:nvPr/>
          </p:nvSpPr>
          <p:spPr>
            <a:xfrm>
              <a:off x="5891875" y="4386100"/>
              <a:ext cx="64775" cy="79825"/>
            </a:xfrm>
            <a:custGeom>
              <a:avLst/>
              <a:gdLst/>
              <a:ahLst/>
              <a:cxnLst/>
              <a:rect l="l" t="t" r="r" b="b"/>
              <a:pathLst>
                <a:path w="2591" h="3193" extrusionOk="0">
                  <a:moveTo>
                    <a:pt x="2006" y="1"/>
                  </a:moveTo>
                  <a:lnTo>
                    <a:pt x="1521" y="101"/>
                  </a:lnTo>
                  <a:lnTo>
                    <a:pt x="1855" y="1688"/>
                  </a:lnTo>
                  <a:lnTo>
                    <a:pt x="1237" y="669"/>
                  </a:lnTo>
                  <a:lnTo>
                    <a:pt x="970" y="719"/>
                  </a:lnTo>
                  <a:lnTo>
                    <a:pt x="819" y="1922"/>
                  </a:lnTo>
                  <a:lnTo>
                    <a:pt x="485" y="335"/>
                  </a:lnTo>
                  <a:lnTo>
                    <a:pt x="1" y="435"/>
                  </a:lnTo>
                  <a:lnTo>
                    <a:pt x="585" y="3192"/>
                  </a:lnTo>
                  <a:lnTo>
                    <a:pt x="1070" y="3092"/>
                  </a:lnTo>
                  <a:lnTo>
                    <a:pt x="1254" y="1438"/>
                  </a:lnTo>
                  <a:lnTo>
                    <a:pt x="2106" y="2858"/>
                  </a:lnTo>
                  <a:lnTo>
                    <a:pt x="2590" y="2758"/>
                  </a:lnTo>
                  <a:lnTo>
                    <a:pt x="200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398" name="Google Shape;398;p30"/>
            <p:cNvSpPr/>
            <p:nvPr/>
          </p:nvSpPr>
          <p:spPr>
            <a:xfrm>
              <a:off x="5831725" y="4398650"/>
              <a:ext cx="50975" cy="75625"/>
            </a:xfrm>
            <a:custGeom>
              <a:avLst/>
              <a:gdLst/>
              <a:ahLst/>
              <a:cxnLst/>
              <a:rect l="l" t="t" r="r" b="b"/>
              <a:pathLst>
                <a:path w="2039" h="3025" extrusionOk="0">
                  <a:moveTo>
                    <a:pt x="1488" y="1270"/>
                  </a:moveTo>
                  <a:lnTo>
                    <a:pt x="1404" y="2289"/>
                  </a:lnTo>
                  <a:lnTo>
                    <a:pt x="970" y="1370"/>
                  </a:lnTo>
                  <a:lnTo>
                    <a:pt x="1488" y="1270"/>
                  </a:lnTo>
                  <a:close/>
                  <a:moveTo>
                    <a:pt x="2039" y="0"/>
                  </a:moveTo>
                  <a:lnTo>
                    <a:pt x="1504" y="100"/>
                  </a:lnTo>
                  <a:lnTo>
                    <a:pt x="1454" y="769"/>
                  </a:lnTo>
                  <a:lnTo>
                    <a:pt x="803" y="886"/>
                  </a:lnTo>
                  <a:lnTo>
                    <a:pt x="502" y="284"/>
                  </a:lnTo>
                  <a:lnTo>
                    <a:pt x="0" y="384"/>
                  </a:lnTo>
                  <a:lnTo>
                    <a:pt x="1287" y="3024"/>
                  </a:lnTo>
                  <a:lnTo>
                    <a:pt x="1805" y="2924"/>
                  </a:lnTo>
                  <a:lnTo>
                    <a:pt x="20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399" name="Google Shape;399;p30"/>
            <p:cNvSpPr/>
            <p:nvPr/>
          </p:nvSpPr>
          <p:spPr>
            <a:xfrm>
              <a:off x="5778675" y="4409500"/>
              <a:ext cx="54750" cy="77300"/>
            </a:xfrm>
            <a:custGeom>
              <a:avLst/>
              <a:gdLst/>
              <a:ahLst/>
              <a:cxnLst/>
              <a:rect l="l" t="t" r="r" b="b"/>
              <a:pathLst>
                <a:path w="2190" h="3092" extrusionOk="0">
                  <a:moveTo>
                    <a:pt x="1755" y="1"/>
                  </a:moveTo>
                  <a:lnTo>
                    <a:pt x="1254" y="84"/>
                  </a:lnTo>
                  <a:lnTo>
                    <a:pt x="1521" y="1755"/>
                  </a:lnTo>
                  <a:lnTo>
                    <a:pt x="1521" y="1755"/>
                  </a:lnTo>
                  <a:lnTo>
                    <a:pt x="418" y="234"/>
                  </a:lnTo>
                  <a:lnTo>
                    <a:pt x="1" y="285"/>
                  </a:lnTo>
                  <a:lnTo>
                    <a:pt x="435" y="3092"/>
                  </a:lnTo>
                  <a:lnTo>
                    <a:pt x="936" y="3008"/>
                  </a:lnTo>
                  <a:lnTo>
                    <a:pt x="669" y="1337"/>
                  </a:lnTo>
                  <a:lnTo>
                    <a:pt x="669" y="1337"/>
                  </a:lnTo>
                  <a:lnTo>
                    <a:pt x="1772" y="2858"/>
                  </a:lnTo>
                  <a:lnTo>
                    <a:pt x="2189" y="2791"/>
                  </a:lnTo>
                  <a:lnTo>
                    <a:pt x="175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00" name="Google Shape;400;p30"/>
            <p:cNvSpPr/>
            <p:nvPr/>
          </p:nvSpPr>
          <p:spPr>
            <a:xfrm>
              <a:off x="5718525" y="4417850"/>
              <a:ext cx="50575" cy="73975"/>
            </a:xfrm>
            <a:custGeom>
              <a:avLst/>
              <a:gdLst/>
              <a:ahLst/>
              <a:cxnLst/>
              <a:rect l="l" t="t" r="r" b="b"/>
              <a:pathLst>
                <a:path w="2023" h="2959" extrusionOk="0">
                  <a:moveTo>
                    <a:pt x="1421" y="1254"/>
                  </a:moveTo>
                  <a:lnTo>
                    <a:pt x="1304" y="2256"/>
                  </a:lnTo>
                  <a:lnTo>
                    <a:pt x="903" y="1304"/>
                  </a:lnTo>
                  <a:lnTo>
                    <a:pt x="1421" y="1254"/>
                  </a:lnTo>
                  <a:close/>
                  <a:moveTo>
                    <a:pt x="2022" y="1"/>
                  </a:moveTo>
                  <a:lnTo>
                    <a:pt x="1554" y="51"/>
                  </a:lnTo>
                  <a:lnTo>
                    <a:pt x="1454" y="736"/>
                  </a:lnTo>
                  <a:lnTo>
                    <a:pt x="786" y="819"/>
                  </a:lnTo>
                  <a:lnTo>
                    <a:pt x="518" y="201"/>
                  </a:lnTo>
                  <a:lnTo>
                    <a:pt x="0" y="268"/>
                  </a:lnTo>
                  <a:lnTo>
                    <a:pt x="1137" y="2958"/>
                  </a:lnTo>
                  <a:lnTo>
                    <a:pt x="1655" y="2908"/>
                  </a:lnTo>
                  <a:lnTo>
                    <a:pt x="202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01" name="Google Shape;401;p30"/>
            <p:cNvSpPr/>
            <p:nvPr/>
          </p:nvSpPr>
          <p:spPr>
            <a:xfrm>
              <a:off x="5668825" y="4426875"/>
              <a:ext cx="50150" cy="72775"/>
            </a:xfrm>
            <a:custGeom>
              <a:avLst/>
              <a:gdLst/>
              <a:ahLst/>
              <a:cxnLst/>
              <a:rect l="l" t="t" r="r" b="b"/>
              <a:pathLst>
                <a:path w="2006" h="2911" extrusionOk="0">
                  <a:moveTo>
                    <a:pt x="876" y="1"/>
                  </a:moveTo>
                  <a:cubicBezTo>
                    <a:pt x="835" y="1"/>
                    <a:pt x="794" y="3"/>
                    <a:pt x="752" y="7"/>
                  </a:cubicBezTo>
                  <a:cubicBezTo>
                    <a:pt x="585" y="41"/>
                    <a:pt x="401" y="41"/>
                    <a:pt x="284" y="91"/>
                  </a:cubicBezTo>
                  <a:cubicBezTo>
                    <a:pt x="151" y="158"/>
                    <a:pt x="67" y="241"/>
                    <a:pt x="0" y="308"/>
                  </a:cubicBezTo>
                  <a:lnTo>
                    <a:pt x="167" y="1712"/>
                  </a:lnTo>
                  <a:lnTo>
                    <a:pt x="1003" y="1595"/>
                  </a:lnTo>
                  <a:lnTo>
                    <a:pt x="969" y="1160"/>
                  </a:lnTo>
                  <a:lnTo>
                    <a:pt x="552" y="1210"/>
                  </a:lnTo>
                  <a:lnTo>
                    <a:pt x="485" y="676"/>
                  </a:lnTo>
                  <a:cubicBezTo>
                    <a:pt x="568" y="625"/>
                    <a:pt x="668" y="592"/>
                    <a:pt x="802" y="575"/>
                  </a:cubicBezTo>
                  <a:cubicBezTo>
                    <a:pt x="831" y="573"/>
                    <a:pt x="858" y="571"/>
                    <a:pt x="885" y="571"/>
                  </a:cubicBezTo>
                  <a:cubicBezTo>
                    <a:pt x="1031" y="571"/>
                    <a:pt x="1152" y="613"/>
                    <a:pt x="1237" y="726"/>
                  </a:cubicBezTo>
                  <a:cubicBezTo>
                    <a:pt x="1337" y="843"/>
                    <a:pt x="1404" y="1060"/>
                    <a:pt x="1454" y="1327"/>
                  </a:cubicBezTo>
                  <a:cubicBezTo>
                    <a:pt x="1487" y="1645"/>
                    <a:pt x="1471" y="1862"/>
                    <a:pt x="1387" y="2012"/>
                  </a:cubicBezTo>
                  <a:cubicBezTo>
                    <a:pt x="1303" y="2179"/>
                    <a:pt x="1153" y="2263"/>
                    <a:pt x="953" y="2280"/>
                  </a:cubicBezTo>
                  <a:lnTo>
                    <a:pt x="652" y="2280"/>
                  </a:lnTo>
                  <a:cubicBezTo>
                    <a:pt x="552" y="2280"/>
                    <a:pt x="451" y="2263"/>
                    <a:pt x="368" y="2230"/>
                  </a:cubicBezTo>
                  <a:lnTo>
                    <a:pt x="368" y="2230"/>
                  </a:lnTo>
                  <a:lnTo>
                    <a:pt x="418" y="2831"/>
                  </a:lnTo>
                  <a:cubicBezTo>
                    <a:pt x="535" y="2864"/>
                    <a:pt x="618" y="2898"/>
                    <a:pt x="719" y="2898"/>
                  </a:cubicBezTo>
                  <a:cubicBezTo>
                    <a:pt x="769" y="2906"/>
                    <a:pt x="819" y="2910"/>
                    <a:pt x="873" y="2910"/>
                  </a:cubicBezTo>
                  <a:cubicBezTo>
                    <a:pt x="927" y="2910"/>
                    <a:pt x="986" y="2906"/>
                    <a:pt x="1053" y="2898"/>
                  </a:cubicBezTo>
                  <a:cubicBezTo>
                    <a:pt x="1404" y="2848"/>
                    <a:pt x="1654" y="2697"/>
                    <a:pt x="1805" y="2413"/>
                  </a:cubicBezTo>
                  <a:cubicBezTo>
                    <a:pt x="1955" y="2129"/>
                    <a:pt x="2005" y="1745"/>
                    <a:pt x="1955" y="1294"/>
                  </a:cubicBezTo>
                  <a:cubicBezTo>
                    <a:pt x="1905" y="843"/>
                    <a:pt x="1788" y="509"/>
                    <a:pt x="1571" y="291"/>
                  </a:cubicBezTo>
                  <a:cubicBezTo>
                    <a:pt x="1396" y="101"/>
                    <a:pt x="1156" y="1"/>
                    <a:pt x="87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02" name="Google Shape;402;p30"/>
            <p:cNvSpPr/>
            <p:nvPr/>
          </p:nvSpPr>
          <p:spPr>
            <a:xfrm>
              <a:off x="5622875" y="4431225"/>
              <a:ext cx="43050" cy="73950"/>
            </a:xfrm>
            <a:custGeom>
              <a:avLst/>
              <a:gdLst/>
              <a:ahLst/>
              <a:cxnLst/>
              <a:rect l="l" t="t" r="r" b="b"/>
              <a:pathLst>
                <a:path w="1722" h="2958" extrusionOk="0">
                  <a:moveTo>
                    <a:pt x="1471" y="0"/>
                  </a:moveTo>
                  <a:lnTo>
                    <a:pt x="0" y="151"/>
                  </a:lnTo>
                  <a:lnTo>
                    <a:pt x="50" y="702"/>
                  </a:lnTo>
                  <a:lnTo>
                    <a:pt x="1003" y="619"/>
                  </a:lnTo>
                  <a:lnTo>
                    <a:pt x="1070" y="1203"/>
                  </a:lnTo>
                  <a:lnTo>
                    <a:pt x="217" y="1287"/>
                  </a:lnTo>
                  <a:lnTo>
                    <a:pt x="251" y="1822"/>
                  </a:lnTo>
                  <a:lnTo>
                    <a:pt x="1103" y="1738"/>
                  </a:lnTo>
                  <a:lnTo>
                    <a:pt x="1170" y="2323"/>
                  </a:lnTo>
                  <a:lnTo>
                    <a:pt x="217" y="2406"/>
                  </a:lnTo>
                  <a:lnTo>
                    <a:pt x="251" y="2958"/>
                  </a:lnTo>
                  <a:lnTo>
                    <a:pt x="1721" y="2824"/>
                  </a:lnTo>
                  <a:lnTo>
                    <a:pt x="147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03" name="Google Shape;403;p30"/>
            <p:cNvSpPr/>
            <p:nvPr/>
          </p:nvSpPr>
          <p:spPr>
            <a:xfrm>
              <a:off x="5563125" y="4435400"/>
              <a:ext cx="55175" cy="74800"/>
            </a:xfrm>
            <a:custGeom>
              <a:avLst/>
              <a:gdLst/>
              <a:ahLst/>
              <a:cxnLst/>
              <a:rect l="l" t="t" r="r" b="b"/>
              <a:pathLst>
                <a:path w="2207" h="2992" extrusionOk="0">
                  <a:moveTo>
                    <a:pt x="2023" y="0"/>
                  </a:moveTo>
                  <a:lnTo>
                    <a:pt x="1555" y="51"/>
                  </a:lnTo>
                  <a:lnTo>
                    <a:pt x="1672" y="1671"/>
                  </a:lnTo>
                  <a:lnTo>
                    <a:pt x="1187" y="569"/>
                  </a:lnTo>
                  <a:lnTo>
                    <a:pt x="920" y="585"/>
                  </a:lnTo>
                  <a:lnTo>
                    <a:pt x="602" y="1755"/>
                  </a:lnTo>
                  <a:lnTo>
                    <a:pt x="502" y="134"/>
                  </a:lnTo>
                  <a:lnTo>
                    <a:pt x="1" y="168"/>
                  </a:lnTo>
                  <a:lnTo>
                    <a:pt x="185" y="2991"/>
                  </a:lnTo>
                  <a:lnTo>
                    <a:pt x="669" y="2958"/>
                  </a:lnTo>
                  <a:lnTo>
                    <a:pt x="1087" y="1337"/>
                  </a:lnTo>
                  <a:lnTo>
                    <a:pt x="1722" y="2874"/>
                  </a:lnTo>
                  <a:lnTo>
                    <a:pt x="2206" y="2824"/>
                  </a:lnTo>
                  <a:lnTo>
                    <a:pt x="20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04" name="Google Shape;404;p30"/>
            <p:cNvSpPr/>
            <p:nvPr/>
          </p:nvSpPr>
          <p:spPr>
            <a:xfrm>
              <a:off x="5515525" y="4439575"/>
              <a:ext cx="39275" cy="72300"/>
            </a:xfrm>
            <a:custGeom>
              <a:avLst/>
              <a:gdLst/>
              <a:ahLst/>
              <a:cxnLst/>
              <a:rect l="l" t="t" r="r" b="b"/>
              <a:pathLst>
                <a:path w="1571" h="2892" extrusionOk="0">
                  <a:moveTo>
                    <a:pt x="1437" y="1"/>
                  </a:moveTo>
                  <a:lnTo>
                    <a:pt x="0" y="84"/>
                  </a:lnTo>
                  <a:lnTo>
                    <a:pt x="17" y="635"/>
                  </a:lnTo>
                  <a:lnTo>
                    <a:pt x="986" y="585"/>
                  </a:lnTo>
                  <a:lnTo>
                    <a:pt x="1003" y="1170"/>
                  </a:lnTo>
                  <a:lnTo>
                    <a:pt x="150" y="1220"/>
                  </a:lnTo>
                  <a:lnTo>
                    <a:pt x="167" y="1755"/>
                  </a:lnTo>
                  <a:lnTo>
                    <a:pt x="1019" y="1722"/>
                  </a:lnTo>
                  <a:lnTo>
                    <a:pt x="1036" y="2306"/>
                  </a:lnTo>
                  <a:lnTo>
                    <a:pt x="84" y="2340"/>
                  </a:lnTo>
                  <a:lnTo>
                    <a:pt x="100" y="2891"/>
                  </a:lnTo>
                  <a:lnTo>
                    <a:pt x="1571" y="2824"/>
                  </a:lnTo>
                  <a:lnTo>
                    <a:pt x="143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05" name="Google Shape;405;p30"/>
            <p:cNvSpPr/>
            <p:nvPr/>
          </p:nvSpPr>
          <p:spPr>
            <a:xfrm>
              <a:off x="5461200" y="4441675"/>
              <a:ext cx="46400" cy="72275"/>
            </a:xfrm>
            <a:custGeom>
              <a:avLst/>
              <a:gdLst/>
              <a:ahLst/>
              <a:cxnLst/>
              <a:rect l="l" t="t" r="r" b="b"/>
              <a:pathLst>
                <a:path w="1856" h="2891" extrusionOk="0">
                  <a:moveTo>
                    <a:pt x="1772" y="0"/>
                  </a:moveTo>
                  <a:lnTo>
                    <a:pt x="1288" y="33"/>
                  </a:lnTo>
                  <a:lnTo>
                    <a:pt x="1338" y="1721"/>
                  </a:lnTo>
                  <a:lnTo>
                    <a:pt x="435" y="50"/>
                  </a:lnTo>
                  <a:lnTo>
                    <a:pt x="1" y="67"/>
                  </a:lnTo>
                  <a:lnTo>
                    <a:pt x="85" y="2891"/>
                  </a:lnTo>
                  <a:lnTo>
                    <a:pt x="586" y="2874"/>
                  </a:lnTo>
                  <a:lnTo>
                    <a:pt x="536" y="1170"/>
                  </a:lnTo>
                  <a:lnTo>
                    <a:pt x="1438" y="2841"/>
                  </a:lnTo>
                  <a:lnTo>
                    <a:pt x="1856" y="2824"/>
                  </a:lnTo>
                  <a:lnTo>
                    <a:pt x="177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06" name="Google Shape;406;p30"/>
            <p:cNvSpPr/>
            <p:nvPr/>
          </p:nvSpPr>
          <p:spPr>
            <a:xfrm>
              <a:off x="5411500" y="4443325"/>
              <a:ext cx="41800" cy="71050"/>
            </a:xfrm>
            <a:custGeom>
              <a:avLst/>
              <a:gdLst/>
              <a:ahLst/>
              <a:cxnLst/>
              <a:rect l="l" t="t" r="r" b="b"/>
              <a:pathLst>
                <a:path w="1672" h="2842" extrusionOk="0">
                  <a:moveTo>
                    <a:pt x="1070" y="1"/>
                  </a:moveTo>
                  <a:lnTo>
                    <a:pt x="569" y="18"/>
                  </a:lnTo>
                  <a:lnTo>
                    <a:pt x="585" y="2307"/>
                  </a:lnTo>
                  <a:lnTo>
                    <a:pt x="1" y="2307"/>
                  </a:lnTo>
                  <a:lnTo>
                    <a:pt x="1" y="2841"/>
                  </a:lnTo>
                  <a:lnTo>
                    <a:pt x="1672" y="2825"/>
                  </a:lnTo>
                  <a:lnTo>
                    <a:pt x="1672" y="2273"/>
                  </a:lnTo>
                  <a:lnTo>
                    <a:pt x="1087" y="2273"/>
                  </a:lnTo>
                  <a:lnTo>
                    <a:pt x="107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07" name="Google Shape;407;p30"/>
            <p:cNvSpPr/>
            <p:nvPr/>
          </p:nvSpPr>
          <p:spPr>
            <a:xfrm>
              <a:off x="5329225" y="4441250"/>
              <a:ext cx="52650" cy="72700"/>
            </a:xfrm>
            <a:custGeom>
              <a:avLst/>
              <a:gdLst/>
              <a:ahLst/>
              <a:cxnLst/>
              <a:rect l="l" t="t" r="r" b="b"/>
              <a:pathLst>
                <a:path w="2106" h="2908" extrusionOk="0">
                  <a:moveTo>
                    <a:pt x="50" y="0"/>
                  </a:moveTo>
                  <a:lnTo>
                    <a:pt x="0" y="2824"/>
                  </a:lnTo>
                  <a:lnTo>
                    <a:pt x="468" y="2841"/>
                  </a:lnTo>
                  <a:lnTo>
                    <a:pt x="1036" y="1304"/>
                  </a:lnTo>
                  <a:lnTo>
                    <a:pt x="1537" y="2891"/>
                  </a:lnTo>
                  <a:lnTo>
                    <a:pt x="2039" y="2908"/>
                  </a:lnTo>
                  <a:lnTo>
                    <a:pt x="2105" y="84"/>
                  </a:lnTo>
                  <a:lnTo>
                    <a:pt x="1621" y="50"/>
                  </a:lnTo>
                  <a:lnTo>
                    <a:pt x="1571" y="1671"/>
                  </a:lnTo>
                  <a:lnTo>
                    <a:pt x="1203" y="518"/>
                  </a:lnTo>
                  <a:lnTo>
                    <a:pt x="936" y="518"/>
                  </a:lnTo>
                  <a:lnTo>
                    <a:pt x="518" y="1655"/>
                  </a:lnTo>
                  <a:lnTo>
                    <a:pt x="551" y="17"/>
                  </a:lnTo>
                  <a:lnTo>
                    <a:pt x="5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08" name="Google Shape;408;p30"/>
            <p:cNvSpPr/>
            <p:nvPr/>
          </p:nvSpPr>
          <p:spPr>
            <a:xfrm>
              <a:off x="5279500" y="4440825"/>
              <a:ext cx="39725" cy="71450"/>
            </a:xfrm>
            <a:custGeom>
              <a:avLst/>
              <a:gdLst/>
              <a:ahLst/>
              <a:cxnLst/>
              <a:rect l="l" t="t" r="r" b="b"/>
              <a:pathLst>
                <a:path w="1589" h="2858" extrusionOk="0">
                  <a:moveTo>
                    <a:pt x="101" y="1"/>
                  </a:moveTo>
                  <a:lnTo>
                    <a:pt x="84" y="535"/>
                  </a:lnTo>
                  <a:lnTo>
                    <a:pt x="1037" y="585"/>
                  </a:lnTo>
                  <a:lnTo>
                    <a:pt x="1020" y="1170"/>
                  </a:lnTo>
                  <a:lnTo>
                    <a:pt x="168" y="1120"/>
                  </a:lnTo>
                  <a:lnTo>
                    <a:pt x="151" y="1672"/>
                  </a:lnTo>
                  <a:lnTo>
                    <a:pt x="1003" y="1705"/>
                  </a:lnTo>
                  <a:lnTo>
                    <a:pt x="987" y="2290"/>
                  </a:lnTo>
                  <a:lnTo>
                    <a:pt x="17" y="2256"/>
                  </a:lnTo>
                  <a:lnTo>
                    <a:pt x="1" y="2791"/>
                  </a:lnTo>
                  <a:lnTo>
                    <a:pt x="1454" y="2858"/>
                  </a:lnTo>
                  <a:lnTo>
                    <a:pt x="1588" y="34"/>
                  </a:lnTo>
                  <a:lnTo>
                    <a:pt x="10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09" name="Google Shape;409;p30"/>
            <p:cNvSpPr/>
            <p:nvPr/>
          </p:nvSpPr>
          <p:spPr>
            <a:xfrm>
              <a:off x="5231875" y="4437475"/>
              <a:ext cx="41400" cy="72725"/>
            </a:xfrm>
            <a:custGeom>
              <a:avLst/>
              <a:gdLst/>
              <a:ahLst/>
              <a:cxnLst/>
              <a:rect l="l" t="t" r="r" b="b"/>
              <a:pathLst>
                <a:path w="1656" h="2909" extrusionOk="0">
                  <a:moveTo>
                    <a:pt x="218" y="1"/>
                  </a:moveTo>
                  <a:lnTo>
                    <a:pt x="168" y="552"/>
                  </a:lnTo>
                  <a:lnTo>
                    <a:pt x="1137" y="619"/>
                  </a:lnTo>
                  <a:lnTo>
                    <a:pt x="1087" y="1204"/>
                  </a:lnTo>
                  <a:lnTo>
                    <a:pt x="235" y="1137"/>
                  </a:lnTo>
                  <a:lnTo>
                    <a:pt x="185" y="1672"/>
                  </a:lnTo>
                  <a:lnTo>
                    <a:pt x="1054" y="1739"/>
                  </a:lnTo>
                  <a:lnTo>
                    <a:pt x="1004" y="2323"/>
                  </a:lnTo>
                  <a:lnTo>
                    <a:pt x="51" y="2257"/>
                  </a:lnTo>
                  <a:lnTo>
                    <a:pt x="1" y="2808"/>
                  </a:lnTo>
                  <a:lnTo>
                    <a:pt x="1471" y="2908"/>
                  </a:lnTo>
                  <a:lnTo>
                    <a:pt x="1655" y="85"/>
                  </a:lnTo>
                  <a:lnTo>
                    <a:pt x="21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10" name="Google Shape;410;p30"/>
            <p:cNvSpPr/>
            <p:nvPr/>
          </p:nvSpPr>
          <p:spPr>
            <a:xfrm>
              <a:off x="5183425" y="4434150"/>
              <a:ext cx="42225" cy="73125"/>
            </a:xfrm>
            <a:custGeom>
              <a:avLst/>
              <a:gdLst/>
              <a:ahLst/>
              <a:cxnLst/>
              <a:rect l="l" t="t" r="r" b="b"/>
              <a:pathLst>
                <a:path w="1689" h="2925" extrusionOk="0">
                  <a:moveTo>
                    <a:pt x="803" y="0"/>
                  </a:moveTo>
                  <a:lnTo>
                    <a:pt x="619" y="2273"/>
                  </a:lnTo>
                  <a:lnTo>
                    <a:pt x="34" y="2223"/>
                  </a:lnTo>
                  <a:lnTo>
                    <a:pt x="1" y="2774"/>
                  </a:lnTo>
                  <a:lnTo>
                    <a:pt x="1638" y="2924"/>
                  </a:lnTo>
                  <a:lnTo>
                    <a:pt x="1688" y="2373"/>
                  </a:lnTo>
                  <a:lnTo>
                    <a:pt x="1104" y="2340"/>
                  </a:lnTo>
                  <a:lnTo>
                    <a:pt x="1287" y="50"/>
                  </a:lnTo>
                  <a:lnTo>
                    <a:pt x="8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11" name="Google Shape;411;p30"/>
            <p:cNvSpPr/>
            <p:nvPr/>
          </p:nvSpPr>
          <p:spPr>
            <a:xfrm>
              <a:off x="5160450" y="4431225"/>
              <a:ext cx="19250" cy="71875"/>
            </a:xfrm>
            <a:custGeom>
              <a:avLst/>
              <a:gdLst/>
              <a:ahLst/>
              <a:cxnLst/>
              <a:rect l="l" t="t" r="r" b="b"/>
              <a:pathLst>
                <a:path w="770" h="2875" extrusionOk="0">
                  <a:moveTo>
                    <a:pt x="268" y="0"/>
                  </a:moveTo>
                  <a:lnTo>
                    <a:pt x="1" y="2824"/>
                  </a:lnTo>
                  <a:lnTo>
                    <a:pt x="502" y="2874"/>
                  </a:lnTo>
                  <a:lnTo>
                    <a:pt x="769" y="50"/>
                  </a:lnTo>
                  <a:lnTo>
                    <a:pt x="26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12" name="Google Shape;412;p30"/>
            <p:cNvSpPr/>
            <p:nvPr/>
          </p:nvSpPr>
          <p:spPr>
            <a:xfrm>
              <a:off x="5104475" y="4424950"/>
              <a:ext cx="51825" cy="75225"/>
            </a:xfrm>
            <a:custGeom>
              <a:avLst/>
              <a:gdLst/>
              <a:ahLst/>
              <a:cxnLst/>
              <a:rect l="l" t="t" r="r" b="b"/>
              <a:pathLst>
                <a:path w="2073" h="3009" extrusionOk="0">
                  <a:moveTo>
                    <a:pt x="318" y="1"/>
                  </a:moveTo>
                  <a:lnTo>
                    <a:pt x="1" y="2808"/>
                  </a:lnTo>
                  <a:lnTo>
                    <a:pt x="502" y="2875"/>
                  </a:lnTo>
                  <a:lnTo>
                    <a:pt x="686" y="1204"/>
                  </a:lnTo>
                  <a:lnTo>
                    <a:pt x="1338" y="2975"/>
                  </a:lnTo>
                  <a:lnTo>
                    <a:pt x="1755" y="3008"/>
                  </a:lnTo>
                  <a:lnTo>
                    <a:pt x="2073" y="218"/>
                  </a:lnTo>
                  <a:lnTo>
                    <a:pt x="1571" y="151"/>
                  </a:lnTo>
                  <a:lnTo>
                    <a:pt x="1388" y="1822"/>
                  </a:lnTo>
                  <a:lnTo>
                    <a:pt x="736" y="51"/>
                  </a:lnTo>
                  <a:lnTo>
                    <a:pt x="31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13" name="Google Shape;413;p30"/>
            <p:cNvSpPr/>
            <p:nvPr/>
          </p:nvSpPr>
          <p:spPr>
            <a:xfrm>
              <a:off x="5051425" y="4418275"/>
              <a:ext cx="48075" cy="72600"/>
            </a:xfrm>
            <a:custGeom>
              <a:avLst/>
              <a:gdLst/>
              <a:ahLst/>
              <a:cxnLst/>
              <a:rect l="l" t="t" r="r" b="b"/>
              <a:pathLst>
                <a:path w="1923" h="2904" extrusionOk="0">
                  <a:moveTo>
                    <a:pt x="519" y="0"/>
                  </a:moveTo>
                  <a:cubicBezTo>
                    <a:pt x="385" y="17"/>
                    <a:pt x="285" y="67"/>
                    <a:pt x="201" y="117"/>
                  </a:cubicBezTo>
                  <a:lnTo>
                    <a:pt x="18" y="1504"/>
                  </a:lnTo>
                  <a:lnTo>
                    <a:pt x="853" y="1621"/>
                  </a:lnTo>
                  <a:lnTo>
                    <a:pt x="920" y="1187"/>
                  </a:lnTo>
                  <a:lnTo>
                    <a:pt x="502" y="1120"/>
                  </a:lnTo>
                  <a:lnTo>
                    <a:pt x="586" y="602"/>
                  </a:lnTo>
                  <a:cubicBezTo>
                    <a:pt x="657" y="590"/>
                    <a:pt x="727" y="578"/>
                    <a:pt x="810" y="578"/>
                  </a:cubicBezTo>
                  <a:cubicBezTo>
                    <a:pt x="844" y="578"/>
                    <a:pt x="881" y="580"/>
                    <a:pt x="920" y="585"/>
                  </a:cubicBezTo>
                  <a:cubicBezTo>
                    <a:pt x="1087" y="602"/>
                    <a:pt x="1204" y="685"/>
                    <a:pt x="1287" y="836"/>
                  </a:cubicBezTo>
                  <a:cubicBezTo>
                    <a:pt x="1371" y="986"/>
                    <a:pt x="1388" y="1187"/>
                    <a:pt x="1354" y="1454"/>
                  </a:cubicBezTo>
                  <a:cubicBezTo>
                    <a:pt x="1304" y="1755"/>
                    <a:pt x="1254" y="1989"/>
                    <a:pt x="1120" y="2106"/>
                  </a:cubicBezTo>
                  <a:cubicBezTo>
                    <a:pt x="1021" y="2219"/>
                    <a:pt x="887" y="2260"/>
                    <a:pt x="716" y="2260"/>
                  </a:cubicBezTo>
                  <a:cubicBezTo>
                    <a:pt x="685" y="2260"/>
                    <a:pt x="653" y="2259"/>
                    <a:pt x="619" y="2256"/>
                  </a:cubicBezTo>
                  <a:cubicBezTo>
                    <a:pt x="519" y="2256"/>
                    <a:pt x="419" y="2223"/>
                    <a:pt x="335" y="2189"/>
                  </a:cubicBezTo>
                  <a:cubicBezTo>
                    <a:pt x="252" y="2172"/>
                    <a:pt x="168" y="2122"/>
                    <a:pt x="84" y="2072"/>
                  </a:cubicBezTo>
                  <a:lnTo>
                    <a:pt x="1" y="2674"/>
                  </a:lnTo>
                  <a:cubicBezTo>
                    <a:pt x="84" y="2724"/>
                    <a:pt x="168" y="2757"/>
                    <a:pt x="268" y="2807"/>
                  </a:cubicBezTo>
                  <a:cubicBezTo>
                    <a:pt x="352" y="2841"/>
                    <a:pt x="452" y="2858"/>
                    <a:pt x="586" y="2891"/>
                  </a:cubicBezTo>
                  <a:cubicBezTo>
                    <a:pt x="645" y="2899"/>
                    <a:pt x="702" y="2904"/>
                    <a:pt x="757" y="2904"/>
                  </a:cubicBezTo>
                  <a:cubicBezTo>
                    <a:pt x="1030" y="2904"/>
                    <a:pt x="1257" y="2801"/>
                    <a:pt x="1438" y="2607"/>
                  </a:cubicBezTo>
                  <a:cubicBezTo>
                    <a:pt x="1638" y="2390"/>
                    <a:pt x="1789" y="2022"/>
                    <a:pt x="1856" y="1571"/>
                  </a:cubicBezTo>
                  <a:cubicBezTo>
                    <a:pt x="1922" y="1137"/>
                    <a:pt x="1872" y="769"/>
                    <a:pt x="1722" y="502"/>
                  </a:cubicBezTo>
                  <a:cubicBezTo>
                    <a:pt x="1588" y="234"/>
                    <a:pt x="1338" y="67"/>
                    <a:pt x="1003" y="17"/>
                  </a:cubicBezTo>
                  <a:cubicBezTo>
                    <a:pt x="836" y="0"/>
                    <a:pt x="669" y="0"/>
                    <a:pt x="51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14" name="Google Shape;414;p30"/>
            <p:cNvSpPr/>
            <p:nvPr/>
          </p:nvSpPr>
          <p:spPr>
            <a:xfrm>
              <a:off x="4978750" y="4411175"/>
              <a:ext cx="49725" cy="71450"/>
            </a:xfrm>
            <a:custGeom>
              <a:avLst/>
              <a:gdLst/>
              <a:ahLst/>
              <a:cxnLst/>
              <a:rect l="l" t="t" r="r" b="b"/>
              <a:pathLst>
                <a:path w="1989" h="2858" extrusionOk="0">
                  <a:moveTo>
                    <a:pt x="829" y="1281"/>
                  </a:moveTo>
                  <a:cubicBezTo>
                    <a:pt x="852" y="1281"/>
                    <a:pt x="877" y="1283"/>
                    <a:pt x="903" y="1287"/>
                  </a:cubicBezTo>
                  <a:lnTo>
                    <a:pt x="1254" y="1354"/>
                  </a:lnTo>
                  <a:lnTo>
                    <a:pt x="1120" y="2273"/>
                  </a:lnTo>
                  <a:lnTo>
                    <a:pt x="752" y="2206"/>
                  </a:lnTo>
                  <a:cubicBezTo>
                    <a:pt x="636" y="2189"/>
                    <a:pt x="585" y="2122"/>
                    <a:pt x="535" y="2039"/>
                  </a:cubicBezTo>
                  <a:cubicBezTo>
                    <a:pt x="502" y="1939"/>
                    <a:pt x="502" y="1838"/>
                    <a:pt x="519" y="1688"/>
                  </a:cubicBezTo>
                  <a:cubicBezTo>
                    <a:pt x="535" y="1538"/>
                    <a:pt x="585" y="1454"/>
                    <a:pt x="636" y="1370"/>
                  </a:cubicBezTo>
                  <a:cubicBezTo>
                    <a:pt x="687" y="1306"/>
                    <a:pt x="749" y="1281"/>
                    <a:pt x="829" y="1281"/>
                  </a:cubicBezTo>
                  <a:close/>
                  <a:moveTo>
                    <a:pt x="1504" y="0"/>
                  </a:moveTo>
                  <a:lnTo>
                    <a:pt x="1354" y="802"/>
                  </a:lnTo>
                  <a:lnTo>
                    <a:pt x="903" y="719"/>
                  </a:lnTo>
                  <a:cubicBezTo>
                    <a:pt x="867" y="715"/>
                    <a:pt x="832" y="713"/>
                    <a:pt x="797" y="713"/>
                  </a:cubicBezTo>
                  <a:cubicBezTo>
                    <a:pt x="684" y="713"/>
                    <a:pt x="578" y="735"/>
                    <a:pt x="502" y="786"/>
                  </a:cubicBezTo>
                  <a:cubicBezTo>
                    <a:pt x="402" y="852"/>
                    <a:pt x="285" y="936"/>
                    <a:pt x="201" y="1086"/>
                  </a:cubicBezTo>
                  <a:cubicBezTo>
                    <a:pt x="118" y="1220"/>
                    <a:pt x="84" y="1387"/>
                    <a:pt x="34" y="1588"/>
                  </a:cubicBezTo>
                  <a:cubicBezTo>
                    <a:pt x="1" y="1771"/>
                    <a:pt x="1" y="1939"/>
                    <a:pt x="17" y="2106"/>
                  </a:cubicBezTo>
                  <a:cubicBezTo>
                    <a:pt x="34" y="2273"/>
                    <a:pt x="101" y="2390"/>
                    <a:pt x="184" y="2507"/>
                  </a:cubicBezTo>
                  <a:cubicBezTo>
                    <a:pt x="268" y="2607"/>
                    <a:pt x="402" y="2674"/>
                    <a:pt x="535" y="2690"/>
                  </a:cubicBezTo>
                  <a:lnTo>
                    <a:pt x="1504" y="2858"/>
                  </a:lnTo>
                  <a:lnTo>
                    <a:pt x="1989" y="84"/>
                  </a:lnTo>
                  <a:lnTo>
                    <a:pt x="15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15" name="Google Shape;415;p30"/>
            <p:cNvSpPr/>
            <p:nvPr/>
          </p:nvSpPr>
          <p:spPr>
            <a:xfrm>
              <a:off x="4926950" y="4395725"/>
              <a:ext cx="51825" cy="78125"/>
            </a:xfrm>
            <a:custGeom>
              <a:avLst/>
              <a:gdLst/>
              <a:ahLst/>
              <a:cxnLst/>
              <a:rect l="l" t="t" r="r" b="b"/>
              <a:pathLst>
                <a:path w="2073" h="3125" extrusionOk="0">
                  <a:moveTo>
                    <a:pt x="879" y="1607"/>
                  </a:moveTo>
                  <a:cubicBezTo>
                    <a:pt x="901" y="1607"/>
                    <a:pt x="925" y="1612"/>
                    <a:pt x="953" y="1621"/>
                  </a:cubicBezTo>
                  <a:lnTo>
                    <a:pt x="1321" y="1671"/>
                  </a:lnTo>
                  <a:lnTo>
                    <a:pt x="1154" y="2540"/>
                  </a:lnTo>
                  <a:lnTo>
                    <a:pt x="769" y="2456"/>
                  </a:lnTo>
                  <a:cubicBezTo>
                    <a:pt x="586" y="2406"/>
                    <a:pt x="502" y="2239"/>
                    <a:pt x="569" y="1972"/>
                  </a:cubicBezTo>
                  <a:cubicBezTo>
                    <a:pt x="602" y="1821"/>
                    <a:pt x="652" y="1738"/>
                    <a:pt x="702" y="1671"/>
                  </a:cubicBezTo>
                  <a:cubicBezTo>
                    <a:pt x="775" y="1635"/>
                    <a:pt x="821" y="1607"/>
                    <a:pt x="879" y="1607"/>
                  </a:cubicBezTo>
                  <a:close/>
                  <a:moveTo>
                    <a:pt x="435" y="0"/>
                  </a:moveTo>
                  <a:lnTo>
                    <a:pt x="519" y="802"/>
                  </a:lnTo>
                  <a:cubicBezTo>
                    <a:pt x="519" y="869"/>
                    <a:pt x="535" y="919"/>
                    <a:pt x="535" y="969"/>
                  </a:cubicBezTo>
                  <a:cubicBezTo>
                    <a:pt x="535" y="1003"/>
                    <a:pt x="569" y="1053"/>
                    <a:pt x="586" y="1086"/>
                  </a:cubicBezTo>
                  <a:cubicBezTo>
                    <a:pt x="452" y="1153"/>
                    <a:pt x="352" y="1237"/>
                    <a:pt x="251" y="1370"/>
                  </a:cubicBezTo>
                  <a:cubicBezTo>
                    <a:pt x="168" y="1504"/>
                    <a:pt x="101" y="1654"/>
                    <a:pt x="68" y="1838"/>
                  </a:cubicBezTo>
                  <a:cubicBezTo>
                    <a:pt x="1" y="2139"/>
                    <a:pt x="1" y="2389"/>
                    <a:pt x="84" y="2573"/>
                  </a:cubicBezTo>
                  <a:cubicBezTo>
                    <a:pt x="168" y="2757"/>
                    <a:pt x="318" y="2891"/>
                    <a:pt x="535" y="2924"/>
                  </a:cubicBezTo>
                  <a:lnTo>
                    <a:pt x="1521" y="3125"/>
                  </a:lnTo>
                  <a:lnTo>
                    <a:pt x="2073" y="334"/>
                  </a:lnTo>
                  <a:lnTo>
                    <a:pt x="1571" y="234"/>
                  </a:lnTo>
                  <a:lnTo>
                    <a:pt x="1404" y="1120"/>
                  </a:lnTo>
                  <a:lnTo>
                    <a:pt x="1170" y="1069"/>
                  </a:lnTo>
                  <a:cubicBezTo>
                    <a:pt x="1120" y="1069"/>
                    <a:pt x="1087" y="1053"/>
                    <a:pt x="1070" y="1003"/>
                  </a:cubicBezTo>
                  <a:cubicBezTo>
                    <a:pt x="1037" y="969"/>
                    <a:pt x="1020" y="919"/>
                    <a:pt x="1020" y="869"/>
                  </a:cubicBezTo>
                  <a:lnTo>
                    <a:pt x="936" y="117"/>
                  </a:lnTo>
                  <a:lnTo>
                    <a:pt x="43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16" name="Google Shape;416;p30"/>
            <p:cNvSpPr/>
            <p:nvPr/>
          </p:nvSpPr>
          <p:spPr>
            <a:xfrm>
              <a:off x="4877250" y="4386525"/>
              <a:ext cx="50975" cy="76875"/>
            </a:xfrm>
            <a:custGeom>
              <a:avLst/>
              <a:gdLst/>
              <a:ahLst/>
              <a:cxnLst/>
              <a:rect l="l" t="t" r="r" b="b"/>
              <a:pathLst>
                <a:path w="2039" h="3075" extrusionOk="0">
                  <a:moveTo>
                    <a:pt x="585" y="1"/>
                  </a:moveTo>
                  <a:lnTo>
                    <a:pt x="485" y="519"/>
                  </a:lnTo>
                  <a:lnTo>
                    <a:pt x="1421" y="736"/>
                  </a:lnTo>
                  <a:lnTo>
                    <a:pt x="1304" y="1321"/>
                  </a:lnTo>
                  <a:lnTo>
                    <a:pt x="468" y="1120"/>
                  </a:lnTo>
                  <a:lnTo>
                    <a:pt x="335" y="1671"/>
                  </a:lnTo>
                  <a:lnTo>
                    <a:pt x="1170" y="1855"/>
                  </a:lnTo>
                  <a:lnTo>
                    <a:pt x="1053" y="2440"/>
                  </a:lnTo>
                  <a:lnTo>
                    <a:pt x="117" y="2239"/>
                  </a:lnTo>
                  <a:lnTo>
                    <a:pt x="0" y="2757"/>
                  </a:lnTo>
                  <a:lnTo>
                    <a:pt x="1454" y="3075"/>
                  </a:lnTo>
                  <a:lnTo>
                    <a:pt x="2039" y="318"/>
                  </a:lnTo>
                  <a:lnTo>
                    <a:pt x="58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17" name="Google Shape;417;p30"/>
            <p:cNvSpPr/>
            <p:nvPr/>
          </p:nvSpPr>
          <p:spPr>
            <a:xfrm>
              <a:off x="4834225" y="4379350"/>
              <a:ext cx="48900" cy="72125"/>
            </a:xfrm>
            <a:custGeom>
              <a:avLst/>
              <a:gdLst/>
              <a:ahLst/>
              <a:cxnLst/>
              <a:rect l="l" t="t" r="r" b="b"/>
              <a:pathLst>
                <a:path w="1956" h="2885" extrusionOk="0">
                  <a:moveTo>
                    <a:pt x="1086" y="0"/>
                  </a:moveTo>
                  <a:cubicBezTo>
                    <a:pt x="931" y="0"/>
                    <a:pt x="794" y="45"/>
                    <a:pt x="685" y="154"/>
                  </a:cubicBezTo>
                  <a:cubicBezTo>
                    <a:pt x="518" y="288"/>
                    <a:pt x="418" y="455"/>
                    <a:pt x="351" y="705"/>
                  </a:cubicBezTo>
                  <a:cubicBezTo>
                    <a:pt x="301" y="822"/>
                    <a:pt x="301" y="956"/>
                    <a:pt x="301" y="1073"/>
                  </a:cubicBezTo>
                  <a:cubicBezTo>
                    <a:pt x="301" y="1207"/>
                    <a:pt x="351" y="1307"/>
                    <a:pt x="418" y="1407"/>
                  </a:cubicBezTo>
                  <a:cubicBezTo>
                    <a:pt x="468" y="1507"/>
                    <a:pt x="585" y="1591"/>
                    <a:pt x="719" y="1708"/>
                  </a:cubicBezTo>
                  <a:cubicBezTo>
                    <a:pt x="802" y="1758"/>
                    <a:pt x="886" y="1825"/>
                    <a:pt x="936" y="1875"/>
                  </a:cubicBezTo>
                  <a:cubicBezTo>
                    <a:pt x="1003" y="1908"/>
                    <a:pt x="1020" y="1958"/>
                    <a:pt x="1036" y="1992"/>
                  </a:cubicBezTo>
                  <a:cubicBezTo>
                    <a:pt x="1053" y="2042"/>
                    <a:pt x="1053" y="2075"/>
                    <a:pt x="1036" y="2142"/>
                  </a:cubicBezTo>
                  <a:cubicBezTo>
                    <a:pt x="1020" y="2242"/>
                    <a:pt x="953" y="2293"/>
                    <a:pt x="886" y="2309"/>
                  </a:cubicBezTo>
                  <a:cubicBezTo>
                    <a:pt x="871" y="2314"/>
                    <a:pt x="851" y="2316"/>
                    <a:pt x="827" y="2316"/>
                  </a:cubicBezTo>
                  <a:cubicBezTo>
                    <a:pt x="769" y="2316"/>
                    <a:pt x="690" y="2304"/>
                    <a:pt x="619" y="2293"/>
                  </a:cubicBezTo>
                  <a:cubicBezTo>
                    <a:pt x="535" y="2259"/>
                    <a:pt x="452" y="2226"/>
                    <a:pt x="368" y="2176"/>
                  </a:cubicBezTo>
                  <a:cubicBezTo>
                    <a:pt x="284" y="2142"/>
                    <a:pt x="218" y="2075"/>
                    <a:pt x="134" y="2009"/>
                  </a:cubicBezTo>
                  <a:lnTo>
                    <a:pt x="0" y="2593"/>
                  </a:lnTo>
                  <a:cubicBezTo>
                    <a:pt x="34" y="2643"/>
                    <a:pt x="117" y="2710"/>
                    <a:pt x="218" y="2744"/>
                  </a:cubicBezTo>
                  <a:cubicBezTo>
                    <a:pt x="335" y="2794"/>
                    <a:pt x="435" y="2827"/>
                    <a:pt x="535" y="2844"/>
                  </a:cubicBezTo>
                  <a:cubicBezTo>
                    <a:pt x="635" y="2871"/>
                    <a:pt x="730" y="2884"/>
                    <a:pt x="819" y="2884"/>
                  </a:cubicBezTo>
                  <a:cubicBezTo>
                    <a:pt x="951" y="2884"/>
                    <a:pt x="1070" y="2854"/>
                    <a:pt x="1170" y="2794"/>
                  </a:cubicBezTo>
                  <a:cubicBezTo>
                    <a:pt x="1337" y="2660"/>
                    <a:pt x="1437" y="2493"/>
                    <a:pt x="1504" y="2226"/>
                  </a:cubicBezTo>
                  <a:cubicBezTo>
                    <a:pt x="1538" y="2075"/>
                    <a:pt x="1538" y="1958"/>
                    <a:pt x="1538" y="1841"/>
                  </a:cubicBezTo>
                  <a:cubicBezTo>
                    <a:pt x="1538" y="1741"/>
                    <a:pt x="1504" y="1641"/>
                    <a:pt x="1437" y="1557"/>
                  </a:cubicBezTo>
                  <a:cubicBezTo>
                    <a:pt x="1371" y="1457"/>
                    <a:pt x="1287" y="1374"/>
                    <a:pt x="1170" y="1290"/>
                  </a:cubicBezTo>
                  <a:cubicBezTo>
                    <a:pt x="1086" y="1207"/>
                    <a:pt x="1003" y="1140"/>
                    <a:pt x="936" y="1106"/>
                  </a:cubicBezTo>
                  <a:cubicBezTo>
                    <a:pt x="886" y="1056"/>
                    <a:pt x="853" y="1006"/>
                    <a:pt x="836" y="956"/>
                  </a:cubicBezTo>
                  <a:cubicBezTo>
                    <a:pt x="802" y="889"/>
                    <a:pt x="802" y="822"/>
                    <a:pt x="836" y="755"/>
                  </a:cubicBezTo>
                  <a:cubicBezTo>
                    <a:pt x="869" y="655"/>
                    <a:pt x="919" y="605"/>
                    <a:pt x="970" y="572"/>
                  </a:cubicBezTo>
                  <a:cubicBezTo>
                    <a:pt x="987" y="567"/>
                    <a:pt x="1007" y="565"/>
                    <a:pt x="1027" y="565"/>
                  </a:cubicBezTo>
                  <a:cubicBezTo>
                    <a:pt x="1085" y="565"/>
                    <a:pt x="1156" y="581"/>
                    <a:pt x="1254" y="605"/>
                  </a:cubicBezTo>
                  <a:cubicBezTo>
                    <a:pt x="1354" y="622"/>
                    <a:pt x="1437" y="655"/>
                    <a:pt x="1538" y="722"/>
                  </a:cubicBezTo>
                  <a:cubicBezTo>
                    <a:pt x="1638" y="789"/>
                    <a:pt x="1721" y="856"/>
                    <a:pt x="1805" y="939"/>
                  </a:cubicBezTo>
                  <a:lnTo>
                    <a:pt x="1955" y="354"/>
                  </a:lnTo>
                  <a:cubicBezTo>
                    <a:pt x="1888" y="288"/>
                    <a:pt x="1805" y="221"/>
                    <a:pt x="1705" y="154"/>
                  </a:cubicBezTo>
                  <a:cubicBezTo>
                    <a:pt x="1604" y="104"/>
                    <a:pt x="1471" y="54"/>
                    <a:pt x="1354" y="37"/>
                  </a:cubicBezTo>
                  <a:cubicBezTo>
                    <a:pt x="1260" y="13"/>
                    <a:pt x="1170" y="0"/>
                    <a:pt x="108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18" name="Google Shape;418;p30"/>
            <p:cNvSpPr/>
            <p:nvPr/>
          </p:nvSpPr>
          <p:spPr>
            <a:xfrm>
              <a:off x="4784925" y="4365225"/>
              <a:ext cx="53500" cy="77300"/>
            </a:xfrm>
            <a:custGeom>
              <a:avLst/>
              <a:gdLst/>
              <a:ahLst/>
              <a:cxnLst/>
              <a:rect l="l" t="t" r="r" b="b"/>
              <a:pathLst>
                <a:path w="2140" h="3092" extrusionOk="0">
                  <a:moveTo>
                    <a:pt x="736" y="0"/>
                  </a:moveTo>
                  <a:lnTo>
                    <a:pt x="586" y="518"/>
                  </a:lnTo>
                  <a:lnTo>
                    <a:pt x="1521" y="769"/>
                  </a:lnTo>
                  <a:lnTo>
                    <a:pt x="1388" y="1337"/>
                  </a:lnTo>
                  <a:lnTo>
                    <a:pt x="552" y="1120"/>
                  </a:lnTo>
                  <a:lnTo>
                    <a:pt x="402" y="1671"/>
                  </a:lnTo>
                  <a:lnTo>
                    <a:pt x="1237" y="1872"/>
                  </a:lnTo>
                  <a:lnTo>
                    <a:pt x="1087" y="2440"/>
                  </a:lnTo>
                  <a:lnTo>
                    <a:pt x="151" y="2189"/>
                  </a:lnTo>
                  <a:lnTo>
                    <a:pt x="1" y="2707"/>
                  </a:lnTo>
                  <a:lnTo>
                    <a:pt x="1421" y="3091"/>
                  </a:lnTo>
                  <a:lnTo>
                    <a:pt x="2140" y="351"/>
                  </a:lnTo>
                  <a:lnTo>
                    <a:pt x="73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19" name="Google Shape;419;p30"/>
            <p:cNvSpPr/>
            <p:nvPr/>
          </p:nvSpPr>
          <p:spPr>
            <a:xfrm>
              <a:off x="4731050" y="4349775"/>
              <a:ext cx="62250" cy="80625"/>
            </a:xfrm>
            <a:custGeom>
              <a:avLst/>
              <a:gdLst/>
              <a:ahLst/>
              <a:cxnLst/>
              <a:rect l="l" t="t" r="r" b="b"/>
              <a:pathLst>
                <a:path w="2490" h="3225" extrusionOk="0">
                  <a:moveTo>
                    <a:pt x="786" y="0"/>
                  </a:moveTo>
                  <a:lnTo>
                    <a:pt x="0" y="2724"/>
                  </a:lnTo>
                  <a:lnTo>
                    <a:pt x="485" y="2874"/>
                  </a:lnTo>
                  <a:lnTo>
                    <a:pt x="936" y="1237"/>
                  </a:lnTo>
                  <a:lnTo>
                    <a:pt x="1304" y="3091"/>
                  </a:lnTo>
                  <a:lnTo>
                    <a:pt x="1721" y="3225"/>
                  </a:lnTo>
                  <a:lnTo>
                    <a:pt x="2490" y="501"/>
                  </a:lnTo>
                  <a:lnTo>
                    <a:pt x="2005" y="368"/>
                  </a:lnTo>
                  <a:lnTo>
                    <a:pt x="1554" y="1989"/>
                  </a:lnTo>
                  <a:lnTo>
                    <a:pt x="1203" y="134"/>
                  </a:lnTo>
                  <a:lnTo>
                    <a:pt x="78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20" name="Google Shape;420;p30"/>
            <p:cNvSpPr/>
            <p:nvPr/>
          </p:nvSpPr>
          <p:spPr>
            <a:xfrm>
              <a:off x="4682175" y="4339325"/>
              <a:ext cx="46800" cy="76050"/>
            </a:xfrm>
            <a:custGeom>
              <a:avLst/>
              <a:gdLst/>
              <a:ahLst/>
              <a:cxnLst/>
              <a:rect l="l" t="t" r="r" b="b"/>
              <a:pathLst>
                <a:path w="1872" h="3042" extrusionOk="0">
                  <a:moveTo>
                    <a:pt x="1421" y="0"/>
                  </a:moveTo>
                  <a:lnTo>
                    <a:pt x="736" y="2173"/>
                  </a:lnTo>
                  <a:lnTo>
                    <a:pt x="168" y="2006"/>
                  </a:lnTo>
                  <a:lnTo>
                    <a:pt x="1" y="2540"/>
                  </a:lnTo>
                  <a:lnTo>
                    <a:pt x="1588" y="3041"/>
                  </a:lnTo>
                  <a:lnTo>
                    <a:pt x="1755" y="2507"/>
                  </a:lnTo>
                  <a:lnTo>
                    <a:pt x="1187" y="2340"/>
                  </a:lnTo>
                  <a:lnTo>
                    <a:pt x="1872" y="168"/>
                  </a:lnTo>
                  <a:lnTo>
                    <a:pt x="142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21" name="Google Shape;421;p30"/>
            <p:cNvSpPr/>
            <p:nvPr/>
          </p:nvSpPr>
          <p:spPr>
            <a:xfrm>
              <a:off x="4649175" y="4319275"/>
              <a:ext cx="53500" cy="77300"/>
            </a:xfrm>
            <a:custGeom>
              <a:avLst/>
              <a:gdLst/>
              <a:ahLst/>
              <a:cxnLst/>
              <a:rect l="l" t="t" r="r" b="b"/>
              <a:pathLst>
                <a:path w="2140" h="3092" extrusionOk="0">
                  <a:moveTo>
                    <a:pt x="552" y="1337"/>
                  </a:moveTo>
                  <a:lnTo>
                    <a:pt x="1053" y="1504"/>
                  </a:lnTo>
                  <a:lnTo>
                    <a:pt x="485" y="2356"/>
                  </a:lnTo>
                  <a:lnTo>
                    <a:pt x="552" y="1337"/>
                  </a:lnTo>
                  <a:close/>
                  <a:moveTo>
                    <a:pt x="184" y="0"/>
                  </a:moveTo>
                  <a:lnTo>
                    <a:pt x="1" y="2924"/>
                  </a:lnTo>
                  <a:lnTo>
                    <a:pt x="502" y="3092"/>
                  </a:lnTo>
                  <a:lnTo>
                    <a:pt x="2139" y="635"/>
                  </a:lnTo>
                  <a:lnTo>
                    <a:pt x="1655" y="502"/>
                  </a:lnTo>
                  <a:lnTo>
                    <a:pt x="1270" y="1036"/>
                  </a:lnTo>
                  <a:lnTo>
                    <a:pt x="652" y="836"/>
                  </a:lnTo>
                  <a:lnTo>
                    <a:pt x="686" y="168"/>
                  </a:lnTo>
                  <a:lnTo>
                    <a:pt x="18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22" name="Google Shape;422;p30"/>
            <p:cNvSpPr/>
            <p:nvPr/>
          </p:nvSpPr>
          <p:spPr>
            <a:xfrm>
              <a:off x="4590275" y="4310075"/>
              <a:ext cx="49725" cy="75225"/>
            </a:xfrm>
            <a:custGeom>
              <a:avLst/>
              <a:gdLst/>
              <a:ahLst/>
              <a:cxnLst/>
              <a:rect l="l" t="t" r="r" b="b"/>
              <a:pathLst>
                <a:path w="1989" h="3009" extrusionOk="0">
                  <a:moveTo>
                    <a:pt x="1504" y="1"/>
                  </a:moveTo>
                  <a:lnTo>
                    <a:pt x="736" y="2156"/>
                  </a:lnTo>
                  <a:lnTo>
                    <a:pt x="184" y="1939"/>
                  </a:lnTo>
                  <a:lnTo>
                    <a:pt x="1" y="2440"/>
                  </a:lnTo>
                  <a:lnTo>
                    <a:pt x="1571" y="3008"/>
                  </a:lnTo>
                  <a:lnTo>
                    <a:pt x="1755" y="2507"/>
                  </a:lnTo>
                  <a:lnTo>
                    <a:pt x="1204" y="2307"/>
                  </a:lnTo>
                  <a:lnTo>
                    <a:pt x="1989" y="151"/>
                  </a:lnTo>
                  <a:lnTo>
                    <a:pt x="15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23" name="Google Shape;423;p30"/>
            <p:cNvSpPr/>
            <p:nvPr/>
          </p:nvSpPr>
          <p:spPr>
            <a:xfrm>
              <a:off x="4569400" y="4296725"/>
              <a:ext cx="37200" cy="70600"/>
            </a:xfrm>
            <a:custGeom>
              <a:avLst/>
              <a:gdLst/>
              <a:ahLst/>
              <a:cxnLst/>
              <a:rect l="l" t="t" r="r" b="b"/>
              <a:pathLst>
                <a:path w="1488" h="2824" extrusionOk="0">
                  <a:moveTo>
                    <a:pt x="1019" y="0"/>
                  </a:moveTo>
                  <a:lnTo>
                    <a:pt x="0" y="2623"/>
                  </a:lnTo>
                  <a:lnTo>
                    <a:pt x="451" y="2824"/>
                  </a:lnTo>
                  <a:lnTo>
                    <a:pt x="1487" y="184"/>
                  </a:lnTo>
                  <a:lnTo>
                    <a:pt x="101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24" name="Google Shape;424;p30"/>
            <p:cNvSpPr/>
            <p:nvPr/>
          </p:nvSpPr>
          <p:spPr>
            <a:xfrm>
              <a:off x="4519275" y="4280825"/>
              <a:ext cx="58925" cy="71725"/>
            </a:xfrm>
            <a:custGeom>
              <a:avLst/>
              <a:gdLst/>
              <a:ahLst/>
              <a:cxnLst/>
              <a:rect l="l" t="t" r="r" b="b"/>
              <a:pathLst>
                <a:path w="2357" h="2869" extrusionOk="0">
                  <a:moveTo>
                    <a:pt x="1340" y="595"/>
                  </a:moveTo>
                  <a:cubicBezTo>
                    <a:pt x="1398" y="595"/>
                    <a:pt x="1458" y="608"/>
                    <a:pt x="1521" y="636"/>
                  </a:cubicBezTo>
                  <a:cubicBezTo>
                    <a:pt x="1671" y="703"/>
                    <a:pt x="1771" y="820"/>
                    <a:pt x="1771" y="954"/>
                  </a:cubicBezTo>
                  <a:cubicBezTo>
                    <a:pt x="1788" y="1087"/>
                    <a:pt x="1755" y="1305"/>
                    <a:pt x="1654" y="1572"/>
                  </a:cubicBezTo>
                  <a:cubicBezTo>
                    <a:pt x="1537" y="1873"/>
                    <a:pt x="1420" y="2073"/>
                    <a:pt x="1287" y="2157"/>
                  </a:cubicBezTo>
                  <a:cubicBezTo>
                    <a:pt x="1214" y="2209"/>
                    <a:pt x="1127" y="2235"/>
                    <a:pt x="1036" y="2235"/>
                  </a:cubicBezTo>
                  <a:cubicBezTo>
                    <a:pt x="982" y="2235"/>
                    <a:pt x="925" y="2226"/>
                    <a:pt x="869" y="2207"/>
                  </a:cubicBezTo>
                  <a:cubicBezTo>
                    <a:pt x="702" y="2140"/>
                    <a:pt x="618" y="2040"/>
                    <a:pt x="602" y="1889"/>
                  </a:cubicBezTo>
                  <a:cubicBezTo>
                    <a:pt x="585" y="1739"/>
                    <a:pt x="618" y="1505"/>
                    <a:pt x="752" y="1221"/>
                  </a:cubicBezTo>
                  <a:cubicBezTo>
                    <a:pt x="869" y="954"/>
                    <a:pt x="986" y="787"/>
                    <a:pt x="1103" y="670"/>
                  </a:cubicBezTo>
                  <a:cubicBezTo>
                    <a:pt x="1181" y="621"/>
                    <a:pt x="1259" y="595"/>
                    <a:pt x="1340" y="595"/>
                  </a:cubicBezTo>
                  <a:close/>
                  <a:moveTo>
                    <a:pt x="1337" y="1"/>
                  </a:moveTo>
                  <a:cubicBezTo>
                    <a:pt x="1183" y="1"/>
                    <a:pt x="1036" y="38"/>
                    <a:pt x="902" y="118"/>
                  </a:cubicBezTo>
                  <a:cubicBezTo>
                    <a:pt x="635" y="252"/>
                    <a:pt x="435" y="569"/>
                    <a:pt x="251" y="1037"/>
                  </a:cubicBezTo>
                  <a:cubicBezTo>
                    <a:pt x="67" y="1538"/>
                    <a:pt x="0" y="1906"/>
                    <a:pt x="67" y="2173"/>
                  </a:cubicBezTo>
                  <a:cubicBezTo>
                    <a:pt x="151" y="2474"/>
                    <a:pt x="334" y="2658"/>
                    <a:pt x="618" y="2792"/>
                  </a:cubicBezTo>
                  <a:cubicBezTo>
                    <a:pt x="750" y="2843"/>
                    <a:pt x="875" y="2868"/>
                    <a:pt x="995" y="2868"/>
                  </a:cubicBezTo>
                  <a:cubicBezTo>
                    <a:pt x="1150" y="2868"/>
                    <a:pt x="1296" y="2826"/>
                    <a:pt x="1437" y="2741"/>
                  </a:cubicBezTo>
                  <a:cubicBezTo>
                    <a:pt x="1688" y="2591"/>
                    <a:pt x="1922" y="2274"/>
                    <a:pt x="2105" y="1806"/>
                  </a:cubicBezTo>
                  <a:cubicBezTo>
                    <a:pt x="2289" y="1338"/>
                    <a:pt x="2356" y="987"/>
                    <a:pt x="2289" y="703"/>
                  </a:cubicBezTo>
                  <a:cubicBezTo>
                    <a:pt x="2222" y="402"/>
                    <a:pt x="2039" y="218"/>
                    <a:pt x="1755" y="85"/>
                  </a:cubicBezTo>
                  <a:cubicBezTo>
                    <a:pt x="1614" y="30"/>
                    <a:pt x="1473" y="1"/>
                    <a:pt x="13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25" name="Google Shape;425;p30"/>
            <p:cNvSpPr/>
            <p:nvPr/>
          </p:nvSpPr>
          <p:spPr>
            <a:xfrm>
              <a:off x="4461200" y="4252850"/>
              <a:ext cx="69375" cy="82325"/>
            </a:xfrm>
            <a:custGeom>
              <a:avLst/>
              <a:gdLst/>
              <a:ahLst/>
              <a:cxnLst/>
              <a:rect l="l" t="t" r="r" b="b"/>
              <a:pathLst>
                <a:path w="2775" h="3293" extrusionOk="0">
                  <a:moveTo>
                    <a:pt x="1154" y="1"/>
                  </a:moveTo>
                  <a:lnTo>
                    <a:pt x="1" y="2591"/>
                  </a:lnTo>
                  <a:lnTo>
                    <a:pt x="469" y="2791"/>
                  </a:lnTo>
                  <a:lnTo>
                    <a:pt x="1154" y="1254"/>
                  </a:lnTo>
                  <a:lnTo>
                    <a:pt x="1237" y="3125"/>
                  </a:lnTo>
                  <a:lnTo>
                    <a:pt x="1638" y="3292"/>
                  </a:lnTo>
                  <a:lnTo>
                    <a:pt x="2774" y="703"/>
                  </a:lnTo>
                  <a:lnTo>
                    <a:pt x="2323" y="502"/>
                  </a:lnTo>
                  <a:lnTo>
                    <a:pt x="1638" y="2039"/>
                  </a:lnTo>
                  <a:lnTo>
                    <a:pt x="1555" y="168"/>
                  </a:lnTo>
                  <a:lnTo>
                    <a:pt x="115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26" name="Google Shape;426;p30"/>
            <p:cNvSpPr/>
            <p:nvPr/>
          </p:nvSpPr>
          <p:spPr>
            <a:xfrm>
              <a:off x="4467050" y="4244500"/>
              <a:ext cx="14650" cy="15475"/>
            </a:xfrm>
            <a:custGeom>
              <a:avLst/>
              <a:gdLst/>
              <a:ahLst/>
              <a:cxnLst/>
              <a:rect l="l" t="t" r="r" b="b"/>
              <a:pathLst>
                <a:path w="586" h="619" extrusionOk="0">
                  <a:moveTo>
                    <a:pt x="235" y="1"/>
                  </a:moveTo>
                  <a:lnTo>
                    <a:pt x="1" y="452"/>
                  </a:lnTo>
                  <a:lnTo>
                    <a:pt x="351" y="619"/>
                  </a:lnTo>
                  <a:lnTo>
                    <a:pt x="585" y="168"/>
                  </a:lnTo>
                  <a:lnTo>
                    <a:pt x="23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27" name="Google Shape;427;p30"/>
            <p:cNvSpPr/>
            <p:nvPr/>
          </p:nvSpPr>
          <p:spPr>
            <a:xfrm>
              <a:off x="4381425" y="4216975"/>
              <a:ext cx="64350" cy="77675"/>
            </a:xfrm>
            <a:custGeom>
              <a:avLst/>
              <a:gdLst/>
              <a:ahLst/>
              <a:cxnLst/>
              <a:rect l="l" t="t" r="r" b="b"/>
              <a:pathLst>
                <a:path w="2574" h="3107" extrusionOk="0">
                  <a:moveTo>
                    <a:pt x="1379" y="560"/>
                  </a:moveTo>
                  <a:cubicBezTo>
                    <a:pt x="1417" y="560"/>
                    <a:pt x="1458" y="573"/>
                    <a:pt x="1504" y="600"/>
                  </a:cubicBezTo>
                  <a:lnTo>
                    <a:pt x="1905" y="801"/>
                  </a:lnTo>
                  <a:lnTo>
                    <a:pt x="1604" y="1419"/>
                  </a:lnTo>
                  <a:lnTo>
                    <a:pt x="1203" y="1219"/>
                  </a:lnTo>
                  <a:cubicBezTo>
                    <a:pt x="1103" y="1185"/>
                    <a:pt x="1070" y="1118"/>
                    <a:pt x="1036" y="1052"/>
                  </a:cubicBezTo>
                  <a:cubicBezTo>
                    <a:pt x="1036" y="1001"/>
                    <a:pt x="1070" y="918"/>
                    <a:pt x="1103" y="801"/>
                  </a:cubicBezTo>
                  <a:cubicBezTo>
                    <a:pt x="1170" y="684"/>
                    <a:pt x="1237" y="600"/>
                    <a:pt x="1287" y="584"/>
                  </a:cubicBezTo>
                  <a:cubicBezTo>
                    <a:pt x="1317" y="569"/>
                    <a:pt x="1347" y="560"/>
                    <a:pt x="1379" y="560"/>
                  </a:cubicBezTo>
                  <a:close/>
                  <a:moveTo>
                    <a:pt x="860" y="1626"/>
                  </a:moveTo>
                  <a:cubicBezTo>
                    <a:pt x="904" y="1626"/>
                    <a:pt x="950" y="1638"/>
                    <a:pt x="1003" y="1670"/>
                  </a:cubicBezTo>
                  <a:lnTo>
                    <a:pt x="1354" y="1854"/>
                  </a:lnTo>
                  <a:lnTo>
                    <a:pt x="1036" y="2422"/>
                  </a:lnTo>
                  <a:lnTo>
                    <a:pt x="702" y="2255"/>
                  </a:lnTo>
                  <a:cubicBezTo>
                    <a:pt x="619" y="2204"/>
                    <a:pt x="568" y="2138"/>
                    <a:pt x="568" y="2087"/>
                  </a:cubicBezTo>
                  <a:cubicBezTo>
                    <a:pt x="568" y="2021"/>
                    <a:pt x="585" y="1937"/>
                    <a:pt x="619" y="1837"/>
                  </a:cubicBezTo>
                  <a:cubicBezTo>
                    <a:pt x="685" y="1720"/>
                    <a:pt x="736" y="1686"/>
                    <a:pt x="786" y="1636"/>
                  </a:cubicBezTo>
                  <a:cubicBezTo>
                    <a:pt x="810" y="1630"/>
                    <a:pt x="835" y="1626"/>
                    <a:pt x="860" y="1626"/>
                  </a:cubicBezTo>
                  <a:close/>
                  <a:moveTo>
                    <a:pt x="1307" y="1"/>
                  </a:moveTo>
                  <a:cubicBezTo>
                    <a:pt x="1238" y="1"/>
                    <a:pt x="1171" y="15"/>
                    <a:pt x="1103" y="49"/>
                  </a:cubicBezTo>
                  <a:cubicBezTo>
                    <a:pt x="936" y="133"/>
                    <a:pt x="786" y="300"/>
                    <a:pt x="669" y="534"/>
                  </a:cubicBezTo>
                  <a:cubicBezTo>
                    <a:pt x="585" y="701"/>
                    <a:pt x="535" y="834"/>
                    <a:pt x="535" y="935"/>
                  </a:cubicBezTo>
                  <a:cubicBezTo>
                    <a:pt x="568" y="1035"/>
                    <a:pt x="585" y="1118"/>
                    <a:pt x="652" y="1202"/>
                  </a:cubicBezTo>
                  <a:cubicBezTo>
                    <a:pt x="568" y="1219"/>
                    <a:pt x="485" y="1285"/>
                    <a:pt x="401" y="1352"/>
                  </a:cubicBezTo>
                  <a:cubicBezTo>
                    <a:pt x="318" y="1436"/>
                    <a:pt x="218" y="1536"/>
                    <a:pt x="167" y="1670"/>
                  </a:cubicBezTo>
                  <a:cubicBezTo>
                    <a:pt x="67" y="1887"/>
                    <a:pt x="0" y="2087"/>
                    <a:pt x="34" y="2255"/>
                  </a:cubicBezTo>
                  <a:cubicBezTo>
                    <a:pt x="84" y="2422"/>
                    <a:pt x="167" y="2539"/>
                    <a:pt x="351" y="2622"/>
                  </a:cubicBezTo>
                  <a:lnTo>
                    <a:pt x="1287" y="3107"/>
                  </a:lnTo>
                  <a:lnTo>
                    <a:pt x="2573" y="584"/>
                  </a:lnTo>
                  <a:lnTo>
                    <a:pt x="1621" y="82"/>
                  </a:lnTo>
                  <a:cubicBezTo>
                    <a:pt x="1511" y="33"/>
                    <a:pt x="1408" y="1"/>
                    <a:pt x="130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28" name="Google Shape;428;p30"/>
            <p:cNvSpPr/>
            <p:nvPr/>
          </p:nvSpPr>
          <p:spPr>
            <a:xfrm>
              <a:off x="4329625" y="4196875"/>
              <a:ext cx="61000" cy="76900"/>
            </a:xfrm>
            <a:custGeom>
              <a:avLst/>
              <a:gdLst/>
              <a:ahLst/>
              <a:cxnLst/>
              <a:rect l="l" t="t" r="r" b="b"/>
              <a:pathLst>
                <a:path w="2440" h="3076" extrusionOk="0">
                  <a:moveTo>
                    <a:pt x="1989" y="1"/>
                  </a:moveTo>
                  <a:lnTo>
                    <a:pt x="1488" y="920"/>
                  </a:lnTo>
                  <a:lnTo>
                    <a:pt x="0" y="2156"/>
                  </a:lnTo>
                  <a:lnTo>
                    <a:pt x="452" y="2407"/>
                  </a:lnTo>
                  <a:lnTo>
                    <a:pt x="1421" y="1588"/>
                  </a:lnTo>
                  <a:lnTo>
                    <a:pt x="1421" y="1588"/>
                  </a:lnTo>
                  <a:lnTo>
                    <a:pt x="1254" y="2825"/>
                  </a:lnTo>
                  <a:lnTo>
                    <a:pt x="1721" y="3075"/>
                  </a:lnTo>
                  <a:lnTo>
                    <a:pt x="1939" y="1170"/>
                  </a:lnTo>
                  <a:lnTo>
                    <a:pt x="2440" y="252"/>
                  </a:lnTo>
                  <a:lnTo>
                    <a:pt x="198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29" name="Google Shape;429;p30"/>
            <p:cNvSpPr/>
            <p:nvPr/>
          </p:nvSpPr>
          <p:spPr>
            <a:xfrm>
              <a:off x="4274075" y="4160725"/>
              <a:ext cx="64350" cy="68425"/>
            </a:xfrm>
            <a:custGeom>
              <a:avLst/>
              <a:gdLst/>
              <a:ahLst/>
              <a:cxnLst/>
              <a:rect l="l" t="t" r="r" b="b"/>
              <a:pathLst>
                <a:path w="2574" h="2737" extrusionOk="0">
                  <a:moveTo>
                    <a:pt x="1539" y="1"/>
                  </a:moveTo>
                  <a:cubicBezTo>
                    <a:pt x="1476" y="1"/>
                    <a:pt x="1419" y="9"/>
                    <a:pt x="1370" y="27"/>
                  </a:cubicBezTo>
                  <a:cubicBezTo>
                    <a:pt x="1187" y="93"/>
                    <a:pt x="1019" y="227"/>
                    <a:pt x="886" y="444"/>
                  </a:cubicBezTo>
                  <a:cubicBezTo>
                    <a:pt x="819" y="561"/>
                    <a:pt x="769" y="678"/>
                    <a:pt x="735" y="795"/>
                  </a:cubicBezTo>
                  <a:cubicBezTo>
                    <a:pt x="719" y="929"/>
                    <a:pt x="702" y="1046"/>
                    <a:pt x="735" y="1163"/>
                  </a:cubicBezTo>
                  <a:cubicBezTo>
                    <a:pt x="786" y="1263"/>
                    <a:pt x="852" y="1380"/>
                    <a:pt x="953" y="1530"/>
                  </a:cubicBezTo>
                  <a:cubicBezTo>
                    <a:pt x="1036" y="1614"/>
                    <a:pt x="1070" y="1698"/>
                    <a:pt x="1120" y="1748"/>
                  </a:cubicBezTo>
                  <a:cubicBezTo>
                    <a:pt x="1153" y="1781"/>
                    <a:pt x="1170" y="1848"/>
                    <a:pt x="1170" y="1881"/>
                  </a:cubicBezTo>
                  <a:cubicBezTo>
                    <a:pt x="1170" y="1931"/>
                    <a:pt x="1170" y="1965"/>
                    <a:pt x="1136" y="2032"/>
                  </a:cubicBezTo>
                  <a:cubicBezTo>
                    <a:pt x="1107" y="2119"/>
                    <a:pt x="1053" y="2169"/>
                    <a:pt x="984" y="2169"/>
                  </a:cubicBezTo>
                  <a:cubicBezTo>
                    <a:pt x="974" y="2169"/>
                    <a:pt x="963" y="2167"/>
                    <a:pt x="953" y="2165"/>
                  </a:cubicBezTo>
                  <a:cubicBezTo>
                    <a:pt x="886" y="2132"/>
                    <a:pt x="802" y="2115"/>
                    <a:pt x="702" y="2048"/>
                  </a:cubicBezTo>
                  <a:cubicBezTo>
                    <a:pt x="618" y="2015"/>
                    <a:pt x="552" y="1948"/>
                    <a:pt x="485" y="1881"/>
                  </a:cubicBezTo>
                  <a:cubicBezTo>
                    <a:pt x="418" y="1831"/>
                    <a:pt x="368" y="1748"/>
                    <a:pt x="318" y="1664"/>
                  </a:cubicBezTo>
                  <a:lnTo>
                    <a:pt x="0" y="2182"/>
                  </a:lnTo>
                  <a:cubicBezTo>
                    <a:pt x="50" y="2249"/>
                    <a:pt x="117" y="2299"/>
                    <a:pt x="201" y="2383"/>
                  </a:cubicBezTo>
                  <a:cubicBezTo>
                    <a:pt x="284" y="2466"/>
                    <a:pt x="368" y="2533"/>
                    <a:pt x="468" y="2600"/>
                  </a:cubicBezTo>
                  <a:cubicBezTo>
                    <a:pt x="641" y="2686"/>
                    <a:pt x="795" y="2736"/>
                    <a:pt x="938" y="2736"/>
                  </a:cubicBezTo>
                  <a:cubicBezTo>
                    <a:pt x="989" y="2736"/>
                    <a:pt x="1038" y="2730"/>
                    <a:pt x="1086" y="2717"/>
                  </a:cubicBezTo>
                  <a:cubicBezTo>
                    <a:pt x="1287" y="2683"/>
                    <a:pt x="1454" y="2533"/>
                    <a:pt x="1588" y="2299"/>
                  </a:cubicBezTo>
                  <a:cubicBezTo>
                    <a:pt x="1671" y="2182"/>
                    <a:pt x="1721" y="2048"/>
                    <a:pt x="1738" y="1948"/>
                  </a:cubicBezTo>
                  <a:cubicBezTo>
                    <a:pt x="1755" y="1848"/>
                    <a:pt x="1738" y="1748"/>
                    <a:pt x="1721" y="1631"/>
                  </a:cubicBezTo>
                  <a:cubicBezTo>
                    <a:pt x="1705" y="1530"/>
                    <a:pt x="1638" y="1430"/>
                    <a:pt x="1554" y="1296"/>
                  </a:cubicBezTo>
                  <a:cubicBezTo>
                    <a:pt x="1487" y="1196"/>
                    <a:pt x="1437" y="1113"/>
                    <a:pt x="1387" y="1046"/>
                  </a:cubicBezTo>
                  <a:cubicBezTo>
                    <a:pt x="1354" y="996"/>
                    <a:pt x="1320" y="946"/>
                    <a:pt x="1320" y="879"/>
                  </a:cubicBezTo>
                  <a:cubicBezTo>
                    <a:pt x="1304" y="845"/>
                    <a:pt x="1320" y="779"/>
                    <a:pt x="1370" y="712"/>
                  </a:cubicBezTo>
                  <a:cubicBezTo>
                    <a:pt x="1437" y="628"/>
                    <a:pt x="1487" y="595"/>
                    <a:pt x="1554" y="595"/>
                  </a:cubicBezTo>
                  <a:cubicBezTo>
                    <a:pt x="1638" y="595"/>
                    <a:pt x="1721" y="628"/>
                    <a:pt x="1821" y="695"/>
                  </a:cubicBezTo>
                  <a:cubicBezTo>
                    <a:pt x="1905" y="762"/>
                    <a:pt x="1989" y="829"/>
                    <a:pt x="2072" y="912"/>
                  </a:cubicBezTo>
                  <a:cubicBezTo>
                    <a:pt x="2156" y="996"/>
                    <a:pt x="2222" y="1079"/>
                    <a:pt x="2273" y="1180"/>
                  </a:cubicBezTo>
                  <a:lnTo>
                    <a:pt x="2573" y="662"/>
                  </a:lnTo>
                  <a:cubicBezTo>
                    <a:pt x="2540" y="561"/>
                    <a:pt x="2473" y="494"/>
                    <a:pt x="2390" y="411"/>
                  </a:cubicBezTo>
                  <a:cubicBezTo>
                    <a:pt x="2306" y="327"/>
                    <a:pt x="2206" y="227"/>
                    <a:pt x="2106" y="177"/>
                  </a:cubicBezTo>
                  <a:cubicBezTo>
                    <a:pt x="1933" y="66"/>
                    <a:pt x="1715" y="1"/>
                    <a:pt x="15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30" name="Google Shape;430;p30"/>
            <p:cNvSpPr/>
            <p:nvPr/>
          </p:nvSpPr>
          <p:spPr>
            <a:xfrm>
              <a:off x="4251925" y="4131300"/>
              <a:ext cx="48475" cy="78550"/>
            </a:xfrm>
            <a:custGeom>
              <a:avLst/>
              <a:gdLst/>
              <a:ahLst/>
              <a:cxnLst/>
              <a:rect l="l" t="t" r="r" b="b"/>
              <a:pathLst>
                <a:path w="1939" h="3142" extrusionOk="0">
                  <a:moveTo>
                    <a:pt x="736" y="1"/>
                  </a:moveTo>
                  <a:lnTo>
                    <a:pt x="435" y="452"/>
                  </a:lnTo>
                  <a:lnTo>
                    <a:pt x="1237" y="953"/>
                  </a:lnTo>
                  <a:lnTo>
                    <a:pt x="1" y="2875"/>
                  </a:lnTo>
                  <a:lnTo>
                    <a:pt x="418" y="3142"/>
                  </a:lnTo>
                  <a:lnTo>
                    <a:pt x="1939" y="769"/>
                  </a:lnTo>
                  <a:lnTo>
                    <a:pt x="73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31" name="Google Shape;431;p30"/>
            <p:cNvSpPr/>
            <p:nvPr/>
          </p:nvSpPr>
          <p:spPr>
            <a:xfrm>
              <a:off x="4213075" y="4119600"/>
              <a:ext cx="50150" cy="65200"/>
            </a:xfrm>
            <a:custGeom>
              <a:avLst/>
              <a:gdLst/>
              <a:ahLst/>
              <a:cxnLst/>
              <a:rect l="l" t="t" r="r" b="b"/>
              <a:pathLst>
                <a:path w="2006" h="2608" extrusionOk="0">
                  <a:moveTo>
                    <a:pt x="1588" y="1"/>
                  </a:moveTo>
                  <a:lnTo>
                    <a:pt x="1" y="2340"/>
                  </a:lnTo>
                  <a:lnTo>
                    <a:pt x="418" y="2607"/>
                  </a:lnTo>
                  <a:lnTo>
                    <a:pt x="2006" y="268"/>
                  </a:lnTo>
                  <a:lnTo>
                    <a:pt x="158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32" name="Google Shape;432;p30"/>
            <p:cNvSpPr/>
            <p:nvPr/>
          </p:nvSpPr>
          <p:spPr>
            <a:xfrm>
              <a:off x="4175075" y="4096050"/>
              <a:ext cx="68950" cy="74950"/>
            </a:xfrm>
            <a:custGeom>
              <a:avLst/>
              <a:gdLst/>
              <a:ahLst/>
              <a:cxnLst/>
              <a:rect l="l" t="t" r="r" b="b"/>
              <a:pathLst>
                <a:path w="2758" h="2998" extrusionOk="0">
                  <a:moveTo>
                    <a:pt x="1521" y="575"/>
                  </a:moveTo>
                  <a:cubicBezTo>
                    <a:pt x="1604" y="575"/>
                    <a:pt x="1688" y="609"/>
                    <a:pt x="1771" y="675"/>
                  </a:cubicBezTo>
                  <a:lnTo>
                    <a:pt x="2022" y="843"/>
                  </a:lnTo>
                  <a:lnTo>
                    <a:pt x="1020" y="2263"/>
                  </a:lnTo>
                  <a:lnTo>
                    <a:pt x="769" y="2096"/>
                  </a:lnTo>
                  <a:cubicBezTo>
                    <a:pt x="669" y="2029"/>
                    <a:pt x="602" y="1945"/>
                    <a:pt x="585" y="1862"/>
                  </a:cubicBezTo>
                  <a:cubicBezTo>
                    <a:pt x="552" y="1778"/>
                    <a:pt x="568" y="1678"/>
                    <a:pt x="602" y="1544"/>
                  </a:cubicBezTo>
                  <a:cubicBezTo>
                    <a:pt x="652" y="1427"/>
                    <a:pt x="735" y="1260"/>
                    <a:pt x="886" y="1076"/>
                  </a:cubicBezTo>
                  <a:cubicBezTo>
                    <a:pt x="1003" y="876"/>
                    <a:pt x="1136" y="759"/>
                    <a:pt x="1237" y="675"/>
                  </a:cubicBezTo>
                  <a:cubicBezTo>
                    <a:pt x="1337" y="592"/>
                    <a:pt x="1437" y="575"/>
                    <a:pt x="1521" y="575"/>
                  </a:cubicBezTo>
                  <a:close/>
                  <a:moveTo>
                    <a:pt x="1510" y="1"/>
                  </a:moveTo>
                  <a:cubicBezTo>
                    <a:pt x="1430" y="1"/>
                    <a:pt x="1350" y="14"/>
                    <a:pt x="1270" y="41"/>
                  </a:cubicBezTo>
                  <a:cubicBezTo>
                    <a:pt x="1003" y="157"/>
                    <a:pt x="752" y="375"/>
                    <a:pt x="468" y="776"/>
                  </a:cubicBezTo>
                  <a:cubicBezTo>
                    <a:pt x="251" y="1043"/>
                    <a:pt x="134" y="1294"/>
                    <a:pt x="67" y="1511"/>
                  </a:cubicBezTo>
                  <a:cubicBezTo>
                    <a:pt x="0" y="1745"/>
                    <a:pt x="0" y="1912"/>
                    <a:pt x="67" y="2079"/>
                  </a:cubicBezTo>
                  <a:cubicBezTo>
                    <a:pt x="134" y="2246"/>
                    <a:pt x="234" y="2363"/>
                    <a:pt x="401" y="2497"/>
                  </a:cubicBezTo>
                  <a:lnTo>
                    <a:pt x="1103" y="2998"/>
                  </a:lnTo>
                  <a:lnTo>
                    <a:pt x="2757" y="692"/>
                  </a:lnTo>
                  <a:lnTo>
                    <a:pt x="2022" y="174"/>
                  </a:lnTo>
                  <a:cubicBezTo>
                    <a:pt x="1851" y="60"/>
                    <a:pt x="1681" y="1"/>
                    <a:pt x="151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33" name="Google Shape;433;p30"/>
            <p:cNvSpPr/>
            <p:nvPr/>
          </p:nvSpPr>
          <p:spPr>
            <a:xfrm>
              <a:off x="4127025" y="4059050"/>
              <a:ext cx="72725" cy="78550"/>
            </a:xfrm>
            <a:custGeom>
              <a:avLst/>
              <a:gdLst/>
              <a:ahLst/>
              <a:cxnLst/>
              <a:rect l="l" t="t" r="r" b="b"/>
              <a:pathLst>
                <a:path w="2909" h="3142" extrusionOk="0">
                  <a:moveTo>
                    <a:pt x="1722" y="0"/>
                  </a:moveTo>
                  <a:lnTo>
                    <a:pt x="1388" y="434"/>
                  </a:lnTo>
                  <a:lnTo>
                    <a:pt x="2156" y="1019"/>
                  </a:lnTo>
                  <a:lnTo>
                    <a:pt x="1805" y="1487"/>
                  </a:lnTo>
                  <a:lnTo>
                    <a:pt x="1137" y="952"/>
                  </a:lnTo>
                  <a:lnTo>
                    <a:pt x="803" y="1404"/>
                  </a:lnTo>
                  <a:lnTo>
                    <a:pt x="1471" y="1922"/>
                  </a:lnTo>
                  <a:lnTo>
                    <a:pt x="1104" y="2389"/>
                  </a:lnTo>
                  <a:lnTo>
                    <a:pt x="335" y="1805"/>
                  </a:lnTo>
                  <a:lnTo>
                    <a:pt x="1" y="2239"/>
                  </a:lnTo>
                  <a:lnTo>
                    <a:pt x="1170" y="3141"/>
                  </a:lnTo>
                  <a:lnTo>
                    <a:pt x="2908" y="902"/>
                  </a:lnTo>
                  <a:lnTo>
                    <a:pt x="172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34" name="Google Shape;434;p30"/>
            <p:cNvSpPr/>
            <p:nvPr/>
          </p:nvSpPr>
          <p:spPr>
            <a:xfrm>
              <a:off x="4093200" y="4037100"/>
              <a:ext cx="68950" cy="65475"/>
            </a:xfrm>
            <a:custGeom>
              <a:avLst/>
              <a:gdLst/>
              <a:ahLst/>
              <a:cxnLst/>
              <a:rect l="l" t="t" r="r" b="b"/>
              <a:pathLst>
                <a:path w="2758" h="2619" extrusionOk="0">
                  <a:moveTo>
                    <a:pt x="1880" y="1"/>
                  </a:moveTo>
                  <a:cubicBezTo>
                    <a:pt x="1822" y="1"/>
                    <a:pt x="1764" y="9"/>
                    <a:pt x="1705" y="26"/>
                  </a:cubicBezTo>
                  <a:cubicBezTo>
                    <a:pt x="1504" y="59"/>
                    <a:pt x="1337" y="160"/>
                    <a:pt x="1170" y="360"/>
                  </a:cubicBezTo>
                  <a:cubicBezTo>
                    <a:pt x="1053" y="460"/>
                    <a:pt x="1020" y="561"/>
                    <a:pt x="953" y="661"/>
                  </a:cubicBezTo>
                  <a:cubicBezTo>
                    <a:pt x="886" y="778"/>
                    <a:pt x="869" y="878"/>
                    <a:pt x="886" y="995"/>
                  </a:cubicBezTo>
                  <a:cubicBezTo>
                    <a:pt x="919" y="1129"/>
                    <a:pt x="953" y="1279"/>
                    <a:pt x="1036" y="1413"/>
                  </a:cubicBezTo>
                  <a:cubicBezTo>
                    <a:pt x="1103" y="1496"/>
                    <a:pt x="1153" y="1580"/>
                    <a:pt x="1170" y="1647"/>
                  </a:cubicBezTo>
                  <a:cubicBezTo>
                    <a:pt x="1203" y="1713"/>
                    <a:pt x="1203" y="1747"/>
                    <a:pt x="1203" y="1814"/>
                  </a:cubicBezTo>
                  <a:cubicBezTo>
                    <a:pt x="1203" y="1881"/>
                    <a:pt x="1187" y="1914"/>
                    <a:pt x="1153" y="1964"/>
                  </a:cubicBezTo>
                  <a:cubicBezTo>
                    <a:pt x="1101" y="2029"/>
                    <a:pt x="1040" y="2053"/>
                    <a:pt x="983" y="2053"/>
                  </a:cubicBezTo>
                  <a:cubicBezTo>
                    <a:pt x="967" y="2053"/>
                    <a:pt x="951" y="2051"/>
                    <a:pt x="936" y="2048"/>
                  </a:cubicBezTo>
                  <a:cubicBezTo>
                    <a:pt x="869" y="2031"/>
                    <a:pt x="786" y="1964"/>
                    <a:pt x="702" y="1897"/>
                  </a:cubicBezTo>
                  <a:cubicBezTo>
                    <a:pt x="619" y="1864"/>
                    <a:pt x="585" y="1780"/>
                    <a:pt x="518" y="1713"/>
                  </a:cubicBezTo>
                  <a:cubicBezTo>
                    <a:pt x="452" y="1647"/>
                    <a:pt x="418" y="1563"/>
                    <a:pt x="368" y="1463"/>
                  </a:cubicBezTo>
                  <a:lnTo>
                    <a:pt x="0" y="1914"/>
                  </a:lnTo>
                  <a:cubicBezTo>
                    <a:pt x="17" y="1981"/>
                    <a:pt x="84" y="2064"/>
                    <a:pt x="151" y="2148"/>
                  </a:cubicBezTo>
                  <a:cubicBezTo>
                    <a:pt x="201" y="2248"/>
                    <a:pt x="284" y="2315"/>
                    <a:pt x="368" y="2399"/>
                  </a:cubicBezTo>
                  <a:cubicBezTo>
                    <a:pt x="564" y="2549"/>
                    <a:pt x="746" y="2618"/>
                    <a:pt x="927" y="2618"/>
                  </a:cubicBezTo>
                  <a:cubicBezTo>
                    <a:pt x="947" y="2618"/>
                    <a:pt x="966" y="2617"/>
                    <a:pt x="986" y="2616"/>
                  </a:cubicBezTo>
                  <a:cubicBezTo>
                    <a:pt x="1170" y="2566"/>
                    <a:pt x="1354" y="2465"/>
                    <a:pt x="1521" y="2248"/>
                  </a:cubicBezTo>
                  <a:cubicBezTo>
                    <a:pt x="1621" y="2131"/>
                    <a:pt x="1688" y="2031"/>
                    <a:pt x="1738" y="1914"/>
                  </a:cubicBezTo>
                  <a:cubicBezTo>
                    <a:pt x="1772" y="1814"/>
                    <a:pt x="1788" y="1713"/>
                    <a:pt x="1772" y="1613"/>
                  </a:cubicBezTo>
                  <a:cubicBezTo>
                    <a:pt x="1755" y="1496"/>
                    <a:pt x="1705" y="1379"/>
                    <a:pt x="1655" y="1246"/>
                  </a:cubicBezTo>
                  <a:cubicBezTo>
                    <a:pt x="1604" y="1145"/>
                    <a:pt x="1538" y="1045"/>
                    <a:pt x="1521" y="978"/>
                  </a:cubicBezTo>
                  <a:cubicBezTo>
                    <a:pt x="1487" y="895"/>
                    <a:pt x="1454" y="861"/>
                    <a:pt x="1487" y="795"/>
                  </a:cubicBezTo>
                  <a:cubicBezTo>
                    <a:pt x="1504" y="728"/>
                    <a:pt x="1521" y="694"/>
                    <a:pt x="1571" y="627"/>
                  </a:cubicBezTo>
                  <a:cubicBezTo>
                    <a:pt x="1637" y="562"/>
                    <a:pt x="1671" y="517"/>
                    <a:pt x="1724" y="517"/>
                  </a:cubicBezTo>
                  <a:cubicBezTo>
                    <a:pt x="1738" y="517"/>
                    <a:pt x="1754" y="520"/>
                    <a:pt x="1772" y="527"/>
                  </a:cubicBezTo>
                  <a:cubicBezTo>
                    <a:pt x="1855" y="544"/>
                    <a:pt x="1922" y="577"/>
                    <a:pt x="2022" y="661"/>
                  </a:cubicBezTo>
                  <a:cubicBezTo>
                    <a:pt x="2106" y="728"/>
                    <a:pt x="2173" y="845"/>
                    <a:pt x="2239" y="911"/>
                  </a:cubicBezTo>
                  <a:cubicBezTo>
                    <a:pt x="2289" y="995"/>
                    <a:pt x="2340" y="1112"/>
                    <a:pt x="2373" y="1212"/>
                  </a:cubicBezTo>
                  <a:lnTo>
                    <a:pt x="2757" y="744"/>
                  </a:lnTo>
                  <a:cubicBezTo>
                    <a:pt x="2741" y="661"/>
                    <a:pt x="2674" y="577"/>
                    <a:pt x="2607" y="477"/>
                  </a:cubicBezTo>
                  <a:cubicBezTo>
                    <a:pt x="2540" y="377"/>
                    <a:pt x="2457" y="293"/>
                    <a:pt x="2356" y="210"/>
                  </a:cubicBezTo>
                  <a:cubicBezTo>
                    <a:pt x="2207" y="73"/>
                    <a:pt x="2048" y="1"/>
                    <a:pt x="188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35" name="Google Shape;435;p30"/>
            <p:cNvSpPr/>
            <p:nvPr/>
          </p:nvSpPr>
          <p:spPr>
            <a:xfrm>
              <a:off x="4051850" y="3998050"/>
              <a:ext cx="68100" cy="68475"/>
            </a:xfrm>
            <a:custGeom>
              <a:avLst/>
              <a:gdLst/>
              <a:ahLst/>
              <a:cxnLst/>
              <a:rect l="l" t="t" r="r" b="b"/>
              <a:pathLst>
                <a:path w="2724" h="2739" extrusionOk="0">
                  <a:moveTo>
                    <a:pt x="1654" y="1"/>
                  </a:moveTo>
                  <a:lnTo>
                    <a:pt x="719" y="1037"/>
                  </a:lnTo>
                  <a:lnTo>
                    <a:pt x="1337" y="1605"/>
                  </a:lnTo>
                  <a:lnTo>
                    <a:pt x="1638" y="1270"/>
                  </a:lnTo>
                  <a:lnTo>
                    <a:pt x="1320" y="970"/>
                  </a:lnTo>
                  <a:lnTo>
                    <a:pt x="1671" y="585"/>
                  </a:lnTo>
                  <a:cubicBezTo>
                    <a:pt x="1771" y="602"/>
                    <a:pt x="1888" y="669"/>
                    <a:pt x="1972" y="753"/>
                  </a:cubicBezTo>
                  <a:cubicBezTo>
                    <a:pt x="2089" y="869"/>
                    <a:pt x="2156" y="1020"/>
                    <a:pt x="2139" y="1170"/>
                  </a:cubicBezTo>
                  <a:cubicBezTo>
                    <a:pt x="2106" y="1304"/>
                    <a:pt x="2005" y="1504"/>
                    <a:pt x="1822" y="1705"/>
                  </a:cubicBezTo>
                  <a:cubicBezTo>
                    <a:pt x="1604" y="1939"/>
                    <a:pt x="1420" y="2056"/>
                    <a:pt x="1253" y="2106"/>
                  </a:cubicBezTo>
                  <a:cubicBezTo>
                    <a:pt x="1215" y="2114"/>
                    <a:pt x="1177" y="2118"/>
                    <a:pt x="1138" y="2118"/>
                  </a:cubicBezTo>
                  <a:cubicBezTo>
                    <a:pt x="1009" y="2118"/>
                    <a:pt x="881" y="2071"/>
                    <a:pt x="752" y="1956"/>
                  </a:cubicBezTo>
                  <a:cubicBezTo>
                    <a:pt x="669" y="1889"/>
                    <a:pt x="602" y="1839"/>
                    <a:pt x="552" y="1755"/>
                  </a:cubicBezTo>
                  <a:cubicBezTo>
                    <a:pt x="485" y="1688"/>
                    <a:pt x="435" y="1605"/>
                    <a:pt x="401" y="1504"/>
                  </a:cubicBezTo>
                  <a:lnTo>
                    <a:pt x="0" y="1956"/>
                  </a:lnTo>
                  <a:cubicBezTo>
                    <a:pt x="50" y="2039"/>
                    <a:pt x="84" y="2123"/>
                    <a:pt x="151" y="2206"/>
                  </a:cubicBezTo>
                  <a:cubicBezTo>
                    <a:pt x="217" y="2290"/>
                    <a:pt x="301" y="2373"/>
                    <a:pt x="385" y="2457"/>
                  </a:cubicBezTo>
                  <a:cubicBezTo>
                    <a:pt x="573" y="2645"/>
                    <a:pt x="779" y="2739"/>
                    <a:pt x="1005" y="2739"/>
                  </a:cubicBezTo>
                  <a:cubicBezTo>
                    <a:pt x="1080" y="2739"/>
                    <a:pt x="1157" y="2728"/>
                    <a:pt x="1237" y="2707"/>
                  </a:cubicBezTo>
                  <a:cubicBezTo>
                    <a:pt x="1554" y="2657"/>
                    <a:pt x="1855" y="2440"/>
                    <a:pt x="2172" y="2089"/>
                  </a:cubicBezTo>
                  <a:cubicBezTo>
                    <a:pt x="2490" y="1755"/>
                    <a:pt x="2640" y="1438"/>
                    <a:pt x="2674" y="1120"/>
                  </a:cubicBezTo>
                  <a:cubicBezTo>
                    <a:pt x="2724" y="836"/>
                    <a:pt x="2590" y="569"/>
                    <a:pt x="2339" y="335"/>
                  </a:cubicBezTo>
                  <a:cubicBezTo>
                    <a:pt x="2223" y="201"/>
                    <a:pt x="2089" y="118"/>
                    <a:pt x="1989" y="51"/>
                  </a:cubicBezTo>
                  <a:cubicBezTo>
                    <a:pt x="1855" y="17"/>
                    <a:pt x="1755" y="1"/>
                    <a:pt x="165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36" name="Google Shape;436;p30"/>
            <p:cNvSpPr/>
            <p:nvPr/>
          </p:nvSpPr>
          <p:spPr>
            <a:xfrm>
              <a:off x="4013000" y="3964500"/>
              <a:ext cx="68100" cy="66100"/>
            </a:xfrm>
            <a:custGeom>
              <a:avLst/>
              <a:gdLst/>
              <a:ahLst/>
              <a:cxnLst/>
              <a:rect l="l" t="t" r="r" b="b"/>
              <a:pathLst>
                <a:path w="2724" h="2644" extrusionOk="0">
                  <a:moveTo>
                    <a:pt x="1737" y="565"/>
                  </a:moveTo>
                  <a:cubicBezTo>
                    <a:pt x="1825" y="565"/>
                    <a:pt x="1911" y="602"/>
                    <a:pt x="1989" y="691"/>
                  </a:cubicBezTo>
                  <a:cubicBezTo>
                    <a:pt x="2122" y="825"/>
                    <a:pt x="2139" y="942"/>
                    <a:pt x="2106" y="1109"/>
                  </a:cubicBezTo>
                  <a:cubicBezTo>
                    <a:pt x="2072" y="1276"/>
                    <a:pt x="1955" y="1443"/>
                    <a:pt x="1738" y="1660"/>
                  </a:cubicBezTo>
                  <a:cubicBezTo>
                    <a:pt x="1538" y="1877"/>
                    <a:pt x="1354" y="2011"/>
                    <a:pt x="1203" y="2044"/>
                  </a:cubicBezTo>
                  <a:cubicBezTo>
                    <a:pt x="1164" y="2057"/>
                    <a:pt x="1127" y="2064"/>
                    <a:pt x="1091" y="2064"/>
                  </a:cubicBezTo>
                  <a:cubicBezTo>
                    <a:pt x="991" y="2064"/>
                    <a:pt x="901" y="2014"/>
                    <a:pt x="802" y="1927"/>
                  </a:cubicBezTo>
                  <a:cubicBezTo>
                    <a:pt x="685" y="1794"/>
                    <a:pt x="635" y="1677"/>
                    <a:pt x="685" y="1526"/>
                  </a:cubicBezTo>
                  <a:cubicBezTo>
                    <a:pt x="719" y="1376"/>
                    <a:pt x="853" y="1192"/>
                    <a:pt x="1070" y="958"/>
                  </a:cubicBezTo>
                  <a:cubicBezTo>
                    <a:pt x="1270" y="758"/>
                    <a:pt x="1454" y="624"/>
                    <a:pt x="1604" y="591"/>
                  </a:cubicBezTo>
                  <a:cubicBezTo>
                    <a:pt x="1649" y="574"/>
                    <a:pt x="1694" y="565"/>
                    <a:pt x="1737" y="565"/>
                  </a:cubicBezTo>
                  <a:close/>
                  <a:moveTo>
                    <a:pt x="1807" y="0"/>
                  </a:moveTo>
                  <a:cubicBezTo>
                    <a:pt x="1739" y="0"/>
                    <a:pt x="1666" y="8"/>
                    <a:pt x="1588" y="23"/>
                  </a:cubicBezTo>
                  <a:cubicBezTo>
                    <a:pt x="1320" y="89"/>
                    <a:pt x="1020" y="273"/>
                    <a:pt x="652" y="624"/>
                  </a:cubicBezTo>
                  <a:cubicBezTo>
                    <a:pt x="301" y="1008"/>
                    <a:pt x="101" y="1343"/>
                    <a:pt x="50" y="1610"/>
                  </a:cubicBezTo>
                  <a:cubicBezTo>
                    <a:pt x="0" y="1877"/>
                    <a:pt x="117" y="2128"/>
                    <a:pt x="335" y="2362"/>
                  </a:cubicBezTo>
                  <a:cubicBezTo>
                    <a:pt x="525" y="2552"/>
                    <a:pt x="749" y="2643"/>
                    <a:pt x="970" y="2643"/>
                  </a:cubicBezTo>
                  <a:cubicBezTo>
                    <a:pt x="1020" y="2643"/>
                    <a:pt x="1070" y="2638"/>
                    <a:pt x="1120" y="2629"/>
                  </a:cubicBezTo>
                  <a:cubicBezTo>
                    <a:pt x="1404" y="2596"/>
                    <a:pt x="1721" y="2379"/>
                    <a:pt x="2106" y="2011"/>
                  </a:cubicBezTo>
                  <a:cubicBezTo>
                    <a:pt x="2457" y="1660"/>
                    <a:pt x="2640" y="1343"/>
                    <a:pt x="2690" y="1042"/>
                  </a:cubicBezTo>
                  <a:cubicBezTo>
                    <a:pt x="2724" y="758"/>
                    <a:pt x="2640" y="507"/>
                    <a:pt x="2406" y="273"/>
                  </a:cubicBezTo>
                  <a:cubicBezTo>
                    <a:pt x="2237" y="91"/>
                    <a:pt x="2048" y="0"/>
                    <a:pt x="180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37" name="Google Shape;437;p30"/>
            <p:cNvSpPr/>
            <p:nvPr/>
          </p:nvSpPr>
          <p:spPr>
            <a:xfrm>
              <a:off x="4033475" y="3941650"/>
              <a:ext cx="16300" cy="16325"/>
            </a:xfrm>
            <a:custGeom>
              <a:avLst/>
              <a:gdLst/>
              <a:ahLst/>
              <a:cxnLst/>
              <a:rect l="l" t="t" r="r" b="b"/>
              <a:pathLst>
                <a:path w="652" h="653" extrusionOk="0">
                  <a:moveTo>
                    <a:pt x="384" y="1"/>
                  </a:moveTo>
                  <a:lnTo>
                    <a:pt x="0" y="352"/>
                  </a:lnTo>
                  <a:lnTo>
                    <a:pt x="284" y="653"/>
                  </a:lnTo>
                  <a:lnTo>
                    <a:pt x="652" y="285"/>
                  </a:lnTo>
                  <a:lnTo>
                    <a:pt x="38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38" name="Google Shape;438;p30"/>
            <p:cNvSpPr/>
            <p:nvPr/>
          </p:nvSpPr>
          <p:spPr>
            <a:xfrm>
              <a:off x="3909400" y="3848500"/>
              <a:ext cx="87325" cy="84425"/>
            </a:xfrm>
            <a:custGeom>
              <a:avLst/>
              <a:gdLst/>
              <a:ahLst/>
              <a:cxnLst/>
              <a:rect l="l" t="t" r="r" b="b"/>
              <a:pathLst>
                <a:path w="3493" h="3377" extrusionOk="0">
                  <a:moveTo>
                    <a:pt x="2240" y="1"/>
                  </a:moveTo>
                  <a:lnTo>
                    <a:pt x="1" y="1739"/>
                  </a:lnTo>
                  <a:lnTo>
                    <a:pt x="285" y="2123"/>
                  </a:lnTo>
                  <a:lnTo>
                    <a:pt x="1855" y="1572"/>
                  </a:lnTo>
                  <a:lnTo>
                    <a:pt x="1855" y="1572"/>
                  </a:lnTo>
                  <a:lnTo>
                    <a:pt x="953" y="2975"/>
                  </a:lnTo>
                  <a:lnTo>
                    <a:pt x="1254" y="3376"/>
                  </a:lnTo>
                  <a:lnTo>
                    <a:pt x="3493" y="1638"/>
                  </a:lnTo>
                  <a:lnTo>
                    <a:pt x="3209" y="1237"/>
                  </a:lnTo>
                  <a:lnTo>
                    <a:pt x="1939" y="2240"/>
                  </a:lnTo>
                  <a:lnTo>
                    <a:pt x="2590" y="1221"/>
                  </a:lnTo>
                  <a:lnTo>
                    <a:pt x="2423" y="1003"/>
                  </a:lnTo>
                  <a:lnTo>
                    <a:pt x="1270" y="1404"/>
                  </a:lnTo>
                  <a:lnTo>
                    <a:pt x="1270" y="1404"/>
                  </a:lnTo>
                  <a:lnTo>
                    <a:pt x="2540" y="402"/>
                  </a:lnTo>
                  <a:lnTo>
                    <a:pt x="224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39" name="Google Shape;439;p30"/>
            <p:cNvSpPr/>
            <p:nvPr/>
          </p:nvSpPr>
          <p:spPr>
            <a:xfrm>
              <a:off x="3882675" y="3799650"/>
              <a:ext cx="76875" cy="66425"/>
            </a:xfrm>
            <a:custGeom>
              <a:avLst/>
              <a:gdLst/>
              <a:ahLst/>
              <a:cxnLst/>
              <a:rect l="l" t="t" r="r" b="b"/>
              <a:pathLst>
                <a:path w="3075" h="2657" extrusionOk="0">
                  <a:moveTo>
                    <a:pt x="1387" y="1270"/>
                  </a:moveTo>
                  <a:lnTo>
                    <a:pt x="1671" y="1704"/>
                  </a:lnTo>
                  <a:lnTo>
                    <a:pt x="719" y="2039"/>
                  </a:lnTo>
                  <a:lnTo>
                    <a:pt x="1387" y="1270"/>
                  </a:lnTo>
                  <a:close/>
                  <a:moveTo>
                    <a:pt x="1905" y="0"/>
                  </a:moveTo>
                  <a:lnTo>
                    <a:pt x="0" y="2206"/>
                  </a:lnTo>
                  <a:lnTo>
                    <a:pt x="318" y="2657"/>
                  </a:lnTo>
                  <a:lnTo>
                    <a:pt x="3075" y="1688"/>
                  </a:lnTo>
                  <a:lnTo>
                    <a:pt x="2774" y="1253"/>
                  </a:lnTo>
                  <a:lnTo>
                    <a:pt x="2156" y="1454"/>
                  </a:lnTo>
                  <a:lnTo>
                    <a:pt x="1771" y="919"/>
                  </a:lnTo>
                  <a:lnTo>
                    <a:pt x="2189" y="418"/>
                  </a:lnTo>
                  <a:lnTo>
                    <a:pt x="190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40" name="Google Shape;440;p30"/>
            <p:cNvSpPr/>
            <p:nvPr/>
          </p:nvSpPr>
          <p:spPr>
            <a:xfrm>
              <a:off x="3842975" y="3753275"/>
              <a:ext cx="82750" cy="74375"/>
            </a:xfrm>
            <a:custGeom>
              <a:avLst/>
              <a:gdLst/>
              <a:ahLst/>
              <a:cxnLst/>
              <a:rect l="l" t="t" r="r" b="b"/>
              <a:pathLst>
                <a:path w="3310" h="2975" extrusionOk="0">
                  <a:moveTo>
                    <a:pt x="2424" y="0"/>
                  </a:moveTo>
                  <a:lnTo>
                    <a:pt x="1" y="1437"/>
                  </a:lnTo>
                  <a:lnTo>
                    <a:pt x="252" y="1872"/>
                  </a:lnTo>
                  <a:lnTo>
                    <a:pt x="1689" y="1020"/>
                  </a:lnTo>
                  <a:lnTo>
                    <a:pt x="669" y="2607"/>
                  </a:lnTo>
                  <a:lnTo>
                    <a:pt x="887" y="2975"/>
                  </a:lnTo>
                  <a:lnTo>
                    <a:pt x="3309" y="1538"/>
                  </a:lnTo>
                  <a:lnTo>
                    <a:pt x="3092" y="1103"/>
                  </a:lnTo>
                  <a:lnTo>
                    <a:pt x="1655" y="1955"/>
                  </a:lnTo>
                  <a:lnTo>
                    <a:pt x="2658" y="368"/>
                  </a:lnTo>
                  <a:lnTo>
                    <a:pt x="242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41" name="Google Shape;441;p30"/>
            <p:cNvSpPr/>
            <p:nvPr/>
          </p:nvSpPr>
          <p:spPr>
            <a:xfrm>
              <a:off x="3820425" y="3699800"/>
              <a:ext cx="78150" cy="61025"/>
            </a:xfrm>
            <a:custGeom>
              <a:avLst/>
              <a:gdLst/>
              <a:ahLst/>
              <a:cxnLst/>
              <a:rect l="l" t="t" r="r" b="b"/>
              <a:pathLst>
                <a:path w="3126" h="2441" extrusionOk="0">
                  <a:moveTo>
                    <a:pt x="1504" y="1220"/>
                  </a:moveTo>
                  <a:lnTo>
                    <a:pt x="1738" y="1688"/>
                  </a:lnTo>
                  <a:lnTo>
                    <a:pt x="753" y="1906"/>
                  </a:lnTo>
                  <a:lnTo>
                    <a:pt x="1504" y="1220"/>
                  </a:lnTo>
                  <a:close/>
                  <a:moveTo>
                    <a:pt x="2173" y="1"/>
                  </a:moveTo>
                  <a:lnTo>
                    <a:pt x="1" y="1972"/>
                  </a:lnTo>
                  <a:lnTo>
                    <a:pt x="251" y="2440"/>
                  </a:lnTo>
                  <a:lnTo>
                    <a:pt x="3125" y="1839"/>
                  </a:lnTo>
                  <a:lnTo>
                    <a:pt x="2875" y="1388"/>
                  </a:lnTo>
                  <a:lnTo>
                    <a:pt x="2223" y="1505"/>
                  </a:lnTo>
                  <a:lnTo>
                    <a:pt x="1922" y="920"/>
                  </a:lnTo>
                  <a:lnTo>
                    <a:pt x="2407" y="469"/>
                  </a:lnTo>
                  <a:lnTo>
                    <a:pt x="217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42" name="Google Shape;442;p30"/>
            <p:cNvSpPr/>
            <p:nvPr/>
          </p:nvSpPr>
          <p:spPr>
            <a:xfrm>
              <a:off x="3794125" y="3658025"/>
              <a:ext cx="73950" cy="58725"/>
            </a:xfrm>
            <a:custGeom>
              <a:avLst/>
              <a:gdLst/>
              <a:ahLst/>
              <a:cxnLst/>
              <a:rect l="l" t="t" r="r" b="b"/>
              <a:pathLst>
                <a:path w="2958" h="2349" extrusionOk="0">
                  <a:moveTo>
                    <a:pt x="2272" y="1"/>
                  </a:moveTo>
                  <a:lnTo>
                    <a:pt x="969" y="569"/>
                  </a:lnTo>
                  <a:lnTo>
                    <a:pt x="1303" y="1338"/>
                  </a:lnTo>
                  <a:lnTo>
                    <a:pt x="1704" y="1170"/>
                  </a:lnTo>
                  <a:lnTo>
                    <a:pt x="1537" y="769"/>
                  </a:lnTo>
                  <a:lnTo>
                    <a:pt x="2039" y="569"/>
                  </a:lnTo>
                  <a:cubicBezTo>
                    <a:pt x="2122" y="636"/>
                    <a:pt x="2189" y="736"/>
                    <a:pt x="2222" y="836"/>
                  </a:cubicBezTo>
                  <a:cubicBezTo>
                    <a:pt x="2289" y="1003"/>
                    <a:pt x="2289" y="1154"/>
                    <a:pt x="2206" y="1304"/>
                  </a:cubicBezTo>
                  <a:cubicBezTo>
                    <a:pt x="2122" y="1438"/>
                    <a:pt x="1955" y="1571"/>
                    <a:pt x="1704" y="1672"/>
                  </a:cubicBezTo>
                  <a:cubicBezTo>
                    <a:pt x="1484" y="1754"/>
                    <a:pt x="1287" y="1814"/>
                    <a:pt x="1131" y="1814"/>
                  </a:cubicBezTo>
                  <a:cubicBezTo>
                    <a:pt x="1097" y="1814"/>
                    <a:pt x="1066" y="1811"/>
                    <a:pt x="1036" y="1805"/>
                  </a:cubicBezTo>
                  <a:cubicBezTo>
                    <a:pt x="869" y="1772"/>
                    <a:pt x="752" y="1655"/>
                    <a:pt x="668" y="1471"/>
                  </a:cubicBezTo>
                  <a:cubicBezTo>
                    <a:pt x="635" y="1388"/>
                    <a:pt x="602" y="1304"/>
                    <a:pt x="585" y="1187"/>
                  </a:cubicBezTo>
                  <a:cubicBezTo>
                    <a:pt x="551" y="1087"/>
                    <a:pt x="551" y="1003"/>
                    <a:pt x="551" y="903"/>
                  </a:cubicBezTo>
                  <a:lnTo>
                    <a:pt x="0" y="1137"/>
                  </a:lnTo>
                  <a:cubicBezTo>
                    <a:pt x="0" y="1237"/>
                    <a:pt x="0" y="1321"/>
                    <a:pt x="17" y="1421"/>
                  </a:cubicBezTo>
                  <a:cubicBezTo>
                    <a:pt x="33" y="1521"/>
                    <a:pt x="84" y="1638"/>
                    <a:pt x="117" y="1739"/>
                  </a:cubicBezTo>
                  <a:cubicBezTo>
                    <a:pt x="267" y="2073"/>
                    <a:pt x="501" y="2257"/>
                    <a:pt x="802" y="2323"/>
                  </a:cubicBezTo>
                  <a:cubicBezTo>
                    <a:pt x="883" y="2340"/>
                    <a:pt x="968" y="2349"/>
                    <a:pt x="1057" y="2349"/>
                  </a:cubicBezTo>
                  <a:cubicBezTo>
                    <a:pt x="1318" y="2349"/>
                    <a:pt x="1614" y="2277"/>
                    <a:pt x="1938" y="2140"/>
                  </a:cubicBezTo>
                  <a:cubicBezTo>
                    <a:pt x="2356" y="1939"/>
                    <a:pt x="2640" y="1739"/>
                    <a:pt x="2790" y="1471"/>
                  </a:cubicBezTo>
                  <a:cubicBezTo>
                    <a:pt x="2941" y="1187"/>
                    <a:pt x="2957" y="903"/>
                    <a:pt x="2807" y="586"/>
                  </a:cubicBezTo>
                  <a:cubicBezTo>
                    <a:pt x="2724" y="419"/>
                    <a:pt x="2640" y="268"/>
                    <a:pt x="2540" y="201"/>
                  </a:cubicBezTo>
                  <a:cubicBezTo>
                    <a:pt x="2456" y="101"/>
                    <a:pt x="2356" y="51"/>
                    <a:pt x="22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43" name="Google Shape;443;p30"/>
            <p:cNvSpPr/>
            <p:nvPr/>
          </p:nvSpPr>
          <p:spPr>
            <a:xfrm>
              <a:off x="3773650" y="3612075"/>
              <a:ext cx="78975" cy="58925"/>
            </a:xfrm>
            <a:custGeom>
              <a:avLst/>
              <a:gdLst/>
              <a:ahLst/>
              <a:cxnLst/>
              <a:rect l="l" t="t" r="r" b="b"/>
              <a:pathLst>
                <a:path w="3159" h="2357" extrusionOk="0">
                  <a:moveTo>
                    <a:pt x="2690" y="1"/>
                  </a:moveTo>
                  <a:lnTo>
                    <a:pt x="2172" y="185"/>
                  </a:lnTo>
                  <a:lnTo>
                    <a:pt x="2507" y="1104"/>
                  </a:lnTo>
                  <a:lnTo>
                    <a:pt x="1939" y="1321"/>
                  </a:lnTo>
                  <a:lnTo>
                    <a:pt x="1655" y="502"/>
                  </a:lnTo>
                  <a:lnTo>
                    <a:pt x="1120" y="686"/>
                  </a:lnTo>
                  <a:lnTo>
                    <a:pt x="1421" y="1505"/>
                  </a:lnTo>
                  <a:lnTo>
                    <a:pt x="852" y="1722"/>
                  </a:lnTo>
                  <a:lnTo>
                    <a:pt x="518" y="803"/>
                  </a:lnTo>
                  <a:lnTo>
                    <a:pt x="0" y="987"/>
                  </a:lnTo>
                  <a:lnTo>
                    <a:pt x="502" y="2357"/>
                  </a:lnTo>
                  <a:lnTo>
                    <a:pt x="3158" y="1404"/>
                  </a:lnTo>
                  <a:lnTo>
                    <a:pt x="26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44" name="Google Shape;444;p30"/>
            <p:cNvSpPr/>
            <p:nvPr/>
          </p:nvSpPr>
          <p:spPr>
            <a:xfrm>
              <a:off x="3755675" y="3554850"/>
              <a:ext cx="81500" cy="68950"/>
            </a:xfrm>
            <a:custGeom>
              <a:avLst/>
              <a:gdLst/>
              <a:ahLst/>
              <a:cxnLst/>
              <a:rect l="l" t="t" r="r" b="b"/>
              <a:pathLst>
                <a:path w="3260" h="2758" extrusionOk="0">
                  <a:moveTo>
                    <a:pt x="2724" y="1"/>
                  </a:moveTo>
                  <a:lnTo>
                    <a:pt x="1" y="753"/>
                  </a:lnTo>
                  <a:lnTo>
                    <a:pt x="135" y="1221"/>
                  </a:lnTo>
                  <a:lnTo>
                    <a:pt x="1789" y="1338"/>
                  </a:lnTo>
                  <a:lnTo>
                    <a:pt x="419" y="2273"/>
                  </a:lnTo>
                  <a:lnTo>
                    <a:pt x="552" y="2758"/>
                  </a:lnTo>
                  <a:lnTo>
                    <a:pt x="3259" y="2006"/>
                  </a:lnTo>
                  <a:lnTo>
                    <a:pt x="3142" y="1488"/>
                  </a:lnTo>
                  <a:lnTo>
                    <a:pt x="1571" y="1939"/>
                  </a:lnTo>
                  <a:lnTo>
                    <a:pt x="1571" y="1939"/>
                  </a:lnTo>
                  <a:lnTo>
                    <a:pt x="2574" y="1254"/>
                  </a:lnTo>
                  <a:lnTo>
                    <a:pt x="2490" y="970"/>
                  </a:lnTo>
                  <a:lnTo>
                    <a:pt x="1287" y="920"/>
                  </a:lnTo>
                  <a:lnTo>
                    <a:pt x="2841" y="469"/>
                  </a:lnTo>
                  <a:lnTo>
                    <a:pt x="272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45" name="Google Shape;445;p30"/>
            <p:cNvSpPr/>
            <p:nvPr/>
          </p:nvSpPr>
          <p:spPr>
            <a:xfrm>
              <a:off x="3744825" y="3508900"/>
              <a:ext cx="76875" cy="50150"/>
            </a:xfrm>
            <a:custGeom>
              <a:avLst/>
              <a:gdLst/>
              <a:ahLst/>
              <a:cxnLst/>
              <a:rect l="l" t="t" r="r" b="b"/>
              <a:pathLst>
                <a:path w="3075" h="2006" extrusionOk="0">
                  <a:moveTo>
                    <a:pt x="2808" y="1"/>
                  </a:moveTo>
                  <a:lnTo>
                    <a:pt x="2256" y="101"/>
                  </a:lnTo>
                  <a:lnTo>
                    <a:pt x="2440" y="1054"/>
                  </a:lnTo>
                  <a:lnTo>
                    <a:pt x="1855" y="1187"/>
                  </a:lnTo>
                  <a:lnTo>
                    <a:pt x="1688" y="352"/>
                  </a:lnTo>
                  <a:lnTo>
                    <a:pt x="1153" y="452"/>
                  </a:lnTo>
                  <a:lnTo>
                    <a:pt x="1320" y="1287"/>
                  </a:lnTo>
                  <a:lnTo>
                    <a:pt x="736" y="1421"/>
                  </a:lnTo>
                  <a:lnTo>
                    <a:pt x="552" y="452"/>
                  </a:lnTo>
                  <a:lnTo>
                    <a:pt x="0" y="552"/>
                  </a:lnTo>
                  <a:lnTo>
                    <a:pt x="301" y="2006"/>
                  </a:lnTo>
                  <a:lnTo>
                    <a:pt x="3075" y="1438"/>
                  </a:lnTo>
                  <a:lnTo>
                    <a:pt x="28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46" name="Google Shape;446;p30"/>
            <p:cNvSpPr/>
            <p:nvPr/>
          </p:nvSpPr>
          <p:spPr>
            <a:xfrm>
              <a:off x="3736900" y="3456700"/>
              <a:ext cx="76025" cy="52650"/>
            </a:xfrm>
            <a:custGeom>
              <a:avLst/>
              <a:gdLst/>
              <a:ahLst/>
              <a:cxnLst/>
              <a:rect l="l" t="t" r="r" b="b"/>
              <a:pathLst>
                <a:path w="3041" h="2106" extrusionOk="0">
                  <a:moveTo>
                    <a:pt x="2807" y="0"/>
                  </a:moveTo>
                  <a:lnTo>
                    <a:pt x="0" y="351"/>
                  </a:lnTo>
                  <a:lnTo>
                    <a:pt x="67" y="853"/>
                  </a:lnTo>
                  <a:lnTo>
                    <a:pt x="1738" y="635"/>
                  </a:lnTo>
                  <a:lnTo>
                    <a:pt x="1738" y="635"/>
                  </a:lnTo>
                  <a:lnTo>
                    <a:pt x="167" y="1688"/>
                  </a:lnTo>
                  <a:lnTo>
                    <a:pt x="234" y="2106"/>
                  </a:lnTo>
                  <a:lnTo>
                    <a:pt x="3041" y="1755"/>
                  </a:lnTo>
                  <a:lnTo>
                    <a:pt x="2974" y="1254"/>
                  </a:lnTo>
                  <a:lnTo>
                    <a:pt x="1303" y="1454"/>
                  </a:lnTo>
                  <a:lnTo>
                    <a:pt x="2874" y="418"/>
                  </a:lnTo>
                  <a:lnTo>
                    <a:pt x="280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47" name="Google Shape;447;p30"/>
            <p:cNvSpPr/>
            <p:nvPr/>
          </p:nvSpPr>
          <p:spPr>
            <a:xfrm>
              <a:off x="3734375" y="3410750"/>
              <a:ext cx="71450" cy="42200"/>
            </a:xfrm>
            <a:custGeom>
              <a:avLst/>
              <a:gdLst/>
              <a:ahLst/>
              <a:cxnLst/>
              <a:rect l="l" t="t" r="r" b="b"/>
              <a:pathLst>
                <a:path w="2858" h="1688" extrusionOk="0">
                  <a:moveTo>
                    <a:pt x="552" y="0"/>
                  </a:moveTo>
                  <a:lnTo>
                    <a:pt x="1" y="17"/>
                  </a:lnTo>
                  <a:lnTo>
                    <a:pt x="84" y="1688"/>
                  </a:lnTo>
                  <a:lnTo>
                    <a:pt x="636" y="1671"/>
                  </a:lnTo>
                  <a:lnTo>
                    <a:pt x="586" y="1086"/>
                  </a:lnTo>
                  <a:lnTo>
                    <a:pt x="2858" y="953"/>
                  </a:lnTo>
                  <a:lnTo>
                    <a:pt x="2858" y="452"/>
                  </a:lnTo>
                  <a:lnTo>
                    <a:pt x="586" y="585"/>
                  </a:lnTo>
                  <a:lnTo>
                    <a:pt x="55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48" name="Google Shape;448;p30"/>
            <p:cNvSpPr/>
            <p:nvPr/>
          </p:nvSpPr>
          <p:spPr>
            <a:xfrm>
              <a:off x="3733550" y="3325525"/>
              <a:ext cx="72275" cy="54325"/>
            </a:xfrm>
            <a:custGeom>
              <a:avLst/>
              <a:gdLst/>
              <a:ahLst/>
              <a:cxnLst/>
              <a:rect l="l" t="t" r="r" b="b"/>
              <a:pathLst>
                <a:path w="2891" h="2173" extrusionOk="0">
                  <a:moveTo>
                    <a:pt x="84" y="1"/>
                  </a:moveTo>
                  <a:lnTo>
                    <a:pt x="50" y="485"/>
                  </a:lnTo>
                  <a:lnTo>
                    <a:pt x="1604" y="1087"/>
                  </a:lnTo>
                  <a:lnTo>
                    <a:pt x="17" y="1538"/>
                  </a:lnTo>
                  <a:lnTo>
                    <a:pt x="0" y="2023"/>
                  </a:lnTo>
                  <a:lnTo>
                    <a:pt x="2807" y="2173"/>
                  </a:lnTo>
                  <a:lnTo>
                    <a:pt x="2841" y="1688"/>
                  </a:lnTo>
                  <a:lnTo>
                    <a:pt x="1203" y="1605"/>
                  </a:lnTo>
                  <a:lnTo>
                    <a:pt x="2356" y="1271"/>
                  </a:lnTo>
                  <a:lnTo>
                    <a:pt x="2373" y="1003"/>
                  </a:lnTo>
                  <a:lnTo>
                    <a:pt x="1253" y="569"/>
                  </a:lnTo>
                  <a:lnTo>
                    <a:pt x="2874" y="653"/>
                  </a:lnTo>
                  <a:lnTo>
                    <a:pt x="2891" y="151"/>
                  </a:lnTo>
                  <a:lnTo>
                    <a:pt x="8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49" name="Google Shape;449;p30"/>
            <p:cNvSpPr/>
            <p:nvPr/>
          </p:nvSpPr>
          <p:spPr>
            <a:xfrm>
              <a:off x="3737725" y="3272900"/>
              <a:ext cx="74375" cy="45150"/>
            </a:xfrm>
            <a:custGeom>
              <a:avLst/>
              <a:gdLst/>
              <a:ahLst/>
              <a:cxnLst/>
              <a:rect l="l" t="t" r="r" b="b"/>
              <a:pathLst>
                <a:path w="2975" h="1806" extrusionOk="0">
                  <a:moveTo>
                    <a:pt x="184" y="1"/>
                  </a:moveTo>
                  <a:lnTo>
                    <a:pt x="0" y="1454"/>
                  </a:lnTo>
                  <a:lnTo>
                    <a:pt x="2791" y="1805"/>
                  </a:lnTo>
                  <a:lnTo>
                    <a:pt x="2975" y="352"/>
                  </a:lnTo>
                  <a:lnTo>
                    <a:pt x="2440" y="285"/>
                  </a:lnTo>
                  <a:lnTo>
                    <a:pt x="2306" y="1254"/>
                  </a:lnTo>
                  <a:lnTo>
                    <a:pt x="1721" y="1170"/>
                  </a:lnTo>
                  <a:lnTo>
                    <a:pt x="1838" y="301"/>
                  </a:lnTo>
                  <a:lnTo>
                    <a:pt x="1287" y="251"/>
                  </a:lnTo>
                  <a:lnTo>
                    <a:pt x="1187" y="1103"/>
                  </a:lnTo>
                  <a:lnTo>
                    <a:pt x="602" y="1020"/>
                  </a:lnTo>
                  <a:lnTo>
                    <a:pt x="719" y="51"/>
                  </a:lnTo>
                  <a:lnTo>
                    <a:pt x="18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50" name="Google Shape;450;p30"/>
            <p:cNvSpPr/>
            <p:nvPr/>
          </p:nvSpPr>
          <p:spPr>
            <a:xfrm>
              <a:off x="3744400" y="3223625"/>
              <a:ext cx="76900" cy="49725"/>
            </a:xfrm>
            <a:custGeom>
              <a:avLst/>
              <a:gdLst/>
              <a:ahLst/>
              <a:cxnLst/>
              <a:rect l="l" t="t" r="r" b="b"/>
              <a:pathLst>
                <a:path w="3076" h="1989" extrusionOk="0">
                  <a:moveTo>
                    <a:pt x="268" y="0"/>
                  </a:moveTo>
                  <a:lnTo>
                    <a:pt x="1" y="1437"/>
                  </a:lnTo>
                  <a:lnTo>
                    <a:pt x="2774" y="1988"/>
                  </a:lnTo>
                  <a:lnTo>
                    <a:pt x="3075" y="518"/>
                  </a:lnTo>
                  <a:lnTo>
                    <a:pt x="2524" y="418"/>
                  </a:lnTo>
                  <a:lnTo>
                    <a:pt x="2340" y="1387"/>
                  </a:lnTo>
                  <a:lnTo>
                    <a:pt x="1755" y="1270"/>
                  </a:lnTo>
                  <a:lnTo>
                    <a:pt x="1922" y="434"/>
                  </a:lnTo>
                  <a:lnTo>
                    <a:pt x="1371" y="334"/>
                  </a:lnTo>
                  <a:lnTo>
                    <a:pt x="1204" y="1170"/>
                  </a:lnTo>
                  <a:lnTo>
                    <a:pt x="619" y="1069"/>
                  </a:lnTo>
                  <a:lnTo>
                    <a:pt x="819" y="100"/>
                  </a:lnTo>
                  <a:lnTo>
                    <a:pt x="26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51" name="Google Shape;451;p30"/>
            <p:cNvSpPr/>
            <p:nvPr/>
          </p:nvSpPr>
          <p:spPr>
            <a:xfrm>
              <a:off x="3753600" y="3173900"/>
              <a:ext cx="75200" cy="43900"/>
            </a:xfrm>
            <a:custGeom>
              <a:avLst/>
              <a:gdLst/>
              <a:ahLst/>
              <a:cxnLst/>
              <a:rect l="l" t="t" r="r" b="b"/>
              <a:pathLst>
                <a:path w="3008" h="1756" extrusionOk="0">
                  <a:moveTo>
                    <a:pt x="418" y="1"/>
                  </a:moveTo>
                  <a:lnTo>
                    <a:pt x="0" y="1621"/>
                  </a:lnTo>
                  <a:lnTo>
                    <a:pt x="535" y="1755"/>
                  </a:lnTo>
                  <a:lnTo>
                    <a:pt x="669" y="1204"/>
                  </a:lnTo>
                  <a:lnTo>
                    <a:pt x="2891" y="1755"/>
                  </a:lnTo>
                  <a:lnTo>
                    <a:pt x="3008" y="1287"/>
                  </a:lnTo>
                  <a:lnTo>
                    <a:pt x="802" y="719"/>
                  </a:lnTo>
                  <a:lnTo>
                    <a:pt x="953" y="151"/>
                  </a:lnTo>
                  <a:lnTo>
                    <a:pt x="41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52" name="Google Shape;452;p30"/>
            <p:cNvSpPr/>
            <p:nvPr/>
          </p:nvSpPr>
          <p:spPr>
            <a:xfrm>
              <a:off x="3767800" y="3150525"/>
              <a:ext cx="71025" cy="33000"/>
            </a:xfrm>
            <a:custGeom>
              <a:avLst/>
              <a:gdLst/>
              <a:ahLst/>
              <a:cxnLst/>
              <a:rect l="l" t="t" r="r" b="b"/>
              <a:pathLst>
                <a:path w="2841" h="1320" extrusionOk="0">
                  <a:moveTo>
                    <a:pt x="151" y="0"/>
                  </a:moveTo>
                  <a:lnTo>
                    <a:pt x="0" y="485"/>
                  </a:lnTo>
                  <a:lnTo>
                    <a:pt x="2691" y="1320"/>
                  </a:lnTo>
                  <a:lnTo>
                    <a:pt x="2841" y="835"/>
                  </a:lnTo>
                  <a:lnTo>
                    <a:pt x="15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53" name="Google Shape;453;p30"/>
            <p:cNvSpPr/>
            <p:nvPr/>
          </p:nvSpPr>
          <p:spPr>
            <a:xfrm>
              <a:off x="3775725" y="3095800"/>
              <a:ext cx="81500" cy="65600"/>
            </a:xfrm>
            <a:custGeom>
              <a:avLst/>
              <a:gdLst/>
              <a:ahLst/>
              <a:cxnLst/>
              <a:rect l="l" t="t" r="r" b="b"/>
              <a:pathLst>
                <a:path w="3260" h="2624" extrusionOk="0">
                  <a:moveTo>
                    <a:pt x="602" y="0"/>
                  </a:moveTo>
                  <a:lnTo>
                    <a:pt x="435" y="451"/>
                  </a:lnTo>
                  <a:lnTo>
                    <a:pt x="2023" y="1036"/>
                  </a:lnTo>
                  <a:lnTo>
                    <a:pt x="151" y="1253"/>
                  </a:lnTo>
                  <a:lnTo>
                    <a:pt x="1" y="1654"/>
                  </a:lnTo>
                  <a:lnTo>
                    <a:pt x="2658" y="2623"/>
                  </a:lnTo>
                  <a:lnTo>
                    <a:pt x="2825" y="2172"/>
                  </a:lnTo>
                  <a:lnTo>
                    <a:pt x="1237" y="1588"/>
                  </a:lnTo>
                  <a:lnTo>
                    <a:pt x="3109" y="1370"/>
                  </a:lnTo>
                  <a:lnTo>
                    <a:pt x="3259" y="986"/>
                  </a:lnTo>
                  <a:lnTo>
                    <a:pt x="60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54" name="Google Shape;454;p30"/>
            <p:cNvSpPr/>
            <p:nvPr/>
          </p:nvSpPr>
          <p:spPr>
            <a:xfrm>
              <a:off x="3802475" y="3044425"/>
              <a:ext cx="73525" cy="58300"/>
            </a:xfrm>
            <a:custGeom>
              <a:avLst/>
              <a:gdLst/>
              <a:ahLst/>
              <a:cxnLst/>
              <a:rect l="l" t="t" r="r" b="b"/>
              <a:pathLst>
                <a:path w="2941" h="2332" extrusionOk="0">
                  <a:moveTo>
                    <a:pt x="518" y="0"/>
                  </a:moveTo>
                  <a:cubicBezTo>
                    <a:pt x="435" y="67"/>
                    <a:pt x="368" y="134"/>
                    <a:pt x="301" y="217"/>
                  </a:cubicBezTo>
                  <a:cubicBezTo>
                    <a:pt x="251" y="301"/>
                    <a:pt x="184" y="401"/>
                    <a:pt x="134" y="501"/>
                  </a:cubicBezTo>
                  <a:cubicBezTo>
                    <a:pt x="0" y="819"/>
                    <a:pt x="0" y="1120"/>
                    <a:pt x="167" y="1404"/>
                  </a:cubicBezTo>
                  <a:cubicBezTo>
                    <a:pt x="334" y="1704"/>
                    <a:pt x="618" y="1922"/>
                    <a:pt x="1053" y="2122"/>
                  </a:cubicBezTo>
                  <a:cubicBezTo>
                    <a:pt x="1364" y="2259"/>
                    <a:pt x="1630" y="2331"/>
                    <a:pt x="1876" y="2331"/>
                  </a:cubicBezTo>
                  <a:cubicBezTo>
                    <a:pt x="1960" y="2331"/>
                    <a:pt x="2042" y="2323"/>
                    <a:pt x="2122" y="2306"/>
                  </a:cubicBezTo>
                  <a:cubicBezTo>
                    <a:pt x="2440" y="2239"/>
                    <a:pt x="2640" y="2055"/>
                    <a:pt x="2791" y="1738"/>
                  </a:cubicBezTo>
                  <a:cubicBezTo>
                    <a:pt x="2874" y="1571"/>
                    <a:pt x="2924" y="1420"/>
                    <a:pt x="2941" y="1253"/>
                  </a:cubicBezTo>
                  <a:cubicBezTo>
                    <a:pt x="2941" y="1136"/>
                    <a:pt x="2924" y="1003"/>
                    <a:pt x="2891" y="919"/>
                  </a:cubicBezTo>
                  <a:lnTo>
                    <a:pt x="1621" y="368"/>
                  </a:lnTo>
                  <a:lnTo>
                    <a:pt x="1270" y="1136"/>
                  </a:lnTo>
                  <a:lnTo>
                    <a:pt x="1671" y="1320"/>
                  </a:lnTo>
                  <a:lnTo>
                    <a:pt x="1838" y="919"/>
                  </a:lnTo>
                  <a:lnTo>
                    <a:pt x="2306" y="1153"/>
                  </a:lnTo>
                  <a:cubicBezTo>
                    <a:pt x="2339" y="1253"/>
                    <a:pt x="2289" y="1387"/>
                    <a:pt x="2256" y="1487"/>
                  </a:cubicBezTo>
                  <a:cubicBezTo>
                    <a:pt x="2156" y="1654"/>
                    <a:pt x="2055" y="1754"/>
                    <a:pt x="1888" y="1788"/>
                  </a:cubicBezTo>
                  <a:cubicBezTo>
                    <a:pt x="1867" y="1790"/>
                    <a:pt x="1845" y="1791"/>
                    <a:pt x="1823" y="1791"/>
                  </a:cubicBezTo>
                  <a:cubicBezTo>
                    <a:pt x="1669" y="1791"/>
                    <a:pt x="1489" y="1742"/>
                    <a:pt x="1270" y="1654"/>
                  </a:cubicBezTo>
                  <a:cubicBezTo>
                    <a:pt x="969" y="1537"/>
                    <a:pt x="786" y="1387"/>
                    <a:pt x="702" y="1236"/>
                  </a:cubicBezTo>
                  <a:cubicBezTo>
                    <a:pt x="618" y="1086"/>
                    <a:pt x="618" y="902"/>
                    <a:pt x="702" y="719"/>
                  </a:cubicBezTo>
                  <a:cubicBezTo>
                    <a:pt x="752" y="635"/>
                    <a:pt x="786" y="551"/>
                    <a:pt x="852" y="468"/>
                  </a:cubicBezTo>
                  <a:cubicBezTo>
                    <a:pt x="903" y="384"/>
                    <a:pt x="969" y="318"/>
                    <a:pt x="1053" y="251"/>
                  </a:cubicBezTo>
                  <a:lnTo>
                    <a:pt x="51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55" name="Google Shape;455;p30"/>
            <p:cNvSpPr/>
            <p:nvPr/>
          </p:nvSpPr>
          <p:spPr>
            <a:xfrm>
              <a:off x="3830450" y="2980700"/>
              <a:ext cx="67275" cy="63750"/>
            </a:xfrm>
            <a:custGeom>
              <a:avLst/>
              <a:gdLst/>
              <a:ahLst/>
              <a:cxnLst/>
              <a:rect l="l" t="t" r="r" b="b"/>
              <a:pathLst>
                <a:path w="2691" h="2550" extrusionOk="0">
                  <a:moveTo>
                    <a:pt x="1087" y="527"/>
                  </a:moveTo>
                  <a:cubicBezTo>
                    <a:pt x="1187" y="527"/>
                    <a:pt x="1304" y="561"/>
                    <a:pt x="1421" y="628"/>
                  </a:cubicBezTo>
                  <a:cubicBezTo>
                    <a:pt x="1555" y="694"/>
                    <a:pt x="1638" y="778"/>
                    <a:pt x="1672" y="862"/>
                  </a:cubicBezTo>
                  <a:cubicBezTo>
                    <a:pt x="1738" y="945"/>
                    <a:pt x="1722" y="1045"/>
                    <a:pt x="1672" y="1129"/>
                  </a:cubicBezTo>
                  <a:lnTo>
                    <a:pt x="1504" y="1446"/>
                  </a:lnTo>
                  <a:lnTo>
                    <a:pt x="686" y="1012"/>
                  </a:lnTo>
                  <a:lnTo>
                    <a:pt x="886" y="678"/>
                  </a:lnTo>
                  <a:cubicBezTo>
                    <a:pt x="920" y="561"/>
                    <a:pt x="987" y="527"/>
                    <a:pt x="1087" y="527"/>
                  </a:cubicBezTo>
                  <a:close/>
                  <a:moveTo>
                    <a:pt x="1056" y="1"/>
                  </a:moveTo>
                  <a:cubicBezTo>
                    <a:pt x="964" y="1"/>
                    <a:pt x="877" y="22"/>
                    <a:pt x="803" y="43"/>
                  </a:cubicBezTo>
                  <a:cubicBezTo>
                    <a:pt x="669" y="93"/>
                    <a:pt x="569" y="176"/>
                    <a:pt x="485" y="327"/>
                  </a:cubicBezTo>
                  <a:lnTo>
                    <a:pt x="1" y="1179"/>
                  </a:lnTo>
                  <a:lnTo>
                    <a:pt x="2474" y="2549"/>
                  </a:lnTo>
                  <a:lnTo>
                    <a:pt x="2691" y="2131"/>
                  </a:lnTo>
                  <a:lnTo>
                    <a:pt x="1956" y="1730"/>
                  </a:lnTo>
                  <a:lnTo>
                    <a:pt x="2190" y="1313"/>
                  </a:lnTo>
                  <a:cubicBezTo>
                    <a:pt x="2273" y="1196"/>
                    <a:pt x="2290" y="1045"/>
                    <a:pt x="2273" y="928"/>
                  </a:cubicBezTo>
                  <a:cubicBezTo>
                    <a:pt x="2256" y="795"/>
                    <a:pt x="2190" y="678"/>
                    <a:pt x="2089" y="544"/>
                  </a:cubicBezTo>
                  <a:cubicBezTo>
                    <a:pt x="2006" y="427"/>
                    <a:pt x="1855" y="310"/>
                    <a:pt x="1688" y="210"/>
                  </a:cubicBezTo>
                  <a:cubicBezTo>
                    <a:pt x="1521" y="110"/>
                    <a:pt x="1371" y="43"/>
                    <a:pt x="1220" y="26"/>
                  </a:cubicBezTo>
                  <a:cubicBezTo>
                    <a:pt x="1165" y="8"/>
                    <a:pt x="1110" y="1"/>
                    <a:pt x="10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56" name="Google Shape;456;p30"/>
            <p:cNvSpPr/>
            <p:nvPr/>
          </p:nvSpPr>
          <p:spPr>
            <a:xfrm>
              <a:off x="3857200" y="2935400"/>
              <a:ext cx="82300" cy="66425"/>
            </a:xfrm>
            <a:custGeom>
              <a:avLst/>
              <a:gdLst/>
              <a:ahLst/>
              <a:cxnLst/>
              <a:rect l="l" t="t" r="r" b="b"/>
              <a:pathLst>
                <a:path w="3292" h="2657" extrusionOk="0">
                  <a:moveTo>
                    <a:pt x="1135" y="558"/>
                  </a:moveTo>
                  <a:cubicBezTo>
                    <a:pt x="1221" y="558"/>
                    <a:pt x="1323" y="595"/>
                    <a:pt x="1437" y="668"/>
                  </a:cubicBezTo>
                  <a:cubicBezTo>
                    <a:pt x="1571" y="735"/>
                    <a:pt x="1654" y="819"/>
                    <a:pt x="1671" y="902"/>
                  </a:cubicBezTo>
                  <a:cubicBezTo>
                    <a:pt x="1688" y="986"/>
                    <a:pt x="1671" y="1069"/>
                    <a:pt x="1621" y="1153"/>
                  </a:cubicBezTo>
                  <a:lnTo>
                    <a:pt x="1437" y="1470"/>
                  </a:lnTo>
                  <a:lnTo>
                    <a:pt x="702" y="1019"/>
                  </a:lnTo>
                  <a:lnTo>
                    <a:pt x="919" y="685"/>
                  </a:lnTo>
                  <a:cubicBezTo>
                    <a:pt x="970" y="599"/>
                    <a:pt x="1044" y="558"/>
                    <a:pt x="1135" y="558"/>
                  </a:cubicBezTo>
                  <a:close/>
                  <a:moveTo>
                    <a:pt x="1036" y="0"/>
                  </a:moveTo>
                  <a:cubicBezTo>
                    <a:pt x="836" y="0"/>
                    <a:pt x="668" y="100"/>
                    <a:pt x="535" y="301"/>
                  </a:cubicBezTo>
                  <a:lnTo>
                    <a:pt x="0" y="1136"/>
                  </a:lnTo>
                  <a:lnTo>
                    <a:pt x="2373" y="2657"/>
                  </a:lnTo>
                  <a:lnTo>
                    <a:pt x="2673" y="2189"/>
                  </a:lnTo>
                  <a:lnTo>
                    <a:pt x="1922" y="1721"/>
                  </a:lnTo>
                  <a:lnTo>
                    <a:pt x="2039" y="1521"/>
                  </a:lnTo>
                  <a:cubicBezTo>
                    <a:pt x="2089" y="1487"/>
                    <a:pt x="2105" y="1437"/>
                    <a:pt x="2155" y="1437"/>
                  </a:cubicBezTo>
                  <a:cubicBezTo>
                    <a:pt x="2189" y="1437"/>
                    <a:pt x="2239" y="1437"/>
                    <a:pt x="2289" y="1470"/>
                  </a:cubicBezTo>
                  <a:lnTo>
                    <a:pt x="3024" y="1671"/>
                  </a:lnTo>
                  <a:lnTo>
                    <a:pt x="3292" y="1237"/>
                  </a:lnTo>
                  <a:lnTo>
                    <a:pt x="2523" y="1019"/>
                  </a:lnTo>
                  <a:cubicBezTo>
                    <a:pt x="2456" y="1003"/>
                    <a:pt x="2406" y="986"/>
                    <a:pt x="2356" y="986"/>
                  </a:cubicBezTo>
                  <a:lnTo>
                    <a:pt x="2239" y="986"/>
                  </a:lnTo>
                  <a:cubicBezTo>
                    <a:pt x="2239" y="852"/>
                    <a:pt x="2189" y="719"/>
                    <a:pt x="2105" y="585"/>
                  </a:cubicBezTo>
                  <a:cubicBezTo>
                    <a:pt x="2022" y="468"/>
                    <a:pt x="1905" y="334"/>
                    <a:pt x="1738" y="234"/>
                  </a:cubicBezTo>
                  <a:cubicBezTo>
                    <a:pt x="1487" y="84"/>
                    <a:pt x="1253" y="0"/>
                    <a:pt x="103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57" name="Google Shape;457;p30"/>
            <p:cNvSpPr/>
            <p:nvPr/>
          </p:nvSpPr>
          <p:spPr>
            <a:xfrm>
              <a:off x="3886850" y="2887775"/>
              <a:ext cx="78975" cy="70625"/>
            </a:xfrm>
            <a:custGeom>
              <a:avLst/>
              <a:gdLst/>
              <a:ahLst/>
              <a:cxnLst/>
              <a:rect l="l" t="t" r="r" b="b"/>
              <a:pathLst>
                <a:path w="3159" h="2825" extrusionOk="0">
                  <a:moveTo>
                    <a:pt x="853" y="0"/>
                  </a:moveTo>
                  <a:lnTo>
                    <a:pt x="0" y="1203"/>
                  </a:lnTo>
                  <a:lnTo>
                    <a:pt x="2306" y="2824"/>
                  </a:lnTo>
                  <a:lnTo>
                    <a:pt x="3158" y="1621"/>
                  </a:lnTo>
                  <a:lnTo>
                    <a:pt x="2724" y="1304"/>
                  </a:lnTo>
                  <a:lnTo>
                    <a:pt x="2156" y="2089"/>
                  </a:lnTo>
                  <a:lnTo>
                    <a:pt x="1671" y="1755"/>
                  </a:lnTo>
                  <a:lnTo>
                    <a:pt x="2172" y="1070"/>
                  </a:lnTo>
                  <a:lnTo>
                    <a:pt x="1705" y="752"/>
                  </a:lnTo>
                  <a:lnTo>
                    <a:pt x="1203" y="1454"/>
                  </a:lnTo>
                  <a:lnTo>
                    <a:pt x="736" y="1120"/>
                  </a:lnTo>
                  <a:lnTo>
                    <a:pt x="1304" y="318"/>
                  </a:lnTo>
                  <a:lnTo>
                    <a:pt x="85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58" name="Google Shape;458;p30"/>
            <p:cNvSpPr/>
            <p:nvPr/>
          </p:nvSpPr>
          <p:spPr>
            <a:xfrm>
              <a:off x="3920275" y="2853100"/>
              <a:ext cx="68525" cy="67700"/>
            </a:xfrm>
            <a:custGeom>
              <a:avLst/>
              <a:gdLst/>
              <a:ahLst/>
              <a:cxnLst/>
              <a:rect l="l" t="t" r="r" b="b"/>
              <a:pathLst>
                <a:path w="2741" h="2708" extrusionOk="0">
                  <a:moveTo>
                    <a:pt x="685" y="1"/>
                  </a:moveTo>
                  <a:cubicBezTo>
                    <a:pt x="635" y="17"/>
                    <a:pt x="551" y="84"/>
                    <a:pt x="468" y="134"/>
                  </a:cubicBezTo>
                  <a:cubicBezTo>
                    <a:pt x="384" y="218"/>
                    <a:pt x="301" y="301"/>
                    <a:pt x="234" y="385"/>
                  </a:cubicBezTo>
                  <a:cubicBezTo>
                    <a:pt x="67" y="602"/>
                    <a:pt x="0" y="803"/>
                    <a:pt x="17" y="1003"/>
                  </a:cubicBezTo>
                  <a:cubicBezTo>
                    <a:pt x="50" y="1187"/>
                    <a:pt x="167" y="1371"/>
                    <a:pt x="384" y="1538"/>
                  </a:cubicBezTo>
                  <a:cubicBezTo>
                    <a:pt x="501" y="1621"/>
                    <a:pt x="602" y="1688"/>
                    <a:pt x="719" y="1722"/>
                  </a:cubicBezTo>
                  <a:cubicBezTo>
                    <a:pt x="782" y="1753"/>
                    <a:pt x="846" y="1765"/>
                    <a:pt x="909" y="1765"/>
                  </a:cubicBezTo>
                  <a:cubicBezTo>
                    <a:pt x="946" y="1765"/>
                    <a:pt x="983" y="1761"/>
                    <a:pt x="1019" y="1755"/>
                  </a:cubicBezTo>
                  <a:cubicBezTo>
                    <a:pt x="1136" y="1755"/>
                    <a:pt x="1253" y="1688"/>
                    <a:pt x="1387" y="1621"/>
                  </a:cubicBezTo>
                  <a:cubicBezTo>
                    <a:pt x="1504" y="1554"/>
                    <a:pt x="1571" y="1504"/>
                    <a:pt x="1654" y="1471"/>
                  </a:cubicBezTo>
                  <a:cubicBezTo>
                    <a:pt x="1738" y="1454"/>
                    <a:pt x="1771" y="1437"/>
                    <a:pt x="1838" y="1437"/>
                  </a:cubicBezTo>
                  <a:cubicBezTo>
                    <a:pt x="1905" y="1454"/>
                    <a:pt x="1938" y="1471"/>
                    <a:pt x="2005" y="1521"/>
                  </a:cubicBezTo>
                  <a:cubicBezTo>
                    <a:pt x="2089" y="1605"/>
                    <a:pt x="2139" y="1671"/>
                    <a:pt x="2105" y="1722"/>
                  </a:cubicBezTo>
                  <a:cubicBezTo>
                    <a:pt x="2105" y="1788"/>
                    <a:pt x="2072" y="1872"/>
                    <a:pt x="1988" y="1972"/>
                  </a:cubicBezTo>
                  <a:cubicBezTo>
                    <a:pt x="1922" y="2039"/>
                    <a:pt x="1855" y="2123"/>
                    <a:pt x="1754" y="2189"/>
                  </a:cubicBezTo>
                  <a:cubicBezTo>
                    <a:pt x="1654" y="2256"/>
                    <a:pt x="1571" y="2290"/>
                    <a:pt x="1470" y="2340"/>
                  </a:cubicBezTo>
                  <a:lnTo>
                    <a:pt x="1938" y="2707"/>
                  </a:lnTo>
                  <a:cubicBezTo>
                    <a:pt x="2022" y="2674"/>
                    <a:pt x="2139" y="2607"/>
                    <a:pt x="2222" y="2540"/>
                  </a:cubicBezTo>
                  <a:cubicBezTo>
                    <a:pt x="2306" y="2457"/>
                    <a:pt x="2389" y="2373"/>
                    <a:pt x="2473" y="2273"/>
                  </a:cubicBezTo>
                  <a:cubicBezTo>
                    <a:pt x="2640" y="2039"/>
                    <a:pt x="2740" y="1855"/>
                    <a:pt x="2690" y="1638"/>
                  </a:cubicBezTo>
                  <a:cubicBezTo>
                    <a:pt x="2657" y="1437"/>
                    <a:pt x="2523" y="1254"/>
                    <a:pt x="2339" y="1103"/>
                  </a:cubicBezTo>
                  <a:cubicBezTo>
                    <a:pt x="2222" y="1020"/>
                    <a:pt x="2139" y="953"/>
                    <a:pt x="2005" y="920"/>
                  </a:cubicBezTo>
                  <a:cubicBezTo>
                    <a:pt x="1917" y="882"/>
                    <a:pt x="1830" y="863"/>
                    <a:pt x="1742" y="863"/>
                  </a:cubicBezTo>
                  <a:cubicBezTo>
                    <a:pt x="1713" y="863"/>
                    <a:pt x="1683" y="865"/>
                    <a:pt x="1654" y="869"/>
                  </a:cubicBezTo>
                  <a:cubicBezTo>
                    <a:pt x="1554" y="886"/>
                    <a:pt x="1404" y="953"/>
                    <a:pt x="1253" y="1036"/>
                  </a:cubicBezTo>
                  <a:cubicBezTo>
                    <a:pt x="1170" y="1103"/>
                    <a:pt x="1086" y="1137"/>
                    <a:pt x="1019" y="1170"/>
                  </a:cubicBezTo>
                  <a:cubicBezTo>
                    <a:pt x="969" y="1204"/>
                    <a:pt x="902" y="1204"/>
                    <a:pt x="852" y="1204"/>
                  </a:cubicBezTo>
                  <a:cubicBezTo>
                    <a:pt x="819" y="1204"/>
                    <a:pt x="752" y="1187"/>
                    <a:pt x="719" y="1137"/>
                  </a:cubicBezTo>
                  <a:cubicBezTo>
                    <a:pt x="635" y="1087"/>
                    <a:pt x="585" y="1003"/>
                    <a:pt x="602" y="936"/>
                  </a:cubicBezTo>
                  <a:cubicBezTo>
                    <a:pt x="635" y="869"/>
                    <a:pt x="668" y="786"/>
                    <a:pt x="735" y="702"/>
                  </a:cubicBezTo>
                  <a:cubicBezTo>
                    <a:pt x="769" y="635"/>
                    <a:pt x="835" y="585"/>
                    <a:pt x="919" y="519"/>
                  </a:cubicBezTo>
                  <a:cubicBezTo>
                    <a:pt x="1003" y="452"/>
                    <a:pt x="1086" y="418"/>
                    <a:pt x="1170" y="368"/>
                  </a:cubicBezTo>
                  <a:lnTo>
                    <a:pt x="68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59" name="Google Shape;459;p30"/>
            <p:cNvSpPr/>
            <p:nvPr/>
          </p:nvSpPr>
          <p:spPr>
            <a:xfrm>
              <a:off x="3946575" y="2812175"/>
              <a:ext cx="77300" cy="73525"/>
            </a:xfrm>
            <a:custGeom>
              <a:avLst/>
              <a:gdLst/>
              <a:ahLst/>
              <a:cxnLst/>
              <a:rect l="l" t="t" r="r" b="b"/>
              <a:pathLst>
                <a:path w="3092" h="2941" extrusionOk="0">
                  <a:moveTo>
                    <a:pt x="953" y="0"/>
                  </a:moveTo>
                  <a:lnTo>
                    <a:pt x="1" y="1103"/>
                  </a:lnTo>
                  <a:lnTo>
                    <a:pt x="2123" y="2941"/>
                  </a:lnTo>
                  <a:lnTo>
                    <a:pt x="3092" y="1838"/>
                  </a:lnTo>
                  <a:lnTo>
                    <a:pt x="2674" y="1487"/>
                  </a:lnTo>
                  <a:lnTo>
                    <a:pt x="2039" y="2206"/>
                  </a:lnTo>
                  <a:lnTo>
                    <a:pt x="1605" y="1838"/>
                  </a:lnTo>
                  <a:lnTo>
                    <a:pt x="2173" y="1186"/>
                  </a:lnTo>
                  <a:lnTo>
                    <a:pt x="1755" y="836"/>
                  </a:lnTo>
                  <a:lnTo>
                    <a:pt x="1187" y="1487"/>
                  </a:lnTo>
                  <a:lnTo>
                    <a:pt x="753" y="1086"/>
                  </a:lnTo>
                  <a:lnTo>
                    <a:pt x="1371" y="351"/>
                  </a:lnTo>
                  <a:lnTo>
                    <a:pt x="95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60" name="Google Shape;460;p30"/>
            <p:cNvSpPr/>
            <p:nvPr/>
          </p:nvSpPr>
          <p:spPr>
            <a:xfrm>
              <a:off x="3978325" y="2770400"/>
              <a:ext cx="81475" cy="81050"/>
            </a:xfrm>
            <a:custGeom>
              <a:avLst/>
              <a:gdLst/>
              <a:ahLst/>
              <a:cxnLst/>
              <a:rect l="l" t="t" r="r" b="b"/>
              <a:pathLst>
                <a:path w="3259" h="3242" extrusionOk="0">
                  <a:moveTo>
                    <a:pt x="1204" y="0"/>
                  </a:moveTo>
                  <a:lnTo>
                    <a:pt x="869" y="351"/>
                  </a:lnTo>
                  <a:lnTo>
                    <a:pt x="2106" y="1521"/>
                  </a:lnTo>
                  <a:lnTo>
                    <a:pt x="2106" y="1521"/>
                  </a:lnTo>
                  <a:lnTo>
                    <a:pt x="285" y="986"/>
                  </a:lnTo>
                  <a:lnTo>
                    <a:pt x="1" y="1304"/>
                  </a:lnTo>
                  <a:lnTo>
                    <a:pt x="2039" y="3242"/>
                  </a:lnTo>
                  <a:lnTo>
                    <a:pt x="2407" y="2857"/>
                  </a:lnTo>
                  <a:lnTo>
                    <a:pt x="1170" y="1721"/>
                  </a:lnTo>
                  <a:lnTo>
                    <a:pt x="2958" y="2256"/>
                  </a:lnTo>
                  <a:lnTo>
                    <a:pt x="3259" y="1938"/>
                  </a:lnTo>
                  <a:lnTo>
                    <a:pt x="12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61" name="Google Shape;461;p30"/>
            <p:cNvSpPr/>
            <p:nvPr/>
          </p:nvSpPr>
          <p:spPr>
            <a:xfrm>
              <a:off x="4016350" y="2733225"/>
              <a:ext cx="68525" cy="70200"/>
            </a:xfrm>
            <a:custGeom>
              <a:avLst/>
              <a:gdLst/>
              <a:ahLst/>
              <a:cxnLst/>
              <a:rect l="l" t="t" r="r" b="b"/>
              <a:pathLst>
                <a:path w="2741" h="2808" extrusionOk="0">
                  <a:moveTo>
                    <a:pt x="1186" y="0"/>
                  </a:moveTo>
                  <a:lnTo>
                    <a:pt x="0" y="1153"/>
                  </a:lnTo>
                  <a:lnTo>
                    <a:pt x="384" y="1554"/>
                  </a:lnTo>
                  <a:lnTo>
                    <a:pt x="802" y="1153"/>
                  </a:lnTo>
                  <a:lnTo>
                    <a:pt x="2389" y="2807"/>
                  </a:lnTo>
                  <a:lnTo>
                    <a:pt x="2740" y="2456"/>
                  </a:lnTo>
                  <a:lnTo>
                    <a:pt x="1153" y="802"/>
                  </a:lnTo>
                  <a:lnTo>
                    <a:pt x="1571" y="401"/>
                  </a:lnTo>
                  <a:lnTo>
                    <a:pt x="118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62" name="Google Shape;462;p30"/>
            <p:cNvSpPr/>
            <p:nvPr/>
          </p:nvSpPr>
          <p:spPr>
            <a:xfrm>
              <a:off x="4062700" y="2709825"/>
              <a:ext cx="71050" cy="74375"/>
            </a:xfrm>
            <a:custGeom>
              <a:avLst/>
              <a:gdLst/>
              <a:ahLst/>
              <a:cxnLst/>
              <a:rect l="l" t="t" r="r" b="b"/>
              <a:pathLst>
                <a:path w="2842" h="2975" extrusionOk="0">
                  <a:moveTo>
                    <a:pt x="652" y="669"/>
                  </a:moveTo>
                  <a:lnTo>
                    <a:pt x="1504" y="1237"/>
                  </a:lnTo>
                  <a:lnTo>
                    <a:pt x="1120" y="1588"/>
                  </a:lnTo>
                  <a:lnTo>
                    <a:pt x="652" y="669"/>
                  </a:lnTo>
                  <a:close/>
                  <a:moveTo>
                    <a:pt x="402" y="1"/>
                  </a:moveTo>
                  <a:lnTo>
                    <a:pt x="1" y="351"/>
                  </a:lnTo>
                  <a:lnTo>
                    <a:pt x="1321" y="2975"/>
                  </a:lnTo>
                  <a:lnTo>
                    <a:pt x="1672" y="2640"/>
                  </a:lnTo>
                  <a:lnTo>
                    <a:pt x="1388" y="2056"/>
                  </a:lnTo>
                  <a:lnTo>
                    <a:pt x="1889" y="1605"/>
                  </a:lnTo>
                  <a:lnTo>
                    <a:pt x="2457" y="1972"/>
                  </a:lnTo>
                  <a:lnTo>
                    <a:pt x="2841" y="1605"/>
                  </a:lnTo>
                  <a:lnTo>
                    <a:pt x="40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63" name="Google Shape;463;p30"/>
            <p:cNvSpPr/>
            <p:nvPr/>
          </p:nvSpPr>
          <p:spPr>
            <a:xfrm>
              <a:off x="4088175" y="2669300"/>
              <a:ext cx="66025" cy="71450"/>
            </a:xfrm>
            <a:custGeom>
              <a:avLst/>
              <a:gdLst/>
              <a:ahLst/>
              <a:cxnLst/>
              <a:rect l="l" t="t" r="r" b="b"/>
              <a:pathLst>
                <a:path w="2641" h="2858" extrusionOk="0">
                  <a:moveTo>
                    <a:pt x="1287" y="1"/>
                  </a:moveTo>
                  <a:lnTo>
                    <a:pt x="1" y="1053"/>
                  </a:lnTo>
                  <a:lnTo>
                    <a:pt x="369" y="1471"/>
                  </a:lnTo>
                  <a:lnTo>
                    <a:pt x="820" y="1104"/>
                  </a:lnTo>
                  <a:lnTo>
                    <a:pt x="2290" y="2858"/>
                  </a:lnTo>
                  <a:lnTo>
                    <a:pt x="2641" y="2541"/>
                  </a:lnTo>
                  <a:lnTo>
                    <a:pt x="1171" y="786"/>
                  </a:lnTo>
                  <a:lnTo>
                    <a:pt x="1638" y="419"/>
                  </a:lnTo>
                  <a:lnTo>
                    <a:pt x="128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64" name="Google Shape;464;p30"/>
            <p:cNvSpPr/>
            <p:nvPr/>
          </p:nvSpPr>
          <p:spPr>
            <a:xfrm>
              <a:off x="4129550" y="2655100"/>
              <a:ext cx="53475" cy="63100"/>
            </a:xfrm>
            <a:custGeom>
              <a:avLst/>
              <a:gdLst/>
              <a:ahLst/>
              <a:cxnLst/>
              <a:rect l="l" t="t" r="r" b="b"/>
              <a:pathLst>
                <a:path w="2139" h="2524" extrusionOk="0">
                  <a:moveTo>
                    <a:pt x="401" y="1"/>
                  </a:moveTo>
                  <a:lnTo>
                    <a:pt x="0" y="318"/>
                  </a:lnTo>
                  <a:lnTo>
                    <a:pt x="1738" y="2524"/>
                  </a:lnTo>
                  <a:lnTo>
                    <a:pt x="2139" y="2206"/>
                  </a:lnTo>
                  <a:lnTo>
                    <a:pt x="40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65" name="Google Shape;465;p30"/>
            <p:cNvSpPr/>
            <p:nvPr/>
          </p:nvSpPr>
          <p:spPr>
            <a:xfrm>
              <a:off x="4158350" y="2626575"/>
              <a:ext cx="62700" cy="68975"/>
            </a:xfrm>
            <a:custGeom>
              <a:avLst/>
              <a:gdLst/>
              <a:ahLst/>
              <a:cxnLst/>
              <a:rect l="l" t="t" r="r" b="b"/>
              <a:pathLst>
                <a:path w="2508" h="2759" extrusionOk="0">
                  <a:moveTo>
                    <a:pt x="983" y="622"/>
                  </a:moveTo>
                  <a:cubicBezTo>
                    <a:pt x="1033" y="622"/>
                    <a:pt x="1084" y="634"/>
                    <a:pt x="1137" y="657"/>
                  </a:cubicBezTo>
                  <a:cubicBezTo>
                    <a:pt x="1254" y="707"/>
                    <a:pt x="1421" y="874"/>
                    <a:pt x="1605" y="1125"/>
                  </a:cubicBezTo>
                  <a:cubicBezTo>
                    <a:pt x="1805" y="1342"/>
                    <a:pt x="1889" y="1559"/>
                    <a:pt x="1906" y="1710"/>
                  </a:cubicBezTo>
                  <a:cubicBezTo>
                    <a:pt x="1922" y="1843"/>
                    <a:pt x="1856" y="1977"/>
                    <a:pt x="1739" y="2077"/>
                  </a:cubicBezTo>
                  <a:cubicBezTo>
                    <a:pt x="1652" y="2142"/>
                    <a:pt x="1566" y="2179"/>
                    <a:pt x="1475" y="2179"/>
                  </a:cubicBezTo>
                  <a:cubicBezTo>
                    <a:pt x="1425" y="2179"/>
                    <a:pt x="1374" y="2168"/>
                    <a:pt x="1321" y="2144"/>
                  </a:cubicBezTo>
                  <a:cubicBezTo>
                    <a:pt x="1171" y="2077"/>
                    <a:pt x="1003" y="1927"/>
                    <a:pt x="836" y="1710"/>
                  </a:cubicBezTo>
                  <a:cubicBezTo>
                    <a:pt x="653" y="1459"/>
                    <a:pt x="552" y="1242"/>
                    <a:pt x="519" y="1092"/>
                  </a:cubicBezTo>
                  <a:cubicBezTo>
                    <a:pt x="519" y="958"/>
                    <a:pt x="569" y="824"/>
                    <a:pt x="719" y="724"/>
                  </a:cubicBezTo>
                  <a:cubicBezTo>
                    <a:pt x="806" y="659"/>
                    <a:pt x="892" y="622"/>
                    <a:pt x="983" y="622"/>
                  </a:cubicBezTo>
                  <a:close/>
                  <a:moveTo>
                    <a:pt x="945" y="0"/>
                  </a:moveTo>
                  <a:cubicBezTo>
                    <a:pt x="765" y="0"/>
                    <a:pt x="587" y="67"/>
                    <a:pt x="402" y="206"/>
                  </a:cubicBezTo>
                  <a:cubicBezTo>
                    <a:pt x="135" y="390"/>
                    <a:pt x="1" y="624"/>
                    <a:pt x="1" y="908"/>
                  </a:cubicBezTo>
                  <a:cubicBezTo>
                    <a:pt x="1" y="1209"/>
                    <a:pt x="151" y="1559"/>
                    <a:pt x="469" y="1977"/>
                  </a:cubicBezTo>
                  <a:cubicBezTo>
                    <a:pt x="753" y="2378"/>
                    <a:pt x="1054" y="2595"/>
                    <a:pt x="1321" y="2712"/>
                  </a:cubicBezTo>
                  <a:cubicBezTo>
                    <a:pt x="1405" y="2744"/>
                    <a:pt x="1489" y="2759"/>
                    <a:pt x="1573" y="2759"/>
                  </a:cubicBezTo>
                  <a:cubicBezTo>
                    <a:pt x="1755" y="2759"/>
                    <a:pt x="1935" y="2688"/>
                    <a:pt x="2106" y="2562"/>
                  </a:cubicBezTo>
                  <a:cubicBezTo>
                    <a:pt x="2357" y="2378"/>
                    <a:pt x="2507" y="2094"/>
                    <a:pt x="2507" y="1810"/>
                  </a:cubicBezTo>
                  <a:cubicBezTo>
                    <a:pt x="2507" y="1509"/>
                    <a:pt x="2357" y="1175"/>
                    <a:pt x="2073" y="791"/>
                  </a:cubicBezTo>
                  <a:cubicBezTo>
                    <a:pt x="1755" y="373"/>
                    <a:pt x="1455" y="106"/>
                    <a:pt x="1187" y="39"/>
                  </a:cubicBezTo>
                  <a:cubicBezTo>
                    <a:pt x="1105" y="13"/>
                    <a:pt x="1025" y="0"/>
                    <a:pt x="94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66" name="Google Shape;466;p30"/>
            <p:cNvSpPr/>
            <p:nvPr/>
          </p:nvSpPr>
          <p:spPr>
            <a:xfrm>
              <a:off x="4198450" y="2586600"/>
              <a:ext cx="76900" cy="83150"/>
            </a:xfrm>
            <a:custGeom>
              <a:avLst/>
              <a:gdLst/>
              <a:ahLst/>
              <a:cxnLst/>
              <a:rect l="l" t="t" r="r" b="b"/>
              <a:pathLst>
                <a:path w="3076" h="3326" extrusionOk="0">
                  <a:moveTo>
                    <a:pt x="1488" y="1"/>
                  </a:moveTo>
                  <a:lnTo>
                    <a:pt x="1070" y="268"/>
                  </a:lnTo>
                  <a:lnTo>
                    <a:pt x="2006" y="1671"/>
                  </a:lnTo>
                  <a:lnTo>
                    <a:pt x="369" y="752"/>
                  </a:lnTo>
                  <a:lnTo>
                    <a:pt x="1" y="986"/>
                  </a:lnTo>
                  <a:lnTo>
                    <a:pt x="1588" y="3326"/>
                  </a:lnTo>
                  <a:lnTo>
                    <a:pt x="2006" y="3075"/>
                  </a:lnTo>
                  <a:lnTo>
                    <a:pt x="1070" y="1671"/>
                  </a:lnTo>
                  <a:lnTo>
                    <a:pt x="2724" y="2590"/>
                  </a:lnTo>
                  <a:lnTo>
                    <a:pt x="3075" y="2340"/>
                  </a:lnTo>
                  <a:lnTo>
                    <a:pt x="148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67" name="Google Shape;467;p30"/>
            <p:cNvSpPr/>
            <p:nvPr/>
          </p:nvSpPr>
          <p:spPr>
            <a:xfrm>
              <a:off x="4275750" y="2623775"/>
              <a:ext cx="15475" cy="16325"/>
            </a:xfrm>
            <a:custGeom>
              <a:avLst/>
              <a:gdLst/>
              <a:ahLst/>
              <a:cxnLst/>
              <a:rect l="l" t="t" r="r" b="b"/>
              <a:pathLst>
                <a:path w="619" h="653" extrusionOk="0">
                  <a:moveTo>
                    <a:pt x="334" y="1"/>
                  </a:moveTo>
                  <a:lnTo>
                    <a:pt x="0" y="201"/>
                  </a:lnTo>
                  <a:lnTo>
                    <a:pt x="284" y="652"/>
                  </a:lnTo>
                  <a:lnTo>
                    <a:pt x="618" y="435"/>
                  </a:lnTo>
                  <a:lnTo>
                    <a:pt x="33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68" name="Google Shape;468;p30"/>
            <p:cNvSpPr/>
            <p:nvPr/>
          </p:nvSpPr>
          <p:spPr>
            <a:xfrm>
              <a:off x="4280750" y="2541775"/>
              <a:ext cx="67275" cy="76600"/>
            </a:xfrm>
            <a:custGeom>
              <a:avLst/>
              <a:gdLst/>
              <a:ahLst/>
              <a:cxnLst/>
              <a:rect l="l" t="t" r="r" b="b"/>
              <a:pathLst>
                <a:path w="2691" h="3064" extrusionOk="0">
                  <a:moveTo>
                    <a:pt x="1182" y="548"/>
                  </a:moveTo>
                  <a:cubicBezTo>
                    <a:pt x="1207" y="548"/>
                    <a:pt x="1231" y="552"/>
                    <a:pt x="1254" y="557"/>
                  </a:cubicBezTo>
                  <a:cubicBezTo>
                    <a:pt x="1304" y="607"/>
                    <a:pt x="1354" y="674"/>
                    <a:pt x="1421" y="758"/>
                  </a:cubicBezTo>
                  <a:cubicBezTo>
                    <a:pt x="1454" y="841"/>
                    <a:pt x="1471" y="925"/>
                    <a:pt x="1471" y="975"/>
                  </a:cubicBezTo>
                  <a:cubicBezTo>
                    <a:pt x="1454" y="1042"/>
                    <a:pt x="1438" y="1108"/>
                    <a:pt x="1354" y="1142"/>
                  </a:cubicBezTo>
                  <a:lnTo>
                    <a:pt x="1003" y="1359"/>
                  </a:lnTo>
                  <a:lnTo>
                    <a:pt x="686" y="791"/>
                  </a:lnTo>
                  <a:lnTo>
                    <a:pt x="1020" y="607"/>
                  </a:lnTo>
                  <a:cubicBezTo>
                    <a:pt x="1075" y="563"/>
                    <a:pt x="1131" y="548"/>
                    <a:pt x="1182" y="548"/>
                  </a:cubicBezTo>
                  <a:close/>
                  <a:moveTo>
                    <a:pt x="1798" y="1536"/>
                  </a:moveTo>
                  <a:cubicBezTo>
                    <a:pt x="1818" y="1536"/>
                    <a:pt x="1837" y="1538"/>
                    <a:pt x="1855" y="1543"/>
                  </a:cubicBezTo>
                  <a:cubicBezTo>
                    <a:pt x="1922" y="1560"/>
                    <a:pt x="1972" y="1626"/>
                    <a:pt x="2039" y="1710"/>
                  </a:cubicBezTo>
                  <a:cubicBezTo>
                    <a:pt x="2106" y="1810"/>
                    <a:pt x="2139" y="1910"/>
                    <a:pt x="2123" y="1977"/>
                  </a:cubicBezTo>
                  <a:cubicBezTo>
                    <a:pt x="2123" y="2044"/>
                    <a:pt x="2089" y="2111"/>
                    <a:pt x="2006" y="2144"/>
                  </a:cubicBezTo>
                  <a:lnTo>
                    <a:pt x="1605" y="2378"/>
                  </a:lnTo>
                  <a:lnTo>
                    <a:pt x="1254" y="1810"/>
                  </a:lnTo>
                  <a:lnTo>
                    <a:pt x="1621" y="1576"/>
                  </a:lnTo>
                  <a:cubicBezTo>
                    <a:pt x="1682" y="1552"/>
                    <a:pt x="1744" y="1536"/>
                    <a:pt x="1798" y="1536"/>
                  </a:cubicBezTo>
                  <a:close/>
                  <a:moveTo>
                    <a:pt x="1194" y="0"/>
                  </a:moveTo>
                  <a:cubicBezTo>
                    <a:pt x="1092" y="0"/>
                    <a:pt x="989" y="34"/>
                    <a:pt x="886" y="106"/>
                  </a:cubicBezTo>
                  <a:lnTo>
                    <a:pt x="1" y="641"/>
                  </a:lnTo>
                  <a:lnTo>
                    <a:pt x="1438" y="3063"/>
                  </a:lnTo>
                  <a:lnTo>
                    <a:pt x="2356" y="2495"/>
                  </a:lnTo>
                  <a:cubicBezTo>
                    <a:pt x="2540" y="2395"/>
                    <a:pt x="2641" y="2245"/>
                    <a:pt x="2657" y="2078"/>
                  </a:cubicBezTo>
                  <a:cubicBezTo>
                    <a:pt x="2691" y="1910"/>
                    <a:pt x="2641" y="1710"/>
                    <a:pt x="2507" y="1476"/>
                  </a:cubicBezTo>
                  <a:cubicBezTo>
                    <a:pt x="2423" y="1309"/>
                    <a:pt x="2306" y="1209"/>
                    <a:pt x="2223" y="1159"/>
                  </a:cubicBezTo>
                  <a:cubicBezTo>
                    <a:pt x="2123" y="1125"/>
                    <a:pt x="2039" y="1108"/>
                    <a:pt x="1939" y="1108"/>
                  </a:cubicBezTo>
                  <a:cubicBezTo>
                    <a:pt x="1972" y="1025"/>
                    <a:pt x="1972" y="908"/>
                    <a:pt x="1955" y="808"/>
                  </a:cubicBezTo>
                  <a:cubicBezTo>
                    <a:pt x="1939" y="707"/>
                    <a:pt x="1889" y="574"/>
                    <a:pt x="1805" y="457"/>
                  </a:cubicBezTo>
                  <a:cubicBezTo>
                    <a:pt x="1688" y="240"/>
                    <a:pt x="1554" y="106"/>
                    <a:pt x="1387" y="39"/>
                  </a:cubicBezTo>
                  <a:cubicBezTo>
                    <a:pt x="1323" y="13"/>
                    <a:pt x="1259" y="0"/>
                    <a:pt x="11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69" name="Google Shape;469;p30"/>
            <p:cNvSpPr/>
            <p:nvPr/>
          </p:nvSpPr>
          <p:spPr>
            <a:xfrm>
              <a:off x="4320425" y="2511000"/>
              <a:ext cx="61025" cy="76050"/>
            </a:xfrm>
            <a:custGeom>
              <a:avLst/>
              <a:gdLst/>
              <a:ahLst/>
              <a:cxnLst/>
              <a:rect l="l" t="t" r="r" b="b"/>
              <a:pathLst>
                <a:path w="2441" h="3042" extrusionOk="0">
                  <a:moveTo>
                    <a:pt x="1688" y="0"/>
                  </a:moveTo>
                  <a:lnTo>
                    <a:pt x="1221" y="251"/>
                  </a:lnTo>
                  <a:lnTo>
                    <a:pt x="1421" y="1487"/>
                  </a:lnTo>
                  <a:lnTo>
                    <a:pt x="1421" y="1487"/>
                  </a:lnTo>
                  <a:lnTo>
                    <a:pt x="452" y="669"/>
                  </a:lnTo>
                  <a:lnTo>
                    <a:pt x="1" y="919"/>
                  </a:lnTo>
                  <a:lnTo>
                    <a:pt x="1471" y="2122"/>
                  </a:lnTo>
                  <a:lnTo>
                    <a:pt x="1972" y="3041"/>
                  </a:lnTo>
                  <a:lnTo>
                    <a:pt x="2440" y="2824"/>
                  </a:lnTo>
                  <a:lnTo>
                    <a:pt x="1939" y="1905"/>
                  </a:lnTo>
                  <a:lnTo>
                    <a:pt x="168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70" name="Google Shape;470;p30"/>
            <p:cNvSpPr/>
            <p:nvPr/>
          </p:nvSpPr>
          <p:spPr>
            <a:xfrm>
              <a:off x="4393950" y="2483425"/>
              <a:ext cx="54750" cy="74125"/>
            </a:xfrm>
            <a:custGeom>
              <a:avLst/>
              <a:gdLst/>
              <a:ahLst/>
              <a:cxnLst/>
              <a:rect l="l" t="t" r="r" b="b"/>
              <a:pathLst>
                <a:path w="2190" h="2965" extrusionOk="0">
                  <a:moveTo>
                    <a:pt x="1070" y="1"/>
                  </a:moveTo>
                  <a:cubicBezTo>
                    <a:pt x="1003" y="1"/>
                    <a:pt x="903" y="17"/>
                    <a:pt x="786" y="34"/>
                  </a:cubicBezTo>
                  <a:lnTo>
                    <a:pt x="485" y="168"/>
                  </a:lnTo>
                  <a:cubicBezTo>
                    <a:pt x="251" y="285"/>
                    <a:pt x="101" y="435"/>
                    <a:pt x="34" y="619"/>
                  </a:cubicBezTo>
                  <a:cubicBezTo>
                    <a:pt x="1" y="803"/>
                    <a:pt x="17" y="1020"/>
                    <a:pt x="151" y="1270"/>
                  </a:cubicBezTo>
                  <a:cubicBezTo>
                    <a:pt x="201" y="1387"/>
                    <a:pt x="268" y="1504"/>
                    <a:pt x="351" y="1588"/>
                  </a:cubicBezTo>
                  <a:cubicBezTo>
                    <a:pt x="435" y="1638"/>
                    <a:pt x="519" y="1705"/>
                    <a:pt x="619" y="1722"/>
                  </a:cubicBezTo>
                  <a:cubicBezTo>
                    <a:pt x="736" y="1755"/>
                    <a:pt x="853" y="1755"/>
                    <a:pt x="1003" y="1755"/>
                  </a:cubicBezTo>
                  <a:cubicBezTo>
                    <a:pt x="1120" y="1722"/>
                    <a:pt x="1204" y="1722"/>
                    <a:pt x="1287" y="1722"/>
                  </a:cubicBezTo>
                  <a:cubicBezTo>
                    <a:pt x="1371" y="1722"/>
                    <a:pt x="1438" y="1755"/>
                    <a:pt x="1488" y="1772"/>
                  </a:cubicBezTo>
                  <a:cubicBezTo>
                    <a:pt x="1538" y="1805"/>
                    <a:pt x="1571" y="1855"/>
                    <a:pt x="1605" y="1922"/>
                  </a:cubicBezTo>
                  <a:cubicBezTo>
                    <a:pt x="1671" y="2022"/>
                    <a:pt x="1671" y="2089"/>
                    <a:pt x="1621" y="2139"/>
                  </a:cubicBezTo>
                  <a:cubicBezTo>
                    <a:pt x="1588" y="2206"/>
                    <a:pt x="1504" y="2256"/>
                    <a:pt x="1404" y="2306"/>
                  </a:cubicBezTo>
                  <a:cubicBezTo>
                    <a:pt x="1287" y="2356"/>
                    <a:pt x="1204" y="2373"/>
                    <a:pt x="1087" y="2390"/>
                  </a:cubicBezTo>
                  <a:cubicBezTo>
                    <a:pt x="953" y="2423"/>
                    <a:pt x="853" y="2423"/>
                    <a:pt x="752" y="2423"/>
                  </a:cubicBezTo>
                  <a:lnTo>
                    <a:pt x="1020" y="2958"/>
                  </a:lnTo>
                  <a:cubicBezTo>
                    <a:pt x="1044" y="2963"/>
                    <a:pt x="1073" y="2965"/>
                    <a:pt x="1104" y="2965"/>
                  </a:cubicBezTo>
                  <a:cubicBezTo>
                    <a:pt x="1179" y="2965"/>
                    <a:pt x="1266" y="2953"/>
                    <a:pt x="1337" y="2941"/>
                  </a:cubicBezTo>
                  <a:cubicBezTo>
                    <a:pt x="1454" y="2925"/>
                    <a:pt x="1571" y="2874"/>
                    <a:pt x="1688" y="2808"/>
                  </a:cubicBezTo>
                  <a:cubicBezTo>
                    <a:pt x="1939" y="2691"/>
                    <a:pt x="2089" y="2524"/>
                    <a:pt x="2123" y="2290"/>
                  </a:cubicBezTo>
                  <a:cubicBezTo>
                    <a:pt x="2189" y="2106"/>
                    <a:pt x="2156" y="1889"/>
                    <a:pt x="2039" y="1671"/>
                  </a:cubicBezTo>
                  <a:cubicBezTo>
                    <a:pt x="1989" y="1538"/>
                    <a:pt x="1922" y="1437"/>
                    <a:pt x="1839" y="1354"/>
                  </a:cubicBezTo>
                  <a:cubicBezTo>
                    <a:pt x="1755" y="1270"/>
                    <a:pt x="1671" y="1204"/>
                    <a:pt x="1538" y="1170"/>
                  </a:cubicBezTo>
                  <a:cubicBezTo>
                    <a:pt x="1452" y="1146"/>
                    <a:pt x="1349" y="1130"/>
                    <a:pt x="1234" y="1130"/>
                  </a:cubicBezTo>
                  <a:cubicBezTo>
                    <a:pt x="1192" y="1130"/>
                    <a:pt x="1148" y="1132"/>
                    <a:pt x="1103" y="1137"/>
                  </a:cubicBezTo>
                  <a:cubicBezTo>
                    <a:pt x="1003" y="1170"/>
                    <a:pt x="903" y="1170"/>
                    <a:pt x="836" y="1170"/>
                  </a:cubicBezTo>
                  <a:cubicBezTo>
                    <a:pt x="814" y="1175"/>
                    <a:pt x="794" y="1177"/>
                    <a:pt x="776" y="1177"/>
                  </a:cubicBezTo>
                  <a:cubicBezTo>
                    <a:pt x="727" y="1177"/>
                    <a:pt x="693" y="1161"/>
                    <a:pt x="669" y="1137"/>
                  </a:cubicBezTo>
                  <a:cubicBezTo>
                    <a:pt x="619" y="1120"/>
                    <a:pt x="585" y="1103"/>
                    <a:pt x="569" y="1036"/>
                  </a:cubicBezTo>
                  <a:cubicBezTo>
                    <a:pt x="519" y="936"/>
                    <a:pt x="519" y="869"/>
                    <a:pt x="569" y="803"/>
                  </a:cubicBezTo>
                  <a:cubicBezTo>
                    <a:pt x="619" y="752"/>
                    <a:pt x="686" y="686"/>
                    <a:pt x="786" y="635"/>
                  </a:cubicBezTo>
                  <a:cubicBezTo>
                    <a:pt x="869" y="602"/>
                    <a:pt x="936" y="585"/>
                    <a:pt x="1037" y="552"/>
                  </a:cubicBezTo>
                  <a:cubicBezTo>
                    <a:pt x="1153" y="535"/>
                    <a:pt x="1237" y="535"/>
                    <a:pt x="1337" y="535"/>
                  </a:cubicBezTo>
                  <a:lnTo>
                    <a:pt x="107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71" name="Google Shape;471;p30"/>
            <p:cNvSpPr/>
            <p:nvPr/>
          </p:nvSpPr>
          <p:spPr>
            <a:xfrm>
              <a:off x="4433225" y="2470050"/>
              <a:ext cx="62675" cy="68950"/>
            </a:xfrm>
            <a:custGeom>
              <a:avLst/>
              <a:gdLst/>
              <a:ahLst/>
              <a:cxnLst/>
              <a:rect l="l" t="t" r="r" b="b"/>
              <a:pathLst>
                <a:path w="2507" h="2758" extrusionOk="0">
                  <a:moveTo>
                    <a:pt x="451" y="1"/>
                  </a:moveTo>
                  <a:lnTo>
                    <a:pt x="0" y="218"/>
                  </a:lnTo>
                  <a:lnTo>
                    <a:pt x="1187" y="2758"/>
                  </a:lnTo>
                  <a:lnTo>
                    <a:pt x="2506" y="2173"/>
                  </a:lnTo>
                  <a:lnTo>
                    <a:pt x="2273" y="1672"/>
                  </a:lnTo>
                  <a:lnTo>
                    <a:pt x="1420" y="2073"/>
                  </a:lnTo>
                  <a:lnTo>
                    <a:pt x="45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72" name="Google Shape;472;p30"/>
            <p:cNvSpPr/>
            <p:nvPr/>
          </p:nvSpPr>
          <p:spPr>
            <a:xfrm>
              <a:off x="4473725" y="2450850"/>
              <a:ext cx="40125" cy="69350"/>
            </a:xfrm>
            <a:custGeom>
              <a:avLst/>
              <a:gdLst/>
              <a:ahLst/>
              <a:cxnLst/>
              <a:rect l="l" t="t" r="r" b="b"/>
              <a:pathLst>
                <a:path w="1605" h="2774" extrusionOk="0">
                  <a:moveTo>
                    <a:pt x="469" y="0"/>
                  </a:moveTo>
                  <a:lnTo>
                    <a:pt x="1" y="201"/>
                  </a:lnTo>
                  <a:lnTo>
                    <a:pt x="1154" y="2774"/>
                  </a:lnTo>
                  <a:lnTo>
                    <a:pt x="1605" y="2573"/>
                  </a:lnTo>
                  <a:lnTo>
                    <a:pt x="46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73" name="Google Shape;473;p30"/>
            <p:cNvSpPr/>
            <p:nvPr/>
          </p:nvSpPr>
          <p:spPr>
            <a:xfrm>
              <a:off x="4497125" y="2435225"/>
              <a:ext cx="61425" cy="75800"/>
            </a:xfrm>
            <a:custGeom>
              <a:avLst/>
              <a:gdLst/>
              <a:ahLst/>
              <a:cxnLst/>
              <a:rect l="l" t="t" r="r" b="b"/>
              <a:pathLst>
                <a:path w="2457" h="3032" extrusionOk="0">
                  <a:moveTo>
                    <a:pt x="1176" y="578"/>
                  </a:moveTo>
                  <a:cubicBezTo>
                    <a:pt x="1203" y="578"/>
                    <a:pt x="1229" y="582"/>
                    <a:pt x="1254" y="592"/>
                  </a:cubicBezTo>
                  <a:cubicBezTo>
                    <a:pt x="1337" y="609"/>
                    <a:pt x="1421" y="675"/>
                    <a:pt x="1504" y="776"/>
                  </a:cubicBezTo>
                  <a:cubicBezTo>
                    <a:pt x="1588" y="876"/>
                    <a:pt x="1671" y="1043"/>
                    <a:pt x="1755" y="1260"/>
                  </a:cubicBezTo>
                  <a:cubicBezTo>
                    <a:pt x="1839" y="1461"/>
                    <a:pt x="1889" y="1628"/>
                    <a:pt x="1905" y="1761"/>
                  </a:cubicBezTo>
                  <a:cubicBezTo>
                    <a:pt x="1905" y="1878"/>
                    <a:pt x="1889" y="1979"/>
                    <a:pt x="1839" y="2045"/>
                  </a:cubicBezTo>
                  <a:cubicBezTo>
                    <a:pt x="1788" y="2112"/>
                    <a:pt x="1722" y="2179"/>
                    <a:pt x="1621" y="2213"/>
                  </a:cubicBezTo>
                  <a:lnTo>
                    <a:pt x="1337" y="2346"/>
                  </a:lnTo>
                  <a:lnTo>
                    <a:pt x="686" y="759"/>
                  </a:lnTo>
                  <a:lnTo>
                    <a:pt x="970" y="625"/>
                  </a:lnTo>
                  <a:cubicBezTo>
                    <a:pt x="1041" y="602"/>
                    <a:pt x="1111" y="578"/>
                    <a:pt x="1176" y="578"/>
                  </a:cubicBezTo>
                  <a:close/>
                  <a:moveTo>
                    <a:pt x="1159" y="0"/>
                  </a:moveTo>
                  <a:cubicBezTo>
                    <a:pt x="1045" y="0"/>
                    <a:pt x="927" y="34"/>
                    <a:pt x="803" y="91"/>
                  </a:cubicBezTo>
                  <a:lnTo>
                    <a:pt x="1" y="425"/>
                  </a:lnTo>
                  <a:lnTo>
                    <a:pt x="1087" y="3031"/>
                  </a:lnTo>
                  <a:lnTo>
                    <a:pt x="1855" y="2697"/>
                  </a:lnTo>
                  <a:cubicBezTo>
                    <a:pt x="2156" y="2563"/>
                    <a:pt x="2323" y="2380"/>
                    <a:pt x="2390" y="2112"/>
                  </a:cubicBezTo>
                  <a:cubicBezTo>
                    <a:pt x="2457" y="1828"/>
                    <a:pt x="2390" y="1477"/>
                    <a:pt x="2206" y="1043"/>
                  </a:cubicBezTo>
                  <a:cubicBezTo>
                    <a:pt x="2072" y="709"/>
                    <a:pt x="1922" y="475"/>
                    <a:pt x="1788" y="308"/>
                  </a:cubicBezTo>
                  <a:cubicBezTo>
                    <a:pt x="1638" y="141"/>
                    <a:pt x="1488" y="57"/>
                    <a:pt x="1321" y="24"/>
                  </a:cubicBezTo>
                  <a:cubicBezTo>
                    <a:pt x="1267" y="8"/>
                    <a:pt x="1213" y="0"/>
                    <a:pt x="11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74" name="Google Shape;474;p30"/>
            <p:cNvSpPr/>
            <p:nvPr/>
          </p:nvSpPr>
          <p:spPr>
            <a:xfrm>
              <a:off x="4548925" y="2410750"/>
              <a:ext cx="58925" cy="79375"/>
            </a:xfrm>
            <a:custGeom>
              <a:avLst/>
              <a:gdLst/>
              <a:ahLst/>
              <a:cxnLst/>
              <a:rect l="l" t="t" r="r" b="b"/>
              <a:pathLst>
                <a:path w="2357" h="3175" extrusionOk="0">
                  <a:moveTo>
                    <a:pt x="1354" y="0"/>
                  </a:moveTo>
                  <a:lnTo>
                    <a:pt x="0" y="535"/>
                  </a:lnTo>
                  <a:lnTo>
                    <a:pt x="1020" y="3175"/>
                  </a:lnTo>
                  <a:lnTo>
                    <a:pt x="2356" y="2607"/>
                  </a:lnTo>
                  <a:lnTo>
                    <a:pt x="2173" y="2106"/>
                  </a:lnTo>
                  <a:lnTo>
                    <a:pt x="1270" y="2456"/>
                  </a:lnTo>
                  <a:lnTo>
                    <a:pt x="1070" y="1922"/>
                  </a:lnTo>
                  <a:lnTo>
                    <a:pt x="1855" y="1604"/>
                  </a:lnTo>
                  <a:lnTo>
                    <a:pt x="1655" y="1086"/>
                  </a:lnTo>
                  <a:lnTo>
                    <a:pt x="853" y="1387"/>
                  </a:lnTo>
                  <a:lnTo>
                    <a:pt x="652" y="852"/>
                  </a:lnTo>
                  <a:lnTo>
                    <a:pt x="1554" y="501"/>
                  </a:lnTo>
                  <a:lnTo>
                    <a:pt x="13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75" name="Google Shape;475;p30"/>
            <p:cNvSpPr/>
            <p:nvPr/>
          </p:nvSpPr>
          <p:spPr>
            <a:xfrm>
              <a:off x="4596950" y="2396225"/>
              <a:ext cx="51000" cy="74625"/>
            </a:xfrm>
            <a:custGeom>
              <a:avLst/>
              <a:gdLst/>
              <a:ahLst/>
              <a:cxnLst/>
              <a:rect l="l" t="t" r="r" b="b"/>
              <a:pathLst>
                <a:path w="2040" h="2985" extrusionOk="0">
                  <a:moveTo>
                    <a:pt x="1072" y="1"/>
                  </a:moveTo>
                  <a:cubicBezTo>
                    <a:pt x="1024" y="1"/>
                    <a:pt x="970" y="5"/>
                    <a:pt x="920" y="13"/>
                  </a:cubicBezTo>
                  <a:cubicBezTo>
                    <a:pt x="803" y="30"/>
                    <a:pt x="686" y="47"/>
                    <a:pt x="586" y="97"/>
                  </a:cubicBezTo>
                  <a:cubicBezTo>
                    <a:pt x="335" y="197"/>
                    <a:pt x="168" y="331"/>
                    <a:pt x="85" y="514"/>
                  </a:cubicBezTo>
                  <a:cubicBezTo>
                    <a:pt x="1" y="698"/>
                    <a:pt x="18" y="915"/>
                    <a:pt x="101" y="1166"/>
                  </a:cubicBezTo>
                  <a:cubicBezTo>
                    <a:pt x="168" y="1300"/>
                    <a:pt x="235" y="1417"/>
                    <a:pt x="302" y="1500"/>
                  </a:cubicBezTo>
                  <a:cubicBezTo>
                    <a:pt x="352" y="1584"/>
                    <a:pt x="435" y="1634"/>
                    <a:pt x="552" y="1684"/>
                  </a:cubicBezTo>
                  <a:cubicBezTo>
                    <a:pt x="653" y="1701"/>
                    <a:pt x="770" y="1751"/>
                    <a:pt x="920" y="1751"/>
                  </a:cubicBezTo>
                  <a:cubicBezTo>
                    <a:pt x="1054" y="1751"/>
                    <a:pt x="1137" y="1768"/>
                    <a:pt x="1221" y="1768"/>
                  </a:cubicBezTo>
                  <a:cubicBezTo>
                    <a:pt x="1271" y="1784"/>
                    <a:pt x="1338" y="1801"/>
                    <a:pt x="1388" y="1834"/>
                  </a:cubicBezTo>
                  <a:cubicBezTo>
                    <a:pt x="1421" y="1851"/>
                    <a:pt x="1471" y="1918"/>
                    <a:pt x="1488" y="1968"/>
                  </a:cubicBezTo>
                  <a:cubicBezTo>
                    <a:pt x="1505" y="2085"/>
                    <a:pt x="1521" y="2135"/>
                    <a:pt x="1471" y="2202"/>
                  </a:cubicBezTo>
                  <a:cubicBezTo>
                    <a:pt x="1404" y="2269"/>
                    <a:pt x="1338" y="2319"/>
                    <a:pt x="1221" y="2352"/>
                  </a:cubicBezTo>
                  <a:cubicBezTo>
                    <a:pt x="1137" y="2386"/>
                    <a:pt x="1020" y="2419"/>
                    <a:pt x="903" y="2419"/>
                  </a:cubicBezTo>
                  <a:cubicBezTo>
                    <a:pt x="770" y="2419"/>
                    <a:pt x="669" y="2419"/>
                    <a:pt x="569" y="2386"/>
                  </a:cubicBezTo>
                  <a:lnTo>
                    <a:pt x="569" y="2386"/>
                  </a:lnTo>
                  <a:lnTo>
                    <a:pt x="770" y="2954"/>
                  </a:lnTo>
                  <a:cubicBezTo>
                    <a:pt x="827" y="2965"/>
                    <a:pt x="901" y="2985"/>
                    <a:pt x="979" y="2985"/>
                  </a:cubicBezTo>
                  <a:cubicBezTo>
                    <a:pt x="1014" y="2985"/>
                    <a:pt x="1051" y="2981"/>
                    <a:pt x="1087" y="2971"/>
                  </a:cubicBezTo>
                  <a:cubicBezTo>
                    <a:pt x="1187" y="2971"/>
                    <a:pt x="1321" y="2937"/>
                    <a:pt x="1438" y="2904"/>
                  </a:cubicBezTo>
                  <a:cubicBezTo>
                    <a:pt x="1689" y="2820"/>
                    <a:pt x="1922" y="2603"/>
                    <a:pt x="1989" y="2419"/>
                  </a:cubicBezTo>
                  <a:cubicBezTo>
                    <a:pt x="2039" y="2235"/>
                    <a:pt x="2039" y="2018"/>
                    <a:pt x="1973" y="1784"/>
                  </a:cubicBezTo>
                  <a:cubicBezTo>
                    <a:pt x="1922" y="1667"/>
                    <a:pt x="1856" y="1534"/>
                    <a:pt x="1805" y="1450"/>
                  </a:cubicBezTo>
                  <a:cubicBezTo>
                    <a:pt x="1739" y="1367"/>
                    <a:pt x="1638" y="1300"/>
                    <a:pt x="1521" y="1250"/>
                  </a:cubicBezTo>
                  <a:cubicBezTo>
                    <a:pt x="1421" y="1183"/>
                    <a:pt x="1271" y="1166"/>
                    <a:pt x="1104" y="1166"/>
                  </a:cubicBezTo>
                  <a:cubicBezTo>
                    <a:pt x="1003" y="1166"/>
                    <a:pt x="903" y="1133"/>
                    <a:pt x="836" y="1133"/>
                  </a:cubicBezTo>
                  <a:cubicBezTo>
                    <a:pt x="770" y="1133"/>
                    <a:pt x="736" y="1116"/>
                    <a:pt x="686" y="1099"/>
                  </a:cubicBezTo>
                  <a:cubicBezTo>
                    <a:pt x="653" y="1082"/>
                    <a:pt x="636" y="1032"/>
                    <a:pt x="602" y="966"/>
                  </a:cubicBezTo>
                  <a:cubicBezTo>
                    <a:pt x="569" y="865"/>
                    <a:pt x="569" y="782"/>
                    <a:pt x="636" y="748"/>
                  </a:cubicBezTo>
                  <a:cubicBezTo>
                    <a:pt x="669" y="698"/>
                    <a:pt x="753" y="665"/>
                    <a:pt x="853" y="615"/>
                  </a:cubicBezTo>
                  <a:cubicBezTo>
                    <a:pt x="920" y="581"/>
                    <a:pt x="1020" y="548"/>
                    <a:pt x="1104" y="548"/>
                  </a:cubicBezTo>
                  <a:cubicBezTo>
                    <a:pt x="1221" y="548"/>
                    <a:pt x="1304" y="548"/>
                    <a:pt x="1404" y="581"/>
                  </a:cubicBezTo>
                  <a:lnTo>
                    <a:pt x="1187" y="13"/>
                  </a:lnTo>
                  <a:cubicBezTo>
                    <a:pt x="1162" y="5"/>
                    <a:pt x="1120" y="1"/>
                    <a:pt x="10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76" name="Google Shape;476;p30"/>
            <p:cNvSpPr/>
            <p:nvPr/>
          </p:nvSpPr>
          <p:spPr>
            <a:xfrm>
              <a:off x="4644175" y="2379525"/>
              <a:ext cx="56825" cy="72875"/>
            </a:xfrm>
            <a:custGeom>
              <a:avLst/>
              <a:gdLst/>
              <a:ahLst/>
              <a:cxnLst/>
              <a:rect l="l" t="t" r="r" b="b"/>
              <a:pathLst>
                <a:path w="2273" h="2915" extrusionOk="0">
                  <a:moveTo>
                    <a:pt x="1209" y="0"/>
                  </a:moveTo>
                  <a:cubicBezTo>
                    <a:pt x="1161" y="0"/>
                    <a:pt x="1111" y="4"/>
                    <a:pt x="1053" y="13"/>
                  </a:cubicBezTo>
                  <a:cubicBezTo>
                    <a:pt x="969" y="30"/>
                    <a:pt x="869" y="63"/>
                    <a:pt x="752" y="96"/>
                  </a:cubicBezTo>
                  <a:cubicBezTo>
                    <a:pt x="418" y="197"/>
                    <a:pt x="184" y="414"/>
                    <a:pt x="100" y="731"/>
                  </a:cubicBezTo>
                  <a:cubicBezTo>
                    <a:pt x="0" y="1032"/>
                    <a:pt x="33" y="1416"/>
                    <a:pt x="184" y="1851"/>
                  </a:cubicBezTo>
                  <a:cubicBezTo>
                    <a:pt x="334" y="2268"/>
                    <a:pt x="518" y="2586"/>
                    <a:pt x="769" y="2753"/>
                  </a:cubicBezTo>
                  <a:cubicBezTo>
                    <a:pt x="920" y="2864"/>
                    <a:pt x="1078" y="2914"/>
                    <a:pt x="1253" y="2914"/>
                  </a:cubicBezTo>
                  <a:cubicBezTo>
                    <a:pt x="1367" y="2914"/>
                    <a:pt x="1489" y="2893"/>
                    <a:pt x="1621" y="2853"/>
                  </a:cubicBezTo>
                  <a:cubicBezTo>
                    <a:pt x="1805" y="2786"/>
                    <a:pt x="1938" y="2753"/>
                    <a:pt x="2038" y="2669"/>
                  </a:cubicBezTo>
                  <a:cubicBezTo>
                    <a:pt x="2139" y="2586"/>
                    <a:pt x="2222" y="2502"/>
                    <a:pt x="2272" y="2419"/>
                  </a:cubicBezTo>
                  <a:lnTo>
                    <a:pt x="1838" y="1082"/>
                  </a:lnTo>
                  <a:lnTo>
                    <a:pt x="1036" y="1349"/>
                  </a:lnTo>
                  <a:lnTo>
                    <a:pt x="1186" y="1767"/>
                  </a:lnTo>
                  <a:lnTo>
                    <a:pt x="1587" y="1617"/>
                  </a:lnTo>
                  <a:lnTo>
                    <a:pt x="1754" y="2118"/>
                  </a:lnTo>
                  <a:cubicBezTo>
                    <a:pt x="1671" y="2185"/>
                    <a:pt x="1554" y="2252"/>
                    <a:pt x="1454" y="2285"/>
                  </a:cubicBezTo>
                  <a:cubicBezTo>
                    <a:pt x="1380" y="2312"/>
                    <a:pt x="1312" y="2325"/>
                    <a:pt x="1249" y="2325"/>
                  </a:cubicBezTo>
                  <a:cubicBezTo>
                    <a:pt x="1155" y="2325"/>
                    <a:pt x="1073" y="2295"/>
                    <a:pt x="1003" y="2235"/>
                  </a:cubicBezTo>
                  <a:cubicBezTo>
                    <a:pt x="852" y="2118"/>
                    <a:pt x="752" y="1951"/>
                    <a:pt x="668" y="1684"/>
                  </a:cubicBezTo>
                  <a:cubicBezTo>
                    <a:pt x="551" y="1400"/>
                    <a:pt x="535" y="1166"/>
                    <a:pt x="585" y="999"/>
                  </a:cubicBezTo>
                  <a:cubicBezTo>
                    <a:pt x="618" y="832"/>
                    <a:pt x="752" y="698"/>
                    <a:pt x="952" y="648"/>
                  </a:cubicBezTo>
                  <a:cubicBezTo>
                    <a:pt x="1053" y="614"/>
                    <a:pt x="1136" y="598"/>
                    <a:pt x="1253" y="581"/>
                  </a:cubicBezTo>
                  <a:cubicBezTo>
                    <a:pt x="1303" y="573"/>
                    <a:pt x="1349" y="568"/>
                    <a:pt x="1395" y="568"/>
                  </a:cubicBezTo>
                  <a:cubicBezTo>
                    <a:pt x="1441" y="568"/>
                    <a:pt x="1487" y="573"/>
                    <a:pt x="1537" y="581"/>
                  </a:cubicBezTo>
                  <a:lnTo>
                    <a:pt x="1353" y="13"/>
                  </a:lnTo>
                  <a:cubicBezTo>
                    <a:pt x="1303" y="4"/>
                    <a:pt x="1257" y="0"/>
                    <a:pt x="120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77" name="Google Shape;477;p30"/>
            <p:cNvSpPr/>
            <p:nvPr/>
          </p:nvSpPr>
          <p:spPr>
            <a:xfrm>
              <a:off x="4695125" y="2363800"/>
              <a:ext cx="56425" cy="72350"/>
            </a:xfrm>
            <a:custGeom>
              <a:avLst/>
              <a:gdLst/>
              <a:ahLst/>
              <a:cxnLst/>
              <a:rect l="l" t="t" r="r" b="b"/>
              <a:pathLst>
                <a:path w="2257" h="2894" extrusionOk="0">
                  <a:moveTo>
                    <a:pt x="1010" y="626"/>
                  </a:moveTo>
                  <a:cubicBezTo>
                    <a:pt x="1106" y="626"/>
                    <a:pt x="1200" y="655"/>
                    <a:pt x="1270" y="725"/>
                  </a:cubicBezTo>
                  <a:cubicBezTo>
                    <a:pt x="1404" y="826"/>
                    <a:pt x="1504" y="1043"/>
                    <a:pt x="1588" y="1327"/>
                  </a:cubicBezTo>
                  <a:cubicBezTo>
                    <a:pt x="1671" y="1611"/>
                    <a:pt x="1721" y="1828"/>
                    <a:pt x="1671" y="1978"/>
                  </a:cubicBezTo>
                  <a:cubicBezTo>
                    <a:pt x="1638" y="2129"/>
                    <a:pt x="1554" y="2229"/>
                    <a:pt x="1387" y="2279"/>
                  </a:cubicBezTo>
                  <a:cubicBezTo>
                    <a:pt x="1342" y="2289"/>
                    <a:pt x="1296" y="2295"/>
                    <a:pt x="1252" y="2295"/>
                  </a:cubicBezTo>
                  <a:cubicBezTo>
                    <a:pt x="1149" y="2295"/>
                    <a:pt x="1051" y="2266"/>
                    <a:pt x="970" y="2196"/>
                  </a:cubicBezTo>
                  <a:cubicBezTo>
                    <a:pt x="853" y="2062"/>
                    <a:pt x="752" y="1878"/>
                    <a:pt x="669" y="1611"/>
                  </a:cubicBezTo>
                  <a:cubicBezTo>
                    <a:pt x="585" y="1310"/>
                    <a:pt x="552" y="1076"/>
                    <a:pt x="585" y="943"/>
                  </a:cubicBezTo>
                  <a:cubicBezTo>
                    <a:pt x="635" y="792"/>
                    <a:pt x="719" y="692"/>
                    <a:pt x="886" y="642"/>
                  </a:cubicBezTo>
                  <a:cubicBezTo>
                    <a:pt x="926" y="632"/>
                    <a:pt x="969" y="626"/>
                    <a:pt x="1010" y="626"/>
                  </a:cubicBezTo>
                  <a:close/>
                  <a:moveTo>
                    <a:pt x="1048" y="1"/>
                  </a:moveTo>
                  <a:cubicBezTo>
                    <a:pt x="942" y="1"/>
                    <a:pt x="832" y="19"/>
                    <a:pt x="719" y="57"/>
                  </a:cubicBezTo>
                  <a:cubicBezTo>
                    <a:pt x="401" y="157"/>
                    <a:pt x="218" y="324"/>
                    <a:pt x="101" y="592"/>
                  </a:cubicBezTo>
                  <a:cubicBezTo>
                    <a:pt x="0" y="876"/>
                    <a:pt x="51" y="1243"/>
                    <a:pt x="184" y="1745"/>
                  </a:cubicBezTo>
                  <a:cubicBezTo>
                    <a:pt x="335" y="2212"/>
                    <a:pt x="518" y="2547"/>
                    <a:pt x="752" y="2714"/>
                  </a:cubicBezTo>
                  <a:cubicBezTo>
                    <a:pt x="901" y="2831"/>
                    <a:pt x="1064" y="2894"/>
                    <a:pt x="1244" y="2894"/>
                  </a:cubicBezTo>
                  <a:cubicBezTo>
                    <a:pt x="1347" y="2894"/>
                    <a:pt x="1456" y="2873"/>
                    <a:pt x="1571" y="2831"/>
                  </a:cubicBezTo>
                  <a:cubicBezTo>
                    <a:pt x="1889" y="2747"/>
                    <a:pt x="2089" y="2580"/>
                    <a:pt x="2173" y="2296"/>
                  </a:cubicBezTo>
                  <a:cubicBezTo>
                    <a:pt x="2256" y="1995"/>
                    <a:pt x="2239" y="1644"/>
                    <a:pt x="2089" y="1160"/>
                  </a:cubicBezTo>
                  <a:cubicBezTo>
                    <a:pt x="1939" y="659"/>
                    <a:pt x="1755" y="324"/>
                    <a:pt x="1521" y="157"/>
                  </a:cubicBezTo>
                  <a:cubicBezTo>
                    <a:pt x="1385" y="53"/>
                    <a:pt x="1223" y="1"/>
                    <a:pt x="104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78" name="Google Shape;478;p30"/>
            <p:cNvSpPr/>
            <p:nvPr/>
          </p:nvSpPr>
          <p:spPr>
            <a:xfrm>
              <a:off x="4761950" y="2409075"/>
              <a:ext cx="12975" cy="15050"/>
            </a:xfrm>
            <a:custGeom>
              <a:avLst/>
              <a:gdLst/>
              <a:ahLst/>
              <a:cxnLst/>
              <a:rect l="l" t="t" r="r" b="b"/>
              <a:pathLst>
                <a:path w="519" h="602" extrusionOk="0">
                  <a:moveTo>
                    <a:pt x="385" y="0"/>
                  </a:moveTo>
                  <a:lnTo>
                    <a:pt x="1" y="101"/>
                  </a:lnTo>
                  <a:lnTo>
                    <a:pt x="151" y="602"/>
                  </a:lnTo>
                  <a:lnTo>
                    <a:pt x="519" y="502"/>
                  </a:lnTo>
                  <a:lnTo>
                    <a:pt x="38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grpSp>
    </p:spTree>
    <p:extLst>
      <p:ext uri="{BB962C8B-B14F-4D97-AF65-F5344CB8AC3E}">
        <p14:creationId xmlns:p14="http://schemas.microsoft.com/office/powerpoint/2010/main" val="31936660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2332B2-AEDB-B1E7-46EA-AB9B7EE95B58}"/>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0A9E688-5881-00A5-2770-E0078AF78E4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9809573-38C7-4A0F-921D-CE5B4D085D2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2C6FBCA3-0C55-46C9-9177-BD58316D072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E7C317F-F060-D1FB-92A8-41BA56F2D6F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F33C5CDF-FB32-AE25-868C-D9EAA8CC25B1}"/>
              </a:ext>
            </a:extLst>
          </p:cNvPr>
          <p:cNvSpPr>
            <a:spLocks noGrp="1"/>
          </p:cNvSpPr>
          <p:nvPr>
            <p:ph type="dt" sz="half" idx="10"/>
          </p:nvPr>
        </p:nvSpPr>
        <p:spPr/>
        <p:txBody>
          <a:bodyPr/>
          <a:lstStyle/>
          <a:p>
            <a:fld id="{FF3BB2AC-B5C8-4907-A349-ED2107CA2D17}" type="datetimeFigureOut">
              <a:rPr lang="en-GB" smtClean="0"/>
              <a:t>06/05/2024</a:t>
            </a:fld>
            <a:endParaRPr lang="en-GB"/>
          </a:p>
        </p:txBody>
      </p:sp>
      <p:sp>
        <p:nvSpPr>
          <p:cNvPr id="8" name="Footer Placeholder 7">
            <a:extLst>
              <a:ext uri="{FF2B5EF4-FFF2-40B4-BE49-F238E27FC236}">
                <a16:creationId xmlns:a16="http://schemas.microsoft.com/office/drawing/2014/main" id="{1CE58A09-51E1-1F6D-F9DF-ECB981F9D151}"/>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AE64E58D-2DFB-3262-9B8A-259F9BE0DD7E}"/>
              </a:ext>
            </a:extLst>
          </p:cNvPr>
          <p:cNvSpPr>
            <a:spLocks noGrp="1"/>
          </p:cNvSpPr>
          <p:nvPr>
            <p:ph type="sldNum" sz="quarter" idx="12"/>
          </p:nvPr>
        </p:nvSpPr>
        <p:spPr/>
        <p:txBody>
          <a:bodyPr/>
          <a:lstStyle/>
          <a:p>
            <a:fld id="{301E7356-BCED-40D0-882C-46544465DADC}" type="slidenum">
              <a:rPr lang="en-GB" smtClean="0"/>
              <a:t>‹#›</a:t>
            </a:fld>
            <a:endParaRPr lang="en-GB"/>
          </a:p>
        </p:txBody>
      </p:sp>
    </p:spTree>
    <p:extLst>
      <p:ext uri="{BB962C8B-B14F-4D97-AF65-F5344CB8AC3E}">
        <p14:creationId xmlns:p14="http://schemas.microsoft.com/office/powerpoint/2010/main" val="23262296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70F2AF-6932-2137-4457-13A0914B1CA0}"/>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14C2B8CE-B610-7934-E640-4A414AF24F8B}"/>
              </a:ext>
            </a:extLst>
          </p:cNvPr>
          <p:cNvSpPr>
            <a:spLocks noGrp="1"/>
          </p:cNvSpPr>
          <p:nvPr>
            <p:ph type="dt" sz="half" idx="10"/>
          </p:nvPr>
        </p:nvSpPr>
        <p:spPr/>
        <p:txBody>
          <a:bodyPr/>
          <a:lstStyle/>
          <a:p>
            <a:fld id="{FF3BB2AC-B5C8-4907-A349-ED2107CA2D17}" type="datetimeFigureOut">
              <a:rPr lang="en-GB" smtClean="0"/>
              <a:t>06/05/2024</a:t>
            </a:fld>
            <a:endParaRPr lang="en-GB"/>
          </a:p>
        </p:txBody>
      </p:sp>
      <p:sp>
        <p:nvSpPr>
          <p:cNvPr id="4" name="Footer Placeholder 3">
            <a:extLst>
              <a:ext uri="{FF2B5EF4-FFF2-40B4-BE49-F238E27FC236}">
                <a16:creationId xmlns:a16="http://schemas.microsoft.com/office/drawing/2014/main" id="{CD50022D-B7A4-22F4-EE62-25B9323F8E25}"/>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5C4D0326-2470-DF6C-AFC7-6D4A93046D8B}"/>
              </a:ext>
            </a:extLst>
          </p:cNvPr>
          <p:cNvSpPr>
            <a:spLocks noGrp="1"/>
          </p:cNvSpPr>
          <p:nvPr>
            <p:ph type="sldNum" sz="quarter" idx="12"/>
          </p:nvPr>
        </p:nvSpPr>
        <p:spPr/>
        <p:txBody>
          <a:bodyPr/>
          <a:lstStyle/>
          <a:p>
            <a:fld id="{301E7356-BCED-40D0-882C-46544465DADC}" type="slidenum">
              <a:rPr lang="en-GB" smtClean="0"/>
              <a:t>‹#›</a:t>
            </a:fld>
            <a:endParaRPr lang="en-GB"/>
          </a:p>
        </p:txBody>
      </p:sp>
    </p:spTree>
    <p:extLst>
      <p:ext uri="{BB962C8B-B14F-4D97-AF65-F5344CB8AC3E}">
        <p14:creationId xmlns:p14="http://schemas.microsoft.com/office/powerpoint/2010/main" val="41763555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E270464-1EE6-9E0A-A9E2-9C60411CA8BC}"/>
              </a:ext>
            </a:extLst>
          </p:cNvPr>
          <p:cNvSpPr>
            <a:spLocks noGrp="1"/>
          </p:cNvSpPr>
          <p:nvPr>
            <p:ph type="dt" sz="half" idx="10"/>
          </p:nvPr>
        </p:nvSpPr>
        <p:spPr/>
        <p:txBody>
          <a:bodyPr/>
          <a:lstStyle/>
          <a:p>
            <a:fld id="{FF3BB2AC-B5C8-4907-A349-ED2107CA2D17}" type="datetimeFigureOut">
              <a:rPr lang="en-GB" smtClean="0"/>
              <a:t>06/05/2024</a:t>
            </a:fld>
            <a:endParaRPr lang="en-GB"/>
          </a:p>
        </p:txBody>
      </p:sp>
      <p:sp>
        <p:nvSpPr>
          <p:cNvPr id="3" name="Footer Placeholder 2">
            <a:extLst>
              <a:ext uri="{FF2B5EF4-FFF2-40B4-BE49-F238E27FC236}">
                <a16:creationId xmlns:a16="http://schemas.microsoft.com/office/drawing/2014/main" id="{6638BE5B-D3E4-33A1-4D7D-120190F8715C}"/>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FA2DF4C3-6918-145A-A5A2-085E45AE1D52}"/>
              </a:ext>
            </a:extLst>
          </p:cNvPr>
          <p:cNvSpPr>
            <a:spLocks noGrp="1"/>
          </p:cNvSpPr>
          <p:nvPr>
            <p:ph type="sldNum" sz="quarter" idx="12"/>
          </p:nvPr>
        </p:nvSpPr>
        <p:spPr/>
        <p:txBody>
          <a:bodyPr/>
          <a:lstStyle/>
          <a:p>
            <a:fld id="{301E7356-BCED-40D0-882C-46544465DADC}" type="slidenum">
              <a:rPr lang="en-GB" smtClean="0"/>
              <a:t>‹#›</a:t>
            </a:fld>
            <a:endParaRPr lang="en-GB"/>
          </a:p>
        </p:txBody>
      </p:sp>
    </p:spTree>
    <p:extLst>
      <p:ext uri="{BB962C8B-B14F-4D97-AF65-F5344CB8AC3E}">
        <p14:creationId xmlns:p14="http://schemas.microsoft.com/office/powerpoint/2010/main" val="23822299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8BB7EA-7D1F-82EC-D886-DEFF7588B9A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565B16AF-6B47-5C06-2F01-F9341096EE7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87F5815A-5D25-F647-0A0D-12F58E1606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FD6457E-60F2-42F7-775C-5F289C73ED2E}"/>
              </a:ext>
            </a:extLst>
          </p:cNvPr>
          <p:cNvSpPr>
            <a:spLocks noGrp="1"/>
          </p:cNvSpPr>
          <p:nvPr>
            <p:ph type="dt" sz="half" idx="10"/>
          </p:nvPr>
        </p:nvSpPr>
        <p:spPr/>
        <p:txBody>
          <a:bodyPr/>
          <a:lstStyle/>
          <a:p>
            <a:fld id="{FF3BB2AC-B5C8-4907-A349-ED2107CA2D17}" type="datetimeFigureOut">
              <a:rPr lang="en-GB" smtClean="0"/>
              <a:t>06/05/2024</a:t>
            </a:fld>
            <a:endParaRPr lang="en-GB"/>
          </a:p>
        </p:txBody>
      </p:sp>
      <p:sp>
        <p:nvSpPr>
          <p:cNvPr id="6" name="Footer Placeholder 5">
            <a:extLst>
              <a:ext uri="{FF2B5EF4-FFF2-40B4-BE49-F238E27FC236}">
                <a16:creationId xmlns:a16="http://schemas.microsoft.com/office/drawing/2014/main" id="{07C28E6A-82EC-BE95-9D3D-9FB4F7E7F52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3C5C4F0-FBB1-8469-B51E-F64AE46D1AFA}"/>
              </a:ext>
            </a:extLst>
          </p:cNvPr>
          <p:cNvSpPr>
            <a:spLocks noGrp="1"/>
          </p:cNvSpPr>
          <p:nvPr>
            <p:ph type="sldNum" sz="quarter" idx="12"/>
          </p:nvPr>
        </p:nvSpPr>
        <p:spPr/>
        <p:txBody>
          <a:bodyPr/>
          <a:lstStyle/>
          <a:p>
            <a:fld id="{301E7356-BCED-40D0-882C-46544465DADC}" type="slidenum">
              <a:rPr lang="en-GB" smtClean="0"/>
              <a:t>‹#›</a:t>
            </a:fld>
            <a:endParaRPr lang="en-GB"/>
          </a:p>
        </p:txBody>
      </p:sp>
    </p:spTree>
    <p:extLst>
      <p:ext uri="{BB962C8B-B14F-4D97-AF65-F5344CB8AC3E}">
        <p14:creationId xmlns:p14="http://schemas.microsoft.com/office/powerpoint/2010/main" val="15908024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31C82A-A356-A899-8E4A-D407358C5D7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2C563B01-47DA-F4AB-EB82-51660427B9E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AB2F6F62-0EFD-B5BF-07E3-13B03F67E3E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409CD81-7158-27A8-B22A-87485079275C}"/>
              </a:ext>
            </a:extLst>
          </p:cNvPr>
          <p:cNvSpPr>
            <a:spLocks noGrp="1"/>
          </p:cNvSpPr>
          <p:nvPr>
            <p:ph type="dt" sz="half" idx="10"/>
          </p:nvPr>
        </p:nvSpPr>
        <p:spPr/>
        <p:txBody>
          <a:bodyPr/>
          <a:lstStyle/>
          <a:p>
            <a:fld id="{FF3BB2AC-B5C8-4907-A349-ED2107CA2D17}" type="datetimeFigureOut">
              <a:rPr lang="en-GB" smtClean="0"/>
              <a:t>06/05/2024</a:t>
            </a:fld>
            <a:endParaRPr lang="en-GB"/>
          </a:p>
        </p:txBody>
      </p:sp>
      <p:sp>
        <p:nvSpPr>
          <p:cNvPr id="6" name="Footer Placeholder 5">
            <a:extLst>
              <a:ext uri="{FF2B5EF4-FFF2-40B4-BE49-F238E27FC236}">
                <a16:creationId xmlns:a16="http://schemas.microsoft.com/office/drawing/2014/main" id="{A99E1304-C57E-766E-5B6F-BC94D05A658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31F22D7-C2E2-032E-C9DE-062DBE00B8C3}"/>
              </a:ext>
            </a:extLst>
          </p:cNvPr>
          <p:cNvSpPr>
            <a:spLocks noGrp="1"/>
          </p:cNvSpPr>
          <p:nvPr>
            <p:ph type="sldNum" sz="quarter" idx="12"/>
          </p:nvPr>
        </p:nvSpPr>
        <p:spPr/>
        <p:txBody>
          <a:bodyPr/>
          <a:lstStyle/>
          <a:p>
            <a:fld id="{301E7356-BCED-40D0-882C-46544465DADC}" type="slidenum">
              <a:rPr lang="en-GB" smtClean="0"/>
              <a:t>‹#›</a:t>
            </a:fld>
            <a:endParaRPr lang="en-GB"/>
          </a:p>
        </p:txBody>
      </p:sp>
    </p:spTree>
    <p:extLst>
      <p:ext uri="{BB962C8B-B14F-4D97-AF65-F5344CB8AC3E}">
        <p14:creationId xmlns:p14="http://schemas.microsoft.com/office/powerpoint/2010/main" val="23420090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18" Type="http://schemas.openxmlformats.org/officeDocument/2006/relationships/slideLayout" Target="../slideLayouts/slideLayout32.xml"/><Relationship Id="rId26" Type="http://schemas.openxmlformats.org/officeDocument/2006/relationships/slideLayout" Target="../slideLayouts/slideLayout40.xml"/><Relationship Id="rId3" Type="http://schemas.openxmlformats.org/officeDocument/2006/relationships/slideLayout" Target="../slideLayouts/slideLayout17.xml"/><Relationship Id="rId21" Type="http://schemas.openxmlformats.org/officeDocument/2006/relationships/slideLayout" Target="../slideLayouts/slideLayout35.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slideLayout" Target="../slideLayouts/slideLayout31.xml"/><Relationship Id="rId25" Type="http://schemas.openxmlformats.org/officeDocument/2006/relationships/slideLayout" Target="../slideLayouts/slideLayout39.xml"/><Relationship Id="rId2" Type="http://schemas.openxmlformats.org/officeDocument/2006/relationships/slideLayout" Target="../slideLayouts/slideLayout16.xml"/><Relationship Id="rId16" Type="http://schemas.openxmlformats.org/officeDocument/2006/relationships/slideLayout" Target="../slideLayouts/slideLayout30.xml"/><Relationship Id="rId20" Type="http://schemas.openxmlformats.org/officeDocument/2006/relationships/slideLayout" Target="../slideLayouts/slideLayout34.xml"/><Relationship Id="rId29" Type="http://schemas.openxmlformats.org/officeDocument/2006/relationships/theme" Target="../theme/theme2.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24" Type="http://schemas.openxmlformats.org/officeDocument/2006/relationships/slideLayout" Target="../slideLayouts/slideLayout38.xml"/><Relationship Id="rId5" Type="http://schemas.openxmlformats.org/officeDocument/2006/relationships/slideLayout" Target="../slideLayouts/slideLayout19.xml"/><Relationship Id="rId15" Type="http://schemas.openxmlformats.org/officeDocument/2006/relationships/slideLayout" Target="../slideLayouts/slideLayout29.xml"/><Relationship Id="rId23" Type="http://schemas.openxmlformats.org/officeDocument/2006/relationships/slideLayout" Target="../slideLayouts/slideLayout37.xml"/><Relationship Id="rId28" Type="http://schemas.openxmlformats.org/officeDocument/2006/relationships/slideLayout" Target="../slideLayouts/slideLayout42.xml"/><Relationship Id="rId10" Type="http://schemas.openxmlformats.org/officeDocument/2006/relationships/slideLayout" Target="../slideLayouts/slideLayout24.xml"/><Relationship Id="rId19" Type="http://schemas.openxmlformats.org/officeDocument/2006/relationships/slideLayout" Target="../slideLayouts/slideLayout33.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 Id="rId22" Type="http://schemas.openxmlformats.org/officeDocument/2006/relationships/slideLayout" Target="../slideLayouts/slideLayout36.xml"/><Relationship Id="rId27"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49CA45C-CFFD-01CB-91C9-90CD00946FC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45C3B00-C5DD-3229-33BC-1DA7DEA19A2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AB1D0E1-7E0A-70BD-DA87-208E9E1B579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F3BB2AC-B5C8-4907-A349-ED2107CA2D17}" type="datetimeFigureOut">
              <a:rPr lang="en-GB" smtClean="0"/>
              <a:t>06/05/2024</a:t>
            </a:fld>
            <a:endParaRPr lang="en-GB"/>
          </a:p>
        </p:txBody>
      </p:sp>
      <p:sp>
        <p:nvSpPr>
          <p:cNvPr id="5" name="Footer Placeholder 4">
            <a:extLst>
              <a:ext uri="{FF2B5EF4-FFF2-40B4-BE49-F238E27FC236}">
                <a16:creationId xmlns:a16="http://schemas.microsoft.com/office/drawing/2014/main" id="{80F9D019-06B2-B607-38B0-C949B860BF8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669634E7-5C28-7D26-5C92-AA90F29E0F2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01E7356-BCED-40D0-882C-46544465DADC}" type="slidenum">
              <a:rPr lang="en-GB" smtClean="0"/>
              <a:t>‹#›</a:t>
            </a:fld>
            <a:endParaRPr lang="en-GB"/>
          </a:p>
        </p:txBody>
      </p:sp>
    </p:spTree>
    <p:extLst>
      <p:ext uri="{BB962C8B-B14F-4D97-AF65-F5344CB8AC3E}">
        <p14:creationId xmlns:p14="http://schemas.microsoft.com/office/powerpoint/2010/main" val="42065576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90" r:id="rId12"/>
    <p:sldLayoutId id="2147483691" r:id="rId13"/>
    <p:sldLayoutId id="2147483692"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50967" y="719333"/>
            <a:ext cx="10290000" cy="7636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Clr>
                <a:schemeClr val="dk1"/>
              </a:buClr>
              <a:buSzPts val="3000"/>
              <a:buFont typeface="Kanit SemiBold"/>
              <a:buNone/>
              <a:defRPr sz="3000">
                <a:solidFill>
                  <a:schemeClr val="dk1"/>
                </a:solidFill>
                <a:latin typeface="Kanit SemiBold"/>
                <a:ea typeface="Kanit SemiBold"/>
                <a:cs typeface="Kanit SemiBold"/>
                <a:sym typeface="Kanit SemiBold"/>
              </a:defRPr>
            </a:lvl1pPr>
            <a:lvl2pPr lvl="1" algn="ctr">
              <a:lnSpc>
                <a:spcPct val="100000"/>
              </a:lnSpc>
              <a:spcBef>
                <a:spcPts val="0"/>
              </a:spcBef>
              <a:spcAft>
                <a:spcPts val="0"/>
              </a:spcAft>
              <a:buClr>
                <a:schemeClr val="dk1"/>
              </a:buClr>
              <a:buSzPts val="2800"/>
              <a:buFont typeface="Kanit"/>
              <a:buNone/>
              <a:defRPr sz="2800">
                <a:solidFill>
                  <a:schemeClr val="dk1"/>
                </a:solidFill>
                <a:latin typeface="Kanit"/>
                <a:ea typeface="Kanit"/>
                <a:cs typeface="Kanit"/>
                <a:sym typeface="Kanit"/>
              </a:defRPr>
            </a:lvl2pPr>
            <a:lvl3pPr lvl="2" algn="ctr">
              <a:lnSpc>
                <a:spcPct val="100000"/>
              </a:lnSpc>
              <a:spcBef>
                <a:spcPts val="0"/>
              </a:spcBef>
              <a:spcAft>
                <a:spcPts val="0"/>
              </a:spcAft>
              <a:buClr>
                <a:schemeClr val="dk1"/>
              </a:buClr>
              <a:buSzPts val="2800"/>
              <a:buFont typeface="Kanit"/>
              <a:buNone/>
              <a:defRPr sz="2800">
                <a:solidFill>
                  <a:schemeClr val="dk1"/>
                </a:solidFill>
                <a:latin typeface="Kanit"/>
                <a:ea typeface="Kanit"/>
                <a:cs typeface="Kanit"/>
                <a:sym typeface="Kanit"/>
              </a:defRPr>
            </a:lvl3pPr>
            <a:lvl4pPr lvl="3" algn="ctr">
              <a:lnSpc>
                <a:spcPct val="100000"/>
              </a:lnSpc>
              <a:spcBef>
                <a:spcPts val="0"/>
              </a:spcBef>
              <a:spcAft>
                <a:spcPts val="0"/>
              </a:spcAft>
              <a:buClr>
                <a:schemeClr val="dk1"/>
              </a:buClr>
              <a:buSzPts val="2800"/>
              <a:buFont typeface="Kanit"/>
              <a:buNone/>
              <a:defRPr sz="2800">
                <a:solidFill>
                  <a:schemeClr val="dk1"/>
                </a:solidFill>
                <a:latin typeface="Kanit"/>
                <a:ea typeface="Kanit"/>
                <a:cs typeface="Kanit"/>
                <a:sym typeface="Kanit"/>
              </a:defRPr>
            </a:lvl4pPr>
            <a:lvl5pPr lvl="4" algn="ctr">
              <a:lnSpc>
                <a:spcPct val="100000"/>
              </a:lnSpc>
              <a:spcBef>
                <a:spcPts val="0"/>
              </a:spcBef>
              <a:spcAft>
                <a:spcPts val="0"/>
              </a:spcAft>
              <a:buClr>
                <a:schemeClr val="dk1"/>
              </a:buClr>
              <a:buSzPts val="2800"/>
              <a:buFont typeface="Kanit"/>
              <a:buNone/>
              <a:defRPr sz="2800">
                <a:solidFill>
                  <a:schemeClr val="dk1"/>
                </a:solidFill>
                <a:latin typeface="Kanit"/>
                <a:ea typeface="Kanit"/>
                <a:cs typeface="Kanit"/>
                <a:sym typeface="Kanit"/>
              </a:defRPr>
            </a:lvl5pPr>
            <a:lvl6pPr lvl="5" algn="ctr">
              <a:lnSpc>
                <a:spcPct val="100000"/>
              </a:lnSpc>
              <a:spcBef>
                <a:spcPts val="0"/>
              </a:spcBef>
              <a:spcAft>
                <a:spcPts val="0"/>
              </a:spcAft>
              <a:buClr>
                <a:schemeClr val="dk1"/>
              </a:buClr>
              <a:buSzPts val="2800"/>
              <a:buFont typeface="Kanit"/>
              <a:buNone/>
              <a:defRPr sz="2800">
                <a:solidFill>
                  <a:schemeClr val="dk1"/>
                </a:solidFill>
                <a:latin typeface="Kanit"/>
                <a:ea typeface="Kanit"/>
                <a:cs typeface="Kanit"/>
                <a:sym typeface="Kanit"/>
              </a:defRPr>
            </a:lvl6pPr>
            <a:lvl7pPr lvl="6" algn="ctr">
              <a:lnSpc>
                <a:spcPct val="100000"/>
              </a:lnSpc>
              <a:spcBef>
                <a:spcPts val="0"/>
              </a:spcBef>
              <a:spcAft>
                <a:spcPts val="0"/>
              </a:spcAft>
              <a:buClr>
                <a:schemeClr val="dk1"/>
              </a:buClr>
              <a:buSzPts val="2800"/>
              <a:buFont typeface="Kanit"/>
              <a:buNone/>
              <a:defRPr sz="2800">
                <a:solidFill>
                  <a:schemeClr val="dk1"/>
                </a:solidFill>
                <a:latin typeface="Kanit"/>
                <a:ea typeface="Kanit"/>
                <a:cs typeface="Kanit"/>
                <a:sym typeface="Kanit"/>
              </a:defRPr>
            </a:lvl7pPr>
            <a:lvl8pPr lvl="7" algn="ctr">
              <a:lnSpc>
                <a:spcPct val="100000"/>
              </a:lnSpc>
              <a:spcBef>
                <a:spcPts val="0"/>
              </a:spcBef>
              <a:spcAft>
                <a:spcPts val="0"/>
              </a:spcAft>
              <a:buClr>
                <a:schemeClr val="dk1"/>
              </a:buClr>
              <a:buSzPts val="2800"/>
              <a:buFont typeface="Kanit"/>
              <a:buNone/>
              <a:defRPr sz="2800">
                <a:solidFill>
                  <a:schemeClr val="dk1"/>
                </a:solidFill>
                <a:latin typeface="Kanit"/>
                <a:ea typeface="Kanit"/>
                <a:cs typeface="Kanit"/>
                <a:sym typeface="Kanit"/>
              </a:defRPr>
            </a:lvl8pPr>
            <a:lvl9pPr lvl="8" algn="ctr">
              <a:lnSpc>
                <a:spcPct val="100000"/>
              </a:lnSpc>
              <a:spcBef>
                <a:spcPts val="0"/>
              </a:spcBef>
              <a:spcAft>
                <a:spcPts val="0"/>
              </a:spcAft>
              <a:buClr>
                <a:schemeClr val="dk1"/>
              </a:buClr>
              <a:buSzPts val="2800"/>
              <a:buFont typeface="Kanit"/>
              <a:buNone/>
              <a:defRPr sz="2800">
                <a:solidFill>
                  <a:schemeClr val="dk1"/>
                </a:solidFill>
                <a:latin typeface="Kanit"/>
                <a:ea typeface="Kanit"/>
                <a:cs typeface="Kanit"/>
                <a:sym typeface="Kanit"/>
              </a:defRPr>
            </a:lvl9pPr>
          </a:lstStyle>
          <a:p>
            <a:endParaRPr/>
          </a:p>
        </p:txBody>
      </p:sp>
      <p:sp>
        <p:nvSpPr>
          <p:cNvPr id="7" name="Google Shape;7;p1"/>
          <p:cNvSpPr txBox="1">
            <a:spLocks noGrp="1"/>
          </p:cNvSpPr>
          <p:nvPr>
            <p:ph type="body" idx="1"/>
          </p:nvPr>
        </p:nvSpPr>
        <p:spPr>
          <a:xfrm>
            <a:off x="950967" y="1583467"/>
            <a:ext cx="10290000" cy="45552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dk1"/>
              </a:buClr>
              <a:buSzPts val="1400"/>
              <a:buFont typeface="Inter"/>
              <a:buChar char="●"/>
              <a:defRPr>
                <a:solidFill>
                  <a:schemeClr val="dk1"/>
                </a:solidFill>
                <a:latin typeface="Inter"/>
                <a:ea typeface="Inter"/>
                <a:cs typeface="Inter"/>
                <a:sym typeface="Inter"/>
              </a:defRPr>
            </a:lvl1pPr>
            <a:lvl2pPr marL="914400" lvl="1" indent="-317500">
              <a:lnSpc>
                <a:spcPct val="100000"/>
              </a:lnSpc>
              <a:spcBef>
                <a:spcPts val="0"/>
              </a:spcBef>
              <a:spcAft>
                <a:spcPts val="0"/>
              </a:spcAft>
              <a:buClr>
                <a:schemeClr val="dk1"/>
              </a:buClr>
              <a:buSzPts val="1400"/>
              <a:buFont typeface="Inter"/>
              <a:buChar char="○"/>
              <a:defRPr>
                <a:solidFill>
                  <a:schemeClr val="dk1"/>
                </a:solidFill>
                <a:latin typeface="Inter"/>
                <a:ea typeface="Inter"/>
                <a:cs typeface="Inter"/>
                <a:sym typeface="Inter"/>
              </a:defRPr>
            </a:lvl2pPr>
            <a:lvl3pPr marL="1371600" lvl="2" indent="-317500">
              <a:lnSpc>
                <a:spcPct val="100000"/>
              </a:lnSpc>
              <a:spcBef>
                <a:spcPts val="0"/>
              </a:spcBef>
              <a:spcAft>
                <a:spcPts val="0"/>
              </a:spcAft>
              <a:buClr>
                <a:schemeClr val="dk1"/>
              </a:buClr>
              <a:buSzPts val="1400"/>
              <a:buFont typeface="Inter"/>
              <a:buChar char="■"/>
              <a:defRPr>
                <a:solidFill>
                  <a:schemeClr val="dk1"/>
                </a:solidFill>
                <a:latin typeface="Inter"/>
                <a:ea typeface="Inter"/>
                <a:cs typeface="Inter"/>
                <a:sym typeface="Inter"/>
              </a:defRPr>
            </a:lvl3pPr>
            <a:lvl4pPr marL="1828800" lvl="3" indent="-317500">
              <a:lnSpc>
                <a:spcPct val="100000"/>
              </a:lnSpc>
              <a:spcBef>
                <a:spcPts val="0"/>
              </a:spcBef>
              <a:spcAft>
                <a:spcPts val="0"/>
              </a:spcAft>
              <a:buClr>
                <a:schemeClr val="dk1"/>
              </a:buClr>
              <a:buSzPts val="1400"/>
              <a:buFont typeface="Inter"/>
              <a:buChar char="●"/>
              <a:defRPr>
                <a:solidFill>
                  <a:schemeClr val="dk1"/>
                </a:solidFill>
                <a:latin typeface="Inter"/>
                <a:ea typeface="Inter"/>
                <a:cs typeface="Inter"/>
                <a:sym typeface="Inter"/>
              </a:defRPr>
            </a:lvl4pPr>
            <a:lvl5pPr marL="2286000" lvl="4" indent="-317500">
              <a:lnSpc>
                <a:spcPct val="100000"/>
              </a:lnSpc>
              <a:spcBef>
                <a:spcPts val="0"/>
              </a:spcBef>
              <a:spcAft>
                <a:spcPts val="0"/>
              </a:spcAft>
              <a:buClr>
                <a:schemeClr val="dk1"/>
              </a:buClr>
              <a:buSzPts val="1400"/>
              <a:buFont typeface="Inter"/>
              <a:buChar char="○"/>
              <a:defRPr>
                <a:solidFill>
                  <a:schemeClr val="dk1"/>
                </a:solidFill>
                <a:latin typeface="Inter"/>
                <a:ea typeface="Inter"/>
                <a:cs typeface="Inter"/>
                <a:sym typeface="Inter"/>
              </a:defRPr>
            </a:lvl5pPr>
            <a:lvl6pPr marL="2743200" lvl="5" indent="-317500">
              <a:lnSpc>
                <a:spcPct val="100000"/>
              </a:lnSpc>
              <a:spcBef>
                <a:spcPts val="0"/>
              </a:spcBef>
              <a:spcAft>
                <a:spcPts val="0"/>
              </a:spcAft>
              <a:buClr>
                <a:schemeClr val="dk1"/>
              </a:buClr>
              <a:buSzPts val="1400"/>
              <a:buFont typeface="Inter"/>
              <a:buChar char="■"/>
              <a:defRPr>
                <a:solidFill>
                  <a:schemeClr val="dk1"/>
                </a:solidFill>
                <a:latin typeface="Inter"/>
                <a:ea typeface="Inter"/>
                <a:cs typeface="Inter"/>
                <a:sym typeface="Inter"/>
              </a:defRPr>
            </a:lvl6pPr>
            <a:lvl7pPr marL="3200400" lvl="6" indent="-317500">
              <a:lnSpc>
                <a:spcPct val="100000"/>
              </a:lnSpc>
              <a:spcBef>
                <a:spcPts val="0"/>
              </a:spcBef>
              <a:spcAft>
                <a:spcPts val="0"/>
              </a:spcAft>
              <a:buClr>
                <a:schemeClr val="dk1"/>
              </a:buClr>
              <a:buSzPts val="1400"/>
              <a:buFont typeface="Inter"/>
              <a:buChar char="●"/>
              <a:defRPr>
                <a:solidFill>
                  <a:schemeClr val="dk1"/>
                </a:solidFill>
                <a:latin typeface="Inter"/>
                <a:ea typeface="Inter"/>
                <a:cs typeface="Inter"/>
                <a:sym typeface="Inter"/>
              </a:defRPr>
            </a:lvl7pPr>
            <a:lvl8pPr marL="3657600" lvl="7" indent="-317500">
              <a:lnSpc>
                <a:spcPct val="100000"/>
              </a:lnSpc>
              <a:spcBef>
                <a:spcPts val="0"/>
              </a:spcBef>
              <a:spcAft>
                <a:spcPts val="0"/>
              </a:spcAft>
              <a:buClr>
                <a:schemeClr val="dk1"/>
              </a:buClr>
              <a:buSzPts val="1400"/>
              <a:buFont typeface="Inter"/>
              <a:buChar char="○"/>
              <a:defRPr>
                <a:solidFill>
                  <a:schemeClr val="dk1"/>
                </a:solidFill>
                <a:latin typeface="Inter"/>
                <a:ea typeface="Inter"/>
                <a:cs typeface="Inter"/>
                <a:sym typeface="Inter"/>
              </a:defRPr>
            </a:lvl8pPr>
            <a:lvl9pPr marL="4114800" lvl="8" indent="-317500">
              <a:lnSpc>
                <a:spcPct val="100000"/>
              </a:lnSpc>
              <a:spcBef>
                <a:spcPts val="0"/>
              </a:spcBef>
              <a:spcAft>
                <a:spcPts val="0"/>
              </a:spcAft>
              <a:buClr>
                <a:schemeClr val="dk1"/>
              </a:buClr>
              <a:buSzPts val="1400"/>
              <a:buFont typeface="Inter"/>
              <a:buChar char="■"/>
              <a:defRPr>
                <a:solidFill>
                  <a:schemeClr val="dk1"/>
                </a:solidFill>
                <a:latin typeface="Inter"/>
                <a:ea typeface="Inter"/>
                <a:cs typeface="Inter"/>
                <a:sym typeface="Inter"/>
              </a:defRPr>
            </a:lvl9pPr>
          </a:lstStyle>
          <a:p>
            <a:endParaRPr/>
          </a:p>
        </p:txBody>
      </p:sp>
    </p:spTree>
    <p:extLst>
      <p:ext uri="{BB962C8B-B14F-4D97-AF65-F5344CB8AC3E}">
        <p14:creationId xmlns:p14="http://schemas.microsoft.com/office/powerpoint/2010/main" val="630860394"/>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 id="2147483679" r:id="rId18"/>
    <p:sldLayoutId id="2147483680" r:id="rId19"/>
    <p:sldLayoutId id="2147483681" r:id="rId20"/>
    <p:sldLayoutId id="2147483682" r:id="rId21"/>
    <p:sldLayoutId id="2147483683" r:id="rId22"/>
    <p:sldLayoutId id="2147483684" r:id="rId23"/>
    <p:sldLayoutId id="2147483685" r:id="rId24"/>
    <p:sldLayoutId id="2147483686" r:id="rId25"/>
    <p:sldLayoutId id="2147483687" r:id="rId26"/>
    <p:sldLayoutId id="2147483688" r:id="rId27"/>
    <p:sldLayoutId id="2147483689" r:id="rId2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6.xml"/></Relationships>
</file>

<file path=ppt/slides/_rels/slide1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6.xml"/></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7.xml"/><Relationship Id="rId1" Type="http://schemas.openxmlformats.org/officeDocument/2006/relationships/slideLayout" Target="../slideLayouts/slideLayout3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10"/>
        <p:cNvGrpSpPr/>
        <p:nvPr/>
      </p:nvGrpSpPr>
      <p:grpSpPr>
        <a:xfrm>
          <a:off x="0" y="0"/>
          <a:ext cx="0" cy="0"/>
          <a:chOff x="0" y="0"/>
          <a:chExt cx="0" cy="0"/>
        </a:xfrm>
      </p:grpSpPr>
      <p:sp>
        <p:nvSpPr>
          <p:cNvPr id="1011" name="Google Shape;1011;p40"/>
          <p:cNvSpPr txBox="1">
            <a:spLocks noGrp="1"/>
          </p:cNvSpPr>
          <p:nvPr>
            <p:ph type="title" idx="4294967295"/>
          </p:nvPr>
        </p:nvSpPr>
        <p:spPr>
          <a:xfrm>
            <a:off x="519353" y="2609539"/>
            <a:ext cx="11146947" cy="1695450"/>
          </a:xfrm>
          <a:prstGeom prst="rect">
            <a:avLst/>
          </a:prstGeom>
        </p:spPr>
        <p:txBody>
          <a:bodyPr spcFirstLastPara="1" wrap="square" lIns="121900" tIns="121900" rIns="121900" bIns="121900" anchor="ctr" anchorCtr="0">
            <a:noAutofit/>
          </a:bodyPr>
          <a:lstStyle/>
          <a:p>
            <a:r>
              <a:rPr lang="vi-VN" sz="3500" b="1" kern="100" spc="-50" dirty="0">
                <a:solidFill>
                  <a:schemeClr val="tx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TÁC ĐỘNG CỦA CHỈ SỐ MỨC ĐỘ PHÁT TRIỂN CÔNG NGHỆ THÔNG TIN VÀ TRUYỀN THÔNG (ICT) TỚI TĂNG TRƯỞNG KINH TẾ CỦA VÙNG KINH TẾ TRỌNG ĐIỂM BẮC BỘ</a:t>
            </a:r>
            <a:br>
              <a:rPr lang="en-GB" sz="1800" kern="100" dirty="0">
                <a:effectLst/>
                <a:latin typeface="Calibri" panose="020F0502020204030204" pitchFamily="34" charset="0"/>
                <a:ea typeface="Calibri" panose="020F0502020204030204" pitchFamily="34" charset="0"/>
                <a:cs typeface="Times New Roman" panose="02020603050405020304" pitchFamily="18" charset="0"/>
              </a:rPr>
            </a:br>
            <a:endParaRPr dirty="0"/>
          </a:p>
        </p:txBody>
      </p:sp>
      <p:sp>
        <p:nvSpPr>
          <p:cNvPr id="1012" name="Google Shape;1012;p40"/>
          <p:cNvSpPr txBox="1">
            <a:spLocks noGrp="1"/>
          </p:cNvSpPr>
          <p:nvPr>
            <p:ph type="subTitle" idx="4294967295"/>
          </p:nvPr>
        </p:nvSpPr>
        <p:spPr>
          <a:xfrm>
            <a:off x="2523825" y="345156"/>
            <a:ext cx="7486650" cy="647700"/>
          </a:xfrm>
          <a:prstGeom prst="rect">
            <a:avLst/>
          </a:prstGeom>
        </p:spPr>
        <p:txBody>
          <a:bodyPr spcFirstLastPara="1" wrap="square" lIns="121900" tIns="121900" rIns="121900" bIns="121900" anchor="t" anchorCtr="0">
            <a:noAutofit/>
          </a:bodyPr>
          <a:lstStyle/>
          <a:p>
            <a:pPr marL="0" indent="0" algn="ctr">
              <a:buNone/>
            </a:pPr>
            <a:r>
              <a:rPr lang="vi-VN" sz="2600" b="1" dirty="0">
                <a:latin typeface="+mj-lt"/>
              </a:rPr>
              <a:t>ĐỀ TÀI NGHIÊN CỨU KHOA HỌC </a:t>
            </a:r>
            <a:endParaRPr sz="2600" b="1" dirty="0">
              <a:latin typeface="+mj-lt"/>
            </a:endParaRPr>
          </a:p>
        </p:txBody>
      </p:sp>
      <p:sp>
        <p:nvSpPr>
          <p:cNvPr id="1013" name="Google Shape;1013;p40"/>
          <p:cNvSpPr txBox="1"/>
          <p:nvPr/>
        </p:nvSpPr>
        <p:spPr>
          <a:xfrm>
            <a:off x="1428725" y="133733"/>
            <a:ext cx="1789042" cy="403200"/>
          </a:xfrm>
          <a:prstGeom prst="rect">
            <a:avLst/>
          </a:prstGeom>
          <a:noFill/>
          <a:ln>
            <a:noFill/>
          </a:ln>
        </p:spPr>
        <p:txBody>
          <a:bodyPr spcFirstLastPara="1" wrap="square" lIns="121900" tIns="121900" rIns="121900" bIns="121900" anchor="ctr" anchorCtr="0">
            <a:noAutofit/>
          </a:bodyPr>
          <a:lstStyle/>
          <a:p>
            <a:pPr algn="r"/>
            <a:r>
              <a:rPr lang="vi-VN" sz="1600" i="1" dirty="0">
                <a:solidFill>
                  <a:schemeClr val="dk1"/>
                </a:solidFill>
                <a:latin typeface="+mj-lt"/>
                <a:ea typeface="Kanit"/>
                <a:cs typeface="Kanit"/>
                <a:sym typeface="Kanit"/>
              </a:rPr>
              <a:t>Đại học Thủy Lợi</a:t>
            </a:r>
            <a:endParaRPr sz="1600" i="1" dirty="0">
              <a:solidFill>
                <a:schemeClr val="dk1"/>
              </a:solidFill>
              <a:latin typeface="+mj-lt"/>
              <a:ea typeface="Kanit"/>
              <a:cs typeface="Kanit"/>
              <a:sym typeface="Kanit"/>
            </a:endParaRPr>
          </a:p>
        </p:txBody>
      </p:sp>
      <p:sp>
        <p:nvSpPr>
          <p:cNvPr id="1014" name="Google Shape;1014;p40"/>
          <p:cNvSpPr txBox="1"/>
          <p:nvPr/>
        </p:nvSpPr>
        <p:spPr>
          <a:xfrm>
            <a:off x="9316533" y="133733"/>
            <a:ext cx="1924400" cy="403200"/>
          </a:xfrm>
          <a:prstGeom prst="rect">
            <a:avLst/>
          </a:prstGeom>
          <a:noFill/>
          <a:ln>
            <a:noFill/>
          </a:ln>
        </p:spPr>
        <p:txBody>
          <a:bodyPr spcFirstLastPara="1" wrap="square" lIns="121900" tIns="121900" rIns="121900" bIns="121900" anchor="ctr" anchorCtr="0">
            <a:noAutofit/>
          </a:bodyPr>
          <a:lstStyle/>
          <a:p>
            <a:r>
              <a:rPr lang="vi-VN" sz="1500" i="1" dirty="0">
                <a:solidFill>
                  <a:schemeClr val="dk1"/>
                </a:solidFill>
                <a:latin typeface="+mj-lt"/>
                <a:ea typeface="Kanit"/>
                <a:cs typeface="Kanit"/>
                <a:sym typeface="Kanit"/>
              </a:rPr>
              <a:t>NCKH 2023 - 2024</a:t>
            </a:r>
            <a:endParaRPr sz="1500" i="1" dirty="0">
              <a:solidFill>
                <a:schemeClr val="dk1"/>
              </a:solidFill>
              <a:latin typeface="+mj-lt"/>
              <a:ea typeface="Kanit"/>
              <a:cs typeface="Kanit"/>
              <a:sym typeface="Kanit"/>
            </a:endParaRPr>
          </a:p>
        </p:txBody>
      </p:sp>
      <p:cxnSp>
        <p:nvCxnSpPr>
          <p:cNvPr id="1015" name="Google Shape;1015;p40"/>
          <p:cNvCxnSpPr>
            <a:cxnSpLocks/>
            <a:stCxn id="1013" idx="3"/>
            <a:endCxn id="1014" idx="1"/>
          </p:cNvCxnSpPr>
          <p:nvPr/>
        </p:nvCxnSpPr>
        <p:spPr>
          <a:xfrm>
            <a:off x="3217767" y="335333"/>
            <a:ext cx="6098766" cy="0"/>
          </a:xfrm>
          <a:prstGeom prst="straightConnector1">
            <a:avLst/>
          </a:prstGeom>
          <a:noFill/>
          <a:ln w="9525" cap="flat" cmpd="sng">
            <a:solidFill>
              <a:schemeClr val="dk1"/>
            </a:solidFill>
            <a:prstDash val="solid"/>
            <a:round/>
            <a:headEnd type="none" w="med" len="med"/>
            <a:tailEnd type="none" w="med" len="med"/>
          </a:ln>
        </p:spPr>
      </p:cxnSp>
      <p:pic>
        <p:nvPicPr>
          <p:cNvPr id="13" name="Picture 12" descr="Trường Đại học Thủy lợi – Wikipedia tiếng Việt">
            <a:extLst>
              <a:ext uri="{FF2B5EF4-FFF2-40B4-BE49-F238E27FC236}">
                <a16:creationId xmlns:a16="http://schemas.microsoft.com/office/drawing/2014/main" id="{9E89D577-BF98-097E-2F57-C412674881C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5289644" y="933098"/>
            <a:ext cx="1612711" cy="1068978"/>
          </a:xfrm>
          <a:prstGeom prst="rect">
            <a:avLst/>
          </a:prstGeom>
          <a:noFill/>
          <a:ln>
            <a:noFill/>
          </a:ln>
        </p:spPr>
      </p:pic>
      <p:sp>
        <p:nvSpPr>
          <p:cNvPr id="14" name="TextBox 13">
            <a:extLst>
              <a:ext uri="{FF2B5EF4-FFF2-40B4-BE49-F238E27FC236}">
                <a16:creationId xmlns:a16="http://schemas.microsoft.com/office/drawing/2014/main" id="{E9D8FF78-80D1-1A28-B983-CEAE771A166A}"/>
              </a:ext>
            </a:extLst>
          </p:cNvPr>
          <p:cNvSpPr txBox="1"/>
          <p:nvPr/>
        </p:nvSpPr>
        <p:spPr>
          <a:xfrm>
            <a:off x="3600104" y="4392414"/>
            <a:ext cx="6440559" cy="2703304"/>
          </a:xfrm>
          <a:prstGeom prst="rect">
            <a:avLst/>
          </a:prstGeom>
          <a:noFill/>
        </p:spPr>
        <p:txBody>
          <a:bodyPr wrap="square" rtlCol="0">
            <a:spAutoFit/>
          </a:bodyPr>
          <a:lstStyle/>
          <a:p>
            <a:pPr indent="165735">
              <a:spcAft>
                <a:spcPts val="800"/>
              </a:spcAft>
              <a:tabLst>
                <a:tab pos="1260475" algn="l"/>
                <a:tab pos="3870960" algn="l"/>
              </a:tabLst>
            </a:pPr>
            <a:r>
              <a:rPr lang="vi-VN" sz="1500" b="1" dirty="0">
                <a:latin typeface="+mj-lt"/>
              </a:rPr>
              <a:t>Sinh viên thực hiện      :    </a:t>
            </a:r>
            <a:r>
              <a:rPr lang="vi-VN" sz="1500" kern="100" dirty="0">
                <a:effectLst/>
                <a:latin typeface="Times New Roman" panose="02020603050405020304" pitchFamily="18" charset="0"/>
                <a:ea typeface="Calibri" panose="020F0502020204030204" pitchFamily="34" charset="0"/>
                <a:cs typeface="Times New Roman" panose="02020603050405020304" pitchFamily="18" charset="0"/>
              </a:rPr>
              <a:t>Vũ Hương Giang – 63K-ĐT</a:t>
            </a:r>
          </a:p>
          <a:p>
            <a:pPr indent="165735">
              <a:spcAft>
                <a:spcPts val="800"/>
              </a:spcAft>
              <a:tabLst>
                <a:tab pos="1260475" algn="l"/>
                <a:tab pos="3870960" algn="l"/>
              </a:tabLst>
            </a:pPr>
            <a:r>
              <a:rPr lang="vi-VN" sz="1500" kern="100" dirty="0">
                <a:effectLst/>
                <a:latin typeface="Times New Roman" panose="02020603050405020304" pitchFamily="18" charset="0"/>
                <a:ea typeface="Calibri" panose="020F0502020204030204" pitchFamily="34" charset="0"/>
                <a:cs typeface="Times New Roman" panose="02020603050405020304" pitchFamily="18" charset="0"/>
              </a:rPr>
              <a:t>                                             Đặng Thị Quỳnh Giang – 63K-ĐT</a:t>
            </a:r>
            <a:endParaRPr lang="en-GB" sz="1500" kern="1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800"/>
              </a:spcAft>
              <a:tabLst>
                <a:tab pos="1260475" algn="l"/>
                <a:tab pos="3870960" algn="l"/>
              </a:tabLst>
            </a:pPr>
            <a:r>
              <a:rPr lang="vi-VN" sz="1500" kern="100" dirty="0">
                <a:effectLst/>
                <a:latin typeface="Times New Roman" panose="02020603050405020304" pitchFamily="18" charset="0"/>
                <a:ea typeface="Calibri" panose="020F0502020204030204" pitchFamily="34" charset="0"/>
                <a:cs typeface="Times New Roman" panose="02020603050405020304" pitchFamily="18" charset="0"/>
              </a:rPr>
              <a:t>                                                Đặng Thị Thúy Hiền - 63K-ĐT</a:t>
            </a:r>
            <a:endParaRPr lang="en-GB" sz="1500" kern="1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800"/>
              </a:spcAft>
              <a:tabLst>
                <a:tab pos="2638425" algn="l"/>
              </a:tabLst>
            </a:pPr>
            <a:r>
              <a:rPr lang="vi-VN" sz="1500" kern="100" dirty="0">
                <a:effectLst/>
                <a:latin typeface="Times New Roman" panose="02020603050405020304" pitchFamily="18" charset="0"/>
                <a:ea typeface="Calibri" panose="020F0502020204030204" pitchFamily="34" charset="0"/>
                <a:cs typeface="Times New Roman" panose="02020603050405020304" pitchFamily="18" charset="0"/>
              </a:rPr>
              <a:t>                                                Trần Ngọc Lương – 63K-ĐT</a:t>
            </a:r>
          </a:p>
          <a:p>
            <a:pPr>
              <a:spcAft>
                <a:spcPts val="800"/>
              </a:spcAft>
              <a:tabLst>
                <a:tab pos="2638425" algn="l"/>
              </a:tabLst>
            </a:pPr>
            <a:r>
              <a:rPr lang="vi-VN" sz="1500" kern="100" dirty="0">
                <a:latin typeface="Times New Roman" panose="02020603050405020304" pitchFamily="18" charset="0"/>
                <a:ea typeface="Calibri" panose="020F0502020204030204" pitchFamily="34" charset="0"/>
                <a:cs typeface="Times New Roman" panose="02020603050405020304" pitchFamily="18" charset="0"/>
              </a:rPr>
              <a:t>   </a:t>
            </a:r>
            <a:r>
              <a:rPr lang="vi-VN" sz="1500" b="1" kern="100" dirty="0">
                <a:latin typeface="Times New Roman" panose="02020603050405020304" pitchFamily="18" charset="0"/>
                <a:ea typeface="Calibri" panose="020F0502020204030204" pitchFamily="34" charset="0"/>
                <a:cs typeface="Times New Roman" panose="02020603050405020304" pitchFamily="18" charset="0"/>
              </a:rPr>
              <a:t>Khoa                               :    </a:t>
            </a:r>
            <a:r>
              <a:rPr lang="vi-VN" sz="1500" kern="100" dirty="0">
                <a:latin typeface="Times New Roman" panose="02020603050405020304" pitchFamily="18" charset="0"/>
                <a:ea typeface="Calibri" panose="020F0502020204030204" pitchFamily="34" charset="0"/>
                <a:cs typeface="Times New Roman" panose="02020603050405020304" pitchFamily="18" charset="0"/>
              </a:rPr>
              <a:t>Kinh tế và Quản lý </a:t>
            </a:r>
            <a:endParaRPr lang="vi-VN" sz="15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spcAft>
                <a:spcPts val="800"/>
              </a:spcAft>
              <a:tabLst>
                <a:tab pos="2638425" algn="l"/>
              </a:tabLst>
            </a:pPr>
            <a:r>
              <a:rPr lang="vi-VN" sz="1500" b="1" kern="100" dirty="0">
                <a:latin typeface="Times New Roman" panose="02020603050405020304" pitchFamily="18" charset="0"/>
                <a:ea typeface="Calibri" panose="020F0502020204030204" pitchFamily="34" charset="0"/>
                <a:cs typeface="Times New Roman" panose="02020603050405020304" pitchFamily="18" charset="0"/>
              </a:rPr>
              <a:t>   Giảng viên hướng dẫn  :   </a:t>
            </a:r>
            <a:r>
              <a:rPr lang="vi-VN" sz="1500" kern="100" dirty="0">
                <a:latin typeface="Times New Roman" panose="02020603050405020304" pitchFamily="18" charset="0"/>
                <a:ea typeface="Calibri" panose="020F0502020204030204" pitchFamily="34" charset="0"/>
                <a:cs typeface="Times New Roman" panose="02020603050405020304" pitchFamily="18" charset="0"/>
              </a:rPr>
              <a:t>ThS. Lâm Thị Thùy Linh </a:t>
            </a:r>
          </a:p>
          <a:p>
            <a:pPr>
              <a:spcAft>
                <a:spcPts val="800"/>
              </a:spcAft>
              <a:tabLst>
                <a:tab pos="2638425" algn="l"/>
              </a:tabLst>
            </a:pPr>
            <a:r>
              <a:rPr lang="vi-VN" sz="1500" kern="100" dirty="0">
                <a:effectLst/>
                <a:latin typeface="Times New Roman" panose="02020603050405020304" pitchFamily="18" charset="0"/>
                <a:ea typeface="Calibri" panose="020F0502020204030204" pitchFamily="34" charset="0"/>
                <a:cs typeface="Times New Roman" panose="02020603050405020304" pitchFamily="18" charset="0"/>
              </a:rPr>
              <a:t>                                                ThS. Trần Thị Ngọc Tú</a:t>
            </a:r>
            <a:endParaRPr lang="en-GB" sz="15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vi-VN" dirty="0"/>
              <a:t> </a:t>
            </a:r>
            <a:endParaRPr lang="en-GB" dirty="0"/>
          </a:p>
        </p:txBody>
      </p:sp>
      <p:grpSp>
        <p:nvGrpSpPr>
          <p:cNvPr id="2" name="Google Shape;293;p41">
            <a:extLst>
              <a:ext uri="{FF2B5EF4-FFF2-40B4-BE49-F238E27FC236}">
                <a16:creationId xmlns:a16="http://schemas.microsoft.com/office/drawing/2014/main" id="{E7D2D721-FE97-8FC6-5095-539AD39C5FBF}"/>
              </a:ext>
            </a:extLst>
          </p:cNvPr>
          <p:cNvGrpSpPr/>
          <p:nvPr/>
        </p:nvGrpSpPr>
        <p:grpSpPr>
          <a:xfrm>
            <a:off x="9635824" y="5794764"/>
            <a:ext cx="590453" cy="616180"/>
            <a:chOff x="8023275" y="805663"/>
            <a:chExt cx="205575" cy="214525"/>
          </a:xfrm>
          <a:solidFill>
            <a:schemeClr val="accent1"/>
          </a:solidFill>
        </p:grpSpPr>
        <p:sp>
          <p:nvSpPr>
            <p:cNvPr id="3" name="Google Shape;294;p41">
              <a:extLst>
                <a:ext uri="{FF2B5EF4-FFF2-40B4-BE49-F238E27FC236}">
                  <a16:creationId xmlns:a16="http://schemas.microsoft.com/office/drawing/2014/main" id="{896FBD75-1ED9-106A-BB58-B2F2DA98B562}"/>
                </a:ext>
              </a:extLst>
            </p:cNvPr>
            <p:cNvSpPr/>
            <p:nvPr/>
          </p:nvSpPr>
          <p:spPr>
            <a:xfrm>
              <a:off x="8023275" y="805663"/>
              <a:ext cx="135975" cy="111325"/>
            </a:xfrm>
            <a:custGeom>
              <a:avLst/>
              <a:gdLst/>
              <a:ahLst/>
              <a:cxnLst/>
              <a:rect l="l" t="t" r="r" b="b"/>
              <a:pathLst>
                <a:path w="5439" h="4453" extrusionOk="0">
                  <a:moveTo>
                    <a:pt x="185" y="11"/>
                  </a:moveTo>
                  <a:cubicBezTo>
                    <a:pt x="185" y="11"/>
                    <a:pt x="185" y="11"/>
                    <a:pt x="185" y="11"/>
                  </a:cubicBezTo>
                  <a:cubicBezTo>
                    <a:pt x="185" y="11"/>
                    <a:pt x="185" y="11"/>
                    <a:pt x="185" y="11"/>
                  </a:cubicBezTo>
                  <a:close/>
                  <a:moveTo>
                    <a:pt x="332" y="71"/>
                  </a:moveTo>
                  <a:cubicBezTo>
                    <a:pt x="332" y="71"/>
                    <a:pt x="330" y="73"/>
                    <a:pt x="328" y="74"/>
                  </a:cubicBezTo>
                  <a:lnTo>
                    <a:pt x="328" y="74"/>
                  </a:lnTo>
                  <a:cubicBezTo>
                    <a:pt x="329" y="74"/>
                    <a:pt x="330" y="73"/>
                    <a:pt x="331" y="73"/>
                  </a:cubicBezTo>
                  <a:cubicBezTo>
                    <a:pt x="332" y="72"/>
                    <a:pt x="332" y="71"/>
                    <a:pt x="332" y="71"/>
                  </a:cubicBezTo>
                  <a:close/>
                  <a:moveTo>
                    <a:pt x="328" y="74"/>
                  </a:moveTo>
                  <a:cubicBezTo>
                    <a:pt x="320" y="79"/>
                    <a:pt x="319" y="79"/>
                    <a:pt x="314" y="79"/>
                  </a:cubicBezTo>
                  <a:lnTo>
                    <a:pt x="320" y="79"/>
                  </a:lnTo>
                  <a:lnTo>
                    <a:pt x="309" y="84"/>
                  </a:lnTo>
                  <a:cubicBezTo>
                    <a:pt x="309" y="87"/>
                    <a:pt x="310" y="87"/>
                    <a:pt x="311" y="87"/>
                  </a:cubicBezTo>
                  <a:cubicBezTo>
                    <a:pt x="313" y="87"/>
                    <a:pt x="314" y="87"/>
                    <a:pt x="314" y="90"/>
                  </a:cubicBezTo>
                  <a:cubicBezTo>
                    <a:pt x="320" y="84"/>
                    <a:pt x="331" y="84"/>
                    <a:pt x="331" y="79"/>
                  </a:cubicBezTo>
                  <a:cubicBezTo>
                    <a:pt x="326" y="79"/>
                    <a:pt x="327" y="76"/>
                    <a:pt x="328" y="74"/>
                  </a:cubicBezTo>
                  <a:close/>
                  <a:moveTo>
                    <a:pt x="723" y="112"/>
                  </a:moveTo>
                  <a:cubicBezTo>
                    <a:pt x="723" y="112"/>
                    <a:pt x="723" y="112"/>
                    <a:pt x="723" y="112"/>
                  </a:cubicBezTo>
                  <a:cubicBezTo>
                    <a:pt x="723" y="112"/>
                    <a:pt x="723" y="112"/>
                    <a:pt x="723" y="112"/>
                  </a:cubicBezTo>
                  <a:close/>
                  <a:moveTo>
                    <a:pt x="723" y="112"/>
                  </a:moveTo>
                  <a:cubicBezTo>
                    <a:pt x="723" y="112"/>
                    <a:pt x="723" y="112"/>
                    <a:pt x="723" y="112"/>
                  </a:cubicBezTo>
                  <a:cubicBezTo>
                    <a:pt x="723" y="112"/>
                    <a:pt x="723" y="112"/>
                    <a:pt x="723" y="112"/>
                  </a:cubicBezTo>
                  <a:close/>
                  <a:moveTo>
                    <a:pt x="723" y="112"/>
                  </a:moveTo>
                  <a:cubicBezTo>
                    <a:pt x="723" y="112"/>
                    <a:pt x="723" y="112"/>
                    <a:pt x="723" y="112"/>
                  </a:cubicBezTo>
                  <a:cubicBezTo>
                    <a:pt x="723" y="112"/>
                    <a:pt x="723" y="112"/>
                    <a:pt x="723" y="112"/>
                  </a:cubicBezTo>
                  <a:close/>
                  <a:moveTo>
                    <a:pt x="185" y="120"/>
                  </a:moveTo>
                  <a:cubicBezTo>
                    <a:pt x="185" y="122"/>
                    <a:pt x="185" y="123"/>
                    <a:pt x="185" y="123"/>
                  </a:cubicBezTo>
                  <a:cubicBezTo>
                    <a:pt x="185" y="122"/>
                    <a:pt x="185" y="121"/>
                    <a:pt x="185" y="120"/>
                  </a:cubicBezTo>
                  <a:close/>
                  <a:moveTo>
                    <a:pt x="745" y="123"/>
                  </a:moveTo>
                  <a:cubicBezTo>
                    <a:pt x="745" y="123"/>
                    <a:pt x="745" y="123"/>
                    <a:pt x="745" y="123"/>
                  </a:cubicBezTo>
                  <a:cubicBezTo>
                    <a:pt x="745" y="123"/>
                    <a:pt x="745" y="123"/>
                    <a:pt x="745" y="123"/>
                  </a:cubicBezTo>
                  <a:close/>
                  <a:moveTo>
                    <a:pt x="228" y="125"/>
                  </a:moveTo>
                  <a:cubicBezTo>
                    <a:pt x="226" y="125"/>
                    <a:pt x="224" y="126"/>
                    <a:pt x="219" y="129"/>
                  </a:cubicBezTo>
                  <a:cubicBezTo>
                    <a:pt x="223" y="129"/>
                    <a:pt x="229" y="128"/>
                    <a:pt x="234" y="127"/>
                  </a:cubicBezTo>
                  <a:lnTo>
                    <a:pt x="234" y="127"/>
                  </a:lnTo>
                  <a:cubicBezTo>
                    <a:pt x="234" y="127"/>
                    <a:pt x="234" y="127"/>
                    <a:pt x="235" y="127"/>
                  </a:cubicBezTo>
                  <a:cubicBezTo>
                    <a:pt x="236" y="127"/>
                    <a:pt x="237" y="127"/>
                    <a:pt x="239" y="127"/>
                  </a:cubicBezTo>
                  <a:lnTo>
                    <a:pt x="239" y="127"/>
                  </a:lnTo>
                  <a:cubicBezTo>
                    <a:pt x="238" y="127"/>
                    <a:pt x="236" y="127"/>
                    <a:pt x="234" y="127"/>
                  </a:cubicBezTo>
                  <a:lnTo>
                    <a:pt x="234" y="127"/>
                  </a:lnTo>
                  <a:cubicBezTo>
                    <a:pt x="231" y="127"/>
                    <a:pt x="230" y="125"/>
                    <a:pt x="228" y="125"/>
                  </a:cubicBezTo>
                  <a:close/>
                  <a:moveTo>
                    <a:pt x="801" y="140"/>
                  </a:moveTo>
                  <a:cubicBezTo>
                    <a:pt x="802" y="141"/>
                    <a:pt x="803" y="142"/>
                    <a:pt x="804" y="143"/>
                  </a:cubicBezTo>
                  <a:lnTo>
                    <a:pt x="804" y="143"/>
                  </a:lnTo>
                  <a:cubicBezTo>
                    <a:pt x="805" y="142"/>
                    <a:pt x="806" y="141"/>
                    <a:pt x="807" y="140"/>
                  </a:cubicBezTo>
                  <a:close/>
                  <a:moveTo>
                    <a:pt x="253" y="148"/>
                  </a:moveTo>
                  <a:cubicBezTo>
                    <a:pt x="249" y="151"/>
                    <a:pt x="253" y="151"/>
                    <a:pt x="253" y="151"/>
                  </a:cubicBezTo>
                  <a:cubicBezTo>
                    <a:pt x="253" y="151"/>
                    <a:pt x="253" y="150"/>
                    <a:pt x="253" y="148"/>
                  </a:cubicBezTo>
                  <a:close/>
                  <a:moveTo>
                    <a:pt x="264" y="151"/>
                  </a:moveTo>
                  <a:cubicBezTo>
                    <a:pt x="264" y="151"/>
                    <a:pt x="264" y="155"/>
                    <a:pt x="258" y="156"/>
                  </a:cubicBezTo>
                  <a:lnTo>
                    <a:pt x="258" y="156"/>
                  </a:lnTo>
                  <a:cubicBezTo>
                    <a:pt x="259" y="156"/>
                    <a:pt x="261" y="154"/>
                    <a:pt x="264" y="151"/>
                  </a:cubicBezTo>
                  <a:close/>
                  <a:moveTo>
                    <a:pt x="578" y="156"/>
                  </a:moveTo>
                  <a:cubicBezTo>
                    <a:pt x="578" y="156"/>
                    <a:pt x="578" y="156"/>
                    <a:pt x="579" y="157"/>
                  </a:cubicBezTo>
                  <a:lnTo>
                    <a:pt x="579" y="157"/>
                  </a:lnTo>
                  <a:cubicBezTo>
                    <a:pt x="579" y="156"/>
                    <a:pt x="578" y="156"/>
                    <a:pt x="578" y="156"/>
                  </a:cubicBezTo>
                  <a:close/>
                  <a:moveTo>
                    <a:pt x="297" y="179"/>
                  </a:moveTo>
                  <a:lnTo>
                    <a:pt x="292" y="185"/>
                  </a:lnTo>
                  <a:lnTo>
                    <a:pt x="297" y="185"/>
                  </a:lnTo>
                  <a:lnTo>
                    <a:pt x="297" y="179"/>
                  </a:lnTo>
                  <a:close/>
                  <a:moveTo>
                    <a:pt x="874" y="207"/>
                  </a:moveTo>
                  <a:lnTo>
                    <a:pt x="874" y="207"/>
                  </a:lnTo>
                  <a:cubicBezTo>
                    <a:pt x="869" y="210"/>
                    <a:pt x="869" y="213"/>
                    <a:pt x="869" y="215"/>
                  </a:cubicBezTo>
                  <a:lnTo>
                    <a:pt x="869" y="215"/>
                  </a:lnTo>
                  <a:cubicBezTo>
                    <a:pt x="870" y="213"/>
                    <a:pt x="871" y="210"/>
                    <a:pt x="874" y="207"/>
                  </a:cubicBezTo>
                  <a:close/>
                  <a:moveTo>
                    <a:pt x="869" y="215"/>
                  </a:moveTo>
                  <a:lnTo>
                    <a:pt x="869" y="215"/>
                  </a:lnTo>
                  <a:cubicBezTo>
                    <a:pt x="868" y="216"/>
                    <a:pt x="868" y="217"/>
                    <a:pt x="868" y="218"/>
                  </a:cubicBezTo>
                  <a:lnTo>
                    <a:pt x="868" y="218"/>
                  </a:lnTo>
                  <a:cubicBezTo>
                    <a:pt x="869" y="217"/>
                    <a:pt x="869" y="216"/>
                    <a:pt x="869" y="215"/>
                  </a:cubicBezTo>
                  <a:close/>
                  <a:moveTo>
                    <a:pt x="471" y="213"/>
                  </a:moveTo>
                  <a:cubicBezTo>
                    <a:pt x="474" y="216"/>
                    <a:pt x="475" y="217"/>
                    <a:pt x="476" y="219"/>
                  </a:cubicBezTo>
                  <a:lnTo>
                    <a:pt x="476" y="219"/>
                  </a:lnTo>
                  <a:cubicBezTo>
                    <a:pt x="476" y="219"/>
                    <a:pt x="476" y="219"/>
                    <a:pt x="477" y="219"/>
                  </a:cubicBezTo>
                  <a:lnTo>
                    <a:pt x="471" y="213"/>
                  </a:lnTo>
                  <a:close/>
                  <a:moveTo>
                    <a:pt x="409" y="224"/>
                  </a:moveTo>
                  <a:lnTo>
                    <a:pt x="409" y="224"/>
                  </a:lnTo>
                  <a:cubicBezTo>
                    <a:pt x="408" y="225"/>
                    <a:pt x="407" y="226"/>
                    <a:pt x="406" y="227"/>
                  </a:cubicBezTo>
                  <a:lnTo>
                    <a:pt x="406" y="227"/>
                  </a:lnTo>
                  <a:cubicBezTo>
                    <a:pt x="407" y="227"/>
                    <a:pt x="408" y="226"/>
                    <a:pt x="409" y="224"/>
                  </a:cubicBezTo>
                  <a:close/>
                  <a:moveTo>
                    <a:pt x="74" y="238"/>
                  </a:moveTo>
                  <a:lnTo>
                    <a:pt x="74" y="238"/>
                  </a:lnTo>
                  <a:cubicBezTo>
                    <a:pt x="74" y="239"/>
                    <a:pt x="73" y="240"/>
                    <a:pt x="73" y="241"/>
                  </a:cubicBezTo>
                  <a:cubicBezTo>
                    <a:pt x="74" y="240"/>
                    <a:pt x="74" y="239"/>
                    <a:pt x="74" y="238"/>
                  </a:cubicBezTo>
                  <a:close/>
                  <a:moveTo>
                    <a:pt x="415" y="241"/>
                  </a:moveTo>
                  <a:cubicBezTo>
                    <a:pt x="415" y="241"/>
                    <a:pt x="415" y="241"/>
                    <a:pt x="415" y="241"/>
                  </a:cubicBezTo>
                  <a:cubicBezTo>
                    <a:pt x="415" y="241"/>
                    <a:pt x="415" y="241"/>
                    <a:pt x="415" y="241"/>
                  </a:cubicBezTo>
                  <a:close/>
                  <a:moveTo>
                    <a:pt x="537" y="261"/>
                  </a:moveTo>
                  <a:lnTo>
                    <a:pt x="537" y="261"/>
                  </a:lnTo>
                  <a:cubicBezTo>
                    <a:pt x="538" y="262"/>
                    <a:pt x="538" y="263"/>
                    <a:pt x="538" y="263"/>
                  </a:cubicBezTo>
                  <a:cubicBezTo>
                    <a:pt x="538" y="263"/>
                    <a:pt x="538" y="262"/>
                    <a:pt x="537" y="261"/>
                  </a:cubicBezTo>
                  <a:close/>
                  <a:moveTo>
                    <a:pt x="230" y="297"/>
                  </a:moveTo>
                  <a:cubicBezTo>
                    <a:pt x="225" y="303"/>
                    <a:pt x="225" y="303"/>
                    <a:pt x="225" y="303"/>
                  </a:cubicBezTo>
                  <a:cubicBezTo>
                    <a:pt x="225" y="303"/>
                    <a:pt x="225" y="297"/>
                    <a:pt x="230" y="297"/>
                  </a:cubicBezTo>
                  <a:close/>
                  <a:moveTo>
                    <a:pt x="286" y="303"/>
                  </a:moveTo>
                  <a:cubicBezTo>
                    <a:pt x="286" y="303"/>
                    <a:pt x="286" y="303"/>
                    <a:pt x="286" y="303"/>
                  </a:cubicBezTo>
                  <a:cubicBezTo>
                    <a:pt x="286" y="303"/>
                    <a:pt x="286" y="303"/>
                    <a:pt x="286" y="303"/>
                  </a:cubicBezTo>
                  <a:close/>
                  <a:moveTo>
                    <a:pt x="286" y="303"/>
                  </a:moveTo>
                  <a:cubicBezTo>
                    <a:pt x="286" y="303"/>
                    <a:pt x="286" y="303"/>
                    <a:pt x="286" y="303"/>
                  </a:cubicBezTo>
                  <a:cubicBezTo>
                    <a:pt x="286" y="303"/>
                    <a:pt x="286" y="303"/>
                    <a:pt x="286" y="303"/>
                  </a:cubicBezTo>
                  <a:close/>
                  <a:moveTo>
                    <a:pt x="286" y="303"/>
                  </a:moveTo>
                  <a:cubicBezTo>
                    <a:pt x="286" y="303"/>
                    <a:pt x="286" y="303"/>
                    <a:pt x="286" y="303"/>
                  </a:cubicBezTo>
                  <a:cubicBezTo>
                    <a:pt x="286" y="303"/>
                    <a:pt x="286" y="303"/>
                    <a:pt x="286" y="303"/>
                  </a:cubicBezTo>
                  <a:close/>
                  <a:moveTo>
                    <a:pt x="286" y="303"/>
                  </a:moveTo>
                  <a:cubicBezTo>
                    <a:pt x="286" y="303"/>
                    <a:pt x="286" y="303"/>
                    <a:pt x="286" y="303"/>
                  </a:cubicBezTo>
                  <a:cubicBezTo>
                    <a:pt x="286" y="303"/>
                    <a:pt x="286" y="303"/>
                    <a:pt x="286" y="303"/>
                  </a:cubicBezTo>
                  <a:close/>
                  <a:moveTo>
                    <a:pt x="286" y="303"/>
                  </a:moveTo>
                  <a:cubicBezTo>
                    <a:pt x="286" y="303"/>
                    <a:pt x="286" y="303"/>
                    <a:pt x="286" y="303"/>
                  </a:cubicBezTo>
                  <a:cubicBezTo>
                    <a:pt x="286" y="303"/>
                    <a:pt x="286" y="303"/>
                    <a:pt x="286" y="303"/>
                  </a:cubicBezTo>
                  <a:close/>
                  <a:moveTo>
                    <a:pt x="286" y="303"/>
                  </a:moveTo>
                  <a:cubicBezTo>
                    <a:pt x="286" y="303"/>
                    <a:pt x="286" y="303"/>
                    <a:pt x="286" y="303"/>
                  </a:cubicBezTo>
                  <a:cubicBezTo>
                    <a:pt x="286" y="303"/>
                    <a:pt x="286" y="303"/>
                    <a:pt x="286" y="303"/>
                  </a:cubicBezTo>
                  <a:close/>
                  <a:moveTo>
                    <a:pt x="286" y="303"/>
                  </a:moveTo>
                  <a:cubicBezTo>
                    <a:pt x="286" y="303"/>
                    <a:pt x="286" y="303"/>
                    <a:pt x="286" y="303"/>
                  </a:cubicBezTo>
                  <a:cubicBezTo>
                    <a:pt x="286" y="303"/>
                    <a:pt x="286" y="303"/>
                    <a:pt x="286" y="303"/>
                  </a:cubicBezTo>
                  <a:close/>
                  <a:moveTo>
                    <a:pt x="129" y="303"/>
                  </a:moveTo>
                  <a:cubicBezTo>
                    <a:pt x="129" y="303"/>
                    <a:pt x="127" y="305"/>
                    <a:pt x="125" y="305"/>
                  </a:cubicBezTo>
                  <a:cubicBezTo>
                    <a:pt x="125" y="305"/>
                    <a:pt x="124" y="305"/>
                    <a:pt x="124" y="304"/>
                  </a:cubicBezTo>
                  <a:lnTo>
                    <a:pt x="124" y="304"/>
                  </a:lnTo>
                  <a:cubicBezTo>
                    <a:pt x="125" y="304"/>
                    <a:pt x="127" y="303"/>
                    <a:pt x="129" y="303"/>
                  </a:cubicBezTo>
                  <a:close/>
                  <a:moveTo>
                    <a:pt x="264" y="303"/>
                  </a:moveTo>
                  <a:lnTo>
                    <a:pt x="261" y="304"/>
                  </a:lnTo>
                  <a:lnTo>
                    <a:pt x="261" y="304"/>
                  </a:lnTo>
                  <a:cubicBezTo>
                    <a:pt x="261" y="304"/>
                    <a:pt x="261" y="304"/>
                    <a:pt x="261" y="304"/>
                  </a:cubicBezTo>
                  <a:lnTo>
                    <a:pt x="261" y="304"/>
                  </a:lnTo>
                  <a:cubicBezTo>
                    <a:pt x="260" y="304"/>
                    <a:pt x="256" y="307"/>
                    <a:pt x="252" y="308"/>
                  </a:cubicBezTo>
                  <a:lnTo>
                    <a:pt x="255" y="308"/>
                  </a:lnTo>
                  <a:lnTo>
                    <a:pt x="261" y="304"/>
                  </a:lnTo>
                  <a:lnTo>
                    <a:pt x="261" y="304"/>
                  </a:lnTo>
                  <a:cubicBezTo>
                    <a:pt x="261" y="304"/>
                    <a:pt x="261" y="304"/>
                    <a:pt x="261" y="304"/>
                  </a:cubicBezTo>
                  <a:lnTo>
                    <a:pt x="261" y="304"/>
                  </a:lnTo>
                  <a:cubicBezTo>
                    <a:pt x="263" y="303"/>
                    <a:pt x="264" y="303"/>
                    <a:pt x="264" y="303"/>
                  </a:cubicBezTo>
                  <a:close/>
                  <a:moveTo>
                    <a:pt x="261" y="304"/>
                  </a:moveTo>
                  <a:lnTo>
                    <a:pt x="261" y="304"/>
                  </a:lnTo>
                  <a:cubicBezTo>
                    <a:pt x="260" y="305"/>
                    <a:pt x="258" y="307"/>
                    <a:pt x="256" y="308"/>
                  </a:cubicBezTo>
                  <a:lnTo>
                    <a:pt x="258" y="308"/>
                  </a:lnTo>
                  <a:cubicBezTo>
                    <a:pt x="261" y="306"/>
                    <a:pt x="261" y="305"/>
                    <a:pt x="261" y="304"/>
                  </a:cubicBezTo>
                  <a:close/>
                  <a:moveTo>
                    <a:pt x="255" y="308"/>
                  </a:moveTo>
                  <a:lnTo>
                    <a:pt x="253" y="310"/>
                  </a:lnTo>
                  <a:lnTo>
                    <a:pt x="253" y="310"/>
                  </a:lnTo>
                  <a:cubicBezTo>
                    <a:pt x="254" y="309"/>
                    <a:pt x="255" y="309"/>
                    <a:pt x="256" y="308"/>
                  </a:cubicBezTo>
                  <a:close/>
                  <a:moveTo>
                    <a:pt x="292" y="303"/>
                  </a:moveTo>
                  <a:cubicBezTo>
                    <a:pt x="293" y="306"/>
                    <a:pt x="293" y="309"/>
                    <a:pt x="294" y="311"/>
                  </a:cubicBezTo>
                  <a:lnTo>
                    <a:pt x="294" y="311"/>
                  </a:lnTo>
                  <a:cubicBezTo>
                    <a:pt x="293" y="309"/>
                    <a:pt x="293" y="306"/>
                    <a:pt x="292" y="303"/>
                  </a:cubicBezTo>
                  <a:close/>
                  <a:moveTo>
                    <a:pt x="275" y="314"/>
                  </a:moveTo>
                  <a:cubicBezTo>
                    <a:pt x="275" y="314"/>
                    <a:pt x="275" y="314"/>
                    <a:pt x="275" y="314"/>
                  </a:cubicBezTo>
                  <a:cubicBezTo>
                    <a:pt x="275" y="314"/>
                    <a:pt x="275" y="314"/>
                    <a:pt x="275" y="314"/>
                  </a:cubicBezTo>
                  <a:close/>
                  <a:moveTo>
                    <a:pt x="286" y="297"/>
                  </a:moveTo>
                  <a:cubicBezTo>
                    <a:pt x="286" y="297"/>
                    <a:pt x="281" y="308"/>
                    <a:pt x="281" y="314"/>
                  </a:cubicBezTo>
                  <a:cubicBezTo>
                    <a:pt x="281" y="313"/>
                    <a:pt x="282" y="313"/>
                    <a:pt x="282" y="312"/>
                  </a:cubicBezTo>
                  <a:lnTo>
                    <a:pt x="282" y="312"/>
                  </a:lnTo>
                  <a:cubicBezTo>
                    <a:pt x="281" y="316"/>
                    <a:pt x="281" y="321"/>
                    <a:pt x="281" y="325"/>
                  </a:cubicBezTo>
                  <a:lnTo>
                    <a:pt x="281" y="325"/>
                  </a:lnTo>
                  <a:cubicBezTo>
                    <a:pt x="281" y="317"/>
                    <a:pt x="284" y="312"/>
                    <a:pt x="283" y="312"/>
                  </a:cubicBezTo>
                  <a:lnTo>
                    <a:pt x="283" y="312"/>
                  </a:lnTo>
                  <a:cubicBezTo>
                    <a:pt x="283" y="312"/>
                    <a:pt x="283" y="312"/>
                    <a:pt x="282" y="312"/>
                  </a:cubicBezTo>
                  <a:lnTo>
                    <a:pt x="282" y="312"/>
                  </a:lnTo>
                  <a:cubicBezTo>
                    <a:pt x="284" y="304"/>
                    <a:pt x="286" y="297"/>
                    <a:pt x="286" y="297"/>
                  </a:cubicBezTo>
                  <a:close/>
                  <a:moveTo>
                    <a:pt x="309" y="325"/>
                  </a:moveTo>
                  <a:lnTo>
                    <a:pt x="309" y="325"/>
                  </a:lnTo>
                  <a:lnTo>
                    <a:pt x="309" y="325"/>
                  </a:lnTo>
                  <a:cubicBezTo>
                    <a:pt x="309" y="331"/>
                    <a:pt x="314" y="331"/>
                    <a:pt x="314" y="331"/>
                  </a:cubicBezTo>
                  <a:lnTo>
                    <a:pt x="309" y="331"/>
                  </a:lnTo>
                  <a:lnTo>
                    <a:pt x="309" y="325"/>
                  </a:lnTo>
                  <a:close/>
                  <a:moveTo>
                    <a:pt x="325" y="325"/>
                  </a:moveTo>
                  <a:cubicBezTo>
                    <a:pt x="325" y="331"/>
                    <a:pt x="325" y="331"/>
                    <a:pt x="325" y="331"/>
                  </a:cubicBezTo>
                  <a:lnTo>
                    <a:pt x="320" y="331"/>
                  </a:lnTo>
                  <a:cubicBezTo>
                    <a:pt x="325" y="325"/>
                    <a:pt x="325" y="325"/>
                    <a:pt x="325" y="325"/>
                  </a:cubicBezTo>
                  <a:close/>
                  <a:moveTo>
                    <a:pt x="451" y="329"/>
                  </a:moveTo>
                  <a:lnTo>
                    <a:pt x="451" y="329"/>
                  </a:lnTo>
                  <a:cubicBezTo>
                    <a:pt x="450" y="329"/>
                    <a:pt x="449" y="330"/>
                    <a:pt x="449" y="331"/>
                  </a:cubicBezTo>
                  <a:cubicBezTo>
                    <a:pt x="451" y="331"/>
                    <a:pt x="451" y="330"/>
                    <a:pt x="451" y="329"/>
                  </a:cubicBezTo>
                  <a:close/>
                  <a:moveTo>
                    <a:pt x="183" y="92"/>
                  </a:moveTo>
                  <a:cubicBezTo>
                    <a:pt x="184" y="92"/>
                    <a:pt x="184" y="93"/>
                    <a:pt x="185" y="95"/>
                  </a:cubicBezTo>
                  <a:lnTo>
                    <a:pt x="185" y="112"/>
                  </a:lnTo>
                  <a:cubicBezTo>
                    <a:pt x="188" y="106"/>
                    <a:pt x="189" y="104"/>
                    <a:pt x="190" y="104"/>
                  </a:cubicBezTo>
                  <a:cubicBezTo>
                    <a:pt x="191" y="104"/>
                    <a:pt x="192" y="105"/>
                    <a:pt x="193" y="105"/>
                  </a:cubicBezTo>
                  <a:cubicBezTo>
                    <a:pt x="194" y="105"/>
                    <a:pt x="195" y="104"/>
                    <a:pt x="197" y="101"/>
                  </a:cubicBezTo>
                  <a:cubicBezTo>
                    <a:pt x="197" y="101"/>
                    <a:pt x="197" y="107"/>
                    <a:pt x="197" y="107"/>
                  </a:cubicBezTo>
                  <a:cubicBezTo>
                    <a:pt x="197" y="110"/>
                    <a:pt x="197" y="111"/>
                    <a:pt x="197" y="111"/>
                  </a:cubicBezTo>
                  <a:cubicBezTo>
                    <a:pt x="197" y="111"/>
                    <a:pt x="198" y="105"/>
                    <a:pt x="202" y="101"/>
                  </a:cubicBezTo>
                  <a:lnTo>
                    <a:pt x="202" y="101"/>
                  </a:lnTo>
                  <a:cubicBezTo>
                    <a:pt x="202" y="101"/>
                    <a:pt x="202" y="107"/>
                    <a:pt x="197" y="112"/>
                  </a:cubicBezTo>
                  <a:cubicBezTo>
                    <a:pt x="197" y="113"/>
                    <a:pt x="197" y="113"/>
                    <a:pt x="197" y="113"/>
                  </a:cubicBezTo>
                  <a:cubicBezTo>
                    <a:pt x="198" y="113"/>
                    <a:pt x="201" y="105"/>
                    <a:pt x="202" y="105"/>
                  </a:cubicBezTo>
                  <a:cubicBezTo>
                    <a:pt x="202" y="105"/>
                    <a:pt x="202" y="106"/>
                    <a:pt x="202" y="107"/>
                  </a:cubicBezTo>
                  <a:cubicBezTo>
                    <a:pt x="202" y="112"/>
                    <a:pt x="202" y="112"/>
                    <a:pt x="202" y="112"/>
                  </a:cubicBezTo>
                  <a:cubicBezTo>
                    <a:pt x="202" y="111"/>
                    <a:pt x="202" y="110"/>
                    <a:pt x="202" y="110"/>
                  </a:cubicBezTo>
                  <a:cubicBezTo>
                    <a:pt x="202" y="110"/>
                    <a:pt x="203" y="111"/>
                    <a:pt x="203" y="111"/>
                  </a:cubicBezTo>
                  <a:cubicBezTo>
                    <a:pt x="203" y="111"/>
                    <a:pt x="204" y="110"/>
                    <a:pt x="206" y="105"/>
                  </a:cubicBezTo>
                  <a:lnTo>
                    <a:pt x="206" y="105"/>
                  </a:lnTo>
                  <a:cubicBezTo>
                    <a:pt x="206" y="106"/>
                    <a:pt x="206" y="106"/>
                    <a:pt x="207" y="106"/>
                  </a:cubicBezTo>
                  <a:cubicBezTo>
                    <a:pt x="208" y="106"/>
                    <a:pt x="209" y="105"/>
                    <a:pt x="209" y="105"/>
                  </a:cubicBezTo>
                  <a:lnTo>
                    <a:pt x="209" y="105"/>
                  </a:lnTo>
                  <a:cubicBezTo>
                    <a:pt x="209" y="105"/>
                    <a:pt x="209" y="105"/>
                    <a:pt x="208" y="107"/>
                  </a:cubicBezTo>
                  <a:cubicBezTo>
                    <a:pt x="211" y="103"/>
                    <a:pt x="212" y="102"/>
                    <a:pt x="213" y="102"/>
                  </a:cubicBezTo>
                  <a:cubicBezTo>
                    <a:pt x="214" y="102"/>
                    <a:pt x="213" y="103"/>
                    <a:pt x="213" y="103"/>
                  </a:cubicBezTo>
                  <a:cubicBezTo>
                    <a:pt x="214" y="103"/>
                    <a:pt x="215" y="102"/>
                    <a:pt x="219" y="96"/>
                  </a:cubicBezTo>
                  <a:lnTo>
                    <a:pt x="219" y="96"/>
                  </a:lnTo>
                  <a:cubicBezTo>
                    <a:pt x="212" y="106"/>
                    <a:pt x="209" y="110"/>
                    <a:pt x="211" y="110"/>
                  </a:cubicBezTo>
                  <a:cubicBezTo>
                    <a:pt x="212" y="110"/>
                    <a:pt x="215" y="109"/>
                    <a:pt x="219" y="107"/>
                  </a:cubicBezTo>
                  <a:lnTo>
                    <a:pt x="219" y="107"/>
                  </a:lnTo>
                  <a:cubicBezTo>
                    <a:pt x="213" y="112"/>
                    <a:pt x="213" y="112"/>
                    <a:pt x="208" y="118"/>
                  </a:cubicBezTo>
                  <a:cubicBezTo>
                    <a:pt x="208" y="118"/>
                    <a:pt x="211" y="118"/>
                    <a:pt x="214" y="114"/>
                  </a:cubicBezTo>
                  <a:lnTo>
                    <a:pt x="214" y="114"/>
                  </a:lnTo>
                  <a:cubicBezTo>
                    <a:pt x="214" y="114"/>
                    <a:pt x="214" y="115"/>
                    <a:pt x="214" y="115"/>
                  </a:cubicBezTo>
                  <a:cubicBezTo>
                    <a:pt x="216" y="115"/>
                    <a:pt x="221" y="110"/>
                    <a:pt x="221" y="110"/>
                  </a:cubicBezTo>
                  <a:lnTo>
                    <a:pt x="221" y="110"/>
                  </a:lnTo>
                  <a:cubicBezTo>
                    <a:pt x="221" y="110"/>
                    <a:pt x="220" y="112"/>
                    <a:pt x="213" y="118"/>
                  </a:cubicBezTo>
                  <a:cubicBezTo>
                    <a:pt x="217" y="116"/>
                    <a:pt x="220" y="115"/>
                    <a:pt x="223" y="115"/>
                  </a:cubicBezTo>
                  <a:cubicBezTo>
                    <a:pt x="231" y="115"/>
                    <a:pt x="239" y="119"/>
                    <a:pt x="247" y="123"/>
                  </a:cubicBezTo>
                  <a:cubicBezTo>
                    <a:pt x="244" y="125"/>
                    <a:pt x="241" y="126"/>
                    <a:pt x="239" y="127"/>
                  </a:cubicBezTo>
                  <a:lnTo>
                    <a:pt x="239" y="127"/>
                  </a:lnTo>
                  <a:cubicBezTo>
                    <a:pt x="240" y="126"/>
                    <a:pt x="241" y="126"/>
                    <a:pt x="242" y="126"/>
                  </a:cubicBezTo>
                  <a:cubicBezTo>
                    <a:pt x="245" y="126"/>
                    <a:pt x="247" y="127"/>
                    <a:pt x="247" y="129"/>
                  </a:cubicBezTo>
                  <a:cubicBezTo>
                    <a:pt x="247" y="135"/>
                    <a:pt x="241" y="135"/>
                    <a:pt x="236" y="135"/>
                  </a:cubicBezTo>
                  <a:cubicBezTo>
                    <a:pt x="245" y="135"/>
                    <a:pt x="243" y="147"/>
                    <a:pt x="252" y="147"/>
                  </a:cubicBezTo>
                  <a:cubicBezTo>
                    <a:pt x="253" y="147"/>
                    <a:pt x="254" y="147"/>
                    <a:pt x="255" y="147"/>
                  </a:cubicBezTo>
                  <a:lnTo>
                    <a:pt x="255" y="147"/>
                  </a:lnTo>
                  <a:cubicBezTo>
                    <a:pt x="254" y="147"/>
                    <a:pt x="254" y="148"/>
                    <a:pt x="253" y="148"/>
                  </a:cubicBezTo>
                  <a:lnTo>
                    <a:pt x="253" y="148"/>
                  </a:lnTo>
                  <a:cubicBezTo>
                    <a:pt x="254" y="148"/>
                    <a:pt x="256" y="147"/>
                    <a:pt x="258" y="146"/>
                  </a:cubicBezTo>
                  <a:lnTo>
                    <a:pt x="258" y="146"/>
                  </a:lnTo>
                  <a:cubicBezTo>
                    <a:pt x="258" y="146"/>
                    <a:pt x="258" y="146"/>
                    <a:pt x="258" y="146"/>
                  </a:cubicBezTo>
                  <a:lnTo>
                    <a:pt x="253" y="146"/>
                  </a:lnTo>
                  <a:cubicBezTo>
                    <a:pt x="264" y="140"/>
                    <a:pt x="281" y="135"/>
                    <a:pt x="286" y="135"/>
                  </a:cubicBezTo>
                  <a:lnTo>
                    <a:pt x="286" y="135"/>
                  </a:lnTo>
                  <a:cubicBezTo>
                    <a:pt x="264" y="146"/>
                    <a:pt x="286" y="140"/>
                    <a:pt x="253" y="157"/>
                  </a:cubicBezTo>
                  <a:cubicBezTo>
                    <a:pt x="255" y="158"/>
                    <a:pt x="257" y="159"/>
                    <a:pt x="259" y="159"/>
                  </a:cubicBezTo>
                  <a:cubicBezTo>
                    <a:pt x="264" y="159"/>
                    <a:pt x="267" y="155"/>
                    <a:pt x="269" y="155"/>
                  </a:cubicBezTo>
                  <a:cubicBezTo>
                    <a:pt x="269" y="155"/>
                    <a:pt x="269" y="156"/>
                    <a:pt x="269" y="157"/>
                  </a:cubicBezTo>
                  <a:cubicBezTo>
                    <a:pt x="269" y="157"/>
                    <a:pt x="264" y="157"/>
                    <a:pt x="264" y="163"/>
                  </a:cubicBezTo>
                  <a:cubicBezTo>
                    <a:pt x="267" y="160"/>
                    <a:pt x="271" y="158"/>
                    <a:pt x="274" y="158"/>
                  </a:cubicBezTo>
                  <a:cubicBezTo>
                    <a:pt x="276" y="158"/>
                    <a:pt x="278" y="160"/>
                    <a:pt x="275" y="163"/>
                  </a:cubicBezTo>
                  <a:lnTo>
                    <a:pt x="269" y="163"/>
                  </a:lnTo>
                  <a:cubicBezTo>
                    <a:pt x="271" y="164"/>
                    <a:pt x="273" y="164"/>
                    <a:pt x="275" y="164"/>
                  </a:cubicBezTo>
                  <a:cubicBezTo>
                    <a:pt x="280" y="164"/>
                    <a:pt x="285" y="163"/>
                    <a:pt x="289" y="163"/>
                  </a:cubicBezTo>
                  <a:cubicBezTo>
                    <a:pt x="292" y="163"/>
                    <a:pt x="294" y="164"/>
                    <a:pt x="292" y="168"/>
                  </a:cubicBezTo>
                  <a:cubicBezTo>
                    <a:pt x="275" y="179"/>
                    <a:pt x="286" y="174"/>
                    <a:pt x="275" y="185"/>
                  </a:cubicBezTo>
                  <a:lnTo>
                    <a:pt x="281" y="185"/>
                  </a:lnTo>
                  <a:lnTo>
                    <a:pt x="286" y="179"/>
                  </a:lnTo>
                  <a:cubicBezTo>
                    <a:pt x="286" y="179"/>
                    <a:pt x="294" y="177"/>
                    <a:pt x="297" y="177"/>
                  </a:cubicBezTo>
                  <a:cubicBezTo>
                    <a:pt x="299" y="177"/>
                    <a:pt x="299" y="177"/>
                    <a:pt x="297" y="179"/>
                  </a:cubicBezTo>
                  <a:cubicBezTo>
                    <a:pt x="305" y="175"/>
                    <a:pt x="313" y="171"/>
                    <a:pt x="315" y="171"/>
                  </a:cubicBezTo>
                  <a:lnTo>
                    <a:pt x="315" y="171"/>
                  </a:lnTo>
                  <a:cubicBezTo>
                    <a:pt x="316" y="171"/>
                    <a:pt x="316" y="172"/>
                    <a:pt x="314" y="174"/>
                  </a:cubicBezTo>
                  <a:cubicBezTo>
                    <a:pt x="314" y="174"/>
                    <a:pt x="320" y="174"/>
                    <a:pt x="309" y="179"/>
                  </a:cubicBezTo>
                  <a:cubicBezTo>
                    <a:pt x="314" y="179"/>
                    <a:pt x="320" y="179"/>
                    <a:pt x="320" y="185"/>
                  </a:cubicBezTo>
                  <a:cubicBezTo>
                    <a:pt x="314" y="185"/>
                    <a:pt x="303" y="191"/>
                    <a:pt x="297" y="196"/>
                  </a:cubicBezTo>
                  <a:cubicBezTo>
                    <a:pt x="306" y="193"/>
                    <a:pt x="309" y="193"/>
                    <a:pt x="311" y="193"/>
                  </a:cubicBezTo>
                  <a:cubicBezTo>
                    <a:pt x="313" y="193"/>
                    <a:pt x="314" y="193"/>
                    <a:pt x="320" y="191"/>
                  </a:cubicBezTo>
                  <a:lnTo>
                    <a:pt x="320" y="191"/>
                  </a:lnTo>
                  <a:cubicBezTo>
                    <a:pt x="320" y="191"/>
                    <a:pt x="309" y="196"/>
                    <a:pt x="309" y="202"/>
                  </a:cubicBezTo>
                  <a:cubicBezTo>
                    <a:pt x="309" y="203"/>
                    <a:pt x="309" y="203"/>
                    <a:pt x="310" y="203"/>
                  </a:cubicBezTo>
                  <a:cubicBezTo>
                    <a:pt x="312" y="203"/>
                    <a:pt x="317" y="199"/>
                    <a:pt x="319" y="196"/>
                  </a:cubicBezTo>
                  <a:lnTo>
                    <a:pt x="319" y="196"/>
                  </a:lnTo>
                  <a:lnTo>
                    <a:pt x="320" y="196"/>
                  </a:lnTo>
                  <a:cubicBezTo>
                    <a:pt x="320" y="196"/>
                    <a:pt x="320" y="196"/>
                    <a:pt x="320" y="196"/>
                  </a:cubicBezTo>
                  <a:lnTo>
                    <a:pt x="320" y="196"/>
                  </a:lnTo>
                  <a:cubicBezTo>
                    <a:pt x="320" y="195"/>
                    <a:pt x="321" y="195"/>
                    <a:pt x="321" y="195"/>
                  </a:cubicBezTo>
                  <a:lnTo>
                    <a:pt x="321" y="195"/>
                  </a:lnTo>
                  <a:cubicBezTo>
                    <a:pt x="321" y="195"/>
                    <a:pt x="321" y="195"/>
                    <a:pt x="320" y="196"/>
                  </a:cubicBezTo>
                  <a:cubicBezTo>
                    <a:pt x="320" y="196"/>
                    <a:pt x="320" y="202"/>
                    <a:pt x="320" y="202"/>
                  </a:cubicBezTo>
                  <a:cubicBezTo>
                    <a:pt x="314" y="207"/>
                    <a:pt x="331" y="202"/>
                    <a:pt x="325" y="213"/>
                  </a:cubicBezTo>
                  <a:cubicBezTo>
                    <a:pt x="322" y="216"/>
                    <a:pt x="320" y="217"/>
                    <a:pt x="319" y="217"/>
                  </a:cubicBezTo>
                  <a:cubicBezTo>
                    <a:pt x="317" y="217"/>
                    <a:pt x="317" y="214"/>
                    <a:pt x="315" y="214"/>
                  </a:cubicBezTo>
                  <a:cubicBezTo>
                    <a:pt x="314" y="214"/>
                    <a:pt x="312" y="215"/>
                    <a:pt x="309" y="219"/>
                  </a:cubicBezTo>
                  <a:cubicBezTo>
                    <a:pt x="311" y="221"/>
                    <a:pt x="318" y="221"/>
                    <a:pt x="325" y="221"/>
                  </a:cubicBezTo>
                  <a:cubicBezTo>
                    <a:pt x="331" y="221"/>
                    <a:pt x="337" y="221"/>
                    <a:pt x="337" y="224"/>
                  </a:cubicBezTo>
                  <a:cubicBezTo>
                    <a:pt x="341" y="222"/>
                    <a:pt x="344" y="221"/>
                    <a:pt x="345" y="221"/>
                  </a:cubicBezTo>
                  <a:lnTo>
                    <a:pt x="345" y="221"/>
                  </a:lnTo>
                  <a:cubicBezTo>
                    <a:pt x="348" y="221"/>
                    <a:pt x="340" y="228"/>
                    <a:pt x="340" y="230"/>
                  </a:cubicBezTo>
                  <a:lnTo>
                    <a:pt x="340" y="230"/>
                  </a:lnTo>
                  <a:cubicBezTo>
                    <a:pt x="334" y="231"/>
                    <a:pt x="326" y="235"/>
                    <a:pt x="331" y="235"/>
                  </a:cubicBezTo>
                  <a:cubicBezTo>
                    <a:pt x="331" y="241"/>
                    <a:pt x="342" y="241"/>
                    <a:pt x="348" y="241"/>
                  </a:cubicBezTo>
                  <a:lnTo>
                    <a:pt x="342" y="247"/>
                  </a:lnTo>
                  <a:cubicBezTo>
                    <a:pt x="342" y="247"/>
                    <a:pt x="342" y="252"/>
                    <a:pt x="342" y="252"/>
                  </a:cubicBezTo>
                  <a:cubicBezTo>
                    <a:pt x="345" y="252"/>
                    <a:pt x="347" y="252"/>
                    <a:pt x="348" y="251"/>
                  </a:cubicBezTo>
                  <a:lnTo>
                    <a:pt x="348" y="251"/>
                  </a:lnTo>
                  <a:cubicBezTo>
                    <a:pt x="334" y="266"/>
                    <a:pt x="379" y="253"/>
                    <a:pt x="353" y="269"/>
                  </a:cubicBezTo>
                  <a:lnTo>
                    <a:pt x="365" y="269"/>
                  </a:lnTo>
                  <a:cubicBezTo>
                    <a:pt x="365" y="269"/>
                    <a:pt x="359" y="269"/>
                    <a:pt x="353" y="275"/>
                  </a:cubicBezTo>
                  <a:lnTo>
                    <a:pt x="365" y="269"/>
                  </a:lnTo>
                  <a:lnTo>
                    <a:pt x="365" y="269"/>
                  </a:lnTo>
                  <a:cubicBezTo>
                    <a:pt x="359" y="275"/>
                    <a:pt x="359" y="275"/>
                    <a:pt x="365" y="275"/>
                  </a:cubicBezTo>
                  <a:cubicBezTo>
                    <a:pt x="370" y="275"/>
                    <a:pt x="370" y="275"/>
                    <a:pt x="365" y="280"/>
                  </a:cubicBezTo>
                  <a:cubicBezTo>
                    <a:pt x="359" y="275"/>
                    <a:pt x="354" y="275"/>
                    <a:pt x="353" y="275"/>
                  </a:cubicBezTo>
                  <a:lnTo>
                    <a:pt x="353" y="275"/>
                  </a:lnTo>
                  <a:cubicBezTo>
                    <a:pt x="354" y="275"/>
                    <a:pt x="359" y="275"/>
                    <a:pt x="359" y="280"/>
                  </a:cubicBezTo>
                  <a:cubicBezTo>
                    <a:pt x="353" y="286"/>
                    <a:pt x="353" y="286"/>
                    <a:pt x="353" y="286"/>
                  </a:cubicBezTo>
                  <a:cubicBezTo>
                    <a:pt x="359" y="286"/>
                    <a:pt x="359" y="286"/>
                    <a:pt x="365" y="291"/>
                  </a:cubicBezTo>
                  <a:lnTo>
                    <a:pt x="337" y="291"/>
                  </a:lnTo>
                  <a:cubicBezTo>
                    <a:pt x="342" y="294"/>
                    <a:pt x="341" y="294"/>
                    <a:pt x="340" y="294"/>
                  </a:cubicBezTo>
                  <a:cubicBezTo>
                    <a:pt x="339" y="294"/>
                    <a:pt x="339" y="294"/>
                    <a:pt x="348" y="297"/>
                  </a:cubicBezTo>
                  <a:cubicBezTo>
                    <a:pt x="353" y="303"/>
                    <a:pt x="348" y="303"/>
                    <a:pt x="344" y="303"/>
                  </a:cubicBezTo>
                  <a:cubicBezTo>
                    <a:pt x="339" y="303"/>
                    <a:pt x="337" y="303"/>
                    <a:pt x="348" y="308"/>
                  </a:cubicBezTo>
                  <a:cubicBezTo>
                    <a:pt x="348" y="314"/>
                    <a:pt x="348" y="314"/>
                    <a:pt x="353" y="314"/>
                  </a:cubicBezTo>
                  <a:cubicBezTo>
                    <a:pt x="352" y="316"/>
                    <a:pt x="349" y="316"/>
                    <a:pt x="347" y="316"/>
                  </a:cubicBezTo>
                  <a:cubicBezTo>
                    <a:pt x="342" y="316"/>
                    <a:pt x="337" y="314"/>
                    <a:pt x="337" y="314"/>
                  </a:cubicBezTo>
                  <a:cubicBezTo>
                    <a:pt x="337" y="319"/>
                    <a:pt x="337" y="319"/>
                    <a:pt x="337" y="319"/>
                  </a:cubicBezTo>
                  <a:lnTo>
                    <a:pt x="331" y="319"/>
                  </a:lnTo>
                  <a:cubicBezTo>
                    <a:pt x="325" y="319"/>
                    <a:pt x="325" y="308"/>
                    <a:pt x="320" y="303"/>
                  </a:cubicBezTo>
                  <a:cubicBezTo>
                    <a:pt x="317" y="308"/>
                    <a:pt x="314" y="310"/>
                    <a:pt x="311" y="310"/>
                  </a:cubicBezTo>
                  <a:cubicBezTo>
                    <a:pt x="309" y="310"/>
                    <a:pt x="306" y="308"/>
                    <a:pt x="303" y="308"/>
                  </a:cubicBezTo>
                  <a:cubicBezTo>
                    <a:pt x="303" y="308"/>
                    <a:pt x="297" y="314"/>
                    <a:pt x="297" y="314"/>
                  </a:cubicBezTo>
                  <a:cubicBezTo>
                    <a:pt x="297" y="314"/>
                    <a:pt x="297" y="314"/>
                    <a:pt x="297" y="314"/>
                  </a:cubicBezTo>
                  <a:lnTo>
                    <a:pt x="297" y="314"/>
                  </a:lnTo>
                  <a:cubicBezTo>
                    <a:pt x="303" y="319"/>
                    <a:pt x="303" y="319"/>
                    <a:pt x="303" y="319"/>
                  </a:cubicBezTo>
                  <a:cubicBezTo>
                    <a:pt x="303" y="319"/>
                    <a:pt x="303" y="322"/>
                    <a:pt x="305" y="325"/>
                  </a:cubicBezTo>
                  <a:lnTo>
                    <a:pt x="305" y="325"/>
                  </a:lnTo>
                  <a:cubicBezTo>
                    <a:pt x="302" y="324"/>
                    <a:pt x="301" y="325"/>
                    <a:pt x="297" y="314"/>
                  </a:cubicBezTo>
                  <a:lnTo>
                    <a:pt x="297" y="314"/>
                  </a:lnTo>
                  <a:cubicBezTo>
                    <a:pt x="297" y="319"/>
                    <a:pt x="303" y="331"/>
                    <a:pt x="297" y="331"/>
                  </a:cubicBezTo>
                  <a:cubicBezTo>
                    <a:pt x="297" y="311"/>
                    <a:pt x="297" y="325"/>
                    <a:pt x="294" y="311"/>
                  </a:cubicBezTo>
                  <a:lnTo>
                    <a:pt x="294" y="311"/>
                  </a:lnTo>
                  <a:cubicBezTo>
                    <a:pt x="296" y="322"/>
                    <a:pt x="292" y="316"/>
                    <a:pt x="292" y="325"/>
                  </a:cubicBezTo>
                  <a:cubicBezTo>
                    <a:pt x="292" y="325"/>
                    <a:pt x="292" y="319"/>
                    <a:pt x="292" y="319"/>
                  </a:cubicBezTo>
                  <a:cubicBezTo>
                    <a:pt x="292" y="319"/>
                    <a:pt x="292" y="314"/>
                    <a:pt x="286" y="308"/>
                  </a:cubicBezTo>
                  <a:cubicBezTo>
                    <a:pt x="286" y="306"/>
                    <a:pt x="286" y="305"/>
                    <a:pt x="286" y="303"/>
                  </a:cubicBezTo>
                  <a:cubicBezTo>
                    <a:pt x="286" y="305"/>
                    <a:pt x="286" y="307"/>
                    <a:pt x="286" y="308"/>
                  </a:cubicBezTo>
                  <a:lnTo>
                    <a:pt x="286" y="308"/>
                  </a:lnTo>
                  <a:cubicBezTo>
                    <a:pt x="286" y="308"/>
                    <a:pt x="286" y="308"/>
                    <a:pt x="286" y="308"/>
                  </a:cubicBezTo>
                  <a:lnTo>
                    <a:pt x="286" y="308"/>
                  </a:lnTo>
                  <a:cubicBezTo>
                    <a:pt x="286" y="308"/>
                    <a:pt x="286" y="308"/>
                    <a:pt x="286" y="308"/>
                  </a:cubicBezTo>
                  <a:lnTo>
                    <a:pt x="286" y="308"/>
                  </a:lnTo>
                  <a:cubicBezTo>
                    <a:pt x="286" y="308"/>
                    <a:pt x="286" y="308"/>
                    <a:pt x="286" y="308"/>
                  </a:cubicBezTo>
                  <a:lnTo>
                    <a:pt x="286" y="308"/>
                  </a:lnTo>
                  <a:cubicBezTo>
                    <a:pt x="284" y="316"/>
                    <a:pt x="283" y="319"/>
                    <a:pt x="283" y="321"/>
                  </a:cubicBezTo>
                  <a:lnTo>
                    <a:pt x="283" y="321"/>
                  </a:lnTo>
                  <a:cubicBezTo>
                    <a:pt x="283" y="320"/>
                    <a:pt x="284" y="318"/>
                    <a:pt x="286" y="308"/>
                  </a:cubicBezTo>
                  <a:lnTo>
                    <a:pt x="286" y="308"/>
                  </a:lnTo>
                  <a:cubicBezTo>
                    <a:pt x="286" y="320"/>
                    <a:pt x="285" y="321"/>
                    <a:pt x="281" y="331"/>
                  </a:cubicBezTo>
                  <a:cubicBezTo>
                    <a:pt x="284" y="324"/>
                    <a:pt x="283" y="323"/>
                    <a:pt x="283" y="321"/>
                  </a:cubicBezTo>
                  <a:lnTo>
                    <a:pt x="283" y="321"/>
                  </a:lnTo>
                  <a:cubicBezTo>
                    <a:pt x="283" y="321"/>
                    <a:pt x="283" y="321"/>
                    <a:pt x="283" y="321"/>
                  </a:cubicBezTo>
                  <a:cubicBezTo>
                    <a:pt x="283" y="321"/>
                    <a:pt x="283" y="321"/>
                    <a:pt x="283" y="321"/>
                  </a:cubicBezTo>
                  <a:cubicBezTo>
                    <a:pt x="283" y="321"/>
                    <a:pt x="282" y="321"/>
                    <a:pt x="281" y="325"/>
                  </a:cubicBezTo>
                  <a:cubicBezTo>
                    <a:pt x="280" y="326"/>
                    <a:pt x="279" y="326"/>
                    <a:pt x="279" y="326"/>
                  </a:cubicBezTo>
                  <a:cubicBezTo>
                    <a:pt x="276" y="326"/>
                    <a:pt x="281" y="312"/>
                    <a:pt x="281" y="303"/>
                  </a:cubicBezTo>
                  <a:lnTo>
                    <a:pt x="281" y="303"/>
                  </a:lnTo>
                  <a:cubicBezTo>
                    <a:pt x="281" y="308"/>
                    <a:pt x="275" y="319"/>
                    <a:pt x="275" y="319"/>
                  </a:cubicBezTo>
                  <a:cubicBezTo>
                    <a:pt x="275" y="319"/>
                    <a:pt x="275" y="319"/>
                    <a:pt x="275" y="314"/>
                  </a:cubicBezTo>
                  <a:cubicBezTo>
                    <a:pt x="272" y="319"/>
                    <a:pt x="272" y="319"/>
                    <a:pt x="271" y="319"/>
                  </a:cubicBezTo>
                  <a:cubicBezTo>
                    <a:pt x="271" y="319"/>
                    <a:pt x="269" y="319"/>
                    <a:pt x="264" y="325"/>
                  </a:cubicBezTo>
                  <a:cubicBezTo>
                    <a:pt x="264" y="331"/>
                    <a:pt x="258" y="342"/>
                    <a:pt x="253" y="342"/>
                  </a:cubicBezTo>
                  <a:cubicBezTo>
                    <a:pt x="264" y="325"/>
                    <a:pt x="258" y="336"/>
                    <a:pt x="264" y="325"/>
                  </a:cubicBezTo>
                  <a:lnTo>
                    <a:pt x="264" y="325"/>
                  </a:lnTo>
                  <a:cubicBezTo>
                    <a:pt x="259" y="329"/>
                    <a:pt x="255" y="338"/>
                    <a:pt x="253" y="338"/>
                  </a:cubicBezTo>
                  <a:cubicBezTo>
                    <a:pt x="253" y="338"/>
                    <a:pt x="253" y="337"/>
                    <a:pt x="253" y="336"/>
                  </a:cubicBezTo>
                  <a:cubicBezTo>
                    <a:pt x="258" y="319"/>
                    <a:pt x="258" y="331"/>
                    <a:pt x="264" y="319"/>
                  </a:cubicBezTo>
                  <a:lnTo>
                    <a:pt x="264" y="325"/>
                  </a:lnTo>
                  <a:cubicBezTo>
                    <a:pt x="269" y="314"/>
                    <a:pt x="269" y="314"/>
                    <a:pt x="269" y="314"/>
                  </a:cubicBezTo>
                  <a:cubicBezTo>
                    <a:pt x="269" y="314"/>
                    <a:pt x="269" y="314"/>
                    <a:pt x="275" y="303"/>
                  </a:cubicBezTo>
                  <a:cubicBezTo>
                    <a:pt x="275" y="301"/>
                    <a:pt x="275" y="301"/>
                    <a:pt x="274" y="301"/>
                  </a:cubicBezTo>
                  <a:cubicBezTo>
                    <a:pt x="273" y="301"/>
                    <a:pt x="271" y="304"/>
                    <a:pt x="270" y="304"/>
                  </a:cubicBezTo>
                  <a:cubicBezTo>
                    <a:pt x="270" y="304"/>
                    <a:pt x="269" y="304"/>
                    <a:pt x="269" y="303"/>
                  </a:cubicBezTo>
                  <a:cubicBezTo>
                    <a:pt x="264" y="314"/>
                    <a:pt x="264" y="314"/>
                    <a:pt x="258" y="319"/>
                  </a:cubicBezTo>
                  <a:cubicBezTo>
                    <a:pt x="256" y="321"/>
                    <a:pt x="255" y="321"/>
                    <a:pt x="254" y="321"/>
                  </a:cubicBezTo>
                  <a:cubicBezTo>
                    <a:pt x="251" y="321"/>
                    <a:pt x="271" y="300"/>
                    <a:pt x="268" y="300"/>
                  </a:cubicBezTo>
                  <a:lnTo>
                    <a:pt x="268" y="300"/>
                  </a:lnTo>
                  <a:cubicBezTo>
                    <a:pt x="267" y="300"/>
                    <a:pt x="266" y="301"/>
                    <a:pt x="264" y="303"/>
                  </a:cubicBezTo>
                  <a:cubicBezTo>
                    <a:pt x="264" y="303"/>
                    <a:pt x="264" y="303"/>
                    <a:pt x="264" y="303"/>
                  </a:cubicBezTo>
                  <a:lnTo>
                    <a:pt x="264" y="303"/>
                  </a:lnTo>
                  <a:lnTo>
                    <a:pt x="264" y="303"/>
                  </a:lnTo>
                  <a:lnTo>
                    <a:pt x="264" y="303"/>
                  </a:lnTo>
                  <a:cubicBezTo>
                    <a:pt x="260" y="310"/>
                    <a:pt x="250" y="318"/>
                    <a:pt x="247" y="318"/>
                  </a:cubicBezTo>
                  <a:cubicBezTo>
                    <a:pt x="246" y="318"/>
                    <a:pt x="245" y="317"/>
                    <a:pt x="247" y="314"/>
                  </a:cubicBezTo>
                  <a:lnTo>
                    <a:pt x="253" y="310"/>
                  </a:lnTo>
                  <a:lnTo>
                    <a:pt x="253" y="310"/>
                  </a:lnTo>
                  <a:cubicBezTo>
                    <a:pt x="251" y="311"/>
                    <a:pt x="249" y="312"/>
                    <a:pt x="247" y="312"/>
                  </a:cubicBezTo>
                  <a:cubicBezTo>
                    <a:pt x="246" y="312"/>
                    <a:pt x="246" y="311"/>
                    <a:pt x="247" y="308"/>
                  </a:cubicBezTo>
                  <a:lnTo>
                    <a:pt x="247" y="308"/>
                  </a:lnTo>
                  <a:cubicBezTo>
                    <a:pt x="247" y="309"/>
                    <a:pt x="247" y="309"/>
                    <a:pt x="248" y="309"/>
                  </a:cubicBezTo>
                  <a:cubicBezTo>
                    <a:pt x="249" y="309"/>
                    <a:pt x="251" y="309"/>
                    <a:pt x="252" y="308"/>
                  </a:cubicBezTo>
                  <a:lnTo>
                    <a:pt x="247" y="308"/>
                  </a:lnTo>
                  <a:lnTo>
                    <a:pt x="258" y="303"/>
                  </a:lnTo>
                  <a:cubicBezTo>
                    <a:pt x="255" y="300"/>
                    <a:pt x="251" y="300"/>
                    <a:pt x="247" y="300"/>
                  </a:cubicBezTo>
                  <a:cubicBezTo>
                    <a:pt x="243" y="300"/>
                    <a:pt x="239" y="300"/>
                    <a:pt x="236" y="297"/>
                  </a:cubicBezTo>
                  <a:cubicBezTo>
                    <a:pt x="241" y="297"/>
                    <a:pt x="247" y="291"/>
                    <a:pt x="247" y="291"/>
                  </a:cubicBezTo>
                  <a:cubicBezTo>
                    <a:pt x="236" y="286"/>
                    <a:pt x="241" y="275"/>
                    <a:pt x="247" y="263"/>
                  </a:cubicBezTo>
                  <a:lnTo>
                    <a:pt x="247" y="263"/>
                  </a:lnTo>
                  <a:lnTo>
                    <a:pt x="230" y="269"/>
                  </a:lnTo>
                  <a:cubicBezTo>
                    <a:pt x="230" y="269"/>
                    <a:pt x="236" y="263"/>
                    <a:pt x="241" y="263"/>
                  </a:cubicBezTo>
                  <a:cubicBezTo>
                    <a:pt x="241" y="262"/>
                    <a:pt x="241" y="262"/>
                    <a:pt x="240" y="262"/>
                  </a:cubicBezTo>
                  <a:cubicBezTo>
                    <a:pt x="237" y="262"/>
                    <a:pt x="229" y="269"/>
                    <a:pt x="225" y="269"/>
                  </a:cubicBezTo>
                  <a:cubicBezTo>
                    <a:pt x="225" y="269"/>
                    <a:pt x="230" y="263"/>
                    <a:pt x="236" y="263"/>
                  </a:cubicBezTo>
                  <a:cubicBezTo>
                    <a:pt x="225" y="263"/>
                    <a:pt x="208" y="263"/>
                    <a:pt x="219" y="252"/>
                  </a:cubicBezTo>
                  <a:cubicBezTo>
                    <a:pt x="220" y="251"/>
                    <a:pt x="220" y="251"/>
                    <a:pt x="219" y="251"/>
                  </a:cubicBezTo>
                  <a:lnTo>
                    <a:pt x="219" y="251"/>
                  </a:lnTo>
                  <a:cubicBezTo>
                    <a:pt x="218" y="251"/>
                    <a:pt x="208" y="256"/>
                    <a:pt x="203" y="256"/>
                  </a:cubicBezTo>
                  <a:cubicBezTo>
                    <a:pt x="202" y="256"/>
                    <a:pt x="201" y="255"/>
                    <a:pt x="202" y="252"/>
                  </a:cubicBezTo>
                  <a:lnTo>
                    <a:pt x="208" y="252"/>
                  </a:lnTo>
                  <a:cubicBezTo>
                    <a:pt x="208" y="241"/>
                    <a:pt x="191" y="241"/>
                    <a:pt x="202" y="224"/>
                  </a:cubicBezTo>
                  <a:lnTo>
                    <a:pt x="202" y="224"/>
                  </a:lnTo>
                  <a:cubicBezTo>
                    <a:pt x="199" y="227"/>
                    <a:pt x="197" y="227"/>
                    <a:pt x="196" y="227"/>
                  </a:cubicBezTo>
                  <a:cubicBezTo>
                    <a:pt x="194" y="227"/>
                    <a:pt x="197" y="223"/>
                    <a:pt x="194" y="223"/>
                  </a:cubicBezTo>
                  <a:cubicBezTo>
                    <a:pt x="192" y="223"/>
                    <a:pt x="188" y="225"/>
                    <a:pt x="180" y="230"/>
                  </a:cubicBezTo>
                  <a:cubicBezTo>
                    <a:pt x="191" y="213"/>
                    <a:pt x="197" y="213"/>
                    <a:pt x="197" y="202"/>
                  </a:cubicBezTo>
                  <a:lnTo>
                    <a:pt x="197" y="202"/>
                  </a:lnTo>
                  <a:cubicBezTo>
                    <a:pt x="197" y="202"/>
                    <a:pt x="185" y="213"/>
                    <a:pt x="180" y="213"/>
                  </a:cubicBezTo>
                  <a:lnTo>
                    <a:pt x="191" y="202"/>
                  </a:lnTo>
                  <a:lnTo>
                    <a:pt x="180" y="207"/>
                  </a:lnTo>
                  <a:lnTo>
                    <a:pt x="191" y="196"/>
                  </a:lnTo>
                  <a:lnTo>
                    <a:pt x="185" y="196"/>
                  </a:lnTo>
                  <a:cubicBezTo>
                    <a:pt x="185" y="196"/>
                    <a:pt x="180" y="202"/>
                    <a:pt x="180" y="207"/>
                  </a:cubicBezTo>
                  <a:cubicBezTo>
                    <a:pt x="169" y="207"/>
                    <a:pt x="180" y="191"/>
                    <a:pt x="191" y="191"/>
                  </a:cubicBezTo>
                  <a:lnTo>
                    <a:pt x="174" y="191"/>
                  </a:lnTo>
                  <a:cubicBezTo>
                    <a:pt x="177" y="188"/>
                    <a:pt x="178" y="186"/>
                    <a:pt x="180" y="186"/>
                  </a:cubicBezTo>
                  <a:lnTo>
                    <a:pt x="180" y="186"/>
                  </a:lnTo>
                  <a:cubicBezTo>
                    <a:pt x="180" y="186"/>
                    <a:pt x="180" y="186"/>
                    <a:pt x="181" y="186"/>
                  </a:cubicBezTo>
                  <a:cubicBezTo>
                    <a:pt x="181" y="186"/>
                    <a:pt x="183" y="186"/>
                    <a:pt x="185" y="185"/>
                  </a:cubicBezTo>
                  <a:cubicBezTo>
                    <a:pt x="183" y="185"/>
                    <a:pt x="181" y="185"/>
                    <a:pt x="180" y="186"/>
                  </a:cubicBezTo>
                  <a:lnTo>
                    <a:pt x="180" y="186"/>
                  </a:lnTo>
                  <a:cubicBezTo>
                    <a:pt x="180" y="184"/>
                    <a:pt x="189" y="178"/>
                    <a:pt x="188" y="178"/>
                  </a:cubicBezTo>
                  <a:lnTo>
                    <a:pt x="188" y="178"/>
                  </a:lnTo>
                  <a:cubicBezTo>
                    <a:pt x="188" y="178"/>
                    <a:pt x="187" y="178"/>
                    <a:pt x="185" y="179"/>
                  </a:cubicBezTo>
                  <a:cubicBezTo>
                    <a:pt x="180" y="179"/>
                    <a:pt x="174" y="185"/>
                    <a:pt x="174" y="185"/>
                  </a:cubicBezTo>
                  <a:cubicBezTo>
                    <a:pt x="180" y="179"/>
                    <a:pt x="180" y="174"/>
                    <a:pt x="174" y="174"/>
                  </a:cubicBezTo>
                  <a:lnTo>
                    <a:pt x="180" y="168"/>
                  </a:lnTo>
                  <a:cubicBezTo>
                    <a:pt x="180" y="163"/>
                    <a:pt x="169" y="163"/>
                    <a:pt x="169" y="157"/>
                  </a:cubicBezTo>
                  <a:cubicBezTo>
                    <a:pt x="163" y="163"/>
                    <a:pt x="152" y="168"/>
                    <a:pt x="146" y="168"/>
                  </a:cubicBezTo>
                  <a:lnTo>
                    <a:pt x="157" y="163"/>
                  </a:lnTo>
                  <a:cubicBezTo>
                    <a:pt x="152" y="163"/>
                    <a:pt x="157" y="163"/>
                    <a:pt x="146" y="168"/>
                  </a:cubicBezTo>
                  <a:cubicBezTo>
                    <a:pt x="146" y="168"/>
                    <a:pt x="157" y="157"/>
                    <a:pt x="163" y="157"/>
                  </a:cubicBezTo>
                  <a:lnTo>
                    <a:pt x="157" y="157"/>
                  </a:lnTo>
                  <a:cubicBezTo>
                    <a:pt x="163" y="157"/>
                    <a:pt x="163" y="157"/>
                    <a:pt x="169" y="151"/>
                  </a:cubicBezTo>
                  <a:lnTo>
                    <a:pt x="169" y="151"/>
                  </a:lnTo>
                  <a:cubicBezTo>
                    <a:pt x="167" y="152"/>
                    <a:pt x="167" y="153"/>
                    <a:pt x="168" y="153"/>
                  </a:cubicBezTo>
                  <a:cubicBezTo>
                    <a:pt x="168" y="153"/>
                    <a:pt x="173" y="150"/>
                    <a:pt x="172" y="150"/>
                  </a:cubicBezTo>
                  <a:lnTo>
                    <a:pt x="172" y="150"/>
                  </a:lnTo>
                  <a:cubicBezTo>
                    <a:pt x="172" y="150"/>
                    <a:pt x="171" y="150"/>
                    <a:pt x="169" y="151"/>
                  </a:cubicBezTo>
                  <a:cubicBezTo>
                    <a:pt x="169" y="146"/>
                    <a:pt x="163" y="146"/>
                    <a:pt x="163" y="146"/>
                  </a:cubicBezTo>
                  <a:cubicBezTo>
                    <a:pt x="152" y="151"/>
                    <a:pt x="152" y="151"/>
                    <a:pt x="141" y="151"/>
                  </a:cubicBezTo>
                  <a:cubicBezTo>
                    <a:pt x="146" y="146"/>
                    <a:pt x="157" y="146"/>
                    <a:pt x="157" y="146"/>
                  </a:cubicBezTo>
                  <a:cubicBezTo>
                    <a:pt x="154" y="144"/>
                    <a:pt x="151" y="143"/>
                    <a:pt x="149" y="143"/>
                  </a:cubicBezTo>
                  <a:cubicBezTo>
                    <a:pt x="145" y="143"/>
                    <a:pt x="142" y="146"/>
                    <a:pt x="135" y="146"/>
                  </a:cubicBezTo>
                  <a:cubicBezTo>
                    <a:pt x="146" y="140"/>
                    <a:pt x="146" y="140"/>
                    <a:pt x="157" y="140"/>
                  </a:cubicBezTo>
                  <a:cubicBezTo>
                    <a:pt x="152" y="140"/>
                    <a:pt x="152" y="140"/>
                    <a:pt x="141" y="135"/>
                  </a:cubicBezTo>
                  <a:lnTo>
                    <a:pt x="146" y="135"/>
                  </a:lnTo>
                  <a:cubicBezTo>
                    <a:pt x="138" y="129"/>
                    <a:pt x="145" y="129"/>
                    <a:pt x="152" y="129"/>
                  </a:cubicBezTo>
                  <a:cubicBezTo>
                    <a:pt x="159" y="129"/>
                    <a:pt x="166" y="129"/>
                    <a:pt x="157" y="123"/>
                  </a:cubicBezTo>
                  <a:cubicBezTo>
                    <a:pt x="155" y="123"/>
                    <a:pt x="154" y="123"/>
                    <a:pt x="153" y="122"/>
                  </a:cubicBezTo>
                  <a:lnTo>
                    <a:pt x="153" y="122"/>
                  </a:lnTo>
                  <a:cubicBezTo>
                    <a:pt x="156" y="123"/>
                    <a:pt x="159" y="123"/>
                    <a:pt x="163" y="123"/>
                  </a:cubicBezTo>
                  <a:cubicBezTo>
                    <a:pt x="155" y="118"/>
                    <a:pt x="155" y="118"/>
                    <a:pt x="156" y="118"/>
                  </a:cubicBezTo>
                  <a:cubicBezTo>
                    <a:pt x="157" y="118"/>
                    <a:pt x="160" y="118"/>
                    <a:pt x="157" y="112"/>
                  </a:cubicBezTo>
                  <a:lnTo>
                    <a:pt x="157" y="112"/>
                  </a:lnTo>
                  <a:cubicBezTo>
                    <a:pt x="166" y="119"/>
                    <a:pt x="169" y="121"/>
                    <a:pt x="170" y="121"/>
                  </a:cubicBezTo>
                  <a:cubicBezTo>
                    <a:pt x="172" y="121"/>
                    <a:pt x="167" y="115"/>
                    <a:pt x="169" y="115"/>
                  </a:cubicBezTo>
                  <a:lnTo>
                    <a:pt x="169" y="115"/>
                  </a:lnTo>
                  <a:cubicBezTo>
                    <a:pt x="170" y="115"/>
                    <a:pt x="171" y="116"/>
                    <a:pt x="174" y="118"/>
                  </a:cubicBezTo>
                  <a:cubicBezTo>
                    <a:pt x="174" y="112"/>
                    <a:pt x="169" y="112"/>
                    <a:pt x="169" y="112"/>
                  </a:cubicBezTo>
                  <a:lnTo>
                    <a:pt x="169" y="112"/>
                  </a:lnTo>
                  <a:cubicBezTo>
                    <a:pt x="169" y="112"/>
                    <a:pt x="169" y="112"/>
                    <a:pt x="169" y="112"/>
                  </a:cubicBezTo>
                  <a:lnTo>
                    <a:pt x="169" y="112"/>
                  </a:lnTo>
                  <a:cubicBezTo>
                    <a:pt x="169" y="107"/>
                    <a:pt x="170" y="105"/>
                    <a:pt x="172" y="105"/>
                  </a:cubicBezTo>
                  <a:cubicBezTo>
                    <a:pt x="177" y="105"/>
                    <a:pt x="183" y="113"/>
                    <a:pt x="185" y="120"/>
                  </a:cubicBezTo>
                  <a:lnTo>
                    <a:pt x="185" y="120"/>
                  </a:lnTo>
                  <a:cubicBezTo>
                    <a:pt x="184" y="112"/>
                    <a:pt x="182" y="92"/>
                    <a:pt x="183" y="92"/>
                  </a:cubicBezTo>
                  <a:close/>
                  <a:moveTo>
                    <a:pt x="941" y="387"/>
                  </a:moveTo>
                  <a:lnTo>
                    <a:pt x="941" y="387"/>
                  </a:lnTo>
                  <a:cubicBezTo>
                    <a:pt x="941" y="392"/>
                    <a:pt x="936" y="392"/>
                    <a:pt x="936" y="392"/>
                  </a:cubicBezTo>
                  <a:lnTo>
                    <a:pt x="941" y="387"/>
                  </a:lnTo>
                  <a:close/>
                  <a:moveTo>
                    <a:pt x="930" y="398"/>
                  </a:moveTo>
                  <a:lnTo>
                    <a:pt x="930" y="403"/>
                  </a:lnTo>
                  <a:cubicBezTo>
                    <a:pt x="930" y="404"/>
                    <a:pt x="930" y="404"/>
                    <a:pt x="929" y="404"/>
                  </a:cubicBezTo>
                  <a:lnTo>
                    <a:pt x="929" y="404"/>
                  </a:lnTo>
                  <a:cubicBezTo>
                    <a:pt x="928" y="401"/>
                    <a:pt x="926" y="398"/>
                    <a:pt x="930" y="398"/>
                  </a:cubicBezTo>
                  <a:close/>
                  <a:moveTo>
                    <a:pt x="236" y="387"/>
                  </a:moveTo>
                  <a:cubicBezTo>
                    <a:pt x="236" y="398"/>
                    <a:pt x="236" y="403"/>
                    <a:pt x="230" y="409"/>
                  </a:cubicBezTo>
                  <a:cubicBezTo>
                    <a:pt x="230" y="403"/>
                    <a:pt x="225" y="398"/>
                    <a:pt x="225" y="392"/>
                  </a:cubicBezTo>
                  <a:cubicBezTo>
                    <a:pt x="225" y="392"/>
                    <a:pt x="230" y="387"/>
                    <a:pt x="236" y="387"/>
                  </a:cubicBezTo>
                  <a:close/>
                  <a:moveTo>
                    <a:pt x="924" y="402"/>
                  </a:moveTo>
                  <a:cubicBezTo>
                    <a:pt x="925" y="402"/>
                    <a:pt x="927" y="403"/>
                    <a:pt x="928" y="406"/>
                  </a:cubicBezTo>
                  <a:lnTo>
                    <a:pt x="928" y="406"/>
                  </a:lnTo>
                  <a:cubicBezTo>
                    <a:pt x="925" y="410"/>
                    <a:pt x="924" y="415"/>
                    <a:pt x="919" y="420"/>
                  </a:cubicBezTo>
                  <a:lnTo>
                    <a:pt x="913" y="415"/>
                  </a:lnTo>
                  <a:cubicBezTo>
                    <a:pt x="913" y="409"/>
                    <a:pt x="913" y="409"/>
                    <a:pt x="919" y="409"/>
                  </a:cubicBezTo>
                  <a:cubicBezTo>
                    <a:pt x="919" y="406"/>
                    <a:pt x="921" y="402"/>
                    <a:pt x="924" y="402"/>
                  </a:cubicBezTo>
                  <a:close/>
                  <a:moveTo>
                    <a:pt x="696" y="563"/>
                  </a:moveTo>
                  <a:cubicBezTo>
                    <a:pt x="698" y="563"/>
                    <a:pt x="702" y="567"/>
                    <a:pt x="706" y="571"/>
                  </a:cubicBezTo>
                  <a:lnTo>
                    <a:pt x="695" y="577"/>
                  </a:lnTo>
                  <a:cubicBezTo>
                    <a:pt x="695" y="577"/>
                    <a:pt x="695" y="571"/>
                    <a:pt x="695" y="566"/>
                  </a:cubicBezTo>
                  <a:cubicBezTo>
                    <a:pt x="695" y="564"/>
                    <a:pt x="696" y="563"/>
                    <a:pt x="696" y="563"/>
                  </a:cubicBezTo>
                  <a:close/>
                  <a:moveTo>
                    <a:pt x="650" y="611"/>
                  </a:moveTo>
                  <a:cubicBezTo>
                    <a:pt x="651" y="611"/>
                    <a:pt x="652" y="611"/>
                    <a:pt x="652" y="612"/>
                  </a:cubicBezTo>
                  <a:lnTo>
                    <a:pt x="652" y="612"/>
                  </a:lnTo>
                  <a:cubicBezTo>
                    <a:pt x="653" y="611"/>
                    <a:pt x="653" y="611"/>
                    <a:pt x="650" y="611"/>
                  </a:cubicBezTo>
                  <a:close/>
                  <a:moveTo>
                    <a:pt x="779" y="163"/>
                  </a:moveTo>
                  <a:lnTo>
                    <a:pt x="779" y="163"/>
                  </a:lnTo>
                  <a:cubicBezTo>
                    <a:pt x="768" y="168"/>
                    <a:pt x="773" y="179"/>
                    <a:pt x="773" y="185"/>
                  </a:cubicBezTo>
                  <a:cubicBezTo>
                    <a:pt x="773" y="185"/>
                    <a:pt x="773" y="179"/>
                    <a:pt x="773" y="179"/>
                  </a:cubicBezTo>
                  <a:cubicBezTo>
                    <a:pt x="773" y="182"/>
                    <a:pt x="774" y="184"/>
                    <a:pt x="774" y="184"/>
                  </a:cubicBezTo>
                  <a:cubicBezTo>
                    <a:pt x="777" y="184"/>
                    <a:pt x="782" y="169"/>
                    <a:pt x="787" y="169"/>
                  </a:cubicBezTo>
                  <a:cubicBezTo>
                    <a:pt x="788" y="169"/>
                    <a:pt x="789" y="171"/>
                    <a:pt x="790" y="174"/>
                  </a:cubicBezTo>
                  <a:lnTo>
                    <a:pt x="790" y="179"/>
                  </a:lnTo>
                  <a:cubicBezTo>
                    <a:pt x="790" y="179"/>
                    <a:pt x="795" y="177"/>
                    <a:pt x="799" y="177"/>
                  </a:cubicBezTo>
                  <a:cubicBezTo>
                    <a:pt x="800" y="177"/>
                    <a:pt x="801" y="177"/>
                    <a:pt x="801" y="179"/>
                  </a:cubicBezTo>
                  <a:cubicBezTo>
                    <a:pt x="801" y="185"/>
                    <a:pt x="800" y="185"/>
                    <a:pt x="798" y="185"/>
                  </a:cubicBezTo>
                  <a:cubicBezTo>
                    <a:pt x="796" y="185"/>
                    <a:pt x="793" y="185"/>
                    <a:pt x="790" y="191"/>
                  </a:cubicBezTo>
                  <a:cubicBezTo>
                    <a:pt x="794" y="191"/>
                    <a:pt x="803" y="183"/>
                    <a:pt x="808" y="183"/>
                  </a:cubicBezTo>
                  <a:cubicBezTo>
                    <a:pt x="811" y="183"/>
                    <a:pt x="813" y="185"/>
                    <a:pt x="813" y="191"/>
                  </a:cubicBezTo>
                  <a:lnTo>
                    <a:pt x="801" y="191"/>
                  </a:lnTo>
                  <a:cubicBezTo>
                    <a:pt x="801" y="207"/>
                    <a:pt x="801" y="202"/>
                    <a:pt x="801" y="207"/>
                  </a:cubicBezTo>
                  <a:lnTo>
                    <a:pt x="807" y="219"/>
                  </a:lnTo>
                  <a:lnTo>
                    <a:pt x="807" y="213"/>
                  </a:lnTo>
                  <a:cubicBezTo>
                    <a:pt x="816" y="206"/>
                    <a:pt x="820" y="204"/>
                    <a:pt x="824" y="204"/>
                  </a:cubicBezTo>
                  <a:cubicBezTo>
                    <a:pt x="829" y="204"/>
                    <a:pt x="830" y="210"/>
                    <a:pt x="837" y="210"/>
                  </a:cubicBezTo>
                  <a:cubicBezTo>
                    <a:pt x="839" y="210"/>
                    <a:pt x="842" y="209"/>
                    <a:pt x="846" y="207"/>
                  </a:cubicBezTo>
                  <a:lnTo>
                    <a:pt x="846" y="207"/>
                  </a:lnTo>
                  <a:cubicBezTo>
                    <a:pt x="824" y="219"/>
                    <a:pt x="835" y="219"/>
                    <a:pt x="824" y="224"/>
                  </a:cubicBezTo>
                  <a:cubicBezTo>
                    <a:pt x="824" y="230"/>
                    <a:pt x="824" y="235"/>
                    <a:pt x="824" y="241"/>
                  </a:cubicBezTo>
                  <a:cubicBezTo>
                    <a:pt x="826" y="240"/>
                    <a:pt x="827" y="240"/>
                    <a:pt x="827" y="240"/>
                  </a:cubicBezTo>
                  <a:lnTo>
                    <a:pt x="827" y="240"/>
                  </a:lnTo>
                  <a:cubicBezTo>
                    <a:pt x="830" y="240"/>
                    <a:pt x="826" y="245"/>
                    <a:pt x="828" y="245"/>
                  </a:cubicBezTo>
                  <a:cubicBezTo>
                    <a:pt x="829" y="245"/>
                    <a:pt x="831" y="244"/>
                    <a:pt x="835" y="241"/>
                  </a:cubicBezTo>
                  <a:lnTo>
                    <a:pt x="835" y="241"/>
                  </a:lnTo>
                  <a:cubicBezTo>
                    <a:pt x="835" y="247"/>
                    <a:pt x="841" y="247"/>
                    <a:pt x="829" y="252"/>
                  </a:cubicBezTo>
                  <a:cubicBezTo>
                    <a:pt x="831" y="253"/>
                    <a:pt x="831" y="254"/>
                    <a:pt x="832" y="254"/>
                  </a:cubicBezTo>
                  <a:cubicBezTo>
                    <a:pt x="835" y="254"/>
                    <a:pt x="836" y="247"/>
                    <a:pt x="841" y="247"/>
                  </a:cubicBezTo>
                  <a:cubicBezTo>
                    <a:pt x="842" y="246"/>
                    <a:pt x="843" y="246"/>
                    <a:pt x="844" y="246"/>
                  </a:cubicBezTo>
                  <a:lnTo>
                    <a:pt x="844" y="246"/>
                  </a:lnTo>
                  <a:cubicBezTo>
                    <a:pt x="854" y="246"/>
                    <a:pt x="837" y="275"/>
                    <a:pt x="863" y="275"/>
                  </a:cubicBezTo>
                  <a:cubicBezTo>
                    <a:pt x="871" y="277"/>
                    <a:pt x="878" y="277"/>
                    <a:pt x="885" y="277"/>
                  </a:cubicBezTo>
                  <a:cubicBezTo>
                    <a:pt x="892" y="277"/>
                    <a:pt x="899" y="277"/>
                    <a:pt x="908" y="280"/>
                  </a:cubicBezTo>
                  <a:cubicBezTo>
                    <a:pt x="902" y="286"/>
                    <a:pt x="891" y="286"/>
                    <a:pt x="891" y="286"/>
                  </a:cubicBezTo>
                  <a:cubicBezTo>
                    <a:pt x="891" y="297"/>
                    <a:pt x="891" y="303"/>
                    <a:pt x="902" y="303"/>
                  </a:cubicBezTo>
                  <a:cubicBezTo>
                    <a:pt x="897" y="303"/>
                    <a:pt x="897" y="308"/>
                    <a:pt x="891" y="314"/>
                  </a:cubicBezTo>
                  <a:cubicBezTo>
                    <a:pt x="895" y="314"/>
                    <a:pt x="901" y="309"/>
                    <a:pt x="905" y="309"/>
                  </a:cubicBezTo>
                  <a:cubicBezTo>
                    <a:pt x="907" y="309"/>
                    <a:pt x="908" y="310"/>
                    <a:pt x="908" y="314"/>
                  </a:cubicBezTo>
                  <a:cubicBezTo>
                    <a:pt x="902" y="314"/>
                    <a:pt x="891" y="319"/>
                    <a:pt x="885" y="319"/>
                  </a:cubicBezTo>
                  <a:cubicBezTo>
                    <a:pt x="891" y="319"/>
                    <a:pt x="897" y="319"/>
                    <a:pt x="902" y="325"/>
                  </a:cubicBezTo>
                  <a:lnTo>
                    <a:pt x="897" y="325"/>
                  </a:lnTo>
                  <a:cubicBezTo>
                    <a:pt x="874" y="336"/>
                    <a:pt x="852" y="353"/>
                    <a:pt x="824" y="364"/>
                  </a:cubicBezTo>
                  <a:cubicBezTo>
                    <a:pt x="796" y="381"/>
                    <a:pt x="773" y="398"/>
                    <a:pt x="745" y="415"/>
                  </a:cubicBezTo>
                  <a:cubicBezTo>
                    <a:pt x="740" y="415"/>
                    <a:pt x="729" y="420"/>
                    <a:pt x="723" y="426"/>
                  </a:cubicBezTo>
                  <a:cubicBezTo>
                    <a:pt x="695" y="443"/>
                    <a:pt x="701" y="459"/>
                    <a:pt x="695" y="471"/>
                  </a:cubicBezTo>
                  <a:cubicBezTo>
                    <a:pt x="695" y="471"/>
                    <a:pt x="695" y="471"/>
                    <a:pt x="689" y="465"/>
                  </a:cubicBezTo>
                  <a:cubicBezTo>
                    <a:pt x="673" y="465"/>
                    <a:pt x="678" y="476"/>
                    <a:pt x="667" y="482"/>
                  </a:cubicBezTo>
                  <a:cubicBezTo>
                    <a:pt x="667" y="487"/>
                    <a:pt x="673" y="487"/>
                    <a:pt x="673" y="493"/>
                  </a:cubicBezTo>
                  <a:cubicBezTo>
                    <a:pt x="667" y="493"/>
                    <a:pt x="667" y="493"/>
                    <a:pt x="661" y="499"/>
                  </a:cubicBezTo>
                  <a:lnTo>
                    <a:pt x="667" y="471"/>
                  </a:lnTo>
                  <a:lnTo>
                    <a:pt x="667" y="471"/>
                  </a:lnTo>
                  <a:cubicBezTo>
                    <a:pt x="628" y="510"/>
                    <a:pt x="583" y="543"/>
                    <a:pt x="538" y="571"/>
                  </a:cubicBezTo>
                  <a:cubicBezTo>
                    <a:pt x="533" y="577"/>
                    <a:pt x="527" y="577"/>
                    <a:pt x="521" y="577"/>
                  </a:cubicBezTo>
                  <a:lnTo>
                    <a:pt x="521" y="583"/>
                  </a:lnTo>
                  <a:cubicBezTo>
                    <a:pt x="521" y="583"/>
                    <a:pt x="521" y="588"/>
                    <a:pt x="516" y="588"/>
                  </a:cubicBezTo>
                  <a:cubicBezTo>
                    <a:pt x="482" y="611"/>
                    <a:pt x="449" y="633"/>
                    <a:pt x="426" y="661"/>
                  </a:cubicBezTo>
                  <a:cubicBezTo>
                    <a:pt x="426" y="655"/>
                    <a:pt x="426" y="650"/>
                    <a:pt x="432" y="644"/>
                  </a:cubicBezTo>
                  <a:lnTo>
                    <a:pt x="432" y="644"/>
                  </a:lnTo>
                  <a:cubicBezTo>
                    <a:pt x="409" y="644"/>
                    <a:pt x="370" y="683"/>
                    <a:pt x="376" y="695"/>
                  </a:cubicBezTo>
                  <a:lnTo>
                    <a:pt x="359" y="695"/>
                  </a:lnTo>
                  <a:cubicBezTo>
                    <a:pt x="359" y="695"/>
                    <a:pt x="359" y="692"/>
                    <a:pt x="357" y="692"/>
                  </a:cubicBezTo>
                  <a:cubicBezTo>
                    <a:pt x="357" y="692"/>
                    <a:pt x="355" y="693"/>
                    <a:pt x="353" y="695"/>
                  </a:cubicBezTo>
                  <a:cubicBezTo>
                    <a:pt x="342" y="695"/>
                    <a:pt x="331" y="711"/>
                    <a:pt x="320" y="723"/>
                  </a:cubicBezTo>
                  <a:lnTo>
                    <a:pt x="314" y="728"/>
                  </a:lnTo>
                  <a:cubicBezTo>
                    <a:pt x="314" y="728"/>
                    <a:pt x="312" y="731"/>
                    <a:pt x="308" y="731"/>
                  </a:cubicBezTo>
                  <a:cubicBezTo>
                    <a:pt x="307" y="731"/>
                    <a:pt x="305" y="730"/>
                    <a:pt x="303" y="728"/>
                  </a:cubicBezTo>
                  <a:lnTo>
                    <a:pt x="303" y="728"/>
                  </a:lnTo>
                  <a:cubicBezTo>
                    <a:pt x="301" y="730"/>
                    <a:pt x="299" y="732"/>
                    <a:pt x="297" y="734"/>
                  </a:cubicBezTo>
                  <a:cubicBezTo>
                    <a:pt x="286" y="739"/>
                    <a:pt x="281" y="745"/>
                    <a:pt x="275" y="751"/>
                  </a:cubicBezTo>
                  <a:lnTo>
                    <a:pt x="275" y="745"/>
                  </a:lnTo>
                  <a:cubicBezTo>
                    <a:pt x="258" y="756"/>
                    <a:pt x="247" y="767"/>
                    <a:pt x="236" y="779"/>
                  </a:cubicBezTo>
                  <a:cubicBezTo>
                    <a:pt x="236" y="779"/>
                    <a:pt x="236" y="779"/>
                    <a:pt x="241" y="784"/>
                  </a:cubicBezTo>
                  <a:cubicBezTo>
                    <a:pt x="236" y="784"/>
                    <a:pt x="236" y="784"/>
                    <a:pt x="236" y="790"/>
                  </a:cubicBezTo>
                  <a:cubicBezTo>
                    <a:pt x="236" y="784"/>
                    <a:pt x="230" y="784"/>
                    <a:pt x="230" y="784"/>
                  </a:cubicBezTo>
                  <a:lnTo>
                    <a:pt x="230" y="790"/>
                  </a:lnTo>
                  <a:cubicBezTo>
                    <a:pt x="225" y="790"/>
                    <a:pt x="225" y="784"/>
                    <a:pt x="225" y="784"/>
                  </a:cubicBezTo>
                  <a:cubicBezTo>
                    <a:pt x="225" y="786"/>
                    <a:pt x="223" y="786"/>
                    <a:pt x="221" y="786"/>
                  </a:cubicBezTo>
                  <a:cubicBezTo>
                    <a:pt x="219" y="786"/>
                    <a:pt x="217" y="786"/>
                    <a:pt x="214" y="786"/>
                  </a:cubicBezTo>
                  <a:cubicBezTo>
                    <a:pt x="210" y="786"/>
                    <a:pt x="207" y="786"/>
                    <a:pt x="207" y="791"/>
                  </a:cubicBezTo>
                  <a:lnTo>
                    <a:pt x="207" y="791"/>
                  </a:lnTo>
                  <a:cubicBezTo>
                    <a:pt x="201" y="796"/>
                    <a:pt x="191" y="801"/>
                    <a:pt x="191" y="801"/>
                  </a:cubicBezTo>
                  <a:cubicBezTo>
                    <a:pt x="191" y="801"/>
                    <a:pt x="191" y="807"/>
                    <a:pt x="191" y="807"/>
                  </a:cubicBezTo>
                  <a:cubicBezTo>
                    <a:pt x="191" y="812"/>
                    <a:pt x="191" y="812"/>
                    <a:pt x="197" y="812"/>
                  </a:cubicBezTo>
                  <a:cubicBezTo>
                    <a:pt x="191" y="812"/>
                    <a:pt x="191" y="818"/>
                    <a:pt x="191" y="818"/>
                  </a:cubicBezTo>
                  <a:cubicBezTo>
                    <a:pt x="191" y="818"/>
                    <a:pt x="185" y="818"/>
                    <a:pt x="185" y="823"/>
                  </a:cubicBezTo>
                  <a:cubicBezTo>
                    <a:pt x="185" y="823"/>
                    <a:pt x="180" y="829"/>
                    <a:pt x="180" y="829"/>
                  </a:cubicBezTo>
                  <a:cubicBezTo>
                    <a:pt x="180" y="823"/>
                    <a:pt x="180" y="823"/>
                    <a:pt x="180" y="818"/>
                  </a:cubicBezTo>
                  <a:cubicBezTo>
                    <a:pt x="180" y="818"/>
                    <a:pt x="180" y="818"/>
                    <a:pt x="169" y="823"/>
                  </a:cubicBezTo>
                  <a:cubicBezTo>
                    <a:pt x="163" y="823"/>
                    <a:pt x="163" y="818"/>
                    <a:pt x="169" y="801"/>
                  </a:cubicBezTo>
                  <a:cubicBezTo>
                    <a:pt x="163" y="790"/>
                    <a:pt x="163" y="773"/>
                    <a:pt x="152" y="773"/>
                  </a:cubicBezTo>
                  <a:lnTo>
                    <a:pt x="129" y="767"/>
                  </a:lnTo>
                  <a:cubicBezTo>
                    <a:pt x="129" y="762"/>
                    <a:pt x="141" y="767"/>
                    <a:pt x="146" y="756"/>
                  </a:cubicBezTo>
                  <a:cubicBezTo>
                    <a:pt x="113" y="751"/>
                    <a:pt x="129" y="734"/>
                    <a:pt x="113" y="734"/>
                  </a:cubicBezTo>
                  <a:cubicBezTo>
                    <a:pt x="141" y="711"/>
                    <a:pt x="101" y="700"/>
                    <a:pt x="118" y="683"/>
                  </a:cubicBezTo>
                  <a:lnTo>
                    <a:pt x="118" y="683"/>
                  </a:lnTo>
                  <a:lnTo>
                    <a:pt x="113" y="689"/>
                  </a:lnTo>
                  <a:cubicBezTo>
                    <a:pt x="107" y="683"/>
                    <a:pt x="118" y="683"/>
                    <a:pt x="118" y="683"/>
                  </a:cubicBezTo>
                  <a:lnTo>
                    <a:pt x="118" y="683"/>
                  </a:lnTo>
                  <a:cubicBezTo>
                    <a:pt x="118" y="683"/>
                    <a:pt x="118" y="683"/>
                    <a:pt x="118" y="683"/>
                  </a:cubicBezTo>
                  <a:lnTo>
                    <a:pt x="107" y="683"/>
                  </a:lnTo>
                  <a:cubicBezTo>
                    <a:pt x="96" y="655"/>
                    <a:pt x="118" y="627"/>
                    <a:pt x="135" y="611"/>
                  </a:cubicBezTo>
                  <a:cubicBezTo>
                    <a:pt x="141" y="605"/>
                    <a:pt x="101" y="588"/>
                    <a:pt x="124" y="588"/>
                  </a:cubicBezTo>
                  <a:lnTo>
                    <a:pt x="135" y="599"/>
                  </a:lnTo>
                  <a:cubicBezTo>
                    <a:pt x="129" y="571"/>
                    <a:pt x="157" y="566"/>
                    <a:pt x="163" y="543"/>
                  </a:cubicBezTo>
                  <a:cubicBezTo>
                    <a:pt x="163" y="549"/>
                    <a:pt x="169" y="555"/>
                    <a:pt x="163" y="555"/>
                  </a:cubicBezTo>
                  <a:cubicBezTo>
                    <a:pt x="165" y="555"/>
                    <a:pt x="166" y="556"/>
                    <a:pt x="167" y="556"/>
                  </a:cubicBezTo>
                  <a:cubicBezTo>
                    <a:pt x="176" y="556"/>
                    <a:pt x="179" y="543"/>
                    <a:pt x="174" y="538"/>
                  </a:cubicBezTo>
                  <a:lnTo>
                    <a:pt x="174" y="538"/>
                  </a:lnTo>
                  <a:cubicBezTo>
                    <a:pt x="180" y="538"/>
                    <a:pt x="180" y="543"/>
                    <a:pt x="185" y="543"/>
                  </a:cubicBezTo>
                  <a:cubicBezTo>
                    <a:pt x="186" y="544"/>
                    <a:pt x="187" y="544"/>
                    <a:pt x="187" y="544"/>
                  </a:cubicBezTo>
                  <a:cubicBezTo>
                    <a:pt x="190" y="544"/>
                    <a:pt x="187" y="531"/>
                    <a:pt x="193" y="531"/>
                  </a:cubicBezTo>
                  <a:cubicBezTo>
                    <a:pt x="194" y="531"/>
                    <a:pt x="195" y="532"/>
                    <a:pt x="197" y="532"/>
                  </a:cubicBezTo>
                  <a:cubicBezTo>
                    <a:pt x="197" y="532"/>
                    <a:pt x="197" y="538"/>
                    <a:pt x="197" y="538"/>
                  </a:cubicBezTo>
                  <a:cubicBezTo>
                    <a:pt x="197" y="532"/>
                    <a:pt x="213" y="527"/>
                    <a:pt x="202" y="521"/>
                  </a:cubicBezTo>
                  <a:cubicBezTo>
                    <a:pt x="213" y="521"/>
                    <a:pt x="213" y="504"/>
                    <a:pt x="225" y="504"/>
                  </a:cubicBezTo>
                  <a:cubicBezTo>
                    <a:pt x="219" y="493"/>
                    <a:pt x="241" y="504"/>
                    <a:pt x="236" y="487"/>
                  </a:cubicBezTo>
                  <a:lnTo>
                    <a:pt x="236" y="487"/>
                  </a:lnTo>
                  <a:cubicBezTo>
                    <a:pt x="239" y="492"/>
                    <a:pt x="243" y="494"/>
                    <a:pt x="246" y="494"/>
                  </a:cubicBezTo>
                  <a:cubicBezTo>
                    <a:pt x="253" y="494"/>
                    <a:pt x="258" y="484"/>
                    <a:pt x="258" y="476"/>
                  </a:cubicBezTo>
                  <a:cubicBezTo>
                    <a:pt x="258" y="482"/>
                    <a:pt x="264" y="482"/>
                    <a:pt x="269" y="487"/>
                  </a:cubicBezTo>
                  <a:cubicBezTo>
                    <a:pt x="275" y="482"/>
                    <a:pt x="275" y="476"/>
                    <a:pt x="269" y="471"/>
                  </a:cubicBezTo>
                  <a:lnTo>
                    <a:pt x="269" y="471"/>
                  </a:lnTo>
                  <a:cubicBezTo>
                    <a:pt x="273" y="472"/>
                    <a:pt x="275" y="472"/>
                    <a:pt x="277" y="472"/>
                  </a:cubicBezTo>
                  <a:cubicBezTo>
                    <a:pt x="290" y="472"/>
                    <a:pt x="287" y="453"/>
                    <a:pt x="293" y="453"/>
                  </a:cubicBezTo>
                  <a:cubicBezTo>
                    <a:pt x="295" y="453"/>
                    <a:pt x="298" y="455"/>
                    <a:pt x="303" y="459"/>
                  </a:cubicBezTo>
                  <a:cubicBezTo>
                    <a:pt x="314" y="437"/>
                    <a:pt x="325" y="420"/>
                    <a:pt x="342" y="403"/>
                  </a:cubicBezTo>
                  <a:lnTo>
                    <a:pt x="342" y="403"/>
                  </a:lnTo>
                  <a:cubicBezTo>
                    <a:pt x="353" y="420"/>
                    <a:pt x="325" y="420"/>
                    <a:pt x="337" y="437"/>
                  </a:cubicBezTo>
                  <a:cubicBezTo>
                    <a:pt x="348" y="420"/>
                    <a:pt x="348" y="409"/>
                    <a:pt x="353" y="398"/>
                  </a:cubicBezTo>
                  <a:cubicBezTo>
                    <a:pt x="357" y="398"/>
                    <a:pt x="358" y="400"/>
                    <a:pt x="359" y="400"/>
                  </a:cubicBezTo>
                  <a:cubicBezTo>
                    <a:pt x="359" y="400"/>
                    <a:pt x="359" y="400"/>
                    <a:pt x="359" y="398"/>
                  </a:cubicBezTo>
                  <a:cubicBezTo>
                    <a:pt x="359" y="398"/>
                    <a:pt x="359" y="398"/>
                    <a:pt x="359" y="392"/>
                  </a:cubicBezTo>
                  <a:lnTo>
                    <a:pt x="365" y="392"/>
                  </a:lnTo>
                  <a:cubicBezTo>
                    <a:pt x="370" y="392"/>
                    <a:pt x="370" y="403"/>
                    <a:pt x="370" y="403"/>
                  </a:cubicBezTo>
                  <a:cubicBezTo>
                    <a:pt x="376" y="387"/>
                    <a:pt x="398" y="387"/>
                    <a:pt x="404" y="370"/>
                  </a:cubicBezTo>
                  <a:cubicBezTo>
                    <a:pt x="404" y="370"/>
                    <a:pt x="404" y="370"/>
                    <a:pt x="404" y="375"/>
                  </a:cubicBezTo>
                  <a:cubicBezTo>
                    <a:pt x="409" y="370"/>
                    <a:pt x="415" y="375"/>
                    <a:pt x="409" y="364"/>
                  </a:cubicBezTo>
                  <a:lnTo>
                    <a:pt x="409" y="364"/>
                  </a:lnTo>
                  <a:lnTo>
                    <a:pt x="409" y="370"/>
                  </a:lnTo>
                  <a:cubicBezTo>
                    <a:pt x="393" y="359"/>
                    <a:pt x="398" y="336"/>
                    <a:pt x="398" y="331"/>
                  </a:cubicBezTo>
                  <a:lnTo>
                    <a:pt x="398" y="331"/>
                  </a:lnTo>
                  <a:cubicBezTo>
                    <a:pt x="404" y="345"/>
                    <a:pt x="408" y="345"/>
                    <a:pt x="412" y="345"/>
                  </a:cubicBezTo>
                  <a:cubicBezTo>
                    <a:pt x="416" y="345"/>
                    <a:pt x="421" y="345"/>
                    <a:pt x="426" y="359"/>
                  </a:cubicBezTo>
                  <a:cubicBezTo>
                    <a:pt x="426" y="359"/>
                    <a:pt x="426" y="353"/>
                    <a:pt x="421" y="347"/>
                  </a:cubicBezTo>
                  <a:lnTo>
                    <a:pt x="421" y="347"/>
                  </a:lnTo>
                  <a:cubicBezTo>
                    <a:pt x="426" y="347"/>
                    <a:pt x="432" y="353"/>
                    <a:pt x="432" y="359"/>
                  </a:cubicBezTo>
                  <a:cubicBezTo>
                    <a:pt x="437" y="347"/>
                    <a:pt x="426" y="342"/>
                    <a:pt x="437" y="336"/>
                  </a:cubicBezTo>
                  <a:cubicBezTo>
                    <a:pt x="437" y="342"/>
                    <a:pt x="437" y="342"/>
                    <a:pt x="443" y="347"/>
                  </a:cubicBezTo>
                  <a:cubicBezTo>
                    <a:pt x="443" y="336"/>
                    <a:pt x="437" y="325"/>
                    <a:pt x="449" y="325"/>
                  </a:cubicBezTo>
                  <a:cubicBezTo>
                    <a:pt x="449" y="325"/>
                    <a:pt x="451" y="327"/>
                    <a:pt x="451" y="329"/>
                  </a:cubicBezTo>
                  <a:lnTo>
                    <a:pt x="451" y="329"/>
                  </a:lnTo>
                  <a:cubicBezTo>
                    <a:pt x="465" y="317"/>
                    <a:pt x="461" y="297"/>
                    <a:pt x="477" y="297"/>
                  </a:cubicBezTo>
                  <a:cubicBezTo>
                    <a:pt x="479" y="303"/>
                    <a:pt x="481" y="305"/>
                    <a:pt x="483" y="305"/>
                  </a:cubicBezTo>
                  <a:cubicBezTo>
                    <a:pt x="485" y="305"/>
                    <a:pt x="488" y="304"/>
                    <a:pt x="490" y="304"/>
                  </a:cubicBezTo>
                  <a:cubicBezTo>
                    <a:pt x="493" y="304"/>
                    <a:pt x="496" y="305"/>
                    <a:pt x="499" y="308"/>
                  </a:cubicBezTo>
                  <a:lnTo>
                    <a:pt x="499" y="303"/>
                  </a:lnTo>
                  <a:lnTo>
                    <a:pt x="493" y="297"/>
                  </a:lnTo>
                  <a:cubicBezTo>
                    <a:pt x="499" y="291"/>
                    <a:pt x="499" y="280"/>
                    <a:pt x="505" y="280"/>
                  </a:cubicBezTo>
                  <a:lnTo>
                    <a:pt x="505" y="286"/>
                  </a:lnTo>
                  <a:lnTo>
                    <a:pt x="516" y="275"/>
                  </a:lnTo>
                  <a:lnTo>
                    <a:pt x="505" y="275"/>
                  </a:lnTo>
                  <a:cubicBezTo>
                    <a:pt x="505" y="263"/>
                    <a:pt x="493" y="258"/>
                    <a:pt x="505" y="258"/>
                  </a:cubicBezTo>
                  <a:cubicBezTo>
                    <a:pt x="505" y="258"/>
                    <a:pt x="507" y="255"/>
                    <a:pt x="512" y="255"/>
                  </a:cubicBezTo>
                  <a:cubicBezTo>
                    <a:pt x="515" y="255"/>
                    <a:pt x="518" y="256"/>
                    <a:pt x="521" y="258"/>
                  </a:cubicBezTo>
                  <a:cubicBezTo>
                    <a:pt x="521" y="252"/>
                    <a:pt x="521" y="247"/>
                    <a:pt x="527" y="247"/>
                  </a:cubicBezTo>
                  <a:cubicBezTo>
                    <a:pt x="531" y="247"/>
                    <a:pt x="536" y="257"/>
                    <a:pt x="537" y="261"/>
                  </a:cubicBezTo>
                  <a:lnTo>
                    <a:pt x="537" y="261"/>
                  </a:lnTo>
                  <a:cubicBezTo>
                    <a:pt x="536" y="253"/>
                    <a:pt x="551" y="251"/>
                    <a:pt x="550" y="239"/>
                  </a:cubicBezTo>
                  <a:lnTo>
                    <a:pt x="550" y="239"/>
                  </a:lnTo>
                  <a:cubicBezTo>
                    <a:pt x="552" y="243"/>
                    <a:pt x="555" y="247"/>
                    <a:pt x="555" y="247"/>
                  </a:cubicBezTo>
                  <a:lnTo>
                    <a:pt x="549" y="235"/>
                  </a:lnTo>
                  <a:lnTo>
                    <a:pt x="549" y="235"/>
                  </a:lnTo>
                  <a:cubicBezTo>
                    <a:pt x="549" y="235"/>
                    <a:pt x="549" y="235"/>
                    <a:pt x="549" y="235"/>
                  </a:cubicBezTo>
                  <a:cubicBezTo>
                    <a:pt x="555" y="235"/>
                    <a:pt x="555" y="235"/>
                    <a:pt x="561" y="247"/>
                  </a:cubicBezTo>
                  <a:cubicBezTo>
                    <a:pt x="572" y="241"/>
                    <a:pt x="544" y="230"/>
                    <a:pt x="561" y="230"/>
                  </a:cubicBezTo>
                  <a:lnTo>
                    <a:pt x="561" y="230"/>
                  </a:lnTo>
                  <a:cubicBezTo>
                    <a:pt x="561" y="230"/>
                    <a:pt x="561" y="230"/>
                    <a:pt x="561" y="235"/>
                  </a:cubicBezTo>
                  <a:cubicBezTo>
                    <a:pt x="577" y="230"/>
                    <a:pt x="577" y="213"/>
                    <a:pt x="594" y="213"/>
                  </a:cubicBezTo>
                  <a:cubicBezTo>
                    <a:pt x="605" y="224"/>
                    <a:pt x="583" y="219"/>
                    <a:pt x="600" y="230"/>
                  </a:cubicBezTo>
                  <a:cubicBezTo>
                    <a:pt x="611" y="219"/>
                    <a:pt x="611" y="196"/>
                    <a:pt x="628" y="191"/>
                  </a:cubicBezTo>
                  <a:cubicBezTo>
                    <a:pt x="624" y="184"/>
                    <a:pt x="624" y="182"/>
                    <a:pt x="626" y="182"/>
                  </a:cubicBezTo>
                  <a:lnTo>
                    <a:pt x="626" y="182"/>
                  </a:lnTo>
                  <a:cubicBezTo>
                    <a:pt x="628" y="182"/>
                    <a:pt x="635" y="188"/>
                    <a:pt x="640" y="188"/>
                  </a:cubicBezTo>
                  <a:cubicBezTo>
                    <a:pt x="641" y="188"/>
                    <a:pt x="642" y="188"/>
                    <a:pt x="642" y="187"/>
                  </a:cubicBezTo>
                  <a:lnTo>
                    <a:pt x="642" y="187"/>
                  </a:lnTo>
                  <a:cubicBezTo>
                    <a:pt x="642" y="191"/>
                    <a:pt x="645" y="196"/>
                    <a:pt x="645" y="196"/>
                  </a:cubicBezTo>
                  <a:cubicBezTo>
                    <a:pt x="656" y="196"/>
                    <a:pt x="661" y="185"/>
                    <a:pt x="673" y="174"/>
                  </a:cubicBezTo>
                  <a:lnTo>
                    <a:pt x="673" y="179"/>
                  </a:lnTo>
                  <a:cubicBezTo>
                    <a:pt x="675" y="182"/>
                    <a:pt x="680" y="182"/>
                    <a:pt x="684" y="182"/>
                  </a:cubicBezTo>
                  <a:cubicBezTo>
                    <a:pt x="688" y="182"/>
                    <a:pt x="692" y="182"/>
                    <a:pt x="695" y="185"/>
                  </a:cubicBezTo>
                  <a:cubicBezTo>
                    <a:pt x="695" y="174"/>
                    <a:pt x="701" y="179"/>
                    <a:pt x="701" y="168"/>
                  </a:cubicBezTo>
                  <a:cubicBezTo>
                    <a:pt x="705" y="177"/>
                    <a:pt x="710" y="180"/>
                    <a:pt x="715" y="180"/>
                  </a:cubicBezTo>
                  <a:cubicBezTo>
                    <a:pt x="724" y="180"/>
                    <a:pt x="732" y="173"/>
                    <a:pt x="740" y="173"/>
                  </a:cubicBezTo>
                  <a:cubicBezTo>
                    <a:pt x="744" y="173"/>
                    <a:pt x="748" y="176"/>
                    <a:pt x="751" y="185"/>
                  </a:cubicBezTo>
                  <a:cubicBezTo>
                    <a:pt x="751" y="185"/>
                    <a:pt x="745" y="191"/>
                    <a:pt x="745" y="191"/>
                  </a:cubicBezTo>
                  <a:cubicBezTo>
                    <a:pt x="751" y="191"/>
                    <a:pt x="757" y="191"/>
                    <a:pt x="762" y="185"/>
                  </a:cubicBezTo>
                  <a:cubicBezTo>
                    <a:pt x="768" y="179"/>
                    <a:pt x="762" y="179"/>
                    <a:pt x="762" y="174"/>
                  </a:cubicBezTo>
                  <a:cubicBezTo>
                    <a:pt x="768" y="168"/>
                    <a:pt x="773" y="163"/>
                    <a:pt x="779" y="163"/>
                  </a:cubicBezTo>
                  <a:close/>
                  <a:moveTo>
                    <a:pt x="169" y="823"/>
                  </a:moveTo>
                  <a:cubicBezTo>
                    <a:pt x="169" y="829"/>
                    <a:pt x="169" y="829"/>
                    <a:pt x="163" y="835"/>
                  </a:cubicBezTo>
                  <a:cubicBezTo>
                    <a:pt x="163" y="835"/>
                    <a:pt x="163" y="829"/>
                    <a:pt x="169" y="823"/>
                  </a:cubicBezTo>
                  <a:close/>
                  <a:moveTo>
                    <a:pt x="2529" y="896"/>
                  </a:moveTo>
                  <a:cubicBezTo>
                    <a:pt x="2528" y="896"/>
                    <a:pt x="2527" y="896"/>
                    <a:pt x="2526" y="896"/>
                  </a:cubicBezTo>
                  <a:cubicBezTo>
                    <a:pt x="2528" y="896"/>
                    <a:pt x="2529" y="896"/>
                    <a:pt x="2529" y="896"/>
                  </a:cubicBezTo>
                  <a:close/>
                  <a:moveTo>
                    <a:pt x="135" y="941"/>
                  </a:moveTo>
                  <a:cubicBezTo>
                    <a:pt x="135" y="941"/>
                    <a:pt x="135" y="947"/>
                    <a:pt x="141" y="947"/>
                  </a:cubicBezTo>
                  <a:lnTo>
                    <a:pt x="141" y="947"/>
                  </a:lnTo>
                  <a:cubicBezTo>
                    <a:pt x="137" y="947"/>
                    <a:pt x="136" y="944"/>
                    <a:pt x="135" y="944"/>
                  </a:cubicBezTo>
                  <a:cubicBezTo>
                    <a:pt x="135" y="944"/>
                    <a:pt x="135" y="945"/>
                    <a:pt x="135" y="947"/>
                  </a:cubicBezTo>
                  <a:cubicBezTo>
                    <a:pt x="135" y="941"/>
                    <a:pt x="135" y="941"/>
                    <a:pt x="135" y="941"/>
                  </a:cubicBezTo>
                  <a:close/>
                  <a:moveTo>
                    <a:pt x="2286" y="947"/>
                  </a:moveTo>
                  <a:cubicBezTo>
                    <a:pt x="2284" y="948"/>
                    <a:pt x="2283" y="949"/>
                    <a:pt x="2283" y="951"/>
                  </a:cubicBezTo>
                  <a:lnTo>
                    <a:pt x="2283" y="951"/>
                  </a:lnTo>
                  <a:cubicBezTo>
                    <a:pt x="2284" y="950"/>
                    <a:pt x="2285" y="948"/>
                    <a:pt x="2286" y="947"/>
                  </a:cubicBezTo>
                  <a:close/>
                  <a:moveTo>
                    <a:pt x="141" y="947"/>
                  </a:moveTo>
                  <a:cubicBezTo>
                    <a:pt x="141" y="947"/>
                    <a:pt x="141" y="947"/>
                    <a:pt x="146" y="952"/>
                  </a:cubicBezTo>
                  <a:lnTo>
                    <a:pt x="141" y="952"/>
                  </a:lnTo>
                  <a:cubicBezTo>
                    <a:pt x="141" y="952"/>
                    <a:pt x="141" y="947"/>
                    <a:pt x="141" y="947"/>
                  </a:cubicBezTo>
                  <a:close/>
                  <a:moveTo>
                    <a:pt x="3124" y="967"/>
                  </a:moveTo>
                  <a:cubicBezTo>
                    <a:pt x="3124" y="968"/>
                    <a:pt x="3124" y="970"/>
                    <a:pt x="3124" y="971"/>
                  </a:cubicBezTo>
                  <a:lnTo>
                    <a:pt x="3124" y="971"/>
                  </a:lnTo>
                  <a:cubicBezTo>
                    <a:pt x="3125" y="969"/>
                    <a:pt x="3125" y="968"/>
                    <a:pt x="3124" y="967"/>
                  </a:cubicBezTo>
                  <a:close/>
                  <a:moveTo>
                    <a:pt x="3124" y="971"/>
                  </a:moveTo>
                  <a:lnTo>
                    <a:pt x="3124" y="971"/>
                  </a:lnTo>
                  <a:cubicBezTo>
                    <a:pt x="3124" y="972"/>
                    <a:pt x="3122" y="973"/>
                    <a:pt x="3120" y="975"/>
                  </a:cubicBezTo>
                  <a:cubicBezTo>
                    <a:pt x="3122" y="976"/>
                    <a:pt x="3124" y="976"/>
                    <a:pt x="3124" y="976"/>
                  </a:cubicBezTo>
                  <a:cubicBezTo>
                    <a:pt x="3126" y="976"/>
                    <a:pt x="3125" y="974"/>
                    <a:pt x="3124" y="971"/>
                  </a:cubicBezTo>
                  <a:close/>
                  <a:moveTo>
                    <a:pt x="3254" y="995"/>
                  </a:moveTo>
                  <a:cubicBezTo>
                    <a:pt x="3254" y="996"/>
                    <a:pt x="3254" y="996"/>
                    <a:pt x="3254" y="997"/>
                  </a:cubicBezTo>
                  <a:cubicBezTo>
                    <a:pt x="3254" y="996"/>
                    <a:pt x="3254" y="996"/>
                    <a:pt x="3254" y="995"/>
                  </a:cubicBezTo>
                  <a:close/>
                  <a:moveTo>
                    <a:pt x="2224" y="997"/>
                  </a:moveTo>
                  <a:cubicBezTo>
                    <a:pt x="2222" y="999"/>
                    <a:pt x="2220" y="1001"/>
                    <a:pt x="2220" y="1003"/>
                  </a:cubicBezTo>
                  <a:lnTo>
                    <a:pt x="2220" y="1003"/>
                  </a:lnTo>
                  <a:cubicBezTo>
                    <a:pt x="2222" y="1001"/>
                    <a:pt x="2224" y="1000"/>
                    <a:pt x="2224" y="997"/>
                  </a:cubicBezTo>
                  <a:close/>
                  <a:moveTo>
                    <a:pt x="3299" y="1087"/>
                  </a:moveTo>
                  <a:lnTo>
                    <a:pt x="3300" y="1088"/>
                  </a:lnTo>
                  <a:lnTo>
                    <a:pt x="3300" y="1088"/>
                  </a:lnTo>
                  <a:cubicBezTo>
                    <a:pt x="3301" y="1087"/>
                    <a:pt x="3301" y="1087"/>
                    <a:pt x="3299" y="1087"/>
                  </a:cubicBezTo>
                  <a:close/>
                  <a:moveTo>
                    <a:pt x="3300" y="1088"/>
                  </a:moveTo>
                  <a:lnTo>
                    <a:pt x="3300" y="1088"/>
                  </a:lnTo>
                  <a:cubicBezTo>
                    <a:pt x="3299" y="1089"/>
                    <a:pt x="3293" y="1092"/>
                    <a:pt x="3289" y="1092"/>
                  </a:cubicBezTo>
                  <a:lnTo>
                    <a:pt x="3289" y="1092"/>
                  </a:lnTo>
                  <a:cubicBezTo>
                    <a:pt x="3287" y="1091"/>
                    <a:pt x="3284" y="1090"/>
                    <a:pt x="3282" y="1089"/>
                  </a:cubicBezTo>
                  <a:lnTo>
                    <a:pt x="3282" y="1089"/>
                  </a:lnTo>
                  <a:cubicBezTo>
                    <a:pt x="3283" y="1091"/>
                    <a:pt x="3285" y="1092"/>
                    <a:pt x="3288" y="1092"/>
                  </a:cubicBezTo>
                  <a:cubicBezTo>
                    <a:pt x="3288" y="1092"/>
                    <a:pt x="3289" y="1092"/>
                    <a:pt x="3289" y="1092"/>
                  </a:cubicBezTo>
                  <a:lnTo>
                    <a:pt x="3289" y="1092"/>
                  </a:lnTo>
                  <a:cubicBezTo>
                    <a:pt x="3292" y="1093"/>
                    <a:pt x="3295" y="1094"/>
                    <a:pt x="3298" y="1094"/>
                  </a:cubicBezTo>
                  <a:cubicBezTo>
                    <a:pt x="3300" y="1094"/>
                    <a:pt x="3303" y="1093"/>
                    <a:pt x="3305" y="1092"/>
                  </a:cubicBezTo>
                  <a:lnTo>
                    <a:pt x="3300" y="1088"/>
                  </a:lnTo>
                  <a:close/>
                  <a:moveTo>
                    <a:pt x="2258" y="1115"/>
                  </a:moveTo>
                  <a:lnTo>
                    <a:pt x="2252" y="1120"/>
                  </a:lnTo>
                  <a:cubicBezTo>
                    <a:pt x="2252" y="1120"/>
                    <a:pt x="2252" y="1126"/>
                    <a:pt x="2252" y="1131"/>
                  </a:cubicBezTo>
                  <a:cubicBezTo>
                    <a:pt x="2258" y="1126"/>
                    <a:pt x="2263" y="1120"/>
                    <a:pt x="2258" y="1115"/>
                  </a:cubicBezTo>
                  <a:close/>
                  <a:moveTo>
                    <a:pt x="3327" y="1187"/>
                  </a:moveTo>
                  <a:lnTo>
                    <a:pt x="3327" y="1187"/>
                  </a:lnTo>
                  <a:cubicBezTo>
                    <a:pt x="3323" y="1195"/>
                    <a:pt x="3328" y="1198"/>
                    <a:pt x="3333" y="1198"/>
                  </a:cubicBezTo>
                  <a:lnTo>
                    <a:pt x="3333" y="1198"/>
                  </a:lnTo>
                  <a:lnTo>
                    <a:pt x="3327" y="1187"/>
                  </a:lnTo>
                  <a:close/>
                  <a:moveTo>
                    <a:pt x="3943" y="1462"/>
                  </a:moveTo>
                  <a:cubicBezTo>
                    <a:pt x="3943" y="1462"/>
                    <a:pt x="3943" y="1463"/>
                    <a:pt x="3943" y="1464"/>
                  </a:cubicBezTo>
                  <a:lnTo>
                    <a:pt x="3943" y="1464"/>
                  </a:lnTo>
                  <a:cubicBezTo>
                    <a:pt x="3945" y="1463"/>
                    <a:pt x="3947" y="1463"/>
                    <a:pt x="3949" y="1462"/>
                  </a:cubicBezTo>
                  <a:close/>
                  <a:moveTo>
                    <a:pt x="3803" y="1473"/>
                  </a:moveTo>
                  <a:lnTo>
                    <a:pt x="3803" y="1473"/>
                  </a:lnTo>
                  <a:cubicBezTo>
                    <a:pt x="3805" y="1474"/>
                    <a:pt x="3807" y="1476"/>
                    <a:pt x="3809" y="1477"/>
                  </a:cubicBezTo>
                  <a:lnTo>
                    <a:pt x="3809" y="1477"/>
                  </a:lnTo>
                  <a:cubicBezTo>
                    <a:pt x="3807" y="1473"/>
                    <a:pt x="3803" y="1473"/>
                    <a:pt x="3803" y="1473"/>
                  </a:cubicBezTo>
                  <a:close/>
                  <a:moveTo>
                    <a:pt x="428" y="1495"/>
                  </a:moveTo>
                  <a:lnTo>
                    <a:pt x="428" y="1495"/>
                  </a:lnTo>
                  <a:cubicBezTo>
                    <a:pt x="429" y="1496"/>
                    <a:pt x="430" y="1497"/>
                    <a:pt x="431" y="1497"/>
                  </a:cubicBezTo>
                  <a:lnTo>
                    <a:pt x="431" y="1497"/>
                  </a:lnTo>
                  <a:cubicBezTo>
                    <a:pt x="430" y="1496"/>
                    <a:pt x="429" y="1495"/>
                    <a:pt x="428" y="1495"/>
                  </a:cubicBezTo>
                  <a:close/>
                  <a:moveTo>
                    <a:pt x="431" y="1497"/>
                  </a:moveTo>
                  <a:lnTo>
                    <a:pt x="431" y="1497"/>
                  </a:lnTo>
                  <a:cubicBezTo>
                    <a:pt x="433" y="1500"/>
                    <a:pt x="436" y="1502"/>
                    <a:pt x="437" y="1502"/>
                  </a:cubicBezTo>
                  <a:cubicBezTo>
                    <a:pt x="437" y="1502"/>
                    <a:pt x="437" y="1502"/>
                    <a:pt x="437" y="1501"/>
                  </a:cubicBezTo>
                  <a:cubicBezTo>
                    <a:pt x="435" y="1500"/>
                    <a:pt x="433" y="1499"/>
                    <a:pt x="431" y="1497"/>
                  </a:cubicBezTo>
                  <a:close/>
                  <a:moveTo>
                    <a:pt x="4089" y="1540"/>
                  </a:moveTo>
                  <a:cubicBezTo>
                    <a:pt x="4089" y="1540"/>
                    <a:pt x="4095" y="1546"/>
                    <a:pt x="4100" y="1546"/>
                  </a:cubicBezTo>
                  <a:lnTo>
                    <a:pt x="4089" y="1546"/>
                  </a:lnTo>
                  <a:cubicBezTo>
                    <a:pt x="4089" y="1544"/>
                    <a:pt x="4089" y="1542"/>
                    <a:pt x="4089" y="1540"/>
                  </a:cubicBezTo>
                  <a:close/>
                  <a:moveTo>
                    <a:pt x="4004" y="1545"/>
                  </a:moveTo>
                  <a:cubicBezTo>
                    <a:pt x="4003" y="1546"/>
                    <a:pt x="4002" y="1547"/>
                    <a:pt x="4001" y="1548"/>
                  </a:cubicBezTo>
                  <a:lnTo>
                    <a:pt x="4001" y="1548"/>
                  </a:lnTo>
                  <a:cubicBezTo>
                    <a:pt x="4003" y="1548"/>
                    <a:pt x="4004" y="1547"/>
                    <a:pt x="4005" y="1546"/>
                  </a:cubicBezTo>
                  <a:cubicBezTo>
                    <a:pt x="4004" y="1545"/>
                    <a:pt x="4004" y="1545"/>
                    <a:pt x="4004" y="1545"/>
                  </a:cubicBezTo>
                  <a:close/>
                  <a:moveTo>
                    <a:pt x="4001" y="1548"/>
                  </a:moveTo>
                  <a:cubicBezTo>
                    <a:pt x="3996" y="1551"/>
                    <a:pt x="3988" y="1551"/>
                    <a:pt x="3988" y="1551"/>
                  </a:cubicBezTo>
                  <a:cubicBezTo>
                    <a:pt x="3991" y="1555"/>
                    <a:pt x="3993" y="1557"/>
                    <a:pt x="3994" y="1557"/>
                  </a:cubicBezTo>
                  <a:cubicBezTo>
                    <a:pt x="3997" y="1557"/>
                    <a:pt x="3999" y="1553"/>
                    <a:pt x="4001" y="1548"/>
                  </a:cubicBezTo>
                  <a:close/>
                  <a:moveTo>
                    <a:pt x="3438" y="1600"/>
                  </a:moveTo>
                  <a:lnTo>
                    <a:pt x="3438" y="1600"/>
                  </a:lnTo>
                  <a:cubicBezTo>
                    <a:pt x="3437" y="1601"/>
                    <a:pt x="3435" y="1601"/>
                    <a:pt x="3434" y="1602"/>
                  </a:cubicBezTo>
                  <a:cubicBezTo>
                    <a:pt x="3434" y="1602"/>
                    <a:pt x="3436" y="1602"/>
                    <a:pt x="3438" y="1600"/>
                  </a:cubicBezTo>
                  <a:close/>
                  <a:moveTo>
                    <a:pt x="3528" y="1602"/>
                  </a:moveTo>
                  <a:cubicBezTo>
                    <a:pt x="3528" y="1602"/>
                    <a:pt x="3528" y="1602"/>
                    <a:pt x="3528" y="1602"/>
                  </a:cubicBezTo>
                  <a:lnTo>
                    <a:pt x="3528" y="1602"/>
                  </a:lnTo>
                  <a:lnTo>
                    <a:pt x="3529" y="1602"/>
                  </a:lnTo>
                  <a:lnTo>
                    <a:pt x="3528" y="1602"/>
                  </a:lnTo>
                  <a:close/>
                  <a:moveTo>
                    <a:pt x="3450" y="1607"/>
                  </a:moveTo>
                  <a:lnTo>
                    <a:pt x="3450" y="1607"/>
                  </a:lnTo>
                  <a:cubicBezTo>
                    <a:pt x="3450" y="1607"/>
                    <a:pt x="3450" y="1607"/>
                    <a:pt x="3450" y="1607"/>
                  </a:cubicBezTo>
                  <a:close/>
                  <a:moveTo>
                    <a:pt x="3450" y="1607"/>
                  </a:moveTo>
                  <a:lnTo>
                    <a:pt x="3450" y="1607"/>
                  </a:lnTo>
                  <a:cubicBezTo>
                    <a:pt x="3450" y="1607"/>
                    <a:pt x="3450" y="1607"/>
                    <a:pt x="3450" y="1607"/>
                  </a:cubicBezTo>
                  <a:close/>
                  <a:moveTo>
                    <a:pt x="3528" y="1602"/>
                  </a:moveTo>
                  <a:lnTo>
                    <a:pt x="3518" y="1607"/>
                  </a:lnTo>
                  <a:cubicBezTo>
                    <a:pt x="3519" y="1609"/>
                    <a:pt x="3521" y="1610"/>
                    <a:pt x="3522" y="1610"/>
                  </a:cubicBezTo>
                  <a:cubicBezTo>
                    <a:pt x="3525" y="1610"/>
                    <a:pt x="3527" y="1607"/>
                    <a:pt x="3528" y="1602"/>
                  </a:cubicBezTo>
                  <a:close/>
                  <a:moveTo>
                    <a:pt x="4599" y="1630"/>
                  </a:moveTo>
                  <a:cubicBezTo>
                    <a:pt x="4599" y="1630"/>
                    <a:pt x="4599" y="1631"/>
                    <a:pt x="4599" y="1631"/>
                  </a:cubicBezTo>
                  <a:lnTo>
                    <a:pt x="4599" y="1631"/>
                  </a:lnTo>
                  <a:cubicBezTo>
                    <a:pt x="4599" y="1631"/>
                    <a:pt x="4599" y="1630"/>
                    <a:pt x="4599" y="1630"/>
                  </a:cubicBezTo>
                  <a:close/>
                  <a:moveTo>
                    <a:pt x="555" y="1628"/>
                  </a:moveTo>
                  <a:cubicBezTo>
                    <a:pt x="557" y="1631"/>
                    <a:pt x="559" y="1634"/>
                    <a:pt x="561" y="1635"/>
                  </a:cubicBezTo>
                  <a:cubicBezTo>
                    <a:pt x="558" y="1632"/>
                    <a:pt x="557" y="1630"/>
                    <a:pt x="555" y="1628"/>
                  </a:cubicBezTo>
                  <a:close/>
                  <a:moveTo>
                    <a:pt x="637" y="1751"/>
                  </a:moveTo>
                  <a:lnTo>
                    <a:pt x="637" y="1751"/>
                  </a:lnTo>
                  <a:cubicBezTo>
                    <a:pt x="637" y="1752"/>
                    <a:pt x="638" y="1752"/>
                    <a:pt x="639" y="1753"/>
                  </a:cubicBezTo>
                  <a:cubicBezTo>
                    <a:pt x="638" y="1752"/>
                    <a:pt x="638" y="1752"/>
                    <a:pt x="637" y="1751"/>
                  </a:cubicBezTo>
                  <a:close/>
                  <a:moveTo>
                    <a:pt x="3394" y="1759"/>
                  </a:moveTo>
                  <a:cubicBezTo>
                    <a:pt x="3378" y="1767"/>
                    <a:pt x="3389" y="1769"/>
                    <a:pt x="3393" y="1774"/>
                  </a:cubicBezTo>
                  <a:lnTo>
                    <a:pt x="3393" y="1774"/>
                  </a:lnTo>
                  <a:cubicBezTo>
                    <a:pt x="3390" y="1768"/>
                    <a:pt x="3394" y="1759"/>
                    <a:pt x="3394" y="1759"/>
                  </a:cubicBezTo>
                  <a:close/>
                  <a:moveTo>
                    <a:pt x="3393" y="1774"/>
                  </a:moveTo>
                  <a:cubicBezTo>
                    <a:pt x="3394" y="1775"/>
                    <a:pt x="3394" y="1775"/>
                    <a:pt x="3394" y="1775"/>
                  </a:cubicBezTo>
                  <a:lnTo>
                    <a:pt x="3394" y="1775"/>
                  </a:lnTo>
                  <a:cubicBezTo>
                    <a:pt x="3394" y="1775"/>
                    <a:pt x="3394" y="1774"/>
                    <a:pt x="3393" y="1774"/>
                  </a:cubicBezTo>
                  <a:close/>
                  <a:moveTo>
                    <a:pt x="3450" y="1848"/>
                  </a:moveTo>
                  <a:cubicBezTo>
                    <a:pt x="3450" y="1854"/>
                    <a:pt x="3445" y="1859"/>
                    <a:pt x="3445" y="1871"/>
                  </a:cubicBezTo>
                  <a:cubicBezTo>
                    <a:pt x="3439" y="1859"/>
                    <a:pt x="3439" y="1854"/>
                    <a:pt x="3450" y="1848"/>
                  </a:cubicBezTo>
                  <a:close/>
                  <a:moveTo>
                    <a:pt x="3355" y="1876"/>
                  </a:moveTo>
                  <a:cubicBezTo>
                    <a:pt x="3361" y="1876"/>
                    <a:pt x="3366" y="1876"/>
                    <a:pt x="3366" y="1882"/>
                  </a:cubicBezTo>
                  <a:cubicBezTo>
                    <a:pt x="3365" y="1880"/>
                    <a:pt x="3363" y="1880"/>
                    <a:pt x="3362" y="1880"/>
                  </a:cubicBezTo>
                  <a:cubicBezTo>
                    <a:pt x="3358" y="1880"/>
                    <a:pt x="3354" y="1884"/>
                    <a:pt x="3350" y="1887"/>
                  </a:cubicBezTo>
                  <a:cubicBezTo>
                    <a:pt x="3355" y="1882"/>
                    <a:pt x="3355" y="1876"/>
                    <a:pt x="3355" y="1876"/>
                  </a:cubicBezTo>
                  <a:close/>
                  <a:moveTo>
                    <a:pt x="2258" y="1927"/>
                  </a:moveTo>
                  <a:cubicBezTo>
                    <a:pt x="2258" y="1927"/>
                    <a:pt x="2258" y="1927"/>
                    <a:pt x="2258" y="1927"/>
                  </a:cubicBezTo>
                  <a:cubicBezTo>
                    <a:pt x="2258" y="1927"/>
                    <a:pt x="2258" y="1927"/>
                    <a:pt x="2258" y="1927"/>
                  </a:cubicBezTo>
                  <a:close/>
                  <a:moveTo>
                    <a:pt x="3334" y="2027"/>
                  </a:moveTo>
                  <a:lnTo>
                    <a:pt x="3334" y="2027"/>
                  </a:lnTo>
                  <a:cubicBezTo>
                    <a:pt x="3332" y="2029"/>
                    <a:pt x="3330" y="2031"/>
                    <a:pt x="3327" y="2033"/>
                  </a:cubicBezTo>
                  <a:cubicBezTo>
                    <a:pt x="3331" y="2031"/>
                    <a:pt x="3333" y="2029"/>
                    <a:pt x="3334" y="2027"/>
                  </a:cubicBezTo>
                  <a:close/>
                  <a:moveTo>
                    <a:pt x="5069" y="2123"/>
                  </a:moveTo>
                  <a:cubicBezTo>
                    <a:pt x="5073" y="2123"/>
                    <a:pt x="5076" y="2124"/>
                    <a:pt x="5080" y="2126"/>
                  </a:cubicBezTo>
                  <a:lnTo>
                    <a:pt x="5080" y="2126"/>
                  </a:lnTo>
                  <a:cubicBezTo>
                    <a:pt x="5078" y="2123"/>
                    <a:pt x="5074" y="2123"/>
                    <a:pt x="5069" y="2123"/>
                  </a:cubicBezTo>
                  <a:close/>
                  <a:moveTo>
                    <a:pt x="2930" y="2168"/>
                  </a:moveTo>
                  <a:lnTo>
                    <a:pt x="2930" y="2168"/>
                  </a:lnTo>
                  <a:cubicBezTo>
                    <a:pt x="2927" y="2170"/>
                    <a:pt x="2925" y="2172"/>
                    <a:pt x="2924" y="2174"/>
                  </a:cubicBezTo>
                  <a:lnTo>
                    <a:pt x="2924" y="2174"/>
                  </a:lnTo>
                  <a:cubicBezTo>
                    <a:pt x="2925" y="2173"/>
                    <a:pt x="2927" y="2171"/>
                    <a:pt x="2930" y="2168"/>
                  </a:cubicBezTo>
                  <a:close/>
                  <a:moveTo>
                    <a:pt x="2778" y="2196"/>
                  </a:moveTo>
                  <a:cubicBezTo>
                    <a:pt x="2778" y="2199"/>
                    <a:pt x="2779" y="2201"/>
                    <a:pt x="2781" y="2202"/>
                  </a:cubicBezTo>
                  <a:lnTo>
                    <a:pt x="2781" y="2202"/>
                  </a:lnTo>
                  <a:lnTo>
                    <a:pt x="2778" y="2196"/>
                  </a:lnTo>
                  <a:close/>
                  <a:moveTo>
                    <a:pt x="2781" y="2202"/>
                  </a:moveTo>
                  <a:lnTo>
                    <a:pt x="2782" y="2208"/>
                  </a:lnTo>
                  <a:lnTo>
                    <a:pt x="2782" y="2208"/>
                  </a:lnTo>
                  <a:cubicBezTo>
                    <a:pt x="2785" y="2204"/>
                    <a:pt x="2783" y="2204"/>
                    <a:pt x="2781" y="2202"/>
                  </a:cubicBezTo>
                  <a:close/>
                  <a:moveTo>
                    <a:pt x="5125" y="2403"/>
                  </a:moveTo>
                  <a:cubicBezTo>
                    <a:pt x="5125" y="2403"/>
                    <a:pt x="5127" y="2405"/>
                    <a:pt x="5129" y="2405"/>
                  </a:cubicBezTo>
                  <a:lnTo>
                    <a:pt x="5129" y="2405"/>
                  </a:lnTo>
                  <a:cubicBezTo>
                    <a:pt x="5127" y="2404"/>
                    <a:pt x="5126" y="2403"/>
                    <a:pt x="5125" y="2403"/>
                  </a:cubicBezTo>
                  <a:close/>
                  <a:moveTo>
                    <a:pt x="2660" y="2699"/>
                  </a:moveTo>
                  <a:lnTo>
                    <a:pt x="2660" y="2699"/>
                  </a:lnTo>
                  <a:cubicBezTo>
                    <a:pt x="2660" y="2699"/>
                    <a:pt x="2660" y="2699"/>
                    <a:pt x="2660" y="2700"/>
                  </a:cubicBezTo>
                  <a:lnTo>
                    <a:pt x="2660" y="2700"/>
                  </a:lnTo>
                  <a:cubicBezTo>
                    <a:pt x="2661" y="2700"/>
                    <a:pt x="2661" y="2700"/>
                    <a:pt x="2661" y="2700"/>
                  </a:cubicBezTo>
                  <a:cubicBezTo>
                    <a:pt x="2660" y="2699"/>
                    <a:pt x="2660" y="2699"/>
                    <a:pt x="2660" y="2699"/>
                  </a:cubicBezTo>
                  <a:close/>
                  <a:moveTo>
                    <a:pt x="2739" y="2683"/>
                  </a:moveTo>
                  <a:cubicBezTo>
                    <a:pt x="2745" y="2688"/>
                    <a:pt x="2750" y="2700"/>
                    <a:pt x="2756" y="2711"/>
                  </a:cubicBezTo>
                  <a:cubicBezTo>
                    <a:pt x="2753" y="2711"/>
                    <a:pt x="2750" y="2712"/>
                    <a:pt x="2748" y="2712"/>
                  </a:cubicBezTo>
                  <a:cubicBezTo>
                    <a:pt x="2746" y="2712"/>
                    <a:pt x="2745" y="2711"/>
                    <a:pt x="2745" y="2705"/>
                  </a:cubicBezTo>
                  <a:lnTo>
                    <a:pt x="2745" y="2705"/>
                  </a:lnTo>
                  <a:cubicBezTo>
                    <a:pt x="2746" y="2706"/>
                    <a:pt x="2746" y="2706"/>
                    <a:pt x="2746" y="2706"/>
                  </a:cubicBezTo>
                  <a:cubicBezTo>
                    <a:pt x="2748" y="2706"/>
                    <a:pt x="2739" y="2692"/>
                    <a:pt x="2739" y="2683"/>
                  </a:cubicBezTo>
                  <a:close/>
                  <a:moveTo>
                    <a:pt x="5388" y="2728"/>
                  </a:moveTo>
                  <a:lnTo>
                    <a:pt x="5388" y="2728"/>
                  </a:lnTo>
                  <a:cubicBezTo>
                    <a:pt x="5388" y="2728"/>
                    <a:pt x="5388" y="2729"/>
                    <a:pt x="5387" y="2731"/>
                  </a:cubicBezTo>
                  <a:lnTo>
                    <a:pt x="5387" y="2731"/>
                  </a:lnTo>
                  <a:cubicBezTo>
                    <a:pt x="5388" y="2730"/>
                    <a:pt x="5388" y="2729"/>
                    <a:pt x="5388" y="2728"/>
                  </a:cubicBezTo>
                  <a:close/>
                  <a:moveTo>
                    <a:pt x="5276" y="2739"/>
                  </a:moveTo>
                  <a:cubicBezTo>
                    <a:pt x="5276" y="2739"/>
                    <a:pt x="5276" y="2744"/>
                    <a:pt x="5282" y="2744"/>
                  </a:cubicBezTo>
                  <a:lnTo>
                    <a:pt x="5282" y="2739"/>
                  </a:lnTo>
                  <a:close/>
                  <a:moveTo>
                    <a:pt x="1298" y="2792"/>
                  </a:moveTo>
                  <a:lnTo>
                    <a:pt x="1298" y="2792"/>
                  </a:lnTo>
                  <a:cubicBezTo>
                    <a:pt x="1301" y="2794"/>
                    <a:pt x="1303" y="2795"/>
                    <a:pt x="1305" y="2795"/>
                  </a:cubicBezTo>
                  <a:cubicBezTo>
                    <a:pt x="1303" y="2793"/>
                    <a:pt x="1300" y="2793"/>
                    <a:pt x="1298" y="2792"/>
                  </a:cubicBezTo>
                  <a:close/>
                  <a:moveTo>
                    <a:pt x="5304" y="2817"/>
                  </a:moveTo>
                  <a:lnTo>
                    <a:pt x="5304" y="2817"/>
                  </a:lnTo>
                  <a:cubicBezTo>
                    <a:pt x="5304" y="2818"/>
                    <a:pt x="5305" y="2819"/>
                    <a:pt x="5305" y="2819"/>
                  </a:cubicBezTo>
                  <a:lnTo>
                    <a:pt x="5305" y="2819"/>
                  </a:lnTo>
                  <a:cubicBezTo>
                    <a:pt x="5305" y="2819"/>
                    <a:pt x="5304" y="2818"/>
                    <a:pt x="5304" y="2817"/>
                  </a:cubicBezTo>
                  <a:close/>
                  <a:moveTo>
                    <a:pt x="2739" y="2840"/>
                  </a:moveTo>
                  <a:cubicBezTo>
                    <a:pt x="2745" y="2845"/>
                    <a:pt x="2745" y="2851"/>
                    <a:pt x="2750" y="2856"/>
                  </a:cubicBezTo>
                  <a:lnTo>
                    <a:pt x="2745" y="2856"/>
                  </a:lnTo>
                  <a:cubicBezTo>
                    <a:pt x="2739" y="2845"/>
                    <a:pt x="2739" y="2840"/>
                    <a:pt x="2739" y="2840"/>
                  </a:cubicBezTo>
                  <a:close/>
                  <a:moveTo>
                    <a:pt x="2913" y="2911"/>
                  </a:moveTo>
                  <a:cubicBezTo>
                    <a:pt x="2913" y="2912"/>
                    <a:pt x="2913" y="2912"/>
                    <a:pt x="2913" y="2912"/>
                  </a:cubicBezTo>
                  <a:cubicBezTo>
                    <a:pt x="2913" y="2913"/>
                    <a:pt x="2914" y="2913"/>
                    <a:pt x="2914" y="2913"/>
                  </a:cubicBezTo>
                  <a:cubicBezTo>
                    <a:pt x="2914" y="2913"/>
                    <a:pt x="2914" y="2912"/>
                    <a:pt x="2913" y="2911"/>
                  </a:cubicBezTo>
                  <a:close/>
                  <a:moveTo>
                    <a:pt x="1545" y="3106"/>
                  </a:moveTo>
                  <a:cubicBezTo>
                    <a:pt x="1539" y="3106"/>
                    <a:pt x="1533" y="3108"/>
                    <a:pt x="1530" y="3108"/>
                  </a:cubicBezTo>
                  <a:cubicBezTo>
                    <a:pt x="1535" y="3108"/>
                    <a:pt x="1541" y="3108"/>
                    <a:pt x="1546" y="3114"/>
                  </a:cubicBezTo>
                  <a:cubicBezTo>
                    <a:pt x="1546" y="3114"/>
                    <a:pt x="1552" y="3108"/>
                    <a:pt x="1552" y="3108"/>
                  </a:cubicBezTo>
                  <a:cubicBezTo>
                    <a:pt x="1550" y="3107"/>
                    <a:pt x="1548" y="3106"/>
                    <a:pt x="1545" y="3106"/>
                  </a:cubicBezTo>
                  <a:close/>
                  <a:moveTo>
                    <a:pt x="5355" y="3131"/>
                  </a:moveTo>
                  <a:lnTo>
                    <a:pt x="5355" y="3136"/>
                  </a:lnTo>
                  <a:cubicBezTo>
                    <a:pt x="5355" y="3135"/>
                    <a:pt x="5355" y="3133"/>
                    <a:pt x="5355" y="3131"/>
                  </a:cubicBezTo>
                  <a:lnTo>
                    <a:pt x="5355" y="3131"/>
                  </a:lnTo>
                  <a:cubicBezTo>
                    <a:pt x="5355" y="3131"/>
                    <a:pt x="5355" y="3131"/>
                    <a:pt x="5355" y="3131"/>
                  </a:cubicBezTo>
                  <a:close/>
                  <a:moveTo>
                    <a:pt x="2874" y="3142"/>
                  </a:moveTo>
                  <a:lnTo>
                    <a:pt x="2874" y="3142"/>
                  </a:lnTo>
                  <a:cubicBezTo>
                    <a:pt x="2877" y="3149"/>
                    <a:pt x="2860" y="3159"/>
                    <a:pt x="2853" y="3166"/>
                  </a:cubicBezTo>
                  <a:lnTo>
                    <a:pt x="2853" y="3166"/>
                  </a:lnTo>
                  <a:cubicBezTo>
                    <a:pt x="2860" y="3157"/>
                    <a:pt x="2867" y="3149"/>
                    <a:pt x="2874" y="3142"/>
                  </a:cubicBezTo>
                  <a:close/>
                  <a:moveTo>
                    <a:pt x="1535" y="3215"/>
                  </a:moveTo>
                  <a:lnTo>
                    <a:pt x="1535" y="3215"/>
                  </a:lnTo>
                  <a:cubicBezTo>
                    <a:pt x="1536" y="3215"/>
                    <a:pt x="1536" y="3216"/>
                    <a:pt x="1537" y="3216"/>
                  </a:cubicBezTo>
                  <a:lnTo>
                    <a:pt x="1537" y="3216"/>
                  </a:lnTo>
                  <a:cubicBezTo>
                    <a:pt x="1536" y="3216"/>
                    <a:pt x="1536" y="3215"/>
                    <a:pt x="1535" y="3215"/>
                  </a:cubicBezTo>
                  <a:close/>
                  <a:moveTo>
                    <a:pt x="2549" y="3243"/>
                  </a:moveTo>
                  <a:lnTo>
                    <a:pt x="2545" y="3251"/>
                  </a:lnTo>
                  <a:lnTo>
                    <a:pt x="2545" y="3251"/>
                  </a:lnTo>
                  <a:cubicBezTo>
                    <a:pt x="2547" y="3249"/>
                    <a:pt x="2549" y="3246"/>
                    <a:pt x="2549" y="3243"/>
                  </a:cubicBezTo>
                  <a:close/>
                  <a:moveTo>
                    <a:pt x="3262" y="3258"/>
                  </a:moveTo>
                  <a:lnTo>
                    <a:pt x="3262" y="3258"/>
                  </a:lnTo>
                  <a:cubicBezTo>
                    <a:pt x="3261" y="3258"/>
                    <a:pt x="3261" y="3259"/>
                    <a:pt x="3260" y="3260"/>
                  </a:cubicBezTo>
                  <a:cubicBezTo>
                    <a:pt x="3261" y="3259"/>
                    <a:pt x="3261" y="3258"/>
                    <a:pt x="3262" y="3258"/>
                  </a:cubicBezTo>
                  <a:close/>
                  <a:moveTo>
                    <a:pt x="2708" y="3285"/>
                  </a:moveTo>
                  <a:cubicBezTo>
                    <a:pt x="2707" y="3286"/>
                    <a:pt x="2706" y="3287"/>
                    <a:pt x="2706" y="3288"/>
                  </a:cubicBezTo>
                  <a:cubicBezTo>
                    <a:pt x="2708" y="3286"/>
                    <a:pt x="2708" y="3285"/>
                    <a:pt x="2708" y="3285"/>
                  </a:cubicBezTo>
                  <a:close/>
                  <a:moveTo>
                    <a:pt x="2493" y="3293"/>
                  </a:moveTo>
                  <a:cubicBezTo>
                    <a:pt x="2493" y="3293"/>
                    <a:pt x="2493" y="3293"/>
                    <a:pt x="2493" y="3293"/>
                  </a:cubicBezTo>
                  <a:lnTo>
                    <a:pt x="2493" y="3293"/>
                  </a:lnTo>
                  <a:cubicBezTo>
                    <a:pt x="2493" y="3293"/>
                    <a:pt x="2493" y="3293"/>
                    <a:pt x="2493" y="3293"/>
                  </a:cubicBezTo>
                  <a:close/>
                  <a:moveTo>
                    <a:pt x="5377" y="3299"/>
                  </a:moveTo>
                  <a:cubicBezTo>
                    <a:pt x="5377" y="3300"/>
                    <a:pt x="5378" y="3301"/>
                    <a:pt x="5379" y="3302"/>
                  </a:cubicBezTo>
                  <a:lnTo>
                    <a:pt x="5379" y="3302"/>
                  </a:lnTo>
                  <a:lnTo>
                    <a:pt x="5377" y="3299"/>
                  </a:lnTo>
                  <a:close/>
                  <a:moveTo>
                    <a:pt x="5375" y="3307"/>
                  </a:moveTo>
                  <a:cubicBezTo>
                    <a:pt x="5376" y="3309"/>
                    <a:pt x="5377" y="3310"/>
                    <a:pt x="5377" y="3310"/>
                  </a:cubicBezTo>
                  <a:cubicBezTo>
                    <a:pt x="5377" y="3309"/>
                    <a:pt x="5376" y="3308"/>
                    <a:pt x="5375" y="3307"/>
                  </a:cubicBezTo>
                  <a:close/>
                  <a:moveTo>
                    <a:pt x="5379" y="3302"/>
                  </a:moveTo>
                  <a:lnTo>
                    <a:pt x="5383" y="3310"/>
                  </a:lnTo>
                  <a:cubicBezTo>
                    <a:pt x="5387" y="3306"/>
                    <a:pt x="5382" y="3305"/>
                    <a:pt x="5379" y="3302"/>
                  </a:cubicBezTo>
                  <a:close/>
                  <a:moveTo>
                    <a:pt x="3075" y="3372"/>
                  </a:moveTo>
                  <a:cubicBezTo>
                    <a:pt x="3072" y="3375"/>
                    <a:pt x="3071" y="3376"/>
                    <a:pt x="3071" y="3378"/>
                  </a:cubicBezTo>
                  <a:lnTo>
                    <a:pt x="3071" y="3378"/>
                  </a:lnTo>
                  <a:cubicBezTo>
                    <a:pt x="3073" y="3376"/>
                    <a:pt x="3074" y="3374"/>
                    <a:pt x="3075" y="3372"/>
                  </a:cubicBezTo>
                  <a:close/>
                  <a:moveTo>
                    <a:pt x="3025" y="3405"/>
                  </a:moveTo>
                  <a:lnTo>
                    <a:pt x="3025" y="3405"/>
                  </a:lnTo>
                  <a:cubicBezTo>
                    <a:pt x="3019" y="3411"/>
                    <a:pt x="3019" y="3411"/>
                    <a:pt x="3019" y="3416"/>
                  </a:cubicBezTo>
                  <a:cubicBezTo>
                    <a:pt x="3019" y="3411"/>
                    <a:pt x="3025" y="3411"/>
                    <a:pt x="3025" y="3405"/>
                  </a:cubicBezTo>
                  <a:close/>
                  <a:moveTo>
                    <a:pt x="2997" y="3416"/>
                  </a:moveTo>
                  <a:cubicBezTo>
                    <a:pt x="2997" y="3416"/>
                    <a:pt x="2997" y="3416"/>
                    <a:pt x="2997" y="3416"/>
                  </a:cubicBezTo>
                  <a:cubicBezTo>
                    <a:pt x="2997" y="3416"/>
                    <a:pt x="2997" y="3416"/>
                    <a:pt x="2997" y="3416"/>
                  </a:cubicBezTo>
                  <a:close/>
                  <a:moveTo>
                    <a:pt x="2986" y="3416"/>
                  </a:moveTo>
                  <a:cubicBezTo>
                    <a:pt x="2986" y="3417"/>
                    <a:pt x="2987" y="3418"/>
                    <a:pt x="2988" y="3419"/>
                  </a:cubicBezTo>
                  <a:lnTo>
                    <a:pt x="2988" y="3419"/>
                  </a:lnTo>
                  <a:cubicBezTo>
                    <a:pt x="2988" y="3417"/>
                    <a:pt x="2988" y="3416"/>
                    <a:pt x="2986" y="3416"/>
                  </a:cubicBezTo>
                  <a:close/>
                  <a:moveTo>
                    <a:pt x="2963" y="3439"/>
                  </a:moveTo>
                  <a:cubicBezTo>
                    <a:pt x="2963" y="3439"/>
                    <a:pt x="2969" y="3444"/>
                    <a:pt x="2969" y="3444"/>
                  </a:cubicBezTo>
                  <a:cubicBezTo>
                    <a:pt x="2969" y="3439"/>
                    <a:pt x="2963" y="3439"/>
                    <a:pt x="2963" y="3439"/>
                  </a:cubicBezTo>
                  <a:close/>
                  <a:moveTo>
                    <a:pt x="2918" y="3461"/>
                  </a:moveTo>
                  <a:cubicBezTo>
                    <a:pt x="2918" y="3463"/>
                    <a:pt x="2919" y="3464"/>
                    <a:pt x="2920" y="3465"/>
                  </a:cubicBezTo>
                  <a:lnTo>
                    <a:pt x="2920" y="3465"/>
                  </a:lnTo>
                  <a:cubicBezTo>
                    <a:pt x="2920" y="3464"/>
                    <a:pt x="2919" y="3463"/>
                    <a:pt x="2918" y="3461"/>
                  </a:cubicBezTo>
                  <a:close/>
                  <a:moveTo>
                    <a:pt x="3109" y="3500"/>
                  </a:moveTo>
                  <a:cubicBezTo>
                    <a:pt x="3109" y="3506"/>
                    <a:pt x="3109" y="3506"/>
                    <a:pt x="3109" y="3512"/>
                  </a:cubicBezTo>
                  <a:cubicBezTo>
                    <a:pt x="3114" y="3506"/>
                    <a:pt x="3114" y="3500"/>
                    <a:pt x="3109" y="3500"/>
                  </a:cubicBezTo>
                  <a:close/>
                  <a:moveTo>
                    <a:pt x="3036" y="3512"/>
                  </a:moveTo>
                  <a:lnTo>
                    <a:pt x="3030" y="3517"/>
                  </a:lnTo>
                  <a:lnTo>
                    <a:pt x="3036" y="3517"/>
                  </a:lnTo>
                  <a:lnTo>
                    <a:pt x="3036" y="3512"/>
                  </a:lnTo>
                  <a:close/>
                  <a:moveTo>
                    <a:pt x="3042" y="3523"/>
                  </a:moveTo>
                  <a:cubicBezTo>
                    <a:pt x="3041" y="3524"/>
                    <a:pt x="3039" y="3526"/>
                    <a:pt x="3036" y="3528"/>
                  </a:cubicBezTo>
                  <a:cubicBezTo>
                    <a:pt x="3038" y="3528"/>
                    <a:pt x="3040" y="3526"/>
                    <a:pt x="3042" y="3523"/>
                  </a:cubicBezTo>
                  <a:close/>
                  <a:moveTo>
                    <a:pt x="3053" y="3528"/>
                  </a:moveTo>
                  <a:lnTo>
                    <a:pt x="3053" y="3528"/>
                  </a:lnTo>
                  <a:cubicBezTo>
                    <a:pt x="3052" y="3529"/>
                    <a:pt x="3051" y="3530"/>
                    <a:pt x="3051" y="3531"/>
                  </a:cubicBezTo>
                  <a:lnTo>
                    <a:pt x="3051" y="3531"/>
                  </a:lnTo>
                  <a:cubicBezTo>
                    <a:pt x="3052" y="3529"/>
                    <a:pt x="3052" y="3529"/>
                    <a:pt x="3053" y="3528"/>
                  </a:cubicBezTo>
                  <a:close/>
                  <a:moveTo>
                    <a:pt x="3051" y="3531"/>
                  </a:moveTo>
                  <a:lnTo>
                    <a:pt x="3051" y="3531"/>
                  </a:lnTo>
                  <a:cubicBezTo>
                    <a:pt x="3050" y="3531"/>
                    <a:pt x="3049" y="3533"/>
                    <a:pt x="3047" y="3534"/>
                  </a:cubicBezTo>
                  <a:cubicBezTo>
                    <a:pt x="3047" y="3535"/>
                    <a:pt x="3047" y="3535"/>
                    <a:pt x="3048" y="3535"/>
                  </a:cubicBezTo>
                  <a:cubicBezTo>
                    <a:pt x="3048" y="3535"/>
                    <a:pt x="3049" y="3533"/>
                    <a:pt x="3051" y="3531"/>
                  </a:cubicBezTo>
                  <a:close/>
                  <a:moveTo>
                    <a:pt x="3005" y="3544"/>
                  </a:moveTo>
                  <a:cubicBezTo>
                    <a:pt x="3006" y="3546"/>
                    <a:pt x="3007" y="3547"/>
                    <a:pt x="3007" y="3547"/>
                  </a:cubicBezTo>
                  <a:cubicBezTo>
                    <a:pt x="3008" y="3547"/>
                    <a:pt x="3008" y="3545"/>
                    <a:pt x="3008" y="3545"/>
                  </a:cubicBezTo>
                  <a:cubicBezTo>
                    <a:pt x="3008" y="3545"/>
                    <a:pt x="3007" y="3545"/>
                    <a:pt x="3005" y="3544"/>
                  </a:cubicBezTo>
                  <a:close/>
                  <a:moveTo>
                    <a:pt x="3151" y="3599"/>
                  </a:moveTo>
                  <a:cubicBezTo>
                    <a:pt x="3147" y="3599"/>
                    <a:pt x="3142" y="3601"/>
                    <a:pt x="3142" y="3601"/>
                  </a:cubicBezTo>
                  <a:lnTo>
                    <a:pt x="3154" y="3601"/>
                  </a:lnTo>
                  <a:cubicBezTo>
                    <a:pt x="3154" y="3599"/>
                    <a:pt x="3152" y="3599"/>
                    <a:pt x="3151" y="3599"/>
                  </a:cubicBezTo>
                  <a:close/>
                  <a:moveTo>
                    <a:pt x="1854" y="3629"/>
                  </a:moveTo>
                  <a:lnTo>
                    <a:pt x="1856" y="3633"/>
                  </a:lnTo>
                  <a:lnTo>
                    <a:pt x="1856" y="3633"/>
                  </a:lnTo>
                  <a:cubicBezTo>
                    <a:pt x="1856" y="3632"/>
                    <a:pt x="1856" y="3631"/>
                    <a:pt x="1854" y="3629"/>
                  </a:cubicBezTo>
                  <a:close/>
                  <a:moveTo>
                    <a:pt x="2210" y="3642"/>
                  </a:moveTo>
                  <a:lnTo>
                    <a:pt x="2210" y="3642"/>
                  </a:lnTo>
                  <a:cubicBezTo>
                    <a:pt x="2208" y="3643"/>
                    <a:pt x="2207" y="3645"/>
                    <a:pt x="2207" y="3646"/>
                  </a:cubicBezTo>
                  <a:cubicBezTo>
                    <a:pt x="2207" y="3646"/>
                    <a:pt x="2210" y="3643"/>
                    <a:pt x="2210" y="3642"/>
                  </a:cubicBezTo>
                  <a:close/>
                  <a:moveTo>
                    <a:pt x="2207" y="3646"/>
                  </a:moveTo>
                  <a:cubicBezTo>
                    <a:pt x="2207" y="3646"/>
                    <a:pt x="2207" y="3646"/>
                    <a:pt x="2207" y="3646"/>
                  </a:cubicBezTo>
                  <a:cubicBezTo>
                    <a:pt x="2207" y="3646"/>
                    <a:pt x="2207" y="3646"/>
                    <a:pt x="2207" y="3646"/>
                  </a:cubicBezTo>
                  <a:close/>
                  <a:moveTo>
                    <a:pt x="2890" y="3646"/>
                  </a:moveTo>
                  <a:cubicBezTo>
                    <a:pt x="2890" y="3646"/>
                    <a:pt x="2890" y="3646"/>
                    <a:pt x="2890" y="3646"/>
                  </a:cubicBezTo>
                  <a:cubicBezTo>
                    <a:pt x="2890" y="3646"/>
                    <a:pt x="2890" y="3646"/>
                    <a:pt x="2890" y="3646"/>
                  </a:cubicBezTo>
                  <a:close/>
                  <a:moveTo>
                    <a:pt x="3126" y="3646"/>
                  </a:moveTo>
                  <a:lnTo>
                    <a:pt x="3126" y="3646"/>
                  </a:lnTo>
                  <a:cubicBezTo>
                    <a:pt x="3126" y="3646"/>
                    <a:pt x="3126" y="3646"/>
                    <a:pt x="3126" y="3646"/>
                  </a:cubicBezTo>
                  <a:close/>
                  <a:moveTo>
                    <a:pt x="3198" y="3668"/>
                  </a:moveTo>
                  <a:cubicBezTo>
                    <a:pt x="3193" y="3674"/>
                    <a:pt x="3192" y="3677"/>
                    <a:pt x="3192" y="3679"/>
                  </a:cubicBezTo>
                  <a:lnTo>
                    <a:pt x="3192" y="3679"/>
                  </a:lnTo>
                  <a:cubicBezTo>
                    <a:pt x="3197" y="3678"/>
                    <a:pt x="3194" y="3673"/>
                    <a:pt x="3198" y="3668"/>
                  </a:cubicBezTo>
                  <a:close/>
                  <a:moveTo>
                    <a:pt x="2839" y="3677"/>
                  </a:moveTo>
                  <a:cubicBezTo>
                    <a:pt x="2839" y="3678"/>
                    <a:pt x="2839" y="3679"/>
                    <a:pt x="2840" y="3680"/>
                  </a:cubicBezTo>
                  <a:lnTo>
                    <a:pt x="2839" y="3677"/>
                  </a:lnTo>
                  <a:close/>
                  <a:moveTo>
                    <a:pt x="3215" y="3680"/>
                  </a:moveTo>
                  <a:lnTo>
                    <a:pt x="3212" y="3683"/>
                  </a:lnTo>
                  <a:lnTo>
                    <a:pt x="3215" y="3680"/>
                  </a:lnTo>
                  <a:close/>
                  <a:moveTo>
                    <a:pt x="2826" y="3683"/>
                  </a:moveTo>
                  <a:cubicBezTo>
                    <a:pt x="2830" y="3683"/>
                    <a:pt x="2835" y="3684"/>
                    <a:pt x="2839" y="3685"/>
                  </a:cubicBezTo>
                  <a:lnTo>
                    <a:pt x="2818" y="3685"/>
                  </a:lnTo>
                  <a:cubicBezTo>
                    <a:pt x="2819" y="3684"/>
                    <a:pt x="2822" y="3683"/>
                    <a:pt x="2826" y="3683"/>
                  </a:cubicBezTo>
                  <a:close/>
                  <a:moveTo>
                    <a:pt x="3212" y="3683"/>
                  </a:moveTo>
                  <a:lnTo>
                    <a:pt x="3210" y="3685"/>
                  </a:lnTo>
                  <a:lnTo>
                    <a:pt x="3212" y="3683"/>
                  </a:lnTo>
                  <a:close/>
                  <a:moveTo>
                    <a:pt x="3210" y="3685"/>
                  </a:moveTo>
                  <a:lnTo>
                    <a:pt x="3209" y="3686"/>
                  </a:lnTo>
                  <a:lnTo>
                    <a:pt x="3210" y="3685"/>
                  </a:lnTo>
                  <a:close/>
                  <a:moveTo>
                    <a:pt x="3209" y="3686"/>
                  </a:moveTo>
                  <a:lnTo>
                    <a:pt x="3207" y="3688"/>
                  </a:lnTo>
                  <a:lnTo>
                    <a:pt x="3209" y="3686"/>
                  </a:lnTo>
                  <a:close/>
                  <a:moveTo>
                    <a:pt x="2843" y="3687"/>
                  </a:moveTo>
                  <a:cubicBezTo>
                    <a:pt x="2844" y="3689"/>
                    <a:pt x="2846" y="3691"/>
                    <a:pt x="2846" y="3691"/>
                  </a:cubicBezTo>
                  <a:cubicBezTo>
                    <a:pt x="2846" y="3690"/>
                    <a:pt x="2844" y="3688"/>
                    <a:pt x="2843" y="3687"/>
                  </a:cubicBezTo>
                  <a:close/>
                  <a:moveTo>
                    <a:pt x="3193" y="3719"/>
                  </a:moveTo>
                  <a:cubicBezTo>
                    <a:pt x="3193" y="3721"/>
                    <a:pt x="3193" y="3722"/>
                    <a:pt x="3194" y="3723"/>
                  </a:cubicBezTo>
                  <a:lnTo>
                    <a:pt x="3194" y="3723"/>
                  </a:lnTo>
                  <a:lnTo>
                    <a:pt x="3193" y="3719"/>
                  </a:lnTo>
                  <a:close/>
                  <a:moveTo>
                    <a:pt x="3182" y="3730"/>
                  </a:moveTo>
                  <a:lnTo>
                    <a:pt x="3182" y="3730"/>
                  </a:lnTo>
                  <a:cubicBezTo>
                    <a:pt x="3182" y="3733"/>
                    <a:pt x="3183" y="3734"/>
                    <a:pt x="3184" y="3736"/>
                  </a:cubicBezTo>
                  <a:lnTo>
                    <a:pt x="3184" y="3736"/>
                  </a:lnTo>
                  <a:cubicBezTo>
                    <a:pt x="3184" y="3734"/>
                    <a:pt x="3184" y="3733"/>
                    <a:pt x="3182" y="3730"/>
                  </a:cubicBezTo>
                  <a:close/>
                  <a:moveTo>
                    <a:pt x="2599" y="3730"/>
                  </a:moveTo>
                  <a:cubicBezTo>
                    <a:pt x="2599" y="3730"/>
                    <a:pt x="2605" y="3736"/>
                    <a:pt x="2599" y="3736"/>
                  </a:cubicBezTo>
                  <a:lnTo>
                    <a:pt x="2588" y="3736"/>
                  </a:lnTo>
                  <a:cubicBezTo>
                    <a:pt x="2588" y="3730"/>
                    <a:pt x="2594" y="3730"/>
                    <a:pt x="2599" y="3730"/>
                  </a:cubicBezTo>
                  <a:close/>
                  <a:moveTo>
                    <a:pt x="2049" y="3740"/>
                  </a:moveTo>
                  <a:cubicBezTo>
                    <a:pt x="2049" y="3741"/>
                    <a:pt x="2048" y="3742"/>
                    <a:pt x="2047" y="3743"/>
                  </a:cubicBezTo>
                  <a:lnTo>
                    <a:pt x="2047" y="3743"/>
                  </a:lnTo>
                  <a:lnTo>
                    <a:pt x="2050" y="3741"/>
                  </a:lnTo>
                  <a:lnTo>
                    <a:pt x="2049" y="3740"/>
                  </a:lnTo>
                  <a:close/>
                  <a:moveTo>
                    <a:pt x="3165" y="3741"/>
                  </a:moveTo>
                  <a:cubicBezTo>
                    <a:pt x="3166" y="3743"/>
                    <a:pt x="3167" y="3744"/>
                    <a:pt x="3167" y="3745"/>
                  </a:cubicBezTo>
                  <a:lnTo>
                    <a:pt x="3167" y="3745"/>
                  </a:lnTo>
                  <a:cubicBezTo>
                    <a:pt x="3167" y="3743"/>
                    <a:pt x="3166" y="3742"/>
                    <a:pt x="3165" y="3741"/>
                  </a:cubicBezTo>
                  <a:close/>
                  <a:moveTo>
                    <a:pt x="2047" y="3743"/>
                  </a:moveTo>
                  <a:lnTo>
                    <a:pt x="2039" y="3747"/>
                  </a:lnTo>
                  <a:cubicBezTo>
                    <a:pt x="2042" y="3747"/>
                    <a:pt x="2045" y="3745"/>
                    <a:pt x="2047" y="3743"/>
                  </a:cubicBezTo>
                  <a:close/>
                  <a:moveTo>
                    <a:pt x="2851" y="3747"/>
                  </a:moveTo>
                  <a:cubicBezTo>
                    <a:pt x="2846" y="3752"/>
                    <a:pt x="2846" y="3758"/>
                    <a:pt x="2846" y="3758"/>
                  </a:cubicBezTo>
                  <a:cubicBezTo>
                    <a:pt x="2840" y="3758"/>
                    <a:pt x="2846" y="3752"/>
                    <a:pt x="2851" y="3747"/>
                  </a:cubicBezTo>
                  <a:close/>
                  <a:moveTo>
                    <a:pt x="3131" y="3758"/>
                  </a:moveTo>
                  <a:cubicBezTo>
                    <a:pt x="3131" y="3760"/>
                    <a:pt x="3132" y="3761"/>
                    <a:pt x="3132" y="3761"/>
                  </a:cubicBezTo>
                  <a:lnTo>
                    <a:pt x="3132" y="3761"/>
                  </a:lnTo>
                  <a:cubicBezTo>
                    <a:pt x="3132" y="3760"/>
                    <a:pt x="3132" y="3759"/>
                    <a:pt x="3131" y="3758"/>
                  </a:cubicBezTo>
                  <a:close/>
                  <a:moveTo>
                    <a:pt x="3120" y="3758"/>
                  </a:moveTo>
                  <a:cubicBezTo>
                    <a:pt x="3123" y="3762"/>
                    <a:pt x="3124" y="3765"/>
                    <a:pt x="3125" y="3768"/>
                  </a:cubicBezTo>
                  <a:lnTo>
                    <a:pt x="3125" y="3768"/>
                  </a:lnTo>
                  <a:cubicBezTo>
                    <a:pt x="3125" y="3765"/>
                    <a:pt x="3124" y="3762"/>
                    <a:pt x="3120" y="3758"/>
                  </a:cubicBezTo>
                  <a:close/>
                  <a:moveTo>
                    <a:pt x="2687" y="3771"/>
                  </a:moveTo>
                  <a:cubicBezTo>
                    <a:pt x="2689" y="3772"/>
                    <a:pt x="2689" y="3775"/>
                    <a:pt x="2689" y="3775"/>
                  </a:cubicBezTo>
                  <a:cubicBezTo>
                    <a:pt x="2687" y="3777"/>
                    <a:pt x="2686" y="3777"/>
                    <a:pt x="2685" y="3777"/>
                  </a:cubicBezTo>
                  <a:cubicBezTo>
                    <a:pt x="2683" y="3777"/>
                    <a:pt x="2683" y="3775"/>
                    <a:pt x="2683" y="3775"/>
                  </a:cubicBezTo>
                  <a:cubicBezTo>
                    <a:pt x="2683" y="3775"/>
                    <a:pt x="2683" y="3775"/>
                    <a:pt x="2687" y="3771"/>
                  </a:cubicBezTo>
                  <a:close/>
                  <a:moveTo>
                    <a:pt x="2779" y="3806"/>
                  </a:moveTo>
                  <a:cubicBezTo>
                    <a:pt x="2777" y="3806"/>
                    <a:pt x="2771" y="3808"/>
                    <a:pt x="2767" y="3808"/>
                  </a:cubicBezTo>
                  <a:lnTo>
                    <a:pt x="2778" y="3808"/>
                  </a:lnTo>
                  <a:cubicBezTo>
                    <a:pt x="2779" y="3808"/>
                    <a:pt x="2779" y="3807"/>
                    <a:pt x="2779" y="3806"/>
                  </a:cubicBezTo>
                  <a:close/>
                  <a:moveTo>
                    <a:pt x="2431" y="3825"/>
                  </a:moveTo>
                  <a:cubicBezTo>
                    <a:pt x="2431" y="3825"/>
                    <a:pt x="2431" y="3825"/>
                    <a:pt x="2431" y="3825"/>
                  </a:cubicBezTo>
                  <a:lnTo>
                    <a:pt x="2431" y="3825"/>
                  </a:lnTo>
                  <a:close/>
                  <a:moveTo>
                    <a:pt x="2431" y="3825"/>
                  </a:moveTo>
                  <a:cubicBezTo>
                    <a:pt x="2431" y="3825"/>
                    <a:pt x="2431" y="3825"/>
                    <a:pt x="2431" y="3825"/>
                  </a:cubicBezTo>
                  <a:lnTo>
                    <a:pt x="2431" y="3825"/>
                  </a:lnTo>
                  <a:close/>
                  <a:moveTo>
                    <a:pt x="2913" y="3825"/>
                  </a:moveTo>
                  <a:cubicBezTo>
                    <a:pt x="2911" y="3825"/>
                    <a:pt x="2910" y="3826"/>
                    <a:pt x="2910" y="3827"/>
                  </a:cubicBezTo>
                  <a:lnTo>
                    <a:pt x="2910" y="3827"/>
                  </a:lnTo>
                  <a:lnTo>
                    <a:pt x="2913" y="3825"/>
                  </a:lnTo>
                  <a:close/>
                  <a:moveTo>
                    <a:pt x="2910" y="3827"/>
                  </a:moveTo>
                  <a:lnTo>
                    <a:pt x="2902" y="3831"/>
                  </a:lnTo>
                  <a:cubicBezTo>
                    <a:pt x="2909" y="3831"/>
                    <a:pt x="2909" y="3828"/>
                    <a:pt x="2910" y="3827"/>
                  </a:cubicBezTo>
                  <a:close/>
                  <a:moveTo>
                    <a:pt x="2918" y="3820"/>
                  </a:moveTo>
                  <a:cubicBezTo>
                    <a:pt x="2918" y="3824"/>
                    <a:pt x="2911" y="3832"/>
                    <a:pt x="2905" y="3832"/>
                  </a:cubicBezTo>
                  <a:cubicBezTo>
                    <a:pt x="2904" y="3832"/>
                    <a:pt x="2903" y="3832"/>
                    <a:pt x="2902" y="3831"/>
                  </a:cubicBezTo>
                  <a:cubicBezTo>
                    <a:pt x="2896" y="3831"/>
                    <a:pt x="2913" y="3820"/>
                    <a:pt x="2918" y="3820"/>
                  </a:cubicBezTo>
                  <a:close/>
                  <a:moveTo>
                    <a:pt x="2382" y="3857"/>
                  </a:moveTo>
                  <a:cubicBezTo>
                    <a:pt x="2381" y="3857"/>
                    <a:pt x="2381" y="3857"/>
                    <a:pt x="2381" y="3859"/>
                  </a:cubicBezTo>
                  <a:lnTo>
                    <a:pt x="2386" y="3864"/>
                  </a:lnTo>
                  <a:cubicBezTo>
                    <a:pt x="2386" y="3861"/>
                    <a:pt x="2384" y="3857"/>
                    <a:pt x="2382" y="3857"/>
                  </a:cubicBezTo>
                  <a:close/>
                  <a:moveTo>
                    <a:pt x="3143" y="3862"/>
                  </a:moveTo>
                  <a:cubicBezTo>
                    <a:pt x="3144" y="3863"/>
                    <a:pt x="3145" y="3864"/>
                    <a:pt x="3148" y="3864"/>
                  </a:cubicBezTo>
                  <a:cubicBezTo>
                    <a:pt x="3146" y="3863"/>
                    <a:pt x="3145" y="3862"/>
                    <a:pt x="3143" y="3862"/>
                  </a:cubicBezTo>
                  <a:close/>
                  <a:moveTo>
                    <a:pt x="2543" y="3864"/>
                  </a:moveTo>
                  <a:cubicBezTo>
                    <a:pt x="2543" y="3864"/>
                    <a:pt x="2543" y="3865"/>
                    <a:pt x="2543" y="3865"/>
                  </a:cubicBezTo>
                  <a:lnTo>
                    <a:pt x="2543" y="3865"/>
                  </a:lnTo>
                  <a:cubicBezTo>
                    <a:pt x="2543" y="3865"/>
                    <a:pt x="2543" y="3865"/>
                    <a:pt x="2543" y="3864"/>
                  </a:cubicBezTo>
                  <a:cubicBezTo>
                    <a:pt x="2543" y="3864"/>
                    <a:pt x="2543" y="3864"/>
                    <a:pt x="2543" y="3864"/>
                  </a:cubicBezTo>
                  <a:close/>
                  <a:moveTo>
                    <a:pt x="2543" y="3865"/>
                  </a:moveTo>
                  <a:cubicBezTo>
                    <a:pt x="2538" y="3870"/>
                    <a:pt x="2538" y="3870"/>
                    <a:pt x="2538" y="3876"/>
                  </a:cubicBezTo>
                  <a:cubicBezTo>
                    <a:pt x="2541" y="3873"/>
                    <a:pt x="2542" y="3868"/>
                    <a:pt x="2543" y="3865"/>
                  </a:cubicBezTo>
                  <a:close/>
                  <a:moveTo>
                    <a:pt x="2952" y="3878"/>
                  </a:moveTo>
                  <a:cubicBezTo>
                    <a:pt x="2951" y="3879"/>
                    <a:pt x="2950" y="3880"/>
                    <a:pt x="2950" y="3881"/>
                  </a:cubicBezTo>
                  <a:lnTo>
                    <a:pt x="2950" y="3881"/>
                  </a:lnTo>
                  <a:cubicBezTo>
                    <a:pt x="2950" y="3880"/>
                    <a:pt x="2951" y="3879"/>
                    <a:pt x="2952" y="3878"/>
                  </a:cubicBezTo>
                  <a:close/>
                  <a:moveTo>
                    <a:pt x="2974" y="3876"/>
                  </a:moveTo>
                  <a:cubicBezTo>
                    <a:pt x="2975" y="3878"/>
                    <a:pt x="2976" y="3880"/>
                    <a:pt x="2976" y="3882"/>
                  </a:cubicBezTo>
                  <a:lnTo>
                    <a:pt x="2976" y="3882"/>
                  </a:lnTo>
                  <a:cubicBezTo>
                    <a:pt x="2975" y="3880"/>
                    <a:pt x="2974" y="3878"/>
                    <a:pt x="2974" y="3876"/>
                  </a:cubicBezTo>
                  <a:close/>
                  <a:moveTo>
                    <a:pt x="2521" y="3887"/>
                  </a:moveTo>
                  <a:cubicBezTo>
                    <a:pt x="2521" y="3887"/>
                    <a:pt x="2521" y="3887"/>
                    <a:pt x="2521" y="3887"/>
                  </a:cubicBezTo>
                  <a:cubicBezTo>
                    <a:pt x="2521" y="3887"/>
                    <a:pt x="2521" y="3887"/>
                    <a:pt x="2521" y="3887"/>
                  </a:cubicBezTo>
                  <a:close/>
                  <a:moveTo>
                    <a:pt x="2952" y="3870"/>
                  </a:moveTo>
                  <a:lnTo>
                    <a:pt x="2945" y="3880"/>
                  </a:lnTo>
                  <a:lnTo>
                    <a:pt x="2945" y="3880"/>
                  </a:lnTo>
                  <a:cubicBezTo>
                    <a:pt x="2949" y="3879"/>
                    <a:pt x="2952" y="3876"/>
                    <a:pt x="2952" y="3876"/>
                  </a:cubicBezTo>
                  <a:lnTo>
                    <a:pt x="2952" y="3876"/>
                  </a:lnTo>
                  <a:lnTo>
                    <a:pt x="2941" y="3887"/>
                  </a:lnTo>
                  <a:lnTo>
                    <a:pt x="2945" y="3880"/>
                  </a:lnTo>
                  <a:lnTo>
                    <a:pt x="2945" y="3880"/>
                  </a:lnTo>
                  <a:cubicBezTo>
                    <a:pt x="2944" y="3881"/>
                    <a:pt x="2942" y="3881"/>
                    <a:pt x="2941" y="3881"/>
                  </a:cubicBezTo>
                  <a:cubicBezTo>
                    <a:pt x="2940" y="3882"/>
                    <a:pt x="2940" y="3882"/>
                    <a:pt x="2939" y="3882"/>
                  </a:cubicBezTo>
                  <a:cubicBezTo>
                    <a:pt x="2938" y="3882"/>
                    <a:pt x="2947" y="3870"/>
                    <a:pt x="2952" y="3870"/>
                  </a:cubicBezTo>
                  <a:close/>
                  <a:moveTo>
                    <a:pt x="2950" y="3881"/>
                  </a:moveTo>
                  <a:cubicBezTo>
                    <a:pt x="2946" y="3884"/>
                    <a:pt x="2943" y="3887"/>
                    <a:pt x="2941" y="3887"/>
                  </a:cubicBezTo>
                  <a:lnTo>
                    <a:pt x="2941" y="3887"/>
                  </a:lnTo>
                  <a:cubicBezTo>
                    <a:pt x="2944" y="3884"/>
                    <a:pt x="2947" y="3882"/>
                    <a:pt x="2950" y="3881"/>
                  </a:cubicBezTo>
                  <a:close/>
                  <a:moveTo>
                    <a:pt x="2521" y="3887"/>
                  </a:moveTo>
                  <a:cubicBezTo>
                    <a:pt x="2521" y="3887"/>
                    <a:pt x="2521" y="3887"/>
                    <a:pt x="2521" y="3887"/>
                  </a:cubicBezTo>
                  <a:cubicBezTo>
                    <a:pt x="2521" y="3887"/>
                    <a:pt x="2521" y="3887"/>
                    <a:pt x="2521" y="3887"/>
                  </a:cubicBezTo>
                  <a:close/>
                  <a:moveTo>
                    <a:pt x="3019" y="3870"/>
                  </a:moveTo>
                  <a:cubicBezTo>
                    <a:pt x="3019" y="3870"/>
                    <a:pt x="3019" y="3870"/>
                    <a:pt x="3014" y="3876"/>
                  </a:cubicBezTo>
                  <a:cubicBezTo>
                    <a:pt x="3014" y="3881"/>
                    <a:pt x="3014" y="3887"/>
                    <a:pt x="3014" y="3887"/>
                  </a:cubicBezTo>
                  <a:cubicBezTo>
                    <a:pt x="3014" y="3881"/>
                    <a:pt x="3008" y="3881"/>
                    <a:pt x="3008" y="3881"/>
                  </a:cubicBezTo>
                  <a:cubicBezTo>
                    <a:pt x="3008" y="3881"/>
                    <a:pt x="3008" y="3881"/>
                    <a:pt x="3014" y="3876"/>
                  </a:cubicBezTo>
                  <a:cubicBezTo>
                    <a:pt x="3014" y="3870"/>
                    <a:pt x="3019" y="3870"/>
                    <a:pt x="3019" y="3870"/>
                  </a:cubicBezTo>
                  <a:close/>
                  <a:moveTo>
                    <a:pt x="2515" y="3881"/>
                  </a:moveTo>
                  <a:cubicBezTo>
                    <a:pt x="2515" y="3892"/>
                    <a:pt x="2510" y="3887"/>
                    <a:pt x="2521" y="3898"/>
                  </a:cubicBezTo>
                  <a:cubicBezTo>
                    <a:pt x="2515" y="3892"/>
                    <a:pt x="2515" y="3887"/>
                    <a:pt x="2515" y="3881"/>
                  </a:cubicBezTo>
                  <a:close/>
                  <a:moveTo>
                    <a:pt x="3047" y="3489"/>
                  </a:moveTo>
                  <a:cubicBezTo>
                    <a:pt x="3042" y="3495"/>
                    <a:pt x="3047" y="3495"/>
                    <a:pt x="3042" y="3506"/>
                  </a:cubicBezTo>
                  <a:cubicBezTo>
                    <a:pt x="3045" y="3506"/>
                    <a:pt x="3049" y="3504"/>
                    <a:pt x="3051" y="3504"/>
                  </a:cubicBezTo>
                  <a:cubicBezTo>
                    <a:pt x="3052" y="3504"/>
                    <a:pt x="3053" y="3504"/>
                    <a:pt x="3053" y="3506"/>
                  </a:cubicBezTo>
                  <a:cubicBezTo>
                    <a:pt x="3049" y="3510"/>
                    <a:pt x="3046" y="3518"/>
                    <a:pt x="3042" y="3523"/>
                  </a:cubicBezTo>
                  <a:lnTo>
                    <a:pt x="3042" y="3523"/>
                  </a:lnTo>
                  <a:cubicBezTo>
                    <a:pt x="3043" y="3523"/>
                    <a:pt x="3044" y="3523"/>
                    <a:pt x="3044" y="3523"/>
                  </a:cubicBezTo>
                  <a:cubicBezTo>
                    <a:pt x="3046" y="3523"/>
                    <a:pt x="3047" y="3523"/>
                    <a:pt x="3053" y="3517"/>
                  </a:cubicBezTo>
                  <a:lnTo>
                    <a:pt x="3053" y="3517"/>
                  </a:lnTo>
                  <a:cubicBezTo>
                    <a:pt x="3053" y="3523"/>
                    <a:pt x="3047" y="3528"/>
                    <a:pt x="3047" y="3528"/>
                  </a:cubicBezTo>
                  <a:lnTo>
                    <a:pt x="3053" y="3523"/>
                  </a:lnTo>
                  <a:lnTo>
                    <a:pt x="3053" y="3523"/>
                  </a:lnTo>
                  <a:cubicBezTo>
                    <a:pt x="3053" y="3525"/>
                    <a:pt x="3053" y="3526"/>
                    <a:pt x="3053" y="3528"/>
                  </a:cubicBezTo>
                  <a:lnTo>
                    <a:pt x="3053" y="3528"/>
                  </a:lnTo>
                  <a:cubicBezTo>
                    <a:pt x="3054" y="3525"/>
                    <a:pt x="3056" y="3523"/>
                    <a:pt x="3057" y="3523"/>
                  </a:cubicBezTo>
                  <a:cubicBezTo>
                    <a:pt x="3058" y="3523"/>
                    <a:pt x="3058" y="3524"/>
                    <a:pt x="3058" y="3528"/>
                  </a:cubicBezTo>
                  <a:lnTo>
                    <a:pt x="3053" y="3528"/>
                  </a:lnTo>
                  <a:cubicBezTo>
                    <a:pt x="3053" y="3540"/>
                    <a:pt x="3064" y="3534"/>
                    <a:pt x="3064" y="3540"/>
                  </a:cubicBezTo>
                  <a:cubicBezTo>
                    <a:pt x="3056" y="3545"/>
                    <a:pt x="3054" y="3545"/>
                    <a:pt x="3054" y="3545"/>
                  </a:cubicBezTo>
                  <a:cubicBezTo>
                    <a:pt x="3053" y="3545"/>
                    <a:pt x="3053" y="3545"/>
                    <a:pt x="3047" y="3551"/>
                  </a:cubicBezTo>
                  <a:cubicBezTo>
                    <a:pt x="3053" y="3556"/>
                    <a:pt x="3075" y="3556"/>
                    <a:pt x="3075" y="3562"/>
                  </a:cubicBezTo>
                  <a:cubicBezTo>
                    <a:pt x="3080" y="3560"/>
                    <a:pt x="3082" y="3559"/>
                    <a:pt x="3083" y="3559"/>
                  </a:cubicBezTo>
                  <a:lnTo>
                    <a:pt x="3083" y="3559"/>
                  </a:lnTo>
                  <a:cubicBezTo>
                    <a:pt x="3088" y="3559"/>
                    <a:pt x="3072" y="3573"/>
                    <a:pt x="3081" y="3573"/>
                  </a:cubicBezTo>
                  <a:cubicBezTo>
                    <a:pt x="3081" y="3573"/>
                    <a:pt x="3070" y="3579"/>
                    <a:pt x="3075" y="3579"/>
                  </a:cubicBezTo>
                  <a:cubicBezTo>
                    <a:pt x="3075" y="3584"/>
                    <a:pt x="3086" y="3584"/>
                    <a:pt x="3098" y="3590"/>
                  </a:cubicBezTo>
                  <a:lnTo>
                    <a:pt x="3092" y="3590"/>
                  </a:lnTo>
                  <a:cubicBezTo>
                    <a:pt x="3092" y="3596"/>
                    <a:pt x="3098" y="3601"/>
                    <a:pt x="3098" y="3607"/>
                  </a:cubicBezTo>
                  <a:cubicBezTo>
                    <a:pt x="3103" y="3607"/>
                    <a:pt x="3103" y="3607"/>
                    <a:pt x="3109" y="3601"/>
                  </a:cubicBezTo>
                  <a:lnTo>
                    <a:pt x="3109" y="3601"/>
                  </a:lnTo>
                  <a:cubicBezTo>
                    <a:pt x="3086" y="3635"/>
                    <a:pt x="3137" y="3612"/>
                    <a:pt x="3120" y="3635"/>
                  </a:cubicBezTo>
                  <a:cubicBezTo>
                    <a:pt x="3120" y="3635"/>
                    <a:pt x="3114" y="3640"/>
                    <a:pt x="3114" y="3640"/>
                  </a:cubicBezTo>
                  <a:lnTo>
                    <a:pt x="3126" y="3646"/>
                  </a:lnTo>
                  <a:cubicBezTo>
                    <a:pt x="3137" y="3635"/>
                    <a:pt x="3131" y="3640"/>
                    <a:pt x="3137" y="3635"/>
                  </a:cubicBezTo>
                  <a:cubicBezTo>
                    <a:pt x="3141" y="3630"/>
                    <a:pt x="3146" y="3629"/>
                    <a:pt x="3147" y="3629"/>
                  </a:cubicBezTo>
                  <a:lnTo>
                    <a:pt x="3147" y="3629"/>
                  </a:lnTo>
                  <a:cubicBezTo>
                    <a:pt x="3142" y="3630"/>
                    <a:pt x="3137" y="3641"/>
                    <a:pt x="3131" y="3646"/>
                  </a:cubicBezTo>
                  <a:lnTo>
                    <a:pt x="3142" y="3640"/>
                  </a:lnTo>
                  <a:lnTo>
                    <a:pt x="3142" y="3640"/>
                  </a:lnTo>
                  <a:cubicBezTo>
                    <a:pt x="3138" y="3645"/>
                    <a:pt x="3137" y="3646"/>
                    <a:pt x="3138" y="3646"/>
                  </a:cubicBezTo>
                  <a:cubicBezTo>
                    <a:pt x="3139" y="3646"/>
                    <a:pt x="3150" y="3638"/>
                    <a:pt x="3153" y="3638"/>
                  </a:cubicBezTo>
                  <a:cubicBezTo>
                    <a:pt x="3154" y="3638"/>
                    <a:pt x="3155" y="3638"/>
                    <a:pt x="3154" y="3640"/>
                  </a:cubicBezTo>
                  <a:lnTo>
                    <a:pt x="3148" y="3646"/>
                  </a:lnTo>
                  <a:lnTo>
                    <a:pt x="3159" y="3646"/>
                  </a:lnTo>
                  <a:cubicBezTo>
                    <a:pt x="3155" y="3650"/>
                    <a:pt x="3153" y="3651"/>
                    <a:pt x="3152" y="3651"/>
                  </a:cubicBezTo>
                  <a:cubicBezTo>
                    <a:pt x="3151" y="3651"/>
                    <a:pt x="3150" y="3650"/>
                    <a:pt x="3148" y="3650"/>
                  </a:cubicBezTo>
                  <a:cubicBezTo>
                    <a:pt x="3147" y="3650"/>
                    <a:pt x="3145" y="3650"/>
                    <a:pt x="3142" y="3652"/>
                  </a:cubicBezTo>
                  <a:cubicBezTo>
                    <a:pt x="3144" y="3653"/>
                    <a:pt x="3146" y="3653"/>
                    <a:pt x="3148" y="3653"/>
                  </a:cubicBezTo>
                  <a:cubicBezTo>
                    <a:pt x="3151" y="3653"/>
                    <a:pt x="3155" y="3652"/>
                    <a:pt x="3158" y="3652"/>
                  </a:cubicBezTo>
                  <a:cubicBezTo>
                    <a:pt x="3160" y="3652"/>
                    <a:pt x="3161" y="3653"/>
                    <a:pt x="3159" y="3657"/>
                  </a:cubicBezTo>
                  <a:lnTo>
                    <a:pt x="3148" y="3657"/>
                  </a:lnTo>
                  <a:cubicBezTo>
                    <a:pt x="3142" y="3668"/>
                    <a:pt x="3142" y="3663"/>
                    <a:pt x="3142" y="3668"/>
                  </a:cubicBezTo>
                  <a:lnTo>
                    <a:pt x="3142" y="3674"/>
                  </a:lnTo>
                  <a:cubicBezTo>
                    <a:pt x="3151" y="3671"/>
                    <a:pt x="3156" y="3670"/>
                    <a:pt x="3159" y="3670"/>
                  </a:cubicBezTo>
                  <a:cubicBezTo>
                    <a:pt x="3166" y="3670"/>
                    <a:pt x="3162" y="3675"/>
                    <a:pt x="3169" y="3675"/>
                  </a:cubicBezTo>
                  <a:cubicBezTo>
                    <a:pt x="3170" y="3675"/>
                    <a:pt x="3173" y="3675"/>
                    <a:pt x="3176" y="3674"/>
                  </a:cubicBezTo>
                  <a:lnTo>
                    <a:pt x="3176" y="3674"/>
                  </a:lnTo>
                  <a:cubicBezTo>
                    <a:pt x="3154" y="3680"/>
                    <a:pt x="3165" y="3680"/>
                    <a:pt x="3154" y="3685"/>
                  </a:cubicBezTo>
                  <a:cubicBezTo>
                    <a:pt x="3154" y="3691"/>
                    <a:pt x="3148" y="3696"/>
                    <a:pt x="3148" y="3696"/>
                  </a:cubicBezTo>
                  <a:cubicBezTo>
                    <a:pt x="3150" y="3696"/>
                    <a:pt x="3151" y="3695"/>
                    <a:pt x="3151" y="3695"/>
                  </a:cubicBezTo>
                  <a:lnTo>
                    <a:pt x="3151" y="3695"/>
                  </a:lnTo>
                  <a:cubicBezTo>
                    <a:pt x="3154" y="3695"/>
                    <a:pt x="3148" y="3703"/>
                    <a:pt x="3154" y="3703"/>
                  </a:cubicBezTo>
                  <a:cubicBezTo>
                    <a:pt x="3154" y="3703"/>
                    <a:pt x="3155" y="3703"/>
                    <a:pt x="3155" y="3703"/>
                  </a:cubicBezTo>
                  <a:lnTo>
                    <a:pt x="3155" y="3703"/>
                  </a:lnTo>
                  <a:cubicBezTo>
                    <a:pt x="3155" y="3704"/>
                    <a:pt x="3153" y="3705"/>
                    <a:pt x="3148" y="3708"/>
                  </a:cubicBezTo>
                  <a:cubicBezTo>
                    <a:pt x="3149" y="3709"/>
                    <a:pt x="3150" y="3709"/>
                    <a:pt x="3151" y="3709"/>
                  </a:cubicBezTo>
                  <a:cubicBezTo>
                    <a:pt x="3153" y="3709"/>
                    <a:pt x="3154" y="3704"/>
                    <a:pt x="3157" y="3703"/>
                  </a:cubicBezTo>
                  <a:lnTo>
                    <a:pt x="3157" y="3703"/>
                  </a:lnTo>
                  <a:cubicBezTo>
                    <a:pt x="3158" y="3703"/>
                    <a:pt x="3158" y="3702"/>
                    <a:pt x="3159" y="3702"/>
                  </a:cubicBezTo>
                  <a:lnTo>
                    <a:pt x="3159" y="3702"/>
                  </a:lnTo>
                  <a:cubicBezTo>
                    <a:pt x="3159" y="3702"/>
                    <a:pt x="3159" y="3702"/>
                    <a:pt x="3159" y="3702"/>
                  </a:cubicBezTo>
                  <a:cubicBezTo>
                    <a:pt x="3161" y="3702"/>
                    <a:pt x="3162" y="3701"/>
                    <a:pt x="3163" y="3701"/>
                  </a:cubicBezTo>
                  <a:lnTo>
                    <a:pt x="3163" y="3701"/>
                  </a:lnTo>
                  <a:cubicBezTo>
                    <a:pt x="3171" y="3701"/>
                    <a:pt x="3159" y="3720"/>
                    <a:pt x="3171" y="3720"/>
                  </a:cubicBezTo>
                  <a:cubicBezTo>
                    <a:pt x="3172" y="3720"/>
                    <a:pt x="3174" y="3719"/>
                    <a:pt x="3176" y="3719"/>
                  </a:cubicBezTo>
                  <a:cubicBezTo>
                    <a:pt x="3187" y="3719"/>
                    <a:pt x="3204" y="3713"/>
                    <a:pt x="3215" y="3713"/>
                  </a:cubicBezTo>
                  <a:cubicBezTo>
                    <a:pt x="3210" y="3719"/>
                    <a:pt x="3210" y="3719"/>
                    <a:pt x="3204" y="3719"/>
                  </a:cubicBezTo>
                  <a:cubicBezTo>
                    <a:pt x="3198" y="3719"/>
                    <a:pt x="3198" y="3719"/>
                    <a:pt x="3198" y="3724"/>
                  </a:cubicBezTo>
                  <a:cubicBezTo>
                    <a:pt x="3198" y="3724"/>
                    <a:pt x="3196" y="3724"/>
                    <a:pt x="3194" y="3723"/>
                  </a:cubicBezTo>
                  <a:lnTo>
                    <a:pt x="3194" y="3723"/>
                  </a:lnTo>
                  <a:lnTo>
                    <a:pt x="3198" y="3736"/>
                  </a:lnTo>
                  <a:cubicBezTo>
                    <a:pt x="3193" y="3730"/>
                    <a:pt x="3193" y="3724"/>
                    <a:pt x="3187" y="3724"/>
                  </a:cubicBezTo>
                  <a:lnTo>
                    <a:pt x="3187" y="3724"/>
                  </a:lnTo>
                  <a:cubicBezTo>
                    <a:pt x="3187" y="3729"/>
                    <a:pt x="3190" y="3733"/>
                    <a:pt x="3192" y="3737"/>
                  </a:cubicBezTo>
                  <a:lnTo>
                    <a:pt x="3192" y="3737"/>
                  </a:lnTo>
                  <a:cubicBezTo>
                    <a:pt x="3192" y="3737"/>
                    <a:pt x="3191" y="3737"/>
                    <a:pt x="3191" y="3737"/>
                  </a:cubicBezTo>
                  <a:cubicBezTo>
                    <a:pt x="3189" y="3737"/>
                    <a:pt x="3187" y="3738"/>
                    <a:pt x="3187" y="3741"/>
                  </a:cubicBezTo>
                  <a:cubicBezTo>
                    <a:pt x="3187" y="3738"/>
                    <a:pt x="3186" y="3737"/>
                    <a:pt x="3184" y="3736"/>
                  </a:cubicBezTo>
                  <a:lnTo>
                    <a:pt x="3184" y="3736"/>
                  </a:lnTo>
                  <a:cubicBezTo>
                    <a:pt x="3185" y="3738"/>
                    <a:pt x="3184" y="3741"/>
                    <a:pt x="3187" y="3747"/>
                  </a:cubicBezTo>
                  <a:cubicBezTo>
                    <a:pt x="3186" y="3746"/>
                    <a:pt x="3184" y="3746"/>
                    <a:pt x="3183" y="3746"/>
                  </a:cubicBezTo>
                  <a:cubicBezTo>
                    <a:pt x="3179" y="3746"/>
                    <a:pt x="3177" y="3749"/>
                    <a:pt x="3174" y="3749"/>
                  </a:cubicBezTo>
                  <a:cubicBezTo>
                    <a:pt x="3172" y="3749"/>
                    <a:pt x="3170" y="3748"/>
                    <a:pt x="3167" y="3745"/>
                  </a:cubicBezTo>
                  <a:lnTo>
                    <a:pt x="3167" y="3745"/>
                  </a:lnTo>
                  <a:cubicBezTo>
                    <a:pt x="3170" y="3750"/>
                    <a:pt x="3170" y="3758"/>
                    <a:pt x="3170" y="3758"/>
                  </a:cubicBezTo>
                  <a:cubicBezTo>
                    <a:pt x="3167" y="3751"/>
                    <a:pt x="3164" y="3749"/>
                    <a:pt x="3162" y="3749"/>
                  </a:cubicBezTo>
                  <a:cubicBezTo>
                    <a:pt x="3160" y="3749"/>
                    <a:pt x="3158" y="3751"/>
                    <a:pt x="3156" y="3751"/>
                  </a:cubicBezTo>
                  <a:cubicBezTo>
                    <a:pt x="3154" y="3751"/>
                    <a:pt x="3152" y="3749"/>
                    <a:pt x="3148" y="3741"/>
                  </a:cubicBezTo>
                  <a:lnTo>
                    <a:pt x="3148" y="3741"/>
                  </a:lnTo>
                  <a:cubicBezTo>
                    <a:pt x="3154" y="3758"/>
                    <a:pt x="3142" y="3758"/>
                    <a:pt x="3142" y="3769"/>
                  </a:cubicBezTo>
                  <a:cubicBezTo>
                    <a:pt x="3142" y="3769"/>
                    <a:pt x="3142" y="3764"/>
                    <a:pt x="3142" y="3764"/>
                  </a:cubicBezTo>
                  <a:cubicBezTo>
                    <a:pt x="3138" y="3764"/>
                    <a:pt x="3134" y="3764"/>
                    <a:pt x="3132" y="3761"/>
                  </a:cubicBezTo>
                  <a:lnTo>
                    <a:pt x="3132" y="3761"/>
                  </a:lnTo>
                  <a:cubicBezTo>
                    <a:pt x="3137" y="3776"/>
                    <a:pt x="3137" y="3781"/>
                    <a:pt x="3142" y="3792"/>
                  </a:cubicBezTo>
                  <a:cubicBezTo>
                    <a:pt x="3129" y="3783"/>
                    <a:pt x="3130" y="3778"/>
                    <a:pt x="3125" y="3768"/>
                  </a:cubicBezTo>
                  <a:lnTo>
                    <a:pt x="3125" y="3768"/>
                  </a:lnTo>
                  <a:cubicBezTo>
                    <a:pt x="3126" y="3774"/>
                    <a:pt x="3124" y="3779"/>
                    <a:pt x="3131" y="3786"/>
                  </a:cubicBezTo>
                  <a:cubicBezTo>
                    <a:pt x="3120" y="3780"/>
                    <a:pt x="3126" y="3780"/>
                    <a:pt x="3114" y="3769"/>
                  </a:cubicBezTo>
                  <a:lnTo>
                    <a:pt x="3114" y="3769"/>
                  </a:lnTo>
                  <a:cubicBezTo>
                    <a:pt x="3126" y="3792"/>
                    <a:pt x="3114" y="3775"/>
                    <a:pt x="3120" y="3792"/>
                  </a:cubicBezTo>
                  <a:cubicBezTo>
                    <a:pt x="3112" y="3783"/>
                    <a:pt x="3110" y="3778"/>
                    <a:pt x="3109" y="3778"/>
                  </a:cubicBezTo>
                  <a:cubicBezTo>
                    <a:pt x="3109" y="3778"/>
                    <a:pt x="3109" y="3779"/>
                    <a:pt x="3109" y="3780"/>
                  </a:cubicBezTo>
                  <a:cubicBezTo>
                    <a:pt x="3098" y="3775"/>
                    <a:pt x="3098" y="3769"/>
                    <a:pt x="3098" y="3769"/>
                  </a:cubicBezTo>
                  <a:lnTo>
                    <a:pt x="3098" y="3769"/>
                  </a:lnTo>
                  <a:cubicBezTo>
                    <a:pt x="3092" y="3769"/>
                    <a:pt x="3109" y="3780"/>
                    <a:pt x="3109" y="3792"/>
                  </a:cubicBezTo>
                  <a:cubicBezTo>
                    <a:pt x="3109" y="3792"/>
                    <a:pt x="3109" y="3793"/>
                    <a:pt x="3109" y="3793"/>
                  </a:cubicBezTo>
                  <a:cubicBezTo>
                    <a:pt x="3107" y="3793"/>
                    <a:pt x="3102" y="3780"/>
                    <a:pt x="3098" y="3775"/>
                  </a:cubicBezTo>
                  <a:lnTo>
                    <a:pt x="3098" y="3775"/>
                  </a:lnTo>
                  <a:cubicBezTo>
                    <a:pt x="3092" y="3780"/>
                    <a:pt x="3103" y="3797"/>
                    <a:pt x="3098" y="3797"/>
                  </a:cubicBezTo>
                  <a:cubicBezTo>
                    <a:pt x="3098" y="3797"/>
                    <a:pt x="3098" y="3797"/>
                    <a:pt x="3092" y="3792"/>
                  </a:cubicBezTo>
                  <a:lnTo>
                    <a:pt x="3092" y="3792"/>
                  </a:lnTo>
                  <a:cubicBezTo>
                    <a:pt x="3098" y="3808"/>
                    <a:pt x="3081" y="3803"/>
                    <a:pt x="3086" y="3820"/>
                  </a:cubicBezTo>
                  <a:lnTo>
                    <a:pt x="3086" y="3814"/>
                  </a:lnTo>
                  <a:cubicBezTo>
                    <a:pt x="3092" y="3820"/>
                    <a:pt x="3098" y="3831"/>
                    <a:pt x="3098" y="3836"/>
                  </a:cubicBezTo>
                  <a:cubicBezTo>
                    <a:pt x="3098" y="3836"/>
                    <a:pt x="3092" y="3831"/>
                    <a:pt x="3092" y="3831"/>
                  </a:cubicBezTo>
                  <a:lnTo>
                    <a:pt x="3092" y="3836"/>
                  </a:lnTo>
                  <a:cubicBezTo>
                    <a:pt x="3081" y="3825"/>
                    <a:pt x="3092" y="3825"/>
                    <a:pt x="3086" y="3820"/>
                  </a:cubicBezTo>
                  <a:lnTo>
                    <a:pt x="3086" y="3820"/>
                  </a:lnTo>
                  <a:cubicBezTo>
                    <a:pt x="3086" y="3824"/>
                    <a:pt x="3086" y="3838"/>
                    <a:pt x="3083" y="3838"/>
                  </a:cubicBezTo>
                  <a:cubicBezTo>
                    <a:pt x="3082" y="3838"/>
                    <a:pt x="3082" y="3837"/>
                    <a:pt x="3081" y="3836"/>
                  </a:cubicBezTo>
                  <a:cubicBezTo>
                    <a:pt x="3070" y="3825"/>
                    <a:pt x="3086" y="3831"/>
                    <a:pt x="3075" y="3820"/>
                  </a:cubicBezTo>
                  <a:lnTo>
                    <a:pt x="3081" y="3820"/>
                  </a:lnTo>
                  <a:cubicBezTo>
                    <a:pt x="3072" y="3811"/>
                    <a:pt x="3074" y="3811"/>
                    <a:pt x="3075" y="3811"/>
                  </a:cubicBezTo>
                  <a:cubicBezTo>
                    <a:pt x="3077" y="3811"/>
                    <a:pt x="3078" y="3811"/>
                    <a:pt x="3070" y="3803"/>
                  </a:cubicBezTo>
                  <a:cubicBezTo>
                    <a:pt x="3058" y="3803"/>
                    <a:pt x="3064" y="3814"/>
                    <a:pt x="3058" y="3814"/>
                  </a:cubicBezTo>
                  <a:cubicBezTo>
                    <a:pt x="3058" y="3820"/>
                    <a:pt x="3064" y="3825"/>
                    <a:pt x="3070" y="3831"/>
                  </a:cubicBezTo>
                  <a:cubicBezTo>
                    <a:pt x="3070" y="3835"/>
                    <a:pt x="3068" y="3837"/>
                    <a:pt x="3067" y="3837"/>
                  </a:cubicBezTo>
                  <a:cubicBezTo>
                    <a:pt x="3060" y="3837"/>
                    <a:pt x="3046" y="3819"/>
                    <a:pt x="3042" y="3819"/>
                  </a:cubicBezTo>
                  <a:cubicBezTo>
                    <a:pt x="3041" y="3819"/>
                    <a:pt x="3041" y="3821"/>
                    <a:pt x="3042" y="3825"/>
                  </a:cubicBezTo>
                  <a:cubicBezTo>
                    <a:pt x="3046" y="3835"/>
                    <a:pt x="3056" y="3849"/>
                    <a:pt x="3051" y="3849"/>
                  </a:cubicBezTo>
                  <a:cubicBezTo>
                    <a:pt x="3050" y="3849"/>
                    <a:pt x="3049" y="3848"/>
                    <a:pt x="3047" y="3848"/>
                  </a:cubicBezTo>
                  <a:lnTo>
                    <a:pt x="3036" y="3831"/>
                  </a:lnTo>
                  <a:lnTo>
                    <a:pt x="3036" y="3831"/>
                  </a:lnTo>
                  <a:cubicBezTo>
                    <a:pt x="3031" y="3836"/>
                    <a:pt x="3043" y="3849"/>
                    <a:pt x="3039" y="3849"/>
                  </a:cubicBezTo>
                  <a:cubicBezTo>
                    <a:pt x="3039" y="3849"/>
                    <a:pt x="3038" y="3848"/>
                    <a:pt x="3036" y="3848"/>
                  </a:cubicBezTo>
                  <a:cubicBezTo>
                    <a:pt x="3030" y="3842"/>
                    <a:pt x="3036" y="3842"/>
                    <a:pt x="3036" y="3842"/>
                  </a:cubicBezTo>
                  <a:cubicBezTo>
                    <a:pt x="3034" y="3840"/>
                    <a:pt x="3032" y="3839"/>
                    <a:pt x="3032" y="3839"/>
                  </a:cubicBezTo>
                  <a:lnTo>
                    <a:pt x="3032" y="3839"/>
                  </a:lnTo>
                  <a:cubicBezTo>
                    <a:pt x="3029" y="3839"/>
                    <a:pt x="3036" y="3853"/>
                    <a:pt x="3036" y="3853"/>
                  </a:cubicBezTo>
                  <a:lnTo>
                    <a:pt x="3025" y="3842"/>
                  </a:lnTo>
                  <a:cubicBezTo>
                    <a:pt x="3019" y="3848"/>
                    <a:pt x="3019" y="3864"/>
                    <a:pt x="3014" y="3870"/>
                  </a:cubicBezTo>
                  <a:cubicBezTo>
                    <a:pt x="3014" y="3864"/>
                    <a:pt x="3008" y="3859"/>
                    <a:pt x="3002" y="3859"/>
                  </a:cubicBezTo>
                  <a:cubicBezTo>
                    <a:pt x="3002" y="3870"/>
                    <a:pt x="2980" y="3870"/>
                    <a:pt x="2969" y="3870"/>
                  </a:cubicBezTo>
                  <a:cubicBezTo>
                    <a:pt x="2970" y="3870"/>
                    <a:pt x="2972" y="3871"/>
                    <a:pt x="2972" y="3871"/>
                  </a:cubicBezTo>
                  <a:lnTo>
                    <a:pt x="2972" y="3871"/>
                  </a:lnTo>
                  <a:cubicBezTo>
                    <a:pt x="2972" y="3873"/>
                    <a:pt x="2973" y="3876"/>
                    <a:pt x="2974" y="3879"/>
                  </a:cubicBezTo>
                  <a:lnTo>
                    <a:pt x="2974" y="3879"/>
                  </a:lnTo>
                  <a:cubicBezTo>
                    <a:pt x="2974" y="3880"/>
                    <a:pt x="2974" y="3881"/>
                    <a:pt x="2974" y="3881"/>
                  </a:cubicBezTo>
                  <a:cubicBezTo>
                    <a:pt x="2974" y="3881"/>
                    <a:pt x="2974" y="3881"/>
                    <a:pt x="2974" y="3879"/>
                  </a:cubicBezTo>
                  <a:lnTo>
                    <a:pt x="2974" y="3879"/>
                  </a:lnTo>
                  <a:cubicBezTo>
                    <a:pt x="2975" y="3880"/>
                    <a:pt x="2976" y="3882"/>
                    <a:pt x="2977" y="3883"/>
                  </a:cubicBezTo>
                  <a:lnTo>
                    <a:pt x="2977" y="3883"/>
                  </a:lnTo>
                  <a:cubicBezTo>
                    <a:pt x="2977" y="3890"/>
                    <a:pt x="2975" y="3896"/>
                    <a:pt x="2973" y="3896"/>
                  </a:cubicBezTo>
                  <a:cubicBezTo>
                    <a:pt x="2971" y="3896"/>
                    <a:pt x="2970" y="3895"/>
                    <a:pt x="2969" y="3892"/>
                  </a:cubicBezTo>
                  <a:lnTo>
                    <a:pt x="2969" y="3887"/>
                  </a:lnTo>
                  <a:cubicBezTo>
                    <a:pt x="2969" y="3886"/>
                    <a:pt x="2969" y="3886"/>
                    <a:pt x="2969" y="3886"/>
                  </a:cubicBezTo>
                  <a:cubicBezTo>
                    <a:pt x="2969" y="3886"/>
                    <a:pt x="2969" y="3908"/>
                    <a:pt x="2966" y="3908"/>
                  </a:cubicBezTo>
                  <a:cubicBezTo>
                    <a:pt x="2965" y="3908"/>
                    <a:pt x="2964" y="3907"/>
                    <a:pt x="2963" y="3904"/>
                  </a:cubicBezTo>
                  <a:cubicBezTo>
                    <a:pt x="2963" y="3903"/>
                    <a:pt x="2963" y="3902"/>
                    <a:pt x="2963" y="3902"/>
                  </a:cubicBezTo>
                  <a:cubicBezTo>
                    <a:pt x="2961" y="3902"/>
                    <a:pt x="2958" y="3909"/>
                    <a:pt x="2958" y="3909"/>
                  </a:cubicBezTo>
                  <a:cubicBezTo>
                    <a:pt x="2958" y="3904"/>
                    <a:pt x="2958" y="3898"/>
                    <a:pt x="2958" y="3887"/>
                  </a:cubicBezTo>
                  <a:cubicBezTo>
                    <a:pt x="2954" y="3893"/>
                    <a:pt x="2953" y="3895"/>
                    <a:pt x="2952" y="3895"/>
                  </a:cubicBezTo>
                  <a:cubicBezTo>
                    <a:pt x="2952" y="3895"/>
                    <a:pt x="2952" y="3892"/>
                    <a:pt x="2952" y="3892"/>
                  </a:cubicBezTo>
                  <a:lnTo>
                    <a:pt x="2952" y="3892"/>
                  </a:lnTo>
                  <a:cubicBezTo>
                    <a:pt x="2951" y="3892"/>
                    <a:pt x="2950" y="3894"/>
                    <a:pt x="2946" y="3904"/>
                  </a:cubicBezTo>
                  <a:cubicBezTo>
                    <a:pt x="2952" y="3887"/>
                    <a:pt x="2952" y="3881"/>
                    <a:pt x="2958" y="3870"/>
                  </a:cubicBezTo>
                  <a:lnTo>
                    <a:pt x="2958" y="3870"/>
                  </a:lnTo>
                  <a:cubicBezTo>
                    <a:pt x="2958" y="3870"/>
                    <a:pt x="2955" y="3874"/>
                    <a:pt x="2952" y="3878"/>
                  </a:cubicBezTo>
                  <a:lnTo>
                    <a:pt x="2952" y="3878"/>
                  </a:lnTo>
                  <a:cubicBezTo>
                    <a:pt x="2952" y="3878"/>
                    <a:pt x="2952" y="3877"/>
                    <a:pt x="2952" y="3876"/>
                  </a:cubicBezTo>
                  <a:lnTo>
                    <a:pt x="2952" y="3876"/>
                  </a:lnTo>
                  <a:lnTo>
                    <a:pt x="2952" y="3876"/>
                  </a:lnTo>
                  <a:lnTo>
                    <a:pt x="2952" y="3870"/>
                  </a:lnTo>
                  <a:cubicBezTo>
                    <a:pt x="2952" y="3870"/>
                    <a:pt x="2941" y="3864"/>
                    <a:pt x="2941" y="3864"/>
                  </a:cubicBezTo>
                  <a:lnTo>
                    <a:pt x="2952" y="3864"/>
                  </a:lnTo>
                  <a:cubicBezTo>
                    <a:pt x="2935" y="3864"/>
                    <a:pt x="2963" y="3853"/>
                    <a:pt x="2946" y="3853"/>
                  </a:cubicBezTo>
                  <a:cubicBezTo>
                    <a:pt x="2946" y="3859"/>
                    <a:pt x="2941" y="3859"/>
                    <a:pt x="2935" y="3864"/>
                  </a:cubicBezTo>
                  <a:cubicBezTo>
                    <a:pt x="2941" y="3853"/>
                    <a:pt x="2941" y="3848"/>
                    <a:pt x="2935" y="3848"/>
                  </a:cubicBezTo>
                  <a:lnTo>
                    <a:pt x="2941" y="3842"/>
                  </a:lnTo>
                  <a:cubicBezTo>
                    <a:pt x="2941" y="3831"/>
                    <a:pt x="2930" y="3831"/>
                    <a:pt x="2918" y="3820"/>
                  </a:cubicBezTo>
                  <a:lnTo>
                    <a:pt x="2907" y="3820"/>
                  </a:lnTo>
                  <a:cubicBezTo>
                    <a:pt x="2913" y="3814"/>
                    <a:pt x="2918" y="3814"/>
                    <a:pt x="2918" y="3814"/>
                  </a:cubicBezTo>
                  <a:cubicBezTo>
                    <a:pt x="2914" y="3814"/>
                    <a:pt x="2925" y="3802"/>
                    <a:pt x="2918" y="3802"/>
                  </a:cubicBezTo>
                  <a:cubicBezTo>
                    <a:pt x="2918" y="3802"/>
                    <a:pt x="2918" y="3802"/>
                    <a:pt x="2918" y="3802"/>
                  </a:cubicBezTo>
                  <a:lnTo>
                    <a:pt x="2918" y="3802"/>
                  </a:lnTo>
                  <a:cubicBezTo>
                    <a:pt x="2912" y="3792"/>
                    <a:pt x="2907" y="3791"/>
                    <a:pt x="2902" y="3786"/>
                  </a:cubicBezTo>
                  <a:cubicBezTo>
                    <a:pt x="2896" y="3789"/>
                    <a:pt x="2893" y="3789"/>
                    <a:pt x="2890" y="3789"/>
                  </a:cubicBezTo>
                  <a:cubicBezTo>
                    <a:pt x="2888" y="3789"/>
                    <a:pt x="2885" y="3789"/>
                    <a:pt x="2879" y="3792"/>
                  </a:cubicBezTo>
                  <a:cubicBezTo>
                    <a:pt x="2879" y="3786"/>
                    <a:pt x="2885" y="3775"/>
                    <a:pt x="2879" y="3769"/>
                  </a:cubicBezTo>
                  <a:cubicBezTo>
                    <a:pt x="2868" y="3769"/>
                    <a:pt x="2868" y="3775"/>
                    <a:pt x="2862" y="3775"/>
                  </a:cubicBezTo>
                  <a:cubicBezTo>
                    <a:pt x="2868" y="3769"/>
                    <a:pt x="2862" y="3764"/>
                    <a:pt x="2874" y="3764"/>
                  </a:cubicBezTo>
                  <a:cubicBezTo>
                    <a:pt x="2868" y="3752"/>
                    <a:pt x="2868" y="3752"/>
                    <a:pt x="2851" y="3747"/>
                  </a:cubicBezTo>
                  <a:cubicBezTo>
                    <a:pt x="2830" y="3747"/>
                    <a:pt x="2859" y="3707"/>
                    <a:pt x="2839" y="3707"/>
                  </a:cubicBezTo>
                  <a:cubicBezTo>
                    <a:pt x="2838" y="3707"/>
                    <a:pt x="2836" y="3707"/>
                    <a:pt x="2834" y="3708"/>
                  </a:cubicBezTo>
                  <a:lnTo>
                    <a:pt x="2823" y="3708"/>
                  </a:lnTo>
                  <a:cubicBezTo>
                    <a:pt x="2823" y="3702"/>
                    <a:pt x="2829" y="3708"/>
                    <a:pt x="2834" y="3696"/>
                  </a:cubicBezTo>
                  <a:lnTo>
                    <a:pt x="2834" y="3696"/>
                  </a:lnTo>
                  <a:cubicBezTo>
                    <a:pt x="2831" y="3698"/>
                    <a:pt x="2829" y="3698"/>
                    <a:pt x="2828" y="3698"/>
                  </a:cubicBezTo>
                  <a:cubicBezTo>
                    <a:pt x="2824" y="3698"/>
                    <a:pt x="2828" y="3695"/>
                    <a:pt x="2824" y="3695"/>
                  </a:cubicBezTo>
                  <a:cubicBezTo>
                    <a:pt x="2824" y="3695"/>
                    <a:pt x="2824" y="3695"/>
                    <a:pt x="2824" y="3695"/>
                  </a:cubicBezTo>
                  <a:lnTo>
                    <a:pt x="2824" y="3695"/>
                  </a:lnTo>
                  <a:cubicBezTo>
                    <a:pt x="2840" y="3691"/>
                    <a:pt x="2839" y="3691"/>
                    <a:pt x="2834" y="3691"/>
                  </a:cubicBezTo>
                  <a:cubicBezTo>
                    <a:pt x="2829" y="3691"/>
                    <a:pt x="2824" y="3686"/>
                    <a:pt x="2839" y="3685"/>
                  </a:cubicBezTo>
                  <a:lnTo>
                    <a:pt x="2839" y="3685"/>
                  </a:lnTo>
                  <a:cubicBezTo>
                    <a:pt x="2840" y="3686"/>
                    <a:pt x="2842" y="3686"/>
                    <a:pt x="2843" y="3687"/>
                  </a:cubicBezTo>
                  <a:lnTo>
                    <a:pt x="2843" y="3687"/>
                  </a:lnTo>
                  <a:cubicBezTo>
                    <a:pt x="2837" y="3680"/>
                    <a:pt x="2826" y="3666"/>
                    <a:pt x="2830" y="3666"/>
                  </a:cubicBezTo>
                  <a:lnTo>
                    <a:pt x="2830" y="3666"/>
                  </a:lnTo>
                  <a:cubicBezTo>
                    <a:pt x="2831" y="3666"/>
                    <a:pt x="2832" y="3667"/>
                    <a:pt x="2834" y="3668"/>
                  </a:cubicBezTo>
                  <a:lnTo>
                    <a:pt x="2839" y="3677"/>
                  </a:lnTo>
                  <a:lnTo>
                    <a:pt x="2839" y="3677"/>
                  </a:lnTo>
                  <a:cubicBezTo>
                    <a:pt x="2838" y="3672"/>
                    <a:pt x="2847" y="3668"/>
                    <a:pt x="2851" y="3668"/>
                  </a:cubicBezTo>
                  <a:cubicBezTo>
                    <a:pt x="2857" y="3663"/>
                    <a:pt x="2862" y="3657"/>
                    <a:pt x="2868" y="3646"/>
                  </a:cubicBezTo>
                  <a:cubicBezTo>
                    <a:pt x="2868" y="3652"/>
                    <a:pt x="2868" y="3652"/>
                    <a:pt x="2868" y="3657"/>
                  </a:cubicBezTo>
                  <a:cubicBezTo>
                    <a:pt x="2870" y="3658"/>
                    <a:pt x="2871" y="3658"/>
                    <a:pt x="2872" y="3658"/>
                  </a:cubicBezTo>
                  <a:cubicBezTo>
                    <a:pt x="2879" y="3658"/>
                    <a:pt x="2878" y="3645"/>
                    <a:pt x="2874" y="3640"/>
                  </a:cubicBezTo>
                  <a:lnTo>
                    <a:pt x="2874" y="3640"/>
                  </a:lnTo>
                  <a:cubicBezTo>
                    <a:pt x="2879" y="3640"/>
                    <a:pt x="2879" y="3646"/>
                    <a:pt x="2885" y="3652"/>
                  </a:cubicBezTo>
                  <a:cubicBezTo>
                    <a:pt x="2890" y="3652"/>
                    <a:pt x="2882" y="3639"/>
                    <a:pt x="2887" y="3639"/>
                  </a:cubicBezTo>
                  <a:lnTo>
                    <a:pt x="2887" y="3639"/>
                  </a:lnTo>
                  <a:cubicBezTo>
                    <a:pt x="2888" y="3639"/>
                    <a:pt x="2889" y="3640"/>
                    <a:pt x="2890" y="3640"/>
                  </a:cubicBezTo>
                  <a:cubicBezTo>
                    <a:pt x="2890" y="3646"/>
                    <a:pt x="2890" y="3646"/>
                    <a:pt x="2890" y="3646"/>
                  </a:cubicBezTo>
                  <a:cubicBezTo>
                    <a:pt x="2890" y="3640"/>
                    <a:pt x="2902" y="3640"/>
                    <a:pt x="2890" y="3635"/>
                  </a:cubicBezTo>
                  <a:cubicBezTo>
                    <a:pt x="2902" y="3635"/>
                    <a:pt x="2896" y="3624"/>
                    <a:pt x="2907" y="3624"/>
                  </a:cubicBezTo>
                  <a:cubicBezTo>
                    <a:pt x="2902" y="3612"/>
                    <a:pt x="2918" y="3624"/>
                    <a:pt x="2907" y="3607"/>
                  </a:cubicBezTo>
                  <a:lnTo>
                    <a:pt x="2907" y="3607"/>
                  </a:lnTo>
                  <a:cubicBezTo>
                    <a:pt x="2912" y="3614"/>
                    <a:pt x="2916" y="3617"/>
                    <a:pt x="2919" y="3617"/>
                  </a:cubicBezTo>
                  <a:cubicBezTo>
                    <a:pt x="2922" y="3617"/>
                    <a:pt x="2924" y="3613"/>
                    <a:pt x="2924" y="3607"/>
                  </a:cubicBezTo>
                  <a:cubicBezTo>
                    <a:pt x="2924" y="3612"/>
                    <a:pt x="2930" y="3607"/>
                    <a:pt x="2935" y="3618"/>
                  </a:cubicBezTo>
                  <a:cubicBezTo>
                    <a:pt x="2935" y="3612"/>
                    <a:pt x="2935" y="3607"/>
                    <a:pt x="2930" y="3601"/>
                  </a:cubicBezTo>
                  <a:lnTo>
                    <a:pt x="2930" y="3601"/>
                  </a:lnTo>
                  <a:cubicBezTo>
                    <a:pt x="2933" y="3604"/>
                    <a:pt x="2936" y="3605"/>
                    <a:pt x="2938" y="3605"/>
                  </a:cubicBezTo>
                  <a:cubicBezTo>
                    <a:pt x="2943" y="3605"/>
                    <a:pt x="2939" y="3592"/>
                    <a:pt x="2942" y="3592"/>
                  </a:cubicBezTo>
                  <a:lnTo>
                    <a:pt x="2942" y="3592"/>
                  </a:lnTo>
                  <a:cubicBezTo>
                    <a:pt x="2944" y="3592"/>
                    <a:pt x="2946" y="3594"/>
                    <a:pt x="2952" y="3601"/>
                  </a:cubicBezTo>
                  <a:cubicBezTo>
                    <a:pt x="2958" y="3584"/>
                    <a:pt x="2963" y="3568"/>
                    <a:pt x="2969" y="3556"/>
                  </a:cubicBezTo>
                  <a:lnTo>
                    <a:pt x="2969" y="3556"/>
                  </a:lnTo>
                  <a:cubicBezTo>
                    <a:pt x="2980" y="3579"/>
                    <a:pt x="2958" y="3568"/>
                    <a:pt x="2974" y="3584"/>
                  </a:cubicBezTo>
                  <a:cubicBezTo>
                    <a:pt x="2980" y="3573"/>
                    <a:pt x="2974" y="3556"/>
                    <a:pt x="2986" y="3551"/>
                  </a:cubicBezTo>
                  <a:cubicBezTo>
                    <a:pt x="2986" y="3551"/>
                    <a:pt x="2986" y="3562"/>
                    <a:pt x="2991" y="3562"/>
                  </a:cubicBezTo>
                  <a:cubicBezTo>
                    <a:pt x="2991" y="3552"/>
                    <a:pt x="3004" y="3551"/>
                    <a:pt x="3004" y="3543"/>
                  </a:cubicBezTo>
                  <a:lnTo>
                    <a:pt x="3004" y="3543"/>
                  </a:lnTo>
                  <a:cubicBezTo>
                    <a:pt x="3004" y="3544"/>
                    <a:pt x="3005" y="3544"/>
                    <a:pt x="3005" y="3544"/>
                  </a:cubicBezTo>
                  <a:lnTo>
                    <a:pt x="3005" y="3544"/>
                  </a:lnTo>
                  <a:cubicBezTo>
                    <a:pt x="3004" y="3543"/>
                    <a:pt x="3004" y="3542"/>
                    <a:pt x="3002" y="3540"/>
                  </a:cubicBezTo>
                  <a:lnTo>
                    <a:pt x="3002" y="3540"/>
                  </a:lnTo>
                  <a:cubicBezTo>
                    <a:pt x="3002" y="3540"/>
                    <a:pt x="3002" y="3540"/>
                    <a:pt x="3002" y="3540"/>
                  </a:cubicBezTo>
                  <a:lnTo>
                    <a:pt x="3002" y="3540"/>
                  </a:lnTo>
                  <a:lnTo>
                    <a:pt x="3002" y="3545"/>
                  </a:lnTo>
                  <a:cubicBezTo>
                    <a:pt x="3002" y="3540"/>
                    <a:pt x="3002" y="3534"/>
                    <a:pt x="2997" y="3528"/>
                  </a:cubicBezTo>
                  <a:cubicBezTo>
                    <a:pt x="3002" y="3528"/>
                    <a:pt x="3002" y="3528"/>
                    <a:pt x="3002" y="3523"/>
                  </a:cubicBezTo>
                  <a:cubicBezTo>
                    <a:pt x="3002" y="3528"/>
                    <a:pt x="3008" y="3534"/>
                    <a:pt x="3008" y="3545"/>
                  </a:cubicBezTo>
                  <a:cubicBezTo>
                    <a:pt x="3008" y="3545"/>
                    <a:pt x="3008" y="3540"/>
                    <a:pt x="3008" y="3534"/>
                  </a:cubicBezTo>
                  <a:cubicBezTo>
                    <a:pt x="3008" y="3534"/>
                    <a:pt x="3008" y="3540"/>
                    <a:pt x="3014" y="3545"/>
                  </a:cubicBezTo>
                  <a:cubicBezTo>
                    <a:pt x="3014" y="3540"/>
                    <a:pt x="3008" y="3528"/>
                    <a:pt x="3014" y="3528"/>
                  </a:cubicBezTo>
                  <a:cubicBezTo>
                    <a:pt x="3014" y="3528"/>
                    <a:pt x="3019" y="3523"/>
                    <a:pt x="3019" y="3523"/>
                  </a:cubicBezTo>
                  <a:cubicBezTo>
                    <a:pt x="3019" y="3517"/>
                    <a:pt x="3025" y="3517"/>
                    <a:pt x="3025" y="3517"/>
                  </a:cubicBezTo>
                  <a:cubicBezTo>
                    <a:pt x="3025" y="3522"/>
                    <a:pt x="3025" y="3519"/>
                    <a:pt x="3025" y="3528"/>
                  </a:cubicBezTo>
                  <a:lnTo>
                    <a:pt x="3030" y="3517"/>
                  </a:lnTo>
                  <a:cubicBezTo>
                    <a:pt x="3030" y="3517"/>
                    <a:pt x="3034" y="3508"/>
                    <a:pt x="3035" y="3508"/>
                  </a:cubicBezTo>
                  <a:cubicBezTo>
                    <a:pt x="3036" y="3508"/>
                    <a:pt x="3036" y="3509"/>
                    <a:pt x="3036" y="3512"/>
                  </a:cubicBezTo>
                  <a:cubicBezTo>
                    <a:pt x="3036" y="3506"/>
                    <a:pt x="3036" y="3506"/>
                    <a:pt x="3036" y="3500"/>
                  </a:cubicBezTo>
                  <a:lnTo>
                    <a:pt x="3042" y="3506"/>
                  </a:lnTo>
                  <a:lnTo>
                    <a:pt x="3042" y="3495"/>
                  </a:lnTo>
                  <a:cubicBezTo>
                    <a:pt x="3042" y="3489"/>
                    <a:pt x="3042" y="3489"/>
                    <a:pt x="3047" y="3489"/>
                  </a:cubicBezTo>
                  <a:close/>
                  <a:moveTo>
                    <a:pt x="2661" y="3904"/>
                  </a:moveTo>
                  <a:lnTo>
                    <a:pt x="2661" y="3914"/>
                  </a:lnTo>
                  <a:lnTo>
                    <a:pt x="2661" y="3914"/>
                  </a:lnTo>
                  <a:cubicBezTo>
                    <a:pt x="2666" y="3911"/>
                    <a:pt x="2665" y="3904"/>
                    <a:pt x="2661" y="3904"/>
                  </a:cubicBezTo>
                  <a:close/>
                  <a:moveTo>
                    <a:pt x="3061" y="3960"/>
                  </a:moveTo>
                  <a:cubicBezTo>
                    <a:pt x="3062" y="3962"/>
                    <a:pt x="3063" y="3964"/>
                    <a:pt x="3064" y="3965"/>
                  </a:cubicBezTo>
                  <a:cubicBezTo>
                    <a:pt x="3063" y="3963"/>
                    <a:pt x="3062" y="3961"/>
                    <a:pt x="3061" y="3960"/>
                  </a:cubicBezTo>
                  <a:close/>
                  <a:moveTo>
                    <a:pt x="2336" y="4016"/>
                  </a:moveTo>
                  <a:lnTo>
                    <a:pt x="2336" y="4021"/>
                  </a:lnTo>
                  <a:cubicBezTo>
                    <a:pt x="2336" y="4021"/>
                    <a:pt x="2336" y="4016"/>
                    <a:pt x="2330" y="4016"/>
                  </a:cubicBezTo>
                  <a:close/>
                  <a:moveTo>
                    <a:pt x="2056" y="4060"/>
                  </a:moveTo>
                  <a:cubicBezTo>
                    <a:pt x="2056" y="4060"/>
                    <a:pt x="2056" y="4060"/>
                    <a:pt x="2056" y="4060"/>
                  </a:cubicBezTo>
                  <a:cubicBezTo>
                    <a:pt x="2056" y="4060"/>
                    <a:pt x="2056" y="4060"/>
                    <a:pt x="2056" y="4060"/>
                  </a:cubicBezTo>
                  <a:close/>
                  <a:moveTo>
                    <a:pt x="2699" y="4061"/>
                  </a:moveTo>
                  <a:cubicBezTo>
                    <a:pt x="2697" y="4061"/>
                    <a:pt x="2694" y="4062"/>
                    <a:pt x="2694" y="4066"/>
                  </a:cubicBezTo>
                  <a:cubicBezTo>
                    <a:pt x="2696" y="4065"/>
                    <a:pt x="2697" y="4063"/>
                    <a:pt x="2699" y="4061"/>
                  </a:cubicBezTo>
                  <a:close/>
                  <a:moveTo>
                    <a:pt x="2258" y="4077"/>
                  </a:moveTo>
                  <a:lnTo>
                    <a:pt x="2258" y="4077"/>
                  </a:lnTo>
                  <a:cubicBezTo>
                    <a:pt x="2258" y="4083"/>
                    <a:pt x="2252" y="4083"/>
                    <a:pt x="2252" y="4083"/>
                  </a:cubicBezTo>
                  <a:lnTo>
                    <a:pt x="2258" y="4077"/>
                  </a:lnTo>
                  <a:close/>
                  <a:moveTo>
                    <a:pt x="2263" y="4060"/>
                  </a:moveTo>
                  <a:lnTo>
                    <a:pt x="2263" y="4060"/>
                  </a:lnTo>
                  <a:cubicBezTo>
                    <a:pt x="2263" y="4066"/>
                    <a:pt x="2258" y="4072"/>
                    <a:pt x="2258" y="4077"/>
                  </a:cubicBezTo>
                  <a:lnTo>
                    <a:pt x="2252" y="4077"/>
                  </a:lnTo>
                  <a:lnTo>
                    <a:pt x="2252" y="4083"/>
                  </a:lnTo>
                  <a:cubicBezTo>
                    <a:pt x="2246" y="4077"/>
                    <a:pt x="2246" y="4077"/>
                    <a:pt x="2246" y="4077"/>
                  </a:cubicBezTo>
                  <a:cubicBezTo>
                    <a:pt x="2246" y="4088"/>
                    <a:pt x="2246" y="4088"/>
                    <a:pt x="2241" y="4094"/>
                  </a:cubicBezTo>
                  <a:lnTo>
                    <a:pt x="2230" y="4072"/>
                  </a:lnTo>
                  <a:lnTo>
                    <a:pt x="2230" y="4072"/>
                  </a:lnTo>
                  <a:cubicBezTo>
                    <a:pt x="2234" y="4073"/>
                    <a:pt x="2238" y="4074"/>
                    <a:pt x="2241" y="4074"/>
                  </a:cubicBezTo>
                  <a:cubicBezTo>
                    <a:pt x="2250" y="4074"/>
                    <a:pt x="2255" y="4069"/>
                    <a:pt x="2263" y="4060"/>
                  </a:cubicBezTo>
                  <a:close/>
                  <a:moveTo>
                    <a:pt x="2760" y="4101"/>
                  </a:moveTo>
                  <a:cubicBezTo>
                    <a:pt x="2759" y="4104"/>
                    <a:pt x="2759" y="4105"/>
                    <a:pt x="2756" y="4105"/>
                  </a:cubicBezTo>
                  <a:cubicBezTo>
                    <a:pt x="2758" y="4104"/>
                    <a:pt x="2759" y="4102"/>
                    <a:pt x="2760" y="4101"/>
                  </a:cubicBezTo>
                  <a:close/>
                  <a:moveTo>
                    <a:pt x="2715" y="4121"/>
                  </a:moveTo>
                  <a:lnTo>
                    <a:pt x="2715" y="4121"/>
                  </a:lnTo>
                  <a:cubicBezTo>
                    <a:pt x="2714" y="4121"/>
                    <a:pt x="2713" y="4121"/>
                    <a:pt x="2711" y="4122"/>
                  </a:cubicBezTo>
                  <a:cubicBezTo>
                    <a:pt x="2713" y="4122"/>
                    <a:pt x="2714" y="4122"/>
                    <a:pt x="2715" y="4121"/>
                  </a:cubicBezTo>
                  <a:close/>
                  <a:moveTo>
                    <a:pt x="2274" y="4128"/>
                  </a:moveTo>
                  <a:cubicBezTo>
                    <a:pt x="2274" y="4129"/>
                    <a:pt x="2275" y="4129"/>
                    <a:pt x="2275" y="4130"/>
                  </a:cubicBezTo>
                  <a:lnTo>
                    <a:pt x="2275" y="4130"/>
                  </a:lnTo>
                  <a:cubicBezTo>
                    <a:pt x="2275" y="4129"/>
                    <a:pt x="2275" y="4128"/>
                    <a:pt x="2274" y="4128"/>
                  </a:cubicBezTo>
                  <a:close/>
                  <a:moveTo>
                    <a:pt x="2768" y="4184"/>
                  </a:moveTo>
                  <a:cubicBezTo>
                    <a:pt x="2769" y="4184"/>
                    <a:pt x="2773" y="4185"/>
                    <a:pt x="2773" y="4189"/>
                  </a:cubicBezTo>
                  <a:cubicBezTo>
                    <a:pt x="2770" y="4187"/>
                    <a:pt x="2769" y="4185"/>
                    <a:pt x="2768" y="4184"/>
                  </a:cubicBezTo>
                  <a:close/>
                  <a:moveTo>
                    <a:pt x="2447" y="4185"/>
                  </a:moveTo>
                  <a:lnTo>
                    <a:pt x="2437" y="4195"/>
                  </a:lnTo>
                  <a:cubicBezTo>
                    <a:pt x="2433" y="4191"/>
                    <a:pt x="2440" y="4187"/>
                    <a:pt x="2447" y="4185"/>
                  </a:cubicBezTo>
                  <a:close/>
                  <a:moveTo>
                    <a:pt x="2644" y="4268"/>
                  </a:moveTo>
                  <a:lnTo>
                    <a:pt x="2644" y="4268"/>
                  </a:lnTo>
                  <a:cubicBezTo>
                    <a:pt x="2650" y="4273"/>
                    <a:pt x="2655" y="4279"/>
                    <a:pt x="2655" y="4285"/>
                  </a:cubicBezTo>
                  <a:cubicBezTo>
                    <a:pt x="2655" y="4288"/>
                    <a:pt x="2655" y="4292"/>
                    <a:pt x="2653" y="4292"/>
                  </a:cubicBezTo>
                  <a:cubicBezTo>
                    <a:pt x="2652" y="4292"/>
                    <a:pt x="2651" y="4292"/>
                    <a:pt x="2650" y="4290"/>
                  </a:cubicBezTo>
                  <a:cubicBezTo>
                    <a:pt x="2650" y="4290"/>
                    <a:pt x="2650" y="4288"/>
                    <a:pt x="2650" y="4285"/>
                  </a:cubicBezTo>
                  <a:cubicBezTo>
                    <a:pt x="2638" y="4273"/>
                    <a:pt x="2650" y="4279"/>
                    <a:pt x="2644" y="4268"/>
                  </a:cubicBezTo>
                  <a:close/>
                  <a:moveTo>
                    <a:pt x="2549" y="4301"/>
                  </a:moveTo>
                  <a:lnTo>
                    <a:pt x="2549" y="4301"/>
                  </a:lnTo>
                  <a:cubicBezTo>
                    <a:pt x="2549" y="4301"/>
                    <a:pt x="2549" y="4301"/>
                    <a:pt x="2549" y="4301"/>
                  </a:cubicBezTo>
                  <a:close/>
                  <a:moveTo>
                    <a:pt x="2579" y="4295"/>
                  </a:moveTo>
                  <a:cubicBezTo>
                    <a:pt x="2577" y="4295"/>
                    <a:pt x="2581" y="4300"/>
                    <a:pt x="2583" y="4305"/>
                  </a:cubicBezTo>
                  <a:lnTo>
                    <a:pt x="2583" y="4305"/>
                  </a:lnTo>
                  <a:cubicBezTo>
                    <a:pt x="2584" y="4301"/>
                    <a:pt x="2587" y="4301"/>
                    <a:pt x="2582" y="4296"/>
                  </a:cubicBezTo>
                  <a:cubicBezTo>
                    <a:pt x="2581" y="4295"/>
                    <a:pt x="2580" y="4295"/>
                    <a:pt x="2579" y="4295"/>
                  </a:cubicBezTo>
                  <a:close/>
                  <a:moveTo>
                    <a:pt x="2583" y="4305"/>
                  </a:moveTo>
                  <a:cubicBezTo>
                    <a:pt x="2583" y="4306"/>
                    <a:pt x="2582" y="4306"/>
                    <a:pt x="2582" y="4307"/>
                  </a:cubicBezTo>
                  <a:cubicBezTo>
                    <a:pt x="2583" y="4307"/>
                    <a:pt x="2583" y="4307"/>
                    <a:pt x="2583" y="4307"/>
                  </a:cubicBezTo>
                  <a:lnTo>
                    <a:pt x="2583" y="4307"/>
                  </a:lnTo>
                  <a:cubicBezTo>
                    <a:pt x="2583" y="4306"/>
                    <a:pt x="2583" y="4306"/>
                    <a:pt x="2583" y="4305"/>
                  </a:cubicBezTo>
                  <a:close/>
                  <a:moveTo>
                    <a:pt x="2700" y="4311"/>
                  </a:moveTo>
                  <a:cubicBezTo>
                    <a:pt x="2701" y="4313"/>
                    <a:pt x="2702" y="4313"/>
                    <a:pt x="2706" y="4313"/>
                  </a:cubicBezTo>
                  <a:cubicBezTo>
                    <a:pt x="2704" y="4312"/>
                    <a:pt x="2702" y="4311"/>
                    <a:pt x="2700" y="4311"/>
                  </a:cubicBezTo>
                  <a:close/>
                  <a:moveTo>
                    <a:pt x="2539" y="4317"/>
                  </a:moveTo>
                  <a:cubicBezTo>
                    <a:pt x="2538" y="4317"/>
                    <a:pt x="2538" y="4318"/>
                    <a:pt x="2538" y="4318"/>
                  </a:cubicBezTo>
                  <a:lnTo>
                    <a:pt x="2538" y="4321"/>
                  </a:lnTo>
                  <a:lnTo>
                    <a:pt x="2538" y="4321"/>
                  </a:lnTo>
                  <a:cubicBezTo>
                    <a:pt x="2539" y="4319"/>
                    <a:pt x="2539" y="4317"/>
                    <a:pt x="2539" y="4317"/>
                  </a:cubicBezTo>
                  <a:close/>
                  <a:moveTo>
                    <a:pt x="2532" y="3848"/>
                  </a:moveTo>
                  <a:cubicBezTo>
                    <a:pt x="2538" y="3848"/>
                    <a:pt x="2543" y="3853"/>
                    <a:pt x="2538" y="3853"/>
                  </a:cubicBezTo>
                  <a:cubicBezTo>
                    <a:pt x="2538" y="3859"/>
                    <a:pt x="2538" y="3864"/>
                    <a:pt x="2532" y="3876"/>
                  </a:cubicBezTo>
                  <a:cubicBezTo>
                    <a:pt x="2532" y="3876"/>
                    <a:pt x="2536" y="3871"/>
                    <a:pt x="2537" y="3867"/>
                  </a:cubicBezTo>
                  <a:lnTo>
                    <a:pt x="2537" y="3867"/>
                  </a:lnTo>
                  <a:cubicBezTo>
                    <a:pt x="2537" y="3869"/>
                    <a:pt x="2536" y="3874"/>
                    <a:pt x="2532" y="3881"/>
                  </a:cubicBezTo>
                  <a:cubicBezTo>
                    <a:pt x="2537" y="3876"/>
                    <a:pt x="2537" y="3863"/>
                    <a:pt x="2541" y="3863"/>
                  </a:cubicBezTo>
                  <a:cubicBezTo>
                    <a:pt x="2542" y="3863"/>
                    <a:pt x="2542" y="3864"/>
                    <a:pt x="2543" y="3864"/>
                  </a:cubicBezTo>
                  <a:lnTo>
                    <a:pt x="2543" y="3864"/>
                  </a:lnTo>
                  <a:cubicBezTo>
                    <a:pt x="2543" y="3863"/>
                    <a:pt x="2543" y="3863"/>
                    <a:pt x="2543" y="3863"/>
                  </a:cubicBezTo>
                  <a:cubicBezTo>
                    <a:pt x="2543" y="3863"/>
                    <a:pt x="2543" y="3863"/>
                    <a:pt x="2543" y="3864"/>
                  </a:cubicBezTo>
                  <a:cubicBezTo>
                    <a:pt x="2543" y="3867"/>
                    <a:pt x="2543" y="3869"/>
                    <a:pt x="2543" y="3870"/>
                  </a:cubicBezTo>
                  <a:cubicBezTo>
                    <a:pt x="2543" y="3871"/>
                    <a:pt x="2544" y="3871"/>
                    <a:pt x="2544" y="3871"/>
                  </a:cubicBezTo>
                  <a:cubicBezTo>
                    <a:pt x="2547" y="3871"/>
                    <a:pt x="2553" y="3866"/>
                    <a:pt x="2557" y="3866"/>
                  </a:cubicBezTo>
                  <a:cubicBezTo>
                    <a:pt x="2559" y="3866"/>
                    <a:pt x="2560" y="3867"/>
                    <a:pt x="2560" y="3870"/>
                  </a:cubicBezTo>
                  <a:cubicBezTo>
                    <a:pt x="2543" y="3887"/>
                    <a:pt x="2560" y="3881"/>
                    <a:pt x="2543" y="3892"/>
                  </a:cubicBezTo>
                  <a:lnTo>
                    <a:pt x="2549" y="3892"/>
                  </a:lnTo>
                  <a:lnTo>
                    <a:pt x="2554" y="3881"/>
                  </a:lnTo>
                  <a:cubicBezTo>
                    <a:pt x="2554" y="3884"/>
                    <a:pt x="2559" y="3884"/>
                    <a:pt x="2562" y="3884"/>
                  </a:cubicBezTo>
                  <a:cubicBezTo>
                    <a:pt x="2566" y="3884"/>
                    <a:pt x="2568" y="3884"/>
                    <a:pt x="2566" y="3887"/>
                  </a:cubicBezTo>
                  <a:lnTo>
                    <a:pt x="2560" y="3887"/>
                  </a:lnTo>
                  <a:lnTo>
                    <a:pt x="2566" y="3892"/>
                  </a:lnTo>
                  <a:lnTo>
                    <a:pt x="2571" y="3887"/>
                  </a:lnTo>
                  <a:cubicBezTo>
                    <a:pt x="2580" y="3887"/>
                    <a:pt x="2586" y="3880"/>
                    <a:pt x="2587" y="3880"/>
                  </a:cubicBezTo>
                  <a:cubicBezTo>
                    <a:pt x="2588" y="3880"/>
                    <a:pt x="2588" y="3880"/>
                    <a:pt x="2588" y="3881"/>
                  </a:cubicBezTo>
                  <a:cubicBezTo>
                    <a:pt x="2582" y="3881"/>
                    <a:pt x="2588" y="3887"/>
                    <a:pt x="2582" y="3892"/>
                  </a:cubicBezTo>
                  <a:cubicBezTo>
                    <a:pt x="2588" y="3892"/>
                    <a:pt x="2594" y="3892"/>
                    <a:pt x="2594" y="3898"/>
                  </a:cubicBezTo>
                  <a:cubicBezTo>
                    <a:pt x="2588" y="3904"/>
                    <a:pt x="2577" y="3909"/>
                    <a:pt x="2577" y="3909"/>
                  </a:cubicBezTo>
                  <a:cubicBezTo>
                    <a:pt x="2578" y="3908"/>
                    <a:pt x="2580" y="3908"/>
                    <a:pt x="2581" y="3908"/>
                  </a:cubicBezTo>
                  <a:cubicBezTo>
                    <a:pt x="2587" y="3908"/>
                    <a:pt x="2589" y="3916"/>
                    <a:pt x="2595" y="3916"/>
                  </a:cubicBezTo>
                  <a:cubicBezTo>
                    <a:pt x="2596" y="3916"/>
                    <a:pt x="2598" y="3916"/>
                    <a:pt x="2599" y="3915"/>
                  </a:cubicBezTo>
                  <a:lnTo>
                    <a:pt x="2599" y="3915"/>
                  </a:lnTo>
                  <a:cubicBezTo>
                    <a:pt x="2599" y="3915"/>
                    <a:pt x="2599" y="3915"/>
                    <a:pt x="2599" y="3915"/>
                  </a:cubicBezTo>
                  <a:lnTo>
                    <a:pt x="2599" y="3915"/>
                  </a:lnTo>
                  <a:cubicBezTo>
                    <a:pt x="2599" y="3920"/>
                    <a:pt x="2594" y="3920"/>
                    <a:pt x="2588" y="3926"/>
                  </a:cubicBezTo>
                  <a:cubicBezTo>
                    <a:pt x="2589" y="3927"/>
                    <a:pt x="2589" y="3927"/>
                    <a:pt x="2590" y="3927"/>
                  </a:cubicBezTo>
                  <a:cubicBezTo>
                    <a:pt x="2594" y="3927"/>
                    <a:pt x="2600" y="3920"/>
                    <a:pt x="2603" y="3920"/>
                  </a:cubicBezTo>
                  <a:cubicBezTo>
                    <a:pt x="2604" y="3920"/>
                    <a:pt x="2605" y="3921"/>
                    <a:pt x="2605" y="3926"/>
                  </a:cubicBezTo>
                  <a:lnTo>
                    <a:pt x="2599" y="3926"/>
                  </a:lnTo>
                  <a:cubicBezTo>
                    <a:pt x="2599" y="3937"/>
                    <a:pt x="2616" y="3932"/>
                    <a:pt x="2616" y="3943"/>
                  </a:cubicBezTo>
                  <a:cubicBezTo>
                    <a:pt x="2608" y="3948"/>
                    <a:pt x="2605" y="3948"/>
                    <a:pt x="2603" y="3948"/>
                  </a:cubicBezTo>
                  <a:cubicBezTo>
                    <a:pt x="2601" y="3948"/>
                    <a:pt x="2599" y="3948"/>
                    <a:pt x="2594" y="3954"/>
                  </a:cubicBezTo>
                  <a:cubicBezTo>
                    <a:pt x="2605" y="3960"/>
                    <a:pt x="2627" y="3960"/>
                    <a:pt x="2633" y="3971"/>
                  </a:cubicBezTo>
                  <a:cubicBezTo>
                    <a:pt x="2637" y="3967"/>
                    <a:pt x="2638" y="3966"/>
                    <a:pt x="2639" y="3966"/>
                  </a:cubicBezTo>
                  <a:lnTo>
                    <a:pt x="2639" y="3966"/>
                  </a:lnTo>
                  <a:cubicBezTo>
                    <a:pt x="2641" y="3966"/>
                    <a:pt x="2630" y="3982"/>
                    <a:pt x="2638" y="3982"/>
                  </a:cubicBezTo>
                  <a:cubicBezTo>
                    <a:pt x="2638" y="3982"/>
                    <a:pt x="2627" y="3988"/>
                    <a:pt x="2627" y="3988"/>
                  </a:cubicBezTo>
                  <a:cubicBezTo>
                    <a:pt x="2627" y="3993"/>
                    <a:pt x="2644" y="3993"/>
                    <a:pt x="2655" y="3999"/>
                  </a:cubicBezTo>
                  <a:lnTo>
                    <a:pt x="2650" y="4004"/>
                  </a:lnTo>
                  <a:cubicBezTo>
                    <a:pt x="2650" y="4010"/>
                    <a:pt x="2655" y="4016"/>
                    <a:pt x="2655" y="4021"/>
                  </a:cubicBezTo>
                  <a:cubicBezTo>
                    <a:pt x="2658" y="4018"/>
                    <a:pt x="2659" y="4018"/>
                    <a:pt x="2661" y="4018"/>
                  </a:cubicBezTo>
                  <a:cubicBezTo>
                    <a:pt x="2662" y="4018"/>
                    <a:pt x="2664" y="4018"/>
                    <a:pt x="2666" y="4016"/>
                  </a:cubicBezTo>
                  <a:lnTo>
                    <a:pt x="2666" y="4016"/>
                  </a:lnTo>
                  <a:cubicBezTo>
                    <a:pt x="2644" y="4049"/>
                    <a:pt x="2700" y="4027"/>
                    <a:pt x="2683" y="4055"/>
                  </a:cubicBezTo>
                  <a:lnTo>
                    <a:pt x="2678" y="4055"/>
                  </a:lnTo>
                  <a:lnTo>
                    <a:pt x="2689" y="4060"/>
                  </a:lnTo>
                  <a:cubicBezTo>
                    <a:pt x="2694" y="4055"/>
                    <a:pt x="2694" y="4055"/>
                    <a:pt x="2700" y="4049"/>
                  </a:cubicBezTo>
                  <a:lnTo>
                    <a:pt x="2711" y="4049"/>
                  </a:lnTo>
                  <a:cubicBezTo>
                    <a:pt x="2707" y="4049"/>
                    <a:pt x="2703" y="4055"/>
                    <a:pt x="2699" y="4061"/>
                  </a:cubicBezTo>
                  <a:lnTo>
                    <a:pt x="2699" y="4061"/>
                  </a:lnTo>
                  <a:cubicBezTo>
                    <a:pt x="2700" y="4060"/>
                    <a:pt x="2700" y="4060"/>
                    <a:pt x="2700" y="4060"/>
                  </a:cubicBezTo>
                  <a:lnTo>
                    <a:pt x="2700" y="4060"/>
                  </a:lnTo>
                  <a:cubicBezTo>
                    <a:pt x="2697" y="4065"/>
                    <a:pt x="2697" y="4066"/>
                    <a:pt x="2699" y="4066"/>
                  </a:cubicBezTo>
                  <a:cubicBezTo>
                    <a:pt x="2702" y="4066"/>
                    <a:pt x="2713" y="4058"/>
                    <a:pt x="2717" y="4058"/>
                  </a:cubicBezTo>
                  <a:cubicBezTo>
                    <a:pt x="2718" y="4058"/>
                    <a:pt x="2718" y="4059"/>
                    <a:pt x="2717" y="4060"/>
                  </a:cubicBezTo>
                  <a:lnTo>
                    <a:pt x="2711" y="4066"/>
                  </a:lnTo>
                  <a:lnTo>
                    <a:pt x="2722" y="4066"/>
                  </a:lnTo>
                  <a:cubicBezTo>
                    <a:pt x="2718" y="4070"/>
                    <a:pt x="2716" y="4071"/>
                    <a:pt x="2715" y="4071"/>
                  </a:cubicBezTo>
                  <a:cubicBezTo>
                    <a:pt x="2714" y="4071"/>
                    <a:pt x="2713" y="4070"/>
                    <a:pt x="2711" y="4070"/>
                  </a:cubicBezTo>
                  <a:cubicBezTo>
                    <a:pt x="2710" y="4070"/>
                    <a:pt x="2708" y="4070"/>
                    <a:pt x="2706" y="4072"/>
                  </a:cubicBezTo>
                  <a:cubicBezTo>
                    <a:pt x="2707" y="4073"/>
                    <a:pt x="2709" y="4073"/>
                    <a:pt x="2711" y="4073"/>
                  </a:cubicBezTo>
                  <a:cubicBezTo>
                    <a:pt x="2716" y="4073"/>
                    <a:pt x="2721" y="4072"/>
                    <a:pt x="2724" y="4072"/>
                  </a:cubicBezTo>
                  <a:cubicBezTo>
                    <a:pt x="2726" y="4072"/>
                    <a:pt x="2727" y="4073"/>
                    <a:pt x="2722" y="4077"/>
                  </a:cubicBezTo>
                  <a:lnTo>
                    <a:pt x="2717" y="4077"/>
                  </a:lnTo>
                  <a:cubicBezTo>
                    <a:pt x="2706" y="4088"/>
                    <a:pt x="2706" y="4088"/>
                    <a:pt x="2706" y="4088"/>
                  </a:cubicBezTo>
                  <a:lnTo>
                    <a:pt x="2706" y="4100"/>
                  </a:lnTo>
                  <a:lnTo>
                    <a:pt x="2711" y="4100"/>
                  </a:lnTo>
                  <a:cubicBezTo>
                    <a:pt x="2719" y="4095"/>
                    <a:pt x="2723" y="4093"/>
                    <a:pt x="2726" y="4093"/>
                  </a:cubicBezTo>
                  <a:cubicBezTo>
                    <a:pt x="2732" y="4093"/>
                    <a:pt x="2730" y="4101"/>
                    <a:pt x="2738" y="4101"/>
                  </a:cubicBezTo>
                  <a:cubicBezTo>
                    <a:pt x="2740" y="4101"/>
                    <a:pt x="2742" y="4100"/>
                    <a:pt x="2745" y="4100"/>
                  </a:cubicBezTo>
                  <a:lnTo>
                    <a:pt x="2745" y="4100"/>
                  </a:lnTo>
                  <a:cubicBezTo>
                    <a:pt x="2722" y="4105"/>
                    <a:pt x="2734" y="4105"/>
                    <a:pt x="2722" y="4111"/>
                  </a:cubicBezTo>
                  <a:cubicBezTo>
                    <a:pt x="2718" y="4115"/>
                    <a:pt x="2717" y="4119"/>
                    <a:pt x="2715" y="4121"/>
                  </a:cubicBezTo>
                  <a:lnTo>
                    <a:pt x="2715" y="4121"/>
                  </a:lnTo>
                  <a:cubicBezTo>
                    <a:pt x="2715" y="4121"/>
                    <a:pt x="2715" y="4121"/>
                    <a:pt x="2715" y="4121"/>
                  </a:cubicBezTo>
                  <a:cubicBezTo>
                    <a:pt x="2719" y="4121"/>
                    <a:pt x="2715" y="4129"/>
                    <a:pt x="2722" y="4129"/>
                  </a:cubicBezTo>
                  <a:cubicBezTo>
                    <a:pt x="2723" y="4129"/>
                    <a:pt x="2724" y="4129"/>
                    <a:pt x="2724" y="4129"/>
                  </a:cubicBezTo>
                  <a:lnTo>
                    <a:pt x="2724" y="4129"/>
                  </a:lnTo>
                  <a:cubicBezTo>
                    <a:pt x="2723" y="4129"/>
                    <a:pt x="2722" y="4131"/>
                    <a:pt x="2717" y="4133"/>
                  </a:cubicBezTo>
                  <a:cubicBezTo>
                    <a:pt x="2718" y="4134"/>
                    <a:pt x="2719" y="4135"/>
                    <a:pt x="2720" y="4135"/>
                  </a:cubicBezTo>
                  <a:cubicBezTo>
                    <a:pt x="2722" y="4135"/>
                    <a:pt x="2723" y="4130"/>
                    <a:pt x="2726" y="4128"/>
                  </a:cubicBezTo>
                  <a:lnTo>
                    <a:pt x="2726" y="4128"/>
                  </a:lnTo>
                  <a:cubicBezTo>
                    <a:pt x="2727" y="4128"/>
                    <a:pt x="2727" y="4128"/>
                    <a:pt x="2728" y="4128"/>
                  </a:cubicBezTo>
                  <a:lnTo>
                    <a:pt x="2728" y="4128"/>
                  </a:lnTo>
                  <a:cubicBezTo>
                    <a:pt x="2728" y="4128"/>
                    <a:pt x="2728" y="4128"/>
                    <a:pt x="2728" y="4128"/>
                  </a:cubicBezTo>
                  <a:cubicBezTo>
                    <a:pt x="2730" y="4127"/>
                    <a:pt x="2731" y="4127"/>
                    <a:pt x="2732" y="4127"/>
                  </a:cubicBezTo>
                  <a:lnTo>
                    <a:pt x="2732" y="4127"/>
                  </a:lnTo>
                  <a:cubicBezTo>
                    <a:pt x="2741" y="4127"/>
                    <a:pt x="2724" y="4150"/>
                    <a:pt x="2745" y="4150"/>
                  </a:cubicBezTo>
                  <a:cubicBezTo>
                    <a:pt x="2762" y="4150"/>
                    <a:pt x="2773" y="4144"/>
                    <a:pt x="2784" y="4144"/>
                  </a:cubicBezTo>
                  <a:cubicBezTo>
                    <a:pt x="2778" y="4156"/>
                    <a:pt x="2767" y="4156"/>
                    <a:pt x="2767" y="4156"/>
                  </a:cubicBezTo>
                  <a:cubicBezTo>
                    <a:pt x="2767" y="4161"/>
                    <a:pt x="2767" y="4161"/>
                    <a:pt x="2773" y="4167"/>
                  </a:cubicBezTo>
                  <a:cubicBezTo>
                    <a:pt x="2773" y="4167"/>
                    <a:pt x="2767" y="4161"/>
                    <a:pt x="2767" y="4161"/>
                  </a:cubicBezTo>
                  <a:lnTo>
                    <a:pt x="2767" y="4172"/>
                  </a:lnTo>
                  <a:lnTo>
                    <a:pt x="2773" y="4178"/>
                  </a:lnTo>
                  <a:lnTo>
                    <a:pt x="2767" y="4178"/>
                  </a:lnTo>
                  <a:cubicBezTo>
                    <a:pt x="2767" y="4178"/>
                    <a:pt x="2767" y="4172"/>
                    <a:pt x="2767" y="4172"/>
                  </a:cubicBezTo>
                  <a:cubicBezTo>
                    <a:pt x="2767" y="4167"/>
                    <a:pt x="2762" y="4167"/>
                    <a:pt x="2762" y="4167"/>
                  </a:cubicBezTo>
                  <a:lnTo>
                    <a:pt x="2762" y="4167"/>
                  </a:lnTo>
                  <a:cubicBezTo>
                    <a:pt x="2762" y="4172"/>
                    <a:pt x="2762" y="4172"/>
                    <a:pt x="2767" y="4178"/>
                  </a:cubicBezTo>
                  <a:lnTo>
                    <a:pt x="2762" y="4178"/>
                  </a:lnTo>
                  <a:cubicBezTo>
                    <a:pt x="2756" y="4178"/>
                    <a:pt x="2756" y="4172"/>
                    <a:pt x="2756" y="4172"/>
                  </a:cubicBezTo>
                  <a:cubicBezTo>
                    <a:pt x="2756" y="4178"/>
                    <a:pt x="2750" y="4178"/>
                    <a:pt x="2756" y="4189"/>
                  </a:cubicBezTo>
                  <a:cubicBezTo>
                    <a:pt x="2754" y="4188"/>
                    <a:pt x="2753" y="4188"/>
                    <a:pt x="2752" y="4188"/>
                  </a:cubicBezTo>
                  <a:cubicBezTo>
                    <a:pt x="2749" y="4188"/>
                    <a:pt x="2748" y="4191"/>
                    <a:pt x="2746" y="4191"/>
                  </a:cubicBezTo>
                  <a:cubicBezTo>
                    <a:pt x="2745" y="4191"/>
                    <a:pt x="2743" y="4190"/>
                    <a:pt x="2739" y="4184"/>
                  </a:cubicBezTo>
                  <a:cubicBezTo>
                    <a:pt x="2739" y="4189"/>
                    <a:pt x="2739" y="4201"/>
                    <a:pt x="2739" y="4201"/>
                  </a:cubicBezTo>
                  <a:cubicBezTo>
                    <a:pt x="2735" y="4193"/>
                    <a:pt x="2733" y="4191"/>
                    <a:pt x="2731" y="4191"/>
                  </a:cubicBezTo>
                  <a:cubicBezTo>
                    <a:pt x="2729" y="4191"/>
                    <a:pt x="2727" y="4193"/>
                    <a:pt x="2725" y="4193"/>
                  </a:cubicBezTo>
                  <a:cubicBezTo>
                    <a:pt x="2723" y="4193"/>
                    <a:pt x="2721" y="4191"/>
                    <a:pt x="2717" y="4184"/>
                  </a:cubicBezTo>
                  <a:lnTo>
                    <a:pt x="2717" y="4184"/>
                  </a:lnTo>
                  <a:cubicBezTo>
                    <a:pt x="2722" y="4206"/>
                    <a:pt x="2706" y="4201"/>
                    <a:pt x="2706" y="4217"/>
                  </a:cubicBezTo>
                  <a:cubicBezTo>
                    <a:pt x="2706" y="4212"/>
                    <a:pt x="2706" y="4212"/>
                    <a:pt x="2706" y="4212"/>
                  </a:cubicBezTo>
                  <a:cubicBezTo>
                    <a:pt x="2706" y="4212"/>
                    <a:pt x="2700" y="4206"/>
                    <a:pt x="2694" y="4206"/>
                  </a:cubicBezTo>
                  <a:lnTo>
                    <a:pt x="2694" y="4206"/>
                  </a:lnTo>
                  <a:cubicBezTo>
                    <a:pt x="2706" y="4223"/>
                    <a:pt x="2700" y="4229"/>
                    <a:pt x="2706" y="4240"/>
                  </a:cubicBezTo>
                  <a:cubicBezTo>
                    <a:pt x="2689" y="4229"/>
                    <a:pt x="2694" y="4217"/>
                    <a:pt x="2683" y="4206"/>
                  </a:cubicBezTo>
                  <a:lnTo>
                    <a:pt x="2683" y="4206"/>
                  </a:lnTo>
                  <a:cubicBezTo>
                    <a:pt x="2694" y="4217"/>
                    <a:pt x="2683" y="4223"/>
                    <a:pt x="2694" y="4234"/>
                  </a:cubicBezTo>
                  <a:cubicBezTo>
                    <a:pt x="2683" y="4229"/>
                    <a:pt x="2689" y="4229"/>
                    <a:pt x="2678" y="4217"/>
                  </a:cubicBezTo>
                  <a:lnTo>
                    <a:pt x="2678" y="4217"/>
                  </a:lnTo>
                  <a:cubicBezTo>
                    <a:pt x="2689" y="4240"/>
                    <a:pt x="2678" y="4223"/>
                    <a:pt x="2683" y="4240"/>
                  </a:cubicBezTo>
                  <a:cubicBezTo>
                    <a:pt x="2674" y="4235"/>
                    <a:pt x="2669" y="4227"/>
                    <a:pt x="2667" y="4227"/>
                  </a:cubicBezTo>
                  <a:cubicBezTo>
                    <a:pt x="2667" y="4227"/>
                    <a:pt x="2666" y="4227"/>
                    <a:pt x="2666" y="4229"/>
                  </a:cubicBezTo>
                  <a:cubicBezTo>
                    <a:pt x="2661" y="4229"/>
                    <a:pt x="2661" y="4217"/>
                    <a:pt x="2661" y="4217"/>
                  </a:cubicBezTo>
                  <a:lnTo>
                    <a:pt x="2661" y="4217"/>
                  </a:lnTo>
                  <a:cubicBezTo>
                    <a:pt x="2655" y="4217"/>
                    <a:pt x="2666" y="4234"/>
                    <a:pt x="2672" y="4240"/>
                  </a:cubicBezTo>
                  <a:cubicBezTo>
                    <a:pt x="2671" y="4242"/>
                    <a:pt x="2669" y="4243"/>
                    <a:pt x="2668" y="4243"/>
                  </a:cubicBezTo>
                  <a:cubicBezTo>
                    <a:pt x="2664" y="4243"/>
                    <a:pt x="2659" y="4233"/>
                    <a:pt x="2655" y="4229"/>
                  </a:cubicBezTo>
                  <a:lnTo>
                    <a:pt x="2655" y="4229"/>
                  </a:lnTo>
                  <a:cubicBezTo>
                    <a:pt x="2655" y="4234"/>
                    <a:pt x="2661" y="4245"/>
                    <a:pt x="2655" y="4251"/>
                  </a:cubicBezTo>
                  <a:cubicBezTo>
                    <a:pt x="2655" y="4245"/>
                    <a:pt x="2655" y="4245"/>
                    <a:pt x="2650" y="4245"/>
                  </a:cubicBezTo>
                  <a:cubicBezTo>
                    <a:pt x="2655" y="4257"/>
                    <a:pt x="2638" y="4251"/>
                    <a:pt x="2644" y="4268"/>
                  </a:cubicBezTo>
                  <a:cubicBezTo>
                    <a:pt x="2638" y="4279"/>
                    <a:pt x="2644" y="4290"/>
                    <a:pt x="2638" y="4290"/>
                  </a:cubicBezTo>
                  <a:cubicBezTo>
                    <a:pt x="2627" y="4279"/>
                    <a:pt x="2644" y="4279"/>
                    <a:pt x="2627" y="4273"/>
                  </a:cubicBezTo>
                  <a:lnTo>
                    <a:pt x="2638" y="4273"/>
                  </a:lnTo>
                  <a:cubicBezTo>
                    <a:pt x="2630" y="4265"/>
                    <a:pt x="2631" y="4265"/>
                    <a:pt x="2632" y="4265"/>
                  </a:cubicBezTo>
                  <a:cubicBezTo>
                    <a:pt x="2633" y="4265"/>
                    <a:pt x="2633" y="4265"/>
                    <a:pt x="2622" y="4257"/>
                  </a:cubicBezTo>
                  <a:cubicBezTo>
                    <a:pt x="2610" y="4257"/>
                    <a:pt x="2622" y="4268"/>
                    <a:pt x="2610" y="4268"/>
                  </a:cubicBezTo>
                  <a:cubicBezTo>
                    <a:pt x="2610" y="4273"/>
                    <a:pt x="2616" y="4279"/>
                    <a:pt x="2622" y="4285"/>
                  </a:cubicBezTo>
                  <a:cubicBezTo>
                    <a:pt x="2620" y="4289"/>
                    <a:pt x="2618" y="4291"/>
                    <a:pt x="2616" y="4291"/>
                  </a:cubicBezTo>
                  <a:cubicBezTo>
                    <a:pt x="2608" y="4291"/>
                    <a:pt x="2598" y="4278"/>
                    <a:pt x="2594" y="4278"/>
                  </a:cubicBezTo>
                  <a:cubicBezTo>
                    <a:pt x="2593" y="4278"/>
                    <a:pt x="2592" y="4280"/>
                    <a:pt x="2594" y="4285"/>
                  </a:cubicBezTo>
                  <a:cubicBezTo>
                    <a:pt x="2599" y="4290"/>
                    <a:pt x="2610" y="4307"/>
                    <a:pt x="2599" y="4307"/>
                  </a:cubicBezTo>
                  <a:lnTo>
                    <a:pt x="2588" y="4290"/>
                  </a:lnTo>
                  <a:lnTo>
                    <a:pt x="2588" y="4290"/>
                  </a:lnTo>
                  <a:cubicBezTo>
                    <a:pt x="2583" y="4290"/>
                    <a:pt x="2596" y="4308"/>
                    <a:pt x="2587" y="4308"/>
                  </a:cubicBezTo>
                  <a:cubicBezTo>
                    <a:pt x="2586" y="4308"/>
                    <a:pt x="2585" y="4308"/>
                    <a:pt x="2583" y="4307"/>
                  </a:cubicBezTo>
                  <a:lnTo>
                    <a:pt x="2583" y="4307"/>
                  </a:lnTo>
                  <a:cubicBezTo>
                    <a:pt x="2584" y="4309"/>
                    <a:pt x="2584" y="4311"/>
                    <a:pt x="2582" y="4313"/>
                  </a:cubicBezTo>
                  <a:lnTo>
                    <a:pt x="2571" y="4301"/>
                  </a:lnTo>
                  <a:cubicBezTo>
                    <a:pt x="2571" y="4301"/>
                    <a:pt x="2566" y="4307"/>
                    <a:pt x="2566" y="4313"/>
                  </a:cubicBezTo>
                  <a:cubicBezTo>
                    <a:pt x="2566" y="4318"/>
                    <a:pt x="2566" y="4324"/>
                    <a:pt x="2566" y="4324"/>
                  </a:cubicBezTo>
                  <a:cubicBezTo>
                    <a:pt x="2566" y="4318"/>
                    <a:pt x="2560" y="4318"/>
                    <a:pt x="2560" y="4313"/>
                  </a:cubicBezTo>
                  <a:cubicBezTo>
                    <a:pt x="2560" y="4316"/>
                    <a:pt x="2559" y="4317"/>
                    <a:pt x="2558" y="4317"/>
                  </a:cubicBezTo>
                  <a:cubicBezTo>
                    <a:pt x="2554" y="4317"/>
                    <a:pt x="2549" y="4309"/>
                    <a:pt x="2549" y="4301"/>
                  </a:cubicBezTo>
                  <a:lnTo>
                    <a:pt x="2549" y="4313"/>
                  </a:lnTo>
                  <a:cubicBezTo>
                    <a:pt x="2549" y="4312"/>
                    <a:pt x="2549" y="4311"/>
                    <a:pt x="2549" y="4311"/>
                  </a:cubicBezTo>
                  <a:cubicBezTo>
                    <a:pt x="2549" y="4311"/>
                    <a:pt x="2549" y="4313"/>
                    <a:pt x="2548" y="4316"/>
                  </a:cubicBezTo>
                  <a:lnTo>
                    <a:pt x="2548" y="4316"/>
                  </a:lnTo>
                  <a:cubicBezTo>
                    <a:pt x="2547" y="4320"/>
                    <a:pt x="2543" y="4325"/>
                    <a:pt x="2543" y="4329"/>
                  </a:cubicBezTo>
                  <a:cubicBezTo>
                    <a:pt x="2543" y="4329"/>
                    <a:pt x="2547" y="4323"/>
                    <a:pt x="2548" y="4317"/>
                  </a:cubicBezTo>
                  <a:lnTo>
                    <a:pt x="2548" y="4317"/>
                  </a:lnTo>
                  <a:cubicBezTo>
                    <a:pt x="2547" y="4321"/>
                    <a:pt x="2546" y="4327"/>
                    <a:pt x="2543" y="4329"/>
                  </a:cubicBezTo>
                  <a:cubicBezTo>
                    <a:pt x="2541" y="4332"/>
                    <a:pt x="2539" y="4333"/>
                    <a:pt x="2537" y="4333"/>
                  </a:cubicBezTo>
                  <a:cubicBezTo>
                    <a:pt x="2535" y="4333"/>
                    <a:pt x="2534" y="4330"/>
                    <a:pt x="2538" y="4324"/>
                  </a:cubicBezTo>
                  <a:lnTo>
                    <a:pt x="2538" y="4321"/>
                  </a:lnTo>
                  <a:lnTo>
                    <a:pt x="2538" y="4321"/>
                  </a:lnTo>
                  <a:cubicBezTo>
                    <a:pt x="2535" y="4326"/>
                    <a:pt x="2531" y="4334"/>
                    <a:pt x="2528" y="4334"/>
                  </a:cubicBezTo>
                  <a:cubicBezTo>
                    <a:pt x="2527" y="4334"/>
                    <a:pt x="2526" y="4333"/>
                    <a:pt x="2526" y="4329"/>
                  </a:cubicBezTo>
                  <a:lnTo>
                    <a:pt x="2532" y="4329"/>
                  </a:lnTo>
                  <a:cubicBezTo>
                    <a:pt x="2532" y="4318"/>
                    <a:pt x="2515" y="4318"/>
                    <a:pt x="2526" y="4301"/>
                  </a:cubicBezTo>
                  <a:lnTo>
                    <a:pt x="2526" y="4301"/>
                  </a:lnTo>
                  <a:cubicBezTo>
                    <a:pt x="2524" y="4302"/>
                    <a:pt x="2523" y="4302"/>
                    <a:pt x="2522" y="4302"/>
                  </a:cubicBezTo>
                  <a:cubicBezTo>
                    <a:pt x="2515" y="4302"/>
                    <a:pt x="2520" y="4293"/>
                    <a:pt x="2513" y="4293"/>
                  </a:cubicBezTo>
                  <a:cubicBezTo>
                    <a:pt x="2512" y="4293"/>
                    <a:pt x="2509" y="4293"/>
                    <a:pt x="2504" y="4296"/>
                  </a:cubicBezTo>
                  <a:cubicBezTo>
                    <a:pt x="2510" y="4285"/>
                    <a:pt x="2515" y="4279"/>
                    <a:pt x="2515" y="4268"/>
                  </a:cubicBezTo>
                  <a:cubicBezTo>
                    <a:pt x="2515" y="4267"/>
                    <a:pt x="2514" y="4266"/>
                    <a:pt x="2513" y="4266"/>
                  </a:cubicBezTo>
                  <a:cubicBezTo>
                    <a:pt x="2510" y="4266"/>
                    <a:pt x="2503" y="4269"/>
                    <a:pt x="2498" y="4269"/>
                  </a:cubicBezTo>
                  <a:cubicBezTo>
                    <a:pt x="2496" y="4269"/>
                    <a:pt x="2494" y="4269"/>
                    <a:pt x="2493" y="4268"/>
                  </a:cubicBezTo>
                  <a:lnTo>
                    <a:pt x="2504" y="4251"/>
                  </a:lnTo>
                  <a:lnTo>
                    <a:pt x="2498" y="4251"/>
                  </a:lnTo>
                  <a:cubicBezTo>
                    <a:pt x="2498" y="4257"/>
                    <a:pt x="2493" y="4257"/>
                    <a:pt x="2493" y="4262"/>
                  </a:cubicBezTo>
                  <a:cubicBezTo>
                    <a:pt x="2482" y="4262"/>
                    <a:pt x="2493" y="4245"/>
                    <a:pt x="2498" y="4240"/>
                  </a:cubicBezTo>
                  <a:lnTo>
                    <a:pt x="2476" y="4234"/>
                  </a:lnTo>
                  <a:cubicBezTo>
                    <a:pt x="2479" y="4231"/>
                    <a:pt x="2482" y="4231"/>
                    <a:pt x="2484" y="4231"/>
                  </a:cubicBezTo>
                  <a:cubicBezTo>
                    <a:pt x="2487" y="4231"/>
                    <a:pt x="2490" y="4231"/>
                    <a:pt x="2493" y="4229"/>
                  </a:cubicBezTo>
                  <a:lnTo>
                    <a:pt x="2493" y="4229"/>
                  </a:lnTo>
                  <a:cubicBezTo>
                    <a:pt x="2489" y="4230"/>
                    <a:pt x="2488" y="4230"/>
                    <a:pt x="2487" y="4230"/>
                  </a:cubicBezTo>
                  <a:cubicBezTo>
                    <a:pt x="2485" y="4230"/>
                    <a:pt x="2501" y="4223"/>
                    <a:pt x="2487" y="4223"/>
                  </a:cubicBezTo>
                  <a:cubicBezTo>
                    <a:pt x="2487" y="4229"/>
                    <a:pt x="2482" y="4229"/>
                    <a:pt x="2476" y="4229"/>
                  </a:cubicBezTo>
                  <a:cubicBezTo>
                    <a:pt x="2482" y="4223"/>
                    <a:pt x="2476" y="4217"/>
                    <a:pt x="2470" y="4212"/>
                  </a:cubicBezTo>
                  <a:lnTo>
                    <a:pt x="2482" y="4206"/>
                  </a:lnTo>
                  <a:cubicBezTo>
                    <a:pt x="2476" y="4195"/>
                    <a:pt x="2465" y="4189"/>
                    <a:pt x="2459" y="4184"/>
                  </a:cubicBezTo>
                  <a:cubicBezTo>
                    <a:pt x="2454" y="4189"/>
                    <a:pt x="2442" y="4195"/>
                    <a:pt x="2437" y="4195"/>
                  </a:cubicBezTo>
                  <a:cubicBezTo>
                    <a:pt x="2447" y="4190"/>
                    <a:pt x="2443" y="4189"/>
                    <a:pt x="2447" y="4185"/>
                  </a:cubicBezTo>
                  <a:lnTo>
                    <a:pt x="2447" y="4185"/>
                  </a:lnTo>
                  <a:cubicBezTo>
                    <a:pt x="2447" y="4185"/>
                    <a:pt x="2447" y="4185"/>
                    <a:pt x="2447" y="4185"/>
                  </a:cubicBezTo>
                  <a:lnTo>
                    <a:pt x="2447" y="4185"/>
                  </a:lnTo>
                  <a:lnTo>
                    <a:pt x="2448" y="4184"/>
                  </a:lnTo>
                  <a:lnTo>
                    <a:pt x="2448" y="4184"/>
                  </a:lnTo>
                  <a:cubicBezTo>
                    <a:pt x="2448" y="4184"/>
                    <a:pt x="2447" y="4185"/>
                    <a:pt x="2447" y="4185"/>
                  </a:cubicBezTo>
                  <a:lnTo>
                    <a:pt x="2447" y="4185"/>
                  </a:lnTo>
                  <a:cubicBezTo>
                    <a:pt x="2449" y="4184"/>
                    <a:pt x="2452" y="4184"/>
                    <a:pt x="2454" y="4184"/>
                  </a:cubicBezTo>
                  <a:lnTo>
                    <a:pt x="2448" y="4178"/>
                  </a:lnTo>
                  <a:cubicBezTo>
                    <a:pt x="2448" y="4178"/>
                    <a:pt x="2454" y="4178"/>
                    <a:pt x="2459" y="4172"/>
                  </a:cubicBezTo>
                  <a:lnTo>
                    <a:pt x="2459" y="4172"/>
                  </a:lnTo>
                  <a:cubicBezTo>
                    <a:pt x="2458" y="4173"/>
                    <a:pt x="2457" y="4173"/>
                    <a:pt x="2456" y="4173"/>
                  </a:cubicBezTo>
                  <a:cubicBezTo>
                    <a:pt x="2452" y="4173"/>
                    <a:pt x="2460" y="4161"/>
                    <a:pt x="2453" y="4160"/>
                  </a:cubicBezTo>
                  <a:lnTo>
                    <a:pt x="2453" y="4160"/>
                  </a:lnTo>
                  <a:cubicBezTo>
                    <a:pt x="2447" y="4150"/>
                    <a:pt x="2437" y="4150"/>
                    <a:pt x="2431" y="4144"/>
                  </a:cubicBezTo>
                  <a:cubicBezTo>
                    <a:pt x="2426" y="4147"/>
                    <a:pt x="2423" y="4147"/>
                    <a:pt x="2420" y="4147"/>
                  </a:cubicBezTo>
                  <a:cubicBezTo>
                    <a:pt x="2417" y="4147"/>
                    <a:pt x="2414" y="4147"/>
                    <a:pt x="2409" y="4150"/>
                  </a:cubicBezTo>
                  <a:cubicBezTo>
                    <a:pt x="2409" y="4139"/>
                    <a:pt x="2414" y="4128"/>
                    <a:pt x="2409" y="4122"/>
                  </a:cubicBezTo>
                  <a:cubicBezTo>
                    <a:pt x="2398" y="4122"/>
                    <a:pt x="2398" y="4128"/>
                    <a:pt x="2392" y="4128"/>
                  </a:cubicBezTo>
                  <a:cubicBezTo>
                    <a:pt x="2398" y="4122"/>
                    <a:pt x="2392" y="4116"/>
                    <a:pt x="2403" y="4116"/>
                  </a:cubicBezTo>
                  <a:cubicBezTo>
                    <a:pt x="2398" y="4105"/>
                    <a:pt x="2392" y="4105"/>
                    <a:pt x="2381" y="4100"/>
                  </a:cubicBezTo>
                  <a:cubicBezTo>
                    <a:pt x="2375" y="4105"/>
                    <a:pt x="2375" y="4105"/>
                    <a:pt x="2370" y="4105"/>
                  </a:cubicBezTo>
                  <a:cubicBezTo>
                    <a:pt x="2370" y="4105"/>
                    <a:pt x="2375" y="4100"/>
                    <a:pt x="2375" y="4100"/>
                  </a:cubicBezTo>
                  <a:lnTo>
                    <a:pt x="2381" y="4094"/>
                  </a:lnTo>
                  <a:cubicBezTo>
                    <a:pt x="2360" y="4094"/>
                    <a:pt x="2383" y="4054"/>
                    <a:pt x="2367" y="4054"/>
                  </a:cubicBezTo>
                  <a:cubicBezTo>
                    <a:pt x="2366" y="4054"/>
                    <a:pt x="2365" y="4055"/>
                    <a:pt x="2364" y="4055"/>
                  </a:cubicBezTo>
                  <a:lnTo>
                    <a:pt x="2347" y="4049"/>
                  </a:lnTo>
                  <a:cubicBezTo>
                    <a:pt x="2344" y="4046"/>
                    <a:pt x="2346" y="4046"/>
                    <a:pt x="2349" y="4046"/>
                  </a:cubicBezTo>
                  <a:cubicBezTo>
                    <a:pt x="2351" y="4046"/>
                    <a:pt x="2356" y="4046"/>
                    <a:pt x="2358" y="4044"/>
                  </a:cubicBezTo>
                  <a:cubicBezTo>
                    <a:pt x="2336" y="4039"/>
                    <a:pt x="2346" y="4031"/>
                    <a:pt x="2342" y="4031"/>
                  </a:cubicBezTo>
                  <a:lnTo>
                    <a:pt x="2342" y="4031"/>
                  </a:lnTo>
                  <a:cubicBezTo>
                    <a:pt x="2341" y="4031"/>
                    <a:pt x="2339" y="4031"/>
                    <a:pt x="2336" y="4032"/>
                  </a:cubicBezTo>
                  <a:cubicBezTo>
                    <a:pt x="2353" y="4021"/>
                    <a:pt x="2353" y="4027"/>
                    <a:pt x="2353" y="4021"/>
                  </a:cubicBezTo>
                  <a:lnTo>
                    <a:pt x="2336" y="4021"/>
                  </a:lnTo>
                  <a:cubicBezTo>
                    <a:pt x="2342" y="4016"/>
                    <a:pt x="2347" y="4016"/>
                    <a:pt x="2347" y="4016"/>
                  </a:cubicBezTo>
                  <a:cubicBezTo>
                    <a:pt x="2353" y="4016"/>
                    <a:pt x="2364" y="4021"/>
                    <a:pt x="2364" y="4021"/>
                  </a:cubicBezTo>
                  <a:cubicBezTo>
                    <a:pt x="2364" y="4021"/>
                    <a:pt x="2358" y="4016"/>
                    <a:pt x="2353" y="4010"/>
                  </a:cubicBezTo>
                  <a:lnTo>
                    <a:pt x="2358" y="4010"/>
                  </a:lnTo>
                  <a:lnTo>
                    <a:pt x="2358" y="4016"/>
                  </a:lnTo>
                  <a:cubicBezTo>
                    <a:pt x="2358" y="4010"/>
                    <a:pt x="2364" y="4010"/>
                    <a:pt x="2364" y="4004"/>
                  </a:cubicBezTo>
                  <a:cubicBezTo>
                    <a:pt x="2370" y="3999"/>
                    <a:pt x="2375" y="3999"/>
                    <a:pt x="2386" y="3988"/>
                  </a:cubicBezTo>
                  <a:lnTo>
                    <a:pt x="2386" y="3999"/>
                  </a:lnTo>
                  <a:cubicBezTo>
                    <a:pt x="2392" y="3999"/>
                    <a:pt x="2392" y="3993"/>
                    <a:pt x="2392" y="3982"/>
                  </a:cubicBezTo>
                  <a:cubicBezTo>
                    <a:pt x="2392" y="3982"/>
                    <a:pt x="2398" y="3976"/>
                    <a:pt x="2398" y="3971"/>
                  </a:cubicBezTo>
                  <a:cubicBezTo>
                    <a:pt x="2398" y="3976"/>
                    <a:pt x="2403" y="3976"/>
                    <a:pt x="2398" y="3976"/>
                  </a:cubicBezTo>
                  <a:cubicBezTo>
                    <a:pt x="2400" y="3979"/>
                    <a:pt x="2403" y="3980"/>
                    <a:pt x="2405" y="3980"/>
                  </a:cubicBezTo>
                  <a:cubicBezTo>
                    <a:pt x="2411" y="3980"/>
                    <a:pt x="2413" y="3970"/>
                    <a:pt x="2409" y="3965"/>
                  </a:cubicBezTo>
                  <a:lnTo>
                    <a:pt x="2409" y="3965"/>
                  </a:lnTo>
                  <a:cubicBezTo>
                    <a:pt x="2409" y="3966"/>
                    <a:pt x="2414" y="3971"/>
                    <a:pt x="2414" y="3971"/>
                  </a:cubicBezTo>
                  <a:cubicBezTo>
                    <a:pt x="2415" y="3972"/>
                    <a:pt x="2416" y="3972"/>
                    <a:pt x="2416" y="3972"/>
                  </a:cubicBezTo>
                  <a:cubicBezTo>
                    <a:pt x="2418" y="3972"/>
                    <a:pt x="2417" y="3962"/>
                    <a:pt x="2421" y="3962"/>
                  </a:cubicBezTo>
                  <a:cubicBezTo>
                    <a:pt x="2422" y="3962"/>
                    <a:pt x="2423" y="3963"/>
                    <a:pt x="2426" y="3965"/>
                  </a:cubicBezTo>
                  <a:cubicBezTo>
                    <a:pt x="2426" y="3965"/>
                    <a:pt x="2426" y="3965"/>
                    <a:pt x="2426" y="3971"/>
                  </a:cubicBezTo>
                  <a:cubicBezTo>
                    <a:pt x="2426" y="3965"/>
                    <a:pt x="2437" y="3965"/>
                    <a:pt x="2426" y="3954"/>
                  </a:cubicBezTo>
                  <a:lnTo>
                    <a:pt x="2431" y="3954"/>
                  </a:lnTo>
                  <a:cubicBezTo>
                    <a:pt x="2437" y="3948"/>
                    <a:pt x="2437" y="3948"/>
                    <a:pt x="2442" y="3948"/>
                  </a:cubicBezTo>
                  <a:cubicBezTo>
                    <a:pt x="2448" y="3943"/>
                    <a:pt x="2454" y="3937"/>
                    <a:pt x="2454" y="3937"/>
                  </a:cubicBezTo>
                  <a:cubicBezTo>
                    <a:pt x="2459" y="3937"/>
                    <a:pt x="2465" y="3932"/>
                    <a:pt x="2465" y="3926"/>
                  </a:cubicBezTo>
                  <a:cubicBezTo>
                    <a:pt x="2465" y="3932"/>
                    <a:pt x="2465" y="3932"/>
                    <a:pt x="2465" y="3932"/>
                  </a:cubicBezTo>
                  <a:lnTo>
                    <a:pt x="2470" y="3932"/>
                  </a:lnTo>
                  <a:cubicBezTo>
                    <a:pt x="2470" y="3932"/>
                    <a:pt x="2470" y="3932"/>
                    <a:pt x="2470" y="3937"/>
                  </a:cubicBezTo>
                  <a:cubicBezTo>
                    <a:pt x="2476" y="3932"/>
                    <a:pt x="2476" y="3932"/>
                    <a:pt x="2476" y="3926"/>
                  </a:cubicBezTo>
                  <a:cubicBezTo>
                    <a:pt x="2482" y="3926"/>
                    <a:pt x="2493" y="3920"/>
                    <a:pt x="2493" y="3915"/>
                  </a:cubicBezTo>
                  <a:lnTo>
                    <a:pt x="2498" y="3915"/>
                  </a:lnTo>
                  <a:cubicBezTo>
                    <a:pt x="2498" y="3909"/>
                    <a:pt x="2498" y="3904"/>
                    <a:pt x="2504" y="3898"/>
                  </a:cubicBezTo>
                  <a:cubicBezTo>
                    <a:pt x="2510" y="3892"/>
                    <a:pt x="2510" y="3892"/>
                    <a:pt x="2515" y="3881"/>
                  </a:cubicBezTo>
                  <a:cubicBezTo>
                    <a:pt x="2515" y="3876"/>
                    <a:pt x="2515" y="3876"/>
                    <a:pt x="2521" y="3876"/>
                  </a:cubicBezTo>
                  <a:cubicBezTo>
                    <a:pt x="2521" y="3876"/>
                    <a:pt x="2521" y="3881"/>
                    <a:pt x="2521" y="3887"/>
                  </a:cubicBezTo>
                  <a:cubicBezTo>
                    <a:pt x="2521" y="3881"/>
                    <a:pt x="2521" y="3881"/>
                    <a:pt x="2526" y="3881"/>
                  </a:cubicBezTo>
                  <a:cubicBezTo>
                    <a:pt x="2526" y="3881"/>
                    <a:pt x="2526" y="3879"/>
                    <a:pt x="2528" y="3876"/>
                  </a:cubicBezTo>
                  <a:lnTo>
                    <a:pt x="2528" y="3876"/>
                  </a:lnTo>
                  <a:cubicBezTo>
                    <a:pt x="2530" y="3876"/>
                    <a:pt x="2531" y="3877"/>
                    <a:pt x="2531" y="3877"/>
                  </a:cubicBezTo>
                  <a:cubicBezTo>
                    <a:pt x="2532" y="3877"/>
                    <a:pt x="2532" y="3876"/>
                    <a:pt x="2532" y="3870"/>
                  </a:cubicBezTo>
                  <a:lnTo>
                    <a:pt x="2532" y="3870"/>
                  </a:lnTo>
                  <a:cubicBezTo>
                    <a:pt x="2532" y="3870"/>
                    <a:pt x="2532" y="3875"/>
                    <a:pt x="2528" y="3875"/>
                  </a:cubicBezTo>
                  <a:lnTo>
                    <a:pt x="2528" y="3875"/>
                  </a:lnTo>
                  <a:cubicBezTo>
                    <a:pt x="2529" y="3874"/>
                    <a:pt x="2530" y="3872"/>
                    <a:pt x="2532" y="3870"/>
                  </a:cubicBezTo>
                  <a:cubicBezTo>
                    <a:pt x="2532" y="3864"/>
                    <a:pt x="2532" y="3853"/>
                    <a:pt x="2532" y="3848"/>
                  </a:cubicBezTo>
                  <a:close/>
                  <a:moveTo>
                    <a:pt x="2566" y="4335"/>
                  </a:moveTo>
                  <a:cubicBezTo>
                    <a:pt x="2566" y="4335"/>
                    <a:pt x="2566" y="4341"/>
                    <a:pt x="2566" y="4341"/>
                  </a:cubicBezTo>
                  <a:cubicBezTo>
                    <a:pt x="2566" y="4341"/>
                    <a:pt x="2560" y="4335"/>
                    <a:pt x="2560" y="4335"/>
                  </a:cubicBezTo>
                  <a:close/>
                  <a:moveTo>
                    <a:pt x="2526" y="4438"/>
                  </a:moveTo>
                  <a:lnTo>
                    <a:pt x="2526" y="4438"/>
                  </a:lnTo>
                  <a:cubicBezTo>
                    <a:pt x="2524" y="4440"/>
                    <a:pt x="2523" y="4441"/>
                    <a:pt x="2521" y="4441"/>
                  </a:cubicBezTo>
                  <a:cubicBezTo>
                    <a:pt x="2524" y="4441"/>
                    <a:pt x="2526" y="4439"/>
                    <a:pt x="2526" y="4438"/>
                  </a:cubicBezTo>
                  <a:close/>
                  <a:moveTo>
                    <a:pt x="169" y="0"/>
                  </a:moveTo>
                  <a:cubicBezTo>
                    <a:pt x="163" y="6"/>
                    <a:pt x="169" y="22"/>
                    <a:pt x="157" y="22"/>
                  </a:cubicBezTo>
                  <a:lnTo>
                    <a:pt x="163" y="28"/>
                  </a:lnTo>
                  <a:cubicBezTo>
                    <a:pt x="163" y="33"/>
                    <a:pt x="162" y="35"/>
                    <a:pt x="162" y="35"/>
                  </a:cubicBezTo>
                  <a:cubicBezTo>
                    <a:pt x="161" y="35"/>
                    <a:pt x="159" y="30"/>
                    <a:pt x="158" y="30"/>
                  </a:cubicBezTo>
                  <a:cubicBezTo>
                    <a:pt x="158" y="30"/>
                    <a:pt x="157" y="31"/>
                    <a:pt x="157" y="34"/>
                  </a:cubicBezTo>
                  <a:lnTo>
                    <a:pt x="146" y="17"/>
                  </a:lnTo>
                  <a:cubicBezTo>
                    <a:pt x="146" y="22"/>
                    <a:pt x="146" y="39"/>
                    <a:pt x="146" y="39"/>
                  </a:cubicBezTo>
                  <a:cubicBezTo>
                    <a:pt x="141" y="28"/>
                    <a:pt x="141" y="17"/>
                    <a:pt x="146" y="11"/>
                  </a:cubicBezTo>
                  <a:lnTo>
                    <a:pt x="146" y="11"/>
                  </a:lnTo>
                  <a:cubicBezTo>
                    <a:pt x="141" y="11"/>
                    <a:pt x="141" y="17"/>
                    <a:pt x="141" y="22"/>
                  </a:cubicBezTo>
                  <a:cubicBezTo>
                    <a:pt x="141" y="34"/>
                    <a:pt x="141" y="45"/>
                    <a:pt x="141" y="45"/>
                  </a:cubicBezTo>
                  <a:cubicBezTo>
                    <a:pt x="132" y="32"/>
                    <a:pt x="127" y="29"/>
                    <a:pt x="124" y="29"/>
                  </a:cubicBezTo>
                  <a:cubicBezTo>
                    <a:pt x="121" y="29"/>
                    <a:pt x="119" y="31"/>
                    <a:pt x="115" y="31"/>
                  </a:cubicBezTo>
                  <a:cubicBezTo>
                    <a:pt x="112" y="31"/>
                    <a:pt x="108" y="29"/>
                    <a:pt x="101" y="22"/>
                  </a:cubicBezTo>
                  <a:cubicBezTo>
                    <a:pt x="101" y="39"/>
                    <a:pt x="85" y="34"/>
                    <a:pt x="73" y="45"/>
                  </a:cubicBezTo>
                  <a:cubicBezTo>
                    <a:pt x="101" y="62"/>
                    <a:pt x="73" y="50"/>
                    <a:pt x="96" y="67"/>
                  </a:cubicBezTo>
                  <a:lnTo>
                    <a:pt x="73" y="67"/>
                  </a:lnTo>
                  <a:cubicBezTo>
                    <a:pt x="68" y="62"/>
                    <a:pt x="73" y="62"/>
                    <a:pt x="68" y="56"/>
                  </a:cubicBezTo>
                  <a:cubicBezTo>
                    <a:pt x="67" y="57"/>
                    <a:pt x="66" y="58"/>
                    <a:pt x="64" y="58"/>
                  </a:cubicBezTo>
                  <a:cubicBezTo>
                    <a:pt x="60" y="58"/>
                    <a:pt x="54" y="50"/>
                    <a:pt x="45" y="50"/>
                  </a:cubicBezTo>
                  <a:lnTo>
                    <a:pt x="45" y="50"/>
                  </a:lnTo>
                  <a:cubicBezTo>
                    <a:pt x="57" y="56"/>
                    <a:pt x="57" y="62"/>
                    <a:pt x="51" y="62"/>
                  </a:cubicBezTo>
                  <a:lnTo>
                    <a:pt x="68" y="67"/>
                  </a:lnTo>
                  <a:cubicBezTo>
                    <a:pt x="69" y="71"/>
                    <a:pt x="68" y="71"/>
                    <a:pt x="65" y="71"/>
                  </a:cubicBezTo>
                  <a:cubicBezTo>
                    <a:pt x="61" y="71"/>
                    <a:pt x="57" y="71"/>
                    <a:pt x="53" y="71"/>
                  </a:cubicBezTo>
                  <a:cubicBezTo>
                    <a:pt x="49" y="71"/>
                    <a:pt x="47" y="72"/>
                    <a:pt x="51" y="79"/>
                  </a:cubicBezTo>
                  <a:lnTo>
                    <a:pt x="45" y="73"/>
                  </a:lnTo>
                  <a:lnTo>
                    <a:pt x="45" y="73"/>
                  </a:lnTo>
                  <a:cubicBezTo>
                    <a:pt x="45" y="79"/>
                    <a:pt x="34" y="90"/>
                    <a:pt x="57" y="101"/>
                  </a:cubicBezTo>
                  <a:cubicBezTo>
                    <a:pt x="51" y="101"/>
                    <a:pt x="45" y="101"/>
                    <a:pt x="45" y="95"/>
                  </a:cubicBezTo>
                  <a:lnTo>
                    <a:pt x="45" y="95"/>
                  </a:lnTo>
                  <a:cubicBezTo>
                    <a:pt x="40" y="107"/>
                    <a:pt x="62" y="123"/>
                    <a:pt x="51" y="135"/>
                  </a:cubicBezTo>
                  <a:lnTo>
                    <a:pt x="40" y="129"/>
                  </a:lnTo>
                  <a:lnTo>
                    <a:pt x="40" y="129"/>
                  </a:lnTo>
                  <a:cubicBezTo>
                    <a:pt x="45" y="135"/>
                    <a:pt x="57" y="135"/>
                    <a:pt x="45" y="135"/>
                  </a:cubicBezTo>
                  <a:lnTo>
                    <a:pt x="40" y="135"/>
                  </a:lnTo>
                  <a:cubicBezTo>
                    <a:pt x="45" y="140"/>
                    <a:pt x="51" y="140"/>
                    <a:pt x="51" y="146"/>
                  </a:cubicBezTo>
                  <a:lnTo>
                    <a:pt x="40" y="146"/>
                  </a:lnTo>
                  <a:cubicBezTo>
                    <a:pt x="34" y="157"/>
                    <a:pt x="62" y="157"/>
                    <a:pt x="68" y="163"/>
                  </a:cubicBezTo>
                  <a:cubicBezTo>
                    <a:pt x="45" y="168"/>
                    <a:pt x="45" y="179"/>
                    <a:pt x="40" y="185"/>
                  </a:cubicBezTo>
                  <a:cubicBezTo>
                    <a:pt x="40" y="202"/>
                    <a:pt x="62" y="202"/>
                    <a:pt x="73" y="207"/>
                  </a:cubicBezTo>
                  <a:cubicBezTo>
                    <a:pt x="63" y="223"/>
                    <a:pt x="76" y="229"/>
                    <a:pt x="74" y="238"/>
                  </a:cubicBezTo>
                  <a:lnTo>
                    <a:pt x="74" y="238"/>
                  </a:lnTo>
                  <a:cubicBezTo>
                    <a:pt x="77" y="233"/>
                    <a:pt x="86" y="230"/>
                    <a:pt x="90" y="230"/>
                  </a:cubicBezTo>
                  <a:lnTo>
                    <a:pt x="90" y="230"/>
                  </a:lnTo>
                  <a:cubicBezTo>
                    <a:pt x="85" y="235"/>
                    <a:pt x="101" y="230"/>
                    <a:pt x="85" y="241"/>
                  </a:cubicBezTo>
                  <a:lnTo>
                    <a:pt x="85" y="235"/>
                  </a:lnTo>
                  <a:cubicBezTo>
                    <a:pt x="73" y="247"/>
                    <a:pt x="79" y="247"/>
                    <a:pt x="79" y="252"/>
                  </a:cubicBezTo>
                  <a:lnTo>
                    <a:pt x="101" y="241"/>
                  </a:lnTo>
                  <a:lnTo>
                    <a:pt x="101" y="241"/>
                  </a:lnTo>
                  <a:cubicBezTo>
                    <a:pt x="73" y="263"/>
                    <a:pt x="124" y="247"/>
                    <a:pt x="96" y="269"/>
                  </a:cubicBezTo>
                  <a:lnTo>
                    <a:pt x="113" y="269"/>
                  </a:lnTo>
                  <a:lnTo>
                    <a:pt x="101" y="275"/>
                  </a:lnTo>
                  <a:cubicBezTo>
                    <a:pt x="101" y="280"/>
                    <a:pt x="101" y="280"/>
                    <a:pt x="107" y="286"/>
                  </a:cubicBezTo>
                  <a:lnTo>
                    <a:pt x="96" y="291"/>
                  </a:lnTo>
                  <a:cubicBezTo>
                    <a:pt x="101" y="291"/>
                    <a:pt x="129" y="275"/>
                    <a:pt x="135" y="275"/>
                  </a:cubicBezTo>
                  <a:lnTo>
                    <a:pt x="135" y="275"/>
                  </a:lnTo>
                  <a:lnTo>
                    <a:pt x="118" y="286"/>
                  </a:lnTo>
                  <a:cubicBezTo>
                    <a:pt x="123" y="291"/>
                    <a:pt x="115" y="304"/>
                    <a:pt x="124" y="304"/>
                  </a:cubicBezTo>
                  <a:lnTo>
                    <a:pt x="124" y="304"/>
                  </a:lnTo>
                  <a:cubicBezTo>
                    <a:pt x="123" y="308"/>
                    <a:pt x="122" y="313"/>
                    <a:pt x="127" y="313"/>
                  </a:cubicBezTo>
                  <a:cubicBezTo>
                    <a:pt x="128" y="313"/>
                    <a:pt x="131" y="312"/>
                    <a:pt x="134" y="311"/>
                  </a:cubicBezTo>
                  <a:lnTo>
                    <a:pt x="134" y="311"/>
                  </a:lnTo>
                  <a:cubicBezTo>
                    <a:pt x="133" y="312"/>
                    <a:pt x="134" y="312"/>
                    <a:pt x="135" y="312"/>
                  </a:cubicBezTo>
                  <a:cubicBezTo>
                    <a:pt x="138" y="312"/>
                    <a:pt x="143" y="311"/>
                    <a:pt x="146" y="308"/>
                  </a:cubicBezTo>
                  <a:lnTo>
                    <a:pt x="146" y="308"/>
                  </a:lnTo>
                  <a:lnTo>
                    <a:pt x="135" y="319"/>
                  </a:lnTo>
                  <a:cubicBezTo>
                    <a:pt x="152" y="308"/>
                    <a:pt x="157" y="308"/>
                    <a:pt x="163" y="308"/>
                  </a:cubicBezTo>
                  <a:cubicBezTo>
                    <a:pt x="163" y="308"/>
                    <a:pt x="152" y="314"/>
                    <a:pt x="157" y="314"/>
                  </a:cubicBezTo>
                  <a:cubicBezTo>
                    <a:pt x="156" y="315"/>
                    <a:pt x="156" y="315"/>
                    <a:pt x="156" y="315"/>
                  </a:cubicBezTo>
                  <a:cubicBezTo>
                    <a:pt x="157" y="315"/>
                    <a:pt x="163" y="312"/>
                    <a:pt x="164" y="312"/>
                  </a:cubicBezTo>
                  <a:lnTo>
                    <a:pt x="164" y="312"/>
                  </a:lnTo>
                  <a:cubicBezTo>
                    <a:pt x="164" y="312"/>
                    <a:pt x="164" y="313"/>
                    <a:pt x="163" y="314"/>
                  </a:cubicBezTo>
                  <a:lnTo>
                    <a:pt x="157" y="319"/>
                  </a:lnTo>
                  <a:cubicBezTo>
                    <a:pt x="157" y="319"/>
                    <a:pt x="163" y="319"/>
                    <a:pt x="169" y="314"/>
                  </a:cubicBezTo>
                  <a:lnTo>
                    <a:pt x="169" y="314"/>
                  </a:lnTo>
                  <a:cubicBezTo>
                    <a:pt x="174" y="314"/>
                    <a:pt x="169" y="319"/>
                    <a:pt x="163" y="325"/>
                  </a:cubicBezTo>
                  <a:cubicBezTo>
                    <a:pt x="167" y="325"/>
                    <a:pt x="170" y="322"/>
                    <a:pt x="173" y="322"/>
                  </a:cubicBezTo>
                  <a:cubicBezTo>
                    <a:pt x="174" y="322"/>
                    <a:pt x="174" y="323"/>
                    <a:pt x="174" y="325"/>
                  </a:cubicBezTo>
                  <a:lnTo>
                    <a:pt x="169" y="325"/>
                  </a:lnTo>
                  <a:cubicBezTo>
                    <a:pt x="166" y="331"/>
                    <a:pt x="170" y="331"/>
                    <a:pt x="173" y="331"/>
                  </a:cubicBezTo>
                  <a:cubicBezTo>
                    <a:pt x="177" y="331"/>
                    <a:pt x="180" y="331"/>
                    <a:pt x="174" y="336"/>
                  </a:cubicBezTo>
                  <a:cubicBezTo>
                    <a:pt x="174" y="336"/>
                    <a:pt x="169" y="336"/>
                    <a:pt x="169" y="342"/>
                  </a:cubicBezTo>
                  <a:cubicBezTo>
                    <a:pt x="169" y="336"/>
                    <a:pt x="169" y="331"/>
                    <a:pt x="169" y="331"/>
                  </a:cubicBezTo>
                  <a:cubicBezTo>
                    <a:pt x="157" y="342"/>
                    <a:pt x="157" y="342"/>
                    <a:pt x="141" y="353"/>
                  </a:cubicBezTo>
                  <a:cubicBezTo>
                    <a:pt x="148" y="349"/>
                    <a:pt x="159" y="345"/>
                    <a:pt x="165" y="345"/>
                  </a:cubicBezTo>
                  <a:cubicBezTo>
                    <a:pt x="167" y="345"/>
                    <a:pt x="169" y="346"/>
                    <a:pt x="169" y="347"/>
                  </a:cubicBezTo>
                  <a:lnTo>
                    <a:pt x="163" y="347"/>
                  </a:lnTo>
                  <a:cubicBezTo>
                    <a:pt x="163" y="353"/>
                    <a:pt x="163" y="353"/>
                    <a:pt x="163" y="353"/>
                  </a:cubicBezTo>
                  <a:lnTo>
                    <a:pt x="169" y="353"/>
                  </a:lnTo>
                  <a:cubicBezTo>
                    <a:pt x="169" y="359"/>
                    <a:pt x="163" y="359"/>
                    <a:pt x="163" y="359"/>
                  </a:cubicBezTo>
                  <a:cubicBezTo>
                    <a:pt x="163" y="359"/>
                    <a:pt x="163" y="359"/>
                    <a:pt x="163" y="364"/>
                  </a:cubicBezTo>
                  <a:cubicBezTo>
                    <a:pt x="174" y="353"/>
                    <a:pt x="174" y="359"/>
                    <a:pt x="180" y="347"/>
                  </a:cubicBezTo>
                  <a:lnTo>
                    <a:pt x="174" y="347"/>
                  </a:lnTo>
                  <a:cubicBezTo>
                    <a:pt x="177" y="345"/>
                    <a:pt x="180" y="343"/>
                    <a:pt x="181" y="343"/>
                  </a:cubicBezTo>
                  <a:lnTo>
                    <a:pt x="181" y="343"/>
                  </a:lnTo>
                  <a:cubicBezTo>
                    <a:pt x="183" y="343"/>
                    <a:pt x="183" y="345"/>
                    <a:pt x="180" y="347"/>
                  </a:cubicBezTo>
                  <a:cubicBezTo>
                    <a:pt x="187" y="344"/>
                    <a:pt x="192" y="342"/>
                    <a:pt x="197" y="340"/>
                  </a:cubicBezTo>
                  <a:lnTo>
                    <a:pt x="197" y="340"/>
                  </a:lnTo>
                  <a:cubicBezTo>
                    <a:pt x="184" y="350"/>
                    <a:pt x="179" y="360"/>
                    <a:pt x="174" y="370"/>
                  </a:cubicBezTo>
                  <a:cubicBezTo>
                    <a:pt x="181" y="370"/>
                    <a:pt x="185" y="373"/>
                    <a:pt x="191" y="373"/>
                  </a:cubicBezTo>
                  <a:cubicBezTo>
                    <a:pt x="195" y="373"/>
                    <a:pt x="201" y="371"/>
                    <a:pt x="208" y="364"/>
                  </a:cubicBezTo>
                  <a:lnTo>
                    <a:pt x="208" y="364"/>
                  </a:lnTo>
                  <a:cubicBezTo>
                    <a:pt x="213" y="364"/>
                    <a:pt x="208" y="370"/>
                    <a:pt x="202" y="375"/>
                  </a:cubicBezTo>
                  <a:lnTo>
                    <a:pt x="197" y="375"/>
                  </a:lnTo>
                  <a:cubicBezTo>
                    <a:pt x="199" y="375"/>
                    <a:pt x="202" y="377"/>
                    <a:pt x="206" y="377"/>
                  </a:cubicBezTo>
                  <a:cubicBezTo>
                    <a:pt x="209" y="377"/>
                    <a:pt x="213" y="375"/>
                    <a:pt x="219" y="370"/>
                  </a:cubicBezTo>
                  <a:lnTo>
                    <a:pt x="219" y="370"/>
                  </a:lnTo>
                  <a:cubicBezTo>
                    <a:pt x="219" y="381"/>
                    <a:pt x="208" y="381"/>
                    <a:pt x="213" y="381"/>
                  </a:cubicBezTo>
                  <a:lnTo>
                    <a:pt x="208" y="387"/>
                  </a:lnTo>
                  <a:cubicBezTo>
                    <a:pt x="208" y="392"/>
                    <a:pt x="213" y="398"/>
                    <a:pt x="213" y="398"/>
                  </a:cubicBezTo>
                  <a:cubicBezTo>
                    <a:pt x="213" y="398"/>
                    <a:pt x="213" y="405"/>
                    <a:pt x="211" y="405"/>
                  </a:cubicBezTo>
                  <a:cubicBezTo>
                    <a:pt x="210" y="405"/>
                    <a:pt x="209" y="404"/>
                    <a:pt x="208" y="403"/>
                  </a:cubicBezTo>
                  <a:lnTo>
                    <a:pt x="208" y="403"/>
                  </a:lnTo>
                  <a:cubicBezTo>
                    <a:pt x="208" y="409"/>
                    <a:pt x="213" y="420"/>
                    <a:pt x="208" y="420"/>
                  </a:cubicBezTo>
                  <a:cubicBezTo>
                    <a:pt x="208" y="420"/>
                    <a:pt x="208" y="415"/>
                    <a:pt x="208" y="415"/>
                  </a:cubicBezTo>
                  <a:lnTo>
                    <a:pt x="208" y="415"/>
                  </a:lnTo>
                  <a:cubicBezTo>
                    <a:pt x="208" y="420"/>
                    <a:pt x="203" y="425"/>
                    <a:pt x="211" y="430"/>
                  </a:cubicBezTo>
                  <a:lnTo>
                    <a:pt x="211" y="430"/>
                  </a:lnTo>
                  <a:cubicBezTo>
                    <a:pt x="207" y="428"/>
                    <a:pt x="204" y="427"/>
                    <a:pt x="200" y="427"/>
                  </a:cubicBezTo>
                  <a:cubicBezTo>
                    <a:pt x="188" y="427"/>
                    <a:pt x="183" y="441"/>
                    <a:pt x="173" y="441"/>
                  </a:cubicBezTo>
                  <a:cubicBezTo>
                    <a:pt x="170" y="441"/>
                    <a:pt x="167" y="440"/>
                    <a:pt x="163" y="437"/>
                  </a:cubicBezTo>
                  <a:cubicBezTo>
                    <a:pt x="157" y="448"/>
                    <a:pt x="146" y="454"/>
                    <a:pt x="141" y="459"/>
                  </a:cubicBezTo>
                  <a:cubicBezTo>
                    <a:pt x="140" y="459"/>
                    <a:pt x="139" y="459"/>
                    <a:pt x="138" y="459"/>
                  </a:cubicBezTo>
                  <a:lnTo>
                    <a:pt x="138" y="459"/>
                  </a:lnTo>
                  <a:cubicBezTo>
                    <a:pt x="133" y="459"/>
                    <a:pt x="150" y="482"/>
                    <a:pt x="135" y="482"/>
                  </a:cubicBezTo>
                  <a:cubicBezTo>
                    <a:pt x="118" y="476"/>
                    <a:pt x="135" y="471"/>
                    <a:pt x="129" y="471"/>
                  </a:cubicBezTo>
                  <a:cubicBezTo>
                    <a:pt x="125" y="463"/>
                    <a:pt x="122" y="460"/>
                    <a:pt x="120" y="460"/>
                  </a:cubicBezTo>
                  <a:cubicBezTo>
                    <a:pt x="115" y="460"/>
                    <a:pt x="114" y="477"/>
                    <a:pt x="105" y="477"/>
                  </a:cubicBezTo>
                  <a:cubicBezTo>
                    <a:pt x="104" y="477"/>
                    <a:pt x="103" y="477"/>
                    <a:pt x="101" y="476"/>
                  </a:cubicBezTo>
                  <a:lnTo>
                    <a:pt x="101" y="471"/>
                  </a:lnTo>
                  <a:cubicBezTo>
                    <a:pt x="85" y="471"/>
                    <a:pt x="90" y="493"/>
                    <a:pt x="85" y="499"/>
                  </a:cubicBezTo>
                  <a:lnTo>
                    <a:pt x="79" y="499"/>
                  </a:lnTo>
                  <a:cubicBezTo>
                    <a:pt x="85" y="515"/>
                    <a:pt x="79" y="527"/>
                    <a:pt x="73" y="538"/>
                  </a:cubicBezTo>
                  <a:cubicBezTo>
                    <a:pt x="68" y="532"/>
                    <a:pt x="73" y="532"/>
                    <a:pt x="62" y="527"/>
                  </a:cubicBezTo>
                  <a:lnTo>
                    <a:pt x="62" y="527"/>
                  </a:lnTo>
                  <a:cubicBezTo>
                    <a:pt x="62" y="532"/>
                    <a:pt x="79" y="538"/>
                    <a:pt x="73" y="549"/>
                  </a:cubicBezTo>
                  <a:cubicBezTo>
                    <a:pt x="71" y="546"/>
                    <a:pt x="68" y="546"/>
                    <a:pt x="64" y="546"/>
                  </a:cubicBezTo>
                  <a:cubicBezTo>
                    <a:pt x="59" y="546"/>
                    <a:pt x="54" y="546"/>
                    <a:pt x="45" y="543"/>
                  </a:cubicBezTo>
                  <a:cubicBezTo>
                    <a:pt x="51" y="543"/>
                    <a:pt x="51" y="538"/>
                    <a:pt x="51" y="532"/>
                  </a:cubicBezTo>
                  <a:cubicBezTo>
                    <a:pt x="34" y="532"/>
                    <a:pt x="45" y="549"/>
                    <a:pt x="40" y="549"/>
                  </a:cubicBezTo>
                  <a:lnTo>
                    <a:pt x="34" y="543"/>
                  </a:lnTo>
                  <a:lnTo>
                    <a:pt x="34" y="543"/>
                  </a:lnTo>
                  <a:cubicBezTo>
                    <a:pt x="29" y="560"/>
                    <a:pt x="45" y="571"/>
                    <a:pt x="40" y="583"/>
                  </a:cubicBezTo>
                  <a:lnTo>
                    <a:pt x="45" y="583"/>
                  </a:lnTo>
                  <a:cubicBezTo>
                    <a:pt x="57" y="599"/>
                    <a:pt x="34" y="588"/>
                    <a:pt x="40" y="599"/>
                  </a:cubicBezTo>
                  <a:lnTo>
                    <a:pt x="23" y="599"/>
                  </a:lnTo>
                  <a:cubicBezTo>
                    <a:pt x="29" y="605"/>
                    <a:pt x="34" y="622"/>
                    <a:pt x="40" y="633"/>
                  </a:cubicBezTo>
                  <a:cubicBezTo>
                    <a:pt x="23" y="627"/>
                    <a:pt x="23" y="611"/>
                    <a:pt x="17" y="599"/>
                  </a:cubicBezTo>
                  <a:cubicBezTo>
                    <a:pt x="12" y="605"/>
                    <a:pt x="12" y="616"/>
                    <a:pt x="17" y="622"/>
                  </a:cubicBezTo>
                  <a:cubicBezTo>
                    <a:pt x="17" y="622"/>
                    <a:pt x="17" y="622"/>
                    <a:pt x="17" y="616"/>
                  </a:cubicBezTo>
                  <a:cubicBezTo>
                    <a:pt x="29" y="627"/>
                    <a:pt x="34" y="639"/>
                    <a:pt x="34" y="650"/>
                  </a:cubicBezTo>
                  <a:cubicBezTo>
                    <a:pt x="32" y="649"/>
                    <a:pt x="29" y="649"/>
                    <a:pt x="27" y="649"/>
                  </a:cubicBezTo>
                  <a:cubicBezTo>
                    <a:pt x="4" y="649"/>
                    <a:pt x="21" y="679"/>
                    <a:pt x="1" y="689"/>
                  </a:cubicBezTo>
                  <a:cubicBezTo>
                    <a:pt x="17" y="711"/>
                    <a:pt x="1" y="739"/>
                    <a:pt x="12" y="762"/>
                  </a:cubicBezTo>
                  <a:cubicBezTo>
                    <a:pt x="18" y="757"/>
                    <a:pt x="22" y="755"/>
                    <a:pt x="24" y="755"/>
                  </a:cubicBezTo>
                  <a:cubicBezTo>
                    <a:pt x="27" y="755"/>
                    <a:pt x="27" y="759"/>
                    <a:pt x="33" y="759"/>
                  </a:cubicBezTo>
                  <a:cubicBezTo>
                    <a:pt x="35" y="759"/>
                    <a:pt x="39" y="759"/>
                    <a:pt x="45" y="756"/>
                  </a:cubicBezTo>
                  <a:cubicBezTo>
                    <a:pt x="45" y="762"/>
                    <a:pt x="45" y="762"/>
                    <a:pt x="45" y="762"/>
                  </a:cubicBezTo>
                  <a:cubicBezTo>
                    <a:pt x="45" y="773"/>
                    <a:pt x="40" y="779"/>
                    <a:pt x="40" y="790"/>
                  </a:cubicBezTo>
                  <a:cubicBezTo>
                    <a:pt x="39" y="791"/>
                    <a:pt x="37" y="791"/>
                    <a:pt x="36" y="791"/>
                  </a:cubicBezTo>
                  <a:cubicBezTo>
                    <a:pt x="33" y="791"/>
                    <a:pt x="30" y="788"/>
                    <a:pt x="29" y="788"/>
                  </a:cubicBezTo>
                  <a:cubicBezTo>
                    <a:pt x="29" y="788"/>
                    <a:pt x="29" y="789"/>
                    <a:pt x="29" y="790"/>
                  </a:cubicBezTo>
                  <a:cubicBezTo>
                    <a:pt x="29" y="801"/>
                    <a:pt x="17" y="801"/>
                    <a:pt x="17" y="812"/>
                  </a:cubicBezTo>
                  <a:cubicBezTo>
                    <a:pt x="19" y="811"/>
                    <a:pt x="21" y="810"/>
                    <a:pt x="23" y="810"/>
                  </a:cubicBezTo>
                  <a:cubicBezTo>
                    <a:pt x="29" y="810"/>
                    <a:pt x="34" y="814"/>
                    <a:pt x="34" y="818"/>
                  </a:cubicBezTo>
                  <a:cubicBezTo>
                    <a:pt x="34" y="812"/>
                    <a:pt x="34" y="807"/>
                    <a:pt x="40" y="801"/>
                  </a:cubicBezTo>
                  <a:lnTo>
                    <a:pt x="40" y="801"/>
                  </a:lnTo>
                  <a:cubicBezTo>
                    <a:pt x="62" y="807"/>
                    <a:pt x="29" y="829"/>
                    <a:pt x="45" y="829"/>
                  </a:cubicBezTo>
                  <a:lnTo>
                    <a:pt x="40" y="835"/>
                  </a:lnTo>
                  <a:cubicBezTo>
                    <a:pt x="45" y="835"/>
                    <a:pt x="54" y="852"/>
                    <a:pt x="72" y="852"/>
                  </a:cubicBezTo>
                  <a:cubicBezTo>
                    <a:pt x="73" y="852"/>
                    <a:pt x="74" y="852"/>
                    <a:pt x="75" y="852"/>
                  </a:cubicBezTo>
                  <a:lnTo>
                    <a:pt x="75" y="852"/>
                  </a:lnTo>
                  <a:cubicBezTo>
                    <a:pt x="71" y="854"/>
                    <a:pt x="68" y="857"/>
                    <a:pt x="68" y="857"/>
                  </a:cubicBezTo>
                  <a:cubicBezTo>
                    <a:pt x="68" y="863"/>
                    <a:pt x="79" y="868"/>
                    <a:pt x="96" y="885"/>
                  </a:cubicBezTo>
                  <a:cubicBezTo>
                    <a:pt x="73" y="902"/>
                    <a:pt x="62" y="930"/>
                    <a:pt x="57" y="941"/>
                  </a:cubicBezTo>
                  <a:cubicBezTo>
                    <a:pt x="57" y="940"/>
                    <a:pt x="56" y="939"/>
                    <a:pt x="56" y="939"/>
                  </a:cubicBezTo>
                  <a:cubicBezTo>
                    <a:pt x="53" y="939"/>
                    <a:pt x="45" y="956"/>
                    <a:pt x="41" y="956"/>
                  </a:cubicBezTo>
                  <a:cubicBezTo>
                    <a:pt x="40" y="956"/>
                    <a:pt x="40" y="955"/>
                    <a:pt x="40" y="952"/>
                  </a:cubicBezTo>
                  <a:cubicBezTo>
                    <a:pt x="25" y="987"/>
                    <a:pt x="28" y="1021"/>
                    <a:pt x="36" y="1021"/>
                  </a:cubicBezTo>
                  <a:cubicBezTo>
                    <a:pt x="37" y="1021"/>
                    <a:pt x="38" y="1021"/>
                    <a:pt x="40" y="1019"/>
                  </a:cubicBezTo>
                  <a:lnTo>
                    <a:pt x="40" y="1019"/>
                  </a:lnTo>
                  <a:cubicBezTo>
                    <a:pt x="29" y="1059"/>
                    <a:pt x="45" y="1098"/>
                    <a:pt x="68" y="1120"/>
                  </a:cubicBezTo>
                  <a:cubicBezTo>
                    <a:pt x="85" y="1137"/>
                    <a:pt x="101" y="1148"/>
                    <a:pt x="96" y="1171"/>
                  </a:cubicBezTo>
                  <a:cubicBezTo>
                    <a:pt x="146" y="1227"/>
                    <a:pt x="197" y="1283"/>
                    <a:pt x="241" y="1344"/>
                  </a:cubicBezTo>
                  <a:cubicBezTo>
                    <a:pt x="241" y="1344"/>
                    <a:pt x="240" y="1345"/>
                    <a:pt x="239" y="1345"/>
                  </a:cubicBezTo>
                  <a:cubicBezTo>
                    <a:pt x="224" y="1345"/>
                    <a:pt x="202" y="1291"/>
                    <a:pt x="185" y="1291"/>
                  </a:cubicBezTo>
                  <a:cubicBezTo>
                    <a:pt x="183" y="1291"/>
                    <a:pt x="182" y="1292"/>
                    <a:pt x="180" y="1294"/>
                  </a:cubicBezTo>
                  <a:cubicBezTo>
                    <a:pt x="225" y="1344"/>
                    <a:pt x="264" y="1367"/>
                    <a:pt x="297" y="1423"/>
                  </a:cubicBezTo>
                  <a:cubicBezTo>
                    <a:pt x="299" y="1428"/>
                    <a:pt x="298" y="1430"/>
                    <a:pt x="296" y="1430"/>
                  </a:cubicBezTo>
                  <a:cubicBezTo>
                    <a:pt x="290" y="1430"/>
                    <a:pt x="279" y="1421"/>
                    <a:pt x="275" y="1417"/>
                  </a:cubicBezTo>
                  <a:lnTo>
                    <a:pt x="275" y="1417"/>
                  </a:lnTo>
                  <a:cubicBezTo>
                    <a:pt x="320" y="1467"/>
                    <a:pt x="348" y="1529"/>
                    <a:pt x="393" y="1568"/>
                  </a:cubicBezTo>
                  <a:cubicBezTo>
                    <a:pt x="393" y="1570"/>
                    <a:pt x="392" y="1571"/>
                    <a:pt x="391" y="1571"/>
                  </a:cubicBezTo>
                  <a:cubicBezTo>
                    <a:pt x="389" y="1571"/>
                    <a:pt x="385" y="1567"/>
                    <a:pt x="381" y="1563"/>
                  </a:cubicBezTo>
                  <a:lnTo>
                    <a:pt x="381" y="1563"/>
                  </a:lnTo>
                  <a:cubicBezTo>
                    <a:pt x="386" y="1571"/>
                    <a:pt x="390" y="1583"/>
                    <a:pt x="397" y="1583"/>
                  </a:cubicBezTo>
                  <a:cubicBezTo>
                    <a:pt x="399" y="1583"/>
                    <a:pt x="401" y="1582"/>
                    <a:pt x="404" y="1579"/>
                  </a:cubicBezTo>
                  <a:lnTo>
                    <a:pt x="393" y="1574"/>
                  </a:lnTo>
                  <a:cubicBezTo>
                    <a:pt x="393" y="1569"/>
                    <a:pt x="395" y="1568"/>
                    <a:pt x="398" y="1568"/>
                  </a:cubicBezTo>
                  <a:cubicBezTo>
                    <a:pt x="411" y="1568"/>
                    <a:pt x="442" y="1595"/>
                    <a:pt x="448" y="1596"/>
                  </a:cubicBezTo>
                  <a:lnTo>
                    <a:pt x="448" y="1596"/>
                  </a:lnTo>
                  <a:cubicBezTo>
                    <a:pt x="447" y="1596"/>
                    <a:pt x="445" y="1596"/>
                    <a:pt x="444" y="1596"/>
                  </a:cubicBezTo>
                  <a:cubicBezTo>
                    <a:pt x="422" y="1596"/>
                    <a:pt x="469" y="1641"/>
                    <a:pt x="438" y="1641"/>
                  </a:cubicBezTo>
                  <a:cubicBezTo>
                    <a:pt x="436" y="1641"/>
                    <a:pt x="434" y="1641"/>
                    <a:pt x="432" y="1641"/>
                  </a:cubicBezTo>
                  <a:lnTo>
                    <a:pt x="432" y="1641"/>
                  </a:lnTo>
                  <a:cubicBezTo>
                    <a:pt x="436" y="1645"/>
                    <a:pt x="443" y="1649"/>
                    <a:pt x="448" y="1649"/>
                  </a:cubicBezTo>
                  <a:cubicBezTo>
                    <a:pt x="450" y="1649"/>
                    <a:pt x="453" y="1648"/>
                    <a:pt x="454" y="1647"/>
                  </a:cubicBezTo>
                  <a:lnTo>
                    <a:pt x="454" y="1647"/>
                  </a:lnTo>
                  <a:cubicBezTo>
                    <a:pt x="454" y="1655"/>
                    <a:pt x="454" y="1660"/>
                    <a:pt x="450" y="1660"/>
                  </a:cubicBezTo>
                  <a:cubicBezTo>
                    <a:pt x="448" y="1660"/>
                    <a:pt x="446" y="1659"/>
                    <a:pt x="443" y="1658"/>
                  </a:cubicBezTo>
                  <a:lnTo>
                    <a:pt x="443" y="1658"/>
                  </a:lnTo>
                  <a:cubicBezTo>
                    <a:pt x="471" y="1686"/>
                    <a:pt x="471" y="1669"/>
                    <a:pt x="493" y="1703"/>
                  </a:cubicBezTo>
                  <a:cubicBezTo>
                    <a:pt x="488" y="1703"/>
                    <a:pt x="482" y="1697"/>
                    <a:pt x="477" y="1697"/>
                  </a:cubicBezTo>
                  <a:lnTo>
                    <a:pt x="477" y="1697"/>
                  </a:lnTo>
                  <a:cubicBezTo>
                    <a:pt x="493" y="1708"/>
                    <a:pt x="516" y="1719"/>
                    <a:pt x="527" y="1747"/>
                  </a:cubicBezTo>
                  <a:cubicBezTo>
                    <a:pt x="527" y="1747"/>
                    <a:pt x="527" y="1750"/>
                    <a:pt x="525" y="1750"/>
                  </a:cubicBezTo>
                  <a:cubicBezTo>
                    <a:pt x="525" y="1750"/>
                    <a:pt x="523" y="1749"/>
                    <a:pt x="521" y="1747"/>
                  </a:cubicBezTo>
                  <a:lnTo>
                    <a:pt x="521" y="1747"/>
                  </a:lnTo>
                  <a:cubicBezTo>
                    <a:pt x="555" y="1792"/>
                    <a:pt x="594" y="1815"/>
                    <a:pt x="622" y="1865"/>
                  </a:cubicBezTo>
                  <a:cubicBezTo>
                    <a:pt x="594" y="1865"/>
                    <a:pt x="628" y="1887"/>
                    <a:pt x="617" y="1899"/>
                  </a:cubicBezTo>
                  <a:lnTo>
                    <a:pt x="639" y="1927"/>
                  </a:lnTo>
                  <a:lnTo>
                    <a:pt x="639" y="1910"/>
                  </a:lnTo>
                  <a:cubicBezTo>
                    <a:pt x="656" y="1932"/>
                    <a:pt x="678" y="1949"/>
                    <a:pt x="689" y="1971"/>
                  </a:cubicBezTo>
                  <a:lnTo>
                    <a:pt x="673" y="1960"/>
                  </a:lnTo>
                  <a:lnTo>
                    <a:pt x="706" y="1999"/>
                  </a:lnTo>
                  <a:lnTo>
                    <a:pt x="689" y="1971"/>
                  </a:lnTo>
                  <a:lnTo>
                    <a:pt x="689" y="1971"/>
                  </a:lnTo>
                  <a:cubicBezTo>
                    <a:pt x="696" y="1975"/>
                    <a:pt x="700" y="1977"/>
                    <a:pt x="703" y="1977"/>
                  </a:cubicBezTo>
                  <a:cubicBezTo>
                    <a:pt x="709" y="1977"/>
                    <a:pt x="711" y="1973"/>
                    <a:pt x="714" y="1973"/>
                  </a:cubicBezTo>
                  <a:cubicBezTo>
                    <a:pt x="717" y="1973"/>
                    <a:pt x="720" y="1976"/>
                    <a:pt x="729" y="1988"/>
                  </a:cubicBezTo>
                  <a:cubicBezTo>
                    <a:pt x="717" y="1988"/>
                    <a:pt x="740" y="2016"/>
                    <a:pt x="745" y="2033"/>
                  </a:cubicBezTo>
                  <a:lnTo>
                    <a:pt x="740" y="2033"/>
                  </a:lnTo>
                  <a:cubicBezTo>
                    <a:pt x="757" y="2044"/>
                    <a:pt x="768" y="2050"/>
                    <a:pt x="779" y="2072"/>
                  </a:cubicBezTo>
                  <a:cubicBezTo>
                    <a:pt x="773" y="2078"/>
                    <a:pt x="757" y="2078"/>
                    <a:pt x="757" y="2083"/>
                  </a:cubicBezTo>
                  <a:cubicBezTo>
                    <a:pt x="777" y="2089"/>
                    <a:pt x="797" y="2131"/>
                    <a:pt x="818" y="2143"/>
                  </a:cubicBezTo>
                  <a:lnTo>
                    <a:pt x="818" y="2143"/>
                  </a:lnTo>
                  <a:cubicBezTo>
                    <a:pt x="818" y="2143"/>
                    <a:pt x="817" y="2143"/>
                    <a:pt x="817" y="2143"/>
                  </a:cubicBezTo>
                  <a:cubicBezTo>
                    <a:pt x="812" y="2143"/>
                    <a:pt x="807" y="2145"/>
                    <a:pt x="807" y="2145"/>
                  </a:cubicBezTo>
                  <a:lnTo>
                    <a:pt x="824" y="2151"/>
                  </a:lnTo>
                  <a:cubicBezTo>
                    <a:pt x="829" y="2162"/>
                    <a:pt x="829" y="2168"/>
                    <a:pt x="824" y="2168"/>
                  </a:cubicBezTo>
                  <a:cubicBezTo>
                    <a:pt x="828" y="2176"/>
                    <a:pt x="831" y="2179"/>
                    <a:pt x="833" y="2179"/>
                  </a:cubicBezTo>
                  <a:cubicBezTo>
                    <a:pt x="837" y="2179"/>
                    <a:pt x="838" y="2172"/>
                    <a:pt x="841" y="2172"/>
                  </a:cubicBezTo>
                  <a:cubicBezTo>
                    <a:pt x="843" y="2172"/>
                    <a:pt x="847" y="2176"/>
                    <a:pt x="852" y="2190"/>
                  </a:cubicBezTo>
                  <a:cubicBezTo>
                    <a:pt x="846" y="2190"/>
                    <a:pt x="846" y="2190"/>
                    <a:pt x="841" y="2184"/>
                  </a:cubicBezTo>
                  <a:lnTo>
                    <a:pt x="841" y="2184"/>
                  </a:lnTo>
                  <a:cubicBezTo>
                    <a:pt x="863" y="2229"/>
                    <a:pt x="902" y="2257"/>
                    <a:pt x="925" y="2296"/>
                  </a:cubicBezTo>
                  <a:cubicBezTo>
                    <a:pt x="923" y="2301"/>
                    <a:pt x="920" y="2302"/>
                    <a:pt x="918" y="2302"/>
                  </a:cubicBezTo>
                  <a:cubicBezTo>
                    <a:pt x="910" y="2302"/>
                    <a:pt x="901" y="2285"/>
                    <a:pt x="895" y="2285"/>
                  </a:cubicBezTo>
                  <a:cubicBezTo>
                    <a:pt x="894" y="2285"/>
                    <a:pt x="892" y="2286"/>
                    <a:pt x="891" y="2291"/>
                  </a:cubicBezTo>
                  <a:cubicBezTo>
                    <a:pt x="930" y="2341"/>
                    <a:pt x="986" y="2386"/>
                    <a:pt x="1014" y="2436"/>
                  </a:cubicBezTo>
                  <a:lnTo>
                    <a:pt x="1014" y="2431"/>
                  </a:lnTo>
                  <a:cubicBezTo>
                    <a:pt x="1016" y="2430"/>
                    <a:pt x="1018" y="2429"/>
                    <a:pt x="1020" y="2429"/>
                  </a:cubicBezTo>
                  <a:cubicBezTo>
                    <a:pt x="1034" y="2429"/>
                    <a:pt x="1028" y="2474"/>
                    <a:pt x="1051" y="2491"/>
                  </a:cubicBezTo>
                  <a:lnTo>
                    <a:pt x="1051" y="2491"/>
                  </a:lnTo>
                  <a:cubicBezTo>
                    <a:pt x="1050" y="2490"/>
                    <a:pt x="1048" y="2490"/>
                    <a:pt x="1047" y="2490"/>
                  </a:cubicBezTo>
                  <a:cubicBezTo>
                    <a:pt x="1042" y="2490"/>
                    <a:pt x="1039" y="2492"/>
                    <a:pt x="1042" y="2492"/>
                  </a:cubicBezTo>
                  <a:cubicBezTo>
                    <a:pt x="1065" y="2526"/>
                    <a:pt x="1098" y="2560"/>
                    <a:pt x="1137" y="2610"/>
                  </a:cubicBezTo>
                  <a:lnTo>
                    <a:pt x="1132" y="2604"/>
                  </a:lnTo>
                  <a:lnTo>
                    <a:pt x="1132" y="2604"/>
                  </a:lnTo>
                  <a:cubicBezTo>
                    <a:pt x="1137" y="2627"/>
                    <a:pt x="1165" y="2660"/>
                    <a:pt x="1177" y="2683"/>
                  </a:cubicBezTo>
                  <a:cubicBezTo>
                    <a:pt x="1184" y="2687"/>
                    <a:pt x="1189" y="2693"/>
                    <a:pt x="1194" y="2693"/>
                  </a:cubicBezTo>
                  <a:cubicBezTo>
                    <a:pt x="1196" y="2693"/>
                    <a:pt x="1197" y="2692"/>
                    <a:pt x="1199" y="2688"/>
                  </a:cubicBezTo>
                  <a:cubicBezTo>
                    <a:pt x="1216" y="2778"/>
                    <a:pt x="1300" y="2806"/>
                    <a:pt x="1322" y="2884"/>
                  </a:cubicBezTo>
                  <a:cubicBezTo>
                    <a:pt x="1318" y="2880"/>
                    <a:pt x="1312" y="2876"/>
                    <a:pt x="1308" y="2876"/>
                  </a:cubicBezTo>
                  <a:cubicBezTo>
                    <a:pt x="1306" y="2876"/>
                    <a:pt x="1305" y="2877"/>
                    <a:pt x="1305" y="2879"/>
                  </a:cubicBezTo>
                  <a:lnTo>
                    <a:pt x="1350" y="2924"/>
                  </a:lnTo>
                  <a:cubicBezTo>
                    <a:pt x="1356" y="2912"/>
                    <a:pt x="1350" y="2912"/>
                    <a:pt x="1350" y="2901"/>
                  </a:cubicBezTo>
                  <a:lnTo>
                    <a:pt x="1350" y="2901"/>
                  </a:lnTo>
                  <a:cubicBezTo>
                    <a:pt x="1356" y="2901"/>
                    <a:pt x="1373" y="2912"/>
                    <a:pt x="1378" y="2924"/>
                  </a:cubicBezTo>
                  <a:cubicBezTo>
                    <a:pt x="1373" y="2920"/>
                    <a:pt x="1370" y="2918"/>
                    <a:pt x="1368" y="2918"/>
                  </a:cubicBezTo>
                  <a:cubicBezTo>
                    <a:pt x="1360" y="2918"/>
                    <a:pt x="1367" y="2938"/>
                    <a:pt x="1367" y="2952"/>
                  </a:cubicBezTo>
                  <a:cubicBezTo>
                    <a:pt x="1373" y="2946"/>
                    <a:pt x="1373" y="2946"/>
                    <a:pt x="1378" y="2946"/>
                  </a:cubicBezTo>
                  <a:cubicBezTo>
                    <a:pt x="1378" y="2959"/>
                    <a:pt x="1381" y="2962"/>
                    <a:pt x="1385" y="2962"/>
                  </a:cubicBezTo>
                  <a:cubicBezTo>
                    <a:pt x="1388" y="2962"/>
                    <a:pt x="1392" y="2960"/>
                    <a:pt x="1397" y="2960"/>
                  </a:cubicBezTo>
                  <a:cubicBezTo>
                    <a:pt x="1402" y="2960"/>
                    <a:pt x="1408" y="2963"/>
                    <a:pt x="1412" y="2980"/>
                  </a:cubicBezTo>
                  <a:lnTo>
                    <a:pt x="1406" y="2985"/>
                  </a:lnTo>
                  <a:cubicBezTo>
                    <a:pt x="1417" y="2996"/>
                    <a:pt x="1434" y="3002"/>
                    <a:pt x="1446" y="3019"/>
                  </a:cubicBezTo>
                  <a:cubicBezTo>
                    <a:pt x="1443" y="3021"/>
                    <a:pt x="1441" y="3022"/>
                    <a:pt x="1439" y="3022"/>
                  </a:cubicBezTo>
                  <a:cubicBezTo>
                    <a:pt x="1433" y="3022"/>
                    <a:pt x="1428" y="3012"/>
                    <a:pt x="1421" y="3012"/>
                  </a:cubicBezTo>
                  <a:cubicBezTo>
                    <a:pt x="1420" y="3012"/>
                    <a:pt x="1419" y="3013"/>
                    <a:pt x="1417" y="3013"/>
                  </a:cubicBezTo>
                  <a:cubicBezTo>
                    <a:pt x="1434" y="3030"/>
                    <a:pt x="1468" y="3041"/>
                    <a:pt x="1468" y="3064"/>
                  </a:cubicBezTo>
                  <a:cubicBezTo>
                    <a:pt x="1462" y="3058"/>
                    <a:pt x="1451" y="3047"/>
                    <a:pt x="1446" y="3041"/>
                  </a:cubicBezTo>
                  <a:lnTo>
                    <a:pt x="1446" y="3041"/>
                  </a:lnTo>
                  <a:cubicBezTo>
                    <a:pt x="1446" y="3069"/>
                    <a:pt x="1451" y="3069"/>
                    <a:pt x="1457" y="3086"/>
                  </a:cubicBezTo>
                  <a:lnTo>
                    <a:pt x="1479" y="3125"/>
                  </a:lnTo>
                  <a:lnTo>
                    <a:pt x="1474" y="3114"/>
                  </a:lnTo>
                  <a:lnTo>
                    <a:pt x="1474" y="3114"/>
                  </a:lnTo>
                  <a:cubicBezTo>
                    <a:pt x="1518" y="3120"/>
                    <a:pt x="1513" y="3159"/>
                    <a:pt x="1558" y="3187"/>
                  </a:cubicBezTo>
                  <a:cubicBezTo>
                    <a:pt x="1545" y="3180"/>
                    <a:pt x="1539" y="3177"/>
                    <a:pt x="1537" y="3177"/>
                  </a:cubicBezTo>
                  <a:lnTo>
                    <a:pt x="1537" y="3177"/>
                  </a:lnTo>
                  <a:cubicBezTo>
                    <a:pt x="1532" y="3177"/>
                    <a:pt x="1541" y="3189"/>
                    <a:pt x="1530" y="3192"/>
                  </a:cubicBezTo>
                  <a:cubicBezTo>
                    <a:pt x="1534" y="3202"/>
                    <a:pt x="1539" y="3216"/>
                    <a:pt x="1537" y="3216"/>
                  </a:cubicBezTo>
                  <a:cubicBezTo>
                    <a:pt x="1537" y="3216"/>
                    <a:pt x="1537" y="3216"/>
                    <a:pt x="1537" y="3216"/>
                  </a:cubicBezTo>
                  <a:lnTo>
                    <a:pt x="1537" y="3216"/>
                  </a:lnTo>
                  <a:cubicBezTo>
                    <a:pt x="1552" y="3227"/>
                    <a:pt x="1547" y="3249"/>
                    <a:pt x="1574" y="3265"/>
                  </a:cubicBezTo>
                  <a:cubicBezTo>
                    <a:pt x="1574" y="3265"/>
                    <a:pt x="1586" y="3282"/>
                    <a:pt x="1574" y="3282"/>
                  </a:cubicBezTo>
                  <a:cubicBezTo>
                    <a:pt x="1579" y="3288"/>
                    <a:pt x="1581" y="3291"/>
                    <a:pt x="1583" y="3291"/>
                  </a:cubicBezTo>
                  <a:cubicBezTo>
                    <a:pt x="1586" y="3291"/>
                    <a:pt x="1581" y="3275"/>
                    <a:pt x="1586" y="3271"/>
                  </a:cubicBezTo>
                  <a:lnTo>
                    <a:pt x="1586" y="3271"/>
                  </a:lnTo>
                  <a:cubicBezTo>
                    <a:pt x="1619" y="3299"/>
                    <a:pt x="1625" y="3360"/>
                    <a:pt x="1675" y="3400"/>
                  </a:cubicBezTo>
                  <a:cubicBezTo>
                    <a:pt x="1709" y="3433"/>
                    <a:pt x="1726" y="3433"/>
                    <a:pt x="1759" y="3467"/>
                  </a:cubicBezTo>
                  <a:cubicBezTo>
                    <a:pt x="1761" y="3472"/>
                    <a:pt x="1759" y="3474"/>
                    <a:pt x="1756" y="3474"/>
                  </a:cubicBezTo>
                  <a:cubicBezTo>
                    <a:pt x="1749" y="3474"/>
                    <a:pt x="1737" y="3467"/>
                    <a:pt x="1737" y="3467"/>
                  </a:cubicBezTo>
                  <a:lnTo>
                    <a:pt x="1737" y="3467"/>
                  </a:lnTo>
                  <a:cubicBezTo>
                    <a:pt x="1748" y="3489"/>
                    <a:pt x="1759" y="3506"/>
                    <a:pt x="1776" y="3523"/>
                  </a:cubicBezTo>
                  <a:cubicBezTo>
                    <a:pt x="1770" y="3523"/>
                    <a:pt x="1770" y="3528"/>
                    <a:pt x="1770" y="3534"/>
                  </a:cubicBezTo>
                  <a:cubicBezTo>
                    <a:pt x="1782" y="3551"/>
                    <a:pt x="1793" y="3540"/>
                    <a:pt x="1798" y="3562"/>
                  </a:cubicBezTo>
                  <a:cubicBezTo>
                    <a:pt x="1793" y="3562"/>
                    <a:pt x="1787" y="3562"/>
                    <a:pt x="1776" y="3556"/>
                  </a:cubicBezTo>
                  <a:lnTo>
                    <a:pt x="1776" y="3556"/>
                  </a:lnTo>
                  <a:cubicBezTo>
                    <a:pt x="1793" y="3573"/>
                    <a:pt x="1810" y="3584"/>
                    <a:pt x="1826" y="3601"/>
                  </a:cubicBezTo>
                  <a:cubicBezTo>
                    <a:pt x="1826" y="3604"/>
                    <a:pt x="1825" y="3605"/>
                    <a:pt x="1824" y="3605"/>
                  </a:cubicBezTo>
                  <a:cubicBezTo>
                    <a:pt x="1818" y="3605"/>
                    <a:pt x="1807" y="3596"/>
                    <a:pt x="1798" y="3596"/>
                  </a:cubicBezTo>
                  <a:lnTo>
                    <a:pt x="1798" y="3596"/>
                  </a:lnTo>
                  <a:cubicBezTo>
                    <a:pt x="1821" y="3612"/>
                    <a:pt x="1843" y="3646"/>
                    <a:pt x="1860" y="3646"/>
                  </a:cubicBezTo>
                  <a:lnTo>
                    <a:pt x="1856" y="3633"/>
                  </a:lnTo>
                  <a:lnTo>
                    <a:pt x="1856" y="3633"/>
                  </a:lnTo>
                  <a:cubicBezTo>
                    <a:pt x="1855" y="3636"/>
                    <a:pt x="1852" y="3637"/>
                    <a:pt x="1849" y="3637"/>
                  </a:cubicBezTo>
                  <a:cubicBezTo>
                    <a:pt x="1847" y="3637"/>
                    <a:pt x="1845" y="3636"/>
                    <a:pt x="1843" y="3635"/>
                  </a:cubicBezTo>
                  <a:cubicBezTo>
                    <a:pt x="1821" y="3624"/>
                    <a:pt x="1826" y="3607"/>
                    <a:pt x="1832" y="3601"/>
                  </a:cubicBezTo>
                  <a:lnTo>
                    <a:pt x="1832" y="3601"/>
                  </a:lnTo>
                  <a:lnTo>
                    <a:pt x="1843" y="3612"/>
                  </a:lnTo>
                  <a:cubicBezTo>
                    <a:pt x="1854" y="3584"/>
                    <a:pt x="1798" y="3562"/>
                    <a:pt x="1782" y="3534"/>
                  </a:cubicBezTo>
                  <a:lnTo>
                    <a:pt x="1810" y="3534"/>
                  </a:lnTo>
                  <a:lnTo>
                    <a:pt x="1776" y="3517"/>
                  </a:lnTo>
                  <a:cubicBezTo>
                    <a:pt x="1776" y="3509"/>
                    <a:pt x="1779" y="3501"/>
                    <a:pt x="1784" y="3501"/>
                  </a:cubicBezTo>
                  <a:cubicBezTo>
                    <a:pt x="1787" y="3501"/>
                    <a:pt x="1789" y="3503"/>
                    <a:pt x="1793" y="3506"/>
                  </a:cubicBezTo>
                  <a:cubicBezTo>
                    <a:pt x="1787" y="3484"/>
                    <a:pt x="1776" y="3495"/>
                    <a:pt x="1770" y="3472"/>
                  </a:cubicBezTo>
                  <a:cubicBezTo>
                    <a:pt x="1770" y="3467"/>
                    <a:pt x="1770" y="3467"/>
                    <a:pt x="1776" y="3467"/>
                  </a:cubicBezTo>
                  <a:lnTo>
                    <a:pt x="1759" y="3456"/>
                  </a:lnTo>
                  <a:cubicBezTo>
                    <a:pt x="1763" y="3456"/>
                    <a:pt x="1764" y="3451"/>
                    <a:pt x="1766" y="3451"/>
                  </a:cubicBezTo>
                  <a:cubicBezTo>
                    <a:pt x="1767" y="3451"/>
                    <a:pt x="1768" y="3452"/>
                    <a:pt x="1770" y="3456"/>
                  </a:cubicBezTo>
                  <a:cubicBezTo>
                    <a:pt x="1759" y="3416"/>
                    <a:pt x="1720" y="3411"/>
                    <a:pt x="1726" y="3388"/>
                  </a:cubicBezTo>
                  <a:cubicBezTo>
                    <a:pt x="1712" y="3373"/>
                    <a:pt x="1707" y="3369"/>
                    <a:pt x="1704" y="3369"/>
                  </a:cubicBezTo>
                  <a:cubicBezTo>
                    <a:pt x="1700" y="3369"/>
                    <a:pt x="1700" y="3375"/>
                    <a:pt x="1694" y="3375"/>
                  </a:cubicBezTo>
                  <a:cubicBezTo>
                    <a:pt x="1690" y="3375"/>
                    <a:pt x="1685" y="3373"/>
                    <a:pt x="1675" y="3366"/>
                  </a:cubicBezTo>
                  <a:lnTo>
                    <a:pt x="1686" y="3321"/>
                  </a:lnTo>
                  <a:lnTo>
                    <a:pt x="1686" y="3321"/>
                  </a:lnTo>
                  <a:lnTo>
                    <a:pt x="1670" y="3327"/>
                  </a:lnTo>
                  <a:cubicBezTo>
                    <a:pt x="1670" y="3321"/>
                    <a:pt x="1664" y="3310"/>
                    <a:pt x="1670" y="3310"/>
                  </a:cubicBezTo>
                  <a:cubicBezTo>
                    <a:pt x="1663" y="3305"/>
                    <a:pt x="1660" y="3304"/>
                    <a:pt x="1658" y="3304"/>
                  </a:cubicBezTo>
                  <a:cubicBezTo>
                    <a:pt x="1655" y="3304"/>
                    <a:pt x="1658" y="3311"/>
                    <a:pt x="1652" y="3311"/>
                  </a:cubicBezTo>
                  <a:cubicBezTo>
                    <a:pt x="1651" y="3311"/>
                    <a:pt x="1649" y="3311"/>
                    <a:pt x="1647" y="3310"/>
                  </a:cubicBezTo>
                  <a:cubicBezTo>
                    <a:pt x="1642" y="3276"/>
                    <a:pt x="1597" y="3248"/>
                    <a:pt x="1614" y="3226"/>
                  </a:cubicBezTo>
                  <a:lnTo>
                    <a:pt x="1614" y="3226"/>
                  </a:lnTo>
                  <a:cubicBezTo>
                    <a:pt x="1602" y="3226"/>
                    <a:pt x="1612" y="3240"/>
                    <a:pt x="1609" y="3240"/>
                  </a:cubicBezTo>
                  <a:cubicBezTo>
                    <a:pt x="1608" y="3240"/>
                    <a:pt x="1605" y="3238"/>
                    <a:pt x="1597" y="3232"/>
                  </a:cubicBezTo>
                  <a:cubicBezTo>
                    <a:pt x="1614" y="3215"/>
                    <a:pt x="1574" y="3209"/>
                    <a:pt x="1569" y="3181"/>
                  </a:cubicBezTo>
                  <a:cubicBezTo>
                    <a:pt x="1570" y="3181"/>
                    <a:pt x="1572" y="3180"/>
                    <a:pt x="1573" y="3180"/>
                  </a:cubicBezTo>
                  <a:cubicBezTo>
                    <a:pt x="1581" y="3180"/>
                    <a:pt x="1586" y="3188"/>
                    <a:pt x="1587" y="3188"/>
                  </a:cubicBezTo>
                  <a:cubicBezTo>
                    <a:pt x="1588" y="3188"/>
                    <a:pt x="1587" y="3185"/>
                    <a:pt x="1586" y="3176"/>
                  </a:cubicBezTo>
                  <a:cubicBezTo>
                    <a:pt x="1563" y="3176"/>
                    <a:pt x="1563" y="3131"/>
                    <a:pt x="1546" y="3114"/>
                  </a:cubicBezTo>
                  <a:cubicBezTo>
                    <a:pt x="1541" y="3114"/>
                    <a:pt x="1535" y="3114"/>
                    <a:pt x="1530" y="3108"/>
                  </a:cubicBezTo>
                  <a:cubicBezTo>
                    <a:pt x="1518" y="3097"/>
                    <a:pt x="1502" y="3069"/>
                    <a:pt x="1485" y="3047"/>
                  </a:cubicBezTo>
                  <a:cubicBezTo>
                    <a:pt x="1490" y="3047"/>
                    <a:pt x="1451" y="2985"/>
                    <a:pt x="1440" y="2952"/>
                  </a:cubicBezTo>
                  <a:cubicBezTo>
                    <a:pt x="1439" y="2952"/>
                    <a:pt x="1437" y="2952"/>
                    <a:pt x="1436" y="2952"/>
                  </a:cubicBezTo>
                  <a:cubicBezTo>
                    <a:pt x="1421" y="2952"/>
                    <a:pt x="1405" y="2922"/>
                    <a:pt x="1389" y="2907"/>
                  </a:cubicBezTo>
                  <a:cubicBezTo>
                    <a:pt x="1392" y="2904"/>
                    <a:pt x="1394" y="2903"/>
                    <a:pt x="1397" y="2903"/>
                  </a:cubicBezTo>
                  <a:cubicBezTo>
                    <a:pt x="1401" y="2903"/>
                    <a:pt x="1405" y="2906"/>
                    <a:pt x="1412" y="2912"/>
                  </a:cubicBezTo>
                  <a:lnTo>
                    <a:pt x="1401" y="2890"/>
                  </a:lnTo>
                  <a:cubicBezTo>
                    <a:pt x="1395" y="2890"/>
                    <a:pt x="1384" y="2884"/>
                    <a:pt x="1373" y="2873"/>
                  </a:cubicBezTo>
                  <a:lnTo>
                    <a:pt x="1389" y="2873"/>
                  </a:lnTo>
                  <a:cubicBezTo>
                    <a:pt x="1373" y="2845"/>
                    <a:pt x="1339" y="2823"/>
                    <a:pt x="1322" y="2784"/>
                  </a:cubicBezTo>
                  <a:cubicBezTo>
                    <a:pt x="1314" y="2788"/>
                    <a:pt x="1315" y="2813"/>
                    <a:pt x="1303" y="2813"/>
                  </a:cubicBezTo>
                  <a:cubicBezTo>
                    <a:pt x="1298" y="2813"/>
                    <a:pt x="1292" y="2809"/>
                    <a:pt x="1283" y="2800"/>
                  </a:cubicBezTo>
                  <a:cubicBezTo>
                    <a:pt x="1287" y="2796"/>
                    <a:pt x="1291" y="2792"/>
                    <a:pt x="1297" y="2792"/>
                  </a:cubicBezTo>
                  <a:cubicBezTo>
                    <a:pt x="1297" y="2792"/>
                    <a:pt x="1298" y="2792"/>
                    <a:pt x="1298" y="2792"/>
                  </a:cubicBezTo>
                  <a:lnTo>
                    <a:pt x="1298" y="2792"/>
                  </a:lnTo>
                  <a:cubicBezTo>
                    <a:pt x="1293" y="2790"/>
                    <a:pt x="1289" y="2785"/>
                    <a:pt x="1289" y="2778"/>
                  </a:cubicBezTo>
                  <a:lnTo>
                    <a:pt x="1289" y="2778"/>
                  </a:lnTo>
                  <a:lnTo>
                    <a:pt x="1305" y="2789"/>
                  </a:lnTo>
                  <a:cubicBezTo>
                    <a:pt x="1303" y="2778"/>
                    <a:pt x="1300" y="2777"/>
                    <a:pt x="1297" y="2777"/>
                  </a:cubicBezTo>
                  <a:cubicBezTo>
                    <a:pt x="1296" y="2777"/>
                    <a:pt x="1295" y="2777"/>
                    <a:pt x="1294" y="2777"/>
                  </a:cubicBezTo>
                  <a:cubicBezTo>
                    <a:pt x="1292" y="2777"/>
                    <a:pt x="1291" y="2776"/>
                    <a:pt x="1289" y="2772"/>
                  </a:cubicBezTo>
                  <a:cubicBezTo>
                    <a:pt x="1294" y="2767"/>
                    <a:pt x="1289" y="2756"/>
                    <a:pt x="1294" y="2756"/>
                  </a:cubicBezTo>
                  <a:cubicBezTo>
                    <a:pt x="1294" y="2756"/>
                    <a:pt x="1300" y="2767"/>
                    <a:pt x="1305" y="2772"/>
                  </a:cubicBezTo>
                  <a:cubicBezTo>
                    <a:pt x="1294" y="2756"/>
                    <a:pt x="1289" y="2733"/>
                    <a:pt x="1289" y="2728"/>
                  </a:cubicBezTo>
                  <a:cubicBezTo>
                    <a:pt x="1289" y="2728"/>
                    <a:pt x="1286" y="2729"/>
                    <a:pt x="1282" y="2729"/>
                  </a:cubicBezTo>
                  <a:cubicBezTo>
                    <a:pt x="1279" y="2729"/>
                    <a:pt x="1275" y="2728"/>
                    <a:pt x="1272" y="2722"/>
                  </a:cubicBezTo>
                  <a:cubicBezTo>
                    <a:pt x="1249" y="2694"/>
                    <a:pt x="1272" y="2705"/>
                    <a:pt x="1266" y="2688"/>
                  </a:cubicBezTo>
                  <a:cubicBezTo>
                    <a:pt x="1256" y="2688"/>
                    <a:pt x="1251" y="2671"/>
                    <a:pt x="1242" y="2671"/>
                  </a:cubicBezTo>
                  <a:cubicBezTo>
                    <a:pt x="1241" y="2671"/>
                    <a:pt x="1240" y="2671"/>
                    <a:pt x="1238" y="2672"/>
                  </a:cubicBezTo>
                  <a:cubicBezTo>
                    <a:pt x="1233" y="2666"/>
                    <a:pt x="1238" y="2660"/>
                    <a:pt x="1238" y="2655"/>
                  </a:cubicBezTo>
                  <a:cubicBezTo>
                    <a:pt x="1229" y="2646"/>
                    <a:pt x="1206" y="2608"/>
                    <a:pt x="1197" y="2608"/>
                  </a:cubicBezTo>
                  <a:cubicBezTo>
                    <a:pt x="1195" y="2608"/>
                    <a:pt x="1193" y="2610"/>
                    <a:pt x="1193" y="2616"/>
                  </a:cubicBezTo>
                  <a:cubicBezTo>
                    <a:pt x="1149" y="2576"/>
                    <a:pt x="1132" y="2515"/>
                    <a:pt x="1093" y="2476"/>
                  </a:cubicBezTo>
                  <a:lnTo>
                    <a:pt x="1098" y="2470"/>
                  </a:lnTo>
                  <a:cubicBezTo>
                    <a:pt x="1076" y="2448"/>
                    <a:pt x="1053" y="2414"/>
                    <a:pt x="1031" y="2397"/>
                  </a:cubicBezTo>
                  <a:cubicBezTo>
                    <a:pt x="1025" y="2392"/>
                    <a:pt x="1025" y="2375"/>
                    <a:pt x="1031" y="2375"/>
                  </a:cubicBezTo>
                  <a:cubicBezTo>
                    <a:pt x="1014" y="2358"/>
                    <a:pt x="1009" y="2358"/>
                    <a:pt x="997" y="2324"/>
                  </a:cubicBezTo>
                  <a:lnTo>
                    <a:pt x="997" y="2324"/>
                  </a:lnTo>
                  <a:cubicBezTo>
                    <a:pt x="1003" y="2329"/>
                    <a:pt x="1006" y="2330"/>
                    <a:pt x="1007" y="2330"/>
                  </a:cubicBezTo>
                  <a:cubicBezTo>
                    <a:pt x="1008" y="2330"/>
                    <a:pt x="1008" y="2330"/>
                    <a:pt x="1008" y="2330"/>
                  </a:cubicBezTo>
                  <a:lnTo>
                    <a:pt x="1008" y="2330"/>
                  </a:lnTo>
                  <a:cubicBezTo>
                    <a:pt x="1009" y="2332"/>
                    <a:pt x="1011" y="2335"/>
                    <a:pt x="1014" y="2341"/>
                  </a:cubicBezTo>
                  <a:cubicBezTo>
                    <a:pt x="1003" y="2313"/>
                    <a:pt x="1003" y="2302"/>
                    <a:pt x="969" y="2280"/>
                  </a:cubicBezTo>
                  <a:lnTo>
                    <a:pt x="969" y="2280"/>
                  </a:lnTo>
                  <a:cubicBezTo>
                    <a:pt x="971" y="2280"/>
                    <a:pt x="972" y="2280"/>
                    <a:pt x="973" y="2280"/>
                  </a:cubicBezTo>
                  <a:cubicBezTo>
                    <a:pt x="984" y="2280"/>
                    <a:pt x="969" y="2251"/>
                    <a:pt x="958" y="2240"/>
                  </a:cubicBezTo>
                  <a:lnTo>
                    <a:pt x="958" y="2240"/>
                  </a:lnTo>
                  <a:lnTo>
                    <a:pt x="964" y="2263"/>
                  </a:lnTo>
                  <a:cubicBezTo>
                    <a:pt x="953" y="2252"/>
                    <a:pt x="947" y="2235"/>
                    <a:pt x="936" y="2224"/>
                  </a:cubicBezTo>
                  <a:lnTo>
                    <a:pt x="953" y="2224"/>
                  </a:lnTo>
                  <a:cubicBezTo>
                    <a:pt x="930" y="2156"/>
                    <a:pt x="857" y="2140"/>
                    <a:pt x="857" y="2078"/>
                  </a:cubicBezTo>
                  <a:cubicBezTo>
                    <a:pt x="856" y="2078"/>
                    <a:pt x="855" y="2077"/>
                    <a:pt x="854" y="2077"/>
                  </a:cubicBezTo>
                  <a:cubicBezTo>
                    <a:pt x="840" y="2077"/>
                    <a:pt x="864" y="2112"/>
                    <a:pt x="854" y="2112"/>
                  </a:cubicBezTo>
                  <a:cubicBezTo>
                    <a:pt x="854" y="2112"/>
                    <a:pt x="853" y="2112"/>
                    <a:pt x="852" y="2111"/>
                  </a:cubicBezTo>
                  <a:cubicBezTo>
                    <a:pt x="835" y="2083"/>
                    <a:pt x="835" y="2044"/>
                    <a:pt x="829" y="2033"/>
                  </a:cubicBezTo>
                  <a:cubicBezTo>
                    <a:pt x="813" y="1994"/>
                    <a:pt x="790" y="2016"/>
                    <a:pt x="768" y="1977"/>
                  </a:cubicBezTo>
                  <a:cubicBezTo>
                    <a:pt x="768" y="1980"/>
                    <a:pt x="764" y="1985"/>
                    <a:pt x="758" y="1985"/>
                  </a:cubicBezTo>
                  <a:cubicBezTo>
                    <a:pt x="752" y="1985"/>
                    <a:pt x="744" y="1982"/>
                    <a:pt x="734" y="1971"/>
                  </a:cubicBezTo>
                  <a:cubicBezTo>
                    <a:pt x="722" y="1951"/>
                    <a:pt x="728" y="1937"/>
                    <a:pt x="736" y="1937"/>
                  </a:cubicBezTo>
                  <a:cubicBezTo>
                    <a:pt x="739" y="1937"/>
                    <a:pt x="742" y="1939"/>
                    <a:pt x="745" y="1943"/>
                  </a:cubicBezTo>
                  <a:cubicBezTo>
                    <a:pt x="751" y="1949"/>
                    <a:pt x="751" y="1949"/>
                    <a:pt x="751" y="1955"/>
                  </a:cubicBezTo>
                  <a:cubicBezTo>
                    <a:pt x="754" y="1958"/>
                    <a:pt x="759" y="1961"/>
                    <a:pt x="763" y="1961"/>
                  </a:cubicBezTo>
                  <a:cubicBezTo>
                    <a:pt x="766" y="1961"/>
                    <a:pt x="768" y="1959"/>
                    <a:pt x="768" y="1955"/>
                  </a:cubicBezTo>
                  <a:lnTo>
                    <a:pt x="757" y="1955"/>
                  </a:lnTo>
                  <a:cubicBezTo>
                    <a:pt x="757" y="1939"/>
                    <a:pt x="733" y="1909"/>
                    <a:pt x="742" y="1909"/>
                  </a:cubicBezTo>
                  <a:lnTo>
                    <a:pt x="742" y="1909"/>
                  </a:lnTo>
                  <a:cubicBezTo>
                    <a:pt x="743" y="1909"/>
                    <a:pt x="744" y="1909"/>
                    <a:pt x="745" y="1910"/>
                  </a:cubicBezTo>
                  <a:cubicBezTo>
                    <a:pt x="738" y="1904"/>
                    <a:pt x="733" y="1902"/>
                    <a:pt x="731" y="1902"/>
                  </a:cubicBezTo>
                  <a:lnTo>
                    <a:pt x="731" y="1902"/>
                  </a:lnTo>
                  <a:cubicBezTo>
                    <a:pt x="731" y="1902"/>
                    <a:pt x="730" y="1902"/>
                    <a:pt x="730" y="1902"/>
                  </a:cubicBezTo>
                  <a:lnTo>
                    <a:pt x="730" y="1902"/>
                  </a:lnTo>
                  <a:cubicBezTo>
                    <a:pt x="715" y="1877"/>
                    <a:pt x="698" y="1864"/>
                    <a:pt x="684" y="1831"/>
                  </a:cubicBezTo>
                  <a:cubicBezTo>
                    <a:pt x="684" y="1836"/>
                    <a:pt x="684" y="1844"/>
                    <a:pt x="681" y="1844"/>
                  </a:cubicBezTo>
                  <a:cubicBezTo>
                    <a:pt x="680" y="1844"/>
                    <a:pt x="679" y="1844"/>
                    <a:pt x="678" y="1843"/>
                  </a:cubicBezTo>
                  <a:cubicBezTo>
                    <a:pt x="650" y="1792"/>
                    <a:pt x="656" y="1826"/>
                    <a:pt x="633" y="1792"/>
                  </a:cubicBezTo>
                  <a:cubicBezTo>
                    <a:pt x="622" y="1770"/>
                    <a:pt x="650" y="1792"/>
                    <a:pt x="622" y="1759"/>
                  </a:cubicBezTo>
                  <a:cubicBezTo>
                    <a:pt x="617" y="1749"/>
                    <a:pt x="619" y="1745"/>
                    <a:pt x="623" y="1745"/>
                  </a:cubicBezTo>
                  <a:cubicBezTo>
                    <a:pt x="627" y="1745"/>
                    <a:pt x="633" y="1748"/>
                    <a:pt x="637" y="1751"/>
                  </a:cubicBezTo>
                  <a:lnTo>
                    <a:pt x="637" y="1751"/>
                  </a:lnTo>
                  <a:cubicBezTo>
                    <a:pt x="611" y="1728"/>
                    <a:pt x="605" y="1691"/>
                    <a:pt x="600" y="1675"/>
                  </a:cubicBezTo>
                  <a:lnTo>
                    <a:pt x="600" y="1675"/>
                  </a:lnTo>
                  <a:lnTo>
                    <a:pt x="611" y="1686"/>
                  </a:lnTo>
                  <a:cubicBezTo>
                    <a:pt x="605" y="1680"/>
                    <a:pt x="600" y="1669"/>
                    <a:pt x="594" y="1663"/>
                  </a:cubicBezTo>
                  <a:lnTo>
                    <a:pt x="589" y="1680"/>
                  </a:lnTo>
                  <a:cubicBezTo>
                    <a:pt x="583" y="1669"/>
                    <a:pt x="577" y="1658"/>
                    <a:pt x="583" y="1658"/>
                  </a:cubicBezTo>
                  <a:cubicBezTo>
                    <a:pt x="582" y="1657"/>
                    <a:pt x="581" y="1657"/>
                    <a:pt x="580" y="1657"/>
                  </a:cubicBezTo>
                  <a:cubicBezTo>
                    <a:pt x="573" y="1657"/>
                    <a:pt x="571" y="1667"/>
                    <a:pt x="561" y="1667"/>
                  </a:cubicBezTo>
                  <a:cubicBezTo>
                    <a:pt x="558" y="1667"/>
                    <a:pt x="554" y="1666"/>
                    <a:pt x="549" y="1663"/>
                  </a:cubicBezTo>
                  <a:cubicBezTo>
                    <a:pt x="549" y="1647"/>
                    <a:pt x="521" y="1624"/>
                    <a:pt x="527" y="1613"/>
                  </a:cubicBezTo>
                  <a:lnTo>
                    <a:pt x="527" y="1613"/>
                  </a:lnTo>
                  <a:cubicBezTo>
                    <a:pt x="536" y="1627"/>
                    <a:pt x="540" y="1631"/>
                    <a:pt x="543" y="1631"/>
                  </a:cubicBezTo>
                  <a:cubicBezTo>
                    <a:pt x="546" y="1631"/>
                    <a:pt x="546" y="1624"/>
                    <a:pt x="550" y="1624"/>
                  </a:cubicBezTo>
                  <a:cubicBezTo>
                    <a:pt x="551" y="1624"/>
                    <a:pt x="553" y="1625"/>
                    <a:pt x="555" y="1628"/>
                  </a:cubicBezTo>
                  <a:lnTo>
                    <a:pt x="555" y="1628"/>
                  </a:lnTo>
                  <a:cubicBezTo>
                    <a:pt x="552" y="1622"/>
                    <a:pt x="549" y="1615"/>
                    <a:pt x="549" y="1607"/>
                  </a:cubicBezTo>
                  <a:lnTo>
                    <a:pt x="549" y="1607"/>
                  </a:lnTo>
                  <a:cubicBezTo>
                    <a:pt x="549" y="1607"/>
                    <a:pt x="549" y="1608"/>
                    <a:pt x="555" y="1613"/>
                  </a:cubicBezTo>
                  <a:cubicBezTo>
                    <a:pt x="538" y="1568"/>
                    <a:pt x="527" y="1602"/>
                    <a:pt x="499" y="1563"/>
                  </a:cubicBezTo>
                  <a:cubicBezTo>
                    <a:pt x="510" y="1563"/>
                    <a:pt x="505" y="1546"/>
                    <a:pt x="499" y="1540"/>
                  </a:cubicBezTo>
                  <a:lnTo>
                    <a:pt x="499" y="1540"/>
                  </a:lnTo>
                  <a:cubicBezTo>
                    <a:pt x="505" y="1549"/>
                    <a:pt x="503" y="1554"/>
                    <a:pt x="498" y="1554"/>
                  </a:cubicBezTo>
                  <a:cubicBezTo>
                    <a:pt x="493" y="1554"/>
                    <a:pt x="487" y="1551"/>
                    <a:pt x="482" y="1546"/>
                  </a:cubicBezTo>
                  <a:cubicBezTo>
                    <a:pt x="465" y="1518"/>
                    <a:pt x="454" y="1518"/>
                    <a:pt x="449" y="1507"/>
                  </a:cubicBezTo>
                  <a:lnTo>
                    <a:pt x="449" y="1507"/>
                  </a:lnTo>
                  <a:lnTo>
                    <a:pt x="454" y="1523"/>
                  </a:lnTo>
                  <a:cubicBezTo>
                    <a:pt x="443" y="1523"/>
                    <a:pt x="437" y="1512"/>
                    <a:pt x="426" y="1495"/>
                  </a:cubicBezTo>
                  <a:cubicBezTo>
                    <a:pt x="426" y="1495"/>
                    <a:pt x="426" y="1494"/>
                    <a:pt x="427" y="1494"/>
                  </a:cubicBezTo>
                  <a:cubicBezTo>
                    <a:pt x="427" y="1494"/>
                    <a:pt x="428" y="1494"/>
                    <a:pt x="428" y="1495"/>
                  </a:cubicBezTo>
                  <a:lnTo>
                    <a:pt x="428" y="1495"/>
                  </a:lnTo>
                  <a:cubicBezTo>
                    <a:pt x="412" y="1478"/>
                    <a:pt x="417" y="1442"/>
                    <a:pt x="393" y="1423"/>
                  </a:cubicBezTo>
                  <a:cubicBezTo>
                    <a:pt x="387" y="1411"/>
                    <a:pt x="404" y="1417"/>
                    <a:pt x="398" y="1400"/>
                  </a:cubicBezTo>
                  <a:cubicBezTo>
                    <a:pt x="370" y="1378"/>
                    <a:pt x="387" y="1361"/>
                    <a:pt x="353" y="1333"/>
                  </a:cubicBezTo>
                  <a:lnTo>
                    <a:pt x="353" y="1333"/>
                  </a:lnTo>
                  <a:cubicBezTo>
                    <a:pt x="353" y="1341"/>
                    <a:pt x="355" y="1346"/>
                    <a:pt x="353" y="1346"/>
                  </a:cubicBezTo>
                  <a:cubicBezTo>
                    <a:pt x="351" y="1346"/>
                    <a:pt x="345" y="1341"/>
                    <a:pt x="331" y="1333"/>
                  </a:cubicBezTo>
                  <a:lnTo>
                    <a:pt x="331" y="1333"/>
                  </a:lnTo>
                  <a:lnTo>
                    <a:pt x="376" y="1383"/>
                  </a:lnTo>
                  <a:lnTo>
                    <a:pt x="337" y="1355"/>
                  </a:lnTo>
                  <a:lnTo>
                    <a:pt x="337" y="1355"/>
                  </a:lnTo>
                  <a:cubicBezTo>
                    <a:pt x="348" y="1372"/>
                    <a:pt x="365" y="1389"/>
                    <a:pt x="370" y="1400"/>
                  </a:cubicBezTo>
                  <a:cubicBezTo>
                    <a:pt x="362" y="1395"/>
                    <a:pt x="359" y="1392"/>
                    <a:pt x="358" y="1392"/>
                  </a:cubicBezTo>
                  <a:cubicBezTo>
                    <a:pt x="356" y="1392"/>
                    <a:pt x="356" y="1395"/>
                    <a:pt x="353" y="1400"/>
                  </a:cubicBezTo>
                  <a:cubicBezTo>
                    <a:pt x="353" y="1367"/>
                    <a:pt x="314" y="1361"/>
                    <a:pt x="309" y="1333"/>
                  </a:cubicBezTo>
                  <a:lnTo>
                    <a:pt x="331" y="1316"/>
                  </a:lnTo>
                  <a:cubicBezTo>
                    <a:pt x="314" y="1271"/>
                    <a:pt x="275" y="1255"/>
                    <a:pt x="247" y="1204"/>
                  </a:cubicBezTo>
                  <a:lnTo>
                    <a:pt x="247" y="1204"/>
                  </a:lnTo>
                  <a:lnTo>
                    <a:pt x="253" y="1221"/>
                  </a:lnTo>
                  <a:cubicBezTo>
                    <a:pt x="241" y="1221"/>
                    <a:pt x="230" y="1193"/>
                    <a:pt x="213" y="1182"/>
                  </a:cubicBezTo>
                  <a:cubicBezTo>
                    <a:pt x="225" y="1176"/>
                    <a:pt x="219" y="1165"/>
                    <a:pt x="219" y="1154"/>
                  </a:cubicBezTo>
                  <a:lnTo>
                    <a:pt x="219" y="1154"/>
                  </a:lnTo>
                  <a:cubicBezTo>
                    <a:pt x="219" y="1154"/>
                    <a:pt x="218" y="1154"/>
                    <a:pt x="218" y="1154"/>
                  </a:cubicBezTo>
                  <a:cubicBezTo>
                    <a:pt x="212" y="1154"/>
                    <a:pt x="199" y="1124"/>
                    <a:pt x="185" y="1124"/>
                  </a:cubicBezTo>
                  <a:cubicBezTo>
                    <a:pt x="184" y="1124"/>
                    <a:pt x="182" y="1125"/>
                    <a:pt x="180" y="1126"/>
                  </a:cubicBezTo>
                  <a:lnTo>
                    <a:pt x="174" y="1092"/>
                  </a:lnTo>
                  <a:cubicBezTo>
                    <a:pt x="163" y="1075"/>
                    <a:pt x="146" y="1064"/>
                    <a:pt x="135" y="1059"/>
                  </a:cubicBezTo>
                  <a:cubicBezTo>
                    <a:pt x="124" y="1053"/>
                    <a:pt x="113" y="1047"/>
                    <a:pt x="113" y="1025"/>
                  </a:cubicBezTo>
                  <a:lnTo>
                    <a:pt x="113" y="1025"/>
                  </a:lnTo>
                  <a:cubicBezTo>
                    <a:pt x="116" y="1029"/>
                    <a:pt x="119" y="1029"/>
                    <a:pt x="122" y="1029"/>
                  </a:cubicBezTo>
                  <a:cubicBezTo>
                    <a:pt x="124" y="1029"/>
                    <a:pt x="125" y="1029"/>
                    <a:pt x="127" y="1029"/>
                  </a:cubicBezTo>
                  <a:cubicBezTo>
                    <a:pt x="131" y="1029"/>
                    <a:pt x="135" y="1031"/>
                    <a:pt x="141" y="1042"/>
                  </a:cubicBezTo>
                  <a:cubicBezTo>
                    <a:pt x="141" y="1031"/>
                    <a:pt x="141" y="1019"/>
                    <a:pt x="135" y="1019"/>
                  </a:cubicBezTo>
                  <a:cubicBezTo>
                    <a:pt x="135" y="1019"/>
                    <a:pt x="124" y="991"/>
                    <a:pt x="135" y="980"/>
                  </a:cubicBezTo>
                  <a:cubicBezTo>
                    <a:pt x="135" y="975"/>
                    <a:pt x="129" y="969"/>
                    <a:pt x="135" y="958"/>
                  </a:cubicBezTo>
                  <a:cubicBezTo>
                    <a:pt x="135" y="958"/>
                    <a:pt x="141" y="963"/>
                    <a:pt x="141" y="963"/>
                  </a:cubicBezTo>
                  <a:cubicBezTo>
                    <a:pt x="141" y="963"/>
                    <a:pt x="141" y="958"/>
                    <a:pt x="141" y="958"/>
                  </a:cubicBezTo>
                  <a:cubicBezTo>
                    <a:pt x="146" y="969"/>
                    <a:pt x="152" y="975"/>
                    <a:pt x="152" y="975"/>
                  </a:cubicBezTo>
                  <a:cubicBezTo>
                    <a:pt x="169" y="958"/>
                    <a:pt x="180" y="935"/>
                    <a:pt x="191" y="924"/>
                  </a:cubicBezTo>
                  <a:cubicBezTo>
                    <a:pt x="191" y="940"/>
                    <a:pt x="198" y="943"/>
                    <a:pt x="206" y="943"/>
                  </a:cubicBezTo>
                  <a:cubicBezTo>
                    <a:pt x="212" y="943"/>
                    <a:pt x="220" y="941"/>
                    <a:pt x="225" y="941"/>
                  </a:cubicBezTo>
                  <a:cubicBezTo>
                    <a:pt x="241" y="930"/>
                    <a:pt x="258" y="919"/>
                    <a:pt x="264" y="902"/>
                  </a:cubicBezTo>
                  <a:cubicBezTo>
                    <a:pt x="269" y="896"/>
                    <a:pt x="275" y="885"/>
                    <a:pt x="281" y="874"/>
                  </a:cubicBezTo>
                  <a:cubicBezTo>
                    <a:pt x="284" y="876"/>
                    <a:pt x="288" y="876"/>
                    <a:pt x="291" y="876"/>
                  </a:cubicBezTo>
                  <a:cubicBezTo>
                    <a:pt x="309" y="876"/>
                    <a:pt x="324" y="857"/>
                    <a:pt x="342" y="857"/>
                  </a:cubicBezTo>
                  <a:cubicBezTo>
                    <a:pt x="337" y="857"/>
                    <a:pt x="331" y="846"/>
                    <a:pt x="337" y="840"/>
                  </a:cubicBezTo>
                  <a:cubicBezTo>
                    <a:pt x="340" y="840"/>
                    <a:pt x="339" y="833"/>
                    <a:pt x="341" y="833"/>
                  </a:cubicBezTo>
                  <a:cubicBezTo>
                    <a:pt x="342" y="833"/>
                    <a:pt x="344" y="835"/>
                    <a:pt x="348" y="840"/>
                  </a:cubicBezTo>
                  <a:cubicBezTo>
                    <a:pt x="352" y="844"/>
                    <a:pt x="355" y="845"/>
                    <a:pt x="357" y="845"/>
                  </a:cubicBezTo>
                  <a:cubicBezTo>
                    <a:pt x="363" y="845"/>
                    <a:pt x="366" y="840"/>
                    <a:pt x="370" y="840"/>
                  </a:cubicBezTo>
                  <a:lnTo>
                    <a:pt x="359" y="818"/>
                  </a:lnTo>
                  <a:lnTo>
                    <a:pt x="359" y="818"/>
                  </a:lnTo>
                  <a:cubicBezTo>
                    <a:pt x="363" y="820"/>
                    <a:pt x="367" y="821"/>
                    <a:pt x="371" y="821"/>
                  </a:cubicBezTo>
                  <a:cubicBezTo>
                    <a:pt x="390" y="821"/>
                    <a:pt x="395" y="792"/>
                    <a:pt x="411" y="792"/>
                  </a:cubicBezTo>
                  <a:cubicBezTo>
                    <a:pt x="414" y="792"/>
                    <a:pt x="417" y="793"/>
                    <a:pt x="421" y="795"/>
                  </a:cubicBezTo>
                  <a:cubicBezTo>
                    <a:pt x="421" y="790"/>
                    <a:pt x="426" y="790"/>
                    <a:pt x="426" y="779"/>
                  </a:cubicBezTo>
                  <a:lnTo>
                    <a:pt x="432" y="790"/>
                  </a:lnTo>
                  <a:cubicBezTo>
                    <a:pt x="443" y="784"/>
                    <a:pt x="449" y="784"/>
                    <a:pt x="460" y="773"/>
                  </a:cubicBezTo>
                  <a:lnTo>
                    <a:pt x="465" y="779"/>
                  </a:lnTo>
                  <a:cubicBezTo>
                    <a:pt x="471" y="779"/>
                    <a:pt x="460" y="756"/>
                    <a:pt x="460" y="745"/>
                  </a:cubicBezTo>
                  <a:lnTo>
                    <a:pt x="465" y="745"/>
                  </a:lnTo>
                  <a:lnTo>
                    <a:pt x="471" y="751"/>
                  </a:lnTo>
                  <a:cubicBezTo>
                    <a:pt x="482" y="745"/>
                    <a:pt x="510" y="751"/>
                    <a:pt x="510" y="723"/>
                  </a:cubicBezTo>
                  <a:cubicBezTo>
                    <a:pt x="510" y="728"/>
                    <a:pt x="516" y="734"/>
                    <a:pt x="516" y="734"/>
                  </a:cubicBezTo>
                  <a:cubicBezTo>
                    <a:pt x="521" y="728"/>
                    <a:pt x="543" y="728"/>
                    <a:pt x="528" y="708"/>
                  </a:cubicBezTo>
                  <a:lnTo>
                    <a:pt x="528" y="708"/>
                  </a:lnTo>
                  <a:cubicBezTo>
                    <a:pt x="531" y="711"/>
                    <a:pt x="533" y="712"/>
                    <a:pt x="535" y="712"/>
                  </a:cubicBezTo>
                  <a:cubicBezTo>
                    <a:pt x="541" y="712"/>
                    <a:pt x="544" y="697"/>
                    <a:pt x="544" y="689"/>
                  </a:cubicBezTo>
                  <a:lnTo>
                    <a:pt x="549" y="700"/>
                  </a:lnTo>
                  <a:cubicBezTo>
                    <a:pt x="549" y="695"/>
                    <a:pt x="549" y="689"/>
                    <a:pt x="549" y="683"/>
                  </a:cubicBezTo>
                  <a:cubicBezTo>
                    <a:pt x="549" y="678"/>
                    <a:pt x="555" y="678"/>
                    <a:pt x="555" y="672"/>
                  </a:cubicBezTo>
                  <a:cubicBezTo>
                    <a:pt x="561" y="672"/>
                    <a:pt x="561" y="672"/>
                    <a:pt x="566" y="667"/>
                  </a:cubicBezTo>
                  <a:lnTo>
                    <a:pt x="566" y="672"/>
                  </a:lnTo>
                  <a:cubicBezTo>
                    <a:pt x="566" y="672"/>
                    <a:pt x="572" y="667"/>
                    <a:pt x="572" y="667"/>
                  </a:cubicBezTo>
                  <a:cubicBezTo>
                    <a:pt x="572" y="661"/>
                    <a:pt x="577" y="655"/>
                    <a:pt x="583" y="655"/>
                  </a:cubicBezTo>
                  <a:lnTo>
                    <a:pt x="589" y="655"/>
                  </a:lnTo>
                  <a:cubicBezTo>
                    <a:pt x="589" y="655"/>
                    <a:pt x="589" y="650"/>
                    <a:pt x="589" y="644"/>
                  </a:cubicBezTo>
                  <a:lnTo>
                    <a:pt x="594" y="644"/>
                  </a:lnTo>
                  <a:cubicBezTo>
                    <a:pt x="594" y="644"/>
                    <a:pt x="594" y="644"/>
                    <a:pt x="594" y="650"/>
                  </a:cubicBezTo>
                  <a:cubicBezTo>
                    <a:pt x="609" y="650"/>
                    <a:pt x="602" y="627"/>
                    <a:pt x="613" y="627"/>
                  </a:cubicBezTo>
                  <a:cubicBezTo>
                    <a:pt x="614" y="627"/>
                    <a:pt x="615" y="627"/>
                    <a:pt x="617" y="627"/>
                  </a:cubicBezTo>
                  <a:cubicBezTo>
                    <a:pt x="622" y="633"/>
                    <a:pt x="622" y="633"/>
                    <a:pt x="622" y="633"/>
                  </a:cubicBezTo>
                  <a:cubicBezTo>
                    <a:pt x="617" y="639"/>
                    <a:pt x="605" y="644"/>
                    <a:pt x="605" y="644"/>
                  </a:cubicBezTo>
                  <a:cubicBezTo>
                    <a:pt x="611" y="655"/>
                    <a:pt x="622" y="650"/>
                    <a:pt x="628" y="667"/>
                  </a:cubicBezTo>
                  <a:cubicBezTo>
                    <a:pt x="628" y="655"/>
                    <a:pt x="622" y="633"/>
                    <a:pt x="633" y="633"/>
                  </a:cubicBezTo>
                  <a:cubicBezTo>
                    <a:pt x="633" y="633"/>
                    <a:pt x="639" y="633"/>
                    <a:pt x="639" y="639"/>
                  </a:cubicBezTo>
                  <a:cubicBezTo>
                    <a:pt x="639" y="639"/>
                    <a:pt x="639" y="633"/>
                    <a:pt x="639" y="633"/>
                  </a:cubicBezTo>
                  <a:lnTo>
                    <a:pt x="650" y="633"/>
                  </a:lnTo>
                  <a:cubicBezTo>
                    <a:pt x="650" y="627"/>
                    <a:pt x="650" y="627"/>
                    <a:pt x="656" y="627"/>
                  </a:cubicBezTo>
                  <a:cubicBezTo>
                    <a:pt x="656" y="627"/>
                    <a:pt x="656" y="627"/>
                    <a:pt x="656" y="633"/>
                  </a:cubicBezTo>
                  <a:lnTo>
                    <a:pt x="650" y="633"/>
                  </a:lnTo>
                  <a:cubicBezTo>
                    <a:pt x="652" y="635"/>
                    <a:pt x="654" y="635"/>
                    <a:pt x="655" y="635"/>
                  </a:cubicBezTo>
                  <a:cubicBezTo>
                    <a:pt x="659" y="635"/>
                    <a:pt x="663" y="631"/>
                    <a:pt x="667" y="627"/>
                  </a:cubicBezTo>
                  <a:cubicBezTo>
                    <a:pt x="657" y="617"/>
                    <a:pt x="661" y="616"/>
                    <a:pt x="652" y="612"/>
                  </a:cubicBezTo>
                  <a:lnTo>
                    <a:pt x="652" y="612"/>
                  </a:lnTo>
                  <a:cubicBezTo>
                    <a:pt x="651" y="612"/>
                    <a:pt x="650" y="614"/>
                    <a:pt x="650" y="616"/>
                  </a:cubicBezTo>
                  <a:cubicBezTo>
                    <a:pt x="645" y="616"/>
                    <a:pt x="645" y="622"/>
                    <a:pt x="639" y="622"/>
                  </a:cubicBezTo>
                  <a:cubicBezTo>
                    <a:pt x="639" y="616"/>
                    <a:pt x="639" y="611"/>
                    <a:pt x="650" y="611"/>
                  </a:cubicBezTo>
                  <a:cubicBezTo>
                    <a:pt x="645" y="605"/>
                    <a:pt x="645" y="599"/>
                    <a:pt x="639" y="594"/>
                  </a:cubicBezTo>
                  <a:lnTo>
                    <a:pt x="650" y="594"/>
                  </a:lnTo>
                  <a:cubicBezTo>
                    <a:pt x="650" y="599"/>
                    <a:pt x="650" y="599"/>
                    <a:pt x="656" y="599"/>
                  </a:cubicBezTo>
                  <a:cubicBezTo>
                    <a:pt x="667" y="605"/>
                    <a:pt x="673" y="605"/>
                    <a:pt x="678" y="611"/>
                  </a:cubicBezTo>
                  <a:cubicBezTo>
                    <a:pt x="684" y="599"/>
                    <a:pt x="695" y="594"/>
                    <a:pt x="695" y="583"/>
                  </a:cubicBezTo>
                  <a:cubicBezTo>
                    <a:pt x="712" y="583"/>
                    <a:pt x="717" y="571"/>
                    <a:pt x="729" y="560"/>
                  </a:cubicBezTo>
                  <a:lnTo>
                    <a:pt x="740" y="560"/>
                  </a:lnTo>
                  <a:cubicBezTo>
                    <a:pt x="773" y="538"/>
                    <a:pt x="773" y="521"/>
                    <a:pt x="796" y="504"/>
                  </a:cubicBezTo>
                  <a:cubicBezTo>
                    <a:pt x="818" y="487"/>
                    <a:pt x="829" y="459"/>
                    <a:pt x="863" y="459"/>
                  </a:cubicBezTo>
                  <a:lnTo>
                    <a:pt x="869" y="459"/>
                  </a:lnTo>
                  <a:cubicBezTo>
                    <a:pt x="874" y="454"/>
                    <a:pt x="874" y="454"/>
                    <a:pt x="880" y="448"/>
                  </a:cubicBezTo>
                  <a:cubicBezTo>
                    <a:pt x="885" y="443"/>
                    <a:pt x="891" y="437"/>
                    <a:pt x="897" y="431"/>
                  </a:cubicBezTo>
                  <a:lnTo>
                    <a:pt x="908" y="431"/>
                  </a:lnTo>
                  <a:cubicBezTo>
                    <a:pt x="902" y="437"/>
                    <a:pt x="897" y="448"/>
                    <a:pt x="891" y="454"/>
                  </a:cubicBezTo>
                  <a:cubicBezTo>
                    <a:pt x="908" y="443"/>
                    <a:pt x="941" y="415"/>
                    <a:pt x="947" y="403"/>
                  </a:cubicBezTo>
                  <a:lnTo>
                    <a:pt x="947" y="403"/>
                  </a:lnTo>
                  <a:cubicBezTo>
                    <a:pt x="941" y="409"/>
                    <a:pt x="936" y="420"/>
                    <a:pt x="925" y="420"/>
                  </a:cubicBezTo>
                  <a:cubicBezTo>
                    <a:pt x="930" y="409"/>
                    <a:pt x="936" y="398"/>
                    <a:pt x="947" y="387"/>
                  </a:cubicBezTo>
                  <a:cubicBezTo>
                    <a:pt x="952" y="396"/>
                    <a:pt x="956" y="405"/>
                    <a:pt x="964" y="405"/>
                  </a:cubicBezTo>
                  <a:cubicBezTo>
                    <a:pt x="966" y="405"/>
                    <a:pt x="967" y="404"/>
                    <a:pt x="969" y="403"/>
                  </a:cubicBezTo>
                  <a:cubicBezTo>
                    <a:pt x="975" y="398"/>
                    <a:pt x="969" y="375"/>
                    <a:pt x="969" y="370"/>
                  </a:cubicBezTo>
                  <a:cubicBezTo>
                    <a:pt x="968" y="372"/>
                    <a:pt x="966" y="372"/>
                    <a:pt x="966" y="372"/>
                  </a:cubicBezTo>
                  <a:cubicBezTo>
                    <a:pt x="964" y="372"/>
                    <a:pt x="964" y="370"/>
                    <a:pt x="964" y="370"/>
                  </a:cubicBezTo>
                  <a:cubicBezTo>
                    <a:pt x="969" y="364"/>
                    <a:pt x="981" y="359"/>
                    <a:pt x="992" y="353"/>
                  </a:cubicBezTo>
                  <a:cubicBezTo>
                    <a:pt x="992" y="375"/>
                    <a:pt x="1009" y="370"/>
                    <a:pt x="1031" y="375"/>
                  </a:cubicBezTo>
                  <a:cubicBezTo>
                    <a:pt x="1048" y="375"/>
                    <a:pt x="1070" y="392"/>
                    <a:pt x="1065" y="409"/>
                  </a:cubicBezTo>
                  <a:cubicBezTo>
                    <a:pt x="1109" y="448"/>
                    <a:pt x="1132" y="521"/>
                    <a:pt x="1177" y="583"/>
                  </a:cubicBezTo>
                  <a:cubicBezTo>
                    <a:pt x="1180" y="573"/>
                    <a:pt x="1182" y="569"/>
                    <a:pt x="1184" y="569"/>
                  </a:cubicBezTo>
                  <a:cubicBezTo>
                    <a:pt x="1190" y="569"/>
                    <a:pt x="1196" y="588"/>
                    <a:pt x="1206" y="588"/>
                  </a:cubicBezTo>
                  <a:cubicBezTo>
                    <a:pt x="1209" y="588"/>
                    <a:pt x="1212" y="586"/>
                    <a:pt x="1216" y="583"/>
                  </a:cubicBezTo>
                  <a:cubicBezTo>
                    <a:pt x="1227" y="594"/>
                    <a:pt x="1227" y="599"/>
                    <a:pt x="1227" y="605"/>
                  </a:cubicBezTo>
                  <a:lnTo>
                    <a:pt x="1244" y="661"/>
                  </a:lnTo>
                  <a:cubicBezTo>
                    <a:pt x="1245" y="665"/>
                    <a:pt x="1245" y="666"/>
                    <a:pt x="1245" y="666"/>
                  </a:cubicBezTo>
                  <a:cubicBezTo>
                    <a:pt x="1242" y="666"/>
                    <a:pt x="1234" y="655"/>
                    <a:pt x="1229" y="655"/>
                  </a:cubicBezTo>
                  <a:cubicBezTo>
                    <a:pt x="1228" y="655"/>
                    <a:pt x="1228" y="655"/>
                    <a:pt x="1227" y="655"/>
                  </a:cubicBezTo>
                  <a:cubicBezTo>
                    <a:pt x="1249" y="689"/>
                    <a:pt x="1227" y="678"/>
                    <a:pt x="1238" y="700"/>
                  </a:cubicBezTo>
                  <a:cubicBezTo>
                    <a:pt x="1238" y="699"/>
                    <a:pt x="1239" y="699"/>
                    <a:pt x="1240" y="699"/>
                  </a:cubicBezTo>
                  <a:cubicBezTo>
                    <a:pt x="1244" y="699"/>
                    <a:pt x="1257" y="710"/>
                    <a:pt x="1266" y="728"/>
                  </a:cubicBezTo>
                  <a:lnTo>
                    <a:pt x="1261" y="695"/>
                  </a:lnTo>
                  <a:lnTo>
                    <a:pt x="1261" y="695"/>
                  </a:lnTo>
                  <a:cubicBezTo>
                    <a:pt x="1305" y="728"/>
                    <a:pt x="1266" y="745"/>
                    <a:pt x="1311" y="784"/>
                  </a:cubicBezTo>
                  <a:lnTo>
                    <a:pt x="1294" y="773"/>
                  </a:lnTo>
                  <a:lnTo>
                    <a:pt x="1294" y="773"/>
                  </a:lnTo>
                  <a:cubicBezTo>
                    <a:pt x="1317" y="795"/>
                    <a:pt x="1356" y="863"/>
                    <a:pt x="1389" y="874"/>
                  </a:cubicBezTo>
                  <a:cubicBezTo>
                    <a:pt x="1389" y="878"/>
                    <a:pt x="1389" y="884"/>
                    <a:pt x="1386" y="884"/>
                  </a:cubicBezTo>
                  <a:cubicBezTo>
                    <a:pt x="1384" y="884"/>
                    <a:pt x="1382" y="883"/>
                    <a:pt x="1378" y="879"/>
                  </a:cubicBezTo>
                  <a:lnTo>
                    <a:pt x="1378" y="879"/>
                  </a:lnTo>
                  <a:cubicBezTo>
                    <a:pt x="1417" y="941"/>
                    <a:pt x="1485" y="997"/>
                    <a:pt x="1507" y="1047"/>
                  </a:cubicBezTo>
                  <a:lnTo>
                    <a:pt x="1496" y="1047"/>
                  </a:lnTo>
                  <a:cubicBezTo>
                    <a:pt x="1507" y="1059"/>
                    <a:pt x="1524" y="1059"/>
                    <a:pt x="1524" y="1075"/>
                  </a:cubicBezTo>
                  <a:cubicBezTo>
                    <a:pt x="1524" y="1075"/>
                    <a:pt x="1518" y="1075"/>
                    <a:pt x="1518" y="1081"/>
                  </a:cubicBezTo>
                  <a:cubicBezTo>
                    <a:pt x="1524" y="1087"/>
                    <a:pt x="1546" y="1103"/>
                    <a:pt x="1558" y="1120"/>
                  </a:cubicBezTo>
                  <a:lnTo>
                    <a:pt x="1541" y="1115"/>
                  </a:lnTo>
                  <a:lnTo>
                    <a:pt x="1541" y="1115"/>
                  </a:lnTo>
                  <a:cubicBezTo>
                    <a:pt x="1574" y="1176"/>
                    <a:pt x="1614" y="1187"/>
                    <a:pt x="1653" y="1232"/>
                  </a:cubicBezTo>
                  <a:cubicBezTo>
                    <a:pt x="1636" y="1243"/>
                    <a:pt x="1658" y="1294"/>
                    <a:pt x="1675" y="1316"/>
                  </a:cubicBezTo>
                  <a:lnTo>
                    <a:pt x="1670" y="1316"/>
                  </a:lnTo>
                  <a:cubicBezTo>
                    <a:pt x="1714" y="1383"/>
                    <a:pt x="1759" y="1417"/>
                    <a:pt x="1810" y="1473"/>
                  </a:cubicBezTo>
                  <a:cubicBezTo>
                    <a:pt x="1815" y="1523"/>
                    <a:pt x="1888" y="1607"/>
                    <a:pt x="1922" y="1675"/>
                  </a:cubicBezTo>
                  <a:cubicBezTo>
                    <a:pt x="1919" y="1670"/>
                    <a:pt x="1921" y="1668"/>
                    <a:pt x="1924" y="1668"/>
                  </a:cubicBezTo>
                  <a:cubicBezTo>
                    <a:pt x="1929" y="1668"/>
                    <a:pt x="1937" y="1671"/>
                    <a:pt x="1944" y="1675"/>
                  </a:cubicBezTo>
                  <a:cubicBezTo>
                    <a:pt x="1950" y="1691"/>
                    <a:pt x="1983" y="1708"/>
                    <a:pt x="1966" y="1714"/>
                  </a:cubicBezTo>
                  <a:lnTo>
                    <a:pt x="1961" y="1708"/>
                  </a:lnTo>
                  <a:lnTo>
                    <a:pt x="1961" y="1708"/>
                  </a:lnTo>
                  <a:cubicBezTo>
                    <a:pt x="1955" y="1731"/>
                    <a:pt x="1978" y="1759"/>
                    <a:pt x="1994" y="1781"/>
                  </a:cubicBezTo>
                  <a:lnTo>
                    <a:pt x="2017" y="1770"/>
                  </a:lnTo>
                  <a:cubicBezTo>
                    <a:pt x="2028" y="1848"/>
                    <a:pt x="2134" y="1921"/>
                    <a:pt x="2134" y="1971"/>
                  </a:cubicBezTo>
                  <a:cubicBezTo>
                    <a:pt x="2146" y="1983"/>
                    <a:pt x="2157" y="1999"/>
                    <a:pt x="2174" y="2011"/>
                  </a:cubicBezTo>
                  <a:lnTo>
                    <a:pt x="2162" y="2016"/>
                  </a:lnTo>
                  <a:cubicBezTo>
                    <a:pt x="2185" y="2055"/>
                    <a:pt x="2202" y="2078"/>
                    <a:pt x="2235" y="2128"/>
                  </a:cubicBezTo>
                  <a:lnTo>
                    <a:pt x="2224" y="2123"/>
                  </a:lnTo>
                  <a:lnTo>
                    <a:pt x="2224" y="2123"/>
                  </a:lnTo>
                  <a:cubicBezTo>
                    <a:pt x="2235" y="2140"/>
                    <a:pt x="2252" y="2140"/>
                    <a:pt x="2269" y="2145"/>
                  </a:cubicBezTo>
                  <a:cubicBezTo>
                    <a:pt x="2280" y="2145"/>
                    <a:pt x="2291" y="2151"/>
                    <a:pt x="2297" y="2162"/>
                  </a:cubicBezTo>
                  <a:lnTo>
                    <a:pt x="2286" y="2179"/>
                  </a:lnTo>
                  <a:cubicBezTo>
                    <a:pt x="2319" y="2229"/>
                    <a:pt x="2336" y="2285"/>
                    <a:pt x="2386" y="2324"/>
                  </a:cubicBezTo>
                  <a:cubicBezTo>
                    <a:pt x="2381" y="2324"/>
                    <a:pt x="2375" y="2324"/>
                    <a:pt x="2370" y="2319"/>
                  </a:cubicBezTo>
                  <a:lnTo>
                    <a:pt x="2370" y="2319"/>
                  </a:lnTo>
                  <a:cubicBezTo>
                    <a:pt x="2384" y="2338"/>
                    <a:pt x="2411" y="2396"/>
                    <a:pt x="2429" y="2396"/>
                  </a:cubicBezTo>
                  <a:cubicBezTo>
                    <a:pt x="2432" y="2396"/>
                    <a:pt x="2434" y="2395"/>
                    <a:pt x="2436" y="2392"/>
                  </a:cubicBezTo>
                  <a:lnTo>
                    <a:pt x="2436" y="2392"/>
                  </a:lnTo>
                  <a:cubicBezTo>
                    <a:pt x="2428" y="2405"/>
                    <a:pt x="2471" y="2443"/>
                    <a:pt x="2493" y="2464"/>
                  </a:cubicBezTo>
                  <a:lnTo>
                    <a:pt x="2482" y="2464"/>
                  </a:lnTo>
                  <a:cubicBezTo>
                    <a:pt x="2510" y="2481"/>
                    <a:pt x="2515" y="2476"/>
                    <a:pt x="2538" y="2504"/>
                  </a:cubicBezTo>
                  <a:cubicBezTo>
                    <a:pt x="2543" y="2515"/>
                    <a:pt x="2538" y="2515"/>
                    <a:pt x="2538" y="2515"/>
                  </a:cubicBezTo>
                  <a:cubicBezTo>
                    <a:pt x="2543" y="2532"/>
                    <a:pt x="2554" y="2520"/>
                    <a:pt x="2571" y="2554"/>
                  </a:cubicBezTo>
                  <a:lnTo>
                    <a:pt x="2554" y="2548"/>
                  </a:lnTo>
                  <a:lnTo>
                    <a:pt x="2554" y="2548"/>
                  </a:lnTo>
                  <a:cubicBezTo>
                    <a:pt x="2571" y="2571"/>
                    <a:pt x="2571" y="2565"/>
                    <a:pt x="2594" y="2576"/>
                  </a:cubicBezTo>
                  <a:cubicBezTo>
                    <a:pt x="2605" y="2588"/>
                    <a:pt x="2622" y="2627"/>
                    <a:pt x="2616" y="2632"/>
                  </a:cubicBezTo>
                  <a:cubicBezTo>
                    <a:pt x="2622" y="2632"/>
                    <a:pt x="2638" y="2644"/>
                    <a:pt x="2650" y="2660"/>
                  </a:cubicBezTo>
                  <a:cubicBezTo>
                    <a:pt x="2648" y="2662"/>
                    <a:pt x="2646" y="2663"/>
                    <a:pt x="2644" y="2663"/>
                  </a:cubicBezTo>
                  <a:cubicBezTo>
                    <a:pt x="2641" y="2663"/>
                    <a:pt x="2638" y="2660"/>
                    <a:pt x="2638" y="2660"/>
                  </a:cubicBezTo>
                  <a:lnTo>
                    <a:pt x="2638" y="2660"/>
                  </a:lnTo>
                  <a:cubicBezTo>
                    <a:pt x="2655" y="2705"/>
                    <a:pt x="2689" y="2711"/>
                    <a:pt x="2700" y="2750"/>
                  </a:cubicBezTo>
                  <a:cubicBezTo>
                    <a:pt x="2700" y="2750"/>
                    <a:pt x="2700" y="2756"/>
                    <a:pt x="2700" y="2756"/>
                  </a:cubicBezTo>
                  <a:cubicBezTo>
                    <a:pt x="2682" y="2728"/>
                    <a:pt x="2664" y="2705"/>
                    <a:pt x="2660" y="2700"/>
                  </a:cubicBezTo>
                  <a:lnTo>
                    <a:pt x="2660" y="2700"/>
                  </a:lnTo>
                  <a:cubicBezTo>
                    <a:pt x="2652" y="2705"/>
                    <a:pt x="2661" y="2725"/>
                    <a:pt x="2649" y="2725"/>
                  </a:cubicBezTo>
                  <a:cubicBezTo>
                    <a:pt x="2646" y="2725"/>
                    <a:pt x="2643" y="2724"/>
                    <a:pt x="2638" y="2722"/>
                  </a:cubicBezTo>
                  <a:lnTo>
                    <a:pt x="2638" y="2722"/>
                  </a:lnTo>
                  <a:cubicBezTo>
                    <a:pt x="2661" y="2739"/>
                    <a:pt x="2700" y="2761"/>
                    <a:pt x="2717" y="2795"/>
                  </a:cubicBezTo>
                  <a:cubicBezTo>
                    <a:pt x="2717" y="2795"/>
                    <a:pt x="2717" y="2795"/>
                    <a:pt x="2717" y="2800"/>
                  </a:cubicBezTo>
                  <a:lnTo>
                    <a:pt x="2711" y="2795"/>
                  </a:lnTo>
                  <a:lnTo>
                    <a:pt x="2711" y="2795"/>
                  </a:lnTo>
                  <a:cubicBezTo>
                    <a:pt x="2717" y="2806"/>
                    <a:pt x="2717" y="2806"/>
                    <a:pt x="2722" y="2812"/>
                  </a:cubicBezTo>
                  <a:cubicBezTo>
                    <a:pt x="2728" y="2823"/>
                    <a:pt x="2734" y="2828"/>
                    <a:pt x="2739" y="2834"/>
                  </a:cubicBezTo>
                  <a:cubicBezTo>
                    <a:pt x="2728" y="2845"/>
                    <a:pt x="2756" y="2868"/>
                    <a:pt x="2762" y="2884"/>
                  </a:cubicBezTo>
                  <a:cubicBezTo>
                    <a:pt x="2764" y="2882"/>
                    <a:pt x="2767" y="2881"/>
                    <a:pt x="2769" y="2881"/>
                  </a:cubicBezTo>
                  <a:cubicBezTo>
                    <a:pt x="2773" y="2881"/>
                    <a:pt x="2777" y="2884"/>
                    <a:pt x="2779" y="2884"/>
                  </a:cubicBezTo>
                  <a:cubicBezTo>
                    <a:pt x="2780" y="2884"/>
                    <a:pt x="2781" y="2881"/>
                    <a:pt x="2778" y="2873"/>
                  </a:cubicBezTo>
                  <a:cubicBezTo>
                    <a:pt x="2778" y="2873"/>
                    <a:pt x="2778" y="2868"/>
                    <a:pt x="2773" y="2862"/>
                  </a:cubicBezTo>
                  <a:cubicBezTo>
                    <a:pt x="2767" y="2856"/>
                    <a:pt x="2767" y="2856"/>
                    <a:pt x="2767" y="2856"/>
                  </a:cubicBezTo>
                  <a:cubicBezTo>
                    <a:pt x="2762" y="2845"/>
                    <a:pt x="2750" y="2834"/>
                    <a:pt x="2745" y="2823"/>
                  </a:cubicBezTo>
                  <a:lnTo>
                    <a:pt x="2745" y="2823"/>
                  </a:lnTo>
                  <a:cubicBezTo>
                    <a:pt x="2756" y="2828"/>
                    <a:pt x="2767" y="2840"/>
                    <a:pt x="2773" y="2856"/>
                  </a:cubicBezTo>
                  <a:cubicBezTo>
                    <a:pt x="2784" y="2856"/>
                    <a:pt x="2795" y="2862"/>
                    <a:pt x="2801" y="2862"/>
                  </a:cubicBezTo>
                  <a:cubicBezTo>
                    <a:pt x="2801" y="2890"/>
                    <a:pt x="2818" y="2935"/>
                    <a:pt x="2812" y="2946"/>
                  </a:cubicBezTo>
                  <a:cubicBezTo>
                    <a:pt x="2829" y="2963"/>
                    <a:pt x="2846" y="2985"/>
                    <a:pt x="2862" y="3008"/>
                  </a:cubicBezTo>
                  <a:cubicBezTo>
                    <a:pt x="2874" y="3019"/>
                    <a:pt x="2874" y="3019"/>
                    <a:pt x="2885" y="3024"/>
                  </a:cubicBezTo>
                  <a:cubicBezTo>
                    <a:pt x="2890" y="3024"/>
                    <a:pt x="2902" y="3030"/>
                    <a:pt x="2907" y="3036"/>
                  </a:cubicBezTo>
                  <a:cubicBezTo>
                    <a:pt x="2918" y="3041"/>
                    <a:pt x="2907" y="3041"/>
                    <a:pt x="2907" y="3047"/>
                  </a:cubicBezTo>
                  <a:lnTo>
                    <a:pt x="2902" y="3047"/>
                  </a:lnTo>
                  <a:lnTo>
                    <a:pt x="2902" y="3041"/>
                  </a:lnTo>
                  <a:cubicBezTo>
                    <a:pt x="2896" y="3041"/>
                    <a:pt x="2896" y="3036"/>
                    <a:pt x="2890" y="3036"/>
                  </a:cubicBezTo>
                  <a:lnTo>
                    <a:pt x="2890" y="3036"/>
                  </a:lnTo>
                  <a:cubicBezTo>
                    <a:pt x="2890" y="3036"/>
                    <a:pt x="2896" y="3041"/>
                    <a:pt x="2896" y="3041"/>
                  </a:cubicBezTo>
                  <a:cubicBezTo>
                    <a:pt x="2890" y="3052"/>
                    <a:pt x="2874" y="3064"/>
                    <a:pt x="2879" y="3075"/>
                  </a:cubicBezTo>
                  <a:cubicBezTo>
                    <a:pt x="2875" y="3077"/>
                    <a:pt x="2872" y="3077"/>
                    <a:pt x="2871" y="3077"/>
                  </a:cubicBezTo>
                  <a:cubicBezTo>
                    <a:pt x="2865" y="3077"/>
                    <a:pt x="2872" y="3069"/>
                    <a:pt x="2869" y="3069"/>
                  </a:cubicBezTo>
                  <a:lnTo>
                    <a:pt x="2869" y="3069"/>
                  </a:lnTo>
                  <a:cubicBezTo>
                    <a:pt x="2868" y="3069"/>
                    <a:pt x="2863" y="3072"/>
                    <a:pt x="2851" y="3080"/>
                  </a:cubicBezTo>
                  <a:lnTo>
                    <a:pt x="2851" y="3075"/>
                  </a:lnTo>
                  <a:cubicBezTo>
                    <a:pt x="2846" y="3075"/>
                    <a:pt x="2846" y="3075"/>
                    <a:pt x="2840" y="3080"/>
                  </a:cubicBezTo>
                  <a:cubicBezTo>
                    <a:pt x="2818" y="3086"/>
                    <a:pt x="2801" y="3103"/>
                    <a:pt x="2784" y="3120"/>
                  </a:cubicBezTo>
                  <a:lnTo>
                    <a:pt x="2778" y="3114"/>
                  </a:lnTo>
                  <a:cubicBezTo>
                    <a:pt x="2749" y="3114"/>
                    <a:pt x="2754" y="3156"/>
                    <a:pt x="2733" y="3156"/>
                  </a:cubicBezTo>
                  <a:cubicBezTo>
                    <a:pt x="2730" y="3156"/>
                    <a:pt x="2727" y="3155"/>
                    <a:pt x="2722" y="3153"/>
                  </a:cubicBezTo>
                  <a:lnTo>
                    <a:pt x="2722" y="3153"/>
                  </a:lnTo>
                  <a:cubicBezTo>
                    <a:pt x="2722" y="3159"/>
                    <a:pt x="2727" y="3159"/>
                    <a:pt x="2731" y="3159"/>
                  </a:cubicBezTo>
                  <a:cubicBezTo>
                    <a:pt x="2735" y="3159"/>
                    <a:pt x="2739" y="3159"/>
                    <a:pt x="2739" y="3164"/>
                  </a:cubicBezTo>
                  <a:cubicBezTo>
                    <a:pt x="2737" y="3166"/>
                    <a:pt x="2734" y="3166"/>
                    <a:pt x="2731" y="3166"/>
                  </a:cubicBezTo>
                  <a:cubicBezTo>
                    <a:pt x="2722" y="3166"/>
                    <a:pt x="2712" y="3163"/>
                    <a:pt x="2706" y="3163"/>
                  </a:cubicBezTo>
                  <a:cubicBezTo>
                    <a:pt x="2703" y="3163"/>
                    <a:pt x="2701" y="3163"/>
                    <a:pt x="2700" y="3164"/>
                  </a:cubicBezTo>
                  <a:cubicBezTo>
                    <a:pt x="2683" y="3164"/>
                    <a:pt x="2700" y="3192"/>
                    <a:pt x="2683" y="3198"/>
                  </a:cubicBezTo>
                  <a:cubicBezTo>
                    <a:pt x="2683" y="3198"/>
                    <a:pt x="2689" y="3204"/>
                    <a:pt x="2689" y="3209"/>
                  </a:cubicBezTo>
                  <a:cubicBezTo>
                    <a:pt x="2683" y="3209"/>
                    <a:pt x="2678" y="3215"/>
                    <a:pt x="2672" y="3215"/>
                  </a:cubicBezTo>
                  <a:cubicBezTo>
                    <a:pt x="2666" y="3215"/>
                    <a:pt x="2666" y="3209"/>
                    <a:pt x="2666" y="3204"/>
                  </a:cubicBezTo>
                  <a:lnTo>
                    <a:pt x="2672" y="3204"/>
                  </a:lnTo>
                  <a:cubicBezTo>
                    <a:pt x="2672" y="3198"/>
                    <a:pt x="2678" y="3198"/>
                    <a:pt x="2672" y="3192"/>
                  </a:cubicBezTo>
                  <a:lnTo>
                    <a:pt x="2672" y="3198"/>
                  </a:lnTo>
                  <a:cubicBezTo>
                    <a:pt x="2665" y="3198"/>
                    <a:pt x="2657" y="3203"/>
                    <a:pt x="2653" y="3203"/>
                  </a:cubicBezTo>
                  <a:cubicBezTo>
                    <a:pt x="2651" y="3203"/>
                    <a:pt x="2650" y="3202"/>
                    <a:pt x="2650" y="3198"/>
                  </a:cubicBezTo>
                  <a:lnTo>
                    <a:pt x="2650" y="3198"/>
                  </a:lnTo>
                  <a:cubicBezTo>
                    <a:pt x="2644" y="3209"/>
                    <a:pt x="2650" y="3209"/>
                    <a:pt x="2655" y="3209"/>
                  </a:cubicBezTo>
                  <a:cubicBezTo>
                    <a:pt x="2638" y="3209"/>
                    <a:pt x="2633" y="3220"/>
                    <a:pt x="2616" y="3226"/>
                  </a:cubicBezTo>
                  <a:cubicBezTo>
                    <a:pt x="2622" y="3226"/>
                    <a:pt x="2627" y="3232"/>
                    <a:pt x="2627" y="3232"/>
                  </a:cubicBezTo>
                  <a:cubicBezTo>
                    <a:pt x="2605" y="3237"/>
                    <a:pt x="2616" y="3243"/>
                    <a:pt x="2610" y="3254"/>
                  </a:cubicBezTo>
                  <a:cubicBezTo>
                    <a:pt x="2610" y="3254"/>
                    <a:pt x="2610" y="3254"/>
                    <a:pt x="2605" y="3260"/>
                  </a:cubicBezTo>
                  <a:cubicBezTo>
                    <a:pt x="2601" y="3256"/>
                    <a:pt x="2600" y="3249"/>
                    <a:pt x="2598" y="3249"/>
                  </a:cubicBezTo>
                  <a:cubicBezTo>
                    <a:pt x="2597" y="3249"/>
                    <a:pt x="2595" y="3251"/>
                    <a:pt x="2594" y="3254"/>
                  </a:cubicBezTo>
                  <a:cubicBezTo>
                    <a:pt x="2591" y="3255"/>
                    <a:pt x="2589" y="3255"/>
                    <a:pt x="2588" y="3255"/>
                  </a:cubicBezTo>
                  <a:cubicBezTo>
                    <a:pt x="2578" y="3255"/>
                    <a:pt x="2582" y="3242"/>
                    <a:pt x="2582" y="3237"/>
                  </a:cubicBezTo>
                  <a:lnTo>
                    <a:pt x="2582" y="3237"/>
                  </a:lnTo>
                  <a:cubicBezTo>
                    <a:pt x="2577" y="3260"/>
                    <a:pt x="2554" y="3248"/>
                    <a:pt x="2543" y="3254"/>
                  </a:cubicBezTo>
                  <a:lnTo>
                    <a:pt x="2545" y="3251"/>
                  </a:lnTo>
                  <a:lnTo>
                    <a:pt x="2545" y="3251"/>
                  </a:lnTo>
                  <a:cubicBezTo>
                    <a:pt x="2543" y="3253"/>
                    <a:pt x="2540" y="3254"/>
                    <a:pt x="2538" y="3254"/>
                  </a:cubicBezTo>
                  <a:lnTo>
                    <a:pt x="2549" y="3260"/>
                  </a:lnTo>
                  <a:cubicBezTo>
                    <a:pt x="2545" y="3260"/>
                    <a:pt x="2544" y="3262"/>
                    <a:pt x="2542" y="3262"/>
                  </a:cubicBezTo>
                  <a:cubicBezTo>
                    <a:pt x="2541" y="3262"/>
                    <a:pt x="2539" y="3261"/>
                    <a:pt x="2538" y="3260"/>
                  </a:cubicBezTo>
                  <a:lnTo>
                    <a:pt x="2538" y="3260"/>
                  </a:lnTo>
                  <a:cubicBezTo>
                    <a:pt x="2538" y="3271"/>
                    <a:pt x="2554" y="3276"/>
                    <a:pt x="2549" y="3288"/>
                  </a:cubicBezTo>
                  <a:cubicBezTo>
                    <a:pt x="2545" y="3288"/>
                    <a:pt x="2540" y="3297"/>
                    <a:pt x="2534" y="3297"/>
                  </a:cubicBezTo>
                  <a:cubicBezTo>
                    <a:pt x="2532" y="3297"/>
                    <a:pt x="2529" y="3296"/>
                    <a:pt x="2526" y="3293"/>
                  </a:cubicBezTo>
                  <a:cubicBezTo>
                    <a:pt x="2549" y="3288"/>
                    <a:pt x="2515" y="3282"/>
                    <a:pt x="2532" y="3271"/>
                  </a:cubicBezTo>
                  <a:lnTo>
                    <a:pt x="2532" y="3271"/>
                  </a:lnTo>
                  <a:cubicBezTo>
                    <a:pt x="2526" y="3271"/>
                    <a:pt x="2526" y="3276"/>
                    <a:pt x="2521" y="3276"/>
                  </a:cubicBezTo>
                  <a:cubicBezTo>
                    <a:pt x="2521" y="3276"/>
                    <a:pt x="2521" y="3276"/>
                    <a:pt x="2521" y="3271"/>
                  </a:cubicBezTo>
                  <a:cubicBezTo>
                    <a:pt x="2498" y="3271"/>
                    <a:pt x="2521" y="3293"/>
                    <a:pt x="2504" y="3304"/>
                  </a:cubicBezTo>
                  <a:cubicBezTo>
                    <a:pt x="2504" y="3294"/>
                    <a:pt x="2495" y="3293"/>
                    <a:pt x="2493" y="3293"/>
                  </a:cubicBezTo>
                  <a:lnTo>
                    <a:pt x="2493" y="3293"/>
                  </a:lnTo>
                  <a:cubicBezTo>
                    <a:pt x="2499" y="3294"/>
                    <a:pt x="2504" y="3305"/>
                    <a:pt x="2498" y="3316"/>
                  </a:cubicBezTo>
                  <a:cubicBezTo>
                    <a:pt x="2487" y="3316"/>
                    <a:pt x="2493" y="3327"/>
                    <a:pt x="2482" y="3327"/>
                  </a:cubicBezTo>
                  <a:lnTo>
                    <a:pt x="2493" y="3327"/>
                  </a:lnTo>
                  <a:cubicBezTo>
                    <a:pt x="2493" y="3332"/>
                    <a:pt x="2493" y="3338"/>
                    <a:pt x="2487" y="3344"/>
                  </a:cubicBezTo>
                  <a:lnTo>
                    <a:pt x="2482" y="3344"/>
                  </a:lnTo>
                  <a:cubicBezTo>
                    <a:pt x="2482" y="3338"/>
                    <a:pt x="2487" y="3338"/>
                    <a:pt x="2482" y="3338"/>
                  </a:cubicBezTo>
                  <a:cubicBezTo>
                    <a:pt x="2482" y="3346"/>
                    <a:pt x="2475" y="3346"/>
                    <a:pt x="2467" y="3346"/>
                  </a:cubicBezTo>
                  <a:cubicBezTo>
                    <a:pt x="2459" y="3346"/>
                    <a:pt x="2451" y="3346"/>
                    <a:pt x="2448" y="3355"/>
                  </a:cubicBezTo>
                  <a:cubicBezTo>
                    <a:pt x="2442" y="3349"/>
                    <a:pt x="2442" y="3338"/>
                    <a:pt x="2437" y="3338"/>
                  </a:cubicBezTo>
                  <a:cubicBezTo>
                    <a:pt x="2431" y="3349"/>
                    <a:pt x="2426" y="3351"/>
                    <a:pt x="2420" y="3351"/>
                  </a:cubicBezTo>
                  <a:cubicBezTo>
                    <a:pt x="2418" y="3351"/>
                    <a:pt x="2416" y="3350"/>
                    <a:pt x="2414" y="3350"/>
                  </a:cubicBezTo>
                  <a:cubicBezTo>
                    <a:pt x="2411" y="3350"/>
                    <a:pt x="2407" y="3351"/>
                    <a:pt x="2403" y="3355"/>
                  </a:cubicBezTo>
                  <a:cubicBezTo>
                    <a:pt x="2414" y="3366"/>
                    <a:pt x="2414" y="3360"/>
                    <a:pt x="2409" y="3377"/>
                  </a:cubicBezTo>
                  <a:lnTo>
                    <a:pt x="2431" y="3355"/>
                  </a:lnTo>
                  <a:lnTo>
                    <a:pt x="2426" y="3377"/>
                  </a:lnTo>
                  <a:cubicBezTo>
                    <a:pt x="2431" y="3372"/>
                    <a:pt x="2437" y="3360"/>
                    <a:pt x="2437" y="3360"/>
                  </a:cubicBezTo>
                  <a:cubicBezTo>
                    <a:pt x="2437" y="3372"/>
                    <a:pt x="2437" y="3372"/>
                    <a:pt x="2442" y="3372"/>
                  </a:cubicBezTo>
                  <a:cubicBezTo>
                    <a:pt x="2442" y="3377"/>
                    <a:pt x="2437" y="3377"/>
                    <a:pt x="2437" y="3377"/>
                  </a:cubicBezTo>
                  <a:cubicBezTo>
                    <a:pt x="2437" y="3377"/>
                    <a:pt x="2431" y="3377"/>
                    <a:pt x="2431" y="3383"/>
                  </a:cubicBezTo>
                  <a:cubicBezTo>
                    <a:pt x="2426" y="3383"/>
                    <a:pt x="2420" y="3388"/>
                    <a:pt x="2414" y="3394"/>
                  </a:cubicBezTo>
                  <a:lnTo>
                    <a:pt x="2403" y="3372"/>
                  </a:lnTo>
                  <a:cubicBezTo>
                    <a:pt x="2375" y="3372"/>
                    <a:pt x="2381" y="3405"/>
                    <a:pt x="2358" y="3411"/>
                  </a:cubicBezTo>
                  <a:lnTo>
                    <a:pt x="2364" y="3411"/>
                  </a:lnTo>
                  <a:cubicBezTo>
                    <a:pt x="2370" y="3416"/>
                    <a:pt x="2358" y="3422"/>
                    <a:pt x="2353" y="3422"/>
                  </a:cubicBezTo>
                  <a:cubicBezTo>
                    <a:pt x="2353" y="3428"/>
                    <a:pt x="2347" y="3428"/>
                    <a:pt x="2347" y="3428"/>
                  </a:cubicBezTo>
                  <a:cubicBezTo>
                    <a:pt x="2342" y="3422"/>
                    <a:pt x="2336" y="3422"/>
                    <a:pt x="2330" y="3416"/>
                  </a:cubicBezTo>
                  <a:lnTo>
                    <a:pt x="2330" y="3416"/>
                  </a:lnTo>
                  <a:cubicBezTo>
                    <a:pt x="2336" y="3422"/>
                    <a:pt x="2319" y="3428"/>
                    <a:pt x="2325" y="3444"/>
                  </a:cubicBezTo>
                  <a:lnTo>
                    <a:pt x="2308" y="3439"/>
                  </a:lnTo>
                  <a:cubicBezTo>
                    <a:pt x="2297" y="3444"/>
                    <a:pt x="2297" y="3461"/>
                    <a:pt x="2297" y="3472"/>
                  </a:cubicBezTo>
                  <a:lnTo>
                    <a:pt x="2291" y="3467"/>
                  </a:lnTo>
                  <a:lnTo>
                    <a:pt x="2286" y="3478"/>
                  </a:lnTo>
                  <a:cubicBezTo>
                    <a:pt x="2280" y="3472"/>
                    <a:pt x="2280" y="3467"/>
                    <a:pt x="2280" y="3461"/>
                  </a:cubicBezTo>
                  <a:cubicBezTo>
                    <a:pt x="2274" y="3461"/>
                    <a:pt x="2269" y="3467"/>
                    <a:pt x="2274" y="3472"/>
                  </a:cubicBezTo>
                  <a:cubicBezTo>
                    <a:pt x="2274" y="3472"/>
                    <a:pt x="2273" y="3472"/>
                    <a:pt x="2273" y="3472"/>
                  </a:cubicBezTo>
                  <a:cubicBezTo>
                    <a:pt x="2269" y="3472"/>
                    <a:pt x="2268" y="3485"/>
                    <a:pt x="2261" y="3485"/>
                  </a:cubicBezTo>
                  <a:cubicBezTo>
                    <a:pt x="2260" y="3485"/>
                    <a:pt x="2259" y="3484"/>
                    <a:pt x="2258" y="3484"/>
                  </a:cubicBezTo>
                  <a:lnTo>
                    <a:pt x="2258" y="3484"/>
                  </a:lnTo>
                  <a:cubicBezTo>
                    <a:pt x="2258" y="3489"/>
                    <a:pt x="2263" y="3500"/>
                    <a:pt x="2258" y="3500"/>
                  </a:cubicBezTo>
                  <a:lnTo>
                    <a:pt x="2252" y="3500"/>
                  </a:lnTo>
                  <a:cubicBezTo>
                    <a:pt x="2258" y="3500"/>
                    <a:pt x="2252" y="3506"/>
                    <a:pt x="2258" y="3512"/>
                  </a:cubicBezTo>
                  <a:cubicBezTo>
                    <a:pt x="2252" y="3512"/>
                    <a:pt x="2252" y="3512"/>
                    <a:pt x="2252" y="3517"/>
                  </a:cubicBezTo>
                  <a:cubicBezTo>
                    <a:pt x="2249" y="3516"/>
                    <a:pt x="2246" y="3516"/>
                    <a:pt x="2243" y="3516"/>
                  </a:cubicBezTo>
                  <a:cubicBezTo>
                    <a:pt x="2231" y="3516"/>
                    <a:pt x="2223" y="3524"/>
                    <a:pt x="2218" y="3528"/>
                  </a:cubicBezTo>
                  <a:cubicBezTo>
                    <a:pt x="2207" y="3534"/>
                    <a:pt x="2196" y="3534"/>
                    <a:pt x="2190" y="3540"/>
                  </a:cubicBezTo>
                  <a:lnTo>
                    <a:pt x="2179" y="3540"/>
                  </a:lnTo>
                  <a:cubicBezTo>
                    <a:pt x="2168" y="3551"/>
                    <a:pt x="2151" y="3556"/>
                    <a:pt x="2140" y="3579"/>
                  </a:cubicBezTo>
                  <a:lnTo>
                    <a:pt x="2146" y="3579"/>
                  </a:lnTo>
                  <a:cubicBezTo>
                    <a:pt x="2146" y="3579"/>
                    <a:pt x="2146" y="3584"/>
                    <a:pt x="2146" y="3584"/>
                  </a:cubicBezTo>
                  <a:cubicBezTo>
                    <a:pt x="2140" y="3584"/>
                    <a:pt x="2134" y="3590"/>
                    <a:pt x="2134" y="3596"/>
                  </a:cubicBezTo>
                  <a:cubicBezTo>
                    <a:pt x="2129" y="3590"/>
                    <a:pt x="2140" y="3584"/>
                    <a:pt x="2134" y="3584"/>
                  </a:cubicBezTo>
                  <a:cubicBezTo>
                    <a:pt x="2129" y="3579"/>
                    <a:pt x="2126" y="3577"/>
                    <a:pt x="2123" y="3577"/>
                  </a:cubicBezTo>
                  <a:cubicBezTo>
                    <a:pt x="2114" y="3577"/>
                    <a:pt x="2113" y="3596"/>
                    <a:pt x="2099" y="3596"/>
                  </a:cubicBezTo>
                  <a:cubicBezTo>
                    <a:pt x="2098" y="3596"/>
                    <a:pt x="2097" y="3596"/>
                    <a:pt x="2095" y="3596"/>
                  </a:cubicBezTo>
                  <a:lnTo>
                    <a:pt x="2095" y="3590"/>
                  </a:lnTo>
                  <a:cubicBezTo>
                    <a:pt x="2094" y="3590"/>
                    <a:pt x="2092" y="3589"/>
                    <a:pt x="2091" y="3589"/>
                  </a:cubicBezTo>
                  <a:cubicBezTo>
                    <a:pt x="2079" y="3589"/>
                    <a:pt x="2082" y="3613"/>
                    <a:pt x="2067" y="3624"/>
                  </a:cubicBezTo>
                  <a:cubicBezTo>
                    <a:pt x="2067" y="3624"/>
                    <a:pt x="2067" y="3618"/>
                    <a:pt x="2062" y="3618"/>
                  </a:cubicBezTo>
                  <a:cubicBezTo>
                    <a:pt x="2062" y="3629"/>
                    <a:pt x="2056" y="3640"/>
                    <a:pt x="2050" y="3652"/>
                  </a:cubicBezTo>
                  <a:lnTo>
                    <a:pt x="2039" y="3663"/>
                  </a:lnTo>
                  <a:cubicBezTo>
                    <a:pt x="2034" y="3657"/>
                    <a:pt x="2039" y="3657"/>
                    <a:pt x="2028" y="3646"/>
                  </a:cubicBezTo>
                  <a:lnTo>
                    <a:pt x="2028" y="3646"/>
                  </a:lnTo>
                  <a:cubicBezTo>
                    <a:pt x="2028" y="3652"/>
                    <a:pt x="2034" y="3657"/>
                    <a:pt x="2034" y="3668"/>
                  </a:cubicBezTo>
                  <a:cubicBezTo>
                    <a:pt x="2030" y="3668"/>
                    <a:pt x="2026" y="3671"/>
                    <a:pt x="2022" y="3671"/>
                  </a:cubicBezTo>
                  <a:cubicBezTo>
                    <a:pt x="2020" y="3671"/>
                    <a:pt x="2019" y="3670"/>
                    <a:pt x="2017" y="3668"/>
                  </a:cubicBezTo>
                  <a:lnTo>
                    <a:pt x="2011" y="3668"/>
                  </a:lnTo>
                  <a:cubicBezTo>
                    <a:pt x="2011" y="3668"/>
                    <a:pt x="2011" y="3663"/>
                    <a:pt x="2006" y="3663"/>
                  </a:cubicBezTo>
                  <a:lnTo>
                    <a:pt x="2017" y="3657"/>
                  </a:lnTo>
                  <a:cubicBezTo>
                    <a:pt x="2013" y="3655"/>
                    <a:pt x="2011" y="3655"/>
                    <a:pt x="2009" y="3655"/>
                  </a:cubicBezTo>
                  <a:cubicBezTo>
                    <a:pt x="2005" y="3655"/>
                    <a:pt x="2004" y="3657"/>
                    <a:pt x="2000" y="3657"/>
                  </a:cubicBezTo>
                  <a:cubicBezTo>
                    <a:pt x="2000" y="3657"/>
                    <a:pt x="1994" y="3663"/>
                    <a:pt x="1989" y="3663"/>
                  </a:cubicBezTo>
                  <a:cubicBezTo>
                    <a:pt x="1983" y="3663"/>
                    <a:pt x="1978" y="3668"/>
                    <a:pt x="1972" y="3674"/>
                  </a:cubicBezTo>
                  <a:cubicBezTo>
                    <a:pt x="1966" y="3680"/>
                    <a:pt x="1961" y="3685"/>
                    <a:pt x="1955" y="3691"/>
                  </a:cubicBezTo>
                  <a:cubicBezTo>
                    <a:pt x="1950" y="3691"/>
                    <a:pt x="1944" y="3691"/>
                    <a:pt x="1944" y="3696"/>
                  </a:cubicBezTo>
                  <a:lnTo>
                    <a:pt x="1950" y="3696"/>
                  </a:lnTo>
                  <a:cubicBezTo>
                    <a:pt x="1950" y="3702"/>
                    <a:pt x="1944" y="3708"/>
                    <a:pt x="1944" y="3708"/>
                  </a:cubicBezTo>
                  <a:lnTo>
                    <a:pt x="1938" y="3708"/>
                  </a:lnTo>
                  <a:cubicBezTo>
                    <a:pt x="1938" y="3713"/>
                    <a:pt x="1927" y="3736"/>
                    <a:pt x="1916" y="3747"/>
                  </a:cubicBezTo>
                  <a:cubicBezTo>
                    <a:pt x="1916" y="3730"/>
                    <a:pt x="1927" y="3719"/>
                    <a:pt x="1927" y="3708"/>
                  </a:cubicBezTo>
                  <a:lnTo>
                    <a:pt x="1927" y="3708"/>
                  </a:lnTo>
                  <a:cubicBezTo>
                    <a:pt x="1927" y="3708"/>
                    <a:pt x="1922" y="3713"/>
                    <a:pt x="1916" y="3719"/>
                  </a:cubicBezTo>
                  <a:cubicBezTo>
                    <a:pt x="1910" y="3702"/>
                    <a:pt x="1905" y="3691"/>
                    <a:pt x="1888" y="3680"/>
                  </a:cubicBezTo>
                  <a:cubicBezTo>
                    <a:pt x="1888" y="3674"/>
                    <a:pt x="1894" y="3674"/>
                    <a:pt x="1894" y="3674"/>
                  </a:cubicBezTo>
                  <a:cubicBezTo>
                    <a:pt x="1887" y="3668"/>
                    <a:pt x="1878" y="3663"/>
                    <a:pt x="1870" y="3663"/>
                  </a:cubicBezTo>
                  <a:cubicBezTo>
                    <a:pt x="1863" y="3663"/>
                    <a:pt x="1857" y="3666"/>
                    <a:pt x="1854" y="3674"/>
                  </a:cubicBezTo>
                  <a:cubicBezTo>
                    <a:pt x="1877" y="3680"/>
                    <a:pt x="1871" y="3685"/>
                    <a:pt x="1894" y="3691"/>
                  </a:cubicBezTo>
                  <a:cubicBezTo>
                    <a:pt x="1905" y="3696"/>
                    <a:pt x="1905" y="3708"/>
                    <a:pt x="1899" y="3713"/>
                  </a:cubicBezTo>
                  <a:cubicBezTo>
                    <a:pt x="1905" y="3713"/>
                    <a:pt x="1905" y="3719"/>
                    <a:pt x="1910" y="3724"/>
                  </a:cubicBezTo>
                  <a:cubicBezTo>
                    <a:pt x="1910" y="3730"/>
                    <a:pt x="1916" y="3730"/>
                    <a:pt x="1916" y="3730"/>
                  </a:cubicBezTo>
                  <a:cubicBezTo>
                    <a:pt x="1916" y="3736"/>
                    <a:pt x="1910" y="3741"/>
                    <a:pt x="1910" y="3747"/>
                  </a:cubicBezTo>
                  <a:cubicBezTo>
                    <a:pt x="1905" y="3752"/>
                    <a:pt x="1899" y="3758"/>
                    <a:pt x="1894" y="3764"/>
                  </a:cubicBezTo>
                  <a:cubicBezTo>
                    <a:pt x="1889" y="3755"/>
                    <a:pt x="1885" y="3752"/>
                    <a:pt x="1880" y="3752"/>
                  </a:cubicBezTo>
                  <a:cubicBezTo>
                    <a:pt x="1866" y="3752"/>
                    <a:pt x="1850" y="3775"/>
                    <a:pt x="1831" y="3775"/>
                  </a:cubicBezTo>
                  <a:cubicBezTo>
                    <a:pt x="1829" y="3775"/>
                    <a:pt x="1828" y="3775"/>
                    <a:pt x="1826" y="3775"/>
                  </a:cubicBezTo>
                  <a:cubicBezTo>
                    <a:pt x="1815" y="3808"/>
                    <a:pt x="1782" y="3831"/>
                    <a:pt x="1770" y="3870"/>
                  </a:cubicBezTo>
                  <a:cubicBezTo>
                    <a:pt x="1773" y="3869"/>
                    <a:pt x="1776" y="3869"/>
                    <a:pt x="1778" y="3869"/>
                  </a:cubicBezTo>
                  <a:cubicBezTo>
                    <a:pt x="1792" y="3869"/>
                    <a:pt x="1768" y="3887"/>
                    <a:pt x="1793" y="3887"/>
                  </a:cubicBezTo>
                  <a:cubicBezTo>
                    <a:pt x="1793" y="3898"/>
                    <a:pt x="1793" y="3898"/>
                    <a:pt x="1793" y="3904"/>
                  </a:cubicBezTo>
                  <a:cubicBezTo>
                    <a:pt x="1782" y="3909"/>
                    <a:pt x="1776" y="3920"/>
                    <a:pt x="1770" y="3926"/>
                  </a:cubicBezTo>
                  <a:cubicBezTo>
                    <a:pt x="1769" y="3927"/>
                    <a:pt x="1767" y="3927"/>
                    <a:pt x="1766" y="3927"/>
                  </a:cubicBezTo>
                  <a:cubicBezTo>
                    <a:pt x="1761" y="3927"/>
                    <a:pt x="1764" y="3915"/>
                    <a:pt x="1759" y="3915"/>
                  </a:cubicBezTo>
                  <a:cubicBezTo>
                    <a:pt x="1754" y="3937"/>
                    <a:pt x="1748" y="3926"/>
                    <a:pt x="1737" y="3943"/>
                  </a:cubicBezTo>
                  <a:cubicBezTo>
                    <a:pt x="1739" y="3942"/>
                    <a:pt x="1741" y="3941"/>
                    <a:pt x="1742" y="3941"/>
                  </a:cubicBezTo>
                  <a:cubicBezTo>
                    <a:pt x="1750" y="3941"/>
                    <a:pt x="1753" y="3951"/>
                    <a:pt x="1748" y="3960"/>
                  </a:cubicBezTo>
                  <a:cubicBezTo>
                    <a:pt x="1754" y="3954"/>
                    <a:pt x="1759" y="3948"/>
                    <a:pt x="1759" y="3943"/>
                  </a:cubicBezTo>
                  <a:lnTo>
                    <a:pt x="1759" y="3943"/>
                  </a:lnTo>
                  <a:cubicBezTo>
                    <a:pt x="1776" y="3971"/>
                    <a:pt x="1737" y="3971"/>
                    <a:pt x="1759" y="3999"/>
                  </a:cubicBezTo>
                  <a:lnTo>
                    <a:pt x="1748" y="3993"/>
                  </a:lnTo>
                  <a:lnTo>
                    <a:pt x="1748" y="3993"/>
                  </a:lnTo>
                  <a:cubicBezTo>
                    <a:pt x="1754" y="4004"/>
                    <a:pt x="1765" y="4055"/>
                    <a:pt x="1793" y="4055"/>
                  </a:cubicBezTo>
                  <a:cubicBezTo>
                    <a:pt x="1793" y="4059"/>
                    <a:pt x="1790" y="4063"/>
                    <a:pt x="1786" y="4063"/>
                  </a:cubicBezTo>
                  <a:cubicBezTo>
                    <a:pt x="1785" y="4063"/>
                    <a:pt x="1783" y="4062"/>
                    <a:pt x="1782" y="4060"/>
                  </a:cubicBezTo>
                  <a:lnTo>
                    <a:pt x="1782" y="4060"/>
                  </a:lnTo>
                  <a:cubicBezTo>
                    <a:pt x="1798" y="4100"/>
                    <a:pt x="1838" y="4105"/>
                    <a:pt x="1849" y="4139"/>
                  </a:cubicBezTo>
                  <a:lnTo>
                    <a:pt x="1838" y="4144"/>
                  </a:lnTo>
                  <a:cubicBezTo>
                    <a:pt x="1849" y="4144"/>
                    <a:pt x="1860" y="4144"/>
                    <a:pt x="1860" y="4156"/>
                  </a:cubicBezTo>
                  <a:cubicBezTo>
                    <a:pt x="1860" y="4156"/>
                    <a:pt x="1854" y="4156"/>
                    <a:pt x="1854" y="4161"/>
                  </a:cubicBezTo>
                  <a:cubicBezTo>
                    <a:pt x="1860" y="4161"/>
                    <a:pt x="1877" y="4161"/>
                    <a:pt x="1882" y="4172"/>
                  </a:cubicBezTo>
                  <a:lnTo>
                    <a:pt x="1871" y="4172"/>
                  </a:lnTo>
                  <a:cubicBezTo>
                    <a:pt x="1883" y="4187"/>
                    <a:pt x="1896" y="4191"/>
                    <a:pt x="1909" y="4191"/>
                  </a:cubicBezTo>
                  <a:cubicBezTo>
                    <a:pt x="1927" y="4191"/>
                    <a:pt x="1945" y="4184"/>
                    <a:pt x="1961" y="4184"/>
                  </a:cubicBezTo>
                  <a:cubicBezTo>
                    <a:pt x="1961" y="4206"/>
                    <a:pt x="1989" y="4217"/>
                    <a:pt x="2006" y="4217"/>
                  </a:cubicBezTo>
                  <a:lnTo>
                    <a:pt x="2006" y="4223"/>
                  </a:lnTo>
                  <a:cubicBezTo>
                    <a:pt x="2056" y="4217"/>
                    <a:pt x="2084" y="4184"/>
                    <a:pt x="2106" y="4161"/>
                  </a:cubicBezTo>
                  <a:cubicBezTo>
                    <a:pt x="2108" y="4162"/>
                    <a:pt x="2110" y="4162"/>
                    <a:pt x="2112" y="4162"/>
                  </a:cubicBezTo>
                  <a:cubicBezTo>
                    <a:pt x="2138" y="4162"/>
                    <a:pt x="2165" y="4127"/>
                    <a:pt x="2196" y="4122"/>
                  </a:cubicBezTo>
                  <a:cubicBezTo>
                    <a:pt x="2190" y="4122"/>
                    <a:pt x="2190" y="4111"/>
                    <a:pt x="2190" y="4105"/>
                  </a:cubicBezTo>
                  <a:cubicBezTo>
                    <a:pt x="2199" y="4105"/>
                    <a:pt x="2201" y="4093"/>
                    <a:pt x="2204" y="4093"/>
                  </a:cubicBezTo>
                  <a:cubicBezTo>
                    <a:pt x="2205" y="4093"/>
                    <a:pt x="2206" y="4095"/>
                    <a:pt x="2207" y="4100"/>
                  </a:cubicBezTo>
                  <a:cubicBezTo>
                    <a:pt x="2212" y="4103"/>
                    <a:pt x="2217" y="4104"/>
                    <a:pt x="2220" y="4104"/>
                  </a:cubicBezTo>
                  <a:cubicBezTo>
                    <a:pt x="2226" y="4104"/>
                    <a:pt x="2231" y="4101"/>
                    <a:pt x="2236" y="4097"/>
                  </a:cubicBezTo>
                  <a:lnTo>
                    <a:pt x="2236" y="4097"/>
                  </a:lnTo>
                  <a:cubicBezTo>
                    <a:pt x="2235" y="4098"/>
                    <a:pt x="2235" y="4100"/>
                    <a:pt x="2235" y="4100"/>
                  </a:cubicBezTo>
                  <a:cubicBezTo>
                    <a:pt x="2237" y="4098"/>
                    <a:pt x="2239" y="4097"/>
                    <a:pt x="2241" y="4097"/>
                  </a:cubicBezTo>
                  <a:cubicBezTo>
                    <a:pt x="2246" y="4097"/>
                    <a:pt x="2252" y="4101"/>
                    <a:pt x="2252" y="4105"/>
                  </a:cubicBezTo>
                  <a:cubicBezTo>
                    <a:pt x="2252" y="4100"/>
                    <a:pt x="2258" y="4094"/>
                    <a:pt x="2258" y="4088"/>
                  </a:cubicBezTo>
                  <a:lnTo>
                    <a:pt x="2258" y="4088"/>
                  </a:lnTo>
                  <a:cubicBezTo>
                    <a:pt x="2274" y="4094"/>
                    <a:pt x="2241" y="4111"/>
                    <a:pt x="2263" y="4111"/>
                  </a:cubicBezTo>
                  <a:lnTo>
                    <a:pt x="2252" y="4116"/>
                  </a:lnTo>
                  <a:cubicBezTo>
                    <a:pt x="2256" y="4116"/>
                    <a:pt x="2260" y="4126"/>
                    <a:pt x="2272" y="4126"/>
                  </a:cubicBezTo>
                  <a:cubicBezTo>
                    <a:pt x="2275" y="4126"/>
                    <a:pt x="2280" y="4125"/>
                    <a:pt x="2286" y="4122"/>
                  </a:cubicBezTo>
                  <a:lnTo>
                    <a:pt x="2286" y="4122"/>
                  </a:lnTo>
                  <a:cubicBezTo>
                    <a:pt x="2286" y="4126"/>
                    <a:pt x="2280" y="4130"/>
                    <a:pt x="2277" y="4130"/>
                  </a:cubicBezTo>
                  <a:cubicBezTo>
                    <a:pt x="2276" y="4130"/>
                    <a:pt x="2276" y="4130"/>
                    <a:pt x="2275" y="4130"/>
                  </a:cubicBezTo>
                  <a:lnTo>
                    <a:pt x="2275" y="4130"/>
                  </a:lnTo>
                  <a:cubicBezTo>
                    <a:pt x="2282" y="4144"/>
                    <a:pt x="2308" y="4140"/>
                    <a:pt x="2302" y="4156"/>
                  </a:cubicBezTo>
                  <a:lnTo>
                    <a:pt x="2297" y="4161"/>
                  </a:lnTo>
                  <a:cubicBezTo>
                    <a:pt x="2301" y="4161"/>
                    <a:pt x="2307" y="4159"/>
                    <a:pt x="2309" y="4159"/>
                  </a:cubicBezTo>
                  <a:lnTo>
                    <a:pt x="2309" y="4159"/>
                  </a:lnTo>
                  <a:cubicBezTo>
                    <a:pt x="2310" y="4159"/>
                    <a:pt x="2310" y="4159"/>
                    <a:pt x="2308" y="4161"/>
                  </a:cubicBezTo>
                  <a:cubicBezTo>
                    <a:pt x="2302" y="4161"/>
                    <a:pt x="2302" y="4167"/>
                    <a:pt x="2302" y="4167"/>
                  </a:cubicBezTo>
                  <a:lnTo>
                    <a:pt x="2314" y="4167"/>
                  </a:lnTo>
                  <a:lnTo>
                    <a:pt x="2308" y="4172"/>
                  </a:lnTo>
                  <a:cubicBezTo>
                    <a:pt x="2305" y="4181"/>
                    <a:pt x="2311" y="4182"/>
                    <a:pt x="2318" y="4182"/>
                  </a:cubicBezTo>
                  <a:cubicBezTo>
                    <a:pt x="2322" y="4182"/>
                    <a:pt x="2327" y="4182"/>
                    <a:pt x="2331" y="4182"/>
                  </a:cubicBezTo>
                  <a:cubicBezTo>
                    <a:pt x="2335" y="4182"/>
                    <a:pt x="2339" y="4182"/>
                    <a:pt x="2342" y="4184"/>
                  </a:cubicBezTo>
                  <a:cubicBezTo>
                    <a:pt x="2325" y="4195"/>
                    <a:pt x="2325" y="4206"/>
                    <a:pt x="2325" y="4212"/>
                  </a:cubicBezTo>
                  <a:cubicBezTo>
                    <a:pt x="2330" y="4229"/>
                    <a:pt x="2353" y="4223"/>
                    <a:pt x="2364" y="4229"/>
                  </a:cubicBezTo>
                  <a:cubicBezTo>
                    <a:pt x="2353" y="4251"/>
                    <a:pt x="2375" y="4257"/>
                    <a:pt x="2370" y="4279"/>
                  </a:cubicBezTo>
                  <a:cubicBezTo>
                    <a:pt x="2375" y="4273"/>
                    <a:pt x="2386" y="4268"/>
                    <a:pt x="2386" y="4268"/>
                  </a:cubicBezTo>
                  <a:cubicBezTo>
                    <a:pt x="2386" y="4273"/>
                    <a:pt x="2403" y="4268"/>
                    <a:pt x="2386" y="4279"/>
                  </a:cubicBezTo>
                  <a:cubicBezTo>
                    <a:pt x="2375" y="4290"/>
                    <a:pt x="2381" y="4290"/>
                    <a:pt x="2386" y="4296"/>
                  </a:cubicBezTo>
                  <a:lnTo>
                    <a:pt x="2403" y="4285"/>
                  </a:lnTo>
                  <a:lnTo>
                    <a:pt x="2403" y="4285"/>
                  </a:lnTo>
                  <a:cubicBezTo>
                    <a:pt x="2381" y="4313"/>
                    <a:pt x="2437" y="4307"/>
                    <a:pt x="2414" y="4329"/>
                  </a:cubicBezTo>
                  <a:lnTo>
                    <a:pt x="2431" y="4329"/>
                  </a:lnTo>
                  <a:lnTo>
                    <a:pt x="2420" y="4335"/>
                  </a:lnTo>
                  <a:cubicBezTo>
                    <a:pt x="2420" y="4346"/>
                    <a:pt x="2420" y="4352"/>
                    <a:pt x="2431" y="4357"/>
                  </a:cubicBezTo>
                  <a:lnTo>
                    <a:pt x="2420" y="4363"/>
                  </a:lnTo>
                  <a:cubicBezTo>
                    <a:pt x="2421" y="4364"/>
                    <a:pt x="2422" y="4364"/>
                    <a:pt x="2423" y="4364"/>
                  </a:cubicBezTo>
                  <a:cubicBezTo>
                    <a:pt x="2431" y="4364"/>
                    <a:pt x="2453" y="4351"/>
                    <a:pt x="2458" y="4351"/>
                  </a:cubicBezTo>
                  <a:cubicBezTo>
                    <a:pt x="2459" y="4351"/>
                    <a:pt x="2459" y="4351"/>
                    <a:pt x="2459" y="4352"/>
                  </a:cubicBezTo>
                  <a:lnTo>
                    <a:pt x="2448" y="4363"/>
                  </a:lnTo>
                  <a:cubicBezTo>
                    <a:pt x="2454" y="4380"/>
                    <a:pt x="2454" y="4408"/>
                    <a:pt x="2476" y="4408"/>
                  </a:cubicBezTo>
                  <a:cubicBezTo>
                    <a:pt x="2476" y="4408"/>
                    <a:pt x="2470" y="4413"/>
                    <a:pt x="2470" y="4413"/>
                  </a:cubicBezTo>
                  <a:cubicBezTo>
                    <a:pt x="2474" y="4417"/>
                    <a:pt x="2478" y="4438"/>
                    <a:pt x="2484" y="4438"/>
                  </a:cubicBezTo>
                  <a:cubicBezTo>
                    <a:pt x="2487" y="4438"/>
                    <a:pt x="2490" y="4434"/>
                    <a:pt x="2493" y="4425"/>
                  </a:cubicBezTo>
                  <a:lnTo>
                    <a:pt x="2493" y="4425"/>
                  </a:lnTo>
                  <a:cubicBezTo>
                    <a:pt x="2487" y="4441"/>
                    <a:pt x="2504" y="4441"/>
                    <a:pt x="2510" y="4441"/>
                  </a:cubicBezTo>
                  <a:lnTo>
                    <a:pt x="2504" y="4453"/>
                  </a:lnTo>
                  <a:cubicBezTo>
                    <a:pt x="2515" y="4441"/>
                    <a:pt x="2515" y="4436"/>
                    <a:pt x="2526" y="4436"/>
                  </a:cubicBezTo>
                  <a:lnTo>
                    <a:pt x="2526" y="4436"/>
                  </a:lnTo>
                  <a:cubicBezTo>
                    <a:pt x="2526" y="4436"/>
                    <a:pt x="2526" y="4437"/>
                    <a:pt x="2526" y="4438"/>
                  </a:cubicBezTo>
                  <a:lnTo>
                    <a:pt x="2526" y="4438"/>
                  </a:lnTo>
                  <a:cubicBezTo>
                    <a:pt x="2529" y="4434"/>
                    <a:pt x="2532" y="4429"/>
                    <a:pt x="2535" y="4429"/>
                  </a:cubicBezTo>
                  <a:cubicBezTo>
                    <a:pt x="2536" y="4429"/>
                    <a:pt x="2537" y="4429"/>
                    <a:pt x="2538" y="4430"/>
                  </a:cubicBezTo>
                  <a:lnTo>
                    <a:pt x="2532" y="4441"/>
                  </a:lnTo>
                  <a:cubicBezTo>
                    <a:pt x="2538" y="4436"/>
                    <a:pt x="2538" y="4430"/>
                    <a:pt x="2543" y="4419"/>
                  </a:cubicBezTo>
                  <a:cubicBezTo>
                    <a:pt x="2545" y="4415"/>
                    <a:pt x="2547" y="4413"/>
                    <a:pt x="2549" y="4413"/>
                  </a:cubicBezTo>
                  <a:cubicBezTo>
                    <a:pt x="2552" y="4413"/>
                    <a:pt x="2554" y="4419"/>
                    <a:pt x="2554" y="4430"/>
                  </a:cubicBezTo>
                  <a:cubicBezTo>
                    <a:pt x="2554" y="4420"/>
                    <a:pt x="2559" y="4407"/>
                    <a:pt x="2560" y="4407"/>
                  </a:cubicBezTo>
                  <a:cubicBezTo>
                    <a:pt x="2560" y="4407"/>
                    <a:pt x="2560" y="4407"/>
                    <a:pt x="2560" y="4408"/>
                  </a:cubicBezTo>
                  <a:cubicBezTo>
                    <a:pt x="2566" y="4413"/>
                    <a:pt x="2560" y="4413"/>
                    <a:pt x="2560" y="4419"/>
                  </a:cubicBezTo>
                  <a:cubicBezTo>
                    <a:pt x="2575" y="4419"/>
                    <a:pt x="2577" y="4396"/>
                    <a:pt x="2585" y="4396"/>
                  </a:cubicBezTo>
                  <a:cubicBezTo>
                    <a:pt x="2586" y="4396"/>
                    <a:pt x="2587" y="4396"/>
                    <a:pt x="2588" y="4397"/>
                  </a:cubicBezTo>
                  <a:cubicBezTo>
                    <a:pt x="2588" y="4402"/>
                    <a:pt x="2588" y="4402"/>
                    <a:pt x="2588" y="4402"/>
                  </a:cubicBezTo>
                  <a:cubicBezTo>
                    <a:pt x="2582" y="4413"/>
                    <a:pt x="2571" y="4413"/>
                    <a:pt x="2571" y="4413"/>
                  </a:cubicBezTo>
                  <a:cubicBezTo>
                    <a:pt x="2577" y="4425"/>
                    <a:pt x="2582" y="4425"/>
                    <a:pt x="2582" y="4447"/>
                  </a:cubicBezTo>
                  <a:cubicBezTo>
                    <a:pt x="2588" y="4430"/>
                    <a:pt x="2594" y="4402"/>
                    <a:pt x="2599" y="4402"/>
                  </a:cubicBezTo>
                  <a:cubicBezTo>
                    <a:pt x="2599" y="4402"/>
                    <a:pt x="2605" y="4408"/>
                    <a:pt x="2605" y="4408"/>
                  </a:cubicBezTo>
                  <a:cubicBezTo>
                    <a:pt x="2605" y="4408"/>
                    <a:pt x="2605" y="4408"/>
                    <a:pt x="2605" y="4402"/>
                  </a:cubicBezTo>
                  <a:lnTo>
                    <a:pt x="2616" y="4402"/>
                  </a:lnTo>
                  <a:cubicBezTo>
                    <a:pt x="2616" y="4402"/>
                    <a:pt x="2622" y="4397"/>
                    <a:pt x="2622" y="4397"/>
                  </a:cubicBezTo>
                  <a:cubicBezTo>
                    <a:pt x="2622" y="4397"/>
                    <a:pt x="2622" y="4397"/>
                    <a:pt x="2622" y="4402"/>
                  </a:cubicBezTo>
                  <a:lnTo>
                    <a:pt x="2616" y="4402"/>
                  </a:lnTo>
                  <a:cubicBezTo>
                    <a:pt x="2618" y="4404"/>
                    <a:pt x="2619" y="4404"/>
                    <a:pt x="2621" y="4404"/>
                  </a:cubicBezTo>
                  <a:cubicBezTo>
                    <a:pt x="2625" y="4404"/>
                    <a:pt x="2629" y="4400"/>
                    <a:pt x="2633" y="4397"/>
                  </a:cubicBezTo>
                  <a:cubicBezTo>
                    <a:pt x="2622" y="4391"/>
                    <a:pt x="2627" y="4385"/>
                    <a:pt x="2616" y="4380"/>
                  </a:cubicBezTo>
                  <a:cubicBezTo>
                    <a:pt x="2616" y="4380"/>
                    <a:pt x="2616" y="4385"/>
                    <a:pt x="2616" y="4385"/>
                  </a:cubicBezTo>
                  <a:cubicBezTo>
                    <a:pt x="2616" y="4385"/>
                    <a:pt x="2610" y="4391"/>
                    <a:pt x="2610" y="4391"/>
                  </a:cubicBezTo>
                  <a:cubicBezTo>
                    <a:pt x="2605" y="4385"/>
                    <a:pt x="2605" y="4380"/>
                    <a:pt x="2616" y="4380"/>
                  </a:cubicBezTo>
                  <a:cubicBezTo>
                    <a:pt x="2610" y="4374"/>
                    <a:pt x="2605" y="4363"/>
                    <a:pt x="2605" y="4363"/>
                  </a:cubicBezTo>
                  <a:lnTo>
                    <a:pt x="2605" y="4363"/>
                  </a:lnTo>
                  <a:cubicBezTo>
                    <a:pt x="2622" y="4374"/>
                    <a:pt x="2633" y="4380"/>
                    <a:pt x="2638" y="4385"/>
                  </a:cubicBezTo>
                  <a:cubicBezTo>
                    <a:pt x="2644" y="4374"/>
                    <a:pt x="2655" y="4369"/>
                    <a:pt x="2644" y="4346"/>
                  </a:cubicBezTo>
                  <a:cubicBezTo>
                    <a:pt x="2644" y="4345"/>
                    <a:pt x="2644" y="4345"/>
                    <a:pt x="2645" y="4345"/>
                  </a:cubicBezTo>
                  <a:cubicBezTo>
                    <a:pt x="2646" y="4345"/>
                    <a:pt x="2651" y="4352"/>
                    <a:pt x="2655" y="4352"/>
                  </a:cubicBezTo>
                  <a:cubicBezTo>
                    <a:pt x="2655" y="4357"/>
                    <a:pt x="2650" y="4357"/>
                    <a:pt x="2655" y="4363"/>
                  </a:cubicBezTo>
                  <a:cubicBezTo>
                    <a:pt x="2655" y="4352"/>
                    <a:pt x="2666" y="4352"/>
                    <a:pt x="2655" y="4335"/>
                  </a:cubicBezTo>
                  <a:lnTo>
                    <a:pt x="2655" y="4335"/>
                  </a:lnTo>
                  <a:cubicBezTo>
                    <a:pt x="2664" y="4335"/>
                    <a:pt x="2663" y="4344"/>
                    <a:pt x="2664" y="4344"/>
                  </a:cubicBezTo>
                  <a:cubicBezTo>
                    <a:pt x="2664" y="4344"/>
                    <a:pt x="2665" y="4343"/>
                    <a:pt x="2666" y="4341"/>
                  </a:cubicBezTo>
                  <a:lnTo>
                    <a:pt x="2672" y="4346"/>
                  </a:lnTo>
                  <a:cubicBezTo>
                    <a:pt x="2675" y="4348"/>
                    <a:pt x="2678" y="4349"/>
                    <a:pt x="2679" y="4349"/>
                  </a:cubicBezTo>
                  <a:cubicBezTo>
                    <a:pt x="2692" y="4349"/>
                    <a:pt x="2676" y="4310"/>
                    <a:pt x="2695" y="4310"/>
                  </a:cubicBezTo>
                  <a:cubicBezTo>
                    <a:pt x="2696" y="4310"/>
                    <a:pt x="2698" y="4310"/>
                    <a:pt x="2700" y="4311"/>
                  </a:cubicBezTo>
                  <a:lnTo>
                    <a:pt x="2700" y="4311"/>
                  </a:lnTo>
                  <a:cubicBezTo>
                    <a:pt x="2700" y="4310"/>
                    <a:pt x="2700" y="4309"/>
                    <a:pt x="2700" y="4307"/>
                  </a:cubicBezTo>
                  <a:cubicBezTo>
                    <a:pt x="2726" y="4307"/>
                    <a:pt x="2728" y="4278"/>
                    <a:pt x="2754" y="4278"/>
                  </a:cubicBezTo>
                  <a:cubicBezTo>
                    <a:pt x="2757" y="4278"/>
                    <a:pt x="2759" y="4278"/>
                    <a:pt x="2762" y="4279"/>
                  </a:cubicBezTo>
                  <a:cubicBezTo>
                    <a:pt x="2767" y="4279"/>
                    <a:pt x="2762" y="4268"/>
                    <a:pt x="2762" y="4262"/>
                  </a:cubicBezTo>
                  <a:lnTo>
                    <a:pt x="2762" y="4262"/>
                  </a:lnTo>
                  <a:lnTo>
                    <a:pt x="2773" y="4273"/>
                  </a:lnTo>
                  <a:lnTo>
                    <a:pt x="2767" y="4257"/>
                  </a:lnTo>
                  <a:cubicBezTo>
                    <a:pt x="2767" y="4253"/>
                    <a:pt x="2769" y="4252"/>
                    <a:pt x="2771" y="4252"/>
                  </a:cubicBezTo>
                  <a:cubicBezTo>
                    <a:pt x="2777" y="4252"/>
                    <a:pt x="2787" y="4259"/>
                    <a:pt x="2793" y="4259"/>
                  </a:cubicBezTo>
                  <a:cubicBezTo>
                    <a:pt x="2795" y="4259"/>
                    <a:pt x="2797" y="4257"/>
                    <a:pt x="2795" y="4251"/>
                  </a:cubicBezTo>
                  <a:lnTo>
                    <a:pt x="2790" y="4240"/>
                  </a:lnTo>
                  <a:cubicBezTo>
                    <a:pt x="2793" y="4240"/>
                    <a:pt x="2795" y="4235"/>
                    <a:pt x="2797" y="4235"/>
                  </a:cubicBezTo>
                  <a:cubicBezTo>
                    <a:pt x="2798" y="4235"/>
                    <a:pt x="2799" y="4236"/>
                    <a:pt x="2801" y="4240"/>
                  </a:cubicBezTo>
                  <a:cubicBezTo>
                    <a:pt x="2801" y="4240"/>
                    <a:pt x="2801" y="4236"/>
                    <a:pt x="2801" y="4234"/>
                  </a:cubicBezTo>
                  <a:lnTo>
                    <a:pt x="2806" y="4240"/>
                  </a:lnTo>
                  <a:lnTo>
                    <a:pt x="2806" y="4223"/>
                  </a:lnTo>
                  <a:cubicBezTo>
                    <a:pt x="2817" y="4223"/>
                    <a:pt x="2822" y="4246"/>
                    <a:pt x="2832" y="4246"/>
                  </a:cubicBezTo>
                  <a:cubicBezTo>
                    <a:pt x="2832" y="4246"/>
                    <a:pt x="2833" y="4246"/>
                    <a:pt x="2834" y="4245"/>
                  </a:cubicBezTo>
                  <a:cubicBezTo>
                    <a:pt x="2834" y="4240"/>
                    <a:pt x="2834" y="4217"/>
                    <a:pt x="2829" y="4217"/>
                  </a:cubicBezTo>
                  <a:cubicBezTo>
                    <a:pt x="2829" y="4217"/>
                    <a:pt x="2823" y="4212"/>
                    <a:pt x="2818" y="4206"/>
                  </a:cubicBezTo>
                  <a:lnTo>
                    <a:pt x="2818" y="4201"/>
                  </a:lnTo>
                  <a:cubicBezTo>
                    <a:pt x="2806" y="4189"/>
                    <a:pt x="2801" y="4172"/>
                    <a:pt x="2784" y="4161"/>
                  </a:cubicBezTo>
                  <a:cubicBezTo>
                    <a:pt x="2784" y="4161"/>
                    <a:pt x="2784" y="4161"/>
                    <a:pt x="2784" y="4156"/>
                  </a:cubicBezTo>
                  <a:cubicBezTo>
                    <a:pt x="2784" y="4156"/>
                    <a:pt x="2790" y="4150"/>
                    <a:pt x="2795" y="4150"/>
                  </a:cubicBezTo>
                  <a:cubicBezTo>
                    <a:pt x="2795" y="4149"/>
                    <a:pt x="2795" y="4148"/>
                    <a:pt x="2794" y="4148"/>
                  </a:cubicBezTo>
                  <a:cubicBezTo>
                    <a:pt x="2792" y="4148"/>
                    <a:pt x="2790" y="4150"/>
                    <a:pt x="2789" y="4150"/>
                  </a:cubicBezTo>
                  <a:cubicBezTo>
                    <a:pt x="2788" y="4150"/>
                    <a:pt x="2788" y="4149"/>
                    <a:pt x="2790" y="4144"/>
                  </a:cubicBezTo>
                  <a:cubicBezTo>
                    <a:pt x="2790" y="4141"/>
                    <a:pt x="2792" y="4137"/>
                    <a:pt x="2794" y="4137"/>
                  </a:cubicBezTo>
                  <a:cubicBezTo>
                    <a:pt x="2795" y="4137"/>
                    <a:pt x="2795" y="4137"/>
                    <a:pt x="2795" y="4139"/>
                  </a:cubicBezTo>
                  <a:cubicBezTo>
                    <a:pt x="2801" y="4122"/>
                    <a:pt x="2778" y="4133"/>
                    <a:pt x="2790" y="4122"/>
                  </a:cubicBezTo>
                  <a:cubicBezTo>
                    <a:pt x="2788" y="4121"/>
                    <a:pt x="2787" y="4121"/>
                    <a:pt x="2785" y="4121"/>
                  </a:cubicBezTo>
                  <a:cubicBezTo>
                    <a:pt x="2778" y="4121"/>
                    <a:pt x="2776" y="4133"/>
                    <a:pt x="2762" y="4133"/>
                  </a:cubicBezTo>
                  <a:lnTo>
                    <a:pt x="2784" y="4111"/>
                  </a:lnTo>
                  <a:lnTo>
                    <a:pt x="2773" y="4116"/>
                  </a:lnTo>
                  <a:cubicBezTo>
                    <a:pt x="2773" y="4116"/>
                    <a:pt x="2773" y="4111"/>
                    <a:pt x="2778" y="4111"/>
                  </a:cubicBezTo>
                  <a:lnTo>
                    <a:pt x="2778" y="4111"/>
                  </a:lnTo>
                  <a:cubicBezTo>
                    <a:pt x="2767" y="4111"/>
                    <a:pt x="2773" y="4116"/>
                    <a:pt x="2762" y="4116"/>
                  </a:cubicBezTo>
                  <a:cubicBezTo>
                    <a:pt x="2773" y="4105"/>
                    <a:pt x="2750" y="4111"/>
                    <a:pt x="2767" y="4094"/>
                  </a:cubicBezTo>
                  <a:lnTo>
                    <a:pt x="2767" y="4094"/>
                  </a:lnTo>
                  <a:cubicBezTo>
                    <a:pt x="2764" y="4096"/>
                    <a:pt x="2762" y="4097"/>
                    <a:pt x="2761" y="4099"/>
                  </a:cubicBezTo>
                  <a:lnTo>
                    <a:pt x="2761" y="4099"/>
                  </a:lnTo>
                  <a:cubicBezTo>
                    <a:pt x="2764" y="4092"/>
                    <a:pt x="2747" y="4098"/>
                    <a:pt x="2756" y="4088"/>
                  </a:cubicBezTo>
                  <a:cubicBezTo>
                    <a:pt x="2759" y="4087"/>
                    <a:pt x="2760" y="4087"/>
                    <a:pt x="2761" y="4087"/>
                  </a:cubicBezTo>
                  <a:cubicBezTo>
                    <a:pt x="2763" y="4087"/>
                    <a:pt x="2764" y="4088"/>
                    <a:pt x="2764" y="4088"/>
                  </a:cubicBezTo>
                  <a:cubicBezTo>
                    <a:pt x="2765" y="4088"/>
                    <a:pt x="2765" y="4087"/>
                    <a:pt x="2767" y="4083"/>
                  </a:cubicBezTo>
                  <a:lnTo>
                    <a:pt x="2767" y="4083"/>
                  </a:lnTo>
                  <a:cubicBezTo>
                    <a:pt x="2764" y="4085"/>
                    <a:pt x="2762" y="4086"/>
                    <a:pt x="2761" y="4086"/>
                  </a:cubicBezTo>
                  <a:cubicBezTo>
                    <a:pt x="2756" y="4086"/>
                    <a:pt x="2766" y="4072"/>
                    <a:pt x="2762" y="4072"/>
                  </a:cubicBezTo>
                  <a:cubicBezTo>
                    <a:pt x="2762" y="4072"/>
                    <a:pt x="2767" y="4066"/>
                    <a:pt x="2767" y="4066"/>
                  </a:cubicBezTo>
                  <a:lnTo>
                    <a:pt x="2767" y="4066"/>
                  </a:lnTo>
                  <a:cubicBezTo>
                    <a:pt x="2767" y="4066"/>
                    <a:pt x="2756" y="4072"/>
                    <a:pt x="2750" y="4072"/>
                  </a:cubicBezTo>
                  <a:cubicBezTo>
                    <a:pt x="2750" y="4072"/>
                    <a:pt x="2750" y="4066"/>
                    <a:pt x="2745" y="4066"/>
                  </a:cubicBezTo>
                  <a:cubicBezTo>
                    <a:pt x="2745" y="4060"/>
                    <a:pt x="2745" y="4049"/>
                    <a:pt x="2745" y="4038"/>
                  </a:cubicBezTo>
                  <a:cubicBezTo>
                    <a:pt x="2741" y="4042"/>
                    <a:pt x="2738" y="4043"/>
                    <a:pt x="2735" y="4043"/>
                  </a:cubicBezTo>
                  <a:cubicBezTo>
                    <a:pt x="2730" y="4043"/>
                    <a:pt x="2726" y="4038"/>
                    <a:pt x="2722" y="4038"/>
                  </a:cubicBezTo>
                  <a:cubicBezTo>
                    <a:pt x="2734" y="4032"/>
                    <a:pt x="2739" y="4032"/>
                    <a:pt x="2745" y="4032"/>
                  </a:cubicBezTo>
                  <a:lnTo>
                    <a:pt x="2739" y="4027"/>
                  </a:lnTo>
                  <a:lnTo>
                    <a:pt x="2728" y="4027"/>
                  </a:lnTo>
                  <a:lnTo>
                    <a:pt x="2739" y="4021"/>
                  </a:lnTo>
                  <a:cubicBezTo>
                    <a:pt x="2734" y="4016"/>
                    <a:pt x="2722" y="4021"/>
                    <a:pt x="2722" y="4010"/>
                  </a:cubicBezTo>
                  <a:cubicBezTo>
                    <a:pt x="2711" y="4016"/>
                    <a:pt x="2700" y="4032"/>
                    <a:pt x="2689" y="4032"/>
                  </a:cubicBezTo>
                  <a:cubicBezTo>
                    <a:pt x="2694" y="4027"/>
                    <a:pt x="2700" y="4021"/>
                    <a:pt x="2706" y="4021"/>
                  </a:cubicBezTo>
                  <a:lnTo>
                    <a:pt x="2700" y="4021"/>
                  </a:lnTo>
                  <a:lnTo>
                    <a:pt x="2711" y="4016"/>
                  </a:lnTo>
                  <a:cubicBezTo>
                    <a:pt x="2711" y="4015"/>
                    <a:pt x="2711" y="4014"/>
                    <a:pt x="2711" y="4014"/>
                  </a:cubicBezTo>
                  <a:cubicBezTo>
                    <a:pt x="2709" y="4014"/>
                    <a:pt x="2707" y="4017"/>
                    <a:pt x="2704" y="4017"/>
                  </a:cubicBezTo>
                  <a:cubicBezTo>
                    <a:pt x="2702" y="4017"/>
                    <a:pt x="2701" y="4017"/>
                    <a:pt x="2700" y="4016"/>
                  </a:cubicBezTo>
                  <a:cubicBezTo>
                    <a:pt x="2711" y="4010"/>
                    <a:pt x="2706" y="4010"/>
                    <a:pt x="2711" y="4004"/>
                  </a:cubicBezTo>
                  <a:cubicBezTo>
                    <a:pt x="2711" y="4004"/>
                    <a:pt x="2711" y="4010"/>
                    <a:pt x="2717" y="4010"/>
                  </a:cubicBezTo>
                  <a:cubicBezTo>
                    <a:pt x="2717" y="4004"/>
                    <a:pt x="2717" y="3999"/>
                    <a:pt x="2722" y="3993"/>
                  </a:cubicBezTo>
                  <a:lnTo>
                    <a:pt x="2722" y="3993"/>
                  </a:lnTo>
                  <a:cubicBezTo>
                    <a:pt x="2718" y="3997"/>
                    <a:pt x="2715" y="4001"/>
                    <a:pt x="2713" y="4001"/>
                  </a:cubicBezTo>
                  <a:cubicBezTo>
                    <a:pt x="2712" y="4001"/>
                    <a:pt x="2711" y="4001"/>
                    <a:pt x="2711" y="3999"/>
                  </a:cubicBezTo>
                  <a:cubicBezTo>
                    <a:pt x="2706" y="3999"/>
                    <a:pt x="2717" y="3993"/>
                    <a:pt x="2717" y="3988"/>
                  </a:cubicBezTo>
                  <a:cubicBezTo>
                    <a:pt x="2714" y="3988"/>
                    <a:pt x="2714" y="3986"/>
                    <a:pt x="2713" y="3986"/>
                  </a:cubicBezTo>
                  <a:cubicBezTo>
                    <a:pt x="2713" y="3986"/>
                    <a:pt x="2711" y="3988"/>
                    <a:pt x="2706" y="3993"/>
                  </a:cubicBezTo>
                  <a:cubicBezTo>
                    <a:pt x="2706" y="3988"/>
                    <a:pt x="2711" y="3988"/>
                    <a:pt x="2711" y="3982"/>
                  </a:cubicBezTo>
                  <a:cubicBezTo>
                    <a:pt x="2707" y="3982"/>
                    <a:pt x="2704" y="3977"/>
                    <a:pt x="2698" y="3977"/>
                  </a:cubicBezTo>
                  <a:cubicBezTo>
                    <a:pt x="2696" y="3977"/>
                    <a:pt x="2693" y="3978"/>
                    <a:pt x="2689" y="3982"/>
                  </a:cubicBezTo>
                  <a:cubicBezTo>
                    <a:pt x="2672" y="3982"/>
                    <a:pt x="2683" y="3960"/>
                    <a:pt x="2672" y="3960"/>
                  </a:cubicBezTo>
                  <a:lnTo>
                    <a:pt x="2678" y="3954"/>
                  </a:lnTo>
                  <a:cubicBezTo>
                    <a:pt x="2673" y="3954"/>
                    <a:pt x="2669" y="3947"/>
                    <a:pt x="2661" y="3947"/>
                  </a:cubicBezTo>
                  <a:cubicBezTo>
                    <a:pt x="2659" y="3947"/>
                    <a:pt x="2657" y="3947"/>
                    <a:pt x="2655" y="3948"/>
                  </a:cubicBezTo>
                  <a:cubicBezTo>
                    <a:pt x="2655" y="3948"/>
                    <a:pt x="2661" y="3937"/>
                    <a:pt x="2666" y="3937"/>
                  </a:cubicBezTo>
                  <a:cubicBezTo>
                    <a:pt x="2661" y="3937"/>
                    <a:pt x="2655" y="3937"/>
                    <a:pt x="2661" y="3926"/>
                  </a:cubicBezTo>
                  <a:cubicBezTo>
                    <a:pt x="2665" y="3926"/>
                    <a:pt x="2666" y="3924"/>
                    <a:pt x="2666" y="3924"/>
                  </a:cubicBezTo>
                  <a:cubicBezTo>
                    <a:pt x="2666" y="3924"/>
                    <a:pt x="2666" y="3924"/>
                    <a:pt x="2666" y="3926"/>
                  </a:cubicBezTo>
                  <a:cubicBezTo>
                    <a:pt x="2666" y="3920"/>
                    <a:pt x="2672" y="3915"/>
                    <a:pt x="2655" y="3915"/>
                  </a:cubicBezTo>
                  <a:cubicBezTo>
                    <a:pt x="2657" y="3915"/>
                    <a:pt x="2659" y="3915"/>
                    <a:pt x="2660" y="3914"/>
                  </a:cubicBezTo>
                  <a:lnTo>
                    <a:pt x="2660" y="3914"/>
                  </a:lnTo>
                  <a:cubicBezTo>
                    <a:pt x="2660" y="3914"/>
                    <a:pt x="2661" y="3915"/>
                    <a:pt x="2661" y="3915"/>
                  </a:cubicBezTo>
                  <a:lnTo>
                    <a:pt x="2661" y="3914"/>
                  </a:lnTo>
                  <a:lnTo>
                    <a:pt x="2661" y="3914"/>
                  </a:lnTo>
                  <a:cubicBezTo>
                    <a:pt x="2661" y="3914"/>
                    <a:pt x="2660" y="3914"/>
                    <a:pt x="2660" y="3914"/>
                  </a:cubicBezTo>
                  <a:lnTo>
                    <a:pt x="2660" y="3914"/>
                  </a:lnTo>
                  <a:cubicBezTo>
                    <a:pt x="2655" y="3909"/>
                    <a:pt x="2655" y="3909"/>
                    <a:pt x="2655" y="3904"/>
                  </a:cubicBezTo>
                  <a:lnTo>
                    <a:pt x="2666" y="3898"/>
                  </a:lnTo>
                  <a:cubicBezTo>
                    <a:pt x="2678" y="3876"/>
                    <a:pt x="2627" y="3898"/>
                    <a:pt x="2650" y="3870"/>
                  </a:cubicBezTo>
                  <a:lnTo>
                    <a:pt x="2650" y="3870"/>
                  </a:lnTo>
                  <a:cubicBezTo>
                    <a:pt x="2638" y="3876"/>
                    <a:pt x="2644" y="3881"/>
                    <a:pt x="2633" y="3887"/>
                  </a:cubicBezTo>
                  <a:cubicBezTo>
                    <a:pt x="2633" y="3881"/>
                    <a:pt x="2650" y="3864"/>
                    <a:pt x="2650" y="3864"/>
                  </a:cubicBezTo>
                  <a:cubicBezTo>
                    <a:pt x="2650" y="3861"/>
                    <a:pt x="2647" y="3860"/>
                    <a:pt x="2645" y="3860"/>
                  </a:cubicBezTo>
                  <a:cubicBezTo>
                    <a:pt x="2640" y="3860"/>
                    <a:pt x="2633" y="3863"/>
                    <a:pt x="2629" y="3863"/>
                  </a:cubicBezTo>
                  <a:cubicBezTo>
                    <a:pt x="2627" y="3863"/>
                    <a:pt x="2626" y="3862"/>
                    <a:pt x="2627" y="3859"/>
                  </a:cubicBezTo>
                  <a:lnTo>
                    <a:pt x="2627" y="3859"/>
                  </a:lnTo>
                  <a:cubicBezTo>
                    <a:pt x="2622" y="3864"/>
                    <a:pt x="2610" y="3870"/>
                    <a:pt x="2599" y="3870"/>
                  </a:cubicBezTo>
                  <a:cubicBezTo>
                    <a:pt x="2599" y="3864"/>
                    <a:pt x="2616" y="3853"/>
                    <a:pt x="2622" y="3853"/>
                  </a:cubicBezTo>
                  <a:cubicBezTo>
                    <a:pt x="2622" y="3853"/>
                    <a:pt x="2624" y="3856"/>
                    <a:pt x="2627" y="3856"/>
                  </a:cubicBezTo>
                  <a:cubicBezTo>
                    <a:pt x="2629" y="3856"/>
                    <a:pt x="2631" y="3855"/>
                    <a:pt x="2633" y="3853"/>
                  </a:cubicBezTo>
                  <a:lnTo>
                    <a:pt x="2627" y="3853"/>
                  </a:lnTo>
                  <a:cubicBezTo>
                    <a:pt x="2627" y="3848"/>
                    <a:pt x="2622" y="3842"/>
                    <a:pt x="2633" y="3836"/>
                  </a:cubicBezTo>
                  <a:cubicBezTo>
                    <a:pt x="2627" y="3836"/>
                    <a:pt x="2624" y="3838"/>
                    <a:pt x="2623" y="3840"/>
                  </a:cubicBezTo>
                  <a:lnTo>
                    <a:pt x="2623" y="3840"/>
                  </a:lnTo>
                  <a:cubicBezTo>
                    <a:pt x="2622" y="3833"/>
                    <a:pt x="2615" y="3828"/>
                    <a:pt x="2610" y="3820"/>
                  </a:cubicBezTo>
                  <a:cubicBezTo>
                    <a:pt x="2610" y="3824"/>
                    <a:pt x="2608" y="3828"/>
                    <a:pt x="2606" y="3828"/>
                  </a:cubicBezTo>
                  <a:cubicBezTo>
                    <a:pt x="2605" y="3828"/>
                    <a:pt x="2605" y="3827"/>
                    <a:pt x="2605" y="3825"/>
                  </a:cubicBezTo>
                  <a:cubicBezTo>
                    <a:pt x="2603" y="3821"/>
                    <a:pt x="2602" y="3819"/>
                    <a:pt x="2600" y="3819"/>
                  </a:cubicBezTo>
                  <a:cubicBezTo>
                    <a:pt x="2597" y="3819"/>
                    <a:pt x="2593" y="3826"/>
                    <a:pt x="2590" y="3826"/>
                  </a:cubicBezTo>
                  <a:cubicBezTo>
                    <a:pt x="2589" y="3826"/>
                    <a:pt x="2589" y="3826"/>
                    <a:pt x="2588" y="3825"/>
                  </a:cubicBezTo>
                  <a:cubicBezTo>
                    <a:pt x="2588" y="3820"/>
                    <a:pt x="2588" y="3820"/>
                    <a:pt x="2588" y="3820"/>
                  </a:cubicBezTo>
                  <a:cubicBezTo>
                    <a:pt x="2588" y="3820"/>
                    <a:pt x="2588" y="3820"/>
                    <a:pt x="2588" y="3814"/>
                  </a:cubicBezTo>
                  <a:cubicBezTo>
                    <a:pt x="2594" y="3808"/>
                    <a:pt x="2594" y="3808"/>
                    <a:pt x="2594" y="3808"/>
                  </a:cubicBezTo>
                  <a:cubicBezTo>
                    <a:pt x="2594" y="3803"/>
                    <a:pt x="2594" y="3803"/>
                    <a:pt x="2599" y="3803"/>
                  </a:cubicBezTo>
                  <a:cubicBezTo>
                    <a:pt x="2599" y="3803"/>
                    <a:pt x="2599" y="3808"/>
                    <a:pt x="2599" y="3808"/>
                  </a:cubicBezTo>
                  <a:cubicBezTo>
                    <a:pt x="2622" y="3803"/>
                    <a:pt x="2616" y="3780"/>
                    <a:pt x="2633" y="3780"/>
                  </a:cubicBezTo>
                  <a:cubicBezTo>
                    <a:pt x="2638" y="3786"/>
                    <a:pt x="2638" y="3786"/>
                    <a:pt x="2644" y="3786"/>
                  </a:cubicBezTo>
                  <a:cubicBezTo>
                    <a:pt x="2627" y="3797"/>
                    <a:pt x="2616" y="3803"/>
                    <a:pt x="2616" y="3803"/>
                  </a:cubicBezTo>
                  <a:cubicBezTo>
                    <a:pt x="2622" y="3814"/>
                    <a:pt x="2638" y="3803"/>
                    <a:pt x="2638" y="3825"/>
                  </a:cubicBezTo>
                  <a:cubicBezTo>
                    <a:pt x="2638" y="3814"/>
                    <a:pt x="2644" y="3786"/>
                    <a:pt x="2661" y="3780"/>
                  </a:cubicBezTo>
                  <a:cubicBezTo>
                    <a:pt x="2661" y="3780"/>
                    <a:pt x="2661" y="3780"/>
                    <a:pt x="2661" y="3786"/>
                  </a:cubicBezTo>
                  <a:cubicBezTo>
                    <a:pt x="2666" y="3786"/>
                    <a:pt x="2666" y="3780"/>
                    <a:pt x="2666" y="3780"/>
                  </a:cubicBezTo>
                  <a:cubicBezTo>
                    <a:pt x="2672" y="3780"/>
                    <a:pt x="2678" y="3780"/>
                    <a:pt x="2678" y="3775"/>
                  </a:cubicBezTo>
                  <a:cubicBezTo>
                    <a:pt x="2680" y="3778"/>
                    <a:pt x="2683" y="3779"/>
                    <a:pt x="2685" y="3779"/>
                  </a:cubicBezTo>
                  <a:cubicBezTo>
                    <a:pt x="2692" y="3779"/>
                    <a:pt x="2696" y="3769"/>
                    <a:pt x="2700" y="3769"/>
                  </a:cubicBezTo>
                  <a:cubicBezTo>
                    <a:pt x="2694" y="3758"/>
                    <a:pt x="2700" y="3752"/>
                    <a:pt x="2689" y="3752"/>
                  </a:cubicBezTo>
                  <a:cubicBezTo>
                    <a:pt x="2689" y="3752"/>
                    <a:pt x="2689" y="3752"/>
                    <a:pt x="2683" y="3758"/>
                  </a:cubicBezTo>
                  <a:cubicBezTo>
                    <a:pt x="2678" y="3758"/>
                    <a:pt x="2678" y="3764"/>
                    <a:pt x="2672" y="3769"/>
                  </a:cubicBezTo>
                  <a:cubicBezTo>
                    <a:pt x="2672" y="3758"/>
                    <a:pt x="2672" y="3752"/>
                    <a:pt x="2683" y="3752"/>
                  </a:cubicBezTo>
                  <a:cubicBezTo>
                    <a:pt x="2678" y="3741"/>
                    <a:pt x="2678" y="3736"/>
                    <a:pt x="2678" y="3730"/>
                  </a:cubicBezTo>
                  <a:lnTo>
                    <a:pt x="2678" y="3730"/>
                  </a:lnTo>
                  <a:cubicBezTo>
                    <a:pt x="2694" y="3736"/>
                    <a:pt x="2706" y="3741"/>
                    <a:pt x="2717" y="3741"/>
                  </a:cubicBezTo>
                  <a:cubicBezTo>
                    <a:pt x="2711" y="3747"/>
                    <a:pt x="2711" y="3747"/>
                    <a:pt x="2706" y="3752"/>
                  </a:cubicBezTo>
                  <a:cubicBezTo>
                    <a:pt x="2709" y="3751"/>
                    <a:pt x="2712" y="3750"/>
                    <a:pt x="2714" y="3750"/>
                  </a:cubicBezTo>
                  <a:cubicBezTo>
                    <a:pt x="2720" y="3750"/>
                    <a:pt x="2722" y="3754"/>
                    <a:pt x="2722" y="3758"/>
                  </a:cubicBezTo>
                  <a:cubicBezTo>
                    <a:pt x="2728" y="3752"/>
                    <a:pt x="2728" y="3747"/>
                    <a:pt x="2728" y="3741"/>
                  </a:cubicBezTo>
                  <a:lnTo>
                    <a:pt x="2728" y="3741"/>
                  </a:lnTo>
                  <a:cubicBezTo>
                    <a:pt x="2750" y="3747"/>
                    <a:pt x="2722" y="3769"/>
                    <a:pt x="2739" y="3769"/>
                  </a:cubicBezTo>
                  <a:lnTo>
                    <a:pt x="2728" y="3769"/>
                  </a:lnTo>
                  <a:cubicBezTo>
                    <a:pt x="2732" y="3773"/>
                    <a:pt x="2736" y="3780"/>
                    <a:pt x="2745" y="3780"/>
                  </a:cubicBezTo>
                  <a:cubicBezTo>
                    <a:pt x="2749" y="3780"/>
                    <a:pt x="2755" y="3778"/>
                    <a:pt x="2762" y="3775"/>
                  </a:cubicBezTo>
                  <a:lnTo>
                    <a:pt x="2762" y="3775"/>
                  </a:lnTo>
                  <a:cubicBezTo>
                    <a:pt x="2756" y="3780"/>
                    <a:pt x="2750" y="3786"/>
                    <a:pt x="2750" y="3786"/>
                  </a:cubicBezTo>
                  <a:cubicBezTo>
                    <a:pt x="2750" y="3797"/>
                    <a:pt x="2781" y="3792"/>
                    <a:pt x="2779" y="3806"/>
                  </a:cubicBezTo>
                  <a:lnTo>
                    <a:pt x="2779" y="3806"/>
                  </a:lnTo>
                  <a:cubicBezTo>
                    <a:pt x="2779" y="3806"/>
                    <a:pt x="2779" y="3806"/>
                    <a:pt x="2779" y="3806"/>
                  </a:cubicBezTo>
                  <a:lnTo>
                    <a:pt x="2779" y="3806"/>
                  </a:lnTo>
                  <a:cubicBezTo>
                    <a:pt x="2780" y="3806"/>
                    <a:pt x="2780" y="3807"/>
                    <a:pt x="2778" y="3808"/>
                  </a:cubicBezTo>
                  <a:cubicBezTo>
                    <a:pt x="2778" y="3814"/>
                    <a:pt x="2773" y="3814"/>
                    <a:pt x="2773" y="3814"/>
                  </a:cubicBezTo>
                  <a:cubicBezTo>
                    <a:pt x="2773" y="3814"/>
                    <a:pt x="2784" y="3814"/>
                    <a:pt x="2784" y="3820"/>
                  </a:cubicBezTo>
                  <a:lnTo>
                    <a:pt x="2778" y="3820"/>
                  </a:lnTo>
                  <a:cubicBezTo>
                    <a:pt x="2776" y="3827"/>
                    <a:pt x="2780" y="3829"/>
                    <a:pt x="2786" y="3829"/>
                  </a:cubicBezTo>
                  <a:cubicBezTo>
                    <a:pt x="2794" y="3829"/>
                    <a:pt x="2806" y="3825"/>
                    <a:pt x="2812" y="3825"/>
                  </a:cubicBezTo>
                  <a:lnTo>
                    <a:pt x="2812" y="3825"/>
                  </a:lnTo>
                  <a:cubicBezTo>
                    <a:pt x="2795" y="3836"/>
                    <a:pt x="2795" y="3848"/>
                    <a:pt x="2795" y="3853"/>
                  </a:cubicBezTo>
                  <a:lnTo>
                    <a:pt x="2790" y="3859"/>
                  </a:lnTo>
                  <a:cubicBezTo>
                    <a:pt x="2795" y="3870"/>
                    <a:pt x="2818" y="3864"/>
                    <a:pt x="2829" y="3870"/>
                  </a:cubicBezTo>
                  <a:cubicBezTo>
                    <a:pt x="2818" y="3887"/>
                    <a:pt x="2834" y="3898"/>
                    <a:pt x="2834" y="3909"/>
                  </a:cubicBezTo>
                  <a:cubicBezTo>
                    <a:pt x="2834" y="3909"/>
                    <a:pt x="2846" y="3904"/>
                    <a:pt x="2846" y="3904"/>
                  </a:cubicBezTo>
                  <a:cubicBezTo>
                    <a:pt x="2846" y="3909"/>
                    <a:pt x="2862" y="3904"/>
                    <a:pt x="2851" y="3915"/>
                  </a:cubicBezTo>
                  <a:lnTo>
                    <a:pt x="2846" y="3909"/>
                  </a:lnTo>
                  <a:cubicBezTo>
                    <a:pt x="2834" y="3926"/>
                    <a:pt x="2840" y="3926"/>
                    <a:pt x="2846" y="3932"/>
                  </a:cubicBezTo>
                  <a:lnTo>
                    <a:pt x="2862" y="3915"/>
                  </a:lnTo>
                  <a:lnTo>
                    <a:pt x="2862" y="3915"/>
                  </a:lnTo>
                  <a:cubicBezTo>
                    <a:pt x="2851" y="3932"/>
                    <a:pt x="2862" y="3937"/>
                    <a:pt x="2868" y="3943"/>
                  </a:cubicBezTo>
                  <a:cubicBezTo>
                    <a:pt x="2879" y="3948"/>
                    <a:pt x="2890" y="3954"/>
                    <a:pt x="2879" y="3971"/>
                  </a:cubicBezTo>
                  <a:cubicBezTo>
                    <a:pt x="2885" y="3971"/>
                    <a:pt x="2890" y="3976"/>
                    <a:pt x="2896" y="3976"/>
                  </a:cubicBezTo>
                  <a:lnTo>
                    <a:pt x="2890" y="3988"/>
                  </a:lnTo>
                  <a:cubicBezTo>
                    <a:pt x="2896" y="3999"/>
                    <a:pt x="2896" y="4010"/>
                    <a:pt x="2907" y="4021"/>
                  </a:cubicBezTo>
                  <a:lnTo>
                    <a:pt x="2902" y="4027"/>
                  </a:lnTo>
                  <a:cubicBezTo>
                    <a:pt x="2902" y="4028"/>
                    <a:pt x="2903" y="4029"/>
                    <a:pt x="2904" y="4029"/>
                  </a:cubicBezTo>
                  <a:cubicBezTo>
                    <a:pt x="2910" y="4029"/>
                    <a:pt x="2923" y="3998"/>
                    <a:pt x="2929" y="3998"/>
                  </a:cubicBezTo>
                  <a:cubicBezTo>
                    <a:pt x="2929" y="3998"/>
                    <a:pt x="2929" y="3999"/>
                    <a:pt x="2930" y="3999"/>
                  </a:cubicBezTo>
                  <a:lnTo>
                    <a:pt x="2924" y="4021"/>
                  </a:lnTo>
                  <a:cubicBezTo>
                    <a:pt x="2930" y="4027"/>
                    <a:pt x="2930" y="4032"/>
                    <a:pt x="2930" y="4038"/>
                  </a:cubicBezTo>
                  <a:cubicBezTo>
                    <a:pt x="2941" y="4038"/>
                    <a:pt x="2952" y="4038"/>
                    <a:pt x="2958" y="4016"/>
                  </a:cubicBezTo>
                  <a:cubicBezTo>
                    <a:pt x="2958" y="4021"/>
                    <a:pt x="2958" y="4027"/>
                    <a:pt x="2958" y="4032"/>
                  </a:cubicBezTo>
                  <a:cubicBezTo>
                    <a:pt x="2963" y="4027"/>
                    <a:pt x="2981" y="4027"/>
                    <a:pt x="2981" y="4006"/>
                  </a:cubicBezTo>
                  <a:lnTo>
                    <a:pt x="2981" y="4006"/>
                  </a:lnTo>
                  <a:cubicBezTo>
                    <a:pt x="2981" y="4007"/>
                    <a:pt x="2982" y="4007"/>
                    <a:pt x="2982" y="4007"/>
                  </a:cubicBezTo>
                  <a:cubicBezTo>
                    <a:pt x="2986" y="4007"/>
                    <a:pt x="2993" y="3989"/>
                    <a:pt x="2997" y="3976"/>
                  </a:cubicBezTo>
                  <a:lnTo>
                    <a:pt x="2997" y="3993"/>
                  </a:lnTo>
                  <a:cubicBezTo>
                    <a:pt x="2997" y="3971"/>
                    <a:pt x="2997" y="3965"/>
                    <a:pt x="3002" y="3960"/>
                  </a:cubicBezTo>
                  <a:cubicBezTo>
                    <a:pt x="3002" y="3960"/>
                    <a:pt x="3008" y="3965"/>
                    <a:pt x="3002" y="3965"/>
                  </a:cubicBezTo>
                  <a:cubicBezTo>
                    <a:pt x="3004" y="3966"/>
                    <a:pt x="3005" y="3966"/>
                    <a:pt x="3005" y="3966"/>
                  </a:cubicBezTo>
                  <a:cubicBezTo>
                    <a:pt x="3011" y="3966"/>
                    <a:pt x="3005" y="3953"/>
                    <a:pt x="3011" y="3953"/>
                  </a:cubicBezTo>
                  <a:cubicBezTo>
                    <a:pt x="3011" y="3953"/>
                    <a:pt x="3012" y="3953"/>
                    <a:pt x="3014" y="3954"/>
                  </a:cubicBezTo>
                  <a:lnTo>
                    <a:pt x="3014" y="3960"/>
                  </a:lnTo>
                  <a:cubicBezTo>
                    <a:pt x="3019" y="3960"/>
                    <a:pt x="3019" y="3954"/>
                    <a:pt x="3019" y="3943"/>
                  </a:cubicBezTo>
                  <a:cubicBezTo>
                    <a:pt x="3019" y="3941"/>
                    <a:pt x="3020" y="3941"/>
                    <a:pt x="3021" y="3941"/>
                  </a:cubicBezTo>
                  <a:cubicBezTo>
                    <a:pt x="3023" y="3941"/>
                    <a:pt x="3028" y="3945"/>
                    <a:pt x="3036" y="3948"/>
                  </a:cubicBezTo>
                  <a:cubicBezTo>
                    <a:pt x="3030" y="3943"/>
                    <a:pt x="3030" y="3937"/>
                    <a:pt x="3030" y="3937"/>
                  </a:cubicBezTo>
                  <a:lnTo>
                    <a:pt x="3030" y="3937"/>
                  </a:lnTo>
                  <a:cubicBezTo>
                    <a:pt x="3036" y="3937"/>
                    <a:pt x="3036" y="3943"/>
                    <a:pt x="3036" y="3943"/>
                  </a:cubicBezTo>
                  <a:cubicBezTo>
                    <a:pt x="3037" y="3944"/>
                    <a:pt x="3038" y="3944"/>
                    <a:pt x="3039" y="3944"/>
                  </a:cubicBezTo>
                  <a:cubicBezTo>
                    <a:pt x="3044" y="3944"/>
                    <a:pt x="3039" y="3931"/>
                    <a:pt x="3044" y="3931"/>
                  </a:cubicBezTo>
                  <a:cubicBezTo>
                    <a:pt x="3045" y="3931"/>
                    <a:pt x="3046" y="3931"/>
                    <a:pt x="3047" y="3932"/>
                  </a:cubicBezTo>
                  <a:cubicBezTo>
                    <a:pt x="3053" y="3937"/>
                    <a:pt x="3053" y="3937"/>
                    <a:pt x="3053" y="3937"/>
                  </a:cubicBezTo>
                  <a:cubicBezTo>
                    <a:pt x="3047" y="3943"/>
                    <a:pt x="3042" y="3943"/>
                    <a:pt x="3042" y="3943"/>
                  </a:cubicBezTo>
                  <a:cubicBezTo>
                    <a:pt x="3051" y="3952"/>
                    <a:pt x="3056" y="3954"/>
                    <a:pt x="3061" y="3960"/>
                  </a:cubicBezTo>
                  <a:lnTo>
                    <a:pt x="3061" y="3960"/>
                  </a:lnTo>
                  <a:cubicBezTo>
                    <a:pt x="3057" y="3951"/>
                    <a:pt x="3055" y="3937"/>
                    <a:pt x="3064" y="3937"/>
                  </a:cubicBezTo>
                  <a:cubicBezTo>
                    <a:pt x="3064" y="3937"/>
                    <a:pt x="3064" y="3943"/>
                    <a:pt x="3064" y="3943"/>
                  </a:cubicBezTo>
                  <a:lnTo>
                    <a:pt x="3075" y="3943"/>
                  </a:lnTo>
                  <a:cubicBezTo>
                    <a:pt x="3077" y="3945"/>
                    <a:pt x="3078" y="3945"/>
                    <a:pt x="3079" y="3945"/>
                  </a:cubicBezTo>
                  <a:cubicBezTo>
                    <a:pt x="3081" y="3945"/>
                    <a:pt x="3081" y="3943"/>
                    <a:pt x="3081" y="3943"/>
                  </a:cubicBezTo>
                  <a:cubicBezTo>
                    <a:pt x="3075" y="3932"/>
                    <a:pt x="3081" y="3932"/>
                    <a:pt x="3070" y="3920"/>
                  </a:cubicBezTo>
                  <a:cubicBezTo>
                    <a:pt x="3070" y="3920"/>
                    <a:pt x="3070" y="3926"/>
                    <a:pt x="3070" y="3926"/>
                  </a:cubicBezTo>
                  <a:cubicBezTo>
                    <a:pt x="3070" y="3926"/>
                    <a:pt x="3064" y="3932"/>
                    <a:pt x="3064" y="3932"/>
                  </a:cubicBezTo>
                  <a:cubicBezTo>
                    <a:pt x="3064" y="3926"/>
                    <a:pt x="3058" y="3920"/>
                    <a:pt x="3070" y="3920"/>
                  </a:cubicBezTo>
                  <a:cubicBezTo>
                    <a:pt x="3064" y="3915"/>
                    <a:pt x="3058" y="3909"/>
                    <a:pt x="3058" y="3904"/>
                  </a:cubicBezTo>
                  <a:lnTo>
                    <a:pt x="3058" y="3904"/>
                  </a:lnTo>
                  <a:cubicBezTo>
                    <a:pt x="3070" y="3915"/>
                    <a:pt x="3081" y="3920"/>
                    <a:pt x="3092" y="3932"/>
                  </a:cubicBezTo>
                  <a:cubicBezTo>
                    <a:pt x="3092" y="3920"/>
                    <a:pt x="3103" y="3915"/>
                    <a:pt x="3092" y="3892"/>
                  </a:cubicBezTo>
                  <a:cubicBezTo>
                    <a:pt x="3092" y="3891"/>
                    <a:pt x="3092" y="3891"/>
                    <a:pt x="3093" y="3891"/>
                  </a:cubicBezTo>
                  <a:cubicBezTo>
                    <a:pt x="3094" y="3891"/>
                    <a:pt x="3099" y="3898"/>
                    <a:pt x="3103" y="3898"/>
                  </a:cubicBezTo>
                  <a:cubicBezTo>
                    <a:pt x="3103" y="3904"/>
                    <a:pt x="3103" y="3904"/>
                    <a:pt x="3103" y="3904"/>
                  </a:cubicBezTo>
                  <a:cubicBezTo>
                    <a:pt x="3103" y="3898"/>
                    <a:pt x="3114" y="3898"/>
                    <a:pt x="3103" y="3881"/>
                  </a:cubicBezTo>
                  <a:lnTo>
                    <a:pt x="3103" y="3881"/>
                  </a:lnTo>
                  <a:cubicBezTo>
                    <a:pt x="3111" y="3885"/>
                    <a:pt x="3111" y="3892"/>
                    <a:pt x="3112" y="3892"/>
                  </a:cubicBezTo>
                  <a:cubicBezTo>
                    <a:pt x="3112" y="3892"/>
                    <a:pt x="3113" y="3890"/>
                    <a:pt x="3114" y="3887"/>
                  </a:cubicBezTo>
                  <a:lnTo>
                    <a:pt x="3114" y="3892"/>
                  </a:lnTo>
                  <a:cubicBezTo>
                    <a:pt x="3118" y="3894"/>
                    <a:pt x="3120" y="3895"/>
                    <a:pt x="3122" y="3895"/>
                  </a:cubicBezTo>
                  <a:cubicBezTo>
                    <a:pt x="3134" y="3895"/>
                    <a:pt x="3123" y="3860"/>
                    <a:pt x="3137" y="3860"/>
                  </a:cubicBezTo>
                  <a:cubicBezTo>
                    <a:pt x="3139" y="3860"/>
                    <a:pt x="3141" y="3860"/>
                    <a:pt x="3143" y="3862"/>
                  </a:cubicBezTo>
                  <a:lnTo>
                    <a:pt x="3143" y="3862"/>
                  </a:lnTo>
                  <a:cubicBezTo>
                    <a:pt x="3142" y="3860"/>
                    <a:pt x="3142" y="3859"/>
                    <a:pt x="3142" y="3859"/>
                  </a:cubicBezTo>
                  <a:cubicBezTo>
                    <a:pt x="3162" y="3859"/>
                    <a:pt x="3164" y="3834"/>
                    <a:pt x="3182" y="3834"/>
                  </a:cubicBezTo>
                  <a:cubicBezTo>
                    <a:pt x="3185" y="3834"/>
                    <a:pt x="3189" y="3835"/>
                    <a:pt x="3193" y="3836"/>
                  </a:cubicBezTo>
                  <a:cubicBezTo>
                    <a:pt x="3204" y="3836"/>
                    <a:pt x="3198" y="3825"/>
                    <a:pt x="3193" y="3820"/>
                  </a:cubicBezTo>
                  <a:lnTo>
                    <a:pt x="3193" y="3820"/>
                  </a:lnTo>
                  <a:lnTo>
                    <a:pt x="3204" y="3825"/>
                  </a:lnTo>
                  <a:lnTo>
                    <a:pt x="3198" y="3814"/>
                  </a:lnTo>
                  <a:cubicBezTo>
                    <a:pt x="3198" y="3810"/>
                    <a:pt x="3200" y="3809"/>
                    <a:pt x="3202" y="3809"/>
                  </a:cubicBezTo>
                  <a:cubicBezTo>
                    <a:pt x="3208" y="3809"/>
                    <a:pt x="3219" y="3816"/>
                    <a:pt x="3224" y="3816"/>
                  </a:cubicBezTo>
                  <a:cubicBezTo>
                    <a:pt x="3227" y="3816"/>
                    <a:pt x="3228" y="3814"/>
                    <a:pt x="3226" y="3808"/>
                  </a:cubicBezTo>
                  <a:lnTo>
                    <a:pt x="3221" y="3803"/>
                  </a:lnTo>
                  <a:cubicBezTo>
                    <a:pt x="3221" y="3799"/>
                    <a:pt x="3224" y="3795"/>
                    <a:pt x="3227" y="3795"/>
                  </a:cubicBezTo>
                  <a:cubicBezTo>
                    <a:pt x="3229" y="3795"/>
                    <a:pt x="3230" y="3796"/>
                    <a:pt x="3232" y="3797"/>
                  </a:cubicBezTo>
                  <a:cubicBezTo>
                    <a:pt x="3232" y="3797"/>
                    <a:pt x="3226" y="3792"/>
                    <a:pt x="3232" y="3792"/>
                  </a:cubicBezTo>
                  <a:lnTo>
                    <a:pt x="3232" y="3786"/>
                  </a:lnTo>
                  <a:cubicBezTo>
                    <a:pt x="3242" y="3786"/>
                    <a:pt x="3248" y="3804"/>
                    <a:pt x="3257" y="3804"/>
                  </a:cubicBezTo>
                  <a:cubicBezTo>
                    <a:pt x="3258" y="3804"/>
                    <a:pt x="3259" y="3803"/>
                    <a:pt x="3260" y="3803"/>
                  </a:cubicBezTo>
                  <a:cubicBezTo>
                    <a:pt x="3260" y="3797"/>
                    <a:pt x="3254" y="3780"/>
                    <a:pt x="3254" y="3775"/>
                  </a:cubicBezTo>
                  <a:cubicBezTo>
                    <a:pt x="3249" y="3775"/>
                    <a:pt x="3249" y="3775"/>
                    <a:pt x="3243" y="3769"/>
                  </a:cubicBezTo>
                  <a:lnTo>
                    <a:pt x="3243" y="3764"/>
                  </a:lnTo>
                  <a:cubicBezTo>
                    <a:pt x="3232" y="3752"/>
                    <a:pt x="3226" y="3736"/>
                    <a:pt x="3215" y="3730"/>
                  </a:cubicBezTo>
                  <a:lnTo>
                    <a:pt x="3221" y="3724"/>
                  </a:lnTo>
                  <a:lnTo>
                    <a:pt x="3210" y="3724"/>
                  </a:lnTo>
                  <a:cubicBezTo>
                    <a:pt x="3215" y="3719"/>
                    <a:pt x="3221" y="3719"/>
                    <a:pt x="3221" y="3719"/>
                  </a:cubicBezTo>
                  <a:cubicBezTo>
                    <a:pt x="3224" y="3716"/>
                    <a:pt x="3222" y="3716"/>
                    <a:pt x="3221" y="3716"/>
                  </a:cubicBezTo>
                  <a:cubicBezTo>
                    <a:pt x="3219" y="3716"/>
                    <a:pt x="3218" y="3716"/>
                    <a:pt x="3221" y="3713"/>
                  </a:cubicBezTo>
                  <a:cubicBezTo>
                    <a:pt x="3221" y="3713"/>
                    <a:pt x="3221" y="3708"/>
                    <a:pt x="3221" y="3708"/>
                  </a:cubicBezTo>
                  <a:lnTo>
                    <a:pt x="3215" y="3708"/>
                  </a:lnTo>
                  <a:cubicBezTo>
                    <a:pt x="3219" y="3708"/>
                    <a:pt x="3223" y="3705"/>
                    <a:pt x="3225" y="3705"/>
                  </a:cubicBezTo>
                  <a:cubicBezTo>
                    <a:pt x="3226" y="3705"/>
                    <a:pt x="3226" y="3706"/>
                    <a:pt x="3226" y="3708"/>
                  </a:cubicBezTo>
                  <a:cubicBezTo>
                    <a:pt x="3229" y="3701"/>
                    <a:pt x="3227" y="3700"/>
                    <a:pt x="3224" y="3700"/>
                  </a:cubicBezTo>
                  <a:cubicBezTo>
                    <a:pt x="3222" y="3700"/>
                    <a:pt x="3219" y="3701"/>
                    <a:pt x="3218" y="3701"/>
                  </a:cubicBezTo>
                  <a:cubicBezTo>
                    <a:pt x="3217" y="3701"/>
                    <a:pt x="3218" y="3700"/>
                    <a:pt x="3221" y="3696"/>
                  </a:cubicBezTo>
                  <a:cubicBezTo>
                    <a:pt x="3219" y="3695"/>
                    <a:pt x="3217" y="3695"/>
                    <a:pt x="3215" y="3695"/>
                  </a:cubicBezTo>
                  <a:cubicBezTo>
                    <a:pt x="3209" y="3695"/>
                    <a:pt x="3205" y="3703"/>
                    <a:pt x="3187" y="3708"/>
                  </a:cubicBezTo>
                  <a:lnTo>
                    <a:pt x="3204" y="3691"/>
                  </a:lnTo>
                  <a:lnTo>
                    <a:pt x="3204" y="3691"/>
                  </a:lnTo>
                  <a:lnTo>
                    <a:pt x="3207" y="3688"/>
                  </a:lnTo>
                  <a:lnTo>
                    <a:pt x="3204" y="3691"/>
                  </a:lnTo>
                  <a:cubicBezTo>
                    <a:pt x="3204" y="3685"/>
                    <a:pt x="3204" y="3685"/>
                    <a:pt x="3210" y="3685"/>
                  </a:cubicBezTo>
                  <a:cubicBezTo>
                    <a:pt x="3198" y="3685"/>
                    <a:pt x="3204" y="3685"/>
                    <a:pt x="3193" y="3691"/>
                  </a:cubicBezTo>
                  <a:cubicBezTo>
                    <a:pt x="3200" y="3683"/>
                    <a:pt x="3193" y="3683"/>
                    <a:pt x="3192" y="3679"/>
                  </a:cubicBezTo>
                  <a:lnTo>
                    <a:pt x="3192" y="3679"/>
                  </a:lnTo>
                  <a:cubicBezTo>
                    <a:pt x="3191" y="3679"/>
                    <a:pt x="3189" y="3680"/>
                    <a:pt x="3187" y="3680"/>
                  </a:cubicBezTo>
                  <a:cubicBezTo>
                    <a:pt x="3196" y="3671"/>
                    <a:pt x="3194" y="3670"/>
                    <a:pt x="3191" y="3670"/>
                  </a:cubicBezTo>
                  <a:cubicBezTo>
                    <a:pt x="3190" y="3670"/>
                    <a:pt x="3188" y="3670"/>
                    <a:pt x="3187" y="3670"/>
                  </a:cubicBezTo>
                  <a:cubicBezTo>
                    <a:pt x="3186" y="3670"/>
                    <a:pt x="3186" y="3670"/>
                    <a:pt x="3187" y="3668"/>
                  </a:cubicBezTo>
                  <a:cubicBezTo>
                    <a:pt x="3193" y="3663"/>
                    <a:pt x="3194" y="3663"/>
                    <a:pt x="3196" y="3663"/>
                  </a:cubicBezTo>
                  <a:cubicBezTo>
                    <a:pt x="3197" y="3663"/>
                    <a:pt x="3198" y="3663"/>
                    <a:pt x="3204" y="3657"/>
                  </a:cubicBezTo>
                  <a:lnTo>
                    <a:pt x="3204" y="3657"/>
                  </a:lnTo>
                  <a:cubicBezTo>
                    <a:pt x="3200" y="3659"/>
                    <a:pt x="3197" y="3660"/>
                    <a:pt x="3195" y="3660"/>
                  </a:cubicBezTo>
                  <a:cubicBezTo>
                    <a:pt x="3190" y="3660"/>
                    <a:pt x="3203" y="3646"/>
                    <a:pt x="3198" y="3646"/>
                  </a:cubicBezTo>
                  <a:cubicBezTo>
                    <a:pt x="3198" y="3646"/>
                    <a:pt x="3198" y="3646"/>
                    <a:pt x="3204" y="3640"/>
                  </a:cubicBezTo>
                  <a:lnTo>
                    <a:pt x="3204" y="3640"/>
                  </a:lnTo>
                  <a:cubicBezTo>
                    <a:pt x="3204" y="3640"/>
                    <a:pt x="3193" y="3646"/>
                    <a:pt x="3187" y="3652"/>
                  </a:cubicBezTo>
                  <a:cubicBezTo>
                    <a:pt x="3182" y="3652"/>
                    <a:pt x="3182" y="3646"/>
                    <a:pt x="3176" y="3640"/>
                  </a:cubicBezTo>
                  <a:cubicBezTo>
                    <a:pt x="3182" y="3640"/>
                    <a:pt x="3182" y="3629"/>
                    <a:pt x="3182" y="3618"/>
                  </a:cubicBezTo>
                  <a:lnTo>
                    <a:pt x="3182" y="3618"/>
                  </a:lnTo>
                  <a:cubicBezTo>
                    <a:pt x="3177" y="3623"/>
                    <a:pt x="3174" y="3625"/>
                    <a:pt x="3172" y="3625"/>
                  </a:cubicBezTo>
                  <a:cubicBezTo>
                    <a:pt x="3169" y="3625"/>
                    <a:pt x="3168" y="3621"/>
                    <a:pt x="3165" y="3618"/>
                  </a:cubicBezTo>
                  <a:cubicBezTo>
                    <a:pt x="3170" y="3612"/>
                    <a:pt x="3176" y="3612"/>
                    <a:pt x="3182" y="3612"/>
                  </a:cubicBezTo>
                  <a:lnTo>
                    <a:pt x="3176" y="3607"/>
                  </a:lnTo>
                  <a:cubicBezTo>
                    <a:pt x="3170" y="3612"/>
                    <a:pt x="3170" y="3612"/>
                    <a:pt x="3165" y="3612"/>
                  </a:cubicBezTo>
                  <a:lnTo>
                    <a:pt x="3176" y="3601"/>
                  </a:lnTo>
                  <a:cubicBezTo>
                    <a:pt x="3176" y="3601"/>
                    <a:pt x="3159" y="3601"/>
                    <a:pt x="3165" y="3596"/>
                  </a:cubicBezTo>
                  <a:lnTo>
                    <a:pt x="3165" y="3596"/>
                  </a:lnTo>
                  <a:cubicBezTo>
                    <a:pt x="3154" y="3601"/>
                    <a:pt x="3137" y="3618"/>
                    <a:pt x="3126" y="3618"/>
                  </a:cubicBezTo>
                  <a:cubicBezTo>
                    <a:pt x="3131" y="3612"/>
                    <a:pt x="3142" y="3607"/>
                    <a:pt x="3142" y="3607"/>
                  </a:cubicBezTo>
                  <a:cubicBezTo>
                    <a:pt x="3142" y="3607"/>
                    <a:pt x="3137" y="3607"/>
                    <a:pt x="3142" y="3601"/>
                  </a:cubicBezTo>
                  <a:cubicBezTo>
                    <a:pt x="3148" y="3596"/>
                    <a:pt x="3148" y="3596"/>
                    <a:pt x="3154" y="3590"/>
                  </a:cubicBezTo>
                  <a:cubicBezTo>
                    <a:pt x="3154" y="3590"/>
                    <a:pt x="3154" y="3596"/>
                    <a:pt x="3154" y="3596"/>
                  </a:cubicBezTo>
                  <a:cubicBezTo>
                    <a:pt x="3154" y="3590"/>
                    <a:pt x="3159" y="3585"/>
                    <a:pt x="3165" y="3579"/>
                  </a:cubicBezTo>
                  <a:lnTo>
                    <a:pt x="3165" y="3579"/>
                  </a:lnTo>
                  <a:cubicBezTo>
                    <a:pt x="3161" y="3583"/>
                    <a:pt x="3157" y="3587"/>
                    <a:pt x="3153" y="3587"/>
                  </a:cubicBezTo>
                  <a:cubicBezTo>
                    <a:pt x="3151" y="3587"/>
                    <a:pt x="3150" y="3586"/>
                    <a:pt x="3148" y="3584"/>
                  </a:cubicBezTo>
                  <a:cubicBezTo>
                    <a:pt x="3148" y="3584"/>
                    <a:pt x="3159" y="3579"/>
                    <a:pt x="3159" y="3573"/>
                  </a:cubicBezTo>
                  <a:lnTo>
                    <a:pt x="3159" y="3573"/>
                  </a:lnTo>
                  <a:cubicBezTo>
                    <a:pt x="3158" y="3575"/>
                    <a:pt x="3157" y="3575"/>
                    <a:pt x="3157" y="3575"/>
                  </a:cubicBezTo>
                  <a:cubicBezTo>
                    <a:pt x="3156" y="3575"/>
                    <a:pt x="3156" y="3574"/>
                    <a:pt x="3155" y="3574"/>
                  </a:cubicBezTo>
                  <a:cubicBezTo>
                    <a:pt x="3154" y="3574"/>
                    <a:pt x="3152" y="3575"/>
                    <a:pt x="3148" y="3579"/>
                  </a:cubicBezTo>
                  <a:cubicBezTo>
                    <a:pt x="3148" y="3579"/>
                    <a:pt x="3148" y="3573"/>
                    <a:pt x="3154" y="3568"/>
                  </a:cubicBezTo>
                  <a:lnTo>
                    <a:pt x="3154" y="3568"/>
                  </a:lnTo>
                  <a:cubicBezTo>
                    <a:pt x="3152" y="3569"/>
                    <a:pt x="3151" y="3569"/>
                    <a:pt x="3150" y="3569"/>
                  </a:cubicBezTo>
                  <a:cubicBezTo>
                    <a:pt x="3148" y="3569"/>
                    <a:pt x="3145" y="3568"/>
                    <a:pt x="3143" y="3568"/>
                  </a:cubicBezTo>
                  <a:cubicBezTo>
                    <a:pt x="3141" y="3568"/>
                    <a:pt x="3139" y="3569"/>
                    <a:pt x="3137" y="3573"/>
                  </a:cubicBezTo>
                  <a:lnTo>
                    <a:pt x="3131" y="3573"/>
                  </a:lnTo>
                  <a:cubicBezTo>
                    <a:pt x="3114" y="3573"/>
                    <a:pt x="3131" y="3551"/>
                    <a:pt x="3120" y="3551"/>
                  </a:cubicBezTo>
                  <a:lnTo>
                    <a:pt x="3126" y="3545"/>
                  </a:lnTo>
                  <a:cubicBezTo>
                    <a:pt x="3114" y="3545"/>
                    <a:pt x="3114" y="3540"/>
                    <a:pt x="3103" y="3540"/>
                  </a:cubicBezTo>
                  <a:cubicBezTo>
                    <a:pt x="3103" y="3540"/>
                    <a:pt x="3109" y="3534"/>
                    <a:pt x="3114" y="3528"/>
                  </a:cubicBezTo>
                  <a:lnTo>
                    <a:pt x="3114" y="3528"/>
                  </a:lnTo>
                  <a:cubicBezTo>
                    <a:pt x="3112" y="3528"/>
                    <a:pt x="3109" y="3530"/>
                    <a:pt x="3107" y="3530"/>
                  </a:cubicBezTo>
                  <a:cubicBezTo>
                    <a:pt x="3106" y="3530"/>
                    <a:pt x="3106" y="3528"/>
                    <a:pt x="3109" y="3523"/>
                  </a:cubicBezTo>
                  <a:cubicBezTo>
                    <a:pt x="3113" y="3523"/>
                    <a:pt x="3114" y="3520"/>
                    <a:pt x="3114" y="3520"/>
                  </a:cubicBezTo>
                  <a:cubicBezTo>
                    <a:pt x="3114" y="3520"/>
                    <a:pt x="3114" y="3521"/>
                    <a:pt x="3114" y="3523"/>
                  </a:cubicBezTo>
                  <a:cubicBezTo>
                    <a:pt x="3114" y="3517"/>
                    <a:pt x="3120" y="3512"/>
                    <a:pt x="3109" y="3512"/>
                  </a:cubicBezTo>
                  <a:cubicBezTo>
                    <a:pt x="3103" y="3506"/>
                    <a:pt x="3103" y="3506"/>
                    <a:pt x="3103" y="3500"/>
                  </a:cubicBezTo>
                  <a:lnTo>
                    <a:pt x="3114" y="3495"/>
                  </a:lnTo>
                  <a:cubicBezTo>
                    <a:pt x="3114" y="3472"/>
                    <a:pt x="3092" y="3484"/>
                    <a:pt x="3086" y="3472"/>
                  </a:cubicBezTo>
                  <a:cubicBezTo>
                    <a:pt x="3081" y="3478"/>
                    <a:pt x="3081" y="3478"/>
                    <a:pt x="3081" y="3478"/>
                  </a:cubicBezTo>
                  <a:cubicBezTo>
                    <a:pt x="3081" y="3478"/>
                    <a:pt x="3081" y="3478"/>
                    <a:pt x="3081" y="3472"/>
                  </a:cubicBezTo>
                  <a:lnTo>
                    <a:pt x="3086" y="3472"/>
                  </a:lnTo>
                  <a:cubicBezTo>
                    <a:pt x="3092" y="3472"/>
                    <a:pt x="3098" y="3467"/>
                    <a:pt x="3098" y="3461"/>
                  </a:cubicBezTo>
                  <a:cubicBezTo>
                    <a:pt x="3103" y="3461"/>
                    <a:pt x="3103" y="3461"/>
                    <a:pt x="3103" y="3456"/>
                  </a:cubicBezTo>
                  <a:lnTo>
                    <a:pt x="3092" y="3450"/>
                  </a:lnTo>
                  <a:cubicBezTo>
                    <a:pt x="3101" y="3446"/>
                    <a:pt x="3109" y="3435"/>
                    <a:pt x="3115" y="3435"/>
                  </a:cubicBezTo>
                  <a:cubicBezTo>
                    <a:pt x="3117" y="3435"/>
                    <a:pt x="3119" y="3436"/>
                    <a:pt x="3120" y="3439"/>
                  </a:cubicBezTo>
                  <a:cubicBezTo>
                    <a:pt x="3120" y="3439"/>
                    <a:pt x="3120" y="3432"/>
                    <a:pt x="3123" y="3432"/>
                  </a:cubicBezTo>
                  <a:cubicBezTo>
                    <a:pt x="3124" y="3432"/>
                    <a:pt x="3125" y="3432"/>
                    <a:pt x="3126" y="3433"/>
                  </a:cubicBezTo>
                  <a:lnTo>
                    <a:pt x="3126" y="3439"/>
                  </a:lnTo>
                  <a:lnTo>
                    <a:pt x="3142" y="3411"/>
                  </a:lnTo>
                  <a:cubicBezTo>
                    <a:pt x="3144" y="3410"/>
                    <a:pt x="3145" y="3410"/>
                    <a:pt x="3146" y="3410"/>
                  </a:cubicBezTo>
                  <a:cubicBezTo>
                    <a:pt x="3156" y="3410"/>
                    <a:pt x="3156" y="3427"/>
                    <a:pt x="3165" y="3427"/>
                  </a:cubicBezTo>
                  <a:cubicBezTo>
                    <a:pt x="3168" y="3427"/>
                    <a:pt x="3172" y="3425"/>
                    <a:pt x="3176" y="3422"/>
                  </a:cubicBezTo>
                  <a:cubicBezTo>
                    <a:pt x="3182" y="3416"/>
                    <a:pt x="3187" y="3388"/>
                    <a:pt x="3182" y="3388"/>
                  </a:cubicBezTo>
                  <a:cubicBezTo>
                    <a:pt x="3182" y="3388"/>
                    <a:pt x="3170" y="3388"/>
                    <a:pt x="3165" y="3383"/>
                  </a:cubicBezTo>
                  <a:lnTo>
                    <a:pt x="3170" y="3377"/>
                  </a:lnTo>
                  <a:cubicBezTo>
                    <a:pt x="3170" y="3372"/>
                    <a:pt x="3165" y="3360"/>
                    <a:pt x="3159" y="3355"/>
                  </a:cubicBezTo>
                  <a:lnTo>
                    <a:pt x="3165" y="3355"/>
                  </a:lnTo>
                  <a:lnTo>
                    <a:pt x="3159" y="3338"/>
                  </a:lnTo>
                  <a:lnTo>
                    <a:pt x="3154" y="3349"/>
                  </a:lnTo>
                  <a:cubicBezTo>
                    <a:pt x="3148" y="3344"/>
                    <a:pt x="3142" y="3338"/>
                    <a:pt x="3126" y="3338"/>
                  </a:cubicBezTo>
                  <a:lnTo>
                    <a:pt x="3120" y="3355"/>
                  </a:lnTo>
                  <a:lnTo>
                    <a:pt x="3114" y="3349"/>
                  </a:lnTo>
                  <a:lnTo>
                    <a:pt x="3120" y="3344"/>
                  </a:lnTo>
                  <a:cubicBezTo>
                    <a:pt x="3118" y="3343"/>
                    <a:pt x="3116" y="3342"/>
                    <a:pt x="3115" y="3342"/>
                  </a:cubicBezTo>
                  <a:cubicBezTo>
                    <a:pt x="3111" y="3342"/>
                    <a:pt x="3113" y="3350"/>
                    <a:pt x="3109" y="3355"/>
                  </a:cubicBezTo>
                  <a:cubicBezTo>
                    <a:pt x="3109" y="3349"/>
                    <a:pt x="3103" y="3349"/>
                    <a:pt x="3098" y="3349"/>
                  </a:cubicBezTo>
                  <a:lnTo>
                    <a:pt x="3098" y="3377"/>
                  </a:lnTo>
                  <a:cubicBezTo>
                    <a:pt x="3092" y="3372"/>
                    <a:pt x="3092" y="3360"/>
                    <a:pt x="3081" y="3360"/>
                  </a:cubicBezTo>
                  <a:lnTo>
                    <a:pt x="3081" y="3360"/>
                  </a:lnTo>
                  <a:cubicBezTo>
                    <a:pt x="3081" y="3372"/>
                    <a:pt x="3098" y="3372"/>
                    <a:pt x="3092" y="3383"/>
                  </a:cubicBezTo>
                  <a:cubicBezTo>
                    <a:pt x="3086" y="3380"/>
                    <a:pt x="3083" y="3376"/>
                    <a:pt x="3081" y="3376"/>
                  </a:cubicBezTo>
                  <a:cubicBezTo>
                    <a:pt x="3079" y="3376"/>
                    <a:pt x="3078" y="3378"/>
                    <a:pt x="3075" y="3383"/>
                  </a:cubicBezTo>
                  <a:cubicBezTo>
                    <a:pt x="3073" y="3381"/>
                    <a:pt x="3072" y="3379"/>
                    <a:pt x="3071" y="3378"/>
                  </a:cubicBezTo>
                  <a:lnTo>
                    <a:pt x="3071" y="3378"/>
                  </a:lnTo>
                  <a:cubicBezTo>
                    <a:pt x="3066" y="3385"/>
                    <a:pt x="3060" y="3391"/>
                    <a:pt x="3064" y="3400"/>
                  </a:cubicBezTo>
                  <a:cubicBezTo>
                    <a:pt x="3062" y="3399"/>
                    <a:pt x="3060" y="3399"/>
                    <a:pt x="3059" y="3399"/>
                  </a:cubicBezTo>
                  <a:cubicBezTo>
                    <a:pt x="3050" y="3399"/>
                    <a:pt x="3045" y="3406"/>
                    <a:pt x="3039" y="3406"/>
                  </a:cubicBezTo>
                  <a:cubicBezTo>
                    <a:pt x="3036" y="3406"/>
                    <a:pt x="3034" y="3404"/>
                    <a:pt x="3030" y="3400"/>
                  </a:cubicBezTo>
                  <a:cubicBezTo>
                    <a:pt x="3030" y="3405"/>
                    <a:pt x="3030" y="3416"/>
                    <a:pt x="3025" y="3422"/>
                  </a:cubicBezTo>
                  <a:cubicBezTo>
                    <a:pt x="3025" y="3422"/>
                    <a:pt x="3019" y="3416"/>
                    <a:pt x="3019" y="3416"/>
                  </a:cubicBezTo>
                  <a:cubicBezTo>
                    <a:pt x="3019" y="3415"/>
                    <a:pt x="3019" y="3414"/>
                    <a:pt x="3018" y="3414"/>
                  </a:cubicBezTo>
                  <a:cubicBezTo>
                    <a:pt x="3016" y="3414"/>
                    <a:pt x="3014" y="3416"/>
                    <a:pt x="3014" y="3416"/>
                  </a:cubicBezTo>
                  <a:cubicBezTo>
                    <a:pt x="3008" y="3411"/>
                    <a:pt x="3008" y="3411"/>
                    <a:pt x="3002" y="3411"/>
                  </a:cubicBezTo>
                  <a:lnTo>
                    <a:pt x="3008" y="3400"/>
                  </a:lnTo>
                  <a:lnTo>
                    <a:pt x="3008" y="3400"/>
                  </a:lnTo>
                  <a:cubicBezTo>
                    <a:pt x="3002" y="3405"/>
                    <a:pt x="3002" y="3411"/>
                    <a:pt x="2997" y="3411"/>
                  </a:cubicBezTo>
                  <a:lnTo>
                    <a:pt x="3002" y="3422"/>
                  </a:lnTo>
                  <a:cubicBezTo>
                    <a:pt x="2997" y="3422"/>
                    <a:pt x="2997" y="3422"/>
                    <a:pt x="2997" y="3416"/>
                  </a:cubicBezTo>
                  <a:cubicBezTo>
                    <a:pt x="2997" y="3416"/>
                    <a:pt x="2997" y="3422"/>
                    <a:pt x="2997" y="3422"/>
                  </a:cubicBezTo>
                  <a:cubicBezTo>
                    <a:pt x="2997" y="3422"/>
                    <a:pt x="2993" y="3422"/>
                    <a:pt x="2988" y="3419"/>
                  </a:cubicBezTo>
                  <a:lnTo>
                    <a:pt x="2988" y="3419"/>
                  </a:lnTo>
                  <a:cubicBezTo>
                    <a:pt x="2988" y="3421"/>
                    <a:pt x="2986" y="3424"/>
                    <a:pt x="2986" y="3428"/>
                  </a:cubicBezTo>
                  <a:cubicBezTo>
                    <a:pt x="2986" y="3428"/>
                    <a:pt x="2986" y="3428"/>
                    <a:pt x="2986" y="3422"/>
                  </a:cubicBezTo>
                  <a:cubicBezTo>
                    <a:pt x="2974" y="3422"/>
                    <a:pt x="2974" y="3428"/>
                    <a:pt x="2974" y="3439"/>
                  </a:cubicBezTo>
                  <a:cubicBezTo>
                    <a:pt x="2974" y="3439"/>
                    <a:pt x="2974" y="3444"/>
                    <a:pt x="2969" y="3444"/>
                  </a:cubicBezTo>
                  <a:cubicBezTo>
                    <a:pt x="2963" y="3450"/>
                    <a:pt x="2958" y="3456"/>
                    <a:pt x="2958" y="3461"/>
                  </a:cubicBezTo>
                  <a:cubicBezTo>
                    <a:pt x="2958" y="3461"/>
                    <a:pt x="2958" y="3456"/>
                    <a:pt x="2958" y="3456"/>
                  </a:cubicBezTo>
                  <a:cubicBezTo>
                    <a:pt x="2956" y="3457"/>
                    <a:pt x="2954" y="3458"/>
                    <a:pt x="2952" y="3458"/>
                  </a:cubicBezTo>
                  <a:cubicBezTo>
                    <a:pt x="2948" y="3458"/>
                    <a:pt x="2943" y="3456"/>
                    <a:pt x="2935" y="3456"/>
                  </a:cubicBezTo>
                  <a:cubicBezTo>
                    <a:pt x="2941" y="3461"/>
                    <a:pt x="2941" y="3467"/>
                    <a:pt x="2941" y="3478"/>
                  </a:cubicBezTo>
                  <a:cubicBezTo>
                    <a:pt x="2935" y="3472"/>
                    <a:pt x="2935" y="3467"/>
                    <a:pt x="2935" y="3467"/>
                  </a:cubicBezTo>
                  <a:cubicBezTo>
                    <a:pt x="2935" y="3471"/>
                    <a:pt x="2934" y="3472"/>
                    <a:pt x="2932" y="3472"/>
                  </a:cubicBezTo>
                  <a:cubicBezTo>
                    <a:pt x="2930" y="3472"/>
                    <a:pt x="2927" y="3471"/>
                    <a:pt x="2926" y="3471"/>
                  </a:cubicBezTo>
                  <a:cubicBezTo>
                    <a:pt x="2925" y="3471"/>
                    <a:pt x="2924" y="3471"/>
                    <a:pt x="2924" y="3472"/>
                  </a:cubicBezTo>
                  <a:cubicBezTo>
                    <a:pt x="2930" y="3478"/>
                    <a:pt x="2930" y="3478"/>
                    <a:pt x="2930" y="3489"/>
                  </a:cubicBezTo>
                  <a:lnTo>
                    <a:pt x="2935" y="3478"/>
                  </a:lnTo>
                  <a:lnTo>
                    <a:pt x="2935" y="3489"/>
                  </a:lnTo>
                  <a:cubicBezTo>
                    <a:pt x="2935" y="3489"/>
                    <a:pt x="2935" y="3495"/>
                    <a:pt x="2935" y="3495"/>
                  </a:cubicBezTo>
                  <a:cubicBezTo>
                    <a:pt x="2930" y="3495"/>
                    <a:pt x="2930" y="3495"/>
                    <a:pt x="2930" y="3489"/>
                  </a:cubicBezTo>
                  <a:lnTo>
                    <a:pt x="2924" y="3489"/>
                  </a:lnTo>
                  <a:cubicBezTo>
                    <a:pt x="2924" y="3484"/>
                    <a:pt x="2924" y="3478"/>
                    <a:pt x="2924" y="3472"/>
                  </a:cubicBezTo>
                  <a:cubicBezTo>
                    <a:pt x="2924" y="3469"/>
                    <a:pt x="2921" y="3467"/>
                    <a:pt x="2920" y="3465"/>
                  </a:cubicBezTo>
                  <a:lnTo>
                    <a:pt x="2920" y="3465"/>
                  </a:lnTo>
                  <a:cubicBezTo>
                    <a:pt x="2922" y="3475"/>
                    <a:pt x="2913" y="3484"/>
                    <a:pt x="2913" y="3489"/>
                  </a:cubicBezTo>
                  <a:cubicBezTo>
                    <a:pt x="2913" y="3489"/>
                    <a:pt x="2913" y="3495"/>
                    <a:pt x="2913" y="3495"/>
                  </a:cubicBezTo>
                  <a:cubicBezTo>
                    <a:pt x="2907" y="3495"/>
                    <a:pt x="2907" y="3495"/>
                    <a:pt x="2896" y="3484"/>
                  </a:cubicBezTo>
                  <a:lnTo>
                    <a:pt x="2896" y="3484"/>
                  </a:lnTo>
                  <a:cubicBezTo>
                    <a:pt x="2907" y="3506"/>
                    <a:pt x="2890" y="3495"/>
                    <a:pt x="2896" y="3512"/>
                  </a:cubicBezTo>
                  <a:cubicBezTo>
                    <a:pt x="2884" y="3508"/>
                    <a:pt x="2881" y="3501"/>
                    <a:pt x="2878" y="3501"/>
                  </a:cubicBezTo>
                  <a:cubicBezTo>
                    <a:pt x="2877" y="3501"/>
                    <a:pt x="2875" y="3503"/>
                    <a:pt x="2874" y="3506"/>
                  </a:cubicBezTo>
                  <a:cubicBezTo>
                    <a:pt x="2862" y="3506"/>
                    <a:pt x="2868" y="3489"/>
                    <a:pt x="2868" y="3489"/>
                  </a:cubicBezTo>
                  <a:lnTo>
                    <a:pt x="2868" y="3489"/>
                  </a:lnTo>
                  <a:cubicBezTo>
                    <a:pt x="2857" y="3500"/>
                    <a:pt x="2874" y="3512"/>
                    <a:pt x="2874" y="3517"/>
                  </a:cubicBezTo>
                  <a:cubicBezTo>
                    <a:pt x="2871" y="3522"/>
                    <a:pt x="2868" y="3523"/>
                    <a:pt x="2867" y="3523"/>
                  </a:cubicBezTo>
                  <a:cubicBezTo>
                    <a:pt x="2862" y="3523"/>
                    <a:pt x="2859" y="3512"/>
                    <a:pt x="2851" y="3512"/>
                  </a:cubicBezTo>
                  <a:cubicBezTo>
                    <a:pt x="2846" y="3517"/>
                    <a:pt x="2846" y="3540"/>
                    <a:pt x="2840" y="3540"/>
                  </a:cubicBezTo>
                  <a:cubicBezTo>
                    <a:pt x="2840" y="3540"/>
                    <a:pt x="2834" y="3540"/>
                    <a:pt x="2834" y="3534"/>
                  </a:cubicBezTo>
                  <a:cubicBezTo>
                    <a:pt x="2834" y="3551"/>
                    <a:pt x="2818" y="3556"/>
                    <a:pt x="2812" y="3568"/>
                  </a:cubicBezTo>
                  <a:cubicBezTo>
                    <a:pt x="2806" y="3568"/>
                    <a:pt x="2806" y="3568"/>
                    <a:pt x="2806" y="3573"/>
                  </a:cubicBezTo>
                  <a:lnTo>
                    <a:pt x="2801" y="3573"/>
                  </a:lnTo>
                  <a:cubicBezTo>
                    <a:pt x="2801" y="3573"/>
                    <a:pt x="2801" y="3573"/>
                    <a:pt x="2806" y="3579"/>
                  </a:cubicBezTo>
                  <a:cubicBezTo>
                    <a:pt x="2806" y="3579"/>
                    <a:pt x="2806" y="3584"/>
                    <a:pt x="2801" y="3584"/>
                  </a:cubicBezTo>
                  <a:cubicBezTo>
                    <a:pt x="2795" y="3590"/>
                    <a:pt x="2795" y="3596"/>
                    <a:pt x="2790" y="3601"/>
                  </a:cubicBezTo>
                  <a:cubicBezTo>
                    <a:pt x="2790" y="3607"/>
                    <a:pt x="2784" y="3607"/>
                    <a:pt x="2784" y="3607"/>
                  </a:cubicBezTo>
                  <a:cubicBezTo>
                    <a:pt x="2778" y="3607"/>
                    <a:pt x="2778" y="3607"/>
                    <a:pt x="2773" y="3601"/>
                  </a:cubicBezTo>
                  <a:lnTo>
                    <a:pt x="2778" y="3601"/>
                  </a:lnTo>
                  <a:cubicBezTo>
                    <a:pt x="2778" y="3596"/>
                    <a:pt x="2778" y="3596"/>
                    <a:pt x="2778" y="3596"/>
                  </a:cubicBezTo>
                  <a:cubicBezTo>
                    <a:pt x="2784" y="3596"/>
                    <a:pt x="2784" y="3590"/>
                    <a:pt x="2773" y="3590"/>
                  </a:cubicBezTo>
                  <a:lnTo>
                    <a:pt x="2790" y="3584"/>
                  </a:lnTo>
                  <a:cubicBezTo>
                    <a:pt x="2767" y="3573"/>
                    <a:pt x="2801" y="3584"/>
                    <a:pt x="2773" y="3568"/>
                  </a:cubicBezTo>
                  <a:lnTo>
                    <a:pt x="2773" y="3568"/>
                  </a:lnTo>
                  <a:cubicBezTo>
                    <a:pt x="2756" y="3573"/>
                    <a:pt x="2762" y="3584"/>
                    <a:pt x="2739" y="3596"/>
                  </a:cubicBezTo>
                  <a:cubicBezTo>
                    <a:pt x="2745" y="3607"/>
                    <a:pt x="2750" y="3607"/>
                    <a:pt x="2750" y="3612"/>
                  </a:cubicBezTo>
                  <a:cubicBezTo>
                    <a:pt x="2750" y="3618"/>
                    <a:pt x="2750" y="3618"/>
                    <a:pt x="2745" y="3618"/>
                  </a:cubicBezTo>
                  <a:cubicBezTo>
                    <a:pt x="2739" y="3618"/>
                    <a:pt x="2739" y="3618"/>
                    <a:pt x="2739" y="3624"/>
                  </a:cubicBezTo>
                  <a:lnTo>
                    <a:pt x="2745" y="3624"/>
                  </a:lnTo>
                  <a:cubicBezTo>
                    <a:pt x="2742" y="3625"/>
                    <a:pt x="2740" y="3626"/>
                    <a:pt x="2737" y="3626"/>
                  </a:cubicBezTo>
                  <a:cubicBezTo>
                    <a:pt x="2726" y="3626"/>
                    <a:pt x="2715" y="3616"/>
                    <a:pt x="2710" y="3616"/>
                  </a:cubicBezTo>
                  <a:cubicBezTo>
                    <a:pt x="2707" y="3616"/>
                    <a:pt x="2706" y="3618"/>
                    <a:pt x="2706" y="3624"/>
                  </a:cubicBezTo>
                  <a:cubicBezTo>
                    <a:pt x="2706" y="3635"/>
                    <a:pt x="2717" y="3657"/>
                    <a:pt x="2694" y="3657"/>
                  </a:cubicBezTo>
                  <a:lnTo>
                    <a:pt x="2689" y="3635"/>
                  </a:lnTo>
                  <a:lnTo>
                    <a:pt x="2689" y="3635"/>
                  </a:lnTo>
                  <a:cubicBezTo>
                    <a:pt x="2672" y="3646"/>
                    <a:pt x="2694" y="3663"/>
                    <a:pt x="2672" y="3668"/>
                  </a:cubicBezTo>
                  <a:cubicBezTo>
                    <a:pt x="2672" y="3657"/>
                    <a:pt x="2678" y="3652"/>
                    <a:pt x="2678" y="3652"/>
                  </a:cubicBezTo>
                  <a:cubicBezTo>
                    <a:pt x="2655" y="3652"/>
                    <a:pt x="2672" y="3668"/>
                    <a:pt x="2666" y="3674"/>
                  </a:cubicBezTo>
                  <a:lnTo>
                    <a:pt x="2655" y="3663"/>
                  </a:lnTo>
                  <a:cubicBezTo>
                    <a:pt x="2638" y="3674"/>
                    <a:pt x="2627" y="3696"/>
                    <a:pt x="2605" y="3713"/>
                  </a:cubicBezTo>
                  <a:cubicBezTo>
                    <a:pt x="2605" y="3708"/>
                    <a:pt x="2605" y="3702"/>
                    <a:pt x="2599" y="3702"/>
                  </a:cubicBezTo>
                  <a:cubicBezTo>
                    <a:pt x="2588" y="3713"/>
                    <a:pt x="2577" y="3724"/>
                    <a:pt x="2560" y="3730"/>
                  </a:cubicBezTo>
                  <a:cubicBezTo>
                    <a:pt x="2560" y="3726"/>
                    <a:pt x="2560" y="3722"/>
                    <a:pt x="2558" y="3722"/>
                  </a:cubicBezTo>
                  <a:cubicBezTo>
                    <a:pt x="2558" y="3722"/>
                    <a:pt x="2558" y="3722"/>
                    <a:pt x="2558" y="3722"/>
                  </a:cubicBezTo>
                  <a:lnTo>
                    <a:pt x="2558" y="3722"/>
                  </a:lnTo>
                  <a:cubicBezTo>
                    <a:pt x="2558" y="3722"/>
                    <a:pt x="2558" y="3722"/>
                    <a:pt x="2558" y="3722"/>
                  </a:cubicBezTo>
                  <a:lnTo>
                    <a:pt x="2558" y="3722"/>
                  </a:lnTo>
                  <a:cubicBezTo>
                    <a:pt x="2557" y="3722"/>
                    <a:pt x="2556" y="3723"/>
                    <a:pt x="2554" y="3724"/>
                  </a:cubicBezTo>
                  <a:cubicBezTo>
                    <a:pt x="2556" y="3723"/>
                    <a:pt x="2557" y="3722"/>
                    <a:pt x="2558" y="3722"/>
                  </a:cubicBezTo>
                  <a:lnTo>
                    <a:pt x="2558" y="3722"/>
                  </a:lnTo>
                  <a:cubicBezTo>
                    <a:pt x="2559" y="3722"/>
                    <a:pt x="2558" y="3726"/>
                    <a:pt x="2554" y="3730"/>
                  </a:cubicBezTo>
                  <a:cubicBezTo>
                    <a:pt x="2543" y="3736"/>
                    <a:pt x="2532" y="3741"/>
                    <a:pt x="2515" y="3747"/>
                  </a:cubicBezTo>
                  <a:lnTo>
                    <a:pt x="2515" y="3764"/>
                  </a:lnTo>
                  <a:cubicBezTo>
                    <a:pt x="2515" y="3764"/>
                    <a:pt x="2510" y="3758"/>
                    <a:pt x="2510" y="3758"/>
                  </a:cubicBezTo>
                  <a:cubicBezTo>
                    <a:pt x="2498" y="3758"/>
                    <a:pt x="2504" y="3758"/>
                    <a:pt x="2510" y="3764"/>
                  </a:cubicBezTo>
                  <a:cubicBezTo>
                    <a:pt x="2504" y="3764"/>
                    <a:pt x="2504" y="3769"/>
                    <a:pt x="2504" y="3769"/>
                  </a:cubicBezTo>
                  <a:cubicBezTo>
                    <a:pt x="2504" y="3769"/>
                    <a:pt x="2498" y="3764"/>
                    <a:pt x="2498" y="3764"/>
                  </a:cubicBezTo>
                  <a:cubicBezTo>
                    <a:pt x="2498" y="3764"/>
                    <a:pt x="2498" y="3769"/>
                    <a:pt x="2498" y="3769"/>
                  </a:cubicBezTo>
                  <a:cubicBezTo>
                    <a:pt x="2496" y="3767"/>
                    <a:pt x="2495" y="3766"/>
                    <a:pt x="2494" y="3766"/>
                  </a:cubicBezTo>
                  <a:cubicBezTo>
                    <a:pt x="2492" y="3766"/>
                    <a:pt x="2490" y="3768"/>
                    <a:pt x="2487" y="3775"/>
                  </a:cubicBezTo>
                  <a:cubicBezTo>
                    <a:pt x="2493" y="3775"/>
                    <a:pt x="2493" y="3780"/>
                    <a:pt x="2493" y="3780"/>
                  </a:cubicBezTo>
                  <a:cubicBezTo>
                    <a:pt x="2487" y="3786"/>
                    <a:pt x="2487" y="3786"/>
                    <a:pt x="2482" y="3792"/>
                  </a:cubicBezTo>
                  <a:lnTo>
                    <a:pt x="2482" y="3786"/>
                  </a:lnTo>
                  <a:cubicBezTo>
                    <a:pt x="2470" y="3786"/>
                    <a:pt x="2465" y="3808"/>
                    <a:pt x="2459" y="3814"/>
                  </a:cubicBezTo>
                  <a:cubicBezTo>
                    <a:pt x="2454" y="3814"/>
                    <a:pt x="2448" y="3814"/>
                    <a:pt x="2442" y="3820"/>
                  </a:cubicBezTo>
                  <a:cubicBezTo>
                    <a:pt x="2442" y="3814"/>
                    <a:pt x="2442" y="3814"/>
                    <a:pt x="2442" y="3814"/>
                  </a:cubicBezTo>
                  <a:cubicBezTo>
                    <a:pt x="2437" y="3814"/>
                    <a:pt x="2437" y="3820"/>
                    <a:pt x="2437" y="3831"/>
                  </a:cubicBezTo>
                  <a:lnTo>
                    <a:pt x="2431" y="3825"/>
                  </a:lnTo>
                  <a:cubicBezTo>
                    <a:pt x="2431" y="3831"/>
                    <a:pt x="2431" y="3836"/>
                    <a:pt x="2431" y="3842"/>
                  </a:cubicBezTo>
                  <a:lnTo>
                    <a:pt x="2426" y="3842"/>
                  </a:lnTo>
                  <a:cubicBezTo>
                    <a:pt x="2420" y="3842"/>
                    <a:pt x="2420" y="3836"/>
                    <a:pt x="2420" y="3836"/>
                  </a:cubicBezTo>
                  <a:cubicBezTo>
                    <a:pt x="2420" y="3836"/>
                    <a:pt x="2414" y="3836"/>
                    <a:pt x="2420" y="3842"/>
                  </a:cubicBezTo>
                  <a:cubicBezTo>
                    <a:pt x="2409" y="3853"/>
                    <a:pt x="2398" y="3859"/>
                    <a:pt x="2386" y="3864"/>
                  </a:cubicBezTo>
                  <a:cubicBezTo>
                    <a:pt x="2370" y="3876"/>
                    <a:pt x="2353" y="3887"/>
                    <a:pt x="2336" y="3887"/>
                  </a:cubicBezTo>
                  <a:cubicBezTo>
                    <a:pt x="2342" y="3904"/>
                    <a:pt x="2302" y="3898"/>
                    <a:pt x="2314" y="3920"/>
                  </a:cubicBezTo>
                  <a:lnTo>
                    <a:pt x="2302" y="3920"/>
                  </a:lnTo>
                  <a:cubicBezTo>
                    <a:pt x="2297" y="3920"/>
                    <a:pt x="2293" y="3919"/>
                    <a:pt x="2287" y="3919"/>
                  </a:cubicBezTo>
                  <a:cubicBezTo>
                    <a:pt x="2281" y="3919"/>
                    <a:pt x="2274" y="3920"/>
                    <a:pt x="2263" y="3926"/>
                  </a:cubicBezTo>
                  <a:cubicBezTo>
                    <a:pt x="2258" y="3926"/>
                    <a:pt x="2263" y="3943"/>
                    <a:pt x="2258" y="3954"/>
                  </a:cubicBezTo>
                  <a:lnTo>
                    <a:pt x="2246" y="3943"/>
                  </a:lnTo>
                  <a:lnTo>
                    <a:pt x="2246" y="3960"/>
                  </a:lnTo>
                  <a:lnTo>
                    <a:pt x="2230" y="3948"/>
                  </a:lnTo>
                  <a:lnTo>
                    <a:pt x="2224" y="3960"/>
                  </a:lnTo>
                  <a:cubicBezTo>
                    <a:pt x="2226" y="3958"/>
                    <a:pt x="2227" y="3957"/>
                    <a:pt x="2229" y="3957"/>
                  </a:cubicBezTo>
                  <a:cubicBezTo>
                    <a:pt x="2233" y="3957"/>
                    <a:pt x="2237" y="3961"/>
                    <a:pt x="2241" y="3965"/>
                  </a:cubicBezTo>
                  <a:cubicBezTo>
                    <a:pt x="2236" y="3970"/>
                    <a:pt x="2229" y="3972"/>
                    <a:pt x="2223" y="3972"/>
                  </a:cubicBezTo>
                  <a:cubicBezTo>
                    <a:pt x="2214" y="3972"/>
                    <a:pt x="2205" y="3969"/>
                    <a:pt x="2202" y="3965"/>
                  </a:cubicBezTo>
                  <a:lnTo>
                    <a:pt x="2179" y="3999"/>
                  </a:lnTo>
                  <a:cubicBezTo>
                    <a:pt x="2179" y="3996"/>
                    <a:pt x="2179" y="3993"/>
                    <a:pt x="2180" y="3990"/>
                  </a:cubicBezTo>
                  <a:lnTo>
                    <a:pt x="2180" y="3990"/>
                  </a:lnTo>
                  <a:cubicBezTo>
                    <a:pt x="2180" y="3990"/>
                    <a:pt x="2180" y="3990"/>
                    <a:pt x="2180" y="3990"/>
                  </a:cubicBezTo>
                  <a:cubicBezTo>
                    <a:pt x="2182" y="3990"/>
                    <a:pt x="2183" y="3988"/>
                    <a:pt x="2185" y="3982"/>
                  </a:cubicBezTo>
                  <a:lnTo>
                    <a:pt x="2185" y="3982"/>
                  </a:lnTo>
                  <a:cubicBezTo>
                    <a:pt x="2182" y="3985"/>
                    <a:pt x="2181" y="3987"/>
                    <a:pt x="2180" y="3990"/>
                  </a:cubicBezTo>
                  <a:lnTo>
                    <a:pt x="2180" y="3990"/>
                  </a:lnTo>
                  <a:cubicBezTo>
                    <a:pt x="2177" y="3990"/>
                    <a:pt x="2174" y="3983"/>
                    <a:pt x="2172" y="3983"/>
                  </a:cubicBezTo>
                  <a:cubicBezTo>
                    <a:pt x="2170" y="3983"/>
                    <a:pt x="2169" y="3984"/>
                    <a:pt x="2168" y="3988"/>
                  </a:cubicBezTo>
                  <a:cubicBezTo>
                    <a:pt x="2168" y="3993"/>
                    <a:pt x="2168" y="3999"/>
                    <a:pt x="2174" y="3999"/>
                  </a:cubicBezTo>
                  <a:cubicBezTo>
                    <a:pt x="2162" y="3999"/>
                    <a:pt x="2146" y="4010"/>
                    <a:pt x="2134" y="4021"/>
                  </a:cubicBezTo>
                  <a:lnTo>
                    <a:pt x="2134" y="4010"/>
                  </a:lnTo>
                  <a:cubicBezTo>
                    <a:pt x="2112" y="4021"/>
                    <a:pt x="2095" y="4044"/>
                    <a:pt x="2073" y="4055"/>
                  </a:cubicBezTo>
                  <a:cubicBezTo>
                    <a:pt x="2084" y="4055"/>
                    <a:pt x="2090" y="4072"/>
                    <a:pt x="2084" y="4077"/>
                  </a:cubicBezTo>
                  <a:lnTo>
                    <a:pt x="2073" y="4066"/>
                  </a:lnTo>
                  <a:lnTo>
                    <a:pt x="2073" y="4066"/>
                  </a:lnTo>
                  <a:cubicBezTo>
                    <a:pt x="2073" y="4077"/>
                    <a:pt x="2084" y="4066"/>
                    <a:pt x="2078" y="4083"/>
                  </a:cubicBezTo>
                  <a:cubicBezTo>
                    <a:pt x="2078" y="4084"/>
                    <a:pt x="2077" y="4084"/>
                    <a:pt x="2076" y="4084"/>
                  </a:cubicBezTo>
                  <a:cubicBezTo>
                    <a:pt x="2071" y="4084"/>
                    <a:pt x="2067" y="4071"/>
                    <a:pt x="2067" y="4066"/>
                  </a:cubicBezTo>
                  <a:lnTo>
                    <a:pt x="2062" y="4077"/>
                  </a:lnTo>
                  <a:cubicBezTo>
                    <a:pt x="2056" y="4072"/>
                    <a:pt x="2056" y="4066"/>
                    <a:pt x="2056" y="4060"/>
                  </a:cubicBezTo>
                  <a:cubicBezTo>
                    <a:pt x="2056" y="4070"/>
                    <a:pt x="2034" y="4063"/>
                    <a:pt x="2033" y="4072"/>
                  </a:cubicBezTo>
                  <a:lnTo>
                    <a:pt x="2033" y="4072"/>
                  </a:lnTo>
                  <a:cubicBezTo>
                    <a:pt x="2022" y="4083"/>
                    <a:pt x="2017" y="4088"/>
                    <a:pt x="2006" y="4088"/>
                  </a:cubicBezTo>
                  <a:cubicBezTo>
                    <a:pt x="2006" y="4105"/>
                    <a:pt x="2000" y="4100"/>
                    <a:pt x="1994" y="4111"/>
                  </a:cubicBezTo>
                  <a:cubicBezTo>
                    <a:pt x="1983" y="4105"/>
                    <a:pt x="1972" y="4094"/>
                    <a:pt x="1961" y="4094"/>
                  </a:cubicBezTo>
                  <a:cubicBezTo>
                    <a:pt x="1950" y="4094"/>
                    <a:pt x="1955" y="4100"/>
                    <a:pt x="1950" y="4105"/>
                  </a:cubicBezTo>
                  <a:cubicBezTo>
                    <a:pt x="1950" y="4094"/>
                    <a:pt x="1938" y="4088"/>
                    <a:pt x="1950" y="4088"/>
                  </a:cubicBezTo>
                  <a:cubicBezTo>
                    <a:pt x="1933" y="4083"/>
                    <a:pt x="1933" y="4077"/>
                    <a:pt x="1910" y="4072"/>
                  </a:cubicBezTo>
                  <a:cubicBezTo>
                    <a:pt x="1910" y="4077"/>
                    <a:pt x="1910" y="4077"/>
                    <a:pt x="1905" y="4083"/>
                  </a:cubicBezTo>
                  <a:cubicBezTo>
                    <a:pt x="1899" y="4077"/>
                    <a:pt x="1905" y="4072"/>
                    <a:pt x="1910" y="4066"/>
                  </a:cubicBezTo>
                  <a:cubicBezTo>
                    <a:pt x="1894" y="4066"/>
                    <a:pt x="1888" y="4038"/>
                    <a:pt x="1888" y="4021"/>
                  </a:cubicBezTo>
                  <a:cubicBezTo>
                    <a:pt x="1888" y="4004"/>
                    <a:pt x="1888" y="3993"/>
                    <a:pt x="1877" y="3988"/>
                  </a:cubicBezTo>
                  <a:cubicBezTo>
                    <a:pt x="1871" y="3982"/>
                    <a:pt x="1866" y="3976"/>
                    <a:pt x="1860" y="3971"/>
                  </a:cubicBezTo>
                  <a:cubicBezTo>
                    <a:pt x="1860" y="3970"/>
                    <a:pt x="1860" y="3969"/>
                    <a:pt x="1861" y="3969"/>
                  </a:cubicBezTo>
                  <a:cubicBezTo>
                    <a:pt x="1864" y="3969"/>
                    <a:pt x="1868" y="3972"/>
                    <a:pt x="1873" y="3972"/>
                  </a:cubicBezTo>
                  <a:cubicBezTo>
                    <a:pt x="1874" y="3972"/>
                    <a:pt x="1876" y="3972"/>
                    <a:pt x="1877" y="3971"/>
                  </a:cubicBezTo>
                  <a:cubicBezTo>
                    <a:pt x="1854" y="3948"/>
                    <a:pt x="1877" y="3937"/>
                    <a:pt x="1866" y="3915"/>
                  </a:cubicBezTo>
                  <a:cubicBezTo>
                    <a:pt x="1882" y="3915"/>
                    <a:pt x="1888" y="3904"/>
                    <a:pt x="1888" y="3892"/>
                  </a:cubicBezTo>
                  <a:cubicBezTo>
                    <a:pt x="1888" y="3881"/>
                    <a:pt x="1894" y="3864"/>
                    <a:pt x="1910" y="3864"/>
                  </a:cubicBezTo>
                  <a:lnTo>
                    <a:pt x="1899" y="3859"/>
                  </a:lnTo>
                  <a:cubicBezTo>
                    <a:pt x="1899" y="3857"/>
                    <a:pt x="1900" y="3856"/>
                    <a:pt x="1902" y="3856"/>
                  </a:cubicBezTo>
                  <a:cubicBezTo>
                    <a:pt x="1905" y="3856"/>
                    <a:pt x="1910" y="3859"/>
                    <a:pt x="1910" y="3859"/>
                  </a:cubicBezTo>
                  <a:cubicBezTo>
                    <a:pt x="1908" y="3856"/>
                    <a:pt x="1906" y="3856"/>
                    <a:pt x="1905" y="3856"/>
                  </a:cubicBezTo>
                  <a:cubicBezTo>
                    <a:pt x="1903" y="3856"/>
                    <a:pt x="1902" y="3856"/>
                    <a:pt x="1899" y="3853"/>
                  </a:cubicBezTo>
                  <a:cubicBezTo>
                    <a:pt x="1916" y="3820"/>
                    <a:pt x="1989" y="3803"/>
                    <a:pt x="2039" y="3775"/>
                  </a:cubicBezTo>
                  <a:cubicBezTo>
                    <a:pt x="2050" y="3769"/>
                    <a:pt x="2045" y="3758"/>
                    <a:pt x="2039" y="3747"/>
                  </a:cubicBezTo>
                  <a:cubicBezTo>
                    <a:pt x="2039" y="3741"/>
                    <a:pt x="2039" y="3741"/>
                    <a:pt x="2045" y="3736"/>
                  </a:cubicBezTo>
                  <a:lnTo>
                    <a:pt x="2049" y="3740"/>
                  </a:lnTo>
                  <a:lnTo>
                    <a:pt x="2049" y="3740"/>
                  </a:lnTo>
                  <a:cubicBezTo>
                    <a:pt x="2050" y="3739"/>
                    <a:pt x="2050" y="3737"/>
                    <a:pt x="2050" y="3736"/>
                  </a:cubicBezTo>
                  <a:lnTo>
                    <a:pt x="2056" y="3736"/>
                  </a:lnTo>
                  <a:lnTo>
                    <a:pt x="2062" y="3752"/>
                  </a:lnTo>
                  <a:cubicBezTo>
                    <a:pt x="2073" y="3730"/>
                    <a:pt x="2090" y="3719"/>
                    <a:pt x="2106" y="3708"/>
                  </a:cubicBezTo>
                  <a:lnTo>
                    <a:pt x="2112" y="3708"/>
                  </a:lnTo>
                  <a:cubicBezTo>
                    <a:pt x="2112" y="3702"/>
                    <a:pt x="2112" y="3702"/>
                    <a:pt x="2112" y="3702"/>
                  </a:cubicBezTo>
                  <a:cubicBezTo>
                    <a:pt x="2129" y="3691"/>
                    <a:pt x="2146" y="3680"/>
                    <a:pt x="2157" y="3663"/>
                  </a:cubicBezTo>
                  <a:cubicBezTo>
                    <a:pt x="2157" y="3668"/>
                    <a:pt x="2157" y="3674"/>
                    <a:pt x="2157" y="3674"/>
                  </a:cubicBezTo>
                  <a:cubicBezTo>
                    <a:pt x="2158" y="3675"/>
                    <a:pt x="2159" y="3675"/>
                    <a:pt x="2161" y="3675"/>
                  </a:cubicBezTo>
                  <a:cubicBezTo>
                    <a:pt x="2171" y="3675"/>
                    <a:pt x="2184" y="3657"/>
                    <a:pt x="2179" y="3652"/>
                  </a:cubicBezTo>
                  <a:cubicBezTo>
                    <a:pt x="2180" y="3651"/>
                    <a:pt x="2181" y="3650"/>
                    <a:pt x="2182" y="3650"/>
                  </a:cubicBezTo>
                  <a:cubicBezTo>
                    <a:pt x="2185" y="3650"/>
                    <a:pt x="2186" y="3657"/>
                    <a:pt x="2190" y="3657"/>
                  </a:cubicBezTo>
                  <a:cubicBezTo>
                    <a:pt x="2200" y="3657"/>
                    <a:pt x="2201" y="3640"/>
                    <a:pt x="2205" y="3640"/>
                  </a:cubicBezTo>
                  <a:cubicBezTo>
                    <a:pt x="2206" y="3640"/>
                    <a:pt x="2207" y="3640"/>
                    <a:pt x="2207" y="3640"/>
                  </a:cubicBezTo>
                  <a:cubicBezTo>
                    <a:pt x="2209" y="3640"/>
                    <a:pt x="2210" y="3641"/>
                    <a:pt x="2210" y="3642"/>
                  </a:cubicBezTo>
                  <a:lnTo>
                    <a:pt x="2210" y="3642"/>
                  </a:lnTo>
                  <a:cubicBezTo>
                    <a:pt x="2215" y="3636"/>
                    <a:pt x="2227" y="3628"/>
                    <a:pt x="2218" y="3624"/>
                  </a:cubicBezTo>
                  <a:cubicBezTo>
                    <a:pt x="2224" y="3624"/>
                    <a:pt x="2230" y="3618"/>
                    <a:pt x="2235" y="3612"/>
                  </a:cubicBezTo>
                  <a:cubicBezTo>
                    <a:pt x="2235" y="3615"/>
                    <a:pt x="2235" y="3615"/>
                    <a:pt x="2236" y="3615"/>
                  </a:cubicBezTo>
                  <a:cubicBezTo>
                    <a:pt x="2237" y="3615"/>
                    <a:pt x="2238" y="3615"/>
                    <a:pt x="2241" y="3618"/>
                  </a:cubicBezTo>
                  <a:cubicBezTo>
                    <a:pt x="2241" y="3612"/>
                    <a:pt x="2241" y="3612"/>
                    <a:pt x="2241" y="3607"/>
                  </a:cubicBezTo>
                  <a:cubicBezTo>
                    <a:pt x="2246" y="3607"/>
                    <a:pt x="2252" y="3601"/>
                    <a:pt x="2258" y="3601"/>
                  </a:cubicBezTo>
                  <a:cubicBezTo>
                    <a:pt x="2252" y="3590"/>
                    <a:pt x="2269" y="3590"/>
                    <a:pt x="2274" y="3584"/>
                  </a:cubicBezTo>
                  <a:cubicBezTo>
                    <a:pt x="2274" y="3584"/>
                    <a:pt x="2274" y="3584"/>
                    <a:pt x="2280" y="3579"/>
                  </a:cubicBezTo>
                  <a:cubicBezTo>
                    <a:pt x="2283" y="3580"/>
                    <a:pt x="2286" y="3581"/>
                    <a:pt x="2288" y="3581"/>
                  </a:cubicBezTo>
                  <a:cubicBezTo>
                    <a:pt x="2294" y="3581"/>
                    <a:pt x="2298" y="3576"/>
                    <a:pt x="2302" y="3568"/>
                  </a:cubicBezTo>
                  <a:cubicBezTo>
                    <a:pt x="2302" y="3568"/>
                    <a:pt x="2308" y="3568"/>
                    <a:pt x="2314" y="3562"/>
                  </a:cubicBezTo>
                  <a:cubicBezTo>
                    <a:pt x="2314" y="3562"/>
                    <a:pt x="2319" y="3562"/>
                    <a:pt x="2319" y="3568"/>
                  </a:cubicBezTo>
                  <a:cubicBezTo>
                    <a:pt x="2319" y="3568"/>
                    <a:pt x="2325" y="3562"/>
                    <a:pt x="2325" y="3562"/>
                  </a:cubicBezTo>
                  <a:cubicBezTo>
                    <a:pt x="2330" y="3562"/>
                    <a:pt x="2330" y="3562"/>
                    <a:pt x="2330" y="3568"/>
                  </a:cubicBezTo>
                  <a:cubicBezTo>
                    <a:pt x="2336" y="3551"/>
                    <a:pt x="2353" y="3534"/>
                    <a:pt x="2370" y="3523"/>
                  </a:cubicBezTo>
                  <a:lnTo>
                    <a:pt x="2375" y="3523"/>
                  </a:lnTo>
                  <a:cubicBezTo>
                    <a:pt x="2386" y="3517"/>
                    <a:pt x="2392" y="3506"/>
                    <a:pt x="2398" y="3500"/>
                  </a:cubicBezTo>
                  <a:cubicBezTo>
                    <a:pt x="2409" y="3489"/>
                    <a:pt x="2414" y="3484"/>
                    <a:pt x="2420" y="3478"/>
                  </a:cubicBezTo>
                  <a:lnTo>
                    <a:pt x="2420" y="3478"/>
                  </a:lnTo>
                  <a:cubicBezTo>
                    <a:pt x="2420" y="3478"/>
                    <a:pt x="2420" y="3484"/>
                    <a:pt x="2414" y="3484"/>
                  </a:cubicBezTo>
                  <a:lnTo>
                    <a:pt x="2426" y="3484"/>
                  </a:lnTo>
                  <a:cubicBezTo>
                    <a:pt x="2426" y="3484"/>
                    <a:pt x="2426" y="3489"/>
                    <a:pt x="2426" y="3489"/>
                  </a:cubicBezTo>
                  <a:cubicBezTo>
                    <a:pt x="2431" y="3484"/>
                    <a:pt x="2437" y="3484"/>
                    <a:pt x="2437" y="3478"/>
                  </a:cubicBezTo>
                  <a:cubicBezTo>
                    <a:pt x="2442" y="3472"/>
                    <a:pt x="2448" y="3472"/>
                    <a:pt x="2459" y="3472"/>
                  </a:cubicBezTo>
                  <a:cubicBezTo>
                    <a:pt x="2454" y="3461"/>
                    <a:pt x="2465" y="3444"/>
                    <a:pt x="2470" y="3433"/>
                  </a:cubicBezTo>
                  <a:lnTo>
                    <a:pt x="2476" y="3433"/>
                  </a:lnTo>
                  <a:cubicBezTo>
                    <a:pt x="2477" y="3432"/>
                    <a:pt x="2478" y="3432"/>
                    <a:pt x="2478" y="3432"/>
                  </a:cubicBezTo>
                  <a:lnTo>
                    <a:pt x="2478" y="3432"/>
                  </a:lnTo>
                  <a:cubicBezTo>
                    <a:pt x="2480" y="3432"/>
                    <a:pt x="2476" y="3440"/>
                    <a:pt x="2476" y="3444"/>
                  </a:cubicBezTo>
                  <a:cubicBezTo>
                    <a:pt x="2487" y="3439"/>
                    <a:pt x="2493" y="3433"/>
                    <a:pt x="2498" y="3428"/>
                  </a:cubicBezTo>
                  <a:lnTo>
                    <a:pt x="2498" y="3428"/>
                  </a:lnTo>
                  <a:cubicBezTo>
                    <a:pt x="2498" y="3433"/>
                    <a:pt x="2493" y="3444"/>
                    <a:pt x="2504" y="3444"/>
                  </a:cubicBezTo>
                  <a:cubicBezTo>
                    <a:pt x="2493" y="3439"/>
                    <a:pt x="2515" y="3422"/>
                    <a:pt x="2521" y="3411"/>
                  </a:cubicBezTo>
                  <a:cubicBezTo>
                    <a:pt x="2526" y="3405"/>
                    <a:pt x="2526" y="3405"/>
                    <a:pt x="2532" y="3400"/>
                  </a:cubicBezTo>
                  <a:lnTo>
                    <a:pt x="2554" y="3400"/>
                  </a:lnTo>
                  <a:cubicBezTo>
                    <a:pt x="2549" y="3388"/>
                    <a:pt x="2560" y="3388"/>
                    <a:pt x="2571" y="3377"/>
                  </a:cubicBezTo>
                  <a:cubicBezTo>
                    <a:pt x="2571" y="3372"/>
                    <a:pt x="2571" y="3372"/>
                    <a:pt x="2577" y="3366"/>
                  </a:cubicBezTo>
                  <a:cubicBezTo>
                    <a:pt x="2577" y="3372"/>
                    <a:pt x="2577" y="3372"/>
                    <a:pt x="2577" y="3372"/>
                  </a:cubicBezTo>
                  <a:cubicBezTo>
                    <a:pt x="2577" y="3372"/>
                    <a:pt x="2582" y="3366"/>
                    <a:pt x="2582" y="3366"/>
                  </a:cubicBezTo>
                  <a:cubicBezTo>
                    <a:pt x="2586" y="3365"/>
                    <a:pt x="2589" y="3365"/>
                    <a:pt x="2591" y="3365"/>
                  </a:cubicBezTo>
                  <a:cubicBezTo>
                    <a:pt x="2597" y="3365"/>
                    <a:pt x="2600" y="3367"/>
                    <a:pt x="2603" y="3367"/>
                  </a:cubicBezTo>
                  <a:cubicBezTo>
                    <a:pt x="2606" y="3367"/>
                    <a:pt x="2609" y="3365"/>
                    <a:pt x="2616" y="3355"/>
                  </a:cubicBezTo>
                  <a:cubicBezTo>
                    <a:pt x="2619" y="3354"/>
                    <a:pt x="2620" y="3354"/>
                    <a:pt x="2622" y="3354"/>
                  </a:cubicBezTo>
                  <a:cubicBezTo>
                    <a:pt x="2634" y="3354"/>
                    <a:pt x="2616" y="3372"/>
                    <a:pt x="2616" y="3372"/>
                  </a:cubicBezTo>
                  <a:cubicBezTo>
                    <a:pt x="2644" y="3355"/>
                    <a:pt x="2622" y="3349"/>
                    <a:pt x="2622" y="3338"/>
                  </a:cubicBezTo>
                  <a:cubicBezTo>
                    <a:pt x="2631" y="3329"/>
                    <a:pt x="2637" y="3326"/>
                    <a:pt x="2640" y="3326"/>
                  </a:cubicBezTo>
                  <a:cubicBezTo>
                    <a:pt x="2648" y="3326"/>
                    <a:pt x="2650" y="3338"/>
                    <a:pt x="2661" y="3338"/>
                  </a:cubicBezTo>
                  <a:cubicBezTo>
                    <a:pt x="2678" y="3321"/>
                    <a:pt x="2683" y="3293"/>
                    <a:pt x="2700" y="3282"/>
                  </a:cubicBezTo>
                  <a:cubicBezTo>
                    <a:pt x="2703" y="3285"/>
                    <a:pt x="2706" y="3285"/>
                    <a:pt x="2707" y="3285"/>
                  </a:cubicBezTo>
                  <a:cubicBezTo>
                    <a:pt x="2707" y="3285"/>
                    <a:pt x="2708" y="3285"/>
                    <a:pt x="2708" y="3285"/>
                  </a:cubicBezTo>
                  <a:lnTo>
                    <a:pt x="2708" y="3285"/>
                  </a:lnTo>
                  <a:cubicBezTo>
                    <a:pt x="2726" y="3263"/>
                    <a:pt x="2774" y="3241"/>
                    <a:pt x="2790" y="3209"/>
                  </a:cubicBezTo>
                  <a:lnTo>
                    <a:pt x="2795" y="3209"/>
                  </a:lnTo>
                  <a:cubicBezTo>
                    <a:pt x="2790" y="3209"/>
                    <a:pt x="2790" y="3204"/>
                    <a:pt x="2784" y="3204"/>
                  </a:cubicBezTo>
                  <a:cubicBezTo>
                    <a:pt x="2790" y="3198"/>
                    <a:pt x="2784" y="3192"/>
                    <a:pt x="2784" y="3192"/>
                  </a:cubicBezTo>
                  <a:cubicBezTo>
                    <a:pt x="2784" y="3192"/>
                    <a:pt x="2784" y="3192"/>
                    <a:pt x="2784" y="3187"/>
                  </a:cubicBezTo>
                  <a:lnTo>
                    <a:pt x="2790" y="3187"/>
                  </a:lnTo>
                  <a:cubicBezTo>
                    <a:pt x="2790" y="3187"/>
                    <a:pt x="2790" y="3192"/>
                    <a:pt x="2790" y="3192"/>
                  </a:cubicBezTo>
                  <a:cubicBezTo>
                    <a:pt x="2795" y="3192"/>
                    <a:pt x="2795" y="3187"/>
                    <a:pt x="2801" y="3187"/>
                  </a:cubicBezTo>
                  <a:cubicBezTo>
                    <a:pt x="2801" y="3187"/>
                    <a:pt x="2801" y="3187"/>
                    <a:pt x="2801" y="3192"/>
                  </a:cubicBezTo>
                  <a:lnTo>
                    <a:pt x="2812" y="3176"/>
                  </a:lnTo>
                  <a:lnTo>
                    <a:pt x="2812" y="3176"/>
                  </a:lnTo>
                  <a:cubicBezTo>
                    <a:pt x="2834" y="3181"/>
                    <a:pt x="2795" y="3192"/>
                    <a:pt x="2801" y="3204"/>
                  </a:cubicBezTo>
                  <a:cubicBezTo>
                    <a:pt x="2806" y="3198"/>
                    <a:pt x="2818" y="3192"/>
                    <a:pt x="2823" y="3181"/>
                  </a:cubicBezTo>
                  <a:lnTo>
                    <a:pt x="2829" y="3187"/>
                  </a:lnTo>
                  <a:lnTo>
                    <a:pt x="2829" y="3176"/>
                  </a:lnTo>
                  <a:cubicBezTo>
                    <a:pt x="2829" y="3176"/>
                    <a:pt x="2834" y="3170"/>
                    <a:pt x="2840" y="3164"/>
                  </a:cubicBezTo>
                  <a:lnTo>
                    <a:pt x="2840" y="3164"/>
                  </a:lnTo>
                  <a:cubicBezTo>
                    <a:pt x="2840" y="3170"/>
                    <a:pt x="2829" y="3176"/>
                    <a:pt x="2840" y="3181"/>
                  </a:cubicBezTo>
                  <a:cubicBezTo>
                    <a:pt x="2844" y="3178"/>
                    <a:pt x="2847" y="3173"/>
                    <a:pt x="2851" y="3169"/>
                  </a:cubicBezTo>
                  <a:lnTo>
                    <a:pt x="2851" y="3169"/>
                  </a:lnTo>
                  <a:cubicBezTo>
                    <a:pt x="2850" y="3170"/>
                    <a:pt x="2851" y="3171"/>
                    <a:pt x="2854" y="3171"/>
                  </a:cubicBezTo>
                  <a:cubicBezTo>
                    <a:pt x="2856" y="3171"/>
                    <a:pt x="2859" y="3171"/>
                    <a:pt x="2862" y="3170"/>
                  </a:cubicBezTo>
                  <a:lnTo>
                    <a:pt x="2862" y="3170"/>
                  </a:lnTo>
                  <a:lnTo>
                    <a:pt x="2829" y="3187"/>
                  </a:lnTo>
                  <a:cubicBezTo>
                    <a:pt x="2868" y="3192"/>
                    <a:pt x="2806" y="3198"/>
                    <a:pt x="2846" y="3204"/>
                  </a:cubicBezTo>
                  <a:cubicBezTo>
                    <a:pt x="2868" y="3192"/>
                    <a:pt x="2879" y="3181"/>
                    <a:pt x="2885" y="3176"/>
                  </a:cubicBezTo>
                  <a:cubicBezTo>
                    <a:pt x="2890" y="3170"/>
                    <a:pt x="2896" y="3164"/>
                    <a:pt x="2902" y="3159"/>
                  </a:cubicBezTo>
                  <a:cubicBezTo>
                    <a:pt x="2907" y="3153"/>
                    <a:pt x="2913" y="3153"/>
                    <a:pt x="2913" y="3153"/>
                  </a:cubicBezTo>
                  <a:cubicBezTo>
                    <a:pt x="2918" y="3148"/>
                    <a:pt x="2930" y="3142"/>
                    <a:pt x="2935" y="3136"/>
                  </a:cubicBezTo>
                  <a:cubicBezTo>
                    <a:pt x="2946" y="3120"/>
                    <a:pt x="2918" y="3131"/>
                    <a:pt x="2930" y="3114"/>
                  </a:cubicBezTo>
                  <a:cubicBezTo>
                    <a:pt x="2963" y="3080"/>
                    <a:pt x="2991" y="3075"/>
                    <a:pt x="3019" y="3064"/>
                  </a:cubicBezTo>
                  <a:cubicBezTo>
                    <a:pt x="3019" y="3064"/>
                    <a:pt x="3019" y="3058"/>
                    <a:pt x="3019" y="3058"/>
                  </a:cubicBezTo>
                  <a:cubicBezTo>
                    <a:pt x="3030" y="3052"/>
                    <a:pt x="3036" y="3052"/>
                    <a:pt x="3042" y="3047"/>
                  </a:cubicBezTo>
                  <a:cubicBezTo>
                    <a:pt x="3047" y="3044"/>
                    <a:pt x="3054" y="3041"/>
                    <a:pt x="3061" y="3041"/>
                  </a:cubicBezTo>
                  <a:cubicBezTo>
                    <a:pt x="3068" y="3041"/>
                    <a:pt x="3075" y="3044"/>
                    <a:pt x="3081" y="3052"/>
                  </a:cubicBezTo>
                  <a:cubicBezTo>
                    <a:pt x="3075" y="3052"/>
                    <a:pt x="3070" y="3058"/>
                    <a:pt x="3075" y="3058"/>
                  </a:cubicBezTo>
                  <a:lnTo>
                    <a:pt x="3098" y="3058"/>
                  </a:lnTo>
                  <a:cubicBezTo>
                    <a:pt x="3098" y="3047"/>
                    <a:pt x="3098" y="3052"/>
                    <a:pt x="3092" y="3041"/>
                  </a:cubicBezTo>
                  <a:cubicBezTo>
                    <a:pt x="3098" y="3036"/>
                    <a:pt x="3103" y="3036"/>
                    <a:pt x="3114" y="3036"/>
                  </a:cubicBezTo>
                  <a:lnTo>
                    <a:pt x="3114" y="3036"/>
                  </a:lnTo>
                  <a:cubicBezTo>
                    <a:pt x="3098" y="3041"/>
                    <a:pt x="3109" y="3052"/>
                    <a:pt x="3109" y="3058"/>
                  </a:cubicBezTo>
                  <a:cubicBezTo>
                    <a:pt x="3109" y="3058"/>
                    <a:pt x="3109" y="3052"/>
                    <a:pt x="3114" y="3052"/>
                  </a:cubicBezTo>
                  <a:cubicBezTo>
                    <a:pt x="3114" y="3057"/>
                    <a:pt x="3115" y="3059"/>
                    <a:pt x="3116" y="3059"/>
                  </a:cubicBezTo>
                  <a:cubicBezTo>
                    <a:pt x="3118" y="3059"/>
                    <a:pt x="3123" y="3046"/>
                    <a:pt x="3127" y="3046"/>
                  </a:cubicBezTo>
                  <a:cubicBezTo>
                    <a:pt x="3129" y="3046"/>
                    <a:pt x="3130" y="3048"/>
                    <a:pt x="3131" y="3052"/>
                  </a:cubicBezTo>
                  <a:lnTo>
                    <a:pt x="3131" y="3058"/>
                  </a:lnTo>
                  <a:cubicBezTo>
                    <a:pt x="3135" y="3058"/>
                    <a:pt x="3141" y="3056"/>
                    <a:pt x="3147" y="3056"/>
                  </a:cubicBezTo>
                  <a:cubicBezTo>
                    <a:pt x="3149" y="3056"/>
                    <a:pt x="3152" y="3056"/>
                    <a:pt x="3154" y="3058"/>
                  </a:cubicBezTo>
                  <a:cubicBezTo>
                    <a:pt x="3151" y="3064"/>
                    <a:pt x="3148" y="3064"/>
                    <a:pt x="3145" y="3064"/>
                  </a:cubicBezTo>
                  <a:cubicBezTo>
                    <a:pt x="3142" y="3064"/>
                    <a:pt x="3140" y="3064"/>
                    <a:pt x="3137" y="3069"/>
                  </a:cubicBezTo>
                  <a:cubicBezTo>
                    <a:pt x="3138" y="3070"/>
                    <a:pt x="3140" y="3071"/>
                    <a:pt x="3143" y="3071"/>
                  </a:cubicBezTo>
                  <a:cubicBezTo>
                    <a:pt x="3147" y="3071"/>
                    <a:pt x="3153" y="3070"/>
                    <a:pt x="3158" y="3070"/>
                  </a:cubicBezTo>
                  <a:cubicBezTo>
                    <a:pt x="3162" y="3070"/>
                    <a:pt x="3165" y="3071"/>
                    <a:pt x="3165" y="3075"/>
                  </a:cubicBezTo>
                  <a:lnTo>
                    <a:pt x="3148" y="3075"/>
                  </a:lnTo>
                  <a:cubicBezTo>
                    <a:pt x="3148" y="3092"/>
                    <a:pt x="3148" y="3086"/>
                    <a:pt x="3154" y="3097"/>
                  </a:cubicBezTo>
                  <a:lnTo>
                    <a:pt x="3154" y="3092"/>
                  </a:lnTo>
                  <a:cubicBezTo>
                    <a:pt x="3154" y="3097"/>
                    <a:pt x="3159" y="3103"/>
                    <a:pt x="3159" y="3108"/>
                  </a:cubicBezTo>
                  <a:lnTo>
                    <a:pt x="3159" y="3103"/>
                  </a:lnTo>
                  <a:cubicBezTo>
                    <a:pt x="3165" y="3101"/>
                    <a:pt x="3169" y="3100"/>
                    <a:pt x="3172" y="3100"/>
                  </a:cubicBezTo>
                  <a:cubicBezTo>
                    <a:pt x="3189" y="3100"/>
                    <a:pt x="3181" y="3120"/>
                    <a:pt x="3204" y="3120"/>
                  </a:cubicBezTo>
                  <a:cubicBezTo>
                    <a:pt x="3182" y="3120"/>
                    <a:pt x="3193" y="3125"/>
                    <a:pt x="3182" y="3131"/>
                  </a:cubicBezTo>
                  <a:cubicBezTo>
                    <a:pt x="3182" y="3136"/>
                    <a:pt x="3182" y="3148"/>
                    <a:pt x="3176" y="3148"/>
                  </a:cubicBezTo>
                  <a:cubicBezTo>
                    <a:pt x="3193" y="3148"/>
                    <a:pt x="3176" y="3164"/>
                    <a:pt x="3198" y="3164"/>
                  </a:cubicBezTo>
                  <a:cubicBezTo>
                    <a:pt x="3198" y="3164"/>
                    <a:pt x="3198" y="3164"/>
                    <a:pt x="3198" y="3164"/>
                  </a:cubicBezTo>
                  <a:lnTo>
                    <a:pt x="3198" y="3164"/>
                  </a:lnTo>
                  <a:cubicBezTo>
                    <a:pt x="3193" y="3164"/>
                    <a:pt x="3198" y="3170"/>
                    <a:pt x="3187" y="3176"/>
                  </a:cubicBezTo>
                  <a:cubicBezTo>
                    <a:pt x="3188" y="3177"/>
                    <a:pt x="3189" y="3177"/>
                    <a:pt x="3190" y="3177"/>
                  </a:cubicBezTo>
                  <a:cubicBezTo>
                    <a:pt x="3193" y="3177"/>
                    <a:pt x="3194" y="3169"/>
                    <a:pt x="3198" y="3164"/>
                  </a:cubicBezTo>
                  <a:lnTo>
                    <a:pt x="3198" y="3164"/>
                  </a:lnTo>
                  <a:cubicBezTo>
                    <a:pt x="3221" y="3176"/>
                    <a:pt x="3193" y="3198"/>
                    <a:pt x="3215" y="3215"/>
                  </a:cubicBezTo>
                  <a:cubicBezTo>
                    <a:pt x="3226" y="3232"/>
                    <a:pt x="3243" y="3237"/>
                    <a:pt x="3249" y="3260"/>
                  </a:cubicBezTo>
                  <a:cubicBezTo>
                    <a:pt x="3238" y="3260"/>
                    <a:pt x="3232" y="3248"/>
                    <a:pt x="3232" y="3248"/>
                  </a:cubicBezTo>
                  <a:cubicBezTo>
                    <a:pt x="3221" y="3260"/>
                    <a:pt x="3221" y="3265"/>
                    <a:pt x="3226" y="3276"/>
                  </a:cubicBezTo>
                  <a:cubicBezTo>
                    <a:pt x="3224" y="3274"/>
                    <a:pt x="3221" y="3272"/>
                    <a:pt x="3218" y="3272"/>
                  </a:cubicBezTo>
                  <a:cubicBezTo>
                    <a:pt x="3215" y="3272"/>
                    <a:pt x="3212" y="3274"/>
                    <a:pt x="3210" y="3276"/>
                  </a:cubicBezTo>
                  <a:cubicBezTo>
                    <a:pt x="3210" y="3282"/>
                    <a:pt x="3226" y="3282"/>
                    <a:pt x="3215" y="3293"/>
                  </a:cubicBezTo>
                  <a:cubicBezTo>
                    <a:pt x="3210" y="3288"/>
                    <a:pt x="3204" y="3282"/>
                    <a:pt x="3204" y="3276"/>
                  </a:cubicBezTo>
                  <a:lnTo>
                    <a:pt x="3204" y="3276"/>
                  </a:lnTo>
                  <a:cubicBezTo>
                    <a:pt x="3204" y="3288"/>
                    <a:pt x="3210" y="3299"/>
                    <a:pt x="3210" y="3304"/>
                  </a:cubicBezTo>
                  <a:cubicBezTo>
                    <a:pt x="3198" y="3304"/>
                    <a:pt x="3198" y="3293"/>
                    <a:pt x="3198" y="3293"/>
                  </a:cubicBezTo>
                  <a:cubicBezTo>
                    <a:pt x="3193" y="3299"/>
                    <a:pt x="3193" y="3304"/>
                    <a:pt x="3193" y="3316"/>
                  </a:cubicBezTo>
                  <a:cubicBezTo>
                    <a:pt x="3193" y="3309"/>
                    <a:pt x="3197" y="3306"/>
                    <a:pt x="3201" y="3306"/>
                  </a:cubicBezTo>
                  <a:cubicBezTo>
                    <a:pt x="3204" y="3306"/>
                    <a:pt x="3207" y="3308"/>
                    <a:pt x="3210" y="3310"/>
                  </a:cubicBezTo>
                  <a:lnTo>
                    <a:pt x="3210" y="3316"/>
                  </a:lnTo>
                  <a:cubicBezTo>
                    <a:pt x="3212" y="3316"/>
                    <a:pt x="3214" y="3316"/>
                    <a:pt x="3215" y="3316"/>
                  </a:cubicBezTo>
                  <a:cubicBezTo>
                    <a:pt x="3235" y="3316"/>
                    <a:pt x="3221" y="3287"/>
                    <a:pt x="3221" y="3276"/>
                  </a:cubicBezTo>
                  <a:lnTo>
                    <a:pt x="3221" y="3276"/>
                  </a:lnTo>
                  <a:lnTo>
                    <a:pt x="3238" y="3293"/>
                  </a:lnTo>
                  <a:cubicBezTo>
                    <a:pt x="3238" y="3282"/>
                    <a:pt x="3232" y="3276"/>
                    <a:pt x="3226" y="3271"/>
                  </a:cubicBezTo>
                  <a:lnTo>
                    <a:pt x="3226" y="3271"/>
                  </a:lnTo>
                  <a:cubicBezTo>
                    <a:pt x="3232" y="3271"/>
                    <a:pt x="3243" y="3271"/>
                    <a:pt x="3243" y="3282"/>
                  </a:cubicBezTo>
                  <a:cubicBezTo>
                    <a:pt x="3260" y="3271"/>
                    <a:pt x="3243" y="3271"/>
                    <a:pt x="3254" y="3265"/>
                  </a:cubicBezTo>
                  <a:lnTo>
                    <a:pt x="3254" y="3254"/>
                  </a:lnTo>
                  <a:cubicBezTo>
                    <a:pt x="3254" y="3254"/>
                    <a:pt x="3263" y="3254"/>
                    <a:pt x="3262" y="3258"/>
                  </a:cubicBezTo>
                  <a:lnTo>
                    <a:pt x="3262" y="3258"/>
                  </a:lnTo>
                  <a:cubicBezTo>
                    <a:pt x="3275" y="3237"/>
                    <a:pt x="3249" y="3226"/>
                    <a:pt x="3266" y="3220"/>
                  </a:cubicBezTo>
                  <a:cubicBezTo>
                    <a:pt x="3263" y="3211"/>
                    <a:pt x="3261" y="3210"/>
                    <a:pt x="3258" y="3210"/>
                  </a:cubicBezTo>
                  <a:cubicBezTo>
                    <a:pt x="3256" y="3210"/>
                    <a:pt x="3253" y="3210"/>
                    <a:pt x="3249" y="3210"/>
                  </a:cubicBezTo>
                  <a:cubicBezTo>
                    <a:pt x="3245" y="3210"/>
                    <a:pt x="3240" y="3209"/>
                    <a:pt x="3232" y="3204"/>
                  </a:cubicBezTo>
                  <a:cubicBezTo>
                    <a:pt x="3243" y="3198"/>
                    <a:pt x="3254" y="3192"/>
                    <a:pt x="3266" y="3181"/>
                  </a:cubicBezTo>
                  <a:lnTo>
                    <a:pt x="3266" y="3181"/>
                  </a:lnTo>
                  <a:lnTo>
                    <a:pt x="3249" y="3187"/>
                  </a:lnTo>
                  <a:cubicBezTo>
                    <a:pt x="3249" y="3181"/>
                    <a:pt x="3249" y="3176"/>
                    <a:pt x="3254" y="3176"/>
                  </a:cubicBezTo>
                  <a:cubicBezTo>
                    <a:pt x="3252" y="3174"/>
                    <a:pt x="3250" y="3174"/>
                    <a:pt x="3249" y="3174"/>
                  </a:cubicBezTo>
                  <a:cubicBezTo>
                    <a:pt x="3246" y="3174"/>
                    <a:pt x="3246" y="3177"/>
                    <a:pt x="3243" y="3177"/>
                  </a:cubicBezTo>
                  <a:cubicBezTo>
                    <a:pt x="3242" y="3177"/>
                    <a:pt x="3240" y="3177"/>
                    <a:pt x="3238" y="3176"/>
                  </a:cubicBezTo>
                  <a:cubicBezTo>
                    <a:pt x="3249" y="3159"/>
                    <a:pt x="3221" y="3148"/>
                    <a:pt x="3238" y="3136"/>
                  </a:cubicBezTo>
                  <a:lnTo>
                    <a:pt x="3238" y="3136"/>
                  </a:lnTo>
                  <a:cubicBezTo>
                    <a:pt x="3229" y="3136"/>
                    <a:pt x="3234" y="3144"/>
                    <a:pt x="3231" y="3144"/>
                  </a:cubicBezTo>
                  <a:cubicBezTo>
                    <a:pt x="3230" y="3144"/>
                    <a:pt x="3229" y="3143"/>
                    <a:pt x="3226" y="3142"/>
                  </a:cubicBezTo>
                  <a:cubicBezTo>
                    <a:pt x="3243" y="3125"/>
                    <a:pt x="3215" y="3131"/>
                    <a:pt x="3215" y="3114"/>
                  </a:cubicBezTo>
                  <a:cubicBezTo>
                    <a:pt x="3217" y="3113"/>
                    <a:pt x="3219" y="3113"/>
                    <a:pt x="3220" y="3113"/>
                  </a:cubicBezTo>
                  <a:cubicBezTo>
                    <a:pt x="3225" y="3113"/>
                    <a:pt x="3228" y="3116"/>
                    <a:pt x="3230" y="3116"/>
                  </a:cubicBezTo>
                  <a:cubicBezTo>
                    <a:pt x="3231" y="3116"/>
                    <a:pt x="3232" y="3114"/>
                    <a:pt x="3232" y="3108"/>
                  </a:cubicBezTo>
                  <a:lnTo>
                    <a:pt x="3232" y="3108"/>
                  </a:lnTo>
                  <a:cubicBezTo>
                    <a:pt x="3230" y="3109"/>
                    <a:pt x="3228" y="3109"/>
                    <a:pt x="3227" y="3109"/>
                  </a:cubicBezTo>
                  <a:cubicBezTo>
                    <a:pt x="3212" y="3109"/>
                    <a:pt x="3225" y="3085"/>
                    <a:pt x="3215" y="3080"/>
                  </a:cubicBezTo>
                  <a:cubicBezTo>
                    <a:pt x="3215" y="3080"/>
                    <a:pt x="3221" y="3080"/>
                    <a:pt x="3221" y="3075"/>
                  </a:cubicBezTo>
                  <a:lnTo>
                    <a:pt x="3221" y="3075"/>
                  </a:lnTo>
                  <a:cubicBezTo>
                    <a:pt x="3221" y="3075"/>
                    <a:pt x="3210" y="3080"/>
                    <a:pt x="3204" y="3080"/>
                  </a:cubicBezTo>
                  <a:cubicBezTo>
                    <a:pt x="3198" y="3080"/>
                    <a:pt x="3193" y="3064"/>
                    <a:pt x="3182" y="3058"/>
                  </a:cubicBezTo>
                  <a:cubicBezTo>
                    <a:pt x="3182" y="3058"/>
                    <a:pt x="3159" y="3030"/>
                    <a:pt x="3148" y="3019"/>
                  </a:cubicBezTo>
                  <a:cubicBezTo>
                    <a:pt x="3144" y="3023"/>
                    <a:pt x="3141" y="3024"/>
                    <a:pt x="3137" y="3024"/>
                  </a:cubicBezTo>
                  <a:cubicBezTo>
                    <a:pt x="3129" y="3024"/>
                    <a:pt x="3122" y="3019"/>
                    <a:pt x="3114" y="3019"/>
                  </a:cubicBezTo>
                  <a:cubicBezTo>
                    <a:pt x="3114" y="3008"/>
                    <a:pt x="3120" y="3008"/>
                    <a:pt x="3126" y="3002"/>
                  </a:cubicBezTo>
                  <a:lnTo>
                    <a:pt x="3114" y="3002"/>
                  </a:lnTo>
                  <a:cubicBezTo>
                    <a:pt x="3114" y="3002"/>
                    <a:pt x="3109" y="3008"/>
                    <a:pt x="3098" y="3008"/>
                  </a:cubicBezTo>
                  <a:lnTo>
                    <a:pt x="3109" y="2996"/>
                  </a:lnTo>
                  <a:cubicBezTo>
                    <a:pt x="3105" y="2995"/>
                    <a:pt x="3101" y="2995"/>
                    <a:pt x="3097" y="2995"/>
                  </a:cubicBezTo>
                  <a:cubicBezTo>
                    <a:pt x="3089" y="2995"/>
                    <a:pt x="3081" y="2996"/>
                    <a:pt x="3073" y="2996"/>
                  </a:cubicBezTo>
                  <a:cubicBezTo>
                    <a:pt x="3066" y="2996"/>
                    <a:pt x="3059" y="2995"/>
                    <a:pt x="3053" y="2991"/>
                  </a:cubicBezTo>
                  <a:lnTo>
                    <a:pt x="3053" y="2991"/>
                  </a:lnTo>
                  <a:cubicBezTo>
                    <a:pt x="3053" y="3002"/>
                    <a:pt x="3064" y="3024"/>
                    <a:pt x="3047" y="3036"/>
                  </a:cubicBezTo>
                  <a:cubicBezTo>
                    <a:pt x="3047" y="3030"/>
                    <a:pt x="3047" y="3019"/>
                    <a:pt x="3053" y="3013"/>
                  </a:cubicBezTo>
                  <a:lnTo>
                    <a:pt x="3053" y="3013"/>
                  </a:lnTo>
                  <a:cubicBezTo>
                    <a:pt x="3047" y="3013"/>
                    <a:pt x="3047" y="3019"/>
                    <a:pt x="3042" y="3019"/>
                  </a:cubicBezTo>
                  <a:lnTo>
                    <a:pt x="3047" y="3008"/>
                  </a:lnTo>
                  <a:cubicBezTo>
                    <a:pt x="3046" y="3006"/>
                    <a:pt x="3045" y="3006"/>
                    <a:pt x="3045" y="3006"/>
                  </a:cubicBezTo>
                  <a:cubicBezTo>
                    <a:pt x="3043" y="3006"/>
                    <a:pt x="3045" y="3013"/>
                    <a:pt x="3036" y="3013"/>
                  </a:cubicBezTo>
                  <a:cubicBezTo>
                    <a:pt x="3036" y="3008"/>
                    <a:pt x="3030" y="3008"/>
                    <a:pt x="3030" y="3002"/>
                  </a:cubicBezTo>
                  <a:lnTo>
                    <a:pt x="3042" y="3002"/>
                  </a:lnTo>
                  <a:cubicBezTo>
                    <a:pt x="3036" y="2996"/>
                    <a:pt x="3025" y="2996"/>
                    <a:pt x="3019" y="2991"/>
                  </a:cubicBezTo>
                  <a:cubicBezTo>
                    <a:pt x="3019" y="2991"/>
                    <a:pt x="3019" y="3002"/>
                    <a:pt x="3014" y="3002"/>
                  </a:cubicBezTo>
                  <a:cubicBezTo>
                    <a:pt x="3011" y="3003"/>
                    <a:pt x="3009" y="3003"/>
                    <a:pt x="3008" y="3003"/>
                  </a:cubicBezTo>
                  <a:cubicBezTo>
                    <a:pt x="3000" y="3003"/>
                    <a:pt x="3006" y="2991"/>
                    <a:pt x="2997" y="2991"/>
                  </a:cubicBezTo>
                  <a:cubicBezTo>
                    <a:pt x="2997" y="2996"/>
                    <a:pt x="2986" y="2996"/>
                    <a:pt x="2986" y="3002"/>
                  </a:cubicBezTo>
                  <a:cubicBezTo>
                    <a:pt x="2986" y="3002"/>
                    <a:pt x="2986" y="3002"/>
                    <a:pt x="2986" y="2996"/>
                  </a:cubicBezTo>
                  <a:cubicBezTo>
                    <a:pt x="2963" y="2985"/>
                    <a:pt x="2935" y="2980"/>
                    <a:pt x="2924" y="2946"/>
                  </a:cubicBezTo>
                  <a:lnTo>
                    <a:pt x="2946" y="2946"/>
                  </a:lnTo>
                  <a:cubicBezTo>
                    <a:pt x="2918" y="2907"/>
                    <a:pt x="2907" y="2940"/>
                    <a:pt x="2890" y="2890"/>
                  </a:cubicBezTo>
                  <a:lnTo>
                    <a:pt x="2890" y="2890"/>
                  </a:lnTo>
                  <a:cubicBezTo>
                    <a:pt x="2898" y="2894"/>
                    <a:pt x="2909" y="2906"/>
                    <a:pt x="2913" y="2911"/>
                  </a:cubicBezTo>
                  <a:lnTo>
                    <a:pt x="2913" y="2911"/>
                  </a:lnTo>
                  <a:cubicBezTo>
                    <a:pt x="2907" y="2874"/>
                    <a:pt x="2890" y="2895"/>
                    <a:pt x="2879" y="2879"/>
                  </a:cubicBezTo>
                  <a:lnTo>
                    <a:pt x="2890" y="2862"/>
                  </a:lnTo>
                  <a:cubicBezTo>
                    <a:pt x="2857" y="2823"/>
                    <a:pt x="2818" y="2784"/>
                    <a:pt x="2778" y="2739"/>
                  </a:cubicBezTo>
                  <a:lnTo>
                    <a:pt x="2778" y="2739"/>
                  </a:lnTo>
                  <a:cubicBezTo>
                    <a:pt x="2781" y="2739"/>
                    <a:pt x="2784" y="2740"/>
                    <a:pt x="2787" y="2740"/>
                  </a:cubicBezTo>
                  <a:cubicBezTo>
                    <a:pt x="2791" y="2740"/>
                    <a:pt x="2795" y="2738"/>
                    <a:pt x="2795" y="2728"/>
                  </a:cubicBezTo>
                  <a:cubicBezTo>
                    <a:pt x="2745" y="2677"/>
                    <a:pt x="2706" y="2604"/>
                    <a:pt x="2678" y="2537"/>
                  </a:cubicBezTo>
                  <a:lnTo>
                    <a:pt x="2650" y="2526"/>
                  </a:lnTo>
                  <a:cubicBezTo>
                    <a:pt x="2644" y="2520"/>
                    <a:pt x="2650" y="2515"/>
                    <a:pt x="2655" y="2515"/>
                  </a:cubicBezTo>
                  <a:cubicBezTo>
                    <a:pt x="2652" y="2508"/>
                    <a:pt x="2650" y="2506"/>
                    <a:pt x="2648" y="2506"/>
                  </a:cubicBezTo>
                  <a:cubicBezTo>
                    <a:pt x="2644" y="2506"/>
                    <a:pt x="2641" y="2515"/>
                    <a:pt x="2636" y="2515"/>
                  </a:cubicBezTo>
                  <a:cubicBezTo>
                    <a:pt x="2635" y="2515"/>
                    <a:pt x="2634" y="2515"/>
                    <a:pt x="2633" y="2515"/>
                  </a:cubicBezTo>
                  <a:cubicBezTo>
                    <a:pt x="2628" y="2506"/>
                    <a:pt x="2627" y="2496"/>
                    <a:pt x="2633" y="2496"/>
                  </a:cubicBezTo>
                  <a:cubicBezTo>
                    <a:pt x="2635" y="2496"/>
                    <a:pt x="2636" y="2497"/>
                    <a:pt x="2638" y="2498"/>
                  </a:cubicBezTo>
                  <a:cubicBezTo>
                    <a:pt x="2599" y="2464"/>
                    <a:pt x="2543" y="2403"/>
                    <a:pt x="2526" y="2352"/>
                  </a:cubicBezTo>
                  <a:lnTo>
                    <a:pt x="2526" y="2352"/>
                  </a:lnTo>
                  <a:lnTo>
                    <a:pt x="2532" y="2358"/>
                  </a:lnTo>
                  <a:cubicBezTo>
                    <a:pt x="2515" y="2319"/>
                    <a:pt x="2487" y="2336"/>
                    <a:pt x="2476" y="2296"/>
                  </a:cubicBezTo>
                  <a:lnTo>
                    <a:pt x="2476" y="2296"/>
                  </a:lnTo>
                  <a:lnTo>
                    <a:pt x="2482" y="2302"/>
                  </a:lnTo>
                  <a:cubicBezTo>
                    <a:pt x="2465" y="2274"/>
                    <a:pt x="2442" y="2246"/>
                    <a:pt x="2426" y="2224"/>
                  </a:cubicBezTo>
                  <a:cubicBezTo>
                    <a:pt x="2448" y="2224"/>
                    <a:pt x="2470" y="2229"/>
                    <a:pt x="2482" y="2246"/>
                  </a:cubicBezTo>
                  <a:lnTo>
                    <a:pt x="2476" y="2252"/>
                  </a:lnTo>
                  <a:cubicBezTo>
                    <a:pt x="2483" y="2252"/>
                    <a:pt x="2488" y="2247"/>
                    <a:pt x="2493" y="2247"/>
                  </a:cubicBezTo>
                  <a:cubicBezTo>
                    <a:pt x="2495" y="2247"/>
                    <a:pt x="2497" y="2248"/>
                    <a:pt x="2498" y="2252"/>
                  </a:cubicBezTo>
                  <a:cubicBezTo>
                    <a:pt x="2498" y="2252"/>
                    <a:pt x="2493" y="2257"/>
                    <a:pt x="2498" y="2257"/>
                  </a:cubicBezTo>
                  <a:cubicBezTo>
                    <a:pt x="2498" y="2257"/>
                    <a:pt x="2508" y="2255"/>
                    <a:pt x="2517" y="2255"/>
                  </a:cubicBezTo>
                  <a:cubicBezTo>
                    <a:pt x="2521" y="2255"/>
                    <a:pt x="2525" y="2255"/>
                    <a:pt x="2526" y="2257"/>
                  </a:cubicBezTo>
                  <a:lnTo>
                    <a:pt x="2515" y="2263"/>
                  </a:lnTo>
                  <a:cubicBezTo>
                    <a:pt x="2526" y="2270"/>
                    <a:pt x="2537" y="2273"/>
                    <a:pt x="2547" y="2273"/>
                  </a:cubicBezTo>
                  <a:cubicBezTo>
                    <a:pt x="2567" y="2273"/>
                    <a:pt x="2586" y="2263"/>
                    <a:pt x="2605" y="2263"/>
                  </a:cubicBezTo>
                  <a:cubicBezTo>
                    <a:pt x="2599" y="2285"/>
                    <a:pt x="2627" y="2296"/>
                    <a:pt x="2638" y="2302"/>
                  </a:cubicBezTo>
                  <a:lnTo>
                    <a:pt x="2638" y="2308"/>
                  </a:lnTo>
                  <a:cubicBezTo>
                    <a:pt x="2647" y="2309"/>
                    <a:pt x="2654" y="2309"/>
                    <a:pt x="2662" y="2309"/>
                  </a:cubicBezTo>
                  <a:cubicBezTo>
                    <a:pt x="2694" y="2309"/>
                    <a:pt x="2718" y="2300"/>
                    <a:pt x="2750" y="2291"/>
                  </a:cubicBezTo>
                  <a:cubicBezTo>
                    <a:pt x="2762" y="2305"/>
                    <a:pt x="2783" y="2308"/>
                    <a:pt x="2806" y="2308"/>
                  </a:cubicBezTo>
                  <a:cubicBezTo>
                    <a:pt x="2821" y="2308"/>
                    <a:pt x="2837" y="2306"/>
                    <a:pt x="2852" y="2306"/>
                  </a:cubicBezTo>
                  <a:cubicBezTo>
                    <a:pt x="2860" y="2306"/>
                    <a:pt x="2867" y="2307"/>
                    <a:pt x="2874" y="2308"/>
                  </a:cubicBezTo>
                  <a:lnTo>
                    <a:pt x="2874" y="2308"/>
                  </a:lnTo>
                  <a:cubicBezTo>
                    <a:pt x="2868" y="2302"/>
                    <a:pt x="2874" y="2291"/>
                    <a:pt x="2879" y="2291"/>
                  </a:cubicBezTo>
                  <a:cubicBezTo>
                    <a:pt x="2887" y="2291"/>
                    <a:pt x="2894" y="2281"/>
                    <a:pt x="2898" y="2281"/>
                  </a:cubicBezTo>
                  <a:cubicBezTo>
                    <a:pt x="2900" y="2281"/>
                    <a:pt x="2902" y="2283"/>
                    <a:pt x="2902" y="2291"/>
                  </a:cubicBezTo>
                  <a:cubicBezTo>
                    <a:pt x="2904" y="2299"/>
                    <a:pt x="2911" y="2302"/>
                    <a:pt x="2919" y="2302"/>
                  </a:cubicBezTo>
                  <a:cubicBezTo>
                    <a:pt x="2927" y="2302"/>
                    <a:pt x="2935" y="2299"/>
                    <a:pt x="2941" y="2296"/>
                  </a:cubicBezTo>
                  <a:lnTo>
                    <a:pt x="2941" y="2268"/>
                  </a:lnTo>
                  <a:cubicBezTo>
                    <a:pt x="2949" y="2273"/>
                    <a:pt x="2957" y="2275"/>
                    <a:pt x="2965" y="2275"/>
                  </a:cubicBezTo>
                  <a:cubicBezTo>
                    <a:pt x="2995" y="2275"/>
                    <a:pt x="3023" y="2247"/>
                    <a:pt x="3045" y="2247"/>
                  </a:cubicBezTo>
                  <a:cubicBezTo>
                    <a:pt x="3050" y="2247"/>
                    <a:pt x="3054" y="2248"/>
                    <a:pt x="3058" y="2252"/>
                  </a:cubicBezTo>
                  <a:cubicBezTo>
                    <a:pt x="3064" y="2246"/>
                    <a:pt x="3075" y="2240"/>
                    <a:pt x="3081" y="2229"/>
                  </a:cubicBezTo>
                  <a:lnTo>
                    <a:pt x="3086" y="2240"/>
                  </a:lnTo>
                  <a:cubicBezTo>
                    <a:pt x="3114" y="2235"/>
                    <a:pt x="3126" y="2229"/>
                    <a:pt x="3154" y="2212"/>
                  </a:cubicBezTo>
                  <a:lnTo>
                    <a:pt x="3154" y="2212"/>
                  </a:lnTo>
                  <a:lnTo>
                    <a:pt x="3148" y="2224"/>
                  </a:lnTo>
                  <a:cubicBezTo>
                    <a:pt x="3165" y="2212"/>
                    <a:pt x="3148" y="2179"/>
                    <a:pt x="3165" y="2168"/>
                  </a:cubicBezTo>
                  <a:lnTo>
                    <a:pt x="3176" y="2184"/>
                  </a:lnTo>
                  <a:cubicBezTo>
                    <a:pt x="3204" y="2168"/>
                    <a:pt x="3238" y="2162"/>
                    <a:pt x="3254" y="2128"/>
                  </a:cubicBezTo>
                  <a:cubicBezTo>
                    <a:pt x="3254" y="2128"/>
                    <a:pt x="3260" y="2134"/>
                    <a:pt x="3254" y="2140"/>
                  </a:cubicBezTo>
                  <a:cubicBezTo>
                    <a:pt x="3266" y="2134"/>
                    <a:pt x="3305" y="2111"/>
                    <a:pt x="3282" y="2095"/>
                  </a:cubicBezTo>
                  <a:lnTo>
                    <a:pt x="3282" y="2095"/>
                  </a:lnTo>
                  <a:cubicBezTo>
                    <a:pt x="3285" y="2096"/>
                    <a:pt x="3287" y="2097"/>
                    <a:pt x="3289" y="2097"/>
                  </a:cubicBezTo>
                  <a:cubicBezTo>
                    <a:pt x="3302" y="2097"/>
                    <a:pt x="3311" y="2070"/>
                    <a:pt x="3316" y="2055"/>
                  </a:cubicBezTo>
                  <a:lnTo>
                    <a:pt x="3322" y="2067"/>
                  </a:lnTo>
                  <a:cubicBezTo>
                    <a:pt x="3322" y="2044"/>
                    <a:pt x="3316" y="2044"/>
                    <a:pt x="3327" y="2022"/>
                  </a:cubicBezTo>
                  <a:cubicBezTo>
                    <a:pt x="3331" y="2022"/>
                    <a:pt x="3334" y="2024"/>
                    <a:pt x="3334" y="2027"/>
                  </a:cubicBezTo>
                  <a:lnTo>
                    <a:pt x="3334" y="2027"/>
                  </a:lnTo>
                  <a:cubicBezTo>
                    <a:pt x="3339" y="2020"/>
                    <a:pt x="3330" y="2014"/>
                    <a:pt x="3344" y="2005"/>
                  </a:cubicBezTo>
                  <a:lnTo>
                    <a:pt x="3350" y="2016"/>
                  </a:lnTo>
                  <a:cubicBezTo>
                    <a:pt x="3361" y="2005"/>
                    <a:pt x="3355" y="1999"/>
                    <a:pt x="3350" y="1988"/>
                  </a:cubicBezTo>
                  <a:cubicBezTo>
                    <a:pt x="3354" y="1979"/>
                    <a:pt x="3366" y="1970"/>
                    <a:pt x="3377" y="1970"/>
                  </a:cubicBezTo>
                  <a:cubicBezTo>
                    <a:pt x="3379" y="1970"/>
                    <a:pt x="3381" y="1970"/>
                    <a:pt x="3383" y="1971"/>
                  </a:cubicBezTo>
                  <a:cubicBezTo>
                    <a:pt x="3378" y="1966"/>
                    <a:pt x="3378" y="1955"/>
                    <a:pt x="3383" y="1949"/>
                  </a:cubicBezTo>
                  <a:cubicBezTo>
                    <a:pt x="3389" y="1949"/>
                    <a:pt x="3389" y="1955"/>
                    <a:pt x="3389" y="1955"/>
                  </a:cubicBezTo>
                  <a:cubicBezTo>
                    <a:pt x="3411" y="1938"/>
                    <a:pt x="3394" y="1915"/>
                    <a:pt x="3417" y="1904"/>
                  </a:cubicBezTo>
                  <a:cubicBezTo>
                    <a:pt x="3419" y="1906"/>
                    <a:pt x="3420" y="1907"/>
                    <a:pt x="3421" y="1908"/>
                  </a:cubicBezTo>
                  <a:lnTo>
                    <a:pt x="3421" y="1908"/>
                  </a:lnTo>
                  <a:cubicBezTo>
                    <a:pt x="3411" y="1928"/>
                    <a:pt x="3406" y="1938"/>
                    <a:pt x="3406" y="1938"/>
                  </a:cubicBezTo>
                  <a:cubicBezTo>
                    <a:pt x="3408" y="1939"/>
                    <a:pt x="3411" y="1940"/>
                    <a:pt x="3414" y="1940"/>
                  </a:cubicBezTo>
                  <a:cubicBezTo>
                    <a:pt x="3417" y="1940"/>
                    <a:pt x="3419" y="1939"/>
                    <a:pt x="3422" y="1939"/>
                  </a:cubicBezTo>
                  <a:cubicBezTo>
                    <a:pt x="3427" y="1939"/>
                    <a:pt x="3431" y="1941"/>
                    <a:pt x="3434" y="1949"/>
                  </a:cubicBezTo>
                  <a:cubicBezTo>
                    <a:pt x="3434" y="1932"/>
                    <a:pt x="3428" y="1904"/>
                    <a:pt x="3439" y="1893"/>
                  </a:cubicBezTo>
                  <a:lnTo>
                    <a:pt x="3445" y="1893"/>
                  </a:lnTo>
                  <a:cubicBezTo>
                    <a:pt x="3450" y="1893"/>
                    <a:pt x="3450" y="1887"/>
                    <a:pt x="3450" y="1882"/>
                  </a:cubicBezTo>
                  <a:cubicBezTo>
                    <a:pt x="3450" y="1882"/>
                    <a:pt x="3456" y="1876"/>
                    <a:pt x="3456" y="1871"/>
                  </a:cubicBezTo>
                  <a:cubicBezTo>
                    <a:pt x="3462" y="1865"/>
                    <a:pt x="3462" y="1865"/>
                    <a:pt x="3462" y="1859"/>
                  </a:cubicBezTo>
                  <a:cubicBezTo>
                    <a:pt x="3462" y="1859"/>
                    <a:pt x="3462" y="1859"/>
                    <a:pt x="3467" y="1865"/>
                  </a:cubicBezTo>
                  <a:cubicBezTo>
                    <a:pt x="3462" y="1871"/>
                    <a:pt x="3462" y="1871"/>
                    <a:pt x="3456" y="1871"/>
                  </a:cubicBezTo>
                  <a:cubicBezTo>
                    <a:pt x="3457" y="1871"/>
                    <a:pt x="3458" y="1872"/>
                    <a:pt x="3460" y="1872"/>
                  </a:cubicBezTo>
                  <a:cubicBezTo>
                    <a:pt x="3468" y="1872"/>
                    <a:pt x="3473" y="1853"/>
                    <a:pt x="3473" y="1848"/>
                  </a:cubicBezTo>
                  <a:cubicBezTo>
                    <a:pt x="3462" y="1843"/>
                    <a:pt x="3467" y="1837"/>
                    <a:pt x="3456" y="1837"/>
                  </a:cubicBezTo>
                  <a:cubicBezTo>
                    <a:pt x="3456" y="1837"/>
                    <a:pt x="3456" y="1843"/>
                    <a:pt x="3450" y="1848"/>
                  </a:cubicBezTo>
                  <a:cubicBezTo>
                    <a:pt x="3445" y="1837"/>
                    <a:pt x="3439" y="1831"/>
                    <a:pt x="3434" y="1826"/>
                  </a:cubicBezTo>
                  <a:cubicBezTo>
                    <a:pt x="3456" y="1826"/>
                    <a:pt x="3473" y="1809"/>
                    <a:pt x="3484" y="1809"/>
                  </a:cubicBezTo>
                  <a:cubicBezTo>
                    <a:pt x="3484" y="1781"/>
                    <a:pt x="3501" y="1747"/>
                    <a:pt x="3478" y="1725"/>
                  </a:cubicBezTo>
                  <a:cubicBezTo>
                    <a:pt x="3478" y="1719"/>
                    <a:pt x="3490" y="1719"/>
                    <a:pt x="3495" y="1719"/>
                  </a:cubicBezTo>
                  <a:cubicBezTo>
                    <a:pt x="3495" y="1725"/>
                    <a:pt x="3495" y="1725"/>
                    <a:pt x="3495" y="1731"/>
                  </a:cubicBezTo>
                  <a:cubicBezTo>
                    <a:pt x="3495" y="1714"/>
                    <a:pt x="3507" y="1686"/>
                    <a:pt x="3490" y="1680"/>
                  </a:cubicBezTo>
                  <a:cubicBezTo>
                    <a:pt x="3493" y="1676"/>
                    <a:pt x="3495" y="1675"/>
                    <a:pt x="3496" y="1675"/>
                  </a:cubicBezTo>
                  <a:cubicBezTo>
                    <a:pt x="3499" y="1675"/>
                    <a:pt x="3500" y="1678"/>
                    <a:pt x="3501" y="1678"/>
                  </a:cubicBezTo>
                  <a:cubicBezTo>
                    <a:pt x="3501" y="1678"/>
                    <a:pt x="3501" y="1676"/>
                    <a:pt x="3501" y="1669"/>
                  </a:cubicBezTo>
                  <a:lnTo>
                    <a:pt x="3507" y="1675"/>
                  </a:lnTo>
                  <a:cubicBezTo>
                    <a:pt x="3523" y="1652"/>
                    <a:pt x="3518" y="1630"/>
                    <a:pt x="3512" y="1613"/>
                  </a:cubicBezTo>
                  <a:lnTo>
                    <a:pt x="3518" y="1596"/>
                  </a:lnTo>
                  <a:lnTo>
                    <a:pt x="3528" y="1602"/>
                  </a:lnTo>
                  <a:lnTo>
                    <a:pt x="3528" y="1602"/>
                  </a:lnTo>
                  <a:cubicBezTo>
                    <a:pt x="3529" y="1600"/>
                    <a:pt x="3529" y="1598"/>
                    <a:pt x="3529" y="1596"/>
                  </a:cubicBezTo>
                  <a:cubicBezTo>
                    <a:pt x="3535" y="1602"/>
                    <a:pt x="3535" y="1607"/>
                    <a:pt x="3540" y="1607"/>
                  </a:cubicBezTo>
                  <a:lnTo>
                    <a:pt x="3546" y="1585"/>
                  </a:lnTo>
                  <a:cubicBezTo>
                    <a:pt x="3551" y="1591"/>
                    <a:pt x="3546" y="1602"/>
                    <a:pt x="3557" y="1607"/>
                  </a:cubicBezTo>
                  <a:cubicBezTo>
                    <a:pt x="3557" y="1596"/>
                    <a:pt x="3546" y="1591"/>
                    <a:pt x="3551" y="1579"/>
                  </a:cubicBezTo>
                  <a:lnTo>
                    <a:pt x="3551" y="1579"/>
                  </a:lnTo>
                  <a:cubicBezTo>
                    <a:pt x="3559" y="1583"/>
                    <a:pt x="3561" y="1590"/>
                    <a:pt x="3564" y="1590"/>
                  </a:cubicBezTo>
                  <a:cubicBezTo>
                    <a:pt x="3565" y="1590"/>
                    <a:pt x="3566" y="1589"/>
                    <a:pt x="3568" y="1585"/>
                  </a:cubicBezTo>
                  <a:cubicBezTo>
                    <a:pt x="3568" y="1591"/>
                    <a:pt x="3568" y="1596"/>
                    <a:pt x="3568" y="1596"/>
                  </a:cubicBezTo>
                  <a:cubicBezTo>
                    <a:pt x="3568" y="1591"/>
                    <a:pt x="3579" y="1591"/>
                    <a:pt x="3585" y="1579"/>
                  </a:cubicBezTo>
                  <a:cubicBezTo>
                    <a:pt x="3586" y="1582"/>
                    <a:pt x="3588" y="1583"/>
                    <a:pt x="3590" y="1583"/>
                  </a:cubicBezTo>
                  <a:cubicBezTo>
                    <a:pt x="3594" y="1583"/>
                    <a:pt x="3598" y="1580"/>
                    <a:pt x="3602" y="1580"/>
                  </a:cubicBezTo>
                  <a:cubicBezTo>
                    <a:pt x="3605" y="1580"/>
                    <a:pt x="3607" y="1582"/>
                    <a:pt x="3607" y="1591"/>
                  </a:cubicBezTo>
                  <a:cubicBezTo>
                    <a:pt x="3607" y="1585"/>
                    <a:pt x="3619" y="1574"/>
                    <a:pt x="3624" y="1568"/>
                  </a:cubicBezTo>
                  <a:lnTo>
                    <a:pt x="3624" y="1568"/>
                  </a:lnTo>
                  <a:cubicBezTo>
                    <a:pt x="3622" y="1578"/>
                    <a:pt x="3624" y="1580"/>
                    <a:pt x="3628" y="1580"/>
                  </a:cubicBezTo>
                  <a:cubicBezTo>
                    <a:pt x="3631" y="1580"/>
                    <a:pt x="3635" y="1579"/>
                    <a:pt x="3639" y="1579"/>
                  </a:cubicBezTo>
                  <a:cubicBezTo>
                    <a:pt x="3643" y="1579"/>
                    <a:pt x="3647" y="1581"/>
                    <a:pt x="3647" y="1591"/>
                  </a:cubicBezTo>
                  <a:cubicBezTo>
                    <a:pt x="3652" y="1568"/>
                    <a:pt x="3674" y="1579"/>
                    <a:pt x="3691" y="1563"/>
                  </a:cubicBezTo>
                  <a:lnTo>
                    <a:pt x="3691" y="1563"/>
                  </a:lnTo>
                  <a:cubicBezTo>
                    <a:pt x="3691" y="1563"/>
                    <a:pt x="3686" y="1568"/>
                    <a:pt x="3686" y="1568"/>
                  </a:cubicBezTo>
                  <a:cubicBezTo>
                    <a:pt x="3697" y="1568"/>
                    <a:pt x="3697" y="1574"/>
                    <a:pt x="3703" y="1579"/>
                  </a:cubicBezTo>
                  <a:cubicBezTo>
                    <a:pt x="3703" y="1557"/>
                    <a:pt x="3714" y="1551"/>
                    <a:pt x="3719" y="1540"/>
                  </a:cubicBezTo>
                  <a:cubicBezTo>
                    <a:pt x="3736" y="1557"/>
                    <a:pt x="3719" y="1563"/>
                    <a:pt x="3725" y="1579"/>
                  </a:cubicBezTo>
                  <a:cubicBezTo>
                    <a:pt x="3719" y="1563"/>
                    <a:pt x="3742" y="1563"/>
                    <a:pt x="3736" y="1551"/>
                  </a:cubicBezTo>
                  <a:lnTo>
                    <a:pt x="3736" y="1551"/>
                  </a:lnTo>
                  <a:cubicBezTo>
                    <a:pt x="3742" y="1563"/>
                    <a:pt x="3742" y="1557"/>
                    <a:pt x="3747" y="1568"/>
                  </a:cubicBezTo>
                  <a:cubicBezTo>
                    <a:pt x="3747" y="1559"/>
                    <a:pt x="3748" y="1557"/>
                    <a:pt x="3750" y="1557"/>
                  </a:cubicBezTo>
                  <a:cubicBezTo>
                    <a:pt x="3751" y="1557"/>
                    <a:pt x="3752" y="1558"/>
                    <a:pt x="3753" y="1558"/>
                  </a:cubicBezTo>
                  <a:cubicBezTo>
                    <a:pt x="3755" y="1558"/>
                    <a:pt x="3757" y="1557"/>
                    <a:pt x="3759" y="1551"/>
                  </a:cubicBezTo>
                  <a:cubicBezTo>
                    <a:pt x="3766" y="1559"/>
                    <a:pt x="3766" y="1567"/>
                    <a:pt x="3769" y="1567"/>
                  </a:cubicBezTo>
                  <a:cubicBezTo>
                    <a:pt x="3770" y="1567"/>
                    <a:pt x="3772" y="1566"/>
                    <a:pt x="3775" y="1563"/>
                  </a:cubicBezTo>
                  <a:lnTo>
                    <a:pt x="3775" y="1563"/>
                  </a:lnTo>
                  <a:cubicBezTo>
                    <a:pt x="3781" y="1568"/>
                    <a:pt x="3770" y="1579"/>
                    <a:pt x="3770" y="1579"/>
                  </a:cubicBezTo>
                  <a:cubicBezTo>
                    <a:pt x="3787" y="1579"/>
                    <a:pt x="3775" y="1563"/>
                    <a:pt x="3781" y="1551"/>
                  </a:cubicBezTo>
                  <a:cubicBezTo>
                    <a:pt x="3782" y="1551"/>
                    <a:pt x="3784" y="1550"/>
                    <a:pt x="3785" y="1550"/>
                  </a:cubicBezTo>
                  <a:cubicBezTo>
                    <a:pt x="3791" y="1550"/>
                    <a:pt x="3787" y="1564"/>
                    <a:pt x="3792" y="1574"/>
                  </a:cubicBezTo>
                  <a:cubicBezTo>
                    <a:pt x="3803" y="1568"/>
                    <a:pt x="3809" y="1551"/>
                    <a:pt x="3815" y="1551"/>
                  </a:cubicBezTo>
                  <a:cubicBezTo>
                    <a:pt x="3815" y="1551"/>
                    <a:pt x="3820" y="1551"/>
                    <a:pt x="3815" y="1557"/>
                  </a:cubicBezTo>
                  <a:cubicBezTo>
                    <a:pt x="3826" y="1546"/>
                    <a:pt x="3848" y="1557"/>
                    <a:pt x="3859" y="1540"/>
                  </a:cubicBezTo>
                  <a:cubicBezTo>
                    <a:pt x="3859" y="1535"/>
                    <a:pt x="3854" y="1523"/>
                    <a:pt x="3854" y="1518"/>
                  </a:cubicBezTo>
                  <a:cubicBezTo>
                    <a:pt x="3861" y="1518"/>
                    <a:pt x="3864" y="1513"/>
                    <a:pt x="3866" y="1513"/>
                  </a:cubicBezTo>
                  <a:cubicBezTo>
                    <a:pt x="3867" y="1513"/>
                    <a:pt x="3869" y="1514"/>
                    <a:pt x="3871" y="1518"/>
                  </a:cubicBezTo>
                  <a:cubicBezTo>
                    <a:pt x="3865" y="1518"/>
                    <a:pt x="3865" y="1523"/>
                    <a:pt x="3865" y="1529"/>
                  </a:cubicBezTo>
                  <a:lnTo>
                    <a:pt x="3871" y="1523"/>
                  </a:lnTo>
                  <a:lnTo>
                    <a:pt x="3871" y="1523"/>
                  </a:lnTo>
                  <a:cubicBezTo>
                    <a:pt x="3876" y="1540"/>
                    <a:pt x="3859" y="1529"/>
                    <a:pt x="3865" y="1540"/>
                  </a:cubicBezTo>
                  <a:cubicBezTo>
                    <a:pt x="3875" y="1535"/>
                    <a:pt x="3884" y="1522"/>
                    <a:pt x="3894" y="1522"/>
                  </a:cubicBezTo>
                  <a:cubicBezTo>
                    <a:pt x="3895" y="1522"/>
                    <a:pt x="3897" y="1523"/>
                    <a:pt x="3899" y="1523"/>
                  </a:cubicBezTo>
                  <a:cubicBezTo>
                    <a:pt x="3899" y="1540"/>
                    <a:pt x="3876" y="1529"/>
                    <a:pt x="3887" y="1546"/>
                  </a:cubicBezTo>
                  <a:lnTo>
                    <a:pt x="3876" y="1540"/>
                  </a:lnTo>
                  <a:lnTo>
                    <a:pt x="3876" y="1540"/>
                  </a:lnTo>
                  <a:cubicBezTo>
                    <a:pt x="3880" y="1548"/>
                    <a:pt x="3880" y="1550"/>
                    <a:pt x="3878" y="1550"/>
                  </a:cubicBezTo>
                  <a:cubicBezTo>
                    <a:pt x="3877" y="1550"/>
                    <a:pt x="3876" y="1549"/>
                    <a:pt x="3875" y="1549"/>
                  </a:cubicBezTo>
                  <a:lnTo>
                    <a:pt x="3875" y="1549"/>
                  </a:lnTo>
                  <a:cubicBezTo>
                    <a:pt x="3873" y="1549"/>
                    <a:pt x="3872" y="1551"/>
                    <a:pt x="3876" y="1563"/>
                  </a:cubicBezTo>
                  <a:cubicBezTo>
                    <a:pt x="3879" y="1563"/>
                    <a:pt x="3881" y="1564"/>
                    <a:pt x="3883" y="1564"/>
                  </a:cubicBezTo>
                  <a:cubicBezTo>
                    <a:pt x="3893" y="1564"/>
                    <a:pt x="3899" y="1556"/>
                    <a:pt x="3909" y="1556"/>
                  </a:cubicBezTo>
                  <a:cubicBezTo>
                    <a:pt x="3911" y="1556"/>
                    <a:pt x="3913" y="1556"/>
                    <a:pt x="3915" y="1557"/>
                  </a:cubicBezTo>
                  <a:cubicBezTo>
                    <a:pt x="3921" y="1551"/>
                    <a:pt x="3915" y="1546"/>
                    <a:pt x="3915" y="1540"/>
                  </a:cubicBezTo>
                  <a:cubicBezTo>
                    <a:pt x="3919" y="1538"/>
                    <a:pt x="3922" y="1537"/>
                    <a:pt x="3925" y="1537"/>
                  </a:cubicBezTo>
                  <a:cubicBezTo>
                    <a:pt x="3939" y="1537"/>
                    <a:pt x="3940" y="1562"/>
                    <a:pt x="3948" y="1562"/>
                  </a:cubicBezTo>
                  <a:cubicBezTo>
                    <a:pt x="3949" y="1562"/>
                    <a:pt x="3952" y="1561"/>
                    <a:pt x="3955" y="1557"/>
                  </a:cubicBezTo>
                  <a:cubicBezTo>
                    <a:pt x="3959" y="1548"/>
                    <a:pt x="3963" y="1537"/>
                    <a:pt x="3970" y="1537"/>
                  </a:cubicBezTo>
                  <a:cubicBezTo>
                    <a:pt x="3972" y="1537"/>
                    <a:pt x="3974" y="1538"/>
                    <a:pt x="3977" y="1540"/>
                  </a:cubicBezTo>
                  <a:lnTo>
                    <a:pt x="3971" y="1557"/>
                  </a:lnTo>
                  <a:cubicBezTo>
                    <a:pt x="3984" y="1557"/>
                    <a:pt x="3984" y="1540"/>
                    <a:pt x="3993" y="1540"/>
                  </a:cubicBezTo>
                  <a:cubicBezTo>
                    <a:pt x="3996" y="1540"/>
                    <a:pt x="3999" y="1542"/>
                    <a:pt x="4004" y="1545"/>
                  </a:cubicBezTo>
                  <a:lnTo>
                    <a:pt x="4004" y="1545"/>
                  </a:lnTo>
                  <a:cubicBezTo>
                    <a:pt x="4005" y="1542"/>
                    <a:pt x="4008" y="1540"/>
                    <a:pt x="4011" y="1540"/>
                  </a:cubicBezTo>
                  <a:lnTo>
                    <a:pt x="4011" y="1557"/>
                  </a:lnTo>
                  <a:cubicBezTo>
                    <a:pt x="4027" y="1557"/>
                    <a:pt x="4050" y="1551"/>
                    <a:pt x="4072" y="1551"/>
                  </a:cubicBezTo>
                  <a:cubicBezTo>
                    <a:pt x="4072" y="1551"/>
                    <a:pt x="4067" y="1557"/>
                    <a:pt x="4072" y="1563"/>
                  </a:cubicBezTo>
                  <a:cubicBezTo>
                    <a:pt x="4076" y="1562"/>
                    <a:pt x="4080" y="1562"/>
                    <a:pt x="4083" y="1562"/>
                  </a:cubicBezTo>
                  <a:cubicBezTo>
                    <a:pt x="4108" y="1562"/>
                    <a:pt x="4131" y="1576"/>
                    <a:pt x="4151" y="1591"/>
                  </a:cubicBezTo>
                  <a:lnTo>
                    <a:pt x="4162" y="1579"/>
                  </a:lnTo>
                  <a:cubicBezTo>
                    <a:pt x="4162" y="1579"/>
                    <a:pt x="4162" y="1585"/>
                    <a:pt x="4162" y="1585"/>
                  </a:cubicBezTo>
                  <a:cubicBezTo>
                    <a:pt x="4163" y="1588"/>
                    <a:pt x="4164" y="1589"/>
                    <a:pt x="4164" y="1589"/>
                  </a:cubicBezTo>
                  <a:cubicBezTo>
                    <a:pt x="4165" y="1589"/>
                    <a:pt x="4163" y="1578"/>
                    <a:pt x="4167" y="1574"/>
                  </a:cubicBezTo>
                  <a:cubicBezTo>
                    <a:pt x="4173" y="1574"/>
                    <a:pt x="4173" y="1585"/>
                    <a:pt x="4173" y="1585"/>
                  </a:cubicBezTo>
                  <a:cubicBezTo>
                    <a:pt x="4181" y="1582"/>
                    <a:pt x="4194" y="1579"/>
                    <a:pt x="4207" y="1579"/>
                  </a:cubicBezTo>
                  <a:cubicBezTo>
                    <a:pt x="4219" y="1579"/>
                    <a:pt x="4232" y="1582"/>
                    <a:pt x="4240" y="1591"/>
                  </a:cubicBezTo>
                  <a:lnTo>
                    <a:pt x="4235" y="1596"/>
                  </a:lnTo>
                  <a:cubicBezTo>
                    <a:pt x="4236" y="1597"/>
                    <a:pt x="4237" y="1597"/>
                    <a:pt x="4238" y="1597"/>
                  </a:cubicBezTo>
                  <a:cubicBezTo>
                    <a:pt x="4245" y="1597"/>
                    <a:pt x="4253" y="1585"/>
                    <a:pt x="4260" y="1585"/>
                  </a:cubicBezTo>
                  <a:cubicBezTo>
                    <a:pt x="4263" y="1585"/>
                    <a:pt x="4266" y="1587"/>
                    <a:pt x="4268" y="1591"/>
                  </a:cubicBezTo>
                  <a:lnTo>
                    <a:pt x="4263" y="1591"/>
                  </a:lnTo>
                  <a:cubicBezTo>
                    <a:pt x="4291" y="1607"/>
                    <a:pt x="4330" y="1607"/>
                    <a:pt x="4347" y="1630"/>
                  </a:cubicBezTo>
                  <a:cubicBezTo>
                    <a:pt x="4349" y="1627"/>
                    <a:pt x="4351" y="1626"/>
                    <a:pt x="4353" y="1626"/>
                  </a:cubicBezTo>
                  <a:cubicBezTo>
                    <a:pt x="4359" y="1626"/>
                    <a:pt x="4366" y="1637"/>
                    <a:pt x="4372" y="1637"/>
                  </a:cubicBezTo>
                  <a:cubicBezTo>
                    <a:pt x="4375" y="1637"/>
                    <a:pt x="4378" y="1635"/>
                    <a:pt x="4380" y="1630"/>
                  </a:cubicBezTo>
                  <a:cubicBezTo>
                    <a:pt x="4391" y="1647"/>
                    <a:pt x="4386" y="1652"/>
                    <a:pt x="4408" y="1669"/>
                  </a:cubicBezTo>
                  <a:cubicBezTo>
                    <a:pt x="4409" y="1670"/>
                    <a:pt x="4410" y="1670"/>
                    <a:pt x="4411" y="1670"/>
                  </a:cubicBezTo>
                  <a:cubicBezTo>
                    <a:pt x="4417" y="1670"/>
                    <a:pt x="4426" y="1658"/>
                    <a:pt x="4431" y="1658"/>
                  </a:cubicBezTo>
                  <a:lnTo>
                    <a:pt x="4431" y="1658"/>
                  </a:lnTo>
                  <a:lnTo>
                    <a:pt x="4425" y="1669"/>
                  </a:lnTo>
                  <a:lnTo>
                    <a:pt x="4442" y="1663"/>
                  </a:lnTo>
                  <a:lnTo>
                    <a:pt x="4442" y="1680"/>
                  </a:lnTo>
                  <a:lnTo>
                    <a:pt x="4447" y="1680"/>
                  </a:lnTo>
                  <a:cubicBezTo>
                    <a:pt x="4447" y="1680"/>
                    <a:pt x="4447" y="1675"/>
                    <a:pt x="4447" y="1669"/>
                  </a:cubicBezTo>
                  <a:cubicBezTo>
                    <a:pt x="4464" y="1669"/>
                    <a:pt x="4470" y="1691"/>
                    <a:pt x="4470" y="1697"/>
                  </a:cubicBezTo>
                  <a:lnTo>
                    <a:pt x="4498" y="1697"/>
                  </a:lnTo>
                  <a:cubicBezTo>
                    <a:pt x="4492" y="1703"/>
                    <a:pt x="4492" y="1703"/>
                    <a:pt x="4487" y="1703"/>
                  </a:cubicBezTo>
                  <a:cubicBezTo>
                    <a:pt x="4501" y="1703"/>
                    <a:pt x="4487" y="1715"/>
                    <a:pt x="4493" y="1715"/>
                  </a:cubicBezTo>
                  <a:cubicBezTo>
                    <a:pt x="4494" y="1715"/>
                    <a:pt x="4495" y="1715"/>
                    <a:pt x="4498" y="1714"/>
                  </a:cubicBezTo>
                  <a:cubicBezTo>
                    <a:pt x="4498" y="1714"/>
                    <a:pt x="4503" y="1708"/>
                    <a:pt x="4503" y="1708"/>
                  </a:cubicBezTo>
                  <a:cubicBezTo>
                    <a:pt x="4509" y="1719"/>
                    <a:pt x="4520" y="1725"/>
                    <a:pt x="4531" y="1731"/>
                  </a:cubicBezTo>
                  <a:lnTo>
                    <a:pt x="4526" y="1736"/>
                  </a:lnTo>
                  <a:cubicBezTo>
                    <a:pt x="4543" y="1747"/>
                    <a:pt x="4565" y="1753"/>
                    <a:pt x="4587" y="1764"/>
                  </a:cubicBezTo>
                  <a:cubicBezTo>
                    <a:pt x="4582" y="1759"/>
                    <a:pt x="4593" y="1747"/>
                    <a:pt x="4599" y="1747"/>
                  </a:cubicBezTo>
                  <a:lnTo>
                    <a:pt x="4599" y="1747"/>
                  </a:lnTo>
                  <a:lnTo>
                    <a:pt x="4593" y="1764"/>
                  </a:lnTo>
                  <a:cubicBezTo>
                    <a:pt x="4604" y="1759"/>
                    <a:pt x="4593" y="1753"/>
                    <a:pt x="4604" y="1747"/>
                  </a:cubicBezTo>
                  <a:lnTo>
                    <a:pt x="4604" y="1747"/>
                  </a:lnTo>
                  <a:cubicBezTo>
                    <a:pt x="4610" y="1753"/>
                    <a:pt x="4599" y="1764"/>
                    <a:pt x="4593" y="1770"/>
                  </a:cubicBezTo>
                  <a:lnTo>
                    <a:pt x="4604" y="1770"/>
                  </a:lnTo>
                  <a:cubicBezTo>
                    <a:pt x="4604" y="1775"/>
                    <a:pt x="4599" y="1775"/>
                    <a:pt x="4599" y="1775"/>
                  </a:cubicBezTo>
                  <a:cubicBezTo>
                    <a:pt x="4603" y="1775"/>
                    <a:pt x="4604" y="1795"/>
                    <a:pt x="4611" y="1795"/>
                  </a:cubicBezTo>
                  <a:cubicBezTo>
                    <a:pt x="4612" y="1795"/>
                    <a:pt x="4614" y="1794"/>
                    <a:pt x="4615" y="1792"/>
                  </a:cubicBezTo>
                  <a:lnTo>
                    <a:pt x="4615" y="1798"/>
                  </a:lnTo>
                  <a:cubicBezTo>
                    <a:pt x="4632" y="1809"/>
                    <a:pt x="4643" y="1815"/>
                    <a:pt x="4660" y="1826"/>
                  </a:cubicBezTo>
                  <a:cubicBezTo>
                    <a:pt x="4671" y="1815"/>
                    <a:pt x="4671" y="1820"/>
                    <a:pt x="4683" y="1815"/>
                  </a:cubicBezTo>
                  <a:cubicBezTo>
                    <a:pt x="4694" y="1831"/>
                    <a:pt x="4699" y="1848"/>
                    <a:pt x="4716" y="1854"/>
                  </a:cubicBezTo>
                  <a:cubicBezTo>
                    <a:pt x="4718" y="1855"/>
                    <a:pt x="4720" y="1855"/>
                    <a:pt x="4721" y="1855"/>
                  </a:cubicBezTo>
                  <a:cubicBezTo>
                    <a:pt x="4726" y="1855"/>
                    <a:pt x="4724" y="1848"/>
                    <a:pt x="4733" y="1848"/>
                  </a:cubicBezTo>
                  <a:lnTo>
                    <a:pt x="4733" y="1848"/>
                  </a:lnTo>
                  <a:cubicBezTo>
                    <a:pt x="4727" y="1854"/>
                    <a:pt x="4739" y="1865"/>
                    <a:pt x="4727" y="1865"/>
                  </a:cubicBezTo>
                  <a:cubicBezTo>
                    <a:pt x="4744" y="1882"/>
                    <a:pt x="4750" y="1882"/>
                    <a:pt x="4772" y="1899"/>
                  </a:cubicBezTo>
                  <a:cubicBezTo>
                    <a:pt x="4772" y="1893"/>
                    <a:pt x="4772" y="1887"/>
                    <a:pt x="4778" y="1882"/>
                  </a:cubicBezTo>
                  <a:cubicBezTo>
                    <a:pt x="4783" y="1887"/>
                    <a:pt x="4783" y="1899"/>
                    <a:pt x="4778" y="1899"/>
                  </a:cubicBezTo>
                  <a:cubicBezTo>
                    <a:pt x="4811" y="1910"/>
                    <a:pt x="4800" y="1971"/>
                    <a:pt x="4834" y="1971"/>
                  </a:cubicBezTo>
                  <a:lnTo>
                    <a:pt x="4862" y="1977"/>
                  </a:lnTo>
                  <a:cubicBezTo>
                    <a:pt x="4867" y="1988"/>
                    <a:pt x="4851" y="1983"/>
                    <a:pt x="4851" y="1994"/>
                  </a:cubicBezTo>
                  <a:cubicBezTo>
                    <a:pt x="4879" y="1999"/>
                    <a:pt x="4873" y="2027"/>
                    <a:pt x="4895" y="2033"/>
                  </a:cubicBezTo>
                  <a:cubicBezTo>
                    <a:pt x="4879" y="2072"/>
                    <a:pt x="4935" y="2078"/>
                    <a:pt x="4935" y="2111"/>
                  </a:cubicBezTo>
                  <a:lnTo>
                    <a:pt x="4940" y="2106"/>
                  </a:lnTo>
                  <a:cubicBezTo>
                    <a:pt x="4951" y="2106"/>
                    <a:pt x="4940" y="2111"/>
                    <a:pt x="4940" y="2117"/>
                  </a:cubicBezTo>
                  <a:cubicBezTo>
                    <a:pt x="4946" y="2111"/>
                    <a:pt x="4946" y="2106"/>
                    <a:pt x="4951" y="2106"/>
                  </a:cubicBezTo>
                  <a:cubicBezTo>
                    <a:pt x="4991" y="2140"/>
                    <a:pt x="4996" y="2201"/>
                    <a:pt x="5024" y="2246"/>
                  </a:cubicBezTo>
                  <a:cubicBezTo>
                    <a:pt x="5026" y="2250"/>
                    <a:pt x="5028" y="2251"/>
                    <a:pt x="5032" y="2251"/>
                  </a:cubicBezTo>
                  <a:cubicBezTo>
                    <a:pt x="5038" y="2251"/>
                    <a:pt x="5046" y="2247"/>
                    <a:pt x="5051" y="2247"/>
                  </a:cubicBezTo>
                  <a:cubicBezTo>
                    <a:pt x="5057" y="2247"/>
                    <a:pt x="5060" y="2250"/>
                    <a:pt x="5058" y="2263"/>
                  </a:cubicBezTo>
                  <a:lnTo>
                    <a:pt x="5041" y="2263"/>
                  </a:lnTo>
                  <a:cubicBezTo>
                    <a:pt x="5080" y="2285"/>
                    <a:pt x="5080" y="2330"/>
                    <a:pt x="5114" y="2352"/>
                  </a:cubicBezTo>
                  <a:cubicBezTo>
                    <a:pt x="5110" y="2352"/>
                    <a:pt x="5109" y="2355"/>
                    <a:pt x="5107" y="2355"/>
                  </a:cubicBezTo>
                  <a:cubicBezTo>
                    <a:pt x="5106" y="2355"/>
                    <a:pt x="5105" y="2354"/>
                    <a:pt x="5103" y="2352"/>
                  </a:cubicBezTo>
                  <a:lnTo>
                    <a:pt x="5103" y="2352"/>
                  </a:lnTo>
                  <a:cubicBezTo>
                    <a:pt x="5098" y="2362"/>
                    <a:pt x="5114" y="2376"/>
                    <a:pt x="5122" y="2376"/>
                  </a:cubicBezTo>
                  <a:cubicBezTo>
                    <a:pt x="5123" y="2376"/>
                    <a:pt x="5124" y="2375"/>
                    <a:pt x="5125" y="2375"/>
                  </a:cubicBezTo>
                  <a:lnTo>
                    <a:pt x="5125" y="2375"/>
                  </a:lnTo>
                  <a:cubicBezTo>
                    <a:pt x="5125" y="2380"/>
                    <a:pt x="5119" y="2380"/>
                    <a:pt x="5114" y="2386"/>
                  </a:cubicBezTo>
                  <a:cubicBezTo>
                    <a:pt x="5114" y="2397"/>
                    <a:pt x="5136" y="2397"/>
                    <a:pt x="5131" y="2403"/>
                  </a:cubicBezTo>
                  <a:cubicBezTo>
                    <a:pt x="5131" y="2405"/>
                    <a:pt x="5130" y="2405"/>
                    <a:pt x="5129" y="2405"/>
                  </a:cubicBezTo>
                  <a:cubicBezTo>
                    <a:pt x="5129" y="2405"/>
                    <a:pt x="5129" y="2405"/>
                    <a:pt x="5129" y="2405"/>
                  </a:cubicBezTo>
                  <a:lnTo>
                    <a:pt x="5129" y="2405"/>
                  </a:lnTo>
                  <a:cubicBezTo>
                    <a:pt x="5132" y="2409"/>
                    <a:pt x="5135" y="2417"/>
                    <a:pt x="5139" y="2417"/>
                  </a:cubicBezTo>
                  <a:cubicBezTo>
                    <a:pt x="5140" y="2417"/>
                    <a:pt x="5141" y="2416"/>
                    <a:pt x="5142" y="2414"/>
                  </a:cubicBezTo>
                  <a:cubicBezTo>
                    <a:pt x="5147" y="2431"/>
                    <a:pt x="5164" y="2436"/>
                    <a:pt x="5159" y="2448"/>
                  </a:cubicBezTo>
                  <a:cubicBezTo>
                    <a:pt x="5173" y="2448"/>
                    <a:pt x="5167" y="2467"/>
                    <a:pt x="5175" y="2467"/>
                  </a:cubicBezTo>
                  <a:cubicBezTo>
                    <a:pt x="5176" y="2467"/>
                    <a:pt x="5178" y="2466"/>
                    <a:pt x="5181" y="2464"/>
                  </a:cubicBezTo>
                  <a:lnTo>
                    <a:pt x="5181" y="2464"/>
                  </a:lnTo>
                  <a:cubicBezTo>
                    <a:pt x="5164" y="2476"/>
                    <a:pt x="5175" y="2498"/>
                    <a:pt x="5187" y="2498"/>
                  </a:cubicBezTo>
                  <a:cubicBezTo>
                    <a:pt x="5181" y="2498"/>
                    <a:pt x="5187" y="2509"/>
                    <a:pt x="5175" y="2509"/>
                  </a:cubicBezTo>
                  <a:cubicBezTo>
                    <a:pt x="5180" y="2517"/>
                    <a:pt x="5184" y="2523"/>
                    <a:pt x="5190" y="2523"/>
                  </a:cubicBezTo>
                  <a:cubicBezTo>
                    <a:pt x="5192" y="2523"/>
                    <a:pt x="5195" y="2522"/>
                    <a:pt x="5198" y="2520"/>
                  </a:cubicBezTo>
                  <a:lnTo>
                    <a:pt x="5198" y="2520"/>
                  </a:lnTo>
                  <a:cubicBezTo>
                    <a:pt x="5181" y="2548"/>
                    <a:pt x="5231" y="2548"/>
                    <a:pt x="5203" y="2571"/>
                  </a:cubicBezTo>
                  <a:cubicBezTo>
                    <a:pt x="5226" y="2593"/>
                    <a:pt x="5243" y="2616"/>
                    <a:pt x="5254" y="2638"/>
                  </a:cubicBezTo>
                  <a:cubicBezTo>
                    <a:pt x="5253" y="2638"/>
                    <a:pt x="5251" y="2639"/>
                    <a:pt x="5250" y="2639"/>
                  </a:cubicBezTo>
                  <a:cubicBezTo>
                    <a:pt x="5240" y="2639"/>
                    <a:pt x="5241" y="2619"/>
                    <a:pt x="5232" y="2619"/>
                  </a:cubicBezTo>
                  <a:cubicBezTo>
                    <a:pt x="5230" y="2619"/>
                    <a:pt x="5228" y="2620"/>
                    <a:pt x="5226" y="2621"/>
                  </a:cubicBezTo>
                  <a:cubicBezTo>
                    <a:pt x="5243" y="2644"/>
                    <a:pt x="5259" y="2649"/>
                    <a:pt x="5265" y="2677"/>
                  </a:cubicBezTo>
                  <a:cubicBezTo>
                    <a:pt x="5265" y="2679"/>
                    <a:pt x="5264" y="2679"/>
                    <a:pt x="5263" y="2679"/>
                  </a:cubicBezTo>
                  <a:cubicBezTo>
                    <a:pt x="5259" y="2679"/>
                    <a:pt x="5252" y="2676"/>
                    <a:pt x="5248" y="2672"/>
                  </a:cubicBezTo>
                  <a:lnTo>
                    <a:pt x="5248" y="2672"/>
                  </a:lnTo>
                  <a:cubicBezTo>
                    <a:pt x="5265" y="2694"/>
                    <a:pt x="5265" y="2722"/>
                    <a:pt x="5282" y="2739"/>
                  </a:cubicBezTo>
                  <a:cubicBezTo>
                    <a:pt x="5284" y="2737"/>
                    <a:pt x="5287" y="2736"/>
                    <a:pt x="5289" y="2736"/>
                  </a:cubicBezTo>
                  <a:cubicBezTo>
                    <a:pt x="5300" y="2736"/>
                    <a:pt x="5312" y="2750"/>
                    <a:pt x="5321" y="2750"/>
                  </a:cubicBezTo>
                  <a:cubicBezTo>
                    <a:pt x="5293" y="2750"/>
                    <a:pt x="5315" y="2772"/>
                    <a:pt x="5282" y="2772"/>
                  </a:cubicBezTo>
                  <a:lnTo>
                    <a:pt x="5293" y="2772"/>
                  </a:lnTo>
                  <a:cubicBezTo>
                    <a:pt x="5293" y="2778"/>
                    <a:pt x="5293" y="2778"/>
                    <a:pt x="5282" y="2778"/>
                  </a:cubicBezTo>
                  <a:cubicBezTo>
                    <a:pt x="5293" y="2789"/>
                    <a:pt x="5299" y="2784"/>
                    <a:pt x="5304" y="2795"/>
                  </a:cubicBezTo>
                  <a:cubicBezTo>
                    <a:pt x="5302" y="2797"/>
                    <a:pt x="5301" y="2797"/>
                    <a:pt x="5300" y="2797"/>
                  </a:cubicBezTo>
                  <a:cubicBezTo>
                    <a:pt x="5298" y="2797"/>
                    <a:pt x="5297" y="2795"/>
                    <a:pt x="5293" y="2795"/>
                  </a:cubicBezTo>
                  <a:lnTo>
                    <a:pt x="5293" y="2795"/>
                  </a:lnTo>
                  <a:cubicBezTo>
                    <a:pt x="5299" y="2800"/>
                    <a:pt x="5310" y="2806"/>
                    <a:pt x="5310" y="2817"/>
                  </a:cubicBezTo>
                  <a:cubicBezTo>
                    <a:pt x="5310" y="2817"/>
                    <a:pt x="5307" y="2820"/>
                    <a:pt x="5306" y="2820"/>
                  </a:cubicBezTo>
                  <a:cubicBezTo>
                    <a:pt x="5305" y="2820"/>
                    <a:pt x="5305" y="2820"/>
                    <a:pt x="5305" y="2819"/>
                  </a:cubicBezTo>
                  <a:lnTo>
                    <a:pt x="5305" y="2819"/>
                  </a:lnTo>
                  <a:cubicBezTo>
                    <a:pt x="5311" y="2840"/>
                    <a:pt x="5332" y="2846"/>
                    <a:pt x="5332" y="2873"/>
                  </a:cubicBezTo>
                  <a:cubicBezTo>
                    <a:pt x="5328" y="2872"/>
                    <a:pt x="5325" y="2872"/>
                    <a:pt x="5323" y="2872"/>
                  </a:cubicBezTo>
                  <a:cubicBezTo>
                    <a:pt x="5315" y="2872"/>
                    <a:pt x="5323" y="2880"/>
                    <a:pt x="5310" y="2884"/>
                  </a:cubicBezTo>
                  <a:lnTo>
                    <a:pt x="5315" y="2896"/>
                  </a:lnTo>
                  <a:lnTo>
                    <a:pt x="5321" y="2890"/>
                  </a:lnTo>
                  <a:cubicBezTo>
                    <a:pt x="5327" y="2901"/>
                    <a:pt x="5338" y="2907"/>
                    <a:pt x="5332" y="2918"/>
                  </a:cubicBezTo>
                  <a:lnTo>
                    <a:pt x="5327" y="2912"/>
                  </a:lnTo>
                  <a:lnTo>
                    <a:pt x="5332" y="2935"/>
                  </a:lnTo>
                  <a:lnTo>
                    <a:pt x="5338" y="2918"/>
                  </a:lnTo>
                  <a:cubicBezTo>
                    <a:pt x="5343" y="2924"/>
                    <a:pt x="5349" y="2924"/>
                    <a:pt x="5353" y="2924"/>
                  </a:cubicBezTo>
                  <a:cubicBezTo>
                    <a:pt x="5356" y="2924"/>
                    <a:pt x="5357" y="2924"/>
                    <a:pt x="5355" y="2929"/>
                  </a:cubicBezTo>
                  <a:cubicBezTo>
                    <a:pt x="5355" y="2929"/>
                    <a:pt x="5355" y="2940"/>
                    <a:pt x="5349" y="2946"/>
                  </a:cubicBezTo>
                  <a:cubicBezTo>
                    <a:pt x="5355" y="2952"/>
                    <a:pt x="5360" y="2957"/>
                    <a:pt x="5355" y="2968"/>
                  </a:cubicBezTo>
                  <a:lnTo>
                    <a:pt x="5332" y="2968"/>
                  </a:lnTo>
                  <a:cubicBezTo>
                    <a:pt x="5346" y="2973"/>
                    <a:pt x="5345" y="2989"/>
                    <a:pt x="5350" y="2997"/>
                  </a:cubicBezTo>
                  <a:lnTo>
                    <a:pt x="5350" y="2997"/>
                  </a:lnTo>
                  <a:cubicBezTo>
                    <a:pt x="5347" y="2996"/>
                    <a:pt x="5343" y="2996"/>
                    <a:pt x="5343" y="2996"/>
                  </a:cubicBezTo>
                  <a:lnTo>
                    <a:pt x="5343" y="2996"/>
                  </a:lnTo>
                  <a:lnTo>
                    <a:pt x="5355" y="3002"/>
                  </a:lnTo>
                  <a:cubicBezTo>
                    <a:pt x="5349" y="3008"/>
                    <a:pt x="5349" y="3008"/>
                    <a:pt x="5343" y="3008"/>
                  </a:cubicBezTo>
                  <a:cubicBezTo>
                    <a:pt x="5342" y="3013"/>
                    <a:pt x="5343" y="3014"/>
                    <a:pt x="5346" y="3014"/>
                  </a:cubicBezTo>
                  <a:cubicBezTo>
                    <a:pt x="5349" y="3014"/>
                    <a:pt x="5354" y="3012"/>
                    <a:pt x="5356" y="3012"/>
                  </a:cubicBezTo>
                  <a:lnTo>
                    <a:pt x="5356" y="3012"/>
                  </a:lnTo>
                  <a:cubicBezTo>
                    <a:pt x="5358" y="3012"/>
                    <a:pt x="5358" y="3014"/>
                    <a:pt x="5355" y="3019"/>
                  </a:cubicBezTo>
                  <a:lnTo>
                    <a:pt x="5349" y="3019"/>
                  </a:lnTo>
                  <a:cubicBezTo>
                    <a:pt x="5349" y="3036"/>
                    <a:pt x="5360" y="3052"/>
                    <a:pt x="5355" y="3069"/>
                  </a:cubicBezTo>
                  <a:cubicBezTo>
                    <a:pt x="5353" y="3070"/>
                    <a:pt x="5351" y="3070"/>
                    <a:pt x="5350" y="3070"/>
                  </a:cubicBezTo>
                  <a:cubicBezTo>
                    <a:pt x="5342" y="3070"/>
                    <a:pt x="5345" y="3060"/>
                    <a:pt x="5342" y="3060"/>
                  </a:cubicBezTo>
                  <a:cubicBezTo>
                    <a:pt x="5342" y="3060"/>
                    <a:pt x="5340" y="3061"/>
                    <a:pt x="5338" y="3064"/>
                  </a:cubicBezTo>
                  <a:cubicBezTo>
                    <a:pt x="5338" y="3084"/>
                    <a:pt x="5357" y="3105"/>
                    <a:pt x="5355" y="3131"/>
                  </a:cubicBezTo>
                  <a:lnTo>
                    <a:pt x="5355" y="3131"/>
                  </a:lnTo>
                  <a:cubicBezTo>
                    <a:pt x="5379" y="3131"/>
                    <a:pt x="5350" y="3145"/>
                    <a:pt x="5353" y="3155"/>
                  </a:cubicBezTo>
                  <a:lnTo>
                    <a:pt x="5353" y="3155"/>
                  </a:lnTo>
                  <a:cubicBezTo>
                    <a:pt x="5350" y="3153"/>
                    <a:pt x="5343" y="3153"/>
                    <a:pt x="5343" y="3153"/>
                  </a:cubicBezTo>
                  <a:lnTo>
                    <a:pt x="5343" y="3153"/>
                  </a:lnTo>
                  <a:cubicBezTo>
                    <a:pt x="5338" y="3170"/>
                    <a:pt x="5349" y="3187"/>
                    <a:pt x="5355" y="3215"/>
                  </a:cubicBezTo>
                  <a:lnTo>
                    <a:pt x="5349" y="3209"/>
                  </a:lnTo>
                  <a:cubicBezTo>
                    <a:pt x="5343" y="3220"/>
                    <a:pt x="5343" y="3232"/>
                    <a:pt x="5343" y="3243"/>
                  </a:cubicBezTo>
                  <a:cubicBezTo>
                    <a:pt x="5347" y="3247"/>
                    <a:pt x="5349" y="3251"/>
                    <a:pt x="5351" y="3251"/>
                  </a:cubicBezTo>
                  <a:cubicBezTo>
                    <a:pt x="5351" y="3251"/>
                    <a:pt x="5352" y="3251"/>
                    <a:pt x="5352" y="3250"/>
                  </a:cubicBezTo>
                  <a:lnTo>
                    <a:pt x="5352" y="3250"/>
                  </a:lnTo>
                  <a:cubicBezTo>
                    <a:pt x="5318" y="3278"/>
                    <a:pt x="5371" y="3311"/>
                    <a:pt x="5338" y="3338"/>
                  </a:cubicBezTo>
                  <a:cubicBezTo>
                    <a:pt x="5338" y="3334"/>
                    <a:pt x="5335" y="3330"/>
                    <a:pt x="5333" y="3330"/>
                  </a:cubicBezTo>
                  <a:cubicBezTo>
                    <a:pt x="5333" y="3330"/>
                    <a:pt x="5332" y="3331"/>
                    <a:pt x="5332" y="3332"/>
                  </a:cubicBezTo>
                  <a:cubicBezTo>
                    <a:pt x="5332" y="3338"/>
                    <a:pt x="5332" y="3349"/>
                    <a:pt x="5332" y="3355"/>
                  </a:cubicBezTo>
                  <a:cubicBezTo>
                    <a:pt x="5343" y="3355"/>
                    <a:pt x="5343" y="3355"/>
                    <a:pt x="5349" y="3349"/>
                  </a:cubicBezTo>
                  <a:cubicBezTo>
                    <a:pt x="5355" y="3355"/>
                    <a:pt x="5360" y="3360"/>
                    <a:pt x="5360" y="3366"/>
                  </a:cubicBezTo>
                  <a:cubicBezTo>
                    <a:pt x="5358" y="3362"/>
                    <a:pt x="5356" y="3361"/>
                    <a:pt x="5353" y="3361"/>
                  </a:cubicBezTo>
                  <a:cubicBezTo>
                    <a:pt x="5347" y="3361"/>
                    <a:pt x="5340" y="3366"/>
                    <a:pt x="5332" y="3366"/>
                  </a:cubicBezTo>
                  <a:cubicBezTo>
                    <a:pt x="5338" y="3366"/>
                    <a:pt x="5343" y="3372"/>
                    <a:pt x="5343" y="3372"/>
                  </a:cubicBezTo>
                  <a:cubicBezTo>
                    <a:pt x="5321" y="3377"/>
                    <a:pt x="5366" y="3377"/>
                    <a:pt x="5349" y="3388"/>
                  </a:cubicBezTo>
                  <a:lnTo>
                    <a:pt x="5343" y="3388"/>
                  </a:lnTo>
                  <a:cubicBezTo>
                    <a:pt x="5343" y="3394"/>
                    <a:pt x="5355" y="3400"/>
                    <a:pt x="5349" y="3411"/>
                  </a:cubicBezTo>
                  <a:cubicBezTo>
                    <a:pt x="5338" y="3411"/>
                    <a:pt x="5343" y="3400"/>
                    <a:pt x="5338" y="3400"/>
                  </a:cubicBezTo>
                  <a:lnTo>
                    <a:pt x="5338" y="3400"/>
                  </a:lnTo>
                  <a:cubicBezTo>
                    <a:pt x="5332" y="3405"/>
                    <a:pt x="5355" y="3422"/>
                    <a:pt x="5343" y="3428"/>
                  </a:cubicBezTo>
                  <a:cubicBezTo>
                    <a:pt x="5338" y="3422"/>
                    <a:pt x="5338" y="3416"/>
                    <a:pt x="5338" y="3411"/>
                  </a:cubicBezTo>
                  <a:cubicBezTo>
                    <a:pt x="5321" y="3416"/>
                    <a:pt x="5327" y="3422"/>
                    <a:pt x="5321" y="3428"/>
                  </a:cubicBezTo>
                  <a:lnTo>
                    <a:pt x="5310" y="3439"/>
                  </a:lnTo>
                  <a:lnTo>
                    <a:pt x="5315" y="3439"/>
                  </a:lnTo>
                  <a:cubicBezTo>
                    <a:pt x="5343" y="3456"/>
                    <a:pt x="5315" y="3461"/>
                    <a:pt x="5332" y="3484"/>
                  </a:cubicBezTo>
                  <a:cubicBezTo>
                    <a:pt x="5325" y="3474"/>
                    <a:pt x="5322" y="3472"/>
                    <a:pt x="5320" y="3472"/>
                  </a:cubicBezTo>
                  <a:cubicBezTo>
                    <a:pt x="5318" y="3472"/>
                    <a:pt x="5317" y="3474"/>
                    <a:pt x="5314" y="3474"/>
                  </a:cubicBezTo>
                  <a:cubicBezTo>
                    <a:pt x="5313" y="3474"/>
                    <a:pt x="5312" y="3473"/>
                    <a:pt x="5310" y="3472"/>
                  </a:cubicBezTo>
                  <a:cubicBezTo>
                    <a:pt x="5306" y="3476"/>
                    <a:pt x="5302" y="3480"/>
                    <a:pt x="5298" y="3480"/>
                  </a:cubicBezTo>
                  <a:cubicBezTo>
                    <a:pt x="5296" y="3480"/>
                    <a:pt x="5295" y="3480"/>
                    <a:pt x="5293" y="3478"/>
                  </a:cubicBezTo>
                  <a:lnTo>
                    <a:pt x="5293" y="3478"/>
                  </a:lnTo>
                  <a:cubicBezTo>
                    <a:pt x="5304" y="3489"/>
                    <a:pt x="5282" y="3489"/>
                    <a:pt x="5299" y="3506"/>
                  </a:cubicBezTo>
                  <a:cubicBezTo>
                    <a:pt x="5297" y="3505"/>
                    <a:pt x="5297" y="3504"/>
                    <a:pt x="5296" y="3504"/>
                  </a:cubicBezTo>
                  <a:cubicBezTo>
                    <a:pt x="5293" y="3504"/>
                    <a:pt x="5292" y="3508"/>
                    <a:pt x="5288" y="3508"/>
                  </a:cubicBezTo>
                  <a:cubicBezTo>
                    <a:pt x="5286" y="3508"/>
                    <a:pt x="5284" y="3507"/>
                    <a:pt x="5282" y="3506"/>
                  </a:cubicBezTo>
                  <a:lnTo>
                    <a:pt x="5282" y="3506"/>
                  </a:lnTo>
                  <a:cubicBezTo>
                    <a:pt x="5284" y="3510"/>
                    <a:pt x="5286" y="3511"/>
                    <a:pt x="5288" y="3511"/>
                  </a:cubicBezTo>
                  <a:cubicBezTo>
                    <a:pt x="5290" y="3511"/>
                    <a:pt x="5293" y="3510"/>
                    <a:pt x="5295" y="3510"/>
                  </a:cubicBezTo>
                  <a:cubicBezTo>
                    <a:pt x="5296" y="3510"/>
                    <a:pt x="5297" y="3510"/>
                    <a:pt x="5299" y="3512"/>
                  </a:cubicBezTo>
                  <a:cubicBezTo>
                    <a:pt x="5310" y="3528"/>
                    <a:pt x="5271" y="3540"/>
                    <a:pt x="5282" y="3568"/>
                  </a:cubicBezTo>
                  <a:cubicBezTo>
                    <a:pt x="5287" y="3584"/>
                    <a:pt x="5299" y="3596"/>
                    <a:pt x="5299" y="3612"/>
                  </a:cubicBezTo>
                  <a:cubicBezTo>
                    <a:pt x="5298" y="3613"/>
                    <a:pt x="5297" y="3614"/>
                    <a:pt x="5296" y="3614"/>
                  </a:cubicBezTo>
                  <a:cubicBezTo>
                    <a:pt x="5292" y="3614"/>
                    <a:pt x="5287" y="3601"/>
                    <a:pt x="5287" y="3601"/>
                  </a:cubicBezTo>
                  <a:cubicBezTo>
                    <a:pt x="5276" y="3612"/>
                    <a:pt x="5276" y="3618"/>
                    <a:pt x="5276" y="3629"/>
                  </a:cubicBezTo>
                  <a:cubicBezTo>
                    <a:pt x="5276" y="3624"/>
                    <a:pt x="5271" y="3624"/>
                    <a:pt x="5265" y="3624"/>
                  </a:cubicBezTo>
                  <a:cubicBezTo>
                    <a:pt x="5265" y="3635"/>
                    <a:pt x="5282" y="3635"/>
                    <a:pt x="5271" y="3640"/>
                  </a:cubicBezTo>
                  <a:cubicBezTo>
                    <a:pt x="5265" y="3640"/>
                    <a:pt x="5259" y="3635"/>
                    <a:pt x="5254" y="3629"/>
                  </a:cubicBezTo>
                  <a:lnTo>
                    <a:pt x="5254" y="3629"/>
                  </a:lnTo>
                  <a:cubicBezTo>
                    <a:pt x="5254" y="3640"/>
                    <a:pt x="5259" y="3652"/>
                    <a:pt x="5259" y="3657"/>
                  </a:cubicBezTo>
                  <a:cubicBezTo>
                    <a:pt x="5254" y="3657"/>
                    <a:pt x="5254" y="3652"/>
                    <a:pt x="5248" y="3646"/>
                  </a:cubicBezTo>
                  <a:cubicBezTo>
                    <a:pt x="5248" y="3652"/>
                    <a:pt x="5248" y="3663"/>
                    <a:pt x="5248" y="3668"/>
                  </a:cubicBezTo>
                  <a:cubicBezTo>
                    <a:pt x="5248" y="3662"/>
                    <a:pt x="5252" y="3659"/>
                    <a:pt x="5256" y="3659"/>
                  </a:cubicBezTo>
                  <a:cubicBezTo>
                    <a:pt x="5259" y="3659"/>
                    <a:pt x="5263" y="3661"/>
                    <a:pt x="5265" y="3663"/>
                  </a:cubicBezTo>
                  <a:lnTo>
                    <a:pt x="5265" y="3668"/>
                  </a:lnTo>
                  <a:cubicBezTo>
                    <a:pt x="5267" y="3669"/>
                    <a:pt x="5269" y="3669"/>
                    <a:pt x="5271" y="3669"/>
                  </a:cubicBezTo>
                  <a:cubicBezTo>
                    <a:pt x="5290" y="3669"/>
                    <a:pt x="5271" y="3640"/>
                    <a:pt x="5276" y="3629"/>
                  </a:cubicBezTo>
                  <a:lnTo>
                    <a:pt x="5276" y="3629"/>
                  </a:lnTo>
                  <a:lnTo>
                    <a:pt x="5293" y="3646"/>
                  </a:lnTo>
                  <a:lnTo>
                    <a:pt x="5282" y="3624"/>
                  </a:lnTo>
                  <a:cubicBezTo>
                    <a:pt x="5287" y="3624"/>
                    <a:pt x="5299" y="3624"/>
                    <a:pt x="5299" y="3635"/>
                  </a:cubicBezTo>
                  <a:cubicBezTo>
                    <a:pt x="5310" y="3629"/>
                    <a:pt x="5293" y="3624"/>
                    <a:pt x="5310" y="3618"/>
                  </a:cubicBezTo>
                  <a:lnTo>
                    <a:pt x="5310" y="3612"/>
                  </a:lnTo>
                  <a:cubicBezTo>
                    <a:pt x="5310" y="3612"/>
                    <a:pt x="5321" y="3612"/>
                    <a:pt x="5315" y="3618"/>
                  </a:cubicBezTo>
                  <a:cubicBezTo>
                    <a:pt x="5332" y="3607"/>
                    <a:pt x="5310" y="3590"/>
                    <a:pt x="5326" y="3585"/>
                  </a:cubicBezTo>
                  <a:lnTo>
                    <a:pt x="5326" y="3585"/>
                  </a:lnTo>
                  <a:cubicBezTo>
                    <a:pt x="5327" y="3586"/>
                    <a:pt x="5327" y="3588"/>
                    <a:pt x="5327" y="3590"/>
                  </a:cubicBezTo>
                  <a:lnTo>
                    <a:pt x="5327" y="3584"/>
                  </a:lnTo>
                  <a:lnTo>
                    <a:pt x="5327" y="3584"/>
                  </a:lnTo>
                  <a:cubicBezTo>
                    <a:pt x="5327" y="3584"/>
                    <a:pt x="5327" y="3584"/>
                    <a:pt x="5326" y="3585"/>
                  </a:cubicBezTo>
                  <a:lnTo>
                    <a:pt x="5326" y="3585"/>
                  </a:lnTo>
                  <a:cubicBezTo>
                    <a:pt x="5325" y="3565"/>
                    <a:pt x="5315" y="3583"/>
                    <a:pt x="5304" y="3562"/>
                  </a:cubicBezTo>
                  <a:lnTo>
                    <a:pt x="5343" y="3562"/>
                  </a:lnTo>
                  <a:lnTo>
                    <a:pt x="5327" y="3556"/>
                  </a:lnTo>
                  <a:cubicBezTo>
                    <a:pt x="5331" y="3552"/>
                    <a:pt x="5332" y="3549"/>
                    <a:pt x="5334" y="3549"/>
                  </a:cubicBezTo>
                  <a:cubicBezTo>
                    <a:pt x="5335" y="3549"/>
                    <a:pt x="5336" y="3549"/>
                    <a:pt x="5338" y="3551"/>
                  </a:cubicBezTo>
                  <a:cubicBezTo>
                    <a:pt x="5336" y="3547"/>
                    <a:pt x="5335" y="3546"/>
                    <a:pt x="5333" y="3546"/>
                  </a:cubicBezTo>
                  <a:cubicBezTo>
                    <a:pt x="5332" y="3546"/>
                    <a:pt x="5330" y="3547"/>
                    <a:pt x="5327" y="3547"/>
                  </a:cubicBezTo>
                  <a:cubicBezTo>
                    <a:pt x="5326" y="3547"/>
                    <a:pt x="5324" y="3547"/>
                    <a:pt x="5321" y="3545"/>
                  </a:cubicBezTo>
                  <a:cubicBezTo>
                    <a:pt x="5338" y="3534"/>
                    <a:pt x="5327" y="3512"/>
                    <a:pt x="5349" y="3512"/>
                  </a:cubicBezTo>
                  <a:cubicBezTo>
                    <a:pt x="5347" y="3511"/>
                    <a:pt x="5346" y="3510"/>
                    <a:pt x="5345" y="3510"/>
                  </a:cubicBezTo>
                  <a:cubicBezTo>
                    <a:pt x="5340" y="3510"/>
                    <a:pt x="5338" y="3516"/>
                    <a:pt x="5336" y="3516"/>
                  </a:cubicBezTo>
                  <a:cubicBezTo>
                    <a:pt x="5335" y="3516"/>
                    <a:pt x="5334" y="3515"/>
                    <a:pt x="5332" y="3512"/>
                  </a:cubicBezTo>
                  <a:cubicBezTo>
                    <a:pt x="5360" y="3512"/>
                    <a:pt x="5332" y="3495"/>
                    <a:pt x="5343" y="3489"/>
                  </a:cubicBezTo>
                  <a:lnTo>
                    <a:pt x="5343" y="3489"/>
                  </a:lnTo>
                  <a:cubicBezTo>
                    <a:pt x="5351" y="3493"/>
                    <a:pt x="5351" y="3497"/>
                    <a:pt x="5354" y="3497"/>
                  </a:cubicBezTo>
                  <a:cubicBezTo>
                    <a:pt x="5355" y="3497"/>
                    <a:pt x="5357" y="3496"/>
                    <a:pt x="5360" y="3495"/>
                  </a:cubicBezTo>
                  <a:cubicBezTo>
                    <a:pt x="5343" y="3484"/>
                    <a:pt x="5371" y="3478"/>
                    <a:pt x="5371" y="3467"/>
                  </a:cubicBezTo>
                  <a:lnTo>
                    <a:pt x="5377" y="3467"/>
                  </a:lnTo>
                  <a:cubicBezTo>
                    <a:pt x="5377" y="3467"/>
                    <a:pt x="5366" y="3461"/>
                    <a:pt x="5360" y="3461"/>
                  </a:cubicBezTo>
                  <a:cubicBezTo>
                    <a:pt x="5360" y="3450"/>
                    <a:pt x="5366" y="3439"/>
                    <a:pt x="5366" y="3433"/>
                  </a:cubicBezTo>
                  <a:cubicBezTo>
                    <a:pt x="5371" y="3433"/>
                    <a:pt x="5377" y="3405"/>
                    <a:pt x="5388" y="3394"/>
                  </a:cubicBezTo>
                  <a:cubicBezTo>
                    <a:pt x="5371" y="3388"/>
                    <a:pt x="5377" y="3377"/>
                    <a:pt x="5377" y="3366"/>
                  </a:cubicBezTo>
                  <a:cubicBezTo>
                    <a:pt x="5388" y="3366"/>
                    <a:pt x="5388" y="3366"/>
                    <a:pt x="5394" y="3377"/>
                  </a:cubicBezTo>
                  <a:lnTo>
                    <a:pt x="5394" y="3366"/>
                  </a:lnTo>
                  <a:cubicBezTo>
                    <a:pt x="5388" y="3360"/>
                    <a:pt x="5388" y="3360"/>
                    <a:pt x="5388" y="3355"/>
                  </a:cubicBezTo>
                  <a:lnTo>
                    <a:pt x="5399" y="3355"/>
                  </a:lnTo>
                  <a:cubicBezTo>
                    <a:pt x="5399" y="3344"/>
                    <a:pt x="5388" y="3327"/>
                    <a:pt x="5399" y="3316"/>
                  </a:cubicBezTo>
                  <a:cubicBezTo>
                    <a:pt x="5397" y="3314"/>
                    <a:pt x="5393" y="3314"/>
                    <a:pt x="5389" y="3314"/>
                  </a:cubicBezTo>
                  <a:cubicBezTo>
                    <a:pt x="5385" y="3314"/>
                    <a:pt x="5381" y="3314"/>
                    <a:pt x="5377" y="3314"/>
                  </a:cubicBezTo>
                  <a:cubicBezTo>
                    <a:pt x="5369" y="3314"/>
                    <a:pt x="5360" y="3313"/>
                    <a:pt x="5355" y="3304"/>
                  </a:cubicBezTo>
                  <a:cubicBezTo>
                    <a:pt x="5363" y="3304"/>
                    <a:pt x="5371" y="3304"/>
                    <a:pt x="5375" y="3307"/>
                  </a:cubicBezTo>
                  <a:lnTo>
                    <a:pt x="5375" y="3307"/>
                  </a:lnTo>
                  <a:cubicBezTo>
                    <a:pt x="5374" y="3305"/>
                    <a:pt x="5374" y="3302"/>
                    <a:pt x="5377" y="3299"/>
                  </a:cubicBezTo>
                  <a:cubicBezTo>
                    <a:pt x="5385" y="3299"/>
                    <a:pt x="5385" y="3296"/>
                    <a:pt x="5387" y="3296"/>
                  </a:cubicBezTo>
                  <a:cubicBezTo>
                    <a:pt x="5388" y="3296"/>
                    <a:pt x="5390" y="3297"/>
                    <a:pt x="5394" y="3299"/>
                  </a:cubicBezTo>
                  <a:cubicBezTo>
                    <a:pt x="5394" y="3299"/>
                    <a:pt x="5388" y="3299"/>
                    <a:pt x="5394" y="3304"/>
                  </a:cubicBezTo>
                  <a:cubicBezTo>
                    <a:pt x="5394" y="3299"/>
                    <a:pt x="5399" y="3288"/>
                    <a:pt x="5405" y="3288"/>
                  </a:cubicBezTo>
                  <a:cubicBezTo>
                    <a:pt x="5399" y="3288"/>
                    <a:pt x="5394" y="3288"/>
                    <a:pt x="5394" y="3282"/>
                  </a:cubicBezTo>
                  <a:cubicBezTo>
                    <a:pt x="5394" y="3271"/>
                    <a:pt x="5405" y="3276"/>
                    <a:pt x="5411" y="3271"/>
                  </a:cubicBezTo>
                  <a:cubicBezTo>
                    <a:pt x="5405" y="3265"/>
                    <a:pt x="5411" y="3260"/>
                    <a:pt x="5399" y="3260"/>
                  </a:cubicBezTo>
                  <a:cubicBezTo>
                    <a:pt x="5399" y="3254"/>
                    <a:pt x="5405" y="3254"/>
                    <a:pt x="5411" y="3254"/>
                  </a:cubicBezTo>
                  <a:cubicBezTo>
                    <a:pt x="5406" y="3249"/>
                    <a:pt x="5410" y="3225"/>
                    <a:pt x="5398" y="3225"/>
                  </a:cubicBezTo>
                  <a:cubicBezTo>
                    <a:pt x="5397" y="3225"/>
                    <a:pt x="5395" y="3226"/>
                    <a:pt x="5394" y="3226"/>
                  </a:cubicBezTo>
                  <a:lnTo>
                    <a:pt x="5394" y="3232"/>
                  </a:lnTo>
                  <a:cubicBezTo>
                    <a:pt x="5383" y="3209"/>
                    <a:pt x="5405" y="3187"/>
                    <a:pt x="5399" y="3164"/>
                  </a:cubicBezTo>
                  <a:lnTo>
                    <a:pt x="5405" y="3164"/>
                  </a:lnTo>
                  <a:cubicBezTo>
                    <a:pt x="5399" y="3148"/>
                    <a:pt x="5399" y="3136"/>
                    <a:pt x="5388" y="3125"/>
                  </a:cubicBezTo>
                  <a:cubicBezTo>
                    <a:pt x="5388" y="3121"/>
                    <a:pt x="5394" y="3117"/>
                    <a:pt x="5399" y="3117"/>
                  </a:cubicBezTo>
                  <a:cubicBezTo>
                    <a:pt x="5401" y="3117"/>
                    <a:pt x="5403" y="3118"/>
                    <a:pt x="5405" y="3120"/>
                  </a:cubicBezTo>
                  <a:cubicBezTo>
                    <a:pt x="5399" y="3108"/>
                    <a:pt x="5394" y="3108"/>
                    <a:pt x="5399" y="3092"/>
                  </a:cubicBezTo>
                  <a:lnTo>
                    <a:pt x="5399" y="3092"/>
                  </a:lnTo>
                  <a:cubicBezTo>
                    <a:pt x="5403" y="3095"/>
                    <a:pt x="5405" y="3096"/>
                    <a:pt x="5407" y="3096"/>
                  </a:cubicBezTo>
                  <a:cubicBezTo>
                    <a:pt x="5409" y="3096"/>
                    <a:pt x="5410" y="3095"/>
                    <a:pt x="5410" y="3095"/>
                  </a:cubicBezTo>
                  <a:cubicBezTo>
                    <a:pt x="5411" y="3095"/>
                    <a:pt x="5411" y="3096"/>
                    <a:pt x="5411" y="3103"/>
                  </a:cubicBezTo>
                  <a:cubicBezTo>
                    <a:pt x="5411" y="3092"/>
                    <a:pt x="5416" y="3086"/>
                    <a:pt x="5405" y="3075"/>
                  </a:cubicBezTo>
                  <a:cubicBezTo>
                    <a:pt x="5416" y="3075"/>
                    <a:pt x="5422" y="3064"/>
                    <a:pt x="5416" y="3058"/>
                  </a:cubicBezTo>
                  <a:lnTo>
                    <a:pt x="5416" y="3058"/>
                  </a:lnTo>
                  <a:lnTo>
                    <a:pt x="5411" y="3064"/>
                  </a:lnTo>
                  <a:cubicBezTo>
                    <a:pt x="5405" y="3058"/>
                    <a:pt x="5405" y="3052"/>
                    <a:pt x="5405" y="3047"/>
                  </a:cubicBezTo>
                  <a:lnTo>
                    <a:pt x="5422" y="3047"/>
                  </a:lnTo>
                  <a:cubicBezTo>
                    <a:pt x="5439" y="3019"/>
                    <a:pt x="5388" y="3002"/>
                    <a:pt x="5416" y="2980"/>
                  </a:cubicBezTo>
                  <a:cubicBezTo>
                    <a:pt x="5415" y="2979"/>
                    <a:pt x="5414" y="2979"/>
                    <a:pt x="5413" y="2979"/>
                  </a:cubicBezTo>
                  <a:cubicBezTo>
                    <a:pt x="5407" y="2979"/>
                    <a:pt x="5409" y="2992"/>
                    <a:pt x="5403" y="2992"/>
                  </a:cubicBezTo>
                  <a:cubicBezTo>
                    <a:pt x="5402" y="2992"/>
                    <a:pt x="5401" y="2991"/>
                    <a:pt x="5399" y="2991"/>
                  </a:cubicBezTo>
                  <a:cubicBezTo>
                    <a:pt x="5399" y="2980"/>
                    <a:pt x="5422" y="2963"/>
                    <a:pt x="5422" y="2963"/>
                  </a:cubicBezTo>
                  <a:cubicBezTo>
                    <a:pt x="5427" y="2940"/>
                    <a:pt x="5394" y="2946"/>
                    <a:pt x="5399" y="2929"/>
                  </a:cubicBezTo>
                  <a:lnTo>
                    <a:pt x="5399" y="2929"/>
                  </a:lnTo>
                  <a:cubicBezTo>
                    <a:pt x="5397" y="2931"/>
                    <a:pt x="5393" y="2933"/>
                    <a:pt x="5388" y="2933"/>
                  </a:cubicBezTo>
                  <a:cubicBezTo>
                    <a:pt x="5382" y="2933"/>
                    <a:pt x="5375" y="2930"/>
                    <a:pt x="5371" y="2924"/>
                  </a:cubicBezTo>
                  <a:cubicBezTo>
                    <a:pt x="5371" y="2915"/>
                    <a:pt x="5383" y="2910"/>
                    <a:pt x="5392" y="2910"/>
                  </a:cubicBezTo>
                  <a:cubicBezTo>
                    <a:pt x="5395" y="2910"/>
                    <a:pt x="5398" y="2911"/>
                    <a:pt x="5399" y="2912"/>
                  </a:cubicBezTo>
                  <a:cubicBezTo>
                    <a:pt x="5399" y="2918"/>
                    <a:pt x="5399" y="2918"/>
                    <a:pt x="5394" y="2918"/>
                  </a:cubicBezTo>
                  <a:cubicBezTo>
                    <a:pt x="5398" y="2922"/>
                    <a:pt x="5399" y="2926"/>
                    <a:pt x="5401" y="2926"/>
                  </a:cubicBezTo>
                  <a:cubicBezTo>
                    <a:pt x="5402" y="2926"/>
                    <a:pt x="5403" y="2925"/>
                    <a:pt x="5405" y="2924"/>
                  </a:cubicBezTo>
                  <a:lnTo>
                    <a:pt x="5399" y="2918"/>
                  </a:lnTo>
                  <a:cubicBezTo>
                    <a:pt x="5404" y="2913"/>
                    <a:pt x="5405" y="2900"/>
                    <a:pt x="5409" y="2900"/>
                  </a:cubicBezTo>
                  <a:cubicBezTo>
                    <a:pt x="5409" y="2900"/>
                    <a:pt x="5410" y="2900"/>
                    <a:pt x="5411" y="2901"/>
                  </a:cubicBezTo>
                  <a:cubicBezTo>
                    <a:pt x="5408" y="2896"/>
                    <a:pt x="5407" y="2895"/>
                    <a:pt x="5406" y="2895"/>
                  </a:cubicBezTo>
                  <a:cubicBezTo>
                    <a:pt x="5404" y="2895"/>
                    <a:pt x="5403" y="2898"/>
                    <a:pt x="5399" y="2901"/>
                  </a:cubicBezTo>
                  <a:cubicBezTo>
                    <a:pt x="5405" y="2884"/>
                    <a:pt x="5399" y="2879"/>
                    <a:pt x="5399" y="2862"/>
                  </a:cubicBezTo>
                  <a:cubicBezTo>
                    <a:pt x="5399" y="2868"/>
                    <a:pt x="5394" y="2868"/>
                    <a:pt x="5394" y="2868"/>
                  </a:cubicBezTo>
                  <a:cubicBezTo>
                    <a:pt x="5394" y="2840"/>
                    <a:pt x="5383" y="2856"/>
                    <a:pt x="5377" y="2845"/>
                  </a:cubicBezTo>
                  <a:cubicBezTo>
                    <a:pt x="5383" y="2834"/>
                    <a:pt x="5394" y="2845"/>
                    <a:pt x="5383" y="2828"/>
                  </a:cubicBezTo>
                  <a:cubicBezTo>
                    <a:pt x="5385" y="2824"/>
                    <a:pt x="5388" y="2822"/>
                    <a:pt x="5392" y="2822"/>
                  </a:cubicBezTo>
                  <a:cubicBezTo>
                    <a:pt x="5397" y="2822"/>
                    <a:pt x="5402" y="2825"/>
                    <a:pt x="5405" y="2828"/>
                  </a:cubicBezTo>
                  <a:cubicBezTo>
                    <a:pt x="5388" y="2812"/>
                    <a:pt x="5405" y="2800"/>
                    <a:pt x="5405" y="2789"/>
                  </a:cubicBezTo>
                  <a:lnTo>
                    <a:pt x="5411" y="2795"/>
                  </a:lnTo>
                  <a:cubicBezTo>
                    <a:pt x="5405" y="2789"/>
                    <a:pt x="5405" y="2789"/>
                    <a:pt x="5405" y="2784"/>
                  </a:cubicBezTo>
                  <a:lnTo>
                    <a:pt x="5394" y="2789"/>
                  </a:lnTo>
                  <a:cubicBezTo>
                    <a:pt x="5399" y="2784"/>
                    <a:pt x="5394" y="2784"/>
                    <a:pt x="5399" y="2784"/>
                  </a:cubicBezTo>
                  <a:cubicBezTo>
                    <a:pt x="5398" y="2782"/>
                    <a:pt x="5397" y="2782"/>
                    <a:pt x="5395" y="2782"/>
                  </a:cubicBezTo>
                  <a:cubicBezTo>
                    <a:pt x="5391" y="2782"/>
                    <a:pt x="5385" y="2785"/>
                    <a:pt x="5379" y="2785"/>
                  </a:cubicBezTo>
                  <a:cubicBezTo>
                    <a:pt x="5376" y="2785"/>
                    <a:pt x="5374" y="2785"/>
                    <a:pt x="5371" y="2784"/>
                  </a:cubicBezTo>
                  <a:cubicBezTo>
                    <a:pt x="5377" y="2772"/>
                    <a:pt x="5360" y="2767"/>
                    <a:pt x="5377" y="2761"/>
                  </a:cubicBezTo>
                  <a:cubicBezTo>
                    <a:pt x="5377" y="2766"/>
                    <a:pt x="5378" y="2768"/>
                    <a:pt x="5380" y="2768"/>
                  </a:cubicBezTo>
                  <a:cubicBezTo>
                    <a:pt x="5382" y="2768"/>
                    <a:pt x="5385" y="2766"/>
                    <a:pt x="5388" y="2766"/>
                  </a:cubicBezTo>
                  <a:cubicBezTo>
                    <a:pt x="5390" y="2766"/>
                    <a:pt x="5392" y="2767"/>
                    <a:pt x="5394" y="2772"/>
                  </a:cubicBezTo>
                  <a:cubicBezTo>
                    <a:pt x="5394" y="2767"/>
                    <a:pt x="5394" y="2761"/>
                    <a:pt x="5394" y="2761"/>
                  </a:cubicBezTo>
                  <a:cubicBezTo>
                    <a:pt x="5394" y="2759"/>
                    <a:pt x="5394" y="2759"/>
                    <a:pt x="5394" y="2759"/>
                  </a:cubicBezTo>
                  <a:cubicBezTo>
                    <a:pt x="5395" y="2759"/>
                    <a:pt x="5396" y="2761"/>
                    <a:pt x="5399" y="2761"/>
                  </a:cubicBezTo>
                  <a:cubicBezTo>
                    <a:pt x="5405" y="2739"/>
                    <a:pt x="5377" y="2756"/>
                    <a:pt x="5377" y="2739"/>
                  </a:cubicBezTo>
                  <a:cubicBezTo>
                    <a:pt x="5381" y="2739"/>
                    <a:pt x="5384" y="2734"/>
                    <a:pt x="5387" y="2731"/>
                  </a:cubicBezTo>
                  <a:lnTo>
                    <a:pt x="5387" y="2731"/>
                  </a:lnTo>
                  <a:cubicBezTo>
                    <a:pt x="5385" y="2731"/>
                    <a:pt x="5383" y="2732"/>
                    <a:pt x="5381" y="2732"/>
                  </a:cubicBezTo>
                  <a:cubicBezTo>
                    <a:pt x="5377" y="2732"/>
                    <a:pt x="5371" y="2730"/>
                    <a:pt x="5366" y="2728"/>
                  </a:cubicBezTo>
                  <a:cubicBezTo>
                    <a:pt x="5371" y="2716"/>
                    <a:pt x="5360" y="2716"/>
                    <a:pt x="5360" y="2711"/>
                  </a:cubicBezTo>
                  <a:lnTo>
                    <a:pt x="5360" y="2716"/>
                  </a:lnTo>
                  <a:cubicBezTo>
                    <a:pt x="5349" y="2716"/>
                    <a:pt x="5349" y="2711"/>
                    <a:pt x="5343" y="2705"/>
                  </a:cubicBezTo>
                  <a:cubicBezTo>
                    <a:pt x="5345" y="2704"/>
                    <a:pt x="5346" y="2704"/>
                    <a:pt x="5346" y="2704"/>
                  </a:cubicBezTo>
                  <a:cubicBezTo>
                    <a:pt x="5349" y="2704"/>
                    <a:pt x="5350" y="2707"/>
                    <a:pt x="5352" y="2707"/>
                  </a:cubicBezTo>
                  <a:cubicBezTo>
                    <a:pt x="5353" y="2707"/>
                    <a:pt x="5353" y="2706"/>
                    <a:pt x="5355" y="2705"/>
                  </a:cubicBezTo>
                  <a:cubicBezTo>
                    <a:pt x="5338" y="2700"/>
                    <a:pt x="5360" y="2683"/>
                    <a:pt x="5349" y="2672"/>
                  </a:cubicBezTo>
                  <a:cubicBezTo>
                    <a:pt x="5349" y="2666"/>
                    <a:pt x="5360" y="2666"/>
                    <a:pt x="5366" y="2660"/>
                  </a:cubicBezTo>
                  <a:cubicBezTo>
                    <a:pt x="5349" y="2649"/>
                    <a:pt x="5371" y="2644"/>
                    <a:pt x="5355" y="2632"/>
                  </a:cubicBezTo>
                  <a:lnTo>
                    <a:pt x="5355" y="2632"/>
                  </a:lnTo>
                  <a:cubicBezTo>
                    <a:pt x="5352" y="2635"/>
                    <a:pt x="5350" y="2637"/>
                    <a:pt x="5348" y="2637"/>
                  </a:cubicBezTo>
                  <a:cubicBezTo>
                    <a:pt x="5346" y="2637"/>
                    <a:pt x="5343" y="2635"/>
                    <a:pt x="5338" y="2632"/>
                  </a:cubicBezTo>
                  <a:lnTo>
                    <a:pt x="5338" y="2632"/>
                  </a:lnTo>
                  <a:lnTo>
                    <a:pt x="5349" y="2655"/>
                  </a:lnTo>
                  <a:lnTo>
                    <a:pt x="5332" y="2644"/>
                  </a:lnTo>
                  <a:lnTo>
                    <a:pt x="5332" y="2644"/>
                  </a:lnTo>
                  <a:cubicBezTo>
                    <a:pt x="5332" y="2649"/>
                    <a:pt x="5343" y="2655"/>
                    <a:pt x="5343" y="2660"/>
                  </a:cubicBezTo>
                  <a:cubicBezTo>
                    <a:pt x="5338" y="2658"/>
                    <a:pt x="5335" y="2656"/>
                    <a:pt x="5333" y="2656"/>
                  </a:cubicBezTo>
                  <a:cubicBezTo>
                    <a:pt x="5331" y="2656"/>
                    <a:pt x="5329" y="2658"/>
                    <a:pt x="5327" y="2660"/>
                  </a:cubicBezTo>
                  <a:cubicBezTo>
                    <a:pt x="5338" y="2649"/>
                    <a:pt x="5310" y="2644"/>
                    <a:pt x="5315" y="2632"/>
                  </a:cubicBezTo>
                  <a:lnTo>
                    <a:pt x="5343" y="2621"/>
                  </a:lnTo>
                  <a:cubicBezTo>
                    <a:pt x="5349" y="2599"/>
                    <a:pt x="5321" y="2599"/>
                    <a:pt x="5321" y="2571"/>
                  </a:cubicBezTo>
                  <a:lnTo>
                    <a:pt x="5315" y="2582"/>
                  </a:lnTo>
                  <a:cubicBezTo>
                    <a:pt x="5304" y="2582"/>
                    <a:pt x="5310" y="2565"/>
                    <a:pt x="5304" y="2560"/>
                  </a:cubicBezTo>
                  <a:cubicBezTo>
                    <a:pt x="5315" y="2560"/>
                    <a:pt x="5315" y="2554"/>
                    <a:pt x="5321" y="2548"/>
                  </a:cubicBezTo>
                  <a:lnTo>
                    <a:pt x="5321" y="2548"/>
                  </a:lnTo>
                  <a:cubicBezTo>
                    <a:pt x="5320" y="2549"/>
                    <a:pt x="5320" y="2549"/>
                    <a:pt x="5319" y="2549"/>
                  </a:cubicBezTo>
                  <a:cubicBezTo>
                    <a:pt x="5316" y="2549"/>
                    <a:pt x="5314" y="2536"/>
                    <a:pt x="5300" y="2536"/>
                  </a:cubicBezTo>
                  <a:cubicBezTo>
                    <a:pt x="5298" y="2536"/>
                    <a:pt x="5296" y="2537"/>
                    <a:pt x="5293" y="2537"/>
                  </a:cubicBezTo>
                  <a:lnTo>
                    <a:pt x="5304" y="2520"/>
                  </a:lnTo>
                  <a:cubicBezTo>
                    <a:pt x="5299" y="2504"/>
                    <a:pt x="5271" y="2515"/>
                    <a:pt x="5265" y="2492"/>
                  </a:cubicBezTo>
                  <a:lnTo>
                    <a:pt x="5265" y="2492"/>
                  </a:lnTo>
                  <a:cubicBezTo>
                    <a:pt x="5267" y="2494"/>
                    <a:pt x="5270" y="2494"/>
                    <a:pt x="5272" y="2494"/>
                  </a:cubicBezTo>
                  <a:cubicBezTo>
                    <a:pt x="5277" y="2494"/>
                    <a:pt x="5281" y="2491"/>
                    <a:pt x="5287" y="2491"/>
                  </a:cubicBezTo>
                  <a:cubicBezTo>
                    <a:pt x="5289" y="2491"/>
                    <a:pt x="5291" y="2491"/>
                    <a:pt x="5293" y="2492"/>
                  </a:cubicBezTo>
                  <a:cubicBezTo>
                    <a:pt x="5289" y="2488"/>
                    <a:pt x="5288" y="2484"/>
                    <a:pt x="5286" y="2484"/>
                  </a:cubicBezTo>
                  <a:cubicBezTo>
                    <a:pt x="5285" y="2484"/>
                    <a:pt x="5284" y="2485"/>
                    <a:pt x="5282" y="2487"/>
                  </a:cubicBezTo>
                  <a:cubicBezTo>
                    <a:pt x="5287" y="2481"/>
                    <a:pt x="5265" y="2476"/>
                    <a:pt x="5271" y="2464"/>
                  </a:cubicBezTo>
                  <a:lnTo>
                    <a:pt x="5271" y="2464"/>
                  </a:lnTo>
                  <a:cubicBezTo>
                    <a:pt x="5267" y="2464"/>
                    <a:pt x="5261" y="2467"/>
                    <a:pt x="5257" y="2467"/>
                  </a:cubicBezTo>
                  <a:cubicBezTo>
                    <a:pt x="5255" y="2467"/>
                    <a:pt x="5254" y="2466"/>
                    <a:pt x="5254" y="2464"/>
                  </a:cubicBezTo>
                  <a:cubicBezTo>
                    <a:pt x="5254" y="2462"/>
                    <a:pt x="5254" y="2461"/>
                    <a:pt x="5255" y="2460"/>
                  </a:cubicBezTo>
                  <a:lnTo>
                    <a:pt x="5255" y="2460"/>
                  </a:lnTo>
                  <a:cubicBezTo>
                    <a:pt x="5255" y="2460"/>
                    <a:pt x="5256" y="2460"/>
                    <a:pt x="5256" y="2460"/>
                  </a:cubicBezTo>
                  <a:cubicBezTo>
                    <a:pt x="5257" y="2460"/>
                    <a:pt x="5258" y="2460"/>
                    <a:pt x="5259" y="2459"/>
                  </a:cubicBezTo>
                  <a:lnTo>
                    <a:pt x="5259" y="2459"/>
                  </a:lnTo>
                  <a:cubicBezTo>
                    <a:pt x="5259" y="2459"/>
                    <a:pt x="5257" y="2459"/>
                    <a:pt x="5255" y="2460"/>
                  </a:cubicBezTo>
                  <a:lnTo>
                    <a:pt x="5255" y="2460"/>
                  </a:lnTo>
                  <a:cubicBezTo>
                    <a:pt x="5253" y="2460"/>
                    <a:pt x="5251" y="2459"/>
                    <a:pt x="5249" y="2459"/>
                  </a:cubicBezTo>
                  <a:cubicBezTo>
                    <a:pt x="5247" y="2459"/>
                    <a:pt x="5245" y="2460"/>
                    <a:pt x="5244" y="2463"/>
                  </a:cubicBezTo>
                  <a:lnTo>
                    <a:pt x="5244" y="2463"/>
                  </a:lnTo>
                  <a:cubicBezTo>
                    <a:pt x="5258" y="2435"/>
                    <a:pt x="5220" y="2413"/>
                    <a:pt x="5231" y="2392"/>
                  </a:cubicBezTo>
                  <a:cubicBezTo>
                    <a:pt x="5226" y="2380"/>
                    <a:pt x="5215" y="2369"/>
                    <a:pt x="5209" y="2358"/>
                  </a:cubicBezTo>
                  <a:lnTo>
                    <a:pt x="5215" y="2358"/>
                  </a:lnTo>
                  <a:cubicBezTo>
                    <a:pt x="5215" y="2352"/>
                    <a:pt x="5212" y="2351"/>
                    <a:pt x="5207" y="2351"/>
                  </a:cubicBezTo>
                  <a:cubicBezTo>
                    <a:pt x="5204" y="2351"/>
                    <a:pt x="5199" y="2352"/>
                    <a:pt x="5195" y="2352"/>
                  </a:cubicBezTo>
                  <a:cubicBezTo>
                    <a:pt x="5189" y="2352"/>
                    <a:pt x="5183" y="2350"/>
                    <a:pt x="5181" y="2341"/>
                  </a:cubicBezTo>
                  <a:cubicBezTo>
                    <a:pt x="5184" y="2336"/>
                    <a:pt x="5187" y="2335"/>
                    <a:pt x="5190" y="2335"/>
                  </a:cubicBezTo>
                  <a:cubicBezTo>
                    <a:pt x="5193" y="2335"/>
                    <a:pt x="5196" y="2339"/>
                    <a:pt x="5197" y="2339"/>
                  </a:cubicBezTo>
                  <a:cubicBezTo>
                    <a:pt x="5198" y="2339"/>
                    <a:pt x="5198" y="2338"/>
                    <a:pt x="5198" y="2336"/>
                  </a:cubicBezTo>
                  <a:cubicBezTo>
                    <a:pt x="5226" y="2319"/>
                    <a:pt x="5181" y="2319"/>
                    <a:pt x="5192" y="2302"/>
                  </a:cubicBezTo>
                  <a:lnTo>
                    <a:pt x="5198" y="2302"/>
                  </a:lnTo>
                  <a:cubicBezTo>
                    <a:pt x="5198" y="2291"/>
                    <a:pt x="5175" y="2285"/>
                    <a:pt x="5170" y="2274"/>
                  </a:cubicBezTo>
                  <a:cubicBezTo>
                    <a:pt x="5170" y="2274"/>
                    <a:pt x="5170" y="2274"/>
                    <a:pt x="5170" y="2268"/>
                  </a:cubicBezTo>
                  <a:cubicBezTo>
                    <a:pt x="5153" y="2268"/>
                    <a:pt x="5142" y="2252"/>
                    <a:pt x="5131" y="2240"/>
                  </a:cubicBezTo>
                  <a:cubicBezTo>
                    <a:pt x="5136" y="2240"/>
                    <a:pt x="5138" y="2242"/>
                    <a:pt x="5139" y="2242"/>
                  </a:cubicBezTo>
                  <a:cubicBezTo>
                    <a:pt x="5140" y="2242"/>
                    <a:pt x="5142" y="2240"/>
                    <a:pt x="5147" y="2235"/>
                  </a:cubicBezTo>
                  <a:cubicBezTo>
                    <a:pt x="5147" y="2234"/>
                    <a:pt x="5146" y="2234"/>
                    <a:pt x="5145" y="2234"/>
                  </a:cubicBezTo>
                  <a:cubicBezTo>
                    <a:pt x="5140" y="2234"/>
                    <a:pt x="5132" y="2241"/>
                    <a:pt x="5124" y="2241"/>
                  </a:cubicBezTo>
                  <a:cubicBezTo>
                    <a:pt x="5123" y="2241"/>
                    <a:pt x="5121" y="2241"/>
                    <a:pt x="5119" y="2240"/>
                  </a:cubicBezTo>
                  <a:cubicBezTo>
                    <a:pt x="5125" y="2229"/>
                    <a:pt x="5125" y="2218"/>
                    <a:pt x="5131" y="2212"/>
                  </a:cubicBezTo>
                  <a:lnTo>
                    <a:pt x="5142" y="2224"/>
                  </a:lnTo>
                  <a:cubicBezTo>
                    <a:pt x="5153" y="2207"/>
                    <a:pt x="5131" y="2207"/>
                    <a:pt x="5131" y="2201"/>
                  </a:cubicBezTo>
                  <a:lnTo>
                    <a:pt x="5136" y="2201"/>
                  </a:lnTo>
                  <a:cubicBezTo>
                    <a:pt x="5125" y="2184"/>
                    <a:pt x="5108" y="2196"/>
                    <a:pt x="5097" y="2173"/>
                  </a:cubicBezTo>
                  <a:lnTo>
                    <a:pt x="5091" y="2179"/>
                  </a:lnTo>
                  <a:cubicBezTo>
                    <a:pt x="5075" y="2179"/>
                    <a:pt x="5097" y="2168"/>
                    <a:pt x="5080" y="2162"/>
                  </a:cubicBezTo>
                  <a:lnTo>
                    <a:pt x="5091" y="2151"/>
                  </a:lnTo>
                  <a:cubicBezTo>
                    <a:pt x="5086" y="2145"/>
                    <a:pt x="5063" y="2140"/>
                    <a:pt x="5052" y="2128"/>
                  </a:cubicBezTo>
                  <a:cubicBezTo>
                    <a:pt x="5069" y="2128"/>
                    <a:pt x="5080" y="2140"/>
                    <a:pt x="5097" y="2140"/>
                  </a:cubicBezTo>
                  <a:cubicBezTo>
                    <a:pt x="5093" y="2136"/>
                    <a:pt x="5087" y="2129"/>
                    <a:pt x="5080" y="2126"/>
                  </a:cubicBezTo>
                  <a:lnTo>
                    <a:pt x="5080" y="2126"/>
                  </a:lnTo>
                  <a:cubicBezTo>
                    <a:pt x="5080" y="2126"/>
                    <a:pt x="5080" y="2127"/>
                    <a:pt x="5080" y="2128"/>
                  </a:cubicBezTo>
                  <a:cubicBezTo>
                    <a:pt x="5063" y="2128"/>
                    <a:pt x="5047" y="2123"/>
                    <a:pt x="5041" y="2111"/>
                  </a:cubicBezTo>
                  <a:cubicBezTo>
                    <a:pt x="5069" y="2095"/>
                    <a:pt x="5024" y="2072"/>
                    <a:pt x="5041" y="2050"/>
                  </a:cubicBezTo>
                  <a:cubicBezTo>
                    <a:pt x="5013" y="2039"/>
                    <a:pt x="5013" y="2005"/>
                    <a:pt x="4991" y="1983"/>
                  </a:cubicBezTo>
                  <a:cubicBezTo>
                    <a:pt x="4985" y="1990"/>
                    <a:pt x="4983" y="1992"/>
                    <a:pt x="4981" y="1992"/>
                  </a:cubicBezTo>
                  <a:cubicBezTo>
                    <a:pt x="4979" y="1992"/>
                    <a:pt x="4978" y="1988"/>
                    <a:pt x="4974" y="1988"/>
                  </a:cubicBezTo>
                  <a:cubicBezTo>
                    <a:pt x="4972" y="1988"/>
                    <a:pt x="4968" y="1990"/>
                    <a:pt x="4963" y="1994"/>
                  </a:cubicBezTo>
                  <a:cubicBezTo>
                    <a:pt x="4957" y="1988"/>
                    <a:pt x="4957" y="1988"/>
                    <a:pt x="4957" y="1988"/>
                  </a:cubicBezTo>
                  <a:lnTo>
                    <a:pt x="4957" y="1960"/>
                  </a:lnTo>
                  <a:cubicBezTo>
                    <a:pt x="4957" y="1956"/>
                    <a:pt x="4958" y="1955"/>
                    <a:pt x="4959" y="1955"/>
                  </a:cubicBezTo>
                  <a:cubicBezTo>
                    <a:pt x="4960" y="1955"/>
                    <a:pt x="4962" y="1956"/>
                    <a:pt x="4965" y="1956"/>
                  </a:cubicBezTo>
                  <a:cubicBezTo>
                    <a:pt x="4966" y="1956"/>
                    <a:pt x="4967" y="1956"/>
                    <a:pt x="4968" y="1955"/>
                  </a:cubicBezTo>
                  <a:cubicBezTo>
                    <a:pt x="4957" y="1938"/>
                    <a:pt x="4974" y="1943"/>
                    <a:pt x="4974" y="1927"/>
                  </a:cubicBezTo>
                  <a:lnTo>
                    <a:pt x="4974" y="1927"/>
                  </a:lnTo>
                  <a:cubicBezTo>
                    <a:pt x="4972" y="1931"/>
                    <a:pt x="4969" y="1933"/>
                    <a:pt x="4966" y="1933"/>
                  </a:cubicBezTo>
                  <a:cubicBezTo>
                    <a:pt x="4961" y="1933"/>
                    <a:pt x="4957" y="1928"/>
                    <a:pt x="4957" y="1921"/>
                  </a:cubicBezTo>
                  <a:lnTo>
                    <a:pt x="4951" y="1943"/>
                  </a:lnTo>
                  <a:cubicBezTo>
                    <a:pt x="4929" y="1938"/>
                    <a:pt x="4957" y="1910"/>
                    <a:pt x="4935" y="1904"/>
                  </a:cubicBezTo>
                  <a:lnTo>
                    <a:pt x="4946" y="1904"/>
                  </a:lnTo>
                  <a:cubicBezTo>
                    <a:pt x="4936" y="1900"/>
                    <a:pt x="4919" y="1879"/>
                    <a:pt x="4901" y="1879"/>
                  </a:cubicBezTo>
                  <a:cubicBezTo>
                    <a:pt x="4897" y="1879"/>
                    <a:pt x="4894" y="1880"/>
                    <a:pt x="4890" y="1882"/>
                  </a:cubicBezTo>
                  <a:cubicBezTo>
                    <a:pt x="4890" y="1876"/>
                    <a:pt x="4895" y="1871"/>
                    <a:pt x="4895" y="1871"/>
                  </a:cubicBezTo>
                  <a:cubicBezTo>
                    <a:pt x="4879" y="1848"/>
                    <a:pt x="4839" y="1848"/>
                    <a:pt x="4834" y="1820"/>
                  </a:cubicBezTo>
                  <a:lnTo>
                    <a:pt x="4839" y="1815"/>
                  </a:lnTo>
                  <a:lnTo>
                    <a:pt x="4839" y="1815"/>
                  </a:lnTo>
                  <a:cubicBezTo>
                    <a:pt x="4837" y="1815"/>
                    <a:pt x="4832" y="1816"/>
                    <a:pt x="4829" y="1816"/>
                  </a:cubicBezTo>
                  <a:cubicBezTo>
                    <a:pt x="4825" y="1816"/>
                    <a:pt x="4823" y="1815"/>
                    <a:pt x="4823" y="1809"/>
                  </a:cubicBezTo>
                  <a:cubicBezTo>
                    <a:pt x="4823" y="1809"/>
                    <a:pt x="4828" y="1809"/>
                    <a:pt x="4828" y="1803"/>
                  </a:cubicBezTo>
                  <a:cubicBezTo>
                    <a:pt x="4823" y="1803"/>
                    <a:pt x="4811" y="1803"/>
                    <a:pt x="4806" y="1798"/>
                  </a:cubicBezTo>
                  <a:lnTo>
                    <a:pt x="4817" y="1792"/>
                  </a:lnTo>
                  <a:cubicBezTo>
                    <a:pt x="4806" y="1770"/>
                    <a:pt x="4772" y="1781"/>
                    <a:pt x="4750" y="1770"/>
                  </a:cubicBezTo>
                  <a:cubicBezTo>
                    <a:pt x="4767" y="1759"/>
                    <a:pt x="4750" y="1736"/>
                    <a:pt x="4744" y="1731"/>
                  </a:cubicBezTo>
                  <a:lnTo>
                    <a:pt x="4750" y="1725"/>
                  </a:lnTo>
                  <a:cubicBezTo>
                    <a:pt x="4722" y="1703"/>
                    <a:pt x="4694" y="1708"/>
                    <a:pt x="4666" y="1697"/>
                  </a:cubicBezTo>
                  <a:cubicBezTo>
                    <a:pt x="4666" y="1664"/>
                    <a:pt x="4622" y="1658"/>
                    <a:pt x="4599" y="1631"/>
                  </a:cubicBezTo>
                  <a:lnTo>
                    <a:pt x="4599" y="1631"/>
                  </a:lnTo>
                  <a:cubicBezTo>
                    <a:pt x="4603" y="1636"/>
                    <a:pt x="4593" y="1641"/>
                    <a:pt x="4587" y="1641"/>
                  </a:cubicBezTo>
                  <a:cubicBezTo>
                    <a:pt x="4586" y="1640"/>
                    <a:pt x="4584" y="1639"/>
                    <a:pt x="4582" y="1639"/>
                  </a:cubicBezTo>
                  <a:cubicBezTo>
                    <a:pt x="4580" y="1639"/>
                    <a:pt x="4577" y="1640"/>
                    <a:pt x="4576" y="1640"/>
                  </a:cubicBezTo>
                  <a:cubicBezTo>
                    <a:pt x="4572" y="1640"/>
                    <a:pt x="4571" y="1638"/>
                    <a:pt x="4576" y="1630"/>
                  </a:cubicBezTo>
                  <a:cubicBezTo>
                    <a:pt x="4582" y="1613"/>
                    <a:pt x="4565" y="1607"/>
                    <a:pt x="4554" y="1602"/>
                  </a:cubicBezTo>
                  <a:lnTo>
                    <a:pt x="4543" y="1624"/>
                  </a:lnTo>
                  <a:cubicBezTo>
                    <a:pt x="4537" y="1574"/>
                    <a:pt x="4470" y="1602"/>
                    <a:pt x="4470" y="1563"/>
                  </a:cubicBezTo>
                  <a:cubicBezTo>
                    <a:pt x="4464" y="1565"/>
                    <a:pt x="4460" y="1565"/>
                    <a:pt x="4456" y="1565"/>
                  </a:cubicBezTo>
                  <a:cubicBezTo>
                    <a:pt x="4452" y="1565"/>
                    <a:pt x="4447" y="1565"/>
                    <a:pt x="4442" y="1568"/>
                  </a:cubicBezTo>
                  <a:lnTo>
                    <a:pt x="4447" y="1557"/>
                  </a:lnTo>
                  <a:cubicBezTo>
                    <a:pt x="4431" y="1546"/>
                    <a:pt x="4425" y="1540"/>
                    <a:pt x="4403" y="1529"/>
                  </a:cubicBezTo>
                  <a:lnTo>
                    <a:pt x="4408" y="1523"/>
                  </a:lnTo>
                  <a:cubicBezTo>
                    <a:pt x="4407" y="1523"/>
                    <a:pt x="4406" y="1523"/>
                    <a:pt x="4406" y="1523"/>
                  </a:cubicBezTo>
                  <a:cubicBezTo>
                    <a:pt x="4394" y="1523"/>
                    <a:pt x="4379" y="1551"/>
                    <a:pt x="4369" y="1551"/>
                  </a:cubicBezTo>
                  <a:lnTo>
                    <a:pt x="4369" y="1529"/>
                  </a:lnTo>
                  <a:cubicBezTo>
                    <a:pt x="4349" y="1524"/>
                    <a:pt x="4334" y="1506"/>
                    <a:pt x="4311" y="1506"/>
                  </a:cubicBezTo>
                  <a:cubicBezTo>
                    <a:pt x="4309" y="1506"/>
                    <a:pt x="4306" y="1506"/>
                    <a:pt x="4304" y="1506"/>
                  </a:cubicBezTo>
                  <a:lnTo>
                    <a:pt x="4304" y="1506"/>
                  </a:lnTo>
                  <a:cubicBezTo>
                    <a:pt x="4308" y="1505"/>
                    <a:pt x="4308" y="1501"/>
                    <a:pt x="4313" y="1501"/>
                  </a:cubicBezTo>
                  <a:cubicBezTo>
                    <a:pt x="4306" y="1498"/>
                    <a:pt x="4292" y="1487"/>
                    <a:pt x="4282" y="1487"/>
                  </a:cubicBezTo>
                  <a:cubicBezTo>
                    <a:pt x="4276" y="1487"/>
                    <a:pt x="4271" y="1490"/>
                    <a:pt x="4269" y="1498"/>
                  </a:cubicBezTo>
                  <a:lnTo>
                    <a:pt x="4269" y="1498"/>
                  </a:lnTo>
                  <a:cubicBezTo>
                    <a:pt x="4269" y="1494"/>
                    <a:pt x="4267" y="1492"/>
                    <a:pt x="4262" y="1492"/>
                  </a:cubicBezTo>
                  <a:cubicBezTo>
                    <a:pt x="4254" y="1492"/>
                    <a:pt x="4241" y="1498"/>
                    <a:pt x="4235" y="1501"/>
                  </a:cubicBezTo>
                  <a:lnTo>
                    <a:pt x="4240" y="1490"/>
                  </a:lnTo>
                  <a:lnTo>
                    <a:pt x="4240" y="1490"/>
                  </a:lnTo>
                  <a:cubicBezTo>
                    <a:pt x="4223" y="1501"/>
                    <a:pt x="4223" y="1507"/>
                    <a:pt x="4207" y="1507"/>
                  </a:cubicBezTo>
                  <a:cubicBezTo>
                    <a:pt x="4207" y="1507"/>
                    <a:pt x="4207" y="1499"/>
                    <a:pt x="4209" y="1499"/>
                  </a:cubicBezTo>
                  <a:cubicBezTo>
                    <a:pt x="4210" y="1499"/>
                    <a:pt x="4211" y="1500"/>
                    <a:pt x="4212" y="1501"/>
                  </a:cubicBezTo>
                  <a:lnTo>
                    <a:pt x="4212" y="1501"/>
                  </a:lnTo>
                  <a:cubicBezTo>
                    <a:pt x="4210" y="1499"/>
                    <a:pt x="4208" y="1498"/>
                    <a:pt x="4206" y="1498"/>
                  </a:cubicBezTo>
                  <a:cubicBezTo>
                    <a:pt x="4202" y="1498"/>
                    <a:pt x="4199" y="1504"/>
                    <a:pt x="4193" y="1504"/>
                  </a:cubicBezTo>
                  <a:cubicBezTo>
                    <a:pt x="4191" y="1504"/>
                    <a:pt x="4188" y="1503"/>
                    <a:pt x="4184" y="1501"/>
                  </a:cubicBezTo>
                  <a:lnTo>
                    <a:pt x="4195" y="1495"/>
                  </a:lnTo>
                  <a:cubicBezTo>
                    <a:pt x="4192" y="1494"/>
                    <a:pt x="4190" y="1493"/>
                    <a:pt x="4188" y="1493"/>
                  </a:cubicBezTo>
                  <a:cubicBezTo>
                    <a:pt x="4183" y="1493"/>
                    <a:pt x="4181" y="1497"/>
                    <a:pt x="4173" y="1501"/>
                  </a:cubicBezTo>
                  <a:cubicBezTo>
                    <a:pt x="4172" y="1502"/>
                    <a:pt x="4171" y="1503"/>
                    <a:pt x="4169" y="1503"/>
                  </a:cubicBezTo>
                  <a:cubicBezTo>
                    <a:pt x="4162" y="1503"/>
                    <a:pt x="4151" y="1493"/>
                    <a:pt x="4151" y="1484"/>
                  </a:cubicBezTo>
                  <a:cubicBezTo>
                    <a:pt x="4151" y="1488"/>
                    <a:pt x="4145" y="1492"/>
                    <a:pt x="4140" y="1492"/>
                  </a:cubicBezTo>
                  <a:cubicBezTo>
                    <a:pt x="4138" y="1492"/>
                    <a:pt x="4135" y="1491"/>
                    <a:pt x="4134" y="1490"/>
                  </a:cubicBezTo>
                  <a:cubicBezTo>
                    <a:pt x="4134" y="1490"/>
                    <a:pt x="4139" y="1484"/>
                    <a:pt x="4139" y="1484"/>
                  </a:cubicBezTo>
                  <a:cubicBezTo>
                    <a:pt x="4136" y="1482"/>
                    <a:pt x="4132" y="1481"/>
                    <a:pt x="4128" y="1481"/>
                  </a:cubicBezTo>
                  <a:cubicBezTo>
                    <a:pt x="4120" y="1481"/>
                    <a:pt x="4113" y="1485"/>
                    <a:pt x="4106" y="1485"/>
                  </a:cubicBezTo>
                  <a:cubicBezTo>
                    <a:pt x="4102" y="1485"/>
                    <a:pt x="4098" y="1484"/>
                    <a:pt x="4095" y="1479"/>
                  </a:cubicBezTo>
                  <a:cubicBezTo>
                    <a:pt x="4095" y="1479"/>
                    <a:pt x="4095" y="1473"/>
                    <a:pt x="4095" y="1473"/>
                  </a:cubicBezTo>
                  <a:cubicBezTo>
                    <a:pt x="4111" y="1473"/>
                    <a:pt x="4123" y="1479"/>
                    <a:pt x="4123" y="1479"/>
                  </a:cubicBezTo>
                  <a:cubicBezTo>
                    <a:pt x="4123" y="1467"/>
                    <a:pt x="4111" y="1462"/>
                    <a:pt x="4123" y="1445"/>
                  </a:cubicBezTo>
                  <a:lnTo>
                    <a:pt x="4123" y="1445"/>
                  </a:lnTo>
                  <a:cubicBezTo>
                    <a:pt x="4113" y="1455"/>
                    <a:pt x="4099" y="1469"/>
                    <a:pt x="4085" y="1469"/>
                  </a:cubicBezTo>
                  <a:cubicBezTo>
                    <a:pt x="4082" y="1469"/>
                    <a:pt x="4080" y="1468"/>
                    <a:pt x="4078" y="1467"/>
                  </a:cubicBezTo>
                  <a:cubicBezTo>
                    <a:pt x="4078" y="1462"/>
                    <a:pt x="4078" y="1462"/>
                    <a:pt x="4078" y="1462"/>
                  </a:cubicBezTo>
                  <a:cubicBezTo>
                    <a:pt x="4078" y="1459"/>
                    <a:pt x="4078" y="1458"/>
                    <a:pt x="4077" y="1458"/>
                  </a:cubicBezTo>
                  <a:cubicBezTo>
                    <a:pt x="4076" y="1458"/>
                    <a:pt x="4075" y="1459"/>
                    <a:pt x="4072" y="1462"/>
                  </a:cubicBezTo>
                  <a:cubicBezTo>
                    <a:pt x="4067" y="1456"/>
                    <a:pt x="4067" y="1456"/>
                    <a:pt x="4061" y="1456"/>
                  </a:cubicBezTo>
                  <a:lnTo>
                    <a:pt x="4050" y="1456"/>
                  </a:lnTo>
                  <a:cubicBezTo>
                    <a:pt x="4055" y="1456"/>
                    <a:pt x="4055" y="1451"/>
                    <a:pt x="4055" y="1451"/>
                  </a:cubicBezTo>
                  <a:cubicBezTo>
                    <a:pt x="4055" y="1451"/>
                    <a:pt x="4044" y="1451"/>
                    <a:pt x="4044" y="1445"/>
                  </a:cubicBezTo>
                  <a:cubicBezTo>
                    <a:pt x="4039" y="1462"/>
                    <a:pt x="4033" y="1456"/>
                    <a:pt x="4039" y="1467"/>
                  </a:cubicBezTo>
                  <a:lnTo>
                    <a:pt x="4061" y="1467"/>
                  </a:lnTo>
                  <a:cubicBezTo>
                    <a:pt x="4057" y="1471"/>
                    <a:pt x="4053" y="1475"/>
                    <a:pt x="4049" y="1475"/>
                  </a:cubicBezTo>
                  <a:cubicBezTo>
                    <a:pt x="4047" y="1475"/>
                    <a:pt x="4046" y="1475"/>
                    <a:pt x="4044" y="1473"/>
                  </a:cubicBezTo>
                  <a:cubicBezTo>
                    <a:pt x="4039" y="1479"/>
                    <a:pt x="4039" y="1490"/>
                    <a:pt x="4033" y="1490"/>
                  </a:cubicBezTo>
                  <a:cubicBezTo>
                    <a:pt x="4027" y="1473"/>
                    <a:pt x="4011" y="1462"/>
                    <a:pt x="4011" y="1451"/>
                  </a:cubicBezTo>
                  <a:cubicBezTo>
                    <a:pt x="3988" y="1456"/>
                    <a:pt x="3960" y="1451"/>
                    <a:pt x="3949" y="1479"/>
                  </a:cubicBezTo>
                  <a:cubicBezTo>
                    <a:pt x="3944" y="1479"/>
                    <a:pt x="3943" y="1470"/>
                    <a:pt x="3943" y="1464"/>
                  </a:cubicBezTo>
                  <a:lnTo>
                    <a:pt x="3943" y="1464"/>
                  </a:lnTo>
                  <a:cubicBezTo>
                    <a:pt x="3932" y="1466"/>
                    <a:pt x="3915" y="1464"/>
                    <a:pt x="3915" y="1479"/>
                  </a:cubicBezTo>
                  <a:cubicBezTo>
                    <a:pt x="3899" y="1467"/>
                    <a:pt x="3921" y="1462"/>
                    <a:pt x="3904" y="1462"/>
                  </a:cubicBezTo>
                  <a:cubicBezTo>
                    <a:pt x="3898" y="1457"/>
                    <a:pt x="3892" y="1455"/>
                    <a:pt x="3886" y="1455"/>
                  </a:cubicBezTo>
                  <a:cubicBezTo>
                    <a:pt x="3865" y="1455"/>
                    <a:pt x="3850" y="1482"/>
                    <a:pt x="3827" y="1482"/>
                  </a:cubicBezTo>
                  <a:cubicBezTo>
                    <a:pt x="3821" y="1482"/>
                    <a:pt x="3815" y="1481"/>
                    <a:pt x="3809" y="1477"/>
                  </a:cubicBezTo>
                  <a:lnTo>
                    <a:pt x="3809" y="1477"/>
                  </a:lnTo>
                  <a:cubicBezTo>
                    <a:pt x="3809" y="1477"/>
                    <a:pt x="3809" y="1478"/>
                    <a:pt x="3809" y="1479"/>
                  </a:cubicBezTo>
                  <a:cubicBezTo>
                    <a:pt x="3801" y="1477"/>
                    <a:pt x="3794" y="1476"/>
                    <a:pt x="3787" y="1476"/>
                  </a:cubicBezTo>
                  <a:cubicBezTo>
                    <a:pt x="3755" y="1476"/>
                    <a:pt x="3725" y="1489"/>
                    <a:pt x="3694" y="1489"/>
                  </a:cubicBezTo>
                  <a:cubicBezTo>
                    <a:pt x="3684" y="1489"/>
                    <a:pt x="3674" y="1488"/>
                    <a:pt x="3663" y="1484"/>
                  </a:cubicBezTo>
                  <a:cubicBezTo>
                    <a:pt x="3660" y="1483"/>
                    <a:pt x="3658" y="1483"/>
                    <a:pt x="3656" y="1483"/>
                  </a:cubicBezTo>
                  <a:cubicBezTo>
                    <a:pt x="3646" y="1483"/>
                    <a:pt x="3645" y="1492"/>
                    <a:pt x="3641" y="1501"/>
                  </a:cubicBezTo>
                  <a:lnTo>
                    <a:pt x="3635" y="1490"/>
                  </a:lnTo>
                  <a:lnTo>
                    <a:pt x="3624" y="1507"/>
                  </a:lnTo>
                  <a:cubicBezTo>
                    <a:pt x="3621" y="1509"/>
                    <a:pt x="3618" y="1511"/>
                    <a:pt x="3615" y="1511"/>
                  </a:cubicBezTo>
                  <a:cubicBezTo>
                    <a:pt x="3605" y="1511"/>
                    <a:pt x="3593" y="1497"/>
                    <a:pt x="3582" y="1497"/>
                  </a:cubicBezTo>
                  <a:cubicBezTo>
                    <a:pt x="3577" y="1497"/>
                    <a:pt x="3572" y="1500"/>
                    <a:pt x="3568" y="1507"/>
                  </a:cubicBezTo>
                  <a:lnTo>
                    <a:pt x="3568" y="1518"/>
                  </a:lnTo>
                  <a:cubicBezTo>
                    <a:pt x="3564" y="1518"/>
                    <a:pt x="3556" y="1523"/>
                    <a:pt x="3550" y="1523"/>
                  </a:cubicBezTo>
                  <a:cubicBezTo>
                    <a:pt x="3548" y="1523"/>
                    <a:pt x="3546" y="1522"/>
                    <a:pt x="3546" y="1518"/>
                  </a:cubicBezTo>
                  <a:cubicBezTo>
                    <a:pt x="3541" y="1518"/>
                    <a:pt x="3544" y="1525"/>
                    <a:pt x="3542" y="1525"/>
                  </a:cubicBezTo>
                  <a:cubicBezTo>
                    <a:pt x="3542" y="1525"/>
                    <a:pt x="3541" y="1525"/>
                    <a:pt x="3540" y="1523"/>
                  </a:cubicBezTo>
                  <a:lnTo>
                    <a:pt x="3535" y="1518"/>
                  </a:lnTo>
                  <a:lnTo>
                    <a:pt x="3518" y="1535"/>
                  </a:lnTo>
                  <a:cubicBezTo>
                    <a:pt x="3512" y="1535"/>
                    <a:pt x="3507" y="1529"/>
                    <a:pt x="3507" y="1523"/>
                  </a:cubicBezTo>
                  <a:cubicBezTo>
                    <a:pt x="3512" y="1467"/>
                    <a:pt x="3484" y="1411"/>
                    <a:pt x="3490" y="1355"/>
                  </a:cubicBezTo>
                  <a:cubicBezTo>
                    <a:pt x="3490" y="1333"/>
                    <a:pt x="3478" y="1333"/>
                    <a:pt x="3467" y="1327"/>
                  </a:cubicBezTo>
                  <a:lnTo>
                    <a:pt x="3484" y="1322"/>
                  </a:lnTo>
                  <a:lnTo>
                    <a:pt x="3462" y="1305"/>
                  </a:lnTo>
                  <a:cubicBezTo>
                    <a:pt x="3439" y="1288"/>
                    <a:pt x="3478" y="1255"/>
                    <a:pt x="3445" y="1232"/>
                  </a:cubicBezTo>
                  <a:lnTo>
                    <a:pt x="3445" y="1232"/>
                  </a:lnTo>
                  <a:lnTo>
                    <a:pt x="3434" y="1238"/>
                  </a:lnTo>
                  <a:cubicBezTo>
                    <a:pt x="3434" y="1227"/>
                    <a:pt x="3417" y="1210"/>
                    <a:pt x="3428" y="1204"/>
                  </a:cubicBezTo>
                  <a:cubicBezTo>
                    <a:pt x="3422" y="1204"/>
                    <a:pt x="3417" y="1204"/>
                    <a:pt x="3417" y="1199"/>
                  </a:cubicBezTo>
                  <a:lnTo>
                    <a:pt x="3422" y="1199"/>
                  </a:lnTo>
                  <a:cubicBezTo>
                    <a:pt x="3417" y="1187"/>
                    <a:pt x="3406" y="1182"/>
                    <a:pt x="3400" y="1176"/>
                  </a:cubicBezTo>
                  <a:cubicBezTo>
                    <a:pt x="3389" y="1154"/>
                    <a:pt x="3428" y="1165"/>
                    <a:pt x="3411" y="1137"/>
                  </a:cubicBezTo>
                  <a:cubicBezTo>
                    <a:pt x="3403" y="1129"/>
                    <a:pt x="3386" y="1124"/>
                    <a:pt x="3377" y="1124"/>
                  </a:cubicBezTo>
                  <a:cubicBezTo>
                    <a:pt x="3374" y="1124"/>
                    <a:pt x="3372" y="1124"/>
                    <a:pt x="3372" y="1126"/>
                  </a:cubicBezTo>
                  <a:cubicBezTo>
                    <a:pt x="3372" y="1131"/>
                    <a:pt x="3372" y="1137"/>
                    <a:pt x="3366" y="1143"/>
                  </a:cubicBezTo>
                  <a:lnTo>
                    <a:pt x="3361" y="1137"/>
                  </a:lnTo>
                  <a:cubicBezTo>
                    <a:pt x="3350" y="1137"/>
                    <a:pt x="3344" y="1143"/>
                    <a:pt x="3338" y="1148"/>
                  </a:cubicBezTo>
                  <a:cubicBezTo>
                    <a:pt x="3338" y="1148"/>
                    <a:pt x="3338" y="1143"/>
                    <a:pt x="3333" y="1143"/>
                  </a:cubicBezTo>
                  <a:lnTo>
                    <a:pt x="3322" y="1148"/>
                  </a:lnTo>
                  <a:lnTo>
                    <a:pt x="3327" y="1154"/>
                  </a:lnTo>
                  <a:lnTo>
                    <a:pt x="3333" y="1154"/>
                  </a:lnTo>
                  <a:cubicBezTo>
                    <a:pt x="3322" y="1159"/>
                    <a:pt x="3316" y="1165"/>
                    <a:pt x="3316" y="1182"/>
                  </a:cubicBezTo>
                  <a:lnTo>
                    <a:pt x="3338" y="1187"/>
                  </a:lnTo>
                  <a:lnTo>
                    <a:pt x="3333" y="1198"/>
                  </a:lnTo>
                  <a:lnTo>
                    <a:pt x="3333" y="1198"/>
                  </a:lnTo>
                  <a:cubicBezTo>
                    <a:pt x="3333" y="1198"/>
                    <a:pt x="3333" y="1198"/>
                    <a:pt x="3333" y="1198"/>
                  </a:cubicBezTo>
                  <a:lnTo>
                    <a:pt x="3333" y="1198"/>
                  </a:lnTo>
                  <a:lnTo>
                    <a:pt x="3333" y="1199"/>
                  </a:lnTo>
                  <a:lnTo>
                    <a:pt x="3333" y="1198"/>
                  </a:lnTo>
                  <a:lnTo>
                    <a:pt x="3333" y="1198"/>
                  </a:lnTo>
                  <a:cubicBezTo>
                    <a:pt x="3335" y="1199"/>
                    <a:pt x="3337" y="1199"/>
                    <a:pt x="3338" y="1199"/>
                  </a:cubicBezTo>
                  <a:cubicBezTo>
                    <a:pt x="3333" y="1204"/>
                    <a:pt x="3333" y="1210"/>
                    <a:pt x="3333" y="1215"/>
                  </a:cubicBezTo>
                  <a:lnTo>
                    <a:pt x="3361" y="1215"/>
                  </a:lnTo>
                  <a:cubicBezTo>
                    <a:pt x="3355" y="1221"/>
                    <a:pt x="3338" y="1221"/>
                    <a:pt x="3344" y="1232"/>
                  </a:cubicBezTo>
                  <a:cubicBezTo>
                    <a:pt x="3354" y="1232"/>
                    <a:pt x="3355" y="1220"/>
                    <a:pt x="3362" y="1220"/>
                  </a:cubicBezTo>
                  <a:cubicBezTo>
                    <a:pt x="3364" y="1220"/>
                    <a:pt x="3365" y="1220"/>
                    <a:pt x="3366" y="1221"/>
                  </a:cubicBezTo>
                  <a:cubicBezTo>
                    <a:pt x="3361" y="1238"/>
                    <a:pt x="3355" y="1238"/>
                    <a:pt x="3366" y="1243"/>
                  </a:cubicBezTo>
                  <a:lnTo>
                    <a:pt x="3355" y="1243"/>
                  </a:lnTo>
                  <a:cubicBezTo>
                    <a:pt x="3361" y="1249"/>
                    <a:pt x="3366" y="1260"/>
                    <a:pt x="3378" y="1260"/>
                  </a:cubicBezTo>
                  <a:cubicBezTo>
                    <a:pt x="3372" y="1271"/>
                    <a:pt x="3394" y="1288"/>
                    <a:pt x="3372" y="1294"/>
                  </a:cubicBezTo>
                  <a:cubicBezTo>
                    <a:pt x="3378" y="1294"/>
                    <a:pt x="3394" y="1299"/>
                    <a:pt x="3394" y="1311"/>
                  </a:cubicBezTo>
                  <a:cubicBezTo>
                    <a:pt x="3392" y="1310"/>
                    <a:pt x="3391" y="1310"/>
                    <a:pt x="3389" y="1310"/>
                  </a:cubicBezTo>
                  <a:cubicBezTo>
                    <a:pt x="3372" y="1310"/>
                    <a:pt x="3404" y="1339"/>
                    <a:pt x="3378" y="1344"/>
                  </a:cubicBezTo>
                  <a:cubicBezTo>
                    <a:pt x="3406" y="1344"/>
                    <a:pt x="3400" y="1372"/>
                    <a:pt x="3417" y="1389"/>
                  </a:cubicBezTo>
                  <a:cubicBezTo>
                    <a:pt x="3411" y="1389"/>
                    <a:pt x="3411" y="1389"/>
                    <a:pt x="3411" y="1383"/>
                  </a:cubicBezTo>
                  <a:cubicBezTo>
                    <a:pt x="3411" y="1395"/>
                    <a:pt x="3406" y="1400"/>
                    <a:pt x="3400" y="1406"/>
                  </a:cubicBezTo>
                  <a:cubicBezTo>
                    <a:pt x="3422" y="1406"/>
                    <a:pt x="3428" y="1423"/>
                    <a:pt x="3439" y="1428"/>
                  </a:cubicBezTo>
                  <a:cubicBezTo>
                    <a:pt x="3434" y="1433"/>
                    <a:pt x="3430" y="1435"/>
                    <a:pt x="3427" y="1435"/>
                  </a:cubicBezTo>
                  <a:cubicBezTo>
                    <a:pt x="3421" y="1435"/>
                    <a:pt x="3416" y="1431"/>
                    <a:pt x="3410" y="1431"/>
                  </a:cubicBezTo>
                  <a:cubicBezTo>
                    <a:pt x="3407" y="1431"/>
                    <a:pt x="3404" y="1431"/>
                    <a:pt x="3400" y="1434"/>
                  </a:cubicBezTo>
                  <a:cubicBezTo>
                    <a:pt x="3402" y="1433"/>
                    <a:pt x="3404" y="1433"/>
                    <a:pt x="3405" y="1433"/>
                  </a:cubicBezTo>
                  <a:cubicBezTo>
                    <a:pt x="3416" y="1433"/>
                    <a:pt x="3418" y="1446"/>
                    <a:pt x="3429" y="1446"/>
                  </a:cubicBezTo>
                  <a:cubicBezTo>
                    <a:pt x="3430" y="1446"/>
                    <a:pt x="3432" y="1446"/>
                    <a:pt x="3434" y="1445"/>
                  </a:cubicBezTo>
                  <a:lnTo>
                    <a:pt x="3434" y="1445"/>
                  </a:lnTo>
                  <a:cubicBezTo>
                    <a:pt x="3422" y="1456"/>
                    <a:pt x="3428" y="1456"/>
                    <a:pt x="3411" y="1462"/>
                  </a:cubicBezTo>
                  <a:cubicBezTo>
                    <a:pt x="3434" y="1462"/>
                    <a:pt x="3417" y="1467"/>
                    <a:pt x="3434" y="1479"/>
                  </a:cubicBezTo>
                  <a:cubicBezTo>
                    <a:pt x="3422" y="1490"/>
                    <a:pt x="3411" y="1484"/>
                    <a:pt x="3417" y="1495"/>
                  </a:cubicBezTo>
                  <a:cubicBezTo>
                    <a:pt x="3415" y="1498"/>
                    <a:pt x="3414" y="1499"/>
                    <a:pt x="3413" y="1499"/>
                  </a:cubicBezTo>
                  <a:cubicBezTo>
                    <a:pt x="3409" y="1499"/>
                    <a:pt x="3406" y="1490"/>
                    <a:pt x="3406" y="1490"/>
                  </a:cubicBezTo>
                  <a:lnTo>
                    <a:pt x="3406" y="1490"/>
                  </a:lnTo>
                  <a:cubicBezTo>
                    <a:pt x="3406" y="1498"/>
                    <a:pt x="3410" y="1500"/>
                    <a:pt x="3415" y="1500"/>
                  </a:cubicBezTo>
                  <a:cubicBezTo>
                    <a:pt x="3418" y="1500"/>
                    <a:pt x="3421" y="1499"/>
                    <a:pt x="3425" y="1499"/>
                  </a:cubicBezTo>
                  <a:cubicBezTo>
                    <a:pt x="3428" y="1499"/>
                    <a:pt x="3431" y="1500"/>
                    <a:pt x="3434" y="1501"/>
                  </a:cubicBezTo>
                  <a:cubicBezTo>
                    <a:pt x="3439" y="1518"/>
                    <a:pt x="3417" y="1512"/>
                    <a:pt x="3411" y="1518"/>
                  </a:cubicBezTo>
                  <a:cubicBezTo>
                    <a:pt x="3417" y="1529"/>
                    <a:pt x="3434" y="1535"/>
                    <a:pt x="3428" y="1546"/>
                  </a:cubicBezTo>
                  <a:lnTo>
                    <a:pt x="3422" y="1546"/>
                  </a:lnTo>
                  <a:cubicBezTo>
                    <a:pt x="3439" y="1557"/>
                    <a:pt x="3422" y="1585"/>
                    <a:pt x="3439" y="1596"/>
                  </a:cubicBezTo>
                  <a:cubicBezTo>
                    <a:pt x="3439" y="1598"/>
                    <a:pt x="3439" y="1599"/>
                    <a:pt x="3438" y="1600"/>
                  </a:cubicBezTo>
                  <a:lnTo>
                    <a:pt x="3438" y="1600"/>
                  </a:lnTo>
                  <a:cubicBezTo>
                    <a:pt x="3440" y="1600"/>
                    <a:pt x="3442" y="1599"/>
                    <a:pt x="3443" y="1599"/>
                  </a:cubicBezTo>
                  <a:cubicBezTo>
                    <a:pt x="3449" y="1599"/>
                    <a:pt x="3452" y="1602"/>
                    <a:pt x="3456" y="1602"/>
                  </a:cubicBezTo>
                  <a:cubicBezTo>
                    <a:pt x="3456" y="1607"/>
                    <a:pt x="3467" y="1613"/>
                    <a:pt x="3456" y="1619"/>
                  </a:cubicBezTo>
                  <a:cubicBezTo>
                    <a:pt x="3456" y="1613"/>
                    <a:pt x="3450" y="1613"/>
                    <a:pt x="3450" y="1607"/>
                  </a:cubicBezTo>
                  <a:lnTo>
                    <a:pt x="3450" y="1619"/>
                  </a:lnTo>
                  <a:cubicBezTo>
                    <a:pt x="3448" y="1619"/>
                    <a:pt x="3446" y="1620"/>
                    <a:pt x="3445" y="1620"/>
                  </a:cubicBezTo>
                  <a:cubicBezTo>
                    <a:pt x="3438" y="1620"/>
                    <a:pt x="3449" y="1607"/>
                    <a:pt x="3439" y="1607"/>
                  </a:cubicBezTo>
                  <a:lnTo>
                    <a:pt x="3439" y="1607"/>
                  </a:lnTo>
                  <a:cubicBezTo>
                    <a:pt x="3439" y="1619"/>
                    <a:pt x="3450" y="1641"/>
                    <a:pt x="3445" y="1652"/>
                  </a:cubicBezTo>
                  <a:cubicBezTo>
                    <a:pt x="3431" y="1652"/>
                    <a:pt x="3440" y="1633"/>
                    <a:pt x="3434" y="1633"/>
                  </a:cubicBezTo>
                  <a:lnTo>
                    <a:pt x="3434" y="1633"/>
                  </a:lnTo>
                  <a:cubicBezTo>
                    <a:pt x="3433" y="1633"/>
                    <a:pt x="3431" y="1634"/>
                    <a:pt x="3428" y="1635"/>
                  </a:cubicBezTo>
                  <a:lnTo>
                    <a:pt x="3434" y="1619"/>
                  </a:lnTo>
                  <a:lnTo>
                    <a:pt x="3434" y="1619"/>
                  </a:lnTo>
                  <a:cubicBezTo>
                    <a:pt x="3429" y="1621"/>
                    <a:pt x="3426" y="1622"/>
                    <a:pt x="3425" y="1622"/>
                  </a:cubicBezTo>
                  <a:cubicBezTo>
                    <a:pt x="3422" y="1622"/>
                    <a:pt x="3428" y="1615"/>
                    <a:pt x="3423" y="1615"/>
                  </a:cubicBezTo>
                  <a:cubicBezTo>
                    <a:pt x="3421" y="1615"/>
                    <a:pt x="3417" y="1616"/>
                    <a:pt x="3411" y="1619"/>
                  </a:cubicBezTo>
                  <a:cubicBezTo>
                    <a:pt x="3400" y="1641"/>
                    <a:pt x="3417" y="1647"/>
                    <a:pt x="3406" y="1663"/>
                  </a:cubicBezTo>
                  <a:cubicBezTo>
                    <a:pt x="3417" y="1675"/>
                    <a:pt x="3422" y="1669"/>
                    <a:pt x="3428" y="1675"/>
                  </a:cubicBezTo>
                  <a:cubicBezTo>
                    <a:pt x="3434" y="1708"/>
                    <a:pt x="3383" y="1691"/>
                    <a:pt x="3400" y="1719"/>
                  </a:cubicBezTo>
                  <a:cubicBezTo>
                    <a:pt x="3406" y="1725"/>
                    <a:pt x="3422" y="1736"/>
                    <a:pt x="3411" y="1747"/>
                  </a:cubicBezTo>
                  <a:lnTo>
                    <a:pt x="3394" y="1736"/>
                  </a:lnTo>
                  <a:lnTo>
                    <a:pt x="3394" y="1736"/>
                  </a:lnTo>
                  <a:cubicBezTo>
                    <a:pt x="3383" y="1759"/>
                    <a:pt x="3417" y="1759"/>
                    <a:pt x="3394" y="1775"/>
                  </a:cubicBezTo>
                  <a:cubicBezTo>
                    <a:pt x="3394" y="1775"/>
                    <a:pt x="3394" y="1775"/>
                    <a:pt x="3394" y="1775"/>
                  </a:cubicBezTo>
                  <a:lnTo>
                    <a:pt x="3394" y="1775"/>
                  </a:lnTo>
                  <a:cubicBezTo>
                    <a:pt x="3395" y="1777"/>
                    <a:pt x="3396" y="1779"/>
                    <a:pt x="3394" y="1781"/>
                  </a:cubicBezTo>
                  <a:lnTo>
                    <a:pt x="3378" y="1781"/>
                  </a:lnTo>
                  <a:cubicBezTo>
                    <a:pt x="3372" y="1803"/>
                    <a:pt x="3372" y="1831"/>
                    <a:pt x="3361" y="1854"/>
                  </a:cubicBezTo>
                  <a:cubicBezTo>
                    <a:pt x="3361" y="1854"/>
                    <a:pt x="3355" y="1848"/>
                    <a:pt x="3350" y="1848"/>
                  </a:cubicBezTo>
                  <a:cubicBezTo>
                    <a:pt x="3338" y="1882"/>
                    <a:pt x="3310" y="1910"/>
                    <a:pt x="3288" y="1927"/>
                  </a:cubicBezTo>
                  <a:lnTo>
                    <a:pt x="3288" y="1943"/>
                  </a:lnTo>
                  <a:cubicBezTo>
                    <a:pt x="3288" y="1945"/>
                    <a:pt x="3287" y="1946"/>
                    <a:pt x="3287" y="1946"/>
                  </a:cubicBezTo>
                  <a:cubicBezTo>
                    <a:pt x="3285" y="1946"/>
                    <a:pt x="3282" y="1943"/>
                    <a:pt x="3282" y="1943"/>
                  </a:cubicBezTo>
                  <a:lnTo>
                    <a:pt x="3282" y="1943"/>
                  </a:lnTo>
                  <a:cubicBezTo>
                    <a:pt x="3271" y="1949"/>
                    <a:pt x="3288" y="1949"/>
                    <a:pt x="3288" y="1955"/>
                  </a:cubicBezTo>
                  <a:cubicBezTo>
                    <a:pt x="3286" y="1957"/>
                    <a:pt x="3283" y="1958"/>
                    <a:pt x="3282" y="1958"/>
                  </a:cubicBezTo>
                  <a:cubicBezTo>
                    <a:pt x="3279" y="1958"/>
                    <a:pt x="3277" y="1956"/>
                    <a:pt x="3277" y="1949"/>
                  </a:cubicBezTo>
                  <a:cubicBezTo>
                    <a:pt x="3271" y="1977"/>
                    <a:pt x="3254" y="2016"/>
                    <a:pt x="3226" y="2022"/>
                  </a:cubicBezTo>
                  <a:lnTo>
                    <a:pt x="3226" y="2016"/>
                  </a:lnTo>
                  <a:lnTo>
                    <a:pt x="3226" y="2016"/>
                  </a:lnTo>
                  <a:cubicBezTo>
                    <a:pt x="3210" y="2022"/>
                    <a:pt x="3232" y="2050"/>
                    <a:pt x="3210" y="2050"/>
                  </a:cubicBezTo>
                  <a:cubicBezTo>
                    <a:pt x="3178" y="2066"/>
                    <a:pt x="3152" y="2101"/>
                    <a:pt x="3116" y="2101"/>
                  </a:cubicBezTo>
                  <a:cubicBezTo>
                    <a:pt x="3114" y="2101"/>
                    <a:pt x="3111" y="2101"/>
                    <a:pt x="3109" y="2100"/>
                  </a:cubicBezTo>
                  <a:lnTo>
                    <a:pt x="3109" y="2100"/>
                  </a:lnTo>
                  <a:cubicBezTo>
                    <a:pt x="3114" y="2123"/>
                    <a:pt x="3075" y="2111"/>
                    <a:pt x="3086" y="2140"/>
                  </a:cubicBezTo>
                  <a:cubicBezTo>
                    <a:pt x="3067" y="2136"/>
                    <a:pt x="3061" y="2132"/>
                    <a:pt x="3049" y="2132"/>
                  </a:cubicBezTo>
                  <a:cubicBezTo>
                    <a:pt x="3044" y="2132"/>
                    <a:pt x="3039" y="2132"/>
                    <a:pt x="3030" y="2134"/>
                  </a:cubicBezTo>
                  <a:cubicBezTo>
                    <a:pt x="3019" y="2140"/>
                    <a:pt x="3025" y="2156"/>
                    <a:pt x="3014" y="2162"/>
                  </a:cubicBezTo>
                  <a:lnTo>
                    <a:pt x="3014" y="2145"/>
                  </a:lnTo>
                  <a:lnTo>
                    <a:pt x="3002" y="2168"/>
                  </a:lnTo>
                  <a:lnTo>
                    <a:pt x="2991" y="2151"/>
                  </a:lnTo>
                  <a:lnTo>
                    <a:pt x="2980" y="2162"/>
                  </a:lnTo>
                  <a:cubicBezTo>
                    <a:pt x="2986" y="2162"/>
                    <a:pt x="2991" y="2162"/>
                    <a:pt x="2991" y="2168"/>
                  </a:cubicBezTo>
                  <a:cubicBezTo>
                    <a:pt x="2988" y="2171"/>
                    <a:pt x="2983" y="2172"/>
                    <a:pt x="2978" y="2172"/>
                  </a:cubicBezTo>
                  <a:cubicBezTo>
                    <a:pt x="2968" y="2172"/>
                    <a:pt x="2956" y="2166"/>
                    <a:pt x="2952" y="2162"/>
                  </a:cubicBezTo>
                  <a:lnTo>
                    <a:pt x="2924" y="2184"/>
                  </a:lnTo>
                  <a:cubicBezTo>
                    <a:pt x="2921" y="2181"/>
                    <a:pt x="2921" y="2178"/>
                    <a:pt x="2924" y="2174"/>
                  </a:cubicBezTo>
                  <a:lnTo>
                    <a:pt x="2924" y="2174"/>
                  </a:lnTo>
                  <a:cubicBezTo>
                    <a:pt x="2923" y="2175"/>
                    <a:pt x="2922" y="2175"/>
                    <a:pt x="2921" y="2175"/>
                  </a:cubicBezTo>
                  <a:cubicBezTo>
                    <a:pt x="2918" y="2175"/>
                    <a:pt x="2919" y="2168"/>
                    <a:pt x="2915" y="2168"/>
                  </a:cubicBezTo>
                  <a:cubicBezTo>
                    <a:pt x="2913" y="2168"/>
                    <a:pt x="2911" y="2169"/>
                    <a:pt x="2907" y="2173"/>
                  </a:cubicBezTo>
                  <a:cubicBezTo>
                    <a:pt x="2913" y="2173"/>
                    <a:pt x="2907" y="2179"/>
                    <a:pt x="2913" y="2184"/>
                  </a:cubicBezTo>
                  <a:cubicBezTo>
                    <a:pt x="2907" y="2182"/>
                    <a:pt x="2899" y="2180"/>
                    <a:pt x="2890" y="2180"/>
                  </a:cubicBezTo>
                  <a:cubicBezTo>
                    <a:pt x="2882" y="2180"/>
                    <a:pt x="2874" y="2182"/>
                    <a:pt x="2868" y="2184"/>
                  </a:cubicBezTo>
                  <a:lnTo>
                    <a:pt x="2868" y="2179"/>
                  </a:lnTo>
                  <a:cubicBezTo>
                    <a:pt x="2840" y="2179"/>
                    <a:pt x="2812" y="2184"/>
                    <a:pt x="2784" y="2190"/>
                  </a:cubicBezTo>
                  <a:cubicBezTo>
                    <a:pt x="2795" y="2190"/>
                    <a:pt x="2795" y="2212"/>
                    <a:pt x="2784" y="2212"/>
                  </a:cubicBezTo>
                  <a:lnTo>
                    <a:pt x="2782" y="2208"/>
                  </a:lnTo>
                  <a:lnTo>
                    <a:pt x="2782" y="2208"/>
                  </a:lnTo>
                  <a:cubicBezTo>
                    <a:pt x="2782" y="2209"/>
                    <a:pt x="2780" y="2210"/>
                    <a:pt x="2778" y="2212"/>
                  </a:cubicBezTo>
                  <a:cubicBezTo>
                    <a:pt x="2767" y="2212"/>
                    <a:pt x="2773" y="2196"/>
                    <a:pt x="2778" y="2190"/>
                  </a:cubicBezTo>
                  <a:lnTo>
                    <a:pt x="2778" y="2190"/>
                  </a:lnTo>
                  <a:lnTo>
                    <a:pt x="2762" y="2196"/>
                  </a:lnTo>
                  <a:cubicBezTo>
                    <a:pt x="2762" y="2190"/>
                    <a:pt x="2767" y="2190"/>
                    <a:pt x="2767" y="2184"/>
                  </a:cubicBezTo>
                  <a:lnTo>
                    <a:pt x="2767" y="2184"/>
                  </a:lnTo>
                  <a:cubicBezTo>
                    <a:pt x="2766" y="2186"/>
                    <a:pt x="2765" y="2187"/>
                    <a:pt x="2763" y="2187"/>
                  </a:cubicBezTo>
                  <a:cubicBezTo>
                    <a:pt x="2758" y="2187"/>
                    <a:pt x="2751" y="2179"/>
                    <a:pt x="2745" y="2179"/>
                  </a:cubicBezTo>
                  <a:cubicBezTo>
                    <a:pt x="2743" y="2179"/>
                    <a:pt x="2741" y="2180"/>
                    <a:pt x="2739" y="2184"/>
                  </a:cubicBezTo>
                  <a:lnTo>
                    <a:pt x="2734" y="2179"/>
                  </a:lnTo>
                  <a:lnTo>
                    <a:pt x="2672" y="2179"/>
                  </a:lnTo>
                  <a:cubicBezTo>
                    <a:pt x="2666" y="2190"/>
                    <a:pt x="2661" y="2190"/>
                    <a:pt x="2650" y="2196"/>
                  </a:cubicBezTo>
                  <a:cubicBezTo>
                    <a:pt x="2633" y="2190"/>
                    <a:pt x="2616" y="2173"/>
                    <a:pt x="2594" y="2173"/>
                  </a:cubicBezTo>
                  <a:cubicBezTo>
                    <a:pt x="2577" y="2173"/>
                    <a:pt x="2588" y="2179"/>
                    <a:pt x="2577" y="2184"/>
                  </a:cubicBezTo>
                  <a:cubicBezTo>
                    <a:pt x="2582" y="2173"/>
                    <a:pt x="2560" y="2168"/>
                    <a:pt x="2571" y="2162"/>
                  </a:cubicBezTo>
                  <a:cubicBezTo>
                    <a:pt x="2549" y="2156"/>
                    <a:pt x="2543" y="2156"/>
                    <a:pt x="2510" y="2151"/>
                  </a:cubicBezTo>
                  <a:lnTo>
                    <a:pt x="2510" y="2151"/>
                  </a:lnTo>
                  <a:cubicBezTo>
                    <a:pt x="2510" y="2156"/>
                    <a:pt x="2515" y="2162"/>
                    <a:pt x="2510" y="2162"/>
                  </a:cubicBezTo>
                  <a:cubicBezTo>
                    <a:pt x="2504" y="2162"/>
                    <a:pt x="2498" y="2156"/>
                    <a:pt x="2504" y="2151"/>
                  </a:cubicBezTo>
                  <a:cubicBezTo>
                    <a:pt x="2462" y="2151"/>
                    <a:pt x="2445" y="2088"/>
                    <a:pt x="2416" y="2088"/>
                  </a:cubicBezTo>
                  <a:cubicBezTo>
                    <a:pt x="2414" y="2088"/>
                    <a:pt x="2411" y="2088"/>
                    <a:pt x="2409" y="2089"/>
                  </a:cubicBezTo>
                  <a:lnTo>
                    <a:pt x="2381" y="2078"/>
                  </a:lnTo>
                  <a:cubicBezTo>
                    <a:pt x="2370" y="2072"/>
                    <a:pt x="2392" y="2078"/>
                    <a:pt x="2386" y="2067"/>
                  </a:cubicBezTo>
                  <a:cubicBezTo>
                    <a:pt x="2347" y="2061"/>
                    <a:pt x="2347" y="2033"/>
                    <a:pt x="2319" y="2022"/>
                  </a:cubicBezTo>
                  <a:cubicBezTo>
                    <a:pt x="2330" y="1983"/>
                    <a:pt x="2263" y="1971"/>
                    <a:pt x="2269" y="1938"/>
                  </a:cubicBezTo>
                  <a:lnTo>
                    <a:pt x="2269" y="1938"/>
                  </a:lnTo>
                  <a:lnTo>
                    <a:pt x="2263" y="1943"/>
                  </a:lnTo>
                  <a:lnTo>
                    <a:pt x="2258" y="1943"/>
                  </a:lnTo>
                  <a:cubicBezTo>
                    <a:pt x="2258" y="1943"/>
                    <a:pt x="2258" y="1938"/>
                    <a:pt x="2258" y="1938"/>
                  </a:cubicBezTo>
                  <a:cubicBezTo>
                    <a:pt x="2258" y="1938"/>
                    <a:pt x="2258" y="1932"/>
                    <a:pt x="2258" y="1927"/>
                  </a:cubicBezTo>
                  <a:cubicBezTo>
                    <a:pt x="2258" y="1932"/>
                    <a:pt x="2258" y="1932"/>
                    <a:pt x="2252" y="1938"/>
                  </a:cubicBezTo>
                  <a:cubicBezTo>
                    <a:pt x="2252" y="1932"/>
                    <a:pt x="2252" y="1932"/>
                    <a:pt x="2252" y="1932"/>
                  </a:cubicBezTo>
                  <a:cubicBezTo>
                    <a:pt x="2246" y="1927"/>
                    <a:pt x="2241" y="1921"/>
                    <a:pt x="2235" y="1921"/>
                  </a:cubicBezTo>
                  <a:cubicBezTo>
                    <a:pt x="2230" y="1910"/>
                    <a:pt x="2224" y="1904"/>
                    <a:pt x="2218" y="1893"/>
                  </a:cubicBezTo>
                  <a:cubicBezTo>
                    <a:pt x="2196" y="1854"/>
                    <a:pt x="2185" y="1809"/>
                    <a:pt x="2179" y="1770"/>
                  </a:cubicBezTo>
                  <a:cubicBezTo>
                    <a:pt x="2174" y="1747"/>
                    <a:pt x="2134" y="1770"/>
                    <a:pt x="2140" y="1736"/>
                  </a:cubicBezTo>
                  <a:lnTo>
                    <a:pt x="2157" y="1736"/>
                  </a:lnTo>
                  <a:cubicBezTo>
                    <a:pt x="2140" y="1719"/>
                    <a:pt x="2140" y="1697"/>
                    <a:pt x="2134" y="1675"/>
                  </a:cubicBezTo>
                  <a:cubicBezTo>
                    <a:pt x="2129" y="1652"/>
                    <a:pt x="2129" y="1630"/>
                    <a:pt x="2118" y="1607"/>
                  </a:cubicBezTo>
                  <a:lnTo>
                    <a:pt x="2118" y="1607"/>
                  </a:lnTo>
                  <a:cubicBezTo>
                    <a:pt x="2118" y="1607"/>
                    <a:pt x="2123" y="1607"/>
                    <a:pt x="2123" y="1613"/>
                  </a:cubicBezTo>
                  <a:cubicBezTo>
                    <a:pt x="2134" y="1602"/>
                    <a:pt x="2123" y="1579"/>
                    <a:pt x="2112" y="1579"/>
                  </a:cubicBezTo>
                  <a:cubicBezTo>
                    <a:pt x="2112" y="1574"/>
                    <a:pt x="2123" y="1574"/>
                    <a:pt x="2123" y="1574"/>
                  </a:cubicBezTo>
                  <a:cubicBezTo>
                    <a:pt x="2134" y="1563"/>
                    <a:pt x="2112" y="1551"/>
                    <a:pt x="2123" y="1546"/>
                  </a:cubicBezTo>
                  <a:cubicBezTo>
                    <a:pt x="2118" y="1541"/>
                    <a:pt x="2127" y="1523"/>
                    <a:pt x="2120" y="1523"/>
                  </a:cubicBezTo>
                  <a:lnTo>
                    <a:pt x="2120" y="1523"/>
                  </a:lnTo>
                  <a:cubicBezTo>
                    <a:pt x="2120" y="1523"/>
                    <a:pt x="2119" y="1523"/>
                    <a:pt x="2118" y="1523"/>
                  </a:cubicBezTo>
                  <a:cubicBezTo>
                    <a:pt x="2123" y="1507"/>
                    <a:pt x="2112" y="1490"/>
                    <a:pt x="2118" y="1479"/>
                  </a:cubicBezTo>
                  <a:cubicBezTo>
                    <a:pt x="2106" y="1467"/>
                    <a:pt x="2129" y="1451"/>
                    <a:pt x="2112" y="1445"/>
                  </a:cubicBezTo>
                  <a:lnTo>
                    <a:pt x="2112" y="1445"/>
                  </a:lnTo>
                  <a:cubicBezTo>
                    <a:pt x="2113" y="1445"/>
                    <a:pt x="2114" y="1446"/>
                    <a:pt x="2116" y="1446"/>
                  </a:cubicBezTo>
                  <a:cubicBezTo>
                    <a:pt x="2129" y="1446"/>
                    <a:pt x="2128" y="1416"/>
                    <a:pt x="2123" y="1406"/>
                  </a:cubicBezTo>
                  <a:lnTo>
                    <a:pt x="2123" y="1406"/>
                  </a:lnTo>
                  <a:cubicBezTo>
                    <a:pt x="2124" y="1407"/>
                    <a:pt x="2126" y="1407"/>
                    <a:pt x="2127" y="1407"/>
                  </a:cubicBezTo>
                  <a:cubicBezTo>
                    <a:pt x="2130" y="1407"/>
                    <a:pt x="2133" y="1404"/>
                    <a:pt x="2136" y="1404"/>
                  </a:cubicBezTo>
                  <a:cubicBezTo>
                    <a:pt x="2138" y="1404"/>
                    <a:pt x="2139" y="1405"/>
                    <a:pt x="2140" y="1406"/>
                  </a:cubicBezTo>
                  <a:cubicBezTo>
                    <a:pt x="2140" y="1395"/>
                    <a:pt x="2140" y="1383"/>
                    <a:pt x="2129" y="1383"/>
                  </a:cubicBezTo>
                  <a:cubicBezTo>
                    <a:pt x="2157" y="1367"/>
                    <a:pt x="2123" y="1333"/>
                    <a:pt x="2157" y="1327"/>
                  </a:cubicBezTo>
                  <a:cubicBezTo>
                    <a:pt x="2157" y="1288"/>
                    <a:pt x="2168" y="1255"/>
                    <a:pt x="2179" y="1227"/>
                  </a:cubicBezTo>
                  <a:lnTo>
                    <a:pt x="2179" y="1227"/>
                  </a:lnTo>
                  <a:cubicBezTo>
                    <a:pt x="2196" y="1232"/>
                    <a:pt x="2162" y="1260"/>
                    <a:pt x="2185" y="1266"/>
                  </a:cubicBezTo>
                  <a:cubicBezTo>
                    <a:pt x="2185" y="1232"/>
                    <a:pt x="2185" y="1210"/>
                    <a:pt x="2202" y="1187"/>
                  </a:cubicBezTo>
                  <a:cubicBezTo>
                    <a:pt x="2203" y="1186"/>
                    <a:pt x="2204" y="1186"/>
                    <a:pt x="2204" y="1186"/>
                  </a:cubicBezTo>
                  <a:cubicBezTo>
                    <a:pt x="2207" y="1186"/>
                    <a:pt x="2207" y="1194"/>
                    <a:pt x="2207" y="1199"/>
                  </a:cubicBezTo>
                  <a:cubicBezTo>
                    <a:pt x="2218" y="1165"/>
                    <a:pt x="2246" y="1148"/>
                    <a:pt x="2252" y="1120"/>
                  </a:cubicBezTo>
                  <a:cubicBezTo>
                    <a:pt x="2236" y="1120"/>
                    <a:pt x="2246" y="1089"/>
                    <a:pt x="2241" y="1082"/>
                  </a:cubicBezTo>
                  <a:lnTo>
                    <a:pt x="2241" y="1082"/>
                  </a:lnTo>
                  <a:cubicBezTo>
                    <a:pt x="2245" y="1087"/>
                    <a:pt x="2249" y="1088"/>
                    <a:pt x="2252" y="1088"/>
                  </a:cubicBezTo>
                  <a:cubicBezTo>
                    <a:pt x="2257" y="1088"/>
                    <a:pt x="2261" y="1083"/>
                    <a:pt x="2266" y="1083"/>
                  </a:cubicBezTo>
                  <a:cubicBezTo>
                    <a:pt x="2270" y="1083"/>
                    <a:pt x="2274" y="1087"/>
                    <a:pt x="2280" y="1098"/>
                  </a:cubicBezTo>
                  <a:cubicBezTo>
                    <a:pt x="2280" y="1092"/>
                    <a:pt x="2280" y="1087"/>
                    <a:pt x="2274" y="1087"/>
                  </a:cubicBezTo>
                  <a:cubicBezTo>
                    <a:pt x="2277" y="1084"/>
                    <a:pt x="2279" y="1083"/>
                    <a:pt x="2281" y="1083"/>
                  </a:cubicBezTo>
                  <a:cubicBezTo>
                    <a:pt x="2284" y="1083"/>
                    <a:pt x="2286" y="1086"/>
                    <a:pt x="2286" y="1092"/>
                  </a:cubicBezTo>
                  <a:cubicBezTo>
                    <a:pt x="2297" y="1075"/>
                    <a:pt x="2286" y="1070"/>
                    <a:pt x="2297" y="1059"/>
                  </a:cubicBezTo>
                  <a:cubicBezTo>
                    <a:pt x="2302" y="1064"/>
                    <a:pt x="2297" y="1064"/>
                    <a:pt x="2302" y="1070"/>
                  </a:cubicBezTo>
                  <a:cubicBezTo>
                    <a:pt x="2302" y="1059"/>
                    <a:pt x="2302" y="1047"/>
                    <a:pt x="2319" y="1036"/>
                  </a:cubicBezTo>
                  <a:cubicBezTo>
                    <a:pt x="2319" y="1042"/>
                    <a:pt x="2319" y="1042"/>
                    <a:pt x="2319" y="1047"/>
                  </a:cubicBezTo>
                  <a:cubicBezTo>
                    <a:pt x="2336" y="1025"/>
                    <a:pt x="2336" y="997"/>
                    <a:pt x="2364" y="986"/>
                  </a:cubicBezTo>
                  <a:cubicBezTo>
                    <a:pt x="2366" y="994"/>
                    <a:pt x="2368" y="996"/>
                    <a:pt x="2370" y="996"/>
                  </a:cubicBezTo>
                  <a:cubicBezTo>
                    <a:pt x="2373" y="996"/>
                    <a:pt x="2376" y="994"/>
                    <a:pt x="2380" y="994"/>
                  </a:cubicBezTo>
                  <a:cubicBezTo>
                    <a:pt x="2382" y="994"/>
                    <a:pt x="2384" y="994"/>
                    <a:pt x="2386" y="997"/>
                  </a:cubicBezTo>
                  <a:cubicBezTo>
                    <a:pt x="2392" y="997"/>
                    <a:pt x="2398" y="991"/>
                    <a:pt x="2398" y="986"/>
                  </a:cubicBezTo>
                  <a:lnTo>
                    <a:pt x="2386" y="986"/>
                  </a:lnTo>
                  <a:cubicBezTo>
                    <a:pt x="2398" y="975"/>
                    <a:pt x="2403" y="958"/>
                    <a:pt x="2414" y="958"/>
                  </a:cubicBezTo>
                  <a:lnTo>
                    <a:pt x="2414" y="969"/>
                  </a:lnTo>
                  <a:lnTo>
                    <a:pt x="2431" y="952"/>
                  </a:lnTo>
                  <a:lnTo>
                    <a:pt x="2414" y="952"/>
                  </a:lnTo>
                  <a:cubicBezTo>
                    <a:pt x="2426" y="941"/>
                    <a:pt x="2403" y="935"/>
                    <a:pt x="2420" y="930"/>
                  </a:cubicBezTo>
                  <a:lnTo>
                    <a:pt x="2420" y="930"/>
                  </a:lnTo>
                  <a:cubicBezTo>
                    <a:pt x="2420" y="931"/>
                    <a:pt x="2421" y="931"/>
                    <a:pt x="2422" y="931"/>
                  </a:cubicBezTo>
                  <a:cubicBezTo>
                    <a:pt x="2426" y="931"/>
                    <a:pt x="2433" y="928"/>
                    <a:pt x="2440" y="928"/>
                  </a:cubicBezTo>
                  <a:cubicBezTo>
                    <a:pt x="2443" y="928"/>
                    <a:pt x="2446" y="929"/>
                    <a:pt x="2448" y="930"/>
                  </a:cubicBezTo>
                  <a:cubicBezTo>
                    <a:pt x="2448" y="924"/>
                    <a:pt x="2454" y="913"/>
                    <a:pt x="2465" y="913"/>
                  </a:cubicBezTo>
                  <a:cubicBezTo>
                    <a:pt x="2470" y="919"/>
                    <a:pt x="2470" y="930"/>
                    <a:pt x="2476" y="935"/>
                  </a:cubicBezTo>
                  <a:cubicBezTo>
                    <a:pt x="2476" y="919"/>
                    <a:pt x="2498" y="913"/>
                    <a:pt x="2504" y="896"/>
                  </a:cubicBezTo>
                  <a:cubicBezTo>
                    <a:pt x="2504" y="902"/>
                    <a:pt x="2504" y="913"/>
                    <a:pt x="2504" y="913"/>
                  </a:cubicBezTo>
                  <a:lnTo>
                    <a:pt x="2510" y="902"/>
                  </a:lnTo>
                  <a:cubicBezTo>
                    <a:pt x="2515" y="902"/>
                    <a:pt x="2515" y="902"/>
                    <a:pt x="2521" y="907"/>
                  </a:cubicBezTo>
                  <a:cubicBezTo>
                    <a:pt x="2538" y="907"/>
                    <a:pt x="2504" y="891"/>
                    <a:pt x="2532" y="891"/>
                  </a:cubicBezTo>
                  <a:cubicBezTo>
                    <a:pt x="2528" y="895"/>
                    <a:pt x="2530" y="896"/>
                    <a:pt x="2529" y="896"/>
                  </a:cubicBezTo>
                  <a:lnTo>
                    <a:pt x="2529" y="896"/>
                  </a:lnTo>
                  <a:cubicBezTo>
                    <a:pt x="2550" y="895"/>
                    <a:pt x="2566" y="874"/>
                    <a:pt x="2588" y="874"/>
                  </a:cubicBezTo>
                  <a:cubicBezTo>
                    <a:pt x="2599" y="891"/>
                    <a:pt x="2571" y="885"/>
                    <a:pt x="2582" y="896"/>
                  </a:cubicBezTo>
                  <a:cubicBezTo>
                    <a:pt x="2610" y="885"/>
                    <a:pt x="2638" y="863"/>
                    <a:pt x="2666" y="863"/>
                  </a:cubicBezTo>
                  <a:lnTo>
                    <a:pt x="2661" y="863"/>
                  </a:lnTo>
                  <a:cubicBezTo>
                    <a:pt x="2661" y="854"/>
                    <a:pt x="2664" y="851"/>
                    <a:pt x="2668" y="851"/>
                  </a:cubicBezTo>
                  <a:cubicBezTo>
                    <a:pt x="2675" y="851"/>
                    <a:pt x="2686" y="859"/>
                    <a:pt x="2694" y="859"/>
                  </a:cubicBezTo>
                  <a:cubicBezTo>
                    <a:pt x="2695" y="859"/>
                    <a:pt x="2696" y="859"/>
                    <a:pt x="2697" y="859"/>
                  </a:cubicBezTo>
                  <a:lnTo>
                    <a:pt x="2697" y="859"/>
                  </a:lnTo>
                  <a:cubicBezTo>
                    <a:pt x="2694" y="862"/>
                    <a:pt x="2694" y="868"/>
                    <a:pt x="2694" y="868"/>
                  </a:cubicBezTo>
                  <a:cubicBezTo>
                    <a:pt x="2717" y="868"/>
                    <a:pt x="2739" y="857"/>
                    <a:pt x="2767" y="851"/>
                  </a:cubicBezTo>
                  <a:lnTo>
                    <a:pt x="2767" y="851"/>
                  </a:lnTo>
                  <a:lnTo>
                    <a:pt x="2762" y="857"/>
                  </a:lnTo>
                  <a:cubicBezTo>
                    <a:pt x="2773" y="863"/>
                    <a:pt x="2795" y="863"/>
                    <a:pt x="2806" y="863"/>
                  </a:cubicBezTo>
                  <a:cubicBezTo>
                    <a:pt x="2812" y="857"/>
                    <a:pt x="2818" y="857"/>
                    <a:pt x="2818" y="851"/>
                  </a:cubicBezTo>
                  <a:cubicBezTo>
                    <a:pt x="2827" y="863"/>
                    <a:pt x="2838" y="866"/>
                    <a:pt x="2849" y="866"/>
                  </a:cubicBezTo>
                  <a:cubicBezTo>
                    <a:pt x="2865" y="866"/>
                    <a:pt x="2881" y="859"/>
                    <a:pt x="2896" y="859"/>
                  </a:cubicBezTo>
                  <a:cubicBezTo>
                    <a:pt x="2906" y="859"/>
                    <a:pt x="2916" y="862"/>
                    <a:pt x="2924" y="874"/>
                  </a:cubicBezTo>
                  <a:cubicBezTo>
                    <a:pt x="2918" y="874"/>
                    <a:pt x="2913" y="879"/>
                    <a:pt x="2913" y="879"/>
                  </a:cubicBezTo>
                  <a:lnTo>
                    <a:pt x="2946" y="879"/>
                  </a:lnTo>
                  <a:cubicBezTo>
                    <a:pt x="2946" y="868"/>
                    <a:pt x="2941" y="874"/>
                    <a:pt x="2941" y="863"/>
                  </a:cubicBezTo>
                  <a:cubicBezTo>
                    <a:pt x="2946" y="857"/>
                    <a:pt x="2952" y="857"/>
                    <a:pt x="2963" y="857"/>
                  </a:cubicBezTo>
                  <a:lnTo>
                    <a:pt x="2963" y="857"/>
                  </a:lnTo>
                  <a:cubicBezTo>
                    <a:pt x="2946" y="863"/>
                    <a:pt x="2958" y="874"/>
                    <a:pt x="2963" y="879"/>
                  </a:cubicBezTo>
                  <a:cubicBezTo>
                    <a:pt x="2963" y="879"/>
                    <a:pt x="2963" y="874"/>
                    <a:pt x="2963" y="874"/>
                  </a:cubicBezTo>
                  <a:cubicBezTo>
                    <a:pt x="2966" y="879"/>
                    <a:pt x="2967" y="880"/>
                    <a:pt x="2969" y="880"/>
                  </a:cubicBezTo>
                  <a:cubicBezTo>
                    <a:pt x="2974" y="880"/>
                    <a:pt x="2976" y="867"/>
                    <a:pt x="2983" y="867"/>
                  </a:cubicBezTo>
                  <a:cubicBezTo>
                    <a:pt x="2985" y="867"/>
                    <a:pt x="2988" y="869"/>
                    <a:pt x="2991" y="874"/>
                  </a:cubicBezTo>
                  <a:lnTo>
                    <a:pt x="3014" y="874"/>
                  </a:lnTo>
                  <a:cubicBezTo>
                    <a:pt x="3014" y="891"/>
                    <a:pt x="3002" y="879"/>
                    <a:pt x="2997" y="891"/>
                  </a:cubicBezTo>
                  <a:cubicBezTo>
                    <a:pt x="3008" y="891"/>
                    <a:pt x="3019" y="883"/>
                    <a:pt x="3027" y="883"/>
                  </a:cubicBezTo>
                  <a:cubicBezTo>
                    <a:pt x="3031" y="883"/>
                    <a:pt x="3034" y="885"/>
                    <a:pt x="3036" y="891"/>
                  </a:cubicBezTo>
                  <a:lnTo>
                    <a:pt x="3019" y="891"/>
                  </a:lnTo>
                  <a:cubicBezTo>
                    <a:pt x="3025" y="907"/>
                    <a:pt x="3025" y="907"/>
                    <a:pt x="3030" y="913"/>
                  </a:cubicBezTo>
                  <a:lnTo>
                    <a:pt x="3030" y="907"/>
                  </a:lnTo>
                  <a:lnTo>
                    <a:pt x="3047" y="924"/>
                  </a:lnTo>
                  <a:lnTo>
                    <a:pt x="3047" y="919"/>
                  </a:lnTo>
                  <a:cubicBezTo>
                    <a:pt x="3054" y="912"/>
                    <a:pt x="3059" y="910"/>
                    <a:pt x="3064" y="910"/>
                  </a:cubicBezTo>
                  <a:cubicBezTo>
                    <a:pt x="3073" y="910"/>
                    <a:pt x="3081" y="919"/>
                    <a:pt x="3096" y="919"/>
                  </a:cubicBezTo>
                  <a:cubicBezTo>
                    <a:pt x="3098" y="919"/>
                    <a:pt x="3101" y="919"/>
                    <a:pt x="3103" y="919"/>
                  </a:cubicBezTo>
                  <a:lnTo>
                    <a:pt x="3103" y="919"/>
                  </a:lnTo>
                  <a:cubicBezTo>
                    <a:pt x="3075" y="924"/>
                    <a:pt x="3098" y="924"/>
                    <a:pt x="3086" y="935"/>
                  </a:cubicBezTo>
                  <a:cubicBezTo>
                    <a:pt x="3092" y="941"/>
                    <a:pt x="3092" y="952"/>
                    <a:pt x="3092" y="952"/>
                  </a:cubicBezTo>
                  <a:cubicBezTo>
                    <a:pt x="3093" y="952"/>
                    <a:pt x="3094" y="951"/>
                    <a:pt x="3095" y="951"/>
                  </a:cubicBezTo>
                  <a:cubicBezTo>
                    <a:pt x="3101" y="951"/>
                    <a:pt x="3101" y="964"/>
                    <a:pt x="3113" y="964"/>
                  </a:cubicBezTo>
                  <a:cubicBezTo>
                    <a:pt x="3115" y="964"/>
                    <a:pt x="3118" y="964"/>
                    <a:pt x="3120" y="963"/>
                  </a:cubicBezTo>
                  <a:cubicBezTo>
                    <a:pt x="3120" y="963"/>
                    <a:pt x="3123" y="965"/>
                    <a:pt x="3124" y="967"/>
                  </a:cubicBezTo>
                  <a:lnTo>
                    <a:pt x="3124" y="967"/>
                  </a:lnTo>
                  <a:cubicBezTo>
                    <a:pt x="3124" y="965"/>
                    <a:pt x="3125" y="964"/>
                    <a:pt x="3126" y="963"/>
                  </a:cubicBezTo>
                  <a:cubicBezTo>
                    <a:pt x="3127" y="963"/>
                    <a:pt x="3129" y="963"/>
                    <a:pt x="3130" y="963"/>
                  </a:cubicBezTo>
                  <a:cubicBezTo>
                    <a:pt x="3154" y="963"/>
                    <a:pt x="3156" y="1003"/>
                    <a:pt x="3187" y="1003"/>
                  </a:cubicBezTo>
                  <a:cubicBezTo>
                    <a:pt x="3198" y="1005"/>
                    <a:pt x="3208" y="1005"/>
                    <a:pt x="3218" y="1005"/>
                  </a:cubicBezTo>
                  <a:cubicBezTo>
                    <a:pt x="3228" y="1005"/>
                    <a:pt x="3238" y="1005"/>
                    <a:pt x="3249" y="1008"/>
                  </a:cubicBezTo>
                  <a:cubicBezTo>
                    <a:pt x="3249" y="1019"/>
                    <a:pt x="3232" y="1019"/>
                    <a:pt x="3232" y="1019"/>
                  </a:cubicBezTo>
                  <a:cubicBezTo>
                    <a:pt x="3238" y="1031"/>
                    <a:pt x="3243" y="1036"/>
                    <a:pt x="3254" y="1042"/>
                  </a:cubicBezTo>
                  <a:cubicBezTo>
                    <a:pt x="3249" y="1042"/>
                    <a:pt x="3249" y="1047"/>
                    <a:pt x="3249" y="1053"/>
                  </a:cubicBezTo>
                  <a:cubicBezTo>
                    <a:pt x="3250" y="1054"/>
                    <a:pt x="3252" y="1055"/>
                    <a:pt x="3253" y="1055"/>
                  </a:cubicBezTo>
                  <a:cubicBezTo>
                    <a:pt x="3256" y="1055"/>
                    <a:pt x="3260" y="1053"/>
                    <a:pt x="3263" y="1053"/>
                  </a:cubicBezTo>
                  <a:cubicBezTo>
                    <a:pt x="3266" y="1053"/>
                    <a:pt x="3269" y="1054"/>
                    <a:pt x="3271" y="1059"/>
                  </a:cubicBezTo>
                  <a:cubicBezTo>
                    <a:pt x="3266" y="1059"/>
                    <a:pt x="3254" y="1064"/>
                    <a:pt x="3249" y="1064"/>
                  </a:cubicBezTo>
                  <a:cubicBezTo>
                    <a:pt x="3260" y="1070"/>
                    <a:pt x="3271" y="1070"/>
                    <a:pt x="3282" y="1075"/>
                  </a:cubicBezTo>
                  <a:cubicBezTo>
                    <a:pt x="3282" y="1081"/>
                    <a:pt x="3280" y="1082"/>
                    <a:pt x="3276" y="1082"/>
                  </a:cubicBezTo>
                  <a:cubicBezTo>
                    <a:pt x="3273" y="1082"/>
                    <a:pt x="3268" y="1081"/>
                    <a:pt x="3266" y="1081"/>
                  </a:cubicBezTo>
                  <a:lnTo>
                    <a:pt x="3266" y="1081"/>
                  </a:lnTo>
                  <a:cubicBezTo>
                    <a:pt x="3270" y="1083"/>
                    <a:pt x="3276" y="1087"/>
                    <a:pt x="3282" y="1089"/>
                  </a:cubicBezTo>
                  <a:lnTo>
                    <a:pt x="3282" y="1089"/>
                  </a:lnTo>
                  <a:cubicBezTo>
                    <a:pt x="3280" y="1086"/>
                    <a:pt x="3284" y="1079"/>
                    <a:pt x="3288" y="1075"/>
                  </a:cubicBezTo>
                  <a:lnTo>
                    <a:pt x="3294" y="1081"/>
                  </a:lnTo>
                  <a:cubicBezTo>
                    <a:pt x="3310" y="1053"/>
                    <a:pt x="3266" y="1059"/>
                    <a:pt x="3260" y="1047"/>
                  </a:cubicBezTo>
                  <a:lnTo>
                    <a:pt x="3277" y="1036"/>
                  </a:lnTo>
                  <a:lnTo>
                    <a:pt x="3254" y="1036"/>
                  </a:lnTo>
                  <a:cubicBezTo>
                    <a:pt x="3254" y="1032"/>
                    <a:pt x="3258" y="1023"/>
                    <a:pt x="3265" y="1023"/>
                  </a:cubicBezTo>
                  <a:cubicBezTo>
                    <a:pt x="3267" y="1023"/>
                    <a:pt x="3269" y="1024"/>
                    <a:pt x="3271" y="1025"/>
                  </a:cubicBezTo>
                  <a:cubicBezTo>
                    <a:pt x="3268" y="1017"/>
                    <a:pt x="3264" y="1017"/>
                    <a:pt x="3261" y="1017"/>
                  </a:cubicBezTo>
                  <a:cubicBezTo>
                    <a:pt x="3257" y="1017"/>
                    <a:pt x="3254" y="1017"/>
                    <a:pt x="3254" y="1008"/>
                  </a:cubicBezTo>
                  <a:cubicBezTo>
                    <a:pt x="3254" y="1008"/>
                    <a:pt x="3254" y="1007"/>
                    <a:pt x="3255" y="1006"/>
                  </a:cubicBezTo>
                  <a:lnTo>
                    <a:pt x="3255" y="1006"/>
                  </a:lnTo>
                  <a:lnTo>
                    <a:pt x="3260" y="1008"/>
                  </a:lnTo>
                  <a:cubicBezTo>
                    <a:pt x="3258" y="1006"/>
                    <a:pt x="3257" y="1006"/>
                    <a:pt x="3256" y="1006"/>
                  </a:cubicBezTo>
                  <a:cubicBezTo>
                    <a:pt x="3256" y="1006"/>
                    <a:pt x="3255" y="1006"/>
                    <a:pt x="3255" y="1006"/>
                  </a:cubicBezTo>
                  <a:lnTo>
                    <a:pt x="3255" y="1006"/>
                  </a:lnTo>
                  <a:lnTo>
                    <a:pt x="3243" y="1003"/>
                  </a:lnTo>
                  <a:cubicBezTo>
                    <a:pt x="3248" y="1003"/>
                    <a:pt x="3252" y="995"/>
                    <a:pt x="3254" y="995"/>
                  </a:cubicBezTo>
                  <a:cubicBezTo>
                    <a:pt x="3254" y="995"/>
                    <a:pt x="3254" y="995"/>
                    <a:pt x="3254" y="995"/>
                  </a:cubicBezTo>
                  <a:lnTo>
                    <a:pt x="3254" y="995"/>
                  </a:lnTo>
                  <a:cubicBezTo>
                    <a:pt x="3248" y="975"/>
                    <a:pt x="3221" y="985"/>
                    <a:pt x="3226" y="969"/>
                  </a:cubicBezTo>
                  <a:cubicBezTo>
                    <a:pt x="3221" y="967"/>
                    <a:pt x="3217" y="966"/>
                    <a:pt x="3214" y="966"/>
                  </a:cubicBezTo>
                  <a:cubicBezTo>
                    <a:pt x="3203" y="966"/>
                    <a:pt x="3210" y="980"/>
                    <a:pt x="3187" y="980"/>
                  </a:cubicBezTo>
                  <a:lnTo>
                    <a:pt x="3198" y="941"/>
                  </a:lnTo>
                  <a:lnTo>
                    <a:pt x="3187" y="952"/>
                  </a:lnTo>
                  <a:cubicBezTo>
                    <a:pt x="3182" y="952"/>
                    <a:pt x="3182" y="947"/>
                    <a:pt x="3182" y="941"/>
                  </a:cubicBezTo>
                  <a:cubicBezTo>
                    <a:pt x="3170" y="941"/>
                    <a:pt x="3182" y="947"/>
                    <a:pt x="3170" y="952"/>
                  </a:cubicBezTo>
                  <a:cubicBezTo>
                    <a:pt x="3165" y="930"/>
                    <a:pt x="3137" y="935"/>
                    <a:pt x="3142" y="913"/>
                  </a:cubicBezTo>
                  <a:lnTo>
                    <a:pt x="3142" y="913"/>
                  </a:lnTo>
                  <a:cubicBezTo>
                    <a:pt x="3131" y="919"/>
                    <a:pt x="3154" y="930"/>
                    <a:pt x="3137" y="930"/>
                  </a:cubicBezTo>
                  <a:cubicBezTo>
                    <a:pt x="3140" y="916"/>
                    <a:pt x="3134" y="914"/>
                    <a:pt x="3127" y="914"/>
                  </a:cubicBezTo>
                  <a:cubicBezTo>
                    <a:pt x="3125" y="914"/>
                    <a:pt x="3123" y="914"/>
                    <a:pt x="3122" y="914"/>
                  </a:cubicBezTo>
                  <a:cubicBezTo>
                    <a:pt x="3116" y="914"/>
                    <a:pt x="3111" y="914"/>
                    <a:pt x="3109" y="907"/>
                  </a:cubicBezTo>
                  <a:cubicBezTo>
                    <a:pt x="3120" y="896"/>
                    <a:pt x="3126" y="907"/>
                    <a:pt x="3120" y="891"/>
                  </a:cubicBezTo>
                  <a:lnTo>
                    <a:pt x="3120" y="891"/>
                  </a:lnTo>
                  <a:cubicBezTo>
                    <a:pt x="3117" y="894"/>
                    <a:pt x="3114" y="895"/>
                    <a:pt x="3112" y="895"/>
                  </a:cubicBezTo>
                  <a:cubicBezTo>
                    <a:pt x="3103" y="895"/>
                    <a:pt x="3100" y="874"/>
                    <a:pt x="3086" y="874"/>
                  </a:cubicBezTo>
                  <a:cubicBezTo>
                    <a:pt x="3092" y="874"/>
                    <a:pt x="3092" y="868"/>
                    <a:pt x="3092" y="868"/>
                  </a:cubicBezTo>
                  <a:cubicBezTo>
                    <a:pt x="3091" y="867"/>
                    <a:pt x="3090" y="867"/>
                    <a:pt x="3089" y="867"/>
                  </a:cubicBezTo>
                  <a:cubicBezTo>
                    <a:pt x="3085" y="867"/>
                    <a:pt x="3081" y="875"/>
                    <a:pt x="3081" y="879"/>
                  </a:cubicBezTo>
                  <a:lnTo>
                    <a:pt x="3081" y="879"/>
                  </a:lnTo>
                  <a:cubicBezTo>
                    <a:pt x="3081" y="874"/>
                    <a:pt x="3086" y="874"/>
                    <a:pt x="3086" y="874"/>
                  </a:cubicBezTo>
                  <a:lnTo>
                    <a:pt x="3086" y="874"/>
                  </a:lnTo>
                  <a:cubicBezTo>
                    <a:pt x="3086" y="879"/>
                    <a:pt x="3081" y="879"/>
                    <a:pt x="3081" y="879"/>
                  </a:cubicBezTo>
                  <a:cubicBezTo>
                    <a:pt x="3070" y="879"/>
                    <a:pt x="3058" y="868"/>
                    <a:pt x="3042" y="868"/>
                  </a:cubicBezTo>
                  <a:cubicBezTo>
                    <a:pt x="3047" y="863"/>
                    <a:pt x="3014" y="846"/>
                    <a:pt x="2997" y="835"/>
                  </a:cubicBezTo>
                  <a:cubicBezTo>
                    <a:pt x="2994" y="840"/>
                    <a:pt x="2988" y="842"/>
                    <a:pt x="2981" y="842"/>
                  </a:cubicBezTo>
                  <a:cubicBezTo>
                    <a:pt x="2974" y="842"/>
                    <a:pt x="2966" y="840"/>
                    <a:pt x="2958" y="840"/>
                  </a:cubicBezTo>
                  <a:cubicBezTo>
                    <a:pt x="2963" y="829"/>
                    <a:pt x="2969" y="823"/>
                    <a:pt x="2974" y="823"/>
                  </a:cubicBezTo>
                  <a:lnTo>
                    <a:pt x="2963" y="823"/>
                  </a:lnTo>
                  <a:cubicBezTo>
                    <a:pt x="2958" y="823"/>
                    <a:pt x="2952" y="829"/>
                    <a:pt x="2946" y="829"/>
                  </a:cubicBezTo>
                  <a:lnTo>
                    <a:pt x="2952" y="818"/>
                  </a:lnTo>
                  <a:cubicBezTo>
                    <a:pt x="2948" y="817"/>
                    <a:pt x="2944" y="816"/>
                    <a:pt x="2940" y="816"/>
                  </a:cubicBezTo>
                  <a:cubicBezTo>
                    <a:pt x="2932" y="816"/>
                    <a:pt x="2924" y="817"/>
                    <a:pt x="2916" y="817"/>
                  </a:cubicBezTo>
                  <a:cubicBezTo>
                    <a:pt x="2909" y="817"/>
                    <a:pt x="2902" y="816"/>
                    <a:pt x="2896" y="812"/>
                  </a:cubicBezTo>
                  <a:lnTo>
                    <a:pt x="2896" y="812"/>
                  </a:lnTo>
                  <a:cubicBezTo>
                    <a:pt x="2890" y="823"/>
                    <a:pt x="2907" y="846"/>
                    <a:pt x="2885" y="851"/>
                  </a:cubicBezTo>
                  <a:cubicBezTo>
                    <a:pt x="2885" y="846"/>
                    <a:pt x="2885" y="835"/>
                    <a:pt x="2890" y="829"/>
                  </a:cubicBezTo>
                  <a:lnTo>
                    <a:pt x="2890" y="829"/>
                  </a:lnTo>
                  <a:cubicBezTo>
                    <a:pt x="2890" y="829"/>
                    <a:pt x="2888" y="831"/>
                    <a:pt x="2885" y="831"/>
                  </a:cubicBezTo>
                  <a:cubicBezTo>
                    <a:pt x="2883" y="831"/>
                    <a:pt x="2881" y="831"/>
                    <a:pt x="2879" y="829"/>
                  </a:cubicBezTo>
                  <a:lnTo>
                    <a:pt x="2890" y="823"/>
                  </a:lnTo>
                  <a:cubicBezTo>
                    <a:pt x="2888" y="822"/>
                    <a:pt x="2887" y="822"/>
                    <a:pt x="2885" y="822"/>
                  </a:cubicBezTo>
                  <a:cubicBezTo>
                    <a:pt x="2881" y="822"/>
                    <a:pt x="2883" y="829"/>
                    <a:pt x="2874" y="829"/>
                  </a:cubicBezTo>
                  <a:cubicBezTo>
                    <a:pt x="2879" y="818"/>
                    <a:pt x="2874" y="823"/>
                    <a:pt x="2874" y="812"/>
                  </a:cubicBezTo>
                  <a:lnTo>
                    <a:pt x="2874" y="812"/>
                  </a:lnTo>
                  <a:cubicBezTo>
                    <a:pt x="2874" y="812"/>
                    <a:pt x="2879" y="818"/>
                    <a:pt x="2885" y="818"/>
                  </a:cubicBezTo>
                  <a:cubicBezTo>
                    <a:pt x="2874" y="812"/>
                    <a:pt x="2862" y="807"/>
                    <a:pt x="2862" y="801"/>
                  </a:cubicBezTo>
                  <a:cubicBezTo>
                    <a:pt x="2862" y="801"/>
                    <a:pt x="2862" y="812"/>
                    <a:pt x="2857" y="812"/>
                  </a:cubicBezTo>
                  <a:cubicBezTo>
                    <a:pt x="2840" y="812"/>
                    <a:pt x="2851" y="801"/>
                    <a:pt x="2840" y="795"/>
                  </a:cubicBezTo>
                  <a:cubicBezTo>
                    <a:pt x="2839" y="797"/>
                    <a:pt x="2837" y="797"/>
                    <a:pt x="2835" y="797"/>
                  </a:cubicBezTo>
                  <a:cubicBezTo>
                    <a:pt x="2833" y="797"/>
                    <a:pt x="2831" y="797"/>
                    <a:pt x="2830" y="797"/>
                  </a:cubicBezTo>
                  <a:cubicBezTo>
                    <a:pt x="2826" y="797"/>
                    <a:pt x="2823" y="798"/>
                    <a:pt x="2823" y="807"/>
                  </a:cubicBezTo>
                  <a:cubicBezTo>
                    <a:pt x="2818" y="807"/>
                    <a:pt x="2818" y="801"/>
                    <a:pt x="2818" y="795"/>
                  </a:cubicBezTo>
                  <a:cubicBezTo>
                    <a:pt x="2806" y="801"/>
                    <a:pt x="2773" y="795"/>
                    <a:pt x="2784" y="812"/>
                  </a:cubicBezTo>
                  <a:cubicBezTo>
                    <a:pt x="2777" y="815"/>
                    <a:pt x="2769" y="816"/>
                    <a:pt x="2762" y="816"/>
                  </a:cubicBezTo>
                  <a:cubicBezTo>
                    <a:pt x="2746" y="816"/>
                    <a:pt x="2729" y="811"/>
                    <a:pt x="2713" y="811"/>
                  </a:cubicBezTo>
                  <a:cubicBezTo>
                    <a:pt x="2708" y="811"/>
                    <a:pt x="2704" y="811"/>
                    <a:pt x="2700" y="812"/>
                  </a:cubicBezTo>
                  <a:lnTo>
                    <a:pt x="2700" y="807"/>
                  </a:lnTo>
                  <a:cubicBezTo>
                    <a:pt x="2683" y="812"/>
                    <a:pt x="2661" y="818"/>
                    <a:pt x="2650" y="829"/>
                  </a:cubicBezTo>
                  <a:cubicBezTo>
                    <a:pt x="2650" y="829"/>
                    <a:pt x="2638" y="823"/>
                    <a:pt x="2638" y="818"/>
                  </a:cubicBezTo>
                  <a:cubicBezTo>
                    <a:pt x="2627" y="823"/>
                    <a:pt x="2627" y="823"/>
                    <a:pt x="2610" y="823"/>
                  </a:cubicBezTo>
                  <a:cubicBezTo>
                    <a:pt x="2616" y="812"/>
                    <a:pt x="2599" y="818"/>
                    <a:pt x="2622" y="812"/>
                  </a:cubicBezTo>
                  <a:cubicBezTo>
                    <a:pt x="2615" y="812"/>
                    <a:pt x="2610" y="811"/>
                    <a:pt x="2605" y="811"/>
                  </a:cubicBezTo>
                  <a:cubicBezTo>
                    <a:pt x="2599" y="811"/>
                    <a:pt x="2592" y="813"/>
                    <a:pt x="2582" y="823"/>
                  </a:cubicBezTo>
                  <a:cubicBezTo>
                    <a:pt x="2582" y="817"/>
                    <a:pt x="2577" y="814"/>
                    <a:pt x="2571" y="814"/>
                  </a:cubicBezTo>
                  <a:cubicBezTo>
                    <a:pt x="2567" y="814"/>
                    <a:pt x="2562" y="815"/>
                    <a:pt x="2560" y="818"/>
                  </a:cubicBezTo>
                  <a:lnTo>
                    <a:pt x="2571" y="823"/>
                  </a:lnTo>
                  <a:cubicBezTo>
                    <a:pt x="2566" y="829"/>
                    <a:pt x="2554" y="829"/>
                    <a:pt x="2549" y="829"/>
                  </a:cubicBezTo>
                  <a:lnTo>
                    <a:pt x="2549" y="812"/>
                  </a:lnTo>
                  <a:cubicBezTo>
                    <a:pt x="2547" y="812"/>
                    <a:pt x="2545" y="812"/>
                    <a:pt x="2543" y="812"/>
                  </a:cubicBezTo>
                  <a:cubicBezTo>
                    <a:pt x="2513" y="812"/>
                    <a:pt x="2500" y="849"/>
                    <a:pt x="2477" y="849"/>
                  </a:cubicBezTo>
                  <a:cubicBezTo>
                    <a:pt x="2473" y="849"/>
                    <a:pt x="2469" y="848"/>
                    <a:pt x="2465" y="846"/>
                  </a:cubicBezTo>
                  <a:lnTo>
                    <a:pt x="2465" y="846"/>
                  </a:lnTo>
                  <a:cubicBezTo>
                    <a:pt x="2462" y="854"/>
                    <a:pt x="2466" y="854"/>
                    <a:pt x="2471" y="854"/>
                  </a:cubicBezTo>
                  <a:cubicBezTo>
                    <a:pt x="2476" y="854"/>
                    <a:pt x="2482" y="854"/>
                    <a:pt x="2482" y="863"/>
                  </a:cubicBezTo>
                  <a:cubicBezTo>
                    <a:pt x="2479" y="863"/>
                    <a:pt x="2477" y="864"/>
                    <a:pt x="2474" y="864"/>
                  </a:cubicBezTo>
                  <a:cubicBezTo>
                    <a:pt x="2461" y="864"/>
                    <a:pt x="2447" y="856"/>
                    <a:pt x="2440" y="856"/>
                  </a:cubicBezTo>
                  <a:cubicBezTo>
                    <a:pt x="2439" y="856"/>
                    <a:pt x="2438" y="856"/>
                    <a:pt x="2437" y="857"/>
                  </a:cubicBezTo>
                  <a:cubicBezTo>
                    <a:pt x="2414" y="857"/>
                    <a:pt x="2426" y="885"/>
                    <a:pt x="2403" y="891"/>
                  </a:cubicBezTo>
                  <a:cubicBezTo>
                    <a:pt x="2409" y="891"/>
                    <a:pt x="2420" y="907"/>
                    <a:pt x="2409" y="919"/>
                  </a:cubicBezTo>
                  <a:cubicBezTo>
                    <a:pt x="2406" y="919"/>
                    <a:pt x="2404" y="920"/>
                    <a:pt x="2402" y="920"/>
                  </a:cubicBezTo>
                  <a:cubicBezTo>
                    <a:pt x="2389" y="920"/>
                    <a:pt x="2382" y="907"/>
                    <a:pt x="2386" y="902"/>
                  </a:cubicBezTo>
                  <a:cubicBezTo>
                    <a:pt x="2389" y="899"/>
                    <a:pt x="2391" y="898"/>
                    <a:pt x="2391" y="898"/>
                  </a:cubicBezTo>
                  <a:cubicBezTo>
                    <a:pt x="2392" y="898"/>
                    <a:pt x="2392" y="899"/>
                    <a:pt x="2392" y="902"/>
                  </a:cubicBezTo>
                  <a:cubicBezTo>
                    <a:pt x="2398" y="896"/>
                    <a:pt x="2403" y="891"/>
                    <a:pt x="2392" y="885"/>
                  </a:cubicBezTo>
                  <a:lnTo>
                    <a:pt x="2392" y="891"/>
                  </a:lnTo>
                  <a:cubicBezTo>
                    <a:pt x="2388" y="891"/>
                    <a:pt x="2372" y="898"/>
                    <a:pt x="2366" y="898"/>
                  </a:cubicBezTo>
                  <a:cubicBezTo>
                    <a:pt x="2365" y="898"/>
                    <a:pt x="2364" y="897"/>
                    <a:pt x="2364" y="896"/>
                  </a:cubicBezTo>
                  <a:cubicBezTo>
                    <a:pt x="2361" y="902"/>
                    <a:pt x="2361" y="903"/>
                    <a:pt x="2363" y="903"/>
                  </a:cubicBezTo>
                  <a:cubicBezTo>
                    <a:pt x="2365" y="903"/>
                    <a:pt x="2370" y="902"/>
                    <a:pt x="2375" y="902"/>
                  </a:cubicBezTo>
                  <a:cubicBezTo>
                    <a:pt x="2353" y="907"/>
                    <a:pt x="2347" y="919"/>
                    <a:pt x="2325" y="930"/>
                  </a:cubicBezTo>
                  <a:cubicBezTo>
                    <a:pt x="2330" y="930"/>
                    <a:pt x="2336" y="930"/>
                    <a:pt x="2336" y="935"/>
                  </a:cubicBezTo>
                  <a:cubicBezTo>
                    <a:pt x="2308" y="947"/>
                    <a:pt x="2330" y="952"/>
                    <a:pt x="2314" y="963"/>
                  </a:cubicBezTo>
                  <a:cubicBezTo>
                    <a:pt x="2306" y="963"/>
                    <a:pt x="2306" y="956"/>
                    <a:pt x="2302" y="956"/>
                  </a:cubicBezTo>
                  <a:cubicBezTo>
                    <a:pt x="2300" y="956"/>
                    <a:pt x="2297" y="958"/>
                    <a:pt x="2291" y="963"/>
                  </a:cubicBezTo>
                  <a:cubicBezTo>
                    <a:pt x="2290" y="964"/>
                    <a:pt x="2288" y="965"/>
                    <a:pt x="2287" y="965"/>
                  </a:cubicBezTo>
                  <a:cubicBezTo>
                    <a:pt x="2282" y="965"/>
                    <a:pt x="2281" y="957"/>
                    <a:pt x="2283" y="951"/>
                  </a:cubicBezTo>
                  <a:lnTo>
                    <a:pt x="2283" y="951"/>
                  </a:lnTo>
                  <a:cubicBezTo>
                    <a:pt x="2271" y="969"/>
                    <a:pt x="2251" y="969"/>
                    <a:pt x="2241" y="975"/>
                  </a:cubicBezTo>
                  <a:lnTo>
                    <a:pt x="2246" y="963"/>
                  </a:lnTo>
                  <a:lnTo>
                    <a:pt x="2246" y="963"/>
                  </a:lnTo>
                  <a:cubicBezTo>
                    <a:pt x="2241" y="969"/>
                    <a:pt x="2241" y="975"/>
                    <a:pt x="2235" y="975"/>
                  </a:cubicBezTo>
                  <a:lnTo>
                    <a:pt x="2246" y="980"/>
                  </a:lnTo>
                  <a:cubicBezTo>
                    <a:pt x="2241" y="986"/>
                    <a:pt x="2235" y="986"/>
                    <a:pt x="2235" y="986"/>
                  </a:cubicBezTo>
                  <a:cubicBezTo>
                    <a:pt x="2235" y="991"/>
                    <a:pt x="2252" y="991"/>
                    <a:pt x="2246" y="1008"/>
                  </a:cubicBezTo>
                  <a:cubicBezTo>
                    <a:pt x="2242" y="1008"/>
                    <a:pt x="2237" y="1023"/>
                    <a:pt x="2230" y="1023"/>
                  </a:cubicBezTo>
                  <a:cubicBezTo>
                    <a:pt x="2228" y="1023"/>
                    <a:pt x="2226" y="1022"/>
                    <a:pt x="2224" y="1019"/>
                  </a:cubicBezTo>
                  <a:cubicBezTo>
                    <a:pt x="2243" y="1010"/>
                    <a:pt x="2217" y="1013"/>
                    <a:pt x="2220" y="1003"/>
                  </a:cubicBezTo>
                  <a:lnTo>
                    <a:pt x="2220" y="1003"/>
                  </a:lnTo>
                  <a:cubicBezTo>
                    <a:pt x="2218" y="1004"/>
                    <a:pt x="2215" y="1006"/>
                    <a:pt x="2213" y="1008"/>
                  </a:cubicBezTo>
                  <a:cubicBezTo>
                    <a:pt x="2213" y="1008"/>
                    <a:pt x="2213" y="1003"/>
                    <a:pt x="2213" y="1003"/>
                  </a:cubicBezTo>
                  <a:lnTo>
                    <a:pt x="2213" y="1003"/>
                  </a:lnTo>
                  <a:cubicBezTo>
                    <a:pt x="2185" y="1014"/>
                    <a:pt x="2218" y="1025"/>
                    <a:pt x="2202" y="1042"/>
                  </a:cubicBezTo>
                  <a:cubicBezTo>
                    <a:pt x="2199" y="1037"/>
                    <a:pt x="2196" y="1035"/>
                    <a:pt x="2193" y="1035"/>
                  </a:cubicBezTo>
                  <a:cubicBezTo>
                    <a:pt x="2189" y="1035"/>
                    <a:pt x="2185" y="1039"/>
                    <a:pt x="2185" y="1042"/>
                  </a:cubicBezTo>
                  <a:cubicBezTo>
                    <a:pt x="2186" y="1039"/>
                    <a:pt x="2187" y="1038"/>
                    <a:pt x="2189" y="1038"/>
                  </a:cubicBezTo>
                  <a:cubicBezTo>
                    <a:pt x="2193" y="1038"/>
                    <a:pt x="2196" y="1050"/>
                    <a:pt x="2196" y="1059"/>
                  </a:cubicBezTo>
                  <a:cubicBezTo>
                    <a:pt x="2179" y="1064"/>
                    <a:pt x="2185" y="1070"/>
                    <a:pt x="2179" y="1081"/>
                  </a:cubicBezTo>
                  <a:lnTo>
                    <a:pt x="2190" y="1075"/>
                  </a:lnTo>
                  <a:lnTo>
                    <a:pt x="2190" y="1075"/>
                  </a:lnTo>
                  <a:cubicBezTo>
                    <a:pt x="2196" y="1081"/>
                    <a:pt x="2190" y="1087"/>
                    <a:pt x="2185" y="1098"/>
                  </a:cubicBezTo>
                  <a:cubicBezTo>
                    <a:pt x="2179" y="1092"/>
                    <a:pt x="2185" y="1087"/>
                    <a:pt x="2179" y="1087"/>
                  </a:cubicBezTo>
                  <a:lnTo>
                    <a:pt x="2179" y="1087"/>
                  </a:lnTo>
                  <a:cubicBezTo>
                    <a:pt x="2185" y="1103"/>
                    <a:pt x="2151" y="1103"/>
                    <a:pt x="2151" y="1120"/>
                  </a:cubicBezTo>
                  <a:cubicBezTo>
                    <a:pt x="2149" y="1121"/>
                    <a:pt x="2147" y="1122"/>
                    <a:pt x="2146" y="1122"/>
                  </a:cubicBezTo>
                  <a:cubicBezTo>
                    <a:pt x="2140" y="1122"/>
                    <a:pt x="2138" y="1115"/>
                    <a:pt x="2129" y="1115"/>
                  </a:cubicBezTo>
                  <a:cubicBezTo>
                    <a:pt x="2129" y="1137"/>
                    <a:pt x="2112" y="1126"/>
                    <a:pt x="2106" y="1154"/>
                  </a:cubicBezTo>
                  <a:cubicBezTo>
                    <a:pt x="2111" y="1154"/>
                    <a:pt x="2114" y="1153"/>
                    <a:pt x="2115" y="1153"/>
                  </a:cubicBezTo>
                  <a:cubicBezTo>
                    <a:pt x="2118" y="1153"/>
                    <a:pt x="2118" y="1155"/>
                    <a:pt x="2118" y="1165"/>
                  </a:cubicBezTo>
                  <a:lnTo>
                    <a:pt x="2129" y="1131"/>
                  </a:lnTo>
                  <a:lnTo>
                    <a:pt x="2134" y="1159"/>
                  </a:lnTo>
                  <a:cubicBezTo>
                    <a:pt x="2140" y="1154"/>
                    <a:pt x="2134" y="1137"/>
                    <a:pt x="2140" y="1137"/>
                  </a:cubicBezTo>
                  <a:cubicBezTo>
                    <a:pt x="2146" y="1148"/>
                    <a:pt x="2140" y="1148"/>
                    <a:pt x="2151" y="1148"/>
                  </a:cubicBezTo>
                  <a:cubicBezTo>
                    <a:pt x="2129" y="1148"/>
                    <a:pt x="2146" y="1176"/>
                    <a:pt x="2129" y="1182"/>
                  </a:cubicBezTo>
                  <a:lnTo>
                    <a:pt x="2106" y="1171"/>
                  </a:lnTo>
                  <a:cubicBezTo>
                    <a:pt x="2084" y="1182"/>
                    <a:pt x="2101" y="1215"/>
                    <a:pt x="2078" y="1238"/>
                  </a:cubicBezTo>
                  <a:lnTo>
                    <a:pt x="2090" y="1232"/>
                  </a:lnTo>
                  <a:lnTo>
                    <a:pt x="2090" y="1232"/>
                  </a:lnTo>
                  <a:cubicBezTo>
                    <a:pt x="2095" y="1238"/>
                    <a:pt x="2084" y="1249"/>
                    <a:pt x="2084" y="1260"/>
                  </a:cubicBezTo>
                  <a:cubicBezTo>
                    <a:pt x="2080" y="1258"/>
                    <a:pt x="2077" y="1258"/>
                    <a:pt x="2074" y="1258"/>
                  </a:cubicBezTo>
                  <a:cubicBezTo>
                    <a:pt x="2069" y="1258"/>
                    <a:pt x="2065" y="1260"/>
                    <a:pt x="2062" y="1260"/>
                  </a:cubicBezTo>
                  <a:cubicBezTo>
                    <a:pt x="2067" y="1266"/>
                    <a:pt x="2050" y="1283"/>
                    <a:pt x="2067" y="1294"/>
                  </a:cubicBezTo>
                  <a:lnTo>
                    <a:pt x="2056" y="1305"/>
                  </a:lnTo>
                  <a:cubicBezTo>
                    <a:pt x="2039" y="1327"/>
                    <a:pt x="2067" y="1339"/>
                    <a:pt x="2062" y="1361"/>
                  </a:cubicBezTo>
                  <a:cubicBezTo>
                    <a:pt x="2050" y="1350"/>
                    <a:pt x="2045" y="1361"/>
                    <a:pt x="2039" y="1339"/>
                  </a:cubicBezTo>
                  <a:cubicBezTo>
                    <a:pt x="2039" y="1350"/>
                    <a:pt x="2034" y="1355"/>
                    <a:pt x="2039" y="1355"/>
                  </a:cubicBezTo>
                  <a:cubicBezTo>
                    <a:pt x="2034" y="1361"/>
                    <a:pt x="2050" y="1383"/>
                    <a:pt x="2039" y="1389"/>
                  </a:cubicBezTo>
                  <a:cubicBezTo>
                    <a:pt x="2039" y="1389"/>
                    <a:pt x="2050" y="1395"/>
                    <a:pt x="2050" y="1400"/>
                  </a:cubicBezTo>
                  <a:cubicBezTo>
                    <a:pt x="2049" y="1402"/>
                    <a:pt x="2048" y="1402"/>
                    <a:pt x="2047" y="1403"/>
                  </a:cubicBezTo>
                  <a:lnTo>
                    <a:pt x="2047" y="1403"/>
                  </a:lnTo>
                  <a:cubicBezTo>
                    <a:pt x="2047" y="1401"/>
                    <a:pt x="2046" y="1400"/>
                    <a:pt x="2045" y="1400"/>
                  </a:cubicBezTo>
                  <a:lnTo>
                    <a:pt x="2045" y="1400"/>
                  </a:lnTo>
                  <a:cubicBezTo>
                    <a:pt x="2045" y="1400"/>
                    <a:pt x="2045" y="1403"/>
                    <a:pt x="2046" y="1403"/>
                  </a:cubicBezTo>
                  <a:cubicBezTo>
                    <a:pt x="2047" y="1403"/>
                    <a:pt x="2047" y="1403"/>
                    <a:pt x="2047" y="1403"/>
                  </a:cubicBezTo>
                  <a:lnTo>
                    <a:pt x="2047" y="1403"/>
                  </a:lnTo>
                  <a:cubicBezTo>
                    <a:pt x="2048" y="1406"/>
                    <a:pt x="2048" y="1413"/>
                    <a:pt x="2052" y="1413"/>
                  </a:cubicBezTo>
                  <a:cubicBezTo>
                    <a:pt x="2053" y="1413"/>
                    <a:pt x="2054" y="1412"/>
                    <a:pt x="2056" y="1411"/>
                  </a:cubicBezTo>
                  <a:lnTo>
                    <a:pt x="2056" y="1411"/>
                  </a:lnTo>
                  <a:cubicBezTo>
                    <a:pt x="2028" y="1428"/>
                    <a:pt x="2050" y="1479"/>
                    <a:pt x="2028" y="1495"/>
                  </a:cubicBezTo>
                  <a:cubicBezTo>
                    <a:pt x="2028" y="1512"/>
                    <a:pt x="2028" y="1535"/>
                    <a:pt x="2034" y="1551"/>
                  </a:cubicBezTo>
                  <a:cubicBezTo>
                    <a:pt x="2028" y="1551"/>
                    <a:pt x="2028" y="1551"/>
                    <a:pt x="2028" y="1546"/>
                  </a:cubicBezTo>
                  <a:lnTo>
                    <a:pt x="2028" y="1546"/>
                  </a:lnTo>
                  <a:cubicBezTo>
                    <a:pt x="2022" y="1568"/>
                    <a:pt x="2056" y="1563"/>
                    <a:pt x="2045" y="1585"/>
                  </a:cubicBezTo>
                  <a:cubicBezTo>
                    <a:pt x="2042" y="1587"/>
                    <a:pt x="2041" y="1588"/>
                    <a:pt x="2040" y="1588"/>
                  </a:cubicBezTo>
                  <a:cubicBezTo>
                    <a:pt x="2036" y="1588"/>
                    <a:pt x="2037" y="1579"/>
                    <a:pt x="2035" y="1579"/>
                  </a:cubicBezTo>
                  <a:cubicBezTo>
                    <a:pt x="2035" y="1579"/>
                    <a:pt x="2034" y="1579"/>
                    <a:pt x="2034" y="1579"/>
                  </a:cubicBezTo>
                  <a:cubicBezTo>
                    <a:pt x="2022" y="1585"/>
                    <a:pt x="2022" y="1585"/>
                    <a:pt x="2022" y="1591"/>
                  </a:cubicBezTo>
                  <a:cubicBezTo>
                    <a:pt x="1994" y="1551"/>
                    <a:pt x="1961" y="1512"/>
                    <a:pt x="1933" y="1473"/>
                  </a:cubicBezTo>
                  <a:lnTo>
                    <a:pt x="1933" y="1473"/>
                  </a:lnTo>
                  <a:cubicBezTo>
                    <a:pt x="1940" y="1487"/>
                    <a:pt x="1936" y="1494"/>
                    <a:pt x="1930" y="1494"/>
                  </a:cubicBezTo>
                  <a:cubicBezTo>
                    <a:pt x="1926" y="1494"/>
                    <a:pt x="1920" y="1491"/>
                    <a:pt x="1916" y="1484"/>
                  </a:cubicBezTo>
                  <a:lnTo>
                    <a:pt x="1922" y="1467"/>
                  </a:lnTo>
                  <a:cubicBezTo>
                    <a:pt x="1920" y="1467"/>
                    <a:pt x="1919" y="1467"/>
                    <a:pt x="1918" y="1467"/>
                  </a:cubicBezTo>
                  <a:cubicBezTo>
                    <a:pt x="1911" y="1467"/>
                    <a:pt x="1918" y="1478"/>
                    <a:pt x="1914" y="1478"/>
                  </a:cubicBezTo>
                  <a:cubicBezTo>
                    <a:pt x="1913" y="1478"/>
                    <a:pt x="1910" y="1477"/>
                    <a:pt x="1905" y="1473"/>
                  </a:cubicBezTo>
                  <a:cubicBezTo>
                    <a:pt x="1898" y="1462"/>
                    <a:pt x="1902" y="1456"/>
                    <a:pt x="1909" y="1456"/>
                  </a:cubicBezTo>
                  <a:cubicBezTo>
                    <a:pt x="1913" y="1456"/>
                    <a:pt x="1918" y="1458"/>
                    <a:pt x="1922" y="1462"/>
                  </a:cubicBezTo>
                  <a:lnTo>
                    <a:pt x="1899" y="1439"/>
                  </a:lnTo>
                  <a:cubicBezTo>
                    <a:pt x="1901" y="1438"/>
                    <a:pt x="1903" y="1437"/>
                    <a:pt x="1905" y="1437"/>
                  </a:cubicBezTo>
                  <a:cubicBezTo>
                    <a:pt x="1908" y="1437"/>
                    <a:pt x="1912" y="1439"/>
                    <a:pt x="1916" y="1439"/>
                  </a:cubicBezTo>
                  <a:cubicBezTo>
                    <a:pt x="1899" y="1434"/>
                    <a:pt x="1899" y="1389"/>
                    <a:pt x="1877" y="1383"/>
                  </a:cubicBezTo>
                  <a:lnTo>
                    <a:pt x="1877" y="1378"/>
                  </a:lnTo>
                  <a:cubicBezTo>
                    <a:pt x="1843" y="1322"/>
                    <a:pt x="1821" y="1305"/>
                    <a:pt x="1787" y="1260"/>
                  </a:cubicBezTo>
                  <a:cubicBezTo>
                    <a:pt x="1786" y="1261"/>
                    <a:pt x="1784" y="1261"/>
                    <a:pt x="1783" y="1261"/>
                  </a:cubicBezTo>
                  <a:cubicBezTo>
                    <a:pt x="1774" y="1261"/>
                    <a:pt x="1768" y="1248"/>
                    <a:pt x="1754" y="1243"/>
                  </a:cubicBezTo>
                  <a:cubicBezTo>
                    <a:pt x="1731" y="1204"/>
                    <a:pt x="1714" y="1165"/>
                    <a:pt x="1692" y="1126"/>
                  </a:cubicBezTo>
                  <a:cubicBezTo>
                    <a:pt x="1682" y="1118"/>
                    <a:pt x="1677" y="1116"/>
                    <a:pt x="1674" y="1116"/>
                  </a:cubicBezTo>
                  <a:cubicBezTo>
                    <a:pt x="1669" y="1116"/>
                    <a:pt x="1669" y="1121"/>
                    <a:pt x="1663" y="1121"/>
                  </a:cubicBezTo>
                  <a:cubicBezTo>
                    <a:pt x="1662" y="1121"/>
                    <a:pt x="1660" y="1121"/>
                    <a:pt x="1658" y="1120"/>
                  </a:cubicBezTo>
                  <a:cubicBezTo>
                    <a:pt x="1668" y="1111"/>
                    <a:pt x="1650" y="1082"/>
                    <a:pt x="1656" y="1082"/>
                  </a:cubicBezTo>
                  <a:lnTo>
                    <a:pt x="1656" y="1082"/>
                  </a:lnTo>
                  <a:cubicBezTo>
                    <a:pt x="1658" y="1082"/>
                    <a:pt x="1660" y="1084"/>
                    <a:pt x="1664" y="1087"/>
                  </a:cubicBezTo>
                  <a:cubicBezTo>
                    <a:pt x="1630" y="1042"/>
                    <a:pt x="1619" y="1031"/>
                    <a:pt x="1569" y="975"/>
                  </a:cubicBezTo>
                  <a:lnTo>
                    <a:pt x="1569" y="975"/>
                  </a:lnTo>
                  <a:cubicBezTo>
                    <a:pt x="1569" y="986"/>
                    <a:pt x="1574" y="991"/>
                    <a:pt x="1569" y="991"/>
                  </a:cubicBezTo>
                  <a:cubicBezTo>
                    <a:pt x="1558" y="980"/>
                    <a:pt x="1558" y="963"/>
                    <a:pt x="1563" y="963"/>
                  </a:cubicBezTo>
                  <a:cubicBezTo>
                    <a:pt x="1507" y="907"/>
                    <a:pt x="1490" y="795"/>
                    <a:pt x="1434" y="756"/>
                  </a:cubicBezTo>
                  <a:lnTo>
                    <a:pt x="1389" y="711"/>
                  </a:lnTo>
                  <a:cubicBezTo>
                    <a:pt x="1385" y="703"/>
                    <a:pt x="1384" y="701"/>
                    <a:pt x="1385" y="701"/>
                  </a:cubicBezTo>
                  <a:lnTo>
                    <a:pt x="1385" y="701"/>
                  </a:lnTo>
                  <a:cubicBezTo>
                    <a:pt x="1387" y="701"/>
                    <a:pt x="1394" y="707"/>
                    <a:pt x="1397" y="707"/>
                  </a:cubicBezTo>
                  <a:cubicBezTo>
                    <a:pt x="1398" y="707"/>
                    <a:pt x="1398" y="706"/>
                    <a:pt x="1395" y="700"/>
                  </a:cubicBezTo>
                  <a:cubicBezTo>
                    <a:pt x="1339" y="650"/>
                    <a:pt x="1339" y="605"/>
                    <a:pt x="1294" y="566"/>
                  </a:cubicBezTo>
                  <a:cubicBezTo>
                    <a:pt x="1294" y="504"/>
                    <a:pt x="1199" y="431"/>
                    <a:pt x="1182" y="370"/>
                  </a:cubicBezTo>
                  <a:lnTo>
                    <a:pt x="1177" y="375"/>
                  </a:lnTo>
                  <a:cubicBezTo>
                    <a:pt x="1160" y="370"/>
                    <a:pt x="1171" y="359"/>
                    <a:pt x="1165" y="347"/>
                  </a:cubicBezTo>
                  <a:lnTo>
                    <a:pt x="1165" y="347"/>
                  </a:lnTo>
                  <a:cubicBezTo>
                    <a:pt x="1161" y="352"/>
                    <a:pt x="1168" y="365"/>
                    <a:pt x="1163" y="365"/>
                  </a:cubicBezTo>
                  <a:cubicBezTo>
                    <a:pt x="1163" y="365"/>
                    <a:pt x="1161" y="365"/>
                    <a:pt x="1160" y="364"/>
                  </a:cubicBezTo>
                  <a:cubicBezTo>
                    <a:pt x="1154" y="359"/>
                    <a:pt x="1149" y="347"/>
                    <a:pt x="1137" y="336"/>
                  </a:cubicBezTo>
                  <a:cubicBezTo>
                    <a:pt x="1132" y="331"/>
                    <a:pt x="1121" y="319"/>
                    <a:pt x="1109" y="314"/>
                  </a:cubicBezTo>
                  <a:cubicBezTo>
                    <a:pt x="1093" y="297"/>
                    <a:pt x="1065" y="286"/>
                    <a:pt x="1042" y="286"/>
                  </a:cubicBezTo>
                  <a:cubicBezTo>
                    <a:pt x="1031" y="283"/>
                    <a:pt x="1019" y="282"/>
                    <a:pt x="1008" y="282"/>
                  </a:cubicBezTo>
                  <a:cubicBezTo>
                    <a:pt x="992" y="282"/>
                    <a:pt x="977" y="285"/>
                    <a:pt x="964" y="291"/>
                  </a:cubicBezTo>
                  <a:cubicBezTo>
                    <a:pt x="953" y="291"/>
                    <a:pt x="941" y="297"/>
                    <a:pt x="930" y="308"/>
                  </a:cubicBezTo>
                  <a:lnTo>
                    <a:pt x="919" y="314"/>
                  </a:lnTo>
                  <a:cubicBezTo>
                    <a:pt x="913" y="308"/>
                    <a:pt x="902" y="308"/>
                    <a:pt x="902" y="308"/>
                  </a:cubicBezTo>
                  <a:lnTo>
                    <a:pt x="919" y="297"/>
                  </a:lnTo>
                  <a:lnTo>
                    <a:pt x="902" y="297"/>
                  </a:lnTo>
                  <a:cubicBezTo>
                    <a:pt x="902" y="297"/>
                    <a:pt x="909" y="290"/>
                    <a:pt x="915" y="290"/>
                  </a:cubicBezTo>
                  <a:cubicBezTo>
                    <a:pt x="917" y="290"/>
                    <a:pt x="918" y="290"/>
                    <a:pt x="919" y="291"/>
                  </a:cubicBezTo>
                  <a:cubicBezTo>
                    <a:pt x="925" y="280"/>
                    <a:pt x="908" y="286"/>
                    <a:pt x="913" y="280"/>
                  </a:cubicBezTo>
                  <a:cubicBezTo>
                    <a:pt x="913" y="275"/>
                    <a:pt x="919" y="275"/>
                    <a:pt x="919" y="275"/>
                  </a:cubicBezTo>
                  <a:lnTo>
                    <a:pt x="908" y="275"/>
                  </a:lnTo>
                  <a:cubicBezTo>
                    <a:pt x="912" y="275"/>
                    <a:pt x="917" y="267"/>
                    <a:pt x="918" y="267"/>
                  </a:cubicBezTo>
                  <a:cubicBezTo>
                    <a:pt x="919" y="267"/>
                    <a:pt x="919" y="268"/>
                    <a:pt x="919" y="269"/>
                  </a:cubicBezTo>
                  <a:cubicBezTo>
                    <a:pt x="925" y="252"/>
                    <a:pt x="897" y="263"/>
                    <a:pt x="908" y="252"/>
                  </a:cubicBezTo>
                  <a:cubicBezTo>
                    <a:pt x="905" y="249"/>
                    <a:pt x="903" y="248"/>
                    <a:pt x="901" y="248"/>
                  </a:cubicBezTo>
                  <a:cubicBezTo>
                    <a:pt x="895" y="248"/>
                    <a:pt x="891" y="258"/>
                    <a:pt x="874" y="258"/>
                  </a:cubicBezTo>
                  <a:lnTo>
                    <a:pt x="902" y="230"/>
                  </a:lnTo>
                  <a:lnTo>
                    <a:pt x="885" y="241"/>
                  </a:lnTo>
                  <a:cubicBezTo>
                    <a:pt x="885" y="235"/>
                    <a:pt x="885" y="235"/>
                    <a:pt x="891" y="230"/>
                  </a:cubicBezTo>
                  <a:lnTo>
                    <a:pt x="891" y="230"/>
                  </a:lnTo>
                  <a:cubicBezTo>
                    <a:pt x="880" y="230"/>
                    <a:pt x="885" y="235"/>
                    <a:pt x="874" y="235"/>
                  </a:cubicBezTo>
                  <a:cubicBezTo>
                    <a:pt x="878" y="227"/>
                    <a:pt x="867" y="225"/>
                    <a:pt x="868" y="218"/>
                  </a:cubicBezTo>
                  <a:lnTo>
                    <a:pt x="868" y="218"/>
                  </a:lnTo>
                  <a:cubicBezTo>
                    <a:pt x="867" y="218"/>
                    <a:pt x="866" y="219"/>
                    <a:pt x="863" y="219"/>
                  </a:cubicBezTo>
                  <a:cubicBezTo>
                    <a:pt x="880" y="202"/>
                    <a:pt x="852" y="213"/>
                    <a:pt x="857" y="202"/>
                  </a:cubicBezTo>
                  <a:cubicBezTo>
                    <a:pt x="860" y="196"/>
                    <a:pt x="863" y="196"/>
                    <a:pt x="865" y="196"/>
                  </a:cubicBezTo>
                  <a:cubicBezTo>
                    <a:pt x="867" y="196"/>
                    <a:pt x="869" y="196"/>
                    <a:pt x="869" y="191"/>
                  </a:cubicBezTo>
                  <a:lnTo>
                    <a:pt x="869" y="191"/>
                  </a:lnTo>
                  <a:cubicBezTo>
                    <a:pt x="866" y="192"/>
                    <a:pt x="864" y="193"/>
                    <a:pt x="862" y="193"/>
                  </a:cubicBezTo>
                  <a:cubicBezTo>
                    <a:pt x="855" y="193"/>
                    <a:pt x="861" y="174"/>
                    <a:pt x="852" y="174"/>
                  </a:cubicBezTo>
                  <a:cubicBezTo>
                    <a:pt x="852" y="174"/>
                    <a:pt x="857" y="168"/>
                    <a:pt x="857" y="168"/>
                  </a:cubicBezTo>
                  <a:cubicBezTo>
                    <a:pt x="857" y="167"/>
                    <a:pt x="857" y="167"/>
                    <a:pt x="856" y="167"/>
                  </a:cubicBezTo>
                  <a:cubicBezTo>
                    <a:pt x="854" y="167"/>
                    <a:pt x="846" y="175"/>
                    <a:pt x="846" y="179"/>
                  </a:cubicBezTo>
                  <a:cubicBezTo>
                    <a:pt x="841" y="179"/>
                    <a:pt x="835" y="168"/>
                    <a:pt x="824" y="168"/>
                  </a:cubicBezTo>
                  <a:cubicBezTo>
                    <a:pt x="829" y="163"/>
                    <a:pt x="815" y="153"/>
                    <a:pt x="804" y="143"/>
                  </a:cubicBezTo>
                  <a:lnTo>
                    <a:pt x="804" y="143"/>
                  </a:lnTo>
                  <a:cubicBezTo>
                    <a:pt x="800" y="146"/>
                    <a:pt x="796" y="147"/>
                    <a:pt x="793" y="147"/>
                  </a:cubicBezTo>
                  <a:cubicBezTo>
                    <a:pt x="789" y="147"/>
                    <a:pt x="785" y="146"/>
                    <a:pt x="779" y="146"/>
                  </a:cubicBezTo>
                  <a:cubicBezTo>
                    <a:pt x="785" y="135"/>
                    <a:pt x="785" y="135"/>
                    <a:pt x="790" y="129"/>
                  </a:cubicBezTo>
                  <a:lnTo>
                    <a:pt x="785" y="129"/>
                  </a:lnTo>
                  <a:cubicBezTo>
                    <a:pt x="779" y="135"/>
                    <a:pt x="779" y="135"/>
                    <a:pt x="773" y="135"/>
                  </a:cubicBezTo>
                  <a:lnTo>
                    <a:pt x="779" y="123"/>
                  </a:lnTo>
                  <a:lnTo>
                    <a:pt x="779" y="123"/>
                  </a:lnTo>
                  <a:cubicBezTo>
                    <a:pt x="772" y="123"/>
                    <a:pt x="764" y="128"/>
                    <a:pt x="757" y="128"/>
                  </a:cubicBezTo>
                  <a:cubicBezTo>
                    <a:pt x="753" y="128"/>
                    <a:pt x="749" y="127"/>
                    <a:pt x="745" y="123"/>
                  </a:cubicBezTo>
                  <a:cubicBezTo>
                    <a:pt x="740" y="135"/>
                    <a:pt x="745" y="157"/>
                    <a:pt x="734" y="163"/>
                  </a:cubicBezTo>
                  <a:cubicBezTo>
                    <a:pt x="734" y="157"/>
                    <a:pt x="734" y="146"/>
                    <a:pt x="740" y="146"/>
                  </a:cubicBezTo>
                  <a:lnTo>
                    <a:pt x="734" y="146"/>
                  </a:lnTo>
                  <a:lnTo>
                    <a:pt x="740" y="135"/>
                  </a:lnTo>
                  <a:cubicBezTo>
                    <a:pt x="739" y="134"/>
                    <a:pt x="738" y="133"/>
                    <a:pt x="738" y="133"/>
                  </a:cubicBezTo>
                  <a:cubicBezTo>
                    <a:pt x="735" y="133"/>
                    <a:pt x="734" y="141"/>
                    <a:pt x="731" y="141"/>
                  </a:cubicBezTo>
                  <a:cubicBezTo>
                    <a:pt x="730" y="141"/>
                    <a:pt x="729" y="141"/>
                    <a:pt x="729" y="140"/>
                  </a:cubicBezTo>
                  <a:cubicBezTo>
                    <a:pt x="734" y="135"/>
                    <a:pt x="729" y="135"/>
                    <a:pt x="729" y="129"/>
                  </a:cubicBezTo>
                  <a:lnTo>
                    <a:pt x="729" y="129"/>
                  </a:lnTo>
                  <a:cubicBezTo>
                    <a:pt x="732" y="129"/>
                    <a:pt x="734" y="131"/>
                    <a:pt x="734" y="131"/>
                  </a:cubicBezTo>
                  <a:cubicBezTo>
                    <a:pt x="734" y="131"/>
                    <a:pt x="734" y="131"/>
                    <a:pt x="734" y="129"/>
                  </a:cubicBezTo>
                  <a:cubicBezTo>
                    <a:pt x="729" y="129"/>
                    <a:pt x="723" y="118"/>
                    <a:pt x="723" y="112"/>
                  </a:cubicBezTo>
                  <a:cubicBezTo>
                    <a:pt x="723" y="118"/>
                    <a:pt x="723" y="123"/>
                    <a:pt x="717" y="129"/>
                  </a:cubicBezTo>
                  <a:cubicBezTo>
                    <a:pt x="706" y="129"/>
                    <a:pt x="717" y="118"/>
                    <a:pt x="712" y="112"/>
                  </a:cubicBezTo>
                  <a:lnTo>
                    <a:pt x="712" y="112"/>
                  </a:lnTo>
                  <a:cubicBezTo>
                    <a:pt x="706" y="118"/>
                    <a:pt x="701" y="112"/>
                    <a:pt x="701" y="123"/>
                  </a:cubicBezTo>
                  <a:cubicBezTo>
                    <a:pt x="695" y="123"/>
                    <a:pt x="695" y="118"/>
                    <a:pt x="695" y="112"/>
                  </a:cubicBezTo>
                  <a:cubicBezTo>
                    <a:pt x="689" y="118"/>
                    <a:pt x="673" y="118"/>
                    <a:pt x="678" y="129"/>
                  </a:cubicBezTo>
                  <a:lnTo>
                    <a:pt x="678" y="135"/>
                  </a:lnTo>
                  <a:cubicBezTo>
                    <a:pt x="675" y="140"/>
                    <a:pt x="670" y="141"/>
                    <a:pt x="665" y="141"/>
                  </a:cubicBezTo>
                  <a:cubicBezTo>
                    <a:pt x="659" y="141"/>
                    <a:pt x="652" y="139"/>
                    <a:pt x="645" y="139"/>
                  </a:cubicBezTo>
                  <a:cubicBezTo>
                    <a:pt x="639" y="139"/>
                    <a:pt x="633" y="140"/>
                    <a:pt x="628" y="146"/>
                  </a:cubicBezTo>
                  <a:lnTo>
                    <a:pt x="628" y="140"/>
                  </a:lnTo>
                  <a:cubicBezTo>
                    <a:pt x="622" y="146"/>
                    <a:pt x="611" y="151"/>
                    <a:pt x="605" y="163"/>
                  </a:cubicBezTo>
                  <a:cubicBezTo>
                    <a:pt x="605" y="163"/>
                    <a:pt x="600" y="157"/>
                    <a:pt x="594" y="151"/>
                  </a:cubicBezTo>
                  <a:cubicBezTo>
                    <a:pt x="589" y="157"/>
                    <a:pt x="594" y="163"/>
                    <a:pt x="577" y="163"/>
                  </a:cubicBezTo>
                  <a:cubicBezTo>
                    <a:pt x="579" y="160"/>
                    <a:pt x="579" y="158"/>
                    <a:pt x="579" y="157"/>
                  </a:cubicBezTo>
                  <a:lnTo>
                    <a:pt x="579" y="157"/>
                  </a:lnTo>
                  <a:cubicBezTo>
                    <a:pt x="580" y="157"/>
                    <a:pt x="582" y="157"/>
                    <a:pt x="583" y="157"/>
                  </a:cubicBezTo>
                  <a:cubicBezTo>
                    <a:pt x="581" y="157"/>
                    <a:pt x="580" y="157"/>
                    <a:pt x="579" y="157"/>
                  </a:cubicBezTo>
                  <a:lnTo>
                    <a:pt x="579" y="157"/>
                  </a:lnTo>
                  <a:cubicBezTo>
                    <a:pt x="579" y="157"/>
                    <a:pt x="579" y="157"/>
                    <a:pt x="579" y="157"/>
                  </a:cubicBezTo>
                  <a:lnTo>
                    <a:pt x="579" y="157"/>
                  </a:lnTo>
                  <a:cubicBezTo>
                    <a:pt x="576" y="156"/>
                    <a:pt x="574" y="156"/>
                    <a:pt x="572" y="156"/>
                  </a:cubicBezTo>
                  <a:cubicBezTo>
                    <a:pt x="568" y="156"/>
                    <a:pt x="566" y="158"/>
                    <a:pt x="566" y="168"/>
                  </a:cubicBezTo>
                  <a:cubicBezTo>
                    <a:pt x="563" y="162"/>
                    <a:pt x="558" y="159"/>
                    <a:pt x="554" y="159"/>
                  </a:cubicBezTo>
                  <a:cubicBezTo>
                    <a:pt x="551" y="159"/>
                    <a:pt x="549" y="160"/>
                    <a:pt x="549" y="163"/>
                  </a:cubicBezTo>
                  <a:lnTo>
                    <a:pt x="561" y="168"/>
                  </a:lnTo>
                  <a:cubicBezTo>
                    <a:pt x="555" y="174"/>
                    <a:pt x="555" y="174"/>
                    <a:pt x="549" y="174"/>
                  </a:cubicBezTo>
                  <a:lnTo>
                    <a:pt x="544" y="163"/>
                  </a:lnTo>
                  <a:cubicBezTo>
                    <a:pt x="542" y="162"/>
                    <a:pt x="541" y="162"/>
                    <a:pt x="540" y="162"/>
                  </a:cubicBezTo>
                  <a:cubicBezTo>
                    <a:pt x="522" y="162"/>
                    <a:pt x="527" y="191"/>
                    <a:pt x="516" y="191"/>
                  </a:cubicBezTo>
                  <a:cubicBezTo>
                    <a:pt x="513" y="191"/>
                    <a:pt x="510" y="189"/>
                    <a:pt x="505" y="185"/>
                  </a:cubicBezTo>
                  <a:lnTo>
                    <a:pt x="505" y="185"/>
                  </a:lnTo>
                  <a:cubicBezTo>
                    <a:pt x="505" y="202"/>
                    <a:pt x="516" y="191"/>
                    <a:pt x="521" y="202"/>
                  </a:cubicBezTo>
                  <a:cubicBezTo>
                    <a:pt x="510" y="202"/>
                    <a:pt x="493" y="191"/>
                    <a:pt x="493" y="191"/>
                  </a:cubicBezTo>
                  <a:cubicBezTo>
                    <a:pt x="477" y="191"/>
                    <a:pt x="493" y="219"/>
                    <a:pt x="482" y="219"/>
                  </a:cubicBezTo>
                  <a:cubicBezTo>
                    <a:pt x="488" y="224"/>
                    <a:pt x="493" y="235"/>
                    <a:pt x="493" y="241"/>
                  </a:cubicBezTo>
                  <a:cubicBezTo>
                    <a:pt x="492" y="242"/>
                    <a:pt x="490" y="242"/>
                    <a:pt x="489" y="242"/>
                  </a:cubicBezTo>
                  <a:cubicBezTo>
                    <a:pt x="479" y="242"/>
                    <a:pt x="471" y="229"/>
                    <a:pt x="471" y="224"/>
                  </a:cubicBezTo>
                  <a:lnTo>
                    <a:pt x="477" y="224"/>
                  </a:lnTo>
                  <a:cubicBezTo>
                    <a:pt x="477" y="221"/>
                    <a:pt x="477" y="220"/>
                    <a:pt x="476" y="219"/>
                  </a:cubicBezTo>
                  <a:lnTo>
                    <a:pt x="476" y="219"/>
                  </a:lnTo>
                  <a:cubicBezTo>
                    <a:pt x="471" y="219"/>
                    <a:pt x="467" y="220"/>
                    <a:pt x="463" y="220"/>
                  </a:cubicBezTo>
                  <a:cubicBezTo>
                    <a:pt x="460" y="220"/>
                    <a:pt x="457" y="219"/>
                    <a:pt x="454" y="213"/>
                  </a:cubicBezTo>
                  <a:lnTo>
                    <a:pt x="454" y="213"/>
                  </a:lnTo>
                  <a:cubicBezTo>
                    <a:pt x="454" y="224"/>
                    <a:pt x="460" y="224"/>
                    <a:pt x="465" y="224"/>
                  </a:cubicBezTo>
                  <a:cubicBezTo>
                    <a:pt x="449" y="224"/>
                    <a:pt x="449" y="235"/>
                    <a:pt x="437" y="235"/>
                  </a:cubicBezTo>
                  <a:cubicBezTo>
                    <a:pt x="443" y="235"/>
                    <a:pt x="449" y="241"/>
                    <a:pt x="443" y="241"/>
                  </a:cubicBezTo>
                  <a:cubicBezTo>
                    <a:pt x="426" y="247"/>
                    <a:pt x="443" y="252"/>
                    <a:pt x="437" y="263"/>
                  </a:cubicBezTo>
                  <a:cubicBezTo>
                    <a:pt x="430" y="259"/>
                    <a:pt x="427" y="253"/>
                    <a:pt x="425" y="253"/>
                  </a:cubicBezTo>
                  <a:cubicBezTo>
                    <a:pt x="424" y="253"/>
                    <a:pt x="422" y="254"/>
                    <a:pt x="421" y="258"/>
                  </a:cubicBezTo>
                  <a:cubicBezTo>
                    <a:pt x="415" y="258"/>
                    <a:pt x="415" y="247"/>
                    <a:pt x="415" y="241"/>
                  </a:cubicBezTo>
                  <a:cubicBezTo>
                    <a:pt x="409" y="247"/>
                    <a:pt x="409" y="247"/>
                    <a:pt x="404" y="247"/>
                  </a:cubicBezTo>
                  <a:lnTo>
                    <a:pt x="387" y="247"/>
                  </a:lnTo>
                  <a:lnTo>
                    <a:pt x="387" y="252"/>
                  </a:lnTo>
                  <a:cubicBezTo>
                    <a:pt x="381" y="252"/>
                    <a:pt x="370" y="258"/>
                    <a:pt x="365" y="258"/>
                  </a:cubicBezTo>
                  <a:cubicBezTo>
                    <a:pt x="376" y="252"/>
                    <a:pt x="381" y="252"/>
                    <a:pt x="387" y="252"/>
                  </a:cubicBezTo>
                  <a:cubicBezTo>
                    <a:pt x="387" y="252"/>
                    <a:pt x="381" y="252"/>
                    <a:pt x="381" y="247"/>
                  </a:cubicBezTo>
                  <a:lnTo>
                    <a:pt x="387" y="247"/>
                  </a:lnTo>
                  <a:cubicBezTo>
                    <a:pt x="393" y="247"/>
                    <a:pt x="393" y="241"/>
                    <a:pt x="398" y="241"/>
                  </a:cubicBezTo>
                  <a:cubicBezTo>
                    <a:pt x="398" y="241"/>
                    <a:pt x="404" y="235"/>
                    <a:pt x="409" y="235"/>
                  </a:cubicBezTo>
                  <a:lnTo>
                    <a:pt x="398" y="235"/>
                  </a:lnTo>
                  <a:cubicBezTo>
                    <a:pt x="393" y="235"/>
                    <a:pt x="401" y="231"/>
                    <a:pt x="406" y="227"/>
                  </a:cubicBezTo>
                  <a:lnTo>
                    <a:pt x="406" y="227"/>
                  </a:lnTo>
                  <a:cubicBezTo>
                    <a:pt x="406" y="227"/>
                    <a:pt x="406" y="227"/>
                    <a:pt x="405" y="227"/>
                  </a:cubicBezTo>
                  <a:cubicBezTo>
                    <a:pt x="404" y="227"/>
                    <a:pt x="401" y="227"/>
                    <a:pt x="393" y="230"/>
                  </a:cubicBezTo>
                  <a:cubicBezTo>
                    <a:pt x="393" y="230"/>
                    <a:pt x="398" y="224"/>
                    <a:pt x="404" y="224"/>
                  </a:cubicBezTo>
                  <a:cubicBezTo>
                    <a:pt x="400" y="224"/>
                    <a:pt x="399" y="219"/>
                    <a:pt x="395" y="219"/>
                  </a:cubicBezTo>
                  <a:cubicBezTo>
                    <a:pt x="393" y="219"/>
                    <a:pt x="391" y="220"/>
                    <a:pt x="387" y="224"/>
                  </a:cubicBezTo>
                  <a:lnTo>
                    <a:pt x="381" y="224"/>
                  </a:lnTo>
                  <a:cubicBezTo>
                    <a:pt x="370" y="224"/>
                    <a:pt x="381" y="207"/>
                    <a:pt x="376" y="207"/>
                  </a:cubicBezTo>
                  <a:lnTo>
                    <a:pt x="381" y="202"/>
                  </a:lnTo>
                  <a:lnTo>
                    <a:pt x="381" y="202"/>
                  </a:lnTo>
                  <a:cubicBezTo>
                    <a:pt x="378" y="204"/>
                    <a:pt x="375" y="204"/>
                    <a:pt x="373" y="204"/>
                  </a:cubicBezTo>
                  <a:cubicBezTo>
                    <a:pt x="370" y="204"/>
                    <a:pt x="368" y="202"/>
                    <a:pt x="365" y="202"/>
                  </a:cubicBezTo>
                  <a:cubicBezTo>
                    <a:pt x="365" y="202"/>
                    <a:pt x="370" y="196"/>
                    <a:pt x="376" y="196"/>
                  </a:cubicBezTo>
                  <a:cubicBezTo>
                    <a:pt x="370" y="196"/>
                    <a:pt x="365" y="196"/>
                    <a:pt x="370" y="191"/>
                  </a:cubicBezTo>
                  <a:cubicBezTo>
                    <a:pt x="373" y="188"/>
                    <a:pt x="374" y="186"/>
                    <a:pt x="375" y="186"/>
                  </a:cubicBezTo>
                  <a:cubicBezTo>
                    <a:pt x="376" y="186"/>
                    <a:pt x="376" y="188"/>
                    <a:pt x="376" y="191"/>
                  </a:cubicBezTo>
                  <a:cubicBezTo>
                    <a:pt x="376" y="187"/>
                    <a:pt x="379" y="183"/>
                    <a:pt x="376" y="183"/>
                  </a:cubicBezTo>
                  <a:lnTo>
                    <a:pt x="376" y="183"/>
                  </a:lnTo>
                  <a:cubicBezTo>
                    <a:pt x="375" y="183"/>
                    <a:pt x="373" y="183"/>
                    <a:pt x="370" y="185"/>
                  </a:cubicBezTo>
                  <a:cubicBezTo>
                    <a:pt x="381" y="179"/>
                    <a:pt x="381" y="174"/>
                    <a:pt x="376" y="174"/>
                  </a:cubicBezTo>
                  <a:lnTo>
                    <a:pt x="376" y="174"/>
                  </a:lnTo>
                  <a:lnTo>
                    <a:pt x="370" y="179"/>
                  </a:lnTo>
                  <a:cubicBezTo>
                    <a:pt x="370" y="179"/>
                    <a:pt x="370" y="179"/>
                    <a:pt x="370" y="174"/>
                  </a:cubicBezTo>
                  <a:lnTo>
                    <a:pt x="381" y="168"/>
                  </a:lnTo>
                  <a:cubicBezTo>
                    <a:pt x="385" y="163"/>
                    <a:pt x="383" y="161"/>
                    <a:pt x="378" y="161"/>
                  </a:cubicBezTo>
                  <a:cubicBezTo>
                    <a:pt x="375" y="161"/>
                    <a:pt x="371" y="162"/>
                    <a:pt x="368" y="162"/>
                  </a:cubicBezTo>
                  <a:cubicBezTo>
                    <a:pt x="363" y="162"/>
                    <a:pt x="361" y="160"/>
                    <a:pt x="370" y="151"/>
                  </a:cubicBezTo>
                  <a:lnTo>
                    <a:pt x="370" y="151"/>
                  </a:lnTo>
                  <a:cubicBezTo>
                    <a:pt x="359" y="157"/>
                    <a:pt x="365" y="163"/>
                    <a:pt x="353" y="168"/>
                  </a:cubicBezTo>
                  <a:cubicBezTo>
                    <a:pt x="353" y="163"/>
                    <a:pt x="370" y="146"/>
                    <a:pt x="370" y="146"/>
                  </a:cubicBezTo>
                  <a:cubicBezTo>
                    <a:pt x="371" y="145"/>
                    <a:pt x="371" y="145"/>
                    <a:pt x="371" y="145"/>
                  </a:cubicBezTo>
                  <a:lnTo>
                    <a:pt x="371" y="145"/>
                  </a:lnTo>
                  <a:cubicBezTo>
                    <a:pt x="369" y="145"/>
                    <a:pt x="359" y="150"/>
                    <a:pt x="355" y="150"/>
                  </a:cubicBezTo>
                  <a:cubicBezTo>
                    <a:pt x="353" y="150"/>
                    <a:pt x="352" y="149"/>
                    <a:pt x="353" y="146"/>
                  </a:cubicBezTo>
                  <a:lnTo>
                    <a:pt x="353" y="146"/>
                  </a:lnTo>
                  <a:cubicBezTo>
                    <a:pt x="348" y="151"/>
                    <a:pt x="337" y="163"/>
                    <a:pt x="331" y="163"/>
                  </a:cubicBezTo>
                  <a:cubicBezTo>
                    <a:pt x="331" y="157"/>
                    <a:pt x="348" y="146"/>
                    <a:pt x="353" y="146"/>
                  </a:cubicBezTo>
                  <a:lnTo>
                    <a:pt x="353" y="146"/>
                  </a:lnTo>
                  <a:cubicBezTo>
                    <a:pt x="353" y="146"/>
                    <a:pt x="353" y="146"/>
                    <a:pt x="353" y="146"/>
                  </a:cubicBezTo>
                  <a:lnTo>
                    <a:pt x="348" y="146"/>
                  </a:lnTo>
                  <a:cubicBezTo>
                    <a:pt x="351" y="146"/>
                    <a:pt x="353" y="146"/>
                    <a:pt x="355" y="144"/>
                  </a:cubicBezTo>
                  <a:lnTo>
                    <a:pt x="355" y="144"/>
                  </a:lnTo>
                  <a:cubicBezTo>
                    <a:pt x="354" y="145"/>
                    <a:pt x="354" y="145"/>
                    <a:pt x="353" y="146"/>
                  </a:cubicBezTo>
                  <a:lnTo>
                    <a:pt x="359" y="140"/>
                  </a:lnTo>
                  <a:lnTo>
                    <a:pt x="359" y="140"/>
                  </a:lnTo>
                  <a:cubicBezTo>
                    <a:pt x="357" y="142"/>
                    <a:pt x="356" y="143"/>
                    <a:pt x="355" y="144"/>
                  </a:cubicBezTo>
                  <a:lnTo>
                    <a:pt x="355" y="144"/>
                  </a:lnTo>
                  <a:cubicBezTo>
                    <a:pt x="358" y="139"/>
                    <a:pt x="354" y="135"/>
                    <a:pt x="365" y="135"/>
                  </a:cubicBezTo>
                  <a:lnTo>
                    <a:pt x="365" y="135"/>
                  </a:lnTo>
                  <a:cubicBezTo>
                    <a:pt x="361" y="135"/>
                    <a:pt x="357" y="135"/>
                    <a:pt x="355" y="136"/>
                  </a:cubicBezTo>
                  <a:lnTo>
                    <a:pt x="355" y="136"/>
                  </a:lnTo>
                  <a:cubicBezTo>
                    <a:pt x="354" y="134"/>
                    <a:pt x="349" y="133"/>
                    <a:pt x="353" y="129"/>
                  </a:cubicBezTo>
                  <a:lnTo>
                    <a:pt x="353" y="129"/>
                  </a:lnTo>
                  <a:cubicBezTo>
                    <a:pt x="348" y="129"/>
                    <a:pt x="348" y="135"/>
                    <a:pt x="342" y="135"/>
                  </a:cubicBezTo>
                  <a:cubicBezTo>
                    <a:pt x="344" y="132"/>
                    <a:pt x="344" y="131"/>
                    <a:pt x="344" y="131"/>
                  </a:cubicBezTo>
                  <a:lnTo>
                    <a:pt x="344" y="131"/>
                  </a:lnTo>
                  <a:cubicBezTo>
                    <a:pt x="343" y="131"/>
                    <a:pt x="338" y="136"/>
                    <a:pt x="334" y="136"/>
                  </a:cubicBezTo>
                  <a:cubicBezTo>
                    <a:pt x="333" y="136"/>
                    <a:pt x="332" y="135"/>
                    <a:pt x="331" y="135"/>
                  </a:cubicBezTo>
                  <a:cubicBezTo>
                    <a:pt x="337" y="129"/>
                    <a:pt x="348" y="123"/>
                    <a:pt x="337" y="123"/>
                  </a:cubicBezTo>
                  <a:cubicBezTo>
                    <a:pt x="342" y="118"/>
                    <a:pt x="353" y="118"/>
                    <a:pt x="353" y="112"/>
                  </a:cubicBezTo>
                  <a:lnTo>
                    <a:pt x="353" y="112"/>
                  </a:lnTo>
                  <a:cubicBezTo>
                    <a:pt x="351" y="113"/>
                    <a:pt x="350" y="114"/>
                    <a:pt x="350" y="114"/>
                  </a:cubicBezTo>
                  <a:cubicBezTo>
                    <a:pt x="348" y="114"/>
                    <a:pt x="359" y="105"/>
                    <a:pt x="359" y="101"/>
                  </a:cubicBezTo>
                  <a:lnTo>
                    <a:pt x="359" y="101"/>
                  </a:lnTo>
                  <a:lnTo>
                    <a:pt x="351" y="105"/>
                  </a:lnTo>
                  <a:lnTo>
                    <a:pt x="351" y="105"/>
                  </a:lnTo>
                  <a:cubicBezTo>
                    <a:pt x="351" y="104"/>
                    <a:pt x="351" y="103"/>
                    <a:pt x="353" y="101"/>
                  </a:cubicBezTo>
                  <a:lnTo>
                    <a:pt x="353" y="101"/>
                  </a:lnTo>
                  <a:cubicBezTo>
                    <a:pt x="348" y="107"/>
                    <a:pt x="342" y="112"/>
                    <a:pt x="331" y="118"/>
                  </a:cubicBezTo>
                  <a:cubicBezTo>
                    <a:pt x="331" y="112"/>
                    <a:pt x="320" y="118"/>
                    <a:pt x="337" y="107"/>
                  </a:cubicBezTo>
                  <a:lnTo>
                    <a:pt x="337" y="107"/>
                  </a:lnTo>
                  <a:cubicBezTo>
                    <a:pt x="335" y="108"/>
                    <a:pt x="335" y="108"/>
                    <a:pt x="336" y="108"/>
                  </a:cubicBezTo>
                  <a:cubicBezTo>
                    <a:pt x="337" y="108"/>
                    <a:pt x="348" y="101"/>
                    <a:pt x="348" y="101"/>
                  </a:cubicBezTo>
                  <a:cubicBezTo>
                    <a:pt x="348" y="101"/>
                    <a:pt x="348" y="101"/>
                    <a:pt x="348" y="95"/>
                  </a:cubicBezTo>
                  <a:lnTo>
                    <a:pt x="353" y="95"/>
                  </a:lnTo>
                  <a:cubicBezTo>
                    <a:pt x="355" y="93"/>
                    <a:pt x="354" y="91"/>
                    <a:pt x="353" y="91"/>
                  </a:cubicBezTo>
                  <a:cubicBezTo>
                    <a:pt x="349" y="91"/>
                    <a:pt x="337" y="101"/>
                    <a:pt x="337" y="101"/>
                  </a:cubicBezTo>
                  <a:cubicBezTo>
                    <a:pt x="342" y="95"/>
                    <a:pt x="348" y="90"/>
                    <a:pt x="348" y="90"/>
                  </a:cubicBezTo>
                  <a:lnTo>
                    <a:pt x="348" y="90"/>
                  </a:lnTo>
                  <a:cubicBezTo>
                    <a:pt x="348" y="90"/>
                    <a:pt x="336" y="101"/>
                    <a:pt x="325" y="101"/>
                  </a:cubicBezTo>
                  <a:cubicBezTo>
                    <a:pt x="327" y="99"/>
                    <a:pt x="327" y="98"/>
                    <a:pt x="326" y="98"/>
                  </a:cubicBezTo>
                  <a:lnTo>
                    <a:pt x="326" y="98"/>
                  </a:lnTo>
                  <a:cubicBezTo>
                    <a:pt x="325" y="98"/>
                    <a:pt x="320" y="101"/>
                    <a:pt x="320" y="101"/>
                  </a:cubicBezTo>
                  <a:cubicBezTo>
                    <a:pt x="314" y="107"/>
                    <a:pt x="314" y="107"/>
                    <a:pt x="309" y="107"/>
                  </a:cubicBezTo>
                  <a:cubicBezTo>
                    <a:pt x="314" y="101"/>
                    <a:pt x="314" y="101"/>
                    <a:pt x="314" y="101"/>
                  </a:cubicBezTo>
                  <a:lnTo>
                    <a:pt x="314" y="101"/>
                  </a:lnTo>
                  <a:cubicBezTo>
                    <a:pt x="313" y="102"/>
                    <a:pt x="312" y="102"/>
                    <a:pt x="311" y="102"/>
                  </a:cubicBezTo>
                  <a:cubicBezTo>
                    <a:pt x="309" y="102"/>
                    <a:pt x="324" y="90"/>
                    <a:pt x="314" y="90"/>
                  </a:cubicBezTo>
                  <a:cubicBezTo>
                    <a:pt x="303" y="90"/>
                    <a:pt x="309" y="90"/>
                    <a:pt x="297" y="95"/>
                  </a:cubicBezTo>
                  <a:cubicBezTo>
                    <a:pt x="304" y="91"/>
                    <a:pt x="304" y="90"/>
                    <a:pt x="302" y="90"/>
                  </a:cubicBezTo>
                  <a:lnTo>
                    <a:pt x="302" y="90"/>
                  </a:lnTo>
                  <a:cubicBezTo>
                    <a:pt x="300" y="90"/>
                    <a:pt x="296" y="91"/>
                    <a:pt x="295" y="91"/>
                  </a:cubicBezTo>
                  <a:cubicBezTo>
                    <a:pt x="294" y="91"/>
                    <a:pt x="295" y="91"/>
                    <a:pt x="297" y="90"/>
                  </a:cubicBezTo>
                  <a:lnTo>
                    <a:pt x="320" y="73"/>
                  </a:lnTo>
                  <a:cubicBezTo>
                    <a:pt x="322" y="69"/>
                    <a:pt x="320" y="68"/>
                    <a:pt x="317" y="68"/>
                  </a:cubicBezTo>
                  <a:cubicBezTo>
                    <a:pt x="314" y="68"/>
                    <a:pt x="309" y="69"/>
                    <a:pt x="306" y="69"/>
                  </a:cubicBezTo>
                  <a:cubicBezTo>
                    <a:pt x="304" y="69"/>
                    <a:pt x="303" y="69"/>
                    <a:pt x="303" y="67"/>
                  </a:cubicBezTo>
                  <a:cubicBezTo>
                    <a:pt x="299" y="69"/>
                    <a:pt x="297" y="70"/>
                    <a:pt x="296" y="70"/>
                  </a:cubicBezTo>
                  <a:cubicBezTo>
                    <a:pt x="294" y="70"/>
                    <a:pt x="296" y="67"/>
                    <a:pt x="292" y="67"/>
                  </a:cubicBezTo>
                  <a:cubicBezTo>
                    <a:pt x="303" y="62"/>
                    <a:pt x="303" y="62"/>
                    <a:pt x="309" y="56"/>
                  </a:cubicBezTo>
                  <a:lnTo>
                    <a:pt x="309" y="56"/>
                  </a:lnTo>
                  <a:cubicBezTo>
                    <a:pt x="307" y="57"/>
                    <a:pt x="306" y="58"/>
                    <a:pt x="305" y="58"/>
                  </a:cubicBezTo>
                  <a:cubicBezTo>
                    <a:pt x="304" y="58"/>
                    <a:pt x="302" y="56"/>
                    <a:pt x="299" y="56"/>
                  </a:cubicBezTo>
                  <a:cubicBezTo>
                    <a:pt x="296" y="56"/>
                    <a:pt x="292" y="58"/>
                    <a:pt x="286" y="62"/>
                  </a:cubicBezTo>
                  <a:lnTo>
                    <a:pt x="297" y="50"/>
                  </a:lnTo>
                  <a:cubicBezTo>
                    <a:pt x="297" y="48"/>
                    <a:pt x="296" y="47"/>
                    <a:pt x="294" y="47"/>
                  </a:cubicBezTo>
                  <a:cubicBezTo>
                    <a:pt x="288" y="47"/>
                    <a:pt x="274" y="57"/>
                    <a:pt x="270" y="57"/>
                  </a:cubicBezTo>
                  <a:cubicBezTo>
                    <a:pt x="270" y="57"/>
                    <a:pt x="269" y="57"/>
                    <a:pt x="269" y="56"/>
                  </a:cubicBezTo>
                  <a:cubicBezTo>
                    <a:pt x="275" y="50"/>
                    <a:pt x="281" y="45"/>
                    <a:pt x="286" y="39"/>
                  </a:cubicBezTo>
                  <a:cubicBezTo>
                    <a:pt x="286" y="39"/>
                    <a:pt x="286" y="37"/>
                    <a:pt x="285" y="37"/>
                  </a:cubicBezTo>
                  <a:cubicBezTo>
                    <a:pt x="284" y="37"/>
                    <a:pt x="282" y="37"/>
                    <a:pt x="281" y="39"/>
                  </a:cubicBezTo>
                  <a:cubicBezTo>
                    <a:pt x="282" y="38"/>
                    <a:pt x="282" y="38"/>
                    <a:pt x="282" y="38"/>
                  </a:cubicBezTo>
                  <a:lnTo>
                    <a:pt x="282" y="38"/>
                  </a:lnTo>
                  <a:cubicBezTo>
                    <a:pt x="280" y="38"/>
                    <a:pt x="275" y="41"/>
                    <a:pt x="274" y="41"/>
                  </a:cubicBezTo>
                  <a:cubicBezTo>
                    <a:pt x="274" y="41"/>
                    <a:pt x="274" y="40"/>
                    <a:pt x="275" y="39"/>
                  </a:cubicBezTo>
                  <a:lnTo>
                    <a:pt x="275" y="39"/>
                  </a:lnTo>
                  <a:cubicBezTo>
                    <a:pt x="271" y="39"/>
                    <a:pt x="266" y="46"/>
                    <a:pt x="264" y="46"/>
                  </a:cubicBezTo>
                  <a:cubicBezTo>
                    <a:pt x="264" y="46"/>
                    <a:pt x="264" y="46"/>
                    <a:pt x="264" y="45"/>
                  </a:cubicBezTo>
                  <a:cubicBezTo>
                    <a:pt x="264" y="45"/>
                    <a:pt x="258" y="45"/>
                    <a:pt x="253" y="56"/>
                  </a:cubicBezTo>
                  <a:cubicBezTo>
                    <a:pt x="264" y="28"/>
                    <a:pt x="241" y="45"/>
                    <a:pt x="247" y="22"/>
                  </a:cubicBezTo>
                  <a:lnTo>
                    <a:pt x="230" y="22"/>
                  </a:lnTo>
                  <a:cubicBezTo>
                    <a:pt x="230" y="21"/>
                    <a:pt x="230" y="20"/>
                    <a:pt x="230" y="20"/>
                  </a:cubicBezTo>
                  <a:cubicBezTo>
                    <a:pt x="228" y="20"/>
                    <a:pt x="222" y="36"/>
                    <a:pt x="220" y="36"/>
                  </a:cubicBezTo>
                  <a:cubicBezTo>
                    <a:pt x="219" y="36"/>
                    <a:pt x="219" y="35"/>
                    <a:pt x="219" y="34"/>
                  </a:cubicBezTo>
                  <a:cubicBezTo>
                    <a:pt x="219" y="25"/>
                    <a:pt x="220" y="24"/>
                    <a:pt x="222" y="24"/>
                  </a:cubicBezTo>
                  <a:cubicBezTo>
                    <a:pt x="222" y="24"/>
                    <a:pt x="223" y="24"/>
                    <a:pt x="224" y="24"/>
                  </a:cubicBezTo>
                  <a:cubicBezTo>
                    <a:pt x="224" y="24"/>
                    <a:pt x="225" y="24"/>
                    <a:pt x="225" y="22"/>
                  </a:cubicBezTo>
                  <a:cubicBezTo>
                    <a:pt x="227" y="10"/>
                    <a:pt x="226" y="7"/>
                    <a:pt x="224" y="7"/>
                  </a:cubicBezTo>
                  <a:cubicBezTo>
                    <a:pt x="221" y="7"/>
                    <a:pt x="218" y="11"/>
                    <a:pt x="216" y="11"/>
                  </a:cubicBezTo>
                  <a:cubicBezTo>
                    <a:pt x="214" y="11"/>
                    <a:pt x="213" y="10"/>
                    <a:pt x="213" y="6"/>
                  </a:cubicBezTo>
                  <a:cubicBezTo>
                    <a:pt x="213" y="3"/>
                    <a:pt x="213" y="2"/>
                    <a:pt x="212" y="2"/>
                  </a:cubicBezTo>
                  <a:cubicBezTo>
                    <a:pt x="208" y="2"/>
                    <a:pt x="202" y="11"/>
                    <a:pt x="202" y="11"/>
                  </a:cubicBezTo>
                  <a:cubicBezTo>
                    <a:pt x="202" y="11"/>
                    <a:pt x="202" y="6"/>
                    <a:pt x="202" y="6"/>
                  </a:cubicBezTo>
                  <a:cubicBezTo>
                    <a:pt x="197" y="22"/>
                    <a:pt x="191" y="28"/>
                    <a:pt x="185" y="34"/>
                  </a:cubicBezTo>
                  <a:cubicBezTo>
                    <a:pt x="185" y="17"/>
                    <a:pt x="185" y="22"/>
                    <a:pt x="185" y="11"/>
                  </a:cubicBezTo>
                  <a:cubicBezTo>
                    <a:pt x="180" y="17"/>
                    <a:pt x="185" y="34"/>
                    <a:pt x="180" y="34"/>
                  </a:cubicBezTo>
                  <a:cubicBezTo>
                    <a:pt x="180" y="28"/>
                    <a:pt x="174" y="22"/>
                    <a:pt x="174" y="11"/>
                  </a:cubicBezTo>
                  <a:lnTo>
                    <a:pt x="180" y="11"/>
                  </a:lnTo>
                  <a:cubicBezTo>
                    <a:pt x="178" y="6"/>
                    <a:pt x="177" y="4"/>
                    <a:pt x="176" y="4"/>
                  </a:cubicBezTo>
                  <a:cubicBezTo>
                    <a:pt x="174" y="4"/>
                    <a:pt x="172" y="11"/>
                    <a:pt x="169" y="11"/>
                  </a:cubicBezTo>
                  <a:lnTo>
                    <a:pt x="169"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Google Shape;295;p41">
              <a:extLst>
                <a:ext uri="{FF2B5EF4-FFF2-40B4-BE49-F238E27FC236}">
                  <a16:creationId xmlns:a16="http://schemas.microsoft.com/office/drawing/2014/main" id="{4576B36E-6138-7BEF-C373-B9BA27660252}"/>
                </a:ext>
              </a:extLst>
            </p:cNvPr>
            <p:cNvSpPr/>
            <p:nvPr/>
          </p:nvSpPr>
          <p:spPr>
            <a:xfrm>
              <a:off x="8080400" y="832663"/>
              <a:ext cx="24200" cy="23850"/>
            </a:xfrm>
            <a:custGeom>
              <a:avLst/>
              <a:gdLst/>
              <a:ahLst/>
              <a:cxnLst/>
              <a:rect l="l" t="t" r="r" b="b"/>
              <a:pathLst>
                <a:path w="968" h="954" extrusionOk="0">
                  <a:moveTo>
                    <a:pt x="325" y="85"/>
                  </a:moveTo>
                  <a:cubicBezTo>
                    <a:pt x="325" y="88"/>
                    <a:pt x="327" y="91"/>
                    <a:pt x="328" y="93"/>
                  </a:cubicBezTo>
                  <a:lnTo>
                    <a:pt x="328" y="93"/>
                  </a:lnTo>
                  <a:lnTo>
                    <a:pt x="325" y="85"/>
                  </a:lnTo>
                  <a:close/>
                  <a:moveTo>
                    <a:pt x="328" y="93"/>
                  </a:moveTo>
                  <a:lnTo>
                    <a:pt x="331" y="102"/>
                  </a:lnTo>
                  <a:cubicBezTo>
                    <a:pt x="331" y="99"/>
                    <a:pt x="330" y="96"/>
                    <a:pt x="328" y="93"/>
                  </a:cubicBezTo>
                  <a:close/>
                  <a:moveTo>
                    <a:pt x="152" y="96"/>
                  </a:moveTo>
                  <a:lnTo>
                    <a:pt x="152" y="96"/>
                  </a:lnTo>
                  <a:cubicBezTo>
                    <a:pt x="146" y="102"/>
                    <a:pt x="146" y="102"/>
                    <a:pt x="146" y="107"/>
                  </a:cubicBezTo>
                  <a:lnTo>
                    <a:pt x="152" y="96"/>
                  </a:lnTo>
                  <a:close/>
                  <a:moveTo>
                    <a:pt x="141" y="119"/>
                  </a:moveTo>
                  <a:cubicBezTo>
                    <a:pt x="139" y="120"/>
                    <a:pt x="138" y="122"/>
                    <a:pt x="138" y="124"/>
                  </a:cubicBezTo>
                  <a:lnTo>
                    <a:pt x="138" y="124"/>
                  </a:lnTo>
                  <a:cubicBezTo>
                    <a:pt x="140" y="122"/>
                    <a:pt x="141" y="121"/>
                    <a:pt x="141" y="119"/>
                  </a:cubicBezTo>
                  <a:close/>
                  <a:moveTo>
                    <a:pt x="275" y="124"/>
                  </a:moveTo>
                  <a:lnTo>
                    <a:pt x="275" y="135"/>
                  </a:lnTo>
                  <a:lnTo>
                    <a:pt x="286" y="124"/>
                  </a:lnTo>
                  <a:close/>
                  <a:moveTo>
                    <a:pt x="116" y="145"/>
                  </a:moveTo>
                  <a:cubicBezTo>
                    <a:pt x="115" y="145"/>
                    <a:pt x="114" y="146"/>
                    <a:pt x="113" y="147"/>
                  </a:cubicBezTo>
                  <a:cubicBezTo>
                    <a:pt x="113" y="147"/>
                    <a:pt x="116" y="147"/>
                    <a:pt x="119" y="147"/>
                  </a:cubicBezTo>
                  <a:lnTo>
                    <a:pt x="119" y="147"/>
                  </a:lnTo>
                  <a:cubicBezTo>
                    <a:pt x="118" y="146"/>
                    <a:pt x="117" y="145"/>
                    <a:pt x="116" y="145"/>
                  </a:cubicBezTo>
                  <a:close/>
                  <a:moveTo>
                    <a:pt x="773" y="176"/>
                  </a:moveTo>
                  <a:cubicBezTo>
                    <a:pt x="773" y="177"/>
                    <a:pt x="773" y="178"/>
                    <a:pt x="773" y="180"/>
                  </a:cubicBezTo>
                  <a:cubicBezTo>
                    <a:pt x="768" y="180"/>
                    <a:pt x="762" y="186"/>
                    <a:pt x="757" y="191"/>
                  </a:cubicBezTo>
                  <a:lnTo>
                    <a:pt x="790" y="191"/>
                  </a:lnTo>
                  <a:cubicBezTo>
                    <a:pt x="804" y="173"/>
                    <a:pt x="783" y="177"/>
                    <a:pt x="773" y="176"/>
                  </a:cubicBezTo>
                  <a:close/>
                  <a:moveTo>
                    <a:pt x="785" y="191"/>
                  </a:moveTo>
                  <a:lnTo>
                    <a:pt x="785" y="191"/>
                  </a:lnTo>
                  <a:cubicBezTo>
                    <a:pt x="779" y="197"/>
                    <a:pt x="773" y="197"/>
                    <a:pt x="768" y="197"/>
                  </a:cubicBezTo>
                  <a:cubicBezTo>
                    <a:pt x="768" y="203"/>
                    <a:pt x="779" y="203"/>
                    <a:pt x="785" y="203"/>
                  </a:cubicBezTo>
                  <a:cubicBezTo>
                    <a:pt x="774" y="203"/>
                    <a:pt x="784" y="192"/>
                    <a:pt x="785" y="191"/>
                  </a:cubicBezTo>
                  <a:close/>
                  <a:moveTo>
                    <a:pt x="199" y="203"/>
                  </a:moveTo>
                  <a:cubicBezTo>
                    <a:pt x="202" y="205"/>
                    <a:pt x="205" y="209"/>
                    <a:pt x="208" y="214"/>
                  </a:cubicBezTo>
                  <a:cubicBezTo>
                    <a:pt x="208" y="209"/>
                    <a:pt x="204" y="204"/>
                    <a:pt x="199" y="203"/>
                  </a:cubicBezTo>
                  <a:close/>
                  <a:moveTo>
                    <a:pt x="796" y="264"/>
                  </a:moveTo>
                  <a:lnTo>
                    <a:pt x="796" y="264"/>
                  </a:lnTo>
                  <a:cubicBezTo>
                    <a:pt x="791" y="269"/>
                    <a:pt x="794" y="270"/>
                    <a:pt x="801" y="270"/>
                  </a:cubicBezTo>
                  <a:lnTo>
                    <a:pt x="801" y="270"/>
                  </a:lnTo>
                  <a:lnTo>
                    <a:pt x="796" y="264"/>
                  </a:lnTo>
                  <a:close/>
                  <a:moveTo>
                    <a:pt x="836" y="403"/>
                  </a:moveTo>
                  <a:cubicBezTo>
                    <a:pt x="834" y="403"/>
                    <a:pt x="832" y="403"/>
                    <a:pt x="829" y="404"/>
                  </a:cubicBezTo>
                  <a:cubicBezTo>
                    <a:pt x="832" y="403"/>
                    <a:pt x="834" y="403"/>
                    <a:pt x="836" y="403"/>
                  </a:cubicBezTo>
                  <a:close/>
                  <a:moveTo>
                    <a:pt x="829" y="438"/>
                  </a:moveTo>
                  <a:lnTo>
                    <a:pt x="829" y="438"/>
                  </a:lnTo>
                  <a:cubicBezTo>
                    <a:pt x="829" y="440"/>
                    <a:pt x="831" y="440"/>
                    <a:pt x="834" y="440"/>
                  </a:cubicBezTo>
                  <a:cubicBezTo>
                    <a:pt x="835" y="440"/>
                    <a:pt x="836" y="440"/>
                    <a:pt x="837" y="440"/>
                  </a:cubicBezTo>
                  <a:lnTo>
                    <a:pt x="837" y="440"/>
                  </a:lnTo>
                  <a:cubicBezTo>
                    <a:pt x="838" y="440"/>
                    <a:pt x="839" y="440"/>
                    <a:pt x="839" y="440"/>
                  </a:cubicBezTo>
                  <a:cubicBezTo>
                    <a:pt x="841" y="440"/>
                    <a:pt x="843" y="440"/>
                    <a:pt x="844" y="439"/>
                  </a:cubicBezTo>
                  <a:lnTo>
                    <a:pt x="844" y="439"/>
                  </a:lnTo>
                  <a:cubicBezTo>
                    <a:pt x="842" y="440"/>
                    <a:pt x="839" y="440"/>
                    <a:pt x="837" y="440"/>
                  </a:cubicBezTo>
                  <a:lnTo>
                    <a:pt x="837" y="440"/>
                  </a:lnTo>
                  <a:cubicBezTo>
                    <a:pt x="833" y="440"/>
                    <a:pt x="829" y="438"/>
                    <a:pt x="829" y="438"/>
                  </a:cubicBezTo>
                  <a:close/>
                  <a:moveTo>
                    <a:pt x="936" y="460"/>
                  </a:moveTo>
                  <a:cubicBezTo>
                    <a:pt x="934" y="462"/>
                    <a:pt x="932" y="463"/>
                    <a:pt x="931" y="465"/>
                  </a:cubicBezTo>
                  <a:lnTo>
                    <a:pt x="931" y="465"/>
                  </a:lnTo>
                  <a:cubicBezTo>
                    <a:pt x="933" y="464"/>
                    <a:pt x="936" y="460"/>
                    <a:pt x="936" y="460"/>
                  </a:cubicBezTo>
                  <a:close/>
                  <a:moveTo>
                    <a:pt x="29" y="466"/>
                  </a:moveTo>
                  <a:cubicBezTo>
                    <a:pt x="26" y="469"/>
                    <a:pt x="26" y="469"/>
                    <a:pt x="26" y="469"/>
                  </a:cubicBezTo>
                  <a:cubicBezTo>
                    <a:pt x="27" y="469"/>
                    <a:pt x="27" y="469"/>
                    <a:pt x="27" y="469"/>
                  </a:cubicBezTo>
                  <a:lnTo>
                    <a:pt x="27" y="469"/>
                  </a:lnTo>
                  <a:cubicBezTo>
                    <a:pt x="27" y="468"/>
                    <a:pt x="28" y="467"/>
                    <a:pt x="29" y="466"/>
                  </a:cubicBezTo>
                  <a:lnTo>
                    <a:pt x="29" y="466"/>
                  </a:lnTo>
                  <a:cubicBezTo>
                    <a:pt x="29" y="466"/>
                    <a:pt x="29" y="466"/>
                    <a:pt x="29" y="466"/>
                  </a:cubicBezTo>
                  <a:close/>
                  <a:moveTo>
                    <a:pt x="929" y="574"/>
                  </a:moveTo>
                  <a:cubicBezTo>
                    <a:pt x="929" y="575"/>
                    <a:pt x="929" y="577"/>
                    <a:pt x="930" y="578"/>
                  </a:cubicBezTo>
                  <a:cubicBezTo>
                    <a:pt x="930" y="578"/>
                    <a:pt x="930" y="575"/>
                    <a:pt x="929" y="574"/>
                  </a:cubicBezTo>
                  <a:close/>
                  <a:moveTo>
                    <a:pt x="818" y="656"/>
                  </a:moveTo>
                  <a:cubicBezTo>
                    <a:pt x="823" y="656"/>
                    <a:pt x="827" y="660"/>
                    <a:pt x="829" y="661"/>
                  </a:cubicBezTo>
                  <a:lnTo>
                    <a:pt x="829" y="661"/>
                  </a:lnTo>
                  <a:cubicBezTo>
                    <a:pt x="827" y="660"/>
                    <a:pt x="826" y="659"/>
                    <a:pt x="824" y="659"/>
                  </a:cubicBezTo>
                  <a:cubicBezTo>
                    <a:pt x="821" y="659"/>
                    <a:pt x="818" y="662"/>
                    <a:pt x="818" y="662"/>
                  </a:cubicBezTo>
                  <a:cubicBezTo>
                    <a:pt x="818" y="662"/>
                    <a:pt x="818" y="656"/>
                    <a:pt x="818" y="656"/>
                  </a:cubicBezTo>
                  <a:close/>
                  <a:moveTo>
                    <a:pt x="919" y="667"/>
                  </a:moveTo>
                  <a:lnTo>
                    <a:pt x="919" y="667"/>
                  </a:lnTo>
                  <a:cubicBezTo>
                    <a:pt x="918" y="667"/>
                    <a:pt x="918" y="667"/>
                    <a:pt x="918" y="667"/>
                  </a:cubicBezTo>
                  <a:lnTo>
                    <a:pt x="919" y="667"/>
                  </a:lnTo>
                  <a:cubicBezTo>
                    <a:pt x="919" y="667"/>
                    <a:pt x="919" y="667"/>
                    <a:pt x="919" y="667"/>
                  </a:cubicBezTo>
                  <a:close/>
                  <a:moveTo>
                    <a:pt x="913" y="667"/>
                  </a:moveTo>
                  <a:cubicBezTo>
                    <a:pt x="915" y="669"/>
                    <a:pt x="915" y="669"/>
                    <a:pt x="916" y="669"/>
                  </a:cubicBezTo>
                  <a:cubicBezTo>
                    <a:pt x="917" y="669"/>
                    <a:pt x="918" y="668"/>
                    <a:pt x="918" y="667"/>
                  </a:cubicBezTo>
                  <a:close/>
                  <a:moveTo>
                    <a:pt x="488" y="830"/>
                  </a:moveTo>
                  <a:cubicBezTo>
                    <a:pt x="487" y="830"/>
                    <a:pt x="486" y="830"/>
                    <a:pt x="486" y="831"/>
                  </a:cubicBezTo>
                  <a:lnTo>
                    <a:pt x="486" y="831"/>
                  </a:lnTo>
                  <a:lnTo>
                    <a:pt x="488" y="830"/>
                  </a:lnTo>
                  <a:close/>
                  <a:moveTo>
                    <a:pt x="488" y="835"/>
                  </a:moveTo>
                  <a:cubicBezTo>
                    <a:pt x="485" y="838"/>
                    <a:pt x="486" y="838"/>
                    <a:pt x="488" y="840"/>
                  </a:cubicBezTo>
                  <a:lnTo>
                    <a:pt x="488" y="840"/>
                  </a:lnTo>
                  <a:lnTo>
                    <a:pt x="488" y="835"/>
                  </a:lnTo>
                  <a:close/>
                  <a:moveTo>
                    <a:pt x="510" y="1"/>
                  </a:moveTo>
                  <a:cubicBezTo>
                    <a:pt x="505" y="7"/>
                    <a:pt x="488" y="7"/>
                    <a:pt x="493" y="18"/>
                  </a:cubicBezTo>
                  <a:cubicBezTo>
                    <a:pt x="493" y="18"/>
                    <a:pt x="493" y="18"/>
                    <a:pt x="493" y="23"/>
                  </a:cubicBezTo>
                  <a:cubicBezTo>
                    <a:pt x="490" y="26"/>
                    <a:pt x="486" y="27"/>
                    <a:pt x="482" y="27"/>
                  </a:cubicBezTo>
                  <a:cubicBezTo>
                    <a:pt x="470" y="27"/>
                    <a:pt x="456" y="17"/>
                    <a:pt x="443" y="17"/>
                  </a:cubicBezTo>
                  <a:cubicBezTo>
                    <a:pt x="441" y="17"/>
                    <a:pt x="439" y="17"/>
                    <a:pt x="437" y="18"/>
                  </a:cubicBezTo>
                  <a:cubicBezTo>
                    <a:pt x="426" y="23"/>
                    <a:pt x="415" y="23"/>
                    <a:pt x="409" y="35"/>
                  </a:cubicBezTo>
                  <a:cubicBezTo>
                    <a:pt x="409" y="35"/>
                    <a:pt x="404" y="23"/>
                    <a:pt x="404" y="18"/>
                  </a:cubicBezTo>
                  <a:cubicBezTo>
                    <a:pt x="396" y="22"/>
                    <a:pt x="394" y="26"/>
                    <a:pt x="389" y="26"/>
                  </a:cubicBezTo>
                  <a:cubicBezTo>
                    <a:pt x="387" y="26"/>
                    <a:pt x="385" y="25"/>
                    <a:pt x="381" y="23"/>
                  </a:cubicBezTo>
                  <a:cubicBezTo>
                    <a:pt x="387" y="18"/>
                    <a:pt x="376" y="18"/>
                    <a:pt x="387" y="18"/>
                  </a:cubicBezTo>
                  <a:cubicBezTo>
                    <a:pt x="381" y="18"/>
                    <a:pt x="379" y="16"/>
                    <a:pt x="376" y="16"/>
                  </a:cubicBezTo>
                  <a:cubicBezTo>
                    <a:pt x="373" y="16"/>
                    <a:pt x="370" y="18"/>
                    <a:pt x="365" y="23"/>
                  </a:cubicBezTo>
                  <a:cubicBezTo>
                    <a:pt x="365" y="17"/>
                    <a:pt x="361" y="14"/>
                    <a:pt x="358" y="14"/>
                  </a:cubicBezTo>
                  <a:cubicBezTo>
                    <a:pt x="355" y="14"/>
                    <a:pt x="353" y="15"/>
                    <a:pt x="353" y="18"/>
                  </a:cubicBezTo>
                  <a:lnTo>
                    <a:pt x="359" y="23"/>
                  </a:lnTo>
                  <a:cubicBezTo>
                    <a:pt x="353" y="23"/>
                    <a:pt x="353" y="29"/>
                    <a:pt x="348" y="29"/>
                  </a:cubicBezTo>
                  <a:lnTo>
                    <a:pt x="342" y="12"/>
                  </a:lnTo>
                  <a:cubicBezTo>
                    <a:pt x="339" y="11"/>
                    <a:pt x="337" y="11"/>
                    <a:pt x="335" y="11"/>
                  </a:cubicBezTo>
                  <a:cubicBezTo>
                    <a:pt x="319" y="11"/>
                    <a:pt x="317" y="35"/>
                    <a:pt x="304" y="35"/>
                  </a:cubicBezTo>
                  <a:cubicBezTo>
                    <a:pt x="301" y="35"/>
                    <a:pt x="297" y="33"/>
                    <a:pt x="292" y="29"/>
                  </a:cubicBezTo>
                  <a:lnTo>
                    <a:pt x="292" y="29"/>
                  </a:lnTo>
                  <a:cubicBezTo>
                    <a:pt x="292" y="46"/>
                    <a:pt x="303" y="35"/>
                    <a:pt x="303" y="46"/>
                  </a:cubicBezTo>
                  <a:cubicBezTo>
                    <a:pt x="302" y="47"/>
                    <a:pt x="301" y="47"/>
                    <a:pt x="300" y="47"/>
                  </a:cubicBezTo>
                  <a:cubicBezTo>
                    <a:pt x="291" y="47"/>
                    <a:pt x="275" y="35"/>
                    <a:pt x="275" y="35"/>
                  </a:cubicBezTo>
                  <a:cubicBezTo>
                    <a:pt x="258" y="35"/>
                    <a:pt x="275" y="63"/>
                    <a:pt x="258" y="63"/>
                  </a:cubicBezTo>
                  <a:cubicBezTo>
                    <a:pt x="264" y="68"/>
                    <a:pt x="269" y="79"/>
                    <a:pt x="264" y="91"/>
                  </a:cubicBezTo>
                  <a:cubicBezTo>
                    <a:pt x="258" y="91"/>
                    <a:pt x="241" y="74"/>
                    <a:pt x="247" y="68"/>
                  </a:cubicBezTo>
                  <a:lnTo>
                    <a:pt x="253" y="68"/>
                  </a:lnTo>
                  <a:cubicBezTo>
                    <a:pt x="253" y="63"/>
                    <a:pt x="253" y="63"/>
                    <a:pt x="247" y="57"/>
                  </a:cubicBezTo>
                  <a:lnTo>
                    <a:pt x="247" y="63"/>
                  </a:lnTo>
                  <a:cubicBezTo>
                    <a:pt x="244" y="63"/>
                    <a:pt x="240" y="64"/>
                    <a:pt x="237" y="64"/>
                  </a:cubicBezTo>
                  <a:cubicBezTo>
                    <a:pt x="233" y="64"/>
                    <a:pt x="230" y="63"/>
                    <a:pt x="230" y="57"/>
                  </a:cubicBezTo>
                  <a:lnTo>
                    <a:pt x="230" y="57"/>
                  </a:lnTo>
                  <a:cubicBezTo>
                    <a:pt x="225" y="68"/>
                    <a:pt x="230" y="68"/>
                    <a:pt x="236" y="68"/>
                  </a:cubicBezTo>
                  <a:cubicBezTo>
                    <a:pt x="225" y="68"/>
                    <a:pt x="219" y="79"/>
                    <a:pt x="208" y="79"/>
                  </a:cubicBezTo>
                  <a:cubicBezTo>
                    <a:pt x="208" y="85"/>
                    <a:pt x="213" y="85"/>
                    <a:pt x="213" y="91"/>
                  </a:cubicBezTo>
                  <a:cubicBezTo>
                    <a:pt x="197" y="96"/>
                    <a:pt x="213" y="102"/>
                    <a:pt x="202" y="113"/>
                  </a:cubicBezTo>
                  <a:cubicBezTo>
                    <a:pt x="194" y="109"/>
                    <a:pt x="195" y="103"/>
                    <a:pt x="192" y="103"/>
                  </a:cubicBezTo>
                  <a:cubicBezTo>
                    <a:pt x="191" y="103"/>
                    <a:pt x="189" y="104"/>
                    <a:pt x="185" y="107"/>
                  </a:cubicBezTo>
                  <a:cubicBezTo>
                    <a:pt x="180" y="107"/>
                    <a:pt x="180" y="96"/>
                    <a:pt x="174" y="91"/>
                  </a:cubicBezTo>
                  <a:cubicBezTo>
                    <a:pt x="174" y="107"/>
                    <a:pt x="157" y="102"/>
                    <a:pt x="146" y="107"/>
                  </a:cubicBezTo>
                  <a:lnTo>
                    <a:pt x="152" y="113"/>
                  </a:lnTo>
                  <a:lnTo>
                    <a:pt x="146" y="113"/>
                  </a:lnTo>
                  <a:cubicBezTo>
                    <a:pt x="146" y="119"/>
                    <a:pt x="157" y="124"/>
                    <a:pt x="163" y="135"/>
                  </a:cubicBezTo>
                  <a:cubicBezTo>
                    <a:pt x="155" y="135"/>
                    <a:pt x="152" y="145"/>
                    <a:pt x="147" y="145"/>
                  </a:cubicBezTo>
                  <a:cubicBezTo>
                    <a:pt x="145" y="145"/>
                    <a:pt x="143" y="144"/>
                    <a:pt x="141" y="141"/>
                  </a:cubicBezTo>
                  <a:cubicBezTo>
                    <a:pt x="155" y="136"/>
                    <a:pt x="137" y="132"/>
                    <a:pt x="138" y="124"/>
                  </a:cubicBezTo>
                  <a:lnTo>
                    <a:pt x="138" y="124"/>
                  </a:lnTo>
                  <a:cubicBezTo>
                    <a:pt x="136" y="125"/>
                    <a:pt x="133" y="127"/>
                    <a:pt x="129" y="130"/>
                  </a:cubicBezTo>
                  <a:cubicBezTo>
                    <a:pt x="129" y="124"/>
                    <a:pt x="129" y="124"/>
                    <a:pt x="129" y="124"/>
                  </a:cubicBezTo>
                  <a:cubicBezTo>
                    <a:pt x="113" y="124"/>
                    <a:pt x="135" y="141"/>
                    <a:pt x="129" y="152"/>
                  </a:cubicBezTo>
                  <a:cubicBezTo>
                    <a:pt x="127" y="150"/>
                    <a:pt x="123" y="148"/>
                    <a:pt x="119" y="147"/>
                  </a:cubicBezTo>
                  <a:lnTo>
                    <a:pt x="119" y="147"/>
                  </a:lnTo>
                  <a:cubicBezTo>
                    <a:pt x="122" y="151"/>
                    <a:pt x="124" y="157"/>
                    <a:pt x="124" y="163"/>
                  </a:cubicBezTo>
                  <a:cubicBezTo>
                    <a:pt x="113" y="169"/>
                    <a:pt x="124" y="175"/>
                    <a:pt x="118" y="180"/>
                  </a:cubicBezTo>
                  <a:lnTo>
                    <a:pt x="124" y="175"/>
                  </a:lnTo>
                  <a:cubicBezTo>
                    <a:pt x="129" y="180"/>
                    <a:pt x="124" y="186"/>
                    <a:pt x="124" y="191"/>
                  </a:cubicBezTo>
                  <a:cubicBezTo>
                    <a:pt x="118" y="186"/>
                    <a:pt x="124" y="186"/>
                    <a:pt x="118" y="186"/>
                  </a:cubicBezTo>
                  <a:cubicBezTo>
                    <a:pt x="129" y="197"/>
                    <a:pt x="96" y="191"/>
                    <a:pt x="101" y="203"/>
                  </a:cubicBezTo>
                  <a:cubicBezTo>
                    <a:pt x="90" y="203"/>
                    <a:pt x="85" y="197"/>
                    <a:pt x="79" y="197"/>
                  </a:cubicBezTo>
                  <a:lnTo>
                    <a:pt x="79" y="197"/>
                  </a:lnTo>
                  <a:cubicBezTo>
                    <a:pt x="85" y="214"/>
                    <a:pt x="62" y="203"/>
                    <a:pt x="68" y="219"/>
                  </a:cubicBezTo>
                  <a:cubicBezTo>
                    <a:pt x="79" y="219"/>
                    <a:pt x="73" y="219"/>
                    <a:pt x="79" y="231"/>
                  </a:cubicBezTo>
                  <a:lnTo>
                    <a:pt x="85" y="208"/>
                  </a:lnTo>
                  <a:lnTo>
                    <a:pt x="90" y="231"/>
                  </a:lnTo>
                  <a:cubicBezTo>
                    <a:pt x="96" y="225"/>
                    <a:pt x="90" y="214"/>
                    <a:pt x="96" y="214"/>
                  </a:cubicBezTo>
                  <a:cubicBezTo>
                    <a:pt x="101" y="225"/>
                    <a:pt x="96" y="219"/>
                    <a:pt x="107" y="225"/>
                  </a:cubicBezTo>
                  <a:cubicBezTo>
                    <a:pt x="105" y="224"/>
                    <a:pt x="104" y="224"/>
                    <a:pt x="103" y="224"/>
                  </a:cubicBezTo>
                  <a:cubicBezTo>
                    <a:pt x="93" y="224"/>
                    <a:pt x="105" y="242"/>
                    <a:pt x="90" y="247"/>
                  </a:cubicBezTo>
                  <a:lnTo>
                    <a:pt x="68" y="231"/>
                  </a:lnTo>
                  <a:cubicBezTo>
                    <a:pt x="51" y="236"/>
                    <a:pt x="68" y="259"/>
                    <a:pt x="57" y="275"/>
                  </a:cubicBezTo>
                  <a:lnTo>
                    <a:pt x="62" y="270"/>
                  </a:lnTo>
                  <a:lnTo>
                    <a:pt x="62" y="270"/>
                  </a:lnTo>
                  <a:cubicBezTo>
                    <a:pt x="68" y="281"/>
                    <a:pt x="57" y="281"/>
                    <a:pt x="57" y="292"/>
                  </a:cubicBezTo>
                  <a:cubicBezTo>
                    <a:pt x="54" y="289"/>
                    <a:pt x="51" y="288"/>
                    <a:pt x="48" y="288"/>
                  </a:cubicBezTo>
                  <a:cubicBezTo>
                    <a:pt x="45" y="288"/>
                    <a:pt x="43" y="289"/>
                    <a:pt x="40" y="292"/>
                  </a:cubicBezTo>
                  <a:cubicBezTo>
                    <a:pt x="45" y="292"/>
                    <a:pt x="34" y="303"/>
                    <a:pt x="51" y="309"/>
                  </a:cubicBezTo>
                  <a:lnTo>
                    <a:pt x="40" y="315"/>
                  </a:lnTo>
                  <a:cubicBezTo>
                    <a:pt x="29" y="326"/>
                    <a:pt x="57" y="337"/>
                    <a:pt x="51" y="354"/>
                  </a:cubicBezTo>
                  <a:cubicBezTo>
                    <a:pt x="40" y="348"/>
                    <a:pt x="34" y="348"/>
                    <a:pt x="29" y="337"/>
                  </a:cubicBezTo>
                  <a:cubicBezTo>
                    <a:pt x="29" y="343"/>
                    <a:pt x="23" y="348"/>
                    <a:pt x="29" y="348"/>
                  </a:cubicBezTo>
                  <a:cubicBezTo>
                    <a:pt x="23" y="348"/>
                    <a:pt x="40" y="365"/>
                    <a:pt x="29" y="371"/>
                  </a:cubicBezTo>
                  <a:cubicBezTo>
                    <a:pt x="34" y="371"/>
                    <a:pt x="45" y="376"/>
                    <a:pt x="40" y="376"/>
                  </a:cubicBezTo>
                  <a:cubicBezTo>
                    <a:pt x="40" y="376"/>
                    <a:pt x="40" y="383"/>
                    <a:pt x="46" y="383"/>
                  </a:cubicBezTo>
                  <a:cubicBezTo>
                    <a:pt x="47" y="383"/>
                    <a:pt x="48" y="383"/>
                    <a:pt x="49" y="383"/>
                  </a:cubicBezTo>
                  <a:lnTo>
                    <a:pt x="49" y="383"/>
                  </a:lnTo>
                  <a:cubicBezTo>
                    <a:pt x="24" y="395"/>
                    <a:pt x="45" y="427"/>
                    <a:pt x="23" y="438"/>
                  </a:cubicBezTo>
                  <a:cubicBezTo>
                    <a:pt x="28" y="447"/>
                    <a:pt x="28" y="457"/>
                    <a:pt x="29" y="466"/>
                  </a:cubicBezTo>
                  <a:lnTo>
                    <a:pt x="29" y="466"/>
                  </a:lnTo>
                  <a:cubicBezTo>
                    <a:pt x="29" y="466"/>
                    <a:pt x="29" y="466"/>
                    <a:pt x="29" y="466"/>
                  </a:cubicBezTo>
                  <a:lnTo>
                    <a:pt x="29" y="466"/>
                  </a:lnTo>
                  <a:cubicBezTo>
                    <a:pt x="29" y="466"/>
                    <a:pt x="29" y="466"/>
                    <a:pt x="29" y="466"/>
                  </a:cubicBezTo>
                  <a:lnTo>
                    <a:pt x="29" y="466"/>
                  </a:lnTo>
                  <a:cubicBezTo>
                    <a:pt x="29" y="468"/>
                    <a:pt x="29" y="470"/>
                    <a:pt x="29" y="471"/>
                  </a:cubicBezTo>
                  <a:cubicBezTo>
                    <a:pt x="29" y="469"/>
                    <a:pt x="28" y="469"/>
                    <a:pt x="27" y="469"/>
                  </a:cubicBezTo>
                  <a:lnTo>
                    <a:pt x="27" y="469"/>
                  </a:lnTo>
                  <a:cubicBezTo>
                    <a:pt x="21" y="482"/>
                    <a:pt x="51" y="478"/>
                    <a:pt x="45" y="488"/>
                  </a:cubicBezTo>
                  <a:cubicBezTo>
                    <a:pt x="41" y="491"/>
                    <a:pt x="38" y="492"/>
                    <a:pt x="36" y="492"/>
                  </a:cubicBezTo>
                  <a:cubicBezTo>
                    <a:pt x="32" y="492"/>
                    <a:pt x="32" y="487"/>
                    <a:pt x="30" y="487"/>
                  </a:cubicBezTo>
                  <a:cubicBezTo>
                    <a:pt x="30" y="487"/>
                    <a:pt x="29" y="487"/>
                    <a:pt x="29" y="488"/>
                  </a:cubicBezTo>
                  <a:cubicBezTo>
                    <a:pt x="1" y="494"/>
                    <a:pt x="34" y="505"/>
                    <a:pt x="17" y="516"/>
                  </a:cubicBezTo>
                  <a:cubicBezTo>
                    <a:pt x="6" y="522"/>
                    <a:pt x="29" y="533"/>
                    <a:pt x="29" y="544"/>
                  </a:cubicBezTo>
                  <a:cubicBezTo>
                    <a:pt x="40" y="555"/>
                    <a:pt x="51" y="567"/>
                    <a:pt x="57" y="578"/>
                  </a:cubicBezTo>
                  <a:cubicBezTo>
                    <a:pt x="49" y="578"/>
                    <a:pt x="49" y="575"/>
                    <a:pt x="47" y="575"/>
                  </a:cubicBezTo>
                  <a:cubicBezTo>
                    <a:pt x="45" y="575"/>
                    <a:pt x="44" y="576"/>
                    <a:pt x="40" y="578"/>
                  </a:cubicBezTo>
                  <a:cubicBezTo>
                    <a:pt x="41" y="579"/>
                    <a:pt x="43" y="580"/>
                    <a:pt x="44" y="580"/>
                  </a:cubicBezTo>
                  <a:cubicBezTo>
                    <a:pt x="47" y="580"/>
                    <a:pt x="51" y="578"/>
                    <a:pt x="54" y="578"/>
                  </a:cubicBezTo>
                  <a:cubicBezTo>
                    <a:pt x="57" y="578"/>
                    <a:pt x="60" y="579"/>
                    <a:pt x="62" y="583"/>
                  </a:cubicBezTo>
                  <a:cubicBezTo>
                    <a:pt x="62" y="589"/>
                    <a:pt x="57" y="595"/>
                    <a:pt x="45" y="600"/>
                  </a:cubicBezTo>
                  <a:cubicBezTo>
                    <a:pt x="45" y="600"/>
                    <a:pt x="40" y="595"/>
                    <a:pt x="40" y="589"/>
                  </a:cubicBezTo>
                  <a:lnTo>
                    <a:pt x="40" y="589"/>
                  </a:lnTo>
                  <a:cubicBezTo>
                    <a:pt x="23" y="600"/>
                    <a:pt x="45" y="606"/>
                    <a:pt x="45" y="611"/>
                  </a:cubicBezTo>
                  <a:lnTo>
                    <a:pt x="40" y="611"/>
                  </a:lnTo>
                  <a:cubicBezTo>
                    <a:pt x="45" y="628"/>
                    <a:pt x="62" y="623"/>
                    <a:pt x="68" y="634"/>
                  </a:cubicBezTo>
                  <a:lnTo>
                    <a:pt x="73" y="634"/>
                  </a:lnTo>
                  <a:cubicBezTo>
                    <a:pt x="90" y="634"/>
                    <a:pt x="68" y="645"/>
                    <a:pt x="79" y="645"/>
                  </a:cubicBezTo>
                  <a:lnTo>
                    <a:pt x="68" y="656"/>
                  </a:lnTo>
                  <a:cubicBezTo>
                    <a:pt x="73" y="662"/>
                    <a:pt x="90" y="667"/>
                    <a:pt x="101" y="673"/>
                  </a:cubicBezTo>
                  <a:cubicBezTo>
                    <a:pt x="98" y="674"/>
                    <a:pt x="95" y="675"/>
                    <a:pt x="92" y="675"/>
                  </a:cubicBezTo>
                  <a:cubicBezTo>
                    <a:pt x="80" y="675"/>
                    <a:pt x="71" y="667"/>
                    <a:pt x="62" y="667"/>
                  </a:cubicBezTo>
                  <a:lnTo>
                    <a:pt x="62" y="667"/>
                  </a:lnTo>
                  <a:cubicBezTo>
                    <a:pt x="62" y="673"/>
                    <a:pt x="73" y="684"/>
                    <a:pt x="79" y="684"/>
                  </a:cubicBezTo>
                  <a:cubicBezTo>
                    <a:pt x="79" y="679"/>
                    <a:pt x="73" y="679"/>
                    <a:pt x="73" y="679"/>
                  </a:cubicBezTo>
                  <a:cubicBezTo>
                    <a:pt x="90" y="679"/>
                    <a:pt x="101" y="679"/>
                    <a:pt x="107" y="690"/>
                  </a:cubicBezTo>
                  <a:cubicBezTo>
                    <a:pt x="79" y="707"/>
                    <a:pt x="118" y="723"/>
                    <a:pt x="101" y="746"/>
                  </a:cubicBezTo>
                  <a:cubicBezTo>
                    <a:pt x="124" y="757"/>
                    <a:pt x="124" y="785"/>
                    <a:pt x="146" y="802"/>
                  </a:cubicBezTo>
                  <a:cubicBezTo>
                    <a:pt x="150" y="793"/>
                    <a:pt x="152" y="790"/>
                    <a:pt x="153" y="790"/>
                  </a:cubicBezTo>
                  <a:cubicBezTo>
                    <a:pt x="155" y="790"/>
                    <a:pt x="156" y="793"/>
                    <a:pt x="159" y="793"/>
                  </a:cubicBezTo>
                  <a:cubicBezTo>
                    <a:pt x="161" y="793"/>
                    <a:pt x="164" y="791"/>
                    <a:pt x="169" y="785"/>
                  </a:cubicBezTo>
                  <a:cubicBezTo>
                    <a:pt x="174" y="785"/>
                    <a:pt x="174" y="791"/>
                    <a:pt x="174" y="791"/>
                  </a:cubicBezTo>
                  <a:lnTo>
                    <a:pt x="174" y="813"/>
                  </a:lnTo>
                  <a:cubicBezTo>
                    <a:pt x="174" y="824"/>
                    <a:pt x="169" y="819"/>
                    <a:pt x="163" y="824"/>
                  </a:cubicBezTo>
                  <a:cubicBezTo>
                    <a:pt x="174" y="830"/>
                    <a:pt x="163" y="835"/>
                    <a:pt x="163" y="847"/>
                  </a:cubicBezTo>
                  <a:cubicBezTo>
                    <a:pt x="166" y="841"/>
                    <a:pt x="169" y="838"/>
                    <a:pt x="171" y="838"/>
                  </a:cubicBezTo>
                  <a:cubicBezTo>
                    <a:pt x="174" y="838"/>
                    <a:pt x="177" y="841"/>
                    <a:pt x="180" y="847"/>
                  </a:cubicBezTo>
                  <a:lnTo>
                    <a:pt x="180" y="830"/>
                  </a:lnTo>
                  <a:cubicBezTo>
                    <a:pt x="202" y="830"/>
                    <a:pt x="180" y="858"/>
                    <a:pt x="202" y="858"/>
                  </a:cubicBezTo>
                  <a:lnTo>
                    <a:pt x="191" y="863"/>
                  </a:lnTo>
                  <a:cubicBezTo>
                    <a:pt x="199" y="863"/>
                    <a:pt x="213" y="875"/>
                    <a:pt x="227" y="875"/>
                  </a:cubicBezTo>
                  <a:cubicBezTo>
                    <a:pt x="232" y="875"/>
                    <a:pt x="237" y="874"/>
                    <a:pt x="241" y="869"/>
                  </a:cubicBezTo>
                  <a:lnTo>
                    <a:pt x="241" y="869"/>
                  </a:lnTo>
                  <a:cubicBezTo>
                    <a:pt x="241" y="869"/>
                    <a:pt x="241" y="880"/>
                    <a:pt x="236" y="880"/>
                  </a:cubicBezTo>
                  <a:cubicBezTo>
                    <a:pt x="253" y="897"/>
                    <a:pt x="292" y="880"/>
                    <a:pt x="303" y="903"/>
                  </a:cubicBezTo>
                  <a:lnTo>
                    <a:pt x="297" y="908"/>
                  </a:lnTo>
                  <a:cubicBezTo>
                    <a:pt x="301" y="908"/>
                    <a:pt x="305" y="903"/>
                    <a:pt x="309" y="903"/>
                  </a:cubicBezTo>
                  <a:cubicBezTo>
                    <a:pt x="310" y="903"/>
                    <a:pt x="312" y="905"/>
                    <a:pt x="314" y="908"/>
                  </a:cubicBezTo>
                  <a:cubicBezTo>
                    <a:pt x="314" y="908"/>
                    <a:pt x="309" y="914"/>
                    <a:pt x="309" y="914"/>
                  </a:cubicBezTo>
                  <a:cubicBezTo>
                    <a:pt x="313" y="914"/>
                    <a:pt x="321" y="907"/>
                    <a:pt x="327" y="907"/>
                  </a:cubicBezTo>
                  <a:cubicBezTo>
                    <a:pt x="329" y="907"/>
                    <a:pt x="330" y="907"/>
                    <a:pt x="331" y="908"/>
                  </a:cubicBezTo>
                  <a:lnTo>
                    <a:pt x="320" y="914"/>
                  </a:lnTo>
                  <a:cubicBezTo>
                    <a:pt x="326" y="918"/>
                    <a:pt x="332" y="920"/>
                    <a:pt x="337" y="920"/>
                  </a:cubicBezTo>
                  <a:cubicBezTo>
                    <a:pt x="352" y="920"/>
                    <a:pt x="365" y="908"/>
                    <a:pt x="381" y="908"/>
                  </a:cubicBezTo>
                  <a:cubicBezTo>
                    <a:pt x="376" y="925"/>
                    <a:pt x="393" y="936"/>
                    <a:pt x="398" y="942"/>
                  </a:cubicBezTo>
                  <a:lnTo>
                    <a:pt x="398" y="947"/>
                  </a:lnTo>
                  <a:cubicBezTo>
                    <a:pt x="402" y="948"/>
                    <a:pt x="406" y="949"/>
                    <a:pt x="409" y="949"/>
                  </a:cubicBezTo>
                  <a:cubicBezTo>
                    <a:pt x="432" y="949"/>
                    <a:pt x="452" y="935"/>
                    <a:pt x="471" y="925"/>
                  </a:cubicBezTo>
                  <a:cubicBezTo>
                    <a:pt x="482" y="953"/>
                    <a:pt x="521" y="936"/>
                    <a:pt x="549" y="947"/>
                  </a:cubicBezTo>
                  <a:cubicBezTo>
                    <a:pt x="544" y="942"/>
                    <a:pt x="544" y="931"/>
                    <a:pt x="549" y="925"/>
                  </a:cubicBezTo>
                  <a:cubicBezTo>
                    <a:pt x="550" y="926"/>
                    <a:pt x="551" y="926"/>
                    <a:pt x="551" y="926"/>
                  </a:cubicBezTo>
                  <a:cubicBezTo>
                    <a:pt x="554" y="926"/>
                    <a:pt x="557" y="921"/>
                    <a:pt x="560" y="921"/>
                  </a:cubicBezTo>
                  <a:cubicBezTo>
                    <a:pt x="562" y="921"/>
                    <a:pt x="564" y="923"/>
                    <a:pt x="566" y="931"/>
                  </a:cubicBezTo>
                  <a:lnTo>
                    <a:pt x="561" y="931"/>
                  </a:lnTo>
                  <a:cubicBezTo>
                    <a:pt x="566" y="939"/>
                    <a:pt x="572" y="942"/>
                    <a:pt x="577" y="942"/>
                  </a:cubicBezTo>
                  <a:cubicBezTo>
                    <a:pt x="582" y="942"/>
                    <a:pt x="586" y="939"/>
                    <a:pt x="589" y="936"/>
                  </a:cubicBezTo>
                  <a:lnTo>
                    <a:pt x="589" y="914"/>
                  </a:lnTo>
                  <a:cubicBezTo>
                    <a:pt x="594" y="920"/>
                    <a:pt x="600" y="922"/>
                    <a:pt x="606" y="922"/>
                  </a:cubicBezTo>
                  <a:cubicBezTo>
                    <a:pt x="621" y="922"/>
                    <a:pt x="636" y="903"/>
                    <a:pt x="650" y="903"/>
                  </a:cubicBezTo>
                  <a:cubicBezTo>
                    <a:pt x="654" y="903"/>
                    <a:pt x="658" y="904"/>
                    <a:pt x="661" y="908"/>
                  </a:cubicBezTo>
                  <a:cubicBezTo>
                    <a:pt x="667" y="903"/>
                    <a:pt x="673" y="897"/>
                    <a:pt x="678" y="891"/>
                  </a:cubicBezTo>
                  <a:lnTo>
                    <a:pt x="678" y="903"/>
                  </a:lnTo>
                  <a:cubicBezTo>
                    <a:pt x="695" y="897"/>
                    <a:pt x="706" y="897"/>
                    <a:pt x="723" y="886"/>
                  </a:cubicBezTo>
                  <a:lnTo>
                    <a:pt x="723" y="897"/>
                  </a:lnTo>
                  <a:cubicBezTo>
                    <a:pt x="734" y="891"/>
                    <a:pt x="717" y="852"/>
                    <a:pt x="723" y="847"/>
                  </a:cubicBezTo>
                  <a:lnTo>
                    <a:pt x="723" y="847"/>
                  </a:lnTo>
                  <a:lnTo>
                    <a:pt x="734" y="863"/>
                  </a:lnTo>
                  <a:cubicBezTo>
                    <a:pt x="751" y="852"/>
                    <a:pt x="779" y="852"/>
                    <a:pt x="785" y="830"/>
                  </a:cubicBezTo>
                  <a:cubicBezTo>
                    <a:pt x="785" y="830"/>
                    <a:pt x="790" y="835"/>
                    <a:pt x="785" y="841"/>
                  </a:cubicBezTo>
                  <a:cubicBezTo>
                    <a:pt x="795" y="836"/>
                    <a:pt x="822" y="825"/>
                    <a:pt x="804" y="809"/>
                  </a:cubicBezTo>
                  <a:lnTo>
                    <a:pt x="804" y="809"/>
                  </a:lnTo>
                  <a:cubicBezTo>
                    <a:pt x="805" y="810"/>
                    <a:pt x="806" y="810"/>
                    <a:pt x="807" y="810"/>
                  </a:cubicBezTo>
                  <a:cubicBezTo>
                    <a:pt x="815" y="810"/>
                    <a:pt x="818" y="793"/>
                    <a:pt x="818" y="779"/>
                  </a:cubicBezTo>
                  <a:lnTo>
                    <a:pt x="829" y="791"/>
                  </a:lnTo>
                  <a:cubicBezTo>
                    <a:pt x="818" y="774"/>
                    <a:pt x="818" y="768"/>
                    <a:pt x="824" y="757"/>
                  </a:cubicBezTo>
                  <a:lnTo>
                    <a:pt x="824" y="757"/>
                  </a:lnTo>
                  <a:cubicBezTo>
                    <a:pt x="824" y="757"/>
                    <a:pt x="829" y="763"/>
                    <a:pt x="824" y="763"/>
                  </a:cubicBezTo>
                  <a:cubicBezTo>
                    <a:pt x="835" y="763"/>
                    <a:pt x="824" y="751"/>
                    <a:pt x="835" y="746"/>
                  </a:cubicBezTo>
                  <a:lnTo>
                    <a:pt x="841" y="757"/>
                  </a:lnTo>
                  <a:cubicBezTo>
                    <a:pt x="846" y="746"/>
                    <a:pt x="841" y="746"/>
                    <a:pt x="835" y="735"/>
                  </a:cubicBezTo>
                  <a:cubicBezTo>
                    <a:pt x="835" y="731"/>
                    <a:pt x="843" y="727"/>
                    <a:pt x="852" y="727"/>
                  </a:cubicBezTo>
                  <a:cubicBezTo>
                    <a:pt x="856" y="727"/>
                    <a:pt x="860" y="727"/>
                    <a:pt x="863" y="729"/>
                  </a:cubicBezTo>
                  <a:cubicBezTo>
                    <a:pt x="857" y="723"/>
                    <a:pt x="852" y="712"/>
                    <a:pt x="857" y="712"/>
                  </a:cubicBezTo>
                  <a:cubicBezTo>
                    <a:pt x="863" y="712"/>
                    <a:pt x="863" y="718"/>
                    <a:pt x="863" y="718"/>
                  </a:cubicBezTo>
                  <a:cubicBezTo>
                    <a:pt x="880" y="712"/>
                    <a:pt x="863" y="690"/>
                    <a:pt x="880" y="684"/>
                  </a:cubicBezTo>
                  <a:cubicBezTo>
                    <a:pt x="880" y="690"/>
                    <a:pt x="885" y="690"/>
                    <a:pt x="885" y="690"/>
                  </a:cubicBezTo>
                  <a:cubicBezTo>
                    <a:pt x="880" y="701"/>
                    <a:pt x="874" y="707"/>
                    <a:pt x="874" y="707"/>
                  </a:cubicBezTo>
                  <a:cubicBezTo>
                    <a:pt x="885" y="712"/>
                    <a:pt x="891" y="707"/>
                    <a:pt x="902" y="723"/>
                  </a:cubicBezTo>
                  <a:cubicBezTo>
                    <a:pt x="897" y="707"/>
                    <a:pt x="885" y="684"/>
                    <a:pt x="897" y="679"/>
                  </a:cubicBezTo>
                  <a:lnTo>
                    <a:pt x="902" y="679"/>
                  </a:lnTo>
                  <a:cubicBezTo>
                    <a:pt x="908" y="673"/>
                    <a:pt x="908" y="673"/>
                    <a:pt x="913" y="667"/>
                  </a:cubicBezTo>
                  <a:cubicBezTo>
                    <a:pt x="913" y="667"/>
                    <a:pt x="913" y="667"/>
                    <a:pt x="913" y="662"/>
                  </a:cubicBezTo>
                  <a:cubicBezTo>
                    <a:pt x="913" y="662"/>
                    <a:pt x="913" y="662"/>
                    <a:pt x="919" y="667"/>
                  </a:cubicBezTo>
                  <a:lnTo>
                    <a:pt x="919" y="667"/>
                  </a:lnTo>
                  <a:cubicBezTo>
                    <a:pt x="920" y="664"/>
                    <a:pt x="922" y="659"/>
                    <a:pt x="925" y="656"/>
                  </a:cubicBezTo>
                  <a:cubicBezTo>
                    <a:pt x="913" y="651"/>
                    <a:pt x="913" y="645"/>
                    <a:pt x="902" y="645"/>
                  </a:cubicBezTo>
                  <a:cubicBezTo>
                    <a:pt x="902" y="645"/>
                    <a:pt x="902" y="651"/>
                    <a:pt x="902" y="651"/>
                  </a:cubicBezTo>
                  <a:cubicBezTo>
                    <a:pt x="902" y="651"/>
                    <a:pt x="902" y="656"/>
                    <a:pt x="902" y="656"/>
                  </a:cubicBezTo>
                  <a:cubicBezTo>
                    <a:pt x="902" y="656"/>
                    <a:pt x="902" y="662"/>
                    <a:pt x="897" y="667"/>
                  </a:cubicBezTo>
                  <a:cubicBezTo>
                    <a:pt x="897" y="662"/>
                    <a:pt x="891" y="651"/>
                    <a:pt x="902" y="651"/>
                  </a:cubicBezTo>
                  <a:cubicBezTo>
                    <a:pt x="891" y="645"/>
                    <a:pt x="885" y="639"/>
                    <a:pt x="885" y="634"/>
                  </a:cubicBezTo>
                  <a:lnTo>
                    <a:pt x="885" y="634"/>
                  </a:lnTo>
                  <a:cubicBezTo>
                    <a:pt x="889" y="635"/>
                    <a:pt x="892" y="635"/>
                    <a:pt x="896" y="635"/>
                  </a:cubicBezTo>
                  <a:cubicBezTo>
                    <a:pt x="909" y="635"/>
                    <a:pt x="921" y="628"/>
                    <a:pt x="930" y="628"/>
                  </a:cubicBezTo>
                  <a:cubicBezTo>
                    <a:pt x="925" y="611"/>
                    <a:pt x="936" y="589"/>
                    <a:pt x="913" y="578"/>
                  </a:cubicBezTo>
                  <a:cubicBezTo>
                    <a:pt x="913" y="572"/>
                    <a:pt x="925" y="572"/>
                    <a:pt x="925" y="572"/>
                  </a:cubicBezTo>
                  <a:cubicBezTo>
                    <a:pt x="927" y="572"/>
                    <a:pt x="928" y="573"/>
                    <a:pt x="929" y="574"/>
                  </a:cubicBezTo>
                  <a:lnTo>
                    <a:pt x="929" y="574"/>
                  </a:lnTo>
                  <a:cubicBezTo>
                    <a:pt x="928" y="566"/>
                    <a:pt x="933" y="554"/>
                    <a:pt x="919" y="550"/>
                  </a:cubicBezTo>
                  <a:cubicBezTo>
                    <a:pt x="922" y="547"/>
                    <a:pt x="925" y="546"/>
                    <a:pt x="926" y="546"/>
                  </a:cubicBezTo>
                  <a:cubicBezTo>
                    <a:pt x="928" y="546"/>
                    <a:pt x="929" y="547"/>
                    <a:pt x="930" y="547"/>
                  </a:cubicBezTo>
                  <a:cubicBezTo>
                    <a:pt x="930" y="547"/>
                    <a:pt x="930" y="545"/>
                    <a:pt x="930" y="539"/>
                  </a:cubicBezTo>
                  <a:lnTo>
                    <a:pt x="936" y="544"/>
                  </a:lnTo>
                  <a:cubicBezTo>
                    <a:pt x="968" y="518"/>
                    <a:pt x="910" y="491"/>
                    <a:pt x="931" y="465"/>
                  </a:cubicBezTo>
                  <a:lnTo>
                    <a:pt x="931" y="465"/>
                  </a:lnTo>
                  <a:cubicBezTo>
                    <a:pt x="931" y="466"/>
                    <a:pt x="930" y="466"/>
                    <a:pt x="930" y="466"/>
                  </a:cubicBezTo>
                  <a:cubicBezTo>
                    <a:pt x="947" y="427"/>
                    <a:pt x="913" y="387"/>
                    <a:pt x="925" y="348"/>
                  </a:cubicBezTo>
                  <a:cubicBezTo>
                    <a:pt x="925" y="337"/>
                    <a:pt x="919" y="337"/>
                    <a:pt x="908" y="331"/>
                  </a:cubicBezTo>
                  <a:lnTo>
                    <a:pt x="919" y="326"/>
                  </a:lnTo>
                  <a:lnTo>
                    <a:pt x="902" y="320"/>
                  </a:lnTo>
                  <a:cubicBezTo>
                    <a:pt x="885" y="309"/>
                    <a:pt x="925" y="281"/>
                    <a:pt x="897" y="275"/>
                  </a:cubicBezTo>
                  <a:lnTo>
                    <a:pt x="897" y="275"/>
                  </a:lnTo>
                  <a:lnTo>
                    <a:pt x="885" y="281"/>
                  </a:lnTo>
                  <a:cubicBezTo>
                    <a:pt x="885" y="270"/>
                    <a:pt x="874" y="264"/>
                    <a:pt x="880" y="259"/>
                  </a:cubicBezTo>
                  <a:cubicBezTo>
                    <a:pt x="880" y="259"/>
                    <a:pt x="874" y="259"/>
                    <a:pt x="874" y="253"/>
                  </a:cubicBezTo>
                  <a:lnTo>
                    <a:pt x="880" y="253"/>
                  </a:lnTo>
                  <a:cubicBezTo>
                    <a:pt x="874" y="247"/>
                    <a:pt x="869" y="247"/>
                    <a:pt x="863" y="242"/>
                  </a:cubicBezTo>
                  <a:cubicBezTo>
                    <a:pt x="857" y="231"/>
                    <a:pt x="891" y="231"/>
                    <a:pt x="880" y="214"/>
                  </a:cubicBezTo>
                  <a:cubicBezTo>
                    <a:pt x="876" y="210"/>
                    <a:pt x="864" y="206"/>
                    <a:pt x="855" y="206"/>
                  </a:cubicBezTo>
                  <a:cubicBezTo>
                    <a:pt x="851" y="206"/>
                    <a:pt x="848" y="207"/>
                    <a:pt x="846" y="208"/>
                  </a:cubicBezTo>
                  <a:cubicBezTo>
                    <a:pt x="846" y="214"/>
                    <a:pt x="846" y="219"/>
                    <a:pt x="841" y="225"/>
                  </a:cubicBezTo>
                  <a:lnTo>
                    <a:pt x="835" y="219"/>
                  </a:lnTo>
                  <a:cubicBezTo>
                    <a:pt x="829" y="225"/>
                    <a:pt x="818" y="231"/>
                    <a:pt x="813" y="236"/>
                  </a:cubicBezTo>
                  <a:cubicBezTo>
                    <a:pt x="813" y="231"/>
                    <a:pt x="813" y="231"/>
                    <a:pt x="813" y="231"/>
                  </a:cubicBezTo>
                  <a:lnTo>
                    <a:pt x="796" y="236"/>
                  </a:lnTo>
                  <a:lnTo>
                    <a:pt x="807" y="236"/>
                  </a:lnTo>
                  <a:cubicBezTo>
                    <a:pt x="801" y="242"/>
                    <a:pt x="790" y="253"/>
                    <a:pt x="790" y="259"/>
                  </a:cubicBezTo>
                  <a:lnTo>
                    <a:pt x="807" y="264"/>
                  </a:lnTo>
                  <a:lnTo>
                    <a:pt x="801" y="270"/>
                  </a:lnTo>
                  <a:lnTo>
                    <a:pt x="801" y="270"/>
                  </a:lnTo>
                  <a:cubicBezTo>
                    <a:pt x="801" y="270"/>
                    <a:pt x="801" y="270"/>
                    <a:pt x="801" y="270"/>
                  </a:cubicBezTo>
                  <a:lnTo>
                    <a:pt x="801" y="270"/>
                  </a:lnTo>
                  <a:lnTo>
                    <a:pt x="801" y="270"/>
                  </a:lnTo>
                  <a:lnTo>
                    <a:pt x="801" y="270"/>
                  </a:lnTo>
                  <a:lnTo>
                    <a:pt x="801" y="270"/>
                  </a:lnTo>
                  <a:cubicBezTo>
                    <a:pt x="803" y="270"/>
                    <a:pt x="805" y="270"/>
                    <a:pt x="807" y="270"/>
                  </a:cubicBezTo>
                  <a:cubicBezTo>
                    <a:pt x="801" y="275"/>
                    <a:pt x="796" y="275"/>
                    <a:pt x="796" y="281"/>
                  </a:cubicBezTo>
                  <a:lnTo>
                    <a:pt x="818" y="275"/>
                  </a:lnTo>
                  <a:lnTo>
                    <a:pt x="818" y="275"/>
                  </a:lnTo>
                  <a:cubicBezTo>
                    <a:pt x="813" y="281"/>
                    <a:pt x="801" y="281"/>
                    <a:pt x="801" y="287"/>
                  </a:cubicBezTo>
                  <a:cubicBezTo>
                    <a:pt x="810" y="287"/>
                    <a:pt x="816" y="279"/>
                    <a:pt x="820" y="279"/>
                  </a:cubicBezTo>
                  <a:cubicBezTo>
                    <a:pt x="822" y="279"/>
                    <a:pt x="823" y="280"/>
                    <a:pt x="824" y="281"/>
                  </a:cubicBezTo>
                  <a:cubicBezTo>
                    <a:pt x="818" y="287"/>
                    <a:pt x="813" y="292"/>
                    <a:pt x="818" y="292"/>
                  </a:cubicBezTo>
                  <a:cubicBezTo>
                    <a:pt x="818" y="298"/>
                    <a:pt x="813" y="298"/>
                    <a:pt x="807" y="298"/>
                  </a:cubicBezTo>
                  <a:cubicBezTo>
                    <a:pt x="818" y="298"/>
                    <a:pt x="818" y="303"/>
                    <a:pt x="829" y="303"/>
                  </a:cubicBezTo>
                  <a:cubicBezTo>
                    <a:pt x="818" y="315"/>
                    <a:pt x="841" y="315"/>
                    <a:pt x="818" y="326"/>
                  </a:cubicBezTo>
                  <a:cubicBezTo>
                    <a:pt x="824" y="326"/>
                    <a:pt x="835" y="326"/>
                    <a:pt x="841" y="331"/>
                  </a:cubicBezTo>
                  <a:cubicBezTo>
                    <a:pt x="813" y="331"/>
                    <a:pt x="846" y="348"/>
                    <a:pt x="818" y="354"/>
                  </a:cubicBezTo>
                  <a:cubicBezTo>
                    <a:pt x="841" y="354"/>
                    <a:pt x="835" y="371"/>
                    <a:pt x="846" y="376"/>
                  </a:cubicBezTo>
                  <a:lnTo>
                    <a:pt x="841" y="376"/>
                  </a:lnTo>
                  <a:cubicBezTo>
                    <a:pt x="841" y="382"/>
                    <a:pt x="835" y="387"/>
                    <a:pt x="835" y="387"/>
                  </a:cubicBezTo>
                  <a:cubicBezTo>
                    <a:pt x="852" y="387"/>
                    <a:pt x="857" y="393"/>
                    <a:pt x="869" y="399"/>
                  </a:cubicBezTo>
                  <a:cubicBezTo>
                    <a:pt x="862" y="403"/>
                    <a:pt x="858" y="404"/>
                    <a:pt x="854" y="404"/>
                  </a:cubicBezTo>
                  <a:cubicBezTo>
                    <a:pt x="849" y="404"/>
                    <a:pt x="845" y="403"/>
                    <a:pt x="839" y="403"/>
                  </a:cubicBezTo>
                  <a:cubicBezTo>
                    <a:pt x="838" y="403"/>
                    <a:pt x="837" y="403"/>
                    <a:pt x="836" y="403"/>
                  </a:cubicBezTo>
                  <a:lnTo>
                    <a:pt x="836" y="403"/>
                  </a:lnTo>
                  <a:cubicBezTo>
                    <a:pt x="837" y="403"/>
                    <a:pt x="837" y="403"/>
                    <a:pt x="838" y="403"/>
                  </a:cubicBezTo>
                  <a:cubicBezTo>
                    <a:pt x="847" y="403"/>
                    <a:pt x="849" y="410"/>
                    <a:pt x="857" y="410"/>
                  </a:cubicBezTo>
                  <a:cubicBezTo>
                    <a:pt x="852" y="415"/>
                    <a:pt x="857" y="415"/>
                    <a:pt x="841" y="415"/>
                  </a:cubicBezTo>
                  <a:cubicBezTo>
                    <a:pt x="863" y="415"/>
                    <a:pt x="846" y="421"/>
                    <a:pt x="857" y="427"/>
                  </a:cubicBezTo>
                  <a:cubicBezTo>
                    <a:pt x="846" y="432"/>
                    <a:pt x="835" y="432"/>
                    <a:pt x="846" y="438"/>
                  </a:cubicBezTo>
                  <a:cubicBezTo>
                    <a:pt x="846" y="438"/>
                    <a:pt x="845" y="439"/>
                    <a:pt x="844" y="439"/>
                  </a:cubicBezTo>
                  <a:lnTo>
                    <a:pt x="844" y="439"/>
                  </a:lnTo>
                  <a:cubicBezTo>
                    <a:pt x="849" y="439"/>
                    <a:pt x="853" y="438"/>
                    <a:pt x="857" y="438"/>
                  </a:cubicBezTo>
                  <a:cubicBezTo>
                    <a:pt x="863" y="449"/>
                    <a:pt x="846" y="443"/>
                    <a:pt x="835" y="449"/>
                  </a:cubicBezTo>
                  <a:cubicBezTo>
                    <a:pt x="841" y="455"/>
                    <a:pt x="857" y="460"/>
                    <a:pt x="857" y="466"/>
                  </a:cubicBezTo>
                  <a:lnTo>
                    <a:pt x="846" y="466"/>
                  </a:lnTo>
                  <a:cubicBezTo>
                    <a:pt x="863" y="471"/>
                    <a:pt x="846" y="488"/>
                    <a:pt x="863" y="494"/>
                  </a:cubicBezTo>
                  <a:cubicBezTo>
                    <a:pt x="863" y="494"/>
                    <a:pt x="863" y="499"/>
                    <a:pt x="863" y="499"/>
                  </a:cubicBezTo>
                  <a:cubicBezTo>
                    <a:pt x="865" y="498"/>
                    <a:pt x="867" y="497"/>
                    <a:pt x="870" y="497"/>
                  </a:cubicBezTo>
                  <a:cubicBezTo>
                    <a:pt x="876" y="497"/>
                    <a:pt x="882" y="499"/>
                    <a:pt x="885" y="499"/>
                  </a:cubicBezTo>
                  <a:cubicBezTo>
                    <a:pt x="885" y="499"/>
                    <a:pt x="897" y="505"/>
                    <a:pt x="885" y="505"/>
                  </a:cubicBezTo>
                  <a:lnTo>
                    <a:pt x="880" y="505"/>
                  </a:lnTo>
                  <a:cubicBezTo>
                    <a:pt x="877" y="506"/>
                    <a:pt x="874" y="507"/>
                    <a:pt x="873" y="507"/>
                  </a:cubicBezTo>
                  <a:cubicBezTo>
                    <a:pt x="867" y="507"/>
                    <a:pt x="872" y="499"/>
                    <a:pt x="863" y="499"/>
                  </a:cubicBezTo>
                  <a:lnTo>
                    <a:pt x="863" y="499"/>
                  </a:lnTo>
                  <a:cubicBezTo>
                    <a:pt x="869" y="511"/>
                    <a:pt x="880" y="522"/>
                    <a:pt x="874" y="527"/>
                  </a:cubicBezTo>
                  <a:cubicBezTo>
                    <a:pt x="860" y="527"/>
                    <a:pt x="866" y="515"/>
                    <a:pt x="861" y="515"/>
                  </a:cubicBezTo>
                  <a:lnTo>
                    <a:pt x="861" y="515"/>
                  </a:lnTo>
                  <a:cubicBezTo>
                    <a:pt x="860" y="515"/>
                    <a:pt x="859" y="515"/>
                    <a:pt x="857" y="516"/>
                  </a:cubicBezTo>
                  <a:lnTo>
                    <a:pt x="863" y="505"/>
                  </a:lnTo>
                  <a:lnTo>
                    <a:pt x="863" y="505"/>
                  </a:lnTo>
                  <a:cubicBezTo>
                    <a:pt x="857" y="506"/>
                    <a:pt x="854" y="507"/>
                    <a:pt x="852" y="507"/>
                  </a:cubicBezTo>
                  <a:cubicBezTo>
                    <a:pt x="847" y="507"/>
                    <a:pt x="852" y="503"/>
                    <a:pt x="849" y="503"/>
                  </a:cubicBezTo>
                  <a:lnTo>
                    <a:pt x="849" y="503"/>
                  </a:lnTo>
                  <a:cubicBezTo>
                    <a:pt x="848" y="503"/>
                    <a:pt x="845" y="504"/>
                    <a:pt x="841" y="505"/>
                  </a:cubicBezTo>
                  <a:cubicBezTo>
                    <a:pt x="829" y="516"/>
                    <a:pt x="846" y="522"/>
                    <a:pt x="835" y="533"/>
                  </a:cubicBezTo>
                  <a:cubicBezTo>
                    <a:pt x="841" y="536"/>
                    <a:pt x="845" y="536"/>
                    <a:pt x="848" y="536"/>
                  </a:cubicBezTo>
                  <a:cubicBezTo>
                    <a:pt x="852" y="536"/>
                    <a:pt x="855" y="536"/>
                    <a:pt x="857" y="539"/>
                  </a:cubicBezTo>
                  <a:cubicBezTo>
                    <a:pt x="869" y="561"/>
                    <a:pt x="818" y="544"/>
                    <a:pt x="835" y="561"/>
                  </a:cubicBezTo>
                  <a:cubicBezTo>
                    <a:pt x="841" y="567"/>
                    <a:pt x="863" y="572"/>
                    <a:pt x="846" y="583"/>
                  </a:cubicBezTo>
                  <a:lnTo>
                    <a:pt x="835" y="572"/>
                  </a:lnTo>
                  <a:lnTo>
                    <a:pt x="835" y="572"/>
                  </a:lnTo>
                  <a:cubicBezTo>
                    <a:pt x="829" y="583"/>
                    <a:pt x="852" y="589"/>
                    <a:pt x="841" y="595"/>
                  </a:cubicBezTo>
                  <a:cubicBezTo>
                    <a:pt x="835" y="589"/>
                    <a:pt x="835" y="583"/>
                    <a:pt x="835" y="583"/>
                  </a:cubicBezTo>
                  <a:lnTo>
                    <a:pt x="835" y="583"/>
                  </a:lnTo>
                  <a:cubicBezTo>
                    <a:pt x="818" y="589"/>
                    <a:pt x="841" y="595"/>
                    <a:pt x="841" y="600"/>
                  </a:cubicBezTo>
                  <a:lnTo>
                    <a:pt x="824" y="595"/>
                  </a:lnTo>
                  <a:cubicBezTo>
                    <a:pt x="818" y="611"/>
                    <a:pt x="824" y="628"/>
                    <a:pt x="824" y="645"/>
                  </a:cubicBezTo>
                  <a:cubicBezTo>
                    <a:pt x="818" y="639"/>
                    <a:pt x="813" y="634"/>
                    <a:pt x="807" y="634"/>
                  </a:cubicBezTo>
                  <a:cubicBezTo>
                    <a:pt x="807" y="656"/>
                    <a:pt x="785" y="667"/>
                    <a:pt x="768" y="679"/>
                  </a:cubicBezTo>
                  <a:lnTo>
                    <a:pt x="773" y="690"/>
                  </a:lnTo>
                  <a:cubicBezTo>
                    <a:pt x="773" y="690"/>
                    <a:pt x="768" y="690"/>
                    <a:pt x="768" y="684"/>
                  </a:cubicBezTo>
                  <a:lnTo>
                    <a:pt x="768" y="684"/>
                  </a:lnTo>
                  <a:cubicBezTo>
                    <a:pt x="757" y="690"/>
                    <a:pt x="773" y="690"/>
                    <a:pt x="779" y="701"/>
                  </a:cubicBezTo>
                  <a:cubicBezTo>
                    <a:pt x="773" y="701"/>
                    <a:pt x="768" y="695"/>
                    <a:pt x="768" y="695"/>
                  </a:cubicBezTo>
                  <a:cubicBezTo>
                    <a:pt x="768" y="707"/>
                    <a:pt x="762" y="735"/>
                    <a:pt x="740" y="735"/>
                  </a:cubicBezTo>
                  <a:lnTo>
                    <a:pt x="740" y="729"/>
                  </a:lnTo>
                  <a:lnTo>
                    <a:pt x="740" y="729"/>
                  </a:lnTo>
                  <a:cubicBezTo>
                    <a:pt x="729" y="735"/>
                    <a:pt x="751" y="757"/>
                    <a:pt x="734" y="757"/>
                  </a:cubicBezTo>
                  <a:lnTo>
                    <a:pt x="734" y="751"/>
                  </a:lnTo>
                  <a:cubicBezTo>
                    <a:pt x="715" y="761"/>
                    <a:pt x="705" y="782"/>
                    <a:pt x="685" y="782"/>
                  </a:cubicBezTo>
                  <a:cubicBezTo>
                    <a:pt x="681" y="782"/>
                    <a:pt x="677" y="781"/>
                    <a:pt x="673" y="779"/>
                  </a:cubicBezTo>
                  <a:lnTo>
                    <a:pt x="673" y="779"/>
                  </a:lnTo>
                  <a:cubicBezTo>
                    <a:pt x="684" y="796"/>
                    <a:pt x="650" y="785"/>
                    <a:pt x="661" y="807"/>
                  </a:cubicBezTo>
                  <a:cubicBezTo>
                    <a:pt x="645" y="802"/>
                    <a:pt x="645" y="796"/>
                    <a:pt x="628" y="796"/>
                  </a:cubicBezTo>
                  <a:cubicBezTo>
                    <a:pt x="622" y="796"/>
                    <a:pt x="628" y="813"/>
                    <a:pt x="622" y="819"/>
                  </a:cubicBezTo>
                  <a:lnTo>
                    <a:pt x="617" y="802"/>
                  </a:lnTo>
                  <a:lnTo>
                    <a:pt x="617" y="819"/>
                  </a:lnTo>
                  <a:lnTo>
                    <a:pt x="605" y="807"/>
                  </a:lnTo>
                  <a:lnTo>
                    <a:pt x="600" y="813"/>
                  </a:lnTo>
                  <a:cubicBezTo>
                    <a:pt x="605" y="813"/>
                    <a:pt x="605" y="813"/>
                    <a:pt x="611" y="819"/>
                  </a:cubicBezTo>
                  <a:cubicBezTo>
                    <a:pt x="609" y="822"/>
                    <a:pt x="606" y="823"/>
                    <a:pt x="603" y="823"/>
                  </a:cubicBezTo>
                  <a:cubicBezTo>
                    <a:pt x="594" y="823"/>
                    <a:pt x="583" y="815"/>
                    <a:pt x="583" y="807"/>
                  </a:cubicBezTo>
                  <a:lnTo>
                    <a:pt x="566" y="824"/>
                  </a:lnTo>
                  <a:cubicBezTo>
                    <a:pt x="566" y="819"/>
                    <a:pt x="572" y="819"/>
                    <a:pt x="572" y="813"/>
                  </a:cubicBezTo>
                  <a:lnTo>
                    <a:pt x="572" y="813"/>
                  </a:lnTo>
                  <a:cubicBezTo>
                    <a:pt x="570" y="817"/>
                    <a:pt x="569" y="819"/>
                    <a:pt x="569" y="819"/>
                  </a:cubicBezTo>
                  <a:cubicBezTo>
                    <a:pt x="567" y="819"/>
                    <a:pt x="565" y="810"/>
                    <a:pt x="563" y="810"/>
                  </a:cubicBezTo>
                  <a:cubicBezTo>
                    <a:pt x="562" y="810"/>
                    <a:pt x="562" y="811"/>
                    <a:pt x="561" y="813"/>
                  </a:cubicBezTo>
                  <a:cubicBezTo>
                    <a:pt x="561" y="819"/>
                    <a:pt x="561" y="824"/>
                    <a:pt x="561" y="824"/>
                  </a:cubicBezTo>
                  <a:cubicBezTo>
                    <a:pt x="558" y="821"/>
                    <a:pt x="554" y="820"/>
                    <a:pt x="549" y="820"/>
                  </a:cubicBezTo>
                  <a:cubicBezTo>
                    <a:pt x="545" y="820"/>
                    <a:pt x="541" y="821"/>
                    <a:pt x="538" y="824"/>
                  </a:cubicBezTo>
                  <a:lnTo>
                    <a:pt x="538" y="813"/>
                  </a:lnTo>
                  <a:cubicBezTo>
                    <a:pt x="521" y="819"/>
                    <a:pt x="505" y="824"/>
                    <a:pt x="488" y="824"/>
                  </a:cubicBezTo>
                  <a:cubicBezTo>
                    <a:pt x="493" y="829"/>
                    <a:pt x="493" y="843"/>
                    <a:pt x="489" y="846"/>
                  </a:cubicBezTo>
                  <a:lnTo>
                    <a:pt x="489" y="846"/>
                  </a:lnTo>
                  <a:cubicBezTo>
                    <a:pt x="490" y="842"/>
                    <a:pt x="489" y="841"/>
                    <a:pt x="488" y="840"/>
                  </a:cubicBezTo>
                  <a:lnTo>
                    <a:pt x="488" y="840"/>
                  </a:lnTo>
                  <a:lnTo>
                    <a:pt x="488" y="847"/>
                  </a:lnTo>
                  <a:cubicBezTo>
                    <a:pt x="488" y="847"/>
                    <a:pt x="489" y="847"/>
                    <a:pt x="489" y="846"/>
                  </a:cubicBezTo>
                  <a:lnTo>
                    <a:pt x="489" y="846"/>
                  </a:lnTo>
                  <a:cubicBezTo>
                    <a:pt x="489" y="848"/>
                    <a:pt x="489" y="850"/>
                    <a:pt x="488" y="852"/>
                  </a:cubicBezTo>
                  <a:cubicBezTo>
                    <a:pt x="483" y="848"/>
                    <a:pt x="482" y="835"/>
                    <a:pt x="486" y="831"/>
                  </a:cubicBezTo>
                  <a:lnTo>
                    <a:pt x="486" y="831"/>
                  </a:lnTo>
                  <a:lnTo>
                    <a:pt x="477" y="835"/>
                  </a:lnTo>
                  <a:cubicBezTo>
                    <a:pt x="477" y="830"/>
                    <a:pt x="482" y="824"/>
                    <a:pt x="482" y="819"/>
                  </a:cubicBezTo>
                  <a:lnTo>
                    <a:pt x="482" y="819"/>
                  </a:lnTo>
                  <a:cubicBezTo>
                    <a:pt x="481" y="821"/>
                    <a:pt x="480" y="821"/>
                    <a:pt x="479" y="821"/>
                  </a:cubicBezTo>
                  <a:cubicBezTo>
                    <a:pt x="475" y="821"/>
                    <a:pt x="470" y="813"/>
                    <a:pt x="467" y="813"/>
                  </a:cubicBezTo>
                  <a:cubicBezTo>
                    <a:pt x="466" y="813"/>
                    <a:pt x="465" y="815"/>
                    <a:pt x="465" y="819"/>
                  </a:cubicBezTo>
                  <a:lnTo>
                    <a:pt x="426" y="819"/>
                  </a:lnTo>
                  <a:cubicBezTo>
                    <a:pt x="426" y="830"/>
                    <a:pt x="421" y="830"/>
                    <a:pt x="415" y="835"/>
                  </a:cubicBezTo>
                  <a:cubicBezTo>
                    <a:pt x="404" y="830"/>
                    <a:pt x="393" y="819"/>
                    <a:pt x="381" y="819"/>
                  </a:cubicBezTo>
                  <a:cubicBezTo>
                    <a:pt x="376" y="819"/>
                    <a:pt x="376" y="824"/>
                    <a:pt x="370" y="835"/>
                  </a:cubicBezTo>
                  <a:cubicBezTo>
                    <a:pt x="376" y="824"/>
                    <a:pt x="365" y="819"/>
                    <a:pt x="370" y="813"/>
                  </a:cubicBezTo>
                  <a:cubicBezTo>
                    <a:pt x="365" y="810"/>
                    <a:pt x="360" y="809"/>
                    <a:pt x="355" y="809"/>
                  </a:cubicBezTo>
                  <a:cubicBezTo>
                    <a:pt x="349" y="809"/>
                    <a:pt x="342" y="810"/>
                    <a:pt x="331" y="813"/>
                  </a:cubicBezTo>
                  <a:cubicBezTo>
                    <a:pt x="331" y="819"/>
                    <a:pt x="337" y="819"/>
                    <a:pt x="331" y="824"/>
                  </a:cubicBezTo>
                  <a:cubicBezTo>
                    <a:pt x="325" y="824"/>
                    <a:pt x="325" y="813"/>
                    <a:pt x="331" y="807"/>
                  </a:cubicBezTo>
                  <a:lnTo>
                    <a:pt x="331" y="807"/>
                  </a:lnTo>
                  <a:cubicBezTo>
                    <a:pt x="329" y="808"/>
                    <a:pt x="327" y="809"/>
                    <a:pt x="325" y="809"/>
                  </a:cubicBezTo>
                  <a:cubicBezTo>
                    <a:pt x="305" y="809"/>
                    <a:pt x="302" y="767"/>
                    <a:pt x="286" y="767"/>
                  </a:cubicBezTo>
                  <a:cubicBezTo>
                    <a:pt x="284" y="767"/>
                    <a:pt x="282" y="767"/>
                    <a:pt x="281" y="768"/>
                  </a:cubicBezTo>
                  <a:lnTo>
                    <a:pt x="258" y="768"/>
                  </a:lnTo>
                  <a:cubicBezTo>
                    <a:pt x="253" y="763"/>
                    <a:pt x="269" y="763"/>
                    <a:pt x="269" y="757"/>
                  </a:cubicBezTo>
                  <a:lnTo>
                    <a:pt x="269" y="757"/>
                  </a:lnTo>
                  <a:cubicBezTo>
                    <a:pt x="267" y="758"/>
                    <a:pt x="265" y="758"/>
                    <a:pt x="263" y="758"/>
                  </a:cubicBezTo>
                  <a:cubicBezTo>
                    <a:pt x="242" y="758"/>
                    <a:pt x="245" y="735"/>
                    <a:pt x="225" y="735"/>
                  </a:cubicBezTo>
                  <a:cubicBezTo>
                    <a:pt x="241" y="701"/>
                    <a:pt x="197" y="707"/>
                    <a:pt x="202" y="679"/>
                  </a:cubicBezTo>
                  <a:lnTo>
                    <a:pt x="202" y="679"/>
                  </a:lnTo>
                  <a:lnTo>
                    <a:pt x="197" y="690"/>
                  </a:lnTo>
                  <a:cubicBezTo>
                    <a:pt x="191" y="690"/>
                    <a:pt x="197" y="679"/>
                    <a:pt x="197" y="679"/>
                  </a:cubicBezTo>
                  <a:lnTo>
                    <a:pt x="197" y="679"/>
                  </a:lnTo>
                  <a:cubicBezTo>
                    <a:pt x="191" y="679"/>
                    <a:pt x="197" y="684"/>
                    <a:pt x="191" y="684"/>
                  </a:cubicBezTo>
                  <a:cubicBezTo>
                    <a:pt x="157" y="662"/>
                    <a:pt x="163" y="617"/>
                    <a:pt x="157" y="589"/>
                  </a:cubicBezTo>
                  <a:cubicBezTo>
                    <a:pt x="156" y="583"/>
                    <a:pt x="150" y="582"/>
                    <a:pt x="144" y="582"/>
                  </a:cubicBezTo>
                  <a:cubicBezTo>
                    <a:pt x="139" y="582"/>
                    <a:pt x="134" y="583"/>
                    <a:pt x="130" y="583"/>
                  </a:cubicBezTo>
                  <a:cubicBezTo>
                    <a:pt x="125" y="583"/>
                    <a:pt x="123" y="581"/>
                    <a:pt x="129" y="572"/>
                  </a:cubicBezTo>
                  <a:lnTo>
                    <a:pt x="141" y="572"/>
                  </a:lnTo>
                  <a:cubicBezTo>
                    <a:pt x="118" y="555"/>
                    <a:pt x="129" y="522"/>
                    <a:pt x="113" y="499"/>
                  </a:cubicBezTo>
                  <a:cubicBezTo>
                    <a:pt x="118" y="499"/>
                    <a:pt x="118" y="499"/>
                    <a:pt x="118" y="505"/>
                  </a:cubicBezTo>
                  <a:cubicBezTo>
                    <a:pt x="129" y="499"/>
                    <a:pt x="118" y="483"/>
                    <a:pt x="113" y="483"/>
                  </a:cubicBezTo>
                  <a:lnTo>
                    <a:pt x="124" y="483"/>
                  </a:lnTo>
                  <a:cubicBezTo>
                    <a:pt x="129" y="477"/>
                    <a:pt x="107" y="466"/>
                    <a:pt x="118" y="466"/>
                  </a:cubicBezTo>
                  <a:lnTo>
                    <a:pt x="124" y="466"/>
                  </a:lnTo>
                  <a:cubicBezTo>
                    <a:pt x="119" y="466"/>
                    <a:pt x="122" y="453"/>
                    <a:pt x="116" y="453"/>
                  </a:cubicBezTo>
                  <a:cubicBezTo>
                    <a:pt x="115" y="453"/>
                    <a:pt x="114" y="454"/>
                    <a:pt x="113" y="455"/>
                  </a:cubicBezTo>
                  <a:cubicBezTo>
                    <a:pt x="118" y="443"/>
                    <a:pt x="107" y="438"/>
                    <a:pt x="118" y="427"/>
                  </a:cubicBezTo>
                  <a:cubicBezTo>
                    <a:pt x="101" y="421"/>
                    <a:pt x="124" y="415"/>
                    <a:pt x="107" y="410"/>
                  </a:cubicBezTo>
                  <a:cubicBezTo>
                    <a:pt x="124" y="410"/>
                    <a:pt x="124" y="393"/>
                    <a:pt x="118" y="387"/>
                  </a:cubicBezTo>
                  <a:cubicBezTo>
                    <a:pt x="122" y="387"/>
                    <a:pt x="123" y="385"/>
                    <a:pt x="125" y="385"/>
                  </a:cubicBezTo>
                  <a:cubicBezTo>
                    <a:pt x="126" y="385"/>
                    <a:pt x="128" y="386"/>
                    <a:pt x="129" y="387"/>
                  </a:cubicBezTo>
                  <a:cubicBezTo>
                    <a:pt x="135" y="382"/>
                    <a:pt x="129" y="376"/>
                    <a:pt x="118" y="371"/>
                  </a:cubicBezTo>
                  <a:cubicBezTo>
                    <a:pt x="146" y="365"/>
                    <a:pt x="107" y="343"/>
                    <a:pt x="141" y="343"/>
                  </a:cubicBezTo>
                  <a:cubicBezTo>
                    <a:pt x="135" y="320"/>
                    <a:pt x="135" y="303"/>
                    <a:pt x="141" y="281"/>
                  </a:cubicBezTo>
                  <a:lnTo>
                    <a:pt x="141" y="281"/>
                  </a:lnTo>
                  <a:cubicBezTo>
                    <a:pt x="157" y="292"/>
                    <a:pt x="135" y="303"/>
                    <a:pt x="157" y="309"/>
                  </a:cubicBezTo>
                  <a:cubicBezTo>
                    <a:pt x="152" y="292"/>
                    <a:pt x="146" y="275"/>
                    <a:pt x="157" y="259"/>
                  </a:cubicBezTo>
                  <a:cubicBezTo>
                    <a:pt x="163" y="259"/>
                    <a:pt x="163" y="264"/>
                    <a:pt x="169" y="270"/>
                  </a:cubicBezTo>
                  <a:cubicBezTo>
                    <a:pt x="169" y="253"/>
                    <a:pt x="185" y="242"/>
                    <a:pt x="185" y="225"/>
                  </a:cubicBezTo>
                  <a:cubicBezTo>
                    <a:pt x="185" y="225"/>
                    <a:pt x="191" y="225"/>
                    <a:pt x="191" y="231"/>
                  </a:cubicBezTo>
                  <a:cubicBezTo>
                    <a:pt x="191" y="225"/>
                    <a:pt x="197" y="225"/>
                    <a:pt x="191" y="219"/>
                  </a:cubicBezTo>
                  <a:lnTo>
                    <a:pt x="191" y="225"/>
                  </a:lnTo>
                  <a:cubicBezTo>
                    <a:pt x="175" y="220"/>
                    <a:pt x="174" y="200"/>
                    <a:pt x="170" y="193"/>
                  </a:cubicBezTo>
                  <a:lnTo>
                    <a:pt x="170" y="193"/>
                  </a:lnTo>
                  <a:cubicBezTo>
                    <a:pt x="174" y="198"/>
                    <a:pt x="177" y="200"/>
                    <a:pt x="180" y="200"/>
                  </a:cubicBezTo>
                  <a:cubicBezTo>
                    <a:pt x="183" y="200"/>
                    <a:pt x="186" y="198"/>
                    <a:pt x="190" y="198"/>
                  </a:cubicBezTo>
                  <a:cubicBezTo>
                    <a:pt x="192" y="198"/>
                    <a:pt x="195" y="199"/>
                    <a:pt x="199" y="203"/>
                  </a:cubicBezTo>
                  <a:lnTo>
                    <a:pt x="199" y="203"/>
                  </a:lnTo>
                  <a:cubicBezTo>
                    <a:pt x="198" y="203"/>
                    <a:pt x="197" y="203"/>
                    <a:pt x="197" y="203"/>
                  </a:cubicBezTo>
                  <a:cubicBezTo>
                    <a:pt x="198" y="203"/>
                    <a:pt x="198" y="203"/>
                    <a:pt x="199" y="203"/>
                  </a:cubicBezTo>
                  <a:lnTo>
                    <a:pt x="199" y="203"/>
                  </a:lnTo>
                  <a:cubicBezTo>
                    <a:pt x="199" y="203"/>
                    <a:pt x="199" y="203"/>
                    <a:pt x="199" y="203"/>
                  </a:cubicBezTo>
                  <a:lnTo>
                    <a:pt x="199" y="203"/>
                  </a:lnTo>
                  <a:cubicBezTo>
                    <a:pt x="204" y="203"/>
                    <a:pt x="208" y="203"/>
                    <a:pt x="208" y="208"/>
                  </a:cubicBezTo>
                  <a:cubicBezTo>
                    <a:pt x="213" y="197"/>
                    <a:pt x="202" y="191"/>
                    <a:pt x="208" y="186"/>
                  </a:cubicBezTo>
                  <a:lnTo>
                    <a:pt x="208" y="186"/>
                  </a:lnTo>
                  <a:cubicBezTo>
                    <a:pt x="213" y="191"/>
                    <a:pt x="213" y="191"/>
                    <a:pt x="219" y="197"/>
                  </a:cubicBezTo>
                  <a:cubicBezTo>
                    <a:pt x="213" y="186"/>
                    <a:pt x="213" y="175"/>
                    <a:pt x="219" y="175"/>
                  </a:cubicBezTo>
                  <a:cubicBezTo>
                    <a:pt x="225" y="175"/>
                    <a:pt x="225" y="180"/>
                    <a:pt x="225" y="180"/>
                  </a:cubicBezTo>
                  <a:cubicBezTo>
                    <a:pt x="230" y="169"/>
                    <a:pt x="230" y="147"/>
                    <a:pt x="247" y="141"/>
                  </a:cubicBezTo>
                  <a:cubicBezTo>
                    <a:pt x="250" y="149"/>
                    <a:pt x="251" y="149"/>
                    <a:pt x="253" y="149"/>
                  </a:cubicBezTo>
                  <a:cubicBezTo>
                    <a:pt x="255" y="149"/>
                    <a:pt x="258" y="149"/>
                    <a:pt x="264" y="158"/>
                  </a:cubicBezTo>
                  <a:cubicBezTo>
                    <a:pt x="269" y="152"/>
                    <a:pt x="269" y="152"/>
                    <a:pt x="269" y="147"/>
                  </a:cubicBezTo>
                  <a:lnTo>
                    <a:pt x="264" y="141"/>
                  </a:lnTo>
                  <a:cubicBezTo>
                    <a:pt x="269" y="135"/>
                    <a:pt x="269" y="124"/>
                    <a:pt x="275" y="124"/>
                  </a:cubicBezTo>
                  <a:cubicBezTo>
                    <a:pt x="281" y="113"/>
                    <a:pt x="264" y="102"/>
                    <a:pt x="275" y="102"/>
                  </a:cubicBezTo>
                  <a:lnTo>
                    <a:pt x="275" y="102"/>
                  </a:lnTo>
                  <a:cubicBezTo>
                    <a:pt x="275" y="103"/>
                    <a:pt x="275" y="103"/>
                    <a:pt x="276" y="103"/>
                  </a:cubicBezTo>
                  <a:cubicBezTo>
                    <a:pt x="277" y="103"/>
                    <a:pt x="279" y="102"/>
                    <a:pt x="282" y="102"/>
                  </a:cubicBezTo>
                  <a:cubicBezTo>
                    <a:pt x="284" y="102"/>
                    <a:pt x="288" y="103"/>
                    <a:pt x="292" y="107"/>
                  </a:cubicBezTo>
                  <a:cubicBezTo>
                    <a:pt x="292" y="96"/>
                    <a:pt x="292" y="91"/>
                    <a:pt x="303" y="91"/>
                  </a:cubicBezTo>
                  <a:cubicBezTo>
                    <a:pt x="303" y="96"/>
                    <a:pt x="309" y="113"/>
                    <a:pt x="314" y="113"/>
                  </a:cubicBezTo>
                  <a:cubicBezTo>
                    <a:pt x="309" y="96"/>
                    <a:pt x="325" y="102"/>
                    <a:pt x="325" y="85"/>
                  </a:cubicBezTo>
                  <a:cubicBezTo>
                    <a:pt x="325" y="85"/>
                    <a:pt x="325" y="85"/>
                    <a:pt x="325" y="85"/>
                  </a:cubicBezTo>
                  <a:lnTo>
                    <a:pt x="325" y="85"/>
                  </a:lnTo>
                  <a:cubicBezTo>
                    <a:pt x="331" y="91"/>
                    <a:pt x="337" y="91"/>
                    <a:pt x="337" y="96"/>
                  </a:cubicBezTo>
                  <a:cubicBezTo>
                    <a:pt x="346" y="96"/>
                    <a:pt x="331" y="84"/>
                    <a:pt x="337" y="84"/>
                  </a:cubicBezTo>
                  <a:lnTo>
                    <a:pt x="337" y="84"/>
                  </a:lnTo>
                  <a:cubicBezTo>
                    <a:pt x="338" y="84"/>
                    <a:pt x="340" y="84"/>
                    <a:pt x="342" y="85"/>
                  </a:cubicBezTo>
                  <a:cubicBezTo>
                    <a:pt x="342" y="85"/>
                    <a:pt x="342" y="85"/>
                    <a:pt x="342" y="91"/>
                  </a:cubicBezTo>
                  <a:cubicBezTo>
                    <a:pt x="353" y="91"/>
                    <a:pt x="365" y="74"/>
                    <a:pt x="376" y="74"/>
                  </a:cubicBezTo>
                  <a:lnTo>
                    <a:pt x="376" y="74"/>
                  </a:lnTo>
                  <a:cubicBezTo>
                    <a:pt x="381" y="91"/>
                    <a:pt x="365" y="79"/>
                    <a:pt x="376" y="96"/>
                  </a:cubicBezTo>
                  <a:cubicBezTo>
                    <a:pt x="386" y="86"/>
                    <a:pt x="400" y="67"/>
                    <a:pt x="415" y="67"/>
                  </a:cubicBezTo>
                  <a:cubicBezTo>
                    <a:pt x="417" y="67"/>
                    <a:pt x="419" y="68"/>
                    <a:pt x="421" y="68"/>
                  </a:cubicBezTo>
                  <a:cubicBezTo>
                    <a:pt x="421" y="60"/>
                    <a:pt x="422" y="57"/>
                    <a:pt x="424" y="57"/>
                  </a:cubicBezTo>
                  <a:cubicBezTo>
                    <a:pt x="427" y="57"/>
                    <a:pt x="432" y="65"/>
                    <a:pt x="438" y="65"/>
                  </a:cubicBezTo>
                  <a:cubicBezTo>
                    <a:pt x="439" y="65"/>
                    <a:pt x="439" y="65"/>
                    <a:pt x="440" y="65"/>
                  </a:cubicBezTo>
                  <a:lnTo>
                    <a:pt x="440" y="65"/>
                  </a:lnTo>
                  <a:cubicBezTo>
                    <a:pt x="438" y="67"/>
                    <a:pt x="438" y="72"/>
                    <a:pt x="438" y="74"/>
                  </a:cubicBezTo>
                  <a:lnTo>
                    <a:pt x="438" y="74"/>
                  </a:lnTo>
                  <a:cubicBezTo>
                    <a:pt x="438" y="74"/>
                    <a:pt x="437" y="74"/>
                    <a:pt x="437" y="74"/>
                  </a:cubicBezTo>
                  <a:lnTo>
                    <a:pt x="437" y="74"/>
                  </a:lnTo>
                  <a:cubicBezTo>
                    <a:pt x="437" y="75"/>
                    <a:pt x="437" y="75"/>
                    <a:pt x="437" y="75"/>
                  </a:cubicBezTo>
                  <a:cubicBezTo>
                    <a:pt x="437" y="75"/>
                    <a:pt x="437" y="75"/>
                    <a:pt x="438" y="74"/>
                  </a:cubicBezTo>
                  <a:lnTo>
                    <a:pt x="438" y="74"/>
                  </a:lnTo>
                  <a:cubicBezTo>
                    <a:pt x="440" y="75"/>
                    <a:pt x="442" y="75"/>
                    <a:pt x="444" y="75"/>
                  </a:cubicBezTo>
                  <a:cubicBezTo>
                    <a:pt x="453" y="75"/>
                    <a:pt x="464" y="66"/>
                    <a:pt x="482" y="57"/>
                  </a:cubicBezTo>
                  <a:lnTo>
                    <a:pt x="482" y="57"/>
                  </a:lnTo>
                  <a:lnTo>
                    <a:pt x="477" y="63"/>
                  </a:lnTo>
                  <a:cubicBezTo>
                    <a:pt x="482" y="68"/>
                    <a:pt x="493" y="68"/>
                    <a:pt x="505" y="74"/>
                  </a:cubicBezTo>
                  <a:cubicBezTo>
                    <a:pt x="505" y="63"/>
                    <a:pt x="510" y="68"/>
                    <a:pt x="510" y="57"/>
                  </a:cubicBezTo>
                  <a:cubicBezTo>
                    <a:pt x="515" y="68"/>
                    <a:pt x="521" y="72"/>
                    <a:pt x="527" y="72"/>
                  </a:cubicBezTo>
                  <a:cubicBezTo>
                    <a:pt x="536" y="72"/>
                    <a:pt x="546" y="65"/>
                    <a:pt x="555" y="65"/>
                  </a:cubicBezTo>
                  <a:cubicBezTo>
                    <a:pt x="561" y="65"/>
                    <a:pt x="567" y="68"/>
                    <a:pt x="572" y="79"/>
                  </a:cubicBezTo>
                  <a:lnTo>
                    <a:pt x="583" y="79"/>
                  </a:lnTo>
                  <a:cubicBezTo>
                    <a:pt x="583" y="68"/>
                    <a:pt x="583" y="74"/>
                    <a:pt x="583" y="63"/>
                  </a:cubicBezTo>
                  <a:cubicBezTo>
                    <a:pt x="583" y="57"/>
                    <a:pt x="594" y="57"/>
                    <a:pt x="594" y="57"/>
                  </a:cubicBezTo>
                  <a:lnTo>
                    <a:pt x="594" y="57"/>
                  </a:lnTo>
                  <a:cubicBezTo>
                    <a:pt x="589" y="63"/>
                    <a:pt x="594" y="74"/>
                    <a:pt x="594" y="79"/>
                  </a:cubicBezTo>
                  <a:cubicBezTo>
                    <a:pt x="594" y="74"/>
                    <a:pt x="594" y="74"/>
                    <a:pt x="594" y="68"/>
                  </a:cubicBezTo>
                  <a:cubicBezTo>
                    <a:pt x="596" y="73"/>
                    <a:pt x="597" y="75"/>
                    <a:pt x="598" y="75"/>
                  </a:cubicBezTo>
                  <a:cubicBezTo>
                    <a:pt x="601" y="75"/>
                    <a:pt x="605" y="64"/>
                    <a:pt x="608" y="64"/>
                  </a:cubicBezTo>
                  <a:cubicBezTo>
                    <a:pt x="609" y="64"/>
                    <a:pt x="610" y="65"/>
                    <a:pt x="611" y="68"/>
                  </a:cubicBezTo>
                  <a:lnTo>
                    <a:pt x="611" y="74"/>
                  </a:lnTo>
                  <a:cubicBezTo>
                    <a:pt x="615" y="70"/>
                    <a:pt x="619" y="66"/>
                    <a:pt x="623" y="66"/>
                  </a:cubicBezTo>
                  <a:cubicBezTo>
                    <a:pt x="625" y="66"/>
                    <a:pt x="626" y="67"/>
                    <a:pt x="628" y="68"/>
                  </a:cubicBezTo>
                  <a:cubicBezTo>
                    <a:pt x="622" y="79"/>
                    <a:pt x="622" y="74"/>
                    <a:pt x="617" y="79"/>
                  </a:cubicBezTo>
                  <a:cubicBezTo>
                    <a:pt x="617" y="80"/>
                    <a:pt x="618" y="80"/>
                    <a:pt x="619" y="80"/>
                  </a:cubicBezTo>
                  <a:cubicBezTo>
                    <a:pt x="624" y="80"/>
                    <a:pt x="631" y="73"/>
                    <a:pt x="636" y="73"/>
                  </a:cubicBezTo>
                  <a:cubicBezTo>
                    <a:pt x="638" y="73"/>
                    <a:pt x="639" y="75"/>
                    <a:pt x="639" y="79"/>
                  </a:cubicBezTo>
                  <a:lnTo>
                    <a:pt x="628" y="79"/>
                  </a:lnTo>
                  <a:cubicBezTo>
                    <a:pt x="628" y="96"/>
                    <a:pt x="628" y="91"/>
                    <a:pt x="633" y="96"/>
                  </a:cubicBezTo>
                  <a:lnTo>
                    <a:pt x="639" y="102"/>
                  </a:lnTo>
                  <a:cubicBezTo>
                    <a:pt x="647" y="94"/>
                    <a:pt x="653" y="91"/>
                    <a:pt x="657" y="91"/>
                  </a:cubicBezTo>
                  <a:cubicBezTo>
                    <a:pt x="661" y="91"/>
                    <a:pt x="664" y="94"/>
                    <a:pt x="669" y="94"/>
                  </a:cubicBezTo>
                  <a:cubicBezTo>
                    <a:pt x="671" y="94"/>
                    <a:pt x="674" y="93"/>
                    <a:pt x="678" y="91"/>
                  </a:cubicBezTo>
                  <a:lnTo>
                    <a:pt x="678" y="91"/>
                  </a:lnTo>
                  <a:cubicBezTo>
                    <a:pt x="661" y="102"/>
                    <a:pt x="673" y="102"/>
                    <a:pt x="667" y="113"/>
                  </a:cubicBezTo>
                  <a:cubicBezTo>
                    <a:pt x="667" y="119"/>
                    <a:pt x="667" y="124"/>
                    <a:pt x="667" y="124"/>
                  </a:cubicBezTo>
                  <a:cubicBezTo>
                    <a:pt x="668" y="124"/>
                    <a:pt x="668" y="123"/>
                    <a:pt x="669" y="123"/>
                  </a:cubicBezTo>
                  <a:cubicBezTo>
                    <a:pt x="671" y="123"/>
                    <a:pt x="670" y="133"/>
                    <a:pt x="676" y="133"/>
                  </a:cubicBezTo>
                  <a:cubicBezTo>
                    <a:pt x="678" y="133"/>
                    <a:pt x="680" y="132"/>
                    <a:pt x="684" y="130"/>
                  </a:cubicBezTo>
                  <a:cubicBezTo>
                    <a:pt x="684" y="130"/>
                    <a:pt x="689" y="130"/>
                    <a:pt x="684" y="141"/>
                  </a:cubicBezTo>
                  <a:cubicBezTo>
                    <a:pt x="689" y="141"/>
                    <a:pt x="684" y="135"/>
                    <a:pt x="689" y="130"/>
                  </a:cubicBezTo>
                  <a:cubicBezTo>
                    <a:pt x="692" y="128"/>
                    <a:pt x="693" y="128"/>
                    <a:pt x="695" y="128"/>
                  </a:cubicBezTo>
                  <a:cubicBezTo>
                    <a:pt x="703" y="128"/>
                    <a:pt x="699" y="153"/>
                    <a:pt x="718" y="153"/>
                  </a:cubicBezTo>
                  <a:cubicBezTo>
                    <a:pt x="719" y="153"/>
                    <a:pt x="721" y="153"/>
                    <a:pt x="723" y="152"/>
                  </a:cubicBezTo>
                  <a:cubicBezTo>
                    <a:pt x="736" y="152"/>
                    <a:pt x="746" y="145"/>
                    <a:pt x="758" y="145"/>
                  </a:cubicBezTo>
                  <a:cubicBezTo>
                    <a:pt x="761" y="145"/>
                    <a:pt x="764" y="145"/>
                    <a:pt x="768" y="147"/>
                  </a:cubicBezTo>
                  <a:cubicBezTo>
                    <a:pt x="768" y="152"/>
                    <a:pt x="751" y="158"/>
                    <a:pt x="751" y="158"/>
                  </a:cubicBezTo>
                  <a:cubicBezTo>
                    <a:pt x="751" y="163"/>
                    <a:pt x="757" y="169"/>
                    <a:pt x="768" y="169"/>
                  </a:cubicBezTo>
                  <a:cubicBezTo>
                    <a:pt x="762" y="169"/>
                    <a:pt x="762" y="175"/>
                    <a:pt x="762" y="180"/>
                  </a:cubicBezTo>
                  <a:cubicBezTo>
                    <a:pt x="762" y="180"/>
                    <a:pt x="766" y="176"/>
                    <a:pt x="769" y="175"/>
                  </a:cubicBezTo>
                  <a:lnTo>
                    <a:pt x="769" y="175"/>
                  </a:lnTo>
                  <a:cubicBezTo>
                    <a:pt x="770" y="176"/>
                    <a:pt x="771" y="176"/>
                    <a:pt x="773" y="176"/>
                  </a:cubicBezTo>
                  <a:lnTo>
                    <a:pt x="773" y="176"/>
                  </a:lnTo>
                  <a:cubicBezTo>
                    <a:pt x="772" y="176"/>
                    <a:pt x="771" y="175"/>
                    <a:pt x="771" y="175"/>
                  </a:cubicBezTo>
                  <a:cubicBezTo>
                    <a:pt x="770" y="175"/>
                    <a:pt x="770" y="175"/>
                    <a:pt x="769" y="175"/>
                  </a:cubicBezTo>
                  <a:lnTo>
                    <a:pt x="769" y="175"/>
                  </a:lnTo>
                  <a:cubicBezTo>
                    <a:pt x="769" y="175"/>
                    <a:pt x="768" y="175"/>
                    <a:pt x="768" y="175"/>
                  </a:cubicBezTo>
                  <a:lnTo>
                    <a:pt x="785" y="163"/>
                  </a:lnTo>
                  <a:lnTo>
                    <a:pt x="768" y="163"/>
                  </a:lnTo>
                  <a:cubicBezTo>
                    <a:pt x="768" y="158"/>
                    <a:pt x="773" y="152"/>
                    <a:pt x="779" y="152"/>
                  </a:cubicBezTo>
                  <a:cubicBezTo>
                    <a:pt x="782" y="147"/>
                    <a:pt x="780" y="147"/>
                    <a:pt x="778" y="147"/>
                  </a:cubicBezTo>
                  <a:cubicBezTo>
                    <a:pt x="776" y="147"/>
                    <a:pt x="773" y="147"/>
                    <a:pt x="773" y="141"/>
                  </a:cubicBezTo>
                  <a:lnTo>
                    <a:pt x="768" y="141"/>
                  </a:lnTo>
                  <a:cubicBezTo>
                    <a:pt x="772" y="137"/>
                    <a:pt x="773" y="133"/>
                    <a:pt x="775" y="133"/>
                  </a:cubicBezTo>
                  <a:cubicBezTo>
                    <a:pt x="776" y="133"/>
                    <a:pt x="777" y="134"/>
                    <a:pt x="779" y="135"/>
                  </a:cubicBezTo>
                  <a:cubicBezTo>
                    <a:pt x="773" y="119"/>
                    <a:pt x="751" y="130"/>
                    <a:pt x="757" y="119"/>
                  </a:cubicBezTo>
                  <a:lnTo>
                    <a:pt x="757" y="113"/>
                  </a:lnTo>
                  <a:cubicBezTo>
                    <a:pt x="754" y="112"/>
                    <a:pt x="753" y="112"/>
                    <a:pt x="751" y="112"/>
                  </a:cubicBezTo>
                  <a:cubicBezTo>
                    <a:pt x="742" y="112"/>
                    <a:pt x="748" y="125"/>
                    <a:pt x="729" y="130"/>
                  </a:cubicBezTo>
                  <a:lnTo>
                    <a:pt x="740" y="96"/>
                  </a:lnTo>
                  <a:lnTo>
                    <a:pt x="734" y="107"/>
                  </a:lnTo>
                  <a:cubicBezTo>
                    <a:pt x="729" y="107"/>
                    <a:pt x="729" y="102"/>
                    <a:pt x="734" y="102"/>
                  </a:cubicBezTo>
                  <a:lnTo>
                    <a:pt x="734" y="102"/>
                  </a:lnTo>
                  <a:cubicBezTo>
                    <a:pt x="723" y="102"/>
                    <a:pt x="729" y="107"/>
                    <a:pt x="723" y="113"/>
                  </a:cubicBezTo>
                  <a:cubicBezTo>
                    <a:pt x="723" y="96"/>
                    <a:pt x="701" y="102"/>
                    <a:pt x="706" y="85"/>
                  </a:cubicBezTo>
                  <a:lnTo>
                    <a:pt x="706" y="85"/>
                  </a:lnTo>
                  <a:cubicBezTo>
                    <a:pt x="701" y="91"/>
                    <a:pt x="712" y="96"/>
                    <a:pt x="701" y="96"/>
                  </a:cubicBezTo>
                  <a:cubicBezTo>
                    <a:pt x="705" y="87"/>
                    <a:pt x="704" y="85"/>
                    <a:pt x="702" y="85"/>
                  </a:cubicBezTo>
                  <a:cubicBezTo>
                    <a:pt x="700" y="85"/>
                    <a:pt x="697" y="86"/>
                    <a:pt x="695" y="86"/>
                  </a:cubicBezTo>
                  <a:cubicBezTo>
                    <a:pt x="692" y="86"/>
                    <a:pt x="689" y="85"/>
                    <a:pt x="689" y="79"/>
                  </a:cubicBezTo>
                  <a:cubicBezTo>
                    <a:pt x="692" y="74"/>
                    <a:pt x="695" y="74"/>
                    <a:pt x="696" y="74"/>
                  </a:cubicBezTo>
                  <a:cubicBezTo>
                    <a:pt x="698" y="74"/>
                    <a:pt x="698" y="74"/>
                    <a:pt x="695" y="68"/>
                  </a:cubicBezTo>
                  <a:cubicBezTo>
                    <a:pt x="692" y="72"/>
                    <a:pt x="690" y="74"/>
                    <a:pt x="689" y="74"/>
                  </a:cubicBezTo>
                  <a:cubicBezTo>
                    <a:pt x="684" y="74"/>
                    <a:pt x="683" y="57"/>
                    <a:pt x="678" y="57"/>
                  </a:cubicBezTo>
                  <a:cubicBezTo>
                    <a:pt x="678" y="51"/>
                    <a:pt x="678" y="51"/>
                    <a:pt x="678" y="46"/>
                  </a:cubicBezTo>
                  <a:cubicBezTo>
                    <a:pt x="678" y="46"/>
                    <a:pt x="673" y="57"/>
                    <a:pt x="667" y="63"/>
                  </a:cubicBezTo>
                  <a:cubicBezTo>
                    <a:pt x="661" y="63"/>
                    <a:pt x="656" y="57"/>
                    <a:pt x="645" y="57"/>
                  </a:cubicBezTo>
                  <a:cubicBezTo>
                    <a:pt x="650" y="51"/>
                    <a:pt x="628" y="40"/>
                    <a:pt x="622" y="29"/>
                  </a:cubicBezTo>
                  <a:cubicBezTo>
                    <a:pt x="619" y="37"/>
                    <a:pt x="615" y="39"/>
                    <a:pt x="610" y="39"/>
                  </a:cubicBezTo>
                  <a:cubicBezTo>
                    <a:pt x="608" y="39"/>
                    <a:pt x="605" y="38"/>
                    <a:pt x="603" y="38"/>
                  </a:cubicBezTo>
                  <a:cubicBezTo>
                    <a:pt x="600" y="38"/>
                    <a:pt x="597" y="39"/>
                    <a:pt x="594" y="40"/>
                  </a:cubicBezTo>
                  <a:cubicBezTo>
                    <a:pt x="600" y="29"/>
                    <a:pt x="600" y="23"/>
                    <a:pt x="605" y="23"/>
                  </a:cubicBezTo>
                  <a:lnTo>
                    <a:pt x="600" y="18"/>
                  </a:lnTo>
                  <a:cubicBezTo>
                    <a:pt x="600" y="23"/>
                    <a:pt x="594" y="29"/>
                    <a:pt x="589" y="29"/>
                  </a:cubicBezTo>
                  <a:lnTo>
                    <a:pt x="594" y="18"/>
                  </a:lnTo>
                  <a:cubicBezTo>
                    <a:pt x="592" y="17"/>
                    <a:pt x="589" y="16"/>
                    <a:pt x="587" y="16"/>
                  </a:cubicBezTo>
                  <a:cubicBezTo>
                    <a:pt x="582" y="16"/>
                    <a:pt x="578" y="17"/>
                    <a:pt x="573" y="17"/>
                  </a:cubicBezTo>
                  <a:cubicBezTo>
                    <a:pt x="569" y="17"/>
                    <a:pt x="565" y="16"/>
                    <a:pt x="561" y="12"/>
                  </a:cubicBezTo>
                  <a:cubicBezTo>
                    <a:pt x="555" y="29"/>
                    <a:pt x="561" y="51"/>
                    <a:pt x="549" y="57"/>
                  </a:cubicBezTo>
                  <a:cubicBezTo>
                    <a:pt x="549" y="46"/>
                    <a:pt x="549" y="40"/>
                    <a:pt x="555" y="35"/>
                  </a:cubicBezTo>
                  <a:lnTo>
                    <a:pt x="555" y="35"/>
                  </a:lnTo>
                  <a:cubicBezTo>
                    <a:pt x="555" y="35"/>
                    <a:pt x="553" y="37"/>
                    <a:pt x="551" y="37"/>
                  </a:cubicBezTo>
                  <a:cubicBezTo>
                    <a:pt x="550" y="37"/>
                    <a:pt x="549" y="36"/>
                    <a:pt x="549" y="35"/>
                  </a:cubicBezTo>
                  <a:lnTo>
                    <a:pt x="555" y="29"/>
                  </a:lnTo>
                  <a:cubicBezTo>
                    <a:pt x="554" y="28"/>
                    <a:pt x="553" y="27"/>
                    <a:pt x="552" y="27"/>
                  </a:cubicBezTo>
                  <a:cubicBezTo>
                    <a:pt x="549" y="27"/>
                    <a:pt x="548" y="35"/>
                    <a:pt x="544" y="35"/>
                  </a:cubicBezTo>
                  <a:cubicBezTo>
                    <a:pt x="549" y="23"/>
                    <a:pt x="544" y="29"/>
                    <a:pt x="544" y="18"/>
                  </a:cubicBezTo>
                  <a:lnTo>
                    <a:pt x="544" y="18"/>
                  </a:lnTo>
                  <a:cubicBezTo>
                    <a:pt x="544" y="18"/>
                    <a:pt x="549" y="23"/>
                    <a:pt x="549" y="23"/>
                  </a:cubicBezTo>
                  <a:lnTo>
                    <a:pt x="549" y="23"/>
                  </a:lnTo>
                  <a:cubicBezTo>
                    <a:pt x="544" y="18"/>
                    <a:pt x="538" y="12"/>
                    <a:pt x="538" y="7"/>
                  </a:cubicBezTo>
                  <a:cubicBezTo>
                    <a:pt x="538" y="12"/>
                    <a:pt x="538" y="18"/>
                    <a:pt x="533" y="18"/>
                  </a:cubicBezTo>
                  <a:cubicBezTo>
                    <a:pt x="521" y="18"/>
                    <a:pt x="533" y="7"/>
                    <a:pt x="527" y="1"/>
                  </a:cubicBezTo>
                  <a:lnTo>
                    <a:pt x="527" y="1"/>
                  </a:lnTo>
                  <a:cubicBezTo>
                    <a:pt x="521" y="7"/>
                    <a:pt x="516" y="1"/>
                    <a:pt x="516" y="12"/>
                  </a:cubicBezTo>
                  <a:cubicBezTo>
                    <a:pt x="510" y="12"/>
                    <a:pt x="510" y="7"/>
                    <a:pt x="51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296;p41">
              <a:extLst>
                <a:ext uri="{FF2B5EF4-FFF2-40B4-BE49-F238E27FC236}">
                  <a16:creationId xmlns:a16="http://schemas.microsoft.com/office/drawing/2014/main" id="{9FB271F9-CADB-EAC6-10F1-42B45838A5EA}"/>
                </a:ext>
              </a:extLst>
            </p:cNvPr>
            <p:cNvSpPr/>
            <p:nvPr/>
          </p:nvSpPr>
          <p:spPr>
            <a:xfrm>
              <a:off x="8145800" y="906738"/>
              <a:ext cx="20600" cy="20225"/>
            </a:xfrm>
            <a:custGeom>
              <a:avLst/>
              <a:gdLst/>
              <a:ahLst/>
              <a:cxnLst/>
              <a:rect l="l" t="t" r="r" b="b"/>
              <a:pathLst>
                <a:path w="824" h="809" extrusionOk="0">
                  <a:moveTo>
                    <a:pt x="370" y="17"/>
                  </a:moveTo>
                  <a:cubicBezTo>
                    <a:pt x="370" y="17"/>
                    <a:pt x="370" y="17"/>
                    <a:pt x="370" y="17"/>
                  </a:cubicBezTo>
                  <a:lnTo>
                    <a:pt x="370" y="17"/>
                  </a:lnTo>
                  <a:close/>
                  <a:moveTo>
                    <a:pt x="504" y="17"/>
                  </a:moveTo>
                  <a:cubicBezTo>
                    <a:pt x="504" y="17"/>
                    <a:pt x="504" y="17"/>
                    <a:pt x="504" y="17"/>
                  </a:cubicBezTo>
                  <a:lnTo>
                    <a:pt x="504" y="17"/>
                  </a:lnTo>
                  <a:close/>
                  <a:moveTo>
                    <a:pt x="504" y="17"/>
                  </a:moveTo>
                  <a:cubicBezTo>
                    <a:pt x="504" y="23"/>
                    <a:pt x="498" y="29"/>
                    <a:pt x="498" y="29"/>
                  </a:cubicBezTo>
                  <a:lnTo>
                    <a:pt x="504" y="17"/>
                  </a:lnTo>
                  <a:close/>
                  <a:moveTo>
                    <a:pt x="207" y="51"/>
                  </a:moveTo>
                  <a:lnTo>
                    <a:pt x="213" y="56"/>
                  </a:lnTo>
                  <a:lnTo>
                    <a:pt x="213" y="56"/>
                  </a:lnTo>
                  <a:cubicBezTo>
                    <a:pt x="212" y="53"/>
                    <a:pt x="211" y="51"/>
                    <a:pt x="207" y="51"/>
                  </a:cubicBezTo>
                  <a:close/>
                  <a:moveTo>
                    <a:pt x="558" y="117"/>
                  </a:moveTo>
                  <a:cubicBezTo>
                    <a:pt x="557" y="117"/>
                    <a:pt x="556" y="118"/>
                    <a:pt x="554" y="118"/>
                  </a:cubicBezTo>
                  <a:cubicBezTo>
                    <a:pt x="556" y="118"/>
                    <a:pt x="557" y="118"/>
                    <a:pt x="558" y="117"/>
                  </a:cubicBezTo>
                  <a:close/>
                  <a:moveTo>
                    <a:pt x="93" y="122"/>
                  </a:moveTo>
                  <a:cubicBezTo>
                    <a:pt x="92" y="122"/>
                    <a:pt x="91" y="123"/>
                    <a:pt x="90" y="124"/>
                  </a:cubicBezTo>
                  <a:cubicBezTo>
                    <a:pt x="90" y="124"/>
                    <a:pt x="95" y="124"/>
                    <a:pt x="100" y="126"/>
                  </a:cubicBezTo>
                  <a:lnTo>
                    <a:pt x="100" y="126"/>
                  </a:lnTo>
                  <a:cubicBezTo>
                    <a:pt x="98" y="124"/>
                    <a:pt x="95" y="122"/>
                    <a:pt x="93" y="122"/>
                  </a:cubicBezTo>
                  <a:close/>
                  <a:moveTo>
                    <a:pt x="644" y="152"/>
                  </a:moveTo>
                  <a:cubicBezTo>
                    <a:pt x="638" y="152"/>
                    <a:pt x="638" y="158"/>
                    <a:pt x="633" y="163"/>
                  </a:cubicBezTo>
                  <a:cubicBezTo>
                    <a:pt x="637" y="163"/>
                    <a:pt x="643" y="158"/>
                    <a:pt x="647" y="158"/>
                  </a:cubicBezTo>
                  <a:cubicBezTo>
                    <a:pt x="648" y="158"/>
                    <a:pt x="650" y="159"/>
                    <a:pt x="650" y="163"/>
                  </a:cubicBezTo>
                  <a:cubicBezTo>
                    <a:pt x="644" y="163"/>
                    <a:pt x="638" y="169"/>
                    <a:pt x="633" y="169"/>
                  </a:cubicBezTo>
                  <a:lnTo>
                    <a:pt x="661" y="169"/>
                  </a:lnTo>
                  <a:cubicBezTo>
                    <a:pt x="669" y="158"/>
                    <a:pt x="667" y="156"/>
                    <a:pt x="661" y="156"/>
                  </a:cubicBezTo>
                  <a:cubicBezTo>
                    <a:pt x="659" y="156"/>
                    <a:pt x="657" y="156"/>
                    <a:pt x="655" y="156"/>
                  </a:cubicBezTo>
                  <a:cubicBezTo>
                    <a:pt x="650" y="156"/>
                    <a:pt x="646" y="156"/>
                    <a:pt x="644" y="152"/>
                  </a:cubicBezTo>
                  <a:close/>
                  <a:moveTo>
                    <a:pt x="190" y="176"/>
                  </a:moveTo>
                  <a:cubicBezTo>
                    <a:pt x="190" y="177"/>
                    <a:pt x="190" y="178"/>
                    <a:pt x="190" y="180"/>
                  </a:cubicBezTo>
                  <a:cubicBezTo>
                    <a:pt x="190" y="178"/>
                    <a:pt x="190" y="177"/>
                    <a:pt x="190" y="176"/>
                  </a:cubicBezTo>
                  <a:close/>
                  <a:moveTo>
                    <a:pt x="655" y="169"/>
                  </a:moveTo>
                  <a:cubicBezTo>
                    <a:pt x="650" y="174"/>
                    <a:pt x="644" y="174"/>
                    <a:pt x="638" y="180"/>
                  </a:cubicBezTo>
                  <a:lnTo>
                    <a:pt x="655" y="180"/>
                  </a:lnTo>
                  <a:cubicBezTo>
                    <a:pt x="644" y="180"/>
                    <a:pt x="655" y="174"/>
                    <a:pt x="655" y="169"/>
                  </a:cubicBezTo>
                  <a:close/>
                  <a:moveTo>
                    <a:pt x="182" y="188"/>
                  </a:moveTo>
                  <a:cubicBezTo>
                    <a:pt x="184" y="190"/>
                    <a:pt x="185" y="191"/>
                    <a:pt x="185" y="191"/>
                  </a:cubicBezTo>
                  <a:cubicBezTo>
                    <a:pt x="184" y="190"/>
                    <a:pt x="183" y="189"/>
                    <a:pt x="182" y="188"/>
                  </a:cubicBezTo>
                  <a:close/>
                  <a:moveTo>
                    <a:pt x="168" y="197"/>
                  </a:moveTo>
                  <a:lnTo>
                    <a:pt x="168" y="202"/>
                  </a:lnTo>
                  <a:cubicBezTo>
                    <a:pt x="168" y="202"/>
                    <a:pt x="168" y="202"/>
                    <a:pt x="168" y="208"/>
                  </a:cubicBezTo>
                  <a:cubicBezTo>
                    <a:pt x="174" y="202"/>
                    <a:pt x="179" y="202"/>
                    <a:pt x="168" y="197"/>
                  </a:cubicBezTo>
                  <a:close/>
                  <a:moveTo>
                    <a:pt x="683" y="370"/>
                  </a:moveTo>
                  <a:cubicBezTo>
                    <a:pt x="683" y="373"/>
                    <a:pt x="688" y="375"/>
                    <a:pt x="694" y="375"/>
                  </a:cubicBezTo>
                  <a:lnTo>
                    <a:pt x="694" y="375"/>
                  </a:lnTo>
                  <a:cubicBezTo>
                    <a:pt x="687" y="374"/>
                    <a:pt x="683" y="370"/>
                    <a:pt x="683" y="370"/>
                  </a:cubicBezTo>
                  <a:close/>
                  <a:moveTo>
                    <a:pt x="700" y="393"/>
                  </a:moveTo>
                  <a:lnTo>
                    <a:pt x="700" y="393"/>
                  </a:lnTo>
                  <a:cubicBezTo>
                    <a:pt x="701" y="394"/>
                    <a:pt x="702" y="395"/>
                    <a:pt x="703" y="395"/>
                  </a:cubicBezTo>
                  <a:lnTo>
                    <a:pt x="703" y="395"/>
                  </a:lnTo>
                  <a:cubicBezTo>
                    <a:pt x="702" y="394"/>
                    <a:pt x="701" y="394"/>
                    <a:pt x="700" y="393"/>
                  </a:cubicBezTo>
                  <a:close/>
                  <a:moveTo>
                    <a:pt x="121" y="394"/>
                  </a:moveTo>
                  <a:cubicBezTo>
                    <a:pt x="121" y="395"/>
                    <a:pt x="122" y="397"/>
                    <a:pt x="123" y="398"/>
                  </a:cubicBezTo>
                  <a:cubicBezTo>
                    <a:pt x="123" y="396"/>
                    <a:pt x="122" y="394"/>
                    <a:pt x="121" y="394"/>
                  </a:cubicBezTo>
                  <a:close/>
                  <a:moveTo>
                    <a:pt x="683" y="550"/>
                  </a:moveTo>
                  <a:cubicBezTo>
                    <a:pt x="689" y="550"/>
                    <a:pt x="689" y="555"/>
                    <a:pt x="689" y="555"/>
                  </a:cubicBezTo>
                  <a:lnTo>
                    <a:pt x="678" y="555"/>
                  </a:lnTo>
                  <a:cubicBezTo>
                    <a:pt x="683" y="555"/>
                    <a:pt x="683" y="550"/>
                    <a:pt x="683" y="550"/>
                  </a:cubicBezTo>
                  <a:close/>
                  <a:moveTo>
                    <a:pt x="776" y="566"/>
                  </a:moveTo>
                  <a:cubicBezTo>
                    <a:pt x="775" y="566"/>
                    <a:pt x="774" y="566"/>
                    <a:pt x="773" y="566"/>
                  </a:cubicBezTo>
                  <a:lnTo>
                    <a:pt x="779" y="566"/>
                  </a:lnTo>
                  <a:cubicBezTo>
                    <a:pt x="777" y="566"/>
                    <a:pt x="776" y="566"/>
                    <a:pt x="776" y="566"/>
                  </a:cubicBezTo>
                  <a:close/>
                  <a:moveTo>
                    <a:pt x="62" y="574"/>
                  </a:moveTo>
                  <a:cubicBezTo>
                    <a:pt x="62" y="578"/>
                    <a:pt x="63" y="578"/>
                    <a:pt x="67" y="578"/>
                  </a:cubicBezTo>
                  <a:cubicBezTo>
                    <a:pt x="65" y="576"/>
                    <a:pt x="63" y="575"/>
                    <a:pt x="62" y="574"/>
                  </a:cubicBezTo>
                  <a:close/>
                  <a:moveTo>
                    <a:pt x="476" y="673"/>
                  </a:moveTo>
                  <a:cubicBezTo>
                    <a:pt x="476" y="673"/>
                    <a:pt x="476" y="673"/>
                    <a:pt x="476" y="673"/>
                  </a:cubicBezTo>
                  <a:cubicBezTo>
                    <a:pt x="476" y="673"/>
                    <a:pt x="476" y="673"/>
                    <a:pt x="476" y="673"/>
                  </a:cubicBezTo>
                  <a:close/>
                  <a:moveTo>
                    <a:pt x="476" y="673"/>
                  </a:moveTo>
                  <a:cubicBezTo>
                    <a:pt x="476" y="673"/>
                    <a:pt x="476" y="673"/>
                    <a:pt x="476" y="673"/>
                  </a:cubicBezTo>
                  <a:cubicBezTo>
                    <a:pt x="476" y="673"/>
                    <a:pt x="476" y="673"/>
                    <a:pt x="476" y="673"/>
                  </a:cubicBezTo>
                  <a:close/>
                  <a:moveTo>
                    <a:pt x="442" y="1"/>
                  </a:moveTo>
                  <a:cubicBezTo>
                    <a:pt x="442" y="12"/>
                    <a:pt x="437" y="1"/>
                    <a:pt x="437" y="17"/>
                  </a:cubicBezTo>
                  <a:cubicBezTo>
                    <a:pt x="431" y="17"/>
                    <a:pt x="431" y="12"/>
                    <a:pt x="431" y="6"/>
                  </a:cubicBezTo>
                  <a:cubicBezTo>
                    <a:pt x="426" y="12"/>
                    <a:pt x="409" y="6"/>
                    <a:pt x="414" y="23"/>
                  </a:cubicBezTo>
                  <a:cubicBezTo>
                    <a:pt x="412" y="26"/>
                    <a:pt x="408" y="27"/>
                    <a:pt x="405" y="27"/>
                  </a:cubicBezTo>
                  <a:cubicBezTo>
                    <a:pt x="397" y="27"/>
                    <a:pt x="387" y="22"/>
                    <a:pt x="377" y="22"/>
                  </a:cubicBezTo>
                  <a:cubicBezTo>
                    <a:pt x="375" y="22"/>
                    <a:pt x="372" y="22"/>
                    <a:pt x="370" y="23"/>
                  </a:cubicBezTo>
                  <a:lnTo>
                    <a:pt x="370" y="17"/>
                  </a:lnTo>
                  <a:cubicBezTo>
                    <a:pt x="364" y="23"/>
                    <a:pt x="353" y="23"/>
                    <a:pt x="347" y="34"/>
                  </a:cubicBezTo>
                  <a:cubicBezTo>
                    <a:pt x="347" y="34"/>
                    <a:pt x="342" y="29"/>
                    <a:pt x="342" y="23"/>
                  </a:cubicBezTo>
                  <a:cubicBezTo>
                    <a:pt x="336" y="29"/>
                    <a:pt x="336" y="29"/>
                    <a:pt x="325" y="29"/>
                  </a:cubicBezTo>
                  <a:cubicBezTo>
                    <a:pt x="330" y="17"/>
                    <a:pt x="319" y="17"/>
                    <a:pt x="330" y="17"/>
                  </a:cubicBezTo>
                  <a:cubicBezTo>
                    <a:pt x="325" y="17"/>
                    <a:pt x="321" y="16"/>
                    <a:pt x="317" y="16"/>
                  </a:cubicBezTo>
                  <a:cubicBezTo>
                    <a:pt x="314" y="16"/>
                    <a:pt x="311" y="17"/>
                    <a:pt x="308" y="23"/>
                  </a:cubicBezTo>
                  <a:cubicBezTo>
                    <a:pt x="308" y="17"/>
                    <a:pt x="306" y="14"/>
                    <a:pt x="303" y="14"/>
                  </a:cubicBezTo>
                  <a:cubicBezTo>
                    <a:pt x="302" y="14"/>
                    <a:pt x="299" y="15"/>
                    <a:pt x="297" y="17"/>
                  </a:cubicBezTo>
                  <a:lnTo>
                    <a:pt x="302" y="23"/>
                  </a:lnTo>
                  <a:cubicBezTo>
                    <a:pt x="302" y="23"/>
                    <a:pt x="297" y="23"/>
                    <a:pt x="291" y="29"/>
                  </a:cubicBezTo>
                  <a:lnTo>
                    <a:pt x="291" y="12"/>
                  </a:lnTo>
                  <a:cubicBezTo>
                    <a:pt x="288" y="11"/>
                    <a:pt x="286" y="10"/>
                    <a:pt x="284" y="10"/>
                  </a:cubicBezTo>
                  <a:cubicBezTo>
                    <a:pt x="268" y="10"/>
                    <a:pt x="266" y="34"/>
                    <a:pt x="256" y="34"/>
                  </a:cubicBezTo>
                  <a:cubicBezTo>
                    <a:pt x="254" y="34"/>
                    <a:pt x="251" y="33"/>
                    <a:pt x="246" y="29"/>
                  </a:cubicBezTo>
                  <a:lnTo>
                    <a:pt x="246" y="29"/>
                  </a:lnTo>
                  <a:cubicBezTo>
                    <a:pt x="246" y="40"/>
                    <a:pt x="258" y="29"/>
                    <a:pt x="258" y="45"/>
                  </a:cubicBezTo>
                  <a:cubicBezTo>
                    <a:pt x="252" y="45"/>
                    <a:pt x="235" y="29"/>
                    <a:pt x="230" y="29"/>
                  </a:cubicBezTo>
                  <a:cubicBezTo>
                    <a:pt x="218" y="29"/>
                    <a:pt x="230" y="57"/>
                    <a:pt x="218" y="57"/>
                  </a:cubicBezTo>
                  <a:cubicBezTo>
                    <a:pt x="224" y="62"/>
                    <a:pt x="230" y="73"/>
                    <a:pt x="224" y="79"/>
                  </a:cubicBezTo>
                  <a:cubicBezTo>
                    <a:pt x="223" y="80"/>
                    <a:pt x="222" y="80"/>
                    <a:pt x="221" y="80"/>
                  </a:cubicBezTo>
                  <a:cubicBezTo>
                    <a:pt x="216" y="80"/>
                    <a:pt x="207" y="67"/>
                    <a:pt x="207" y="62"/>
                  </a:cubicBezTo>
                  <a:cubicBezTo>
                    <a:pt x="207" y="59"/>
                    <a:pt x="209" y="58"/>
                    <a:pt x="210" y="58"/>
                  </a:cubicBezTo>
                  <a:cubicBezTo>
                    <a:pt x="211" y="58"/>
                    <a:pt x="213" y="59"/>
                    <a:pt x="213" y="62"/>
                  </a:cubicBezTo>
                  <a:cubicBezTo>
                    <a:pt x="213" y="60"/>
                    <a:pt x="213" y="58"/>
                    <a:pt x="213" y="57"/>
                  </a:cubicBezTo>
                  <a:lnTo>
                    <a:pt x="213" y="57"/>
                  </a:lnTo>
                  <a:cubicBezTo>
                    <a:pt x="213" y="57"/>
                    <a:pt x="213" y="57"/>
                    <a:pt x="213" y="57"/>
                  </a:cubicBezTo>
                  <a:lnTo>
                    <a:pt x="213" y="56"/>
                  </a:lnTo>
                  <a:lnTo>
                    <a:pt x="213" y="56"/>
                  </a:lnTo>
                  <a:cubicBezTo>
                    <a:pt x="213" y="56"/>
                    <a:pt x="213" y="57"/>
                    <a:pt x="213" y="57"/>
                  </a:cubicBezTo>
                  <a:lnTo>
                    <a:pt x="213" y="57"/>
                  </a:lnTo>
                  <a:cubicBezTo>
                    <a:pt x="210" y="55"/>
                    <a:pt x="208" y="55"/>
                    <a:pt x="206" y="55"/>
                  </a:cubicBezTo>
                  <a:cubicBezTo>
                    <a:pt x="202" y="55"/>
                    <a:pt x="200" y="56"/>
                    <a:pt x="197" y="56"/>
                  </a:cubicBezTo>
                  <a:cubicBezTo>
                    <a:pt x="195" y="56"/>
                    <a:pt x="193" y="55"/>
                    <a:pt x="190" y="51"/>
                  </a:cubicBezTo>
                  <a:lnTo>
                    <a:pt x="190" y="51"/>
                  </a:lnTo>
                  <a:cubicBezTo>
                    <a:pt x="190" y="55"/>
                    <a:pt x="193" y="59"/>
                    <a:pt x="197" y="61"/>
                  </a:cubicBezTo>
                  <a:lnTo>
                    <a:pt x="197" y="61"/>
                  </a:lnTo>
                  <a:cubicBezTo>
                    <a:pt x="196" y="61"/>
                    <a:pt x="194" y="61"/>
                    <a:pt x="193" y="61"/>
                  </a:cubicBezTo>
                  <a:cubicBezTo>
                    <a:pt x="184" y="61"/>
                    <a:pt x="183" y="68"/>
                    <a:pt x="174" y="68"/>
                  </a:cubicBezTo>
                  <a:cubicBezTo>
                    <a:pt x="179" y="73"/>
                    <a:pt x="179" y="79"/>
                    <a:pt x="179" y="79"/>
                  </a:cubicBezTo>
                  <a:cubicBezTo>
                    <a:pt x="162" y="79"/>
                    <a:pt x="179" y="90"/>
                    <a:pt x="174" y="96"/>
                  </a:cubicBezTo>
                  <a:cubicBezTo>
                    <a:pt x="166" y="96"/>
                    <a:pt x="164" y="88"/>
                    <a:pt x="161" y="88"/>
                  </a:cubicBezTo>
                  <a:cubicBezTo>
                    <a:pt x="160" y="88"/>
                    <a:pt x="159" y="90"/>
                    <a:pt x="157" y="96"/>
                  </a:cubicBezTo>
                  <a:cubicBezTo>
                    <a:pt x="151" y="96"/>
                    <a:pt x="151" y="85"/>
                    <a:pt x="146" y="79"/>
                  </a:cubicBezTo>
                  <a:cubicBezTo>
                    <a:pt x="146" y="90"/>
                    <a:pt x="129" y="85"/>
                    <a:pt x="123" y="90"/>
                  </a:cubicBezTo>
                  <a:lnTo>
                    <a:pt x="123" y="79"/>
                  </a:lnTo>
                  <a:cubicBezTo>
                    <a:pt x="123" y="85"/>
                    <a:pt x="123" y="85"/>
                    <a:pt x="118" y="90"/>
                  </a:cubicBezTo>
                  <a:lnTo>
                    <a:pt x="129" y="96"/>
                  </a:lnTo>
                  <a:lnTo>
                    <a:pt x="118" y="96"/>
                  </a:lnTo>
                  <a:cubicBezTo>
                    <a:pt x="123" y="101"/>
                    <a:pt x="134" y="107"/>
                    <a:pt x="134" y="118"/>
                  </a:cubicBezTo>
                  <a:cubicBezTo>
                    <a:pt x="130" y="118"/>
                    <a:pt x="133" y="125"/>
                    <a:pt x="128" y="125"/>
                  </a:cubicBezTo>
                  <a:cubicBezTo>
                    <a:pt x="127" y="125"/>
                    <a:pt x="125" y="125"/>
                    <a:pt x="123" y="124"/>
                  </a:cubicBezTo>
                  <a:cubicBezTo>
                    <a:pt x="134" y="113"/>
                    <a:pt x="106" y="113"/>
                    <a:pt x="118" y="102"/>
                  </a:cubicBezTo>
                  <a:lnTo>
                    <a:pt x="118" y="102"/>
                  </a:lnTo>
                  <a:cubicBezTo>
                    <a:pt x="112" y="107"/>
                    <a:pt x="112" y="107"/>
                    <a:pt x="106" y="107"/>
                  </a:cubicBezTo>
                  <a:cubicBezTo>
                    <a:pt x="90" y="107"/>
                    <a:pt x="118" y="118"/>
                    <a:pt x="106" y="129"/>
                  </a:cubicBezTo>
                  <a:cubicBezTo>
                    <a:pt x="105" y="128"/>
                    <a:pt x="102" y="126"/>
                    <a:pt x="100" y="126"/>
                  </a:cubicBezTo>
                  <a:lnTo>
                    <a:pt x="100" y="126"/>
                  </a:lnTo>
                  <a:cubicBezTo>
                    <a:pt x="103" y="129"/>
                    <a:pt x="106" y="135"/>
                    <a:pt x="106" y="141"/>
                  </a:cubicBezTo>
                  <a:cubicBezTo>
                    <a:pt x="95" y="141"/>
                    <a:pt x="106" y="152"/>
                    <a:pt x="101" y="152"/>
                  </a:cubicBezTo>
                  <a:lnTo>
                    <a:pt x="106" y="152"/>
                  </a:lnTo>
                  <a:cubicBezTo>
                    <a:pt x="112" y="158"/>
                    <a:pt x="106" y="158"/>
                    <a:pt x="106" y="163"/>
                  </a:cubicBezTo>
                  <a:cubicBezTo>
                    <a:pt x="101" y="163"/>
                    <a:pt x="106" y="158"/>
                    <a:pt x="101" y="158"/>
                  </a:cubicBezTo>
                  <a:lnTo>
                    <a:pt x="101" y="158"/>
                  </a:lnTo>
                  <a:cubicBezTo>
                    <a:pt x="112" y="174"/>
                    <a:pt x="84" y="163"/>
                    <a:pt x="84" y="174"/>
                  </a:cubicBezTo>
                  <a:cubicBezTo>
                    <a:pt x="78" y="174"/>
                    <a:pt x="73" y="169"/>
                    <a:pt x="67" y="169"/>
                  </a:cubicBezTo>
                  <a:cubicBezTo>
                    <a:pt x="67" y="180"/>
                    <a:pt x="50" y="169"/>
                    <a:pt x="50" y="186"/>
                  </a:cubicBezTo>
                  <a:cubicBezTo>
                    <a:pt x="62" y="186"/>
                    <a:pt x="62" y="186"/>
                    <a:pt x="67" y="197"/>
                  </a:cubicBezTo>
                  <a:lnTo>
                    <a:pt x="67" y="180"/>
                  </a:lnTo>
                  <a:lnTo>
                    <a:pt x="78" y="197"/>
                  </a:lnTo>
                  <a:cubicBezTo>
                    <a:pt x="78" y="191"/>
                    <a:pt x="78" y="186"/>
                    <a:pt x="78" y="180"/>
                  </a:cubicBezTo>
                  <a:cubicBezTo>
                    <a:pt x="84" y="191"/>
                    <a:pt x="84" y="191"/>
                    <a:pt x="90" y="191"/>
                  </a:cubicBezTo>
                  <a:cubicBezTo>
                    <a:pt x="73" y="191"/>
                    <a:pt x="95" y="208"/>
                    <a:pt x="78" y="208"/>
                  </a:cubicBezTo>
                  <a:lnTo>
                    <a:pt x="56" y="197"/>
                  </a:lnTo>
                  <a:cubicBezTo>
                    <a:pt x="39" y="202"/>
                    <a:pt x="56" y="225"/>
                    <a:pt x="45" y="236"/>
                  </a:cubicBezTo>
                  <a:lnTo>
                    <a:pt x="50" y="230"/>
                  </a:lnTo>
                  <a:cubicBezTo>
                    <a:pt x="62" y="236"/>
                    <a:pt x="50" y="242"/>
                    <a:pt x="50" y="247"/>
                  </a:cubicBezTo>
                  <a:lnTo>
                    <a:pt x="34" y="247"/>
                  </a:lnTo>
                  <a:cubicBezTo>
                    <a:pt x="39" y="247"/>
                    <a:pt x="28" y="258"/>
                    <a:pt x="45" y="264"/>
                  </a:cubicBezTo>
                  <a:lnTo>
                    <a:pt x="28" y="270"/>
                  </a:lnTo>
                  <a:cubicBezTo>
                    <a:pt x="22" y="281"/>
                    <a:pt x="50" y="292"/>
                    <a:pt x="45" y="303"/>
                  </a:cubicBezTo>
                  <a:cubicBezTo>
                    <a:pt x="34" y="292"/>
                    <a:pt x="28" y="298"/>
                    <a:pt x="22" y="286"/>
                  </a:cubicBezTo>
                  <a:lnTo>
                    <a:pt x="22" y="286"/>
                  </a:lnTo>
                  <a:cubicBezTo>
                    <a:pt x="22" y="292"/>
                    <a:pt x="22" y="298"/>
                    <a:pt x="28" y="298"/>
                  </a:cubicBezTo>
                  <a:cubicBezTo>
                    <a:pt x="22" y="298"/>
                    <a:pt x="34" y="314"/>
                    <a:pt x="28" y="314"/>
                  </a:cubicBezTo>
                  <a:cubicBezTo>
                    <a:pt x="28" y="314"/>
                    <a:pt x="39" y="320"/>
                    <a:pt x="39" y="320"/>
                  </a:cubicBezTo>
                  <a:cubicBezTo>
                    <a:pt x="38" y="321"/>
                    <a:pt x="38" y="321"/>
                    <a:pt x="37" y="322"/>
                  </a:cubicBezTo>
                  <a:lnTo>
                    <a:pt x="37" y="322"/>
                  </a:lnTo>
                  <a:cubicBezTo>
                    <a:pt x="36" y="321"/>
                    <a:pt x="35" y="320"/>
                    <a:pt x="34" y="320"/>
                  </a:cubicBezTo>
                  <a:lnTo>
                    <a:pt x="34" y="320"/>
                  </a:lnTo>
                  <a:cubicBezTo>
                    <a:pt x="34" y="320"/>
                    <a:pt x="34" y="322"/>
                    <a:pt x="35" y="322"/>
                  </a:cubicBezTo>
                  <a:cubicBezTo>
                    <a:pt x="36" y="322"/>
                    <a:pt x="36" y="322"/>
                    <a:pt x="37" y="322"/>
                  </a:cubicBezTo>
                  <a:lnTo>
                    <a:pt x="37" y="322"/>
                  </a:lnTo>
                  <a:cubicBezTo>
                    <a:pt x="39" y="324"/>
                    <a:pt x="41" y="327"/>
                    <a:pt x="45" y="327"/>
                  </a:cubicBezTo>
                  <a:cubicBezTo>
                    <a:pt x="46" y="327"/>
                    <a:pt x="46" y="327"/>
                    <a:pt x="47" y="327"/>
                  </a:cubicBezTo>
                  <a:lnTo>
                    <a:pt x="47" y="327"/>
                  </a:lnTo>
                  <a:cubicBezTo>
                    <a:pt x="19" y="338"/>
                    <a:pt x="44" y="360"/>
                    <a:pt x="22" y="370"/>
                  </a:cubicBezTo>
                  <a:cubicBezTo>
                    <a:pt x="22" y="382"/>
                    <a:pt x="28" y="393"/>
                    <a:pt x="28" y="398"/>
                  </a:cubicBezTo>
                  <a:lnTo>
                    <a:pt x="22" y="398"/>
                  </a:lnTo>
                  <a:cubicBezTo>
                    <a:pt x="17" y="410"/>
                    <a:pt x="50" y="404"/>
                    <a:pt x="39" y="415"/>
                  </a:cubicBezTo>
                  <a:cubicBezTo>
                    <a:pt x="37" y="416"/>
                    <a:pt x="35" y="417"/>
                    <a:pt x="34" y="417"/>
                  </a:cubicBezTo>
                  <a:cubicBezTo>
                    <a:pt x="31" y="417"/>
                    <a:pt x="32" y="414"/>
                    <a:pt x="30" y="414"/>
                  </a:cubicBezTo>
                  <a:cubicBezTo>
                    <a:pt x="30" y="414"/>
                    <a:pt x="29" y="414"/>
                    <a:pt x="28" y="415"/>
                  </a:cubicBezTo>
                  <a:cubicBezTo>
                    <a:pt x="0" y="415"/>
                    <a:pt x="34" y="426"/>
                    <a:pt x="17" y="438"/>
                  </a:cubicBezTo>
                  <a:lnTo>
                    <a:pt x="11" y="438"/>
                  </a:lnTo>
                  <a:cubicBezTo>
                    <a:pt x="6" y="443"/>
                    <a:pt x="28" y="454"/>
                    <a:pt x="28" y="466"/>
                  </a:cubicBezTo>
                  <a:lnTo>
                    <a:pt x="22" y="466"/>
                  </a:lnTo>
                  <a:cubicBezTo>
                    <a:pt x="39" y="471"/>
                    <a:pt x="45" y="482"/>
                    <a:pt x="56" y="488"/>
                  </a:cubicBezTo>
                  <a:cubicBezTo>
                    <a:pt x="39" y="488"/>
                    <a:pt x="45" y="488"/>
                    <a:pt x="34" y="494"/>
                  </a:cubicBezTo>
                  <a:cubicBezTo>
                    <a:pt x="37" y="494"/>
                    <a:pt x="46" y="489"/>
                    <a:pt x="53" y="489"/>
                  </a:cubicBezTo>
                  <a:cubicBezTo>
                    <a:pt x="57" y="489"/>
                    <a:pt x="60" y="490"/>
                    <a:pt x="62" y="494"/>
                  </a:cubicBezTo>
                  <a:cubicBezTo>
                    <a:pt x="56" y="499"/>
                    <a:pt x="50" y="505"/>
                    <a:pt x="39" y="510"/>
                  </a:cubicBezTo>
                  <a:lnTo>
                    <a:pt x="34" y="499"/>
                  </a:lnTo>
                  <a:lnTo>
                    <a:pt x="34" y="499"/>
                  </a:lnTo>
                  <a:cubicBezTo>
                    <a:pt x="22" y="510"/>
                    <a:pt x="39" y="510"/>
                    <a:pt x="39" y="516"/>
                  </a:cubicBezTo>
                  <a:lnTo>
                    <a:pt x="28" y="522"/>
                  </a:lnTo>
                  <a:cubicBezTo>
                    <a:pt x="39" y="533"/>
                    <a:pt x="56" y="527"/>
                    <a:pt x="56" y="538"/>
                  </a:cubicBezTo>
                  <a:lnTo>
                    <a:pt x="62" y="533"/>
                  </a:lnTo>
                  <a:cubicBezTo>
                    <a:pt x="84" y="533"/>
                    <a:pt x="56" y="544"/>
                    <a:pt x="73" y="550"/>
                  </a:cubicBezTo>
                  <a:lnTo>
                    <a:pt x="56" y="555"/>
                  </a:lnTo>
                  <a:cubicBezTo>
                    <a:pt x="62" y="561"/>
                    <a:pt x="78" y="566"/>
                    <a:pt x="90" y="572"/>
                  </a:cubicBezTo>
                  <a:cubicBezTo>
                    <a:pt x="73" y="572"/>
                    <a:pt x="62" y="566"/>
                    <a:pt x="50" y="566"/>
                  </a:cubicBezTo>
                  <a:lnTo>
                    <a:pt x="50" y="566"/>
                  </a:lnTo>
                  <a:cubicBezTo>
                    <a:pt x="55" y="566"/>
                    <a:pt x="56" y="570"/>
                    <a:pt x="62" y="574"/>
                  </a:cubicBezTo>
                  <a:lnTo>
                    <a:pt x="62" y="574"/>
                  </a:lnTo>
                  <a:cubicBezTo>
                    <a:pt x="62" y="574"/>
                    <a:pt x="62" y="573"/>
                    <a:pt x="62" y="572"/>
                  </a:cubicBezTo>
                  <a:cubicBezTo>
                    <a:pt x="78" y="572"/>
                    <a:pt x="90" y="578"/>
                    <a:pt x="95" y="583"/>
                  </a:cubicBezTo>
                  <a:cubicBezTo>
                    <a:pt x="62" y="600"/>
                    <a:pt x="101" y="611"/>
                    <a:pt x="84" y="634"/>
                  </a:cubicBezTo>
                  <a:cubicBezTo>
                    <a:pt x="106" y="639"/>
                    <a:pt x="101" y="667"/>
                    <a:pt x="118" y="678"/>
                  </a:cubicBezTo>
                  <a:cubicBezTo>
                    <a:pt x="123" y="671"/>
                    <a:pt x="126" y="669"/>
                    <a:pt x="127" y="669"/>
                  </a:cubicBezTo>
                  <a:cubicBezTo>
                    <a:pt x="129" y="669"/>
                    <a:pt x="130" y="671"/>
                    <a:pt x="132" y="671"/>
                  </a:cubicBezTo>
                  <a:cubicBezTo>
                    <a:pt x="134" y="671"/>
                    <a:pt x="138" y="669"/>
                    <a:pt x="146" y="662"/>
                  </a:cubicBezTo>
                  <a:cubicBezTo>
                    <a:pt x="151" y="667"/>
                    <a:pt x="151" y="667"/>
                    <a:pt x="151" y="667"/>
                  </a:cubicBezTo>
                  <a:lnTo>
                    <a:pt x="151" y="690"/>
                  </a:lnTo>
                  <a:cubicBezTo>
                    <a:pt x="146" y="701"/>
                    <a:pt x="140" y="695"/>
                    <a:pt x="140" y="701"/>
                  </a:cubicBezTo>
                  <a:cubicBezTo>
                    <a:pt x="146" y="706"/>
                    <a:pt x="134" y="712"/>
                    <a:pt x="134" y="723"/>
                  </a:cubicBezTo>
                  <a:cubicBezTo>
                    <a:pt x="138" y="717"/>
                    <a:pt x="141" y="714"/>
                    <a:pt x="144" y="714"/>
                  </a:cubicBezTo>
                  <a:cubicBezTo>
                    <a:pt x="147" y="714"/>
                    <a:pt x="149" y="715"/>
                    <a:pt x="151" y="718"/>
                  </a:cubicBezTo>
                  <a:lnTo>
                    <a:pt x="151" y="706"/>
                  </a:lnTo>
                  <a:cubicBezTo>
                    <a:pt x="153" y="706"/>
                    <a:pt x="155" y="706"/>
                    <a:pt x="156" y="706"/>
                  </a:cubicBezTo>
                  <a:cubicBezTo>
                    <a:pt x="169" y="706"/>
                    <a:pt x="148" y="729"/>
                    <a:pt x="168" y="729"/>
                  </a:cubicBezTo>
                  <a:lnTo>
                    <a:pt x="157" y="734"/>
                  </a:lnTo>
                  <a:cubicBezTo>
                    <a:pt x="164" y="734"/>
                    <a:pt x="174" y="742"/>
                    <a:pt x="185" y="742"/>
                  </a:cubicBezTo>
                  <a:cubicBezTo>
                    <a:pt x="190" y="742"/>
                    <a:pt x="196" y="740"/>
                    <a:pt x="202" y="734"/>
                  </a:cubicBezTo>
                  <a:lnTo>
                    <a:pt x="202" y="734"/>
                  </a:lnTo>
                  <a:cubicBezTo>
                    <a:pt x="202" y="740"/>
                    <a:pt x="202" y="746"/>
                    <a:pt x="196" y="746"/>
                  </a:cubicBezTo>
                  <a:cubicBezTo>
                    <a:pt x="204" y="754"/>
                    <a:pt x="217" y="754"/>
                    <a:pt x="229" y="754"/>
                  </a:cubicBezTo>
                  <a:cubicBezTo>
                    <a:pt x="241" y="754"/>
                    <a:pt x="252" y="754"/>
                    <a:pt x="258" y="762"/>
                  </a:cubicBezTo>
                  <a:lnTo>
                    <a:pt x="252" y="768"/>
                  </a:lnTo>
                  <a:cubicBezTo>
                    <a:pt x="256" y="768"/>
                    <a:pt x="260" y="765"/>
                    <a:pt x="262" y="765"/>
                  </a:cubicBezTo>
                  <a:cubicBezTo>
                    <a:pt x="263" y="765"/>
                    <a:pt x="263" y="766"/>
                    <a:pt x="263" y="768"/>
                  </a:cubicBezTo>
                  <a:cubicBezTo>
                    <a:pt x="263" y="774"/>
                    <a:pt x="258" y="774"/>
                    <a:pt x="263" y="774"/>
                  </a:cubicBezTo>
                  <a:cubicBezTo>
                    <a:pt x="263" y="774"/>
                    <a:pt x="268" y="771"/>
                    <a:pt x="273" y="771"/>
                  </a:cubicBezTo>
                  <a:cubicBezTo>
                    <a:pt x="276" y="771"/>
                    <a:pt x="278" y="772"/>
                    <a:pt x="280" y="774"/>
                  </a:cubicBezTo>
                  <a:lnTo>
                    <a:pt x="269" y="779"/>
                  </a:lnTo>
                  <a:cubicBezTo>
                    <a:pt x="273" y="783"/>
                    <a:pt x="277" y="785"/>
                    <a:pt x="280" y="785"/>
                  </a:cubicBezTo>
                  <a:cubicBezTo>
                    <a:pt x="293" y="785"/>
                    <a:pt x="306" y="768"/>
                    <a:pt x="319" y="768"/>
                  </a:cubicBezTo>
                  <a:lnTo>
                    <a:pt x="319" y="768"/>
                  </a:lnTo>
                  <a:cubicBezTo>
                    <a:pt x="314" y="790"/>
                    <a:pt x="330" y="796"/>
                    <a:pt x="336" y="802"/>
                  </a:cubicBezTo>
                  <a:lnTo>
                    <a:pt x="336" y="807"/>
                  </a:lnTo>
                  <a:cubicBezTo>
                    <a:pt x="339" y="808"/>
                    <a:pt x="342" y="808"/>
                    <a:pt x="345" y="808"/>
                  </a:cubicBezTo>
                  <a:cubicBezTo>
                    <a:pt x="363" y="808"/>
                    <a:pt x="378" y="794"/>
                    <a:pt x="398" y="785"/>
                  </a:cubicBezTo>
                  <a:cubicBezTo>
                    <a:pt x="409" y="807"/>
                    <a:pt x="442" y="796"/>
                    <a:pt x="465" y="807"/>
                  </a:cubicBezTo>
                  <a:cubicBezTo>
                    <a:pt x="459" y="802"/>
                    <a:pt x="459" y="790"/>
                    <a:pt x="465" y="785"/>
                  </a:cubicBezTo>
                  <a:cubicBezTo>
                    <a:pt x="466" y="785"/>
                    <a:pt x="466" y="786"/>
                    <a:pt x="467" y="786"/>
                  </a:cubicBezTo>
                  <a:cubicBezTo>
                    <a:pt x="470" y="786"/>
                    <a:pt x="473" y="780"/>
                    <a:pt x="474" y="780"/>
                  </a:cubicBezTo>
                  <a:cubicBezTo>
                    <a:pt x="475" y="780"/>
                    <a:pt x="476" y="783"/>
                    <a:pt x="476" y="790"/>
                  </a:cubicBezTo>
                  <a:cubicBezTo>
                    <a:pt x="479" y="799"/>
                    <a:pt x="483" y="802"/>
                    <a:pt x="487" y="802"/>
                  </a:cubicBezTo>
                  <a:cubicBezTo>
                    <a:pt x="491" y="802"/>
                    <a:pt x="496" y="799"/>
                    <a:pt x="498" y="796"/>
                  </a:cubicBezTo>
                  <a:lnTo>
                    <a:pt x="493" y="774"/>
                  </a:lnTo>
                  <a:lnTo>
                    <a:pt x="493" y="774"/>
                  </a:lnTo>
                  <a:cubicBezTo>
                    <a:pt x="500" y="779"/>
                    <a:pt x="506" y="782"/>
                    <a:pt x="512" y="782"/>
                  </a:cubicBezTo>
                  <a:cubicBezTo>
                    <a:pt x="528" y="782"/>
                    <a:pt x="539" y="765"/>
                    <a:pt x="549" y="765"/>
                  </a:cubicBezTo>
                  <a:cubicBezTo>
                    <a:pt x="553" y="765"/>
                    <a:pt x="557" y="768"/>
                    <a:pt x="560" y="774"/>
                  </a:cubicBezTo>
                  <a:cubicBezTo>
                    <a:pt x="566" y="768"/>
                    <a:pt x="571" y="762"/>
                    <a:pt x="571" y="757"/>
                  </a:cubicBezTo>
                  <a:lnTo>
                    <a:pt x="577" y="768"/>
                  </a:lnTo>
                  <a:cubicBezTo>
                    <a:pt x="588" y="762"/>
                    <a:pt x="599" y="762"/>
                    <a:pt x="610" y="751"/>
                  </a:cubicBezTo>
                  <a:lnTo>
                    <a:pt x="610" y="762"/>
                  </a:lnTo>
                  <a:cubicBezTo>
                    <a:pt x="622" y="757"/>
                    <a:pt x="605" y="723"/>
                    <a:pt x="610" y="718"/>
                  </a:cubicBezTo>
                  <a:lnTo>
                    <a:pt x="610" y="718"/>
                  </a:lnTo>
                  <a:lnTo>
                    <a:pt x="622" y="734"/>
                  </a:lnTo>
                  <a:cubicBezTo>
                    <a:pt x="638" y="723"/>
                    <a:pt x="661" y="729"/>
                    <a:pt x="661" y="701"/>
                  </a:cubicBezTo>
                  <a:cubicBezTo>
                    <a:pt x="667" y="706"/>
                    <a:pt x="667" y="712"/>
                    <a:pt x="667" y="712"/>
                  </a:cubicBezTo>
                  <a:cubicBezTo>
                    <a:pt x="672" y="707"/>
                    <a:pt x="698" y="701"/>
                    <a:pt x="680" y="686"/>
                  </a:cubicBezTo>
                  <a:lnTo>
                    <a:pt x="680" y="686"/>
                  </a:lnTo>
                  <a:cubicBezTo>
                    <a:pt x="681" y="687"/>
                    <a:pt x="682" y="687"/>
                    <a:pt x="683" y="687"/>
                  </a:cubicBezTo>
                  <a:cubicBezTo>
                    <a:pt x="689" y="687"/>
                    <a:pt x="689" y="671"/>
                    <a:pt x="689" y="662"/>
                  </a:cubicBezTo>
                  <a:lnTo>
                    <a:pt x="700" y="673"/>
                  </a:lnTo>
                  <a:cubicBezTo>
                    <a:pt x="695" y="656"/>
                    <a:pt x="689" y="650"/>
                    <a:pt x="695" y="639"/>
                  </a:cubicBezTo>
                  <a:lnTo>
                    <a:pt x="695" y="639"/>
                  </a:lnTo>
                  <a:cubicBezTo>
                    <a:pt x="695" y="639"/>
                    <a:pt x="700" y="645"/>
                    <a:pt x="695" y="645"/>
                  </a:cubicBezTo>
                  <a:cubicBezTo>
                    <a:pt x="706" y="645"/>
                    <a:pt x="695" y="634"/>
                    <a:pt x="706" y="634"/>
                  </a:cubicBezTo>
                  <a:lnTo>
                    <a:pt x="706" y="639"/>
                  </a:lnTo>
                  <a:cubicBezTo>
                    <a:pt x="711" y="634"/>
                    <a:pt x="711" y="634"/>
                    <a:pt x="706" y="622"/>
                  </a:cubicBezTo>
                  <a:cubicBezTo>
                    <a:pt x="706" y="618"/>
                    <a:pt x="711" y="614"/>
                    <a:pt x="719" y="614"/>
                  </a:cubicBezTo>
                  <a:cubicBezTo>
                    <a:pt x="722" y="614"/>
                    <a:pt x="725" y="615"/>
                    <a:pt x="728" y="617"/>
                  </a:cubicBezTo>
                  <a:cubicBezTo>
                    <a:pt x="723" y="611"/>
                    <a:pt x="717" y="606"/>
                    <a:pt x="723" y="600"/>
                  </a:cubicBezTo>
                  <a:lnTo>
                    <a:pt x="723" y="600"/>
                  </a:lnTo>
                  <a:cubicBezTo>
                    <a:pt x="728" y="606"/>
                    <a:pt x="728" y="606"/>
                    <a:pt x="728" y="606"/>
                  </a:cubicBezTo>
                  <a:cubicBezTo>
                    <a:pt x="745" y="600"/>
                    <a:pt x="723" y="583"/>
                    <a:pt x="739" y="583"/>
                  </a:cubicBezTo>
                  <a:lnTo>
                    <a:pt x="751" y="583"/>
                  </a:lnTo>
                  <a:cubicBezTo>
                    <a:pt x="745" y="594"/>
                    <a:pt x="739" y="600"/>
                    <a:pt x="739" y="600"/>
                  </a:cubicBezTo>
                  <a:cubicBezTo>
                    <a:pt x="745" y="606"/>
                    <a:pt x="756" y="600"/>
                    <a:pt x="762" y="617"/>
                  </a:cubicBezTo>
                  <a:cubicBezTo>
                    <a:pt x="762" y="600"/>
                    <a:pt x="751" y="583"/>
                    <a:pt x="756" y="578"/>
                  </a:cubicBezTo>
                  <a:lnTo>
                    <a:pt x="762" y="578"/>
                  </a:lnTo>
                  <a:cubicBezTo>
                    <a:pt x="767" y="578"/>
                    <a:pt x="767" y="578"/>
                    <a:pt x="767" y="572"/>
                  </a:cubicBezTo>
                  <a:cubicBezTo>
                    <a:pt x="767" y="572"/>
                    <a:pt x="767" y="572"/>
                    <a:pt x="773" y="566"/>
                  </a:cubicBezTo>
                  <a:cubicBezTo>
                    <a:pt x="773" y="566"/>
                    <a:pt x="773" y="566"/>
                    <a:pt x="773" y="561"/>
                  </a:cubicBezTo>
                  <a:cubicBezTo>
                    <a:pt x="773" y="561"/>
                    <a:pt x="773" y="564"/>
                    <a:pt x="776" y="566"/>
                  </a:cubicBezTo>
                  <a:lnTo>
                    <a:pt x="776" y="566"/>
                  </a:lnTo>
                  <a:cubicBezTo>
                    <a:pt x="779" y="564"/>
                    <a:pt x="780" y="560"/>
                    <a:pt x="784" y="555"/>
                  </a:cubicBezTo>
                  <a:cubicBezTo>
                    <a:pt x="773" y="555"/>
                    <a:pt x="773" y="550"/>
                    <a:pt x="762" y="550"/>
                  </a:cubicBezTo>
                  <a:cubicBezTo>
                    <a:pt x="762" y="550"/>
                    <a:pt x="762" y="550"/>
                    <a:pt x="762" y="555"/>
                  </a:cubicBezTo>
                  <a:cubicBezTo>
                    <a:pt x="762" y="555"/>
                    <a:pt x="762" y="561"/>
                    <a:pt x="756" y="566"/>
                  </a:cubicBezTo>
                  <a:cubicBezTo>
                    <a:pt x="756" y="561"/>
                    <a:pt x="751" y="555"/>
                    <a:pt x="762" y="550"/>
                  </a:cubicBezTo>
                  <a:cubicBezTo>
                    <a:pt x="751" y="544"/>
                    <a:pt x="745" y="538"/>
                    <a:pt x="745" y="538"/>
                  </a:cubicBezTo>
                  <a:cubicBezTo>
                    <a:pt x="762" y="538"/>
                    <a:pt x="773" y="533"/>
                    <a:pt x="784" y="533"/>
                  </a:cubicBezTo>
                  <a:cubicBezTo>
                    <a:pt x="784" y="522"/>
                    <a:pt x="795" y="505"/>
                    <a:pt x="773" y="488"/>
                  </a:cubicBezTo>
                  <a:cubicBezTo>
                    <a:pt x="770" y="485"/>
                    <a:pt x="772" y="485"/>
                    <a:pt x="774" y="485"/>
                  </a:cubicBezTo>
                  <a:cubicBezTo>
                    <a:pt x="777" y="485"/>
                    <a:pt x="781" y="485"/>
                    <a:pt x="784" y="482"/>
                  </a:cubicBezTo>
                  <a:cubicBezTo>
                    <a:pt x="784" y="488"/>
                    <a:pt x="784" y="488"/>
                    <a:pt x="784" y="494"/>
                  </a:cubicBezTo>
                  <a:cubicBezTo>
                    <a:pt x="784" y="482"/>
                    <a:pt x="790" y="471"/>
                    <a:pt x="773" y="466"/>
                  </a:cubicBezTo>
                  <a:cubicBezTo>
                    <a:pt x="776" y="462"/>
                    <a:pt x="779" y="461"/>
                    <a:pt x="781" y="461"/>
                  </a:cubicBezTo>
                  <a:cubicBezTo>
                    <a:pt x="784" y="461"/>
                    <a:pt x="786" y="464"/>
                    <a:pt x="786" y="464"/>
                  </a:cubicBezTo>
                  <a:cubicBezTo>
                    <a:pt x="786" y="464"/>
                    <a:pt x="786" y="463"/>
                    <a:pt x="784" y="460"/>
                  </a:cubicBezTo>
                  <a:lnTo>
                    <a:pt x="790" y="460"/>
                  </a:lnTo>
                  <a:cubicBezTo>
                    <a:pt x="823" y="438"/>
                    <a:pt x="756" y="415"/>
                    <a:pt x="790" y="393"/>
                  </a:cubicBezTo>
                  <a:lnTo>
                    <a:pt x="784" y="393"/>
                  </a:lnTo>
                  <a:cubicBezTo>
                    <a:pt x="795" y="359"/>
                    <a:pt x="767" y="331"/>
                    <a:pt x="779" y="298"/>
                  </a:cubicBezTo>
                  <a:cubicBezTo>
                    <a:pt x="784" y="286"/>
                    <a:pt x="773" y="286"/>
                    <a:pt x="762" y="286"/>
                  </a:cubicBezTo>
                  <a:lnTo>
                    <a:pt x="779" y="281"/>
                  </a:lnTo>
                  <a:lnTo>
                    <a:pt x="756" y="275"/>
                  </a:lnTo>
                  <a:cubicBezTo>
                    <a:pt x="739" y="270"/>
                    <a:pt x="784" y="242"/>
                    <a:pt x="756" y="236"/>
                  </a:cubicBezTo>
                  <a:lnTo>
                    <a:pt x="756" y="236"/>
                  </a:lnTo>
                  <a:lnTo>
                    <a:pt x="745" y="242"/>
                  </a:lnTo>
                  <a:cubicBezTo>
                    <a:pt x="745" y="236"/>
                    <a:pt x="734" y="225"/>
                    <a:pt x="745" y="219"/>
                  </a:cubicBezTo>
                  <a:lnTo>
                    <a:pt x="745" y="219"/>
                  </a:lnTo>
                  <a:cubicBezTo>
                    <a:pt x="741" y="219"/>
                    <a:pt x="737" y="222"/>
                    <a:pt x="737" y="222"/>
                  </a:cubicBezTo>
                  <a:cubicBezTo>
                    <a:pt x="737" y="222"/>
                    <a:pt x="737" y="221"/>
                    <a:pt x="739" y="219"/>
                  </a:cubicBezTo>
                  <a:lnTo>
                    <a:pt x="745" y="214"/>
                  </a:lnTo>
                  <a:cubicBezTo>
                    <a:pt x="739" y="214"/>
                    <a:pt x="734" y="214"/>
                    <a:pt x="723" y="208"/>
                  </a:cubicBezTo>
                  <a:cubicBezTo>
                    <a:pt x="723" y="197"/>
                    <a:pt x="751" y="197"/>
                    <a:pt x="745" y="180"/>
                  </a:cubicBezTo>
                  <a:cubicBezTo>
                    <a:pt x="742" y="177"/>
                    <a:pt x="735" y="176"/>
                    <a:pt x="728" y="176"/>
                  </a:cubicBezTo>
                  <a:cubicBezTo>
                    <a:pt x="721" y="176"/>
                    <a:pt x="714" y="177"/>
                    <a:pt x="711" y="180"/>
                  </a:cubicBezTo>
                  <a:cubicBezTo>
                    <a:pt x="711" y="186"/>
                    <a:pt x="711" y="191"/>
                    <a:pt x="706" y="191"/>
                  </a:cubicBezTo>
                  <a:lnTo>
                    <a:pt x="700" y="191"/>
                  </a:lnTo>
                  <a:cubicBezTo>
                    <a:pt x="695" y="197"/>
                    <a:pt x="683" y="202"/>
                    <a:pt x="678" y="208"/>
                  </a:cubicBezTo>
                  <a:cubicBezTo>
                    <a:pt x="678" y="202"/>
                    <a:pt x="678" y="202"/>
                    <a:pt x="678" y="202"/>
                  </a:cubicBezTo>
                  <a:lnTo>
                    <a:pt x="667" y="208"/>
                  </a:lnTo>
                  <a:lnTo>
                    <a:pt x="672" y="208"/>
                  </a:lnTo>
                  <a:cubicBezTo>
                    <a:pt x="667" y="214"/>
                    <a:pt x="661" y="225"/>
                    <a:pt x="655" y="230"/>
                  </a:cubicBezTo>
                  <a:lnTo>
                    <a:pt x="672" y="230"/>
                  </a:lnTo>
                  <a:lnTo>
                    <a:pt x="661" y="236"/>
                  </a:lnTo>
                  <a:lnTo>
                    <a:pt x="661" y="230"/>
                  </a:lnTo>
                  <a:cubicBezTo>
                    <a:pt x="655" y="236"/>
                    <a:pt x="655" y="237"/>
                    <a:pt x="657" y="237"/>
                  </a:cubicBezTo>
                  <a:cubicBezTo>
                    <a:pt x="660" y="237"/>
                    <a:pt x="664" y="236"/>
                    <a:pt x="667" y="236"/>
                  </a:cubicBezTo>
                  <a:lnTo>
                    <a:pt x="667" y="236"/>
                  </a:lnTo>
                  <a:cubicBezTo>
                    <a:pt x="661" y="242"/>
                    <a:pt x="661" y="242"/>
                    <a:pt x="661" y="247"/>
                  </a:cubicBezTo>
                  <a:lnTo>
                    <a:pt x="683" y="242"/>
                  </a:lnTo>
                  <a:lnTo>
                    <a:pt x="683" y="242"/>
                  </a:lnTo>
                  <a:cubicBezTo>
                    <a:pt x="672" y="247"/>
                    <a:pt x="667" y="247"/>
                    <a:pt x="661" y="253"/>
                  </a:cubicBezTo>
                  <a:cubicBezTo>
                    <a:pt x="670" y="253"/>
                    <a:pt x="675" y="246"/>
                    <a:pt x="683" y="246"/>
                  </a:cubicBezTo>
                  <a:cubicBezTo>
                    <a:pt x="685" y="246"/>
                    <a:pt x="687" y="246"/>
                    <a:pt x="689" y="247"/>
                  </a:cubicBezTo>
                  <a:cubicBezTo>
                    <a:pt x="678" y="253"/>
                    <a:pt x="672" y="253"/>
                    <a:pt x="683" y="253"/>
                  </a:cubicBezTo>
                  <a:cubicBezTo>
                    <a:pt x="678" y="258"/>
                    <a:pt x="672" y="258"/>
                    <a:pt x="672" y="258"/>
                  </a:cubicBezTo>
                  <a:cubicBezTo>
                    <a:pt x="678" y="258"/>
                    <a:pt x="678" y="264"/>
                    <a:pt x="689" y="264"/>
                  </a:cubicBezTo>
                  <a:cubicBezTo>
                    <a:pt x="678" y="270"/>
                    <a:pt x="695" y="275"/>
                    <a:pt x="678" y="281"/>
                  </a:cubicBezTo>
                  <a:cubicBezTo>
                    <a:pt x="683" y="281"/>
                    <a:pt x="695" y="281"/>
                    <a:pt x="695" y="286"/>
                  </a:cubicBezTo>
                  <a:cubicBezTo>
                    <a:pt x="672" y="286"/>
                    <a:pt x="700" y="298"/>
                    <a:pt x="672" y="303"/>
                  </a:cubicBezTo>
                  <a:cubicBezTo>
                    <a:pt x="700" y="303"/>
                    <a:pt x="689" y="320"/>
                    <a:pt x="700" y="326"/>
                  </a:cubicBezTo>
                  <a:cubicBezTo>
                    <a:pt x="700" y="326"/>
                    <a:pt x="689" y="331"/>
                    <a:pt x="689" y="337"/>
                  </a:cubicBezTo>
                  <a:cubicBezTo>
                    <a:pt x="694" y="335"/>
                    <a:pt x="698" y="334"/>
                    <a:pt x="701" y="334"/>
                  </a:cubicBezTo>
                  <a:cubicBezTo>
                    <a:pt x="709" y="334"/>
                    <a:pt x="715" y="338"/>
                    <a:pt x="723" y="342"/>
                  </a:cubicBezTo>
                  <a:cubicBezTo>
                    <a:pt x="717" y="344"/>
                    <a:pt x="713" y="345"/>
                    <a:pt x="709" y="345"/>
                  </a:cubicBezTo>
                  <a:cubicBezTo>
                    <a:pt x="701" y="345"/>
                    <a:pt x="695" y="342"/>
                    <a:pt x="683" y="342"/>
                  </a:cubicBezTo>
                  <a:lnTo>
                    <a:pt x="683" y="342"/>
                  </a:lnTo>
                  <a:cubicBezTo>
                    <a:pt x="697" y="342"/>
                    <a:pt x="699" y="349"/>
                    <a:pt x="706" y="349"/>
                  </a:cubicBezTo>
                  <a:cubicBezTo>
                    <a:pt x="707" y="349"/>
                    <a:pt x="709" y="349"/>
                    <a:pt x="711" y="348"/>
                  </a:cubicBezTo>
                  <a:lnTo>
                    <a:pt x="711" y="348"/>
                  </a:lnTo>
                  <a:cubicBezTo>
                    <a:pt x="700" y="354"/>
                    <a:pt x="706" y="354"/>
                    <a:pt x="695" y="359"/>
                  </a:cubicBezTo>
                  <a:cubicBezTo>
                    <a:pt x="701" y="357"/>
                    <a:pt x="704" y="357"/>
                    <a:pt x="706" y="357"/>
                  </a:cubicBezTo>
                  <a:lnTo>
                    <a:pt x="706" y="357"/>
                  </a:lnTo>
                  <a:cubicBezTo>
                    <a:pt x="709" y="357"/>
                    <a:pt x="703" y="361"/>
                    <a:pt x="711" y="365"/>
                  </a:cubicBezTo>
                  <a:cubicBezTo>
                    <a:pt x="700" y="370"/>
                    <a:pt x="689" y="365"/>
                    <a:pt x="700" y="376"/>
                  </a:cubicBezTo>
                  <a:lnTo>
                    <a:pt x="700" y="376"/>
                  </a:lnTo>
                  <a:cubicBezTo>
                    <a:pt x="698" y="376"/>
                    <a:pt x="696" y="376"/>
                    <a:pt x="694" y="375"/>
                  </a:cubicBezTo>
                  <a:lnTo>
                    <a:pt x="694" y="375"/>
                  </a:lnTo>
                  <a:cubicBezTo>
                    <a:pt x="696" y="376"/>
                    <a:pt x="698" y="376"/>
                    <a:pt x="700" y="376"/>
                  </a:cubicBezTo>
                  <a:cubicBezTo>
                    <a:pt x="700" y="376"/>
                    <a:pt x="700" y="376"/>
                    <a:pt x="700" y="376"/>
                  </a:cubicBezTo>
                  <a:lnTo>
                    <a:pt x="700" y="376"/>
                  </a:lnTo>
                  <a:cubicBezTo>
                    <a:pt x="704" y="376"/>
                    <a:pt x="708" y="376"/>
                    <a:pt x="711" y="376"/>
                  </a:cubicBezTo>
                  <a:cubicBezTo>
                    <a:pt x="717" y="382"/>
                    <a:pt x="700" y="382"/>
                    <a:pt x="689" y="382"/>
                  </a:cubicBezTo>
                  <a:cubicBezTo>
                    <a:pt x="695" y="387"/>
                    <a:pt x="711" y="393"/>
                    <a:pt x="711" y="393"/>
                  </a:cubicBezTo>
                  <a:cubicBezTo>
                    <a:pt x="708" y="393"/>
                    <a:pt x="706" y="395"/>
                    <a:pt x="704" y="395"/>
                  </a:cubicBezTo>
                  <a:cubicBezTo>
                    <a:pt x="704" y="395"/>
                    <a:pt x="704" y="395"/>
                    <a:pt x="703" y="395"/>
                  </a:cubicBezTo>
                  <a:lnTo>
                    <a:pt x="703" y="395"/>
                  </a:lnTo>
                  <a:cubicBezTo>
                    <a:pt x="715" y="405"/>
                    <a:pt x="701" y="410"/>
                    <a:pt x="717" y="421"/>
                  </a:cubicBezTo>
                  <a:lnTo>
                    <a:pt x="739" y="421"/>
                  </a:lnTo>
                  <a:cubicBezTo>
                    <a:pt x="739" y="426"/>
                    <a:pt x="745" y="432"/>
                    <a:pt x="734" y="432"/>
                  </a:cubicBezTo>
                  <a:cubicBezTo>
                    <a:pt x="739" y="426"/>
                    <a:pt x="734" y="426"/>
                    <a:pt x="728" y="426"/>
                  </a:cubicBezTo>
                  <a:lnTo>
                    <a:pt x="734" y="432"/>
                  </a:lnTo>
                  <a:cubicBezTo>
                    <a:pt x="717" y="432"/>
                    <a:pt x="728" y="426"/>
                    <a:pt x="717" y="421"/>
                  </a:cubicBezTo>
                  <a:lnTo>
                    <a:pt x="717" y="421"/>
                  </a:lnTo>
                  <a:cubicBezTo>
                    <a:pt x="723" y="432"/>
                    <a:pt x="734" y="443"/>
                    <a:pt x="728" y="443"/>
                  </a:cubicBezTo>
                  <a:cubicBezTo>
                    <a:pt x="715" y="443"/>
                    <a:pt x="719" y="436"/>
                    <a:pt x="716" y="436"/>
                  </a:cubicBezTo>
                  <a:lnTo>
                    <a:pt x="716" y="436"/>
                  </a:lnTo>
                  <a:cubicBezTo>
                    <a:pt x="715" y="436"/>
                    <a:pt x="714" y="436"/>
                    <a:pt x="711" y="438"/>
                  </a:cubicBezTo>
                  <a:lnTo>
                    <a:pt x="717" y="432"/>
                  </a:lnTo>
                  <a:cubicBezTo>
                    <a:pt x="689" y="432"/>
                    <a:pt x="717" y="426"/>
                    <a:pt x="689" y="426"/>
                  </a:cubicBezTo>
                  <a:cubicBezTo>
                    <a:pt x="683" y="438"/>
                    <a:pt x="700" y="438"/>
                    <a:pt x="695" y="449"/>
                  </a:cubicBezTo>
                  <a:cubicBezTo>
                    <a:pt x="697" y="452"/>
                    <a:pt x="700" y="452"/>
                    <a:pt x="703" y="452"/>
                  </a:cubicBezTo>
                  <a:cubicBezTo>
                    <a:pt x="706" y="452"/>
                    <a:pt x="709" y="452"/>
                    <a:pt x="711" y="454"/>
                  </a:cubicBezTo>
                  <a:cubicBezTo>
                    <a:pt x="717" y="463"/>
                    <a:pt x="707" y="463"/>
                    <a:pt x="698" y="463"/>
                  </a:cubicBezTo>
                  <a:cubicBezTo>
                    <a:pt x="689" y="463"/>
                    <a:pt x="681" y="463"/>
                    <a:pt x="689" y="471"/>
                  </a:cubicBezTo>
                  <a:cubicBezTo>
                    <a:pt x="700" y="477"/>
                    <a:pt x="717" y="482"/>
                    <a:pt x="706" y="488"/>
                  </a:cubicBezTo>
                  <a:lnTo>
                    <a:pt x="689" y="482"/>
                  </a:lnTo>
                  <a:lnTo>
                    <a:pt x="689" y="482"/>
                  </a:lnTo>
                  <a:cubicBezTo>
                    <a:pt x="683" y="488"/>
                    <a:pt x="711" y="494"/>
                    <a:pt x="695" y="499"/>
                  </a:cubicBezTo>
                  <a:cubicBezTo>
                    <a:pt x="689" y="499"/>
                    <a:pt x="695" y="494"/>
                    <a:pt x="689" y="494"/>
                  </a:cubicBezTo>
                  <a:cubicBezTo>
                    <a:pt x="678" y="494"/>
                    <a:pt x="700" y="499"/>
                    <a:pt x="695" y="505"/>
                  </a:cubicBezTo>
                  <a:lnTo>
                    <a:pt x="683" y="499"/>
                  </a:lnTo>
                  <a:lnTo>
                    <a:pt x="683" y="499"/>
                  </a:lnTo>
                  <a:cubicBezTo>
                    <a:pt x="678" y="510"/>
                    <a:pt x="689" y="527"/>
                    <a:pt x="683" y="538"/>
                  </a:cubicBezTo>
                  <a:cubicBezTo>
                    <a:pt x="678" y="538"/>
                    <a:pt x="678" y="533"/>
                    <a:pt x="672" y="533"/>
                  </a:cubicBezTo>
                  <a:cubicBezTo>
                    <a:pt x="672" y="550"/>
                    <a:pt x="650" y="561"/>
                    <a:pt x="638" y="566"/>
                  </a:cubicBezTo>
                  <a:lnTo>
                    <a:pt x="644" y="578"/>
                  </a:lnTo>
                  <a:cubicBezTo>
                    <a:pt x="644" y="578"/>
                    <a:pt x="638" y="578"/>
                    <a:pt x="638" y="572"/>
                  </a:cubicBezTo>
                  <a:cubicBezTo>
                    <a:pt x="627" y="572"/>
                    <a:pt x="644" y="578"/>
                    <a:pt x="644" y="583"/>
                  </a:cubicBezTo>
                  <a:cubicBezTo>
                    <a:pt x="644" y="585"/>
                    <a:pt x="644" y="585"/>
                    <a:pt x="643" y="585"/>
                  </a:cubicBezTo>
                  <a:cubicBezTo>
                    <a:pt x="641" y="585"/>
                    <a:pt x="637" y="582"/>
                    <a:pt x="633" y="578"/>
                  </a:cubicBezTo>
                  <a:lnTo>
                    <a:pt x="633" y="578"/>
                  </a:lnTo>
                  <a:cubicBezTo>
                    <a:pt x="638" y="593"/>
                    <a:pt x="634" y="612"/>
                    <a:pt x="621" y="612"/>
                  </a:cubicBezTo>
                  <a:cubicBezTo>
                    <a:pt x="620" y="612"/>
                    <a:pt x="618" y="612"/>
                    <a:pt x="616" y="611"/>
                  </a:cubicBezTo>
                  <a:lnTo>
                    <a:pt x="616" y="611"/>
                  </a:lnTo>
                  <a:cubicBezTo>
                    <a:pt x="605" y="611"/>
                    <a:pt x="627" y="634"/>
                    <a:pt x="610" y="634"/>
                  </a:cubicBezTo>
                  <a:lnTo>
                    <a:pt x="610" y="628"/>
                  </a:lnTo>
                  <a:cubicBezTo>
                    <a:pt x="596" y="633"/>
                    <a:pt x="585" y="651"/>
                    <a:pt x="567" y="651"/>
                  </a:cubicBezTo>
                  <a:cubicBezTo>
                    <a:pt x="565" y="651"/>
                    <a:pt x="563" y="651"/>
                    <a:pt x="560" y="650"/>
                  </a:cubicBezTo>
                  <a:lnTo>
                    <a:pt x="560" y="650"/>
                  </a:lnTo>
                  <a:cubicBezTo>
                    <a:pt x="571" y="667"/>
                    <a:pt x="543" y="650"/>
                    <a:pt x="554" y="673"/>
                  </a:cubicBezTo>
                  <a:cubicBezTo>
                    <a:pt x="538" y="667"/>
                    <a:pt x="538" y="662"/>
                    <a:pt x="521" y="656"/>
                  </a:cubicBezTo>
                  <a:lnTo>
                    <a:pt x="521" y="656"/>
                  </a:lnTo>
                  <a:cubicBezTo>
                    <a:pt x="521" y="656"/>
                    <a:pt x="526" y="678"/>
                    <a:pt x="521" y="678"/>
                  </a:cubicBezTo>
                  <a:lnTo>
                    <a:pt x="515" y="667"/>
                  </a:lnTo>
                  <a:lnTo>
                    <a:pt x="515" y="684"/>
                  </a:lnTo>
                  <a:lnTo>
                    <a:pt x="504" y="667"/>
                  </a:lnTo>
                  <a:lnTo>
                    <a:pt x="504" y="673"/>
                  </a:lnTo>
                  <a:cubicBezTo>
                    <a:pt x="504" y="673"/>
                    <a:pt x="510" y="678"/>
                    <a:pt x="510" y="684"/>
                  </a:cubicBezTo>
                  <a:cubicBezTo>
                    <a:pt x="509" y="685"/>
                    <a:pt x="507" y="685"/>
                    <a:pt x="506" y="685"/>
                  </a:cubicBezTo>
                  <a:cubicBezTo>
                    <a:pt x="500" y="685"/>
                    <a:pt x="492" y="677"/>
                    <a:pt x="487" y="673"/>
                  </a:cubicBezTo>
                  <a:lnTo>
                    <a:pt x="476" y="690"/>
                  </a:lnTo>
                  <a:cubicBezTo>
                    <a:pt x="476" y="678"/>
                    <a:pt x="476" y="678"/>
                    <a:pt x="476" y="673"/>
                  </a:cubicBezTo>
                  <a:cubicBezTo>
                    <a:pt x="476" y="677"/>
                    <a:pt x="476" y="678"/>
                    <a:pt x="476" y="678"/>
                  </a:cubicBezTo>
                  <a:cubicBezTo>
                    <a:pt x="476" y="678"/>
                    <a:pt x="475" y="670"/>
                    <a:pt x="473" y="670"/>
                  </a:cubicBezTo>
                  <a:cubicBezTo>
                    <a:pt x="472" y="670"/>
                    <a:pt x="471" y="671"/>
                    <a:pt x="470" y="673"/>
                  </a:cubicBezTo>
                  <a:cubicBezTo>
                    <a:pt x="470" y="678"/>
                    <a:pt x="470" y="684"/>
                    <a:pt x="470" y="684"/>
                  </a:cubicBezTo>
                  <a:cubicBezTo>
                    <a:pt x="468" y="681"/>
                    <a:pt x="465" y="680"/>
                    <a:pt x="461" y="680"/>
                  </a:cubicBezTo>
                  <a:cubicBezTo>
                    <a:pt x="458" y="680"/>
                    <a:pt x="454" y="681"/>
                    <a:pt x="448" y="684"/>
                  </a:cubicBezTo>
                  <a:lnTo>
                    <a:pt x="448" y="673"/>
                  </a:lnTo>
                  <a:cubicBezTo>
                    <a:pt x="437" y="673"/>
                    <a:pt x="426" y="684"/>
                    <a:pt x="414" y="684"/>
                  </a:cubicBezTo>
                  <a:cubicBezTo>
                    <a:pt x="420" y="690"/>
                    <a:pt x="420" y="706"/>
                    <a:pt x="414" y="706"/>
                  </a:cubicBezTo>
                  <a:lnTo>
                    <a:pt x="414" y="690"/>
                  </a:lnTo>
                  <a:cubicBezTo>
                    <a:pt x="409" y="701"/>
                    <a:pt x="414" y="695"/>
                    <a:pt x="409" y="706"/>
                  </a:cubicBezTo>
                  <a:cubicBezTo>
                    <a:pt x="403" y="706"/>
                    <a:pt x="409" y="690"/>
                    <a:pt x="409" y="684"/>
                  </a:cubicBezTo>
                  <a:lnTo>
                    <a:pt x="409" y="684"/>
                  </a:lnTo>
                  <a:lnTo>
                    <a:pt x="403" y="690"/>
                  </a:lnTo>
                  <a:cubicBezTo>
                    <a:pt x="403" y="684"/>
                    <a:pt x="403" y="684"/>
                    <a:pt x="403" y="678"/>
                  </a:cubicBezTo>
                  <a:cubicBezTo>
                    <a:pt x="403" y="680"/>
                    <a:pt x="403" y="681"/>
                    <a:pt x="403" y="681"/>
                  </a:cubicBezTo>
                  <a:cubicBezTo>
                    <a:pt x="402" y="681"/>
                    <a:pt x="399" y="673"/>
                    <a:pt x="396" y="673"/>
                  </a:cubicBezTo>
                  <a:cubicBezTo>
                    <a:pt x="395" y="673"/>
                    <a:pt x="393" y="674"/>
                    <a:pt x="392" y="678"/>
                  </a:cubicBezTo>
                  <a:lnTo>
                    <a:pt x="392" y="673"/>
                  </a:lnTo>
                  <a:cubicBezTo>
                    <a:pt x="381" y="673"/>
                    <a:pt x="375" y="678"/>
                    <a:pt x="364" y="678"/>
                  </a:cubicBezTo>
                  <a:cubicBezTo>
                    <a:pt x="358" y="690"/>
                    <a:pt x="358" y="690"/>
                    <a:pt x="353" y="695"/>
                  </a:cubicBezTo>
                  <a:cubicBezTo>
                    <a:pt x="342" y="690"/>
                    <a:pt x="336" y="678"/>
                    <a:pt x="330" y="678"/>
                  </a:cubicBezTo>
                  <a:cubicBezTo>
                    <a:pt x="319" y="684"/>
                    <a:pt x="325" y="690"/>
                    <a:pt x="319" y="695"/>
                  </a:cubicBezTo>
                  <a:cubicBezTo>
                    <a:pt x="319" y="684"/>
                    <a:pt x="314" y="678"/>
                    <a:pt x="319" y="673"/>
                  </a:cubicBezTo>
                  <a:lnTo>
                    <a:pt x="286" y="673"/>
                  </a:lnTo>
                  <a:cubicBezTo>
                    <a:pt x="286" y="678"/>
                    <a:pt x="286" y="684"/>
                    <a:pt x="286" y="684"/>
                  </a:cubicBezTo>
                  <a:cubicBezTo>
                    <a:pt x="285" y="685"/>
                    <a:pt x="284" y="685"/>
                    <a:pt x="283" y="685"/>
                  </a:cubicBezTo>
                  <a:cubicBezTo>
                    <a:pt x="280" y="685"/>
                    <a:pt x="281" y="677"/>
                    <a:pt x="286" y="673"/>
                  </a:cubicBezTo>
                  <a:lnTo>
                    <a:pt x="286" y="673"/>
                  </a:lnTo>
                  <a:cubicBezTo>
                    <a:pt x="283" y="674"/>
                    <a:pt x="281" y="674"/>
                    <a:pt x="279" y="674"/>
                  </a:cubicBezTo>
                  <a:cubicBezTo>
                    <a:pt x="261" y="674"/>
                    <a:pt x="265" y="638"/>
                    <a:pt x="248" y="638"/>
                  </a:cubicBezTo>
                  <a:cubicBezTo>
                    <a:pt x="246" y="638"/>
                    <a:pt x="243" y="638"/>
                    <a:pt x="241" y="639"/>
                  </a:cubicBezTo>
                  <a:lnTo>
                    <a:pt x="246" y="639"/>
                  </a:lnTo>
                  <a:lnTo>
                    <a:pt x="224" y="645"/>
                  </a:lnTo>
                  <a:cubicBezTo>
                    <a:pt x="224" y="639"/>
                    <a:pt x="235" y="639"/>
                    <a:pt x="235" y="628"/>
                  </a:cubicBezTo>
                  <a:lnTo>
                    <a:pt x="235" y="628"/>
                  </a:lnTo>
                  <a:cubicBezTo>
                    <a:pt x="233" y="629"/>
                    <a:pt x="231" y="629"/>
                    <a:pt x="229" y="629"/>
                  </a:cubicBezTo>
                  <a:cubicBezTo>
                    <a:pt x="216" y="629"/>
                    <a:pt x="216" y="616"/>
                    <a:pt x="207" y="616"/>
                  </a:cubicBezTo>
                  <a:cubicBezTo>
                    <a:pt x="205" y="616"/>
                    <a:pt x="204" y="616"/>
                    <a:pt x="202" y="617"/>
                  </a:cubicBezTo>
                  <a:cubicBezTo>
                    <a:pt x="218" y="583"/>
                    <a:pt x="174" y="594"/>
                    <a:pt x="185" y="566"/>
                  </a:cubicBezTo>
                  <a:lnTo>
                    <a:pt x="185" y="566"/>
                  </a:lnTo>
                  <a:lnTo>
                    <a:pt x="179" y="572"/>
                  </a:lnTo>
                  <a:cubicBezTo>
                    <a:pt x="178" y="573"/>
                    <a:pt x="177" y="574"/>
                    <a:pt x="177" y="574"/>
                  </a:cubicBezTo>
                  <a:cubicBezTo>
                    <a:pt x="176" y="574"/>
                    <a:pt x="179" y="566"/>
                    <a:pt x="179" y="566"/>
                  </a:cubicBezTo>
                  <a:lnTo>
                    <a:pt x="179" y="566"/>
                  </a:lnTo>
                  <a:cubicBezTo>
                    <a:pt x="174" y="566"/>
                    <a:pt x="179" y="572"/>
                    <a:pt x="174" y="572"/>
                  </a:cubicBezTo>
                  <a:cubicBezTo>
                    <a:pt x="146" y="555"/>
                    <a:pt x="151" y="516"/>
                    <a:pt x="151" y="494"/>
                  </a:cubicBezTo>
                  <a:cubicBezTo>
                    <a:pt x="150" y="490"/>
                    <a:pt x="145" y="489"/>
                    <a:pt x="140" y="489"/>
                  </a:cubicBezTo>
                  <a:cubicBezTo>
                    <a:pt x="134" y="489"/>
                    <a:pt x="128" y="490"/>
                    <a:pt x="124" y="490"/>
                  </a:cubicBezTo>
                  <a:cubicBezTo>
                    <a:pt x="119" y="490"/>
                    <a:pt x="117" y="489"/>
                    <a:pt x="123" y="482"/>
                  </a:cubicBezTo>
                  <a:lnTo>
                    <a:pt x="134" y="482"/>
                  </a:lnTo>
                  <a:cubicBezTo>
                    <a:pt x="114" y="467"/>
                    <a:pt x="127" y="447"/>
                    <a:pt x="115" y="426"/>
                  </a:cubicBezTo>
                  <a:lnTo>
                    <a:pt x="115" y="426"/>
                  </a:lnTo>
                  <a:cubicBezTo>
                    <a:pt x="117" y="426"/>
                    <a:pt x="118" y="426"/>
                    <a:pt x="118" y="426"/>
                  </a:cubicBezTo>
                  <a:cubicBezTo>
                    <a:pt x="129" y="421"/>
                    <a:pt x="118" y="410"/>
                    <a:pt x="106" y="410"/>
                  </a:cubicBezTo>
                  <a:lnTo>
                    <a:pt x="123" y="410"/>
                  </a:lnTo>
                  <a:cubicBezTo>
                    <a:pt x="129" y="404"/>
                    <a:pt x="106" y="398"/>
                    <a:pt x="118" y="393"/>
                  </a:cubicBezTo>
                  <a:lnTo>
                    <a:pt x="118" y="393"/>
                  </a:lnTo>
                  <a:cubicBezTo>
                    <a:pt x="118" y="393"/>
                    <a:pt x="119" y="393"/>
                    <a:pt x="121" y="394"/>
                  </a:cubicBezTo>
                  <a:lnTo>
                    <a:pt x="121" y="394"/>
                  </a:lnTo>
                  <a:cubicBezTo>
                    <a:pt x="120" y="390"/>
                    <a:pt x="120" y="386"/>
                    <a:pt x="117" y="386"/>
                  </a:cubicBezTo>
                  <a:cubicBezTo>
                    <a:pt x="116" y="386"/>
                    <a:pt x="114" y="386"/>
                    <a:pt x="112" y="387"/>
                  </a:cubicBezTo>
                  <a:cubicBezTo>
                    <a:pt x="118" y="376"/>
                    <a:pt x="106" y="370"/>
                    <a:pt x="112" y="365"/>
                  </a:cubicBezTo>
                  <a:cubicBezTo>
                    <a:pt x="101" y="359"/>
                    <a:pt x="123" y="354"/>
                    <a:pt x="101" y="348"/>
                  </a:cubicBezTo>
                  <a:lnTo>
                    <a:pt x="101" y="348"/>
                  </a:lnTo>
                  <a:cubicBezTo>
                    <a:pt x="104" y="349"/>
                    <a:pt x="107" y="349"/>
                    <a:pt x="109" y="349"/>
                  </a:cubicBezTo>
                  <a:cubicBezTo>
                    <a:pt x="122" y="349"/>
                    <a:pt x="117" y="336"/>
                    <a:pt x="112" y="331"/>
                  </a:cubicBezTo>
                  <a:lnTo>
                    <a:pt x="112" y="331"/>
                  </a:lnTo>
                  <a:cubicBezTo>
                    <a:pt x="114" y="333"/>
                    <a:pt x="115" y="334"/>
                    <a:pt x="116" y="334"/>
                  </a:cubicBezTo>
                  <a:cubicBezTo>
                    <a:pt x="119" y="334"/>
                    <a:pt x="121" y="331"/>
                    <a:pt x="129" y="331"/>
                  </a:cubicBezTo>
                  <a:cubicBezTo>
                    <a:pt x="129" y="326"/>
                    <a:pt x="123" y="320"/>
                    <a:pt x="118" y="320"/>
                  </a:cubicBezTo>
                  <a:cubicBezTo>
                    <a:pt x="138" y="315"/>
                    <a:pt x="109" y="297"/>
                    <a:pt x="126" y="297"/>
                  </a:cubicBezTo>
                  <a:cubicBezTo>
                    <a:pt x="128" y="297"/>
                    <a:pt x="131" y="297"/>
                    <a:pt x="134" y="298"/>
                  </a:cubicBezTo>
                  <a:cubicBezTo>
                    <a:pt x="129" y="281"/>
                    <a:pt x="129" y="264"/>
                    <a:pt x="129" y="247"/>
                  </a:cubicBezTo>
                  <a:lnTo>
                    <a:pt x="129" y="247"/>
                  </a:lnTo>
                  <a:cubicBezTo>
                    <a:pt x="151" y="258"/>
                    <a:pt x="123" y="264"/>
                    <a:pt x="146" y="270"/>
                  </a:cubicBezTo>
                  <a:cubicBezTo>
                    <a:pt x="140" y="253"/>
                    <a:pt x="134" y="242"/>
                    <a:pt x="146" y="230"/>
                  </a:cubicBezTo>
                  <a:cubicBezTo>
                    <a:pt x="146" y="229"/>
                    <a:pt x="146" y="229"/>
                    <a:pt x="146" y="229"/>
                  </a:cubicBezTo>
                  <a:cubicBezTo>
                    <a:pt x="148" y="229"/>
                    <a:pt x="151" y="236"/>
                    <a:pt x="151" y="236"/>
                  </a:cubicBezTo>
                  <a:cubicBezTo>
                    <a:pt x="151" y="219"/>
                    <a:pt x="168" y="219"/>
                    <a:pt x="168" y="202"/>
                  </a:cubicBezTo>
                  <a:cubicBezTo>
                    <a:pt x="158" y="197"/>
                    <a:pt x="157" y="178"/>
                    <a:pt x="152" y="170"/>
                  </a:cubicBezTo>
                  <a:lnTo>
                    <a:pt x="152" y="170"/>
                  </a:lnTo>
                  <a:cubicBezTo>
                    <a:pt x="158" y="177"/>
                    <a:pt x="161" y="178"/>
                    <a:pt x="163" y="178"/>
                  </a:cubicBezTo>
                  <a:cubicBezTo>
                    <a:pt x="165" y="178"/>
                    <a:pt x="166" y="178"/>
                    <a:pt x="168" y="178"/>
                  </a:cubicBezTo>
                  <a:cubicBezTo>
                    <a:pt x="171" y="178"/>
                    <a:pt x="175" y="179"/>
                    <a:pt x="182" y="188"/>
                  </a:cubicBezTo>
                  <a:lnTo>
                    <a:pt x="182" y="188"/>
                  </a:lnTo>
                  <a:cubicBezTo>
                    <a:pt x="181" y="186"/>
                    <a:pt x="179" y="183"/>
                    <a:pt x="179" y="180"/>
                  </a:cubicBezTo>
                  <a:lnTo>
                    <a:pt x="179" y="180"/>
                  </a:lnTo>
                  <a:cubicBezTo>
                    <a:pt x="179" y="180"/>
                    <a:pt x="185" y="180"/>
                    <a:pt x="185" y="191"/>
                  </a:cubicBezTo>
                  <a:cubicBezTo>
                    <a:pt x="190" y="180"/>
                    <a:pt x="179" y="174"/>
                    <a:pt x="185" y="169"/>
                  </a:cubicBezTo>
                  <a:lnTo>
                    <a:pt x="185" y="169"/>
                  </a:lnTo>
                  <a:cubicBezTo>
                    <a:pt x="189" y="172"/>
                    <a:pt x="190" y="174"/>
                    <a:pt x="190" y="176"/>
                  </a:cubicBezTo>
                  <a:lnTo>
                    <a:pt x="190" y="176"/>
                  </a:lnTo>
                  <a:cubicBezTo>
                    <a:pt x="189" y="166"/>
                    <a:pt x="186" y="158"/>
                    <a:pt x="196" y="158"/>
                  </a:cubicBezTo>
                  <a:cubicBezTo>
                    <a:pt x="196" y="158"/>
                    <a:pt x="196" y="163"/>
                    <a:pt x="196" y="163"/>
                  </a:cubicBezTo>
                  <a:cubicBezTo>
                    <a:pt x="202" y="152"/>
                    <a:pt x="196" y="129"/>
                    <a:pt x="213" y="129"/>
                  </a:cubicBezTo>
                  <a:cubicBezTo>
                    <a:pt x="218" y="138"/>
                    <a:pt x="221" y="138"/>
                    <a:pt x="224" y="138"/>
                  </a:cubicBezTo>
                  <a:cubicBezTo>
                    <a:pt x="227" y="138"/>
                    <a:pt x="230" y="138"/>
                    <a:pt x="235" y="146"/>
                  </a:cubicBezTo>
                  <a:cubicBezTo>
                    <a:pt x="235" y="141"/>
                    <a:pt x="235" y="141"/>
                    <a:pt x="235" y="135"/>
                  </a:cubicBezTo>
                  <a:lnTo>
                    <a:pt x="230" y="129"/>
                  </a:lnTo>
                  <a:cubicBezTo>
                    <a:pt x="234" y="129"/>
                    <a:pt x="231" y="117"/>
                    <a:pt x="237" y="117"/>
                  </a:cubicBezTo>
                  <a:cubicBezTo>
                    <a:pt x="238" y="117"/>
                    <a:pt x="239" y="117"/>
                    <a:pt x="241" y="118"/>
                  </a:cubicBezTo>
                  <a:lnTo>
                    <a:pt x="241" y="124"/>
                  </a:lnTo>
                  <a:lnTo>
                    <a:pt x="246" y="118"/>
                  </a:lnTo>
                  <a:lnTo>
                    <a:pt x="241" y="113"/>
                  </a:lnTo>
                  <a:cubicBezTo>
                    <a:pt x="241" y="101"/>
                    <a:pt x="224" y="96"/>
                    <a:pt x="235" y="96"/>
                  </a:cubicBezTo>
                  <a:cubicBezTo>
                    <a:pt x="235" y="96"/>
                    <a:pt x="237" y="94"/>
                    <a:pt x="239" y="94"/>
                  </a:cubicBezTo>
                  <a:cubicBezTo>
                    <a:pt x="242" y="94"/>
                    <a:pt x="246" y="96"/>
                    <a:pt x="252" y="101"/>
                  </a:cubicBezTo>
                  <a:cubicBezTo>
                    <a:pt x="252" y="97"/>
                    <a:pt x="252" y="89"/>
                    <a:pt x="255" y="89"/>
                  </a:cubicBezTo>
                  <a:cubicBezTo>
                    <a:pt x="256" y="89"/>
                    <a:pt x="257" y="89"/>
                    <a:pt x="258" y="90"/>
                  </a:cubicBezTo>
                  <a:cubicBezTo>
                    <a:pt x="263" y="90"/>
                    <a:pt x="263" y="107"/>
                    <a:pt x="269" y="107"/>
                  </a:cubicBezTo>
                  <a:cubicBezTo>
                    <a:pt x="263" y="96"/>
                    <a:pt x="280" y="96"/>
                    <a:pt x="280" y="85"/>
                  </a:cubicBezTo>
                  <a:cubicBezTo>
                    <a:pt x="286" y="85"/>
                    <a:pt x="286" y="90"/>
                    <a:pt x="286" y="96"/>
                  </a:cubicBezTo>
                  <a:cubicBezTo>
                    <a:pt x="296" y="96"/>
                    <a:pt x="283" y="78"/>
                    <a:pt x="288" y="78"/>
                  </a:cubicBezTo>
                  <a:lnTo>
                    <a:pt x="288" y="78"/>
                  </a:lnTo>
                  <a:cubicBezTo>
                    <a:pt x="289" y="78"/>
                    <a:pt x="290" y="78"/>
                    <a:pt x="291" y="79"/>
                  </a:cubicBezTo>
                  <a:cubicBezTo>
                    <a:pt x="291" y="85"/>
                    <a:pt x="291" y="85"/>
                    <a:pt x="291" y="85"/>
                  </a:cubicBezTo>
                  <a:cubicBezTo>
                    <a:pt x="302" y="85"/>
                    <a:pt x="308" y="73"/>
                    <a:pt x="319" y="73"/>
                  </a:cubicBezTo>
                  <a:lnTo>
                    <a:pt x="319" y="73"/>
                  </a:lnTo>
                  <a:cubicBezTo>
                    <a:pt x="325" y="90"/>
                    <a:pt x="314" y="79"/>
                    <a:pt x="319" y="96"/>
                  </a:cubicBezTo>
                  <a:cubicBezTo>
                    <a:pt x="330" y="90"/>
                    <a:pt x="342" y="68"/>
                    <a:pt x="358" y="68"/>
                  </a:cubicBezTo>
                  <a:lnTo>
                    <a:pt x="353" y="68"/>
                  </a:lnTo>
                  <a:cubicBezTo>
                    <a:pt x="353" y="62"/>
                    <a:pt x="354" y="60"/>
                    <a:pt x="356" y="60"/>
                  </a:cubicBezTo>
                  <a:cubicBezTo>
                    <a:pt x="360" y="60"/>
                    <a:pt x="367" y="70"/>
                    <a:pt x="372" y="70"/>
                  </a:cubicBezTo>
                  <a:lnTo>
                    <a:pt x="372" y="70"/>
                  </a:lnTo>
                  <a:cubicBezTo>
                    <a:pt x="370" y="74"/>
                    <a:pt x="371" y="79"/>
                    <a:pt x="375" y="79"/>
                  </a:cubicBezTo>
                  <a:cubicBezTo>
                    <a:pt x="381" y="79"/>
                    <a:pt x="392" y="68"/>
                    <a:pt x="403" y="62"/>
                  </a:cubicBezTo>
                  <a:lnTo>
                    <a:pt x="403" y="68"/>
                  </a:lnTo>
                  <a:cubicBezTo>
                    <a:pt x="409" y="73"/>
                    <a:pt x="420" y="73"/>
                    <a:pt x="426" y="73"/>
                  </a:cubicBezTo>
                  <a:cubicBezTo>
                    <a:pt x="426" y="68"/>
                    <a:pt x="431" y="68"/>
                    <a:pt x="431" y="62"/>
                  </a:cubicBezTo>
                  <a:cubicBezTo>
                    <a:pt x="434" y="72"/>
                    <a:pt x="439" y="74"/>
                    <a:pt x="444" y="74"/>
                  </a:cubicBezTo>
                  <a:cubicBezTo>
                    <a:pt x="452" y="74"/>
                    <a:pt x="461" y="67"/>
                    <a:pt x="469" y="67"/>
                  </a:cubicBezTo>
                  <a:cubicBezTo>
                    <a:pt x="474" y="67"/>
                    <a:pt x="479" y="70"/>
                    <a:pt x="482" y="79"/>
                  </a:cubicBezTo>
                  <a:cubicBezTo>
                    <a:pt x="476" y="79"/>
                    <a:pt x="476" y="85"/>
                    <a:pt x="476" y="85"/>
                  </a:cubicBezTo>
                  <a:lnTo>
                    <a:pt x="493" y="79"/>
                  </a:lnTo>
                  <a:cubicBezTo>
                    <a:pt x="493" y="68"/>
                    <a:pt x="487" y="73"/>
                    <a:pt x="487" y="62"/>
                  </a:cubicBezTo>
                  <a:cubicBezTo>
                    <a:pt x="493" y="57"/>
                    <a:pt x="498" y="57"/>
                    <a:pt x="504" y="57"/>
                  </a:cubicBezTo>
                  <a:cubicBezTo>
                    <a:pt x="493" y="62"/>
                    <a:pt x="498" y="73"/>
                    <a:pt x="498" y="79"/>
                  </a:cubicBezTo>
                  <a:cubicBezTo>
                    <a:pt x="498" y="73"/>
                    <a:pt x="498" y="73"/>
                    <a:pt x="498" y="68"/>
                  </a:cubicBezTo>
                  <a:cubicBezTo>
                    <a:pt x="500" y="73"/>
                    <a:pt x="501" y="75"/>
                    <a:pt x="502" y="75"/>
                  </a:cubicBezTo>
                  <a:cubicBezTo>
                    <a:pt x="506" y="75"/>
                    <a:pt x="510" y="60"/>
                    <a:pt x="513" y="60"/>
                  </a:cubicBezTo>
                  <a:cubicBezTo>
                    <a:pt x="514" y="60"/>
                    <a:pt x="515" y="61"/>
                    <a:pt x="515" y="62"/>
                  </a:cubicBezTo>
                  <a:lnTo>
                    <a:pt x="515" y="68"/>
                  </a:lnTo>
                  <a:cubicBezTo>
                    <a:pt x="515" y="68"/>
                    <a:pt x="518" y="65"/>
                    <a:pt x="521" y="65"/>
                  </a:cubicBezTo>
                  <a:cubicBezTo>
                    <a:pt x="523" y="65"/>
                    <a:pt x="525" y="66"/>
                    <a:pt x="526" y="68"/>
                  </a:cubicBezTo>
                  <a:cubicBezTo>
                    <a:pt x="526" y="73"/>
                    <a:pt x="525" y="73"/>
                    <a:pt x="523" y="73"/>
                  </a:cubicBezTo>
                  <a:cubicBezTo>
                    <a:pt x="521" y="73"/>
                    <a:pt x="518" y="73"/>
                    <a:pt x="515" y="79"/>
                  </a:cubicBezTo>
                  <a:cubicBezTo>
                    <a:pt x="519" y="79"/>
                    <a:pt x="530" y="70"/>
                    <a:pt x="535" y="70"/>
                  </a:cubicBezTo>
                  <a:cubicBezTo>
                    <a:pt x="537" y="70"/>
                    <a:pt x="538" y="71"/>
                    <a:pt x="538" y="73"/>
                  </a:cubicBezTo>
                  <a:cubicBezTo>
                    <a:pt x="535" y="76"/>
                    <a:pt x="533" y="76"/>
                    <a:pt x="532" y="76"/>
                  </a:cubicBezTo>
                  <a:cubicBezTo>
                    <a:pt x="531" y="76"/>
                    <a:pt x="529" y="76"/>
                    <a:pt x="526" y="79"/>
                  </a:cubicBezTo>
                  <a:cubicBezTo>
                    <a:pt x="526" y="96"/>
                    <a:pt x="526" y="90"/>
                    <a:pt x="532" y="96"/>
                  </a:cubicBezTo>
                  <a:lnTo>
                    <a:pt x="538" y="101"/>
                  </a:lnTo>
                  <a:cubicBezTo>
                    <a:pt x="544" y="91"/>
                    <a:pt x="548" y="88"/>
                    <a:pt x="551" y="88"/>
                  </a:cubicBezTo>
                  <a:cubicBezTo>
                    <a:pt x="555" y="88"/>
                    <a:pt x="557" y="90"/>
                    <a:pt x="561" y="90"/>
                  </a:cubicBezTo>
                  <a:cubicBezTo>
                    <a:pt x="562" y="90"/>
                    <a:pt x="563" y="90"/>
                    <a:pt x="565" y="89"/>
                  </a:cubicBezTo>
                  <a:lnTo>
                    <a:pt x="565" y="89"/>
                  </a:lnTo>
                  <a:cubicBezTo>
                    <a:pt x="558" y="96"/>
                    <a:pt x="564" y="98"/>
                    <a:pt x="554" y="107"/>
                  </a:cubicBezTo>
                  <a:cubicBezTo>
                    <a:pt x="559" y="111"/>
                    <a:pt x="560" y="115"/>
                    <a:pt x="558" y="117"/>
                  </a:cubicBezTo>
                  <a:lnTo>
                    <a:pt x="558" y="117"/>
                  </a:lnTo>
                  <a:cubicBezTo>
                    <a:pt x="558" y="117"/>
                    <a:pt x="558" y="117"/>
                    <a:pt x="559" y="117"/>
                  </a:cubicBezTo>
                  <a:cubicBezTo>
                    <a:pt x="563" y="117"/>
                    <a:pt x="563" y="122"/>
                    <a:pt x="565" y="122"/>
                  </a:cubicBezTo>
                  <a:cubicBezTo>
                    <a:pt x="567" y="122"/>
                    <a:pt x="568" y="121"/>
                    <a:pt x="571" y="118"/>
                  </a:cubicBezTo>
                  <a:lnTo>
                    <a:pt x="571" y="118"/>
                  </a:lnTo>
                  <a:cubicBezTo>
                    <a:pt x="571" y="124"/>
                    <a:pt x="577" y="124"/>
                    <a:pt x="566" y="135"/>
                  </a:cubicBezTo>
                  <a:cubicBezTo>
                    <a:pt x="577" y="135"/>
                    <a:pt x="571" y="124"/>
                    <a:pt x="577" y="118"/>
                  </a:cubicBezTo>
                  <a:cubicBezTo>
                    <a:pt x="578" y="118"/>
                    <a:pt x="579" y="118"/>
                    <a:pt x="580" y="118"/>
                  </a:cubicBezTo>
                  <a:cubicBezTo>
                    <a:pt x="591" y="118"/>
                    <a:pt x="585" y="141"/>
                    <a:pt x="600" y="141"/>
                  </a:cubicBezTo>
                  <a:cubicBezTo>
                    <a:pt x="602" y="141"/>
                    <a:pt x="603" y="141"/>
                    <a:pt x="605" y="141"/>
                  </a:cubicBezTo>
                  <a:cubicBezTo>
                    <a:pt x="616" y="141"/>
                    <a:pt x="627" y="129"/>
                    <a:pt x="644" y="129"/>
                  </a:cubicBezTo>
                  <a:cubicBezTo>
                    <a:pt x="644" y="135"/>
                    <a:pt x="633" y="141"/>
                    <a:pt x="633" y="141"/>
                  </a:cubicBezTo>
                  <a:cubicBezTo>
                    <a:pt x="633" y="152"/>
                    <a:pt x="633" y="152"/>
                    <a:pt x="644" y="152"/>
                  </a:cubicBezTo>
                  <a:lnTo>
                    <a:pt x="661" y="141"/>
                  </a:lnTo>
                  <a:lnTo>
                    <a:pt x="661" y="141"/>
                  </a:lnTo>
                  <a:lnTo>
                    <a:pt x="644" y="146"/>
                  </a:lnTo>
                  <a:cubicBezTo>
                    <a:pt x="644" y="141"/>
                    <a:pt x="650" y="135"/>
                    <a:pt x="655" y="135"/>
                  </a:cubicBezTo>
                  <a:cubicBezTo>
                    <a:pt x="658" y="129"/>
                    <a:pt x="657" y="129"/>
                    <a:pt x="655" y="129"/>
                  </a:cubicBezTo>
                  <a:cubicBezTo>
                    <a:pt x="653" y="129"/>
                    <a:pt x="650" y="129"/>
                    <a:pt x="650" y="124"/>
                  </a:cubicBezTo>
                  <a:lnTo>
                    <a:pt x="644" y="124"/>
                  </a:lnTo>
                  <a:cubicBezTo>
                    <a:pt x="649" y="124"/>
                    <a:pt x="653" y="117"/>
                    <a:pt x="655" y="117"/>
                  </a:cubicBezTo>
                  <a:cubicBezTo>
                    <a:pt x="655" y="117"/>
                    <a:pt x="655" y="117"/>
                    <a:pt x="655" y="118"/>
                  </a:cubicBezTo>
                  <a:lnTo>
                    <a:pt x="655" y="118"/>
                  </a:lnTo>
                  <a:cubicBezTo>
                    <a:pt x="655" y="110"/>
                    <a:pt x="650" y="110"/>
                    <a:pt x="645" y="110"/>
                  </a:cubicBezTo>
                  <a:cubicBezTo>
                    <a:pt x="640" y="110"/>
                    <a:pt x="636" y="110"/>
                    <a:pt x="638" y="101"/>
                  </a:cubicBezTo>
                  <a:cubicBezTo>
                    <a:pt x="636" y="101"/>
                    <a:pt x="634" y="100"/>
                    <a:pt x="633" y="100"/>
                  </a:cubicBezTo>
                  <a:cubicBezTo>
                    <a:pt x="623" y="100"/>
                    <a:pt x="625" y="113"/>
                    <a:pt x="610" y="118"/>
                  </a:cubicBezTo>
                  <a:lnTo>
                    <a:pt x="627" y="85"/>
                  </a:lnTo>
                  <a:lnTo>
                    <a:pt x="616" y="96"/>
                  </a:lnTo>
                  <a:cubicBezTo>
                    <a:pt x="616" y="96"/>
                    <a:pt x="610" y="96"/>
                    <a:pt x="616" y="90"/>
                  </a:cubicBezTo>
                  <a:lnTo>
                    <a:pt x="616" y="90"/>
                  </a:lnTo>
                  <a:cubicBezTo>
                    <a:pt x="605" y="96"/>
                    <a:pt x="616" y="96"/>
                    <a:pt x="605" y="101"/>
                  </a:cubicBezTo>
                  <a:cubicBezTo>
                    <a:pt x="605" y="85"/>
                    <a:pt x="588" y="96"/>
                    <a:pt x="599" y="73"/>
                  </a:cubicBezTo>
                  <a:lnTo>
                    <a:pt x="599" y="73"/>
                  </a:lnTo>
                  <a:cubicBezTo>
                    <a:pt x="588" y="85"/>
                    <a:pt x="599" y="85"/>
                    <a:pt x="588" y="90"/>
                  </a:cubicBezTo>
                  <a:cubicBezTo>
                    <a:pt x="593" y="81"/>
                    <a:pt x="592" y="80"/>
                    <a:pt x="589" y="80"/>
                  </a:cubicBezTo>
                  <a:cubicBezTo>
                    <a:pt x="587" y="80"/>
                    <a:pt x="585" y="80"/>
                    <a:pt x="582" y="80"/>
                  </a:cubicBezTo>
                  <a:cubicBezTo>
                    <a:pt x="579" y="80"/>
                    <a:pt x="577" y="79"/>
                    <a:pt x="577" y="73"/>
                  </a:cubicBezTo>
                  <a:cubicBezTo>
                    <a:pt x="582" y="68"/>
                    <a:pt x="585" y="68"/>
                    <a:pt x="587" y="68"/>
                  </a:cubicBezTo>
                  <a:cubicBezTo>
                    <a:pt x="588" y="68"/>
                    <a:pt x="588" y="68"/>
                    <a:pt x="588" y="62"/>
                  </a:cubicBezTo>
                  <a:lnTo>
                    <a:pt x="588" y="62"/>
                  </a:lnTo>
                  <a:cubicBezTo>
                    <a:pt x="584" y="66"/>
                    <a:pt x="582" y="68"/>
                    <a:pt x="580" y="68"/>
                  </a:cubicBezTo>
                  <a:cubicBezTo>
                    <a:pt x="573" y="68"/>
                    <a:pt x="576" y="51"/>
                    <a:pt x="571" y="51"/>
                  </a:cubicBezTo>
                  <a:cubicBezTo>
                    <a:pt x="571" y="51"/>
                    <a:pt x="571" y="45"/>
                    <a:pt x="571" y="40"/>
                  </a:cubicBezTo>
                  <a:cubicBezTo>
                    <a:pt x="571" y="40"/>
                    <a:pt x="566" y="51"/>
                    <a:pt x="566" y="57"/>
                  </a:cubicBezTo>
                  <a:cubicBezTo>
                    <a:pt x="560" y="57"/>
                    <a:pt x="554" y="51"/>
                    <a:pt x="543" y="51"/>
                  </a:cubicBezTo>
                  <a:cubicBezTo>
                    <a:pt x="549" y="45"/>
                    <a:pt x="532" y="40"/>
                    <a:pt x="526" y="29"/>
                  </a:cubicBezTo>
                  <a:cubicBezTo>
                    <a:pt x="524" y="37"/>
                    <a:pt x="519" y="38"/>
                    <a:pt x="515" y="38"/>
                  </a:cubicBezTo>
                  <a:cubicBezTo>
                    <a:pt x="513" y="38"/>
                    <a:pt x="511" y="38"/>
                    <a:pt x="509" y="38"/>
                  </a:cubicBezTo>
                  <a:cubicBezTo>
                    <a:pt x="507" y="38"/>
                    <a:pt x="505" y="38"/>
                    <a:pt x="504" y="40"/>
                  </a:cubicBezTo>
                  <a:cubicBezTo>
                    <a:pt x="504" y="29"/>
                    <a:pt x="510" y="23"/>
                    <a:pt x="515" y="23"/>
                  </a:cubicBezTo>
                  <a:lnTo>
                    <a:pt x="504" y="17"/>
                  </a:lnTo>
                  <a:lnTo>
                    <a:pt x="504" y="17"/>
                  </a:lnTo>
                  <a:cubicBezTo>
                    <a:pt x="497" y="17"/>
                    <a:pt x="489" y="22"/>
                    <a:pt x="482" y="22"/>
                  </a:cubicBezTo>
                  <a:cubicBezTo>
                    <a:pt x="478" y="22"/>
                    <a:pt x="474" y="21"/>
                    <a:pt x="470" y="17"/>
                  </a:cubicBezTo>
                  <a:lnTo>
                    <a:pt x="470" y="17"/>
                  </a:lnTo>
                  <a:cubicBezTo>
                    <a:pt x="470" y="29"/>
                    <a:pt x="476" y="51"/>
                    <a:pt x="459" y="57"/>
                  </a:cubicBezTo>
                  <a:cubicBezTo>
                    <a:pt x="465" y="51"/>
                    <a:pt x="465" y="40"/>
                    <a:pt x="465" y="35"/>
                  </a:cubicBezTo>
                  <a:lnTo>
                    <a:pt x="465" y="35"/>
                  </a:lnTo>
                  <a:cubicBezTo>
                    <a:pt x="465" y="40"/>
                    <a:pt x="465" y="40"/>
                    <a:pt x="459" y="40"/>
                  </a:cubicBezTo>
                  <a:lnTo>
                    <a:pt x="470" y="29"/>
                  </a:lnTo>
                  <a:cubicBezTo>
                    <a:pt x="470" y="28"/>
                    <a:pt x="469" y="28"/>
                    <a:pt x="468" y="28"/>
                  </a:cubicBezTo>
                  <a:cubicBezTo>
                    <a:pt x="465" y="28"/>
                    <a:pt x="464" y="35"/>
                    <a:pt x="461" y="35"/>
                  </a:cubicBezTo>
                  <a:cubicBezTo>
                    <a:pt x="461" y="35"/>
                    <a:pt x="460" y="35"/>
                    <a:pt x="459" y="34"/>
                  </a:cubicBezTo>
                  <a:cubicBezTo>
                    <a:pt x="459" y="29"/>
                    <a:pt x="459" y="29"/>
                    <a:pt x="459" y="23"/>
                  </a:cubicBezTo>
                  <a:cubicBezTo>
                    <a:pt x="459" y="23"/>
                    <a:pt x="462" y="26"/>
                    <a:pt x="463" y="26"/>
                  </a:cubicBezTo>
                  <a:cubicBezTo>
                    <a:pt x="464" y="26"/>
                    <a:pt x="465" y="25"/>
                    <a:pt x="465" y="23"/>
                  </a:cubicBezTo>
                  <a:cubicBezTo>
                    <a:pt x="459" y="23"/>
                    <a:pt x="454" y="12"/>
                    <a:pt x="454" y="6"/>
                  </a:cubicBezTo>
                  <a:cubicBezTo>
                    <a:pt x="454" y="12"/>
                    <a:pt x="454" y="17"/>
                    <a:pt x="448" y="17"/>
                  </a:cubicBezTo>
                  <a:cubicBezTo>
                    <a:pt x="442" y="17"/>
                    <a:pt x="448" y="6"/>
                    <a:pt x="44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297;p41">
              <a:extLst>
                <a:ext uri="{FF2B5EF4-FFF2-40B4-BE49-F238E27FC236}">
                  <a16:creationId xmlns:a16="http://schemas.microsoft.com/office/drawing/2014/main" id="{FC424135-DF06-B419-1267-8953EDB5CA32}"/>
                </a:ext>
              </a:extLst>
            </p:cNvPr>
            <p:cNvSpPr/>
            <p:nvPr/>
          </p:nvSpPr>
          <p:spPr>
            <a:xfrm>
              <a:off x="8154050" y="865288"/>
              <a:ext cx="175" cy="175"/>
            </a:xfrm>
            <a:custGeom>
              <a:avLst/>
              <a:gdLst/>
              <a:ahLst/>
              <a:cxnLst/>
              <a:rect l="l" t="t" r="r" b="b"/>
              <a:pathLst>
                <a:path w="7" h="7" extrusionOk="0">
                  <a:moveTo>
                    <a:pt x="6" y="1"/>
                  </a:moveTo>
                  <a:lnTo>
                    <a:pt x="0" y="7"/>
                  </a:lnTo>
                  <a:lnTo>
                    <a:pt x="6" y="7"/>
                  </a:lnTo>
                  <a:lnTo>
                    <a:pt x="6"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298;p41">
              <a:extLst>
                <a:ext uri="{FF2B5EF4-FFF2-40B4-BE49-F238E27FC236}">
                  <a16:creationId xmlns:a16="http://schemas.microsoft.com/office/drawing/2014/main" id="{DD05DF72-4EFD-4748-3B18-05F1BC1FE2D1}"/>
                </a:ext>
              </a:extLst>
            </p:cNvPr>
            <p:cNvSpPr/>
            <p:nvPr/>
          </p:nvSpPr>
          <p:spPr>
            <a:xfrm>
              <a:off x="8104775" y="827463"/>
              <a:ext cx="70575" cy="77350"/>
            </a:xfrm>
            <a:custGeom>
              <a:avLst/>
              <a:gdLst/>
              <a:ahLst/>
              <a:cxnLst/>
              <a:rect l="l" t="t" r="r" b="b"/>
              <a:pathLst>
                <a:path w="2823" h="3094" extrusionOk="0">
                  <a:moveTo>
                    <a:pt x="824" y="5"/>
                  </a:moveTo>
                  <a:lnTo>
                    <a:pt x="824" y="5"/>
                  </a:lnTo>
                  <a:cubicBezTo>
                    <a:pt x="825" y="6"/>
                    <a:pt x="826" y="6"/>
                    <a:pt x="827" y="7"/>
                  </a:cubicBezTo>
                  <a:lnTo>
                    <a:pt x="829" y="7"/>
                  </a:lnTo>
                  <a:cubicBezTo>
                    <a:pt x="829" y="7"/>
                    <a:pt x="827" y="5"/>
                    <a:pt x="824" y="5"/>
                  </a:cubicBezTo>
                  <a:close/>
                  <a:moveTo>
                    <a:pt x="799" y="20"/>
                  </a:moveTo>
                  <a:cubicBezTo>
                    <a:pt x="799" y="21"/>
                    <a:pt x="799" y="22"/>
                    <a:pt x="801" y="24"/>
                  </a:cubicBezTo>
                  <a:cubicBezTo>
                    <a:pt x="800" y="23"/>
                    <a:pt x="799" y="22"/>
                    <a:pt x="799" y="20"/>
                  </a:cubicBezTo>
                  <a:close/>
                  <a:moveTo>
                    <a:pt x="750" y="97"/>
                  </a:moveTo>
                  <a:cubicBezTo>
                    <a:pt x="750" y="97"/>
                    <a:pt x="750" y="98"/>
                    <a:pt x="749" y="98"/>
                  </a:cubicBezTo>
                  <a:lnTo>
                    <a:pt x="749" y="98"/>
                  </a:lnTo>
                  <a:cubicBezTo>
                    <a:pt x="750" y="98"/>
                    <a:pt x="750" y="97"/>
                    <a:pt x="750" y="97"/>
                  </a:cubicBezTo>
                  <a:close/>
                  <a:moveTo>
                    <a:pt x="749" y="98"/>
                  </a:moveTo>
                  <a:cubicBezTo>
                    <a:pt x="743" y="103"/>
                    <a:pt x="728" y="103"/>
                    <a:pt x="734" y="103"/>
                  </a:cubicBezTo>
                  <a:cubicBezTo>
                    <a:pt x="736" y="107"/>
                    <a:pt x="738" y="108"/>
                    <a:pt x="740" y="108"/>
                  </a:cubicBezTo>
                  <a:cubicBezTo>
                    <a:pt x="744" y="108"/>
                    <a:pt x="746" y="101"/>
                    <a:pt x="749" y="98"/>
                  </a:cubicBezTo>
                  <a:close/>
                  <a:moveTo>
                    <a:pt x="874" y="97"/>
                  </a:moveTo>
                  <a:cubicBezTo>
                    <a:pt x="868" y="97"/>
                    <a:pt x="879" y="103"/>
                    <a:pt x="885" y="108"/>
                  </a:cubicBezTo>
                  <a:cubicBezTo>
                    <a:pt x="879" y="108"/>
                    <a:pt x="874" y="103"/>
                    <a:pt x="868" y="103"/>
                  </a:cubicBezTo>
                  <a:cubicBezTo>
                    <a:pt x="868" y="97"/>
                    <a:pt x="868" y="97"/>
                    <a:pt x="874" y="97"/>
                  </a:cubicBezTo>
                  <a:close/>
                  <a:moveTo>
                    <a:pt x="132" y="165"/>
                  </a:moveTo>
                  <a:cubicBezTo>
                    <a:pt x="131" y="167"/>
                    <a:pt x="130" y="168"/>
                    <a:pt x="129" y="170"/>
                  </a:cubicBezTo>
                  <a:cubicBezTo>
                    <a:pt x="130" y="168"/>
                    <a:pt x="131" y="167"/>
                    <a:pt x="132" y="165"/>
                  </a:cubicBezTo>
                  <a:close/>
                  <a:moveTo>
                    <a:pt x="77" y="180"/>
                  </a:moveTo>
                  <a:cubicBezTo>
                    <a:pt x="77" y="181"/>
                    <a:pt x="77" y="181"/>
                    <a:pt x="77" y="182"/>
                  </a:cubicBezTo>
                  <a:lnTo>
                    <a:pt x="77" y="182"/>
                  </a:lnTo>
                  <a:lnTo>
                    <a:pt x="78" y="181"/>
                  </a:lnTo>
                  <a:lnTo>
                    <a:pt x="77" y="180"/>
                  </a:lnTo>
                  <a:close/>
                  <a:moveTo>
                    <a:pt x="77" y="182"/>
                  </a:moveTo>
                  <a:lnTo>
                    <a:pt x="62" y="187"/>
                  </a:lnTo>
                  <a:cubicBezTo>
                    <a:pt x="64" y="188"/>
                    <a:pt x="66" y="188"/>
                    <a:pt x="67" y="188"/>
                  </a:cubicBezTo>
                  <a:cubicBezTo>
                    <a:pt x="72" y="188"/>
                    <a:pt x="75" y="185"/>
                    <a:pt x="77" y="182"/>
                  </a:cubicBezTo>
                  <a:close/>
                  <a:moveTo>
                    <a:pt x="1574" y="265"/>
                  </a:moveTo>
                  <a:cubicBezTo>
                    <a:pt x="1574" y="265"/>
                    <a:pt x="1574" y="265"/>
                    <a:pt x="1574" y="266"/>
                  </a:cubicBezTo>
                  <a:lnTo>
                    <a:pt x="1574" y="266"/>
                  </a:lnTo>
                  <a:cubicBezTo>
                    <a:pt x="1574" y="265"/>
                    <a:pt x="1574" y="265"/>
                    <a:pt x="1574" y="265"/>
                  </a:cubicBezTo>
                  <a:close/>
                  <a:moveTo>
                    <a:pt x="1589" y="403"/>
                  </a:moveTo>
                  <a:cubicBezTo>
                    <a:pt x="1588" y="404"/>
                    <a:pt x="1588" y="405"/>
                    <a:pt x="1588" y="406"/>
                  </a:cubicBezTo>
                  <a:lnTo>
                    <a:pt x="1588" y="406"/>
                  </a:lnTo>
                  <a:lnTo>
                    <a:pt x="1589" y="403"/>
                  </a:lnTo>
                  <a:close/>
                  <a:moveTo>
                    <a:pt x="1588" y="406"/>
                  </a:moveTo>
                  <a:lnTo>
                    <a:pt x="1585" y="416"/>
                  </a:lnTo>
                  <a:cubicBezTo>
                    <a:pt x="1592" y="413"/>
                    <a:pt x="1589" y="410"/>
                    <a:pt x="1588" y="406"/>
                  </a:cubicBezTo>
                  <a:close/>
                  <a:moveTo>
                    <a:pt x="2688" y="1721"/>
                  </a:moveTo>
                  <a:cubicBezTo>
                    <a:pt x="2688" y="1722"/>
                    <a:pt x="2688" y="1723"/>
                    <a:pt x="2688" y="1723"/>
                  </a:cubicBezTo>
                  <a:cubicBezTo>
                    <a:pt x="2688" y="1723"/>
                    <a:pt x="2688" y="1722"/>
                    <a:pt x="2688" y="1721"/>
                  </a:cubicBezTo>
                  <a:cubicBezTo>
                    <a:pt x="2688" y="1721"/>
                    <a:pt x="2688" y="1721"/>
                    <a:pt x="2688" y="1721"/>
                  </a:cubicBezTo>
                  <a:close/>
                  <a:moveTo>
                    <a:pt x="2644" y="1839"/>
                  </a:moveTo>
                  <a:lnTo>
                    <a:pt x="2644" y="1839"/>
                  </a:lnTo>
                  <a:cubicBezTo>
                    <a:pt x="2645" y="1841"/>
                    <a:pt x="2647" y="1842"/>
                    <a:pt x="2648" y="1843"/>
                  </a:cubicBezTo>
                  <a:lnTo>
                    <a:pt x="2648" y="1843"/>
                  </a:lnTo>
                  <a:cubicBezTo>
                    <a:pt x="2646" y="1841"/>
                    <a:pt x="2645" y="1840"/>
                    <a:pt x="2644" y="1839"/>
                  </a:cubicBezTo>
                  <a:close/>
                  <a:moveTo>
                    <a:pt x="2660" y="1872"/>
                  </a:moveTo>
                  <a:cubicBezTo>
                    <a:pt x="2660" y="1874"/>
                    <a:pt x="2661" y="1875"/>
                    <a:pt x="2661" y="1875"/>
                  </a:cubicBezTo>
                  <a:lnTo>
                    <a:pt x="2661" y="1875"/>
                  </a:lnTo>
                  <a:cubicBezTo>
                    <a:pt x="2661" y="1874"/>
                    <a:pt x="2661" y="1873"/>
                    <a:pt x="2660" y="1872"/>
                  </a:cubicBezTo>
                  <a:close/>
                  <a:moveTo>
                    <a:pt x="2705" y="2035"/>
                  </a:moveTo>
                  <a:lnTo>
                    <a:pt x="2705" y="2035"/>
                  </a:lnTo>
                  <a:lnTo>
                    <a:pt x="2705" y="2035"/>
                  </a:lnTo>
                  <a:close/>
                  <a:moveTo>
                    <a:pt x="2739" y="2348"/>
                  </a:moveTo>
                  <a:cubicBezTo>
                    <a:pt x="2737" y="2348"/>
                    <a:pt x="2737" y="2348"/>
                    <a:pt x="2739" y="2349"/>
                  </a:cubicBezTo>
                  <a:lnTo>
                    <a:pt x="2739" y="2349"/>
                  </a:lnTo>
                  <a:cubicBezTo>
                    <a:pt x="2739" y="2349"/>
                    <a:pt x="2739" y="2349"/>
                    <a:pt x="2739" y="2348"/>
                  </a:cubicBezTo>
                  <a:close/>
                  <a:moveTo>
                    <a:pt x="2773" y="2558"/>
                  </a:moveTo>
                  <a:cubicBezTo>
                    <a:pt x="2774" y="2560"/>
                    <a:pt x="2775" y="2561"/>
                    <a:pt x="2778" y="2561"/>
                  </a:cubicBezTo>
                  <a:cubicBezTo>
                    <a:pt x="2777" y="2560"/>
                    <a:pt x="2775" y="2559"/>
                    <a:pt x="2773" y="2558"/>
                  </a:cubicBezTo>
                  <a:close/>
                  <a:moveTo>
                    <a:pt x="2694" y="2808"/>
                  </a:moveTo>
                  <a:cubicBezTo>
                    <a:pt x="2694" y="2809"/>
                    <a:pt x="2694" y="2809"/>
                    <a:pt x="2695" y="2810"/>
                  </a:cubicBezTo>
                  <a:lnTo>
                    <a:pt x="2695" y="2810"/>
                  </a:lnTo>
                  <a:cubicBezTo>
                    <a:pt x="2694" y="2809"/>
                    <a:pt x="2694" y="2808"/>
                    <a:pt x="2694" y="2808"/>
                  </a:cubicBezTo>
                  <a:close/>
                  <a:moveTo>
                    <a:pt x="2707" y="2996"/>
                  </a:moveTo>
                  <a:lnTo>
                    <a:pt x="2707" y="2996"/>
                  </a:lnTo>
                  <a:cubicBezTo>
                    <a:pt x="2706" y="2997"/>
                    <a:pt x="2706" y="2997"/>
                    <a:pt x="2705" y="2998"/>
                  </a:cubicBezTo>
                  <a:cubicBezTo>
                    <a:pt x="2706" y="2997"/>
                    <a:pt x="2706" y="2997"/>
                    <a:pt x="2707" y="2996"/>
                  </a:cubicBezTo>
                  <a:close/>
                  <a:moveTo>
                    <a:pt x="586" y="1"/>
                  </a:moveTo>
                  <a:cubicBezTo>
                    <a:pt x="557" y="1"/>
                    <a:pt x="531" y="28"/>
                    <a:pt x="498" y="28"/>
                  </a:cubicBezTo>
                  <a:cubicBezTo>
                    <a:pt x="488" y="28"/>
                    <a:pt x="477" y="25"/>
                    <a:pt x="465" y="19"/>
                  </a:cubicBezTo>
                  <a:lnTo>
                    <a:pt x="465" y="19"/>
                  </a:lnTo>
                  <a:cubicBezTo>
                    <a:pt x="469" y="23"/>
                    <a:pt x="474" y="24"/>
                    <a:pt x="475" y="24"/>
                  </a:cubicBezTo>
                  <a:lnTo>
                    <a:pt x="475" y="24"/>
                  </a:lnTo>
                  <a:cubicBezTo>
                    <a:pt x="470" y="24"/>
                    <a:pt x="465" y="24"/>
                    <a:pt x="460" y="24"/>
                  </a:cubicBezTo>
                  <a:cubicBezTo>
                    <a:pt x="408" y="24"/>
                    <a:pt x="356" y="43"/>
                    <a:pt x="300" y="43"/>
                  </a:cubicBezTo>
                  <a:cubicBezTo>
                    <a:pt x="290" y="43"/>
                    <a:pt x="279" y="43"/>
                    <a:pt x="269" y="41"/>
                  </a:cubicBezTo>
                  <a:cubicBezTo>
                    <a:pt x="252" y="41"/>
                    <a:pt x="252" y="52"/>
                    <a:pt x="241" y="63"/>
                  </a:cubicBezTo>
                  <a:lnTo>
                    <a:pt x="235" y="47"/>
                  </a:lnTo>
                  <a:lnTo>
                    <a:pt x="218" y="69"/>
                  </a:lnTo>
                  <a:cubicBezTo>
                    <a:pt x="214" y="72"/>
                    <a:pt x="210" y="73"/>
                    <a:pt x="205" y="73"/>
                  </a:cubicBezTo>
                  <a:cubicBezTo>
                    <a:pt x="191" y="73"/>
                    <a:pt x="175" y="64"/>
                    <a:pt x="159" y="64"/>
                  </a:cubicBezTo>
                  <a:cubicBezTo>
                    <a:pt x="151" y="64"/>
                    <a:pt x="142" y="67"/>
                    <a:pt x="134" y="75"/>
                  </a:cubicBezTo>
                  <a:lnTo>
                    <a:pt x="140" y="86"/>
                  </a:lnTo>
                  <a:cubicBezTo>
                    <a:pt x="132" y="86"/>
                    <a:pt x="117" y="95"/>
                    <a:pt x="110" y="95"/>
                  </a:cubicBezTo>
                  <a:cubicBezTo>
                    <a:pt x="108" y="95"/>
                    <a:pt x="106" y="94"/>
                    <a:pt x="106" y="91"/>
                  </a:cubicBezTo>
                  <a:cubicBezTo>
                    <a:pt x="106" y="91"/>
                    <a:pt x="106" y="99"/>
                    <a:pt x="101" y="99"/>
                  </a:cubicBezTo>
                  <a:cubicBezTo>
                    <a:pt x="99" y="99"/>
                    <a:pt x="98" y="98"/>
                    <a:pt x="95" y="97"/>
                  </a:cubicBezTo>
                  <a:lnTo>
                    <a:pt x="95" y="91"/>
                  </a:lnTo>
                  <a:lnTo>
                    <a:pt x="67" y="114"/>
                  </a:lnTo>
                  <a:cubicBezTo>
                    <a:pt x="48" y="114"/>
                    <a:pt x="58" y="89"/>
                    <a:pt x="40" y="89"/>
                  </a:cubicBezTo>
                  <a:cubicBezTo>
                    <a:pt x="37" y="89"/>
                    <a:pt x="33" y="90"/>
                    <a:pt x="28" y="91"/>
                  </a:cubicBezTo>
                  <a:cubicBezTo>
                    <a:pt x="17" y="103"/>
                    <a:pt x="0" y="131"/>
                    <a:pt x="6" y="131"/>
                  </a:cubicBezTo>
                  <a:cubicBezTo>
                    <a:pt x="11" y="131"/>
                    <a:pt x="22" y="131"/>
                    <a:pt x="28" y="136"/>
                  </a:cubicBezTo>
                  <a:lnTo>
                    <a:pt x="17" y="142"/>
                  </a:lnTo>
                  <a:cubicBezTo>
                    <a:pt x="22" y="164"/>
                    <a:pt x="22" y="187"/>
                    <a:pt x="56" y="192"/>
                  </a:cubicBezTo>
                  <a:lnTo>
                    <a:pt x="67" y="175"/>
                  </a:lnTo>
                  <a:lnTo>
                    <a:pt x="77" y="180"/>
                  </a:lnTo>
                  <a:lnTo>
                    <a:pt x="77" y="180"/>
                  </a:lnTo>
                  <a:cubicBezTo>
                    <a:pt x="78" y="179"/>
                    <a:pt x="78" y="177"/>
                    <a:pt x="78" y="175"/>
                  </a:cubicBezTo>
                  <a:cubicBezTo>
                    <a:pt x="84" y="181"/>
                    <a:pt x="90" y="181"/>
                    <a:pt x="90" y="187"/>
                  </a:cubicBezTo>
                  <a:lnTo>
                    <a:pt x="101" y="159"/>
                  </a:lnTo>
                  <a:cubicBezTo>
                    <a:pt x="106" y="164"/>
                    <a:pt x="101" y="175"/>
                    <a:pt x="112" y="175"/>
                  </a:cubicBezTo>
                  <a:cubicBezTo>
                    <a:pt x="118" y="164"/>
                    <a:pt x="101" y="164"/>
                    <a:pt x="112" y="153"/>
                  </a:cubicBezTo>
                  <a:lnTo>
                    <a:pt x="112" y="153"/>
                  </a:lnTo>
                  <a:cubicBezTo>
                    <a:pt x="119" y="156"/>
                    <a:pt x="122" y="162"/>
                    <a:pt x="124" y="162"/>
                  </a:cubicBezTo>
                  <a:cubicBezTo>
                    <a:pt x="125" y="162"/>
                    <a:pt x="127" y="160"/>
                    <a:pt x="129" y="153"/>
                  </a:cubicBezTo>
                  <a:cubicBezTo>
                    <a:pt x="133" y="157"/>
                    <a:pt x="134" y="161"/>
                    <a:pt x="132" y="165"/>
                  </a:cubicBezTo>
                  <a:lnTo>
                    <a:pt x="132" y="165"/>
                  </a:lnTo>
                  <a:cubicBezTo>
                    <a:pt x="139" y="158"/>
                    <a:pt x="152" y="157"/>
                    <a:pt x="157" y="147"/>
                  </a:cubicBezTo>
                  <a:cubicBezTo>
                    <a:pt x="159" y="148"/>
                    <a:pt x="161" y="149"/>
                    <a:pt x="162" y="149"/>
                  </a:cubicBezTo>
                  <a:cubicBezTo>
                    <a:pt x="169" y="149"/>
                    <a:pt x="175" y="145"/>
                    <a:pt x="181" y="145"/>
                  </a:cubicBezTo>
                  <a:cubicBezTo>
                    <a:pt x="185" y="145"/>
                    <a:pt x="189" y="147"/>
                    <a:pt x="190" y="153"/>
                  </a:cubicBezTo>
                  <a:cubicBezTo>
                    <a:pt x="190" y="147"/>
                    <a:pt x="202" y="136"/>
                    <a:pt x="213" y="131"/>
                  </a:cubicBezTo>
                  <a:lnTo>
                    <a:pt x="213" y="131"/>
                  </a:lnTo>
                  <a:cubicBezTo>
                    <a:pt x="209" y="140"/>
                    <a:pt x="212" y="143"/>
                    <a:pt x="217" y="143"/>
                  </a:cubicBezTo>
                  <a:cubicBezTo>
                    <a:pt x="222" y="143"/>
                    <a:pt x="229" y="141"/>
                    <a:pt x="234" y="141"/>
                  </a:cubicBezTo>
                  <a:cubicBezTo>
                    <a:pt x="241" y="141"/>
                    <a:pt x="247" y="143"/>
                    <a:pt x="247" y="153"/>
                  </a:cubicBezTo>
                  <a:cubicBezTo>
                    <a:pt x="252" y="131"/>
                    <a:pt x="286" y="136"/>
                    <a:pt x="303" y="119"/>
                  </a:cubicBezTo>
                  <a:cubicBezTo>
                    <a:pt x="303" y="119"/>
                    <a:pt x="303" y="125"/>
                    <a:pt x="303" y="125"/>
                  </a:cubicBezTo>
                  <a:cubicBezTo>
                    <a:pt x="314" y="125"/>
                    <a:pt x="319" y="131"/>
                    <a:pt x="325" y="131"/>
                  </a:cubicBezTo>
                  <a:cubicBezTo>
                    <a:pt x="325" y="114"/>
                    <a:pt x="342" y="108"/>
                    <a:pt x="353" y="97"/>
                  </a:cubicBezTo>
                  <a:lnTo>
                    <a:pt x="353" y="97"/>
                  </a:lnTo>
                  <a:cubicBezTo>
                    <a:pt x="370" y="108"/>
                    <a:pt x="347" y="119"/>
                    <a:pt x="353" y="131"/>
                  </a:cubicBezTo>
                  <a:cubicBezTo>
                    <a:pt x="347" y="119"/>
                    <a:pt x="375" y="114"/>
                    <a:pt x="370" y="103"/>
                  </a:cubicBezTo>
                  <a:lnTo>
                    <a:pt x="370" y="103"/>
                  </a:lnTo>
                  <a:cubicBezTo>
                    <a:pt x="381" y="114"/>
                    <a:pt x="381" y="108"/>
                    <a:pt x="387" y="125"/>
                  </a:cubicBezTo>
                  <a:cubicBezTo>
                    <a:pt x="387" y="111"/>
                    <a:pt x="389" y="110"/>
                    <a:pt x="393" y="110"/>
                  </a:cubicBezTo>
                  <a:cubicBezTo>
                    <a:pt x="394" y="110"/>
                    <a:pt x="395" y="110"/>
                    <a:pt x="396" y="110"/>
                  </a:cubicBezTo>
                  <a:cubicBezTo>
                    <a:pt x="398" y="110"/>
                    <a:pt x="401" y="109"/>
                    <a:pt x="403" y="103"/>
                  </a:cubicBezTo>
                  <a:cubicBezTo>
                    <a:pt x="415" y="111"/>
                    <a:pt x="413" y="118"/>
                    <a:pt x="417" y="118"/>
                  </a:cubicBezTo>
                  <a:cubicBezTo>
                    <a:pt x="418" y="118"/>
                    <a:pt x="421" y="117"/>
                    <a:pt x="426" y="114"/>
                  </a:cubicBezTo>
                  <a:lnTo>
                    <a:pt x="426" y="114"/>
                  </a:lnTo>
                  <a:cubicBezTo>
                    <a:pt x="437" y="119"/>
                    <a:pt x="420" y="131"/>
                    <a:pt x="420" y="131"/>
                  </a:cubicBezTo>
                  <a:cubicBezTo>
                    <a:pt x="443" y="131"/>
                    <a:pt x="431" y="114"/>
                    <a:pt x="431" y="103"/>
                  </a:cubicBezTo>
                  <a:cubicBezTo>
                    <a:pt x="434" y="102"/>
                    <a:pt x="437" y="101"/>
                    <a:pt x="439" y="101"/>
                  </a:cubicBezTo>
                  <a:cubicBezTo>
                    <a:pt x="451" y="101"/>
                    <a:pt x="443" y="115"/>
                    <a:pt x="448" y="119"/>
                  </a:cubicBezTo>
                  <a:cubicBezTo>
                    <a:pt x="465" y="114"/>
                    <a:pt x="471" y="97"/>
                    <a:pt x="482" y="97"/>
                  </a:cubicBezTo>
                  <a:cubicBezTo>
                    <a:pt x="482" y="103"/>
                    <a:pt x="487" y="103"/>
                    <a:pt x="482" y="108"/>
                  </a:cubicBezTo>
                  <a:cubicBezTo>
                    <a:pt x="499" y="91"/>
                    <a:pt x="527" y="103"/>
                    <a:pt x="543" y="86"/>
                  </a:cubicBezTo>
                  <a:cubicBezTo>
                    <a:pt x="543" y="78"/>
                    <a:pt x="543" y="74"/>
                    <a:pt x="543" y="69"/>
                  </a:cubicBezTo>
                  <a:cubicBezTo>
                    <a:pt x="547" y="69"/>
                    <a:pt x="553" y="64"/>
                    <a:pt x="557" y="64"/>
                  </a:cubicBezTo>
                  <a:cubicBezTo>
                    <a:pt x="559" y="64"/>
                    <a:pt x="560" y="65"/>
                    <a:pt x="560" y="69"/>
                  </a:cubicBezTo>
                  <a:cubicBezTo>
                    <a:pt x="560" y="69"/>
                    <a:pt x="560" y="69"/>
                    <a:pt x="560" y="69"/>
                  </a:cubicBezTo>
                  <a:lnTo>
                    <a:pt x="560" y="69"/>
                  </a:lnTo>
                  <a:cubicBezTo>
                    <a:pt x="555" y="69"/>
                    <a:pt x="555" y="75"/>
                    <a:pt x="555" y="75"/>
                  </a:cubicBezTo>
                  <a:lnTo>
                    <a:pt x="560" y="69"/>
                  </a:lnTo>
                  <a:lnTo>
                    <a:pt x="560" y="69"/>
                  </a:lnTo>
                  <a:cubicBezTo>
                    <a:pt x="571" y="86"/>
                    <a:pt x="549" y="75"/>
                    <a:pt x="549" y="86"/>
                  </a:cubicBezTo>
                  <a:cubicBezTo>
                    <a:pt x="563" y="81"/>
                    <a:pt x="580" y="73"/>
                    <a:pt x="592" y="73"/>
                  </a:cubicBezTo>
                  <a:cubicBezTo>
                    <a:pt x="595" y="73"/>
                    <a:pt x="597" y="74"/>
                    <a:pt x="599" y="75"/>
                  </a:cubicBezTo>
                  <a:cubicBezTo>
                    <a:pt x="605" y="86"/>
                    <a:pt x="571" y="80"/>
                    <a:pt x="588" y="91"/>
                  </a:cubicBezTo>
                  <a:lnTo>
                    <a:pt x="566" y="86"/>
                  </a:lnTo>
                  <a:lnTo>
                    <a:pt x="566" y="86"/>
                  </a:lnTo>
                  <a:cubicBezTo>
                    <a:pt x="574" y="100"/>
                    <a:pt x="571" y="100"/>
                    <a:pt x="569" y="100"/>
                  </a:cubicBezTo>
                  <a:cubicBezTo>
                    <a:pt x="566" y="100"/>
                    <a:pt x="563" y="100"/>
                    <a:pt x="571" y="114"/>
                  </a:cubicBezTo>
                  <a:cubicBezTo>
                    <a:pt x="589" y="114"/>
                    <a:pt x="596" y="107"/>
                    <a:pt x="610" y="107"/>
                  </a:cubicBezTo>
                  <a:cubicBezTo>
                    <a:pt x="613" y="107"/>
                    <a:pt x="617" y="107"/>
                    <a:pt x="622" y="108"/>
                  </a:cubicBezTo>
                  <a:cubicBezTo>
                    <a:pt x="627" y="97"/>
                    <a:pt x="622" y="97"/>
                    <a:pt x="627" y="86"/>
                  </a:cubicBezTo>
                  <a:cubicBezTo>
                    <a:pt x="631" y="85"/>
                    <a:pt x="634" y="84"/>
                    <a:pt x="637" y="84"/>
                  </a:cubicBezTo>
                  <a:cubicBezTo>
                    <a:pt x="660" y="84"/>
                    <a:pt x="659" y="114"/>
                    <a:pt x="672" y="114"/>
                  </a:cubicBezTo>
                  <a:cubicBezTo>
                    <a:pt x="675" y="114"/>
                    <a:pt x="679" y="112"/>
                    <a:pt x="683" y="108"/>
                  </a:cubicBezTo>
                  <a:cubicBezTo>
                    <a:pt x="688" y="100"/>
                    <a:pt x="692" y="88"/>
                    <a:pt x="704" y="88"/>
                  </a:cubicBezTo>
                  <a:cubicBezTo>
                    <a:pt x="707" y="88"/>
                    <a:pt x="712" y="89"/>
                    <a:pt x="717" y="91"/>
                  </a:cubicBezTo>
                  <a:lnTo>
                    <a:pt x="706" y="108"/>
                  </a:lnTo>
                  <a:cubicBezTo>
                    <a:pt x="727" y="108"/>
                    <a:pt x="726" y="92"/>
                    <a:pt x="736" y="92"/>
                  </a:cubicBezTo>
                  <a:cubicBezTo>
                    <a:pt x="740" y="92"/>
                    <a:pt x="744" y="93"/>
                    <a:pt x="751" y="97"/>
                  </a:cubicBezTo>
                  <a:cubicBezTo>
                    <a:pt x="750" y="97"/>
                    <a:pt x="750" y="97"/>
                    <a:pt x="750" y="97"/>
                  </a:cubicBezTo>
                  <a:lnTo>
                    <a:pt x="750" y="97"/>
                  </a:lnTo>
                  <a:cubicBezTo>
                    <a:pt x="751" y="97"/>
                    <a:pt x="752" y="96"/>
                    <a:pt x="753" y="96"/>
                  </a:cubicBezTo>
                  <a:cubicBezTo>
                    <a:pt x="754" y="96"/>
                    <a:pt x="755" y="96"/>
                    <a:pt x="756" y="97"/>
                  </a:cubicBezTo>
                  <a:lnTo>
                    <a:pt x="762" y="108"/>
                  </a:lnTo>
                  <a:cubicBezTo>
                    <a:pt x="777" y="108"/>
                    <a:pt x="797" y="106"/>
                    <a:pt x="817" y="106"/>
                  </a:cubicBezTo>
                  <a:cubicBezTo>
                    <a:pt x="826" y="106"/>
                    <a:pt x="836" y="106"/>
                    <a:pt x="846" y="108"/>
                  </a:cubicBezTo>
                  <a:cubicBezTo>
                    <a:pt x="846" y="108"/>
                    <a:pt x="840" y="114"/>
                    <a:pt x="846" y="119"/>
                  </a:cubicBezTo>
                  <a:cubicBezTo>
                    <a:pt x="885" y="119"/>
                    <a:pt x="924" y="131"/>
                    <a:pt x="958" y="153"/>
                  </a:cubicBezTo>
                  <a:lnTo>
                    <a:pt x="975" y="142"/>
                  </a:lnTo>
                  <a:cubicBezTo>
                    <a:pt x="975" y="142"/>
                    <a:pt x="980" y="147"/>
                    <a:pt x="975" y="153"/>
                  </a:cubicBezTo>
                  <a:cubicBezTo>
                    <a:pt x="976" y="154"/>
                    <a:pt x="977" y="154"/>
                    <a:pt x="978" y="154"/>
                  </a:cubicBezTo>
                  <a:cubicBezTo>
                    <a:pt x="983" y="154"/>
                    <a:pt x="976" y="142"/>
                    <a:pt x="986" y="142"/>
                  </a:cubicBezTo>
                  <a:cubicBezTo>
                    <a:pt x="991" y="142"/>
                    <a:pt x="991" y="147"/>
                    <a:pt x="986" y="153"/>
                  </a:cubicBezTo>
                  <a:cubicBezTo>
                    <a:pt x="995" y="151"/>
                    <a:pt x="1007" y="150"/>
                    <a:pt x="1019" y="150"/>
                  </a:cubicBezTo>
                  <a:cubicBezTo>
                    <a:pt x="1044" y="150"/>
                    <a:pt x="1072" y="155"/>
                    <a:pt x="1087" y="170"/>
                  </a:cubicBezTo>
                  <a:lnTo>
                    <a:pt x="1075" y="170"/>
                  </a:lnTo>
                  <a:cubicBezTo>
                    <a:pt x="1079" y="171"/>
                    <a:pt x="1082" y="172"/>
                    <a:pt x="1085" y="172"/>
                  </a:cubicBezTo>
                  <a:cubicBezTo>
                    <a:pt x="1097" y="172"/>
                    <a:pt x="1106" y="159"/>
                    <a:pt x="1116" y="159"/>
                  </a:cubicBezTo>
                  <a:cubicBezTo>
                    <a:pt x="1119" y="159"/>
                    <a:pt x="1122" y="161"/>
                    <a:pt x="1126" y="164"/>
                  </a:cubicBezTo>
                  <a:lnTo>
                    <a:pt x="1120" y="170"/>
                  </a:lnTo>
                  <a:cubicBezTo>
                    <a:pt x="1159" y="187"/>
                    <a:pt x="1210" y="192"/>
                    <a:pt x="1232" y="226"/>
                  </a:cubicBezTo>
                  <a:cubicBezTo>
                    <a:pt x="1235" y="223"/>
                    <a:pt x="1239" y="221"/>
                    <a:pt x="1242" y="221"/>
                  </a:cubicBezTo>
                  <a:cubicBezTo>
                    <a:pt x="1253" y="221"/>
                    <a:pt x="1264" y="233"/>
                    <a:pt x="1273" y="233"/>
                  </a:cubicBezTo>
                  <a:cubicBezTo>
                    <a:pt x="1277" y="233"/>
                    <a:pt x="1280" y="231"/>
                    <a:pt x="1283" y="226"/>
                  </a:cubicBezTo>
                  <a:cubicBezTo>
                    <a:pt x="1305" y="248"/>
                    <a:pt x="1294" y="248"/>
                    <a:pt x="1322" y="276"/>
                  </a:cubicBezTo>
                  <a:cubicBezTo>
                    <a:pt x="1323" y="277"/>
                    <a:pt x="1325" y="277"/>
                    <a:pt x="1327" y="277"/>
                  </a:cubicBezTo>
                  <a:cubicBezTo>
                    <a:pt x="1336" y="277"/>
                    <a:pt x="1346" y="265"/>
                    <a:pt x="1355" y="265"/>
                  </a:cubicBezTo>
                  <a:lnTo>
                    <a:pt x="1355" y="265"/>
                  </a:lnTo>
                  <a:lnTo>
                    <a:pt x="1350" y="282"/>
                  </a:lnTo>
                  <a:lnTo>
                    <a:pt x="1372" y="276"/>
                  </a:lnTo>
                  <a:lnTo>
                    <a:pt x="1372" y="293"/>
                  </a:lnTo>
                  <a:lnTo>
                    <a:pt x="1383" y="293"/>
                  </a:lnTo>
                  <a:cubicBezTo>
                    <a:pt x="1378" y="293"/>
                    <a:pt x="1378" y="287"/>
                    <a:pt x="1378" y="282"/>
                  </a:cubicBezTo>
                  <a:lnTo>
                    <a:pt x="1378" y="282"/>
                  </a:lnTo>
                  <a:cubicBezTo>
                    <a:pt x="1395" y="282"/>
                    <a:pt x="1411" y="310"/>
                    <a:pt x="1406" y="315"/>
                  </a:cubicBezTo>
                  <a:lnTo>
                    <a:pt x="1451" y="327"/>
                  </a:lnTo>
                  <a:cubicBezTo>
                    <a:pt x="1449" y="328"/>
                    <a:pt x="1447" y="329"/>
                    <a:pt x="1445" y="329"/>
                  </a:cubicBezTo>
                  <a:lnTo>
                    <a:pt x="1445" y="329"/>
                  </a:lnTo>
                  <a:cubicBezTo>
                    <a:pt x="1444" y="328"/>
                    <a:pt x="1441" y="327"/>
                    <a:pt x="1434" y="327"/>
                  </a:cubicBezTo>
                  <a:cubicBezTo>
                    <a:pt x="1438" y="327"/>
                    <a:pt x="1441" y="329"/>
                    <a:pt x="1445" y="329"/>
                  </a:cubicBezTo>
                  <a:cubicBezTo>
                    <a:pt x="1445" y="329"/>
                    <a:pt x="1445" y="329"/>
                    <a:pt x="1445" y="329"/>
                  </a:cubicBezTo>
                  <a:lnTo>
                    <a:pt x="1445" y="329"/>
                  </a:lnTo>
                  <a:cubicBezTo>
                    <a:pt x="1449" y="334"/>
                    <a:pt x="1435" y="343"/>
                    <a:pt x="1456" y="343"/>
                  </a:cubicBezTo>
                  <a:cubicBezTo>
                    <a:pt x="1451" y="338"/>
                    <a:pt x="1462" y="332"/>
                    <a:pt x="1462" y="332"/>
                  </a:cubicBezTo>
                  <a:cubicBezTo>
                    <a:pt x="1467" y="343"/>
                    <a:pt x="1484" y="355"/>
                    <a:pt x="1501" y="360"/>
                  </a:cubicBezTo>
                  <a:lnTo>
                    <a:pt x="1495" y="366"/>
                  </a:lnTo>
                  <a:cubicBezTo>
                    <a:pt x="1518" y="388"/>
                    <a:pt x="1551" y="399"/>
                    <a:pt x="1579" y="416"/>
                  </a:cubicBezTo>
                  <a:cubicBezTo>
                    <a:pt x="1570" y="407"/>
                    <a:pt x="1576" y="398"/>
                    <a:pt x="1585" y="398"/>
                  </a:cubicBezTo>
                  <a:cubicBezTo>
                    <a:pt x="1587" y="398"/>
                    <a:pt x="1589" y="398"/>
                    <a:pt x="1591" y="399"/>
                  </a:cubicBezTo>
                  <a:lnTo>
                    <a:pt x="1589" y="403"/>
                  </a:lnTo>
                  <a:lnTo>
                    <a:pt x="1589" y="403"/>
                  </a:lnTo>
                  <a:cubicBezTo>
                    <a:pt x="1591" y="402"/>
                    <a:pt x="1593" y="401"/>
                    <a:pt x="1596" y="399"/>
                  </a:cubicBezTo>
                  <a:lnTo>
                    <a:pt x="1596" y="399"/>
                  </a:lnTo>
                  <a:cubicBezTo>
                    <a:pt x="1607" y="411"/>
                    <a:pt x="1596" y="422"/>
                    <a:pt x="1585" y="422"/>
                  </a:cubicBezTo>
                  <a:lnTo>
                    <a:pt x="1602" y="427"/>
                  </a:lnTo>
                  <a:cubicBezTo>
                    <a:pt x="1602" y="427"/>
                    <a:pt x="1596" y="427"/>
                    <a:pt x="1591" y="433"/>
                  </a:cubicBezTo>
                  <a:cubicBezTo>
                    <a:pt x="1592" y="433"/>
                    <a:pt x="1592" y="432"/>
                    <a:pt x="1593" y="432"/>
                  </a:cubicBezTo>
                  <a:cubicBezTo>
                    <a:pt x="1601" y="432"/>
                    <a:pt x="1607" y="452"/>
                    <a:pt x="1618" y="452"/>
                  </a:cubicBezTo>
                  <a:cubicBezTo>
                    <a:pt x="1620" y="452"/>
                    <a:pt x="1622" y="451"/>
                    <a:pt x="1624" y="450"/>
                  </a:cubicBezTo>
                  <a:lnTo>
                    <a:pt x="1624" y="450"/>
                  </a:lnTo>
                  <a:lnTo>
                    <a:pt x="1619" y="455"/>
                  </a:lnTo>
                  <a:cubicBezTo>
                    <a:pt x="1647" y="478"/>
                    <a:pt x="1663" y="478"/>
                    <a:pt x="1686" y="495"/>
                  </a:cubicBezTo>
                  <a:cubicBezTo>
                    <a:pt x="1690" y="490"/>
                    <a:pt x="1693" y="489"/>
                    <a:pt x="1697" y="489"/>
                  </a:cubicBezTo>
                  <a:cubicBezTo>
                    <a:pt x="1700" y="489"/>
                    <a:pt x="1703" y="491"/>
                    <a:pt x="1707" y="491"/>
                  </a:cubicBezTo>
                  <a:cubicBezTo>
                    <a:pt x="1709" y="491"/>
                    <a:pt x="1711" y="490"/>
                    <a:pt x="1714" y="489"/>
                  </a:cubicBezTo>
                  <a:cubicBezTo>
                    <a:pt x="1731" y="506"/>
                    <a:pt x="1742" y="528"/>
                    <a:pt x="1759" y="545"/>
                  </a:cubicBezTo>
                  <a:cubicBezTo>
                    <a:pt x="1762" y="546"/>
                    <a:pt x="1764" y="547"/>
                    <a:pt x="1766" y="547"/>
                  </a:cubicBezTo>
                  <a:cubicBezTo>
                    <a:pt x="1774" y="547"/>
                    <a:pt x="1772" y="539"/>
                    <a:pt x="1781" y="539"/>
                  </a:cubicBezTo>
                  <a:lnTo>
                    <a:pt x="1781" y="539"/>
                  </a:lnTo>
                  <a:cubicBezTo>
                    <a:pt x="1776" y="549"/>
                    <a:pt x="1788" y="563"/>
                    <a:pt x="1784" y="563"/>
                  </a:cubicBezTo>
                  <a:cubicBezTo>
                    <a:pt x="1784" y="563"/>
                    <a:pt x="1783" y="563"/>
                    <a:pt x="1781" y="562"/>
                  </a:cubicBezTo>
                  <a:lnTo>
                    <a:pt x="1781" y="562"/>
                  </a:lnTo>
                  <a:cubicBezTo>
                    <a:pt x="1803" y="579"/>
                    <a:pt x="1809" y="584"/>
                    <a:pt x="1843" y="601"/>
                  </a:cubicBezTo>
                  <a:cubicBezTo>
                    <a:pt x="1843" y="595"/>
                    <a:pt x="1843" y="590"/>
                    <a:pt x="1848" y="590"/>
                  </a:cubicBezTo>
                  <a:cubicBezTo>
                    <a:pt x="1854" y="595"/>
                    <a:pt x="1854" y="607"/>
                    <a:pt x="1854" y="607"/>
                  </a:cubicBezTo>
                  <a:lnTo>
                    <a:pt x="1848" y="607"/>
                  </a:lnTo>
                  <a:cubicBezTo>
                    <a:pt x="1893" y="618"/>
                    <a:pt x="1899" y="696"/>
                    <a:pt x="1938" y="707"/>
                  </a:cubicBezTo>
                  <a:lnTo>
                    <a:pt x="1966" y="719"/>
                  </a:lnTo>
                  <a:cubicBezTo>
                    <a:pt x="1971" y="727"/>
                    <a:pt x="1969" y="727"/>
                    <a:pt x="1965" y="727"/>
                  </a:cubicBezTo>
                  <a:cubicBezTo>
                    <a:pt x="1962" y="727"/>
                    <a:pt x="1957" y="727"/>
                    <a:pt x="1960" y="735"/>
                  </a:cubicBezTo>
                  <a:cubicBezTo>
                    <a:pt x="1999" y="747"/>
                    <a:pt x="1999" y="780"/>
                    <a:pt x="2027" y="791"/>
                  </a:cubicBezTo>
                  <a:cubicBezTo>
                    <a:pt x="2016" y="836"/>
                    <a:pt x="2089" y="853"/>
                    <a:pt x="2095" y="892"/>
                  </a:cubicBezTo>
                  <a:lnTo>
                    <a:pt x="2100" y="887"/>
                  </a:lnTo>
                  <a:cubicBezTo>
                    <a:pt x="2111" y="887"/>
                    <a:pt x="2100" y="898"/>
                    <a:pt x="2100" y="903"/>
                  </a:cubicBezTo>
                  <a:cubicBezTo>
                    <a:pt x="2106" y="898"/>
                    <a:pt x="2100" y="892"/>
                    <a:pt x="2111" y="892"/>
                  </a:cubicBezTo>
                  <a:cubicBezTo>
                    <a:pt x="2162" y="943"/>
                    <a:pt x="2190" y="1015"/>
                    <a:pt x="2229" y="1077"/>
                  </a:cubicBezTo>
                  <a:cubicBezTo>
                    <a:pt x="2234" y="1084"/>
                    <a:pt x="2240" y="1085"/>
                    <a:pt x="2246" y="1085"/>
                  </a:cubicBezTo>
                  <a:cubicBezTo>
                    <a:pt x="2253" y="1085"/>
                    <a:pt x="2259" y="1084"/>
                    <a:pt x="2265" y="1084"/>
                  </a:cubicBezTo>
                  <a:cubicBezTo>
                    <a:pt x="2272" y="1084"/>
                    <a:pt x="2277" y="1086"/>
                    <a:pt x="2279" y="1099"/>
                  </a:cubicBezTo>
                  <a:lnTo>
                    <a:pt x="2257" y="1105"/>
                  </a:lnTo>
                  <a:cubicBezTo>
                    <a:pt x="2308" y="1133"/>
                    <a:pt x="2319" y="1195"/>
                    <a:pt x="2364" y="1228"/>
                  </a:cubicBezTo>
                  <a:cubicBezTo>
                    <a:pt x="2360" y="1228"/>
                    <a:pt x="2356" y="1231"/>
                    <a:pt x="2354" y="1231"/>
                  </a:cubicBezTo>
                  <a:cubicBezTo>
                    <a:pt x="2353" y="1231"/>
                    <a:pt x="2352" y="1230"/>
                    <a:pt x="2352" y="1228"/>
                  </a:cubicBezTo>
                  <a:lnTo>
                    <a:pt x="2352" y="1228"/>
                  </a:lnTo>
                  <a:cubicBezTo>
                    <a:pt x="2347" y="1238"/>
                    <a:pt x="2365" y="1257"/>
                    <a:pt x="2376" y="1257"/>
                  </a:cubicBezTo>
                  <a:cubicBezTo>
                    <a:pt x="2378" y="1257"/>
                    <a:pt x="2379" y="1257"/>
                    <a:pt x="2380" y="1256"/>
                  </a:cubicBezTo>
                  <a:lnTo>
                    <a:pt x="2380" y="1256"/>
                  </a:lnTo>
                  <a:cubicBezTo>
                    <a:pt x="2380" y="1262"/>
                    <a:pt x="2375" y="1262"/>
                    <a:pt x="2375" y="1268"/>
                  </a:cubicBezTo>
                  <a:cubicBezTo>
                    <a:pt x="2375" y="1284"/>
                    <a:pt x="2397" y="1284"/>
                    <a:pt x="2392" y="1296"/>
                  </a:cubicBezTo>
                  <a:lnTo>
                    <a:pt x="2386" y="1296"/>
                  </a:lnTo>
                  <a:cubicBezTo>
                    <a:pt x="2395" y="1296"/>
                    <a:pt x="2401" y="1315"/>
                    <a:pt x="2405" y="1315"/>
                  </a:cubicBezTo>
                  <a:cubicBezTo>
                    <a:pt x="2406" y="1315"/>
                    <a:pt x="2407" y="1314"/>
                    <a:pt x="2408" y="1312"/>
                  </a:cubicBezTo>
                  <a:cubicBezTo>
                    <a:pt x="2414" y="1329"/>
                    <a:pt x="2431" y="1340"/>
                    <a:pt x="2436" y="1357"/>
                  </a:cubicBezTo>
                  <a:cubicBezTo>
                    <a:pt x="2452" y="1362"/>
                    <a:pt x="2444" y="1386"/>
                    <a:pt x="2459" y="1386"/>
                  </a:cubicBezTo>
                  <a:cubicBezTo>
                    <a:pt x="2461" y="1386"/>
                    <a:pt x="2462" y="1386"/>
                    <a:pt x="2464" y="1385"/>
                  </a:cubicBezTo>
                  <a:lnTo>
                    <a:pt x="2464" y="1385"/>
                  </a:lnTo>
                  <a:cubicBezTo>
                    <a:pt x="2442" y="1396"/>
                    <a:pt x="2464" y="1424"/>
                    <a:pt x="2476" y="1430"/>
                  </a:cubicBezTo>
                  <a:cubicBezTo>
                    <a:pt x="2470" y="1430"/>
                    <a:pt x="2476" y="1441"/>
                    <a:pt x="2470" y="1441"/>
                  </a:cubicBezTo>
                  <a:cubicBezTo>
                    <a:pt x="2474" y="1454"/>
                    <a:pt x="2478" y="1460"/>
                    <a:pt x="2485" y="1460"/>
                  </a:cubicBezTo>
                  <a:cubicBezTo>
                    <a:pt x="2487" y="1460"/>
                    <a:pt x="2490" y="1459"/>
                    <a:pt x="2492" y="1458"/>
                  </a:cubicBezTo>
                  <a:lnTo>
                    <a:pt x="2492" y="1458"/>
                  </a:lnTo>
                  <a:cubicBezTo>
                    <a:pt x="2481" y="1492"/>
                    <a:pt x="2537" y="1497"/>
                    <a:pt x="2509" y="1525"/>
                  </a:cubicBezTo>
                  <a:cubicBezTo>
                    <a:pt x="2537" y="1559"/>
                    <a:pt x="2560" y="1592"/>
                    <a:pt x="2576" y="1626"/>
                  </a:cubicBezTo>
                  <a:cubicBezTo>
                    <a:pt x="2575" y="1626"/>
                    <a:pt x="2574" y="1626"/>
                    <a:pt x="2574" y="1626"/>
                  </a:cubicBezTo>
                  <a:cubicBezTo>
                    <a:pt x="2561" y="1626"/>
                    <a:pt x="2559" y="1596"/>
                    <a:pt x="2548" y="1596"/>
                  </a:cubicBezTo>
                  <a:cubicBezTo>
                    <a:pt x="2546" y="1596"/>
                    <a:pt x="2545" y="1597"/>
                    <a:pt x="2543" y="1598"/>
                  </a:cubicBezTo>
                  <a:cubicBezTo>
                    <a:pt x="2565" y="1626"/>
                    <a:pt x="2588" y="1637"/>
                    <a:pt x="2599" y="1671"/>
                  </a:cubicBezTo>
                  <a:cubicBezTo>
                    <a:pt x="2599" y="1674"/>
                    <a:pt x="2597" y="1676"/>
                    <a:pt x="2596" y="1676"/>
                  </a:cubicBezTo>
                  <a:cubicBezTo>
                    <a:pt x="2592" y="1676"/>
                    <a:pt x="2586" y="1671"/>
                    <a:pt x="2582" y="1671"/>
                  </a:cubicBezTo>
                  <a:lnTo>
                    <a:pt x="2582" y="1671"/>
                  </a:lnTo>
                  <a:cubicBezTo>
                    <a:pt x="2604" y="1699"/>
                    <a:pt x="2599" y="1738"/>
                    <a:pt x="2621" y="1760"/>
                  </a:cubicBezTo>
                  <a:cubicBezTo>
                    <a:pt x="2621" y="1762"/>
                    <a:pt x="2621" y="1763"/>
                    <a:pt x="2620" y="1763"/>
                  </a:cubicBezTo>
                  <a:cubicBezTo>
                    <a:pt x="2618" y="1763"/>
                    <a:pt x="2616" y="1760"/>
                    <a:pt x="2616" y="1760"/>
                  </a:cubicBezTo>
                  <a:lnTo>
                    <a:pt x="2616" y="1760"/>
                  </a:lnTo>
                  <a:cubicBezTo>
                    <a:pt x="2616" y="1766"/>
                    <a:pt x="2616" y="1772"/>
                    <a:pt x="2627" y="1772"/>
                  </a:cubicBezTo>
                  <a:lnTo>
                    <a:pt x="2621" y="1766"/>
                  </a:lnTo>
                  <a:cubicBezTo>
                    <a:pt x="2624" y="1762"/>
                    <a:pt x="2627" y="1761"/>
                    <a:pt x="2630" y="1761"/>
                  </a:cubicBezTo>
                  <a:cubicBezTo>
                    <a:pt x="2642" y="1761"/>
                    <a:pt x="2657" y="1777"/>
                    <a:pt x="2666" y="1777"/>
                  </a:cubicBezTo>
                  <a:cubicBezTo>
                    <a:pt x="2635" y="1777"/>
                    <a:pt x="2661" y="1806"/>
                    <a:pt x="2635" y="1806"/>
                  </a:cubicBezTo>
                  <a:cubicBezTo>
                    <a:pt x="2632" y="1806"/>
                    <a:pt x="2630" y="1806"/>
                    <a:pt x="2627" y="1805"/>
                  </a:cubicBezTo>
                  <a:lnTo>
                    <a:pt x="2627" y="1805"/>
                  </a:lnTo>
                  <a:cubicBezTo>
                    <a:pt x="2632" y="1811"/>
                    <a:pt x="2638" y="1811"/>
                    <a:pt x="2644" y="1811"/>
                  </a:cubicBezTo>
                  <a:cubicBezTo>
                    <a:pt x="2644" y="1816"/>
                    <a:pt x="2638" y="1816"/>
                    <a:pt x="2632" y="1816"/>
                  </a:cubicBezTo>
                  <a:cubicBezTo>
                    <a:pt x="2644" y="1833"/>
                    <a:pt x="2649" y="1822"/>
                    <a:pt x="2655" y="1844"/>
                  </a:cubicBezTo>
                  <a:cubicBezTo>
                    <a:pt x="2651" y="1844"/>
                    <a:pt x="2650" y="1844"/>
                    <a:pt x="2648" y="1843"/>
                  </a:cubicBezTo>
                  <a:lnTo>
                    <a:pt x="2648" y="1843"/>
                  </a:lnTo>
                  <a:cubicBezTo>
                    <a:pt x="2657" y="1852"/>
                    <a:pt x="2666" y="1858"/>
                    <a:pt x="2666" y="1872"/>
                  </a:cubicBezTo>
                  <a:cubicBezTo>
                    <a:pt x="2666" y="1872"/>
                    <a:pt x="2663" y="1875"/>
                    <a:pt x="2662" y="1875"/>
                  </a:cubicBezTo>
                  <a:cubicBezTo>
                    <a:pt x="2662" y="1875"/>
                    <a:pt x="2661" y="1875"/>
                    <a:pt x="2661" y="1875"/>
                  </a:cubicBezTo>
                  <a:lnTo>
                    <a:pt x="2661" y="1875"/>
                  </a:lnTo>
                  <a:cubicBezTo>
                    <a:pt x="2673" y="1901"/>
                    <a:pt x="2694" y="1918"/>
                    <a:pt x="2694" y="1951"/>
                  </a:cubicBezTo>
                  <a:cubicBezTo>
                    <a:pt x="2691" y="1950"/>
                    <a:pt x="2688" y="1950"/>
                    <a:pt x="2687" y="1950"/>
                  </a:cubicBezTo>
                  <a:cubicBezTo>
                    <a:pt x="2676" y="1950"/>
                    <a:pt x="2686" y="1963"/>
                    <a:pt x="2672" y="1968"/>
                  </a:cubicBezTo>
                  <a:lnTo>
                    <a:pt x="2683" y="1984"/>
                  </a:lnTo>
                  <a:lnTo>
                    <a:pt x="2688" y="1973"/>
                  </a:lnTo>
                  <a:cubicBezTo>
                    <a:pt x="2694" y="1990"/>
                    <a:pt x="2705" y="2001"/>
                    <a:pt x="2705" y="2012"/>
                  </a:cubicBezTo>
                  <a:lnTo>
                    <a:pt x="2694" y="2007"/>
                  </a:lnTo>
                  <a:lnTo>
                    <a:pt x="2705" y="2035"/>
                  </a:lnTo>
                  <a:lnTo>
                    <a:pt x="2705" y="2018"/>
                  </a:lnTo>
                  <a:cubicBezTo>
                    <a:pt x="2710" y="2021"/>
                    <a:pt x="2714" y="2022"/>
                    <a:pt x="2717" y="2022"/>
                  </a:cubicBezTo>
                  <a:cubicBezTo>
                    <a:pt x="2721" y="2022"/>
                    <a:pt x="2723" y="2021"/>
                    <a:pt x="2725" y="2021"/>
                  </a:cubicBezTo>
                  <a:cubicBezTo>
                    <a:pt x="2727" y="2021"/>
                    <a:pt x="2728" y="2023"/>
                    <a:pt x="2728" y="2029"/>
                  </a:cubicBezTo>
                  <a:cubicBezTo>
                    <a:pt x="2728" y="2029"/>
                    <a:pt x="2733" y="2046"/>
                    <a:pt x="2722" y="2057"/>
                  </a:cubicBezTo>
                  <a:cubicBezTo>
                    <a:pt x="2728" y="2063"/>
                    <a:pt x="2733" y="2068"/>
                    <a:pt x="2733" y="2080"/>
                  </a:cubicBezTo>
                  <a:cubicBezTo>
                    <a:pt x="2730" y="2082"/>
                    <a:pt x="2726" y="2082"/>
                    <a:pt x="2722" y="2082"/>
                  </a:cubicBezTo>
                  <a:cubicBezTo>
                    <a:pt x="2718" y="2082"/>
                    <a:pt x="2714" y="2082"/>
                    <a:pt x="2711" y="2085"/>
                  </a:cubicBezTo>
                  <a:cubicBezTo>
                    <a:pt x="2726" y="2090"/>
                    <a:pt x="2719" y="2112"/>
                    <a:pt x="2728" y="2125"/>
                  </a:cubicBezTo>
                  <a:lnTo>
                    <a:pt x="2728" y="2125"/>
                  </a:lnTo>
                  <a:cubicBezTo>
                    <a:pt x="2725" y="2124"/>
                    <a:pt x="2722" y="2124"/>
                    <a:pt x="2722" y="2124"/>
                  </a:cubicBezTo>
                  <a:lnTo>
                    <a:pt x="2722" y="2124"/>
                  </a:lnTo>
                  <a:lnTo>
                    <a:pt x="2733" y="2130"/>
                  </a:lnTo>
                  <a:cubicBezTo>
                    <a:pt x="2733" y="2141"/>
                    <a:pt x="2728" y="2141"/>
                    <a:pt x="2722" y="2141"/>
                  </a:cubicBezTo>
                  <a:cubicBezTo>
                    <a:pt x="2722" y="2148"/>
                    <a:pt x="2724" y="2149"/>
                    <a:pt x="2726" y="2149"/>
                  </a:cubicBezTo>
                  <a:cubicBezTo>
                    <a:pt x="2730" y="2149"/>
                    <a:pt x="2734" y="2146"/>
                    <a:pt x="2737" y="2146"/>
                  </a:cubicBezTo>
                  <a:cubicBezTo>
                    <a:pt x="2739" y="2146"/>
                    <a:pt x="2741" y="2149"/>
                    <a:pt x="2739" y="2158"/>
                  </a:cubicBezTo>
                  <a:cubicBezTo>
                    <a:pt x="2733" y="2158"/>
                    <a:pt x="2733" y="2158"/>
                    <a:pt x="2733" y="2152"/>
                  </a:cubicBezTo>
                  <a:lnTo>
                    <a:pt x="2733" y="2152"/>
                  </a:lnTo>
                  <a:cubicBezTo>
                    <a:pt x="2728" y="2180"/>
                    <a:pt x="2744" y="2203"/>
                    <a:pt x="2744" y="2225"/>
                  </a:cubicBezTo>
                  <a:cubicBezTo>
                    <a:pt x="2742" y="2227"/>
                    <a:pt x="2740" y="2228"/>
                    <a:pt x="2738" y="2228"/>
                  </a:cubicBezTo>
                  <a:cubicBezTo>
                    <a:pt x="2730" y="2228"/>
                    <a:pt x="2731" y="2212"/>
                    <a:pt x="2726" y="2212"/>
                  </a:cubicBezTo>
                  <a:cubicBezTo>
                    <a:pt x="2725" y="2212"/>
                    <a:pt x="2724" y="2212"/>
                    <a:pt x="2722" y="2214"/>
                  </a:cubicBezTo>
                  <a:cubicBezTo>
                    <a:pt x="2728" y="2248"/>
                    <a:pt x="2744" y="2281"/>
                    <a:pt x="2744" y="2315"/>
                  </a:cubicBezTo>
                  <a:lnTo>
                    <a:pt x="2744" y="2309"/>
                  </a:lnTo>
                  <a:lnTo>
                    <a:pt x="2744" y="2309"/>
                  </a:lnTo>
                  <a:cubicBezTo>
                    <a:pt x="2772" y="2315"/>
                    <a:pt x="2733" y="2337"/>
                    <a:pt x="2750" y="2354"/>
                  </a:cubicBezTo>
                  <a:cubicBezTo>
                    <a:pt x="2747" y="2351"/>
                    <a:pt x="2741" y="2349"/>
                    <a:pt x="2739" y="2349"/>
                  </a:cubicBezTo>
                  <a:lnTo>
                    <a:pt x="2739" y="2349"/>
                  </a:lnTo>
                  <a:cubicBezTo>
                    <a:pt x="2733" y="2371"/>
                    <a:pt x="2744" y="2393"/>
                    <a:pt x="2750" y="2427"/>
                  </a:cubicBezTo>
                  <a:lnTo>
                    <a:pt x="2744" y="2421"/>
                  </a:lnTo>
                  <a:cubicBezTo>
                    <a:pt x="2739" y="2438"/>
                    <a:pt x="2739" y="2460"/>
                    <a:pt x="2739" y="2472"/>
                  </a:cubicBezTo>
                  <a:cubicBezTo>
                    <a:pt x="2743" y="2476"/>
                    <a:pt x="2744" y="2484"/>
                    <a:pt x="2747" y="2484"/>
                  </a:cubicBezTo>
                  <a:cubicBezTo>
                    <a:pt x="2748" y="2484"/>
                    <a:pt x="2749" y="2484"/>
                    <a:pt x="2750" y="2483"/>
                  </a:cubicBezTo>
                  <a:lnTo>
                    <a:pt x="2750" y="2483"/>
                  </a:lnTo>
                  <a:cubicBezTo>
                    <a:pt x="2716" y="2522"/>
                    <a:pt x="2767" y="2567"/>
                    <a:pt x="2733" y="2606"/>
                  </a:cubicBezTo>
                  <a:cubicBezTo>
                    <a:pt x="2733" y="2600"/>
                    <a:pt x="2728" y="2595"/>
                    <a:pt x="2728" y="2595"/>
                  </a:cubicBezTo>
                  <a:lnTo>
                    <a:pt x="2728" y="2595"/>
                  </a:lnTo>
                  <a:lnTo>
                    <a:pt x="2733" y="2628"/>
                  </a:lnTo>
                  <a:cubicBezTo>
                    <a:pt x="2744" y="2628"/>
                    <a:pt x="2739" y="2628"/>
                    <a:pt x="2750" y="2623"/>
                  </a:cubicBezTo>
                  <a:cubicBezTo>
                    <a:pt x="2756" y="2623"/>
                    <a:pt x="2756" y="2634"/>
                    <a:pt x="2756" y="2645"/>
                  </a:cubicBezTo>
                  <a:cubicBezTo>
                    <a:pt x="2753" y="2639"/>
                    <a:pt x="2750" y="2636"/>
                    <a:pt x="2747" y="2636"/>
                  </a:cubicBezTo>
                  <a:cubicBezTo>
                    <a:pt x="2742" y="2636"/>
                    <a:pt x="2737" y="2642"/>
                    <a:pt x="2733" y="2645"/>
                  </a:cubicBezTo>
                  <a:cubicBezTo>
                    <a:pt x="2739" y="2645"/>
                    <a:pt x="2739" y="2651"/>
                    <a:pt x="2744" y="2651"/>
                  </a:cubicBezTo>
                  <a:cubicBezTo>
                    <a:pt x="2722" y="2662"/>
                    <a:pt x="2767" y="2656"/>
                    <a:pt x="2750" y="2679"/>
                  </a:cubicBezTo>
                  <a:lnTo>
                    <a:pt x="2744" y="2673"/>
                  </a:lnTo>
                  <a:lnTo>
                    <a:pt x="2744" y="2673"/>
                  </a:lnTo>
                  <a:cubicBezTo>
                    <a:pt x="2744" y="2684"/>
                    <a:pt x="2750" y="2696"/>
                    <a:pt x="2750" y="2701"/>
                  </a:cubicBezTo>
                  <a:cubicBezTo>
                    <a:pt x="2747" y="2702"/>
                    <a:pt x="2745" y="2703"/>
                    <a:pt x="2743" y="2703"/>
                  </a:cubicBezTo>
                  <a:cubicBezTo>
                    <a:pt x="2737" y="2703"/>
                    <a:pt x="2742" y="2695"/>
                    <a:pt x="2733" y="2690"/>
                  </a:cubicBezTo>
                  <a:lnTo>
                    <a:pt x="2733" y="2690"/>
                  </a:lnTo>
                  <a:cubicBezTo>
                    <a:pt x="2733" y="2707"/>
                    <a:pt x="2756" y="2724"/>
                    <a:pt x="2739" y="2729"/>
                  </a:cubicBezTo>
                  <a:cubicBezTo>
                    <a:pt x="2739" y="2724"/>
                    <a:pt x="2739" y="2718"/>
                    <a:pt x="2733" y="2712"/>
                  </a:cubicBezTo>
                  <a:cubicBezTo>
                    <a:pt x="2716" y="2724"/>
                    <a:pt x="2722" y="2724"/>
                    <a:pt x="2716" y="2735"/>
                  </a:cubicBezTo>
                  <a:lnTo>
                    <a:pt x="2712" y="2747"/>
                  </a:lnTo>
                  <a:lnTo>
                    <a:pt x="2712" y="2747"/>
                  </a:lnTo>
                  <a:cubicBezTo>
                    <a:pt x="2712" y="2747"/>
                    <a:pt x="2711" y="2746"/>
                    <a:pt x="2711" y="2746"/>
                  </a:cubicBezTo>
                  <a:lnTo>
                    <a:pt x="2711" y="2752"/>
                  </a:lnTo>
                  <a:lnTo>
                    <a:pt x="2712" y="2747"/>
                  </a:lnTo>
                  <a:lnTo>
                    <a:pt x="2712" y="2747"/>
                  </a:lnTo>
                  <a:cubicBezTo>
                    <a:pt x="2743" y="2769"/>
                    <a:pt x="2717" y="2786"/>
                    <a:pt x="2728" y="2808"/>
                  </a:cubicBezTo>
                  <a:cubicBezTo>
                    <a:pt x="2723" y="2799"/>
                    <a:pt x="2721" y="2796"/>
                    <a:pt x="2720" y="2796"/>
                  </a:cubicBezTo>
                  <a:cubicBezTo>
                    <a:pt x="2717" y="2796"/>
                    <a:pt x="2715" y="2802"/>
                    <a:pt x="2705" y="2802"/>
                  </a:cubicBezTo>
                  <a:cubicBezTo>
                    <a:pt x="2701" y="2806"/>
                    <a:pt x="2697" y="2810"/>
                    <a:pt x="2695" y="2810"/>
                  </a:cubicBezTo>
                  <a:cubicBezTo>
                    <a:pt x="2695" y="2810"/>
                    <a:pt x="2695" y="2810"/>
                    <a:pt x="2695" y="2810"/>
                  </a:cubicBezTo>
                  <a:lnTo>
                    <a:pt x="2695" y="2810"/>
                  </a:lnTo>
                  <a:cubicBezTo>
                    <a:pt x="2698" y="2824"/>
                    <a:pt x="2678" y="2825"/>
                    <a:pt x="2694" y="2841"/>
                  </a:cubicBezTo>
                  <a:cubicBezTo>
                    <a:pt x="2688" y="2841"/>
                    <a:pt x="2688" y="2852"/>
                    <a:pt x="2677" y="2852"/>
                  </a:cubicBezTo>
                  <a:cubicBezTo>
                    <a:pt x="2677" y="2855"/>
                    <a:pt x="2678" y="2856"/>
                    <a:pt x="2679" y="2856"/>
                  </a:cubicBezTo>
                  <a:cubicBezTo>
                    <a:pt x="2682" y="2856"/>
                    <a:pt x="2687" y="2851"/>
                    <a:pt x="2691" y="2851"/>
                  </a:cubicBezTo>
                  <a:cubicBezTo>
                    <a:pt x="2692" y="2851"/>
                    <a:pt x="2693" y="2852"/>
                    <a:pt x="2694" y="2852"/>
                  </a:cubicBezTo>
                  <a:cubicBezTo>
                    <a:pt x="2705" y="2875"/>
                    <a:pt x="2666" y="2897"/>
                    <a:pt x="2677" y="2931"/>
                  </a:cubicBezTo>
                  <a:cubicBezTo>
                    <a:pt x="2677" y="2959"/>
                    <a:pt x="2688" y="2970"/>
                    <a:pt x="2694" y="2992"/>
                  </a:cubicBezTo>
                  <a:cubicBezTo>
                    <a:pt x="2692" y="2993"/>
                    <a:pt x="2691" y="2994"/>
                    <a:pt x="2689" y="2994"/>
                  </a:cubicBezTo>
                  <a:cubicBezTo>
                    <a:pt x="2681" y="2994"/>
                    <a:pt x="2677" y="2981"/>
                    <a:pt x="2677" y="2981"/>
                  </a:cubicBezTo>
                  <a:cubicBezTo>
                    <a:pt x="2666" y="2992"/>
                    <a:pt x="2666" y="3004"/>
                    <a:pt x="2666" y="3020"/>
                  </a:cubicBezTo>
                  <a:cubicBezTo>
                    <a:pt x="2663" y="3018"/>
                    <a:pt x="2662" y="3016"/>
                    <a:pt x="2660" y="3016"/>
                  </a:cubicBezTo>
                  <a:cubicBezTo>
                    <a:pt x="2659" y="3016"/>
                    <a:pt x="2658" y="3018"/>
                    <a:pt x="2655" y="3020"/>
                  </a:cubicBezTo>
                  <a:cubicBezTo>
                    <a:pt x="2649" y="3026"/>
                    <a:pt x="2666" y="3032"/>
                    <a:pt x="2655" y="3043"/>
                  </a:cubicBezTo>
                  <a:cubicBezTo>
                    <a:pt x="2649" y="3037"/>
                    <a:pt x="2644" y="3032"/>
                    <a:pt x="2644" y="3026"/>
                  </a:cubicBezTo>
                  <a:lnTo>
                    <a:pt x="2644" y="3026"/>
                  </a:lnTo>
                  <a:cubicBezTo>
                    <a:pt x="2644" y="3037"/>
                    <a:pt x="2649" y="3054"/>
                    <a:pt x="2644" y="3065"/>
                  </a:cubicBezTo>
                  <a:cubicBezTo>
                    <a:pt x="2638" y="3065"/>
                    <a:pt x="2638" y="3054"/>
                    <a:pt x="2632" y="3048"/>
                  </a:cubicBezTo>
                  <a:lnTo>
                    <a:pt x="2632" y="3048"/>
                  </a:lnTo>
                  <a:cubicBezTo>
                    <a:pt x="2632" y="3060"/>
                    <a:pt x="2627" y="3082"/>
                    <a:pt x="2638" y="3093"/>
                  </a:cubicBezTo>
                  <a:lnTo>
                    <a:pt x="2642" y="3089"/>
                  </a:lnTo>
                  <a:lnTo>
                    <a:pt x="2642" y="3089"/>
                  </a:lnTo>
                  <a:cubicBezTo>
                    <a:pt x="2642" y="3089"/>
                    <a:pt x="2642" y="3089"/>
                    <a:pt x="2642" y="3089"/>
                  </a:cubicBezTo>
                  <a:cubicBezTo>
                    <a:pt x="2643" y="3089"/>
                    <a:pt x="2644" y="3089"/>
                    <a:pt x="2644" y="3088"/>
                  </a:cubicBezTo>
                  <a:lnTo>
                    <a:pt x="2644" y="3088"/>
                  </a:lnTo>
                  <a:lnTo>
                    <a:pt x="2642" y="3089"/>
                  </a:lnTo>
                  <a:lnTo>
                    <a:pt x="2642" y="3089"/>
                  </a:lnTo>
                  <a:cubicBezTo>
                    <a:pt x="2639" y="3089"/>
                    <a:pt x="2632" y="3082"/>
                    <a:pt x="2632" y="3082"/>
                  </a:cubicBezTo>
                  <a:cubicBezTo>
                    <a:pt x="2627" y="3065"/>
                    <a:pt x="2644" y="3065"/>
                    <a:pt x="2649" y="3065"/>
                  </a:cubicBezTo>
                  <a:lnTo>
                    <a:pt x="2649" y="3076"/>
                  </a:lnTo>
                  <a:cubicBezTo>
                    <a:pt x="2677" y="3076"/>
                    <a:pt x="2655" y="3037"/>
                    <a:pt x="2660" y="3026"/>
                  </a:cubicBezTo>
                  <a:lnTo>
                    <a:pt x="2660" y="3026"/>
                  </a:lnTo>
                  <a:lnTo>
                    <a:pt x="2677" y="3037"/>
                  </a:lnTo>
                  <a:lnTo>
                    <a:pt x="2672" y="3015"/>
                  </a:lnTo>
                  <a:cubicBezTo>
                    <a:pt x="2673" y="3013"/>
                    <a:pt x="2675" y="3013"/>
                    <a:pt x="2677" y="3013"/>
                  </a:cubicBezTo>
                  <a:cubicBezTo>
                    <a:pt x="2683" y="3013"/>
                    <a:pt x="2688" y="3017"/>
                    <a:pt x="2688" y="3020"/>
                  </a:cubicBezTo>
                  <a:cubicBezTo>
                    <a:pt x="2700" y="3015"/>
                    <a:pt x="2683" y="3009"/>
                    <a:pt x="2700" y="3004"/>
                  </a:cubicBezTo>
                  <a:lnTo>
                    <a:pt x="2700" y="2987"/>
                  </a:lnTo>
                  <a:cubicBezTo>
                    <a:pt x="2700" y="2992"/>
                    <a:pt x="2708" y="2992"/>
                    <a:pt x="2707" y="2996"/>
                  </a:cubicBezTo>
                  <a:lnTo>
                    <a:pt x="2707" y="2996"/>
                  </a:lnTo>
                  <a:cubicBezTo>
                    <a:pt x="2721" y="2975"/>
                    <a:pt x="2706" y="2959"/>
                    <a:pt x="2722" y="2953"/>
                  </a:cubicBezTo>
                  <a:cubicBezTo>
                    <a:pt x="2722" y="2925"/>
                    <a:pt x="2705" y="2948"/>
                    <a:pt x="2700" y="2920"/>
                  </a:cubicBezTo>
                  <a:lnTo>
                    <a:pt x="2733" y="2914"/>
                  </a:lnTo>
                  <a:lnTo>
                    <a:pt x="2722" y="2908"/>
                  </a:lnTo>
                  <a:cubicBezTo>
                    <a:pt x="2722" y="2905"/>
                    <a:pt x="2725" y="2901"/>
                    <a:pt x="2728" y="2901"/>
                  </a:cubicBezTo>
                  <a:cubicBezTo>
                    <a:pt x="2730" y="2901"/>
                    <a:pt x="2732" y="2901"/>
                    <a:pt x="2733" y="2903"/>
                  </a:cubicBezTo>
                  <a:cubicBezTo>
                    <a:pt x="2731" y="2896"/>
                    <a:pt x="2730" y="2895"/>
                    <a:pt x="2728" y="2895"/>
                  </a:cubicBezTo>
                  <a:cubicBezTo>
                    <a:pt x="2727" y="2895"/>
                    <a:pt x="2726" y="2896"/>
                    <a:pt x="2724" y="2896"/>
                  </a:cubicBezTo>
                  <a:cubicBezTo>
                    <a:pt x="2722" y="2896"/>
                    <a:pt x="2720" y="2895"/>
                    <a:pt x="2716" y="2892"/>
                  </a:cubicBezTo>
                  <a:cubicBezTo>
                    <a:pt x="2732" y="2881"/>
                    <a:pt x="2723" y="2852"/>
                    <a:pt x="2740" y="2852"/>
                  </a:cubicBezTo>
                  <a:cubicBezTo>
                    <a:pt x="2741" y="2852"/>
                    <a:pt x="2743" y="2852"/>
                    <a:pt x="2744" y="2852"/>
                  </a:cubicBezTo>
                  <a:cubicBezTo>
                    <a:pt x="2742" y="2850"/>
                    <a:pt x="2740" y="2849"/>
                    <a:pt x="2738" y="2849"/>
                  </a:cubicBezTo>
                  <a:cubicBezTo>
                    <a:pt x="2735" y="2849"/>
                    <a:pt x="2733" y="2853"/>
                    <a:pt x="2731" y="2853"/>
                  </a:cubicBezTo>
                  <a:cubicBezTo>
                    <a:pt x="2730" y="2853"/>
                    <a:pt x="2729" y="2852"/>
                    <a:pt x="2728" y="2847"/>
                  </a:cubicBezTo>
                  <a:cubicBezTo>
                    <a:pt x="2756" y="2847"/>
                    <a:pt x="2728" y="2824"/>
                    <a:pt x="2744" y="2813"/>
                  </a:cubicBezTo>
                  <a:lnTo>
                    <a:pt x="2744" y="2813"/>
                  </a:lnTo>
                  <a:cubicBezTo>
                    <a:pt x="2752" y="2817"/>
                    <a:pt x="2749" y="2826"/>
                    <a:pt x="2752" y="2826"/>
                  </a:cubicBezTo>
                  <a:cubicBezTo>
                    <a:pt x="2753" y="2826"/>
                    <a:pt x="2756" y="2824"/>
                    <a:pt x="2761" y="2819"/>
                  </a:cubicBezTo>
                  <a:cubicBezTo>
                    <a:pt x="2739" y="2808"/>
                    <a:pt x="2772" y="2796"/>
                    <a:pt x="2767" y="2780"/>
                  </a:cubicBezTo>
                  <a:lnTo>
                    <a:pt x="2778" y="2780"/>
                  </a:lnTo>
                  <a:cubicBezTo>
                    <a:pt x="2778" y="2780"/>
                    <a:pt x="2767" y="2774"/>
                    <a:pt x="2761" y="2774"/>
                  </a:cubicBezTo>
                  <a:cubicBezTo>
                    <a:pt x="2756" y="2763"/>
                    <a:pt x="2761" y="2746"/>
                    <a:pt x="2761" y="2735"/>
                  </a:cubicBezTo>
                  <a:cubicBezTo>
                    <a:pt x="2767" y="2735"/>
                    <a:pt x="2778" y="2696"/>
                    <a:pt x="2784" y="2679"/>
                  </a:cubicBezTo>
                  <a:lnTo>
                    <a:pt x="2789" y="2679"/>
                  </a:lnTo>
                  <a:cubicBezTo>
                    <a:pt x="2772" y="2673"/>
                    <a:pt x="2778" y="2651"/>
                    <a:pt x="2772" y="2640"/>
                  </a:cubicBezTo>
                  <a:cubicBezTo>
                    <a:pt x="2784" y="2640"/>
                    <a:pt x="2789" y="2645"/>
                    <a:pt x="2795" y="2651"/>
                  </a:cubicBezTo>
                  <a:lnTo>
                    <a:pt x="2795" y="2640"/>
                  </a:lnTo>
                  <a:cubicBezTo>
                    <a:pt x="2789" y="2634"/>
                    <a:pt x="2784" y="2628"/>
                    <a:pt x="2784" y="2623"/>
                  </a:cubicBezTo>
                  <a:lnTo>
                    <a:pt x="2800" y="2623"/>
                  </a:lnTo>
                  <a:cubicBezTo>
                    <a:pt x="2800" y="2606"/>
                    <a:pt x="2784" y="2589"/>
                    <a:pt x="2795" y="2567"/>
                  </a:cubicBezTo>
                  <a:cubicBezTo>
                    <a:pt x="2793" y="2566"/>
                    <a:pt x="2792" y="2566"/>
                    <a:pt x="2790" y="2566"/>
                  </a:cubicBezTo>
                  <a:cubicBezTo>
                    <a:pt x="2784" y="2566"/>
                    <a:pt x="2776" y="2570"/>
                    <a:pt x="2769" y="2570"/>
                  </a:cubicBezTo>
                  <a:cubicBezTo>
                    <a:pt x="2763" y="2570"/>
                    <a:pt x="2758" y="2567"/>
                    <a:pt x="2756" y="2556"/>
                  </a:cubicBezTo>
                  <a:cubicBezTo>
                    <a:pt x="2760" y="2556"/>
                    <a:pt x="2767" y="2556"/>
                    <a:pt x="2773" y="2558"/>
                  </a:cubicBezTo>
                  <a:lnTo>
                    <a:pt x="2773" y="2558"/>
                  </a:lnTo>
                  <a:cubicBezTo>
                    <a:pt x="2772" y="2556"/>
                    <a:pt x="2772" y="2553"/>
                    <a:pt x="2772" y="2550"/>
                  </a:cubicBezTo>
                  <a:lnTo>
                    <a:pt x="2772" y="2550"/>
                  </a:lnTo>
                  <a:lnTo>
                    <a:pt x="2784" y="2561"/>
                  </a:lnTo>
                  <a:cubicBezTo>
                    <a:pt x="2789" y="2550"/>
                    <a:pt x="2778" y="2556"/>
                    <a:pt x="2778" y="2544"/>
                  </a:cubicBezTo>
                  <a:lnTo>
                    <a:pt x="2778" y="2544"/>
                  </a:lnTo>
                  <a:cubicBezTo>
                    <a:pt x="2779" y="2546"/>
                    <a:pt x="2780" y="2546"/>
                    <a:pt x="2781" y="2546"/>
                  </a:cubicBezTo>
                  <a:cubicBezTo>
                    <a:pt x="2783" y="2546"/>
                    <a:pt x="2784" y="2543"/>
                    <a:pt x="2786" y="2543"/>
                  </a:cubicBezTo>
                  <a:cubicBezTo>
                    <a:pt x="2787" y="2543"/>
                    <a:pt x="2788" y="2543"/>
                    <a:pt x="2789" y="2544"/>
                  </a:cubicBezTo>
                  <a:cubicBezTo>
                    <a:pt x="2795" y="2544"/>
                    <a:pt x="2789" y="2550"/>
                    <a:pt x="2789" y="2556"/>
                  </a:cubicBezTo>
                  <a:cubicBezTo>
                    <a:pt x="2795" y="2544"/>
                    <a:pt x="2800" y="2533"/>
                    <a:pt x="2806" y="2528"/>
                  </a:cubicBezTo>
                  <a:cubicBezTo>
                    <a:pt x="2800" y="2528"/>
                    <a:pt x="2795" y="2528"/>
                    <a:pt x="2795" y="2522"/>
                  </a:cubicBezTo>
                  <a:cubicBezTo>
                    <a:pt x="2795" y="2505"/>
                    <a:pt x="2806" y="2516"/>
                    <a:pt x="2812" y="2505"/>
                  </a:cubicBezTo>
                  <a:cubicBezTo>
                    <a:pt x="2800" y="2500"/>
                    <a:pt x="2812" y="2488"/>
                    <a:pt x="2795" y="2488"/>
                  </a:cubicBezTo>
                  <a:cubicBezTo>
                    <a:pt x="2795" y="2483"/>
                    <a:pt x="2800" y="2483"/>
                    <a:pt x="2806" y="2483"/>
                  </a:cubicBezTo>
                  <a:cubicBezTo>
                    <a:pt x="2801" y="2473"/>
                    <a:pt x="2805" y="2447"/>
                    <a:pt x="2795" y="2447"/>
                  </a:cubicBezTo>
                  <a:cubicBezTo>
                    <a:pt x="2793" y="2447"/>
                    <a:pt x="2791" y="2448"/>
                    <a:pt x="2789" y="2449"/>
                  </a:cubicBezTo>
                  <a:cubicBezTo>
                    <a:pt x="2778" y="2416"/>
                    <a:pt x="2800" y="2388"/>
                    <a:pt x="2789" y="2354"/>
                  </a:cubicBezTo>
                  <a:lnTo>
                    <a:pt x="2795" y="2354"/>
                  </a:lnTo>
                  <a:cubicBezTo>
                    <a:pt x="2789" y="2337"/>
                    <a:pt x="2789" y="2315"/>
                    <a:pt x="2778" y="2304"/>
                  </a:cubicBezTo>
                  <a:cubicBezTo>
                    <a:pt x="2778" y="2299"/>
                    <a:pt x="2785" y="2291"/>
                    <a:pt x="2791" y="2291"/>
                  </a:cubicBezTo>
                  <a:cubicBezTo>
                    <a:pt x="2792" y="2291"/>
                    <a:pt x="2794" y="2291"/>
                    <a:pt x="2795" y="2292"/>
                  </a:cubicBezTo>
                  <a:cubicBezTo>
                    <a:pt x="2789" y="2276"/>
                    <a:pt x="2784" y="2276"/>
                    <a:pt x="2789" y="2259"/>
                  </a:cubicBezTo>
                  <a:lnTo>
                    <a:pt x="2789" y="2259"/>
                  </a:lnTo>
                  <a:cubicBezTo>
                    <a:pt x="2792" y="2262"/>
                    <a:pt x="2794" y="2263"/>
                    <a:pt x="2795" y="2263"/>
                  </a:cubicBezTo>
                  <a:cubicBezTo>
                    <a:pt x="2795" y="2263"/>
                    <a:pt x="2795" y="2263"/>
                    <a:pt x="2795" y="2263"/>
                  </a:cubicBezTo>
                  <a:lnTo>
                    <a:pt x="2795" y="2263"/>
                  </a:lnTo>
                  <a:cubicBezTo>
                    <a:pt x="2795" y="2264"/>
                    <a:pt x="2795" y="2266"/>
                    <a:pt x="2795" y="2270"/>
                  </a:cubicBezTo>
                  <a:cubicBezTo>
                    <a:pt x="2800" y="2253"/>
                    <a:pt x="2806" y="2248"/>
                    <a:pt x="2795" y="2231"/>
                  </a:cubicBezTo>
                  <a:lnTo>
                    <a:pt x="2795" y="2231"/>
                  </a:lnTo>
                  <a:cubicBezTo>
                    <a:pt x="2796" y="2231"/>
                    <a:pt x="2797" y="2232"/>
                    <a:pt x="2798" y="2232"/>
                  </a:cubicBezTo>
                  <a:cubicBezTo>
                    <a:pt x="2806" y="2232"/>
                    <a:pt x="2805" y="2213"/>
                    <a:pt x="2800" y="2208"/>
                  </a:cubicBezTo>
                  <a:lnTo>
                    <a:pt x="2800" y="2208"/>
                  </a:lnTo>
                  <a:lnTo>
                    <a:pt x="2795" y="2220"/>
                  </a:lnTo>
                  <a:cubicBezTo>
                    <a:pt x="2795" y="2208"/>
                    <a:pt x="2795" y="2203"/>
                    <a:pt x="2795" y="2192"/>
                  </a:cubicBezTo>
                  <a:lnTo>
                    <a:pt x="2812" y="2197"/>
                  </a:lnTo>
                  <a:cubicBezTo>
                    <a:pt x="2823" y="2158"/>
                    <a:pt x="2767" y="2136"/>
                    <a:pt x="2795" y="2102"/>
                  </a:cubicBezTo>
                  <a:cubicBezTo>
                    <a:pt x="2793" y="2100"/>
                    <a:pt x="2792" y="2100"/>
                    <a:pt x="2791" y="2100"/>
                  </a:cubicBezTo>
                  <a:cubicBezTo>
                    <a:pt x="2786" y="2100"/>
                    <a:pt x="2787" y="2116"/>
                    <a:pt x="2782" y="2116"/>
                  </a:cubicBezTo>
                  <a:cubicBezTo>
                    <a:pt x="2781" y="2116"/>
                    <a:pt x="2780" y="2115"/>
                    <a:pt x="2778" y="2113"/>
                  </a:cubicBezTo>
                  <a:cubicBezTo>
                    <a:pt x="2778" y="2096"/>
                    <a:pt x="2795" y="2080"/>
                    <a:pt x="2795" y="2074"/>
                  </a:cubicBezTo>
                  <a:cubicBezTo>
                    <a:pt x="2800" y="2046"/>
                    <a:pt x="2772" y="2052"/>
                    <a:pt x="2772" y="2029"/>
                  </a:cubicBezTo>
                  <a:cubicBezTo>
                    <a:pt x="2770" y="2032"/>
                    <a:pt x="2765" y="2035"/>
                    <a:pt x="2760" y="2035"/>
                  </a:cubicBezTo>
                  <a:cubicBezTo>
                    <a:pt x="2756" y="2035"/>
                    <a:pt x="2750" y="2032"/>
                    <a:pt x="2744" y="2024"/>
                  </a:cubicBezTo>
                  <a:cubicBezTo>
                    <a:pt x="2744" y="2011"/>
                    <a:pt x="2753" y="2002"/>
                    <a:pt x="2762" y="2002"/>
                  </a:cubicBezTo>
                  <a:cubicBezTo>
                    <a:pt x="2766" y="2002"/>
                    <a:pt x="2769" y="2004"/>
                    <a:pt x="2772" y="2007"/>
                  </a:cubicBezTo>
                  <a:cubicBezTo>
                    <a:pt x="2772" y="2012"/>
                    <a:pt x="2772" y="2012"/>
                    <a:pt x="2767" y="2012"/>
                  </a:cubicBezTo>
                  <a:cubicBezTo>
                    <a:pt x="2771" y="2016"/>
                    <a:pt x="2772" y="2020"/>
                    <a:pt x="2774" y="2020"/>
                  </a:cubicBezTo>
                  <a:cubicBezTo>
                    <a:pt x="2775" y="2020"/>
                    <a:pt x="2776" y="2020"/>
                    <a:pt x="2778" y="2018"/>
                  </a:cubicBezTo>
                  <a:lnTo>
                    <a:pt x="2772" y="2018"/>
                  </a:lnTo>
                  <a:cubicBezTo>
                    <a:pt x="2777" y="2008"/>
                    <a:pt x="2773" y="1989"/>
                    <a:pt x="2780" y="1989"/>
                  </a:cubicBezTo>
                  <a:cubicBezTo>
                    <a:pt x="2781" y="1989"/>
                    <a:pt x="2782" y="1989"/>
                    <a:pt x="2784" y="1990"/>
                  </a:cubicBezTo>
                  <a:cubicBezTo>
                    <a:pt x="2779" y="1986"/>
                    <a:pt x="2777" y="1984"/>
                    <a:pt x="2775" y="1984"/>
                  </a:cubicBezTo>
                  <a:cubicBezTo>
                    <a:pt x="2772" y="1984"/>
                    <a:pt x="2772" y="1989"/>
                    <a:pt x="2772" y="1996"/>
                  </a:cubicBezTo>
                  <a:cubicBezTo>
                    <a:pt x="2772" y="1973"/>
                    <a:pt x="2761" y="1962"/>
                    <a:pt x="2767" y="1940"/>
                  </a:cubicBezTo>
                  <a:lnTo>
                    <a:pt x="2767" y="1940"/>
                  </a:lnTo>
                  <a:cubicBezTo>
                    <a:pt x="2761" y="1940"/>
                    <a:pt x="2756" y="1945"/>
                    <a:pt x="2756" y="1945"/>
                  </a:cubicBezTo>
                  <a:cubicBezTo>
                    <a:pt x="2756" y="1912"/>
                    <a:pt x="2744" y="1928"/>
                    <a:pt x="2733" y="1912"/>
                  </a:cubicBezTo>
                  <a:cubicBezTo>
                    <a:pt x="2739" y="1895"/>
                    <a:pt x="2756" y="1912"/>
                    <a:pt x="2744" y="1889"/>
                  </a:cubicBezTo>
                  <a:cubicBezTo>
                    <a:pt x="2744" y="1883"/>
                    <a:pt x="2746" y="1880"/>
                    <a:pt x="2749" y="1880"/>
                  </a:cubicBezTo>
                  <a:cubicBezTo>
                    <a:pt x="2752" y="1880"/>
                    <a:pt x="2758" y="1886"/>
                    <a:pt x="2761" y="1889"/>
                  </a:cubicBezTo>
                  <a:cubicBezTo>
                    <a:pt x="2750" y="1872"/>
                    <a:pt x="2761" y="1850"/>
                    <a:pt x="2761" y="1839"/>
                  </a:cubicBezTo>
                  <a:lnTo>
                    <a:pt x="2767" y="1844"/>
                  </a:lnTo>
                  <a:cubicBezTo>
                    <a:pt x="2761" y="1839"/>
                    <a:pt x="2761" y="1833"/>
                    <a:pt x="2761" y="1828"/>
                  </a:cubicBezTo>
                  <a:lnTo>
                    <a:pt x="2750" y="1839"/>
                  </a:lnTo>
                  <a:cubicBezTo>
                    <a:pt x="2750" y="1833"/>
                    <a:pt x="2750" y="1828"/>
                    <a:pt x="2756" y="1828"/>
                  </a:cubicBezTo>
                  <a:cubicBezTo>
                    <a:pt x="2753" y="1826"/>
                    <a:pt x="2751" y="1826"/>
                    <a:pt x="2749" y="1826"/>
                  </a:cubicBezTo>
                  <a:cubicBezTo>
                    <a:pt x="2744" y="1826"/>
                    <a:pt x="2739" y="1829"/>
                    <a:pt x="2731" y="1829"/>
                  </a:cubicBezTo>
                  <a:cubicBezTo>
                    <a:pt x="2729" y="1829"/>
                    <a:pt x="2725" y="1829"/>
                    <a:pt x="2722" y="1828"/>
                  </a:cubicBezTo>
                  <a:cubicBezTo>
                    <a:pt x="2728" y="1816"/>
                    <a:pt x="2711" y="1805"/>
                    <a:pt x="2722" y="1794"/>
                  </a:cubicBezTo>
                  <a:lnTo>
                    <a:pt x="2722" y="1794"/>
                  </a:lnTo>
                  <a:cubicBezTo>
                    <a:pt x="2724" y="1803"/>
                    <a:pt x="2726" y="1806"/>
                    <a:pt x="2729" y="1806"/>
                  </a:cubicBezTo>
                  <a:cubicBezTo>
                    <a:pt x="2732" y="1806"/>
                    <a:pt x="2735" y="1803"/>
                    <a:pt x="2738" y="1803"/>
                  </a:cubicBezTo>
                  <a:cubicBezTo>
                    <a:pt x="2741" y="1803"/>
                    <a:pt x="2743" y="1804"/>
                    <a:pt x="2744" y="1811"/>
                  </a:cubicBezTo>
                  <a:cubicBezTo>
                    <a:pt x="2744" y="1805"/>
                    <a:pt x="2744" y="1800"/>
                    <a:pt x="2744" y="1794"/>
                  </a:cubicBezTo>
                  <a:cubicBezTo>
                    <a:pt x="2750" y="1766"/>
                    <a:pt x="2728" y="1788"/>
                    <a:pt x="2722" y="1766"/>
                  </a:cubicBezTo>
                  <a:cubicBezTo>
                    <a:pt x="2728" y="1766"/>
                    <a:pt x="2733" y="1755"/>
                    <a:pt x="2728" y="1749"/>
                  </a:cubicBezTo>
                  <a:lnTo>
                    <a:pt x="2728" y="1749"/>
                  </a:lnTo>
                  <a:cubicBezTo>
                    <a:pt x="2730" y="1755"/>
                    <a:pt x="2728" y="1758"/>
                    <a:pt x="2723" y="1758"/>
                  </a:cubicBezTo>
                  <a:cubicBezTo>
                    <a:pt x="2719" y="1758"/>
                    <a:pt x="2714" y="1755"/>
                    <a:pt x="2711" y="1749"/>
                  </a:cubicBezTo>
                  <a:cubicBezTo>
                    <a:pt x="2711" y="1732"/>
                    <a:pt x="2700" y="1732"/>
                    <a:pt x="2700" y="1727"/>
                  </a:cubicBezTo>
                  <a:lnTo>
                    <a:pt x="2700" y="1738"/>
                  </a:lnTo>
                  <a:cubicBezTo>
                    <a:pt x="2689" y="1738"/>
                    <a:pt x="2688" y="1729"/>
                    <a:pt x="2684" y="1719"/>
                  </a:cubicBezTo>
                  <a:lnTo>
                    <a:pt x="2684" y="1719"/>
                  </a:lnTo>
                  <a:cubicBezTo>
                    <a:pt x="2685" y="1720"/>
                    <a:pt x="2686" y="1720"/>
                    <a:pt x="2688" y="1721"/>
                  </a:cubicBezTo>
                  <a:lnTo>
                    <a:pt x="2688" y="1721"/>
                  </a:lnTo>
                  <a:cubicBezTo>
                    <a:pt x="2687" y="1719"/>
                    <a:pt x="2686" y="1716"/>
                    <a:pt x="2683" y="1716"/>
                  </a:cubicBezTo>
                  <a:lnTo>
                    <a:pt x="2683" y="1716"/>
                  </a:lnTo>
                  <a:cubicBezTo>
                    <a:pt x="2683" y="1717"/>
                    <a:pt x="2684" y="1718"/>
                    <a:pt x="2684" y="1719"/>
                  </a:cubicBezTo>
                  <a:lnTo>
                    <a:pt x="2684" y="1719"/>
                  </a:lnTo>
                  <a:cubicBezTo>
                    <a:pt x="2676" y="1710"/>
                    <a:pt x="2693" y="1686"/>
                    <a:pt x="2683" y="1676"/>
                  </a:cubicBezTo>
                  <a:cubicBezTo>
                    <a:pt x="2683" y="1665"/>
                    <a:pt x="2694" y="1671"/>
                    <a:pt x="2694" y="1660"/>
                  </a:cubicBezTo>
                  <a:cubicBezTo>
                    <a:pt x="2677" y="1643"/>
                    <a:pt x="2700" y="1637"/>
                    <a:pt x="2683" y="1620"/>
                  </a:cubicBezTo>
                  <a:lnTo>
                    <a:pt x="2683" y="1620"/>
                  </a:lnTo>
                  <a:cubicBezTo>
                    <a:pt x="2677" y="1623"/>
                    <a:pt x="2676" y="1625"/>
                    <a:pt x="2674" y="1625"/>
                  </a:cubicBezTo>
                  <a:cubicBezTo>
                    <a:pt x="2672" y="1625"/>
                    <a:pt x="2669" y="1623"/>
                    <a:pt x="2660" y="1620"/>
                  </a:cubicBezTo>
                  <a:lnTo>
                    <a:pt x="2660" y="1620"/>
                  </a:lnTo>
                  <a:lnTo>
                    <a:pt x="2683" y="1648"/>
                  </a:lnTo>
                  <a:lnTo>
                    <a:pt x="2660" y="1632"/>
                  </a:lnTo>
                  <a:lnTo>
                    <a:pt x="2660" y="1632"/>
                  </a:lnTo>
                  <a:cubicBezTo>
                    <a:pt x="2660" y="1643"/>
                    <a:pt x="2672" y="1648"/>
                    <a:pt x="2672" y="1660"/>
                  </a:cubicBezTo>
                  <a:cubicBezTo>
                    <a:pt x="2666" y="1654"/>
                    <a:pt x="2665" y="1651"/>
                    <a:pt x="2664" y="1651"/>
                  </a:cubicBezTo>
                  <a:cubicBezTo>
                    <a:pt x="2663" y="1651"/>
                    <a:pt x="2663" y="1654"/>
                    <a:pt x="2660" y="1660"/>
                  </a:cubicBezTo>
                  <a:cubicBezTo>
                    <a:pt x="2666" y="1637"/>
                    <a:pt x="2638" y="1637"/>
                    <a:pt x="2644" y="1615"/>
                  </a:cubicBezTo>
                  <a:lnTo>
                    <a:pt x="2666" y="1609"/>
                  </a:lnTo>
                  <a:cubicBezTo>
                    <a:pt x="2672" y="1581"/>
                    <a:pt x="2638" y="1570"/>
                    <a:pt x="2632" y="1536"/>
                  </a:cubicBezTo>
                  <a:lnTo>
                    <a:pt x="2632" y="1548"/>
                  </a:lnTo>
                  <a:cubicBezTo>
                    <a:pt x="2621" y="1548"/>
                    <a:pt x="2621" y="1531"/>
                    <a:pt x="2616" y="1525"/>
                  </a:cubicBezTo>
                  <a:cubicBezTo>
                    <a:pt x="2621" y="1520"/>
                    <a:pt x="2621" y="1514"/>
                    <a:pt x="2627" y="1508"/>
                  </a:cubicBezTo>
                  <a:cubicBezTo>
                    <a:pt x="2621" y="1508"/>
                    <a:pt x="2616" y="1486"/>
                    <a:pt x="2599" y="1486"/>
                  </a:cubicBezTo>
                  <a:lnTo>
                    <a:pt x="2604" y="1469"/>
                  </a:lnTo>
                  <a:cubicBezTo>
                    <a:pt x="2599" y="1441"/>
                    <a:pt x="2565" y="1452"/>
                    <a:pt x="2560" y="1430"/>
                  </a:cubicBezTo>
                  <a:cubicBezTo>
                    <a:pt x="2567" y="1430"/>
                    <a:pt x="2569" y="1425"/>
                    <a:pt x="2575" y="1425"/>
                  </a:cubicBezTo>
                  <a:cubicBezTo>
                    <a:pt x="2578" y="1425"/>
                    <a:pt x="2582" y="1426"/>
                    <a:pt x="2588" y="1430"/>
                  </a:cubicBezTo>
                  <a:cubicBezTo>
                    <a:pt x="2582" y="1424"/>
                    <a:pt x="2582" y="1419"/>
                    <a:pt x="2576" y="1419"/>
                  </a:cubicBezTo>
                  <a:cubicBezTo>
                    <a:pt x="2576" y="1413"/>
                    <a:pt x="2554" y="1402"/>
                    <a:pt x="2560" y="1391"/>
                  </a:cubicBezTo>
                  <a:lnTo>
                    <a:pt x="2560" y="1391"/>
                  </a:lnTo>
                  <a:cubicBezTo>
                    <a:pt x="2557" y="1391"/>
                    <a:pt x="2553" y="1392"/>
                    <a:pt x="2548" y="1392"/>
                  </a:cubicBezTo>
                  <a:cubicBezTo>
                    <a:pt x="2544" y="1392"/>
                    <a:pt x="2540" y="1391"/>
                    <a:pt x="2537" y="1385"/>
                  </a:cubicBezTo>
                  <a:lnTo>
                    <a:pt x="2543" y="1385"/>
                  </a:lnTo>
                  <a:cubicBezTo>
                    <a:pt x="2539" y="1385"/>
                    <a:pt x="2535" y="1380"/>
                    <a:pt x="2532" y="1380"/>
                  </a:cubicBezTo>
                  <a:cubicBezTo>
                    <a:pt x="2530" y="1380"/>
                    <a:pt x="2528" y="1381"/>
                    <a:pt x="2526" y="1385"/>
                  </a:cubicBezTo>
                  <a:cubicBezTo>
                    <a:pt x="2537" y="1352"/>
                    <a:pt x="2492" y="1324"/>
                    <a:pt x="2504" y="1290"/>
                  </a:cubicBezTo>
                  <a:cubicBezTo>
                    <a:pt x="2487" y="1273"/>
                    <a:pt x="2476" y="1256"/>
                    <a:pt x="2464" y="1245"/>
                  </a:cubicBezTo>
                  <a:cubicBezTo>
                    <a:pt x="2467" y="1245"/>
                    <a:pt x="2469" y="1244"/>
                    <a:pt x="2469" y="1243"/>
                  </a:cubicBezTo>
                  <a:lnTo>
                    <a:pt x="2469" y="1243"/>
                  </a:lnTo>
                  <a:cubicBezTo>
                    <a:pt x="2470" y="1244"/>
                    <a:pt x="2470" y="1244"/>
                    <a:pt x="2470" y="1245"/>
                  </a:cubicBezTo>
                  <a:cubicBezTo>
                    <a:pt x="2470" y="1243"/>
                    <a:pt x="2470" y="1243"/>
                    <a:pt x="2470" y="1243"/>
                  </a:cubicBezTo>
                  <a:cubicBezTo>
                    <a:pt x="2470" y="1243"/>
                    <a:pt x="2469" y="1243"/>
                    <a:pt x="2469" y="1243"/>
                  </a:cubicBezTo>
                  <a:lnTo>
                    <a:pt x="2469" y="1243"/>
                  </a:lnTo>
                  <a:cubicBezTo>
                    <a:pt x="2463" y="1224"/>
                    <a:pt x="2442" y="1244"/>
                    <a:pt x="2436" y="1217"/>
                  </a:cubicBezTo>
                  <a:cubicBezTo>
                    <a:pt x="2438" y="1213"/>
                    <a:pt x="2439" y="1212"/>
                    <a:pt x="2440" y="1212"/>
                  </a:cubicBezTo>
                  <a:cubicBezTo>
                    <a:pt x="2443" y="1212"/>
                    <a:pt x="2446" y="1220"/>
                    <a:pt x="2447" y="1220"/>
                  </a:cubicBezTo>
                  <a:cubicBezTo>
                    <a:pt x="2447" y="1220"/>
                    <a:pt x="2448" y="1219"/>
                    <a:pt x="2448" y="1217"/>
                  </a:cubicBezTo>
                  <a:cubicBezTo>
                    <a:pt x="2476" y="1200"/>
                    <a:pt x="2431" y="1195"/>
                    <a:pt x="2436" y="1167"/>
                  </a:cubicBezTo>
                  <a:lnTo>
                    <a:pt x="2436" y="1167"/>
                  </a:lnTo>
                  <a:lnTo>
                    <a:pt x="2436" y="1172"/>
                  </a:lnTo>
                  <a:cubicBezTo>
                    <a:pt x="2442" y="1155"/>
                    <a:pt x="2408" y="1150"/>
                    <a:pt x="2403" y="1127"/>
                  </a:cubicBezTo>
                  <a:cubicBezTo>
                    <a:pt x="2380" y="1122"/>
                    <a:pt x="2364" y="1099"/>
                    <a:pt x="2347" y="1088"/>
                  </a:cubicBezTo>
                  <a:cubicBezTo>
                    <a:pt x="2355" y="1085"/>
                    <a:pt x="2358" y="1085"/>
                    <a:pt x="2359" y="1085"/>
                  </a:cubicBezTo>
                  <a:cubicBezTo>
                    <a:pt x="2361" y="1085"/>
                    <a:pt x="2361" y="1085"/>
                    <a:pt x="2364" y="1083"/>
                  </a:cubicBezTo>
                  <a:cubicBezTo>
                    <a:pt x="2362" y="1080"/>
                    <a:pt x="2361" y="1079"/>
                    <a:pt x="2360" y="1079"/>
                  </a:cubicBezTo>
                  <a:cubicBezTo>
                    <a:pt x="2357" y="1079"/>
                    <a:pt x="2353" y="1086"/>
                    <a:pt x="2348" y="1086"/>
                  </a:cubicBezTo>
                  <a:cubicBezTo>
                    <a:pt x="2346" y="1086"/>
                    <a:pt x="2343" y="1085"/>
                    <a:pt x="2341" y="1083"/>
                  </a:cubicBezTo>
                  <a:cubicBezTo>
                    <a:pt x="2341" y="1071"/>
                    <a:pt x="2336" y="1055"/>
                    <a:pt x="2347" y="1049"/>
                  </a:cubicBezTo>
                  <a:cubicBezTo>
                    <a:pt x="2352" y="1055"/>
                    <a:pt x="2352" y="1055"/>
                    <a:pt x="2358" y="1060"/>
                  </a:cubicBezTo>
                  <a:cubicBezTo>
                    <a:pt x="2369" y="1043"/>
                    <a:pt x="2341" y="1043"/>
                    <a:pt x="2341" y="1032"/>
                  </a:cubicBezTo>
                  <a:lnTo>
                    <a:pt x="2347" y="1032"/>
                  </a:lnTo>
                  <a:cubicBezTo>
                    <a:pt x="2330" y="1010"/>
                    <a:pt x="2313" y="1021"/>
                    <a:pt x="2296" y="999"/>
                  </a:cubicBezTo>
                  <a:lnTo>
                    <a:pt x="2291" y="1004"/>
                  </a:lnTo>
                  <a:cubicBezTo>
                    <a:pt x="2268" y="999"/>
                    <a:pt x="2291" y="987"/>
                    <a:pt x="2274" y="982"/>
                  </a:cubicBezTo>
                  <a:lnTo>
                    <a:pt x="2285" y="965"/>
                  </a:lnTo>
                  <a:cubicBezTo>
                    <a:pt x="2274" y="959"/>
                    <a:pt x="2246" y="948"/>
                    <a:pt x="2235" y="937"/>
                  </a:cubicBezTo>
                  <a:cubicBezTo>
                    <a:pt x="2251" y="937"/>
                    <a:pt x="2268" y="948"/>
                    <a:pt x="2285" y="954"/>
                  </a:cubicBezTo>
                  <a:cubicBezTo>
                    <a:pt x="2279" y="948"/>
                    <a:pt x="2263" y="926"/>
                    <a:pt x="2251" y="926"/>
                  </a:cubicBezTo>
                  <a:lnTo>
                    <a:pt x="2251" y="926"/>
                  </a:lnTo>
                  <a:cubicBezTo>
                    <a:pt x="2251" y="931"/>
                    <a:pt x="2263" y="931"/>
                    <a:pt x="2263" y="937"/>
                  </a:cubicBezTo>
                  <a:cubicBezTo>
                    <a:pt x="2240" y="937"/>
                    <a:pt x="2223" y="926"/>
                    <a:pt x="2212" y="909"/>
                  </a:cubicBezTo>
                  <a:cubicBezTo>
                    <a:pt x="2246" y="892"/>
                    <a:pt x="2184" y="864"/>
                    <a:pt x="2201" y="831"/>
                  </a:cubicBezTo>
                  <a:cubicBezTo>
                    <a:pt x="2167" y="808"/>
                    <a:pt x="2156" y="769"/>
                    <a:pt x="2123" y="741"/>
                  </a:cubicBezTo>
                  <a:cubicBezTo>
                    <a:pt x="2119" y="749"/>
                    <a:pt x="2118" y="752"/>
                    <a:pt x="2116" y="752"/>
                  </a:cubicBezTo>
                  <a:cubicBezTo>
                    <a:pt x="2114" y="752"/>
                    <a:pt x="2112" y="745"/>
                    <a:pt x="2107" y="745"/>
                  </a:cubicBezTo>
                  <a:cubicBezTo>
                    <a:pt x="2104" y="745"/>
                    <a:pt x="2100" y="747"/>
                    <a:pt x="2095" y="752"/>
                  </a:cubicBezTo>
                  <a:cubicBezTo>
                    <a:pt x="2089" y="747"/>
                    <a:pt x="2083" y="747"/>
                    <a:pt x="2083" y="741"/>
                  </a:cubicBezTo>
                  <a:lnTo>
                    <a:pt x="2078" y="707"/>
                  </a:lnTo>
                  <a:cubicBezTo>
                    <a:pt x="2078" y="705"/>
                    <a:pt x="2079" y="704"/>
                    <a:pt x="2080" y="704"/>
                  </a:cubicBezTo>
                  <a:cubicBezTo>
                    <a:pt x="2082" y="704"/>
                    <a:pt x="2087" y="709"/>
                    <a:pt x="2088" y="709"/>
                  </a:cubicBezTo>
                  <a:cubicBezTo>
                    <a:pt x="2089" y="709"/>
                    <a:pt x="2089" y="708"/>
                    <a:pt x="2089" y="707"/>
                  </a:cubicBezTo>
                  <a:cubicBezTo>
                    <a:pt x="2078" y="691"/>
                    <a:pt x="2095" y="691"/>
                    <a:pt x="2089" y="674"/>
                  </a:cubicBezTo>
                  <a:lnTo>
                    <a:pt x="2089" y="674"/>
                  </a:lnTo>
                  <a:cubicBezTo>
                    <a:pt x="2087" y="678"/>
                    <a:pt x="2084" y="680"/>
                    <a:pt x="2081" y="680"/>
                  </a:cubicBezTo>
                  <a:cubicBezTo>
                    <a:pt x="2076" y="680"/>
                    <a:pt x="2070" y="675"/>
                    <a:pt x="2067" y="668"/>
                  </a:cubicBezTo>
                  <a:lnTo>
                    <a:pt x="2067" y="668"/>
                  </a:lnTo>
                  <a:lnTo>
                    <a:pt x="2072" y="691"/>
                  </a:lnTo>
                  <a:cubicBezTo>
                    <a:pt x="2039" y="679"/>
                    <a:pt x="2067" y="651"/>
                    <a:pt x="2039" y="640"/>
                  </a:cubicBezTo>
                  <a:lnTo>
                    <a:pt x="2050" y="640"/>
                  </a:lnTo>
                  <a:cubicBezTo>
                    <a:pt x="2033" y="635"/>
                    <a:pt x="2011" y="601"/>
                    <a:pt x="1983" y="601"/>
                  </a:cubicBezTo>
                  <a:cubicBezTo>
                    <a:pt x="1983" y="601"/>
                    <a:pt x="1983" y="594"/>
                    <a:pt x="1986" y="594"/>
                  </a:cubicBezTo>
                  <a:cubicBezTo>
                    <a:pt x="1986" y="594"/>
                    <a:pt x="1987" y="594"/>
                    <a:pt x="1988" y="595"/>
                  </a:cubicBezTo>
                  <a:cubicBezTo>
                    <a:pt x="1966" y="562"/>
                    <a:pt x="1910" y="556"/>
                    <a:pt x="1899" y="523"/>
                  </a:cubicBezTo>
                  <a:lnTo>
                    <a:pt x="1904" y="523"/>
                  </a:lnTo>
                  <a:cubicBezTo>
                    <a:pt x="1899" y="517"/>
                    <a:pt x="1887" y="523"/>
                    <a:pt x="1882" y="511"/>
                  </a:cubicBezTo>
                  <a:cubicBezTo>
                    <a:pt x="1887" y="511"/>
                    <a:pt x="1893" y="506"/>
                    <a:pt x="1887" y="506"/>
                  </a:cubicBezTo>
                  <a:cubicBezTo>
                    <a:pt x="1882" y="506"/>
                    <a:pt x="1865" y="500"/>
                    <a:pt x="1859" y="495"/>
                  </a:cubicBezTo>
                  <a:lnTo>
                    <a:pt x="1871" y="495"/>
                  </a:lnTo>
                  <a:cubicBezTo>
                    <a:pt x="1848" y="461"/>
                    <a:pt x="1815" y="472"/>
                    <a:pt x="1787" y="455"/>
                  </a:cubicBezTo>
                  <a:cubicBezTo>
                    <a:pt x="1803" y="439"/>
                    <a:pt x="1781" y="411"/>
                    <a:pt x="1775" y="399"/>
                  </a:cubicBezTo>
                  <a:cubicBezTo>
                    <a:pt x="1742" y="366"/>
                    <a:pt x="1703" y="371"/>
                    <a:pt x="1669" y="355"/>
                  </a:cubicBezTo>
                  <a:cubicBezTo>
                    <a:pt x="1658" y="321"/>
                    <a:pt x="1603" y="299"/>
                    <a:pt x="1574" y="266"/>
                  </a:cubicBezTo>
                  <a:lnTo>
                    <a:pt x="1574" y="266"/>
                  </a:lnTo>
                  <a:cubicBezTo>
                    <a:pt x="1578" y="271"/>
                    <a:pt x="1562" y="276"/>
                    <a:pt x="1557" y="276"/>
                  </a:cubicBezTo>
                  <a:cubicBezTo>
                    <a:pt x="1551" y="265"/>
                    <a:pt x="1529" y="271"/>
                    <a:pt x="1540" y="259"/>
                  </a:cubicBezTo>
                  <a:cubicBezTo>
                    <a:pt x="1546" y="243"/>
                    <a:pt x="1523" y="237"/>
                    <a:pt x="1512" y="226"/>
                  </a:cubicBezTo>
                  <a:lnTo>
                    <a:pt x="1495" y="248"/>
                  </a:lnTo>
                  <a:cubicBezTo>
                    <a:pt x="1479" y="198"/>
                    <a:pt x="1400" y="215"/>
                    <a:pt x="1395" y="175"/>
                  </a:cubicBezTo>
                  <a:cubicBezTo>
                    <a:pt x="1383" y="175"/>
                    <a:pt x="1372" y="170"/>
                    <a:pt x="1361" y="170"/>
                  </a:cubicBezTo>
                  <a:lnTo>
                    <a:pt x="1367" y="159"/>
                  </a:lnTo>
                  <a:cubicBezTo>
                    <a:pt x="1344" y="142"/>
                    <a:pt x="1333" y="136"/>
                    <a:pt x="1299" y="131"/>
                  </a:cubicBezTo>
                  <a:lnTo>
                    <a:pt x="1311" y="119"/>
                  </a:lnTo>
                  <a:cubicBezTo>
                    <a:pt x="1309" y="119"/>
                    <a:pt x="1307" y="119"/>
                    <a:pt x="1306" y="119"/>
                  </a:cubicBezTo>
                  <a:cubicBezTo>
                    <a:pt x="1287" y="119"/>
                    <a:pt x="1273" y="142"/>
                    <a:pt x="1259" y="142"/>
                  </a:cubicBezTo>
                  <a:cubicBezTo>
                    <a:pt x="1257" y="142"/>
                    <a:pt x="1256" y="142"/>
                    <a:pt x="1255" y="142"/>
                  </a:cubicBezTo>
                  <a:lnTo>
                    <a:pt x="1260" y="125"/>
                  </a:lnTo>
                  <a:cubicBezTo>
                    <a:pt x="1230" y="115"/>
                    <a:pt x="1208" y="91"/>
                    <a:pt x="1175" y="91"/>
                  </a:cubicBezTo>
                  <a:cubicBezTo>
                    <a:pt x="1172" y="91"/>
                    <a:pt x="1168" y="91"/>
                    <a:pt x="1165" y="91"/>
                  </a:cubicBezTo>
                  <a:cubicBezTo>
                    <a:pt x="1165" y="86"/>
                    <a:pt x="1171" y="80"/>
                    <a:pt x="1176" y="80"/>
                  </a:cubicBezTo>
                  <a:cubicBezTo>
                    <a:pt x="1166" y="77"/>
                    <a:pt x="1146" y="66"/>
                    <a:pt x="1133" y="66"/>
                  </a:cubicBezTo>
                  <a:cubicBezTo>
                    <a:pt x="1127" y="66"/>
                    <a:pt x="1122" y="69"/>
                    <a:pt x="1121" y="76"/>
                  </a:cubicBezTo>
                  <a:lnTo>
                    <a:pt x="1121" y="76"/>
                  </a:lnTo>
                  <a:cubicBezTo>
                    <a:pt x="1119" y="71"/>
                    <a:pt x="1112" y="69"/>
                    <a:pt x="1103" y="69"/>
                  </a:cubicBezTo>
                  <a:cubicBezTo>
                    <a:pt x="1092" y="69"/>
                    <a:pt x="1078" y="72"/>
                    <a:pt x="1070" y="75"/>
                  </a:cubicBezTo>
                  <a:lnTo>
                    <a:pt x="1075" y="58"/>
                  </a:lnTo>
                  <a:lnTo>
                    <a:pt x="1075" y="58"/>
                  </a:lnTo>
                  <a:cubicBezTo>
                    <a:pt x="1053" y="75"/>
                    <a:pt x="1053" y="75"/>
                    <a:pt x="1031" y="75"/>
                  </a:cubicBezTo>
                  <a:cubicBezTo>
                    <a:pt x="1031" y="75"/>
                    <a:pt x="1031" y="67"/>
                    <a:pt x="1033" y="67"/>
                  </a:cubicBezTo>
                  <a:cubicBezTo>
                    <a:pt x="1034" y="67"/>
                    <a:pt x="1035" y="68"/>
                    <a:pt x="1036" y="69"/>
                  </a:cubicBezTo>
                  <a:cubicBezTo>
                    <a:pt x="1034" y="67"/>
                    <a:pt x="1032" y="66"/>
                    <a:pt x="1030" y="66"/>
                  </a:cubicBezTo>
                  <a:cubicBezTo>
                    <a:pt x="1024" y="66"/>
                    <a:pt x="1019" y="72"/>
                    <a:pt x="1012" y="72"/>
                  </a:cubicBezTo>
                  <a:cubicBezTo>
                    <a:pt x="1009" y="72"/>
                    <a:pt x="1006" y="71"/>
                    <a:pt x="1003" y="69"/>
                  </a:cubicBezTo>
                  <a:lnTo>
                    <a:pt x="1014" y="58"/>
                  </a:lnTo>
                  <a:cubicBezTo>
                    <a:pt x="997" y="58"/>
                    <a:pt x="997" y="58"/>
                    <a:pt x="986" y="69"/>
                  </a:cubicBezTo>
                  <a:cubicBezTo>
                    <a:pt x="975" y="69"/>
                    <a:pt x="958" y="58"/>
                    <a:pt x="958" y="41"/>
                  </a:cubicBezTo>
                  <a:cubicBezTo>
                    <a:pt x="954" y="49"/>
                    <a:pt x="947" y="54"/>
                    <a:pt x="941" y="54"/>
                  </a:cubicBezTo>
                  <a:cubicBezTo>
                    <a:pt x="939" y="54"/>
                    <a:pt x="937" y="54"/>
                    <a:pt x="935" y="52"/>
                  </a:cubicBezTo>
                  <a:cubicBezTo>
                    <a:pt x="930" y="47"/>
                    <a:pt x="935" y="47"/>
                    <a:pt x="941" y="47"/>
                  </a:cubicBezTo>
                  <a:cubicBezTo>
                    <a:pt x="933" y="42"/>
                    <a:pt x="925" y="40"/>
                    <a:pt x="919" y="40"/>
                  </a:cubicBezTo>
                  <a:cubicBezTo>
                    <a:pt x="908" y="40"/>
                    <a:pt x="899" y="44"/>
                    <a:pt x="890" y="44"/>
                  </a:cubicBezTo>
                  <a:cubicBezTo>
                    <a:pt x="887" y="44"/>
                    <a:pt x="883" y="43"/>
                    <a:pt x="879" y="41"/>
                  </a:cubicBezTo>
                  <a:cubicBezTo>
                    <a:pt x="879" y="37"/>
                    <a:pt x="879" y="32"/>
                    <a:pt x="877" y="30"/>
                  </a:cubicBezTo>
                  <a:lnTo>
                    <a:pt x="877" y="30"/>
                  </a:lnTo>
                  <a:cubicBezTo>
                    <a:pt x="898" y="35"/>
                    <a:pt x="913" y="35"/>
                    <a:pt x="913" y="35"/>
                  </a:cubicBezTo>
                  <a:cubicBezTo>
                    <a:pt x="919" y="24"/>
                    <a:pt x="896" y="24"/>
                    <a:pt x="913" y="7"/>
                  </a:cubicBezTo>
                  <a:lnTo>
                    <a:pt x="913" y="7"/>
                  </a:lnTo>
                  <a:cubicBezTo>
                    <a:pt x="903" y="12"/>
                    <a:pt x="881" y="25"/>
                    <a:pt x="865" y="25"/>
                  </a:cubicBezTo>
                  <a:cubicBezTo>
                    <a:pt x="862" y="25"/>
                    <a:pt x="859" y="25"/>
                    <a:pt x="857" y="24"/>
                  </a:cubicBezTo>
                  <a:cubicBezTo>
                    <a:pt x="857" y="19"/>
                    <a:pt x="851" y="19"/>
                    <a:pt x="851" y="19"/>
                  </a:cubicBezTo>
                  <a:lnTo>
                    <a:pt x="857" y="19"/>
                  </a:lnTo>
                  <a:cubicBezTo>
                    <a:pt x="854" y="16"/>
                    <a:pt x="851" y="14"/>
                    <a:pt x="849" y="14"/>
                  </a:cubicBezTo>
                  <a:cubicBezTo>
                    <a:pt x="847" y="14"/>
                    <a:pt x="846" y="16"/>
                    <a:pt x="846" y="19"/>
                  </a:cubicBezTo>
                  <a:cubicBezTo>
                    <a:pt x="840" y="13"/>
                    <a:pt x="835" y="13"/>
                    <a:pt x="829" y="13"/>
                  </a:cubicBezTo>
                  <a:cubicBezTo>
                    <a:pt x="829" y="11"/>
                    <a:pt x="828" y="9"/>
                    <a:pt x="827" y="7"/>
                  </a:cubicBezTo>
                  <a:lnTo>
                    <a:pt x="818" y="7"/>
                  </a:lnTo>
                  <a:cubicBezTo>
                    <a:pt x="820" y="6"/>
                    <a:pt x="821" y="5"/>
                    <a:pt x="823" y="5"/>
                  </a:cubicBezTo>
                  <a:cubicBezTo>
                    <a:pt x="823" y="5"/>
                    <a:pt x="824" y="5"/>
                    <a:pt x="824" y="5"/>
                  </a:cubicBezTo>
                  <a:lnTo>
                    <a:pt x="824" y="5"/>
                  </a:lnTo>
                  <a:cubicBezTo>
                    <a:pt x="818" y="2"/>
                    <a:pt x="808" y="2"/>
                    <a:pt x="801" y="2"/>
                  </a:cubicBezTo>
                  <a:cubicBezTo>
                    <a:pt x="801" y="12"/>
                    <a:pt x="792" y="8"/>
                    <a:pt x="799" y="20"/>
                  </a:cubicBezTo>
                  <a:lnTo>
                    <a:pt x="799" y="20"/>
                  </a:lnTo>
                  <a:cubicBezTo>
                    <a:pt x="799" y="19"/>
                    <a:pt x="803" y="19"/>
                    <a:pt x="807" y="19"/>
                  </a:cubicBezTo>
                  <a:lnTo>
                    <a:pt x="812" y="19"/>
                  </a:lnTo>
                  <a:cubicBezTo>
                    <a:pt x="818" y="24"/>
                    <a:pt x="823" y="24"/>
                    <a:pt x="829" y="24"/>
                  </a:cubicBezTo>
                  <a:cubicBezTo>
                    <a:pt x="826" y="27"/>
                    <a:pt x="822" y="31"/>
                    <a:pt x="818" y="31"/>
                  </a:cubicBezTo>
                  <a:cubicBezTo>
                    <a:pt x="815" y="31"/>
                    <a:pt x="811" y="29"/>
                    <a:pt x="807" y="24"/>
                  </a:cubicBezTo>
                  <a:cubicBezTo>
                    <a:pt x="801" y="30"/>
                    <a:pt x="795" y="41"/>
                    <a:pt x="790" y="47"/>
                  </a:cubicBezTo>
                  <a:cubicBezTo>
                    <a:pt x="784" y="24"/>
                    <a:pt x="762" y="13"/>
                    <a:pt x="756" y="2"/>
                  </a:cubicBezTo>
                  <a:cubicBezTo>
                    <a:pt x="728" y="7"/>
                    <a:pt x="689" y="2"/>
                    <a:pt x="672" y="24"/>
                  </a:cubicBezTo>
                  <a:cubicBezTo>
                    <a:pt x="671" y="25"/>
                    <a:pt x="670" y="26"/>
                    <a:pt x="669" y="26"/>
                  </a:cubicBezTo>
                  <a:cubicBezTo>
                    <a:pt x="666" y="26"/>
                    <a:pt x="665" y="18"/>
                    <a:pt x="661" y="13"/>
                  </a:cubicBezTo>
                  <a:cubicBezTo>
                    <a:pt x="667" y="13"/>
                    <a:pt x="672" y="13"/>
                    <a:pt x="672" y="7"/>
                  </a:cubicBezTo>
                  <a:lnTo>
                    <a:pt x="672" y="7"/>
                  </a:lnTo>
                  <a:cubicBezTo>
                    <a:pt x="661" y="13"/>
                    <a:pt x="627" y="7"/>
                    <a:pt x="622" y="24"/>
                  </a:cubicBezTo>
                  <a:cubicBezTo>
                    <a:pt x="608" y="20"/>
                    <a:pt x="624" y="11"/>
                    <a:pt x="619" y="11"/>
                  </a:cubicBezTo>
                  <a:lnTo>
                    <a:pt x="619" y="11"/>
                  </a:lnTo>
                  <a:cubicBezTo>
                    <a:pt x="617" y="11"/>
                    <a:pt x="615" y="12"/>
                    <a:pt x="611" y="13"/>
                  </a:cubicBezTo>
                  <a:lnTo>
                    <a:pt x="611" y="7"/>
                  </a:lnTo>
                  <a:cubicBezTo>
                    <a:pt x="602" y="3"/>
                    <a:pt x="594" y="1"/>
                    <a:pt x="58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299;p41">
              <a:extLst>
                <a:ext uri="{FF2B5EF4-FFF2-40B4-BE49-F238E27FC236}">
                  <a16:creationId xmlns:a16="http://schemas.microsoft.com/office/drawing/2014/main" id="{44F0AFAF-846A-C4BA-BBF4-52DA54BCB939}"/>
                </a:ext>
              </a:extLst>
            </p:cNvPr>
            <p:cNvSpPr/>
            <p:nvPr/>
          </p:nvSpPr>
          <p:spPr>
            <a:xfrm>
              <a:off x="8065425" y="891013"/>
              <a:ext cx="163425" cy="129175"/>
            </a:xfrm>
            <a:custGeom>
              <a:avLst/>
              <a:gdLst/>
              <a:ahLst/>
              <a:cxnLst/>
              <a:rect l="l" t="t" r="r" b="b"/>
              <a:pathLst>
                <a:path w="6537" h="5167" extrusionOk="0">
                  <a:moveTo>
                    <a:pt x="3153" y="8"/>
                  </a:moveTo>
                  <a:cubicBezTo>
                    <a:pt x="3154" y="8"/>
                    <a:pt x="3154" y="8"/>
                    <a:pt x="3154" y="8"/>
                  </a:cubicBezTo>
                  <a:lnTo>
                    <a:pt x="3154" y="8"/>
                  </a:lnTo>
                  <a:cubicBezTo>
                    <a:pt x="3156" y="8"/>
                    <a:pt x="3157" y="8"/>
                    <a:pt x="3159" y="8"/>
                  </a:cubicBezTo>
                  <a:close/>
                  <a:moveTo>
                    <a:pt x="3265" y="75"/>
                  </a:moveTo>
                  <a:lnTo>
                    <a:pt x="3265" y="75"/>
                  </a:lnTo>
                  <a:cubicBezTo>
                    <a:pt x="3263" y="81"/>
                    <a:pt x="3258" y="82"/>
                    <a:pt x="3254" y="82"/>
                  </a:cubicBezTo>
                  <a:cubicBezTo>
                    <a:pt x="3249" y="82"/>
                    <a:pt x="3243" y="81"/>
                    <a:pt x="3237" y="81"/>
                  </a:cubicBezTo>
                  <a:cubicBezTo>
                    <a:pt x="3248" y="84"/>
                    <a:pt x="3259" y="90"/>
                    <a:pt x="3269" y="96"/>
                  </a:cubicBezTo>
                  <a:lnTo>
                    <a:pt x="3269" y="96"/>
                  </a:lnTo>
                  <a:cubicBezTo>
                    <a:pt x="3263" y="89"/>
                    <a:pt x="3265" y="79"/>
                    <a:pt x="3265" y="75"/>
                  </a:cubicBezTo>
                  <a:close/>
                  <a:moveTo>
                    <a:pt x="3269" y="96"/>
                  </a:moveTo>
                  <a:cubicBezTo>
                    <a:pt x="3271" y="99"/>
                    <a:pt x="3275" y="101"/>
                    <a:pt x="3280" y="103"/>
                  </a:cubicBezTo>
                  <a:lnTo>
                    <a:pt x="3280" y="103"/>
                  </a:lnTo>
                  <a:cubicBezTo>
                    <a:pt x="3277" y="101"/>
                    <a:pt x="3273" y="99"/>
                    <a:pt x="3269" y="96"/>
                  </a:cubicBezTo>
                  <a:close/>
                  <a:moveTo>
                    <a:pt x="3293" y="98"/>
                  </a:moveTo>
                  <a:cubicBezTo>
                    <a:pt x="3293" y="103"/>
                    <a:pt x="3282" y="103"/>
                    <a:pt x="3282" y="103"/>
                  </a:cubicBezTo>
                  <a:cubicBezTo>
                    <a:pt x="3282" y="103"/>
                    <a:pt x="3281" y="103"/>
                    <a:pt x="3280" y="103"/>
                  </a:cubicBezTo>
                  <a:lnTo>
                    <a:pt x="3280" y="103"/>
                  </a:lnTo>
                  <a:cubicBezTo>
                    <a:pt x="3287" y="106"/>
                    <a:pt x="3293" y="109"/>
                    <a:pt x="3299" y="109"/>
                  </a:cubicBezTo>
                  <a:cubicBezTo>
                    <a:pt x="3293" y="103"/>
                    <a:pt x="3293" y="103"/>
                    <a:pt x="3293" y="98"/>
                  </a:cubicBezTo>
                  <a:close/>
                  <a:moveTo>
                    <a:pt x="2902" y="197"/>
                  </a:moveTo>
                  <a:lnTo>
                    <a:pt x="2902" y="197"/>
                  </a:lnTo>
                  <a:cubicBezTo>
                    <a:pt x="2902" y="197"/>
                    <a:pt x="2902" y="198"/>
                    <a:pt x="2901" y="198"/>
                  </a:cubicBezTo>
                  <a:cubicBezTo>
                    <a:pt x="2902" y="198"/>
                    <a:pt x="2902" y="197"/>
                    <a:pt x="2902" y="197"/>
                  </a:cubicBezTo>
                  <a:close/>
                  <a:moveTo>
                    <a:pt x="3545" y="266"/>
                  </a:moveTo>
                  <a:cubicBezTo>
                    <a:pt x="3557" y="277"/>
                    <a:pt x="3551" y="271"/>
                    <a:pt x="3568" y="288"/>
                  </a:cubicBezTo>
                  <a:lnTo>
                    <a:pt x="3568" y="288"/>
                  </a:lnTo>
                  <a:cubicBezTo>
                    <a:pt x="3568" y="286"/>
                    <a:pt x="3568" y="284"/>
                    <a:pt x="3568" y="282"/>
                  </a:cubicBezTo>
                  <a:cubicBezTo>
                    <a:pt x="3568" y="282"/>
                    <a:pt x="3573" y="282"/>
                    <a:pt x="3573" y="288"/>
                  </a:cubicBezTo>
                  <a:cubicBezTo>
                    <a:pt x="3573" y="277"/>
                    <a:pt x="3562" y="266"/>
                    <a:pt x="3545" y="266"/>
                  </a:cubicBezTo>
                  <a:close/>
                  <a:moveTo>
                    <a:pt x="3568" y="288"/>
                  </a:moveTo>
                  <a:cubicBezTo>
                    <a:pt x="3568" y="289"/>
                    <a:pt x="3568" y="289"/>
                    <a:pt x="3567" y="290"/>
                  </a:cubicBezTo>
                  <a:lnTo>
                    <a:pt x="3567" y="290"/>
                  </a:lnTo>
                  <a:cubicBezTo>
                    <a:pt x="3568" y="289"/>
                    <a:pt x="3568" y="289"/>
                    <a:pt x="3568" y="288"/>
                  </a:cubicBezTo>
                  <a:cubicBezTo>
                    <a:pt x="3568" y="288"/>
                    <a:pt x="3568" y="288"/>
                    <a:pt x="3568" y="288"/>
                  </a:cubicBezTo>
                  <a:close/>
                  <a:moveTo>
                    <a:pt x="3731" y="309"/>
                  </a:moveTo>
                  <a:cubicBezTo>
                    <a:pt x="3728" y="309"/>
                    <a:pt x="3728" y="313"/>
                    <a:pt x="3727" y="315"/>
                  </a:cubicBezTo>
                  <a:lnTo>
                    <a:pt x="3727" y="315"/>
                  </a:lnTo>
                  <a:lnTo>
                    <a:pt x="3736" y="310"/>
                  </a:lnTo>
                  <a:cubicBezTo>
                    <a:pt x="3734" y="309"/>
                    <a:pt x="3732" y="309"/>
                    <a:pt x="3731" y="309"/>
                  </a:cubicBezTo>
                  <a:close/>
                  <a:moveTo>
                    <a:pt x="3727" y="315"/>
                  </a:moveTo>
                  <a:lnTo>
                    <a:pt x="3725" y="316"/>
                  </a:lnTo>
                  <a:cubicBezTo>
                    <a:pt x="3726" y="316"/>
                    <a:pt x="3726" y="316"/>
                    <a:pt x="3727" y="315"/>
                  </a:cubicBezTo>
                  <a:close/>
                  <a:moveTo>
                    <a:pt x="3736" y="316"/>
                  </a:moveTo>
                  <a:lnTo>
                    <a:pt x="3736" y="316"/>
                  </a:lnTo>
                  <a:cubicBezTo>
                    <a:pt x="3734" y="316"/>
                    <a:pt x="3733" y="317"/>
                    <a:pt x="3733" y="318"/>
                  </a:cubicBezTo>
                  <a:lnTo>
                    <a:pt x="3733" y="318"/>
                  </a:lnTo>
                  <a:cubicBezTo>
                    <a:pt x="3735" y="317"/>
                    <a:pt x="3736" y="316"/>
                    <a:pt x="3736" y="316"/>
                  </a:cubicBezTo>
                  <a:close/>
                  <a:moveTo>
                    <a:pt x="3988" y="400"/>
                  </a:moveTo>
                  <a:cubicBezTo>
                    <a:pt x="3986" y="402"/>
                    <a:pt x="3987" y="404"/>
                    <a:pt x="3987" y="405"/>
                  </a:cubicBezTo>
                  <a:lnTo>
                    <a:pt x="3987" y="405"/>
                  </a:lnTo>
                  <a:cubicBezTo>
                    <a:pt x="3987" y="404"/>
                    <a:pt x="3987" y="402"/>
                    <a:pt x="3988" y="400"/>
                  </a:cubicBezTo>
                  <a:close/>
                  <a:moveTo>
                    <a:pt x="3987" y="405"/>
                  </a:moveTo>
                  <a:lnTo>
                    <a:pt x="3987" y="405"/>
                  </a:lnTo>
                  <a:cubicBezTo>
                    <a:pt x="3987" y="408"/>
                    <a:pt x="3988" y="411"/>
                    <a:pt x="3989" y="413"/>
                  </a:cubicBezTo>
                  <a:lnTo>
                    <a:pt x="3989" y="413"/>
                  </a:lnTo>
                  <a:cubicBezTo>
                    <a:pt x="3991" y="412"/>
                    <a:pt x="3988" y="409"/>
                    <a:pt x="3987" y="405"/>
                  </a:cubicBezTo>
                  <a:close/>
                  <a:moveTo>
                    <a:pt x="3131" y="434"/>
                  </a:moveTo>
                  <a:cubicBezTo>
                    <a:pt x="3130" y="435"/>
                    <a:pt x="3129" y="437"/>
                    <a:pt x="3128" y="438"/>
                  </a:cubicBezTo>
                  <a:lnTo>
                    <a:pt x="3128" y="438"/>
                  </a:lnTo>
                  <a:cubicBezTo>
                    <a:pt x="3129" y="437"/>
                    <a:pt x="3130" y="435"/>
                    <a:pt x="3131" y="434"/>
                  </a:cubicBezTo>
                  <a:close/>
                  <a:moveTo>
                    <a:pt x="3939" y="439"/>
                  </a:moveTo>
                  <a:cubicBezTo>
                    <a:pt x="3939" y="439"/>
                    <a:pt x="3938" y="439"/>
                    <a:pt x="3938" y="439"/>
                  </a:cubicBezTo>
                  <a:cubicBezTo>
                    <a:pt x="3938" y="439"/>
                    <a:pt x="3939" y="439"/>
                    <a:pt x="3939" y="439"/>
                  </a:cubicBezTo>
                  <a:close/>
                  <a:moveTo>
                    <a:pt x="3970" y="451"/>
                  </a:moveTo>
                  <a:cubicBezTo>
                    <a:pt x="3969" y="452"/>
                    <a:pt x="3970" y="454"/>
                    <a:pt x="3970" y="455"/>
                  </a:cubicBezTo>
                  <a:lnTo>
                    <a:pt x="3970" y="455"/>
                  </a:lnTo>
                  <a:cubicBezTo>
                    <a:pt x="3971" y="453"/>
                    <a:pt x="3970" y="452"/>
                    <a:pt x="3970" y="451"/>
                  </a:cubicBezTo>
                  <a:close/>
                  <a:moveTo>
                    <a:pt x="3970" y="455"/>
                  </a:moveTo>
                  <a:cubicBezTo>
                    <a:pt x="3970" y="457"/>
                    <a:pt x="3968" y="459"/>
                    <a:pt x="3966" y="462"/>
                  </a:cubicBezTo>
                  <a:cubicBezTo>
                    <a:pt x="3972" y="462"/>
                    <a:pt x="3971" y="458"/>
                    <a:pt x="3970" y="455"/>
                  </a:cubicBezTo>
                  <a:close/>
                  <a:moveTo>
                    <a:pt x="4099" y="482"/>
                  </a:moveTo>
                  <a:cubicBezTo>
                    <a:pt x="4100" y="483"/>
                    <a:pt x="4100" y="483"/>
                    <a:pt x="4100" y="484"/>
                  </a:cubicBezTo>
                  <a:cubicBezTo>
                    <a:pt x="4100" y="483"/>
                    <a:pt x="4100" y="482"/>
                    <a:pt x="4099" y="482"/>
                  </a:cubicBezTo>
                  <a:close/>
                  <a:moveTo>
                    <a:pt x="4145" y="574"/>
                  </a:moveTo>
                  <a:lnTo>
                    <a:pt x="4146" y="575"/>
                  </a:lnTo>
                  <a:lnTo>
                    <a:pt x="4146" y="575"/>
                  </a:lnTo>
                  <a:cubicBezTo>
                    <a:pt x="4147" y="574"/>
                    <a:pt x="4146" y="574"/>
                    <a:pt x="4145" y="574"/>
                  </a:cubicBezTo>
                  <a:close/>
                  <a:moveTo>
                    <a:pt x="3103" y="602"/>
                  </a:moveTo>
                  <a:lnTo>
                    <a:pt x="3097" y="607"/>
                  </a:lnTo>
                  <a:cubicBezTo>
                    <a:pt x="3097" y="607"/>
                    <a:pt x="3097" y="613"/>
                    <a:pt x="3097" y="613"/>
                  </a:cubicBezTo>
                  <a:cubicBezTo>
                    <a:pt x="3103" y="613"/>
                    <a:pt x="3109" y="607"/>
                    <a:pt x="3103" y="602"/>
                  </a:cubicBezTo>
                  <a:close/>
                  <a:moveTo>
                    <a:pt x="4173" y="674"/>
                  </a:moveTo>
                  <a:cubicBezTo>
                    <a:pt x="4169" y="682"/>
                    <a:pt x="4173" y="685"/>
                    <a:pt x="4178" y="685"/>
                  </a:cubicBezTo>
                  <a:lnTo>
                    <a:pt x="4178" y="685"/>
                  </a:lnTo>
                  <a:lnTo>
                    <a:pt x="4173" y="674"/>
                  </a:lnTo>
                  <a:close/>
                  <a:moveTo>
                    <a:pt x="4325" y="791"/>
                  </a:moveTo>
                  <a:cubicBezTo>
                    <a:pt x="4323" y="791"/>
                    <a:pt x="4320" y="791"/>
                    <a:pt x="4318" y="792"/>
                  </a:cubicBezTo>
                  <a:lnTo>
                    <a:pt x="4318" y="798"/>
                  </a:lnTo>
                  <a:cubicBezTo>
                    <a:pt x="4318" y="798"/>
                    <a:pt x="4330" y="792"/>
                    <a:pt x="4330" y="792"/>
                  </a:cubicBezTo>
                  <a:cubicBezTo>
                    <a:pt x="4346" y="798"/>
                    <a:pt x="4335" y="809"/>
                    <a:pt x="4335" y="809"/>
                  </a:cubicBezTo>
                  <a:cubicBezTo>
                    <a:pt x="4337" y="807"/>
                    <a:pt x="4340" y="806"/>
                    <a:pt x="4342" y="806"/>
                  </a:cubicBezTo>
                  <a:cubicBezTo>
                    <a:pt x="4348" y="806"/>
                    <a:pt x="4354" y="809"/>
                    <a:pt x="4358" y="809"/>
                  </a:cubicBezTo>
                  <a:cubicBezTo>
                    <a:pt x="4348" y="800"/>
                    <a:pt x="4336" y="791"/>
                    <a:pt x="4325" y="791"/>
                  </a:cubicBezTo>
                  <a:close/>
                  <a:moveTo>
                    <a:pt x="4324" y="809"/>
                  </a:moveTo>
                  <a:cubicBezTo>
                    <a:pt x="4324" y="809"/>
                    <a:pt x="4324" y="815"/>
                    <a:pt x="4324" y="820"/>
                  </a:cubicBezTo>
                  <a:cubicBezTo>
                    <a:pt x="4318" y="815"/>
                    <a:pt x="4318" y="815"/>
                    <a:pt x="4313" y="815"/>
                  </a:cubicBezTo>
                  <a:lnTo>
                    <a:pt x="4324" y="809"/>
                  </a:lnTo>
                  <a:close/>
                  <a:moveTo>
                    <a:pt x="4335" y="826"/>
                  </a:moveTo>
                  <a:cubicBezTo>
                    <a:pt x="4341" y="831"/>
                    <a:pt x="4352" y="837"/>
                    <a:pt x="4358" y="843"/>
                  </a:cubicBezTo>
                  <a:lnTo>
                    <a:pt x="4335" y="848"/>
                  </a:lnTo>
                  <a:cubicBezTo>
                    <a:pt x="4335" y="843"/>
                    <a:pt x="4335" y="843"/>
                    <a:pt x="4335" y="837"/>
                  </a:cubicBezTo>
                  <a:cubicBezTo>
                    <a:pt x="4335" y="837"/>
                    <a:pt x="4335" y="831"/>
                    <a:pt x="4335" y="826"/>
                  </a:cubicBezTo>
                  <a:close/>
                  <a:moveTo>
                    <a:pt x="2325" y="864"/>
                  </a:moveTo>
                  <a:cubicBezTo>
                    <a:pt x="2325" y="864"/>
                    <a:pt x="2325" y="864"/>
                    <a:pt x="2323" y="865"/>
                  </a:cubicBezTo>
                  <a:lnTo>
                    <a:pt x="2323" y="865"/>
                  </a:lnTo>
                  <a:cubicBezTo>
                    <a:pt x="2324" y="865"/>
                    <a:pt x="2324" y="865"/>
                    <a:pt x="2325" y="865"/>
                  </a:cubicBezTo>
                  <a:cubicBezTo>
                    <a:pt x="2325" y="864"/>
                    <a:pt x="2326" y="864"/>
                    <a:pt x="2325" y="864"/>
                  </a:cubicBezTo>
                  <a:close/>
                  <a:moveTo>
                    <a:pt x="4346" y="887"/>
                  </a:moveTo>
                  <a:cubicBezTo>
                    <a:pt x="4346" y="888"/>
                    <a:pt x="4346" y="889"/>
                    <a:pt x="4346" y="889"/>
                  </a:cubicBezTo>
                  <a:lnTo>
                    <a:pt x="4346" y="889"/>
                  </a:lnTo>
                  <a:cubicBezTo>
                    <a:pt x="4346" y="889"/>
                    <a:pt x="4346" y="888"/>
                    <a:pt x="4346" y="887"/>
                  </a:cubicBezTo>
                  <a:close/>
                  <a:moveTo>
                    <a:pt x="2863" y="956"/>
                  </a:moveTo>
                  <a:cubicBezTo>
                    <a:pt x="2859" y="956"/>
                    <a:pt x="2857" y="957"/>
                    <a:pt x="2857" y="960"/>
                  </a:cubicBezTo>
                  <a:lnTo>
                    <a:pt x="2873" y="960"/>
                  </a:lnTo>
                  <a:cubicBezTo>
                    <a:pt x="2871" y="957"/>
                    <a:pt x="2866" y="956"/>
                    <a:pt x="2863" y="956"/>
                  </a:cubicBezTo>
                  <a:close/>
                  <a:moveTo>
                    <a:pt x="2834" y="960"/>
                  </a:moveTo>
                  <a:lnTo>
                    <a:pt x="2834" y="960"/>
                  </a:lnTo>
                  <a:cubicBezTo>
                    <a:pt x="2834" y="960"/>
                    <a:pt x="2837" y="965"/>
                    <a:pt x="2840" y="970"/>
                  </a:cubicBezTo>
                  <a:lnTo>
                    <a:pt x="2840" y="970"/>
                  </a:lnTo>
                  <a:cubicBezTo>
                    <a:pt x="2840" y="966"/>
                    <a:pt x="2839" y="965"/>
                    <a:pt x="2834" y="960"/>
                  </a:cubicBezTo>
                  <a:close/>
                  <a:moveTo>
                    <a:pt x="2862" y="971"/>
                  </a:moveTo>
                  <a:lnTo>
                    <a:pt x="2862" y="971"/>
                  </a:lnTo>
                  <a:cubicBezTo>
                    <a:pt x="2862" y="976"/>
                    <a:pt x="2866" y="977"/>
                    <a:pt x="2867" y="977"/>
                  </a:cubicBezTo>
                  <a:lnTo>
                    <a:pt x="2867" y="977"/>
                  </a:lnTo>
                  <a:cubicBezTo>
                    <a:pt x="2866" y="975"/>
                    <a:pt x="2865" y="974"/>
                    <a:pt x="2862" y="971"/>
                  </a:cubicBezTo>
                  <a:close/>
                  <a:moveTo>
                    <a:pt x="2817" y="971"/>
                  </a:moveTo>
                  <a:lnTo>
                    <a:pt x="2817" y="971"/>
                  </a:lnTo>
                  <a:cubicBezTo>
                    <a:pt x="2823" y="977"/>
                    <a:pt x="2823" y="983"/>
                    <a:pt x="2823" y="983"/>
                  </a:cubicBezTo>
                  <a:lnTo>
                    <a:pt x="2817" y="971"/>
                  </a:lnTo>
                  <a:close/>
                  <a:moveTo>
                    <a:pt x="2705" y="983"/>
                  </a:moveTo>
                  <a:cubicBezTo>
                    <a:pt x="2705" y="983"/>
                    <a:pt x="2705" y="983"/>
                    <a:pt x="2705" y="983"/>
                  </a:cubicBezTo>
                  <a:lnTo>
                    <a:pt x="2705" y="983"/>
                  </a:lnTo>
                  <a:close/>
                  <a:moveTo>
                    <a:pt x="2291" y="994"/>
                  </a:moveTo>
                  <a:cubicBezTo>
                    <a:pt x="2291" y="994"/>
                    <a:pt x="2292" y="994"/>
                    <a:pt x="2292" y="994"/>
                  </a:cubicBezTo>
                  <a:lnTo>
                    <a:pt x="2292" y="994"/>
                  </a:lnTo>
                  <a:cubicBezTo>
                    <a:pt x="2292" y="994"/>
                    <a:pt x="2292" y="994"/>
                    <a:pt x="2291" y="994"/>
                  </a:cubicBezTo>
                  <a:close/>
                  <a:moveTo>
                    <a:pt x="2762" y="992"/>
                  </a:moveTo>
                  <a:cubicBezTo>
                    <a:pt x="2761" y="992"/>
                    <a:pt x="2761" y="992"/>
                    <a:pt x="2761" y="994"/>
                  </a:cubicBezTo>
                  <a:lnTo>
                    <a:pt x="2763" y="995"/>
                  </a:lnTo>
                  <a:lnTo>
                    <a:pt x="2763" y="995"/>
                  </a:lnTo>
                  <a:cubicBezTo>
                    <a:pt x="2762" y="993"/>
                    <a:pt x="2762" y="992"/>
                    <a:pt x="2762" y="992"/>
                  </a:cubicBezTo>
                  <a:close/>
                  <a:moveTo>
                    <a:pt x="2696" y="999"/>
                  </a:moveTo>
                  <a:lnTo>
                    <a:pt x="2696" y="999"/>
                  </a:lnTo>
                  <a:cubicBezTo>
                    <a:pt x="2696" y="1000"/>
                    <a:pt x="2696" y="1001"/>
                    <a:pt x="2697" y="1002"/>
                  </a:cubicBezTo>
                  <a:lnTo>
                    <a:pt x="2697" y="1002"/>
                  </a:lnTo>
                  <a:cubicBezTo>
                    <a:pt x="2696" y="1001"/>
                    <a:pt x="2696" y="1000"/>
                    <a:pt x="2696" y="999"/>
                  </a:cubicBezTo>
                  <a:close/>
                  <a:moveTo>
                    <a:pt x="2763" y="995"/>
                  </a:moveTo>
                  <a:cubicBezTo>
                    <a:pt x="2763" y="997"/>
                    <a:pt x="2764" y="1000"/>
                    <a:pt x="2766" y="1003"/>
                  </a:cubicBezTo>
                  <a:lnTo>
                    <a:pt x="2766" y="1003"/>
                  </a:lnTo>
                  <a:cubicBezTo>
                    <a:pt x="2767" y="1002"/>
                    <a:pt x="2767" y="1001"/>
                    <a:pt x="2767" y="999"/>
                  </a:cubicBezTo>
                  <a:lnTo>
                    <a:pt x="2763" y="995"/>
                  </a:lnTo>
                  <a:close/>
                  <a:moveTo>
                    <a:pt x="2683" y="1005"/>
                  </a:moveTo>
                  <a:cubicBezTo>
                    <a:pt x="2683" y="1005"/>
                    <a:pt x="2683" y="1005"/>
                    <a:pt x="2683" y="1005"/>
                  </a:cubicBezTo>
                  <a:cubicBezTo>
                    <a:pt x="2683" y="1005"/>
                    <a:pt x="2683" y="1005"/>
                    <a:pt x="2683" y="1005"/>
                  </a:cubicBezTo>
                  <a:close/>
                  <a:moveTo>
                    <a:pt x="2526" y="1016"/>
                  </a:moveTo>
                  <a:cubicBezTo>
                    <a:pt x="2526" y="1016"/>
                    <a:pt x="2526" y="1016"/>
                    <a:pt x="2526" y="1016"/>
                  </a:cubicBezTo>
                  <a:cubicBezTo>
                    <a:pt x="2526" y="1016"/>
                    <a:pt x="2526" y="1016"/>
                    <a:pt x="2526" y="1016"/>
                  </a:cubicBezTo>
                  <a:close/>
                  <a:moveTo>
                    <a:pt x="2526" y="1016"/>
                  </a:moveTo>
                  <a:cubicBezTo>
                    <a:pt x="2526" y="1016"/>
                    <a:pt x="2526" y="1016"/>
                    <a:pt x="2526" y="1016"/>
                  </a:cubicBezTo>
                  <a:cubicBezTo>
                    <a:pt x="2526" y="1016"/>
                    <a:pt x="2526" y="1016"/>
                    <a:pt x="2526" y="1016"/>
                  </a:cubicBezTo>
                  <a:close/>
                  <a:moveTo>
                    <a:pt x="2661" y="1016"/>
                  </a:moveTo>
                  <a:lnTo>
                    <a:pt x="2661" y="1016"/>
                  </a:lnTo>
                  <a:cubicBezTo>
                    <a:pt x="2662" y="1017"/>
                    <a:pt x="2662" y="1018"/>
                    <a:pt x="2663" y="1019"/>
                  </a:cubicBezTo>
                  <a:lnTo>
                    <a:pt x="2663" y="1019"/>
                  </a:lnTo>
                  <a:cubicBezTo>
                    <a:pt x="2663" y="1018"/>
                    <a:pt x="2662" y="1018"/>
                    <a:pt x="2661" y="1016"/>
                  </a:cubicBezTo>
                  <a:close/>
                  <a:moveTo>
                    <a:pt x="2313" y="1016"/>
                  </a:moveTo>
                  <a:cubicBezTo>
                    <a:pt x="2313" y="1016"/>
                    <a:pt x="2309" y="1016"/>
                    <a:pt x="2308" y="1020"/>
                  </a:cubicBezTo>
                  <a:lnTo>
                    <a:pt x="2308" y="1020"/>
                  </a:lnTo>
                  <a:cubicBezTo>
                    <a:pt x="2310" y="1019"/>
                    <a:pt x="2311" y="1018"/>
                    <a:pt x="2313" y="1016"/>
                  </a:cubicBezTo>
                  <a:close/>
                  <a:moveTo>
                    <a:pt x="2825" y="1007"/>
                  </a:moveTo>
                  <a:lnTo>
                    <a:pt x="2825" y="1007"/>
                  </a:lnTo>
                  <a:cubicBezTo>
                    <a:pt x="2827" y="1013"/>
                    <a:pt x="2829" y="1018"/>
                    <a:pt x="2829" y="1022"/>
                  </a:cubicBezTo>
                  <a:lnTo>
                    <a:pt x="2829" y="1022"/>
                  </a:lnTo>
                  <a:cubicBezTo>
                    <a:pt x="2829" y="1018"/>
                    <a:pt x="2826" y="1012"/>
                    <a:pt x="2825" y="1007"/>
                  </a:cubicBezTo>
                  <a:close/>
                  <a:moveTo>
                    <a:pt x="2140" y="1011"/>
                  </a:moveTo>
                  <a:cubicBezTo>
                    <a:pt x="2145" y="1016"/>
                    <a:pt x="2145" y="1022"/>
                    <a:pt x="2140" y="1022"/>
                  </a:cubicBezTo>
                  <a:cubicBezTo>
                    <a:pt x="2140" y="1020"/>
                    <a:pt x="2139" y="1019"/>
                    <a:pt x="2137" y="1019"/>
                  </a:cubicBezTo>
                  <a:cubicBezTo>
                    <a:pt x="2133" y="1019"/>
                    <a:pt x="2125" y="1023"/>
                    <a:pt x="2117" y="1027"/>
                  </a:cubicBezTo>
                  <a:lnTo>
                    <a:pt x="2140" y="1011"/>
                  </a:lnTo>
                  <a:close/>
                  <a:moveTo>
                    <a:pt x="2347" y="1027"/>
                  </a:moveTo>
                  <a:cubicBezTo>
                    <a:pt x="2347" y="1027"/>
                    <a:pt x="2347" y="1027"/>
                    <a:pt x="2347" y="1027"/>
                  </a:cubicBezTo>
                  <a:cubicBezTo>
                    <a:pt x="2347" y="1027"/>
                    <a:pt x="2347" y="1027"/>
                    <a:pt x="2347" y="1027"/>
                  </a:cubicBezTo>
                  <a:close/>
                  <a:moveTo>
                    <a:pt x="2649" y="1027"/>
                  </a:moveTo>
                  <a:cubicBezTo>
                    <a:pt x="2649" y="1027"/>
                    <a:pt x="2649" y="1027"/>
                    <a:pt x="2649" y="1027"/>
                  </a:cubicBezTo>
                  <a:cubicBezTo>
                    <a:pt x="2649" y="1027"/>
                    <a:pt x="2649" y="1027"/>
                    <a:pt x="2649" y="1027"/>
                  </a:cubicBezTo>
                  <a:close/>
                  <a:moveTo>
                    <a:pt x="2347" y="1027"/>
                  </a:moveTo>
                  <a:cubicBezTo>
                    <a:pt x="2347" y="1027"/>
                    <a:pt x="2347" y="1027"/>
                    <a:pt x="2347" y="1027"/>
                  </a:cubicBezTo>
                  <a:cubicBezTo>
                    <a:pt x="2347" y="1027"/>
                    <a:pt x="2347" y="1027"/>
                    <a:pt x="2347" y="1027"/>
                  </a:cubicBezTo>
                  <a:close/>
                  <a:moveTo>
                    <a:pt x="2649" y="1027"/>
                  </a:moveTo>
                  <a:cubicBezTo>
                    <a:pt x="2649" y="1027"/>
                    <a:pt x="2649" y="1027"/>
                    <a:pt x="2649" y="1027"/>
                  </a:cubicBezTo>
                  <a:cubicBezTo>
                    <a:pt x="2649" y="1027"/>
                    <a:pt x="2649" y="1027"/>
                    <a:pt x="2649" y="1027"/>
                  </a:cubicBezTo>
                  <a:close/>
                  <a:moveTo>
                    <a:pt x="2347" y="1027"/>
                  </a:moveTo>
                  <a:cubicBezTo>
                    <a:pt x="2347" y="1027"/>
                    <a:pt x="2347" y="1027"/>
                    <a:pt x="2347" y="1027"/>
                  </a:cubicBezTo>
                  <a:cubicBezTo>
                    <a:pt x="2347" y="1027"/>
                    <a:pt x="2347" y="1027"/>
                    <a:pt x="2347" y="1027"/>
                  </a:cubicBezTo>
                  <a:close/>
                  <a:moveTo>
                    <a:pt x="2655" y="1027"/>
                  </a:moveTo>
                  <a:cubicBezTo>
                    <a:pt x="2655" y="1027"/>
                    <a:pt x="2655" y="1027"/>
                    <a:pt x="2655" y="1027"/>
                  </a:cubicBezTo>
                  <a:lnTo>
                    <a:pt x="2656" y="1029"/>
                  </a:lnTo>
                  <a:lnTo>
                    <a:pt x="2656" y="1029"/>
                  </a:lnTo>
                  <a:cubicBezTo>
                    <a:pt x="2656" y="1028"/>
                    <a:pt x="2655" y="1027"/>
                    <a:pt x="2655" y="1027"/>
                  </a:cubicBezTo>
                  <a:close/>
                  <a:moveTo>
                    <a:pt x="2493" y="1033"/>
                  </a:moveTo>
                  <a:cubicBezTo>
                    <a:pt x="2493" y="1033"/>
                    <a:pt x="2493" y="1033"/>
                    <a:pt x="2493" y="1033"/>
                  </a:cubicBezTo>
                  <a:cubicBezTo>
                    <a:pt x="2493" y="1033"/>
                    <a:pt x="2493" y="1033"/>
                    <a:pt x="2493" y="1033"/>
                  </a:cubicBezTo>
                  <a:close/>
                  <a:moveTo>
                    <a:pt x="2346" y="1034"/>
                  </a:moveTo>
                  <a:cubicBezTo>
                    <a:pt x="2345" y="1038"/>
                    <a:pt x="2343" y="1041"/>
                    <a:pt x="2342" y="1041"/>
                  </a:cubicBezTo>
                  <a:cubicBezTo>
                    <a:pt x="2342" y="1041"/>
                    <a:pt x="2341" y="1040"/>
                    <a:pt x="2341" y="1039"/>
                  </a:cubicBezTo>
                  <a:cubicBezTo>
                    <a:pt x="2341" y="1039"/>
                    <a:pt x="2345" y="1035"/>
                    <a:pt x="2346" y="1034"/>
                  </a:cubicBezTo>
                  <a:close/>
                  <a:moveTo>
                    <a:pt x="2626" y="1043"/>
                  </a:moveTo>
                  <a:cubicBezTo>
                    <a:pt x="2626" y="1043"/>
                    <a:pt x="2625" y="1044"/>
                    <a:pt x="2625" y="1044"/>
                  </a:cubicBezTo>
                  <a:lnTo>
                    <a:pt x="2625" y="1044"/>
                  </a:lnTo>
                  <a:cubicBezTo>
                    <a:pt x="2625" y="1044"/>
                    <a:pt x="2626" y="1044"/>
                    <a:pt x="2627" y="1044"/>
                  </a:cubicBezTo>
                  <a:cubicBezTo>
                    <a:pt x="2627" y="1044"/>
                    <a:pt x="2626" y="1043"/>
                    <a:pt x="2626" y="1043"/>
                  </a:cubicBezTo>
                  <a:close/>
                  <a:moveTo>
                    <a:pt x="2625" y="1044"/>
                  </a:moveTo>
                  <a:cubicBezTo>
                    <a:pt x="2624" y="1044"/>
                    <a:pt x="2624" y="1044"/>
                    <a:pt x="2625" y="1045"/>
                  </a:cubicBezTo>
                  <a:lnTo>
                    <a:pt x="2625" y="1045"/>
                  </a:lnTo>
                  <a:cubicBezTo>
                    <a:pt x="2625" y="1045"/>
                    <a:pt x="2625" y="1044"/>
                    <a:pt x="2625" y="1044"/>
                  </a:cubicBezTo>
                  <a:close/>
                  <a:moveTo>
                    <a:pt x="2773" y="1056"/>
                  </a:moveTo>
                  <a:cubicBezTo>
                    <a:pt x="2773" y="1059"/>
                    <a:pt x="2775" y="1063"/>
                    <a:pt x="2778" y="1067"/>
                  </a:cubicBezTo>
                  <a:lnTo>
                    <a:pt x="2773" y="1056"/>
                  </a:lnTo>
                  <a:close/>
                  <a:moveTo>
                    <a:pt x="2770" y="1063"/>
                  </a:moveTo>
                  <a:cubicBezTo>
                    <a:pt x="2770" y="1065"/>
                    <a:pt x="2771" y="1067"/>
                    <a:pt x="2773" y="1072"/>
                  </a:cubicBezTo>
                  <a:cubicBezTo>
                    <a:pt x="2773" y="1070"/>
                    <a:pt x="2772" y="1067"/>
                    <a:pt x="2770" y="1063"/>
                  </a:cubicBezTo>
                  <a:close/>
                  <a:moveTo>
                    <a:pt x="2224" y="1072"/>
                  </a:moveTo>
                  <a:cubicBezTo>
                    <a:pt x="2224" y="1072"/>
                    <a:pt x="2221" y="1075"/>
                    <a:pt x="2220" y="1075"/>
                  </a:cubicBezTo>
                  <a:cubicBezTo>
                    <a:pt x="2219" y="1075"/>
                    <a:pt x="2219" y="1074"/>
                    <a:pt x="2218" y="1074"/>
                  </a:cubicBezTo>
                  <a:lnTo>
                    <a:pt x="2218" y="1074"/>
                  </a:lnTo>
                  <a:cubicBezTo>
                    <a:pt x="2220" y="1074"/>
                    <a:pt x="2222" y="1073"/>
                    <a:pt x="2224" y="1072"/>
                  </a:cubicBezTo>
                  <a:close/>
                  <a:moveTo>
                    <a:pt x="2272" y="1073"/>
                  </a:moveTo>
                  <a:lnTo>
                    <a:pt x="2272" y="1073"/>
                  </a:lnTo>
                  <a:cubicBezTo>
                    <a:pt x="2270" y="1074"/>
                    <a:pt x="2269" y="1076"/>
                    <a:pt x="2268" y="1077"/>
                  </a:cubicBezTo>
                  <a:lnTo>
                    <a:pt x="2268" y="1077"/>
                  </a:lnTo>
                  <a:cubicBezTo>
                    <a:pt x="2269" y="1077"/>
                    <a:pt x="2270" y="1076"/>
                    <a:pt x="2272" y="1073"/>
                  </a:cubicBezTo>
                  <a:close/>
                  <a:moveTo>
                    <a:pt x="2201" y="1083"/>
                  </a:moveTo>
                  <a:cubicBezTo>
                    <a:pt x="2201" y="1083"/>
                    <a:pt x="2201" y="1083"/>
                    <a:pt x="2201" y="1083"/>
                  </a:cubicBezTo>
                  <a:cubicBezTo>
                    <a:pt x="2201" y="1083"/>
                    <a:pt x="2201" y="1083"/>
                    <a:pt x="2201" y="1083"/>
                  </a:cubicBezTo>
                  <a:close/>
                  <a:moveTo>
                    <a:pt x="2268" y="1077"/>
                  </a:moveTo>
                  <a:lnTo>
                    <a:pt x="2268" y="1077"/>
                  </a:lnTo>
                  <a:cubicBezTo>
                    <a:pt x="2267" y="1078"/>
                    <a:pt x="2265" y="1078"/>
                    <a:pt x="2263" y="1083"/>
                  </a:cubicBezTo>
                  <a:cubicBezTo>
                    <a:pt x="2265" y="1082"/>
                    <a:pt x="2266" y="1079"/>
                    <a:pt x="2268" y="1077"/>
                  </a:cubicBezTo>
                  <a:close/>
                  <a:moveTo>
                    <a:pt x="1445" y="1083"/>
                  </a:moveTo>
                  <a:cubicBezTo>
                    <a:pt x="1439" y="1088"/>
                    <a:pt x="1436" y="1091"/>
                    <a:pt x="1434" y="1093"/>
                  </a:cubicBezTo>
                  <a:lnTo>
                    <a:pt x="1434" y="1093"/>
                  </a:lnTo>
                  <a:cubicBezTo>
                    <a:pt x="1439" y="1090"/>
                    <a:pt x="1442" y="1087"/>
                    <a:pt x="1445" y="1083"/>
                  </a:cubicBezTo>
                  <a:close/>
                  <a:moveTo>
                    <a:pt x="2227" y="1081"/>
                  </a:moveTo>
                  <a:lnTo>
                    <a:pt x="2227" y="1081"/>
                  </a:lnTo>
                  <a:cubicBezTo>
                    <a:pt x="2224" y="1083"/>
                    <a:pt x="2221" y="1085"/>
                    <a:pt x="2218" y="1095"/>
                  </a:cubicBezTo>
                  <a:cubicBezTo>
                    <a:pt x="2223" y="1088"/>
                    <a:pt x="2225" y="1084"/>
                    <a:pt x="2227" y="1081"/>
                  </a:cubicBezTo>
                  <a:close/>
                  <a:moveTo>
                    <a:pt x="4296" y="1095"/>
                  </a:moveTo>
                  <a:cubicBezTo>
                    <a:pt x="4296" y="1097"/>
                    <a:pt x="4297" y="1098"/>
                    <a:pt x="4298" y="1099"/>
                  </a:cubicBezTo>
                  <a:lnTo>
                    <a:pt x="4298" y="1099"/>
                  </a:lnTo>
                  <a:lnTo>
                    <a:pt x="4296" y="1095"/>
                  </a:lnTo>
                  <a:close/>
                  <a:moveTo>
                    <a:pt x="2319" y="1089"/>
                  </a:moveTo>
                  <a:cubicBezTo>
                    <a:pt x="2319" y="1089"/>
                    <a:pt x="2319" y="1095"/>
                    <a:pt x="2319" y="1100"/>
                  </a:cubicBezTo>
                  <a:cubicBezTo>
                    <a:pt x="2319" y="1095"/>
                    <a:pt x="2319" y="1095"/>
                    <a:pt x="2313" y="1095"/>
                  </a:cubicBezTo>
                  <a:cubicBezTo>
                    <a:pt x="2319" y="1095"/>
                    <a:pt x="2319" y="1089"/>
                    <a:pt x="2319" y="1089"/>
                  </a:cubicBezTo>
                  <a:close/>
                  <a:moveTo>
                    <a:pt x="2731" y="1092"/>
                  </a:moveTo>
                  <a:cubicBezTo>
                    <a:pt x="2732" y="1095"/>
                    <a:pt x="2732" y="1097"/>
                    <a:pt x="2733" y="1100"/>
                  </a:cubicBezTo>
                  <a:cubicBezTo>
                    <a:pt x="2733" y="1100"/>
                    <a:pt x="2733" y="1097"/>
                    <a:pt x="2731" y="1092"/>
                  </a:cubicBezTo>
                  <a:close/>
                  <a:moveTo>
                    <a:pt x="2235" y="1092"/>
                  </a:moveTo>
                  <a:cubicBezTo>
                    <a:pt x="2232" y="1099"/>
                    <a:pt x="2229" y="1106"/>
                    <a:pt x="2229" y="1106"/>
                  </a:cubicBezTo>
                  <a:cubicBezTo>
                    <a:pt x="2229" y="1106"/>
                    <a:pt x="2234" y="1101"/>
                    <a:pt x="2235" y="1092"/>
                  </a:cubicBezTo>
                  <a:close/>
                  <a:moveTo>
                    <a:pt x="2297" y="1095"/>
                  </a:moveTo>
                  <a:lnTo>
                    <a:pt x="2297" y="1095"/>
                  </a:lnTo>
                  <a:cubicBezTo>
                    <a:pt x="2291" y="1106"/>
                    <a:pt x="2291" y="1100"/>
                    <a:pt x="2291" y="1106"/>
                  </a:cubicBezTo>
                  <a:lnTo>
                    <a:pt x="2291" y="1106"/>
                  </a:lnTo>
                  <a:cubicBezTo>
                    <a:pt x="2293" y="1102"/>
                    <a:pt x="2296" y="1095"/>
                    <a:pt x="2297" y="1095"/>
                  </a:cubicBezTo>
                  <a:close/>
                  <a:moveTo>
                    <a:pt x="2722" y="1095"/>
                  </a:moveTo>
                  <a:lnTo>
                    <a:pt x="2722" y="1100"/>
                  </a:lnTo>
                  <a:cubicBezTo>
                    <a:pt x="2722" y="1100"/>
                    <a:pt x="2722" y="1100"/>
                    <a:pt x="2722" y="1106"/>
                  </a:cubicBezTo>
                  <a:cubicBezTo>
                    <a:pt x="2722" y="1106"/>
                    <a:pt x="2728" y="1106"/>
                    <a:pt x="2722" y="1095"/>
                  </a:cubicBezTo>
                  <a:close/>
                  <a:moveTo>
                    <a:pt x="2098" y="1121"/>
                  </a:moveTo>
                  <a:cubicBezTo>
                    <a:pt x="2097" y="1122"/>
                    <a:pt x="2096" y="1122"/>
                    <a:pt x="2095" y="1123"/>
                  </a:cubicBezTo>
                  <a:cubicBezTo>
                    <a:pt x="2097" y="1123"/>
                    <a:pt x="2098" y="1122"/>
                    <a:pt x="2098" y="1121"/>
                  </a:cubicBezTo>
                  <a:close/>
                  <a:moveTo>
                    <a:pt x="2327" y="1126"/>
                  </a:moveTo>
                  <a:cubicBezTo>
                    <a:pt x="2326" y="1126"/>
                    <a:pt x="2325" y="1127"/>
                    <a:pt x="2325" y="1128"/>
                  </a:cubicBezTo>
                  <a:cubicBezTo>
                    <a:pt x="2325" y="1129"/>
                    <a:pt x="2325" y="1129"/>
                    <a:pt x="2325" y="1129"/>
                  </a:cubicBezTo>
                  <a:cubicBezTo>
                    <a:pt x="2325" y="1129"/>
                    <a:pt x="2326" y="1128"/>
                    <a:pt x="2327" y="1126"/>
                  </a:cubicBezTo>
                  <a:close/>
                  <a:moveTo>
                    <a:pt x="2414" y="1134"/>
                  </a:moveTo>
                  <a:cubicBezTo>
                    <a:pt x="2414" y="1138"/>
                    <a:pt x="2414" y="1139"/>
                    <a:pt x="2411" y="1142"/>
                  </a:cubicBezTo>
                  <a:lnTo>
                    <a:pt x="2411" y="1142"/>
                  </a:lnTo>
                  <a:cubicBezTo>
                    <a:pt x="2411" y="1142"/>
                    <a:pt x="2411" y="1142"/>
                    <a:pt x="2411" y="1142"/>
                  </a:cubicBezTo>
                  <a:cubicBezTo>
                    <a:pt x="2410" y="1142"/>
                    <a:pt x="2410" y="1143"/>
                    <a:pt x="2409" y="1145"/>
                  </a:cubicBezTo>
                  <a:cubicBezTo>
                    <a:pt x="2410" y="1144"/>
                    <a:pt x="2410" y="1143"/>
                    <a:pt x="2411" y="1142"/>
                  </a:cubicBezTo>
                  <a:lnTo>
                    <a:pt x="2411" y="1142"/>
                  </a:lnTo>
                  <a:cubicBezTo>
                    <a:pt x="2412" y="1144"/>
                    <a:pt x="2411" y="1150"/>
                    <a:pt x="2412" y="1150"/>
                  </a:cubicBezTo>
                  <a:cubicBezTo>
                    <a:pt x="2412" y="1150"/>
                    <a:pt x="2413" y="1149"/>
                    <a:pt x="2414" y="1145"/>
                  </a:cubicBezTo>
                  <a:cubicBezTo>
                    <a:pt x="2414" y="1145"/>
                    <a:pt x="2414" y="1139"/>
                    <a:pt x="2414" y="1134"/>
                  </a:cubicBezTo>
                  <a:close/>
                  <a:moveTo>
                    <a:pt x="2561" y="1152"/>
                  </a:moveTo>
                  <a:lnTo>
                    <a:pt x="2561" y="1152"/>
                  </a:lnTo>
                  <a:cubicBezTo>
                    <a:pt x="2562" y="1154"/>
                    <a:pt x="2563" y="1156"/>
                    <a:pt x="2565" y="1156"/>
                  </a:cubicBezTo>
                  <a:cubicBezTo>
                    <a:pt x="2563" y="1154"/>
                    <a:pt x="2562" y="1153"/>
                    <a:pt x="2561" y="1152"/>
                  </a:cubicBezTo>
                  <a:close/>
                  <a:moveTo>
                    <a:pt x="4565" y="1195"/>
                  </a:moveTo>
                  <a:cubicBezTo>
                    <a:pt x="4567" y="1199"/>
                    <a:pt x="4569" y="1201"/>
                    <a:pt x="4571" y="1201"/>
                  </a:cubicBezTo>
                  <a:cubicBezTo>
                    <a:pt x="4573" y="1201"/>
                    <a:pt x="4575" y="1200"/>
                    <a:pt x="4577" y="1199"/>
                  </a:cubicBezTo>
                  <a:lnTo>
                    <a:pt x="4577" y="1199"/>
                  </a:lnTo>
                  <a:lnTo>
                    <a:pt x="4582" y="1201"/>
                  </a:lnTo>
                  <a:cubicBezTo>
                    <a:pt x="4580" y="1200"/>
                    <a:pt x="4579" y="1199"/>
                    <a:pt x="4578" y="1199"/>
                  </a:cubicBezTo>
                  <a:cubicBezTo>
                    <a:pt x="4577" y="1199"/>
                    <a:pt x="4577" y="1199"/>
                    <a:pt x="4577" y="1199"/>
                  </a:cubicBezTo>
                  <a:lnTo>
                    <a:pt x="4577" y="1199"/>
                  </a:lnTo>
                  <a:lnTo>
                    <a:pt x="4565" y="1195"/>
                  </a:lnTo>
                  <a:close/>
                  <a:moveTo>
                    <a:pt x="1322" y="1201"/>
                  </a:moveTo>
                  <a:lnTo>
                    <a:pt x="1322" y="1201"/>
                  </a:lnTo>
                  <a:cubicBezTo>
                    <a:pt x="1321" y="1203"/>
                    <a:pt x="1320" y="1205"/>
                    <a:pt x="1319" y="1207"/>
                  </a:cubicBezTo>
                  <a:lnTo>
                    <a:pt x="1319" y="1207"/>
                  </a:lnTo>
                  <a:cubicBezTo>
                    <a:pt x="1322" y="1204"/>
                    <a:pt x="1325" y="1201"/>
                    <a:pt x="1322" y="1201"/>
                  </a:cubicBezTo>
                  <a:close/>
                  <a:moveTo>
                    <a:pt x="1319" y="1207"/>
                  </a:moveTo>
                  <a:lnTo>
                    <a:pt x="1319" y="1207"/>
                  </a:lnTo>
                  <a:cubicBezTo>
                    <a:pt x="1317" y="1209"/>
                    <a:pt x="1316" y="1210"/>
                    <a:pt x="1315" y="1211"/>
                  </a:cubicBezTo>
                  <a:lnTo>
                    <a:pt x="1315" y="1211"/>
                  </a:lnTo>
                  <a:cubicBezTo>
                    <a:pt x="1317" y="1210"/>
                    <a:pt x="1318" y="1208"/>
                    <a:pt x="1319" y="1207"/>
                  </a:cubicBezTo>
                  <a:close/>
                  <a:moveTo>
                    <a:pt x="4240" y="1245"/>
                  </a:moveTo>
                  <a:cubicBezTo>
                    <a:pt x="4239" y="1245"/>
                    <a:pt x="4239" y="1245"/>
                    <a:pt x="4239" y="1246"/>
                  </a:cubicBezTo>
                  <a:lnTo>
                    <a:pt x="4239" y="1246"/>
                  </a:lnTo>
                  <a:cubicBezTo>
                    <a:pt x="4239" y="1246"/>
                    <a:pt x="4240" y="1246"/>
                    <a:pt x="4240" y="1246"/>
                  </a:cubicBezTo>
                  <a:cubicBezTo>
                    <a:pt x="4240" y="1245"/>
                    <a:pt x="4240" y="1245"/>
                    <a:pt x="4240" y="1245"/>
                  </a:cubicBezTo>
                  <a:close/>
                  <a:moveTo>
                    <a:pt x="1388" y="1255"/>
                  </a:moveTo>
                  <a:cubicBezTo>
                    <a:pt x="1387" y="1256"/>
                    <a:pt x="1385" y="1256"/>
                    <a:pt x="1384" y="1257"/>
                  </a:cubicBezTo>
                  <a:cubicBezTo>
                    <a:pt x="1386" y="1257"/>
                    <a:pt x="1387" y="1256"/>
                    <a:pt x="1388" y="1255"/>
                  </a:cubicBezTo>
                  <a:close/>
                  <a:moveTo>
                    <a:pt x="4239" y="1246"/>
                  </a:moveTo>
                  <a:cubicBezTo>
                    <a:pt x="4225" y="1250"/>
                    <a:pt x="4233" y="1254"/>
                    <a:pt x="4238" y="1259"/>
                  </a:cubicBezTo>
                  <a:lnTo>
                    <a:pt x="4238" y="1259"/>
                  </a:lnTo>
                  <a:cubicBezTo>
                    <a:pt x="4237" y="1255"/>
                    <a:pt x="4238" y="1249"/>
                    <a:pt x="4239" y="1246"/>
                  </a:cubicBezTo>
                  <a:close/>
                  <a:moveTo>
                    <a:pt x="4296" y="1335"/>
                  </a:moveTo>
                  <a:cubicBezTo>
                    <a:pt x="4296" y="1341"/>
                    <a:pt x="4296" y="1347"/>
                    <a:pt x="4290" y="1358"/>
                  </a:cubicBezTo>
                  <a:cubicBezTo>
                    <a:pt x="4285" y="1347"/>
                    <a:pt x="4285" y="1335"/>
                    <a:pt x="4296" y="1335"/>
                  </a:cubicBezTo>
                  <a:close/>
                  <a:moveTo>
                    <a:pt x="4206" y="1358"/>
                  </a:moveTo>
                  <a:cubicBezTo>
                    <a:pt x="4206" y="1363"/>
                    <a:pt x="4212" y="1363"/>
                    <a:pt x="4212" y="1369"/>
                  </a:cubicBezTo>
                  <a:cubicBezTo>
                    <a:pt x="4210" y="1367"/>
                    <a:pt x="4208" y="1366"/>
                    <a:pt x="4206" y="1366"/>
                  </a:cubicBezTo>
                  <a:cubicBezTo>
                    <a:pt x="4203" y="1366"/>
                    <a:pt x="4199" y="1369"/>
                    <a:pt x="4195" y="1369"/>
                  </a:cubicBezTo>
                  <a:cubicBezTo>
                    <a:pt x="4201" y="1369"/>
                    <a:pt x="4201" y="1363"/>
                    <a:pt x="4206" y="1358"/>
                  </a:cubicBezTo>
                  <a:close/>
                  <a:moveTo>
                    <a:pt x="5847" y="1492"/>
                  </a:moveTo>
                  <a:cubicBezTo>
                    <a:pt x="5837" y="1499"/>
                    <a:pt x="5851" y="1500"/>
                    <a:pt x="5856" y="1500"/>
                  </a:cubicBezTo>
                  <a:lnTo>
                    <a:pt x="5856" y="1500"/>
                  </a:lnTo>
                  <a:cubicBezTo>
                    <a:pt x="5851" y="1499"/>
                    <a:pt x="5848" y="1496"/>
                    <a:pt x="5847" y="1492"/>
                  </a:cubicBezTo>
                  <a:close/>
                  <a:moveTo>
                    <a:pt x="5856" y="1500"/>
                  </a:moveTo>
                  <a:cubicBezTo>
                    <a:pt x="5856" y="1500"/>
                    <a:pt x="5857" y="1501"/>
                    <a:pt x="5857" y="1501"/>
                  </a:cubicBezTo>
                  <a:lnTo>
                    <a:pt x="5857" y="1501"/>
                  </a:lnTo>
                  <a:cubicBezTo>
                    <a:pt x="5857" y="1500"/>
                    <a:pt x="5857" y="1500"/>
                    <a:pt x="5856" y="1500"/>
                  </a:cubicBezTo>
                  <a:close/>
                  <a:moveTo>
                    <a:pt x="1389" y="1503"/>
                  </a:moveTo>
                  <a:lnTo>
                    <a:pt x="1389" y="1503"/>
                  </a:lnTo>
                  <a:lnTo>
                    <a:pt x="1389" y="1503"/>
                  </a:lnTo>
                  <a:close/>
                  <a:moveTo>
                    <a:pt x="4181" y="1513"/>
                  </a:moveTo>
                  <a:cubicBezTo>
                    <a:pt x="4180" y="1514"/>
                    <a:pt x="4179" y="1514"/>
                    <a:pt x="4178" y="1515"/>
                  </a:cubicBezTo>
                  <a:cubicBezTo>
                    <a:pt x="4180" y="1515"/>
                    <a:pt x="4181" y="1514"/>
                    <a:pt x="4181" y="1513"/>
                  </a:cubicBezTo>
                  <a:close/>
                  <a:moveTo>
                    <a:pt x="3097" y="1593"/>
                  </a:moveTo>
                  <a:cubicBezTo>
                    <a:pt x="3093" y="1601"/>
                    <a:pt x="3098" y="1603"/>
                    <a:pt x="3103" y="1604"/>
                  </a:cubicBezTo>
                  <a:lnTo>
                    <a:pt x="3103" y="1604"/>
                  </a:lnTo>
                  <a:lnTo>
                    <a:pt x="3097" y="1593"/>
                  </a:lnTo>
                  <a:close/>
                  <a:moveTo>
                    <a:pt x="3137" y="1622"/>
                  </a:moveTo>
                  <a:cubicBezTo>
                    <a:pt x="3138" y="1622"/>
                    <a:pt x="3139" y="1624"/>
                    <a:pt x="3142" y="1627"/>
                  </a:cubicBezTo>
                  <a:cubicBezTo>
                    <a:pt x="3140" y="1632"/>
                    <a:pt x="3137" y="1635"/>
                    <a:pt x="3136" y="1637"/>
                  </a:cubicBezTo>
                  <a:lnTo>
                    <a:pt x="3136" y="1637"/>
                  </a:lnTo>
                  <a:lnTo>
                    <a:pt x="3131" y="1627"/>
                  </a:lnTo>
                  <a:cubicBezTo>
                    <a:pt x="3134" y="1624"/>
                    <a:pt x="3135" y="1622"/>
                    <a:pt x="3137" y="1622"/>
                  </a:cubicBezTo>
                  <a:close/>
                  <a:moveTo>
                    <a:pt x="1137" y="1660"/>
                  </a:moveTo>
                  <a:cubicBezTo>
                    <a:pt x="1137" y="1660"/>
                    <a:pt x="1137" y="1660"/>
                    <a:pt x="1137" y="1660"/>
                  </a:cubicBezTo>
                  <a:lnTo>
                    <a:pt x="1137" y="1660"/>
                  </a:lnTo>
                  <a:close/>
                  <a:moveTo>
                    <a:pt x="3081" y="1660"/>
                  </a:moveTo>
                  <a:lnTo>
                    <a:pt x="3081" y="1660"/>
                  </a:lnTo>
                  <a:lnTo>
                    <a:pt x="3081" y="1660"/>
                  </a:lnTo>
                  <a:close/>
                  <a:moveTo>
                    <a:pt x="2985" y="1688"/>
                  </a:moveTo>
                  <a:lnTo>
                    <a:pt x="2985" y="1694"/>
                  </a:lnTo>
                  <a:cubicBezTo>
                    <a:pt x="2986" y="1694"/>
                    <a:pt x="2986" y="1694"/>
                    <a:pt x="2987" y="1694"/>
                  </a:cubicBezTo>
                  <a:lnTo>
                    <a:pt x="2987" y="1694"/>
                  </a:lnTo>
                  <a:cubicBezTo>
                    <a:pt x="2987" y="1692"/>
                    <a:pt x="2986" y="1690"/>
                    <a:pt x="2985" y="1688"/>
                  </a:cubicBezTo>
                  <a:close/>
                  <a:moveTo>
                    <a:pt x="1288" y="1694"/>
                  </a:moveTo>
                  <a:cubicBezTo>
                    <a:pt x="1283" y="1694"/>
                    <a:pt x="1283" y="1694"/>
                    <a:pt x="1283" y="1699"/>
                  </a:cubicBezTo>
                  <a:cubicBezTo>
                    <a:pt x="1286" y="1697"/>
                    <a:pt x="1287" y="1695"/>
                    <a:pt x="1288" y="1694"/>
                  </a:cubicBezTo>
                  <a:close/>
                  <a:moveTo>
                    <a:pt x="594" y="1705"/>
                  </a:moveTo>
                  <a:cubicBezTo>
                    <a:pt x="591" y="1705"/>
                    <a:pt x="591" y="1705"/>
                    <a:pt x="592" y="1706"/>
                  </a:cubicBezTo>
                  <a:lnTo>
                    <a:pt x="592" y="1706"/>
                  </a:lnTo>
                  <a:cubicBezTo>
                    <a:pt x="593" y="1706"/>
                    <a:pt x="593" y="1705"/>
                    <a:pt x="594" y="1705"/>
                  </a:cubicBezTo>
                  <a:close/>
                  <a:moveTo>
                    <a:pt x="2913" y="1716"/>
                  </a:moveTo>
                  <a:cubicBezTo>
                    <a:pt x="2913" y="1716"/>
                    <a:pt x="2913" y="1716"/>
                    <a:pt x="2913" y="1716"/>
                  </a:cubicBezTo>
                  <a:cubicBezTo>
                    <a:pt x="2913" y="1716"/>
                    <a:pt x="2913" y="1716"/>
                    <a:pt x="2913" y="1716"/>
                  </a:cubicBezTo>
                  <a:close/>
                  <a:moveTo>
                    <a:pt x="1462" y="1727"/>
                  </a:moveTo>
                  <a:cubicBezTo>
                    <a:pt x="1462" y="1727"/>
                    <a:pt x="1462" y="1727"/>
                    <a:pt x="1462" y="1727"/>
                  </a:cubicBezTo>
                  <a:cubicBezTo>
                    <a:pt x="1462" y="1727"/>
                    <a:pt x="1462" y="1727"/>
                    <a:pt x="1462" y="1727"/>
                  </a:cubicBezTo>
                  <a:close/>
                  <a:moveTo>
                    <a:pt x="3069" y="1733"/>
                  </a:moveTo>
                  <a:cubicBezTo>
                    <a:pt x="3069" y="1733"/>
                    <a:pt x="3069" y="1733"/>
                    <a:pt x="3069" y="1733"/>
                  </a:cubicBezTo>
                  <a:cubicBezTo>
                    <a:pt x="3069" y="1733"/>
                    <a:pt x="3069" y="1733"/>
                    <a:pt x="3069" y="1733"/>
                  </a:cubicBezTo>
                  <a:close/>
                  <a:moveTo>
                    <a:pt x="5026" y="1742"/>
                  </a:moveTo>
                  <a:cubicBezTo>
                    <a:pt x="5026" y="1743"/>
                    <a:pt x="5026" y="1743"/>
                    <a:pt x="5025" y="1743"/>
                  </a:cubicBezTo>
                  <a:lnTo>
                    <a:pt x="5025" y="1743"/>
                  </a:lnTo>
                  <a:cubicBezTo>
                    <a:pt x="5026" y="1743"/>
                    <a:pt x="5026" y="1743"/>
                    <a:pt x="5026" y="1742"/>
                  </a:cubicBezTo>
                  <a:close/>
                  <a:moveTo>
                    <a:pt x="5028" y="1736"/>
                  </a:moveTo>
                  <a:cubicBezTo>
                    <a:pt x="5027" y="1736"/>
                    <a:pt x="5026" y="1737"/>
                    <a:pt x="5024" y="1739"/>
                  </a:cubicBezTo>
                  <a:lnTo>
                    <a:pt x="5030" y="1739"/>
                  </a:lnTo>
                  <a:cubicBezTo>
                    <a:pt x="5029" y="1740"/>
                    <a:pt x="5027" y="1741"/>
                    <a:pt x="5026" y="1742"/>
                  </a:cubicBezTo>
                  <a:lnTo>
                    <a:pt x="5026" y="1742"/>
                  </a:lnTo>
                  <a:cubicBezTo>
                    <a:pt x="5027" y="1742"/>
                    <a:pt x="5028" y="1742"/>
                    <a:pt x="5028" y="1742"/>
                  </a:cubicBezTo>
                  <a:cubicBezTo>
                    <a:pt x="5030" y="1742"/>
                    <a:pt x="5031" y="1744"/>
                    <a:pt x="5035" y="1744"/>
                  </a:cubicBezTo>
                  <a:cubicBezTo>
                    <a:pt x="5031" y="1740"/>
                    <a:pt x="5030" y="1736"/>
                    <a:pt x="5028" y="1736"/>
                  </a:cubicBezTo>
                  <a:close/>
                  <a:moveTo>
                    <a:pt x="4901" y="1744"/>
                  </a:moveTo>
                  <a:cubicBezTo>
                    <a:pt x="4902" y="1746"/>
                    <a:pt x="4904" y="1748"/>
                    <a:pt x="4905" y="1748"/>
                  </a:cubicBezTo>
                  <a:lnTo>
                    <a:pt x="4905" y="1748"/>
                  </a:lnTo>
                  <a:cubicBezTo>
                    <a:pt x="4904" y="1747"/>
                    <a:pt x="4903" y="1746"/>
                    <a:pt x="4901" y="1744"/>
                  </a:cubicBezTo>
                  <a:close/>
                  <a:moveTo>
                    <a:pt x="6391" y="1767"/>
                  </a:moveTo>
                  <a:lnTo>
                    <a:pt x="6392" y="1771"/>
                  </a:lnTo>
                  <a:lnTo>
                    <a:pt x="6392" y="1771"/>
                  </a:lnTo>
                  <a:cubicBezTo>
                    <a:pt x="6392" y="1769"/>
                    <a:pt x="6392" y="1768"/>
                    <a:pt x="6391" y="1767"/>
                  </a:cubicBezTo>
                  <a:close/>
                  <a:moveTo>
                    <a:pt x="1605" y="1774"/>
                  </a:moveTo>
                  <a:cubicBezTo>
                    <a:pt x="1603" y="1774"/>
                    <a:pt x="1602" y="1775"/>
                    <a:pt x="1602" y="1778"/>
                  </a:cubicBezTo>
                  <a:lnTo>
                    <a:pt x="1608" y="1778"/>
                  </a:lnTo>
                  <a:cubicBezTo>
                    <a:pt x="1608" y="1775"/>
                    <a:pt x="1606" y="1774"/>
                    <a:pt x="1605" y="1774"/>
                  </a:cubicBezTo>
                  <a:close/>
                  <a:moveTo>
                    <a:pt x="2649" y="1778"/>
                  </a:moveTo>
                  <a:lnTo>
                    <a:pt x="2649" y="1778"/>
                  </a:lnTo>
                  <a:cubicBezTo>
                    <a:pt x="2649" y="1778"/>
                    <a:pt x="2648" y="1779"/>
                    <a:pt x="2648" y="1780"/>
                  </a:cubicBezTo>
                  <a:lnTo>
                    <a:pt x="2648" y="1780"/>
                  </a:lnTo>
                  <a:cubicBezTo>
                    <a:pt x="2649" y="1780"/>
                    <a:pt x="2649" y="1778"/>
                    <a:pt x="2649" y="1778"/>
                  </a:cubicBezTo>
                  <a:close/>
                  <a:moveTo>
                    <a:pt x="655" y="1778"/>
                  </a:moveTo>
                  <a:cubicBezTo>
                    <a:pt x="653" y="1780"/>
                    <a:pt x="651" y="1782"/>
                    <a:pt x="650" y="1783"/>
                  </a:cubicBezTo>
                  <a:cubicBezTo>
                    <a:pt x="650" y="1783"/>
                    <a:pt x="656" y="1778"/>
                    <a:pt x="656" y="1778"/>
                  </a:cubicBezTo>
                  <a:cubicBezTo>
                    <a:pt x="655" y="1778"/>
                    <a:pt x="655" y="1778"/>
                    <a:pt x="655" y="1778"/>
                  </a:cubicBezTo>
                  <a:close/>
                  <a:moveTo>
                    <a:pt x="1580" y="1780"/>
                  </a:moveTo>
                  <a:cubicBezTo>
                    <a:pt x="1580" y="1781"/>
                    <a:pt x="1580" y="1782"/>
                    <a:pt x="1580" y="1783"/>
                  </a:cubicBezTo>
                  <a:cubicBezTo>
                    <a:pt x="1580" y="1782"/>
                    <a:pt x="1580" y="1781"/>
                    <a:pt x="1580" y="1780"/>
                  </a:cubicBezTo>
                  <a:close/>
                  <a:moveTo>
                    <a:pt x="6318" y="1727"/>
                  </a:moveTo>
                  <a:lnTo>
                    <a:pt x="6318" y="1727"/>
                  </a:lnTo>
                  <a:cubicBezTo>
                    <a:pt x="6346" y="1744"/>
                    <a:pt x="6385" y="1783"/>
                    <a:pt x="6396" y="1783"/>
                  </a:cubicBezTo>
                  <a:lnTo>
                    <a:pt x="6396" y="1783"/>
                  </a:lnTo>
                  <a:lnTo>
                    <a:pt x="6392" y="1771"/>
                  </a:lnTo>
                  <a:lnTo>
                    <a:pt x="6392" y="1771"/>
                  </a:lnTo>
                  <a:cubicBezTo>
                    <a:pt x="6391" y="1773"/>
                    <a:pt x="6388" y="1775"/>
                    <a:pt x="6385" y="1775"/>
                  </a:cubicBezTo>
                  <a:cubicBezTo>
                    <a:pt x="6383" y="1775"/>
                    <a:pt x="6381" y="1774"/>
                    <a:pt x="6379" y="1772"/>
                  </a:cubicBezTo>
                  <a:cubicBezTo>
                    <a:pt x="6351" y="1755"/>
                    <a:pt x="6351" y="1739"/>
                    <a:pt x="6351" y="1733"/>
                  </a:cubicBezTo>
                  <a:cubicBezTo>
                    <a:pt x="6351" y="1736"/>
                    <a:pt x="6350" y="1737"/>
                    <a:pt x="6348" y="1737"/>
                  </a:cubicBezTo>
                  <a:cubicBezTo>
                    <a:pt x="6341" y="1737"/>
                    <a:pt x="6326" y="1727"/>
                    <a:pt x="6318" y="1727"/>
                  </a:cubicBezTo>
                  <a:close/>
                  <a:moveTo>
                    <a:pt x="650" y="1783"/>
                  </a:moveTo>
                  <a:cubicBezTo>
                    <a:pt x="650" y="1783"/>
                    <a:pt x="650" y="1783"/>
                    <a:pt x="650" y="1783"/>
                  </a:cubicBezTo>
                  <a:cubicBezTo>
                    <a:pt x="650" y="1783"/>
                    <a:pt x="650" y="1783"/>
                    <a:pt x="650" y="1783"/>
                  </a:cubicBezTo>
                  <a:close/>
                  <a:moveTo>
                    <a:pt x="1361" y="1783"/>
                  </a:moveTo>
                  <a:cubicBezTo>
                    <a:pt x="1361" y="1783"/>
                    <a:pt x="1361" y="1783"/>
                    <a:pt x="1361" y="1783"/>
                  </a:cubicBezTo>
                  <a:cubicBezTo>
                    <a:pt x="1361" y="1783"/>
                    <a:pt x="1361" y="1783"/>
                    <a:pt x="1361" y="1783"/>
                  </a:cubicBezTo>
                  <a:close/>
                  <a:moveTo>
                    <a:pt x="1378" y="1783"/>
                  </a:moveTo>
                  <a:cubicBezTo>
                    <a:pt x="1378" y="1783"/>
                    <a:pt x="1378" y="1783"/>
                    <a:pt x="1378" y="1783"/>
                  </a:cubicBezTo>
                  <a:cubicBezTo>
                    <a:pt x="1378" y="1783"/>
                    <a:pt x="1378" y="1783"/>
                    <a:pt x="1378" y="1783"/>
                  </a:cubicBezTo>
                  <a:close/>
                  <a:moveTo>
                    <a:pt x="1580" y="1783"/>
                  </a:moveTo>
                  <a:cubicBezTo>
                    <a:pt x="1580" y="1783"/>
                    <a:pt x="1580" y="1783"/>
                    <a:pt x="1580" y="1783"/>
                  </a:cubicBezTo>
                  <a:cubicBezTo>
                    <a:pt x="1580" y="1783"/>
                    <a:pt x="1580" y="1783"/>
                    <a:pt x="1580" y="1783"/>
                  </a:cubicBezTo>
                  <a:close/>
                  <a:moveTo>
                    <a:pt x="2733" y="1783"/>
                  </a:moveTo>
                  <a:cubicBezTo>
                    <a:pt x="2733" y="1783"/>
                    <a:pt x="2733" y="1783"/>
                    <a:pt x="2733" y="1783"/>
                  </a:cubicBezTo>
                  <a:cubicBezTo>
                    <a:pt x="2733" y="1783"/>
                    <a:pt x="2733" y="1783"/>
                    <a:pt x="2733" y="1783"/>
                  </a:cubicBezTo>
                  <a:close/>
                  <a:moveTo>
                    <a:pt x="2935" y="1783"/>
                  </a:moveTo>
                  <a:cubicBezTo>
                    <a:pt x="2935" y="1783"/>
                    <a:pt x="2935" y="1783"/>
                    <a:pt x="2935" y="1783"/>
                  </a:cubicBezTo>
                  <a:cubicBezTo>
                    <a:pt x="2935" y="1783"/>
                    <a:pt x="2935" y="1783"/>
                    <a:pt x="2935" y="1783"/>
                  </a:cubicBezTo>
                  <a:close/>
                  <a:moveTo>
                    <a:pt x="969" y="1783"/>
                  </a:moveTo>
                  <a:cubicBezTo>
                    <a:pt x="969" y="1783"/>
                    <a:pt x="969" y="1783"/>
                    <a:pt x="969" y="1783"/>
                  </a:cubicBezTo>
                  <a:cubicBezTo>
                    <a:pt x="969" y="1783"/>
                    <a:pt x="969" y="1783"/>
                    <a:pt x="969" y="1783"/>
                  </a:cubicBezTo>
                  <a:close/>
                  <a:moveTo>
                    <a:pt x="1585" y="1783"/>
                  </a:moveTo>
                  <a:cubicBezTo>
                    <a:pt x="1585" y="1783"/>
                    <a:pt x="1585" y="1783"/>
                    <a:pt x="1585" y="1783"/>
                  </a:cubicBezTo>
                  <a:cubicBezTo>
                    <a:pt x="1585" y="1783"/>
                    <a:pt x="1585" y="1783"/>
                    <a:pt x="1585" y="1783"/>
                  </a:cubicBezTo>
                  <a:close/>
                  <a:moveTo>
                    <a:pt x="1193" y="1783"/>
                  </a:moveTo>
                  <a:cubicBezTo>
                    <a:pt x="1193" y="1784"/>
                    <a:pt x="1193" y="1784"/>
                    <a:pt x="1192" y="1784"/>
                  </a:cubicBezTo>
                  <a:lnTo>
                    <a:pt x="1192" y="1784"/>
                  </a:lnTo>
                  <a:cubicBezTo>
                    <a:pt x="1193" y="1784"/>
                    <a:pt x="1193" y="1784"/>
                    <a:pt x="1193" y="1783"/>
                  </a:cubicBezTo>
                  <a:close/>
                  <a:moveTo>
                    <a:pt x="4929" y="1784"/>
                  </a:moveTo>
                  <a:cubicBezTo>
                    <a:pt x="4928" y="1785"/>
                    <a:pt x="4927" y="1787"/>
                    <a:pt x="4929" y="1789"/>
                  </a:cubicBezTo>
                  <a:cubicBezTo>
                    <a:pt x="4929" y="1789"/>
                    <a:pt x="4929" y="1787"/>
                    <a:pt x="4929" y="1784"/>
                  </a:cubicBezTo>
                  <a:close/>
                  <a:moveTo>
                    <a:pt x="2627" y="1783"/>
                  </a:moveTo>
                  <a:cubicBezTo>
                    <a:pt x="2627" y="1783"/>
                    <a:pt x="2631" y="1787"/>
                    <a:pt x="2632" y="1792"/>
                  </a:cubicBezTo>
                  <a:lnTo>
                    <a:pt x="2632" y="1792"/>
                  </a:lnTo>
                  <a:cubicBezTo>
                    <a:pt x="2632" y="1788"/>
                    <a:pt x="2630" y="1783"/>
                    <a:pt x="2627" y="1783"/>
                  </a:cubicBezTo>
                  <a:close/>
                  <a:moveTo>
                    <a:pt x="1399" y="1795"/>
                  </a:moveTo>
                  <a:lnTo>
                    <a:pt x="1399" y="1795"/>
                  </a:lnTo>
                  <a:cubicBezTo>
                    <a:pt x="1397" y="1798"/>
                    <a:pt x="1395" y="1801"/>
                    <a:pt x="1393" y="1804"/>
                  </a:cubicBezTo>
                  <a:lnTo>
                    <a:pt x="1393" y="1804"/>
                  </a:lnTo>
                  <a:cubicBezTo>
                    <a:pt x="1396" y="1801"/>
                    <a:pt x="1400" y="1798"/>
                    <a:pt x="1400" y="1795"/>
                  </a:cubicBezTo>
                  <a:cubicBezTo>
                    <a:pt x="1400" y="1795"/>
                    <a:pt x="1399" y="1795"/>
                    <a:pt x="1399" y="1795"/>
                  </a:cubicBezTo>
                  <a:close/>
                  <a:moveTo>
                    <a:pt x="1393" y="1804"/>
                  </a:moveTo>
                  <a:cubicBezTo>
                    <a:pt x="1391" y="1805"/>
                    <a:pt x="1389" y="1806"/>
                    <a:pt x="1389" y="1806"/>
                  </a:cubicBezTo>
                  <a:cubicBezTo>
                    <a:pt x="1391" y="1806"/>
                    <a:pt x="1392" y="1805"/>
                    <a:pt x="1393" y="1804"/>
                  </a:cubicBezTo>
                  <a:close/>
                  <a:moveTo>
                    <a:pt x="1462" y="1806"/>
                  </a:moveTo>
                  <a:cubicBezTo>
                    <a:pt x="1462" y="1806"/>
                    <a:pt x="1462" y="1806"/>
                    <a:pt x="1462" y="1806"/>
                  </a:cubicBezTo>
                  <a:lnTo>
                    <a:pt x="1462" y="1806"/>
                  </a:lnTo>
                  <a:close/>
                  <a:moveTo>
                    <a:pt x="5198" y="1795"/>
                  </a:moveTo>
                  <a:cubicBezTo>
                    <a:pt x="5182" y="1802"/>
                    <a:pt x="5186" y="1808"/>
                    <a:pt x="5183" y="1814"/>
                  </a:cubicBezTo>
                  <a:lnTo>
                    <a:pt x="5183" y="1814"/>
                  </a:lnTo>
                  <a:lnTo>
                    <a:pt x="5198" y="1795"/>
                  </a:lnTo>
                  <a:close/>
                  <a:moveTo>
                    <a:pt x="2621" y="1817"/>
                  </a:moveTo>
                  <a:cubicBezTo>
                    <a:pt x="2621" y="1817"/>
                    <a:pt x="2618" y="1817"/>
                    <a:pt x="2619" y="1820"/>
                  </a:cubicBezTo>
                  <a:lnTo>
                    <a:pt x="2619" y="1820"/>
                  </a:lnTo>
                  <a:cubicBezTo>
                    <a:pt x="2620" y="1819"/>
                    <a:pt x="2621" y="1818"/>
                    <a:pt x="2621" y="1817"/>
                  </a:cubicBezTo>
                  <a:close/>
                  <a:moveTo>
                    <a:pt x="3377" y="1856"/>
                  </a:moveTo>
                  <a:cubicBezTo>
                    <a:pt x="3377" y="1856"/>
                    <a:pt x="3377" y="1856"/>
                    <a:pt x="3377" y="1856"/>
                  </a:cubicBezTo>
                  <a:cubicBezTo>
                    <a:pt x="3377" y="1856"/>
                    <a:pt x="3377" y="1856"/>
                    <a:pt x="3377" y="1856"/>
                  </a:cubicBezTo>
                  <a:close/>
                  <a:moveTo>
                    <a:pt x="1585" y="1851"/>
                  </a:moveTo>
                  <a:cubicBezTo>
                    <a:pt x="1585" y="1856"/>
                    <a:pt x="1591" y="1856"/>
                    <a:pt x="1591" y="1862"/>
                  </a:cubicBezTo>
                  <a:cubicBezTo>
                    <a:pt x="1585" y="1862"/>
                    <a:pt x="1585" y="1862"/>
                    <a:pt x="1585" y="1856"/>
                  </a:cubicBezTo>
                  <a:cubicBezTo>
                    <a:pt x="1585" y="1856"/>
                    <a:pt x="1585" y="1851"/>
                    <a:pt x="1585" y="1851"/>
                  </a:cubicBezTo>
                  <a:close/>
                  <a:moveTo>
                    <a:pt x="2336" y="1873"/>
                  </a:moveTo>
                  <a:cubicBezTo>
                    <a:pt x="2336" y="1873"/>
                    <a:pt x="2337" y="1877"/>
                    <a:pt x="2338" y="1882"/>
                  </a:cubicBezTo>
                  <a:lnTo>
                    <a:pt x="2338" y="1882"/>
                  </a:lnTo>
                  <a:cubicBezTo>
                    <a:pt x="2339" y="1880"/>
                    <a:pt x="2339" y="1879"/>
                    <a:pt x="2336" y="1873"/>
                  </a:cubicBezTo>
                  <a:close/>
                  <a:moveTo>
                    <a:pt x="2649" y="1890"/>
                  </a:moveTo>
                  <a:cubicBezTo>
                    <a:pt x="2649" y="1890"/>
                    <a:pt x="2649" y="1890"/>
                    <a:pt x="2649" y="1890"/>
                  </a:cubicBezTo>
                  <a:lnTo>
                    <a:pt x="2649" y="1890"/>
                  </a:lnTo>
                  <a:close/>
                  <a:moveTo>
                    <a:pt x="2666" y="1890"/>
                  </a:moveTo>
                  <a:cubicBezTo>
                    <a:pt x="2666" y="1890"/>
                    <a:pt x="2666" y="1890"/>
                    <a:pt x="2666" y="1890"/>
                  </a:cubicBezTo>
                  <a:cubicBezTo>
                    <a:pt x="2666" y="1890"/>
                    <a:pt x="2666" y="1890"/>
                    <a:pt x="2666" y="1890"/>
                  </a:cubicBezTo>
                  <a:close/>
                  <a:moveTo>
                    <a:pt x="2672" y="1890"/>
                  </a:moveTo>
                  <a:cubicBezTo>
                    <a:pt x="2672" y="1890"/>
                    <a:pt x="2672" y="1890"/>
                    <a:pt x="2672" y="1890"/>
                  </a:cubicBezTo>
                  <a:cubicBezTo>
                    <a:pt x="2672" y="1890"/>
                    <a:pt x="2672" y="1890"/>
                    <a:pt x="2672" y="1890"/>
                  </a:cubicBezTo>
                  <a:close/>
                  <a:moveTo>
                    <a:pt x="1624" y="1895"/>
                  </a:moveTo>
                  <a:cubicBezTo>
                    <a:pt x="1624" y="1895"/>
                    <a:pt x="1624" y="1901"/>
                    <a:pt x="1619" y="1901"/>
                  </a:cubicBezTo>
                  <a:lnTo>
                    <a:pt x="1624" y="1895"/>
                  </a:lnTo>
                  <a:close/>
                  <a:moveTo>
                    <a:pt x="1627" y="1900"/>
                  </a:moveTo>
                  <a:cubicBezTo>
                    <a:pt x="1626" y="1901"/>
                    <a:pt x="1625" y="1901"/>
                    <a:pt x="1624" y="1901"/>
                  </a:cubicBezTo>
                  <a:cubicBezTo>
                    <a:pt x="1625" y="1901"/>
                    <a:pt x="1626" y="1901"/>
                    <a:pt x="1627" y="1900"/>
                  </a:cubicBezTo>
                  <a:close/>
                  <a:moveTo>
                    <a:pt x="5142" y="1890"/>
                  </a:moveTo>
                  <a:lnTo>
                    <a:pt x="5142" y="1890"/>
                  </a:lnTo>
                  <a:cubicBezTo>
                    <a:pt x="5147" y="1901"/>
                    <a:pt x="5147" y="1907"/>
                    <a:pt x="5153" y="1907"/>
                  </a:cubicBezTo>
                  <a:cubicBezTo>
                    <a:pt x="5153" y="1912"/>
                    <a:pt x="5153" y="1918"/>
                    <a:pt x="5158" y="1918"/>
                  </a:cubicBezTo>
                  <a:cubicBezTo>
                    <a:pt x="5164" y="1918"/>
                    <a:pt x="5164" y="1912"/>
                    <a:pt x="5164" y="1912"/>
                  </a:cubicBezTo>
                  <a:cubicBezTo>
                    <a:pt x="5158" y="1901"/>
                    <a:pt x="5153" y="1895"/>
                    <a:pt x="5142" y="1890"/>
                  </a:cubicBezTo>
                  <a:close/>
                  <a:moveTo>
                    <a:pt x="1804" y="1935"/>
                  </a:moveTo>
                  <a:lnTo>
                    <a:pt x="1804" y="1935"/>
                  </a:lnTo>
                  <a:cubicBezTo>
                    <a:pt x="1804" y="1935"/>
                    <a:pt x="1804" y="1935"/>
                    <a:pt x="1804" y="1935"/>
                  </a:cubicBezTo>
                  <a:close/>
                  <a:moveTo>
                    <a:pt x="1804" y="1935"/>
                  </a:moveTo>
                  <a:lnTo>
                    <a:pt x="1804" y="1951"/>
                  </a:lnTo>
                  <a:lnTo>
                    <a:pt x="1809" y="1946"/>
                  </a:lnTo>
                  <a:cubicBezTo>
                    <a:pt x="1804" y="1946"/>
                    <a:pt x="1804" y="1940"/>
                    <a:pt x="1804" y="1935"/>
                  </a:cubicBezTo>
                  <a:close/>
                  <a:moveTo>
                    <a:pt x="2055" y="1960"/>
                  </a:moveTo>
                  <a:lnTo>
                    <a:pt x="2055" y="1960"/>
                  </a:lnTo>
                  <a:cubicBezTo>
                    <a:pt x="2054" y="1960"/>
                    <a:pt x="2052" y="1961"/>
                    <a:pt x="2050" y="1963"/>
                  </a:cubicBezTo>
                  <a:lnTo>
                    <a:pt x="2056" y="1963"/>
                  </a:lnTo>
                  <a:cubicBezTo>
                    <a:pt x="2056" y="1962"/>
                    <a:pt x="2056" y="1961"/>
                    <a:pt x="2055" y="1960"/>
                  </a:cubicBezTo>
                  <a:close/>
                  <a:moveTo>
                    <a:pt x="3479" y="1987"/>
                  </a:moveTo>
                  <a:cubicBezTo>
                    <a:pt x="3480" y="1991"/>
                    <a:pt x="3484" y="1991"/>
                    <a:pt x="3484" y="1991"/>
                  </a:cubicBezTo>
                  <a:cubicBezTo>
                    <a:pt x="3482" y="1990"/>
                    <a:pt x="3480" y="1988"/>
                    <a:pt x="3479" y="1987"/>
                  </a:cubicBezTo>
                  <a:close/>
                  <a:moveTo>
                    <a:pt x="3568" y="2086"/>
                  </a:moveTo>
                  <a:cubicBezTo>
                    <a:pt x="3573" y="2086"/>
                    <a:pt x="3573" y="2091"/>
                    <a:pt x="3568" y="2091"/>
                  </a:cubicBezTo>
                  <a:cubicBezTo>
                    <a:pt x="3568" y="2091"/>
                    <a:pt x="3568" y="2086"/>
                    <a:pt x="3562" y="2086"/>
                  </a:cubicBezTo>
                  <a:close/>
                  <a:moveTo>
                    <a:pt x="538" y="2103"/>
                  </a:moveTo>
                  <a:lnTo>
                    <a:pt x="532" y="2108"/>
                  </a:lnTo>
                  <a:cubicBezTo>
                    <a:pt x="532" y="2108"/>
                    <a:pt x="532" y="2108"/>
                    <a:pt x="532" y="2108"/>
                  </a:cubicBezTo>
                  <a:lnTo>
                    <a:pt x="532" y="2108"/>
                  </a:lnTo>
                  <a:cubicBezTo>
                    <a:pt x="534" y="2106"/>
                    <a:pt x="536" y="2105"/>
                    <a:pt x="538" y="2103"/>
                  </a:cubicBezTo>
                  <a:close/>
                  <a:moveTo>
                    <a:pt x="3534" y="2175"/>
                  </a:moveTo>
                  <a:cubicBezTo>
                    <a:pt x="3529" y="2176"/>
                    <a:pt x="3534" y="2187"/>
                    <a:pt x="3534" y="2192"/>
                  </a:cubicBezTo>
                  <a:cubicBezTo>
                    <a:pt x="3529" y="2187"/>
                    <a:pt x="3529" y="2181"/>
                    <a:pt x="3523" y="2181"/>
                  </a:cubicBezTo>
                  <a:cubicBezTo>
                    <a:pt x="3528" y="2176"/>
                    <a:pt x="3532" y="2176"/>
                    <a:pt x="3534" y="2175"/>
                  </a:cubicBezTo>
                  <a:close/>
                  <a:moveTo>
                    <a:pt x="4543" y="2221"/>
                  </a:moveTo>
                  <a:cubicBezTo>
                    <a:pt x="4542" y="2222"/>
                    <a:pt x="4542" y="2223"/>
                    <a:pt x="4542" y="2226"/>
                  </a:cubicBezTo>
                  <a:cubicBezTo>
                    <a:pt x="4542" y="2224"/>
                    <a:pt x="4543" y="2223"/>
                    <a:pt x="4543" y="2221"/>
                  </a:cubicBezTo>
                  <a:close/>
                  <a:moveTo>
                    <a:pt x="3657" y="2248"/>
                  </a:moveTo>
                  <a:cubicBezTo>
                    <a:pt x="3657" y="2250"/>
                    <a:pt x="3657" y="2252"/>
                    <a:pt x="3657" y="2254"/>
                  </a:cubicBezTo>
                  <a:cubicBezTo>
                    <a:pt x="3657" y="2251"/>
                    <a:pt x="3657" y="2249"/>
                    <a:pt x="3657" y="2248"/>
                  </a:cubicBezTo>
                  <a:close/>
                  <a:moveTo>
                    <a:pt x="3568" y="2282"/>
                  </a:moveTo>
                  <a:cubicBezTo>
                    <a:pt x="3568" y="2282"/>
                    <a:pt x="3569" y="2283"/>
                    <a:pt x="3569" y="2283"/>
                  </a:cubicBezTo>
                  <a:lnTo>
                    <a:pt x="3569" y="2283"/>
                  </a:lnTo>
                  <a:cubicBezTo>
                    <a:pt x="3569" y="2283"/>
                    <a:pt x="3568" y="2282"/>
                    <a:pt x="3568" y="2282"/>
                  </a:cubicBezTo>
                  <a:close/>
                  <a:moveTo>
                    <a:pt x="4078" y="2545"/>
                  </a:moveTo>
                  <a:cubicBezTo>
                    <a:pt x="4078" y="2545"/>
                    <a:pt x="4078" y="2551"/>
                    <a:pt x="4072" y="2551"/>
                  </a:cubicBezTo>
                  <a:cubicBezTo>
                    <a:pt x="4072" y="2545"/>
                    <a:pt x="4078" y="2545"/>
                    <a:pt x="4078" y="2545"/>
                  </a:cubicBezTo>
                  <a:close/>
                  <a:moveTo>
                    <a:pt x="3938" y="2601"/>
                  </a:moveTo>
                  <a:cubicBezTo>
                    <a:pt x="3938" y="2601"/>
                    <a:pt x="3938" y="2601"/>
                    <a:pt x="3938" y="2601"/>
                  </a:cubicBezTo>
                  <a:cubicBezTo>
                    <a:pt x="3938" y="2601"/>
                    <a:pt x="3938" y="2601"/>
                    <a:pt x="3938" y="2601"/>
                  </a:cubicBezTo>
                  <a:close/>
                  <a:moveTo>
                    <a:pt x="4335" y="848"/>
                  </a:moveTo>
                  <a:lnTo>
                    <a:pt x="4358" y="854"/>
                  </a:lnTo>
                  <a:cubicBezTo>
                    <a:pt x="4358" y="858"/>
                    <a:pt x="4352" y="862"/>
                    <a:pt x="4347" y="862"/>
                  </a:cubicBezTo>
                  <a:cubicBezTo>
                    <a:pt x="4345" y="862"/>
                    <a:pt x="4342" y="861"/>
                    <a:pt x="4341" y="859"/>
                  </a:cubicBezTo>
                  <a:lnTo>
                    <a:pt x="4341" y="859"/>
                  </a:lnTo>
                  <a:cubicBezTo>
                    <a:pt x="4341" y="876"/>
                    <a:pt x="4352" y="865"/>
                    <a:pt x="4352" y="882"/>
                  </a:cubicBezTo>
                  <a:lnTo>
                    <a:pt x="4346" y="882"/>
                  </a:lnTo>
                  <a:lnTo>
                    <a:pt x="4358" y="887"/>
                  </a:lnTo>
                  <a:cubicBezTo>
                    <a:pt x="4354" y="887"/>
                    <a:pt x="4350" y="892"/>
                    <a:pt x="4348" y="892"/>
                  </a:cubicBezTo>
                  <a:cubicBezTo>
                    <a:pt x="4347" y="892"/>
                    <a:pt x="4347" y="892"/>
                    <a:pt x="4346" y="889"/>
                  </a:cubicBezTo>
                  <a:lnTo>
                    <a:pt x="4346" y="889"/>
                  </a:lnTo>
                  <a:cubicBezTo>
                    <a:pt x="4348" y="909"/>
                    <a:pt x="4374" y="905"/>
                    <a:pt x="4369" y="921"/>
                  </a:cubicBezTo>
                  <a:cubicBezTo>
                    <a:pt x="4374" y="926"/>
                    <a:pt x="4376" y="927"/>
                    <a:pt x="4379" y="927"/>
                  </a:cubicBezTo>
                  <a:cubicBezTo>
                    <a:pt x="4384" y="927"/>
                    <a:pt x="4387" y="920"/>
                    <a:pt x="4399" y="920"/>
                  </a:cubicBezTo>
                  <a:cubicBezTo>
                    <a:pt x="4402" y="920"/>
                    <a:pt x="4405" y="920"/>
                    <a:pt x="4408" y="921"/>
                  </a:cubicBezTo>
                  <a:lnTo>
                    <a:pt x="4386" y="955"/>
                  </a:lnTo>
                  <a:lnTo>
                    <a:pt x="4397" y="949"/>
                  </a:lnTo>
                  <a:cubicBezTo>
                    <a:pt x="4397" y="949"/>
                    <a:pt x="4402" y="955"/>
                    <a:pt x="4397" y="955"/>
                  </a:cubicBezTo>
                  <a:cubicBezTo>
                    <a:pt x="4400" y="956"/>
                    <a:pt x="4402" y="957"/>
                    <a:pt x="4403" y="957"/>
                  </a:cubicBezTo>
                  <a:cubicBezTo>
                    <a:pt x="4406" y="957"/>
                    <a:pt x="4406" y="953"/>
                    <a:pt x="4414" y="949"/>
                  </a:cubicBezTo>
                  <a:lnTo>
                    <a:pt x="4414" y="949"/>
                  </a:lnTo>
                  <a:cubicBezTo>
                    <a:pt x="4408" y="971"/>
                    <a:pt x="4436" y="977"/>
                    <a:pt x="4419" y="994"/>
                  </a:cubicBezTo>
                  <a:lnTo>
                    <a:pt x="4419" y="994"/>
                  </a:lnTo>
                  <a:cubicBezTo>
                    <a:pt x="4428" y="994"/>
                    <a:pt x="4423" y="984"/>
                    <a:pt x="4428" y="984"/>
                  </a:cubicBezTo>
                  <a:cubicBezTo>
                    <a:pt x="4429" y="984"/>
                    <a:pt x="4432" y="985"/>
                    <a:pt x="4436" y="988"/>
                  </a:cubicBezTo>
                  <a:cubicBezTo>
                    <a:pt x="4419" y="1005"/>
                    <a:pt x="4447" y="999"/>
                    <a:pt x="4447" y="1016"/>
                  </a:cubicBezTo>
                  <a:cubicBezTo>
                    <a:pt x="4441" y="1016"/>
                    <a:pt x="4436" y="1012"/>
                    <a:pt x="4433" y="1012"/>
                  </a:cubicBezTo>
                  <a:cubicBezTo>
                    <a:pt x="4431" y="1012"/>
                    <a:pt x="4430" y="1015"/>
                    <a:pt x="4430" y="1022"/>
                  </a:cubicBezTo>
                  <a:cubicBezTo>
                    <a:pt x="4432" y="1021"/>
                    <a:pt x="4434" y="1021"/>
                    <a:pt x="4436" y="1021"/>
                  </a:cubicBezTo>
                  <a:cubicBezTo>
                    <a:pt x="4451" y="1021"/>
                    <a:pt x="4442" y="1045"/>
                    <a:pt x="4447" y="1050"/>
                  </a:cubicBezTo>
                  <a:cubicBezTo>
                    <a:pt x="4447" y="1050"/>
                    <a:pt x="4447" y="1055"/>
                    <a:pt x="4442" y="1055"/>
                  </a:cubicBezTo>
                  <a:cubicBezTo>
                    <a:pt x="4442" y="1056"/>
                    <a:pt x="4442" y="1057"/>
                    <a:pt x="4443" y="1057"/>
                  </a:cubicBezTo>
                  <a:cubicBezTo>
                    <a:pt x="4446" y="1057"/>
                    <a:pt x="4454" y="1050"/>
                    <a:pt x="4458" y="1050"/>
                  </a:cubicBezTo>
                  <a:cubicBezTo>
                    <a:pt x="4470" y="1055"/>
                    <a:pt x="4475" y="1067"/>
                    <a:pt x="4481" y="1078"/>
                  </a:cubicBezTo>
                  <a:cubicBezTo>
                    <a:pt x="4481" y="1078"/>
                    <a:pt x="4498" y="1106"/>
                    <a:pt x="4498" y="1123"/>
                  </a:cubicBezTo>
                  <a:lnTo>
                    <a:pt x="4498" y="1128"/>
                  </a:lnTo>
                  <a:cubicBezTo>
                    <a:pt x="4501" y="1126"/>
                    <a:pt x="4505" y="1124"/>
                    <a:pt x="4508" y="1124"/>
                  </a:cubicBezTo>
                  <a:cubicBezTo>
                    <a:pt x="4517" y="1124"/>
                    <a:pt x="4523" y="1136"/>
                    <a:pt x="4531" y="1145"/>
                  </a:cubicBezTo>
                  <a:cubicBezTo>
                    <a:pt x="4526" y="1148"/>
                    <a:pt x="4521" y="1149"/>
                    <a:pt x="4518" y="1149"/>
                  </a:cubicBezTo>
                  <a:cubicBezTo>
                    <a:pt x="4514" y="1149"/>
                    <a:pt x="4512" y="1148"/>
                    <a:pt x="4509" y="1145"/>
                  </a:cubicBezTo>
                  <a:lnTo>
                    <a:pt x="4509" y="1145"/>
                  </a:lnTo>
                  <a:lnTo>
                    <a:pt x="4514" y="1156"/>
                  </a:lnTo>
                  <a:cubicBezTo>
                    <a:pt x="4520" y="1156"/>
                    <a:pt x="4526" y="1156"/>
                    <a:pt x="4531" y="1162"/>
                  </a:cubicBezTo>
                  <a:lnTo>
                    <a:pt x="4520" y="1167"/>
                  </a:lnTo>
                  <a:cubicBezTo>
                    <a:pt x="4531" y="1179"/>
                    <a:pt x="4548" y="1184"/>
                    <a:pt x="4554" y="1201"/>
                  </a:cubicBezTo>
                  <a:cubicBezTo>
                    <a:pt x="4563" y="1196"/>
                    <a:pt x="4568" y="1181"/>
                    <a:pt x="4581" y="1181"/>
                  </a:cubicBezTo>
                  <a:cubicBezTo>
                    <a:pt x="4585" y="1181"/>
                    <a:pt x="4588" y="1182"/>
                    <a:pt x="4593" y="1184"/>
                  </a:cubicBezTo>
                  <a:cubicBezTo>
                    <a:pt x="4589" y="1188"/>
                    <a:pt x="4582" y="1192"/>
                    <a:pt x="4576" y="1192"/>
                  </a:cubicBezTo>
                  <a:cubicBezTo>
                    <a:pt x="4574" y="1192"/>
                    <a:pt x="4572" y="1191"/>
                    <a:pt x="4570" y="1190"/>
                  </a:cubicBezTo>
                  <a:lnTo>
                    <a:pt x="4570" y="1190"/>
                  </a:lnTo>
                  <a:cubicBezTo>
                    <a:pt x="4576" y="1195"/>
                    <a:pt x="4582" y="1195"/>
                    <a:pt x="4582" y="1201"/>
                  </a:cubicBezTo>
                  <a:cubicBezTo>
                    <a:pt x="4570" y="1207"/>
                    <a:pt x="4576" y="1212"/>
                    <a:pt x="4570" y="1212"/>
                  </a:cubicBezTo>
                  <a:cubicBezTo>
                    <a:pt x="4570" y="1212"/>
                    <a:pt x="4570" y="1207"/>
                    <a:pt x="4565" y="1207"/>
                  </a:cubicBezTo>
                  <a:lnTo>
                    <a:pt x="4565" y="1207"/>
                  </a:lnTo>
                  <a:cubicBezTo>
                    <a:pt x="4570" y="1212"/>
                    <a:pt x="4570" y="1223"/>
                    <a:pt x="4565" y="1235"/>
                  </a:cubicBezTo>
                  <a:cubicBezTo>
                    <a:pt x="4569" y="1231"/>
                    <a:pt x="4573" y="1227"/>
                    <a:pt x="4577" y="1227"/>
                  </a:cubicBezTo>
                  <a:cubicBezTo>
                    <a:pt x="4578" y="1227"/>
                    <a:pt x="4580" y="1227"/>
                    <a:pt x="4582" y="1229"/>
                  </a:cubicBezTo>
                  <a:cubicBezTo>
                    <a:pt x="4593" y="1240"/>
                    <a:pt x="4576" y="1240"/>
                    <a:pt x="4576" y="1251"/>
                  </a:cubicBezTo>
                  <a:cubicBezTo>
                    <a:pt x="4580" y="1251"/>
                    <a:pt x="4581" y="1256"/>
                    <a:pt x="4585" y="1256"/>
                  </a:cubicBezTo>
                  <a:cubicBezTo>
                    <a:pt x="4587" y="1256"/>
                    <a:pt x="4589" y="1255"/>
                    <a:pt x="4593" y="1251"/>
                  </a:cubicBezTo>
                  <a:cubicBezTo>
                    <a:pt x="4598" y="1257"/>
                    <a:pt x="4593" y="1263"/>
                    <a:pt x="4593" y="1263"/>
                  </a:cubicBezTo>
                  <a:cubicBezTo>
                    <a:pt x="4597" y="1267"/>
                    <a:pt x="4608" y="1285"/>
                    <a:pt x="4616" y="1285"/>
                  </a:cubicBezTo>
                  <a:cubicBezTo>
                    <a:pt x="4618" y="1285"/>
                    <a:pt x="4620" y="1283"/>
                    <a:pt x="4621" y="1279"/>
                  </a:cubicBezTo>
                  <a:cubicBezTo>
                    <a:pt x="4649" y="1291"/>
                    <a:pt x="4649" y="1324"/>
                    <a:pt x="4666" y="1341"/>
                  </a:cubicBezTo>
                  <a:lnTo>
                    <a:pt x="4660" y="1347"/>
                  </a:lnTo>
                  <a:cubicBezTo>
                    <a:pt x="4677" y="1358"/>
                    <a:pt x="4682" y="1375"/>
                    <a:pt x="4699" y="1375"/>
                  </a:cubicBezTo>
                  <a:cubicBezTo>
                    <a:pt x="4699" y="1380"/>
                    <a:pt x="4699" y="1391"/>
                    <a:pt x="4694" y="1391"/>
                  </a:cubicBezTo>
                  <a:cubicBezTo>
                    <a:pt x="4705" y="1397"/>
                    <a:pt x="4705" y="1397"/>
                    <a:pt x="4710" y="1414"/>
                  </a:cubicBezTo>
                  <a:cubicBezTo>
                    <a:pt x="4709" y="1413"/>
                    <a:pt x="4707" y="1413"/>
                    <a:pt x="4707" y="1413"/>
                  </a:cubicBezTo>
                  <a:cubicBezTo>
                    <a:pt x="4704" y="1413"/>
                    <a:pt x="4705" y="1416"/>
                    <a:pt x="4705" y="1416"/>
                  </a:cubicBezTo>
                  <a:cubicBezTo>
                    <a:pt x="4704" y="1416"/>
                    <a:pt x="4703" y="1414"/>
                    <a:pt x="4699" y="1408"/>
                  </a:cubicBezTo>
                  <a:lnTo>
                    <a:pt x="4699" y="1408"/>
                  </a:lnTo>
                  <a:cubicBezTo>
                    <a:pt x="4705" y="1425"/>
                    <a:pt x="4699" y="1431"/>
                    <a:pt x="4722" y="1436"/>
                  </a:cubicBezTo>
                  <a:cubicBezTo>
                    <a:pt x="4710" y="1436"/>
                    <a:pt x="4716" y="1453"/>
                    <a:pt x="4722" y="1459"/>
                  </a:cubicBezTo>
                  <a:lnTo>
                    <a:pt x="4722" y="1447"/>
                  </a:lnTo>
                  <a:cubicBezTo>
                    <a:pt x="4727" y="1453"/>
                    <a:pt x="4733" y="1459"/>
                    <a:pt x="4738" y="1464"/>
                  </a:cubicBezTo>
                  <a:lnTo>
                    <a:pt x="4722" y="1470"/>
                  </a:lnTo>
                  <a:cubicBezTo>
                    <a:pt x="4722" y="1503"/>
                    <a:pt x="4778" y="1498"/>
                    <a:pt x="4766" y="1537"/>
                  </a:cubicBezTo>
                  <a:cubicBezTo>
                    <a:pt x="4783" y="1537"/>
                    <a:pt x="4766" y="1515"/>
                    <a:pt x="4778" y="1515"/>
                  </a:cubicBezTo>
                  <a:lnTo>
                    <a:pt x="4778" y="1515"/>
                  </a:lnTo>
                  <a:cubicBezTo>
                    <a:pt x="4783" y="1526"/>
                    <a:pt x="4778" y="1554"/>
                    <a:pt x="4778" y="1554"/>
                  </a:cubicBezTo>
                  <a:cubicBezTo>
                    <a:pt x="4783" y="1576"/>
                    <a:pt x="4806" y="1559"/>
                    <a:pt x="4817" y="1576"/>
                  </a:cubicBezTo>
                  <a:cubicBezTo>
                    <a:pt x="4817" y="1576"/>
                    <a:pt x="4824" y="1569"/>
                    <a:pt x="4833" y="1569"/>
                  </a:cubicBezTo>
                  <a:cubicBezTo>
                    <a:pt x="4835" y="1569"/>
                    <a:pt x="4837" y="1569"/>
                    <a:pt x="4839" y="1571"/>
                  </a:cubicBezTo>
                  <a:cubicBezTo>
                    <a:pt x="4848" y="1584"/>
                    <a:pt x="4839" y="1594"/>
                    <a:pt x="4829" y="1594"/>
                  </a:cubicBezTo>
                  <a:cubicBezTo>
                    <a:pt x="4827" y="1594"/>
                    <a:pt x="4824" y="1594"/>
                    <a:pt x="4822" y="1593"/>
                  </a:cubicBezTo>
                  <a:cubicBezTo>
                    <a:pt x="4822" y="1593"/>
                    <a:pt x="4822" y="1593"/>
                    <a:pt x="4822" y="1587"/>
                  </a:cubicBezTo>
                  <a:cubicBezTo>
                    <a:pt x="4820" y="1587"/>
                    <a:pt x="4817" y="1586"/>
                    <a:pt x="4815" y="1586"/>
                  </a:cubicBezTo>
                  <a:cubicBezTo>
                    <a:pt x="4813" y="1586"/>
                    <a:pt x="4811" y="1587"/>
                    <a:pt x="4811" y="1593"/>
                  </a:cubicBezTo>
                  <a:lnTo>
                    <a:pt x="4817" y="1587"/>
                  </a:lnTo>
                  <a:cubicBezTo>
                    <a:pt x="4817" y="1599"/>
                    <a:pt x="4828" y="1615"/>
                    <a:pt x="4817" y="1615"/>
                  </a:cubicBezTo>
                  <a:cubicBezTo>
                    <a:pt x="4820" y="1617"/>
                    <a:pt x="4822" y="1618"/>
                    <a:pt x="4824" y="1618"/>
                  </a:cubicBezTo>
                  <a:cubicBezTo>
                    <a:pt x="4828" y="1618"/>
                    <a:pt x="4828" y="1612"/>
                    <a:pt x="4828" y="1604"/>
                  </a:cubicBezTo>
                  <a:cubicBezTo>
                    <a:pt x="4834" y="1627"/>
                    <a:pt x="4845" y="1632"/>
                    <a:pt x="4850" y="1649"/>
                  </a:cubicBezTo>
                  <a:cubicBezTo>
                    <a:pt x="4850" y="1645"/>
                    <a:pt x="4853" y="1641"/>
                    <a:pt x="4855" y="1641"/>
                  </a:cubicBezTo>
                  <a:cubicBezTo>
                    <a:pt x="4856" y="1641"/>
                    <a:pt x="4856" y="1642"/>
                    <a:pt x="4856" y="1643"/>
                  </a:cubicBezTo>
                  <a:cubicBezTo>
                    <a:pt x="4860" y="1652"/>
                    <a:pt x="4864" y="1654"/>
                    <a:pt x="4867" y="1654"/>
                  </a:cubicBezTo>
                  <a:cubicBezTo>
                    <a:pt x="4870" y="1654"/>
                    <a:pt x="4872" y="1653"/>
                    <a:pt x="4874" y="1653"/>
                  </a:cubicBezTo>
                  <a:cubicBezTo>
                    <a:pt x="4877" y="1653"/>
                    <a:pt x="4880" y="1655"/>
                    <a:pt x="4884" y="1660"/>
                  </a:cubicBezTo>
                  <a:cubicBezTo>
                    <a:pt x="4884" y="1671"/>
                    <a:pt x="4867" y="1666"/>
                    <a:pt x="4884" y="1677"/>
                  </a:cubicBezTo>
                  <a:cubicBezTo>
                    <a:pt x="4884" y="1687"/>
                    <a:pt x="4880" y="1689"/>
                    <a:pt x="4876" y="1689"/>
                  </a:cubicBezTo>
                  <a:cubicBezTo>
                    <a:pt x="4873" y="1689"/>
                    <a:pt x="4869" y="1688"/>
                    <a:pt x="4867" y="1688"/>
                  </a:cubicBezTo>
                  <a:lnTo>
                    <a:pt x="4867" y="1688"/>
                  </a:lnTo>
                  <a:cubicBezTo>
                    <a:pt x="4884" y="1694"/>
                    <a:pt x="4878" y="1716"/>
                    <a:pt x="4884" y="1727"/>
                  </a:cubicBezTo>
                  <a:lnTo>
                    <a:pt x="4873" y="1722"/>
                  </a:lnTo>
                  <a:lnTo>
                    <a:pt x="4873" y="1722"/>
                  </a:lnTo>
                  <a:cubicBezTo>
                    <a:pt x="4878" y="1727"/>
                    <a:pt x="4884" y="1727"/>
                    <a:pt x="4884" y="1733"/>
                  </a:cubicBezTo>
                  <a:lnTo>
                    <a:pt x="4890" y="1722"/>
                  </a:lnTo>
                  <a:cubicBezTo>
                    <a:pt x="4890" y="1727"/>
                    <a:pt x="4895" y="1733"/>
                    <a:pt x="4890" y="1733"/>
                  </a:cubicBezTo>
                  <a:cubicBezTo>
                    <a:pt x="4901" y="1733"/>
                    <a:pt x="4901" y="1722"/>
                    <a:pt x="4918" y="1722"/>
                  </a:cubicBezTo>
                  <a:cubicBezTo>
                    <a:pt x="4918" y="1733"/>
                    <a:pt x="4934" y="1739"/>
                    <a:pt x="4923" y="1750"/>
                  </a:cubicBezTo>
                  <a:cubicBezTo>
                    <a:pt x="4922" y="1744"/>
                    <a:pt x="4920" y="1742"/>
                    <a:pt x="4919" y="1742"/>
                  </a:cubicBezTo>
                  <a:cubicBezTo>
                    <a:pt x="4915" y="1742"/>
                    <a:pt x="4912" y="1749"/>
                    <a:pt x="4907" y="1749"/>
                  </a:cubicBezTo>
                  <a:cubicBezTo>
                    <a:pt x="4907" y="1749"/>
                    <a:pt x="4906" y="1749"/>
                    <a:pt x="4905" y="1748"/>
                  </a:cubicBezTo>
                  <a:lnTo>
                    <a:pt x="4905" y="1748"/>
                  </a:lnTo>
                  <a:cubicBezTo>
                    <a:pt x="4906" y="1750"/>
                    <a:pt x="4906" y="1752"/>
                    <a:pt x="4906" y="1755"/>
                  </a:cubicBezTo>
                  <a:cubicBezTo>
                    <a:pt x="4906" y="1766"/>
                    <a:pt x="4909" y="1769"/>
                    <a:pt x="4912" y="1769"/>
                  </a:cubicBezTo>
                  <a:cubicBezTo>
                    <a:pt x="4916" y="1769"/>
                    <a:pt x="4920" y="1766"/>
                    <a:pt x="4925" y="1766"/>
                  </a:cubicBezTo>
                  <a:cubicBezTo>
                    <a:pt x="4928" y="1766"/>
                    <a:pt x="4931" y="1768"/>
                    <a:pt x="4934" y="1772"/>
                  </a:cubicBezTo>
                  <a:cubicBezTo>
                    <a:pt x="4931" y="1775"/>
                    <a:pt x="4930" y="1780"/>
                    <a:pt x="4929" y="1784"/>
                  </a:cubicBezTo>
                  <a:lnTo>
                    <a:pt x="4929" y="1784"/>
                  </a:lnTo>
                  <a:cubicBezTo>
                    <a:pt x="4933" y="1780"/>
                    <a:pt x="4942" y="1778"/>
                    <a:pt x="4946" y="1778"/>
                  </a:cubicBezTo>
                  <a:cubicBezTo>
                    <a:pt x="4951" y="1795"/>
                    <a:pt x="4962" y="1789"/>
                    <a:pt x="4962" y="1795"/>
                  </a:cubicBezTo>
                  <a:lnTo>
                    <a:pt x="4962" y="1789"/>
                  </a:lnTo>
                  <a:cubicBezTo>
                    <a:pt x="4965" y="1788"/>
                    <a:pt x="4966" y="1787"/>
                    <a:pt x="4968" y="1787"/>
                  </a:cubicBezTo>
                  <a:cubicBezTo>
                    <a:pt x="4974" y="1787"/>
                    <a:pt x="4976" y="1796"/>
                    <a:pt x="4985" y="1800"/>
                  </a:cubicBezTo>
                  <a:cubicBezTo>
                    <a:pt x="4984" y="1801"/>
                    <a:pt x="4982" y="1802"/>
                    <a:pt x="4981" y="1802"/>
                  </a:cubicBezTo>
                  <a:cubicBezTo>
                    <a:pt x="4978" y="1802"/>
                    <a:pt x="4976" y="1799"/>
                    <a:pt x="4974" y="1799"/>
                  </a:cubicBezTo>
                  <a:cubicBezTo>
                    <a:pt x="4974" y="1799"/>
                    <a:pt x="4974" y="1799"/>
                    <a:pt x="4974" y="1800"/>
                  </a:cubicBezTo>
                  <a:cubicBezTo>
                    <a:pt x="4990" y="1800"/>
                    <a:pt x="4974" y="1828"/>
                    <a:pt x="4990" y="1834"/>
                  </a:cubicBezTo>
                  <a:cubicBezTo>
                    <a:pt x="4990" y="1845"/>
                    <a:pt x="4979" y="1845"/>
                    <a:pt x="4979" y="1851"/>
                  </a:cubicBezTo>
                  <a:cubicBezTo>
                    <a:pt x="4990" y="1856"/>
                    <a:pt x="4990" y="1862"/>
                    <a:pt x="4990" y="1867"/>
                  </a:cubicBezTo>
                  <a:cubicBezTo>
                    <a:pt x="4990" y="1867"/>
                    <a:pt x="4985" y="1873"/>
                    <a:pt x="4990" y="1873"/>
                  </a:cubicBezTo>
                  <a:cubicBezTo>
                    <a:pt x="5002" y="1867"/>
                    <a:pt x="4996" y="1867"/>
                    <a:pt x="5013" y="1867"/>
                  </a:cubicBezTo>
                  <a:cubicBezTo>
                    <a:pt x="5007" y="1862"/>
                    <a:pt x="5002" y="1862"/>
                    <a:pt x="4996" y="1856"/>
                  </a:cubicBezTo>
                  <a:lnTo>
                    <a:pt x="4996" y="1856"/>
                  </a:lnTo>
                  <a:cubicBezTo>
                    <a:pt x="4998" y="1858"/>
                    <a:pt x="5000" y="1859"/>
                    <a:pt x="5002" y="1859"/>
                  </a:cubicBezTo>
                  <a:cubicBezTo>
                    <a:pt x="5006" y="1859"/>
                    <a:pt x="5011" y="1856"/>
                    <a:pt x="5018" y="1856"/>
                  </a:cubicBezTo>
                  <a:cubicBezTo>
                    <a:pt x="5013" y="1856"/>
                    <a:pt x="5002" y="1856"/>
                    <a:pt x="5002" y="1845"/>
                  </a:cubicBezTo>
                  <a:lnTo>
                    <a:pt x="5002" y="1845"/>
                  </a:lnTo>
                  <a:cubicBezTo>
                    <a:pt x="5006" y="1847"/>
                    <a:pt x="5009" y="1849"/>
                    <a:pt x="5011" y="1849"/>
                  </a:cubicBezTo>
                  <a:cubicBezTo>
                    <a:pt x="5014" y="1849"/>
                    <a:pt x="5015" y="1846"/>
                    <a:pt x="5018" y="1839"/>
                  </a:cubicBezTo>
                  <a:lnTo>
                    <a:pt x="5018" y="1839"/>
                  </a:lnTo>
                  <a:cubicBezTo>
                    <a:pt x="5007" y="1862"/>
                    <a:pt x="5035" y="1851"/>
                    <a:pt x="5030" y="1867"/>
                  </a:cubicBezTo>
                  <a:lnTo>
                    <a:pt x="5002" y="1873"/>
                  </a:lnTo>
                  <a:cubicBezTo>
                    <a:pt x="4996" y="1879"/>
                    <a:pt x="5007" y="1879"/>
                    <a:pt x="5018" y="1884"/>
                  </a:cubicBezTo>
                  <a:cubicBezTo>
                    <a:pt x="5018" y="1890"/>
                    <a:pt x="5018" y="1890"/>
                    <a:pt x="5013" y="1890"/>
                  </a:cubicBezTo>
                  <a:lnTo>
                    <a:pt x="5024" y="1890"/>
                  </a:lnTo>
                  <a:cubicBezTo>
                    <a:pt x="5018" y="1895"/>
                    <a:pt x="5018" y="1895"/>
                    <a:pt x="5013" y="1901"/>
                  </a:cubicBezTo>
                  <a:cubicBezTo>
                    <a:pt x="5007" y="1895"/>
                    <a:pt x="5002" y="1895"/>
                    <a:pt x="4996" y="1895"/>
                  </a:cubicBezTo>
                  <a:lnTo>
                    <a:pt x="4996" y="1895"/>
                  </a:lnTo>
                  <a:cubicBezTo>
                    <a:pt x="5002" y="1895"/>
                    <a:pt x="4990" y="1895"/>
                    <a:pt x="5002" y="1912"/>
                  </a:cubicBezTo>
                  <a:cubicBezTo>
                    <a:pt x="4996" y="1907"/>
                    <a:pt x="4990" y="1907"/>
                    <a:pt x="4985" y="1907"/>
                  </a:cubicBezTo>
                  <a:cubicBezTo>
                    <a:pt x="4974" y="1912"/>
                    <a:pt x="4974" y="1923"/>
                    <a:pt x="4974" y="1935"/>
                  </a:cubicBezTo>
                  <a:cubicBezTo>
                    <a:pt x="4968" y="1940"/>
                    <a:pt x="4962" y="1946"/>
                    <a:pt x="4962" y="1946"/>
                  </a:cubicBezTo>
                  <a:cubicBezTo>
                    <a:pt x="4957" y="1940"/>
                    <a:pt x="4951" y="1940"/>
                    <a:pt x="4957" y="1929"/>
                  </a:cubicBezTo>
                  <a:lnTo>
                    <a:pt x="4957" y="1929"/>
                  </a:lnTo>
                  <a:cubicBezTo>
                    <a:pt x="4951" y="1929"/>
                    <a:pt x="4946" y="1935"/>
                    <a:pt x="4946" y="1940"/>
                  </a:cubicBezTo>
                  <a:cubicBezTo>
                    <a:pt x="4945" y="1940"/>
                    <a:pt x="4945" y="1939"/>
                    <a:pt x="4944" y="1939"/>
                  </a:cubicBezTo>
                  <a:cubicBezTo>
                    <a:pt x="4940" y="1939"/>
                    <a:pt x="4939" y="1958"/>
                    <a:pt x="4932" y="1958"/>
                  </a:cubicBezTo>
                  <a:cubicBezTo>
                    <a:pt x="4931" y="1958"/>
                    <a:pt x="4930" y="1958"/>
                    <a:pt x="4929" y="1957"/>
                  </a:cubicBezTo>
                  <a:lnTo>
                    <a:pt x="4929" y="1957"/>
                  </a:lnTo>
                  <a:cubicBezTo>
                    <a:pt x="4929" y="1963"/>
                    <a:pt x="4934" y="1968"/>
                    <a:pt x="4923" y="1974"/>
                  </a:cubicBezTo>
                  <a:cubicBezTo>
                    <a:pt x="4923" y="1974"/>
                    <a:pt x="4923" y="1969"/>
                    <a:pt x="4923" y="1968"/>
                  </a:cubicBezTo>
                  <a:lnTo>
                    <a:pt x="4923" y="1968"/>
                  </a:lnTo>
                  <a:cubicBezTo>
                    <a:pt x="4923" y="1974"/>
                    <a:pt x="4918" y="1979"/>
                    <a:pt x="4929" y="1985"/>
                  </a:cubicBezTo>
                  <a:lnTo>
                    <a:pt x="4923" y="1985"/>
                  </a:lnTo>
                  <a:cubicBezTo>
                    <a:pt x="4922" y="1985"/>
                    <a:pt x="4920" y="1985"/>
                    <a:pt x="4918" y="1985"/>
                  </a:cubicBezTo>
                  <a:cubicBezTo>
                    <a:pt x="4896" y="1985"/>
                    <a:pt x="4881" y="2015"/>
                    <a:pt x="4859" y="2015"/>
                  </a:cubicBezTo>
                  <a:cubicBezTo>
                    <a:pt x="4857" y="2015"/>
                    <a:pt x="4854" y="2014"/>
                    <a:pt x="4850" y="2013"/>
                  </a:cubicBezTo>
                  <a:cubicBezTo>
                    <a:pt x="4834" y="2024"/>
                    <a:pt x="4822" y="2041"/>
                    <a:pt x="4811" y="2047"/>
                  </a:cubicBezTo>
                  <a:cubicBezTo>
                    <a:pt x="4811" y="2047"/>
                    <a:pt x="4811" y="2047"/>
                    <a:pt x="4811" y="2041"/>
                  </a:cubicBezTo>
                  <a:cubicBezTo>
                    <a:pt x="4800" y="2047"/>
                    <a:pt x="4800" y="2058"/>
                    <a:pt x="4800" y="2063"/>
                  </a:cubicBezTo>
                  <a:cubicBezTo>
                    <a:pt x="4800" y="2069"/>
                    <a:pt x="4794" y="2069"/>
                    <a:pt x="4789" y="2075"/>
                  </a:cubicBezTo>
                  <a:cubicBezTo>
                    <a:pt x="4783" y="2069"/>
                    <a:pt x="4794" y="2063"/>
                    <a:pt x="4789" y="2063"/>
                  </a:cubicBezTo>
                  <a:cubicBezTo>
                    <a:pt x="4784" y="2058"/>
                    <a:pt x="4780" y="2056"/>
                    <a:pt x="4777" y="2056"/>
                  </a:cubicBezTo>
                  <a:cubicBezTo>
                    <a:pt x="4766" y="2056"/>
                    <a:pt x="4762" y="2075"/>
                    <a:pt x="4748" y="2075"/>
                  </a:cubicBezTo>
                  <a:cubicBezTo>
                    <a:pt x="4747" y="2075"/>
                    <a:pt x="4746" y="2075"/>
                    <a:pt x="4744" y="2075"/>
                  </a:cubicBezTo>
                  <a:lnTo>
                    <a:pt x="4750" y="2075"/>
                  </a:lnTo>
                  <a:cubicBezTo>
                    <a:pt x="4748" y="2074"/>
                    <a:pt x="4747" y="2074"/>
                    <a:pt x="4745" y="2074"/>
                  </a:cubicBezTo>
                  <a:cubicBezTo>
                    <a:pt x="4733" y="2074"/>
                    <a:pt x="4731" y="2098"/>
                    <a:pt x="4716" y="2108"/>
                  </a:cubicBezTo>
                  <a:cubicBezTo>
                    <a:pt x="4716" y="2108"/>
                    <a:pt x="4716" y="2103"/>
                    <a:pt x="4710" y="2103"/>
                  </a:cubicBezTo>
                  <a:cubicBezTo>
                    <a:pt x="4710" y="2125"/>
                    <a:pt x="4694" y="2142"/>
                    <a:pt x="4682" y="2153"/>
                  </a:cubicBezTo>
                  <a:cubicBezTo>
                    <a:pt x="4677" y="2142"/>
                    <a:pt x="4682" y="2147"/>
                    <a:pt x="4677" y="2136"/>
                  </a:cubicBezTo>
                  <a:lnTo>
                    <a:pt x="4677" y="2136"/>
                  </a:lnTo>
                  <a:cubicBezTo>
                    <a:pt x="4671" y="2142"/>
                    <a:pt x="4682" y="2153"/>
                    <a:pt x="4677" y="2159"/>
                  </a:cubicBezTo>
                  <a:cubicBezTo>
                    <a:pt x="4677" y="2159"/>
                    <a:pt x="4677" y="2159"/>
                    <a:pt x="4677" y="2164"/>
                  </a:cubicBezTo>
                  <a:lnTo>
                    <a:pt x="4671" y="2164"/>
                  </a:lnTo>
                  <a:cubicBezTo>
                    <a:pt x="4666" y="2164"/>
                    <a:pt x="4654" y="2164"/>
                    <a:pt x="4649" y="2153"/>
                  </a:cubicBezTo>
                  <a:lnTo>
                    <a:pt x="4660" y="2142"/>
                  </a:lnTo>
                  <a:cubicBezTo>
                    <a:pt x="4658" y="2141"/>
                    <a:pt x="4656" y="2141"/>
                    <a:pt x="4655" y="2141"/>
                  </a:cubicBezTo>
                  <a:cubicBezTo>
                    <a:pt x="4643" y="2141"/>
                    <a:pt x="4642" y="2159"/>
                    <a:pt x="4632" y="2159"/>
                  </a:cubicBezTo>
                  <a:lnTo>
                    <a:pt x="4632" y="2153"/>
                  </a:lnTo>
                  <a:cubicBezTo>
                    <a:pt x="4615" y="2170"/>
                    <a:pt x="4621" y="2181"/>
                    <a:pt x="4604" y="2198"/>
                  </a:cubicBezTo>
                  <a:cubicBezTo>
                    <a:pt x="4598" y="2203"/>
                    <a:pt x="4593" y="2209"/>
                    <a:pt x="4582" y="2209"/>
                  </a:cubicBezTo>
                  <a:cubicBezTo>
                    <a:pt x="4584" y="2205"/>
                    <a:pt x="4585" y="2203"/>
                    <a:pt x="4584" y="2202"/>
                  </a:cubicBezTo>
                  <a:lnTo>
                    <a:pt x="4584" y="2202"/>
                  </a:lnTo>
                  <a:cubicBezTo>
                    <a:pt x="4587" y="2201"/>
                    <a:pt x="4593" y="2199"/>
                    <a:pt x="4604" y="2192"/>
                  </a:cubicBezTo>
                  <a:lnTo>
                    <a:pt x="4604" y="2192"/>
                  </a:lnTo>
                  <a:cubicBezTo>
                    <a:pt x="4593" y="2198"/>
                    <a:pt x="4582" y="2198"/>
                    <a:pt x="4576" y="2203"/>
                  </a:cubicBezTo>
                  <a:lnTo>
                    <a:pt x="4570" y="2203"/>
                  </a:lnTo>
                  <a:cubicBezTo>
                    <a:pt x="4565" y="2209"/>
                    <a:pt x="4559" y="2209"/>
                    <a:pt x="4559" y="2215"/>
                  </a:cubicBezTo>
                  <a:cubicBezTo>
                    <a:pt x="4559" y="2209"/>
                    <a:pt x="4559" y="2203"/>
                    <a:pt x="4565" y="2203"/>
                  </a:cubicBezTo>
                  <a:lnTo>
                    <a:pt x="4565" y="2203"/>
                  </a:lnTo>
                  <a:cubicBezTo>
                    <a:pt x="4555" y="2203"/>
                    <a:pt x="4546" y="2212"/>
                    <a:pt x="4543" y="2221"/>
                  </a:cubicBezTo>
                  <a:lnTo>
                    <a:pt x="4543" y="2221"/>
                  </a:lnTo>
                  <a:cubicBezTo>
                    <a:pt x="4544" y="2220"/>
                    <a:pt x="4545" y="2220"/>
                    <a:pt x="4548" y="2220"/>
                  </a:cubicBezTo>
                  <a:cubicBezTo>
                    <a:pt x="4548" y="2220"/>
                    <a:pt x="4542" y="2226"/>
                    <a:pt x="4542" y="2226"/>
                  </a:cubicBezTo>
                  <a:cubicBezTo>
                    <a:pt x="4537" y="2231"/>
                    <a:pt x="4526" y="2237"/>
                    <a:pt x="4520" y="2248"/>
                  </a:cubicBezTo>
                  <a:cubicBezTo>
                    <a:pt x="4521" y="2244"/>
                    <a:pt x="4520" y="2242"/>
                    <a:pt x="4517" y="2242"/>
                  </a:cubicBezTo>
                  <a:cubicBezTo>
                    <a:pt x="4507" y="2242"/>
                    <a:pt x="4482" y="2258"/>
                    <a:pt x="4470" y="2271"/>
                  </a:cubicBezTo>
                  <a:cubicBezTo>
                    <a:pt x="4464" y="2271"/>
                    <a:pt x="4458" y="2271"/>
                    <a:pt x="4453" y="2265"/>
                  </a:cubicBezTo>
                  <a:cubicBezTo>
                    <a:pt x="4453" y="2271"/>
                    <a:pt x="4447" y="2276"/>
                    <a:pt x="4442" y="2276"/>
                  </a:cubicBezTo>
                  <a:cubicBezTo>
                    <a:pt x="4425" y="2287"/>
                    <a:pt x="4414" y="2293"/>
                    <a:pt x="4402" y="2304"/>
                  </a:cubicBezTo>
                  <a:cubicBezTo>
                    <a:pt x="4391" y="2310"/>
                    <a:pt x="4380" y="2310"/>
                    <a:pt x="4369" y="2321"/>
                  </a:cubicBezTo>
                  <a:cubicBezTo>
                    <a:pt x="4374" y="2321"/>
                    <a:pt x="4374" y="2321"/>
                    <a:pt x="4374" y="2327"/>
                  </a:cubicBezTo>
                  <a:cubicBezTo>
                    <a:pt x="4369" y="2327"/>
                    <a:pt x="4369" y="2332"/>
                    <a:pt x="4363" y="2338"/>
                  </a:cubicBezTo>
                  <a:cubicBezTo>
                    <a:pt x="4363" y="2332"/>
                    <a:pt x="4358" y="2332"/>
                    <a:pt x="4352" y="2332"/>
                  </a:cubicBezTo>
                  <a:cubicBezTo>
                    <a:pt x="4358" y="2332"/>
                    <a:pt x="4358" y="2338"/>
                    <a:pt x="4358" y="2338"/>
                  </a:cubicBezTo>
                  <a:cubicBezTo>
                    <a:pt x="4352" y="2343"/>
                    <a:pt x="4346" y="2349"/>
                    <a:pt x="4341" y="2355"/>
                  </a:cubicBezTo>
                  <a:lnTo>
                    <a:pt x="4335" y="2355"/>
                  </a:lnTo>
                  <a:cubicBezTo>
                    <a:pt x="4330" y="2355"/>
                    <a:pt x="4341" y="2349"/>
                    <a:pt x="4335" y="2343"/>
                  </a:cubicBezTo>
                  <a:lnTo>
                    <a:pt x="4335" y="2343"/>
                  </a:lnTo>
                  <a:cubicBezTo>
                    <a:pt x="4332" y="2345"/>
                    <a:pt x="4329" y="2345"/>
                    <a:pt x="4327" y="2345"/>
                  </a:cubicBezTo>
                  <a:cubicBezTo>
                    <a:pt x="4320" y="2345"/>
                    <a:pt x="4321" y="2338"/>
                    <a:pt x="4307" y="2338"/>
                  </a:cubicBezTo>
                  <a:cubicBezTo>
                    <a:pt x="4318" y="2343"/>
                    <a:pt x="4313" y="2355"/>
                    <a:pt x="4302" y="2355"/>
                  </a:cubicBezTo>
                  <a:lnTo>
                    <a:pt x="4318" y="2360"/>
                  </a:lnTo>
                  <a:cubicBezTo>
                    <a:pt x="4313" y="2371"/>
                    <a:pt x="4307" y="2371"/>
                    <a:pt x="4302" y="2371"/>
                  </a:cubicBezTo>
                  <a:lnTo>
                    <a:pt x="4313" y="2360"/>
                  </a:lnTo>
                  <a:lnTo>
                    <a:pt x="4302" y="2366"/>
                  </a:lnTo>
                  <a:lnTo>
                    <a:pt x="4302" y="2371"/>
                  </a:lnTo>
                  <a:cubicBezTo>
                    <a:pt x="4297" y="2369"/>
                    <a:pt x="4292" y="2368"/>
                    <a:pt x="4288" y="2368"/>
                  </a:cubicBezTo>
                  <a:cubicBezTo>
                    <a:pt x="4282" y="2368"/>
                    <a:pt x="4277" y="2370"/>
                    <a:pt x="4274" y="2377"/>
                  </a:cubicBezTo>
                  <a:lnTo>
                    <a:pt x="4274" y="2366"/>
                  </a:lnTo>
                  <a:cubicBezTo>
                    <a:pt x="4268" y="2377"/>
                    <a:pt x="4234" y="2394"/>
                    <a:pt x="4234" y="2422"/>
                  </a:cubicBezTo>
                  <a:cubicBezTo>
                    <a:pt x="4234" y="2422"/>
                    <a:pt x="4223" y="2416"/>
                    <a:pt x="4229" y="2411"/>
                  </a:cubicBezTo>
                  <a:lnTo>
                    <a:pt x="4229" y="2411"/>
                  </a:lnTo>
                  <a:cubicBezTo>
                    <a:pt x="4218" y="2416"/>
                    <a:pt x="4206" y="2433"/>
                    <a:pt x="4195" y="2444"/>
                  </a:cubicBezTo>
                  <a:cubicBezTo>
                    <a:pt x="4178" y="2455"/>
                    <a:pt x="4167" y="2461"/>
                    <a:pt x="4162" y="2472"/>
                  </a:cubicBezTo>
                  <a:cubicBezTo>
                    <a:pt x="4162" y="2472"/>
                    <a:pt x="4156" y="2478"/>
                    <a:pt x="4156" y="2478"/>
                  </a:cubicBezTo>
                  <a:lnTo>
                    <a:pt x="4150" y="2467"/>
                  </a:lnTo>
                  <a:cubicBezTo>
                    <a:pt x="4150" y="2472"/>
                    <a:pt x="4150" y="2483"/>
                    <a:pt x="4139" y="2483"/>
                  </a:cubicBezTo>
                  <a:cubicBezTo>
                    <a:pt x="4139" y="2483"/>
                    <a:pt x="4139" y="2478"/>
                    <a:pt x="4134" y="2478"/>
                  </a:cubicBezTo>
                  <a:cubicBezTo>
                    <a:pt x="4134" y="2483"/>
                    <a:pt x="4128" y="2495"/>
                    <a:pt x="4122" y="2500"/>
                  </a:cubicBezTo>
                  <a:lnTo>
                    <a:pt x="4122" y="2489"/>
                  </a:lnTo>
                  <a:cubicBezTo>
                    <a:pt x="4100" y="2495"/>
                    <a:pt x="4094" y="2511"/>
                    <a:pt x="4089" y="2528"/>
                  </a:cubicBezTo>
                  <a:cubicBezTo>
                    <a:pt x="4083" y="2534"/>
                    <a:pt x="4083" y="2534"/>
                    <a:pt x="4083" y="2539"/>
                  </a:cubicBezTo>
                  <a:cubicBezTo>
                    <a:pt x="4078" y="2539"/>
                    <a:pt x="4072" y="2545"/>
                    <a:pt x="4066" y="2545"/>
                  </a:cubicBezTo>
                  <a:cubicBezTo>
                    <a:pt x="4063" y="2543"/>
                    <a:pt x="4058" y="2543"/>
                    <a:pt x="4054" y="2543"/>
                  </a:cubicBezTo>
                  <a:cubicBezTo>
                    <a:pt x="4045" y="2543"/>
                    <a:pt x="4035" y="2545"/>
                    <a:pt x="4027" y="2545"/>
                  </a:cubicBezTo>
                  <a:lnTo>
                    <a:pt x="4022" y="2545"/>
                  </a:lnTo>
                  <a:cubicBezTo>
                    <a:pt x="3994" y="2562"/>
                    <a:pt x="3982" y="2590"/>
                    <a:pt x="3966" y="2612"/>
                  </a:cubicBezTo>
                  <a:cubicBezTo>
                    <a:pt x="3960" y="2618"/>
                    <a:pt x="3960" y="2618"/>
                    <a:pt x="3960" y="2618"/>
                  </a:cubicBezTo>
                  <a:cubicBezTo>
                    <a:pt x="3954" y="2615"/>
                    <a:pt x="3950" y="2614"/>
                    <a:pt x="3947" y="2614"/>
                  </a:cubicBezTo>
                  <a:cubicBezTo>
                    <a:pt x="3943" y="2614"/>
                    <a:pt x="3940" y="2615"/>
                    <a:pt x="3938" y="2618"/>
                  </a:cubicBezTo>
                  <a:cubicBezTo>
                    <a:pt x="3938" y="2612"/>
                    <a:pt x="3938" y="2607"/>
                    <a:pt x="3938" y="2601"/>
                  </a:cubicBezTo>
                  <a:cubicBezTo>
                    <a:pt x="3938" y="2607"/>
                    <a:pt x="3926" y="2618"/>
                    <a:pt x="3926" y="2618"/>
                  </a:cubicBezTo>
                  <a:cubicBezTo>
                    <a:pt x="3926" y="2616"/>
                    <a:pt x="3925" y="2616"/>
                    <a:pt x="3924" y="2616"/>
                  </a:cubicBezTo>
                  <a:cubicBezTo>
                    <a:pt x="3923" y="2616"/>
                    <a:pt x="3921" y="2616"/>
                    <a:pt x="3920" y="2616"/>
                  </a:cubicBezTo>
                  <a:cubicBezTo>
                    <a:pt x="3918" y="2616"/>
                    <a:pt x="3918" y="2615"/>
                    <a:pt x="3926" y="2607"/>
                  </a:cubicBezTo>
                  <a:lnTo>
                    <a:pt x="3926" y="2612"/>
                  </a:lnTo>
                  <a:cubicBezTo>
                    <a:pt x="3932" y="2601"/>
                    <a:pt x="3932" y="2601"/>
                    <a:pt x="3932" y="2595"/>
                  </a:cubicBezTo>
                  <a:cubicBezTo>
                    <a:pt x="3932" y="2590"/>
                    <a:pt x="3926" y="2584"/>
                    <a:pt x="3921" y="2579"/>
                  </a:cubicBezTo>
                  <a:lnTo>
                    <a:pt x="3898" y="2595"/>
                  </a:lnTo>
                  <a:cubicBezTo>
                    <a:pt x="3910" y="2545"/>
                    <a:pt x="3837" y="2528"/>
                    <a:pt x="3853" y="2495"/>
                  </a:cubicBezTo>
                  <a:cubicBezTo>
                    <a:pt x="3848" y="2489"/>
                    <a:pt x="3842" y="2483"/>
                    <a:pt x="3831" y="2478"/>
                  </a:cubicBezTo>
                  <a:lnTo>
                    <a:pt x="3842" y="2472"/>
                  </a:lnTo>
                  <a:cubicBezTo>
                    <a:pt x="3831" y="2450"/>
                    <a:pt x="3825" y="2444"/>
                    <a:pt x="3809" y="2422"/>
                  </a:cubicBezTo>
                  <a:lnTo>
                    <a:pt x="3820" y="2422"/>
                  </a:lnTo>
                  <a:cubicBezTo>
                    <a:pt x="3817" y="2417"/>
                    <a:pt x="3811" y="2415"/>
                    <a:pt x="3805" y="2415"/>
                  </a:cubicBezTo>
                  <a:cubicBezTo>
                    <a:pt x="3796" y="2415"/>
                    <a:pt x="3784" y="2420"/>
                    <a:pt x="3777" y="2420"/>
                  </a:cubicBezTo>
                  <a:cubicBezTo>
                    <a:pt x="3773" y="2420"/>
                    <a:pt x="3771" y="2419"/>
                    <a:pt x="3769" y="2416"/>
                  </a:cubicBezTo>
                  <a:lnTo>
                    <a:pt x="3781" y="2399"/>
                  </a:lnTo>
                  <a:cubicBezTo>
                    <a:pt x="3764" y="2377"/>
                    <a:pt x="3764" y="2343"/>
                    <a:pt x="3736" y="2332"/>
                  </a:cubicBezTo>
                  <a:cubicBezTo>
                    <a:pt x="3736" y="2332"/>
                    <a:pt x="3738" y="2330"/>
                    <a:pt x="3742" y="2330"/>
                  </a:cubicBezTo>
                  <a:cubicBezTo>
                    <a:pt x="3743" y="2330"/>
                    <a:pt x="3745" y="2330"/>
                    <a:pt x="3747" y="2332"/>
                  </a:cubicBezTo>
                  <a:cubicBezTo>
                    <a:pt x="3738" y="2323"/>
                    <a:pt x="3730" y="2297"/>
                    <a:pt x="3718" y="2297"/>
                  </a:cubicBezTo>
                  <a:cubicBezTo>
                    <a:pt x="3715" y="2297"/>
                    <a:pt x="3712" y="2299"/>
                    <a:pt x="3709" y="2302"/>
                  </a:cubicBezTo>
                  <a:lnTo>
                    <a:pt x="3709" y="2302"/>
                  </a:lnTo>
                  <a:cubicBezTo>
                    <a:pt x="3716" y="2291"/>
                    <a:pt x="3691" y="2276"/>
                    <a:pt x="3680" y="2271"/>
                  </a:cubicBezTo>
                  <a:lnTo>
                    <a:pt x="3691" y="2265"/>
                  </a:lnTo>
                  <a:cubicBezTo>
                    <a:pt x="3669" y="2265"/>
                    <a:pt x="3663" y="2265"/>
                    <a:pt x="3652" y="2254"/>
                  </a:cubicBezTo>
                  <a:cubicBezTo>
                    <a:pt x="3652" y="2251"/>
                    <a:pt x="3654" y="2247"/>
                    <a:pt x="3655" y="2247"/>
                  </a:cubicBezTo>
                  <a:cubicBezTo>
                    <a:pt x="3656" y="2247"/>
                    <a:pt x="3656" y="2248"/>
                    <a:pt x="3657" y="2248"/>
                  </a:cubicBezTo>
                  <a:lnTo>
                    <a:pt x="3657" y="2248"/>
                  </a:lnTo>
                  <a:cubicBezTo>
                    <a:pt x="3653" y="2240"/>
                    <a:pt x="3641" y="2246"/>
                    <a:pt x="3641" y="2231"/>
                  </a:cubicBezTo>
                  <a:lnTo>
                    <a:pt x="3646" y="2231"/>
                  </a:lnTo>
                  <a:cubicBezTo>
                    <a:pt x="3641" y="2220"/>
                    <a:pt x="3641" y="2226"/>
                    <a:pt x="3624" y="2220"/>
                  </a:cubicBezTo>
                  <a:cubicBezTo>
                    <a:pt x="3618" y="2220"/>
                    <a:pt x="3613" y="2198"/>
                    <a:pt x="3624" y="2192"/>
                  </a:cubicBezTo>
                  <a:cubicBezTo>
                    <a:pt x="3613" y="2192"/>
                    <a:pt x="3601" y="2192"/>
                    <a:pt x="3601" y="2181"/>
                  </a:cubicBezTo>
                  <a:lnTo>
                    <a:pt x="3607" y="2181"/>
                  </a:lnTo>
                  <a:cubicBezTo>
                    <a:pt x="3601" y="2159"/>
                    <a:pt x="3579" y="2159"/>
                    <a:pt x="3579" y="2142"/>
                  </a:cubicBezTo>
                  <a:cubicBezTo>
                    <a:pt x="3579" y="2136"/>
                    <a:pt x="3585" y="2136"/>
                    <a:pt x="3585" y="2131"/>
                  </a:cubicBezTo>
                  <a:cubicBezTo>
                    <a:pt x="3594" y="2145"/>
                    <a:pt x="3600" y="2160"/>
                    <a:pt x="3601" y="2160"/>
                  </a:cubicBezTo>
                  <a:cubicBezTo>
                    <a:pt x="3601" y="2160"/>
                    <a:pt x="3601" y="2159"/>
                    <a:pt x="3601" y="2159"/>
                  </a:cubicBezTo>
                  <a:cubicBezTo>
                    <a:pt x="3613" y="2153"/>
                    <a:pt x="3601" y="2142"/>
                    <a:pt x="3624" y="2142"/>
                  </a:cubicBezTo>
                  <a:cubicBezTo>
                    <a:pt x="3607" y="2136"/>
                    <a:pt x="3579" y="2131"/>
                    <a:pt x="3579" y="2114"/>
                  </a:cubicBezTo>
                  <a:cubicBezTo>
                    <a:pt x="3579" y="2108"/>
                    <a:pt x="3579" y="2108"/>
                    <a:pt x="3573" y="2103"/>
                  </a:cubicBezTo>
                  <a:cubicBezTo>
                    <a:pt x="3573" y="2103"/>
                    <a:pt x="3573" y="2097"/>
                    <a:pt x="3573" y="2091"/>
                  </a:cubicBezTo>
                  <a:cubicBezTo>
                    <a:pt x="3579" y="2086"/>
                    <a:pt x="3568" y="2075"/>
                    <a:pt x="3562" y="2069"/>
                  </a:cubicBezTo>
                  <a:cubicBezTo>
                    <a:pt x="3551" y="2075"/>
                    <a:pt x="3545" y="2069"/>
                    <a:pt x="3545" y="2080"/>
                  </a:cubicBezTo>
                  <a:cubicBezTo>
                    <a:pt x="3545" y="2080"/>
                    <a:pt x="3545" y="2080"/>
                    <a:pt x="3551" y="2086"/>
                  </a:cubicBezTo>
                  <a:cubicBezTo>
                    <a:pt x="3551" y="2091"/>
                    <a:pt x="3557" y="2097"/>
                    <a:pt x="3562" y="2103"/>
                  </a:cubicBezTo>
                  <a:cubicBezTo>
                    <a:pt x="3551" y="2103"/>
                    <a:pt x="3545" y="2097"/>
                    <a:pt x="3545" y="2086"/>
                  </a:cubicBezTo>
                  <a:cubicBezTo>
                    <a:pt x="3534" y="2091"/>
                    <a:pt x="3529" y="2091"/>
                    <a:pt x="3523" y="2091"/>
                  </a:cubicBezTo>
                  <a:cubicBezTo>
                    <a:pt x="3534" y="2075"/>
                    <a:pt x="3529" y="2052"/>
                    <a:pt x="3534" y="2041"/>
                  </a:cubicBezTo>
                  <a:cubicBezTo>
                    <a:pt x="3517" y="2030"/>
                    <a:pt x="3501" y="2002"/>
                    <a:pt x="3473" y="2002"/>
                  </a:cubicBezTo>
                  <a:cubicBezTo>
                    <a:pt x="3467" y="1997"/>
                    <a:pt x="3472" y="1991"/>
                    <a:pt x="3477" y="1986"/>
                  </a:cubicBezTo>
                  <a:lnTo>
                    <a:pt x="3477" y="1986"/>
                  </a:lnTo>
                  <a:cubicBezTo>
                    <a:pt x="3478" y="1986"/>
                    <a:pt x="3478" y="1987"/>
                    <a:pt x="3479" y="1987"/>
                  </a:cubicBezTo>
                  <a:lnTo>
                    <a:pt x="3479" y="1987"/>
                  </a:lnTo>
                  <a:cubicBezTo>
                    <a:pt x="3478" y="1986"/>
                    <a:pt x="3478" y="1986"/>
                    <a:pt x="3478" y="1985"/>
                  </a:cubicBezTo>
                  <a:cubicBezTo>
                    <a:pt x="3478" y="1985"/>
                    <a:pt x="3478" y="1986"/>
                    <a:pt x="3477" y="1986"/>
                  </a:cubicBezTo>
                  <a:lnTo>
                    <a:pt x="3477" y="1986"/>
                  </a:lnTo>
                  <a:cubicBezTo>
                    <a:pt x="3469" y="1979"/>
                    <a:pt x="3461" y="1967"/>
                    <a:pt x="3450" y="1967"/>
                  </a:cubicBezTo>
                  <a:cubicBezTo>
                    <a:pt x="3448" y="1967"/>
                    <a:pt x="3447" y="1968"/>
                    <a:pt x="3445" y="1968"/>
                  </a:cubicBezTo>
                  <a:cubicBezTo>
                    <a:pt x="3445" y="1960"/>
                    <a:pt x="3450" y="1960"/>
                    <a:pt x="3454" y="1960"/>
                  </a:cubicBezTo>
                  <a:cubicBezTo>
                    <a:pt x="3457" y="1960"/>
                    <a:pt x="3459" y="1960"/>
                    <a:pt x="3450" y="1951"/>
                  </a:cubicBezTo>
                  <a:lnTo>
                    <a:pt x="3456" y="1951"/>
                  </a:lnTo>
                  <a:cubicBezTo>
                    <a:pt x="3450" y="1895"/>
                    <a:pt x="3377" y="1918"/>
                    <a:pt x="3377" y="1856"/>
                  </a:cubicBezTo>
                  <a:cubicBezTo>
                    <a:pt x="3377" y="1856"/>
                    <a:pt x="3377" y="1862"/>
                    <a:pt x="3377" y="1862"/>
                  </a:cubicBezTo>
                  <a:cubicBezTo>
                    <a:pt x="3355" y="1806"/>
                    <a:pt x="3299" y="1772"/>
                    <a:pt x="3288" y="1716"/>
                  </a:cubicBezTo>
                  <a:cubicBezTo>
                    <a:pt x="3288" y="1714"/>
                    <a:pt x="3288" y="1713"/>
                    <a:pt x="3288" y="1712"/>
                  </a:cubicBezTo>
                  <a:lnTo>
                    <a:pt x="3288" y="1712"/>
                  </a:lnTo>
                  <a:cubicBezTo>
                    <a:pt x="3307" y="1716"/>
                    <a:pt x="3322" y="1717"/>
                    <a:pt x="3327" y="1727"/>
                  </a:cubicBezTo>
                  <a:lnTo>
                    <a:pt x="3321" y="1733"/>
                  </a:lnTo>
                  <a:cubicBezTo>
                    <a:pt x="3324" y="1734"/>
                    <a:pt x="3326" y="1735"/>
                    <a:pt x="3328" y="1735"/>
                  </a:cubicBezTo>
                  <a:cubicBezTo>
                    <a:pt x="3332" y="1735"/>
                    <a:pt x="3335" y="1733"/>
                    <a:pt x="3337" y="1733"/>
                  </a:cubicBezTo>
                  <a:cubicBezTo>
                    <a:pt x="3340" y="1733"/>
                    <a:pt x="3342" y="1734"/>
                    <a:pt x="3344" y="1739"/>
                  </a:cubicBezTo>
                  <a:cubicBezTo>
                    <a:pt x="3344" y="1739"/>
                    <a:pt x="3338" y="1744"/>
                    <a:pt x="3344" y="1744"/>
                  </a:cubicBezTo>
                  <a:cubicBezTo>
                    <a:pt x="3348" y="1744"/>
                    <a:pt x="3356" y="1742"/>
                    <a:pt x="3363" y="1742"/>
                  </a:cubicBezTo>
                  <a:cubicBezTo>
                    <a:pt x="3367" y="1742"/>
                    <a:pt x="3370" y="1742"/>
                    <a:pt x="3372" y="1744"/>
                  </a:cubicBezTo>
                  <a:lnTo>
                    <a:pt x="3361" y="1750"/>
                  </a:lnTo>
                  <a:cubicBezTo>
                    <a:pt x="3372" y="1757"/>
                    <a:pt x="3382" y="1760"/>
                    <a:pt x="3393" y="1760"/>
                  </a:cubicBezTo>
                  <a:cubicBezTo>
                    <a:pt x="3413" y="1760"/>
                    <a:pt x="3432" y="1750"/>
                    <a:pt x="3450" y="1750"/>
                  </a:cubicBezTo>
                  <a:cubicBezTo>
                    <a:pt x="3445" y="1772"/>
                    <a:pt x="3473" y="1783"/>
                    <a:pt x="3484" y="1789"/>
                  </a:cubicBezTo>
                  <a:lnTo>
                    <a:pt x="3484" y="1795"/>
                  </a:lnTo>
                  <a:cubicBezTo>
                    <a:pt x="3490" y="1795"/>
                    <a:pt x="3496" y="1796"/>
                    <a:pt x="3502" y="1796"/>
                  </a:cubicBezTo>
                  <a:cubicBezTo>
                    <a:pt x="3537" y="1796"/>
                    <a:pt x="3562" y="1783"/>
                    <a:pt x="3596" y="1778"/>
                  </a:cubicBezTo>
                  <a:cubicBezTo>
                    <a:pt x="3611" y="1793"/>
                    <a:pt x="3643" y="1793"/>
                    <a:pt x="3675" y="1793"/>
                  </a:cubicBezTo>
                  <a:lnTo>
                    <a:pt x="3675" y="1793"/>
                  </a:lnTo>
                  <a:cubicBezTo>
                    <a:pt x="3690" y="1793"/>
                    <a:pt x="3706" y="1793"/>
                    <a:pt x="3719" y="1795"/>
                  </a:cubicBezTo>
                  <a:cubicBezTo>
                    <a:pt x="3713" y="1789"/>
                    <a:pt x="3719" y="1778"/>
                    <a:pt x="3725" y="1772"/>
                  </a:cubicBezTo>
                  <a:cubicBezTo>
                    <a:pt x="3726" y="1773"/>
                    <a:pt x="3727" y="1773"/>
                    <a:pt x="3729" y="1773"/>
                  </a:cubicBezTo>
                  <a:cubicBezTo>
                    <a:pt x="3735" y="1773"/>
                    <a:pt x="3740" y="1768"/>
                    <a:pt x="3743" y="1768"/>
                  </a:cubicBezTo>
                  <a:cubicBezTo>
                    <a:pt x="3746" y="1768"/>
                    <a:pt x="3747" y="1770"/>
                    <a:pt x="3747" y="1778"/>
                  </a:cubicBezTo>
                  <a:cubicBezTo>
                    <a:pt x="3749" y="1785"/>
                    <a:pt x="3755" y="1787"/>
                    <a:pt x="3761" y="1787"/>
                  </a:cubicBezTo>
                  <a:cubicBezTo>
                    <a:pt x="3770" y="1787"/>
                    <a:pt x="3780" y="1783"/>
                    <a:pt x="3786" y="1783"/>
                  </a:cubicBezTo>
                  <a:lnTo>
                    <a:pt x="3786" y="1755"/>
                  </a:lnTo>
                  <a:cubicBezTo>
                    <a:pt x="3794" y="1760"/>
                    <a:pt x="3802" y="1762"/>
                    <a:pt x="3810" y="1762"/>
                  </a:cubicBezTo>
                  <a:cubicBezTo>
                    <a:pt x="3840" y="1762"/>
                    <a:pt x="3868" y="1734"/>
                    <a:pt x="3890" y="1734"/>
                  </a:cubicBezTo>
                  <a:cubicBezTo>
                    <a:pt x="3895" y="1734"/>
                    <a:pt x="3900" y="1735"/>
                    <a:pt x="3904" y="1739"/>
                  </a:cubicBezTo>
                  <a:cubicBezTo>
                    <a:pt x="3910" y="1727"/>
                    <a:pt x="3921" y="1727"/>
                    <a:pt x="3926" y="1716"/>
                  </a:cubicBezTo>
                  <a:lnTo>
                    <a:pt x="3932" y="1727"/>
                  </a:lnTo>
                  <a:cubicBezTo>
                    <a:pt x="3960" y="1716"/>
                    <a:pt x="3971" y="1716"/>
                    <a:pt x="3999" y="1699"/>
                  </a:cubicBezTo>
                  <a:lnTo>
                    <a:pt x="3999" y="1699"/>
                  </a:lnTo>
                  <a:lnTo>
                    <a:pt x="3994" y="1711"/>
                  </a:lnTo>
                  <a:cubicBezTo>
                    <a:pt x="4010" y="1699"/>
                    <a:pt x="3999" y="1666"/>
                    <a:pt x="4010" y="1655"/>
                  </a:cubicBezTo>
                  <a:lnTo>
                    <a:pt x="4022" y="1671"/>
                  </a:lnTo>
                  <a:cubicBezTo>
                    <a:pt x="4050" y="1655"/>
                    <a:pt x="4083" y="1643"/>
                    <a:pt x="4100" y="1615"/>
                  </a:cubicBezTo>
                  <a:cubicBezTo>
                    <a:pt x="4100" y="1615"/>
                    <a:pt x="4106" y="1621"/>
                    <a:pt x="4100" y="1627"/>
                  </a:cubicBezTo>
                  <a:cubicBezTo>
                    <a:pt x="4111" y="1615"/>
                    <a:pt x="4150" y="1599"/>
                    <a:pt x="4128" y="1582"/>
                  </a:cubicBezTo>
                  <a:lnTo>
                    <a:pt x="4128" y="1582"/>
                  </a:lnTo>
                  <a:cubicBezTo>
                    <a:pt x="4130" y="1583"/>
                    <a:pt x="4132" y="1584"/>
                    <a:pt x="4135" y="1584"/>
                  </a:cubicBezTo>
                  <a:cubicBezTo>
                    <a:pt x="4148" y="1584"/>
                    <a:pt x="4157" y="1557"/>
                    <a:pt x="4162" y="1543"/>
                  </a:cubicBezTo>
                  <a:lnTo>
                    <a:pt x="4167" y="1554"/>
                  </a:lnTo>
                  <a:cubicBezTo>
                    <a:pt x="4167" y="1531"/>
                    <a:pt x="4162" y="1526"/>
                    <a:pt x="4173" y="1509"/>
                  </a:cubicBezTo>
                  <a:cubicBezTo>
                    <a:pt x="4176" y="1509"/>
                    <a:pt x="4180" y="1511"/>
                    <a:pt x="4181" y="1513"/>
                  </a:cubicBezTo>
                  <a:lnTo>
                    <a:pt x="4181" y="1513"/>
                  </a:lnTo>
                  <a:cubicBezTo>
                    <a:pt x="4187" y="1507"/>
                    <a:pt x="4174" y="1497"/>
                    <a:pt x="4190" y="1492"/>
                  </a:cubicBezTo>
                  <a:lnTo>
                    <a:pt x="4195" y="1503"/>
                  </a:lnTo>
                  <a:cubicBezTo>
                    <a:pt x="4206" y="1492"/>
                    <a:pt x="4201" y="1487"/>
                    <a:pt x="4201" y="1475"/>
                  </a:cubicBezTo>
                  <a:cubicBezTo>
                    <a:pt x="4201" y="1466"/>
                    <a:pt x="4212" y="1457"/>
                    <a:pt x="4222" y="1457"/>
                  </a:cubicBezTo>
                  <a:cubicBezTo>
                    <a:pt x="4224" y="1457"/>
                    <a:pt x="4227" y="1458"/>
                    <a:pt x="4229" y="1459"/>
                  </a:cubicBezTo>
                  <a:cubicBezTo>
                    <a:pt x="4223" y="1453"/>
                    <a:pt x="4223" y="1442"/>
                    <a:pt x="4229" y="1436"/>
                  </a:cubicBezTo>
                  <a:cubicBezTo>
                    <a:pt x="4234" y="1436"/>
                    <a:pt x="4234" y="1442"/>
                    <a:pt x="4234" y="1442"/>
                  </a:cubicBezTo>
                  <a:cubicBezTo>
                    <a:pt x="4257" y="1425"/>
                    <a:pt x="4240" y="1403"/>
                    <a:pt x="4262" y="1391"/>
                  </a:cubicBezTo>
                  <a:lnTo>
                    <a:pt x="4268" y="1391"/>
                  </a:lnTo>
                  <a:cubicBezTo>
                    <a:pt x="4262" y="1414"/>
                    <a:pt x="4251" y="1425"/>
                    <a:pt x="4251" y="1425"/>
                  </a:cubicBezTo>
                  <a:cubicBezTo>
                    <a:pt x="4253" y="1426"/>
                    <a:pt x="4255" y="1426"/>
                    <a:pt x="4257" y="1426"/>
                  </a:cubicBezTo>
                  <a:cubicBezTo>
                    <a:pt x="4261" y="1426"/>
                    <a:pt x="4265" y="1424"/>
                    <a:pt x="4269" y="1424"/>
                  </a:cubicBezTo>
                  <a:cubicBezTo>
                    <a:pt x="4273" y="1424"/>
                    <a:pt x="4277" y="1426"/>
                    <a:pt x="4279" y="1436"/>
                  </a:cubicBezTo>
                  <a:cubicBezTo>
                    <a:pt x="4279" y="1419"/>
                    <a:pt x="4274" y="1391"/>
                    <a:pt x="4285" y="1380"/>
                  </a:cubicBezTo>
                  <a:cubicBezTo>
                    <a:pt x="4285" y="1377"/>
                    <a:pt x="4286" y="1376"/>
                    <a:pt x="4288" y="1376"/>
                  </a:cubicBezTo>
                  <a:cubicBezTo>
                    <a:pt x="4289" y="1376"/>
                    <a:pt x="4290" y="1377"/>
                    <a:pt x="4290" y="1380"/>
                  </a:cubicBezTo>
                  <a:cubicBezTo>
                    <a:pt x="4296" y="1375"/>
                    <a:pt x="4296" y="1375"/>
                    <a:pt x="4296" y="1369"/>
                  </a:cubicBezTo>
                  <a:cubicBezTo>
                    <a:pt x="4296" y="1363"/>
                    <a:pt x="4302" y="1363"/>
                    <a:pt x="4302" y="1358"/>
                  </a:cubicBezTo>
                  <a:cubicBezTo>
                    <a:pt x="4307" y="1352"/>
                    <a:pt x="4307" y="1352"/>
                    <a:pt x="4307" y="1347"/>
                  </a:cubicBezTo>
                  <a:cubicBezTo>
                    <a:pt x="4307" y="1347"/>
                    <a:pt x="4307" y="1347"/>
                    <a:pt x="4313" y="1352"/>
                  </a:cubicBezTo>
                  <a:cubicBezTo>
                    <a:pt x="4307" y="1358"/>
                    <a:pt x="4307" y="1358"/>
                    <a:pt x="4302" y="1358"/>
                  </a:cubicBezTo>
                  <a:cubicBezTo>
                    <a:pt x="4303" y="1358"/>
                    <a:pt x="4304" y="1359"/>
                    <a:pt x="4305" y="1359"/>
                  </a:cubicBezTo>
                  <a:cubicBezTo>
                    <a:pt x="4314" y="1359"/>
                    <a:pt x="4318" y="1340"/>
                    <a:pt x="4318" y="1335"/>
                  </a:cubicBezTo>
                  <a:cubicBezTo>
                    <a:pt x="4309" y="1331"/>
                    <a:pt x="4311" y="1323"/>
                    <a:pt x="4306" y="1323"/>
                  </a:cubicBezTo>
                  <a:cubicBezTo>
                    <a:pt x="4305" y="1323"/>
                    <a:pt x="4304" y="1323"/>
                    <a:pt x="4302" y="1324"/>
                  </a:cubicBezTo>
                  <a:cubicBezTo>
                    <a:pt x="4302" y="1324"/>
                    <a:pt x="4302" y="1330"/>
                    <a:pt x="4302" y="1335"/>
                  </a:cubicBezTo>
                  <a:lnTo>
                    <a:pt x="4296" y="1335"/>
                  </a:lnTo>
                  <a:cubicBezTo>
                    <a:pt x="4290" y="1324"/>
                    <a:pt x="4285" y="1319"/>
                    <a:pt x="4279" y="1313"/>
                  </a:cubicBezTo>
                  <a:cubicBezTo>
                    <a:pt x="4302" y="1313"/>
                    <a:pt x="4318" y="1296"/>
                    <a:pt x="4330" y="1296"/>
                  </a:cubicBezTo>
                  <a:cubicBezTo>
                    <a:pt x="4330" y="1268"/>
                    <a:pt x="4346" y="1235"/>
                    <a:pt x="4324" y="1212"/>
                  </a:cubicBezTo>
                  <a:cubicBezTo>
                    <a:pt x="4324" y="1207"/>
                    <a:pt x="4335" y="1207"/>
                    <a:pt x="4341" y="1201"/>
                  </a:cubicBezTo>
                  <a:cubicBezTo>
                    <a:pt x="4341" y="1207"/>
                    <a:pt x="4341" y="1212"/>
                    <a:pt x="4341" y="1218"/>
                  </a:cubicBezTo>
                  <a:cubicBezTo>
                    <a:pt x="4341" y="1201"/>
                    <a:pt x="4352" y="1173"/>
                    <a:pt x="4335" y="1167"/>
                  </a:cubicBezTo>
                  <a:cubicBezTo>
                    <a:pt x="4338" y="1163"/>
                    <a:pt x="4340" y="1162"/>
                    <a:pt x="4342" y="1162"/>
                  </a:cubicBezTo>
                  <a:cubicBezTo>
                    <a:pt x="4344" y="1162"/>
                    <a:pt x="4346" y="1165"/>
                    <a:pt x="4346" y="1165"/>
                  </a:cubicBezTo>
                  <a:cubicBezTo>
                    <a:pt x="4346" y="1165"/>
                    <a:pt x="4346" y="1163"/>
                    <a:pt x="4346" y="1156"/>
                  </a:cubicBezTo>
                  <a:lnTo>
                    <a:pt x="4352" y="1156"/>
                  </a:lnTo>
                  <a:cubicBezTo>
                    <a:pt x="4391" y="1111"/>
                    <a:pt x="4318" y="1072"/>
                    <a:pt x="4358" y="1022"/>
                  </a:cubicBezTo>
                  <a:lnTo>
                    <a:pt x="4358" y="1022"/>
                  </a:lnTo>
                  <a:cubicBezTo>
                    <a:pt x="4352" y="1027"/>
                    <a:pt x="4352" y="1027"/>
                    <a:pt x="4352" y="1027"/>
                  </a:cubicBezTo>
                  <a:cubicBezTo>
                    <a:pt x="4363" y="966"/>
                    <a:pt x="4335" y="910"/>
                    <a:pt x="4335" y="848"/>
                  </a:cubicBezTo>
                  <a:close/>
                  <a:moveTo>
                    <a:pt x="3967" y="2718"/>
                  </a:moveTo>
                  <a:cubicBezTo>
                    <a:pt x="3967" y="2718"/>
                    <a:pt x="3967" y="2719"/>
                    <a:pt x="3967" y="2719"/>
                  </a:cubicBezTo>
                  <a:lnTo>
                    <a:pt x="3967" y="2719"/>
                  </a:lnTo>
                  <a:lnTo>
                    <a:pt x="3967" y="2718"/>
                  </a:lnTo>
                  <a:close/>
                  <a:moveTo>
                    <a:pt x="3967" y="2719"/>
                  </a:moveTo>
                  <a:lnTo>
                    <a:pt x="3971" y="2730"/>
                  </a:lnTo>
                  <a:cubicBezTo>
                    <a:pt x="3975" y="2719"/>
                    <a:pt x="3969" y="2720"/>
                    <a:pt x="3967" y="2719"/>
                  </a:cubicBezTo>
                  <a:close/>
                  <a:moveTo>
                    <a:pt x="3657" y="2803"/>
                  </a:moveTo>
                  <a:cubicBezTo>
                    <a:pt x="3650" y="2809"/>
                    <a:pt x="3647" y="2813"/>
                    <a:pt x="3645" y="2816"/>
                  </a:cubicBezTo>
                  <a:lnTo>
                    <a:pt x="3645" y="2816"/>
                  </a:lnTo>
                  <a:cubicBezTo>
                    <a:pt x="3650" y="2813"/>
                    <a:pt x="3655" y="2808"/>
                    <a:pt x="3657" y="2803"/>
                  </a:cubicBezTo>
                  <a:close/>
                  <a:moveTo>
                    <a:pt x="4777" y="3072"/>
                  </a:moveTo>
                  <a:lnTo>
                    <a:pt x="4777" y="3072"/>
                  </a:lnTo>
                  <a:cubicBezTo>
                    <a:pt x="4772" y="3077"/>
                    <a:pt x="4766" y="3083"/>
                    <a:pt x="4761" y="3088"/>
                  </a:cubicBezTo>
                  <a:lnTo>
                    <a:pt x="4755" y="3088"/>
                  </a:lnTo>
                  <a:cubicBezTo>
                    <a:pt x="4766" y="3083"/>
                    <a:pt x="4772" y="3077"/>
                    <a:pt x="4777" y="3072"/>
                  </a:cubicBezTo>
                  <a:close/>
                  <a:moveTo>
                    <a:pt x="4891" y="3109"/>
                  </a:moveTo>
                  <a:lnTo>
                    <a:pt x="4891" y="3109"/>
                  </a:lnTo>
                  <a:cubicBezTo>
                    <a:pt x="4885" y="3113"/>
                    <a:pt x="4880" y="3115"/>
                    <a:pt x="4876" y="3116"/>
                  </a:cubicBezTo>
                  <a:lnTo>
                    <a:pt x="4876" y="3116"/>
                  </a:lnTo>
                  <a:cubicBezTo>
                    <a:pt x="4880" y="3116"/>
                    <a:pt x="4884" y="3115"/>
                    <a:pt x="4891" y="3109"/>
                  </a:cubicBezTo>
                  <a:close/>
                  <a:moveTo>
                    <a:pt x="4716" y="3116"/>
                  </a:moveTo>
                  <a:cubicBezTo>
                    <a:pt x="4722" y="3122"/>
                    <a:pt x="4722" y="3128"/>
                    <a:pt x="4710" y="3133"/>
                  </a:cubicBezTo>
                  <a:cubicBezTo>
                    <a:pt x="4712" y="3131"/>
                    <a:pt x="4711" y="3131"/>
                    <a:pt x="4709" y="3131"/>
                  </a:cubicBezTo>
                  <a:cubicBezTo>
                    <a:pt x="4704" y="3131"/>
                    <a:pt x="4690" y="3135"/>
                    <a:pt x="4682" y="3139"/>
                  </a:cubicBezTo>
                  <a:cubicBezTo>
                    <a:pt x="4694" y="3133"/>
                    <a:pt x="4705" y="3128"/>
                    <a:pt x="4716" y="3116"/>
                  </a:cubicBezTo>
                  <a:close/>
                  <a:moveTo>
                    <a:pt x="4820" y="3148"/>
                  </a:moveTo>
                  <a:lnTo>
                    <a:pt x="4820" y="3148"/>
                  </a:lnTo>
                  <a:cubicBezTo>
                    <a:pt x="4819" y="3149"/>
                    <a:pt x="4818" y="3149"/>
                    <a:pt x="4817" y="3150"/>
                  </a:cubicBezTo>
                  <a:lnTo>
                    <a:pt x="4822" y="3150"/>
                  </a:lnTo>
                  <a:cubicBezTo>
                    <a:pt x="4822" y="3149"/>
                    <a:pt x="4821" y="3149"/>
                    <a:pt x="4820" y="3148"/>
                  </a:cubicBezTo>
                  <a:close/>
                  <a:moveTo>
                    <a:pt x="4688" y="3223"/>
                  </a:moveTo>
                  <a:lnTo>
                    <a:pt x="4688" y="3223"/>
                  </a:lnTo>
                  <a:cubicBezTo>
                    <a:pt x="4688" y="3223"/>
                    <a:pt x="4688" y="3223"/>
                    <a:pt x="4688" y="3224"/>
                  </a:cubicBezTo>
                  <a:lnTo>
                    <a:pt x="4688" y="3224"/>
                  </a:lnTo>
                  <a:cubicBezTo>
                    <a:pt x="4688" y="3223"/>
                    <a:pt x="4688" y="3223"/>
                    <a:pt x="4688" y="3223"/>
                  </a:cubicBezTo>
                  <a:close/>
                  <a:moveTo>
                    <a:pt x="4636" y="3254"/>
                  </a:moveTo>
                  <a:cubicBezTo>
                    <a:pt x="4635" y="3255"/>
                    <a:pt x="4633" y="3256"/>
                    <a:pt x="4632" y="3256"/>
                  </a:cubicBezTo>
                  <a:cubicBezTo>
                    <a:pt x="4633" y="3256"/>
                    <a:pt x="4635" y="3256"/>
                    <a:pt x="4636" y="3254"/>
                  </a:cubicBezTo>
                  <a:close/>
                  <a:moveTo>
                    <a:pt x="4439" y="3392"/>
                  </a:moveTo>
                  <a:cubicBezTo>
                    <a:pt x="4437" y="3394"/>
                    <a:pt x="4434" y="3395"/>
                    <a:pt x="4430" y="3396"/>
                  </a:cubicBezTo>
                  <a:cubicBezTo>
                    <a:pt x="4435" y="3395"/>
                    <a:pt x="4438" y="3393"/>
                    <a:pt x="4439" y="3392"/>
                  </a:cubicBezTo>
                  <a:close/>
                  <a:moveTo>
                    <a:pt x="2478" y="3771"/>
                  </a:moveTo>
                  <a:lnTo>
                    <a:pt x="2478" y="3771"/>
                  </a:lnTo>
                  <a:cubicBezTo>
                    <a:pt x="2475" y="3773"/>
                    <a:pt x="2472" y="3776"/>
                    <a:pt x="2470" y="3777"/>
                  </a:cubicBezTo>
                  <a:cubicBezTo>
                    <a:pt x="2474" y="3777"/>
                    <a:pt x="2478" y="3774"/>
                    <a:pt x="2478" y="3771"/>
                  </a:cubicBezTo>
                  <a:close/>
                  <a:moveTo>
                    <a:pt x="3422" y="3979"/>
                  </a:moveTo>
                  <a:lnTo>
                    <a:pt x="3422" y="3979"/>
                  </a:lnTo>
                  <a:cubicBezTo>
                    <a:pt x="3417" y="3984"/>
                    <a:pt x="3412" y="3989"/>
                    <a:pt x="3408" y="3993"/>
                  </a:cubicBezTo>
                  <a:lnTo>
                    <a:pt x="3408" y="3993"/>
                  </a:lnTo>
                  <a:cubicBezTo>
                    <a:pt x="3412" y="3990"/>
                    <a:pt x="3416" y="3986"/>
                    <a:pt x="3422" y="3979"/>
                  </a:cubicBezTo>
                  <a:close/>
                  <a:moveTo>
                    <a:pt x="3058" y="4236"/>
                  </a:moveTo>
                  <a:lnTo>
                    <a:pt x="3058" y="4236"/>
                  </a:lnTo>
                  <a:cubicBezTo>
                    <a:pt x="3056" y="4243"/>
                    <a:pt x="3060" y="4244"/>
                    <a:pt x="3063" y="4244"/>
                  </a:cubicBezTo>
                  <a:cubicBezTo>
                    <a:pt x="3065" y="4244"/>
                    <a:pt x="3066" y="4243"/>
                    <a:pt x="3067" y="4243"/>
                  </a:cubicBezTo>
                  <a:cubicBezTo>
                    <a:pt x="3068" y="4243"/>
                    <a:pt x="3068" y="4243"/>
                    <a:pt x="3069" y="4244"/>
                  </a:cubicBezTo>
                  <a:lnTo>
                    <a:pt x="3069" y="4244"/>
                  </a:lnTo>
                  <a:lnTo>
                    <a:pt x="3058" y="4236"/>
                  </a:lnTo>
                  <a:close/>
                  <a:moveTo>
                    <a:pt x="3069" y="4244"/>
                  </a:moveTo>
                  <a:lnTo>
                    <a:pt x="3072" y="4245"/>
                  </a:lnTo>
                  <a:lnTo>
                    <a:pt x="3072" y="4245"/>
                  </a:lnTo>
                  <a:cubicBezTo>
                    <a:pt x="3071" y="4244"/>
                    <a:pt x="3070" y="4244"/>
                    <a:pt x="3069" y="4244"/>
                  </a:cubicBezTo>
                  <a:close/>
                  <a:moveTo>
                    <a:pt x="3126" y="0"/>
                  </a:moveTo>
                  <a:cubicBezTo>
                    <a:pt x="3098" y="0"/>
                    <a:pt x="3083" y="21"/>
                    <a:pt x="3070" y="21"/>
                  </a:cubicBezTo>
                  <a:cubicBezTo>
                    <a:pt x="3068" y="21"/>
                    <a:pt x="3066" y="21"/>
                    <a:pt x="3064" y="19"/>
                  </a:cubicBezTo>
                  <a:cubicBezTo>
                    <a:pt x="3013" y="53"/>
                    <a:pt x="3064" y="30"/>
                    <a:pt x="3041" y="70"/>
                  </a:cubicBezTo>
                  <a:lnTo>
                    <a:pt x="2997" y="53"/>
                  </a:lnTo>
                  <a:lnTo>
                    <a:pt x="3002" y="70"/>
                  </a:lnTo>
                  <a:cubicBezTo>
                    <a:pt x="2998" y="70"/>
                    <a:pt x="2992" y="72"/>
                    <a:pt x="2989" y="72"/>
                  </a:cubicBezTo>
                  <a:cubicBezTo>
                    <a:pt x="2987" y="72"/>
                    <a:pt x="2985" y="71"/>
                    <a:pt x="2985" y="70"/>
                  </a:cubicBezTo>
                  <a:lnTo>
                    <a:pt x="2985" y="70"/>
                  </a:lnTo>
                  <a:cubicBezTo>
                    <a:pt x="2974" y="92"/>
                    <a:pt x="2991" y="75"/>
                    <a:pt x="2985" y="92"/>
                  </a:cubicBezTo>
                  <a:cubicBezTo>
                    <a:pt x="2962" y="92"/>
                    <a:pt x="2938" y="124"/>
                    <a:pt x="2921" y="124"/>
                  </a:cubicBezTo>
                  <a:cubicBezTo>
                    <a:pt x="2918" y="124"/>
                    <a:pt x="2915" y="123"/>
                    <a:pt x="2913" y="120"/>
                  </a:cubicBezTo>
                  <a:lnTo>
                    <a:pt x="2913" y="120"/>
                  </a:lnTo>
                  <a:cubicBezTo>
                    <a:pt x="2911" y="126"/>
                    <a:pt x="2913" y="127"/>
                    <a:pt x="2915" y="127"/>
                  </a:cubicBezTo>
                  <a:cubicBezTo>
                    <a:pt x="2917" y="127"/>
                    <a:pt x="2920" y="126"/>
                    <a:pt x="2922" y="126"/>
                  </a:cubicBezTo>
                  <a:lnTo>
                    <a:pt x="2922" y="126"/>
                  </a:lnTo>
                  <a:cubicBezTo>
                    <a:pt x="2924" y="126"/>
                    <a:pt x="2925" y="128"/>
                    <a:pt x="2918" y="137"/>
                  </a:cubicBezTo>
                  <a:cubicBezTo>
                    <a:pt x="2914" y="134"/>
                    <a:pt x="2911" y="133"/>
                    <a:pt x="2908" y="133"/>
                  </a:cubicBezTo>
                  <a:cubicBezTo>
                    <a:pt x="2893" y="133"/>
                    <a:pt x="2886" y="160"/>
                    <a:pt x="2868" y="165"/>
                  </a:cubicBezTo>
                  <a:cubicBezTo>
                    <a:pt x="2868" y="148"/>
                    <a:pt x="2890" y="142"/>
                    <a:pt x="2862" y="142"/>
                  </a:cubicBezTo>
                  <a:cubicBezTo>
                    <a:pt x="2862" y="170"/>
                    <a:pt x="2817" y="170"/>
                    <a:pt x="2806" y="182"/>
                  </a:cubicBezTo>
                  <a:cubicBezTo>
                    <a:pt x="2806" y="182"/>
                    <a:pt x="2801" y="182"/>
                    <a:pt x="2801" y="176"/>
                  </a:cubicBezTo>
                  <a:cubicBezTo>
                    <a:pt x="2795" y="182"/>
                    <a:pt x="2801" y="193"/>
                    <a:pt x="2801" y="198"/>
                  </a:cubicBezTo>
                  <a:cubicBezTo>
                    <a:pt x="2801" y="193"/>
                    <a:pt x="2801" y="187"/>
                    <a:pt x="2806" y="182"/>
                  </a:cubicBezTo>
                  <a:lnTo>
                    <a:pt x="2806" y="182"/>
                  </a:lnTo>
                  <a:cubicBezTo>
                    <a:pt x="2806" y="187"/>
                    <a:pt x="2806" y="193"/>
                    <a:pt x="2801" y="198"/>
                  </a:cubicBezTo>
                  <a:cubicBezTo>
                    <a:pt x="2789" y="210"/>
                    <a:pt x="2767" y="221"/>
                    <a:pt x="2745" y="238"/>
                  </a:cubicBezTo>
                  <a:cubicBezTo>
                    <a:pt x="2745" y="237"/>
                    <a:pt x="2744" y="237"/>
                    <a:pt x="2744" y="237"/>
                  </a:cubicBezTo>
                  <a:cubicBezTo>
                    <a:pt x="2736" y="237"/>
                    <a:pt x="2686" y="267"/>
                    <a:pt x="2661" y="282"/>
                  </a:cubicBezTo>
                  <a:lnTo>
                    <a:pt x="2655" y="277"/>
                  </a:lnTo>
                  <a:lnTo>
                    <a:pt x="2655" y="277"/>
                  </a:lnTo>
                  <a:cubicBezTo>
                    <a:pt x="2661" y="294"/>
                    <a:pt x="2633" y="310"/>
                    <a:pt x="2616" y="327"/>
                  </a:cubicBezTo>
                  <a:cubicBezTo>
                    <a:pt x="2610" y="322"/>
                    <a:pt x="2610" y="316"/>
                    <a:pt x="2621" y="305"/>
                  </a:cubicBezTo>
                  <a:lnTo>
                    <a:pt x="2621" y="305"/>
                  </a:lnTo>
                  <a:lnTo>
                    <a:pt x="2599" y="316"/>
                  </a:lnTo>
                  <a:cubicBezTo>
                    <a:pt x="2599" y="322"/>
                    <a:pt x="2593" y="327"/>
                    <a:pt x="2582" y="338"/>
                  </a:cubicBezTo>
                  <a:lnTo>
                    <a:pt x="2582" y="327"/>
                  </a:lnTo>
                  <a:cubicBezTo>
                    <a:pt x="2560" y="344"/>
                    <a:pt x="2543" y="372"/>
                    <a:pt x="2504" y="389"/>
                  </a:cubicBezTo>
                  <a:cubicBezTo>
                    <a:pt x="2509" y="400"/>
                    <a:pt x="2549" y="400"/>
                    <a:pt x="2521" y="428"/>
                  </a:cubicBezTo>
                  <a:cubicBezTo>
                    <a:pt x="2515" y="422"/>
                    <a:pt x="2504" y="417"/>
                    <a:pt x="2515" y="406"/>
                  </a:cubicBezTo>
                  <a:lnTo>
                    <a:pt x="2515" y="406"/>
                  </a:lnTo>
                  <a:cubicBezTo>
                    <a:pt x="2509" y="411"/>
                    <a:pt x="2504" y="417"/>
                    <a:pt x="2498" y="422"/>
                  </a:cubicBezTo>
                  <a:lnTo>
                    <a:pt x="2504" y="400"/>
                  </a:lnTo>
                  <a:lnTo>
                    <a:pt x="2504" y="400"/>
                  </a:lnTo>
                  <a:cubicBezTo>
                    <a:pt x="2487" y="406"/>
                    <a:pt x="2504" y="417"/>
                    <a:pt x="2493" y="422"/>
                  </a:cubicBezTo>
                  <a:cubicBezTo>
                    <a:pt x="2490" y="420"/>
                    <a:pt x="2487" y="420"/>
                    <a:pt x="2484" y="420"/>
                  </a:cubicBezTo>
                  <a:cubicBezTo>
                    <a:pt x="2481" y="420"/>
                    <a:pt x="2479" y="420"/>
                    <a:pt x="2476" y="417"/>
                  </a:cubicBezTo>
                  <a:cubicBezTo>
                    <a:pt x="2481" y="411"/>
                    <a:pt x="2487" y="411"/>
                    <a:pt x="2493" y="406"/>
                  </a:cubicBezTo>
                  <a:lnTo>
                    <a:pt x="2493" y="406"/>
                  </a:lnTo>
                  <a:cubicBezTo>
                    <a:pt x="2476" y="411"/>
                    <a:pt x="2459" y="417"/>
                    <a:pt x="2448" y="417"/>
                  </a:cubicBezTo>
                  <a:cubicBezTo>
                    <a:pt x="2453" y="422"/>
                    <a:pt x="2453" y="428"/>
                    <a:pt x="2448" y="434"/>
                  </a:cubicBezTo>
                  <a:cubicBezTo>
                    <a:pt x="2440" y="440"/>
                    <a:pt x="2435" y="441"/>
                    <a:pt x="2432" y="441"/>
                  </a:cubicBezTo>
                  <a:cubicBezTo>
                    <a:pt x="2428" y="441"/>
                    <a:pt x="2426" y="438"/>
                    <a:pt x="2421" y="438"/>
                  </a:cubicBezTo>
                  <a:cubicBezTo>
                    <a:pt x="2419" y="438"/>
                    <a:pt x="2417" y="438"/>
                    <a:pt x="2414" y="439"/>
                  </a:cubicBezTo>
                  <a:cubicBezTo>
                    <a:pt x="2414" y="445"/>
                    <a:pt x="2392" y="450"/>
                    <a:pt x="2403" y="467"/>
                  </a:cubicBezTo>
                  <a:cubicBezTo>
                    <a:pt x="2392" y="467"/>
                    <a:pt x="2386" y="467"/>
                    <a:pt x="2381" y="462"/>
                  </a:cubicBezTo>
                  <a:cubicBezTo>
                    <a:pt x="2375" y="478"/>
                    <a:pt x="2325" y="506"/>
                    <a:pt x="2347" y="506"/>
                  </a:cubicBezTo>
                  <a:lnTo>
                    <a:pt x="2353" y="506"/>
                  </a:lnTo>
                  <a:lnTo>
                    <a:pt x="2347" y="512"/>
                  </a:lnTo>
                  <a:cubicBezTo>
                    <a:pt x="2313" y="551"/>
                    <a:pt x="2257" y="562"/>
                    <a:pt x="2218" y="596"/>
                  </a:cubicBezTo>
                  <a:cubicBezTo>
                    <a:pt x="2196" y="613"/>
                    <a:pt x="2162" y="635"/>
                    <a:pt x="2151" y="658"/>
                  </a:cubicBezTo>
                  <a:cubicBezTo>
                    <a:pt x="2140" y="658"/>
                    <a:pt x="2129" y="658"/>
                    <a:pt x="2129" y="652"/>
                  </a:cubicBezTo>
                  <a:cubicBezTo>
                    <a:pt x="2112" y="669"/>
                    <a:pt x="2112" y="674"/>
                    <a:pt x="2078" y="686"/>
                  </a:cubicBezTo>
                  <a:cubicBezTo>
                    <a:pt x="2087" y="677"/>
                    <a:pt x="2084" y="677"/>
                    <a:pt x="2082" y="677"/>
                  </a:cubicBezTo>
                  <a:cubicBezTo>
                    <a:pt x="2081" y="677"/>
                    <a:pt x="2081" y="677"/>
                    <a:pt x="2095" y="669"/>
                  </a:cubicBezTo>
                  <a:lnTo>
                    <a:pt x="2095" y="669"/>
                  </a:lnTo>
                  <a:cubicBezTo>
                    <a:pt x="2067" y="686"/>
                    <a:pt x="2061" y="680"/>
                    <a:pt x="2039" y="708"/>
                  </a:cubicBezTo>
                  <a:cubicBezTo>
                    <a:pt x="2039" y="705"/>
                    <a:pt x="2037" y="704"/>
                    <a:pt x="2035" y="704"/>
                  </a:cubicBezTo>
                  <a:cubicBezTo>
                    <a:pt x="2026" y="704"/>
                    <a:pt x="2008" y="715"/>
                    <a:pt x="2000" y="719"/>
                  </a:cubicBezTo>
                  <a:lnTo>
                    <a:pt x="2022" y="719"/>
                  </a:lnTo>
                  <a:cubicBezTo>
                    <a:pt x="2011" y="725"/>
                    <a:pt x="2000" y="736"/>
                    <a:pt x="1989" y="742"/>
                  </a:cubicBezTo>
                  <a:lnTo>
                    <a:pt x="1983" y="725"/>
                  </a:lnTo>
                  <a:cubicBezTo>
                    <a:pt x="1921" y="742"/>
                    <a:pt x="1910" y="815"/>
                    <a:pt x="1854" y="815"/>
                  </a:cubicBezTo>
                  <a:cubicBezTo>
                    <a:pt x="1853" y="819"/>
                    <a:pt x="1854" y="820"/>
                    <a:pt x="1857" y="820"/>
                  </a:cubicBezTo>
                  <a:cubicBezTo>
                    <a:pt x="1863" y="820"/>
                    <a:pt x="1874" y="815"/>
                    <a:pt x="1879" y="815"/>
                  </a:cubicBezTo>
                  <a:cubicBezTo>
                    <a:pt x="1882" y="815"/>
                    <a:pt x="1884" y="816"/>
                    <a:pt x="1882" y="820"/>
                  </a:cubicBezTo>
                  <a:cubicBezTo>
                    <a:pt x="1860" y="837"/>
                    <a:pt x="1821" y="837"/>
                    <a:pt x="1815" y="837"/>
                  </a:cubicBezTo>
                  <a:cubicBezTo>
                    <a:pt x="1776" y="854"/>
                    <a:pt x="1798" y="876"/>
                    <a:pt x="1759" y="899"/>
                  </a:cubicBezTo>
                  <a:cubicBezTo>
                    <a:pt x="1764" y="899"/>
                    <a:pt x="1781" y="910"/>
                    <a:pt x="1759" y="932"/>
                  </a:cubicBezTo>
                  <a:cubicBezTo>
                    <a:pt x="1751" y="935"/>
                    <a:pt x="1744" y="937"/>
                    <a:pt x="1738" y="937"/>
                  </a:cubicBezTo>
                  <a:cubicBezTo>
                    <a:pt x="1724" y="937"/>
                    <a:pt x="1717" y="927"/>
                    <a:pt x="1725" y="915"/>
                  </a:cubicBezTo>
                  <a:cubicBezTo>
                    <a:pt x="1728" y="913"/>
                    <a:pt x="1731" y="911"/>
                    <a:pt x="1733" y="911"/>
                  </a:cubicBezTo>
                  <a:cubicBezTo>
                    <a:pt x="1735" y="911"/>
                    <a:pt x="1736" y="913"/>
                    <a:pt x="1736" y="915"/>
                  </a:cubicBezTo>
                  <a:cubicBezTo>
                    <a:pt x="1742" y="904"/>
                    <a:pt x="1753" y="899"/>
                    <a:pt x="1742" y="899"/>
                  </a:cubicBezTo>
                  <a:lnTo>
                    <a:pt x="1742" y="899"/>
                  </a:lnTo>
                  <a:lnTo>
                    <a:pt x="1742" y="904"/>
                  </a:lnTo>
                  <a:cubicBezTo>
                    <a:pt x="1729" y="909"/>
                    <a:pt x="1704" y="924"/>
                    <a:pt x="1698" y="924"/>
                  </a:cubicBezTo>
                  <a:cubicBezTo>
                    <a:pt x="1697" y="924"/>
                    <a:pt x="1696" y="923"/>
                    <a:pt x="1697" y="921"/>
                  </a:cubicBezTo>
                  <a:lnTo>
                    <a:pt x="1697" y="921"/>
                  </a:lnTo>
                  <a:cubicBezTo>
                    <a:pt x="1689" y="929"/>
                    <a:pt x="1687" y="932"/>
                    <a:pt x="1690" y="932"/>
                  </a:cubicBezTo>
                  <a:cubicBezTo>
                    <a:pt x="1693" y="932"/>
                    <a:pt x="1700" y="929"/>
                    <a:pt x="1708" y="927"/>
                  </a:cubicBezTo>
                  <a:lnTo>
                    <a:pt x="1708" y="927"/>
                  </a:lnTo>
                  <a:cubicBezTo>
                    <a:pt x="1675" y="938"/>
                    <a:pt x="1664" y="955"/>
                    <a:pt x="1624" y="977"/>
                  </a:cubicBezTo>
                  <a:cubicBezTo>
                    <a:pt x="1628" y="975"/>
                    <a:pt x="1631" y="974"/>
                    <a:pt x="1634" y="974"/>
                  </a:cubicBezTo>
                  <a:cubicBezTo>
                    <a:pt x="1638" y="974"/>
                    <a:pt x="1639" y="977"/>
                    <a:pt x="1636" y="977"/>
                  </a:cubicBezTo>
                  <a:cubicBezTo>
                    <a:pt x="1585" y="1005"/>
                    <a:pt x="1624" y="999"/>
                    <a:pt x="1591" y="1022"/>
                  </a:cubicBezTo>
                  <a:cubicBezTo>
                    <a:pt x="1589" y="1022"/>
                    <a:pt x="1587" y="1023"/>
                    <a:pt x="1586" y="1023"/>
                  </a:cubicBezTo>
                  <a:cubicBezTo>
                    <a:pt x="1581" y="1023"/>
                    <a:pt x="1582" y="1018"/>
                    <a:pt x="1580" y="1018"/>
                  </a:cubicBezTo>
                  <a:cubicBezTo>
                    <a:pt x="1578" y="1018"/>
                    <a:pt x="1574" y="1022"/>
                    <a:pt x="1563" y="1033"/>
                  </a:cubicBezTo>
                  <a:cubicBezTo>
                    <a:pt x="1560" y="1034"/>
                    <a:pt x="1557" y="1034"/>
                    <a:pt x="1555" y="1034"/>
                  </a:cubicBezTo>
                  <a:cubicBezTo>
                    <a:pt x="1543" y="1034"/>
                    <a:pt x="1552" y="1020"/>
                    <a:pt x="1552" y="1011"/>
                  </a:cubicBezTo>
                  <a:lnTo>
                    <a:pt x="1552" y="1011"/>
                  </a:lnTo>
                  <a:cubicBezTo>
                    <a:pt x="1535" y="1039"/>
                    <a:pt x="1496" y="1044"/>
                    <a:pt x="1479" y="1050"/>
                  </a:cubicBezTo>
                  <a:lnTo>
                    <a:pt x="1479" y="1050"/>
                  </a:lnTo>
                  <a:cubicBezTo>
                    <a:pt x="1477" y="1052"/>
                    <a:pt x="1475" y="1053"/>
                    <a:pt x="1473" y="1055"/>
                  </a:cubicBezTo>
                  <a:lnTo>
                    <a:pt x="1484" y="1061"/>
                  </a:lnTo>
                  <a:cubicBezTo>
                    <a:pt x="1477" y="1065"/>
                    <a:pt x="1471" y="1069"/>
                    <a:pt x="1469" y="1069"/>
                  </a:cubicBezTo>
                  <a:cubicBezTo>
                    <a:pt x="1468" y="1069"/>
                    <a:pt x="1468" y="1068"/>
                    <a:pt x="1468" y="1067"/>
                  </a:cubicBezTo>
                  <a:lnTo>
                    <a:pt x="1468" y="1067"/>
                  </a:lnTo>
                  <a:cubicBezTo>
                    <a:pt x="1462" y="1078"/>
                    <a:pt x="1484" y="1078"/>
                    <a:pt x="1473" y="1095"/>
                  </a:cubicBezTo>
                  <a:cubicBezTo>
                    <a:pt x="1459" y="1099"/>
                    <a:pt x="1445" y="1120"/>
                    <a:pt x="1434" y="1120"/>
                  </a:cubicBezTo>
                  <a:cubicBezTo>
                    <a:pt x="1432" y="1120"/>
                    <a:pt x="1430" y="1119"/>
                    <a:pt x="1428" y="1117"/>
                  </a:cubicBezTo>
                  <a:cubicBezTo>
                    <a:pt x="1460" y="1099"/>
                    <a:pt x="1430" y="1103"/>
                    <a:pt x="1434" y="1093"/>
                  </a:cubicBezTo>
                  <a:lnTo>
                    <a:pt x="1434" y="1093"/>
                  </a:lnTo>
                  <a:cubicBezTo>
                    <a:pt x="1431" y="1095"/>
                    <a:pt x="1428" y="1098"/>
                    <a:pt x="1423" y="1100"/>
                  </a:cubicBezTo>
                  <a:cubicBezTo>
                    <a:pt x="1417" y="1100"/>
                    <a:pt x="1423" y="1095"/>
                    <a:pt x="1423" y="1095"/>
                  </a:cubicBezTo>
                  <a:lnTo>
                    <a:pt x="1423" y="1095"/>
                  </a:lnTo>
                  <a:cubicBezTo>
                    <a:pt x="1378" y="1106"/>
                    <a:pt x="1417" y="1117"/>
                    <a:pt x="1378" y="1145"/>
                  </a:cubicBezTo>
                  <a:cubicBezTo>
                    <a:pt x="1378" y="1138"/>
                    <a:pt x="1372" y="1136"/>
                    <a:pt x="1366" y="1136"/>
                  </a:cubicBezTo>
                  <a:cubicBezTo>
                    <a:pt x="1362" y="1136"/>
                    <a:pt x="1358" y="1137"/>
                    <a:pt x="1356" y="1139"/>
                  </a:cubicBezTo>
                  <a:cubicBezTo>
                    <a:pt x="1359" y="1138"/>
                    <a:pt x="1361" y="1138"/>
                    <a:pt x="1363" y="1138"/>
                  </a:cubicBezTo>
                  <a:cubicBezTo>
                    <a:pt x="1372" y="1138"/>
                    <a:pt x="1370" y="1148"/>
                    <a:pt x="1361" y="1162"/>
                  </a:cubicBezTo>
                  <a:cubicBezTo>
                    <a:pt x="1333" y="1173"/>
                    <a:pt x="1339" y="1184"/>
                    <a:pt x="1328" y="1190"/>
                  </a:cubicBezTo>
                  <a:lnTo>
                    <a:pt x="1344" y="1184"/>
                  </a:lnTo>
                  <a:lnTo>
                    <a:pt x="1344" y="1184"/>
                  </a:lnTo>
                  <a:cubicBezTo>
                    <a:pt x="1344" y="1195"/>
                    <a:pt x="1333" y="1201"/>
                    <a:pt x="1316" y="1212"/>
                  </a:cubicBezTo>
                  <a:cubicBezTo>
                    <a:pt x="1315" y="1212"/>
                    <a:pt x="1315" y="1212"/>
                    <a:pt x="1315" y="1211"/>
                  </a:cubicBezTo>
                  <a:lnTo>
                    <a:pt x="1315" y="1211"/>
                  </a:lnTo>
                  <a:cubicBezTo>
                    <a:pt x="1300" y="1226"/>
                    <a:pt x="1269" y="1222"/>
                    <a:pt x="1255" y="1246"/>
                  </a:cubicBezTo>
                  <a:cubicBezTo>
                    <a:pt x="1240" y="1246"/>
                    <a:pt x="1243" y="1233"/>
                    <a:pt x="1236" y="1233"/>
                  </a:cubicBezTo>
                  <a:cubicBezTo>
                    <a:pt x="1235" y="1233"/>
                    <a:pt x="1234" y="1234"/>
                    <a:pt x="1232" y="1235"/>
                  </a:cubicBezTo>
                  <a:cubicBezTo>
                    <a:pt x="1210" y="1263"/>
                    <a:pt x="1193" y="1246"/>
                    <a:pt x="1171" y="1274"/>
                  </a:cubicBezTo>
                  <a:cubicBezTo>
                    <a:pt x="1182" y="1279"/>
                    <a:pt x="1182" y="1274"/>
                    <a:pt x="1171" y="1296"/>
                  </a:cubicBezTo>
                  <a:lnTo>
                    <a:pt x="1216" y="1257"/>
                  </a:lnTo>
                  <a:lnTo>
                    <a:pt x="1193" y="1291"/>
                  </a:lnTo>
                  <a:cubicBezTo>
                    <a:pt x="1204" y="1285"/>
                    <a:pt x="1216" y="1268"/>
                    <a:pt x="1227" y="1263"/>
                  </a:cubicBezTo>
                  <a:lnTo>
                    <a:pt x="1227" y="1263"/>
                  </a:lnTo>
                  <a:cubicBezTo>
                    <a:pt x="1216" y="1279"/>
                    <a:pt x="1216" y="1274"/>
                    <a:pt x="1232" y="1279"/>
                  </a:cubicBezTo>
                  <a:cubicBezTo>
                    <a:pt x="1199" y="1279"/>
                    <a:pt x="1199" y="1313"/>
                    <a:pt x="1165" y="1319"/>
                  </a:cubicBezTo>
                  <a:lnTo>
                    <a:pt x="1154" y="1296"/>
                  </a:lnTo>
                  <a:cubicBezTo>
                    <a:pt x="1115" y="1311"/>
                    <a:pt x="1101" y="1343"/>
                    <a:pt x="1064" y="1369"/>
                  </a:cubicBezTo>
                  <a:lnTo>
                    <a:pt x="1064" y="1369"/>
                  </a:lnTo>
                  <a:cubicBezTo>
                    <a:pt x="1064" y="1369"/>
                    <a:pt x="1064" y="1369"/>
                    <a:pt x="1064" y="1369"/>
                  </a:cubicBezTo>
                  <a:lnTo>
                    <a:pt x="1064" y="1369"/>
                  </a:lnTo>
                  <a:lnTo>
                    <a:pt x="1048" y="1380"/>
                  </a:lnTo>
                  <a:cubicBezTo>
                    <a:pt x="1054" y="1377"/>
                    <a:pt x="1059" y="1373"/>
                    <a:pt x="1064" y="1369"/>
                  </a:cubicBezTo>
                  <a:lnTo>
                    <a:pt x="1064" y="1369"/>
                  </a:lnTo>
                  <a:cubicBezTo>
                    <a:pt x="1064" y="1386"/>
                    <a:pt x="1036" y="1392"/>
                    <a:pt x="1025" y="1408"/>
                  </a:cubicBezTo>
                  <a:cubicBezTo>
                    <a:pt x="1025" y="1403"/>
                    <a:pt x="1022" y="1401"/>
                    <a:pt x="1018" y="1401"/>
                  </a:cubicBezTo>
                  <a:cubicBezTo>
                    <a:pt x="1014" y="1401"/>
                    <a:pt x="1008" y="1403"/>
                    <a:pt x="1003" y="1403"/>
                  </a:cubicBezTo>
                  <a:cubicBezTo>
                    <a:pt x="1008" y="1403"/>
                    <a:pt x="969" y="1425"/>
                    <a:pt x="975" y="1442"/>
                  </a:cubicBezTo>
                  <a:lnTo>
                    <a:pt x="947" y="1442"/>
                  </a:lnTo>
                  <a:cubicBezTo>
                    <a:pt x="908" y="1464"/>
                    <a:pt x="924" y="1492"/>
                    <a:pt x="885" y="1515"/>
                  </a:cubicBezTo>
                  <a:cubicBezTo>
                    <a:pt x="891" y="1503"/>
                    <a:pt x="868" y="1509"/>
                    <a:pt x="891" y="1487"/>
                  </a:cubicBezTo>
                  <a:lnTo>
                    <a:pt x="891" y="1487"/>
                  </a:lnTo>
                  <a:cubicBezTo>
                    <a:pt x="880" y="1492"/>
                    <a:pt x="868" y="1498"/>
                    <a:pt x="868" y="1503"/>
                  </a:cubicBezTo>
                  <a:cubicBezTo>
                    <a:pt x="857" y="1503"/>
                    <a:pt x="846" y="1537"/>
                    <a:pt x="829" y="1537"/>
                  </a:cubicBezTo>
                  <a:cubicBezTo>
                    <a:pt x="824" y="1543"/>
                    <a:pt x="829" y="1554"/>
                    <a:pt x="818" y="1559"/>
                  </a:cubicBezTo>
                  <a:lnTo>
                    <a:pt x="812" y="1559"/>
                  </a:lnTo>
                  <a:cubicBezTo>
                    <a:pt x="818" y="1559"/>
                    <a:pt x="796" y="1576"/>
                    <a:pt x="812" y="1576"/>
                  </a:cubicBezTo>
                  <a:cubicBezTo>
                    <a:pt x="762" y="1576"/>
                    <a:pt x="712" y="1649"/>
                    <a:pt x="667" y="1649"/>
                  </a:cubicBezTo>
                  <a:cubicBezTo>
                    <a:pt x="644" y="1671"/>
                    <a:pt x="616" y="1694"/>
                    <a:pt x="594" y="1711"/>
                  </a:cubicBezTo>
                  <a:cubicBezTo>
                    <a:pt x="594" y="1708"/>
                    <a:pt x="593" y="1707"/>
                    <a:pt x="592" y="1706"/>
                  </a:cubicBezTo>
                  <a:lnTo>
                    <a:pt x="592" y="1706"/>
                  </a:lnTo>
                  <a:cubicBezTo>
                    <a:pt x="561" y="1722"/>
                    <a:pt x="588" y="1739"/>
                    <a:pt x="549" y="1755"/>
                  </a:cubicBezTo>
                  <a:cubicBezTo>
                    <a:pt x="521" y="1755"/>
                    <a:pt x="566" y="1739"/>
                    <a:pt x="549" y="1739"/>
                  </a:cubicBezTo>
                  <a:cubicBezTo>
                    <a:pt x="545" y="1735"/>
                    <a:pt x="542" y="1733"/>
                    <a:pt x="538" y="1733"/>
                  </a:cubicBezTo>
                  <a:cubicBezTo>
                    <a:pt x="521" y="1733"/>
                    <a:pt x="503" y="1773"/>
                    <a:pt x="471" y="1778"/>
                  </a:cubicBezTo>
                  <a:lnTo>
                    <a:pt x="476" y="1772"/>
                  </a:lnTo>
                  <a:lnTo>
                    <a:pt x="476" y="1772"/>
                  </a:lnTo>
                  <a:cubicBezTo>
                    <a:pt x="454" y="1778"/>
                    <a:pt x="437" y="1811"/>
                    <a:pt x="409" y="1834"/>
                  </a:cubicBezTo>
                  <a:cubicBezTo>
                    <a:pt x="409" y="1834"/>
                    <a:pt x="409" y="1828"/>
                    <a:pt x="404" y="1828"/>
                  </a:cubicBezTo>
                  <a:cubicBezTo>
                    <a:pt x="392" y="1856"/>
                    <a:pt x="353" y="1884"/>
                    <a:pt x="331" y="1912"/>
                  </a:cubicBezTo>
                  <a:cubicBezTo>
                    <a:pt x="331" y="1895"/>
                    <a:pt x="336" y="1895"/>
                    <a:pt x="325" y="1890"/>
                  </a:cubicBezTo>
                  <a:lnTo>
                    <a:pt x="325" y="1890"/>
                  </a:lnTo>
                  <a:cubicBezTo>
                    <a:pt x="314" y="1901"/>
                    <a:pt x="342" y="1901"/>
                    <a:pt x="314" y="1923"/>
                  </a:cubicBezTo>
                  <a:cubicBezTo>
                    <a:pt x="306" y="1923"/>
                    <a:pt x="294" y="1928"/>
                    <a:pt x="283" y="1928"/>
                  </a:cubicBezTo>
                  <a:cubicBezTo>
                    <a:pt x="278" y="1928"/>
                    <a:pt x="273" y="1927"/>
                    <a:pt x="269" y="1923"/>
                  </a:cubicBezTo>
                  <a:lnTo>
                    <a:pt x="297" y="1907"/>
                  </a:lnTo>
                  <a:cubicBezTo>
                    <a:pt x="295" y="1906"/>
                    <a:pt x="293" y="1906"/>
                    <a:pt x="291" y="1906"/>
                  </a:cubicBezTo>
                  <a:cubicBezTo>
                    <a:pt x="273" y="1906"/>
                    <a:pt x="262" y="1930"/>
                    <a:pt x="247" y="1935"/>
                  </a:cubicBezTo>
                  <a:lnTo>
                    <a:pt x="247" y="1929"/>
                  </a:lnTo>
                  <a:cubicBezTo>
                    <a:pt x="208" y="1957"/>
                    <a:pt x="219" y="1974"/>
                    <a:pt x="180" y="2002"/>
                  </a:cubicBezTo>
                  <a:lnTo>
                    <a:pt x="185" y="2002"/>
                  </a:lnTo>
                  <a:cubicBezTo>
                    <a:pt x="174" y="2030"/>
                    <a:pt x="163" y="2007"/>
                    <a:pt x="146" y="2030"/>
                  </a:cubicBezTo>
                  <a:lnTo>
                    <a:pt x="129" y="2019"/>
                  </a:lnTo>
                  <a:cubicBezTo>
                    <a:pt x="118" y="2035"/>
                    <a:pt x="84" y="2075"/>
                    <a:pt x="68" y="2103"/>
                  </a:cubicBezTo>
                  <a:cubicBezTo>
                    <a:pt x="68" y="2080"/>
                    <a:pt x="96" y="2041"/>
                    <a:pt x="112" y="2024"/>
                  </a:cubicBezTo>
                  <a:lnTo>
                    <a:pt x="112" y="2024"/>
                  </a:lnTo>
                  <a:cubicBezTo>
                    <a:pt x="101" y="2030"/>
                    <a:pt x="56" y="2069"/>
                    <a:pt x="56" y="2086"/>
                  </a:cubicBezTo>
                  <a:cubicBezTo>
                    <a:pt x="62" y="2080"/>
                    <a:pt x="68" y="2063"/>
                    <a:pt x="73" y="2063"/>
                  </a:cubicBezTo>
                  <a:lnTo>
                    <a:pt x="73" y="2063"/>
                  </a:lnTo>
                  <a:cubicBezTo>
                    <a:pt x="68" y="2091"/>
                    <a:pt x="51" y="2119"/>
                    <a:pt x="40" y="2153"/>
                  </a:cubicBezTo>
                  <a:cubicBezTo>
                    <a:pt x="38" y="2152"/>
                    <a:pt x="36" y="2152"/>
                    <a:pt x="35" y="2152"/>
                  </a:cubicBezTo>
                  <a:cubicBezTo>
                    <a:pt x="20" y="2152"/>
                    <a:pt x="11" y="2173"/>
                    <a:pt x="6" y="2203"/>
                  </a:cubicBezTo>
                  <a:cubicBezTo>
                    <a:pt x="6" y="2237"/>
                    <a:pt x="12" y="2271"/>
                    <a:pt x="0" y="2293"/>
                  </a:cubicBezTo>
                  <a:cubicBezTo>
                    <a:pt x="17" y="2321"/>
                    <a:pt x="40" y="2355"/>
                    <a:pt x="51" y="2383"/>
                  </a:cubicBezTo>
                  <a:lnTo>
                    <a:pt x="68" y="2399"/>
                  </a:lnTo>
                  <a:lnTo>
                    <a:pt x="84" y="2433"/>
                  </a:lnTo>
                  <a:cubicBezTo>
                    <a:pt x="101" y="2461"/>
                    <a:pt x="118" y="2483"/>
                    <a:pt x="129" y="2506"/>
                  </a:cubicBezTo>
                  <a:cubicBezTo>
                    <a:pt x="140" y="2500"/>
                    <a:pt x="146" y="2495"/>
                    <a:pt x="157" y="2489"/>
                  </a:cubicBezTo>
                  <a:cubicBezTo>
                    <a:pt x="124" y="2478"/>
                    <a:pt x="185" y="2467"/>
                    <a:pt x="174" y="2439"/>
                  </a:cubicBezTo>
                  <a:cubicBezTo>
                    <a:pt x="191" y="2427"/>
                    <a:pt x="202" y="2422"/>
                    <a:pt x="202" y="2422"/>
                  </a:cubicBezTo>
                  <a:cubicBezTo>
                    <a:pt x="230" y="2411"/>
                    <a:pt x="241" y="2411"/>
                    <a:pt x="258" y="2405"/>
                  </a:cubicBezTo>
                  <a:cubicBezTo>
                    <a:pt x="275" y="2405"/>
                    <a:pt x="252" y="2416"/>
                    <a:pt x="258" y="2422"/>
                  </a:cubicBezTo>
                  <a:cubicBezTo>
                    <a:pt x="268" y="2416"/>
                    <a:pt x="273" y="2414"/>
                    <a:pt x="276" y="2414"/>
                  </a:cubicBezTo>
                  <a:cubicBezTo>
                    <a:pt x="281" y="2414"/>
                    <a:pt x="284" y="2417"/>
                    <a:pt x="292" y="2417"/>
                  </a:cubicBezTo>
                  <a:cubicBezTo>
                    <a:pt x="295" y="2417"/>
                    <a:pt x="298" y="2417"/>
                    <a:pt x="303" y="2416"/>
                  </a:cubicBezTo>
                  <a:cubicBezTo>
                    <a:pt x="292" y="2411"/>
                    <a:pt x="303" y="2394"/>
                    <a:pt x="320" y="2388"/>
                  </a:cubicBezTo>
                  <a:lnTo>
                    <a:pt x="320" y="2388"/>
                  </a:lnTo>
                  <a:lnTo>
                    <a:pt x="292" y="2394"/>
                  </a:lnTo>
                  <a:cubicBezTo>
                    <a:pt x="325" y="2349"/>
                    <a:pt x="342" y="2388"/>
                    <a:pt x="376" y="2343"/>
                  </a:cubicBezTo>
                  <a:lnTo>
                    <a:pt x="376" y="2343"/>
                  </a:lnTo>
                  <a:lnTo>
                    <a:pt x="364" y="2360"/>
                  </a:lnTo>
                  <a:cubicBezTo>
                    <a:pt x="387" y="2343"/>
                    <a:pt x="448" y="2304"/>
                    <a:pt x="460" y="2271"/>
                  </a:cubicBezTo>
                  <a:cubicBezTo>
                    <a:pt x="465" y="2271"/>
                    <a:pt x="471" y="2276"/>
                    <a:pt x="465" y="2282"/>
                  </a:cubicBezTo>
                  <a:cubicBezTo>
                    <a:pt x="521" y="2248"/>
                    <a:pt x="566" y="2181"/>
                    <a:pt x="616" y="2164"/>
                  </a:cubicBezTo>
                  <a:lnTo>
                    <a:pt x="616" y="2175"/>
                  </a:lnTo>
                  <a:cubicBezTo>
                    <a:pt x="628" y="2164"/>
                    <a:pt x="628" y="2153"/>
                    <a:pt x="644" y="2147"/>
                  </a:cubicBezTo>
                  <a:cubicBezTo>
                    <a:pt x="644" y="2151"/>
                    <a:pt x="644" y="2155"/>
                    <a:pt x="646" y="2155"/>
                  </a:cubicBezTo>
                  <a:cubicBezTo>
                    <a:pt x="647" y="2155"/>
                    <a:pt x="648" y="2155"/>
                    <a:pt x="650" y="2153"/>
                  </a:cubicBezTo>
                  <a:cubicBezTo>
                    <a:pt x="650" y="2147"/>
                    <a:pt x="667" y="2125"/>
                    <a:pt x="684" y="2119"/>
                  </a:cubicBezTo>
                  <a:lnTo>
                    <a:pt x="684" y="2119"/>
                  </a:lnTo>
                  <a:lnTo>
                    <a:pt x="678" y="2136"/>
                  </a:lnTo>
                  <a:cubicBezTo>
                    <a:pt x="734" y="2108"/>
                    <a:pt x="745" y="2063"/>
                    <a:pt x="784" y="2030"/>
                  </a:cubicBezTo>
                  <a:cubicBezTo>
                    <a:pt x="787" y="2034"/>
                    <a:pt x="792" y="2036"/>
                    <a:pt x="799" y="2036"/>
                  </a:cubicBezTo>
                  <a:cubicBezTo>
                    <a:pt x="817" y="2036"/>
                    <a:pt x="846" y="2021"/>
                    <a:pt x="863" y="2013"/>
                  </a:cubicBezTo>
                  <a:cubicBezTo>
                    <a:pt x="924" y="1974"/>
                    <a:pt x="958" y="1929"/>
                    <a:pt x="1008" y="1884"/>
                  </a:cubicBezTo>
                  <a:cubicBezTo>
                    <a:pt x="1053" y="1879"/>
                    <a:pt x="1131" y="1812"/>
                    <a:pt x="1192" y="1784"/>
                  </a:cubicBezTo>
                  <a:lnTo>
                    <a:pt x="1192" y="1784"/>
                  </a:lnTo>
                  <a:cubicBezTo>
                    <a:pt x="1191" y="1784"/>
                    <a:pt x="1190" y="1785"/>
                    <a:pt x="1190" y="1785"/>
                  </a:cubicBezTo>
                  <a:cubicBezTo>
                    <a:pt x="1184" y="1785"/>
                    <a:pt x="1188" y="1771"/>
                    <a:pt x="1193" y="1761"/>
                  </a:cubicBezTo>
                  <a:cubicBezTo>
                    <a:pt x="1206" y="1757"/>
                    <a:pt x="1216" y="1739"/>
                    <a:pt x="1225" y="1739"/>
                  </a:cubicBezTo>
                  <a:cubicBezTo>
                    <a:pt x="1227" y="1739"/>
                    <a:pt x="1230" y="1740"/>
                    <a:pt x="1232" y="1744"/>
                  </a:cubicBezTo>
                  <a:lnTo>
                    <a:pt x="1227" y="1744"/>
                  </a:lnTo>
                  <a:cubicBezTo>
                    <a:pt x="1230" y="1746"/>
                    <a:pt x="1234" y="1747"/>
                    <a:pt x="1237" y="1747"/>
                  </a:cubicBezTo>
                  <a:cubicBezTo>
                    <a:pt x="1254" y="1747"/>
                    <a:pt x="1275" y="1730"/>
                    <a:pt x="1288" y="1716"/>
                  </a:cubicBezTo>
                  <a:lnTo>
                    <a:pt x="1283" y="1699"/>
                  </a:lnTo>
                  <a:lnTo>
                    <a:pt x="1283" y="1694"/>
                  </a:lnTo>
                  <a:lnTo>
                    <a:pt x="1288" y="1694"/>
                  </a:lnTo>
                  <a:cubicBezTo>
                    <a:pt x="1290" y="1692"/>
                    <a:pt x="1291" y="1691"/>
                    <a:pt x="1294" y="1688"/>
                  </a:cubicBezTo>
                  <a:lnTo>
                    <a:pt x="1300" y="1688"/>
                  </a:lnTo>
                  <a:cubicBezTo>
                    <a:pt x="1296" y="1696"/>
                    <a:pt x="1291" y="1702"/>
                    <a:pt x="1294" y="1702"/>
                  </a:cubicBezTo>
                  <a:cubicBezTo>
                    <a:pt x="1295" y="1702"/>
                    <a:pt x="1297" y="1701"/>
                    <a:pt x="1300" y="1699"/>
                  </a:cubicBezTo>
                  <a:lnTo>
                    <a:pt x="1300" y="1699"/>
                  </a:lnTo>
                  <a:cubicBezTo>
                    <a:pt x="1294" y="1705"/>
                    <a:pt x="1294" y="1705"/>
                    <a:pt x="1288" y="1705"/>
                  </a:cubicBezTo>
                  <a:cubicBezTo>
                    <a:pt x="1292" y="1705"/>
                    <a:pt x="1296" y="1707"/>
                    <a:pt x="1301" y="1707"/>
                  </a:cubicBezTo>
                  <a:cubicBezTo>
                    <a:pt x="1304" y="1707"/>
                    <a:pt x="1307" y="1707"/>
                    <a:pt x="1311" y="1705"/>
                  </a:cubicBezTo>
                  <a:lnTo>
                    <a:pt x="1311" y="1705"/>
                  </a:lnTo>
                  <a:cubicBezTo>
                    <a:pt x="1305" y="1716"/>
                    <a:pt x="1322" y="1711"/>
                    <a:pt x="1311" y="1727"/>
                  </a:cubicBezTo>
                  <a:cubicBezTo>
                    <a:pt x="1311" y="1727"/>
                    <a:pt x="1328" y="1722"/>
                    <a:pt x="1328" y="1722"/>
                  </a:cubicBezTo>
                  <a:lnTo>
                    <a:pt x="1328" y="1722"/>
                  </a:lnTo>
                  <a:cubicBezTo>
                    <a:pt x="1305" y="1739"/>
                    <a:pt x="1339" y="1733"/>
                    <a:pt x="1322" y="1750"/>
                  </a:cubicBezTo>
                  <a:cubicBezTo>
                    <a:pt x="1326" y="1747"/>
                    <a:pt x="1330" y="1746"/>
                    <a:pt x="1333" y="1746"/>
                  </a:cubicBezTo>
                  <a:cubicBezTo>
                    <a:pt x="1341" y="1746"/>
                    <a:pt x="1346" y="1751"/>
                    <a:pt x="1354" y="1751"/>
                  </a:cubicBezTo>
                  <a:cubicBezTo>
                    <a:pt x="1356" y="1751"/>
                    <a:pt x="1359" y="1751"/>
                    <a:pt x="1361" y="1750"/>
                  </a:cubicBezTo>
                  <a:lnTo>
                    <a:pt x="1361" y="1750"/>
                  </a:lnTo>
                  <a:cubicBezTo>
                    <a:pt x="1356" y="1755"/>
                    <a:pt x="1356" y="1755"/>
                    <a:pt x="1356" y="1755"/>
                  </a:cubicBezTo>
                  <a:cubicBezTo>
                    <a:pt x="1356" y="1761"/>
                    <a:pt x="1356" y="1767"/>
                    <a:pt x="1356" y="1772"/>
                  </a:cubicBezTo>
                  <a:cubicBezTo>
                    <a:pt x="1367" y="1755"/>
                    <a:pt x="1378" y="1755"/>
                    <a:pt x="1384" y="1750"/>
                  </a:cubicBezTo>
                  <a:lnTo>
                    <a:pt x="1384" y="1750"/>
                  </a:lnTo>
                  <a:cubicBezTo>
                    <a:pt x="1384" y="1772"/>
                    <a:pt x="1372" y="1767"/>
                    <a:pt x="1361" y="1783"/>
                  </a:cubicBezTo>
                  <a:cubicBezTo>
                    <a:pt x="1372" y="1772"/>
                    <a:pt x="1378" y="1778"/>
                    <a:pt x="1384" y="1767"/>
                  </a:cubicBezTo>
                  <a:lnTo>
                    <a:pt x="1384" y="1767"/>
                  </a:lnTo>
                  <a:cubicBezTo>
                    <a:pt x="1384" y="1778"/>
                    <a:pt x="1389" y="1772"/>
                    <a:pt x="1378" y="1783"/>
                  </a:cubicBezTo>
                  <a:cubicBezTo>
                    <a:pt x="1384" y="1777"/>
                    <a:pt x="1386" y="1776"/>
                    <a:pt x="1388" y="1776"/>
                  </a:cubicBezTo>
                  <a:cubicBezTo>
                    <a:pt x="1390" y="1776"/>
                    <a:pt x="1390" y="1779"/>
                    <a:pt x="1394" y="1779"/>
                  </a:cubicBezTo>
                  <a:cubicBezTo>
                    <a:pt x="1396" y="1779"/>
                    <a:pt x="1398" y="1779"/>
                    <a:pt x="1400" y="1778"/>
                  </a:cubicBezTo>
                  <a:lnTo>
                    <a:pt x="1400" y="1778"/>
                  </a:lnTo>
                  <a:cubicBezTo>
                    <a:pt x="1400" y="1788"/>
                    <a:pt x="1390" y="1794"/>
                    <a:pt x="1399" y="1795"/>
                  </a:cubicBezTo>
                  <a:lnTo>
                    <a:pt x="1399" y="1795"/>
                  </a:lnTo>
                  <a:cubicBezTo>
                    <a:pt x="1401" y="1790"/>
                    <a:pt x="1404" y="1786"/>
                    <a:pt x="1406" y="1783"/>
                  </a:cubicBezTo>
                  <a:lnTo>
                    <a:pt x="1406" y="1783"/>
                  </a:lnTo>
                  <a:cubicBezTo>
                    <a:pt x="1417" y="1783"/>
                    <a:pt x="1406" y="1795"/>
                    <a:pt x="1400" y="1806"/>
                  </a:cubicBezTo>
                  <a:cubicBezTo>
                    <a:pt x="1409" y="1806"/>
                    <a:pt x="1418" y="1799"/>
                    <a:pt x="1422" y="1799"/>
                  </a:cubicBezTo>
                  <a:cubicBezTo>
                    <a:pt x="1422" y="1799"/>
                    <a:pt x="1423" y="1799"/>
                    <a:pt x="1423" y="1800"/>
                  </a:cubicBezTo>
                  <a:cubicBezTo>
                    <a:pt x="1423" y="1800"/>
                    <a:pt x="1423" y="1800"/>
                    <a:pt x="1423" y="1806"/>
                  </a:cubicBezTo>
                  <a:cubicBezTo>
                    <a:pt x="1426" y="1803"/>
                    <a:pt x="1429" y="1802"/>
                    <a:pt x="1431" y="1802"/>
                  </a:cubicBezTo>
                  <a:cubicBezTo>
                    <a:pt x="1435" y="1802"/>
                    <a:pt x="1439" y="1804"/>
                    <a:pt x="1443" y="1804"/>
                  </a:cubicBezTo>
                  <a:cubicBezTo>
                    <a:pt x="1445" y="1804"/>
                    <a:pt x="1448" y="1803"/>
                    <a:pt x="1451" y="1800"/>
                  </a:cubicBezTo>
                  <a:cubicBezTo>
                    <a:pt x="1451" y="1806"/>
                    <a:pt x="1451" y="1806"/>
                    <a:pt x="1451" y="1806"/>
                  </a:cubicBezTo>
                  <a:cubicBezTo>
                    <a:pt x="1456" y="1800"/>
                    <a:pt x="1456" y="1789"/>
                    <a:pt x="1462" y="1783"/>
                  </a:cubicBezTo>
                  <a:cubicBezTo>
                    <a:pt x="1463" y="1785"/>
                    <a:pt x="1465" y="1785"/>
                    <a:pt x="1466" y="1785"/>
                  </a:cubicBezTo>
                  <a:cubicBezTo>
                    <a:pt x="1468" y="1785"/>
                    <a:pt x="1469" y="1784"/>
                    <a:pt x="1470" y="1784"/>
                  </a:cubicBezTo>
                  <a:lnTo>
                    <a:pt x="1470" y="1784"/>
                  </a:lnTo>
                  <a:cubicBezTo>
                    <a:pt x="1470" y="1784"/>
                    <a:pt x="1470" y="1785"/>
                    <a:pt x="1468" y="1789"/>
                  </a:cubicBezTo>
                  <a:cubicBezTo>
                    <a:pt x="1468" y="1789"/>
                    <a:pt x="1468" y="1795"/>
                    <a:pt x="1462" y="1795"/>
                  </a:cubicBezTo>
                  <a:lnTo>
                    <a:pt x="1468" y="1795"/>
                  </a:lnTo>
                  <a:cubicBezTo>
                    <a:pt x="1465" y="1800"/>
                    <a:pt x="1463" y="1800"/>
                    <a:pt x="1462" y="1800"/>
                  </a:cubicBezTo>
                  <a:cubicBezTo>
                    <a:pt x="1461" y="1800"/>
                    <a:pt x="1459" y="1800"/>
                    <a:pt x="1456" y="1806"/>
                  </a:cubicBezTo>
                  <a:cubicBezTo>
                    <a:pt x="1461" y="1806"/>
                    <a:pt x="1473" y="1799"/>
                    <a:pt x="1477" y="1799"/>
                  </a:cubicBezTo>
                  <a:cubicBezTo>
                    <a:pt x="1478" y="1799"/>
                    <a:pt x="1479" y="1799"/>
                    <a:pt x="1479" y="1800"/>
                  </a:cubicBezTo>
                  <a:cubicBezTo>
                    <a:pt x="1476" y="1809"/>
                    <a:pt x="1473" y="1809"/>
                    <a:pt x="1471" y="1809"/>
                  </a:cubicBezTo>
                  <a:cubicBezTo>
                    <a:pt x="1469" y="1809"/>
                    <a:pt x="1468" y="1809"/>
                    <a:pt x="1468" y="1817"/>
                  </a:cubicBezTo>
                  <a:lnTo>
                    <a:pt x="1462" y="1806"/>
                  </a:lnTo>
                  <a:cubicBezTo>
                    <a:pt x="1460" y="1817"/>
                    <a:pt x="1458" y="1819"/>
                    <a:pt x="1457" y="1819"/>
                  </a:cubicBezTo>
                  <a:cubicBezTo>
                    <a:pt x="1457" y="1819"/>
                    <a:pt x="1456" y="1819"/>
                    <a:pt x="1455" y="1819"/>
                  </a:cubicBezTo>
                  <a:cubicBezTo>
                    <a:pt x="1454" y="1819"/>
                    <a:pt x="1453" y="1820"/>
                    <a:pt x="1451" y="1828"/>
                  </a:cubicBezTo>
                  <a:cubicBezTo>
                    <a:pt x="1454" y="1834"/>
                    <a:pt x="1458" y="1834"/>
                    <a:pt x="1462" y="1834"/>
                  </a:cubicBezTo>
                  <a:cubicBezTo>
                    <a:pt x="1466" y="1834"/>
                    <a:pt x="1470" y="1834"/>
                    <a:pt x="1473" y="1839"/>
                  </a:cubicBezTo>
                  <a:cubicBezTo>
                    <a:pt x="1479" y="1834"/>
                    <a:pt x="1479" y="1828"/>
                    <a:pt x="1484" y="1817"/>
                  </a:cubicBezTo>
                  <a:cubicBezTo>
                    <a:pt x="1486" y="1817"/>
                    <a:pt x="1487" y="1817"/>
                    <a:pt x="1488" y="1817"/>
                  </a:cubicBezTo>
                  <a:cubicBezTo>
                    <a:pt x="1502" y="1817"/>
                    <a:pt x="1485" y="1852"/>
                    <a:pt x="1496" y="1852"/>
                  </a:cubicBezTo>
                  <a:cubicBezTo>
                    <a:pt x="1497" y="1852"/>
                    <a:pt x="1499" y="1852"/>
                    <a:pt x="1501" y="1851"/>
                  </a:cubicBezTo>
                  <a:cubicBezTo>
                    <a:pt x="1506" y="1842"/>
                    <a:pt x="1513" y="1830"/>
                    <a:pt x="1516" y="1830"/>
                  </a:cubicBezTo>
                  <a:cubicBezTo>
                    <a:pt x="1517" y="1830"/>
                    <a:pt x="1518" y="1831"/>
                    <a:pt x="1518" y="1834"/>
                  </a:cubicBezTo>
                  <a:lnTo>
                    <a:pt x="1507" y="1851"/>
                  </a:lnTo>
                  <a:cubicBezTo>
                    <a:pt x="1508" y="1851"/>
                    <a:pt x="1509" y="1851"/>
                    <a:pt x="1510" y="1851"/>
                  </a:cubicBezTo>
                  <a:cubicBezTo>
                    <a:pt x="1517" y="1851"/>
                    <a:pt x="1521" y="1840"/>
                    <a:pt x="1525" y="1840"/>
                  </a:cubicBezTo>
                  <a:cubicBezTo>
                    <a:pt x="1527" y="1840"/>
                    <a:pt x="1528" y="1841"/>
                    <a:pt x="1529" y="1845"/>
                  </a:cubicBezTo>
                  <a:cubicBezTo>
                    <a:pt x="1529" y="1851"/>
                    <a:pt x="1524" y="1851"/>
                    <a:pt x="1524" y="1851"/>
                  </a:cubicBezTo>
                  <a:cubicBezTo>
                    <a:pt x="1524" y="1855"/>
                    <a:pt x="1524" y="1857"/>
                    <a:pt x="1525" y="1857"/>
                  </a:cubicBezTo>
                  <a:cubicBezTo>
                    <a:pt x="1527" y="1857"/>
                    <a:pt x="1531" y="1845"/>
                    <a:pt x="1535" y="1845"/>
                  </a:cubicBezTo>
                  <a:lnTo>
                    <a:pt x="1535" y="1845"/>
                  </a:lnTo>
                  <a:lnTo>
                    <a:pt x="1529" y="1862"/>
                  </a:lnTo>
                  <a:cubicBezTo>
                    <a:pt x="1537" y="1862"/>
                    <a:pt x="1547" y="1859"/>
                    <a:pt x="1557" y="1859"/>
                  </a:cubicBezTo>
                  <a:cubicBezTo>
                    <a:pt x="1563" y="1859"/>
                    <a:pt x="1568" y="1860"/>
                    <a:pt x="1574" y="1862"/>
                  </a:cubicBezTo>
                  <a:cubicBezTo>
                    <a:pt x="1568" y="1862"/>
                    <a:pt x="1568" y="1867"/>
                    <a:pt x="1568" y="1873"/>
                  </a:cubicBezTo>
                  <a:cubicBezTo>
                    <a:pt x="1585" y="1873"/>
                    <a:pt x="1602" y="1890"/>
                    <a:pt x="1613" y="1907"/>
                  </a:cubicBezTo>
                  <a:lnTo>
                    <a:pt x="1619" y="1901"/>
                  </a:lnTo>
                  <a:lnTo>
                    <a:pt x="1619" y="1901"/>
                  </a:lnTo>
                  <a:cubicBezTo>
                    <a:pt x="1620" y="1902"/>
                    <a:pt x="1621" y="1903"/>
                    <a:pt x="1622" y="1903"/>
                  </a:cubicBezTo>
                  <a:cubicBezTo>
                    <a:pt x="1625" y="1903"/>
                    <a:pt x="1626" y="1894"/>
                    <a:pt x="1630" y="1890"/>
                  </a:cubicBezTo>
                  <a:lnTo>
                    <a:pt x="1630" y="1890"/>
                  </a:lnTo>
                  <a:cubicBezTo>
                    <a:pt x="1630" y="1890"/>
                    <a:pt x="1630" y="1898"/>
                    <a:pt x="1627" y="1900"/>
                  </a:cubicBezTo>
                  <a:lnTo>
                    <a:pt x="1627" y="1900"/>
                  </a:lnTo>
                  <a:cubicBezTo>
                    <a:pt x="1635" y="1898"/>
                    <a:pt x="1643" y="1895"/>
                    <a:pt x="1651" y="1895"/>
                  </a:cubicBezTo>
                  <a:cubicBezTo>
                    <a:pt x="1659" y="1895"/>
                    <a:pt x="1666" y="1898"/>
                    <a:pt x="1669" y="1907"/>
                  </a:cubicBezTo>
                  <a:cubicBezTo>
                    <a:pt x="1670" y="1908"/>
                    <a:pt x="1671" y="1909"/>
                    <a:pt x="1672" y="1909"/>
                  </a:cubicBezTo>
                  <a:cubicBezTo>
                    <a:pt x="1677" y="1909"/>
                    <a:pt x="1683" y="1896"/>
                    <a:pt x="1688" y="1896"/>
                  </a:cubicBezTo>
                  <a:cubicBezTo>
                    <a:pt x="1689" y="1896"/>
                    <a:pt x="1691" y="1898"/>
                    <a:pt x="1692" y="1901"/>
                  </a:cubicBezTo>
                  <a:lnTo>
                    <a:pt x="1686" y="1901"/>
                  </a:lnTo>
                  <a:cubicBezTo>
                    <a:pt x="1703" y="1912"/>
                    <a:pt x="1725" y="1907"/>
                    <a:pt x="1736" y="1929"/>
                  </a:cubicBezTo>
                  <a:cubicBezTo>
                    <a:pt x="1738" y="1925"/>
                    <a:pt x="1740" y="1923"/>
                    <a:pt x="1742" y="1923"/>
                  </a:cubicBezTo>
                  <a:cubicBezTo>
                    <a:pt x="1745" y="1923"/>
                    <a:pt x="1750" y="1927"/>
                    <a:pt x="1754" y="1927"/>
                  </a:cubicBezTo>
                  <a:cubicBezTo>
                    <a:pt x="1757" y="1927"/>
                    <a:pt x="1761" y="1925"/>
                    <a:pt x="1764" y="1918"/>
                  </a:cubicBezTo>
                  <a:cubicBezTo>
                    <a:pt x="1770" y="1929"/>
                    <a:pt x="1764" y="1935"/>
                    <a:pt x="1781" y="1946"/>
                  </a:cubicBezTo>
                  <a:cubicBezTo>
                    <a:pt x="1781" y="1947"/>
                    <a:pt x="1781" y="1947"/>
                    <a:pt x="1782" y="1947"/>
                  </a:cubicBezTo>
                  <a:cubicBezTo>
                    <a:pt x="1783" y="1947"/>
                    <a:pt x="1788" y="1934"/>
                    <a:pt x="1792" y="1929"/>
                  </a:cubicBezTo>
                  <a:lnTo>
                    <a:pt x="1792" y="1946"/>
                  </a:lnTo>
                  <a:lnTo>
                    <a:pt x="1804" y="1929"/>
                  </a:lnTo>
                  <a:lnTo>
                    <a:pt x="1804" y="1935"/>
                  </a:lnTo>
                  <a:cubicBezTo>
                    <a:pt x="1805" y="1934"/>
                    <a:pt x="1806" y="1934"/>
                    <a:pt x="1807" y="1934"/>
                  </a:cubicBezTo>
                  <a:cubicBezTo>
                    <a:pt x="1816" y="1934"/>
                    <a:pt x="1821" y="1952"/>
                    <a:pt x="1821" y="1957"/>
                  </a:cubicBezTo>
                  <a:lnTo>
                    <a:pt x="1843" y="1946"/>
                  </a:lnTo>
                  <a:lnTo>
                    <a:pt x="1843" y="1946"/>
                  </a:lnTo>
                  <a:cubicBezTo>
                    <a:pt x="1840" y="1949"/>
                    <a:pt x="1838" y="1952"/>
                    <a:pt x="1837" y="1955"/>
                  </a:cubicBezTo>
                  <a:lnTo>
                    <a:pt x="1837" y="1955"/>
                  </a:lnTo>
                  <a:cubicBezTo>
                    <a:pt x="1836" y="1954"/>
                    <a:pt x="1836" y="1954"/>
                    <a:pt x="1836" y="1954"/>
                  </a:cubicBezTo>
                  <a:cubicBezTo>
                    <a:pt x="1835" y="1954"/>
                    <a:pt x="1834" y="1955"/>
                    <a:pt x="1832" y="1957"/>
                  </a:cubicBezTo>
                  <a:cubicBezTo>
                    <a:pt x="1834" y="1957"/>
                    <a:pt x="1835" y="1956"/>
                    <a:pt x="1837" y="1955"/>
                  </a:cubicBezTo>
                  <a:lnTo>
                    <a:pt x="1837" y="1955"/>
                  </a:lnTo>
                  <a:cubicBezTo>
                    <a:pt x="1838" y="1956"/>
                    <a:pt x="1836" y="1965"/>
                    <a:pt x="1839" y="1965"/>
                  </a:cubicBezTo>
                  <a:cubicBezTo>
                    <a:pt x="1840" y="1965"/>
                    <a:pt x="1841" y="1965"/>
                    <a:pt x="1843" y="1963"/>
                  </a:cubicBezTo>
                  <a:cubicBezTo>
                    <a:pt x="1843" y="1957"/>
                    <a:pt x="1843" y="1951"/>
                    <a:pt x="1843" y="1951"/>
                  </a:cubicBezTo>
                  <a:cubicBezTo>
                    <a:pt x="1846" y="1958"/>
                    <a:pt x="1851" y="1961"/>
                    <a:pt x="1856" y="1961"/>
                  </a:cubicBezTo>
                  <a:cubicBezTo>
                    <a:pt x="1860" y="1961"/>
                    <a:pt x="1863" y="1959"/>
                    <a:pt x="1865" y="1957"/>
                  </a:cubicBezTo>
                  <a:lnTo>
                    <a:pt x="1865" y="1968"/>
                  </a:lnTo>
                  <a:cubicBezTo>
                    <a:pt x="1869" y="1970"/>
                    <a:pt x="1873" y="1971"/>
                    <a:pt x="1878" y="1971"/>
                  </a:cubicBezTo>
                  <a:cubicBezTo>
                    <a:pt x="1887" y="1971"/>
                    <a:pt x="1897" y="1968"/>
                    <a:pt x="1905" y="1968"/>
                  </a:cubicBezTo>
                  <a:cubicBezTo>
                    <a:pt x="1905" y="1963"/>
                    <a:pt x="1905" y="1946"/>
                    <a:pt x="1910" y="1946"/>
                  </a:cubicBezTo>
                  <a:lnTo>
                    <a:pt x="1910" y="1963"/>
                  </a:lnTo>
                  <a:cubicBezTo>
                    <a:pt x="1916" y="1951"/>
                    <a:pt x="1905" y="1957"/>
                    <a:pt x="1916" y="1946"/>
                  </a:cubicBezTo>
                  <a:lnTo>
                    <a:pt x="1916" y="1946"/>
                  </a:lnTo>
                  <a:cubicBezTo>
                    <a:pt x="1921" y="1946"/>
                    <a:pt x="1916" y="1963"/>
                    <a:pt x="1910" y="1968"/>
                  </a:cubicBezTo>
                  <a:lnTo>
                    <a:pt x="1921" y="1963"/>
                  </a:lnTo>
                  <a:lnTo>
                    <a:pt x="1921" y="1963"/>
                  </a:lnTo>
                  <a:cubicBezTo>
                    <a:pt x="1921" y="1968"/>
                    <a:pt x="1916" y="1968"/>
                    <a:pt x="1916" y="1974"/>
                  </a:cubicBezTo>
                  <a:cubicBezTo>
                    <a:pt x="1916" y="1973"/>
                    <a:pt x="1917" y="1973"/>
                    <a:pt x="1918" y="1973"/>
                  </a:cubicBezTo>
                  <a:cubicBezTo>
                    <a:pt x="1921" y="1973"/>
                    <a:pt x="1924" y="1980"/>
                    <a:pt x="1928" y="1980"/>
                  </a:cubicBezTo>
                  <a:cubicBezTo>
                    <a:pt x="1929" y="1980"/>
                    <a:pt x="1931" y="1979"/>
                    <a:pt x="1933" y="1974"/>
                  </a:cubicBezTo>
                  <a:lnTo>
                    <a:pt x="1933" y="1979"/>
                  </a:lnTo>
                  <a:lnTo>
                    <a:pt x="1966" y="1979"/>
                  </a:lnTo>
                  <a:cubicBezTo>
                    <a:pt x="1966" y="1963"/>
                    <a:pt x="1972" y="1968"/>
                    <a:pt x="1977" y="1957"/>
                  </a:cubicBezTo>
                  <a:cubicBezTo>
                    <a:pt x="1983" y="1963"/>
                    <a:pt x="1994" y="1974"/>
                    <a:pt x="2005" y="1974"/>
                  </a:cubicBezTo>
                  <a:cubicBezTo>
                    <a:pt x="2011" y="1968"/>
                    <a:pt x="2005" y="1963"/>
                    <a:pt x="2011" y="1957"/>
                  </a:cubicBezTo>
                  <a:cubicBezTo>
                    <a:pt x="2011" y="1968"/>
                    <a:pt x="2022" y="1968"/>
                    <a:pt x="2017" y="1974"/>
                  </a:cubicBezTo>
                  <a:cubicBezTo>
                    <a:pt x="2028" y="1974"/>
                    <a:pt x="2033" y="1974"/>
                    <a:pt x="2050" y="1963"/>
                  </a:cubicBezTo>
                  <a:cubicBezTo>
                    <a:pt x="2050" y="1957"/>
                    <a:pt x="2045" y="1957"/>
                    <a:pt x="2045" y="1951"/>
                  </a:cubicBezTo>
                  <a:lnTo>
                    <a:pt x="2045" y="1951"/>
                  </a:lnTo>
                  <a:cubicBezTo>
                    <a:pt x="2049" y="1951"/>
                    <a:pt x="2054" y="1955"/>
                    <a:pt x="2055" y="1960"/>
                  </a:cubicBezTo>
                  <a:lnTo>
                    <a:pt x="2055" y="1960"/>
                  </a:lnTo>
                  <a:cubicBezTo>
                    <a:pt x="2057" y="1960"/>
                    <a:pt x="2058" y="1959"/>
                    <a:pt x="2059" y="1959"/>
                  </a:cubicBezTo>
                  <a:cubicBezTo>
                    <a:pt x="2074" y="1959"/>
                    <a:pt x="2088" y="1982"/>
                    <a:pt x="2098" y="1982"/>
                  </a:cubicBezTo>
                  <a:cubicBezTo>
                    <a:pt x="2101" y="1982"/>
                    <a:pt x="2104" y="1980"/>
                    <a:pt x="2106" y="1974"/>
                  </a:cubicBezTo>
                  <a:lnTo>
                    <a:pt x="2123" y="1963"/>
                  </a:lnTo>
                  <a:lnTo>
                    <a:pt x="2123" y="1963"/>
                  </a:lnTo>
                  <a:cubicBezTo>
                    <a:pt x="2129" y="1968"/>
                    <a:pt x="2117" y="1974"/>
                    <a:pt x="2123" y="1979"/>
                  </a:cubicBezTo>
                  <a:cubicBezTo>
                    <a:pt x="2128" y="1974"/>
                    <a:pt x="2133" y="1973"/>
                    <a:pt x="2137" y="1973"/>
                  </a:cubicBezTo>
                  <a:cubicBezTo>
                    <a:pt x="2142" y="1973"/>
                    <a:pt x="2147" y="1975"/>
                    <a:pt x="2152" y="1975"/>
                  </a:cubicBezTo>
                  <a:cubicBezTo>
                    <a:pt x="2155" y="1975"/>
                    <a:pt x="2159" y="1973"/>
                    <a:pt x="2162" y="1968"/>
                  </a:cubicBezTo>
                  <a:cubicBezTo>
                    <a:pt x="2166" y="1979"/>
                    <a:pt x="2171" y="1983"/>
                    <a:pt x="2178" y="1983"/>
                  </a:cubicBezTo>
                  <a:cubicBezTo>
                    <a:pt x="2185" y="1983"/>
                    <a:pt x="2194" y="1978"/>
                    <a:pt x="2202" y="1978"/>
                  </a:cubicBezTo>
                  <a:cubicBezTo>
                    <a:pt x="2206" y="1978"/>
                    <a:pt x="2210" y="1979"/>
                    <a:pt x="2213" y="1985"/>
                  </a:cubicBezTo>
                  <a:lnTo>
                    <a:pt x="2213" y="1979"/>
                  </a:lnTo>
                  <a:cubicBezTo>
                    <a:pt x="2214" y="1977"/>
                    <a:pt x="2215" y="1976"/>
                    <a:pt x="2216" y="1976"/>
                  </a:cubicBezTo>
                  <a:cubicBezTo>
                    <a:pt x="2218" y="1976"/>
                    <a:pt x="2220" y="1985"/>
                    <a:pt x="2224" y="1985"/>
                  </a:cubicBezTo>
                  <a:cubicBezTo>
                    <a:pt x="2218" y="1979"/>
                    <a:pt x="2218" y="1979"/>
                    <a:pt x="2218" y="1974"/>
                  </a:cubicBezTo>
                  <a:cubicBezTo>
                    <a:pt x="2226" y="1969"/>
                    <a:pt x="2234" y="1968"/>
                    <a:pt x="2242" y="1968"/>
                  </a:cubicBezTo>
                  <a:cubicBezTo>
                    <a:pt x="2266" y="1968"/>
                    <a:pt x="2293" y="1981"/>
                    <a:pt x="2313" y="1985"/>
                  </a:cubicBezTo>
                  <a:cubicBezTo>
                    <a:pt x="2323" y="1985"/>
                    <a:pt x="2320" y="1953"/>
                    <a:pt x="2329" y="1953"/>
                  </a:cubicBezTo>
                  <a:cubicBezTo>
                    <a:pt x="2331" y="1953"/>
                    <a:pt x="2333" y="1954"/>
                    <a:pt x="2336" y="1957"/>
                  </a:cubicBezTo>
                  <a:lnTo>
                    <a:pt x="2330" y="1974"/>
                  </a:lnTo>
                  <a:cubicBezTo>
                    <a:pt x="2353" y="1957"/>
                    <a:pt x="2381" y="1968"/>
                    <a:pt x="2397" y="1951"/>
                  </a:cubicBezTo>
                  <a:cubicBezTo>
                    <a:pt x="2397" y="1951"/>
                    <a:pt x="2397" y="1957"/>
                    <a:pt x="2397" y="1957"/>
                  </a:cubicBezTo>
                  <a:cubicBezTo>
                    <a:pt x="2399" y="1960"/>
                    <a:pt x="2401" y="1962"/>
                    <a:pt x="2403" y="1962"/>
                  </a:cubicBezTo>
                  <a:cubicBezTo>
                    <a:pt x="2409" y="1962"/>
                    <a:pt x="2414" y="1954"/>
                    <a:pt x="2414" y="1946"/>
                  </a:cubicBezTo>
                  <a:cubicBezTo>
                    <a:pt x="2414" y="1946"/>
                    <a:pt x="2414" y="1951"/>
                    <a:pt x="2420" y="1957"/>
                  </a:cubicBezTo>
                  <a:cubicBezTo>
                    <a:pt x="2420" y="1958"/>
                    <a:pt x="2421" y="1958"/>
                    <a:pt x="2421" y="1958"/>
                  </a:cubicBezTo>
                  <a:cubicBezTo>
                    <a:pt x="2425" y="1958"/>
                    <a:pt x="2426" y="1948"/>
                    <a:pt x="2428" y="1948"/>
                  </a:cubicBezTo>
                  <a:cubicBezTo>
                    <a:pt x="2429" y="1948"/>
                    <a:pt x="2430" y="1949"/>
                    <a:pt x="2431" y="1951"/>
                  </a:cubicBezTo>
                  <a:cubicBezTo>
                    <a:pt x="2431" y="1957"/>
                    <a:pt x="2431" y="1957"/>
                    <a:pt x="2431" y="1957"/>
                  </a:cubicBezTo>
                  <a:cubicBezTo>
                    <a:pt x="2431" y="1951"/>
                    <a:pt x="2442" y="1957"/>
                    <a:pt x="2437" y="1946"/>
                  </a:cubicBezTo>
                  <a:lnTo>
                    <a:pt x="2437" y="1946"/>
                  </a:lnTo>
                  <a:cubicBezTo>
                    <a:pt x="2438" y="1947"/>
                    <a:pt x="2440" y="1947"/>
                    <a:pt x="2441" y="1947"/>
                  </a:cubicBezTo>
                  <a:cubicBezTo>
                    <a:pt x="2448" y="1947"/>
                    <a:pt x="2453" y="1939"/>
                    <a:pt x="2460" y="1939"/>
                  </a:cubicBezTo>
                  <a:cubicBezTo>
                    <a:pt x="2461" y="1939"/>
                    <a:pt x="2463" y="1939"/>
                    <a:pt x="2465" y="1940"/>
                  </a:cubicBezTo>
                  <a:cubicBezTo>
                    <a:pt x="2465" y="1937"/>
                    <a:pt x="2466" y="1936"/>
                    <a:pt x="2467" y="1936"/>
                  </a:cubicBezTo>
                  <a:cubicBezTo>
                    <a:pt x="2468" y="1936"/>
                    <a:pt x="2470" y="1937"/>
                    <a:pt x="2472" y="1937"/>
                  </a:cubicBezTo>
                  <a:cubicBezTo>
                    <a:pt x="2474" y="1937"/>
                    <a:pt x="2476" y="1936"/>
                    <a:pt x="2476" y="1929"/>
                  </a:cubicBezTo>
                  <a:cubicBezTo>
                    <a:pt x="2478" y="1937"/>
                    <a:pt x="2482" y="1940"/>
                    <a:pt x="2486" y="1940"/>
                  </a:cubicBezTo>
                  <a:cubicBezTo>
                    <a:pt x="2490" y="1940"/>
                    <a:pt x="2495" y="1935"/>
                    <a:pt x="2498" y="1929"/>
                  </a:cubicBezTo>
                  <a:cubicBezTo>
                    <a:pt x="2498" y="1935"/>
                    <a:pt x="2504" y="1935"/>
                    <a:pt x="2504" y="1946"/>
                  </a:cubicBezTo>
                  <a:cubicBezTo>
                    <a:pt x="2509" y="1946"/>
                    <a:pt x="2515" y="1940"/>
                    <a:pt x="2509" y="1929"/>
                  </a:cubicBezTo>
                  <a:lnTo>
                    <a:pt x="2509" y="1929"/>
                  </a:lnTo>
                  <a:cubicBezTo>
                    <a:pt x="2513" y="1934"/>
                    <a:pt x="2516" y="1936"/>
                    <a:pt x="2518" y="1936"/>
                  </a:cubicBezTo>
                  <a:cubicBezTo>
                    <a:pt x="2524" y="1936"/>
                    <a:pt x="2527" y="1925"/>
                    <a:pt x="2533" y="1925"/>
                  </a:cubicBezTo>
                  <a:cubicBezTo>
                    <a:pt x="2536" y="1925"/>
                    <a:pt x="2539" y="1927"/>
                    <a:pt x="2543" y="1935"/>
                  </a:cubicBezTo>
                  <a:cubicBezTo>
                    <a:pt x="2554" y="1918"/>
                    <a:pt x="2571" y="1907"/>
                    <a:pt x="2582" y="1895"/>
                  </a:cubicBezTo>
                  <a:lnTo>
                    <a:pt x="2582" y="1895"/>
                  </a:lnTo>
                  <a:cubicBezTo>
                    <a:pt x="2588" y="1918"/>
                    <a:pt x="2565" y="1907"/>
                    <a:pt x="2571" y="1923"/>
                  </a:cubicBezTo>
                  <a:cubicBezTo>
                    <a:pt x="2588" y="1912"/>
                    <a:pt x="2593" y="1895"/>
                    <a:pt x="2605" y="1895"/>
                  </a:cubicBezTo>
                  <a:cubicBezTo>
                    <a:pt x="2610" y="1895"/>
                    <a:pt x="2605" y="1907"/>
                    <a:pt x="2605" y="1907"/>
                  </a:cubicBezTo>
                  <a:cubicBezTo>
                    <a:pt x="2621" y="1895"/>
                    <a:pt x="2638" y="1901"/>
                    <a:pt x="2644" y="1890"/>
                  </a:cubicBezTo>
                  <a:cubicBezTo>
                    <a:pt x="2649" y="1890"/>
                    <a:pt x="2644" y="1890"/>
                    <a:pt x="2644" y="1895"/>
                  </a:cubicBezTo>
                  <a:cubicBezTo>
                    <a:pt x="2648" y="1891"/>
                    <a:pt x="2649" y="1893"/>
                    <a:pt x="2649" y="1890"/>
                  </a:cubicBezTo>
                  <a:lnTo>
                    <a:pt x="2649" y="1890"/>
                  </a:lnTo>
                  <a:cubicBezTo>
                    <a:pt x="2649" y="1890"/>
                    <a:pt x="2649" y="1890"/>
                    <a:pt x="2649" y="1890"/>
                  </a:cubicBezTo>
                  <a:lnTo>
                    <a:pt x="2649" y="1884"/>
                  </a:lnTo>
                  <a:cubicBezTo>
                    <a:pt x="2649" y="1887"/>
                    <a:pt x="2649" y="1889"/>
                    <a:pt x="2649" y="1890"/>
                  </a:cubicBezTo>
                  <a:lnTo>
                    <a:pt x="2649" y="1890"/>
                  </a:lnTo>
                  <a:cubicBezTo>
                    <a:pt x="2638" y="1879"/>
                    <a:pt x="2649" y="1856"/>
                    <a:pt x="2649" y="1851"/>
                  </a:cubicBezTo>
                  <a:cubicBezTo>
                    <a:pt x="2649" y="1879"/>
                    <a:pt x="2661" y="1856"/>
                    <a:pt x="2666" y="1890"/>
                  </a:cubicBezTo>
                  <a:cubicBezTo>
                    <a:pt x="2666" y="1890"/>
                    <a:pt x="2666" y="1884"/>
                    <a:pt x="2666" y="1879"/>
                  </a:cubicBezTo>
                  <a:cubicBezTo>
                    <a:pt x="2666" y="1879"/>
                    <a:pt x="2672" y="1879"/>
                    <a:pt x="2672" y="1890"/>
                  </a:cubicBezTo>
                  <a:cubicBezTo>
                    <a:pt x="2677" y="1879"/>
                    <a:pt x="2672" y="1873"/>
                    <a:pt x="2683" y="1873"/>
                  </a:cubicBezTo>
                  <a:cubicBezTo>
                    <a:pt x="2683" y="1873"/>
                    <a:pt x="2683" y="1879"/>
                    <a:pt x="2683" y="1884"/>
                  </a:cubicBezTo>
                  <a:cubicBezTo>
                    <a:pt x="2683" y="1873"/>
                    <a:pt x="2683" y="1862"/>
                    <a:pt x="2694" y="1862"/>
                  </a:cubicBezTo>
                  <a:cubicBezTo>
                    <a:pt x="2694" y="1867"/>
                    <a:pt x="2694" y="1873"/>
                    <a:pt x="2694" y="1873"/>
                  </a:cubicBezTo>
                  <a:cubicBezTo>
                    <a:pt x="2705" y="1867"/>
                    <a:pt x="2705" y="1845"/>
                    <a:pt x="2722" y="1845"/>
                  </a:cubicBezTo>
                  <a:cubicBezTo>
                    <a:pt x="2722" y="1867"/>
                    <a:pt x="2728" y="1851"/>
                    <a:pt x="2733" y="1867"/>
                  </a:cubicBezTo>
                  <a:lnTo>
                    <a:pt x="2739" y="1862"/>
                  </a:lnTo>
                  <a:lnTo>
                    <a:pt x="2733" y="1856"/>
                  </a:lnTo>
                  <a:cubicBezTo>
                    <a:pt x="2738" y="1852"/>
                    <a:pt x="2742" y="1843"/>
                    <a:pt x="2747" y="1843"/>
                  </a:cubicBezTo>
                  <a:cubicBezTo>
                    <a:pt x="2748" y="1843"/>
                    <a:pt x="2749" y="1844"/>
                    <a:pt x="2750" y="1845"/>
                  </a:cubicBezTo>
                  <a:lnTo>
                    <a:pt x="2750" y="1851"/>
                  </a:lnTo>
                  <a:lnTo>
                    <a:pt x="2756" y="1845"/>
                  </a:lnTo>
                  <a:lnTo>
                    <a:pt x="2750" y="1839"/>
                  </a:lnTo>
                  <a:cubicBezTo>
                    <a:pt x="2755" y="1830"/>
                    <a:pt x="2748" y="1821"/>
                    <a:pt x="2749" y="1821"/>
                  </a:cubicBezTo>
                  <a:lnTo>
                    <a:pt x="2749" y="1821"/>
                  </a:lnTo>
                  <a:cubicBezTo>
                    <a:pt x="2749" y="1821"/>
                    <a:pt x="2749" y="1822"/>
                    <a:pt x="2750" y="1823"/>
                  </a:cubicBezTo>
                  <a:cubicBezTo>
                    <a:pt x="2750" y="1823"/>
                    <a:pt x="2752" y="1821"/>
                    <a:pt x="2754" y="1821"/>
                  </a:cubicBezTo>
                  <a:cubicBezTo>
                    <a:pt x="2757" y="1821"/>
                    <a:pt x="2761" y="1823"/>
                    <a:pt x="2767" y="1828"/>
                  </a:cubicBezTo>
                  <a:cubicBezTo>
                    <a:pt x="2767" y="1823"/>
                    <a:pt x="2767" y="1817"/>
                    <a:pt x="2773" y="1817"/>
                  </a:cubicBezTo>
                  <a:cubicBezTo>
                    <a:pt x="2778" y="1823"/>
                    <a:pt x="2778" y="1834"/>
                    <a:pt x="2778" y="1839"/>
                  </a:cubicBezTo>
                  <a:cubicBezTo>
                    <a:pt x="2778" y="1825"/>
                    <a:pt x="2791" y="1827"/>
                    <a:pt x="2791" y="1817"/>
                  </a:cubicBezTo>
                  <a:lnTo>
                    <a:pt x="2791" y="1817"/>
                  </a:lnTo>
                  <a:cubicBezTo>
                    <a:pt x="2792" y="1823"/>
                    <a:pt x="2795" y="1828"/>
                    <a:pt x="2795" y="1828"/>
                  </a:cubicBezTo>
                  <a:lnTo>
                    <a:pt x="2795" y="1817"/>
                  </a:lnTo>
                  <a:cubicBezTo>
                    <a:pt x="2801" y="1817"/>
                    <a:pt x="2801" y="1823"/>
                    <a:pt x="2801" y="1828"/>
                  </a:cubicBezTo>
                  <a:cubicBezTo>
                    <a:pt x="2811" y="1828"/>
                    <a:pt x="2794" y="1811"/>
                    <a:pt x="2802" y="1811"/>
                  </a:cubicBezTo>
                  <a:lnTo>
                    <a:pt x="2802" y="1811"/>
                  </a:lnTo>
                  <a:cubicBezTo>
                    <a:pt x="2803" y="1811"/>
                    <a:pt x="2804" y="1811"/>
                    <a:pt x="2806" y="1811"/>
                  </a:cubicBezTo>
                  <a:cubicBezTo>
                    <a:pt x="2806" y="1811"/>
                    <a:pt x="2806" y="1817"/>
                    <a:pt x="2806" y="1817"/>
                  </a:cubicBezTo>
                  <a:cubicBezTo>
                    <a:pt x="2817" y="1817"/>
                    <a:pt x="2823" y="1806"/>
                    <a:pt x="2834" y="1806"/>
                  </a:cubicBezTo>
                  <a:lnTo>
                    <a:pt x="2834" y="1806"/>
                  </a:lnTo>
                  <a:cubicBezTo>
                    <a:pt x="2840" y="1823"/>
                    <a:pt x="2829" y="1811"/>
                    <a:pt x="2834" y="1828"/>
                  </a:cubicBezTo>
                  <a:cubicBezTo>
                    <a:pt x="2845" y="1817"/>
                    <a:pt x="2857" y="1795"/>
                    <a:pt x="2868" y="1795"/>
                  </a:cubicBezTo>
                  <a:cubicBezTo>
                    <a:pt x="2866" y="1788"/>
                    <a:pt x="2866" y="1786"/>
                    <a:pt x="2868" y="1786"/>
                  </a:cubicBezTo>
                  <a:cubicBezTo>
                    <a:pt x="2871" y="1786"/>
                    <a:pt x="2876" y="1792"/>
                    <a:pt x="2881" y="1792"/>
                  </a:cubicBezTo>
                  <a:cubicBezTo>
                    <a:pt x="2882" y="1792"/>
                    <a:pt x="2884" y="1791"/>
                    <a:pt x="2885" y="1789"/>
                  </a:cubicBezTo>
                  <a:cubicBezTo>
                    <a:pt x="2885" y="1789"/>
                    <a:pt x="2885" y="1800"/>
                    <a:pt x="2885" y="1800"/>
                  </a:cubicBezTo>
                  <a:cubicBezTo>
                    <a:pt x="2896" y="1800"/>
                    <a:pt x="2901" y="1789"/>
                    <a:pt x="2913" y="1778"/>
                  </a:cubicBezTo>
                  <a:lnTo>
                    <a:pt x="2913" y="1783"/>
                  </a:lnTo>
                  <a:cubicBezTo>
                    <a:pt x="2916" y="1783"/>
                    <a:pt x="2923" y="1781"/>
                    <a:pt x="2928" y="1781"/>
                  </a:cubicBezTo>
                  <a:cubicBezTo>
                    <a:pt x="2931" y="1781"/>
                    <a:pt x="2933" y="1782"/>
                    <a:pt x="2935" y="1783"/>
                  </a:cubicBezTo>
                  <a:cubicBezTo>
                    <a:pt x="2935" y="1772"/>
                    <a:pt x="2935" y="1772"/>
                    <a:pt x="2935" y="1767"/>
                  </a:cubicBezTo>
                  <a:cubicBezTo>
                    <a:pt x="2941" y="1772"/>
                    <a:pt x="2945" y="1775"/>
                    <a:pt x="2949" y="1775"/>
                  </a:cubicBezTo>
                  <a:cubicBezTo>
                    <a:pt x="2960" y="1775"/>
                    <a:pt x="2962" y="1752"/>
                    <a:pt x="2976" y="1752"/>
                  </a:cubicBezTo>
                  <a:cubicBezTo>
                    <a:pt x="2978" y="1752"/>
                    <a:pt x="2982" y="1753"/>
                    <a:pt x="2985" y="1755"/>
                  </a:cubicBezTo>
                  <a:cubicBezTo>
                    <a:pt x="2985" y="1761"/>
                    <a:pt x="2980" y="1767"/>
                    <a:pt x="2985" y="1767"/>
                  </a:cubicBezTo>
                  <a:lnTo>
                    <a:pt x="2997" y="1755"/>
                  </a:lnTo>
                  <a:cubicBezTo>
                    <a:pt x="2991" y="1744"/>
                    <a:pt x="2991" y="1750"/>
                    <a:pt x="2985" y="1739"/>
                  </a:cubicBezTo>
                  <a:cubicBezTo>
                    <a:pt x="2985" y="1733"/>
                    <a:pt x="2985" y="1727"/>
                    <a:pt x="2991" y="1727"/>
                  </a:cubicBezTo>
                  <a:lnTo>
                    <a:pt x="2991" y="1727"/>
                  </a:lnTo>
                  <a:cubicBezTo>
                    <a:pt x="2985" y="1733"/>
                    <a:pt x="2997" y="1744"/>
                    <a:pt x="3002" y="1750"/>
                  </a:cubicBezTo>
                  <a:cubicBezTo>
                    <a:pt x="2997" y="1744"/>
                    <a:pt x="2997" y="1739"/>
                    <a:pt x="2997" y="1739"/>
                  </a:cubicBezTo>
                  <a:lnTo>
                    <a:pt x="2997" y="1739"/>
                  </a:lnTo>
                  <a:cubicBezTo>
                    <a:pt x="2998" y="1740"/>
                    <a:pt x="2999" y="1741"/>
                    <a:pt x="3000" y="1741"/>
                  </a:cubicBezTo>
                  <a:cubicBezTo>
                    <a:pt x="3003" y="1741"/>
                    <a:pt x="2996" y="1725"/>
                    <a:pt x="2999" y="1725"/>
                  </a:cubicBezTo>
                  <a:lnTo>
                    <a:pt x="2999" y="1725"/>
                  </a:lnTo>
                  <a:cubicBezTo>
                    <a:pt x="3000" y="1725"/>
                    <a:pt x="3001" y="1726"/>
                    <a:pt x="3002" y="1727"/>
                  </a:cubicBezTo>
                  <a:lnTo>
                    <a:pt x="3002" y="1733"/>
                  </a:lnTo>
                  <a:cubicBezTo>
                    <a:pt x="3008" y="1727"/>
                    <a:pt x="3008" y="1716"/>
                    <a:pt x="3013" y="1716"/>
                  </a:cubicBezTo>
                  <a:lnTo>
                    <a:pt x="3013" y="1716"/>
                  </a:lnTo>
                  <a:cubicBezTo>
                    <a:pt x="3019" y="1727"/>
                    <a:pt x="3008" y="1727"/>
                    <a:pt x="3013" y="1733"/>
                  </a:cubicBezTo>
                  <a:cubicBezTo>
                    <a:pt x="3018" y="1733"/>
                    <a:pt x="3015" y="1715"/>
                    <a:pt x="3021" y="1715"/>
                  </a:cubicBezTo>
                  <a:cubicBezTo>
                    <a:pt x="3022" y="1715"/>
                    <a:pt x="3023" y="1716"/>
                    <a:pt x="3025" y="1716"/>
                  </a:cubicBezTo>
                  <a:cubicBezTo>
                    <a:pt x="3025" y="1722"/>
                    <a:pt x="3019" y="1722"/>
                    <a:pt x="3019" y="1727"/>
                  </a:cubicBezTo>
                  <a:cubicBezTo>
                    <a:pt x="3025" y="1733"/>
                    <a:pt x="3027" y="1734"/>
                    <a:pt x="3030" y="1734"/>
                  </a:cubicBezTo>
                  <a:cubicBezTo>
                    <a:pt x="3032" y="1734"/>
                    <a:pt x="3033" y="1733"/>
                    <a:pt x="3036" y="1733"/>
                  </a:cubicBezTo>
                  <a:lnTo>
                    <a:pt x="3047" y="1739"/>
                  </a:lnTo>
                  <a:lnTo>
                    <a:pt x="3041" y="1733"/>
                  </a:lnTo>
                  <a:cubicBezTo>
                    <a:pt x="3036" y="1699"/>
                    <a:pt x="3053" y="1722"/>
                    <a:pt x="3053" y="1699"/>
                  </a:cubicBezTo>
                  <a:cubicBezTo>
                    <a:pt x="3053" y="1722"/>
                    <a:pt x="3058" y="1711"/>
                    <a:pt x="3064" y="1722"/>
                  </a:cubicBezTo>
                  <a:cubicBezTo>
                    <a:pt x="3064" y="1727"/>
                    <a:pt x="3069" y="1727"/>
                    <a:pt x="3069" y="1733"/>
                  </a:cubicBezTo>
                  <a:cubicBezTo>
                    <a:pt x="3069" y="1730"/>
                    <a:pt x="3070" y="1729"/>
                    <a:pt x="3072" y="1729"/>
                  </a:cubicBezTo>
                  <a:cubicBezTo>
                    <a:pt x="3073" y="1729"/>
                    <a:pt x="3075" y="1730"/>
                    <a:pt x="3077" y="1730"/>
                  </a:cubicBezTo>
                  <a:cubicBezTo>
                    <a:pt x="3079" y="1730"/>
                    <a:pt x="3081" y="1728"/>
                    <a:pt x="3081" y="1722"/>
                  </a:cubicBezTo>
                  <a:cubicBezTo>
                    <a:pt x="3081" y="1727"/>
                    <a:pt x="3086" y="1722"/>
                    <a:pt x="3086" y="1733"/>
                  </a:cubicBezTo>
                  <a:cubicBezTo>
                    <a:pt x="3092" y="1727"/>
                    <a:pt x="3086" y="1722"/>
                    <a:pt x="3081" y="1716"/>
                  </a:cubicBezTo>
                  <a:cubicBezTo>
                    <a:pt x="3082" y="1712"/>
                    <a:pt x="3085" y="1710"/>
                    <a:pt x="3088" y="1710"/>
                  </a:cubicBezTo>
                  <a:cubicBezTo>
                    <a:pt x="3092" y="1710"/>
                    <a:pt x="3098" y="1713"/>
                    <a:pt x="3102" y="1713"/>
                  </a:cubicBezTo>
                  <a:cubicBezTo>
                    <a:pt x="3108" y="1713"/>
                    <a:pt x="3112" y="1710"/>
                    <a:pt x="3114" y="1699"/>
                  </a:cubicBezTo>
                  <a:cubicBezTo>
                    <a:pt x="3120" y="1688"/>
                    <a:pt x="3114" y="1677"/>
                    <a:pt x="3120" y="1666"/>
                  </a:cubicBezTo>
                  <a:cubicBezTo>
                    <a:pt x="3125" y="1671"/>
                    <a:pt x="3125" y="1677"/>
                    <a:pt x="3125" y="1677"/>
                  </a:cubicBezTo>
                  <a:cubicBezTo>
                    <a:pt x="3128" y="1679"/>
                    <a:pt x="3130" y="1681"/>
                    <a:pt x="3132" y="1681"/>
                  </a:cubicBezTo>
                  <a:cubicBezTo>
                    <a:pt x="3136" y="1681"/>
                    <a:pt x="3139" y="1678"/>
                    <a:pt x="3142" y="1671"/>
                  </a:cubicBezTo>
                  <a:lnTo>
                    <a:pt x="3137" y="1655"/>
                  </a:lnTo>
                  <a:lnTo>
                    <a:pt x="3137" y="1671"/>
                  </a:lnTo>
                  <a:cubicBezTo>
                    <a:pt x="3131" y="1671"/>
                    <a:pt x="3125" y="1660"/>
                    <a:pt x="3131" y="1655"/>
                  </a:cubicBezTo>
                  <a:cubicBezTo>
                    <a:pt x="3129" y="1654"/>
                    <a:pt x="3128" y="1653"/>
                    <a:pt x="3127" y="1653"/>
                  </a:cubicBezTo>
                  <a:cubicBezTo>
                    <a:pt x="3124" y="1653"/>
                    <a:pt x="3126" y="1659"/>
                    <a:pt x="3125" y="1659"/>
                  </a:cubicBezTo>
                  <a:cubicBezTo>
                    <a:pt x="3124" y="1659"/>
                    <a:pt x="3123" y="1658"/>
                    <a:pt x="3120" y="1655"/>
                  </a:cubicBezTo>
                  <a:lnTo>
                    <a:pt x="3114" y="1660"/>
                  </a:lnTo>
                  <a:cubicBezTo>
                    <a:pt x="3114" y="1655"/>
                    <a:pt x="3109" y="1649"/>
                    <a:pt x="3114" y="1649"/>
                  </a:cubicBezTo>
                  <a:cubicBezTo>
                    <a:pt x="3113" y="1648"/>
                    <a:pt x="3112" y="1648"/>
                    <a:pt x="3111" y="1648"/>
                  </a:cubicBezTo>
                  <a:cubicBezTo>
                    <a:pt x="3106" y="1648"/>
                    <a:pt x="3106" y="1658"/>
                    <a:pt x="3102" y="1658"/>
                  </a:cubicBezTo>
                  <a:cubicBezTo>
                    <a:pt x="3101" y="1658"/>
                    <a:pt x="3100" y="1657"/>
                    <a:pt x="3097" y="1655"/>
                  </a:cubicBezTo>
                  <a:lnTo>
                    <a:pt x="3097" y="1655"/>
                  </a:lnTo>
                  <a:cubicBezTo>
                    <a:pt x="3086" y="1666"/>
                    <a:pt x="3103" y="1666"/>
                    <a:pt x="3097" y="1688"/>
                  </a:cubicBezTo>
                  <a:lnTo>
                    <a:pt x="3081" y="1660"/>
                  </a:lnTo>
                  <a:lnTo>
                    <a:pt x="3086" y="1671"/>
                  </a:lnTo>
                  <a:cubicBezTo>
                    <a:pt x="3081" y="1671"/>
                    <a:pt x="3081" y="1671"/>
                    <a:pt x="3081" y="1666"/>
                  </a:cubicBezTo>
                  <a:cubicBezTo>
                    <a:pt x="3075" y="1677"/>
                    <a:pt x="3081" y="1671"/>
                    <a:pt x="3081" y="1683"/>
                  </a:cubicBezTo>
                  <a:cubicBezTo>
                    <a:pt x="3078" y="1680"/>
                    <a:pt x="3076" y="1679"/>
                    <a:pt x="3074" y="1679"/>
                  </a:cubicBezTo>
                  <a:cubicBezTo>
                    <a:pt x="3072" y="1679"/>
                    <a:pt x="3070" y="1682"/>
                    <a:pt x="3067" y="1682"/>
                  </a:cubicBezTo>
                  <a:cubicBezTo>
                    <a:pt x="3065" y="1682"/>
                    <a:pt x="3062" y="1680"/>
                    <a:pt x="3058" y="1671"/>
                  </a:cubicBezTo>
                  <a:lnTo>
                    <a:pt x="3058" y="1671"/>
                  </a:lnTo>
                  <a:cubicBezTo>
                    <a:pt x="3058" y="1683"/>
                    <a:pt x="3069" y="1677"/>
                    <a:pt x="3064" y="1688"/>
                  </a:cubicBezTo>
                  <a:cubicBezTo>
                    <a:pt x="3061" y="1682"/>
                    <a:pt x="3059" y="1679"/>
                    <a:pt x="3057" y="1679"/>
                  </a:cubicBezTo>
                  <a:cubicBezTo>
                    <a:pt x="3055" y="1679"/>
                    <a:pt x="3055" y="1689"/>
                    <a:pt x="3050" y="1689"/>
                  </a:cubicBezTo>
                  <a:cubicBezTo>
                    <a:pt x="3049" y="1689"/>
                    <a:pt x="3048" y="1689"/>
                    <a:pt x="3047" y="1688"/>
                  </a:cubicBezTo>
                  <a:cubicBezTo>
                    <a:pt x="3047" y="1677"/>
                    <a:pt x="3053" y="1677"/>
                    <a:pt x="3041" y="1671"/>
                  </a:cubicBezTo>
                  <a:lnTo>
                    <a:pt x="3041" y="1671"/>
                  </a:lnTo>
                  <a:cubicBezTo>
                    <a:pt x="3043" y="1679"/>
                    <a:pt x="3043" y="1682"/>
                    <a:pt x="3041" y="1682"/>
                  </a:cubicBezTo>
                  <a:cubicBezTo>
                    <a:pt x="3038" y="1682"/>
                    <a:pt x="3033" y="1676"/>
                    <a:pt x="3031" y="1676"/>
                  </a:cubicBezTo>
                  <a:cubicBezTo>
                    <a:pt x="3030" y="1676"/>
                    <a:pt x="3030" y="1676"/>
                    <a:pt x="3030" y="1677"/>
                  </a:cubicBezTo>
                  <a:cubicBezTo>
                    <a:pt x="3025" y="1677"/>
                    <a:pt x="3025" y="1672"/>
                    <a:pt x="3025" y="1671"/>
                  </a:cubicBezTo>
                  <a:lnTo>
                    <a:pt x="3025" y="1671"/>
                  </a:lnTo>
                  <a:cubicBezTo>
                    <a:pt x="3025" y="1672"/>
                    <a:pt x="3025" y="1683"/>
                    <a:pt x="3030" y="1688"/>
                  </a:cubicBezTo>
                  <a:cubicBezTo>
                    <a:pt x="3025" y="1694"/>
                    <a:pt x="3019" y="1688"/>
                    <a:pt x="3013" y="1699"/>
                  </a:cubicBezTo>
                  <a:cubicBezTo>
                    <a:pt x="3013" y="1694"/>
                    <a:pt x="2998" y="1694"/>
                    <a:pt x="2987" y="1694"/>
                  </a:cubicBezTo>
                  <a:lnTo>
                    <a:pt x="2987" y="1694"/>
                  </a:lnTo>
                  <a:cubicBezTo>
                    <a:pt x="2990" y="1705"/>
                    <a:pt x="2985" y="1706"/>
                    <a:pt x="2980" y="1711"/>
                  </a:cubicBezTo>
                  <a:cubicBezTo>
                    <a:pt x="2974" y="1699"/>
                    <a:pt x="2974" y="1699"/>
                    <a:pt x="2974" y="1694"/>
                  </a:cubicBezTo>
                  <a:lnTo>
                    <a:pt x="2969" y="1694"/>
                  </a:lnTo>
                  <a:cubicBezTo>
                    <a:pt x="2974" y="1699"/>
                    <a:pt x="2974" y="1705"/>
                    <a:pt x="2969" y="1705"/>
                  </a:cubicBezTo>
                  <a:lnTo>
                    <a:pt x="2963" y="1694"/>
                  </a:lnTo>
                  <a:cubicBezTo>
                    <a:pt x="2958" y="1699"/>
                    <a:pt x="2958" y="1712"/>
                    <a:pt x="2950" y="1712"/>
                  </a:cubicBezTo>
                  <a:cubicBezTo>
                    <a:pt x="2949" y="1712"/>
                    <a:pt x="2948" y="1711"/>
                    <a:pt x="2946" y="1711"/>
                  </a:cubicBezTo>
                  <a:lnTo>
                    <a:pt x="2946" y="1711"/>
                  </a:lnTo>
                  <a:cubicBezTo>
                    <a:pt x="2952" y="1722"/>
                    <a:pt x="2963" y="1739"/>
                    <a:pt x="2957" y="1750"/>
                  </a:cubicBezTo>
                  <a:cubicBezTo>
                    <a:pt x="2957" y="1744"/>
                    <a:pt x="2952" y="1733"/>
                    <a:pt x="2952" y="1727"/>
                  </a:cubicBezTo>
                  <a:lnTo>
                    <a:pt x="2952" y="1722"/>
                  </a:lnTo>
                  <a:cubicBezTo>
                    <a:pt x="2946" y="1722"/>
                    <a:pt x="2952" y="1733"/>
                    <a:pt x="2946" y="1733"/>
                  </a:cubicBezTo>
                  <a:cubicBezTo>
                    <a:pt x="2946" y="1722"/>
                    <a:pt x="2941" y="1727"/>
                    <a:pt x="2941" y="1722"/>
                  </a:cubicBezTo>
                  <a:cubicBezTo>
                    <a:pt x="2941" y="1722"/>
                    <a:pt x="2946" y="1722"/>
                    <a:pt x="2946" y="1716"/>
                  </a:cubicBezTo>
                  <a:cubicBezTo>
                    <a:pt x="2941" y="1716"/>
                    <a:pt x="2935" y="1716"/>
                    <a:pt x="2929" y="1711"/>
                  </a:cubicBezTo>
                  <a:lnTo>
                    <a:pt x="2929" y="1711"/>
                  </a:lnTo>
                  <a:cubicBezTo>
                    <a:pt x="2935" y="1716"/>
                    <a:pt x="2935" y="1722"/>
                    <a:pt x="2935" y="1722"/>
                  </a:cubicBezTo>
                  <a:cubicBezTo>
                    <a:pt x="2933" y="1723"/>
                    <a:pt x="2932" y="1723"/>
                    <a:pt x="2931" y="1723"/>
                  </a:cubicBezTo>
                  <a:cubicBezTo>
                    <a:pt x="2924" y="1723"/>
                    <a:pt x="2923" y="1711"/>
                    <a:pt x="2918" y="1711"/>
                  </a:cubicBezTo>
                  <a:cubicBezTo>
                    <a:pt x="2918" y="1716"/>
                    <a:pt x="2913" y="1711"/>
                    <a:pt x="2918" y="1727"/>
                  </a:cubicBezTo>
                  <a:cubicBezTo>
                    <a:pt x="2918" y="1727"/>
                    <a:pt x="2913" y="1722"/>
                    <a:pt x="2913" y="1716"/>
                  </a:cubicBezTo>
                  <a:cubicBezTo>
                    <a:pt x="2913" y="1722"/>
                    <a:pt x="2896" y="1722"/>
                    <a:pt x="2907" y="1739"/>
                  </a:cubicBezTo>
                  <a:cubicBezTo>
                    <a:pt x="2905" y="1745"/>
                    <a:pt x="2900" y="1747"/>
                    <a:pt x="2895" y="1747"/>
                  </a:cubicBezTo>
                  <a:cubicBezTo>
                    <a:pt x="2890" y="1747"/>
                    <a:pt x="2885" y="1746"/>
                    <a:pt x="2880" y="1746"/>
                  </a:cubicBezTo>
                  <a:cubicBezTo>
                    <a:pt x="2875" y="1746"/>
                    <a:pt x="2871" y="1746"/>
                    <a:pt x="2868" y="1750"/>
                  </a:cubicBezTo>
                  <a:lnTo>
                    <a:pt x="2868" y="1744"/>
                  </a:lnTo>
                  <a:cubicBezTo>
                    <a:pt x="2862" y="1750"/>
                    <a:pt x="2857" y="1750"/>
                    <a:pt x="2851" y="1761"/>
                  </a:cubicBezTo>
                  <a:cubicBezTo>
                    <a:pt x="2851" y="1762"/>
                    <a:pt x="2851" y="1763"/>
                    <a:pt x="2850" y="1763"/>
                  </a:cubicBezTo>
                  <a:cubicBezTo>
                    <a:pt x="2849" y="1763"/>
                    <a:pt x="2845" y="1754"/>
                    <a:pt x="2845" y="1750"/>
                  </a:cubicBezTo>
                  <a:cubicBezTo>
                    <a:pt x="2841" y="1754"/>
                    <a:pt x="2840" y="1758"/>
                    <a:pt x="2836" y="1758"/>
                  </a:cubicBezTo>
                  <a:cubicBezTo>
                    <a:pt x="2834" y="1758"/>
                    <a:pt x="2832" y="1757"/>
                    <a:pt x="2829" y="1755"/>
                  </a:cubicBezTo>
                  <a:cubicBezTo>
                    <a:pt x="2834" y="1750"/>
                    <a:pt x="2829" y="1750"/>
                    <a:pt x="2834" y="1750"/>
                  </a:cubicBezTo>
                  <a:cubicBezTo>
                    <a:pt x="2831" y="1750"/>
                    <a:pt x="2829" y="1748"/>
                    <a:pt x="2826" y="1748"/>
                  </a:cubicBezTo>
                  <a:cubicBezTo>
                    <a:pt x="2823" y="1748"/>
                    <a:pt x="2820" y="1750"/>
                    <a:pt x="2817" y="1755"/>
                  </a:cubicBezTo>
                  <a:cubicBezTo>
                    <a:pt x="2817" y="1749"/>
                    <a:pt x="2815" y="1746"/>
                    <a:pt x="2813" y="1746"/>
                  </a:cubicBezTo>
                  <a:cubicBezTo>
                    <a:pt x="2811" y="1746"/>
                    <a:pt x="2809" y="1747"/>
                    <a:pt x="2806" y="1750"/>
                  </a:cubicBezTo>
                  <a:lnTo>
                    <a:pt x="2812" y="1755"/>
                  </a:lnTo>
                  <a:cubicBezTo>
                    <a:pt x="2812" y="1761"/>
                    <a:pt x="2806" y="1761"/>
                    <a:pt x="2806" y="1761"/>
                  </a:cubicBezTo>
                  <a:lnTo>
                    <a:pt x="2801" y="1744"/>
                  </a:lnTo>
                  <a:cubicBezTo>
                    <a:pt x="2798" y="1742"/>
                    <a:pt x="2796" y="1741"/>
                    <a:pt x="2795" y="1741"/>
                  </a:cubicBezTo>
                  <a:cubicBezTo>
                    <a:pt x="2786" y="1741"/>
                    <a:pt x="2783" y="1763"/>
                    <a:pt x="2776" y="1763"/>
                  </a:cubicBezTo>
                  <a:cubicBezTo>
                    <a:pt x="2773" y="1763"/>
                    <a:pt x="2770" y="1761"/>
                    <a:pt x="2767" y="1755"/>
                  </a:cubicBezTo>
                  <a:lnTo>
                    <a:pt x="2767" y="1755"/>
                  </a:lnTo>
                  <a:cubicBezTo>
                    <a:pt x="2767" y="1767"/>
                    <a:pt x="2778" y="1761"/>
                    <a:pt x="2778" y="1772"/>
                  </a:cubicBezTo>
                  <a:cubicBezTo>
                    <a:pt x="2767" y="1772"/>
                    <a:pt x="2756" y="1755"/>
                    <a:pt x="2756" y="1755"/>
                  </a:cubicBezTo>
                  <a:cubicBezTo>
                    <a:pt x="2755" y="1755"/>
                    <a:pt x="2754" y="1755"/>
                    <a:pt x="2753" y="1755"/>
                  </a:cubicBezTo>
                  <a:cubicBezTo>
                    <a:pt x="2746" y="1755"/>
                    <a:pt x="2749" y="1778"/>
                    <a:pt x="2741" y="1778"/>
                  </a:cubicBezTo>
                  <a:cubicBezTo>
                    <a:pt x="2741" y="1778"/>
                    <a:pt x="2740" y="1778"/>
                    <a:pt x="2739" y="1778"/>
                  </a:cubicBezTo>
                  <a:lnTo>
                    <a:pt x="2739" y="1778"/>
                  </a:lnTo>
                  <a:cubicBezTo>
                    <a:pt x="2745" y="1783"/>
                    <a:pt x="2750" y="1795"/>
                    <a:pt x="2745" y="1806"/>
                  </a:cubicBezTo>
                  <a:cubicBezTo>
                    <a:pt x="2739" y="1806"/>
                    <a:pt x="2728" y="1783"/>
                    <a:pt x="2733" y="1778"/>
                  </a:cubicBezTo>
                  <a:lnTo>
                    <a:pt x="2733" y="1778"/>
                  </a:lnTo>
                  <a:cubicBezTo>
                    <a:pt x="2733" y="1778"/>
                    <a:pt x="2733" y="1778"/>
                    <a:pt x="2733" y="1783"/>
                  </a:cubicBezTo>
                  <a:cubicBezTo>
                    <a:pt x="2739" y="1778"/>
                    <a:pt x="2739" y="1778"/>
                    <a:pt x="2733" y="1772"/>
                  </a:cubicBezTo>
                  <a:lnTo>
                    <a:pt x="2733" y="1778"/>
                  </a:lnTo>
                  <a:cubicBezTo>
                    <a:pt x="2733" y="1772"/>
                    <a:pt x="2722" y="1778"/>
                    <a:pt x="2722" y="1767"/>
                  </a:cubicBezTo>
                  <a:lnTo>
                    <a:pt x="2722" y="1767"/>
                  </a:lnTo>
                  <a:cubicBezTo>
                    <a:pt x="2718" y="1770"/>
                    <a:pt x="2720" y="1774"/>
                    <a:pt x="2723" y="1776"/>
                  </a:cubicBezTo>
                  <a:lnTo>
                    <a:pt x="2723" y="1776"/>
                  </a:lnTo>
                  <a:cubicBezTo>
                    <a:pt x="2722" y="1776"/>
                    <a:pt x="2722" y="1776"/>
                    <a:pt x="2721" y="1776"/>
                  </a:cubicBezTo>
                  <a:cubicBezTo>
                    <a:pt x="2716" y="1776"/>
                    <a:pt x="2712" y="1779"/>
                    <a:pt x="2709" y="1779"/>
                  </a:cubicBezTo>
                  <a:cubicBezTo>
                    <a:pt x="2708" y="1779"/>
                    <a:pt x="2707" y="1779"/>
                    <a:pt x="2705" y="1778"/>
                  </a:cubicBezTo>
                  <a:lnTo>
                    <a:pt x="2705" y="1778"/>
                  </a:lnTo>
                  <a:cubicBezTo>
                    <a:pt x="2705" y="1783"/>
                    <a:pt x="2711" y="1789"/>
                    <a:pt x="2705" y="1789"/>
                  </a:cubicBezTo>
                  <a:cubicBezTo>
                    <a:pt x="2704" y="1788"/>
                    <a:pt x="2703" y="1788"/>
                    <a:pt x="2702" y="1788"/>
                  </a:cubicBezTo>
                  <a:lnTo>
                    <a:pt x="2702" y="1788"/>
                  </a:lnTo>
                  <a:cubicBezTo>
                    <a:pt x="2697" y="1788"/>
                    <a:pt x="2704" y="1801"/>
                    <a:pt x="2694" y="1806"/>
                  </a:cubicBezTo>
                  <a:cubicBezTo>
                    <a:pt x="2690" y="1798"/>
                    <a:pt x="2692" y="1790"/>
                    <a:pt x="2691" y="1790"/>
                  </a:cubicBezTo>
                  <a:lnTo>
                    <a:pt x="2691" y="1790"/>
                  </a:lnTo>
                  <a:cubicBezTo>
                    <a:pt x="2691" y="1790"/>
                    <a:pt x="2690" y="1791"/>
                    <a:pt x="2689" y="1795"/>
                  </a:cubicBezTo>
                  <a:cubicBezTo>
                    <a:pt x="2677" y="1789"/>
                    <a:pt x="2683" y="1778"/>
                    <a:pt x="2683" y="1772"/>
                  </a:cubicBezTo>
                  <a:lnTo>
                    <a:pt x="2683" y="1772"/>
                  </a:lnTo>
                  <a:cubicBezTo>
                    <a:pt x="2681" y="1778"/>
                    <a:pt x="2679" y="1780"/>
                    <a:pt x="2676" y="1780"/>
                  </a:cubicBezTo>
                  <a:cubicBezTo>
                    <a:pt x="2671" y="1780"/>
                    <a:pt x="2664" y="1772"/>
                    <a:pt x="2661" y="1772"/>
                  </a:cubicBezTo>
                  <a:lnTo>
                    <a:pt x="2661" y="1767"/>
                  </a:lnTo>
                  <a:lnTo>
                    <a:pt x="2655" y="1767"/>
                  </a:lnTo>
                  <a:lnTo>
                    <a:pt x="2661" y="1778"/>
                  </a:lnTo>
                  <a:cubicBezTo>
                    <a:pt x="2661" y="1778"/>
                    <a:pt x="2655" y="1778"/>
                    <a:pt x="2655" y="1772"/>
                  </a:cubicBezTo>
                  <a:lnTo>
                    <a:pt x="2655" y="1772"/>
                  </a:lnTo>
                  <a:cubicBezTo>
                    <a:pt x="2655" y="1783"/>
                    <a:pt x="2666" y="1789"/>
                    <a:pt x="2661" y="1800"/>
                  </a:cubicBezTo>
                  <a:cubicBezTo>
                    <a:pt x="2657" y="1800"/>
                    <a:pt x="2656" y="1804"/>
                    <a:pt x="2654" y="1804"/>
                  </a:cubicBezTo>
                  <a:cubicBezTo>
                    <a:pt x="2653" y="1804"/>
                    <a:pt x="2652" y="1802"/>
                    <a:pt x="2649" y="1795"/>
                  </a:cubicBezTo>
                  <a:lnTo>
                    <a:pt x="2649" y="1795"/>
                  </a:lnTo>
                  <a:cubicBezTo>
                    <a:pt x="2651" y="1795"/>
                    <a:pt x="2652" y="1796"/>
                    <a:pt x="2653" y="1796"/>
                  </a:cubicBezTo>
                  <a:cubicBezTo>
                    <a:pt x="2656" y="1796"/>
                    <a:pt x="2647" y="1786"/>
                    <a:pt x="2648" y="1780"/>
                  </a:cubicBezTo>
                  <a:lnTo>
                    <a:pt x="2648" y="1780"/>
                  </a:lnTo>
                  <a:cubicBezTo>
                    <a:pt x="2648" y="1780"/>
                    <a:pt x="2648" y="1780"/>
                    <a:pt x="2648" y="1780"/>
                  </a:cubicBezTo>
                  <a:cubicBezTo>
                    <a:pt x="2647" y="1780"/>
                    <a:pt x="2646" y="1780"/>
                    <a:pt x="2644" y="1778"/>
                  </a:cubicBezTo>
                  <a:cubicBezTo>
                    <a:pt x="2642" y="1776"/>
                    <a:pt x="2641" y="1775"/>
                    <a:pt x="2640" y="1775"/>
                  </a:cubicBezTo>
                  <a:lnTo>
                    <a:pt x="2640" y="1775"/>
                  </a:lnTo>
                  <a:cubicBezTo>
                    <a:pt x="2636" y="1775"/>
                    <a:pt x="2642" y="1795"/>
                    <a:pt x="2633" y="1795"/>
                  </a:cubicBezTo>
                  <a:cubicBezTo>
                    <a:pt x="2633" y="1794"/>
                    <a:pt x="2632" y="1793"/>
                    <a:pt x="2632" y="1792"/>
                  </a:cubicBezTo>
                  <a:lnTo>
                    <a:pt x="2632" y="1792"/>
                  </a:lnTo>
                  <a:cubicBezTo>
                    <a:pt x="2633" y="1795"/>
                    <a:pt x="2633" y="1798"/>
                    <a:pt x="2633" y="1800"/>
                  </a:cubicBezTo>
                  <a:cubicBezTo>
                    <a:pt x="2621" y="1800"/>
                    <a:pt x="2627" y="1811"/>
                    <a:pt x="2621" y="1811"/>
                  </a:cubicBezTo>
                  <a:lnTo>
                    <a:pt x="2627" y="1811"/>
                  </a:lnTo>
                  <a:cubicBezTo>
                    <a:pt x="2627" y="1817"/>
                    <a:pt x="2621" y="1817"/>
                    <a:pt x="2621" y="1823"/>
                  </a:cubicBezTo>
                  <a:cubicBezTo>
                    <a:pt x="2620" y="1821"/>
                    <a:pt x="2619" y="1820"/>
                    <a:pt x="2619" y="1820"/>
                  </a:cubicBezTo>
                  <a:lnTo>
                    <a:pt x="2619" y="1820"/>
                  </a:lnTo>
                  <a:cubicBezTo>
                    <a:pt x="2619" y="1820"/>
                    <a:pt x="2618" y="1820"/>
                    <a:pt x="2617" y="1820"/>
                  </a:cubicBezTo>
                  <a:cubicBezTo>
                    <a:pt x="2613" y="1820"/>
                    <a:pt x="2607" y="1814"/>
                    <a:pt x="2603" y="1814"/>
                  </a:cubicBezTo>
                  <a:cubicBezTo>
                    <a:pt x="2602" y="1814"/>
                    <a:pt x="2600" y="1815"/>
                    <a:pt x="2599" y="1817"/>
                  </a:cubicBezTo>
                  <a:cubicBezTo>
                    <a:pt x="2593" y="1811"/>
                    <a:pt x="2593" y="1800"/>
                    <a:pt x="2593" y="1795"/>
                  </a:cubicBezTo>
                  <a:cubicBezTo>
                    <a:pt x="2592" y="1800"/>
                    <a:pt x="2590" y="1801"/>
                    <a:pt x="2588" y="1801"/>
                  </a:cubicBezTo>
                  <a:cubicBezTo>
                    <a:pt x="2586" y="1801"/>
                    <a:pt x="2583" y="1797"/>
                    <a:pt x="2580" y="1797"/>
                  </a:cubicBezTo>
                  <a:cubicBezTo>
                    <a:pt x="2579" y="1797"/>
                    <a:pt x="2578" y="1798"/>
                    <a:pt x="2577" y="1800"/>
                  </a:cubicBezTo>
                  <a:cubicBezTo>
                    <a:pt x="2582" y="1811"/>
                    <a:pt x="2577" y="1806"/>
                    <a:pt x="2577" y="1817"/>
                  </a:cubicBezTo>
                  <a:lnTo>
                    <a:pt x="2588" y="1806"/>
                  </a:lnTo>
                  <a:lnTo>
                    <a:pt x="2582" y="1828"/>
                  </a:lnTo>
                  <a:cubicBezTo>
                    <a:pt x="2588" y="1823"/>
                    <a:pt x="2588" y="1817"/>
                    <a:pt x="2593" y="1817"/>
                  </a:cubicBezTo>
                  <a:cubicBezTo>
                    <a:pt x="2593" y="1828"/>
                    <a:pt x="2593" y="1823"/>
                    <a:pt x="2593" y="1834"/>
                  </a:cubicBezTo>
                  <a:cubicBezTo>
                    <a:pt x="2592" y="1830"/>
                    <a:pt x="2591" y="1828"/>
                    <a:pt x="2590" y="1828"/>
                  </a:cubicBezTo>
                  <a:cubicBezTo>
                    <a:pt x="2588" y="1828"/>
                    <a:pt x="2586" y="1837"/>
                    <a:pt x="2582" y="1837"/>
                  </a:cubicBezTo>
                  <a:cubicBezTo>
                    <a:pt x="2580" y="1837"/>
                    <a:pt x="2579" y="1836"/>
                    <a:pt x="2577" y="1834"/>
                  </a:cubicBezTo>
                  <a:lnTo>
                    <a:pt x="2571" y="1811"/>
                  </a:lnTo>
                  <a:cubicBezTo>
                    <a:pt x="2569" y="1810"/>
                    <a:pt x="2567" y="1809"/>
                    <a:pt x="2566" y="1809"/>
                  </a:cubicBezTo>
                  <a:cubicBezTo>
                    <a:pt x="2559" y="1809"/>
                    <a:pt x="2554" y="1823"/>
                    <a:pt x="2546" y="1823"/>
                  </a:cubicBezTo>
                  <a:cubicBezTo>
                    <a:pt x="2545" y="1823"/>
                    <a:pt x="2544" y="1823"/>
                    <a:pt x="2543" y="1823"/>
                  </a:cubicBezTo>
                  <a:lnTo>
                    <a:pt x="2543" y="1823"/>
                  </a:lnTo>
                  <a:lnTo>
                    <a:pt x="2549" y="1828"/>
                  </a:lnTo>
                  <a:cubicBezTo>
                    <a:pt x="2549" y="1839"/>
                    <a:pt x="2537" y="1834"/>
                    <a:pt x="2537" y="1839"/>
                  </a:cubicBezTo>
                  <a:cubicBezTo>
                    <a:pt x="2537" y="1828"/>
                    <a:pt x="2532" y="1823"/>
                    <a:pt x="2526" y="1823"/>
                  </a:cubicBezTo>
                  <a:lnTo>
                    <a:pt x="2526" y="1823"/>
                  </a:lnTo>
                  <a:cubicBezTo>
                    <a:pt x="2532" y="1828"/>
                    <a:pt x="2521" y="1823"/>
                    <a:pt x="2521" y="1839"/>
                  </a:cubicBezTo>
                  <a:lnTo>
                    <a:pt x="2515" y="1828"/>
                  </a:lnTo>
                  <a:cubicBezTo>
                    <a:pt x="2504" y="1828"/>
                    <a:pt x="2509" y="1856"/>
                    <a:pt x="2498" y="1856"/>
                  </a:cubicBezTo>
                  <a:cubicBezTo>
                    <a:pt x="2498" y="1845"/>
                    <a:pt x="2493" y="1839"/>
                    <a:pt x="2498" y="1834"/>
                  </a:cubicBezTo>
                  <a:cubicBezTo>
                    <a:pt x="2493" y="1834"/>
                    <a:pt x="2493" y="1834"/>
                    <a:pt x="2493" y="1839"/>
                  </a:cubicBezTo>
                  <a:cubicBezTo>
                    <a:pt x="2492" y="1839"/>
                    <a:pt x="2491" y="1838"/>
                    <a:pt x="2490" y="1838"/>
                  </a:cubicBezTo>
                  <a:cubicBezTo>
                    <a:pt x="2487" y="1838"/>
                    <a:pt x="2486" y="1846"/>
                    <a:pt x="2484" y="1846"/>
                  </a:cubicBezTo>
                  <a:cubicBezTo>
                    <a:pt x="2483" y="1846"/>
                    <a:pt x="2482" y="1846"/>
                    <a:pt x="2481" y="1845"/>
                  </a:cubicBezTo>
                  <a:cubicBezTo>
                    <a:pt x="2481" y="1851"/>
                    <a:pt x="2481" y="1856"/>
                    <a:pt x="2476" y="1856"/>
                  </a:cubicBezTo>
                  <a:cubicBezTo>
                    <a:pt x="2476" y="1856"/>
                    <a:pt x="2476" y="1851"/>
                    <a:pt x="2476" y="1851"/>
                  </a:cubicBezTo>
                  <a:cubicBezTo>
                    <a:pt x="2476" y="1856"/>
                    <a:pt x="2471" y="1861"/>
                    <a:pt x="2474" y="1866"/>
                  </a:cubicBezTo>
                  <a:lnTo>
                    <a:pt x="2474" y="1866"/>
                  </a:lnTo>
                  <a:cubicBezTo>
                    <a:pt x="2470" y="1861"/>
                    <a:pt x="2467" y="1859"/>
                    <a:pt x="2463" y="1859"/>
                  </a:cubicBezTo>
                  <a:cubicBezTo>
                    <a:pt x="2457" y="1859"/>
                    <a:pt x="2451" y="1864"/>
                    <a:pt x="2446" y="1864"/>
                  </a:cubicBezTo>
                  <a:cubicBezTo>
                    <a:pt x="2443" y="1864"/>
                    <a:pt x="2440" y="1862"/>
                    <a:pt x="2437" y="1856"/>
                  </a:cubicBezTo>
                  <a:cubicBezTo>
                    <a:pt x="2425" y="1856"/>
                    <a:pt x="2420" y="1862"/>
                    <a:pt x="2414" y="1862"/>
                  </a:cubicBezTo>
                  <a:cubicBezTo>
                    <a:pt x="2413" y="1861"/>
                    <a:pt x="2413" y="1861"/>
                    <a:pt x="2412" y="1861"/>
                  </a:cubicBezTo>
                  <a:cubicBezTo>
                    <a:pt x="2406" y="1861"/>
                    <a:pt x="2411" y="1881"/>
                    <a:pt x="2407" y="1881"/>
                  </a:cubicBezTo>
                  <a:cubicBezTo>
                    <a:pt x="2406" y="1881"/>
                    <a:pt x="2405" y="1880"/>
                    <a:pt x="2403" y="1879"/>
                  </a:cubicBezTo>
                  <a:cubicBezTo>
                    <a:pt x="2392" y="1867"/>
                    <a:pt x="2403" y="1873"/>
                    <a:pt x="2403" y="1867"/>
                  </a:cubicBezTo>
                  <a:cubicBezTo>
                    <a:pt x="2399" y="1857"/>
                    <a:pt x="2396" y="1853"/>
                    <a:pt x="2394" y="1853"/>
                  </a:cubicBezTo>
                  <a:cubicBezTo>
                    <a:pt x="2390" y="1853"/>
                    <a:pt x="2387" y="1861"/>
                    <a:pt x="2384" y="1861"/>
                  </a:cubicBezTo>
                  <a:cubicBezTo>
                    <a:pt x="2383" y="1861"/>
                    <a:pt x="2382" y="1859"/>
                    <a:pt x="2381" y="1856"/>
                  </a:cubicBezTo>
                  <a:cubicBezTo>
                    <a:pt x="2379" y="1854"/>
                    <a:pt x="2378" y="1853"/>
                    <a:pt x="2377" y="1853"/>
                  </a:cubicBezTo>
                  <a:cubicBezTo>
                    <a:pt x="2372" y="1853"/>
                    <a:pt x="2367" y="1867"/>
                    <a:pt x="2358" y="1867"/>
                  </a:cubicBezTo>
                  <a:cubicBezTo>
                    <a:pt x="2358" y="1867"/>
                    <a:pt x="2358" y="1862"/>
                    <a:pt x="2358" y="1862"/>
                  </a:cubicBezTo>
                  <a:cubicBezTo>
                    <a:pt x="2358" y="1877"/>
                    <a:pt x="2349" y="1883"/>
                    <a:pt x="2338" y="1889"/>
                  </a:cubicBezTo>
                  <a:lnTo>
                    <a:pt x="2338" y="1889"/>
                  </a:lnTo>
                  <a:cubicBezTo>
                    <a:pt x="2338" y="1886"/>
                    <a:pt x="2338" y="1884"/>
                    <a:pt x="2338" y="1882"/>
                  </a:cubicBezTo>
                  <a:lnTo>
                    <a:pt x="2338" y="1882"/>
                  </a:lnTo>
                  <a:cubicBezTo>
                    <a:pt x="2337" y="1883"/>
                    <a:pt x="2336" y="1884"/>
                    <a:pt x="2336" y="1890"/>
                  </a:cubicBezTo>
                  <a:cubicBezTo>
                    <a:pt x="2337" y="1889"/>
                    <a:pt x="2337" y="1889"/>
                    <a:pt x="2338" y="1889"/>
                  </a:cubicBezTo>
                  <a:lnTo>
                    <a:pt x="2338" y="1889"/>
                  </a:lnTo>
                  <a:cubicBezTo>
                    <a:pt x="2338" y="1891"/>
                    <a:pt x="2337" y="1894"/>
                    <a:pt x="2336" y="1895"/>
                  </a:cubicBezTo>
                  <a:cubicBezTo>
                    <a:pt x="2330" y="1890"/>
                    <a:pt x="2325" y="1884"/>
                    <a:pt x="2319" y="1873"/>
                  </a:cubicBezTo>
                  <a:lnTo>
                    <a:pt x="2330" y="1873"/>
                  </a:lnTo>
                  <a:cubicBezTo>
                    <a:pt x="2328" y="1867"/>
                    <a:pt x="2326" y="1866"/>
                    <a:pt x="2325" y="1866"/>
                  </a:cubicBezTo>
                  <a:cubicBezTo>
                    <a:pt x="2321" y="1866"/>
                    <a:pt x="2317" y="1873"/>
                    <a:pt x="2313" y="1873"/>
                  </a:cubicBezTo>
                  <a:lnTo>
                    <a:pt x="2313" y="1862"/>
                  </a:lnTo>
                  <a:cubicBezTo>
                    <a:pt x="2302" y="1867"/>
                    <a:pt x="2308" y="1884"/>
                    <a:pt x="2297" y="1884"/>
                  </a:cubicBezTo>
                  <a:lnTo>
                    <a:pt x="2297" y="1890"/>
                  </a:lnTo>
                  <a:cubicBezTo>
                    <a:pt x="2295" y="1894"/>
                    <a:pt x="2294" y="1895"/>
                    <a:pt x="2293" y="1895"/>
                  </a:cubicBezTo>
                  <a:cubicBezTo>
                    <a:pt x="2291" y="1895"/>
                    <a:pt x="2290" y="1890"/>
                    <a:pt x="2289" y="1890"/>
                  </a:cubicBezTo>
                  <a:cubicBezTo>
                    <a:pt x="2288" y="1890"/>
                    <a:pt x="2287" y="1891"/>
                    <a:pt x="2285" y="1895"/>
                  </a:cubicBezTo>
                  <a:lnTo>
                    <a:pt x="2280" y="1873"/>
                  </a:lnTo>
                  <a:cubicBezTo>
                    <a:pt x="2274" y="1879"/>
                    <a:pt x="2269" y="1895"/>
                    <a:pt x="2257" y="1901"/>
                  </a:cubicBezTo>
                  <a:cubicBezTo>
                    <a:pt x="2263" y="1884"/>
                    <a:pt x="2274" y="1879"/>
                    <a:pt x="2274" y="1867"/>
                  </a:cubicBezTo>
                  <a:lnTo>
                    <a:pt x="2274" y="1867"/>
                  </a:lnTo>
                  <a:cubicBezTo>
                    <a:pt x="2274" y="1867"/>
                    <a:pt x="2270" y="1871"/>
                    <a:pt x="2266" y="1876"/>
                  </a:cubicBezTo>
                  <a:lnTo>
                    <a:pt x="2266" y="1876"/>
                  </a:lnTo>
                  <a:cubicBezTo>
                    <a:pt x="2265" y="1875"/>
                    <a:pt x="2264" y="1874"/>
                    <a:pt x="2264" y="1874"/>
                  </a:cubicBezTo>
                  <a:cubicBezTo>
                    <a:pt x="2263" y="1874"/>
                    <a:pt x="2263" y="1876"/>
                    <a:pt x="2263" y="1879"/>
                  </a:cubicBezTo>
                  <a:cubicBezTo>
                    <a:pt x="2264" y="1878"/>
                    <a:pt x="2265" y="1877"/>
                    <a:pt x="2266" y="1876"/>
                  </a:cubicBezTo>
                  <a:lnTo>
                    <a:pt x="2266" y="1876"/>
                  </a:lnTo>
                  <a:cubicBezTo>
                    <a:pt x="2266" y="1877"/>
                    <a:pt x="2267" y="1877"/>
                    <a:pt x="2269" y="1879"/>
                  </a:cubicBezTo>
                  <a:cubicBezTo>
                    <a:pt x="2263" y="1890"/>
                    <a:pt x="2257" y="1901"/>
                    <a:pt x="2246" y="1901"/>
                  </a:cubicBezTo>
                  <a:cubicBezTo>
                    <a:pt x="2246" y="1862"/>
                    <a:pt x="2224" y="1890"/>
                    <a:pt x="2218" y="1867"/>
                  </a:cubicBezTo>
                  <a:cubicBezTo>
                    <a:pt x="2214" y="1870"/>
                    <a:pt x="2209" y="1871"/>
                    <a:pt x="2205" y="1871"/>
                  </a:cubicBezTo>
                  <a:cubicBezTo>
                    <a:pt x="2195" y="1871"/>
                    <a:pt x="2185" y="1866"/>
                    <a:pt x="2175" y="1866"/>
                  </a:cubicBezTo>
                  <a:cubicBezTo>
                    <a:pt x="2173" y="1866"/>
                    <a:pt x="2170" y="1867"/>
                    <a:pt x="2168" y="1867"/>
                  </a:cubicBezTo>
                  <a:cubicBezTo>
                    <a:pt x="2179" y="1890"/>
                    <a:pt x="2168" y="1867"/>
                    <a:pt x="2168" y="1895"/>
                  </a:cubicBezTo>
                  <a:lnTo>
                    <a:pt x="2162" y="1895"/>
                  </a:lnTo>
                  <a:lnTo>
                    <a:pt x="2151" y="1879"/>
                  </a:lnTo>
                  <a:cubicBezTo>
                    <a:pt x="2145" y="1867"/>
                    <a:pt x="2151" y="1873"/>
                    <a:pt x="2151" y="1867"/>
                  </a:cubicBezTo>
                  <a:cubicBezTo>
                    <a:pt x="2145" y="1862"/>
                    <a:pt x="2145" y="1851"/>
                    <a:pt x="2140" y="1845"/>
                  </a:cubicBezTo>
                  <a:lnTo>
                    <a:pt x="2140" y="1845"/>
                  </a:lnTo>
                  <a:cubicBezTo>
                    <a:pt x="2144" y="1853"/>
                    <a:pt x="2142" y="1858"/>
                    <a:pt x="2138" y="1858"/>
                  </a:cubicBezTo>
                  <a:cubicBezTo>
                    <a:pt x="2137" y="1858"/>
                    <a:pt x="2136" y="1858"/>
                    <a:pt x="2134" y="1856"/>
                  </a:cubicBezTo>
                  <a:lnTo>
                    <a:pt x="2134" y="1856"/>
                  </a:lnTo>
                  <a:lnTo>
                    <a:pt x="2140" y="1867"/>
                  </a:lnTo>
                  <a:cubicBezTo>
                    <a:pt x="2138" y="1870"/>
                    <a:pt x="2136" y="1872"/>
                    <a:pt x="2135" y="1872"/>
                  </a:cubicBezTo>
                  <a:cubicBezTo>
                    <a:pt x="2130" y="1872"/>
                    <a:pt x="2127" y="1858"/>
                    <a:pt x="2123" y="1858"/>
                  </a:cubicBezTo>
                  <a:cubicBezTo>
                    <a:pt x="2121" y="1858"/>
                    <a:pt x="2119" y="1859"/>
                    <a:pt x="2117" y="1862"/>
                  </a:cubicBezTo>
                  <a:lnTo>
                    <a:pt x="2123" y="1851"/>
                  </a:lnTo>
                  <a:lnTo>
                    <a:pt x="2123" y="1851"/>
                  </a:lnTo>
                  <a:cubicBezTo>
                    <a:pt x="2117" y="1856"/>
                    <a:pt x="2101" y="1851"/>
                    <a:pt x="2095" y="1873"/>
                  </a:cubicBezTo>
                  <a:cubicBezTo>
                    <a:pt x="2089" y="1867"/>
                    <a:pt x="2089" y="1862"/>
                    <a:pt x="2095" y="1862"/>
                  </a:cubicBezTo>
                  <a:cubicBezTo>
                    <a:pt x="2093" y="1861"/>
                    <a:pt x="2092" y="1861"/>
                    <a:pt x="2090" y="1861"/>
                  </a:cubicBezTo>
                  <a:cubicBezTo>
                    <a:pt x="2079" y="1861"/>
                    <a:pt x="2068" y="1873"/>
                    <a:pt x="2059" y="1873"/>
                  </a:cubicBezTo>
                  <a:cubicBezTo>
                    <a:pt x="2056" y="1873"/>
                    <a:pt x="2053" y="1871"/>
                    <a:pt x="2050" y="1867"/>
                  </a:cubicBezTo>
                  <a:lnTo>
                    <a:pt x="2050" y="1862"/>
                  </a:lnTo>
                  <a:cubicBezTo>
                    <a:pt x="2046" y="1862"/>
                    <a:pt x="2045" y="1869"/>
                    <a:pt x="2042" y="1869"/>
                  </a:cubicBezTo>
                  <a:cubicBezTo>
                    <a:pt x="2041" y="1869"/>
                    <a:pt x="2040" y="1869"/>
                    <a:pt x="2039" y="1867"/>
                  </a:cubicBezTo>
                  <a:cubicBezTo>
                    <a:pt x="2039" y="1867"/>
                    <a:pt x="2045" y="1862"/>
                    <a:pt x="2039" y="1862"/>
                  </a:cubicBezTo>
                  <a:cubicBezTo>
                    <a:pt x="2039" y="1862"/>
                    <a:pt x="2035" y="1869"/>
                    <a:pt x="2031" y="1869"/>
                  </a:cubicBezTo>
                  <a:cubicBezTo>
                    <a:pt x="2030" y="1869"/>
                    <a:pt x="2029" y="1869"/>
                    <a:pt x="2028" y="1867"/>
                  </a:cubicBezTo>
                  <a:lnTo>
                    <a:pt x="2033" y="1862"/>
                  </a:lnTo>
                  <a:cubicBezTo>
                    <a:pt x="2031" y="1860"/>
                    <a:pt x="2028" y="1859"/>
                    <a:pt x="2026" y="1859"/>
                  </a:cubicBezTo>
                  <a:cubicBezTo>
                    <a:pt x="2014" y="1859"/>
                    <a:pt x="2008" y="1880"/>
                    <a:pt x="1994" y="1884"/>
                  </a:cubicBezTo>
                  <a:cubicBezTo>
                    <a:pt x="2000" y="1862"/>
                    <a:pt x="1989" y="1856"/>
                    <a:pt x="1983" y="1851"/>
                  </a:cubicBezTo>
                  <a:cubicBezTo>
                    <a:pt x="1981" y="1850"/>
                    <a:pt x="1978" y="1849"/>
                    <a:pt x="1976" y="1849"/>
                  </a:cubicBezTo>
                  <a:cubicBezTo>
                    <a:pt x="1961" y="1849"/>
                    <a:pt x="1947" y="1863"/>
                    <a:pt x="1933" y="1867"/>
                  </a:cubicBezTo>
                  <a:cubicBezTo>
                    <a:pt x="1927" y="1845"/>
                    <a:pt x="1905" y="1856"/>
                    <a:pt x="1888" y="1839"/>
                  </a:cubicBezTo>
                  <a:lnTo>
                    <a:pt x="1888" y="1839"/>
                  </a:lnTo>
                  <a:cubicBezTo>
                    <a:pt x="1893" y="1845"/>
                    <a:pt x="1888" y="1856"/>
                    <a:pt x="1882" y="1856"/>
                  </a:cubicBezTo>
                  <a:cubicBezTo>
                    <a:pt x="1882" y="1856"/>
                    <a:pt x="1878" y="1862"/>
                    <a:pt x="1876" y="1862"/>
                  </a:cubicBezTo>
                  <a:cubicBezTo>
                    <a:pt x="1875" y="1862"/>
                    <a:pt x="1874" y="1860"/>
                    <a:pt x="1876" y="1851"/>
                  </a:cubicBezTo>
                  <a:lnTo>
                    <a:pt x="1876" y="1851"/>
                  </a:lnTo>
                  <a:cubicBezTo>
                    <a:pt x="1876" y="1853"/>
                    <a:pt x="1877" y="1854"/>
                    <a:pt x="1877" y="1856"/>
                  </a:cubicBezTo>
                  <a:lnTo>
                    <a:pt x="1877" y="1851"/>
                  </a:lnTo>
                  <a:cubicBezTo>
                    <a:pt x="1876" y="1851"/>
                    <a:pt x="1876" y="1851"/>
                    <a:pt x="1876" y="1851"/>
                  </a:cubicBezTo>
                  <a:lnTo>
                    <a:pt x="1876" y="1851"/>
                  </a:lnTo>
                  <a:cubicBezTo>
                    <a:pt x="1875" y="1841"/>
                    <a:pt x="1871" y="1839"/>
                    <a:pt x="1867" y="1839"/>
                  </a:cubicBezTo>
                  <a:cubicBezTo>
                    <a:pt x="1864" y="1839"/>
                    <a:pt x="1862" y="1839"/>
                    <a:pt x="1860" y="1839"/>
                  </a:cubicBezTo>
                  <a:lnTo>
                    <a:pt x="1860" y="1862"/>
                  </a:lnTo>
                  <a:cubicBezTo>
                    <a:pt x="1856" y="1848"/>
                    <a:pt x="1849" y="1845"/>
                    <a:pt x="1842" y="1845"/>
                  </a:cubicBezTo>
                  <a:cubicBezTo>
                    <a:pt x="1835" y="1845"/>
                    <a:pt x="1829" y="1847"/>
                    <a:pt x="1823" y="1847"/>
                  </a:cubicBezTo>
                  <a:cubicBezTo>
                    <a:pt x="1818" y="1847"/>
                    <a:pt x="1815" y="1845"/>
                    <a:pt x="1815" y="1834"/>
                  </a:cubicBezTo>
                  <a:cubicBezTo>
                    <a:pt x="1812" y="1837"/>
                    <a:pt x="1809" y="1837"/>
                    <a:pt x="1807" y="1837"/>
                  </a:cubicBezTo>
                  <a:cubicBezTo>
                    <a:pt x="1804" y="1837"/>
                    <a:pt x="1801" y="1837"/>
                    <a:pt x="1798" y="1839"/>
                  </a:cubicBezTo>
                  <a:lnTo>
                    <a:pt x="1804" y="1828"/>
                  </a:lnTo>
                  <a:cubicBezTo>
                    <a:pt x="1792" y="1823"/>
                    <a:pt x="1787" y="1823"/>
                    <a:pt x="1776" y="1823"/>
                  </a:cubicBezTo>
                  <a:lnTo>
                    <a:pt x="1781" y="1811"/>
                  </a:lnTo>
                  <a:lnTo>
                    <a:pt x="1781" y="1811"/>
                  </a:lnTo>
                  <a:cubicBezTo>
                    <a:pt x="1770" y="1811"/>
                    <a:pt x="1759" y="1845"/>
                    <a:pt x="1753" y="1845"/>
                  </a:cubicBezTo>
                  <a:lnTo>
                    <a:pt x="1759" y="1828"/>
                  </a:lnTo>
                  <a:cubicBezTo>
                    <a:pt x="1746" y="1824"/>
                    <a:pt x="1740" y="1813"/>
                    <a:pt x="1730" y="1813"/>
                  </a:cubicBezTo>
                  <a:cubicBezTo>
                    <a:pt x="1727" y="1813"/>
                    <a:pt x="1724" y="1814"/>
                    <a:pt x="1720" y="1817"/>
                  </a:cubicBezTo>
                  <a:cubicBezTo>
                    <a:pt x="1720" y="1817"/>
                    <a:pt x="1725" y="1811"/>
                    <a:pt x="1725" y="1811"/>
                  </a:cubicBezTo>
                  <a:cubicBezTo>
                    <a:pt x="1722" y="1808"/>
                    <a:pt x="1717" y="1801"/>
                    <a:pt x="1712" y="1801"/>
                  </a:cubicBezTo>
                  <a:cubicBezTo>
                    <a:pt x="1709" y="1801"/>
                    <a:pt x="1706" y="1804"/>
                    <a:pt x="1704" y="1812"/>
                  </a:cubicBezTo>
                  <a:lnTo>
                    <a:pt x="1704" y="1812"/>
                  </a:lnTo>
                  <a:cubicBezTo>
                    <a:pt x="1704" y="1809"/>
                    <a:pt x="1703" y="1808"/>
                    <a:pt x="1701" y="1808"/>
                  </a:cubicBezTo>
                  <a:cubicBezTo>
                    <a:pt x="1696" y="1808"/>
                    <a:pt x="1687" y="1814"/>
                    <a:pt x="1680" y="1817"/>
                  </a:cubicBezTo>
                  <a:lnTo>
                    <a:pt x="1686" y="1806"/>
                  </a:lnTo>
                  <a:lnTo>
                    <a:pt x="1686" y="1806"/>
                  </a:lnTo>
                  <a:cubicBezTo>
                    <a:pt x="1675" y="1817"/>
                    <a:pt x="1675" y="1823"/>
                    <a:pt x="1664" y="1823"/>
                  </a:cubicBezTo>
                  <a:cubicBezTo>
                    <a:pt x="1664" y="1823"/>
                    <a:pt x="1666" y="1818"/>
                    <a:pt x="1668" y="1816"/>
                  </a:cubicBezTo>
                  <a:lnTo>
                    <a:pt x="1668" y="1816"/>
                  </a:lnTo>
                  <a:cubicBezTo>
                    <a:pt x="1668" y="1816"/>
                    <a:pt x="1669" y="1817"/>
                    <a:pt x="1669" y="1817"/>
                  </a:cubicBezTo>
                  <a:cubicBezTo>
                    <a:pt x="1669" y="1816"/>
                    <a:pt x="1669" y="1815"/>
                    <a:pt x="1669" y="1815"/>
                  </a:cubicBezTo>
                  <a:cubicBezTo>
                    <a:pt x="1668" y="1815"/>
                    <a:pt x="1668" y="1816"/>
                    <a:pt x="1668" y="1816"/>
                  </a:cubicBezTo>
                  <a:lnTo>
                    <a:pt x="1668" y="1816"/>
                  </a:lnTo>
                  <a:cubicBezTo>
                    <a:pt x="1667" y="1816"/>
                    <a:pt x="1667" y="1816"/>
                    <a:pt x="1667" y="1816"/>
                  </a:cubicBezTo>
                  <a:cubicBezTo>
                    <a:pt x="1663" y="1816"/>
                    <a:pt x="1660" y="1821"/>
                    <a:pt x="1657" y="1821"/>
                  </a:cubicBezTo>
                  <a:cubicBezTo>
                    <a:pt x="1655" y="1821"/>
                    <a:pt x="1654" y="1820"/>
                    <a:pt x="1652" y="1817"/>
                  </a:cubicBezTo>
                  <a:lnTo>
                    <a:pt x="1658" y="1811"/>
                  </a:lnTo>
                  <a:cubicBezTo>
                    <a:pt x="1652" y="1811"/>
                    <a:pt x="1652" y="1811"/>
                    <a:pt x="1647" y="1823"/>
                  </a:cubicBezTo>
                  <a:cubicBezTo>
                    <a:pt x="1641" y="1823"/>
                    <a:pt x="1636" y="1811"/>
                    <a:pt x="1641" y="1800"/>
                  </a:cubicBezTo>
                  <a:lnTo>
                    <a:pt x="1641" y="1800"/>
                  </a:lnTo>
                  <a:cubicBezTo>
                    <a:pt x="1637" y="1805"/>
                    <a:pt x="1632" y="1813"/>
                    <a:pt x="1628" y="1813"/>
                  </a:cubicBezTo>
                  <a:cubicBezTo>
                    <a:pt x="1627" y="1813"/>
                    <a:pt x="1626" y="1812"/>
                    <a:pt x="1624" y="1811"/>
                  </a:cubicBezTo>
                  <a:cubicBezTo>
                    <a:pt x="1630" y="1806"/>
                    <a:pt x="1630" y="1806"/>
                    <a:pt x="1630" y="1806"/>
                  </a:cubicBezTo>
                  <a:cubicBezTo>
                    <a:pt x="1628" y="1801"/>
                    <a:pt x="1626" y="1799"/>
                    <a:pt x="1622" y="1799"/>
                  </a:cubicBezTo>
                  <a:cubicBezTo>
                    <a:pt x="1619" y="1799"/>
                    <a:pt x="1615" y="1801"/>
                    <a:pt x="1612" y="1801"/>
                  </a:cubicBezTo>
                  <a:cubicBezTo>
                    <a:pt x="1609" y="1801"/>
                    <a:pt x="1608" y="1800"/>
                    <a:pt x="1608" y="1795"/>
                  </a:cubicBezTo>
                  <a:cubicBezTo>
                    <a:pt x="1608" y="1795"/>
                    <a:pt x="1608" y="1789"/>
                    <a:pt x="1608" y="1789"/>
                  </a:cubicBezTo>
                  <a:cubicBezTo>
                    <a:pt x="1619" y="1795"/>
                    <a:pt x="1624" y="1795"/>
                    <a:pt x="1624" y="1795"/>
                  </a:cubicBezTo>
                  <a:cubicBezTo>
                    <a:pt x="1624" y="1783"/>
                    <a:pt x="1619" y="1783"/>
                    <a:pt x="1630" y="1767"/>
                  </a:cubicBezTo>
                  <a:lnTo>
                    <a:pt x="1630" y="1767"/>
                  </a:lnTo>
                  <a:cubicBezTo>
                    <a:pt x="1625" y="1771"/>
                    <a:pt x="1612" y="1785"/>
                    <a:pt x="1605" y="1785"/>
                  </a:cubicBezTo>
                  <a:cubicBezTo>
                    <a:pt x="1604" y="1785"/>
                    <a:pt x="1603" y="1784"/>
                    <a:pt x="1602" y="1783"/>
                  </a:cubicBezTo>
                  <a:cubicBezTo>
                    <a:pt x="1602" y="1778"/>
                    <a:pt x="1602" y="1778"/>
                    <a:pt x="1602" y="1778"/>
                  </a:cubicBezTo>
                  <a:cubicBezTo>
                    <a:pt x="1602" y="1772"/>
                    <a:pt x="1602" y="1772"/>
                    <a:pt x="1596" y="1772"/>
                  </a:cubicBezTo>
                  <a:lnTo>
                    <a:pt x="1591" y="1772"/>
                  </a:lnTo>
                  <a:cubicBezTo>
                    <a:pt x="1591" y="1767"/>
                    <a:pt x="1596" y="1767"/>
                    <a:pt x="1596" y="1767"/>
                  </a:cubicBezTo>
                  <a:cubicBezTo>
                    <a:pt x="1596" y="1761"/>
                    <a:pt x="1591" y="1761"/>
                    <a:pt x="1591" y="1761"/>
                  </a:cubicBezTo>
                  <a:cubicBezTo>
                    <a:pt x="1586" y="1771"/>
                    <a:pt x="1580" y="1767"/>
                    <a:pt x="1580" y="1780"/>
                  </a:cubicBezTo>
                  <a:lnTo>
                    <a:pt x="1580" y="1780"/>
                  </a:lnTo>
                  <a:cubicBezTo>
                    <a:pt x="1580" y="1778"/>
                    <a:pt x="1581" y="1778"/>
                    <a:pt x="1585" y="1778"/>
                  </a:cubicBezTo>
                  <a:cubicBezTo>
                    <a:pt x="1585" y="1783"/>
                    <a:pt x="1591" y="1783"/>
                    <a:pt x="1591" y="1783"/>
                  </a:cubicBezTo>
                  <a:cubicBezTo>
                    <a:pt x="1591" y="1787"/>
                    <a:pt x="1589" y="1790"/>
                    <a:pt x="1587" y="1790"/>
                  </a:cubicBezTo>
                  <a:cubicBezTo>
                    <a:pt x="1586" y="1790"/>
                    <a:pt x="1585" y="1788"/>
                    <a:pt x="1585" y="1783"/>
                  </a:cubicBezTo>
                  <a:cubicBezTo>
                    <a:pt x="1580" y="1789"/>
                    <a:pt x="1574" y="1800"/>
                    <a:pt x="1568" y="1800"/>
                  </a:cubicBezTo>
                  <a:cubicBezTo>
                    <a:pt x="1574" y="1783"/>
                    <a:pt x="1568" y="1772"/>
                    <a:pt x="1574" y="1761"/>
                  </a:cubicBezTo>
                  <a:cubicBezTo>
                    <a:pt x="1567" y="1761"/>
                    <a:pt x="1562" y="1760"/>
                    <a:pt x="1556" y="1760"/>
                  </a:cubicBezTo>
                  <a:cubicBezTo>
                    <a:pt x="1547" y="1760"/>
                    <a:pt x="1539" y="1762"/>
                    <a:pt x="1529" y="1772"/>
                  </a:cubicBezTo>
                  <a:cubicBezTo>
                    <a:pt x="1529" y="1772"/>
                    <a:pt x="1529" y="1767"/>
                    <a:pt x="1529" y="1761"/>
                  </a:cubicBezTo>
                  <a:cubicBezTo>
                    <a:pt x="1535" y="1761"/>
                    <a:pt x="1535" y="1761"/>
                    <a:pt x="1540" y="1755"/>
                  </a:cubicBezTo>
                  <a:lnTo>
                    <a:pt x="1540" y="1755"/>
                  </a:lnTo>
                  <a:cubicBezTo>
                    <a:pt x="1538" y="1757"/>
                    <a:pt x="1535" y="1757"/>
                    <a:pt x="1533" y="1757"/>
                  </a:cubicBezTo>
                  <a:cubicBezTo>
                    <a:pt x="1531" y="1757"/>
                    <a:pt x="1529" y="1757"/>
                    <a:pt x="1526" y="1757"/>
                  </a:cubicBezTo>
                  <a:cubicBezTo>
                    <a:pt x="1522" y="1757"/>
                    <a:pt x="1518" y="1758"/>
                    <a:pt x="1512" y="1767"/>
                  </a:cubicBezTo>
                  <a:cubicBezTo>
                    <a:pt x="1507" y="1755"/>
                    <a:pt x="1524" y="1755"/>
                    <a:pt x="1512" y="1750"/>
                  </a:cubicBezTo>
                  <a:lnTo>
                    <a:pt x="1518" y="1750"/>
                  </a:lnTo>
                  <a:cubicBezTo>
                    <a:pt x="1517" y="1741"/>
                    <a:pt x="1512" y="1738"/>
                    <a:pt x="1506" y="1738"/>
                  </a:cubicBezTo>
                  <a:cubicBezTo>
                    <a:pt x="1497" y="1738"/>
                    <a:pt x="1484" y="1746"/>
                    <a:pt x="1474" y="1746"/>
                  </a:cubicBezTo>
                  <a:cubicBezTo>
                    <a:pt x="1467" y="1746"/>
                    <a:pt x="1462" y="1742"/>
                    <a:pt x="1462" y="1727"/>
                  </a:cubicBezTo>
                  <a:cubicBezTo>
                    <a:pt x="1462" y="1727"/>
                    <a:pt x="1462" y="1733"/>
                    <a:pt x="1462" y="1733"/>
                  </a:cubicBezTo>
                  <a:cubicBezTo>
                    <a:pt x="1451" y="1705"/>
                    <a:pt x="1406" y="1716"/>
                    <a:pt x="1400" y="1683"/>
                  </a:cubicBezTo>
                  <a:cubicBezTo>
                    <a:pt x="1400" y="1679"/>
                    <a:pt x="1399" y="1678"/>
                    <a:pt x="1397" y="1678"/>
                  </a:cubicBezTo>
                  <a:cubicBezTo>
                    <a:pt x="1394" y="1678"/>
                    <a:pt x="1387" y="1683"/>
                    <a:pt x="1384" y="1683"/>
                  </a:cubicBezTo>
                  <a:lnTo>
                    <a:pt x="1389" y="1671"/>
                  </a:lnTo>
                  <a:lnTo>
                    <a:pt x="1372" y="1683"/>
                  </a:lnTo>
                  <a:cubicBezTo>
                    <a:pt x="1361" y="1683"/>
                    <a:pt x="1372" y="1655"/>
                    <a:pt x="1361" y="1655"/>
                  </a:cubicBezTo>
                  <a:cubicBezTo>
                    <a:pt x="1400" y="1621"/>
                    <a:pt x="1434" y="1587"/>
                    <a:pt x="1462" y="1587"/>
                  </a:cubicBezTo>
                  <a:cubicBezTo>
                    <a:pt x="1473" y="1576"/>
                    <a:pt x="1490" y="1565"/>
                    <a:pt x="1501" y="1548"/>
                  </a:cubicBezTo>
                  <a:lnTo>
                    <a:pt x="1507" y="1559"/>
                  </a:lnTo>
                  <a:cubicBezTo>
                    <a:pt x="1546" y="1537"/>
                    <a:pt x="1563" y="1526"/>
                    <a:pt x="1608" y="1492"/>
                  </a:cubicBezTo>
                  <a:lnTo>
                    <a:pt x="1608" y="1492"/>
                  </a:lnTo>
                  <a:lnTo>
                    <a:pt x="1602" y="1509"/>
                  </a:lnTo>
                  <a:cubicBezTo>
                    <a:pt x="1630" y="1492"/>
                    <a:pt x="1613" y="1453"/>
                    <a:pt x="1636" y="1436"/>
                  </a:cubicBezTo>
                  <a:lnTo>
                    <a:pt x="1658" y="1447"/>
                  </a:lnTo>
                  <a:cubicBezTo>
                    <a:pt x="1703" y="1419"/>
                    <a:pt x="1753" y="1403"/>
                    <a:pt x="1787" y="1358"/>
                  </a:cubicBezTo>
                  <a:cubicBezTo>
                    <a:pt x="1792" y="1358"/>
                    <a:pt x="1792" y="1363"/>
                    <a:pt x="1787" y="1369"/>
                  </a:cubicBezTo>
                  <a:cubicBezTo>
                    <a:pt x="1808" y="1358"/>
                    <a:pt x="1868" y="1328"/>
                    <a:pt x="1853" y="1311"/>
                  </a:cubicBezTo>
                  <a:lnTo>
                    <a:pt x="1853" y="1311"/>
                  </a:lnTo>
                  <a:cubicBezTo>
                    <a:pt x="1853" y="1311"/>
                    <a:pt x="1854" y="1311"/>
                    <a:pt x="1855" y="1311"/>
                  </a:cubicBezTo>
                  <a:cubicBezTo>
                    <a:pt x="1871" y="1311"/>
                    <a:pt x="1901" y="1276"/>
                    <a:pt x="1916" y="1257"/>
                  </a:cubicBezTo>
                  <a:lnTo>
                    <a:pt x="1921" y="1268"/>
                  </a:lnTo>
                  <a:cubicBezTo>
                    <a:pt x="1933" y="1240"/>
                    <a:pt x="1933" y="1235"/>
                    <a:pt x="1955" y="1212"/>
                  </a:cubicBezTo>
                  <a:cubicBezTo>
                    <a:pt x="1961" y="1212"/>
                    <a:pt x="1966" y="1212"/>
                    <a:pt x="1961" y="1218"/>
                  </a:cubicBezTo>
                  <a:cubicBezTo>
                    <a:pt x="1977" y="1207"/>
                    <a:pt x="1972" y="1195"/>
                    <a:pt x="2000" y="1184"/>
                  </a:cubicBezTo>
                  <a:lnTo>
                    <a:pt x="2000" y="1184"/>
                  </a:lnTo>
                  <a:lnTo>
                    <a:pt x="1994" y="1201"/>
                  </a:lnTo>
                  <a:cubicBezTo>
                    <a:pt x="2017" y="1184"/>
                    <a:pt x="2011" y="1184"/>
                    <a:pt x="2022" y="1167"/>
                  </a:cubicBezTo>
                  <a:cubicBezTo>
                    <a:pt x="2031" y="1154"/>
                    <a:pt x="2056" y="1143"/>
                    <a:pt x="2067" y="1143"/>
                  </a:cubicBezTo>
                  <a:cubicBezTo>
                    <a:pt x="2070" y="1143"/>
                    <a:pt x="2072" y="1144"/>
                    <a:pt x="2073" y="1145"/>
                  </a:cubicBezTo>
                  <a:cubicBezTo>
                    <a:pt x="2073" y="1139"/>
                    <a:pt x="2084" y="1123"/>
                    <a:pt x="2095" y="1111"/>
                  </a:cubicBezTo>
                  <a:cubicBezTo>
                    <a:pt x="2099" y="1115"/>
                    <a:pt x="2100" y="1119"/>
                    <a:pt x="2098" y="1121"/>
                  </a:cubicBezTo>
                  <a:lnTo>
                    <a:pt x="2098" y="1121"/>
                  </a:lnTo>
                  <a:cubicBezTo>
                    <a:pt x="2140" y="1104"/>
                    <a:pt x="2146" y="1072"/>
                    <a:pt x="2179" y="1067"/>
                  </a:cubicBezTo>
                  <a:lnTo>
                    <a:pt x="2185" y="1067"/>
                  </a:lnTo>
                  <a:cubicBezTo>
                    <a:pt x="2157" y="1089"/>
                    <a:pt x="2134" y="1106"/>
                    <a:pt x="2134" y="1106"/>
                  </a:cubicBezTo>
                  <a:cubicBezTo>
                    <a:pt x="2140" y="1111"/>
                    <a:pt x="2168" y="1100"/>
                    <a:pt x="2157" y="1123"/>
                  </a:cubicBezTo>
                  <a:cubicBezTo>
                    <a:pt x="2168" y="1111"/>
                    <a:pt x="2185" y="1083"/>
                    <a:pt x="2201" y="1067"/>
                  </a:cubicBezTo>
                  <a:lnTo>
                    <a:pt x="2201" y="1067"/>
                  </a:lnTo>
                  <a:cubicBezTo>
                    <a:pt x="2203" y="1065"/>
                    <a:pt x="2204" y="1064"/>
                    <a:pt x="2207" y="1061"/>
                  </a:cubicBezTo>
                  <a:lnTo>
                    <a:pt x="2213" y="1061"/>
                  </a:lnTo>
                  <a:cubicBezTo>
                    <a:pt x="2201" y="1078"/>
                    <a:pt x="2213" y="1061"/>
                    <a:pt x="2201" y="1083"/>
                  </a:cubicBezTo>
                  <a:cubicBezTo>
                    <a:pt x="2207" y="1075"/>
                    <a:pt x="2210" y="1074"/>
                    <a:pt x="2213" y="1074"/>
                  </a:cubicBezTo>
                  <a:cubicBezTo>
                    <a:pt x="2214" y="1074"/>
                    <a:pt x="2215" y="1074"/>
                    <a:pt x="2217" y="1074"/>
                  </a:cubicBezTo>
                  <a:cubicBezTo>
                    <a:pt x="2217" y="1074"/>
                    <a:pt x="2218" y="1074"/>
                    <a:pt x="2218" y="1074"/>
                  </a:cubicBezTo>
                  <a:lnTo>
                    <a:pt x="2218" y="1074"/>
                  </a:lnTo>
                  <a:cubicBezTo>
                    <a:pt x="2218" y="1079"/>
                    <a:pt x="2218" y="1084"/>
                    <a:pt x="2218" y="1089"/>
                  </a:cubicBezTo>
                  <a:cubicBezTo>
                    <a:pt x="2224" y="1072"/>
                    <a:pt x="2229" y="1067"/>
                    <a:pt x="2241" y="1061"/>
                  </a:cubicBezTo>
                  <a:lnTo>
                    <a:pt x="2241" y="1061"/>
                  </a:lnTo>
                  <a:cubicBezTo>
                    <a:pt x="2234" y="1071"/>
                    <a:pt x="2231" y="1075"/>
                    <a:pt x="2227" y="1081"/>
                  </a:cubicBezTo>
                  <a:lnTo>
                    <a:pt x="2227" y="1081"/>
                  </a:lnTo>
                  <a:cubicBezTo>
                    <a:pt x="2230" y="1079"/>
                    <a:pt x="2232" y="1077"/>
                    <a:pt x="2235" y="1072"/>
                  </a:cubicBezTo>
                  <a:lnTo>
                    <a:pt x="2235" y="1072"/>
                  </a:lnTo>
                  <a:cubicBezTo>
                    <a:pt x="2229" y="1083"/>
                    <a:pt x="2235" y="1078"/>
                    <a:pt x="2229" y="1089"/>
                  </a:cubicBezTo>
                  <a:cubicBezTo>
                    <a:pt x="2234" y="1082"/>
                    <a:pt x="2235" y="1081"/>
                    <a:pt x="2235" y="1081"/>
                  </a:cubicBezTo>
                  <a:lnTo>
                    <a:pt x="2235" y="1081"/>
                  </a:lnTo>
                  <a:cubicBezTo>
                    <a:pt x="2235" y="1081"/>
                    <a:pt x="2235" y="1082"/>
                    <a:pt x="2235" y="1082"/>
                  </a:cubicBezTo>
                  <a:cubicBezTo>
                    <a:pt x="2236" y="1082"/>
                    <a:pt x="2237" y="1081"/>
                    <a:pt x="2241" y="1078"/>
                  </a:cubicBezTo>
                  <a:lnTo>
                    <a:pt x="2241" y="1078"/>
                  </a:lnTo>
                  <a:cubicBezTo>
                    <a:pt x="2236" y="1086"/>
                    <a:pt x="2232" y="1091"/>
                    <a:pt x="2233" y="1091"/>
                  </a:cubicBezTo>
                  <a:cubicBezTo>
                    <a:pt x="2233" y="1091"/>
                    <a:pt x="2233" y="1090"/>
                    <a:pt x="2235" y="1089"/>
                  </a:cubicBezTo>
                  <a:lnTo>
                    <a:pt x="2235" y="1089"/>
                  </a:lnTo>
                  <a:cubicBezTo>
                    <a:pt x="2235" y="1090"/>
                    <a:pt x="2235" y="1091"/>
                    <a:pt x="2235" y="1092"/>
                  </a:cubicBezTo>
                  <a:lnTo>
                    <a:pt x="2235" y="1092"/>
                  </a:lnTo>
                  <a:cubicBezTo>
                    <a:pt x="2237" y="1089"/>
                    <a:pt x="2239" y="1085"/>
                    <a:pt x="2241" y="1083"/>
                  </a:cubicBezTo>
                  <a:cubicBezTo>
                    <a:pt x="2241" y="1083"/>
                    <a:pt x="2242" y="1082"/>
                    <a:pt x="2242" y="1082"/>
                  </a:cubicBezTo>
                  <a:lnTo>
                    <a:pt x="2242" y="1082"/>
                  </a:lnTo>
                  <a:cubicBezTo>
                    <a:pt x="2245" y="1082"/>
                    <a:pt x="2240" y="1095"/>
                    <a:pt x="2235" y="1100"/>
                  </a:cubicBezTo>
                  <a:cubicBezTo>
                    <a:pt x="2240" y="1100"/>
                    <a:pt x="2245" y="1088"/>
                    <a:pt x="2249" y="1088"/>
                  </a:cubicBezTo>
                  <a:cubicBezTo>
                    <a:pt x="2250" y="1088"/>
                    <a:pt x="2251" y="1088"/>
                    <a:pt x="2252" y="1089"/>
                  </a:cubicBezTo>
                  <a:cubicBezTo>
                    <a:pt x="2246" y="1089"/>
                    <a:pt x="2246" y="1089"/>
                    <a:pt x="2246" y="1095"/>
                  </a:cubicBezTo>
                  <a:cubicBezTo>
                    <a:pt x="2252" y="1089"/>
                    <a:pt x="2253" y="1089"/>
                    <a:pt x="2255" y="1089"/>
                  </a:cubicBezTo>
                  <a:cubicBezTo>
                    <a:pt x="2256" y="1089"/>
                    <a:pt x="2257" y="1089"/>
                    <a:pt x="2263" y="1083"/>
                  </a:cubicBezTo>
                  <a:cubicBezTo>
                    <a:pt x="2263" y="1078"/>
                    <a:pt x="2269" y="1067"/>
                    <a:pt x="2269" y="1061"/>
                  </a:cubicBezTo>
                  <a:cubicBezTo>
                    <a:pt x="2270" y="1062"/>
                    <a:pt x="2271" y="1063"/>
                    <a:pt x="2272" y="1063"/>
                  </a:cubicBezTo>
                  <a:cubicBezTo>
                    <a:pt x="2274" y="1063"/>
                    <a:pt x="2276" y="1061"/>
                    <a:pt x="2276" y="1061"/>
                  </a:cubicBezTo>
                  <a:lnTo>
                    <a:pt x="2276" y="1061"/>
                  </a:lnTo>
                  <a:cubicBezTo>
                    <a:pt x="2277" y="1061"/>
                    <a:pt x="2276" y="1062"/>
                    <a:pt x="2274" y="1067"/>
                  </a:cubicBezTo>
                  <a:cubicBezTo>
                    <a:pt x="2274" y="1067"/>
                    <a:pt x="2274" y="1067"/>
                    <a:pt x="2274" y="1067"/>
                  </a:cubicBezTo>
                  <a:lnTo>
                    <a:pt x="2274" y="1067"/>
                  </a:lnTo>
                  <a:cubicBezTo>
                    <a:pt x="2274" y="1067"/>
                    <a:pt x="2269" y="1067"/>
                    <a:pt x="2269" y="1072"/>
                  </a:cubicBezTo>
                  <a:lnTo>
                    <a:pt x="2274" y="1067"/>
                  </a:lnTo>
                  <a:lnTo>
                    <a:pt x="2274" y="1067"/>
                  </a:lnTo>
                  <a:cubicBezTo>
                    <a:pt x="2273" y="1070"/>
                    <a:pt x="2272" y="1072"/>
                    <a:pt x="2272" y="1073"/>
                  </a:cubicBezTo>
                  <a:lnTo>
                    <a:pt x="2272" y="1073"/>
                  </a:lnTo>
                  <a:cubicBezTo>
                    <a:pt x="2273" y="1072"/>
                    <a:pt x="2275" y="1071"/>
                    <a:pt x="2277" y="1071"/>
                  </a:cubicBezTo>
                  <a:cubicBezTo>
                    <a:pt x="2278" y="1071"/>
                    <a:pt x="2279" y="1071"/>
                    <a:pt x="2280" y="1072"/>
                  </a:cubicBezTo>
                  <a:cubicBezTo>
                    <a:pt x="2269" y="1089"/>
                    <a:pt x="2269" y="1078"/>
                    <a:pt x="2269" y="1089"/>
                  </a:cubicBezTo>
                  <a:lnTo>
                    <a:pt x="2269" y="1083"/>
                  </a:lnTo>
                  <a:cubicBezTo>
                    <a:pt x="2263" y="1095"/>
                    <a:pt x="2262" y="1095"/>
                    <a:pt x="2261" y="1095"/>
                  </a:cubicBezTo>
                  <a:cubicBezTo>
                    <a:pt x="2260" y="1095"/>
                    <a:pt x="2260" y="1095"/>
                    <a:pt x="2257" y="1106"/>
                  </a:cubicBezTo>
                  <a:cubicBezTo>
                    <a:pt x="2257" y="1107"/>
                    <a:pt x="2258" y="1107"/>
                    <a:pt x="2258" y="1107"/>
                  </a:cubicBezTo>
                  <a:cubicBezTo>
                    <a:pt x="2259" y="1107"/>
                    <a:pt x="2262" y="1104"/>
                    <a:pt x="2265" y="1104"/>
                  </a:cubicBezTo>
                  <a:cubicBezTo>
                    <a:pt x="2266" y="1104"/>
                    <a:pt x="2267" y="1105"/>
                    <a:pt x="2269" y="1106"/>
                  </a:cubicBezTo>
                  <a:cubicBezTo>
                    <a:pt x="2274" y="1100"/>
                    <a:pt x="2274" y="1095"/>
                    <a:pt x="2274" y="1089"/>
                  </a:cubicBezTo>
                  <a:cubicBezTo>
                    <a:pt x="2276" y="1087"/>
                    <a:pt x="2277" y="1086"/>
                    <a:pt x="2277" y="1086"/>
                  </a:cubicBezTo>
                  <a:lnTo>
                    <a:pt x="2277" y="1086"/>
                  </a:lnTo>
                  <a:cubicBezTo>
                    <a:pt x="2281" y="1086"/>
                    <a:pt x="2274" y="1111"/>
                    <a:pt x="2276" y="1111"/>
                  </a:cubicBezTo>
                  <a:cubicBezTo>
                    <a:pt x="2277" y="1111"/>
                    <a:pt x="2278" y="1110"/>
                    <a:pt x="2280" y="1106"/>
                  </a:cubicBezTo>
                  <a:cubicBezTo>
                    <a:pt x="2284" y="1101"/>
                    <a:pt x="2289" y="1086"/>
                    <a:pt x="2290" y="1086"/>
                  </a:cubicBezTo>
                  <a:cubicBezTo>
                    <a:pt x="2291" y="1086"/>
                    <a:pt x="2291" y="1087"/>
                    <a:pt x="2291" y="1089"/>
                  </a:cubicBezTo>
                  <a:lnTo>
                    <a:pt x="2285" y="1106"/>
                  </a:lnTo>
                  <a:cubicBezTo>
                    <a:pt x="2285" y="1106"/>
                    <a:pt x="2285" y="1106"/>
                    <a:pt x="2286" y="1106"/>
                  </a:cubicBezTo>
                  <a:cubicBezTo>
                    <a:pt x="2287" y="1106"/>
                    <a:pt x="2293" y="1092"/>
                    <a:pt x="2296" y="1092"/>
                  </a:cubicBezTo>
                  <a:cubicBezTo>
                    <a:pt x="2296" y="1092"/>
                    <a:pt x="2297" y="1093"/>
                    <a:pt x="2297" y="1095"/>
                  </a:cubicBezTo>
                  <a:lnTo>
                    <a:pt x="2291" y="1111"/>
                  </a:lnTo>
                  <a:cubicBezTo>
                    <a:pt x="2297" y="1111"/>
                    <a:pt x="2308" y="1100"/>
                    <a:pt x="2313" y="1100"/>
                  </a:cubicBezTo>
                  <a:lnTo>
                    <a:pt x="2313" y="1100"/>
                  </a:lnTo>
                  <a:cubicBezTo>
                    <a:pt x="2308" y="1106"/>
                    <a:pt x="2308" y="1111"/>
                    <a:pt x="2308" y="1111"/>
                  </a:cubicBezTo>
                  <a:cubicBezTo>
                    <a:pt x="2309" y="1110"/>
                    <a:pt x="2310" y="1110"/>
                    <a:pt x="2311" y="1110"/>
                  </a:cubicBezTo>
                  <a:cubicBezTo>
                    <a:pt x="2315" y="1110"/>
                    <a:pt x="2320" y="1119"/>
                    <a:pt x="2325" y="1128"/>
                  </a:cubicBezTo>
                  <a:lnTo>
                    <a:pt x="2328" y="1120"/>
                  </a:lnTo>
                  <a:lnTo>
                    <a:pt x="2328" y="1120"/>
                  </a:lnTo>
                  <a:cubicBezTo>
                    <a:pt x="2328" y="1122"/>
                    <a:pt x="2327" y="1124"/>
                    <a:pt x="2327" y="1126"/>
                  </a:cubicBezTo>
                  <a:lnTo>
                    <a:pt x="2327" y="1126"/>
                  </a:lnTo>
                  <a:cubicBezTo>
                    <a:pt x="2330" y="1121"/>
                    <a:pt x="2330" y="1117"/>
                    <a:pt x="2330" y="1117"/>
                  </a:cubicBezTo>
                  <a:lnTo>
                    <a:pt x="2330" y="1117"/>
                  </a:lnTo>
                  <a:lnTo>
                    <a:pt x="2328" y="1120"/>
                  </a:lnTo>
                  <a:lnTo>
                    <a:pt x="2328" y="1120"/>
                  </a:lnTo>
                  <a:cubicBezTo>
                    <a:pt x="2329" y="1117"/>
                    <a:pt x="2330" y="1113"/>
                    <a:pt x="2330" y="1111"/>
                  </a:cubicBezTo>
                  <a:cubicBezTo>
                    <a:pt x="2336" y="1111"/>
                    <a:pt x="2330" y="1123"/>
                    <a:pt x="2330" y="1128"/>
                  </a:cubicBezTo>
                  <a:cubicBezTo>
                    <a:pt x="2334" y="1121"/>
                    <a:pt x="2339" y="1114"/>
                    <a:pt x="2343" y="1114"/>
                  </a:cubicBezTo>
                  <a:cubicBezTo>
                    <a:pt x="2345" y="1114"/>
                    <a:pt x="2347" y="1116"/>
                    <a:pt x="2347" y="1123"/>
                  </a:cubicBezTo>
                  <a:cubicBezTo>
                    <a:pt x="2347" y="1123"/>
                    <a:pt x="2347" y="1123"/>
                    <a:pt x="2347" y="1123"/>
                  </a:cubicBezTo>
                  <a:cubicBezTo>
                    <a:pt x="2349" y="1123"/>
                    <a:pt x="2355" y="1109"/>
                    <a:pt x="2357" y="1109"/>
                  </a:cubicBezTo>
                  <a:cubicBezTo>
                    <a:pt x="2358" y="1109"/>
                    <a:pt x="2358" y="1109"/>
                    <a:pt x="2358" y="1111"/>
                  </a:cubicBezTo>
                  <a:cubicBezTo>
                    <a:pt x="2364" y="1123"/>
                    <a:pt x="2375" y="1111"/>
                    <a:pt x="2375" y="1134"/>
                  </a:cubicBezTo>
                  <a:cubicBezTo>
                    <a:pt x="2377" y="1126"/>
                    <a:pt x="2378" y="1124"/>
                    <a:pt x="2379" y="1124"/>
                  </a:cubicBezTo>
                  <a:cubicBezTo>
                    <a:pt x="2380" y="1124"/>
                    <a:pt x="2381" y="1126"/>
                    <a:pt x="2382" y="1126"/>
                  </a:cubicBezTo>
                  <a:cubicBezTo>
                    <a:pt x="2383" y="1126"/>
                    <a:pt x="2384" y="1124"/>
                    <a:pt x="2386" y="1117"/>
                  </a:cubicBezTo>
                  <a:cubicBezTo>
                    <a:pt x="2386" y="1128"/>
                    <a:pt x="2386" y="1134"/>
                    <a:pt x="2386" y="1145"/>
                  </a:cubicBezTo>
                  <a:cubicBezTo>
                    <a:pt x="2392" y="1145"/>
                    <a:pt x="2392" y="1128"/>
                    <a:pt x="2397" y="1123"/>
                  </a:cubicBezTo>
                  <a:lnTo>
                    <a:pt x="2397" y="1139"/>
                  </a:lnTo>
                  <a:lnTo>
                    <a:pt x="2403" y="1139"/>
                  </a:lnTo>
                  <a:cubicBezTo>
                    <a:pt x="2397" y="1139"/>
                    <a:pt x="2397" y="1134"/>
                    <a:pt x="2403" y="1128"/>
                  </a:cubicBezTo>
                  <a:cubicBezTo>
                    <a:pt x="2403" y="1127"/>
                    <a:pt x="2403" y="1127"/>
                    <a:pt x="2403" y="1127"/>
                  </a:cubicBezTo>
                  <a:lnTo>
                    <a:pt x="2403" y="1127"/>
                  </a:lnTo>
                  <a:cubicBezTo>
                    <a:pt x="2404" y="1127"/>
                    <a:pt x="2408" y="1140"/>
                    <a:pt x="2403" y="1145"/>
                  </a:cubicBezTo>
                  <a:lnTo>
                    <a:pt x="2414" y="1134"/>
                  </a:lnTo>
                  <a:lnTo>
                    <a:pt x="2414" y="1134"/>
                  </a:lnTo>
                  <a:cubicBezTo>
                    <a:pt x="2414" y="1134"/>
                    <a:pt x="2414" y="1134"/>
                    <a:pt x="2414" y="1134"/>
                  </a:cubicBezTo>
                  <a:cubicBezTo>
                    <a:pt x="2414" y="1145"/>
                    <a:pt x="2420" y="1145"/>
                    <a:pt x="2425" y="1145"/>
                  </a:cubicBezTo>
                  <a:lnTo>
                    <a:pt x="2420" y="1151"/>
                  </a:lnTo>
                  <a:cubicBezTo>
                    <a:pt x="2422" y="1152"/>
                    <a:pt x="2423" y="1153"/>
                    <a:pt x="2426" y="1153"/>
                  </a:cubicBezTo>
                  <a:cubicBezTo>
                    <a:pt x="2430" y="1153"/>
                    <a:pt x="2435" y="1151"/>
                    <a:pt x="2442" y="1151"/>
                  </a:cubicBezTo>
                  <a:cubicBezTo>
                    <a:pt x="2437" y="1145"/>
                    <a:pt x="2442" y="1128"/>
                    <a:pt x="2442" y="1128"/>
                  </a:cubicBezTo>
                  <a:cubicBezTo>
                    <a:pt x="2442" y="1134"/>
                    <a:pt x="2442" y="1141"/>
                    <a:pt x="2442" y="1145"/>
                  </a:cubicBezTo>
                  <a:cubicBezTo>
                    <a:pt x="2442" y="1149"/>
                    <a:pt x="2442" y="1152"/>
                    <a:pt x="2442" y="1156"/>
                  </a:cubicBezTo>
                  <a:cubicBezTo>
                    <a:pt x="2442" y="1154"/>
                    <a:pt x="2442" y="1153"/>
                    <a:pt x="2443" y="1153"/>
                  </a:cubicBezTo>
                  <a:cubicBezTo>
                    <a:pt x="2444" y="1153"/>
                    <a:pt x="2446" y="1159"/>
                    <a:pt x="2447" y="1159"/>
                  </a:cubicBezTo>
                  <a:cubicBezTo>
                    <a:pt x="2448" y="1159"/>
                    <a:pt x="2448" y="1159"/>
                    <a:pt x="2448" y="1156"/>
                  </a:cubicBezTo>
                  <a:cubicBezTo>
                    <a:pt x="2453" y="1156"/>
                    <a:pt x="2459" y="1156"/>
                    <a:pt x="2465" y="1151"/>
                  </a:cubicBezTo>
                  <a:cubicBezTo>
                    <a:pt x="2465" y="1139"/>
                    <a:pt x="2465" y="1145"/>
                    <a:pt x="2465" y="1134"/>
                  </a:cubicBezTo>
                  <a:cubicBezTo>
                    <a:pt x="2470" y="1139"/>
                    <a:pt x="2476" y="1145"/>
                    <a:pt x="2476" y="1145"/>
                  </a:cubicBezTo>
                  <a:cubicBezTo>
                    <a:pt x="2481" y="1139"/>
                    <a:pt x="2481" y="1134"/>
                    <a:pt x="2481" y="1128"/>
                  </a:cubicBezTo>
                  <a:cubicBezTo>
                    <a:pt x="2481" y="1139"/>
                    <a:pt x="2487" y="1139"/>
                    <a:pt x="2481" y="1145"/>
                  </a:cubicBezTo>
                  <a:cubicBezTo>
                    <a:pt x="2487" y="1145"/>
                    <a:pt x="2487" y="1145"/>
                    <a:pt x="2493" y="1134"/>
                  </a:cubicBezTo>
                  <a:cubicBezTo>
                    <a:pt x="2493" y="1128"/>
                    <a:pt x="2493" y="1128"/>
                    <a:pt x="2493" y="1123"/>
                  </a:cubicBezTo>
                  <a:cubicBezTo>
                    <a:pt x="2493" y="1123"/>
                    <a:pt x="2498" y="1128"/>
                    <a:pt x="2498" y="1134"/>
                  </a:cubicBezTo>
                  <a:cubicBezTo>
                    <a:pt x="2499" y="1131"/>
                    <a:pt x="2500" y="1131"/>
                    <a:pt x="2501" y="1131"/>
                  </a:cubicBezTo>
                  <a:cubicBezTo>
                    <a:pt x="2505" y="1131"/>
                    <a:pt x="2512" y="1153"/>
                    <a:pt x="2516" y="1153"/>
                  </a:cubicBezTo>
                  <a:cubicBezTo>
                    <a:pt x="2518" y="1153"/>
                    <a:pt x="2519" y="1151"/>
                    <a:pt x="2521" y="1145"/>
                  </a:cubicBezTo>
                  <a:lnTo>
                    <a:pt x="2526" y="1134"/>
                  </a:lnTo>
                  <a:lnTo>
                    <a:pt x="2526" y="1134"/>
                  </a:lnTo>
                  <a:cubicBezTo>
                    <a:pt x="2526" y="1134"/>
                    <a:pt x="2521" y="1145"/>
                    <a:pt x="2526" y="1151"/>
                  </a:cubicBezTo>
                  <a:cubicBezTo>
                    <a:pt x="2528" y="1142"/>
                    <a:pt x="2530" y="1140"/>
                    <a:pt x="2532" y="1140"/>
                  </a:cubicBezTo>
                  <a:cubicBezTo>
                    <a:pt x="2534" y="1140"/>
                    <a:pt x="2536" y="1143"/>
                    <a:pt x="2537" y="1143"/>
                  </a:cubicBezTo>
                  <a:cubicBezTo>
                    <a:pt x="2537" y="1143"/>
                    <a:pt x="2537" y="1142"/>
                    <a:pt x="2537" y="1139"/>
                  </a:cubicBezTo>
                  <a:cubicBezTo>
                    <a:pt x="2539" y="1151"/>
                    <a:pt x="2542" y="1154"/>
                    <a:pt x="2544" y="1154"/>
                  </a:cubicBezTo>
                  <a:cubicBezTo>
                    <a:pt x="2548" y="1154"/>
                    <a:pt x="2551" y="1149"/>
                    <a:pt x="2555" y="1149"/>
                  </a:cubicBezTo>
                  <a:cubicBezTo>
                    <a:pt x="2557" y="1149"/>
                    <a:pt x="2558" y="1151"/>
                    <a:pt x="2560" y="1156"/>
                  </a:cubicBezTo>
                  <a:lnTo>
                    <a:pt x="2560" y="1151"/>
                  </a:lnTo>
                  <a:cubicBezTo>
                    <a:pt x="2560" y="1149"/>
                    <a:pt x="2560" y="1148"/>
                    <a:pt x="2560" y="1147"/>
                  </a:cubicBezTo>
                  <a:lnTo>
                    <a:pt x="2560" y="1147"/>
                  </a:lnTo>
                  <a:cubicBezTo>
                    <a:pt x="2560" y="1149"/>
                    <a:pt x="2560" y="1150"/>
                    <a:pt x="2561" y="1152"/>
                  </a:cubicBezTo>
                  <a:lnTo>
                    <a:pt x="2561" y="1152"/>
                  </a:lnTo>
                  <a:cubicBezTo>
                    <a:pt x="2560" y="1149"/>
                    <a:pt x="2560" y="1147"/>
                    <a:pt x="2560" y="1147"/>
                  </a:cubicBezTo>
                  <a:cubicBezTo>
                    <a:pt x="2560" y="1147"/>
                    <a:pt x="2560" y="1147"/>
                    <a:pt x="2560" y="1147"/>
                  </a:cubicBezTo>
                  <a:lnTo>
                    <a:pt x="2560" y="1147"/>
                  </a:lnTo>
                  <a:cubicBezTo>
                    <a:pt x="2560" y="1147"/>
                    <a:pt x="2560" y="1146"/>
                    <a:pt x="2560" y="1145"/>
                  </a:cubicBezTo>
                  <a:cubicBezTo>
                    <a:pt x="2562" y="1142"/>
                    <a:pt x="2565" y="1141"/>
                    <a:pt x="2569" y="1141"/>
                  </a:cubicBezTo>
                  <a:cubicBezTo>
                    <a:pt x="2579" y="1141"/>
                    <a:pt x="2590" y="1152"/>
                    <a:pt x="2599" y="1156"/>
                  </a:cubicBezTo>
                  <a:cubicBezTo>
                    <a:pt x="2599" y="1156"/>
                    <a:pt x="2600" y="1157"/>
                    <a:pt x="2600" y="1157"/>
                  </a:cubicBezTo>
                  <a:cubicBezTo>
                    <a:pt x="2603" y="1157"/>
                    <a:pt x="2601" y="1130"/>
                    <a:pt x="2603" y="1130"/>
                  </a:cubicBezTo>
                  <a:lnTo>
                    <a:pt x="2603" y="1130"/>
                  </a:lnTo>
                  <a:cubicBezTo>
                    <a:pt x="2603" y="1130"/>
                    <a:pt x="2604" y="1131"/>
                    <a:pt x="2605" y="1134"/>
                  </a:cubicBezTo>
                  <a:lnTo>
                    <a:pt x="2605" y="1151"/>
                  </a:lnTo>
                  <a:cubicBezTo>
                    <a:pt x="2607" y="1142"/>
                    <a:pt x="2611" y="1140"/>
                    <a:pt x="2615" y="1140"/>
                  </a:cubicBezTo>
                  <a:cubicBezTo>
                    <a:pt x="2618" y="1140"/>
                    <a:pt x="2621" y="1141"/>
                    <a:pt x="2624" y="1141"/>
                  </a:cubicBezTo>
                  <a:cubicBezTo>
                    <a:pt x="2628" y="1141"/>
                    <a:pt x="2631" y="1139"/>
                    <a:pt x="2633" y="1134"/>
                  </a:cubicBezTo>
                  <a:cubicBezTo>
                    <a:pt x="2633" y="1134"/>
                    <a:pt x="2633" y="1139"/>
                    <a:pt x="2633" y="1139"/>
                  </a:cubicBezTo>
                  <a:cubicBezTo>
                    <a:pt x="2633" y="1143"/>
                    <a:pt x="2633" y="1144"/>
                    <a:pt x="2634" y="1144"/>
                  </a:cubicBezTo>
                  <a:cubicBezTo>
                    <a:pt x="2635" y="1144"/>
                    <a:pt x="2638" y="1136"/>
                    <a:pt x="2638" y="1128"/>
                  </a:cubicBezTo>
                  <a:cubicBezTo>
                    <a:pt x="2638" y="1128"/>
                    <a:pt x="2638" y="1139"/>
                    <a:pt x="2638" y="1139"/>
                  </a:cubicBezTo>
                  <a:cubicBezTo>
                    <a:pt x="2639" y="1142"/>
                    <a:pt x="2640" y="1143"/>
                    <a:pt x="2640" y="1143"/>
                  </a:cubicBezTo>
                  <a:cubicBezTo>
                    <a:pt x="2642" y="1143"/>
                    <a:pt x="2640" y="1136"/>
                    <a:pt x="2642" y="1136"/>
                  </a:cubicBezTo>
                  <a:cubicBezTo>
                    <a:pt x="2642" y="1136"/>
                    <a:pt x="2643" y="1137"/>
                    <a:pt x="2644" y="1139"/>
                  </a:cubicBezTo>
                  <a:cubicBezTo>
                    <a:pt x="2644" y="1134"/>
                    <a:pt x="2649" y="1139"/>
                    <a:pt x="2644" y="1128"/>
                  </a:cubicBezTo>
                  <a:lnTo>
                    <a:pt x="2644" y="1128"/>
                  </a:lnTo>
                  <a:cubicBezTo>
                    <a:pt x="2645" y="1129"/>
                    <a:pt x="2646" y="1130"/>
                    <a:pt x="2647" y="1130"/>
                  </a:cubicBezTo>
                  <a:cubicBezTo>
                    <a:pt x="2649" y="1130"/>
                    <a:pt x="2650" y="1127"/>
                    <a:pt x="2652" y="1127"/>
                  </a:cubicBezTo>
                  <a:cubicBezTo>
                    <a:pt x="2653" y="1127"/>
                    <a:pt x="2654" y="1127"/>
                    <a:pt x="2655" y="1128"/>
                  </a:cubicBezTo>
                  <a:cubicBezTo>
                    <a:pt x="2655" y="1125"/>
                    <a:pt x="2655" y="1124"/>
                    <a:pt x="2656" y="1124"/>
                  </a:cubicBezTo>
                  <a:cubicBezTo>
                    <a:pt x="2657" y="1124"/>
                    <a:pt x="2658" y="1125"/>
                    <a:pt x="2659" y="1125"/>
                  </a:cubicBezTo>
                  <a:cubicBezTo>
                    <a:pt x="2660" y="1125"/>
                    <a:pt x="2661" y="1123"/>
                    <a:pt x="2661" y="1117"/>
                  </a:cubicBezTo>
                  <a:cubicBezTo>
                    <a:pt x="2661" y="1125"/>
                    <a:pt x="2662" y="1128"/>
                    <a:pt x="2663" y="1128"/>
                  </a:cubicBezTo>
                  <a:cubicBezTo>
                    <a:pt x="2665" y="1128"/>
                    <a:pt x="2666" y="1125"/>
                    <a:pt x="2666" y="1123"/>
                  </a:cubicBezTo>
                  <a:cubicBezTo>
                    <a:pt x="2666" y="1128"/>
                    <a:pt x="2672" y="1128"/>
                    <a:pt x="2672" y="1134"/>
                  </a:cubicBezTo>
                  <a:cubicBezTo>
                    <a:pt x="2672" y="1134"/>
                    <a:pt x="2676" y="1129"/>
                    <a:pt x="2673" y="1120"/>
                  </a:cubicBezTo>
                  <a:lnTo>
                    <a:pt x="2673" y="1120"/>
                  </a:lnTo>
                  <a:cubicBezTo>
                    <a:pt x="2675" y="1125"/>
                    <a:pt x="2677" y="1127"/>
                    <a:pt x="2678" y="1127"/>
                  </a:cubicBezTo>
                  <a:cubicBezTo>
                    <a:pt x="2680" y="1127"/>
                    <a:pt x="2680" y="1118"/>
                    <a:pt x="2683" y="1118"/>
                  </a:cubicBezTo>
                  <a:cubicBezTo>
                    <a:pt x="2684" y="1118"/>
                    <a:pt x="2686" y="1121"/>
                    <a:pt x="2689" y="1128"/>
                  </a:cubicBezTo>
                  <a:cubicBezTo>
                    <a:pt x="2689" y="1117"/>
                    <a:pt x="2694" y="1106"/>
                    <a:pt x="2700" y="1100"/>
                  </a:cubicBezTo>
                  <a:lnTo>
                    <a:pt x="2700" y="1100"/>
                  </a:lnTo>
                  <a:cubicBezTo>
                    <a:pt x="2705" y="1123"/>
                    <a:pt x="2694" y="1106"/>
                    <a:pt x="2700" y="1128"/>
                  </a:cubicBezTo>
                  <a:cubicBezTo>
                    <a:pt x="2705" y="1118"/>
                    <a:pt x="2701" y="1099"/>
                    <a:pt x="2704" y="1099"/>
                  </a:cubicBezTo>
                  <a:lnTo>
                    <a:pt x="2704" y="1099"/>
                  </a:lnTo>
                  <a:cubicBezTo>
                    <a:pt x="2704" y="1099"/>
                    <a:pt x="2705" y="1100"/>
                    <a:pt x="2705" y="1100"/>
                  </a:cubicBezTo>
                  <a:cubicBezTo>
                    <a:pt x="2711" y="1100"/>
                    <a:pt x="2711" y="1111"/>
                    <a:pt x="2711" y="1111"/>
                  </a:cubicBezTo>
                  <a:cubicBezTo>
                    <a:pt x="2711" y="1106"/>
                    <a:pt x="2714" y="1106"/>
                    <a:pt x="2717" y="1106"/>
                  </a:cubicBezTo>
                  <a:cubicBezTo>
                    <a:pt x="2719" y="1106"/>
                    <a:pt x="2722" y="1106"/>
                    <a:pt x="2722" y="1100"/>
                  </a:cubicBezTo>
                  <a:cubicBezTo>
                    <a:pt x="2717" y="1089"/>
                    <a:pt x="2717" y="1072"/>
                    <a:pt x="2717" y="1067"/>
                  </a:cubicBezTo>
                  <a:lnTo>
                    <a:pt x="2717" y="1067"/>
                  </a:lnTo>
                  <a:cubicBezTo>
                    <a:pt x="2721" y="1086"/>
                    <a:pt x="2722" y="1072"/>
                    <a:pt x="2729" y="1089"/>
                  </a:cubicBezTo>
                  <a:lnTo>
                    <a:pt x="2729" y="1089"/>
                  </a:lnTo>
                  <a:cubicBezTo>
                    <a:pt x="2729" y="1089"/>
                    <a:pt x="2728" y="1089"/>
                    <a:pt x="2728" y="1089"/>
                  </a:cubicBezTo>
                  <a:lnTo>
                    <a:pt x="2728" y="1089"/>
                  </a:lnTo>
                  <a:cubicBezTo>
                    <a:pt x="2729" y="1090"/>
                    <a:pt x="2730" y="1091"/>
                    <a:pt x="2731" y="1092"/>
                  </a:cubicBezTo>
                  <a:lnTo>
                    <a:pt x="2731" y="1092"/>
                  </a:lnTo>
                  <a:cubicBezTo>
                    <a:pt x="2730" y="1091"/>
                    <a:pt x="2730" y="1090"/>
                    <a:pt x="2729" y="1089"/>
                  </a:cubicBezTo>
                  <a:lnTo>
                    <a:pt x="2729" y="1089"/>
                  </a:lnTo>
                  <a:cubicBezTo>
                    <a:pt x="2733" y="1090"/>
                    <a:pt x="2733" y="1095"/>
                    <a:pt x="2733" y="1100"/>
                  </a:cubicBezTo>
                  <a:cubicBezTo>
                    <a:pt x="2733" y="1095"/>
                    <a:pt x="2733" y="1089"/>
                    <a:pt x="2733" y="1083"/>
                  </a:cubicBezTo>
                  <a:cubicBezTo>
                    <a:pt x="2733" y="1089"/>
                    <a:pt x="2733" y="1095"/>
                    <a:pt x="2739" y="1100"/>
                  </a:cubicBezTo>
                  <a:cubicBezTo>
                    <a:pt x="2734" y="1091"/>
                    <a:pt x="2734" y="1082"/>
                    <a:pt x="2736" y="1082"/>
                  </a:cubicBezTo>
                  <a:lnTo>
                    <a:pt x="2736" y="1082"/>
                  </a:lnTo>
                  <a:cubicBezTo>
                    <a:pt x="2737" y="1082"/>
                    <a:pt x="2738" y="1082"/>
                    <a:pt x="2739" y="1083"/>
                  </a:cubicBezTo>
                  <a:cubicBezTo>
                    <a:pt x="2739" y="1083"/>
                    <a:pt x="2739" y="1089"/>
                    <a:pt x="2739" y="1089"/>
                  </a:cubicBezTo>
                  <a:cubicBezTo>
                    <a:pt x="2743" y="1084"/>
                    <a:pt x="2741" y="1069"/>
                    <a:pt x="2742" y="1069"/>
                  </a:cubicBezTo>
                  <a:lnTo>
                    <a:pt x="2742" y="1069"/>
                  </a:lnTo>
                  <a:cubicBezTo>
                    <a:pt x="2743" y="1069"/>
                    <a:pt x="2743" y="1070"/>
                    <a:pt x="2745" y="1072"/>
                  </a:cubicBezTo>
                  <a:cubicBezTo>
                    <a:pt x="2750" y="1089"/>
                    <a:pt x="2750" y="1078"/>
                    <a:pt x="2756" y="1089"/>
                  </a:cubicBezTo>
                  <a:lnTo>
                    <a:pt x="2756" y="1083"/>
                  </a:lnTo>
                  <a:lnTo>
                    <a:pt x="2756" y="1078"/>
                  </a:lnTo>
                  <a:cubicBezTo>
                    <a:pt x="2756" y="1078"/>
                    <a:pt x="2756" y="1074"/>
                    <a:pt x="2756" y="1072"/>
                  </a:cubicBezTo>
                  <a:lnTo>
                    <a:pt x="2761" y="1078"/>
                  </a:lnTo>
                  <a:lnTo>
                    <a:pt x="2761" y="1072"/>
                  </a:lnTo>
                  <a:lnTo>
                    <a:pt x="2756" y="1067"/>
                  </a:lnTo>
                  <a:cubicBezTo>
                    <a:pt x="2756" y="1057"/>
                    <a:pt x="2752" y="1048"/>
                    <a:pt x="2754" y="1048"/>
                  </a:cubicBezTo>
                  <a:lnTo>
                    <a:pt x="2754" y="1048"/>
                  </a:lnTo>
                  <a:cubicBezTo>
                    <a:pt x="2754" y="1048"/>
                    <a:pt x="2755" y="1049"/>
                    <a:pt x="2756" y="1050"/>
                  </a:cubicBezTo>
                  <a:cubicBezTo>
                    <a:pt x="2756" y="1050"/>
                    <a:pt x="2756" y="1050"/>
                    <a:pt x="2761" y="1061"/>
                  </a:cubicBezTo>
                  <a:cubicBezTo>
                    <a:pt x="2761" y="1055"/>
                    <a:pt x="2761" y="1050"/>
                    <a:pt x="2761" y="1050"/>
                  </a:cubicBezTo>
                  <a:cubicBezTo>
                    <a:pt x="2765" y="1053"/>
                    <a:pt x="2768" y="1058"/>
                    <a:pt x="2770" y="1063"/>
                  </a:cubicBezTo>
                  <a:lnTo>
                    <a:pt x="2770" y="1063"/>
                  </a:lnTo>
                  <a:cubicBezTo>
                    <a:pt x="2770" y="1060"/>
                    <a:pt x="2773" y="1062"/>
                    <a:pt x="2773" y="1050"/>
                  </a:cubicBezTo>
                  <a:cubicBezTo>
                    <a:pt x="2773" y="1052"/>
                    <a:pt x="2773" y="1053"/>
                    <a:pt x="2773" y="1055"/>
                  </a:cubicBezTo>
                  <a:lnTo>
                    <a:pt x="2773" y="1055"/>
                  </a:lnTo>
                  <a:cubicBezTo>
                    <a:pt x="2773" y="1055"/>
                    <a:pt x="2773" y="1055"/>
                    <a:pt x="2773" y="1055"/>
                  </a:cubicBezTo>
                  <a:lnTo>
                    <a:pt x="2773" y="1055"/>
                  </a:lnTo>
                  <a:lnTo>
                    <a:pt x="2773" y="1056"/>
                  </a:lnTo>
                  <a:lnTo>
                    <a:pt x="2773" y="1056"/>
                  </a:lnTo>
                  <a:cubicBezTo>
                    <a:pt x="2773" y="1056"/>
                    <a:pt x="2773" y="1056"/>
                    <a:pt x="2773" y="1055"/>
                  </a:cubicBezTo>
                  <a:lnTo>
                    <a:pt x="2773" y="1055"/>
                  </a:lnTo>
                  <a:cubicBezTo>
                    <a:pt x="2774" y="1055"/>
                    <a:pt x="2778" y="1057"/>
                    <a:pt x="2778" y="1067"/>
                  </a:cubicBezTo>
                  <a:cubicBezTo>
                    <a:pt x="2783" y="1067"/>
                    <a:pt x="2770" y="1049"/>
                    <a:pt x="2775" y="1049"/>
                  </a:cubicBezTo>
                  <a:lnTo>
                    <a:pt x="2775" y="1049"/>
                  </a:lnTo>
                  <a:cubicBezTo>
                    <a:pt x="2776" y="1049"/>
                    <a:pt x="2777" y="1049"/>
                    <a:pt x="2778" y="1050"/>
                  </a:cubicBezTo>
                  <a:cubicBezTo>
                    <a:pt x="2778" y="1055"/>
                    <a:pt x="2778" y="1055"/>
                    <a:pt x="2778" y="1055"/>
                  </a:cubicBezTo>
                  <a:cubicBezTo>
                    <a:pt x="2779" y="1056"/>
                    <a:pt x="2780" y="1056"/>
                    <a:pt x="2780" y="1056"/>
                  </a:cubicBezTo>
                  <a:cubicBezTo>
                    <a:pt x="2783" y="1056"/>
                    <a:pt x="2784" y="1049"/>
                    <a:pt x="2787" y="1049"/>
                  </a:cubicBezTo>
                  <a:cubicBezTo>
                    <a:pt x="2788" y="1049"/>
                    <a:pt x="2789" y="1049"/>
                    <a:pt x="2789" y="1050"/>
                  </a:cubicBezTo>
                  <a:cubicBezTo>
                    <a:pt x="2795" y="1067"/>
                    <a:pt x="2784" y="1055"/>
                    <a:pt x="2795" y="1067"/>
                  </a:cubicBezTo>
                  <a:cubicBezTo>
                    <a:pt x="2795" y="1061"/>
                    <a:pt x="2795" y="1044"/>
                    <a:pt x="2801" y="1044"/>
                  </a:cubicBezTo>
                  <a:cubicBezTo>
                    <a:pt x="2798" y="1038"/>
                    <a:pt x="2797" y="1036"/>
                    <a:pt x="2797" y="1036"/>
                  </a:cubicBezTo>
                  <a:lnTo>
                    <a:pt x="2797" y="1036"/>
                  </a:lnTo>
                  <a:cubicBezTo>
                    <a:pt x="2797" y="1036"/>
                    <a:pt x="2803" y="1046"/>
                    <a:pt x="2805" y="1046"/>
                  </a:cubicBezTo>
                  <a:cubicBezTo>
                    <a:pt x="2806" y="1046"/>
                    <a:pt x="2806" y="1046"/>
                    <a:pt x="2806" y="1044"/>
                  </a:cubicBezTo>
                  <a:cubicBezTo>
                    <a:pt x="2806" y="1044"/>
                    <a:pt x="2812" y="1055"/>
                    <a:pt x="2812" y="1055"/>
                  </a:cubicBezTo>
                  <a:cubicBezTo>
                    <a:pt x="2812" y="1055"/>
                    <a:pt x="2812" y="1044"/>
                    <a:pt x="2817" y="1033"/>
                  </a:cubicBezTo>
                  <a:lnTo>
                    <a:pt x="2817" y="1039"/>
                  </a:lnTo>
                  <a:cubicBezTo>
                    <a:pt x="2823" y="1044"/>
                    <a:pt x="2823" y="1044"/>
                    <a:pt x="2829" y="1044"/>
                  </a:cubicBezTo>
                  <a:cubicBezTo>
                    <a:pt x="2823" y="1039"/>
                    <a:pt x="2829" y="1039"/>
                    <a:pt x="2823" y="1027"/>
                  </a:cubicBezTo>
                  <a:lnTo>
                    <a:pt x="2823" y="1027"/>
                  </a:lnTo>
                  <a:cubicBezTo>
                    <a:pt x="2829" y="1036"/>
                    <a:pt x="2831" y="1038"/>
                    <a:pt x="2833" y="1038"/>
                  </a:cubicBezTo>
                  <a:cubicBezTo>
                    <a:pt x="2836" y="1038"/>
                    <a:pt x="2832" y="1025"/>
                    <a:pt x="2836" y="1025"/>
                  </a:cubicBezTo>
                  <a:cubicBezTo>
                    <a:pt x="2838" y="1025"/>
                    <a:pt x="2841" y="1027"/>
                    <a:pt x="2845" y="1033"/>
                  </a:cubicBezTo>
                  <a:lnTo>
                    <a:pt x="2845" y="1027"/>
                  </a:lnTo>
                  <a:cubicBezTo>
                    <a:pt x="2840" y="1022"/>
                    <a:pt x="2845" y="1022"/>
                    <a:pt x="2840" y="1016"/>
                  </a:cubicBezTo>
                  <a:cubicBezTo>
                    <a:pt x="2840" y="1011"/>
                    <a:pt x="2834" y="1005"/>
                    <a:pt x="2840" y="1005"/>
                  </a:cubicBezTo>
                  <a:cubicBezTo>
                    <a:pt x="2840" y="1011"/>
                    <a:pt x="2845" y="1022"/>
                    <a:pt x="2851" y="1027"/>
                  </a:cubicBezTo>
                  <a:lnTo>
                    <a:pt x="2845" y="1016"/>
                  </a:lnTo>
                  <a:lnTo>
                    <a:pt x="2845" y="1016"/>
                  </a:lnTo>
                  <a:cubicBezTo>
                    <a:pt x="2848" y="1020"/>
                    <a:pt x="2849" y="1021"/>
                    <a:pt x="2849" y="1021"/>
                  </a:cubicBezTo>
                  <a:cubicBezTo>
                    <a:pt x="2849" y="1021"/>
                    <a:pt x="2839" y="1004"/>
                    <a:pt x="2843" y="1004"/>
                  </a:cubicBezTo>
                  <a:lnTo>
                    <a:pt x="2843" y="1004"/>
                  </a:lnTo>
                  <a:cubicBezTo>
                    <a:pt x="2844" y="1004"/>
                    <a:pt x="2845" y="1004"/>
                    <a:pt x="2845" y="1005"/>
                  </a:cubicBezTo>
                  <a:cubicBezTo>
                    <a:pt x="2845" y="1002"/>
                    <a:pt x="2845" y="999"/>
                    <a:pt x="2845" y="999"/>
                  </a:cubicBezTo>
                  <a:cubicBezTo>
                    <a:pt x="2851" y="1011"/>
                    <a:pt x="2845" y="1005"/>
                    <a:pt x="2851" y="1016"/>
                  </a:cubicBezTo>
                  <a:cubicBezTo>
                    <a:pt x="2851" y="1016"/>
                    <a:pt x="2847" y="1002"/>
                    <a:pt x="2849" y="1002"/>
                  </a:cubicBezTo>
                  <a:lnTo>
                    <a:pt x="2849" y="1002"/>
                  </a:lnTo>
                  <a:cubicBezTo>
                    <a:pt x="2849" y="1002"/>
                    <a:pt x="2850" y="1003"/>
                    <a:pt x="2851" y="1005"/>
                  </a:cubicBezTo>
                  <a:cubicBezTo>
                    <a:pt x="2851" y="1005"/>
                    <a:pt x="2851" y="1011"/>
                    <a:pt x="2851" y="1011"/>
                  </a:cubicBezTo>
                  <a:cubicBezTo>
                    <a:pt x="2862" y="1022"/>
                    <a:pt x="2862" y="1022"/>
                    <a:pt x="2862" y="1022"/>
                  </a:cubicBezTo>
                  <a:lnTo>
                    <a:pt x="2868" y="1027"/>
                  </a:lnTo>
                  <a:lnTo>
                    <a:pt x="2868" y="1022"/>
                  </a:lnTo>
                  <a:cubicBezTo>
                    <a:pt x="2851" y="994"/>
                    <a:pt x="2868" y="1016"/>
                    <a:pt x="2862" y="994"/>
                  </a:cubicBezTo>
                  <a:lnTo>
                    <a:pt x="2862" y="994"/>
                  </a:lnTo>
                  <a:cubicBezTo>
                    <a:pt x="2868" y="1011"/>
                    <a:pt x="2868" y="1005"/>
                    <a:pt x="2873" y="1016"/>
                  </a:cubicBezTo>
                  <a:cubicBezTo>
                    <a:pt x="2873" y="1016"/>
                    <a:pt x="2873" y="1022"/>
                    <a:pt x="2873" y="1022"/>
                  </a:cubicBezTo>
                  <a:cubicBezTo>
                    <a:pt x="2873" y="1027"/>
                    <a:pt x="2879" y="1033"/>
                    <a:pt x="2879" y="1039"/>
                  </a:cubicBezTo>
                  <a:cubicBezTo>
                    <a:pt x="2873" y="1039"/>
                    <a:pt x="2873" y="1039"/>
                    <a:pt x="2873" y="1033"/>
                  </a:cubicBezTo>
                  <a:lnTo>
                    <a:pt x="2873" y="1033"/>
                  </a:lnTo>
                  <a:cubicBezTo>
                    <a:pt x="2868" y="1055"/>
                    <a:pt x="2901" y="1044"/>
                    <a:pt x="2890" y="1072"/>
                  </a:cubicBezTo>
                  <a:cubicBezTo>
                    <a:pt x="2888" y="1074"/>
                    <a:pt x="2886" y="1075"/>
                    <a:pt x="2885" y="1075"/>
                  </a:cubicBezTo>
                  <a:cubicBezTo>
                    <a:pt x="2881" y="1075"/>
                    <a:pt x="2883" y="1066"/>
                    <a:pt x="2881" y="1066"/>
                  </a:cubicBezTo>
                  <a:cubicBezTo>
                    <a:pt x="2880" y="1066"/>
                    <a:pt x="2880" y="1066"/>
                    <a:pt x="2879" y="1067"/>
                  </a:cubicBezTo>
                  <a:cubicBezTo>
                    <a:pt x="2851" y="1072"/>
                    <a:pt x="2885" y="1095"/>
                    <a:pt x="2868" y="1117"/>
                  </a:cubicBezTo>
                  <a:lnTo>
                    <a:pt x="2868" y="1111"/>
                  </a:lnTo>
                  <a:lnTo>
                    <a:pt x="2868" y="1111"/>
                  </a:lnTo>
                  <a:cubicBezTo>
                    <a:pt x="2857" y="1128"/>
                    <a:pt x="2885" y="1139"/>
                    <a:pt x="2885" y="1162"/>
                  </a:cubicBezTo>
                  <a:lnTo>
                    <a:pt x="2879" y="1162"/>
                  </a:lnTo>
                  <a:cubicBezTo>
                    <a:pt x="2895" y="1173"/>
                    <a:pt x="2906" y="1199"/>
                    <a:pt x="2917" y="1216"/>
                  </a:cubicBezTo>
                  <a:lnTo>
                    <a:pt x="2917" y="1216"/>
                  </a:lnTo>
                  <a:cubicBezTo>
                    <a:pt x="2916" y="1216"/>
                    <a:pt x="2915" y="1216"/>
                    <a:pt x="2915" y="1216"/>
                  </a:cubicBezTo>
                  <a:cubicBezTo>
                    <a:pt x="2914" y="1216"/>
                    <a:pt x="2914" y="1216"/>
                    <a:pt x="2913" y="1216"/>
                  </a:cubicBezTo>
                  <a:lnTo>
                    <a:pt x="2913" y="1216"/>
                  </a:lnTo>
                  <a:cubicBezTo>
                    <a:pt x="2908" y="1213"/>
                    <a:pt x="2906" y="1211"/>
                    <a:pt x="2904" y="1211"/>
                  </a:cubicBezTo>
                  <a:cubicBezTo>
                    <a:pt x="2902" y="1211"/>
                    <a:pt x="2901" y="1213"/>
                    <a:pt x="2896" y="1218"/>
                  </a:cubicBezTo>
                  <a:cubicBezTo>
                    <a:pt x="2897" y="1219"/>
                    <a:pt x="2898" y="1219"/>
                    <a:pt x="2899" y="1219"/>
                  </a:cubicBezTo>
                  <a:cubicBezTo>
                    <a:pt x="2903" y="1219"/>
                    <a:pt x="2908" y="1216"/>
                    <a:pt x="2913" y="1216"/>
                  </a:cubicBezTo>
                  <a:lnTo>
                    <a:pt x="2913" y="1216"/>
                  </a:lnTo>
                  <a:cubicBezTo>
                    <a:pt x="2914" y="1216"/>
                    <a:pt x="2916" y="1217"/>
                    <a:pt x="2918" y="1218"/>
                  </a:cubicBezTo>
                  <a:cubicBezTo>
                    <a:pt x="2918" y="1217"/>
                    <a:pt x="2917" y="1217"/>
                    <a:pt x="2917" y="1216"/>
                  </a:cubicBezTo>
                  <a:lnTo>
                    <a:pt x="2917" y="1216"/>
                  </a:lnTo>
                  <a:cubicBezTo>
                    <a:pt x="2920" y="1217"/>
                    <a:pt x="2922" y="1219"/>
                    <a:pt x="2924" y="1223"/>
                  </a:cubicBezTo>
                  <a:cubicBezTo>
                    <a:pt x="2918" y="1235"/>
                    <a:pt x="2918" y="1246"/>
                    <a:pt x="2907" y="1251"/>
                  </a:cubicBezTo>
                  <a:cubicBezTo>
                    <a:pt x="2901" y="1246"/>
                    <a:pt x="2901" y="1240"/>
                    <a:pt x="2901" y="1235"/>
                  </a:cubicBezTo>
                  <a:lnTo>
                    <a:pt x="2901" y="1235"/>
                  </a:lnTo>
                  <a:cubicBezTo>
                    <a:pt x="2885" y="1251"/>
                    <a:pt x="2907" y="1257"/>
                    <a:pt x="2907" y="1268"/>
                  </a:cubicBezTo>
                  <a:lnTo>
                    <a:pt x="2901" y="1268"/>
                  </a:lnTo>
                  <a:cubicBezTo>
                    <a:pt x="2913" y="1291"/>
                    <a:pt x="2929" y="1285"/>
                    <a:pt x="2935" y="1313"/>
                  </a:cubicBezTo>
                  <a:lnTo>
                    <a:pt x="2941" y="1307"/>
                  </a:lnTo>
                  <a:lnTo>
                    <a:pt x="2941" y="1307"/>
                  </a:lnTo>
                  <a:cubicBezTo>
                    <a:pt x="2963" y="1313"/>
                    <a:pt x="2935" y="1324"/>
                    <a:pt x="2957" y="1330"/>
                  </a:cubicBezTo>
                  <a:lnTo>
                    <a:pt x="2941" y="1341"/>
                  </a:lnTo>
                  <a:cubicBezTo>
                    <a:pt x="2952" y="1347"/>
                    <a:pt x="2969" y="1363"/>
                    <a:pt x="2985" y="1380"/>
                  </a:cubicBezTo>
                  <a:cubicBezTo>
                    <a:pt x="2963" y="1380"/>
                    <a:pt x="2952" y="1363"/>
                    <a:pt x="2935" y="1352"/>
                  </a:cubicBezTo>
                  <a:lnTo>
                    <a:pt x="2935" y="1352"/>
                  </a:lnTo>
                  <a:cubicBezTo>
                    <a:pt x="2941" y="1363"/>
                    <a:pt x="2952" y="1386"/>
                    <a:pt x="2963" y="1386"/>
                  </a:cubicBezTo>
                  <a:cubicBezTo>
                    <a:pt x="2963" y="1380"/>
                    <a:pt x="2952" y="1380"/>
                    <a:pt x="2957" y="1375"/>
                  </a:cubicBezTo>
                  <a:lnTo>
                    <a:pt x="2957" y="1375"/>
                  </a:lnTo>
                  <a:cubicBezTo>
                    <a:pt x="2974" y="1380"/>
                    <a:pt x="2985" y="1386"/>
                    <a:pt x="2997" y="1403"/>
                  </a:cubicBezTo>
                  <a:cubicBezTo>
                    <a:pt x="2963" y="1419"/>
                    <a:pt x="3019" y="1453"/>
                    <a:pt x="3002" y="1481"/>
                  </a:cubicBezTo>
                  <a:cubicBezTo>
                    <a:pt x="3036" y="1503"/>
                    <a:pt x="3047" y="1537"/>
                    <a:pt x="3075" y="1571"/>
                  </a:cubicBezTo>
                  <a:cubicBezTo>
                    <a:pt x="3079" y="1559"/>
                    <a:pt x="3081" y="1556"/>
                    <a:pt x="3084" y="1556"/>
                  </a:cubicBezTo>
                  <a:cubicBezTo>
                    <a:pt x="3086" y="1556"/>
                    <a:pt x="3089" y="1561"/>
                    <a:pt x="3093" y="1561"/>
                  </a:cubicBezTo>
                  <a:cubicBezTo>
                    <a:pt x="3095" y="1561"/>
                    <a:pt x="3096" y="1561"/>
                    <a:pt x="3098" y="1559"/>
                  </a:cubicBezTo>
                  <a:lnTo>
                    <a:pt x="3098" y="1559"/>
                  </a:lnTo>
                  <a:cubicBezTo>
                    <a:pt x="3093" y="1565"/>
                    <a:pt x="3088" y="1575"/>
                    <a:pt x="3092" y="1587"/>
                  </a:cubicBezTo>
                  <a:lnTo>
                    <a:pt x="3109" y="1593"/>
                  </a:lnTo>
                  <a:lnTo>
                    <a:pt x="3103" y="1604"/>
                  </a:lnTo>
                  <a:lnTo>
                    <a:pt x="3103" y="1604"/>
                  </a:lnTo>
                  <a:cubicBezTo>
                    <a:pt x="3103" y="1604"/>
                    <a:pt x="3103" y="1604"/>
                    <a:pt x="3103" y="1604"/>
                  </a:cubicBezTo>
                  <a:lnTo>
                    <a:pt x="3103" y="1604"/>
                  </a:lnTo>
                  <a:lnTo>
                    <a:pt x="3103" y="1604"/>
                  </a:lnTo>
                  <a:lnTo>
                    <a:pt x="3103" y="1604"/>
                  </a:lnTo>
                  <a:lnTo>
                    <a:pt x="3103" y="1604"/>
                  </a:lnTo>
                  <a:cubicBezTo>
                    <a:pt x="3105" y="1604"/>
                    <a:pt x="3107" y="1604"/>
                    <a:pt x="3109" y="1604"/>
                  </a:cubicBezTo>
                  <a:cubicBezTo>
                    <a:pt x="3109" y="1610"/>
                    <a:pt x="3103" y="1615"/>
                    <a:pt x="3103" y="1615"/>
                  </a:cubicBezTo>
                  <a:lnTo>
                    <a:pt x="3114" y="1615"/>
                  </a:lnTo>
                  <a:cubicBezTo>
                    <a:pt x="3114" y="1621"/>
                    <a:pt x="3109" y="1627"/>
                    <a:pt x="3114" y="1632"/>
                  </a:cubicBezTo>
                  <a:cubicBezTo>
                    <a:pt x="3114" y="1629"/>
                    <a:pt x="3114" y="1629"/>
                    <a:pt x="3115" y="1629"/>
                  </a:cubicBezTo>
                  <a:cubicBezTo>
                    <a:pt x="3116" y="1629"/>
                    <a:pt x="3117" y="1629"/>
                    <a:pt x="3120" y="1627"/>
                  </a:cubicBezTo>
                  <a:lnTo>
                    <a:pt x="3120" y="1627"/>
                  </a:lnTo>
                  <a:cubicBezTo>
                    <a:pt x="3114" y="1632"/>
                    <a:pt x="3114" y="1632"/>
                    <a:pt x="3114" y="1632"/>
                  </a:cubicBezTo>
                  <a:cubicBezTo>
                    <a:pt x="3116" y="1634"/>
                    <a:pt x="3118" y="1635"/>
                    <a:pt x="3119" y="1635"/>
                  </a:cubicBezTo>
                  <a:cubicBezTo>
                    <a:pt x="3123" y="1635"/>
                    <a:pt x="3125" y="1631"/>
                    <a:pt x="3125" y="1627"/>
                  </a:cubicBezTo>
                  <a:cubicBezTo>
                    <a:pt x="3131" y="1632"/>
                    <a:pt x="3131" y="1632"/>
                    <a:pt x="3136" y="1637"/>
                  </a:cubicBezTo>
                  <a:lnTo>
                    <a:pt x="3136" y="1637"/>
                  </a:lnTo>
                  <a:cubicBezTo>
                    <a:pt x="3135" y="1639"/>
                    <a:pt x="3137" y="1641"/>
                    <a:pt x="3142" y="1643"/>
                  </a:cubicBezTo>
                  <a:cubicBezTo>
                    <a:pt x="3139" y="1646"/>
                    <a:pt x="3138" y="1648"/>
                    <a:pt x="3137" y="1648"/>
                  </a:cubicBezTo>
                  <a:cubicBezTo>
                    <a:pt x="3135" y="1648"/>
                    <a:pt x="3134" y="1646"/>
                    <a:pt x="3131" y="1644"/>
                  </a:cubicBezTo>
                  <a:lnTo>
                    <a:pt x="3131" y="1644"/>
                  </a:lnTo>
                  <a:cubicBezTo>
                    <a:pt x="3137" y="1649"/>
                    <a:pt x="3142" y="1655"/>
                    <a:pt x="3148" y="1660"/>
                  </a:cubicBezTo>
                  <a:cubicBezTo>
                    <a:pt x="3148" y="1666"/>
                    <a:pt x="3148" y="1671"/>
                    <a:pt x="3142" y="1671"/>
                  </a:cubicBezTo>
                  <a:cubicBezTo>
                    <a:pt x="3142" y="1677"/>
                    <a:pt x="3142" y="1683"/>
                    <a:pt x="3148" y="1683"/>
                  </a:cubicBezTo>
                  <a:cubicBezTo>
                    <a:pt x="3148" y="1683"/>
                    <a:pt x="3144" y="1670"/>
                    <a:pt x="3146" y="1670"/>
                  </a:cubicBezTo>
                  <a:lnTo>
                    <a:pt x="3146" y="1670"/>
                  </a:lnTo>
                  <a:cubicBezTo>
                    <a:pt x="3146" y="1670"/>
                    <a:pt x="3147" y="1671"/>
                    <a:pt x="3148" y="1671"/>
                  </a:cubicBezTo>
                  <a:cubicBezTo>
                    <a:pt x="3153" y="1677"/>
                    <a:pt x="3153" y="1683"/>
                    <a:pt x="3153" y="1688"/>
                  </a:cubicBezTo>
                  <a:cubicBezTo>
                    <a:pt x="3159" y="1688"/>
                    <a:pt x="3159" y="1677"/>
                    <a:pt x="3159" y="1671"/>
                  </a:cubicBezTo>
                  <a:cubicBezTo>
                    <a:pt x="3159" y="1677"/>
                    <a:pt x="3165" y="1677"/>
                    <a:pt x="3165" y="1683"/>
                  </a:cubicBezTo>
                  <a:cubicBezTo>
                    <a:pt x="3165" y="1688"/>
                    <a:pt x="3165" y="1688"/>
                    <a:pt x="3159" y="1694"/>
                  </a:cubicBezTo>
                  <a:cubicBezTo>
                    <a:pt x="3165" y="1694"/>
                    <a:pt x="3181" y="1699"/>
                    <a:pt x="3187" y="1705"/>
                  </a:cubicBezTo>
                  <a:cubicBezTo>
                    <a:pt x="3159" y="1705"/>
                    <a:pt x="3204" y="1727"/>
                    <a:pt x="3176" y="1739"/>
                  </a:cubicBezTo>
                  <a:cubicBezTo>
                    <a:pt x="3201" y="1739"/>
                    <a:pt x="3208" y="1760"/>
                    <a:pt x="3221" y="1773"/>
                  </a:cubicBezTo>
                  <a:lnTo>
                    <a:pt x="3221" y="1773"/>
                  </a:lnTo>
                  <a:cubicBezTo>
                    <a:pt x="3221" y="1773"/>
                    <a:pt x="3221" y="1773"/>
                    <a:pt x="3221" y="1772"/>
                  </a:cubicBezTo>
                  <a:lnTo>
                    <a:pt x="3221" y="1772"/>
                  </a:lnTo>
                  <a:cubicBezTo>
                    <a:pt x="3221" y="1773"/>
                    <a:pt x="3221" y="1773"/>
                    <a:pt x="3222" y="1774"/>
                  </a:cubicBezTo>
                  <a:lnTo>
                    <a:pt x="3222" y="1774"/>
                  </a:lnTo>
                  <a:cubicBezTo>
                    <a:pt x="3221" y="1774"/>
                    <a:pt x="3221" y="1773"/>
                    <a:pt x="3221" y="1773"/>
                  </a:cubicBezTo>
                  <a:lnTo>
                    <a:pt x="3221" y="1773"/>
                  </a:lnTo>
                  <a:cubicBezTo>
                    <a:pt x="3221" y="1775"/>
                    <a:pt x="3222" y="1776"/>
                    <a:pt x="3223" y="1777"/>
                  </a:cubicBezTo>
                  <a:lnTo>
                    <a:pt x="3223" y="1777"/>
                  </a:lnTo>
                  <a:cubicBezTo>
                    <a:pt x="3222" y="1776"/>
                    <a:pt x="3222" y="1775"/>
                    <a:pt x="3222" y="1774"/>
                  </a:cubicBezTo>
                  <a:lnTo>
                    <a:pt x="3222" y="1774"/>
                  </a:lnTo>
                  <a:cubicBezTo>
                    <a:pt x="3223" y="1775"/>
                    <a:pt x="3225" y="1777"/>
                    <a:pt x="3226" y="1778"/>
                  </a:cubicBezTo>
                  <a:cubicBezTo>
                    <a:pt x="3226" y="1778"/>
                    <a:pt x="3224" y="1778"/>
                    <a:pt x="3223" y="1777"/>
                  </a:cubicBezTo>
                  <a:lnTo>
                    <a:pt x="3223" y="1777"/>
                  </a:lnTo>
                  <a:cubicBezTo>
                    <a:pt x="3226" y="1785"/>
                    <a:pt x="3226" y="1791"/>
                    <a:pt x="3226" y="1800"/>
                  </a:cubicBezTo>
                  <a:cubicBezTo>
                    <a:pt x="3230" y="1796"/>
                    <a:pt x="3234" y="1795"/>
                    <a:pt x="3239" y="1795"/>
                  </a:cubicBezTo>
                  <a:cubicBezTo>
                    <a:pt x="3248" y="1795"/>
                    <a:pt x="3258" y="1800"/>
                    <a:pt x="3265" y="1800"/>
                  </a:cubicBezTo>
                  <a:cubicBezTo>
                    <a:pt x="3263" y="1811"/>
                    <a:pt x="3257" y="1813"/>
                    <a:pt x="3251" y="1813"/>
                  </a:cubicBezTo>
                  <a:cubicBezTo>
                    <a:pt x="3249" y="1813"/>
                    <a:pt x="3246" y="1813"/>
                    <a:pt x="3244" y="1813"/>
                  </a:cubicBezTo>
                  <a:cubicBezTo>
                    <a:pt x="3240" y="1813"/>
                    <a:pt x="3236" y="1813"/>
                    <a:pt x="3232" y="1817"/>
                  </a:cubicBezTo>
                  <a:cubicBezTo>
                    <a:pt x="3234" y="1816"/>
                    <a:pt x="3235" y="1816"/>
                    <a:pt x="3237" y="1816"/>
                  </a:cubicBezTo>
                  <a:cubicBezTo>
                    <a:pt x="3245" y="1816"/>
                    <a:pt x="3253" y="1821"/>
                    <a:pt x="3259" y="1821"/>
                  </a:cubicBezTo>
                  <a:cubicBezTo>
                    <a:pt x="3262" y="1821"/>
                    <a:pt x="3264" y="1820"/>
                    <a:pt x="3265" y="1817"/>
                  </a:cubicBezTo>
                  <a:lnTo>
                    <a:pt x="3265" y="1817"/>
                  </a:lnTo>
                  <a:cubicBezTo>
                    <a:pt x="3265" y="1834"/>
                    <a:pt x="3265" y="1828"/>
                    <a:pt x="3260" y="1845"/>
                  </a:cubicBezTo>
                  <a:cubicBezTo>
                    <a:pt x="3265" y="1839"/>
                    <a:pt x="3268" y="1838"/>
                    <a:pt x="3269" y="1838"/>
                  </a:cubicBezTo>
                  <a:cubicBezTo>
                    <a:pt x="3272" y="1838"/>
                    <a:pt x="3271" y="1845"/>
                    <a:pt x="3282" y="1845"/>
                  </a:cubicBezTo>
                  <a:cubicBezTo>
                    <a:pt x="3282" y="1867"/>
                    <a:pt x="3265" y="1862"/>
                    <a:pt x="3282" y="1873"/>
                  </a:cubicBezTo>
                  <a:cubicBezTo>
                    <a:pt x="3282" y="1875"/>
                    <a:pt x="3280" y="1875"/>
                    <a:pt x="3278" y="1875"/>
                  </a:cubicBezTo>
                  <a:cubicBezTo>
                    <a:pt x="3273" y="1875"/>
                    <a:pt x="3265" y="1873"/>
                    <a:pt x="3265" y="1873"/>
                  </a:cubicBezTo>
                  <a:lnTo>
                    <a:pt x="3265" y="1873"/>
                  </a:lnTo>
                  <a:cubicBezTo>
                    <a:pt x="3269" y="1878"/>
                    <a:pt x="3272" y="1880"/>
                    <a:pt x="3275" y="1880"/>
                  </a:cubicBezTo>
                  <a:cubicBezTo>
                    <a:pt x="3281" y="1880"/>
                    <a:pt x="3286" y="1871"/>
                    <a:pt x="3293" y="1867"/>
                  </a:cubicBezTo>
                  <a:lnTo>
                    <a:pt x="3293" y="1867"/>
                  </a:lnTo>
                  <a:cubicBezTo>
                    <a:pt x="3310" y="1879"/>
                    <a:pt x="3288" y="1884"/>
                    <a:pt x="3282" y="1895"/>
                  </a:cubicBezTo>
                  <a:cubicBezTo>
                    <a:pt x="3293" y="1901"/>
                    <a:pt x="3316" y="1901"/>
                    <a:pt x="3316" y="1907"/>
                  </a:cubicBezTo>
                  <a:cubicBezTo>
                    <a:pt x="3316" y="1907"/>
                    <a:pt x="3316" y="1912"/>
                    <a:pt x="3310" y="1912"/>
                  </a:cubicBezTo>
                  <a:cubicBezTo>
                    <a:pt x="3333" y="1912"/>
                    <a:pt x="3333" y="1940"/>
                    <a:pt x="3355" y="1946"/>
                  </a:cubicBezTo>
                  <a:cubicBezTo>
                    <a:pt x="3355" y="1946"/>
                    <a:pt x="3355" y="1946"/>
                    <a:pt x="3355" y="1951"/>
                  </a:cubicBezTo>
                  <a:cubicBezTo>
                    <a:pt x="3361" y="1940"/>
                    <a:pt x="3366" y="1935"/>
                    <a:pt x="3372" y="1935"/>
                  </a:cubicBezTo>
                  <a:cubicBezTo>
                    <a:pt x="3377" y="1940"/>
                    <a:pt x="3389" y="1940"/>
                    <a:pt x="3383" y="1946"/>
                  </a:cubicBezTo>
                  <a:lnTo>
                    <a:pt x="3372" y="1946"/>
                  </a:lnTo>
                  <a:lnTo>
                    <a:pt x="3377" y="1951"/>
                  </a:lnTo>
                  <a:cubicBezTo>
                    <a:pt x="3376" y="1954"/>
                    <a:pt x="3375" y="1955"/>
                    <a:pt x="3374" y="1955"/>
                  </a:cubicBezTo>
                  <a:cubicBezTo>
                    <a:pt x="3372" y="1955"/>
                    <a:pt x="3370" y="1950"/>
                    <a:pt x="3365" y="1950"/>
                  </a:cubicBezTo>
                  <a:cubicBezTo>
                    <a:pt x="3364" y="1950"/>
                    <a:pt x="3362" y="1951"/>
                    <a:pt x="3361" y="1951"/>
                  </a:cubicBezTo>
                  <a:cubicBezTo>
                    <a:pt x="3372" y="1963"/>
                    <a:pt x="3394" y="1968"/>
                    <a:pt x="3394" y="1979"/>
                  </a:cubicBezTo>
                  <a:cubicBezTo>
                    <a:pt x="3392" y="1981"/>
                    <a:pt x="3390" y="1982"/>
                    <a:pt x="3389" y="1982"/>
                  </a:cubicBezTo>
                  <a:cubicBezTo>
                    <a:pt x="3383" y="1982"/>
                    <a:pt x="3379" y="1974"/>
                    <a:pt x="3376" y="1974"/>
                  </a:cubicBezTo>
                  <a:cubicBezTo>
                    <a:pt x="3375" y="1974"/>
                    <a:pt x="3373" y="1975"/>
                    <a:pt x="3372" y="1979"/>
                  </a:cubicBezTo>
                  <a:lnTo>
                    <a:pt x="3366" y="1963"/>
                  </a:lnTo>
                  <a:cubicBezTo>
                    <a:pt x="3363" y="1969"/>
                    <a:pt x="3362" y="1971"/>
                    <a:pt x="3361" y="1971"/>
                  </a:cubicBezTo>
                  <a:cubicBezTo>
                    <a:pt x="3360" y="1971"/>
                    <a:pt x="3360" y="1968"/>
                    <a:pt x="3359" y="1968"/>
                  </a:cubicBezTo>
                  <a:cubicBezTo>
                    <a:pt x="3358" y="1968"/>
                    <a:pt x="3355" y="1970"/>
                    <a:pt x="3349" y="1979"/>
                  </a:cubicBezTo>
                  <a:cubicBezTo>
                    <a:pt x="3361" y="2002"/>
                    <a:pt x="3372" y="1996"/>
                    <a:pt x="3377" y="2019"/>
                  </a:cubicBezTo>
                  <a:cubicBezTo>
                    <a:pt x="3389" y="2013"/>
                    <a:pt x="3389" y="2007"/>
                    <a:pt x="3400" y="2007"/>
                  </a:cubicBezTo>
                  <a:cubicBezTo>
                    <a:pt x="3433" y="2024"/>
                    <a:pt x="3383" y="2052"/>
                    <a:pt x="3411" y="2058"/>
                  </a:cubicBezTo>
                  <a:cubicBezTo>
                    <a:pt x="3417" y="2058"/>
                    <a:pt x="3425" y="2055"/>
                    <a:pt x="3432" y="2055"/>
                  </a:cubicBezTo>
                  <a:cubicBezTo>
                    <a:pt x="3439" y="2055"/>
                    <a:pt x="3445" y="2058"/>
                    <a:pt x="3445" y="2069"/>
                  </a:cubicBezTo>
                  <a:lnTo>
                    <a:pt x="3428" y="2075"/>
                  </a:lnTo>
                  <a:cubicBezTo>
                    <a:pt x="3432" y="2081"/>
                    <a:pt x="3437" y="2082"/>
                    <a:pt x="3442" y="2082"/>
                  </a:cubicBezTo>
                  <a:cubicBezTo>
                    <a:pt x="3443" y="2082"/>
                    <a:pt x="3445" y="2082"/>
                    <a:pt x="3446" y="2082"/>
                  </a:cubicBezTo>
                  <a:cubicBezTo>
                    <a:pt x="3452" y="2082"/>
                    <a:pt x="3456" y="2083"/>
                    <a:pt x="3456" y="2097"/>
                  </a:cubicBezTo>
                  <a:cubicBezTo>
                    <a:pt x="3451" y="2097"/>
                    <a:pt x="3447" y="2090"/>
                    <a:pt x="3445" y="2090"/>
                  </a:cubicBezTo>
                  <a:cubicBezTo>
                    <a:pt x="3445" y="2090"/>
                    <a:pt x="3445" y="2090"/>
                    <a:pt x="3445" y="2091"/>
                  </a:cubicBezTo>
                  <a:cubicBezTo>
                    <a:pt x="3442" y="2098"/>
                    <a:pt x="3444" y="2099"/>
                    <a:pt x="3446" y="2099"/>
                  </a:cubicBezTo>
                  <a:cubicBezTo>
                    <a:pt x="3448" y="2099"/>
                    <a:pt x="3451" y="2098"/>
                    <a:pt x="3454" y="2098"/>
                  </a:cubicBezTo>
                  <a:cubicBezTo>
                    <a:pt x="3457" y="2098"/>
                    <a:pt x="3460" y="2099"/>
                    <a:pt x="3461" y="2103"/>
                  </a:cubicBezTo>
                  <a:lnTo>
                    <a:pt x="3450" y="2114"/>
                  </a:lnTo>
                  <a:cubicBezTo>
                    <a:pt x="3467" y="2131"/>
                    <a:pt x="3489" y="2147"/>
                    <a:pt x="3512" y="2164"/>
                  </a:cubicBezTo>
                  <a:cubicBezTo>
                    <a:pt x="3512" y="2164"/>
                    <a:pt x="3512" y="2159"/>
                    <a:pt x="3506" y="2159"/>
                  </a:cubicBezTo>
                  <a:cubicBezTo>
                    <a:pt x="3512" y="2159"/>
                    <a:pt x="3512" y="2159"/>
                    <a:pt x="3512" y="2164"/>
                  </a:cubicBezTo>
                  <a:cubicBezTo>
                    <a:pt x="3506" y="2170"/>
                    <a:pt x="3501" y="2170"/>
                    <a:pt x="3501" y="2175"/>
                  </a:cubicBezTo>
                  <a:cubicBezTo>
                    <a:pt x="3523" y="2198"/>
                    <a:pt x="3534" y="2237"/>
                    <a:pt x="3545" y="2265"/>
                  </a:cubicBezTo>
                  <a:lnTo>
                    <a:pt x="3568" y="2271"/>
                  </a:lnTo>
                  <a:cubicBezTo>
                    <a:pt x="3568" y="2271"/>
                    <a:pt x="3562" y="2276"/>
                    <a:pt x="3562" y="2276"/>
                  </a:cubicBezTo>
                  <a:cubicBezTo>
                    <a:pt x="3562" y="2279"/>
                    <a:pt x="3563" y="2280"/>
                    <a:pt x="3563" y="2280"/>
                  </a:cubicBezTo>
                  <a:cubicBezTo>
                    <a:pt x="3565" y="2280"/>
                    <a:pt x="3569" y="2271"/>
                    <a:pt x="3573" y="2271"/>
                  </a:cubicBezTo>
                  <a:lnTo>
                    <a:pt x="3573" y="2271"/>
                  </a:lnTo>
                  <a:cubicBezTo>
                    <a:pt x="3578" y="2275"/>
                    <a:pt x="3575" y="2283"/>
                    <a:pt x="3571" y="2283"/>
                  </a:cubicBezTo>
                  <a:cubicBezTo>
                    <a:pt x="3570" y="2283"/>
                    <a:pt x="3570" y="2283"/>
                    <a:pt x="3569" y="2283"/>
                  </a:cubicBezTo>
                  <a:lnTo>
                    <a:pt x="3569" y="2283"/>
                  </a:lnTo>
                  <a:cubicBezTo>
                    <a:pt x="3592" y="2300"/>
                    <a:pt x="3624" y="2322"/>
                    <a:pt x="3624" y="2349"/>
                  </a:cubicBezTo>
                  <a:lnTo>
                    <a:pt x="3618" y="2349"/>
                  </a:lnTo>
                  <a:cubicBezTo>
                    <a:pt x="3624" y="2366"/>
                    <a:pt x="3652" y="2349"/>
                    <a:pt x="3652" y="2371"/>
                  </a:cubicBezTo>
                  <a:cubicBezTo>
                    <a:pt x="3669" y="2405"/>
                    <a:pt x="3702" y="2433"/>
                    <a:pt x="3702" y="2472"/>
                  </a:cubicBezTo>
                  <a:cubicBezTo>
                    <a:pt x="3705" y="2471"/>
                    <a:pt x="3707" y="2470"/>
                    <a:pt x="3709" y="2470"/>
                  </a:cubicBezTo>
                  <a:cubicBezTo>
                    <a:pt x="3722" y="2470"/>
                    <a:pt x="3722" y="2496"/>
                    <a:pt x="3735" y="2496"/>
                  </a:cubicBezTo>
                  <a:cubicBezTo>
                    <a:pt x="3737" y="2496"/>
                    <a:pt x="3739" y="2496"/>
                    <a:pt x="3741" y="2495"/>
                  </a:cubicBezTo>
                  <a:lnTo>
                    <a:pt x="3741" y="2495"/>
                  </a:lnTo>
                  <a:cubicBezTo>
                    <a:pt x="3741" y="2523"/>
                    <a:pt x="3736" y="2517"/>
                    <a:pt x="3747" y="2551"/>
                  </a:cubicBezTo>
                  <a:cubicBezTo>
                    <a:pt x="3747" y="2553"/>
                    <a:pt x="3753" y="2553"/>
                    <a:pt x="3759" y="2553"/>
                  </a:cubicBezTo>
                  <a:cubicBezTo>
                    <a:pt x="3765" y="2553"/>
                    <a:pt x="3772" y="2553"/>
                    <a:pt x="3775" y="2556"/>
                  </a:cubicBezTo>
                  <a:lnTo>
                    <a:pt x="3764" y="2567"/>
                  </a:lnTo>
                  <a:lnTo>
                    <a:pt x="3786" y="2567"/>
                  </a:lnTo>
                  <a:lnTo>
                    <a:pt x="3775" y="2584"/>
                  </a:lnTo>
                  <a:lnTo>
                    <a:pt x="3781" y="2590"/>
                  </a:lnTo>
                  <a:cubicBezTo>
                    <a:pt x="3781" y="2584"/>
                    <a:pt x="3786" y="2579"/>
                    <a:pt x="3786" y="2579"/>
                  </a:cubicBezTo>
                  <a:cubicBezTo>
                    <a:pt x="3803" y="2584"/>
                    <a:pt x="3803" y="2612"/>
                    <a:pt x="3797" y="2618"/>
                  </a:cubicBezTo>
                  <a:lnTo>
                    <a:pt x="3825" y="2640"/>
                  </a:lnTo>
                  <a:cubicBezTo>
                    <a:pt x="3824" y="2642"/>
                    <a:pt x="3822" y="2643"/>
                    <a:pt x="3820" y="2643"/>
                  </a:cubicBezTo>
                  <a:cubicBezTo>
                    <a:pt x="3816" y="2643"/>
                    <a:pt x="3812" y="2640"/>
                    <a:pt x="3809" y="2640"/>
                  </a:cubicBezTo>
                  <a:lnTo>
                    <a:pt x="3809" y="2640"/>
                  </a:lnTo>
                  <a:cubicBezTo>
                    <a:pt x="3831" y="2646"/>
                    <a:pt x="3797" y="2651"/>
                    <a:pt x="3820" y="2657"/>
                  </a:cubicBezTo>
                  <a:cubicBezTo>
                    <a:pt x="3820" y="2651"/>
                    <a:pt x="3825" y="2651"/>
                    <a:pt x="3831" y="2651"/>
                  </a:cubicBezTo>
                  <a:cubicBezTo>
                    <a:pt x="3825" y="2657"/>
                    <a:pt x="3842" y="2685"/>
                    <a:pt x="3859" y="2707"/>
                  </a:cubicBezTo>
                  <a:cubicBezTo>
                    <a:pt x="3849" y="2707"/>
                    <a:pt x="3853" y="2700"/>
                    <a:pt x="3850" y="2700"/>
                  </a:cubicBezTo>
                  <a:lnTo>
                    <a:pt x="3850" y="2700"/>
                  </a:lnTo>
                  <a:cubicBezTo>
                    <a:pt x="3848" y="2700"/>
                    <a:pt x="3842" y="2704"/>
                    <a:pt x="3825" y="2719"/>
                  </a:cubicBezTo>
                  <a:cubicBezTo>
                    <a:pt x="3817" y="2723"/>
                    <a:pt x="3812" y="2725"/>
                    <a:pt x="3809" y="2725"/>
                  </a:cubicBezTo>
                  <a:cubicBezTo>
                    <a:pt x="3800" y="2725"/>
                    <a:pt x="3811" y="2709"/>
                    <a:pt x="3820" y="2696"/>
                  </a:cubicBezTo>
                  <a:lnTo>
                    <a:pt x="3820" y="2696"/>
                  </a:lnTo>
                  <a:cubicBezTo>
                    <a:pt x="3786" y="2735"/>
                    <a:pt x="3741" y="2747"/>
                    <a:pt x="3713" y="2763"/>
                  </a:cubicBezTo>
                  <a:lnTo>
                    <a:pt x="3736" y="2741"/>
                  </a:lnTo>
                  <a:lnTo>
                    <a:pt x="3736" y="2741"/>
                  </a:lnTo>
                  <a:cubicBezTo>
                    <a:pt x="3725" y="2752"/>
                    <a:pt x="3713" y="2758"/>
                    <a:pt x="3702" y="2769"/>
                  </a:cubicBezTo>
                  <a:lnTo>
                    <a:pt x="3719" y="2769"/>
                  </a:lnTo>
                  <a:cubicBezTo>
                    <a:pt x="3710" y="2774"/>
                    <a:pt x="3701" y="2782"/>
                    <a:pt x="3695" y="2782"/>
                  </a:cubicBezTo>
                  <a:cubicBezTo>
                    <a:pt x="3693" y="2782"/>
                    <a:pt x="3692" y="2781"/>
                    <a:pt x="3691" y="2780"/>
                  </a:cubicBezTo>
                  <a:lnTo>
                    <a:pt x="3691" y="2780"/>
                  </a:lnTo>
                  <a:cubicBezTo>
                    <a:pt x="3685" y="2791"/>
                    <a:pt x="3713" y="2786"/>
                    <a:pt x="3691" y="2814"/>
                  </a:cubicBezTo>
                  <a:cubicBezTo>
                    <a:pt x="3676" y="2819"/>
                    <a:pt x="3650" y="2848"/>
                    <a:pt x="3634" y="2848"/>
                  </a:cubicBezTo>
                  <a:cubicBezTo>
                    <a:pt x="3632" y="2848"/>
                    <a:pt x="3631" y="2848"/>
                    <a:pt x="3629" y="2848"/>
                  </a:cubicBezTo>
                  <a:cubicBezTo>
                    <a:pt x="3675" y="2820"/>
                    <a:pt x="3639" y="2830"/>
                    <a:pt x="3645" y="2816"/>
                  </a:cubicBezTo>
                  <a:lnTo>
                    <a:pt x="3645" y="2816"/>
                  </a:lnTo>
                  <a:cubicBezTo>
                    <a:pt x="3640" y="2820"/>
                    <a:pt x="3635" y="2822"/>
                    <a:pt x="3629" y="2825"/>
                  </a:cubicBezTo>
                  <a:cubicBezTo>
                    <a:pt x="3624" y="2825"/>
                    <a:pt x="3629" y="2825"/>
                    <a:pt x="3629" y="2820"/>
                  </a:cubicBezTo>
                  <a:lnTo>
                    <a:pt x="3629" y="2820"/>
                  </a:lnTo>
                  <a:cubicBezTo>
                    <a:pt x="3573" y="2842"/>
                    <a:pt x="3618" y="2848"/>
                    <a:pt x="3562" y="2887"/>
                  </a:cubicBezTo>
                  <a:cubicBezTo>
                    <a:pt x="3565" y="2882"/>
                    <a:pt x="3561" y="2880"/>
                    <a:pt x="3556" y="2880"/>
                  </a:cubicBezTo>
                  <a:cubicBezTo>
                    <a:pt x="3548" y="2880"/>
                    <a:pt x="3538" y="2883"/>
                    <a:pt x="3534" y="2887"/>
                  </a:cubicBezTo>
                  <a:cubicBezTo>
                    <a:pt x="3539" y="2884"/>
                    <a:pt x="3543" y="2883"/>
                    <a:pt x="3545" y="2883"/>
                  </a:cubicBezTo>
                  <a:cubicBezTo>
                    <a:pt x="3554" y="2883"/>
                    <a:pt x="3549" y="2896"/>
                    <a:pt x="3540" y="2909"/>
                  </a:cubicBezTo>
                  <a:cubicBezTo>
                    <a:pt x="3501" y="2932"/>
                    <a:pt x="3501" y="2943"/>
                    <a:pt x="3484" y="2954"/>
                  </a:cubicBezTo>
                  <a:lnTo>
                    <a:pt x="3506" y="2943"/>
                  </a:lnTo>
                  <a:lnTo>
                    <a:pt x="3506" y="2943"/>
                  </a:lnTo>
                  <a:cubicBezTo>
                    <a:pt x="3506" y="2954"/>
                    <a:pt x="3489" y="2965"/>
                    <a:pt x="3467" y="2982"/>
                  </a:cubicBezTo>
                  <a:cubicBezTo>
                    <a:pt x="3461" y="2976"/>
                    <a:pt x="3484" y="2965"/>
                    <a:pt x="3473" y="2965"/>
                  </a:cubicBezTo>
                  <a:lnTo>
                    <a:pt x="3473" y="2965"/>
                  </a:lnTo>
                  <a:cubicBezTo>
                    <a:pt x="3456" y="2999"/>
                    <a:pt x="3405" y="2993"/>
                    <a:pt x="3377" y="3027"/>
                  </a:cubicBezTo>
                  <a:cubicBezTo>
                    <a:pt x="3373" y="3029"/>
                    <a:pt x="3369" y="3030"/>
                    <a:pt x="3367" y="3030"/>
                  </a:cubicBezTo>
                  <a:cubicBezTo>
                    <a:pt x="3361" y="3030"/>
                    <a:pt x="3361" y="3023"/>
                    <a:pt x="3357" y="3023"/>
                  </a:cubicBezTo>
                  <a:cubicBezTo>
                    <a:pt x="3355" y="3023"/>
                    <a:pt x="3353" y="3024"/>
                    <a:pt x="3349" y="3027"/>
                  </a:cubicBezTo>
                  <a:cubicBezTo>
                    <a:pt x="3310" y="3060"/>
                    <a:pt x="3299" y="3044"/>
                    <a:pt x="3260" y="3083"/>
                  </a:cubicBezTo>
                  <a:cubicBezTo>
                    <a:pt x="3264" y="3083"/>
                    <a:pt x="3267" y="3082"/>
                    <a:pt x="3269" y="3082"/>
                  </a:cubicBezTo>
                  <a:cubicBezTo>
                    <a:pt x="3275" y="3082"/>
                    <a:pt x="3271" y="3086"/>
                    <a:pt x="3254" y="3111"/>
                  </a:cubicBezTo>
                  <a:lnTo>
                    <a:pt x="3321" y="3055"/>
                  </a:lnTo>
                  <a:lnTo>
                    <a:pt x="3282" y="3100"/>
                  </a:lnTo>
                  <a:cubicBezTo>
                    <a:pt x="3305" y="3083"/>
                    <a:pt x="3327" y="3060"/>
                    <a:pt x="3338" y="3055"/>
                  </a:cubicBezTo>
                  <a:lnTo>
                    <a:pt x="3338" y="3055"/>
                  </a:lnTo>
                  <a:cubicBezTo>
                    <a:pt x="3327" y="3070"/>
                    <a:pt x="3323" y="3072"/>
                    <a:pt x="3327" y="3072"/>
                  </a:cubicBezTo>
                  <a:cubicBezTo>
                    <a:pt x="3329" y="3072"/>
                    <a:pt x="3333" y="3072"/>
                    <a:pt x="3338" y="3072"/>
                  </a:cubicBezTo>
                  <a:cubicBezTo>
                    <a:pt x="3299" y="3083"/>
                    <a:pt x="3288" y="3122"/>
                    <a:pt x="3249" y="3133"/>
                  </a:cubicBezTo>
                  <a:lnTo>
                    <a:pt x="3232" y="3111"/>
                  </a:lnTo>
                  <a:cubicBezTo>
                    <a:pt x="3176" y="3139"/>
                    <a:pt x="3148" y="3184"/>
                    <a:pt x="3081" y="3228"/>
                  </a:cubicBezTo>
                  <a:lnTo>
                    <a:pt x="3103" y="3217"/>
                  </a:lnTo>
                  <a:lnTo>
                    <a:pt x="3103" y="3217"/>
                  </a:lnTo>
                  <a:cubicBezTo>
                    <a:pt x="3103" y="3228"/>
                    <a:pt x="3064" y="3245"/>
                    <a:pt x="3047" y="3262"/>
                  </a:cubicBezTo>
                  <a:cubicBezTo>
                    <a:pt x="3045" y="3260"/>
                    <a:pt x="3042" y="3259"/>
                    <a:pt x="3038" y="3259"/>
                  </a:cubicBezTo>
                  <a:cubicBezTo>
                    <a:pt x="3031" y="3259"/>
                    <a:pt x="3021" y="3262"/>
                    <a:pt x="3013" y="3262"/>
                  </a:cubicBezTo>
                  <a:cubicBezTo>
                    <a:pt x="3019" y="3268"/>
                    <a:pt x="2963" y="3296"/>
                    <a:pt x="2969" y="3312"/>
                  </a:cubicBezTo>
                  <a:lnTo>
                    <a:pt x="2935" y="3324"/>
                  </a:lnTo>
                  <a:cubicBezTo>
                    <a:pt x="2879" y="3357"/>
                    <a:pt x="2890" y="3391"/>
                    <a:pt x="2834" y="3419"/>
                  </a:cubicBezTo>
                  <a:cubicBezTo>
                    <a:pt x="2845" y="3402"/>
                    <a:pt x="2817" y="3413"/>
                    <a:pt x="2845" y="3385"/>
                  </a:cubicBezTo>
                  <a:lnTo>
                    <a:pt x="2845" y="3385"/>
                  </a:lnTo>
                  <a:cubicBezTo>
                    <a:pt x="2829" y="3396"/>
                    <a:pt x="2812" y="3402"/>
                    <a:pt x="2817" y="3408"/>
                  </a:cubicBezTo>
                  <a:cubicBezTo>
                    <a:pt x="2806" y="3413"/>
                    <a:pt x="2778" y="3452"/>
                    <a:pt x="2756" y="3458"/>
                  </a:cubicBezTo>
                  <a:cubicBezTo>
                    <a:pt x="2750" y="3464"/>
                    <a:pt x="2756" y="3475"/>
                    <a:pt x="2733" y="3486"/>
                  </a:cubicBezTo>
                  <a:cubicBezTo>
                    <a:pt x="2733" y="3486"/>
                    <a:pt x="2733" y="3480"/>
                    <a:pt x="2733" y="3480"/>
                  </a:cubicBezTo>
                  <a:cubicBezTo>
                    <a:pt x="2733" y="3485"/>
                    <a:pt x="2711" y="3504"/>
                    <a:pt x="2722" y="3504"/>
                  </a:cubicBezTo>
                  <a:cubicBezTo>
                    <a:pt x="2723" y="3504"/>
                    <a:pt x="2725" y="3503"/>
                    <a:pt x="2728" y="3503"/>
                  </a:cubicBezTo>
                  <a:lnTo>
                    <a:pt x="2728" y="3503"/>
                  </a:lnTo>
                  <a:cubicBezTo>
                    <a:pt x="2661" y="3520"/>
                    <a:pt x="2582" y="3609"/>
                    <a:pt x="2526" y="3620"/>
                  </a:cubicBezTo>
                  <a:cubicBezTo>
                    <a:pt x="2488" y="3648"/>
                    <a:pt x="2445" y="3680"/>
                    <a:pt x="2412" y="3702"/>
                  </a:cubicBezTo>
                  <a:lnTo>
                    <a:pt x="2412" y="3702"/>
                  </a:lnTo>
                  <a:cubicBezTo>
                    <a:pt x="2412" y="3702"/>
                    <a:pt x="2413" y="3700"/>
                    <a:pt x="2414" y="3699"/>
                  </a:cubicBezTo>
                  <a:lnTo>
                    <a:pt x="2414" y="3699"/>
                  </a:lnTo>
                  <a:cubicBezTo>
                    <a:pt x="2364" y="3721"/>
                    <a:pt x="2403" y="3738"/>
                    <a:pt x="2341" y="3766"/>
                  </a:cubicBezTo>
                  <a:cubicBezTo>
                    <a:pt x="2336" y="3768"/>
                    <a:pt x="2334" y="3768"/>
                    <a:pt x="2332" y="3768"/>
                  </a:cubicBezTo>
                  <a:cubicBezTo>
                    <a:pt x="2325" y="3768"/>
                    <a:pt x="2359" y="3749"/>
                    <a:pt x="2351" y="3749"/>
                  </a:cubicBezTo>
                  <a:lnTo>
                    <a:pt x="2351" y="3749"/>
                  </a:lnTo>
                  <a:cubicBezTo>
                    <a:pt x="2350" y="3749"/>
                    <a:pt x="2349" y="3749"/>
                    <a:pt x="2347" y="3749"/>
                  </a:cubicBezTo>
                  <a:cubicBezTo>
                    <a:pt x="2344" y="3746"/>
                    <a:pt x="2341" y="3745"/>
                    <a:pt x="2337" y="3745"/>
                  </a:cubicBezTo>
                  <a:cubicBezTo>
                    <a:pt x="2314" y="3745"/>
                    <a:pt x="2279" y="3800"/>
                    <a:pt x="2241" y="3805"/>
                  </a:cubicBezTo>
                  <a:lnTo>
                    <a:pt x="2246" y="3800"/>
                  </a:lnTo>
                  <a:lnTo>
                    <a:pt x="2246" y="3800"/>
                  </a:lnTo>
                  <a:cubicBezTo>
                    <a:pt x="2213" y="3811"/>
                    <a:pt x="2185" y="3856"/>
                    <a:pt x="2140" y="3884"/>
                  </a:cubicBezTo>
                  <a:cubicBezTo>
                    <a:pt x="2140" y="3884"/>
                    <a:pt x="2140" y="3878"/>
                    <a:pt x="2140" y="3878"/>
                  </a:cubicBezTo>
                  <a:cubicBezTo>
                    <a:pt x="2117" y="3912"/>
                    <a:pt x="2061" y="3956"/>
                    <a:pt x="2022" y="3996"/>
                  </a:cubicBezTo>
                  <a:cubicBezTo>
                    <a:pt x="2028" y="3973"/>
                    <a:pt x="2039" y="3973"/>
                    <a:pt x="2022" y="3973"/>
                  </a:cubicBezTo>
                  <a:cubicBezTo>
                    <a:pt x="2005" y="3990"/>
                    <a:pt x="2039" y="3979"/>
                    <a:pt x="2005" y="4012"/>
                  </a:cubicBezTo>
                  <a:cubicBezTo>
                    <a:pt x="1990" y="4017"/>
                    <a:pt x="1967" y="4036"/>
                    <a:pt x="1954" y="4036"/>
                  </a:cubicBezTo>
                  <a:cubicBezTo>
                    <a:pt x="1952" y="4036"/>
                    <a:pt x="1951" y="4035"/>
                    <a:pt x="1949" y="4035"/>
                  </a:cubicBezTo>
                  <a:lnTo>
                    <a:pt x="1983" y="4001"/>
                  </a:lnTo>
                  <a:lnTo>
                    <a:pt x="1983" y="4001"/>
                  </a:lnTo>
                  <a:cubicBezTo>
                    <a:pt x="1955" y="4007"/>
                    <a:pt x="1938" y="4046"/>
                    <a:pt x="1921" y="4063"/>
                  </a:cubicBezTo>
                  <a:lnTo>
                    <a:pt x="1916" y="4052"/>
                  </a:lnTo>
                  <a:cubicBezTo>
                    <a:pt x="1893" y="4080"/>
                    <a:pt x="1888" y="4096"/>
                    <a:pt x="1882" y="4119"/>
                  </a:cubicBezTo>
                  <a:cubicBezTo>
                    <a:pt x="1877" y="4136"/>
                    <a:pt x="1865" y="4152"/>
                    <a:pt x="1849" y="4186"/>
                  </a:cubicBezTo>
                  <a:lnTo>
                    <a:pt x="1854" y="4180"/>
                  </a:lnTo>
                  <a:lnTo>
                    <a:pt x="1854" y="4180"/>
                  </a:lnTo>
                  <a:cubicBezTo>
                    <a:pt x="1854" y="4225"/>
                    <a:pt x="1826" y="4203"/>
                    <a:pt x="1821" y="4248"/>
                  </a:cubicBezTo>
                  <a:lnTo>
                    <a:pt x="1804" y="4253"/>
                  </a:lnTo>
                  <a:cubicBezTo>
                    <a:pt x="1792" y="4281"/>
                    <a:pt x="1781" y="4348"/>
                    <a:pt x="1776" y="4393"/>
                  </a:cubicBezTo>
                  <a:cubicBezTo>
                    <a:pt x="1770" y="4365"/>
                    <a:pt x="1781" y="4309"/>
                    <a:pt x="1787" y="4270"/>
                  </a:cubicBezTo>
                  <a:lnTo>
                    <a:pt x="1787" y="4270"/>
                  </a:lnTo>
                  <a:cubicBezTo>
                    <a:pt x="1776" y="4298"/>
                    <a:pt x="1753" y="4360"/>
                    <a:pt x="1759" y="4376"/>
                  </a:cubicBezTo>
                  <a:cubicBezTo>
                    <a:pt x="1764" y="4365"/>
                    <a:pt x="1759" y="4348"/>
                    <a:pt x="1770" y="4343"/>
                  </a:cubicBezTo>
                  <a:lnTo>
                    <a:pt x="1770" y="4343"/>
                  </a:lnTo>
                  <a:cubicBezTo>
                    <a:pt x="1770" y="4376"/>
                    <a:pt x="1770" y="4421"/>
                    <a:pt x="1764" y="4472"/>
                  </a:cubicBezTo>
                  <a:cubicBezTo>
                    <a:pt x="1763" y="4471"/>
                    <a:pt x="1762" y="4471"/>
                    <a:pt x="1761" y="4471"/>
                  </a:cubicBezTo>
                  <a:cubicBezTo>
                    <a:pt x="1726" y="4471"/>
                    <a:pt x="1741" y="4613"/>
                    <a:pt x="1725" y="4651"/>
                  </a:cubicBezTo>
                  <a:cubicBezTo>
                    <a:pt x="1748" y="4746"/>
                    <a:pt x="1759" y="4847"/>
                    <a:pt x="1821" y="4942"/>
                  </a:cubicBezTo>
                  <a:cubicBezTo>
                    <a:pt x="1821" y="4931"/>
                    <a:pt x="1821" y="4927"/>
                    <a:pt x="1823" y="4927"/>
                  </a:cubicBezTo>
                  <a:cubicBezTo>
                    <a:pt x="1828" y="4927"/>
                    <a:pt x="1839" y="4956"/>
                    <a:pt x="1853" y="4956"/>
                  </a:cubicBezTo>
                  <a:cubicBezTo>
                    <a:pt x="1855" y="4956"/>
                    <a:pt x="1857" y="4955"/>
                    <a:pt x="1860" y="4953"/>
                  </a:cubicBezTo>
                  <a:cubicBezTo>
                    <a:pt x="1871" y="4970"/>
                    <a:pt x="1877" y="4981"/>
                    <a:pt x="1877" y="4981"/>
                  </a:cubicBezTo>
                  <a:lnTo>
                    <a:pt x="1893" y="5021"/>
                  </a:lnTo>
                  <a:lnTo>
                    <a:pt x="1921" y="5071"/>
                  </a:lnTo>
                  <a:cubicBezTo>
                    <a:pt x="1924" y="5079"/>
                    <a:pt x="1924" y="5082"/>
                    <a:pt x="1922" y="5082"/>
                  </a:cubicBezTo>
                  <a:cubicBezTo>
                    <a:pt x="1917" y="5082"/>
                    <a:pt x="1896" y="5054"/>
                    <a:pt x="1894" y="5054"/>
                  </a:cubicBezTo>
                  <a:cubicBezTo>
                    <a:pt x="1893" y="5054"/>
                    <a:pt x="1893" y="5054"/>
                    <a:pt x="1893" y="5054"/>
                  </a:cubicBezTo>
                  <a:cubicBezTo>
                    <a:pt x="1943" y="5132"/>
                    <a:pt x="1910" y="5099"/>
                    <a:pt x="1943" y="5165"/>
                  </a:cubicBezTo>
                  <a:lnTo>
                    <a:pt x="1943" y="5165"/>
                  </a:lnTo>
                  <a:cubicBezTo>
                    <a:pt x="1942" y="5157"/>
                    <a:pt x="1979" y="5126"/>
                    <a:pt x="2022" y="5099"/>
                  </a:cubicBezTo>
                  <a:lnTo>
                    <a:pt x="2022" y="5099"/>
                  </a:lnTo>
                  <a:lnTo>
                    <a:pt x="1961" y="5127"/>
                  </a:lnTo>
                  <a:cubicBezTo>
                    <a:pt x="2011" y="5082"/>
                    <a:pt x="2033" y="5071"/>
                    <a:pt x="2061" y="5060"/>
                  </a:cubicBezTo>
                  <a:cubicBezTo>
                    <a:pt x="2078" y="5060"/>
                    <a:pt x="2095" y="5054"/>
                    <a:pt x="2117" y="5026"/>
                  </a:cubicBezTo>
                  <a:lnTo>
                    <a:pt x="2117" y="5026"/>
                  </a:lnTo>
                  <a:lnTo>
                    <a:pt x="2106" y="5049"/>
                  </a:lnTo>
                  <a:cubicBezTo>
                    <a:pt x="2134" y="5021"/>
                    <a:pt x="2224" y="4965"/>
                    <a:pt x="2241" y="4925"/>
                  </a:cubicBezTo>
                  <a:cubicBezTo>
                    <a:pt x="2252" y="4925"/>
                    <a:pt x="2263" y="4925"/>
                    <a:pt x="2252" y="4937"/>
                  </a:cubicBezTo>
                  <a:cubicBezTo>
                    <a:pt x="2330" y="4886"/>
                    <a:pt x="2409" y="4796"/>
                    <a:pt x="2476" y="4768"/>
                  </a:cubicBezTo>
                  <a:lnTo>
                    <a:pt x="2476" y="4774"/>
                  </a:lnTo>
                  <a:cubicBezTo>
                    <a:pt x="2487" y="4763"/>
                    <a:pt x="2493" y="4746"/>
                    <a:pt x="2515" y="4740"/>
                  </a:cubicBezTo>
                  <a:lnTo>
                    <a:pt x="2515" y="4740"/>
                  </a:lnTo>
                  <a:cubicBezTo>
                    <a:pt x="2515" y="4744"/>
                    <a:pt x="2512" y="4748"/>
                    <a:pt x="2514" y="4748"/>
                  </a:cubicBezTo>
                  <a:cubicBezTo>
                    <a:pt x="2515" y="4748"/>
                    <a:pt x="2517" y="4748"/>
                    <a:pt x="2521" y="4746"/>
                  </a:cubicBezTo>
                  <a:cubicBezTo>
                    <a:pt x="2526" y="4740"/>
                    <a:pt x="2549" y="4712"/>
                    <a:pt x="2571" y="4701"/>
                  </a:cubicBezTo>
                  <a:lnTo>
                    <a:pt x="2571" y="4701"/>
                  </a:lnTo>
                  <a:lnTo>
                    <a:pt x="2560" y="4718"/>
                  </a:lnTo>
                  <a:cubicBezTo>
                    <a:pt x="2638" y="4673"/>
                    <a:pt x="2666" y="4623"/>
                    <a:pt x="2722" y="4578"/>
                  </a:cubicBezTo>
                  <a:cubicBezTo>
                    <a:pt x="2724" y="4581"/>
                    <a:pt x="2728" y="4582"/>
                    <a:pt x="2732" y="4582"/>
                  </a:cubicBezTo>
                  <a:cubicBezTo>
                    <a:pt x="2755" y="4582"/>
                    <a:pt x="2805" y="4553"/>
                    <a:pt x="2829" y="4539"/>
                  </a:cubicBezTo>
                  <a:lnTo>
                    <a:pt x="2829" y="4544"/>
                  </a:lnTo>
                  <a:cubicBezTo>
                    <a:pt x="2918" y="4483"/>
                    <a:pt x="2969" y="4427"/>
                    <a:pt x="3047" y="4365"/>
                  </a:cubicBezTo>
                  <a:cubicBezTo>
                    <a:pt x="3109" y="4348"/>
                    <a:pt x="3221" y="4253"/>
                    <a:pt x="3310" y="4208"/>
                  </a:cubicBezTo>
                  <a:lnTo>
                    <a:pt x="3310" y="4208"/>
                  </a:lnTo>
                  <a:cubicBezTo>
                    <a:pt x="3308" y="4209"/>
                    <a:pt x="3307" y="4209"/>
                    <a:pt x="3306" y="4209"/>
                  </a:cubicBezTo>
                  <a:cubicBezTo>
                    <a:pt x="3296" y="4209"/>
                    <a:pt x="3306" y="4190"/>
                    <a:pt x="3316" y="4180"/>
                  </a:cubicBezTo>
                  <a:cubicBezTo>
                    <a:pt x="3334" y="4171"/>
                    <a:pt x="3352" y="4148"/>
                    <a:pt x="3361" y="4148"/>
                  </a:cubicBezTo>
                  <a:cubicBezTo>
                    <a:pt x="3363" y="4148"/>
                    <a:pt x="3365" y="4149"/>
                    <a:pt x="3366" y="4152"/>
                  </a:cubicBezTo>
                  <a:lnTo>
                    <a:pt x="3361" y="4152"/>
                  </a:lnTo>
                  <a:cubicBezTo>
                    <a:pt x="3363" y="4153"/>
                    <a:pt x="3366" y="4153"/>
                    <a:pt x="3368" y="4153"/>
                  </a:cubicBezTo>
                  <a:cubicBezTo>
                    <a:pt x="3395" y="4153"/>
                    <a:pt x="3425" y="4128"/>
                    <a:pt x="3456" y="4108"/>
                  </a:cubicBezTo>
                  <a:lnTo>
                    <a:pt x="3445" y="4085"/>
                  </a:lnTo>
                  <a:cubicBezTo>
                    <a:pt x="3545" y="4057"/>
                    <a:pt x="3646" y="3928"/>
                    <a:pt x="3708" y="3928"/>
                  </a:cubicBezTo>
                  <a:cubicBezTo>
                    <a:pt x="3725" y="3906"/>
                    <a:pt x="3747" y="3889"/>
                    <a:pt x="3764" y="3872"/>
                  </a:cubicBezTo>
                  <a:lnTo>
                    <a:pt x="3769" y="3884"/>
                  </a:lnTo>
                  <a:cubicBezTo>
                    <a:pt x="3825" y="3850"/>
                    <a:pt x="3853" y="3833"/>
                    <a:pt x="3915" y="3783"/>
                  </a:cubicBezTo>
                  <a:lnTo>
                    <a:pt x="3915" y="3783"/>
                  </a:lnTo>
                  <a:lnTo>
                    <a:pt x="3910" y="3805"/>
                  </a:lnTo>
                  <a:cubicBezTo>
                    <a:pt x="3949" y="3777"/>
                    <a:pt x="3932" y="3738"/>
                    <a:pt x="3966" y="3716"/>
                  </a:cubicBezTo>
                  <a:lnTo>
                    <a:pt x="3988" y="3721"/>
                  </a:lnTo>
                  <a:cubicBezTo>
                    <a:pt x="4055" y="3676"/>
                    <a:pt x="4128" y="3648"/>
                    <a:pt x="4184" y="3587"/>
                  </a:cubicBezTo>
                  <a:lnTo>
                    <a:pt x="4184" y="3587"/>
                  </a:lnTo>
                  <a:cubicBezTo>
                    <a:pt x="4184" y="3592"/>
                    <a:pt x="4184" y="3598"/>
                    <a:pt x="4173" y="3604"/>
                  </a:cubicBezTo>
                  <a:cubicBezTo>
                    <a:pt x="4205" y="3588"/>
                    <a:pt x="4293" y="3541"/>
                    <a:pt x="4277" y="3522"/>
                  </a:cubicBezTo>
                  <a:lnTo>
                    <a:pt x="4277" y="3522"/>
                  </a:lnTo>
                  <a:cubicBezTo>
                    <a:pt x="4277" y="3522"/>
                    <a:pt x="4278" y="3522"/>
                    <a:pt x="4279" y="3522"/>
                  </a:cubicBezTo>
                  <a:cubicBezTo>
                    <a:pt x="4298" y="3522"/>
                    <a:pt x="4345" y="3471"/>
                    <a:pt x="4374" y="3447"/>
                  </a:cubicBezTo>
                  <a:lnTo>
                    <a:pt x="4374" y="3458"/>
                  </a:lnTo>
                  <a:cubicBezTo>
                    <a:pt x="4397" y="3424"/>
                    <a:pt x="4391" y="3419"/>
                    <a:pt x="4430" y="3391"/>
                  </a:cubicBezTo>
                  <a:cubicBezTo>
                    <a:pt x="4434" y="3389"/>
                    <a:pt x="4436" y="3388"/>
                    <a:pt x="4438" y="3388"/>
                  </a:cubicBezTo>
                  <a:cubicBezTo>
                    <a:pt x="4441" y="3388"/>
                    <a:pt x="4442" y="3390"/>
                    <a:pt x="4439" y="3392"/>
                  </a:cubicBezTo>
                  <a:lnTo>
                    <a:pt x="4439" y="3392"/>
                  </a:lnTo>
                  <a:cubicBezTo>
                    <a:pt x="4467" y="3378"/>
                    <a:pt x="4456" y="3366"/>
                    <a:pt x="4492" y="3346"/>
                  </a:cubicBezTo>
                  <a:lnTo>
                    <a:pt x="4492" y="3346"/>
                  </a:lnTo>
                  <a:lnTo>
                    <a:pt x="4486" y="3363"/>
                  </a:lnTo>
                  <a:cubicBezTo>
                    <a:pt x="4520" y="3340"/>
                    <a:pt x="4514" y="3340"/>
                    <a:pt x="4526" y="3318"/>
                  </a:cubicBezTo>
                  <a:cubicBezTo>
                    <a:pt x="4541" y="3303"/>
                    <a:pt x="4582" y="3283"/>
                    <a:pt x="4599" y="3283"/>
                  </a:cubicBezTo>
                  <a:cubicBezTo>
                    <a:pt x="4601" y="3283"/>
                    <a:pt x="4603" y="3284"/>
                    <a:pt x="4604" y="3284"/>
                  </a:cubicBezTo>
                  <a:cubicBezTo>
                    <a:pt x="4604" y="3279"/>
                    <a:pt x="4615" y="3256"/>
                    <a:pt x="4638" y="3245"/>
                  </a:cubicBezTo>
                  <a:lnTo>
                    <a:pt x="4638" y="3245"/>
                  </a:lnTo>
                  <a:cubicBezTo>
                    <a:pt x="4642" y="3245"/>
                    <a:pt x="4640" y="3251"/>
                    <a:pt x="4636" y="3254"/>
                  </a:cubicBezTo>
                  <a:lnTo>
                    <a:pt x="4636" y="3254"/>
                  </a:lnTo>
                  <a:cubicBezTo>
                    <a:pt x="4694" y="3226"/>
                    <a:pt x="4711" y="3189"/>
                    <a:pt x="4755" y="3172"/>
                  </a:cubicBezTo>
                  <a:lnTo>
                    <a:pt x="4766" y="3172"/>
                  </a:lnTo>
                  <a:cubicBezTo>
                    <a:pt x="4726" y="3202"/>
                    <a:pt x="4695" y="3224"/>
                    <a:pt x="4689" y="3224"/>
                  </a:cubicBezTo>
                  <a:cubicBezTo>
                    <a:pt x="4689" y="3224"/>
                    <a:pt x="4689" y="3224"/>
                    <a:pt x="4688" y="3224"/>
                  </a:cubicBezTo>
                  <a:lnTo>
                    <a:pt x="4688" y="3224"/>
                  </a:lnTo>
                  <a:cubicBezTo>
                    <a:pt x="4690" y="3226"/>
                    <a:pt x="4693" y="3226"/>
                    <a:pt x="4697" y="3226"/>
                  </a:cubicBezTo>
                  <a:cubicBezTo>
                    <a:pt x="4701" y="3226"/>
                    <a:pt x="4706" y="3226"/>
                    <a:pt x="4710" y="3226"/>
                  </a:cubicBezTo>
                  <a:cubicBezTo>
                    <a:pt x="4717" y="3226"/>
                    <a:pt x="4722" y="3228"/>
                    <a:pt x="4710" y="3245"/>
                  </a:cubicBezTo>
                  <a:cubicBezTo>
                    <a:pt x="4738" y="3217"/>
                    <a:pt x="4778" y="3167"/>
                    <a:pt x="4811" y="3150"/>
                  </a:cubicBezTo>
                  <a:cubicBezTo>
                    <a:pt x="4815" y="3150"/>
                    <a:pt x="4816" y="3147"/>
                    <a:pt x="4818" y="3147"/>
                  </a:cubicBezTo>
                  <a:cubicBezTo>
                    <a:pt x="4819" y="3147"/>
                    <a:pt x="4819" y="3148"/>
                    <a:pt x="4820" y="3148"/>
                  </a:cubicBezTo>
                  <a:lnTo>
                    <a:pt x="4820" y="3148"/>
                  </a:lnTo>
                  <a:cubicBezTo>
                    <a:pt x="4829" y="3143"/>
                    <a:pt x="4834" y="3138"/>
                    <a:pt x="4839" y="3133"/>
                  </a:cubicBezTo>
                  <a:cubicBezTo>
                    <a:pt x="4850" y="3128"/>
                    <a:pt x="4856" y="3122"/>
                    <a:pt x="4867" y="3116"/>
                  </a:cubicBezTo>
                  <a:cubicBezTo>
                    <a:pt x="4868" y="3117"/>
                    <a:pt x="4869" y="3117"/>
                    <a:pt x="4871" y="3117"/>
                  </a:cubicBezTo>
                  <a:cubicBezTo>
                    <a:pt x="4872" y="3117"/>
                    <a:pt x="4874" y="3117"/>
                    <a:pt x="4876" y="3116"/>
                  </a:cubicBezTo>
                  <a:lnTo>
                    <a:pt x="4876" y="3116"/>
                  </a:lnTo>
                  <a:cubicBezTo>
                    <a:pt x="4875" y="3116"/>
                    <a:pt x="4874" y="3116"/>
                    <a:pt x="4873" y="3116"/>
                  </a:cubicBezTo>
                  <a:cubicBezTo>
                    <a:pt x="4878" y="3111"/>
                    <a:pt x="4884" y="3105"/>
                    <a:pt x="4895" y="3100"/>
                  </a:cubicBezTo>
                  <a:cubicBezTo>
                    <a:pt x="4895" y="3101"/>
                    <a:pt x="4895" y="3102"/>
                    <a:pt x="4895" y="3105"/>
                  </a:cubicBezTo>
                  <a:cubicBezTo>
                    <a:pt x="4894" y="3107"/>
                    <a:pt x="4892" y="3108"/>
                    <a:pt x="4891" y="3109"/>
                  </a:cubicBezTo>
                  <a:lnTo>
                    <a:pt x="4891" y="3109"/>
                  </a:lnTo>
                  <a:cubicBezTo>
                    <a:pt x="4905" y="3101"/>
                    <a:pt x="4921" y="3089"/>
                    <a:pt x="4934" y="3083"/>
                  </a:cubicBezTo>
                  <a:cubicBezTo>
                    <a:pt x="4926" y="3074"/>
                    <a:pt x="4937" y="3062"/>
                    <a:pt x="4930" y="3062"/>
                  </a:cubicBezTo>
                  <a:cubicBezTo>
                    <a:pt x="4928" y="3062"/>
                    <a:pt x="4924" y="3063"/>
                    <a:pt x="4918" y="3066"/>
                  </a:cubicBezTo>
                  <a:cubicBezTo>
                    <a:pt x="4915" y="3068"/>
                    <a:pt x="4911" y="3072"/>
                    <a:pt x="4906" y="3077"/>
                  </a:cubicBezTo>
                  <a:cubicBezTo>
                    <a:pt x="4901" y="3077"/>
                    <a:pt x="4901" y="3083"/>
                    <a:pt x="4901" y="3083"/>
                  </a:cubicBezTo>
                  <a:cubicBezTo>
                    <a:pt x="4890" y="3088"/>
                    <a:pt x="4873" y="3100"/>
                    <a:pt x="4856" y="3111"/>
                  </a:cubicBezTo>
                  <a:cubicBezTo>
                    <a:pt x="4867" y="3094"/>
                    <a:pt x="4878" y="3083"/>
                    <a:pt x="4901" y="3072"/>
                  </a:cubicBezTo>
                  <a:cubicBezTo>
                    <a:pt x="4906" y="3060"/>
                    <a:pt x="4912" y="3049"/>
                    <a:pt x="4912" y="3038"/>
                  </a:cubicBezTo>
                  <a:cubicBezTo>
                    <a:pt x="4948" y="3038"/>
                    <a:pt x="4993" y="3015"/>
                    <a:pt x="5009" y="3015"/>
                  </a:cubicBezTo>
                  <a:cubicBezTo>
                    <a:pt x="5010" y="3015"/>
                    <a:pt x="5012" y="3015"/>
                    <a:pt x="5013" y="3016"/>
                  </a:cubicBezTo>
                  <a:cubicBezTo>
                    <a:pt x="5063" y="2971"/>
                    <a:pt x="5142" y="2926"/>
                    <a:pt x="5164" y="2881"/>
                  </a:cubicBezTo>
                  <a:cubicBezTo>
                    <a:pt x="5170" y="2873"/>
                    <a:pt x="5175" y="2871"/>
                    <a:pt x="5180" y="2871"/>
                  </a:cubicBezTo>
                  <a:cubicBezTo>
                    <a:pt x="5183" y="2871"/>
                    <a:pt x="5185" y="2872"/>
                    <a:pt x="5187" y="2872"/>
                  </a:cubicBezTo>
                  <a:cubicBezTo>
                    <a:pt x="5189" y="2872"/>
                    <a:pt x="5191" y="2871"/>
                    <a:pt x="5192" y="2870"/>
                  </a:cubicBezTo>
                  <a:lnTo>
                    <a:pt x="5192" y="2870"/>
                  </a:lnTo>
                  <a:cubicBezTo>
                    <a:pt x="5186" y="2881"/>
                    <a:pt x="5175" y="2887"/>
                    <a:pt x="5170" y="2892"/>
                  </a:cubicBezTo>
                  <a:cubicBezTo>
                    <a:pt x="5198" y="2870"/>
                    <a:pt x="5259" y="2831"/>
                    <a:pt x="5259" y="2808"/>
                  </a:cubicBezTo>
                  <a:cubicBezTo>
                    <a:pt x="5268" y="2804"/>
                    <a:pt x="5273" y="2802"/>
                    <a:pt x="5276" y="2802"/>
                  </a:cubicBezTo>
                  <a:cubicBezTo>
                    <a:pt x="5282" y="2802"/>
                    <a:pt x="5274" y="2813"/>
                    <a:pt x="5276" y="2813"/>
                  </a:cubicBezTo>
                  <a:cubicBezTo>
                    <a:pt x="5278" y="2813"/>
                    <a:pt x="5283" y="2809"/>
                    <a:pt x="5298" y="2797"/>
                  </a:cubicBezTo>
                  <a:lnTo>
                    <a:pt x="5298" y="2797"/>
                  </a:lnTo>
                  <a:lnTo>
                    <a:pt x="5293" y="2808"/>
                  </a:lnTo>
                  <a:cubicBezTo>
                    <a:pt x="5416" y="2758"/>
                    <a:pt x="5444" y="2651"/>
                    <a:pt x="5578" y="2601"/>
                  </a:cubicBezTo>
                  <a:lnTo>
                    <a:pt x="5578" y="2601"/>
                  </a:lnTo>
                  <a:cubicBezTo>
                    <a:pt x="5573" y="2601"/>
                    <a:pt x="5567" y="2607"/>
                    <a:pt x="5562" y="2607"/>
                  </a:cubicBezTo>
                  <a:cubicBezTo>
                    <a:pt x="5707" y="2523"/>
                    <a:pt x="5830" y="2399"/>
                    <a:pt x="5976" y="2332"/>
                  </a:cubicBezTo>
                  <a:cubicBezTo>
                    <a:pt x="6015" y="2310"/>
                    <a:pt x="6015" y="2299"/>
                    <a:pt x="6032" y="2276"/>
                  </a:cubicBezTo>
                  <a:lnTo>
                    <a:pt x="6049" y="2282"/>
                  </a:lnTo>
                  <a:lnTo>
                    <a:pt x="6077" y="2237"/>
                  </a:lnTo>
                  <a:cubicBezTo>
                    <a:pt x="6127" y="2192"/>
                    <a:pt x="6195" y="2203"/>
                    <a:pt x="6256" y="2136"/>
                  </a:cubicBezTo>
                  <a:lnTo>
                    <a:pt x="6239" y="2131"/>
                  </a:lnTo>
                  <a:cubicBezTo>
                    <a:pt x="6264" y="2116"/>
                    <a:pt x="6306" y="2084"/>
                    <a:pt x="6316" y="2084"/>
                  </a:cubicBezTo>
                  <a:cubicBezTo>
                    <a:pt x="6317" y="2084"/>
                    <a:pt x="6318" y="2084"/>
                    <a:pt x="6318" y="2086"/>
                  </a:cubicBezTo>
                  <a:cubicBezTo>
                    <a:pt x="6318" y="2080"/>
                    <a:pt x="6323" y="2069"/>
                    <a:pt x="6335" y="2069"/>
                  </a:cubicBezTo>
                  <a:lnTo>
                    <a:pt x="6340" y="2075"/>
                  </a:lnTo>
                  <a:lnTo>
                    <a:pt x="6396" y="2019"/>
                  </a:lnTo>
                  <a:cubicBezTo>
                    <a:pt x="6407" y="2012"/>
                    <a:pt x="6414" y="2010"/>
                    <a:pt x="6418" y="2010"/>
                  </a:cubicBezTo>
                  <a:cubicBezTo>
                    <a:pt x="6427" y="2010"/>
                    <a:pt x="6425" y="2020"/>
                    <a:pt x="6434" y="2020"/>
                  </a:cubicBezTo>
                  <a:cubicBezTo>
                    <a:pt x="6441" y="2020"/>
                    <a:pt x="6452" y="2016"/>
                    <a:pt x="6475" y="2002"/>
                  </a:cubicBezTo>
                  <a:cubicBezTo>
                    <a:pt x="6497" y="1979"/>
                    <a:pt x="6536" y="1935"/>
                    <a:pt x="6525" y="1935"/>
                  </a:cubicBezTo>
                  <a:lnTo>
                    <a:pt x="6525" y="1935"/>
                  </a:lnTo>
                  <a:cubicBezTo>
                    <a:pt x="6516" y="1939"/>
                    <a:pt x="6500" y="1947"/>
                    <a:pt x="6494" y="1947"/>
                  </a:cubicBezTo>
                  <a:cubicBezTo>
                    <a:pt x="6492" y="1947"/>
                    <a:pt x="6491" y="1947"/>
                    <a:pt x="6491" y="1946"/>
                  </a:cubicBezTo>
                  <a:lnTo>
                    <a:pt x="6508" y="1923"/>
                  </a:lnTo>
                  <a:cubicBezTo>
                    <a:pt x="6503" y="1907"/>
                    <a:pt x="6508" y="1890"/>
                    <a:pt x="6475" y="1890"/>
                  </a:cubicBezTo>
                  <a:cubicBezTo>
                    <a:pt x="6475" y="1867"/>
                    <a:pt x="6458" y="1845"/>
                    <a:pt x="6435" y="1828"/>
                  </a:cubicBezTo>
                  <a:cubicBezTo>
                    <a:pt x="6435" y="1823"/>
                    <a:pt x="6437" y="1821"/>
                    <a:pt x="6439" y="1821"/>
                  </a:cubicBezTo>
                  <a:cubicBezTo>
                    <a:pt x="6441" y="1821"/>
                    <a:pt x="6444" y="1823"/>
                    <a:pt x="6447" y="1823"/>
                  </a:cubicBezTo>
                  <a:cubicBezTo>
                    <a:pt x="6432" y="1816"/>
                    <a:pt x="6418" y="1808"/>
                    <a:pt x="6408" y="1808"/>
                  </a:cubicBezTo>
                  <a:cubicBezTo>
                    <a:pt x="6403" y="1808"/>
                    <a:pt x="6398" y="1811"/>
                    <a:pt x="6396" y="1817"/>
                  </a:cubicBezTo>
                  <a:cubicBezTo>
                    <a:pt x="6419" y="1823"/>
                    <a:pt x="6419" y="1834"/>
                    <a:pt x="6447" y="1839"/>
                  </a:cubicBezTo>
                  <a:cubicBezTo>
                    <a:pt x="6458" y="1856"/>
                    <a:pt x="6458" y="1867"/>
                    <a:pt x="6452" y="1867"/>
                  </a:cubicBezTo>
                  <a:cubicBezTo>
                    <a:pt x="6458" y="1873"/>
                    <a:pt x="6463" y="1884"/>
                    <a:pt x="6469" y="1890"/>
                  </a:cubicBezTo>
                  <a:cubicBezTo>
                    <a:pt x="6463" y="1895"/>
                    <a:pt x="6452" y="1895"/>
                    <a:pt x="6441" y="1901"/>
                  </a:cubicBezTo>
                  <a:lnTo>
                    <a:pt x="6407" y="1940"/>
                  </a:lnTo>
                  <a:lnTo>
                    <a:pt x="6391" y="1940"/>
                  </a:lnTo>
                  <a:lnTo>
                    <a:pt x="6424" y="1918"/>
                  </a:lnTo>
                  <a:lnTo>
                    <a:pt x="6424" y="1918"/>
                  </a:lnTo>
                  <a:cubicBezTo>
                    <a:pt x="6396" y="1923"/>
                    <a:pt x="6391" y="1935"/>
                    <a:pt x="6379" y="1951"/>
                  </a:cubicBezTo>
                  <a:lnTo>
                    <a:pt x="6357" y="1951"/>
                  </a:lnTo>
                  <a:lnTo>
                    <a:pt x="6329" y="1996"/>
                  </a:lnTo>
                  <a:cubicBezTo>
                    <a:pt x="6320" y="1996"/>
                    <a:pt x="6329" y="1982"/>
                    <a:pt x="6319" y="1982"/>
                  </a:cubicBezTo>
                  <a:cubicBezTo>
                    <a:pt x="6316" y="1982"/>
                    <a:pt x="6312" y="1983"/>
                    <a:pt x="6307" y="1985"/>
                  </a:cubicBezTo>
                  <a:cubicBezTo>
                    <a:pt x="6295" y="2007"/>
                    <a:pt x="6335" y="1991"/>
                    <a:pt x="6307" y="2019"/>
                  </a:cubicBezTo>
                  <a:cubicBezTo>
                    <a:pt x="6299" y="2020"/>
                    <a:pt x="6294" y="2020"/>
                    <a:pt x="6290" y="2020"/>
                  </a:cubicBezTo>
                  <a:lnTo>
                    <a:pt x="6290" y="2020"/>
                  </a:lnTo>
                  <a:cubicBezTo>
                    <a:pt x="6282" y="2020"/>
                    <a:pt x="6279" y="2020"/>
                    <a:pt x="6267" y="2035"/>
                  </a:cubicBezTo>
                  <a:cubicBezTo>
                    <a:pt x="6256" y="2030"/>
                    <a:pt x="6262" y="2024"/>
                    <a:pt x="6267" y="2019"/>
                  </a:cubicBezTo>
                  <a:lnTo>
                    <a:pt x="6267" y="2019"/>
                  </a:lnTo>
                  <a:cubicBezTo>
                    <a:pt x="6250" y="2035"/>
                    <a:pt x="6217" y="2058"/>
                    <a:pt x="6211" y="2075"/>
                  </a:cubicBezTo>
                  <a:cubicBezTo>
                    <a:pt x="6188" y="2079"/>
                    <a:pt x="6156" y="2112"/>
                    <a:pt x="6143" y="2112"/>
                  </a:cubicBezTo>
                  <a:cubicBezTo>
                    <a:pt x="6141" y="2112"/>
                    <a:pt x="6139" y="2111"/>
                    <a:pt x="6139" y="2108"/>
                  </a:cubicBezTo>
                  <a:cubicBezTo>
                    <a:pt x="6133" y="2114"/>
                    <a:pt x="6111" y="2147"/>
                    <a:pt x="6088" y="2159"/>
                  </a:cubicBezTo>
                  <a:cubicBezTo>
                    <a:pt x="6093" y="2149"/>
                    <a:pt x="6093" y="2146"/>
                    <a:pt x="6089" y="2146"/>
                  </a:cubicBezTo>
                  <a:lnTo>
                    <a:pt x="6089" y="2146"/>
                  </a:lnTo>
                  <a:cubicBezTo>
                    <a:pt x="6079" y="2146"/>
                    <a:pt x="6039" y="2181"/>
                    <a:pt x="6022" y="2181"/>
                  </a:cubicBezTo>
                  <a:cubicBezTo>
                    <a:pt x="6019" y="2181"/>
                    <a:pt x="6016" y="2179"/>
                    <a:pt x="6015" y="2175"/>
                  </a:cubicBezTo>
                  <a:cubicBezTo>
                    <a:pt x="5999" y="2215"/>
                    <a:pt x="5926" y="2248"/>
                    <a:pt x="5892" y="2293"/>
                  </a:cubicBezTo>
                  <a:cubicBezTo>
                    <a:pt x="5892" y="2287"/>
                    <a:pt x="5892" y="2282"/>
                    <a:pt x="5898" y="2276"/>
                  </a:cubicBezTo>
                  <a:lnTo>
                    <a:pt x="5898" y="2276"/>
                  </a:lnTo>
                  <a:cubicBezTo>
                    <a:pt x="5870" y="2293"/>
                    <a:pt x="5858" y="2293"/>
                    <a:pt x="5842" y="2304"/>
                  </a:cubicBezTo>
                  <a:cubicBezTo>
                    <a:pt x="5847" y="2321"/>
                    <a:pt x="5814" y="2349"/>
                    <a:pt x="5797" y="2377"/>
                  </a:cubicBezTo>
                  <a:cubicBezTo>
                    <a:pt x="5794" y="2377"/>
                    <a:pt x="5792" y="2378"/>
                    <a:pt x="5790" y="2378"/>
                  </a:cubicBezTo>
                  <a:cubicBezTo>
                    <a:pt x="5763" y="2378"/>
                    <a:pt x="5801" y="2343"/>
                    <a:pt x="5786" y="2338"/>
                  </a:cubicBezTo>
                  <a:lnTo>
                    <a:pt x="5786" y="2338"/>
                  </a:lnTo>
                  <a:cubicBezTo>
                    <a:pt x="5797" y="2349"/>
                    <a:pt x="5741" y="2388"/>
                    <a:pt x="5758" y="2388"/>
                  </a:cubicBezTo>
                  <a:cubicBezTo>
                    <a:pt x="5738" y="2392"/>
                    <a:pt x="5735" y="2396"/>
                    <a:pt x="5727" y="2396"/>
                  </a:cubicBezTo>
                  <a:cubicBezTo>
                    <a:pt x="5724" y="2396"/>
                    <a:pt x="5719" y="2395"/>
                    <a:pt x="5713" y="2394"/>
                  </a:cubicBezTo>
                  <a:lnTo>
                    <a:pt x="5713" y="2394"/>
                  </a:lnTo>
                  <a:cubicBezTo>
                    <a:pt x="5724" y="2416"/>
                    <a:pt x="5690" y="2411"/>
                    <a:pt x="5679" y="2439"/>
                  </a:cubicBezTo>
                  <a:cubicBezTo>
                    <a:pt x="5669" y="2441"/>
                    <a:pt x="5664" y="2442"/>
                    <a:pt x="5659" y="2442"/>
                  </a:cubicBezTo>
                  <a:cubicBezTo>
                    <a:pt x="5655" y="2442"/>
                    <a:pt x="5653" y="2441"/>
                    <a:pt x="5651" y="2441"/>
                  </a:cubicBezTo>
                  <a:cubicBezTo>
                    <a:pt x="5647" y="2441"/>
                    <a:pt x="5643" y="2444"/>
                    <a:pt x="5623" y="2461"/>
                  </a:cubicBezTo>
                  <a:cubicBezTo>
                    <a:pt x="5622" y="2461"/>
                    <a:pt x="5621" y="2462"/>
                    <a:pt x="5620" y="2462"/>
                  </a:cubicBezTo>
                  <a:cubicBezTo>
                    <a:pt x="5611" y="2462"/>
                    <a:pt x="5634" y="2433"/>
                    <a:pt x="5634" y="2433"/>
                  </a:cubicBezTo>
                  <a:lnTo>
                    <a:pt x="5634" y="2433"/>
                  </a:lnTo>
                  <a:cubicBezTo>
                    <a:pt x="5595" y="2461"/>
                    <a:pt x="5623" y="2461"/>
                    <a:pt x="5623" y="2478"/>
                  </a:cubicBezTo>
                  <a:cubicBezTo>
                    <a:pt x="5608" y="2489"/>
                    <a:pt x="5600" y="2493"/>
                    <a:pt x="5595" y="2493"/>
                  </a:cubicBezTo>
                  <a:cubicBezTo>
                    <a:pt x="5587" y="2493"/>
                    <a:pt x="5587" y="2483"/>
                    <a:pt x="5578" y="2483"/>
                  </a:cubicBezTo>
                  <a:cubicBezTo>
                    <a:pt x="5576" y="2483"/>
                    <a:pt x="5575" y="2483"/>
                    <a:pt x="5573" y="2483"/>
                  </a:cubicBezTo>
                  <a:cubicBezTo>
                    <a:pt x="5545" y="2506"/>
                    <a:pt x="5534" y="2534"/>
                    <a:pt x="5511" y="2551"/>
                  </a:cubicBezTo>
                  <a:cubicBezTo>
                    <a:pt x="5511" y="2548"/>
                    <a:pt x="5510" y="2548"/>
                    <a:pt x="5508" y="2548"/>
                  </a:cubicBezTo>
                  <a:cubicBezTo>
                    <a:pt x="5507" y="2548"/>
                    <a:pt x="5506" y="2548"/>
                    <a:pt x="5506" y="2545"/>
                  </a:cubicBezTo>
                  <a:cubicBezTo>
                    <a:pt x="5483" y="2573"/>
                    <a:pt x="5416" y="2607"/>
                    <a:pt x="5394" y="2646"/>
                  </a:cubicBezTo>
                  <a:lnTo>
                    <a:pt x="5382" y="2646"/>
                  </a:lnTo>
                  <a:cubicBezTo>
                    <a:pt x="5394" y="2646"/>
                    <a:pt x="5399" y="2651"/>
                    <a:pt x="5405" y="2663"/>
                  </a:cubicBezTo>
                  <a:cubicBezTo>
                    <a:pt x="5390" y="2672"/>
                    <a:pt x="5380" y="2686"/>
                    <a:pt x="5370" y="2686"/>
                  </a:cubicBezTo>
                  <a:cubicBezTo>
                    <a:pt x="5369" y="2686"/>
                    <a:pt x="5367" y="2686"/>
                    <a:pt x="5366" y="2685"/>
                  </a:cubicBezTo>
                  <a:cubicBezTo>
                    <a:pt x="5377" y="2679"/>
                    <a:pt x="5377" y="2674"/>
                    <a:pt x="5377" y="2668"/>
                  </a:cubicBezTo>
                  <a:lnTo>
                    <a:pt x="5377" y="2668"/>
                  </a:lnTo>
                  <a:lnTo>
                    <a:pt x="5360" y="2685"/>
                  </a:lnTo>
                  <a:cubicBezTo>
                    <a:pt x="5338" y="2685"/>
                    <a:pt x="5382" y="2663"/>
                    <a:pt x="5377" y="2651"/>
                  </a:cubicBezTo>
                  <a:lnTo>
                    <a:pt x="5377" y="2651"/>
                  </a:lnTo>
                  <a:cubicBezTo>
                    <a:pt x="5343" y="2679"/>
                    <a:pt x="5310" y="2724"/>
                    <a:pt x="5282" y="2735"/>
                  </a:cubicBezTo>
                  <a:cubicBezTo>
                    <a:pt x="5267" y="2731"/>
                    <a:pt x="5325" y="2700"/>
                    <a:pt x="5310" y="2700"/>
                  </a:cubicBezTo>
                  <a:cubicBezTo>
                    <a:pt x="5308" y="2700"/>
                    <a:pt x="5304" y="2701"/>
                    <a:pt x="5298" y="2702"/>
                  </a:cubicBezTo>
                  <a:lnTo>
                    <a:pt x="5343" y="2679"/>
                  </a:lnTo>
                  <a:cubicBezTo>
                    <a:pt x="5298" y="2679"/>
                    <a:pt x="5371" y="2663"/>
                    <a:pt x="5326" y="2663"/>
                  </a:cubicBezTo>
                  <a:cubicBezTo>
                    <a:pt x="5265" y="2696"/>
                    <a:pt x="5270" y="2707"/>
                    <a:pt x="5209" y="2741"/>
                  </a:cubicBezTo>
                  <a:cubicBezTo>
                    <a:pt x="5203" y="2758"/>
                    <a:pt x="5220" y="2752"/>
                    <a:pt x="5214" y="2769"/>
                  </a:cubicBezTo>
                  <a:cubicBezTo>
                    <a:pt x="5181" y="2803"/>
                    <a:pt x="5160" y="2804"/>
                    <a:pt x="5142" y="2804"/>
                  </a:cubicBezTo>
                  <a:cubicBezTo>
                    <a:pt x="5140" y="2804"/>
                    <a:pt x="5138" y="2804"/>
                    <a:pt x="5137" y="2804"/>
                  </a:cubicBezTo>
                  <a:cubicBezTo>
                    <a:pt x="5121" y="2804"/>
                    <a:pt x="5106" y="2805"/>
                    <a:pt x="5086" y="2831"/>
                  </a:cubicBezTo>
                  <a:cubicBezTo>
                    <a:pt x="5074" y="2853"/>
                    <a:pt x="5080" y="2870"/>
                    <a:pt x="5035" y="2892"/>
                  </a:cubicBezTo>
                  <a:lnTo>
                    <a:pt x="5041" y="2870"/>
                  </a:lnTo>
                  <a:lnTo>
                    <a:pt x="5041" y="2870"/>
                  </a:lnTo>
                  <a:cubicBezTo>
                    <a:pt x="4985" y="2904"/>
                    <a:pt x="5024" y="2909"/>
                    <a:pt x="4962" y="2937"/>
                  </a:cubicBezTo>
                  <a:cubicBezTo>
                    <a:pt x="4967" y="2927"/>
                    <a:pt x="4995" y="2908"/>
                    <a:pt x="4993" y="2908"/>
                  </a:cubicBezTo>
                  <a:lnTo>
                    <a:pt x="4993" y="2908"/>
                  </a:lnTo>
                  <a:cubicBezTo>
                    <a:pt x="4992" y="2908"/>
                    <a:pt x="4992" y="2909"/>
                    <a:pt x="4990" y="2909"/>
                  </a:cubicBezTo>
                  <a:cubicBezTo>
                    <a:pt x="4946" y="2920"/>
                    <a:pt x="4968" y="2937"/>
                    <a:pt x="4940" y="2954"/>
                  </a:cubicBezTo>
                  <a:lnTo>
                    <a:pt x="4929" y="2943"/>
                  </a:lnTo>
                  <a:cubicBezTo>
                    <a:pt x="4873" y="2988"/>
                    <a:pt x="4817" y="3038"/>
                    <a:pt x="4755" y="3083"/>
                  </a:cubicBezTo>
                  <a:cubicBezTo>
                    <a:pt x="4755" y="3078"/>
                    <a:pt x="4763" y="3070"/>
                    <a:pt x="4756" y="3070"/>
                  </a:cubicBezTo>
                  <a:cubicBezTo>
                    <a:pt x="4755" y="3070"/>
                    <a:pt x="4753" y="3070"/>
                    <a:pt x="4750" y="3072"/>
                  </a:cubicBezTo>
                  <a:cubicBezTo>
                    <a:pt x="4671" y="3133"/>
                    <a:pt x="4576" y="3189"/>
                    <a:pt x="4498" y="3234"/>
                  </a:cubicBezTo>
                  <a:lnTo>
                    <a:pt x="4475" y="3262"/>
                  </a:lnTo>
                  <a:cubicBezTo>
                    <a:pt x="4472" y="3265"/>
                    <a:pt x="4468" y="3266"/>
                    <a:pt x="4465" y="3266"/>
                  </a:cubicBezTo>
                  <a:cubicBezTo>
                    <a:pt x="4463" y="3266"/>
                    <a:pt x="4461" y="3265"/>
                    <a:pt x="4464" y="3262"/>
                  </a:cubicBezTo>
                  <a:lnTo>
                    <a:pt x="4464" y="3262"/>
                  </a:lnTo>
                  <a:cubicBezTo>
                    <a:pt x="4430" y="3279"/>
                    <a:pt x="4470" y="3268"/>
                    <a:pt x="4458" y="3284"/>
                  </a:cubicBezTo>
                  <a:cubicBezTo>
                    <a:pt x="4452" y="3289"/>
                    <a:pt x="4446" y="3290"/>
                    <a:pt x="4442" y="3290"/>
                  </a:cubicBezTo>
                  <a:cubicBezTo>
                    <a:pt x="4435" y="3290"/>
                    <a:pt x="4432" y="3286"/>
                    <a:pt x="4436" y="3279"/>
                  </a:cubicBezTo>
                  <a:lnTo>
                    <a:pt x="4436" y="3279"/>
                  </a:lnTo>
                  <a:cubicBezTo>
                    <a:pt x="4391" y="3329"/>
                    <a:pt x="4302" y="3402"/>
                    <a:pt x="4240" y="3430"/>
                  </a:cubicBezTo>
                  <a:lnTo>
                    <a:pt x="4246" y="3419"/>
                  </a:lnTo>
                  <a:lnTo>
                    <a:pt x="4246" y="3419"/>
                  </a:lnTo>
                  <a:cubicBezTo>
                    <a:pt x="4201" y="3447"/>
                    <a:pt x="4212" y="3475"/>
                    <a:pt x="4167" y="3492"/>
                  </a:cubicBezTo>
                  <a:lnTo>
                    <a:pt x="4173" y="3486"/>
                  </a:lnTo>
                  <a:lnTo>
                    <a:pt x="4173" y="3486"/>
                  </a:lnTo>
                  <a:cubicBezTo>
                    <a:pt x="4078" y="3548"/>
                    <a:pt x="3982" y="3626"/>
                    <a:pt x="3898" y="3660"/>
                  </a:cubicBezTo>
                  <a:cubicBezTo>
                    <a:pt x="3893" y="3688"/>
                    <a:pt x="3797" y="3716"/>
                    <a:pt x="3809" y="3744"/>
                  </a:cubicBezTo>
                  <a:cubicBezTo>
                    <a:pt x="3747" y="3766"/>
                    <a:pt x="3764" y="3755"/>
                    <a:pt x="3680" y="3800"/>
                  </a:cubicBezTo>
                  <a:cubicBezTo>
                    <a:pt x="3657" y="3811"/>
                    <a:pt x="3663" y="3833"/>
                    <a:pt x="3635" y="3850"/>
                  </a:cubicBezTo>
                  <a:lnTo>
                    <a:pt x="3629" y="3839"/>
                  </a:lnTo>
                  <a:lnTo>
                    <a:pt x="3601" y="3878"/>
                  </a:lnTo>
                  <a:lnTo>
                    <a:pt x="3573" y="3872"/>
                  </a:lnTo>
                  <a:lnTo>
                    <a:pt x="3557" y="3895"/>
                  </a:lnTo>
                  <a:cubicBezTo>
                    <a:pt x="3561" y="3891"/>
                    <a:pt x="3570" y="3887"/>
                    <a:pt x="3575" y="3887"/>
                  </a:cubicBezTo>
                  <a:cubicBezTo>
                    <a:pt x="3578" y="3887"/>
                    <a:pt x="3579" y="3888"/>
                    <a:pt x="3579" y="3889"/>
                  </a:cubicBezTo>
                  <a:cubicBezTo>
                    <a:pt x="3549" y="3919"/>
                    <a:pt x="3496" y="3940"/>
                    <a:pt x="3482" y="3940"/>
                  </a:cubicBezTo>
                  <a:cubicBezTo>
                    <a:pt x="3480" y="3940"/>
                    <a:pt x="3479" y="3940"/>
                    <a:pt x="3478" y="3940"/>
                  </a:cubicBezTo>
                  <a:lnTo>
                    <a:pt x="3400" y="4007"/>
                  </a:lnTo>
                  <a:cubicBezTo>
                    <a:pt x="3400" y="4004"/>
                    <a:pt x="3403" y="3999"/>
                    <a:pt x="3408" y="3993"/>
                  </a:cubicBezTo>
                  <a:lnTo>
                    <a:pt x="3408" y="3993"/>
                  </a:lnTo>
                  <a:cubicBezTo>
                    <a:pt x="3403" y="3998"/>
                    <a:pt x="3400" y="3999"/>
                    <a:pt x="3398" y="3999"/>
                  </a:cubicBezTo>
                  <a:cubicBezTo>
                    <a:pt x="3395" y="3999"/>
                    <a:pt x="3394" y="3996"/>
                    <a:pt x="3391" y="3996"/>
                  </a:cubicBezTo>
                  <a:cubicBezTo>
                    <a:pt x="3388" y="3996"/>
                    <a:pt x="3383" y="3999"/>
                    <a:pt x="3372" y="4012"/>
                  </a:cubicBezTo>
                  <a:cubicBezTo>
                    <a:pt x="3377" y="4012"/>
                    <a:pt x="3372" y="4024"/>
                    <a:pt x="3372" y="4024"/>
                  </a:cubicBezTo>
                  <a:cubicBezTo>
                    <a:pt x="3349" y="4029"/>
                    <a:pt x="3299" y="4063"/>
                    <a:pt x="3265" y="4091"/>
                  </a:cubicBezTo>
                  <a:lnTo>
                    <a:pt x="3265" y="4080"/>
                  </a:lnTo>
                  <a:cubicBezTo>
                    <a:pt x="3204" y="4119"/>
                    <a:pt x="3137" y="4175"/>
                    <a:pt x="3064" y="4225"/>
                  </a:cubicBezTo>
                  <a:cubicBezTo>
                    <a:pt x="3071" y="4221"/>
                    <a:pt x="3076" y="4219"/>
                    <a:pt x="3081" y="4219"/>
                  </a:cubicBezTo>
                  <a:cubicBezTo>
                    <a:pt x="3093" y="4219"/>
                    <a:pt x="3092" y="4235"/>
                    <a:pt x="3075" y="4248"/>
                  </a:cubicBezTo>
                  <a:lnTo>
                    <a:pt x="3072" y="4245"/>
                  </a:lnTo>
                  <a:lnTo>
                    <a:pt x="3072" y="4245"/>
                  </a:lnTo>
                  <a:cubicBezTo>
                    <a:pt x="3072" y="4247"/>
                    <a:pt x="3070" y="4251"/>
                    <a:pt x="3064" y="4259"/>
                  </a:cubicBezTo>
                  <a:cubicBezTo>
                    <a:pt x="3057" y="4263"/>
                    <a:pt x="3051" y="4265"/>
                    <a:pt x="3048" y="4265"/>
                  </a:cubicBezTo>
                  <a:cubicBezTo>
                    <a:pt x="3037" y="4265"/>
                    <a:pt x="3039" y="4250"/>
                    <a:pt x="3047" y="4242"/>
                  </a:cubicBezTo>
                  <a:lnTo>
                    <a:pt x="3047" y="4242"/>
                  </a:lnTo>
                  <a:lnTo>
                    <a:pt x="3019" y="4264"/>
                  </a:lnTo>
                  <a:cubicBezTo>
                    <a:pt x="3013" y="4264"/>
                    <a:pt x="3019" y="4259"/>
                    <a:pt x="3019" y="4253"/>
                  </a:cubicBezTo>
                  <a:lnTo>
                    <a:pt x="3019" y="4253"/>
                  </a:lnTo>
                  <a:cubicBezTo>
                    <a:pt x="3008" y="4270"/>
                    <a:pt x="2952" y="4276"/>
                    <a:pt x="2946" y="4304"/>
                  </a:cubicBezTo>
                  <a:lnTo>
                    <a:pt x="2941" y="4304"/>
                  </a:lnTo>
                  <a:cubicBezTo>
                    <a:pt x="2868" y="4348"/>
                    <a:pt x="2840" y="4376"/>
                    <a:pt x="2778" y="4421"/>
                  </a:cubicBezTo>
                  <a:cubicBezTo>
                    <a:pt x="2789" y="4432"/>
                    <a:pt x="2761" y="4444"/>
                    <a:pt x="2750" y="4466"/>
                  </a:cubicBezTo>
                  <a:cubicBezTo>
                    <a:pt x="2705" y="4488"/>
                    <a:pt x="2655" y="4516"/>
                    <a:pt x="2599" y="4550"/>
                  </a:cubicBezTo>
                  <a:cubicBezTo>
                    <a:pt x="2571" y="4584"/>
                    <a:pt x="2599" y="4567"/>
                    <a:pt x="2588" y="4584"/>
                  </a:cubicBezTo>
                  <a:cubicBezTo>
                    <a:pt x="2587" y="4583"/>
                    <a:pt x="2586" y="4583"/>
                    <a:pt x="2584" y="4583"/>
                  </a:cubicBezTo>
                  <a:cubicBezTo>
                    <a:pt x="2573" y="4583"/>
                    <a:pt x="2549" y="4597"/>
                    <a:pt x="2544" y="4597"/>
                  </a:cubicBezTo>
                  <a:cubicBezTo>
                    <a:pt x="2542" y="4597"/>
                    <a:pt x="2543" y="4595"/>
                    <a:pt x="2549" y="4589"/>
                  </a:cubicBezTo>
                  <a:lnTo>
                    <a:pt x="2549" y="4589"/>
                  </a:lnTo>
                  <a:cubicBezTo>
                    <a:pt x="2487" y="4634"/>
                    <a:pt x="2470" y="4645"/>
                    <a:pt x="2397" y="4707"/>
                  </a:cubicBezTo>
                  <a:cubicBezTo>
                    <a:pt x="2405" y="4707"/>
                    <a:pt x="2412" y="4704"/>
                    <a:pt x="2415" y="4704"/>
                  </a:cubicBezTo>
                  <a:lnTo>
                    <a:pt x="2415" y="4704"/>
                  </a:lnTo>
                  <a:cubicBezTo>
                    <a:pt x="2416" y="4704"/>
                    <a:pt x="2416" y="4705"/>
                    <a:pt x="2414" y="4707"/>
                  </a:cubicBezTo>
                  <a:cubicBezTo>
                    <a:pt x="2406" y="4715"/>
                    <a:pt x="2392" y="4720"/>
                    <a:pt x="2385" y="4720"/>
                  </a:cubicBezTo>
                  <a:cubicBezTo>
                    <a:pt x="2382" y="4720"/>
                    <a:pt x="2381" y="4720"/>
                    <a:pt x="2381" y="4718"/>
                  </a:cubicBezTo>
                  <a:cubicBezTo>
                    <a:pt x="2302" y="4791"/>
                    <a:pt x="2162" y="4824"/>
                    <a:pt x="2106" y="4897"/>
                  </a:cubicBezTo>
                  <a:lnTo>
                    <a:pt x="2106" y="4892"/>
                  </a:lnTo>
                  <a:lnTo>
                    <a:pt x="2039" y="4953"/>
                  </a:lnTo>
                  <a:cubicBezTo>
                    <a:pt x="2032" y="4958"/>
                    <a:pt x="2029" y="4960"/>
                    <a:pt x="2027" y="4960"/>
                  </a:cubicBezTo>
                  <a:cubicBezTo>
                    <a:pt x="2023" y="4960"/>
                    <a:pt x="2043" y="4940"/>
                    <a:pt x="2034" y="4940"/>
                  </a:cubicBezTo>
                  <a:lnTo>
                    <a:pt x="2034" y="4940"/>
                  </a:lnTo>
                  <a:cubicBezTo>
                    <a:pt x="2033" y="4940"/>
                    <a:pt x="2031" y="4941"/>
                    <a:pt x="2028" y="4942"/>
                  </a:cubicBezTo>
                  <a:cubicBezTo>
                    <a:pt x="1983" y="4987"/>
                    <a:pt x="1989" y="4981"/>
                    <a:pt x="1977" y="4987"/>
                  </a:cubicBezTo>
                  <a:cubicBezTo>
                    <a:pt x="1972" y="4981"/>
                    <a:pt x="1972" y="4976"/>
                    <a:pt x="1966" y="4976"/>
                  </a:cubicBezTo>
                  <a:lnTo>
                    <a:pt x="1961" y="4965"/>
                  </a:lnTo>
                  <a:cubicBezTo>
                    <a:pt x="1955" y="4959"/>
                    <a:pt x="1949" y="4948"/>
                    <a:pt x="1944" y="4942"/>
                  </a:cubicBezTo>
                  <a:cubicBezTo>
                    <a:pt x="1938" y="4909"/>
                    <a:pt x="1916" y="4869"/>
                    <a:pt x="1893" y="4824"/>
                  </a:cubicBezTo>
                  <a:cubicBezTo>
                    <a:pt x="1882" y="4802"/>
                    <a:pt x="1871" y="4774"/>
                    <a:pt x="1860" y="4752"/>
                  </a:cubicBezTo>
                  <a:cubicBezTo>
                    <a:pt x="1854" y="4729"/>
                    <a:pt x="1849" y="4707"/>
                    <a:pt x="1854" y="4684"/>
                  </a:cubicBezTo>
                  <a:lnTo>
                    <a:pt x="1854" y="4684"/>
                  </a:lnTo>
                  <a:lnTo>
                    <a:pt x="1843" y="4690"/>
                  </a:lnTo>
                  <a:cubicBezTo>
                    <a:pt x="1832" y="4673"/>
                    <a:pt x="1849" y="4668"/>
                    <a:pt x="1849" y="4656"/>
                  </a:cubicBezTo>
                  <a:lnTo>
                    <a:pt x="1849" y="4656"/>
                  </a:lnTo>
                  <a:cubicBezTo>
                    <a:pt x="1844" y="4656"/>
                    <a:pt x="1843" y="4666"/>
                    <a:pt x="1841" y="4666"/>
                  </a:cubicBezTo>
                  <a:cubicBezTo>
                    <a:pt x="1840" y="4666"/>
                    <a:pt x="1839" y="4665"/>
                    <a:pt x="1837" y="4662"/>
                  </a:cubicBezTo>
                  <a:cubicBezTo>
                    <a:pt x="1798" y="4500"/>
                    <a:pt x="1860" y="4315"/>
                    <a:pt x="1961" y="4192"/>
                  </a:cubicBezTo>
                  <a:cubicBezTo>
                    <a:pt x="2000" y="4141"/>
                    <a:pt x="1949" y="4136"/>
                    <a:pt x="2017" y="4091"/>
                  </a:cubicBezTo>
                  <a:lnTo>
                    <a:pt x="2017" y="4091"/>
                  </a:lnTo>
                  <a:cubicBezTo>
                    <a:pt x="2017" y="4096"/>
                    <a:pt x="2011" y="4108"/>
                    <a:pt x="2011" y="4119"/>
                  </a:cubicBezTo>
                  <a:cubicBezTo>
                    <a:pt x="2050" y="4063"/>
                    <a:pt x="2095" y="4029"/>
                    <a:pt x="2157" y="3990"/>
                  </a:cubicBezTo>
                  <a:cubicBezTo>
                    <a:pt x="2213" y="3951"/>
                    <a:pt x="2269" y="3912"/>
                    <a:pt x="2319" y="3867"/>
                  </a:cubicBezTo>
                  <a:lnTo>
                    <a:pt x="2319" y="3867"/>
                  </a:lnTo>
                  <a:cubicBezTo>
                    <a:pt x="2313" y="3872"/>
                    <a:pt x="2319" y="3878"/>
                    <a:pt x="2308" y="3884"/>
                  </a:cubicBezTo>
                  <a:cubicBezTo>
                    <a:pt x="2336" y="3878"/>
                    <a:pt x="2392" y="3828"/>
                    <a:pt x="2386" y="3822"/>
                  </a:cubicBezTo>
                  <a:cubicBezTo>
                    <a:pt x="2392" y="3818"/>
                    <a:pt x="2395" y="3817"/>
                    <a:pt x="2397" y="3817"/>
                  </a:cubicBezTo>
                  <a:cubicBezTo>
                    <a:pt x="2401" y="3817"/>
                    <a:pt x="2401" y="3822"/>
                    <a:pt x="2409" y="3822"/>
                  </a:cubicBezTo>
                  <a:cubicBezTo>
                    <a:pt x="2437" y="3811"/>
                    <a:pt x="2459" y="3766"/>
                    <a:pt x="2476" y="3766"/>
                  </a:cubicBezTo>
                  <a:lnTo>
                    <a:pt x="2476" y="3766"/>
                  </a:lnTo>
                  <a:cubicBezTo>
                    <a:pt x="2477" y="3768"/>
                    <a:pt x="2478" y="3769"/>
                    <a:pt x="2478" y="3771"/>
                  </a:cubicBezTo>
                  <a:lnTo>
                    <a:pt x="2478" y="3771"/>
                  </a:lnTo>
                  <a:cubicBezTo>
                    <a:pt x="2498" y="3757"/>
                    <a:pt x="2540" y="3732"/>
                    <a:pt x="2521" y="3732"/>
                  </a:cubicBezTo>
                  <a:cubicBezTo>
                    <a:pt x="2565" y="3710"/>
                    <a:pt x="2593" y="3671"/>
                    <a:pt x="2633" y="3654"/>
                  </a:cubicBezTo>
                  <a:cubicBezTo>
                    <a:pt x="2644" y="3632"/>
                    <a:pt x="2705" y="3615"/>
                    <a:pt x="2700" y="3592"/>
                  </a:cubicBezTo>
                  <a:lnTo>
                    <a:pt x="2700" y="3592"/>
                  </a:lnTo>
                  <a:cubicBezTo>
                    <a:pt x="2701" y="3595"/>
                    <a:pt x="2704" y="3596"/>
                    <a:pt x="2708" y="3596"/>
                  </a:cubicBezTo>
                  <a:cubicBezTo>
                    <a:pt x="2730" y="3596"/>
                    <a:pt x="2786" y="3555"/>
                    <a:pt x="2801" y="3531"/>
                  </a:cubicBezTo>
                  <a:cubicBezTo>
                    <a:pt x="2801" y="3533"/>
                    <a:pt x="2802" y="3534"/>
                    <a:pt x="2804" y="3534"/>
                  </a:cubicBezTo>
                  <a:cubicBezTo>
                    <a:pt x="2808" y="3534"/>
                    <a:pt x="2816" y="3530"/>
                    <a:pt x="2821" y="3530"/>
                  </a:cubicBezTo>
                  <a:cubicBezTo>
                    <a:pt x="2823" y="3530"/>
                    <a:pt x="2825" y="3531"/>
                    <a:pt x="2823" y="3536"/>
                  </a:cubicBezTo>
                  <a:cubicBezTo>
                    <a:pt x="2851" y="3514"/>
                    <a:pt x="2879" y="3492"/>
                    <a:pt x="2868" y="3486"/>
                  </a:cubicBezTo>
                  <a:cubicBezTo>
                    <a:pt x="2933" y="3470"/>
                    <a:pt x="2961" y="3402"/>
                    <a:pt x="3008" y="3402"/>
                  </a:cubicBezTo>
                  <a:cubicBezTo>
                    <a:pt x="3010" y="3402"/>
                    <a:pt x="3012" y="3402"/>
                    <a:pt x="3013" y="3402"/>
                  </a:cubicBezTo>
                  <a:cubicBezTo>
                    <a:pt x="3097" y="3329"/>
                    <a:pt x="3170" y="3268"/>
                    <a:pt x="3249" y="3206"/>
                  </a:cubicBezTo>
                  <a:lnTo>
                    <a:pt x="3249" y="3206"/>
                  </a:lnTo>
                  <a:cubicBezTo>
                    <a:pt x="3260" y="3228"/>
                    <a:pt x="3165" y="3273"/>
                    <a:pt x="3181" y="3284"/>
                  </a:cubicBezTo>
                  <a:cubicBezTo>
                    <a:pt x="3249" y="3228"/>
                    <a:pt x="3282" y="3184"/>
                    <a:pt x="3361" y="3133"/>
                  </a:cubicBezTo>
                  <a:cubicBezTo>
                    <a:pt x="3363" y="3131"/>
                    <a:pt x="3365" y="3131"/>
                    <a:pt x="3366" y="3131"/>
                  </a:cubicBezTo>
                  <a:lnTo>
                    <a:pt x="3366" y="3131"/>
                  </a:lnTo>
                  <a:cubicBezTo>
                    <a:pt x="3371" y="3131"/>
                    <a:pt x="3354" y="3151"/>
                    <a:pt x="3349" y="3156"/>
                  </a:cubicBezTo>
                  <a:cubicBezTo>
                    <a:pt x="3417" y="3100"/>
                    <a:pt x="3495" y="3060"/>
                    <a:pt x="3557" y="3004"/>
                  </a:cubicBezTo>
                  <a:lnTo>
                    <a:pt x="3557" y="3004"/>
                  </a:lnTo>
                  <a:cubicBezTo>
                    <a:pt x="3557" y="3004"/>
                    <a:pt x="3551" y="3010"/>
                    <a:pt x="3545" y="3021"/>
                  </a:cubicBezTo>
                  <a:cubicBezTo>
                    <a:pt x="3557" y="3010"/>
                    <a:pt x="3579" y="2999"/>
                    <a:pt x="3568" y="2993"/>
                  </a:cubicBezTo>
                  <a:lnTo>
                    <a:pt x="3568" y="2993"/>
                  </a:lnTo>
                  <a:lnTo>
                    <a:pt x="3557" y="3004"/>
                  </a:lnTo>
                  <a:cubicBezTo>
                    <a:pt x="3557" y="3004"/>
                    <a:pt x="3557" y="3004"/>
                    <a:pt x="3557" y="3004"/>
                  </a:cubicBezTo>
                  <a:lnTo>
                    <a:pt x="3557" y="3004"/>
                  </a:lnTo>
                  <a:cubicBezTo>
                    <a:pt x="3556" y="3005"/>
                    <a:pt x="3555" y="3005"/>
                    <a:pt x="3554" y="3005"/>
                  </a:cubicBezTo>
                  <a:cubicBezTo>
                    <a:pt x="3536" y="3005"/>
                    <a:pt x="3584" y="2954"/>
                    <a:pt x="3590" y="2940"/>
                  </a:cubicBezTo>
                  <a:lnTo>
                    <a:pt x="3590" y="2940"/>
                  </a:lnTo>
                  <a:cubicBezTo>
                    <a:pt x="3590" y="2946"/>
                    <a:pt x="3592" y="2949"/>
                    <a:pt x="3597" y="2949"/>
                  </a:cubicBezTo>
                  <a:cubicBezTo>
                    <a:pt x="3608" y="2949"/>
                    <a:pt x="3632" y="2931"/>
                    <a:pt x="3643" y="2931"/>
                  </a:cubicBezTo>
                  <a:cubicBezTo>
                    <a:pt x="3649" y="2931"/>
                    <a:pt x="3651" y="2935"/>
                    <a:pt x="3646" y="2948"/>
                  </a:cubicBezTo>
                  <a:cubicBezTo>
                    <a:pt x="3652" y="2943"/>
                    <a:pt x="3663" y="2932"/>
                    <a:pt x="3657" y="2926"/>
                  </a:cubicBezTo>
                  <a:cubicBezTo>
                    <a:pt x="3662" y="2924"/>
                    <a:pt x="3665" y="2923"/>
                    <a:pt x="3667" y="2923"/>
                  </a:cubicBezTo>
                  <a:cubicBezTo>
                    <a:pt x="3671" y="2923"/>
                    <a:pt x="3672" y="2926"/>
                    <a:pt x="3669" y="2937"/>
                  </a:cubicBezTo>
                  <a:cubicBezTo>
                    <a:pt x="3713" y="2898"/>
                    <a:pt x="3691" y="2904"/>
                    <a:pt x="3730" y="2870"/>
                  </a:cubicBezTo>
                  <a:lnTo>
                    <a:pt x="3730" y="2870"/>
                  </a:lnTo>
                  <a:cubicBezTo>
                    <a:pt x="3736" y="2876"/>
                    <a:pt x="3725" y="2881"/>
                    <a:pt x="3725" y="2892"/>
                  </a:cubicBezTo>
                  <a:cubicBezTo>
                    <a:pt x="3741" y="2870"/>
                    <a:pt x="3758" y="2848"/>
                    <a:pt x="3797" y="2825"/>
                  </a:cubicBezTo>
                  <a:cubicBezTo>
                    <a:pt x="3797" y="2825"/>
                    <a:pt x="3797" y="2831"/>
                    <a:pt x="3797" y="2831"/>
                  </a:cubicBezTo>
                  <a:cubicBezTo>
                    <a:pt x="3831" y="2808"/>
                    <a:pt x="3853" y="2780"/>
                    <a:pt x="3887" y="2758"/>
                  </a:cubicBezTo>
                  <a:cubicBezTo>
                    <a:pt x="3893" y="2763"/>
                    <a:pt x="3898" y="2775"/>
                    <a:pt x="3904" y="2786"/>
                  </a:cubicBezTo>
                  <a:cubicBezTo>
                    <a:pt x="3926" y="2769"/>
                    <a:pt x="3949" y="2752"/>
                    <a:pt x="3966" y="2741"/>
                  </a:cubicBezTo>
                  <a:lnTo>
                    <a:pt x="3966" y="2741"/>
                  </a:lnTo>
                  <a:cubicBezTo>
                    <a:pt x="3964" y="2742"/>
                    <a:pt x="3962" y="2742"/>
                    <a:pt x="3961" y="2742"/>
                  </a:cubicBezTo>
                  <a:cubicBezTo>
                    <a:pt x="3950" y="2742"/>
                    <a:pt x="3956" y="2723"/>
                    <a:pt x="3966" y="2713"/>
                  </a:cubicBezTo>
                  <a:lnTo>
                    <a:pt x="3967" y="2718"/>
                  </a:lnTo>
                  <a:lnTo>
                    <a:pt x="3967" y="2718"/>
                  </a:lnTo>
                  <a:cubicBezTo>
                    <a:pt x="3967" y="2717"/>
                    <a:pt x="3968" y="2716"/>
                    <a:pt x="3971" y="2713"/>
                  </a:cubicBezTo>
                  <a:cubicBezTo>
                    <a:pt x="3971" y="2707"/>
                    <a:pt x="3977" y="2707"/>
                    <a:pt x="3977" y="2707"/>
                  </a:cubicBezTo>
                  <a:cubicBezTo>
                    <a:pt x="3982" y="2707"/>
                    <a:pt x="3982" y="2719"/>
                    <a:pt x="3977" y="2730"/>
                  </a:cubicBezTo>
                  <a:lnTo>
                    <a:pt x="3994" y="2713"/>
                  </a:lnTo>
                  <a:cubicBezTo>
                    <a:pt x="3999" y="2713"/>
                    <a:pt x="3994" y="2719"/>
                    <a:pt x="3994" y="2724"/>
                  </a:cubicBezTo>
                  <a:cubicBezTo>
                    <a:pt x="3999" y="2719"/>
                    <a:pt x="4010" y="2713"/>
                    <a:pt x="4022" y="2713"/>
                  </a:cubicBezTo>
                  <a:cubicBezTo>
                    <a:pt x="4033" y="2707"/>
                    <a:pt x="4033" y="2707"/>
                    <a:pt x="4033" y="2696"/>
                  </a:cubicBezTo>
                  <a:lnTo>
                    <a:pt x="4038" y="2702"/>
                  </a:lnTo>
                  <a:cubicBezTo>
                    <a:pt x="4061" y="2685"/>
                    <a:pt x="4072" y="2674"/>
                    <a:pt x="4089" y="2657"/>
                  </a:cubicBezTo>
                  <a:cubicBezTo>
                    <a:pt x="4083" y="2646"/>
                    <a:pt x="4094" y="2646"/>
                    <a:pt x="4094" y="2629"/>
                  </a:cubicBezTo>
                  <a:cubicBezTo>
                    <a:pt x="4111" y="2623"/>
                    <a:pt x="4134" y="2618"/>
                    <a:pt x="4150" y="2607"/>
                  </a:cubicBezTo>
                  <a:cubicBezTo>
                    <a:pt x="4156" y="2595"/>
                    <a:pt x="4145" y="2595"/>
                    <a:pt x="4150" y="2584"/>
                  </a:cubicBezTo>
                  <a:lnTo>
                    <a:pt x="4150" y="2584"/>
                  </a:lnTo>
                  <a:cubicBezTo>
                    <a:pt x="4152" y="2588"/>
                    <a:pt x="4155" y="2588"/>
                    <a:pt x="4157" y="2588"/>
                  </a:cubicBezTo>
                  <a:cubicBezTo>
                    <a:pt x="4160" y="2588"/>
                    <a:pt x="4163" y="2587"/>
                    <a:pt x="4165" y="2587"/>
                  </a:cubicBezTo>
                  <a:cubicBezTo>
                    <a:pt x="4168" y="2587"/>
                    <a:pt x="4169" y="2589"/>
                    <a:pt x="4167" y="2595"/>
                  </a:cubicBezTo>
                  <a:cubicBezTo>
                    <a:pt x="4190" y="2579"/>
                    <a:pt x="4195" y="2573"/>
                    <a:pt x="4218" y="2545"/>
                  </a:cubicBezTo>
                  <a:cubicBezTo>
                    <a:pt x="4212" y="2545"/>
                    <a:pt x="4206" y="2545"/>
                    <a:pt x="4206" y="2539"/>
                  </a:cubicBezTo>
                  <a:cubicBezTo>
                    <a:pt x="4208" y="2538"/>
                    <a:pt x="4210" y="2537"/>
                    <a:pt x="4211" y="2537"/>
                  </a:cubicBezTo>
                  <a:cubicBezTo>
                    <a:pt x="4215" y="2537"/>
                    <a:pt x="4219" y="2541"/>
                    <a:pt x="4223" y="2545"/>
                  </a:cubicBezTo>
                  <a:cubicBezTo>
                    <a:pt x="4240" y="2506"/>
                    <a:pt x="4313" y="2523"/>
                    <a:pt x="4324" y="2489"/>
                  </a:cubicBezTo>
                  <a:lnTo>
                    <a:pt x="4341" y="2461"/>
                  </a:lnTo>
                  <a:cubicBezTo>
                    <a:pt x="4342" y="2460"/>
                    <a:pt x="4343" y="2460"/>
                    <a:pt x="4344" y="2460"/>
                  </a:cubicBezTo>
                  <a:lnTo>
                    <a:pt x="4344" y="2460"/>
                  </a:lnTo>
                  <a:cubicBezTo>
                    <a:pt x="4348" y="2460"/>
                    <a:pt x="4338" y="2472"/>
                    <a:pt x="4352" y="2472"/>
                  </a:cubicBezTo>
                  <a:cubicBezTo>
                    <a:pt x="4369" y="2439"/>
                    <a:pt x="4397" y="2444"/>
                    <a:pt x="4408" y="2422"/>
                  </a:cubicBezTo>
                  <a:cubicBezTo>
                    <a:pt x="4413" y="2424"/>
                    <a:pt x="4417" y="2425"/>
                    <a:pt x="4421" y="2425"/>
                  </a:cubicBezTo>
                  <a:cubicBezTo>
                    <a:pt x="4453" y="2425"/>
                    <a:pt x="4474" y="2377"/>
                    <a:pt x="4509" y="2377"/>
                  </a:cubicBezTo>
                  <a:lnTo>
                    <a:pt x="4503" y="2371"/>
                  </a:lnTo>
                  <a:cubicBezTo>
                    <a:pt x="4503" y="2367"/>
                    <a:pt x="4504" y="2366"/>
                    <a:pt x="4505" y="2366"/>
                  </a:cubicBezTo>
                  <a:cubicBezTo>
                    <a:pt x="4507" y="2366"/>
                    <a:pt x="4508" y="2368"/>
                    <a:pt x="4511" y="2368"/>
                  </a:cubicBezTo>
                  <a:cubicBezTo>
                    <a:pt x="4512" y="2368"/>
                    <a:pt x="4513" y="2367"/>
                    <a:pt x="4514" y="2366"/>
                  </a:cubicBezTo>
                  <a:cubicBezTo>
                    <a:pt x="4514" y="2366"/>
                    <a:pt x="4503" y="2366"/>
                    <a:pt x="4509" y="2360"/>
                  </a:cubicBezTo>
                  <a:cubicBezTo>
                    <a:pt x="4554" y="2315"/>
                    <a:pt x="4621" y="2299"/>
                    <a:pt x="4677" y="2265"/>
                  </a:cubicBezTo>
                  <a:cubicBezTo>
                    <a:pt x="4699" y="2254"/>
                    <a:pt x="4666" y="2226"/>
                    <a:pt x="4699" y="2226"/>
                  </a:cubicBezTo>
                  <a:lnTo>
                    <a:pt x="4699" y="2243"/>
                  </a:lnTo>
                  <a:cubicBezTo>
                    <a:pt x="4727" y="2198"/>
                    <a:pt x="4778" y="2187"/>
                    <a:pt x="4811" y="2147"/>
                  </a:cubicBezTo>
                  <a:lnTo>
                    <a:pt x="4811" y="2147"/>
                  </a:lnTo>
                  <a:cubicBezTo>
                    <a:pt x="4811" y="2153"/>
                    <a:pt x="4811" y="2159"/>
                    <a:pt x="4806" y="2159"/>
                  </a:cubicBezTo>
                  <a:cubicBezTo>
                    <a:pt x="4807" y="2159"/>
                    <a:pt x="4809" y="2159"/>
                    <a:pt x="4810" y="2159"/>
                  </a:cubicBezTo>
                  <a:cubicBezTo>
                    <a:pt x="4825" y="2159"/>
                    <a:pt x="4839" y="2136"/>
                    <a:pt x="4834" y="2131"/>
                  </a:cubicBezTo>
                  <a:cubicBezTo>
                    <a:pt x="4835" y="2130"/>
                    <a:pt x="4836" y="2129"/>
                    <a:pt x="4836" y="2129"/>
                  </a:cubicBezTo>
                  <a:cubicBezTo>
                    <a:pt x="4839" y="2129"/>
                    <a:pt x="4840" y="2136"/>
                    <a:pt x="4845" y="2136"/>
                  </a:cubicBezTo>
                  <a:cubicBezTo>
                    <a:pt x="4855" y="2136"/>
                    <a:pt x="4856" y="2119"/>
                    <a:pt x="4864" y="2119"/>
                  </a:cubicBezTo>
                  <a:cubicBezTo>
                    <a:pt x="4865" y="2119"/>
                    <a:pt x="4866" y="2119"/>
                    <a:pt x="4867" y="2119"/>
                  </a:cubicBezTo>
                  <a:cubicBezTo>
                    <a:pt x="4867" y="2119"/>
                    <a:pt x="4867" y="2125"/>
                    <a:pt x="4867" y="2125"/>
                  </a:cubicBezTo>
                  <a:cubicBezTo>
                    <a:pt x="4867" y="2119"/>
                    <a:pt x="4890" y="2108"/>
                    <a:pt x="4878" y="2103"/>
                  </a:cubicBezTo>
                  <a:cubicBezTo>
                    <a:pt x="4895" y="2097"/>
                    <a:pt x="4901" y="2080"/>
                    <a:pt x="4918" y="2075"/>
                  </a:cubicBezTo>
                  <a:cubicBezTo>
                    <a:pt x="4918" y="2058"/>
                    <a:pt x="4946" y="2063"/>
                    <a:pt x="4940" y="2047"/>
                  </a:cubicBezTo>
                  <a:lnTo>
                    <a:pt x="4940" y="2047"/>
                  </a:lnTo>
                  <a:cubicBezTo>
                    <a:pt x="4943" y="2052"/>
                    <a:pt x="4948" y="2054"/>
                    <a:pt x="4952" y="2054"/>
                  </a:cubicBezTo>
                  <a:cubicBezTo>
                    <a:pt x="4963" y="2054"/>
                    <a:pt x="4975" y="2042"/>
                    <a:pt x="4979" y="2030"/>
                  </a:cubicBezTo>
                  <a:cubicBezTo>
                    <a:pt x="4979" y="2035"/>
                    <a:pt x="4990" y="2030"/>
                    <a:pt x="4990" y="2041"/>
                  </a:cubicBezTo>
                  <a:cubicBezTo>
                    <a:pt x="5002" y="2030"/>
                    <a:pt x="5007" y="2024"/>
                    <a:pt x="5002" y="2013"/>
                  </a:cubicBezTo>
                  <a:lnTo>
                    <a:pt x="5002" y="2013"/>
                  </a:lnTo>
                  <a:cubicBezTo>
                    <a:pt x="5005" y="2014"/>
                    <a:pt x="5008" y="2015"/>
                    <a:pt x="5011" y="2015"/>
                  </a:cubicBezTo>
                  <a:cubicBezTo>
                    <a:pt x="5030" y="2015"/>
                    <a:pt x="5029" y="1987"/>
                    <a:pt x="5046" y="1987"/>
                  </a:cubicBezTo>
                  <a:cubicBezTo>
                    <a:pt x="5049" y="1987"/>
                    <a:pt x="5053" y="1988"/>
                    <a:pt x="5058" y="1991"/>
                  </a:cubicBezTo>
                  <a:cubicBezTo>
                    <a:pt x="5086" y="1957"/>
                    <a:pt x="5114" y="1935"/>
                    <a:pt x="5142" y="1907"/>
                  </a:cubicBezTo>
                  <a:cubicBezTo>
                    <a:pt x="5142" y="1901"/>
                    <a:pt x="5136" y="1901"/>
                    <a:pt x="5136" y="1895"/>
                  </a:cubicBezTo>
                  <a:cubicBezTo>
                    <a:pt x="5136" y="1895"/>
                    <a:pt x="5136" y="1895"/>
                    <a:pt x="5142" y="1890"/>
                  </a:cubicBezTo>
                  <a:cubicBezTo>
                    <a:pt x="5203" y="1845"/>
                    <a:pt x="5248" y="1789"/>
                    <a:pt x="5321" y="1767"/>
                  </a:cubicBezTo>
                  <a:lnTo>
                    <a:pt x="5321" y="1767"/>
                  </a:lnTo>
                  <a:cubicBezTo>
                    <a:pt x="5311" y="1771"/>
                    <a:pt x="5302" y="1785"/>
                    <a:pt x="5306" y="1785"/>
                  </a:cubicBezTo>
                  <a:cubicBezTo>
                    <a:pt x="5307" y="1785"/>
                    <a:pt x="5308" y="1784"/>
                    <a:pt x="5310" y="1783"/>
                  </a:cubicBezTo>
                  <a:lnTo>
                    <a:pt x="5371" y="1727"/>
                  </a:lnTo>
                  <a:cubicBezTo>
                    <a:pt x="5368" y="1726"/>
                    <a:pt x="5366" y="1725"/>
                    <a:pt x="5364" y="1725"/>
                  </a:cubicBezTo>
                  <a:cubicBezTo>
                    <a:pt x="5359" y="1725"/>
                    <a:pt x="5355" y="1729"/>
                    <a:pt x="5343" y="1733"/>
                  </a:cubicBezTo>
                  <a:cubicBezTo>
                    <a:pt x="5343" y="1722"/>
                    <a:pt x="5360" y="1705"/>
                    <a:pt x="5382" y="1694"/>
                  </a:cubicBezTo>
                  <a:lnTo>
                    <a:pt x="5382" y="1694"/>
                  </a:lnTo>
                  <a:cubicBezTo>
                    <a:pt x="5371" y="1706"/>
                    <a:pt x="5370" y="1710"/>
                    <a:pt x="5374" y="1710"/>
                  </a:cubicBezTo>
                  <a:cubicBezTo>
                    <a:pt x="5380" y="1710"/>
                    <a:pt x="5395" y="1703"/>
                    <a:pt x="5405" y="1699"/>
                  </a:cubicBezTo>
                  <a:cubicBezTo>
                    <a:pt x="5405" y="1699"/>
                    <a:pt x="5405" y="1694"/>
                    <a:pt x="5399" y="1694"/>
                  </a:cubicBezTo>
                  <a:cubicBezTo>
                    <a:pt x="5450" y="1683"/>
                    <a:pt x="5394" y="1671"/>
                    <a:pt x="5450" y="1649"/>
                  </a:cubicBezTo>
                  <a:lnTo>
                    <a:pt x="5455" y="1655"/>
                  </a:lnTo>
                  <a:cubicBezTo>
                    <a:pt x="5472" y="1638"/>
                    <a:pt x="5483" y="1621"/>
                    <a:pt x="5506" y="1610"/>
                  </a:cubicBezTo>
                  <a:lnTo>
                    <a:pt x="5506" y="1610"/>
                  </a:lnTo>
                  <a:cubicBezTo>
                    <a:pt x="5517" y="1615"/>
                    <a:pt x="5489" y="1627"/>
                    <a:pt x="5494" y="1638"/>
                  </a:cubicBezTo>
                  <a:cubicBezTo>
                    <a:pt x="5517" y="1621"/>
                    <a:pt x="5539" y="1582"/>
                    <a:pt x="5573" y="1582"/>
                  </a:cubicBezTo>
                  <a:cubicBezTo>
                    <a:pt x="5562" y="1593"/>
                    <a:pt x="5539" y="1599"/>
                    <a:pt x="5528" y="1610"/>
                  </a:cubicBezTo>
                  <a:cubicBezTo>
                    <a:pt x="5567" y="1610"/>
                    <a:pt x="5567" y="1604"/>
                    <a:pt x="5590" y="1593"/>
                  </a:cubicBezTo>
                  <a:cubicBezTo>
                    <a:pt x="5601" y="1593"/>
                    <a:pt x="5612" y="1587"/>
                    <a:pt x="5618" y="1587"/>
                  </a:cubicBezTo>
                  <a:lnTo>
                    <a:pt x="5606" y="1587"/>
                  </a:lnTo>
                  <a:cubicBezTo>
                    <a:pt x="5618" y="1587"/>
                    <a:pt x="5629" y="1582"/>
                    <a:pt x="5640" y="1582"/>
                  </a:cubicBezTo>
                  <a:lnTo>
                    <a:pt x="5629" y="1582"/>
                  </a:lnTo>
                  <a:cubicBezTo>
                    <a:pt x="5657" y="1537"/>
                    <a:pt x="5702" y="1548"/>
                    <a:pt x="5758" y="1520"/>
                  </a:cubicBezTo>
                  <a:lnTo>
                    <a:pt x="5758" y="1520"/>
                  </a:lnTo>
                  <a:cubicBezTo>
                    <a:pt x="5702" y="1548"/>
                    <a:pt x="5746" y="1531"/>
                    <a:pt x="5746" y="1548"/>
                  </a:cubicBezTo>
                  <a:cubicBezTo>
                    <a:pt x="5763" y="1548"/>
                    <a:pt x="5780" y="1548"/>
                    <a:pt x="5774" y="1554"/>
                  </a:cubicBezTo>
                  <a:cubicBezTo>
                    <a:pt x="5783" y="1550"/>
                    <a:pt x="5790" y="1550"/>
                    <a:pt x="5797" y="1550"/>
                  </a:cubicBezTo>
                  <a:cubicBezTo>
                    <a:pt x="5805" y="1550"/>
                    <a:pt x="5812" y="1551"/>
                    <a:pt x="5820" y="1551"/>
                  </a:cubicBezTo>
                  <a:cubicBezTo>
                    <a:pt x="5829" y="1551"/>
                    <a:pt x="5840" y="1549"/>
                    <a:pt x="5853" y="1543"/>
                  </a:cubicBezTo>
                  <a:cubicBezTo>
                    <a:pt x="5858" y="1548"/>
                    <a:pt x="5881" y="1543"/>
                    <a:pt x="5875" y="1554"/>
                  </a:cubicBezTo>
                  <a:cubicBezTo>
                    <a:pt x="5909" y="1554"/>
                    <a:pt x="5870" y="1548"/>
                    <a:pt x="5870" y="1543"/>
                  </a:cubicBezTo>
                  <a:cubicBezTo>
                    <a:pt x="5879" y="1540"/>
                    <a:pt x="5888" y="1539"/>
                    <a:pt x="5897" y="1539"/>
                  </a:cubicBezTo>
                  <a:cubicBezTo>
                    <a:pt x="5946" y="1539"/>
                    <a:pt x="6000" y="1571"/>
                    <a:pt x="6066" y="1571"/>
                  </a:cubicBezTo>
                  <a:cubicBezTo>
                    <a:pt x="6099" y="1576"/>
                    <a:pt x="6116" y="1576"/>
                    <a:pt x="6139" y="1582"/>
                  </a:cubicBezTo>
                  <a:cubicBezTo>
                    <a:pt x="6155" y="1582"/>
                    <a:pt x="6178" y="1582"/>
                    <a:pt x="6206" y="1599"/>
                  </a:cubicBezTo>
                  <a:cubicBezTo>
                    <a:pt x="6213" y="1606"/>
                    <a:pt x="6210" y="1608"/>
                    <a:pt x="6204" y="1608"/>
                  </a:cubicBezTo>
                  <a:cubicBezTo>
                    <a:pt x="6196" y="1608"/>
                    <a:pt x="6183" y="1604"/>
                    <a:pt x="6183" y="1604"/>
                  </a:cubicBezTo>
                  <a:lnTo>
                    <a:pt x="6183" y="1604"/>
                  </a:lnTo>
                  <a:cubicBezTo>
                    <a:pt x="6211" y="1627"/>
                    <a:pt x="6228" y="1638"/>
                    <a:pt x="6256" y="1649"/>
                  </a:cubicBezTo>
                  <a:cubicBezTo>
                    <a:pt x="6251" y="1649"/>
                    <a:pt x="6256" y="1655"/>
                    <a:pt x="6262" y="1666"/>
                  </a:cubicBezTo>
                  <a:cubicBezTo>
                    <a:pt x="6279" y="1677"/>
                    <a:pt x="6284" y="1660"/>
                    <a:pt x="6307" y="1688"/>
                  </a:cubicBezTo>
                  <a:lnTo>
                    <a:pt x="6273" y="1688"/>
                  </a:lnTo>
                  <a:cubicBezTo>
                    <a:pt x="6295" y="1705"/>
                    <a:pt x="6329" y="1711"/>
                    <a:pt x="6351" y="1733"/>
                  </a:cubicBezTo>
                  <a:cubicBezTo>
                    <a:pt x="6351" y="1733"/>
                    <a:pt x="6351" y="1733"/>
                    <a:pt x="6351" y="1733"/>
                  </a:cubicBezTo>
                  <a:lnTo>
                    <a:pt x="6351" y="1733"/>
                  </a:lnTo>
                  <a:lnTo>
                    <a:pt x="6368" y="1744"/>
                  </a:lnTo>
                  <a:cubicBezTo>
                    <a:pt x="6374" y="1711"/>
                    <a:pt x="6307" y="1688"/>
                    <a:pt x="6273" y="1660"/>
                  </a:cubicBezTo>
                  <a:lnTo>
                    <a:pt x="6295" y="1655"/>
                  </a:lnTo>
                  <a:lnTo>
                    <a:pt x="6251" y="1643"/>
                  </a:lnTo>
                  <a:cubicBezTo>
                    <a:pt x="6247" y="1635"/>
                    <a:pt x="6245" y="1628"/>
                    <a:pt x="6253" y="1628"/>
                  </a:cubicBezTo>
                  <a:cubicBezTo>
                    <a:pt x="6256" y="1628"/>
                    <a:pt x="6261" y="1629"/>
                    <a:pt x="6267" y="1632"/>
                  </a:cubicBezTo>
                  <a:cubicBezTo>
                    <a:pt x="6245" y="1604"/>
                    <a:pt x="6239" y="1621"/>
                    <a:pt x="6223" y="1593"/>
                  </a:cubicBezTo>
                  <a:lnTo>
                    <a:pt x="6195" y="1582"/>
                  </a:lnTo>
                  <a:cubicBezTo>
                    <a:pt x="6198" y="1582"/>
                    <a:pt x="6197" y="1577"/>
                    <a:pt x="6201" y="1577"/>
                  </a:cubicBezTo>
                  <a:cubicBezTo>
                    <a:pt x="6203" y="1577"/>
                    <a:pt x="6206" y="1578"/>
                    <a:pt x="6211" y="1582"/>
                  </a:cubicBezTo>
                  <a:cubicBezTo>
                    <a:pt x="6167" y="1543"/>
                    <a:pt x="6122" y="1554"/>
                    <a:pt x="6105" y="1531"/>
                  </a:cubicBezTo>
                  <a:lnTo>
                    <a:pt x="6111" y="1531"/>
                  </a:lnTo>
                  <a:cubicBezTo>
                    <a:pt x="6092" y="1527"/>
                    <a:pt x="6082" y="1526"/>
                    <a:pt x="6076" y="1526"/>
                  </a:cubicBezTo>
                  <a:cubicBezTo>
                    <a:pt x="6056" y="1526"/>
                    <a:pt x="6085" y="1543"/>
                    <a:pt x="6038" y="1543"/>
                  </a:cubicBezTo>
                  <a:lnTo>
                    <a:pt x="6004" y="1498"/>
                  </a:lnTo>
                  <a:lnTo>
                    <a:pt x="5999" y="1509"/>
                  </a:lnTo>
                  <a:cubicBezTo>
                    <a:pt x="5987" y="1509"/>
                    <a:pt x="5971" y="1503"/>
                    <a:pt x="5976" y="1498"/>
                  </a:cubicBezTo>
                  <a:lnTo>
                    <a:pt x="5976" y="1498"/>
                  </a:lnTo>
                  <a:cubicBezTo>
                    <a:pt x="5943" y="1503"/>
                    <a:pt x="5982" y="1509"/>
                    <a:pt x="5959" y="1515"/>
                  </a:cubicBezTo>
                  <a:cubicBezTo>
                    <a:pt x="5943" y="1503"/>
                    <a:pt x="5916" y="1503"/>
                    <a:pt x="5893" y="1503"/>
                  </a:cubicBezTo>
                  <a:cubicBezTo>
                    <a:pt x="5878" y="1503"/>
                    <a:pt x="5865" y="1503"/>
                    <a:pt x="5857" y="1501"/>
                  </a:cubicBezTo>
                  <a:lnTo>
                    <a:pt x="5857" y="1501"/>
                  </a:lnTo>
                  <a:cubicBezTo>
                    <a:pt x="5857" y="1501"/>
                    <a:pt x="5853" y="1502"/>
                    <a:pt x="5842" y="1503"/>
                  </a:cubicBezTo>
                  <a:cubicBezTo>
                    <a:pt x="5838" y="1497"/>
                    <a:pt x="5833" y="1495"/>
                    <a:pt x="5826" y="1495"/>
                  </a:cubicBezTo>
                  <a:cubicBezTo>
                    <a:pt x="5809" y="1495"/>
                    <a:pt x="5782" y="1509"/>
                    <a:pt x="5758" y="1509"/>
                  </a:cubicBezTo>
                  <a:cubicBezTo>
                    <a:pt x="5763" y="1492"/>
                    <a:pt x="5802" y="1492"/>
                    <a:pt x="5763" y="1487"/>
                  </a:cubicBezTo>
                  <a:lnTo>
                    <a:pt x="5763" y="1487"/>
                  </a:lnTo>
                  <a:cubicBezTo>
                    <a:pt x="5746" y="1509"/>
                    <a:pt x="5690" y="1498"/>
                    <a:pt x="5662" y="1509"/>
                  </a:cubicBezTo>
                  <a:cubicBezTo>
                    <a:pt x="5662" y="1526"/>
                    <a:pt x="5601" y="1537"/>
                    <a:pt x="5556" y="1565"/>
                  </a:cubicBezTo>
                  <a:cubicBezTo>
                    <a:pt x="5556" y="1564"/>
                    <a:pt x="5555" y="1563"/>
                    <a:pt x="5552" y="1563"/>
                  </a:cubicBezTo>
                  <a:cubicBezTo>
                    <a:pt x="5545" y="1563"/>
                    <a:pt x="5527" y="1569"/>
                    <a:pt x="5506" y="1582"/>
                  </a:cubicBezTo>
                  <a:cubicBezTo>
                    <a:pt x="5478" y="1593"/>
                    <a:pt x="5444" y="1610"/>
                    <a:pt x="5422" y="1621"/>
                  </a:cubicBezTo>
                  <a:cubicBezTo>
                    <a:pt x="5422" y="1638"/>
                    <a:pt x="5382" y="1666"/>
                    <a:pt x="5354" y="1688"/>
                  </a:cubicBezTo>
                  <a:cubicBezTo>
                    <a:pt x="5349" y="1677"/>
                    <a:pt x="5354" y="1671"/>
                    <a:pt x="5366" y="1655"/>
                  </a:cubicBezTo>
                  <a:lnTo>
                    <a:pt x="5366" y="1655"/>
                  </a:lnTo>
                  <a:lnTo>
                    <a:pt x="5338" y="1677"/>
                  </a:lnTo>
                  <a:cubicBezTo>
                    <a:pt x="5338" y="1683"/>
                    <a:pt x="5332" y="1694"/>
                    <a:pt x="5315" y="1705"/>
                  </a:cubicBezTo>
                  <a:lnTo>
                    <a:pt x="5315" y="1694"/>
                  </a:lnTo>
                  <a:cubicBezTo>
                    <a:pt x="5276" y="1716"/>
                    <a:pt x="5248" y="1755"/>
                    <a:pt x="5198" y="1778"/>
                  </a:cubicBezTo>
                  <a:cubicBezTo>
                    <a:pt x="5203" y="1789"/>
                    <a:pt x="5254" y="1783"/>
                    <a:pt x="5209" y="1823"/>
                  </a:cubicBezTo>
                  <a:cubicBezTo>
                    <a:pt x="5203" y="1817"/>
                    <a:pt x="5192" y="1811"/>
                    <a:pt x="5203" y="1800"/>
                  </a:cubicBezTo>
                  <a:lnTo>
                    <a:pt x="5203" y="1800"/>
                  </a:lnTo>
                  <a:cubicBezTo>
                    <a:pt x="5203" y="1801"/>
                    <a:pt x="5193" y="1811"/>
                    <a:pt x="5182" y="1816"/>
                  </a:cubicBezTo>
                  <a:lnTo>
                    <a:pt x="5182" y="1816"/>
                  </a:lnTo>
                  <a:cubicBezTo>
                    <a:pt x="5182" y="1816"/>
                    <a:pt x="5183" y="1815"/>
                    <a:pt x="5183" y="1814"/>
                  </a:cubicBezTo>
                  <a:lnTo>
                    <a:pt x="5183" y="1814"/>
                  </a:lnTo>
                  <a:lnTo>
                    <a:pt x="5181" y="1817"/>
                  </a:lnTo>
                  <a:cubicBezTo>
                    <a:pt x="5181" y="1817"/>
                    <a:pt x="5182" y="1817"/>
                    <a:pt x="5182" y="1816"/>
                  </a:cubicBezTo>
                  <a:lnTo>
                    <a:pt x="5182" y="1816"/>
                  </a:lnTo>
                  <a:cubicBezTo>
                    <a:pt x="5181" y="1818"/>
                    <a:pt x="5179" y="1820"/>
                    <a:pt x="5175" y="1823"/>
                  </a:cubicBezTo>
                  <a:cubicBezTo>
                    <a:pt x="5173" y="1818"/>
                    <a:pt x="5170" y="1817"/>
                    <a:pt x="5167" y="1817"/>
                  </a:cubicBezTo>
                  <a:cubicBezTo>
                    <a:pt x="5164" y="1817"/>
                    <a:pt x="5160" y="1819"/>
                    <a:pt x="5157" y="1819"/>
                  </a:cubicBezTo>
                  <a:cubicBezTo>
                    <a:pt x="5156" y="1819"/>
                    <a:pt x="5154" y="1818"/>
                    <a:pt x="5153" y="1817"/>
                  </a:cubicBezTo>
                  <a:cubicBezTo>
                    <a:pt x="5158" y="1811"/>
                    <a:pt x="5175" y="1811"/>
                    <a:pt x="5175" y="1800"/>
                  </a:cubicBezTo>
                  <a:lnTo>
                    <a:pt x="5175" y="1800"/>
                  </a:lnTo>
                  <a:cubicBezTo>
                    <a:pt x="5158" y="1811"/>
                    <a:pt x="5130" y="1823"/>
                    <a:pt x="5119" y="1823"/>
                  </a:cubicBezTo>
                  <a:cubicBezTo>
                    <a:pt x="5125" y="1828"/>
                    <a:pt x="5125" y="1834"/>
                    <a:pt x="5114" y="1845"/>
                  </a:cubicBezTo>
                  <a:cubicBezTo>
                    <a:pt x="5108" y="1851"/>
                    <a:pt x="5108" y="1851"/>
                    <a:pt x="5102" y="1851"/>
                  </a:cubicBezTo>
                  <a:cubicBezTo>
                    <a:pt x="5091" y="1839"/>
                    <a:pt x="5080" y="1828"/>
                    <a:pt x="5069" y="1811"/>
                  </a:cubicBezTo>
                  <a:cubicBezTo>
                    <a:pt x="5069" y="1808"/>
                    <a:pt x="5070" y="1806"/>
                    <a:pt x="5072" y="1806"/>
                  </a:cubicBezTo>
                  <a:cubicBezTo>
                    <a:pt x="5076" y="1806"/>
                    <a:pt x="5084" y="1811"/>
                    <a:pt x="5091" y="1811"/>
                  </a:cubicBezTo>
                  <a:cubicBezTo>
                    <a:pt x="5080" y="1800"/>
                    <a:pt x="5074" y="1800"/>
                    <a:pt x="5069" y="1795"/>
                  </a:cubicBezTo>
                  <a:lnTo>
                    <a:pt x="5058" y="1772"/>
                  </a:lnTo>
                  <a:cubicBezTo>
                    <a:pt x="5046" y="1761"/>
                    <a:pt x="5041" y="1750"/>
                    <a:pt x="5024" y="1744"/>
                  </a:cubicBezTo>
                  <a:cubicBezTo>
                    <a:pt x="5024" y="1744"/>
                    <a:pt x="5025" y="1743"/>
                    <a:pt x="5025" y="1743"/>
                  </a:cubicBezTo>
                  <a:lnTo>
                    <a:pt x="5025" y="1743"/>
                  </a:lnTo>
                  <a:cubicBezTo>
                    <a:pt x="5022" y="1745"/>
                    <a:pt x="5017" y="1746"/>
                    <a:pt x="5013" y="1746"/>
                  </a:cubicBezTo>
                  <a:cubicBezTo>
                    <a:pt x="5004" y="1746"/>
                    <a:pt x="4995" y="1743"/>
                    <a:pt x="4989" y="1743"/>
                  </a:cubicBezTo>
                  <a:cubicBezTo>
                    <a:pt x="4988" y="1743"/>
                    <a:pt x="4988" y="1743"/>
                    <a:pt x="4987" y="1743"/>
                  </a:cubicBezTo>
                  <a:lnTo>
                    <a:pt x="4987" y="1743"/>
                  </a:lnTo>
                  <a:cubicBezTo>
                    <a:pt x="5010" y="1732"/>
                    <a:pt x="4975" y="1716"/>
                    <a:pt x="5013" y="1705"/>
                  </a:cubicBezTo>
                  <a:cubicBezTo>
                    <a:pt x="5007" y="1705"/>
                    <a:pt x="5002" y="1705"/>
                    <a:pt x="4996" y="1711"/>
                  </a:cubicBezTo>
                  <a:cubicBezTo>
                    <a:pt x="4996" y="1705"/>
                    <a:pt x="4996" y="1699"/>
                    <a:pt x="5007" y="1699"/>
                  </a:cubicBezTo>
                  <a:cubicBezTo>
                    <a:pt x="4990" y="1688"/>
                    <a:pt x="4985" y="1699"/>
                    <a:pt x="4974" y="1683"/>
                  </a:cubicBezTo>
                  <a:lnTo>
                    <a:pt x="4990" y="1683"/>
                  </a:lnTo>
                  <a:cubicBezTo>
                    <a:pt x="4974" y="1677"/>
                    <a:pt x="4962" y="1677"/>
                    <a:pt x="4957" y="1660"/>
                  </a:cubicBezTo>
                  <a:lnTo>
                    <a:pt x="4962" y="1660"/>
                  </a:lnTo>
                  <a:cubicBezTo>
                    <a:pt x="4951" y="1638"/>
                    <a:pt x="4918" y="1638"/>
                    <a:pt x="4912" y="1610"/>
                  </a:cubicBezTo>
                  <a:cubicBezTo>
                    <a:pt x="4929" y="1604"/>
                    <a:pt x="4912" y="1599"/>
                    <a:pt x="4923" y="1587"/>
                  </a:cubicBezTo>
                  <a:lnTo>
                    <a:pt x="4912" y="1576"/>
                  </a:lnTo>
                  <a:lnTo>
                    <a:pt x="4906" y="1587"/>
                  </a:lnTo>
                  <a:cubicBezTo>
                    <a:pt x="4901" y="1576"/>
                    <a:pt x="4884" y="1576"/>
                    <a:pt x="4878" y="1559"/>
                  </a:cubicBezTo>
                  <a:lnTo>
                    <a:pt x="4878" y="1559"/>
                  </a:lnTo>
                  <a:lnTo>
                    <a:pt x="4890" y="1565"/>
                  </a:lnTo>
                  <a:lnTo>
                    <a:pt x="4890" y="1565"/>
                  </a:lnTo>
                  <a:lnTo>
                    <a:pt x="4873" y="1548"/>
                  </a:lnTo>
                  <a:lnTo>
                    <a:pt x="4878" y="1559"/>
                  </a:lnTo>
                  <a:cubicBezTo>
                    <a:pt x="4876" y="1559"/>
                    <a:pt x="4875" y="1558"/>
                    <a:pt x="4873" y="1558"/>
                  </a:cubicBezTo>
                  <a:cubicBezTo>
                    <a:pt x="4865" y="1558"/>
                    <a:pt x="4862" y="1566"/>
                    <a:pt x="4860" y="1566"/>
                  </a:cubicBezTo>
                  <a:cubicBezTo>
                    <a:pt x="4859" y="1566"/>
                    <a:pt x="4858" y="1564"/>
                    <a:pt x="4856" y="1559"/>
                  </a:cubicBezTo>
                  <a:cubicBezTo>
                    <a:pt x="4856" y="1559"/>
                    <a:pt x="4845" y="1548"/>
                    <a:pt x="4850" y="1537"/>
                  </a:cubicBezTo>
                  <a:cubicBezTo>
                    <a:pt x="4839" y="1531"/>
                    <a:pt x="4834" y="1531"/>
                    <a:pt x="4828" y="1520"/>
                  </a:cubicBezTo>
                  <a:cubicBezTo>
                    <a:pt x="4834" y="1515"/>
                    <a:pt x="4850" y="1509"/>
                    <a:pt x="4850" y="1509"/>
                  </a:cubicBezTo>
                  <a:cubicBezTo>
                    <a:pt x="4835" y="1509"/>
                    <a:pt x="4829" y="1486"/>
                    <a:pt x="4816" y="1486"/>
                  </a:cubicBezTo>
                  <a:cubicBezTo>
                    <a:pt x="4815" y="1486"/>
                    <a:pt x="4815" y="1486"/>
                    <a:pt x="4815" y="1486"/>
                  </a:cubicBezTo>
                  <a:lnTo>
                    <a:pt x="4815" y="1486"/>
                  </a:lnTo>
                  <a:cubicBezTo>
                    <a:pt x="4819" y="1484"/>
                    <a:pt x="4822" y="1481"/>
                    <a:pt x="4822" y="1481"/>
                  </a:cubicBezTo>
                  <a:lnTo>
                    <a:pt x="4811" y="1481"/>
                  </a:lnTo>
                  <a:cubicBezTo>
                    <a:pt x="4811" y="1475"/>
                    <a:pt x="4811" y="1470"/>
                    <a:pt x="4817" y="1470"/>
                  </a:cubicBezTo>
                  <a:cubicBezTo>
                    <a:pt x="4816" y="1466"/>
                    <a:pt x="4814" y="1465"/>
                    <a:pt x="4813" y="1465"/>
                  </a:cubicBezTo>
                  <a:cubicBezTo>
                    <a:pt x="4810" y="1465"/>
                    <a:pt x="4807" y="1472"/>
                    <a:pt x="4805" y="1472"/>
                  </a:cubicBezTo>
                  <a:cubicBezTo>
                    <a:pt x="4803" y="1472"/>
                    <a:pt x="4801" y="1470"/>
                    <a:pt x="4800" y="1464"/>
                  </a:cubicBezTo>
                  <a:lnTo>
                    <a:pt x="4806" y="1464"/>
                  </a:lnTo>
                  <a:cubicBezTo>
                    <a:pt x="4794" y="1442"/>
                    <a:pt x="4772" y="1431"/>
                    <a:pt x="4766" y="1414"/>
                  </a:cubicBezTo>
                  <a:cubicBezTo>
                    <a:pt x="4769" y="1410"/>
                    <a:pt x="4771" y="1408"/>
                    <a:pt x="4773" y="1408"/>
                  </a:cubicBezTo>
                  <a:cubicBezTo>
                    <a:pt x="4777" y="1408"/>
                    <a:pt x="4779" y="1414"/>
                    <a:pt x="4782" y="1414"/>
                  </a:cubicBezTo>
                  <a:cubicBezTo>
                    <a:pt x="4784" y="1414"/>
                    <a:pt x="4786" y="1412"/>
                    <a:pt x="4789" y="1408"/>
                  </a:cubicBezTo>
                  <a:cubicBezTo>
                    <a:pt x="4766" y="1386"/>
                    <a:pt x="4733" y="1375"/>
                    <a:pt x="4722" y="1347"/>
                  </a:cubicBezTo>
                  <a:lnTo>
                    <a:pt x="4722" y="1352"/>
                  </a:lnTo>
                  <a:cubicBezTo>
                    <a:pt x="4718" y="1354"/>
                    <a:pt x="4716" y="1354"/>
                    <a:pt x="4715" y="1354"/>
                  </a:cubicBezTo>
                  <a:cubicBezTo>
                    <a:pt x="4705" y="1354"/>
                    <a:pt x="4719" y="1329"/>
                    <a:pt x="4705" y="1324"/>
                  </a:cubicBezTo>
                  <a:cubicBezTo>
                    <a:pt x="4705" y="1324"/>
                    <a:pt x="4716" y="1319"/>
                    <a:pt x="4716" y="1319"/>
                  </a:cubicBezTo>
                  <a:cubicBezTo>
                    <a:pt x="4705" y="1302"/>
                    <a:pt x="4688" y="1291"/>
                    <a:pt x="4660" y="1268"/>
                  </a:cubicBezTo>
                  <a:lnTo>
                    <a:pt x="4671" y="1268"/>
                  </a:lnTo>
                  <a:cubicBezTo>
                    <a:pt x="4666" y="1257"/>
                    <a:pt x="4654" y="1240"/>
                    <a:pt x="4649" y="1229"/>
                  </a:cubicBezTo>
                  <a:cubicBezTo>
                    <a:pt x="4646" y="1229"/>
                    <a:pt x="4643" y="1228"/>
                    <a:pt x="4640" y="1228"/>
                  </a:cubicBezTo>
                  <a:cubicBezTo>
                    <a:pt x="4638" y="1228"/>
                    <a:pt x="4635" y="1229"/>
                    <a:pt x="4632" y="1235"/>
                  </a:cubicBezTo>
                  <a:cubicBezTo>
                    <a:pt x="4643" y="1179"/>
                    <a:pt x="4576" y="1184"/>
                    <a:pt x="4582" y="1139"/>
                  </a:cubicBezTo>
                  <a:lnTo>
                    <a:pt x="4582" y="1139"/>
                  </a:lnTo>
                  <a:cubicBezTo>
                    <a:pt x="4582" y="1139"/>
                    <a:pt x="4587" y="1142"/>
                    <a:pt x="4588" y="1142"/>
                  </a:cubicBezTo>
                  <a:cubicBezTo>
                    <a:pt x="4589" y="1142"/>
                    <a:pt x="4589" y="1141"/>
                    <a:pt x="4587" y="1139"/>
                  </a:cubicBezTo>
                  <a:lnTo>
                    <a:pt x="4565" y="1123"/>
                  </a:lnTo>
                  <a:cubicBezTo>
                    <a:pt x="4559" y="1128"/>
                    <a:pt x="4565" y="1128"/>
                    <a:pt x="4559" y="1139"/>
                  </a:cubicBezTo>
                  <a:cubicBezTo>
                    <a:pt x="4554" y="1139"/>
                    <a:pt x="4542" y="1134"/>
                    <a:pt x="4542" y="1128"/>
                  </a:cubicBezTo>
                  <a:lnTo>
                    <a:pt x="4542" y="1128"/>
                  </a:lnTo>
                  <a:cubicBezTo>
                    <a:pt x="4544" y="1129"/>
                    <a:pt x="4545" y="1129"/>
                    <a:pt x="4546" y="1129"/>
                  </a:cubicBezTo>
                  <a:cubicBezTo>
                    <a:pt x="4554" y="1129"/>
                    <a:pt x="4554" y="1116"/>
                    <a:pt x="4554" y="1111"/>
                  </a:cubicBezTo>
                  <a:lnTo>
                    <a:pt x="4554" y="1111"/>
                  </a:lnTo>
                  <a:cubicBezTo>
                    <a:pt x="4554" y="1111"/>
                    <a:pt x="4550" y="1111"/>
                    <a:pt x="4548" y="1115"/>
                  </a:cubicBezTo>
                  <a:lnTo>
                    <a:pt x="4548" y="1115"/>
                  </a:lnTo>
                  <a:cubicBezTo>
                    <a:pt x="4550" y="1107"/>
                    <a:pt x="4548" y="1105"/>
                    <a:pt x="4546" y="1105"/>
                  </a:cubicBezTo>
                  <a:cubicBezTo>
                    <a:pt x="4543" y="1105"/>
                    <a:pt x="4538" y="1108"/>
                    <a:pt x="4533" y="1108"/>
                  </a:cubicBezTo>
                  <a:cubicBezTo>
                    <a:pt x="4530" y="1108"/>
                    <a:pt x="4527" y="1107"/>
                    <a:pt x="4526" y="1100"/>
                  </a:cubicBezTo>
                  <a:lnTo>
                    <a:pt x="4531" y="1100"/>
                  </a:lnTo>
                  <a:cubicBezTo>
                    <a:pt x="4526" y="1095"/>
                    <a:pt x="4514" y="1095"/>
                    <a:pt x="4509" y="1083"/>
                  </a:cubicBezTo>
                  <a:cubicBezTo>
                    <a:pt x="4512" y="1080"/>
                    <a:pt x="4514" y="1079"/>
                    <a:pt x="4516" y="1079"/>
                  </a:cubicBezTo>
                  <a:cubicBezTo>
                    <a:pt x="4520" y="1079"/>
                    <a:pt x="4522" y="1085"/>
                    <a:pt x="4527" y="1085"/>
                  </a:cubicBezTo>
                  <a:cubicBezTo>
                    <a:pt x="4528" y="1085"/>
                    <a:pt x="4529" y="1084"/>
                    <a:pt x="4531" y="1083"/>
                  </a:cubicBezTo>
                  <a:cubicBezTo>
                    <a:pt x="4520" y="1072"/>
                    <a:pt x="4498" y="1078"/>
                    <a:pt x="4503" y="1061"/>
                  </a:cubicBezTo>
                  <a:lnTo>
                    <a:pt x="4503" y="1061"/>
                  </a:lnTo>
                  <a:cubicBezTo>
                    <a:pt x="4509" y="1061"/>
                    <a:pt x="4509" y="1067"/>
                    <a:pt x="4514" y="1072"/>
                  </a:cubicBezTo>
                  <a:cubicBezTo>
                    <a:pt x="4520" y="1055"/>
                    <a:pt x="4520" y="1055"/>
                    <a:pt x="4514" y="1044"/>
                  </a:cubicBezTo>
                  <a:lnTo>
                    <a:pt x="4509" y="1027"/>
                  </a:lnTo>
                  <a:lnTo>
                    <a:pt x="4509" y="1033"/>
                  </a:lnTo>
                  <a:cubicBezTo>
                    <a:pt x="4506" y="1033"/>
                    <a:pt x="4503" y="1034"/>
                    <a:pt x="4501" y="1034"/>
                  </a:cubicBezTo>
                  <a:cubicBezTo>
                    <a:pt x="4477" y="1034"/>
                    <a:pt x="4484" y="1010"/>
                    <a:pt x="4458" y="1005"/>
                  </a:cubicBezTo>
                  <a:lnTo>
                    <a:pt x="4458" y="1005"/>
                  </a:lnTo>
                  <a:cubicBezTo>
                    <a:pt x="4466" y="1006"/>
                    <a:pt x="4470" y="1007"/>
                    <a:pt x="4473" y="1007"/>
                  </a:cubicBezTo>
                  <a:cubicBezTo>
                    <a:pt x="4479" y="1007"/>
                    <a:pt x="4473" y="1002"/>
                    <a:pt x="4481" y="994"/>
                  </a:cubicBezTo>
                  <a:cubicBezTo>
                    <a:pt x="4481" y="988"/>
                    <a:pt x="4481" y="983"/>
                    <a:pt x="4486" y="983"/>
                  </a:cubicBezTo>
                  <a:cubicBezTo>
                    <a:pt x="4470" y="977"/>
                    <a:pt x="4481" y="960"/>
                    <a:pt x="4464" y="960"/>
                  </a:cubicBezTo>
                  <a:cubicBezTo>
                    <a:pt x="4464" y="960"/>
                    <a:pt x="4458" y="955"/>
                    <a:pt x="4470" y="949"/>
                  </a:cubicBezTo>
                  <a:cubicBezTo>
                    <a:pt x="4467" y="946"/>
                    <a:pt x="4465" y="945"/>
                    <a:pt x="4464" y="945"/>
                  </a:cubicBezTo>
                  <a:cubicBezTo>
                    <a:pt x="4460" y="945"/>
                    <a:pt x="4463" y="956"/>
                    <a:pt x="4458" y="960"/>
                  </a:cubicBezTo>
                  <a:cubicBezTo>
                    <a:pt x="4436" y="949"/>
                    <a:pt x="4447" y="910"/>
                    <a:pt x="4414" y="899"/>
                  </a:cubicBezTo>
                  <a:cubicBezTo>
                    <a:pt x="4391" y="887"/>
                    <a:pt x="4380" y="893"/>
                    <a:pt x="4358" y="876"/>
                  </a:cubicBezTo>
                  <a:cubicBezTo>
                    <a:pt x="4359" y="874"/>
                    <a:pt x="4362" y="874"/>
                    <a:pt x="4364" y="874"/>
                  </a:cubicBezTo>
                  <a:cubicBezTo>
                    <a:pt x="4369" y="874"/>
                    <a:pt x="4374" y="876"/>
                    <a:pt x="4374" y="876"/>
                  </a:cubicBezTo>
                  <a:cubicBezTo>
                    <a:pt x="4374" y="859"/>
                    <a:pt x="4369" y="854"/>
                    <a:pt x="4358" y="848"/>
                  </a:cubicBezTo>
                  <a:cubicBezTo>
                    <a:pt x="4363" y="848"/>
                    <a:pt x="4363" y="843"/>
                    <a:pt x="4369" y="837"/>
                  </a:cubicBezTo>
                  <a:cubicBezTo>
                    <a:pt x="4366" y="836"/>
                    <a:pt x="4363" y="835"/>
                    <a:pt x="4361" y="835"/>
                  </a:cubicBezTo>
                  <a:cubicBezTo>
                    <a:pt x="4359" y="835"/>
                    <a:pt x="4357" y="836"/>
                    <a:pt x="4355" y="836"/>
                  </a:cubicBezTo>
                  <a:cubicBezTo>
                    <a:pt x="4352" y="836"/>
                    <a:pt x="4349" y="834"/>
                    <a:pt x="4346" y="826"/>
                  </a:cubicBezTo>
                  <a:lnTo>
                    <a:pt x="4369" y="826"/>
                  </a:lnTo>
                  <a:cubicBezTo>
                    <a:pt x="4358" y="820"/>
                    <a:pt x="4346" y="815"/>
                    <a:pt x="4335" y="809"/>
                  </a:cubicBezTo>
                  <a:lnTo>
                    <a:pt x="4330" y="803"/>
                  </a:lnTo>
                  <a:lnTo>
                    <a:pt x="4307" y="792"/>
                  </a:lnTo>
                  <a:cubicBezTo>
                    <a:pt x="4302" y="792"/>
                    <a:pt x="4302" y="787"/>
                    <a:pt x="4302" y="781"/>
                  </a:cubicBezTo>
                  <a:cubicBezTo>
                    <a:pt x="4302" y="775"/>
                    <a:pt x="4302" y="775"/>
                    <a:pt x="4302" y="775"/>
                  </a:cubicBezTo>
                  <a:lnTo>
                    <a:pt x="4307" y="775"/>
                  </a:lnTo>
                  <a:cubicBezTo>
                    <a:pt x="4302" y="781"/>
                    <a:pt x="4302" y="781"/>
                    <a:pt x="4302" y="781"/>
                  </a:cubicBezTo>
                  <a:cubicBezTo>
                    <a:pt x="4313" y="781"/>
                    <a:pt x="4324" y="781"/>
                    <a:pt x="4330" y="770"/>
                  </a:cubicBezTo>
                  <a:lnTo>
                    <a:pt x="4330" y="770"/>
                  </a:lnTo>
                  <a:cubicBezTo>
                    <a:pt x="4324" y="772"/>
                    <a:pt x="4321" y="772"/>
                    <a:pt x="4319" y="772"/>
                  </a:cubicBezTo>
                  <a:cubicBezTo>
                    <a:pt x="4314" y="772"/>
                    <a:pt x="4313" y="770"/>
                    <a:pt x="4302" y="770"/>
                  </a:cubicBezTo>
                  <a:cubicBezTo>
                    <a:pt x="4302" y="770"/>
                    <a:pt x="4302" y="764"/>
                    <a:pt x="4302" y="758"/>
                  </a:cubicBezTo>
                  <a:cubicBezTo>
                    <a:pt x="4302" y="753"/>
                    <a:pt x="4307" y="742"/>
                    <a:pt x="4302" y="736"/>
                  </a:cubicBezTo>
                  <a:cubicBezTo>
                    <a:pt x="4302" y="730"/>
                    <a:pt x="4296" y="725"/>
                    <a:pt x="4290" y="719"/>
                  </a:cubicBezTo>
                  <a:lnTo>
                    <a:pt x="4279" y="725"/>
                  </a:lnTo>
                  <a:cubicBezTo>
                    <a:pt x="4279" y="714"/>
                    <a:pt x="4262" y="697"/>
                    <a:pt x="4274" y="691"/>
                  </a:cubicBezTo>
                  <a:cubicBezTo>
                    <a:pt x="4268" y="691"/>
                    <a:pt x="4262" y="691"/>
                    <a:pt x="4262" y="686"/>
                  </a:cubicBezTo>
                  <a:lnTo>
                    <a:pt x="4268" y="680"/>
                  </a:lnTo>
                  <a:cubicBezTo>
                    <a:pt x="4262" y="674"/>
                    <a:pt x="4251" y="669"/>
                    <a:pt x="4246" y="663"/>
                  </a:cubicBezTo>
                  <a:cubicBezTo>
                    <a:pt x="4240" y="641"/>
                    <a:pt x="4274" y="652"/>
                    <a:pt x="4257" y="624"/>
                  </a:cubicBezTo>
                  <a:cubicBezTo>
                    <a:pt x="4249" y="616"/>
                    <a:pt x="4232" y="608"/>
                    <a:pt x="4224" y="608"/>
                  </a:cubicBezTo>
                  <a:cubicBezTo>
                    <a:pt x="4220" y="608"/>
                    <a:pt x="4218" y="610"/>
                    <a:pt x="4218" y="613"/>
                  </a:cubicBezTo>
                  <a:cubicBezTo>
                    <a:pt x="4218" y="613"/>
                    <a:pt x="4218" y="624"/>
                    <a:pt x="4212" y="630"/>
                  </a:cubicBezTo>
                  <a:lnTo>
                    <a:pt x="4206" y="624"/>
                  </a:lnTo>
                  <a:cubicBezTo>
                    <a:pt x="4195" y="624"/>
                    <a:pt x="4190" y="630"/>
                    <a:pt x="4184" y="635"/>
                  </a:cubicBezTo>
                  <a:cubicBezTo>
                    <a:pt x="4184" y="635"/>
                    <a:pt x="4184" y="630"/>
                    <a:pt x="4184" y="630"/>
                  </a:cubicBezTo>
                  <a:lnTo>
                    <a:pt x="4167" y="635"/>
                  </a:lnTo>
                  <a:lnTo>
                    <a:pt x="4173" y="641"/>
                  </a:lnTo>
                  <a:lnTo>
                    <a:pt x="4178" y="641"/>
                  </a:lnTo>
                  <a:cubicBezTo>
                    <a:pt x="4167" y="646"/>
                    <a:pt x="4162" y="652"/>
                    <a:pt x="4162" y="669"/>
                  </a:cubicBezTo>
                  <a:lnTo>
                    <a:pt x="4184" y="674"/>
                  </a:lnTo>
                  <a:lnTo>
                    <a:pt x="4178" y="685"/>
                  </a:lnTo>
                  <a:lnTo>
                    <a:pt x="4178" y="685"/>
                  </a:lnTo>
                  <a:cubicBezTo>
                    <a:pt x="4178" y="685"/>
                    <a:pt x="4178" y="685"/>
                    <a:pt x="4178" y="685"/>
                  </a:cubicBezTo>
                  <a:lnTo>
                    <a:pt x="4178" y="685"/>
                  </a:lnTo>
                  <a:lnTo>
                    <a:pt x="4178" y="686"/>
                  </a:lnTo>
                  <a:lnTo>
                    <a:pt x="4178" y="685"/>
                  </a:lnTo>
                  <a:lnTo>
                    <a:pt x="4178" y="685"/>
                  </a:lnTo>
                  <a:cubicBezTo>
                    <a:pt x="4180" y="686"/>
                    <a:pt x="4182" y="686"/>
                    <a:pt x="4184" y="686"/>
                  </a:cubicBezTo>
                  <a:cubicBezTo>
                    <a:pt x="4178" y="691"/>
                    <a:pt x="4178" y="697"/>
                    <a:pt x="4178" y="697"/>
                  </a:cubicBezTo>
                  <a:lnTo>
                    <a:pt x="4206" y="702"/>
                  </a:lnTo>
                  <a:cubicBezTo>
                    <a:pt x="4201" y="708"/>
                    <a:pt x="4190" y="702"/>
                    <a:pt x="4190" y="719"/>
                  </a:cubicBezTo>
                  <a:cubicBezTo>
                    <a:pt x="4199" y="719"/>
                    <a:pt x="4201" y="707"/>
                    <a:pt x="4208" y="707"/>
                  </a:cubicBezTo>
                  <a:cubicBezTo>
                    <a:pt x="4209" y="707"/>
                    <a:pt x="4210" y="707"/>
                    <a:pt x="4212" y="708"/>
                  </a:cubicBezTo>
                  <a:cubicBezTo>
                    <a:pt x="4206" y="719"/>
                    <a:pt x="4201" y="725"/>
                    <a:pt x="4212" y="730"/>
                  </a:cubicBezTo>
                  <a:lnTo>
                    <a:pt x="4201" y="730"/>
                  </a:lnTo>
                  <a:cubicBezTo>
                    <a:pt x="4206" y="736"/>
                    <a:pt x="4212" y="747"/>
                    <a:pt x="4223" y="747"/>
                  </a:cubicBezTo>
                  <a:cubicBezTo>
                    <a:pt x="4218" y="758"/>
                    <a:pt x="4240" y="770"/>
                    <a:pt x="4218" y="781"/>
                  </a:cubicBezTo>
                  <a:cubicBezTo>
                    <a:pt x="4223" y="781"/>
                    <a:pt x="4240" y="787"/>
                    <a:pt x="4240" y="792"/>
                  </a:cubicBezTo>
                  <a:cubicBezTo>
                    <a:pt x="4212" y="792"/>
                    <a:pt x="4251" y="820"/>
                    <a:pt x="4223" y="826"/>
                  </a:cubicBezTo>
                  <a:cubicBezTo>
                    <a:pt x="4251" y="831"/>
                    <a:pt x="4246" y="859"/>
                    <a:pt x="4262" y="876"/>
                  </a:cubicBezTo>
                  <a:cubicBezTo>
                    <a:pt x="4257" y="876"/>
                    <a:pt x="4257" y="876"/>
                    <a:pt x="4257" y="871"/>
                  </a:cubicBezTo>
                  <a:cubicBezTo>
                    <a:pt x="4257" y="882"/>
                    <a:pt x="4251" y="887"/>
                    <a:pt x="4251" y="893"/>
                  </a:cubicBezTo>
                  <a:cubicBezTo>
                    <a:pt x="4268" y="893"/>
                    <a:pt x="4274" y="910"/>
                    <a:pt x="4285" y="915"/>
                  </a:cubicBezTo>
                  <a:cubicBezTo>
                    <a:pt x="4280" y="920"/>
                    <a:pt x="4276" y="922"/>
                    <a:pt x="4273" y="922"/>
                  </a:cubicBezTo>
                  <a:cubicBezTo>
                    <a:pt x="4265" y="922"/>
                    <a:pt x="4260" y="914"/>
                    <a:pt x="4251" y="914"/>
                  </a:cubicBezTo>
                  <a:cubicBezTo>
                    <a:pt x="4249" y="914"/>
                    <a:pt x="4247" y="915"/>
                    <a:pt x="4246" y="915"/>
                  </a:cubicBezTo>
                  <a:cubicBezTo>
                    <a:pt x="4260" y="915"/>
                    <a:pt x="4267" y="933"/>
                    <a:pt x="4276" y="933"/>
                  </a:cubicBezTo>
                  <a:cubicBezTo>
                    <a:pt x="4277" y="933"/>
                    <a:pt x="4278" y="933"/>
                    <a:pt x="4279" y="932"/>
                  </a:cubicBezTo>
                  <a:lnTo>
                    <a:pt x="4279" y="932"/>
                  </a:lnTo>
                  <a:cubicBezTo>
                    <a:pt x="4268" y="943"/>
                    <a:pt x="4274" y="938"/>
                    <a:pt x="4257" y="949"/>
                  </a:cubicBezTo>
                  <a:cubicBezTo>
                    <a:pt x="4261" y="948"/>
                    <a:pt x="4264" y="947"/>
                    <a:pt x="4266" y="947"/>
                  </a:cubicBezTo>
                  <a:cubicBezTo>
                    <a:pt x="4274" y="947"/>
                    <a:pt x="4266" y="956"/>
                    <a:pt x="4279" y="960"/>
                  </a:cubicBezTo>
                  <a:cubicBezTo>
                    <a:pt x="4268" y="977"/>
                    <a:pt x="4257" y="966"/>
                    <a:pt x="4268" y="983"/>
                  </a:cubicBezTo>
                  <a:cubicBezTo>
                    <a:pt x="4266" y="984"/>
                    <a:pt x="4264" y="984"/>
                    <a:pt x="4262" y="984"/>
                  </a:cubicBezTo>
                  <a:cubicBezTo>
                    <a:pt x="4255" y="984"/>
                    <a:pt x="4251" y="977"/>
                    <a:pt x="4251" y="977"/>
                  </a:cubicBezTo>
                  <a:lnTo>
                    <a:pt x="4251" y="977"/>
                  </a:lnTo>
                  <a:cubicBezTo>
                    <a:pt x="4251" y="985"/>
                    <a:pt x="4255" y="987"/>
                    <a:pt x="4261" y="987"/>
                  </a:cubicBezTo>
                  <a:cubicBezTo>
                    <a:pt x="4264" y="987"/>
                    <a:pt x="4267" y="986"/>
                    <a:pt x="4270" y="986"/>
                  </a:cubicBezTo>
                  <a:cubicBezTo>
                    <a:pt x="4273" y="986"/>
                    <a:pt x="4276" y="987"/>
                    <a:pt x="4279" y="988"/>
                  </a:cubicBezTo>
                  <a:cubicBezTo>
                    <a:pt x="4285" y="1005"/>
                    <a:pt x="4262" y="994"/>
                    <a:pt x="4257" y="1005"/>
                  </a:cubicBezTo>
                  <a:cubicBezTo>
                    <a:pt x="4262" y="1016"/>
                    <a:pt x="4279" y="1022"/>
                    <a:pt x="4279" y="1033"/>
                  </a:cubicBezTo>
                  <a:lnTo>
                    <a:pt x="4268" y="1033"/>
                  </a:lnTo>
                  <a:cubicBezTo>
                    <a:pt x="4285" y="1044"/>
                    <a:pt x="4268" y="1067"/>
                    <a:pt x="4285" y="1083"/>
                  </a:cubicBezTo>
                  <a:cubicBezTo>
                    <a:pt x="4285" y="1083"/>
                    <a:pt x="4279" y="1089"/>
                    <a:pt x="4279" y="1089"/>
                  </a:cubicBezTo>
                  <a:cubicBezTo>
                    <a:pt x="4285" y="1086"/>
                    <a:pt x="4289" y="1085"/>
                    <a:pt x="4292" y="1085"/>
                  </a:cubicBezTo>
                  <a:cubicBezTo>
                    <a:pt x="4296" y="1085"/>
                    <a:pt x="4299" y="1086"/>
                    <a:pt x="4302" y="1089"/>
                  </a:cubicBezTo>
                  <a:cubicBezTo>
                    <a:pt x="4302" y="1095"/>
                    <a:pt x="4313" y="1100"/>
                    <a:pt x="4302" y="1100"/>
                  </a:cubicBezTo>
                  <a:cubicBezTo>
                    <a:pt x="4302" y="1100"/>
                    <a:pt x="4300" y="1100"/>
                    <a:pt x="4298" y="1099"/>
                  </a:cubicBezTo>
                  <a:lnTo>
                    <a:pt x="4298" y="1099"/>
                  </a:lnTo>
                  <a:lnTo>
                    <a:pt x="4302" y="1106"/>
                  </a:lnTo>
                  <a:cubicBezTo>
                    <a:pt x="4279" y="1106"/>
                    <a:pt x="4296" y="1095"/>
                    <a:pt x="4285" y="1089"/>
                  </a:cubicBezTo>
                  <a:lnTo>
                    <a:pt x="4285" y="1089"/>
                  </a:lnTo>
                  <a:cubicBezTo>
                    <a:pt x="4285" y="1106"/>
                    <a:pt x="4296" y="1128"/>
                    <a:pt x="4290" y="1134"/>
                  </a:cubicBezTo>
                  <a:cubicBezTo>
                    <a:pt x="4277" y="1134"/>
                    <a:pt x="4285" y="1119"/>
                    <a:pt x="4280" y="1119"/>
                  </a:cubicBezTo>
                  <a:lnTo>
                    <a:pt x="4280" y="1119"/>
                  </a:lnTo>
                  <a:cubicBezTo>
                    <a:pt x="4279" y="1119"/>
                    <a:pt x="4277" y="1120"/>
                    <a:pt x="4274" y="1123"/>
                  </a:cubicBezTo>
                  <a:lnTo>
                    <a:pt x="4279" y="1106"/>
                  </a:lnTo>
                  <a:lnTo>
                    <a:pt x="4279" y="1106"/>
                  </a:lnTo>
                  <a:cubicBezTo>
                    <a:pt x="4274" y="1108"/>
                    <a:pt x="4272" y="1109"/>
                    <a:pt x="4271" y="1109"/>
                  </a:cubicBezTo>
                  <a:cubicBezTo>
                    <a:pt x="4267" y="1109"/>
                    <a:pt x="4273" y="1103"/>
                    <a:pt x="4268" y="1103"/>
                  </a:cubicBezTo>
                  <a:cubicBezTo>
                    <a:pt x="4266" y="1103"/>
                    <a:pt x="4263" y="1103"/>
                    <a:pt x="4257" y="1106"/>
                  </a:cubicBezTo>
                  <a:cubicBezTo>
                    <a:pt x="4251" y="1128"/>
                    <a:pt x="4262" y="1128"/>
                    <a:pt x="4251" y="1151"/>
                  </a:cubicBezTo>
                  <a:cubicBezTo>
                    <a:pt x="4262" y="1156"/>
                    <a:pt x="4268" y="1151"/>
                    <a:pt x="4274" y="1162"/>
                  </a:cubicBezTo>
                  <a:cubicBezTo>
                    <a:pt x="4279" y="1195"/>
                    <a:pt x="4229" y="1173"/>
                    <a:pt x="4246" y="1201"/>
                  </a:cubicBezTo>
                  <a:cubicBezTo>
                    <a:pt x="4251" y="1212"/>
                    <a:pt x="4268" y="1218"/>
                    <a:pt x="4257" y="1235"/>
                  </a:cubicBezTo>
                  <a:lnTo>
                    <a:pt x="4240" y="1223"/>
                  </a:lnTo>
                  <a:lnTo>
                    <a:pt x="4240" y="1223"/>
                  </a:lnTo>
                  <a:cubicBezTo>
                    <a:pt x="4229" y="1240"/>
                    <a:pt x="4262" y="1240"/>
                    <a:pt x="4240" y="1262"/>
                  </a:cubicBezTo>
                  <a:lnTo>
                    <a:pt x="4240" y="1262"/>
                  </a:lnTo>
                  <a:cubicBezTo>
                    <a:pt x="4240" y="1261"/>
                    <a:pt x="4239" y="1260"/>
                    <a:pt x="4238" y="1259"/>
                  </a:cubicBezTo>
                  <a:lnTo>
                    <a:pt x="4238" y="1259"/>
                  </a:lnTo>
                  <a:cubicBezTo>
                    <a:pt x="4238" y="1261"/>
                    <a:pt x="4239" y="1262"/>
                    <a:pt x="4240" y="1263"/>
                  </a:cubicBezTo>
                  <a:cubicBezTo>
                    <a:pt x="4240" y="1262"/>
                    <a:pt x="4240" y="1262"/>
                    <a:pt x="4240" y="1262"/>
                  </a:cubicBezTo>
                  <a:lnTo>
                    <a:pt x="4240" y="1262"/>
                  </a:lnTo>
                  <a:cubicBezTo>
                    <a:pt x="4241" y="1264"/>
                    <a:pt x="4241" y="1266"/>
                    <a:pt x="4240" y="1268"/>
                  </a:cubicBezTo>
                  <a:lnTo>
                    <a:pt x="4223" y="1268"/>
                  </a:lnTo>
                  <a:cubicBezTo>
                    <a:pt x="4218" y="1285"/>
                    <a:pt x="4218" y="1319"/>
                    <a:pt x="4206" y="1341"/>
                  </a:cubicBezTo>
                  <a:cubicBezTo>
                    <a:pt x="4206" y="1337"/>
                    <a:pt x="4204" y="1333"/>
                    <a:pt x="4200" y="1333"/>
                  </a:cubicBezTo>
                  <a:cubicBezTo>
                    <a:pt x="4198" y="1333"/>
                    <a:pt x="4197" y="1334"/>
                    <a:pt x="4195" y="1335"/>
                  </a:cubicBezTo>
                  <a:cubicBezTo>
                    <a:pt x="4190" y="1369"/>
                    <a:pt x="4156" y="1397"/>
                    <a:pt x="4134" y="1414"/>
                  </a:cubicBezTo>
                  <a:lnTo>
                    <a:pt x="4134" y="1431"/>
                  </a:lnTo>
                  <a:cubicBezTo>
                    <a:pt x="4134" y="1432"/>
                    <a:pt x="4133" y="1433"/>
                    <a:pt x="4132" y="1433"/>
                  </a:cubicBezTo>
                  <a:cubicBezTo>
                    <a:pt x="4130" y="1433"/>
                    <a:pt x="4128" y="1431"/>
                    <a:pt x="4128" y="1431"/>
                  </a:cubicBezTo>
                  <a:lnTo>
                    <a:pt x="4128" y="1431"/>
                  </a:lnTo>
                  <a:cubicBezTo>
                    <a:pt x="4117" y="1436"/>
                    <a:pt x="4134" y="1436"/>
                    <a:pt x="4134" y="1442"/>
                  </a:cubicBezTo>
                  <a:cubicBezTo>
                    <a:pt x="4132" y="1443"/>
                    <a:pt x="4130" y="1444"/>
                    <a:pt x="4129" y="1444"/>
                  </a:cubicBezTo>
                  <a:cubicBezTo>
                    <a:pt x="4125" y="1444"/>
                    <a:pt x="4122" y="1440"/>
                    <a:pt x="4122" y="1436"/>
                  </a:cubicBezTo>
                  <a:cubicBezTo>
                    <a:pt x="4117" y="1459"/>
                    <a:pt x="4100" y="1503"/>
                    <a:pt x="4072" y="1509"/>
                  </a:cubicBezTo>
                  <a:lnTo>
                    <a:pt x="4072" y="1498"/>
                  </a:lnTo>
                  <a:lnTo>
                    <a:pt x="4072" y="1498"/>
                  </a:lnTo>
                  <a:cubicBezTo>
                    <a:pt x="4055" y="1509"/>
                    <a:pt x="4078" y="1537"/>
                    <a:pt x="4055" y="1537"/>
                  </a:cubicBezTo>
                  <a:lnTo>
                    <a:pt x="4055" y="1531"/>
                  </a:lnTo>
                  <a:cubicBezTo>
                    <a:pt x="4024" y="1552"/>
                    <a:pt x="3997" y="1588"/>
                    <a:pt x="3962" y="1588"/>
                  </a:cubicBezTo>
                  <a:cubicBezTo>
                    <a:pt x="3959" y="1588"/>
                    <a:pt x="3957" y="1588"/>
                    <a:pt x="3954" y="1587"/>
                  </a:cubicBezTo>
                  <a:lnTo>
                    <a:pt x="3954" y="1587"/>
                  </a:lnTo>
                  <a:cubicBezTo>
                    <a:pt x="3960" y="1610"/>
                    <a:pt x="3921" y="1599"/>
                    <a:pt x="3932" y="1627"/>
                  </a:cubicBezTo>
                  <a:cubicBezTo>
                    <a:pt x="3912" y="1623"/>
                    <a:pt x="3909" y="1619"/>
                    <a:pt x="3897" y="1619"/>
                  </a:cubicBezTo>
                  <a:cubicBezTo>
                    <a:pt x="3892" y="1619"/>
                    <a:pt x="3886" y="1619"/>
                    <a:pt x="3876" y="1621"/>
                  </a:cubicBezTo>
                  <a:cubicBezTo>
                    <a:pt x="3870" y="1621"/>
                    <a:pt x="3870" y="1643"/>
                    <a:pt x="3865" y="1649"/>
                  </a:cubicBezTo>
                  <a:lnTo>
                    <a:pt x="3859" y="1632"/>
                  </a:lnTo>
                  <a:lnTo>
                    <a:pt x="3848" y="1655"/>
                  </a:lnTo>
                  <a:lnTo>
                    <a:pt x="3837" y="1638"/>
                  </a:lnTo>
                  <a:lnTo>
                    <a:pt x="3825" y="1643"/>
                  </a:lnTo>
                  <a:cubicBezTo>
                    <a:pt x="3831" y="1643"/>
                    <a:pt x="3837" y="1649"/>
                    <a:pt x="3837" y="1655"/>
                  </a:cubicBezTo>
                  <a:cubicBezTo>
                    <a:pt x="3833" y="1658"/>
                    <a:pt x="3829" y="1659"/>
                    <a:pt x="3824" y="1659"/>
                  </a:cubicBezTo>
                  <a:cubicBezTo>
                    <a:pt x="3813" y="1659"/>
                    <a:pt x="3801" y="1653"/>
                    <a:pt x="3797" y="1649"/>
                  </a:cubicBezTo>
                  <a:lnTo>
                    <a:pt x="3769" y="1671"/>
                  </a:lnTo>
                  <a:cubicBezTo>
                    <a:pt x="3764" y="1666"/>
                    <a:pt x="3769" y="1660"/>
                    <a:pt x="3775" y="1655"/>
                  </a:cubicBezTo>
                  <a:lnTo>
                    <a:pt x="3775" y="1655"/>
                  </a:lnTo>
                  <a:cubicBezTo>
                    <a:pt x="3771" y="1659"/>
                    <a:pt x="3768" y="1660"/>
                    <a:pt x="3767" y="1660"/>
                  </a:cubicBezTo>
                  <a:cubicBezTo>
                    <a:pt x="3764" y="1660"/>
                    <a:pt x="3764" y="1655"/>
                    <a:pt x="3761" y="1655"/>
                  </a:cubicBezTo>
                  <a:cubicBezTo>
                    <a:pt x="3759" y="1655"/>
                    <a:pt x="3757" y="1656"/>
                    <a:pt x="3753" y="1660"/>
                  </a:cubicBezTo>
                  <a:cubicBezTo>
                    <a:pt x="3758" y="1660"/>
                    <a:pt x="3758" y="1666"/>
                    <a:pt x="3758" y="1671"/>
                  </a:cubicBezTo>
                  <a:cubicBezTo>
                    <a:pt x="3753" y="1669"/>
                    <a:pt x="3744" y="1667"/>
                    <a:pt x="3736" y="1667"/>
                  </a:cubicBezTo>
                  <a:cubicBezTo>
                    <a:pt x="3727" y="1667"/>
                    <a:pt x="3719" y="1669"/>
                    <a:pt x="3713" y="1671"/>
                  </a:cubicBezTo>
                  <a:lnTo>
                    <a:pt x="3713" y="1660"/>
                  </a:lnTo>
                  <a:cubicBezTo>
                    <a:pt x="3691" y="1666"/>
                    <a:pt x="3657" y="1671"/>
                    <a:pt x="3629" y="1677"/>
                  </a:cubicBezTo>
                  <a:cubicBezTo>
                    <a:pt x="3641" y="1677"/>
                    <a:pt x="3641" y="1694"/>
                    <a:pt x="3629" y="1699"/>
                  </a:cubicBezTo>
                  <a:lnTo>
                    <a:pt x="3629" y="1683"/>
                  </a:lnTo>
                  <a:lnTo>
                    <a:pt x="3629" y="1683"/>
                  </a:lnTo>
                  <a:cubicBezTo>
                    <a:pt x="3624" y="1694"/>
                    <a:pt x="3635" y="1688"/>
                    <a:pt x="3624" y="1699"/>
                  </a:cubicBezTo>
                  <a:cubicBezTo>
                    <a:pt x="3613" y="1699"/>
                    <a:pt x="3618" y="1683"/>
                    <a:pt x="3624" y="1677"/>
                  </a:cubicBezTo>
                  <a:lnTo>
                    <a:pt x="3624" y="1677"/>
                  </a:lnTo>
                  <a:lnTo>
                    <a:pt x="3613" y="1683"/>
                  </a:lnTo>
                  <a:cubicBezTo>
                    <a:pt x="3607" y="1677"/>
                    <a:pt x="3613" y="1677"/>
                    <a:pt x="3613" y="1671"/>
                  </a:cubicBezTo>
                  <a:lnTo>
                    <a:pt x="3613" y="1671"/>
                  </a:lnTo>
                  <a:cubicBezTo>
                    <a:pt x="3612" y="1672"/>
                    <a:pt x="3611" y="1672"/>
                    <a:pt x="3610" y="1672"/>
                  </a:cubicBezTo>
                  <a:cubicBezTo>
                    <a:pt x="3606" y="1672"/>
                    <a:pt x="3598" y="1665"/>
                    <a:pt x="3592" y="1665"/>
                  </a:cubicBezTo>
                  <a:cubicBezTo>
                    <a:pt x="3589" y="1665"/>
                    <a:pt x="3586" y="1667"/>
                    <a:pt x="3585" y="1671"/>
                  </a:cubicBezTo>
                  <a:lnTo>
                    <a:pt x="3585" y="1666"/>
                  </a:lnTo>
                  <a:lnTo>
                    <a:pt x="3517" y="1666"/>
                  </a:lnTo>
                  <a:cubicBezTo>
                    <a:pt x="3512" y="1677"/>
                    <a:pt x="3506" y="1671"/>
                    <a:pt x="3495" y="1683"/>
                  </a:cubicBezTo>
                  <a:cubicBezTo>
                    <a:pt x="3478" y="1677"/>
                    <a:pt x="3461" y="1660"/>
                    <a:pt x="3439" y="1655"/>
                  </a:cubicBezTo>
                  <a:cubicBezTo>
                    <a:pt x="3422" y="1660"/>
                    <a:pt x="3433" y="1666"/>
                    <a:pt x="3422" y="1671"/>
                  </a:cubicBezTo>
                  <a:cubicBezTo>
                    <a:pt x="3428" y="1660"/>
                    <a:pt x="3405" y="1655"/>
                    <a:pt x="3422" y="1649"/>
                  </a:cubicBezTo>
                  <a:cubicBezTo>
                    <a:pt x="3394" y="1643"/>
                    <a:pt x="3389" y="1643"/>
                    <a:pt x="3355" y="1638"/>
                  </a:cubicBezTo>
                  <a:lnTo>
                    <a:pt x="3355" y="1638"/>
                  </a:lnTo>
                  <a:cubicBezTo>
                    <a:pt x="3355" y="1643"/>
                    <a:pt x="3361" y="1649"/>
                    <a:pt x="3355" y="1649"/>
                  </a:cubicBezTo>
                  <a:cubicBezTo>
                    <a:pt x="3349" y="1649"/>
                    <a:pt x="3344" y="1638"/>
                    <a:pt x="3349" y="1638"/>
                  </a:cubicBezTo>
                  <a:cubicBezTo>
                    <a:pt x="3306" y="1638"/>
                    <a:pt x="3289" y="1570"/>
                    <a:pt x="3258" y="1570"/>
                  </a:cubicBezTo>
                  <a:cubicBezTo>
                    <a:pt x="3257" y="1570"/>
                    <a:pt x="3255" y="1570"/>
                    <a:pt x="3254" y="1571"/>
                  </a:cubicBezTo>
                  <a:lnTo>
                    <a:pt x="3226" y="1565"/>
                  </a:lnTo>
                  <a:cubicBezTo>
                    <a:pt x="3221" y="1559"/>
                    <a:pt x="3223" y="1559"/>
                    <a:pt x="3227" y="1559"/>
                  </a:cubicBezTo>
                  <a:cubicBezTo>
                    <a:pt x="3230" y="1559"/>
                    <a:pt x="3235" y="1559"/>
                    <a:pt x="3232" y="1554"/>
                  </a:cubicBezTo>
                  <a:cubicBezTo>
                    <a:pt x="3193" y="1548"/>
                    <a:pt x="3193" y="1515"/>
                    <a:pt x="3165" y="1509"/>
                  </a:cubicBezTo>
                  <a:cubicBezTo>
                    <a:pt x="3176" y="1470"/>
                    <a:pt x="3109" y="1459"/>
                    <a:pt x="3114" y="1425"/>
                  </a:cubicBezTo>
                  <a:lnTo>
                    <a:pt x="3114" y="1425"/>
                  </a:lnTo>
                  <a:lnTo>
                    <a:pt x="3109" y="1431"/>
                  </a:lnTo>
                  <a:cubicBezTo>
                    <a:pt x="3097" y="1431"/>
                    <a:pt x="3103" y="1419"/>
                    <a:pt x="3103" y="1414"/>
                  </a:cubicBezTo>
                  <a:lnTo>
                    <a:pt x="3103" y="1414"/>
                  </a:lnTo>
                  <a:cubicBezTo>
                    <a:pt x="3097" y="1419"/>
                    <a:pt x="3103" y="1425"/>
                    <a:pt x="3097" y="1425"/>
                  </a:cubicBezTo>
                  <a:cubicBezTo>
                    <a:pt x="3053" y="1380"/>
                    <a:pt x="3036" y="1313"/>
                    <a:pt x="3025" y="1251"/>
                  </a:cubicBezTo>
                  <a:cubicBezTo>
                    <a:pt x="3019" y="1235"/>
                    <a:pt x="2980" y="1257"/>
                    <a:pt x="2985" y="1223"/>
                  </a:cubicBezTo>
                  <a:lnTo>
                    <a:pt x="3002" y="1223"/>
                  </a:lnTo>
                  <a:cubicBezTo>
                    <a:pt x="2991" y="1207"/>
                    <a:pt x="2985" y="1184"/>
                    <a:pt x="2980" y="1162"/>
                  </a:cubicBezTo>
                  <a:cubicBezTo>
                    <a:pt x="2974" y="1139"/>
                    <a:pt x="2974" y="1117"/>
                    <a:pt x="2963" y="1095"/>
                  </a:cubicBezTo>
                  <a:lnTo>
                    <a:pt x="2963" y="1095"/>
                  </a:lnTo>
                  <a:cubicBezTo>
                    <a:pt x="2963" y="1095"/>
                    <a:pt x="2969" y="1095"/>
                    <a:pt x="2969" y="1100"/>
                  </a:cubicBezTo>
                  <a:cubicBezTo>
                    <a:pt x="2980" y="1089"/>
                    <a:pt x="2969" y="1067"/>
                    <a:pt x="2957" y="1067"/>
                  </a:cubicBezTo>
                  <a:cubicBezTo>
                    <a:pt x="2957" y="1055"/>
                    <a:pt x="2969" y="1061"/>
                    <a:pt x="2974" y="1055"/>
                  </a:cubicBezTo>
                  <a:cubicBezTo>
                    <a:pt x="2980" y="1050"/>
                    <a:pt x="2957" y="1033"/>
                    <a:pt x="2969" y="1027"/>
                  </a:cubicBezTo>
                  <a:lnTo>
                    <a:pt x="2969" y="1027"/>
                  </a:lnTo>
                  <a:cubicBezTo>
                    <a:pt x="2969" y="1027"/>
                    <a:pt x="2969" y="1033"/>
                    <a:pt x="2969" y="1033"/>
                  </a:cubicBezTo>
                  <a:cubicBezTo>
                    <a:pt x="2969" y="1028"/>
                    <a:pt x="2973" y="1010"/>
                    <a:pt x="2966" y="1010"/>
                  </a:cubicBezTo>
                  <a:cubicBezTo>
                    <a:pt x="2965" y="1010"/>
                    <a:pt x="2964" y="1010"/>
                    <a:pt x="2963" y="1011"/>
                  </a:cubicBezTo>
                  <a:cubicBezTo>
                    <a:pt x="2969" y="994"/>
                    <a:pt x="2957" y="977"/>
                    <a:pt x="2963" y="966"/>
                  </a:cubicBezTo>
                  <a:cubicBezTo>
                    <a:pt x="2952" y="955"/>
                    <a:pt x="2974" y="938"/>
                    <a:pt x="2957" y="932"/>
                  </a:cubicBezTo>
                  <a:lnTo>
                    <a:pt x="2957" y="932"/>
                  </a:lnTo>
                  <a:cubicBezTo>
                    <a:pt x="2959" y="933"/>
                    <a:pt x="2960" y="933"/>
                    <a:pt x="2961" y="933"/>
                  </a:cubicBezTo>
                  <a:cubicBezTo>
                    <a:pt x="2974" y="933"/>
                    <a:pt x="2974" y="903"/>
                    <a:pt x="2969" y="893"/>
                  </a:cubicBezTo>
                  <a:lnTo>
                    <a:pt x="2969" y="893"/>
                  </a:lnTo>
                  <a:cubicBezTo>
                    <a:pt x="2970" y="894"/>
                    <a:pt x="2971" y="895"/>
                    <a:pt x="2972" y="895"/>
                  </a:cubicBezTo>
                  <a:cubicBezTo>
                    <a:pt x="2975" y="895"/>
                    <a:pt x="2979" y="891"/>
                    <a:pt x="2982" y="891"/>
                  </a:cubicBezTo>
                  <a:cubicBezTo>
                    <a:pt x="2983" y="891"/>
                    <a:pt x="2984" y="892"/>
                    <a:pt x="2985" y="893"/>
                  </a:cubicBezTo>
                  <a:cubicBezTo>
                    <a:pt x="2991" y="882"/>
                    <a:pt x="2985" y="865"/>
                    <a:pt x="2974" y="865"/>
                  </a:cubicBezTo>
                  <a:cubicBezTo>
                    <a:pt x="3002" y="854"/>
                    <a:pt x="2969" y="815"/>
                    <a:pt x="3002" y="815"/>
                  </a:cubicBezTo>
                  <a:cubicBezTo>
                    <a:pt x="3002" y="775"/>
                    <a:pt x="3013" y="742"/>
                    <a:pt x="3025" y="708"/>
                  </a:cubicBezTo>
                  <a:lnTo>
                    <a:pt x="3025" y="708"/>
                  </a:lnTo>
                  <a:cubicBezTo>
                    <a:pt x="3041" y="719"/>
                    <a:pt x="3008" y="742"/>
                    <a:pt x="3030" y="753"/>
                  </a:cubicBezTo>
                  <a:cubicBezTo>
                    <a:pt x="3030" y="719"/>
                    <a:pt x="3030" y="697"/>
                    <a:pt x="3047" y="674"/>
                  </a:cubicBezTo>
                  <a:cubicBezTo>
                    <a:pt x="3048" y="673"/>
                    <a:pt x="3049" y="673"/>
                    <a:pt x="3050" y="673"/>
                  </a:cubicBezTo>
                  <a:cubicBezTo>
                    <a:pt x="3053" y="673"/>
                    <a:pt x="3053" y="681"/>
                    <a:pt x="3053" y="686"/>
                  </a:cubicBezTo>
                  <a:cubicBezTo>
                    <a:pt x="3064" y="652"/>
                    <a:pt x="3092" y="635"/>
                    <a:pt x="3097" y="607"/>
                  </a:cubicBezTo>
                  <a:cubicBezTo>
                    <a:pt x="3081" y="607"/>
                    <a:pt x="3091" y="576"/>
                    <a:pt x="3087" y="569"/>
                  </a:cubicBezTo>
                  <a:lnTo>
                    <a:pt x="3087" y="569"/>
                  </a:lnTo>
                  <a:cubicBezTo>
                    <a:pt x="3091" y="574"/>
                    <a:pt x="3094" y="575"/>
                    <a:pt x="3097" y="575"/>
                  </a:cubicBezTo>
                  <a:cubicBezTo>
                    <a:pt x="3102" y="575"/>
                    <a:pt x="3107" y="571"/>
                    <a:pt x="3112" y="571"/>
                  </a:cubicBezTo>
                  <a:cubicBezTo>
                    <a:pt x="3115" y="571"/>
                    <a:pt x="3120" y="574"/>
                    <a:pt x="3125" y="585"/>
                  </a:cubicBezTo>
                  <a:cubicBezTo>
                    <a:pt x="3125" y="579"/>
                    <a:pt x="3125" y="574"/>
                    <a:pt x="3120" y="568"/>
                  </a:cubicBezTo>
                  <a:cubicBezTo>
                    <a:pt x="3125" y="568"/>
                    <a:pt x="3131" y="568"/>
                    <a:pt x="3131" y="579"/>
                  </a:cubicBezTo>
                  <a:cubicBezTo>
                    <a:pt x="3142" y="557"/>
                    <a:pt x="3131" y="557"/>
                    <a:pt x="3142" y="546"/>
                  </a:cubicBezTo>
                  <a:cubicBezTo>
                    <a:pt x="3148" y="551"/>
                    <a:pt x="3148" y="551"/>
                    <a:pt x="3148" y="557"/>
                  </a:cubicBezTo>
                  <a:cubicBezTo>
                    <a:pt x="3148" y="546"/>
                    <a:pt x="3148" y="534"/>
                    <a:pt x="3165" y="523"/>
                  </a:cubicBezTo>
                  <a:cubicBezTo>
                    <a:pt x="3165" y="529"/>
                    <a:pt x="3165" y="529"/>
                    <a:pt x="3165" y="534"/>
                  </a:cubicBezTo>
                  <a:cubicBezTo>
                    <a:pt x="3181" y="512"/>
                    <a:pt x="3181" y="484"/>
                    <a:pt x="3209" y="473"/>
                  </a:cubicBezTo>
                  <a:cubicBezTo>
                    <a:pt x="3212" y="481"/>
                    <a:pt x="3214" y="483"/>
                    <a:pt x="3216" y="483"/>
                  </a:cubicBezTo>
                  <a:cubicBezTo>
                    <a:pt x="3218" y="483"/>
                    <a:pt x="3221" y="481"/>
                    <a:pt x="3225" y="481"/>
                  </a:cubicBezTo>
                  <a:cubicBezTo>
                    <a:pt x="3227" y="481"/>
                    <a:pt x="3229" y="482"/>
                    <a:pt x="3232" y="484"/>
                  </a:cubicBezTo>
                  <a:cubicBezTo>
                    <a:pt x="3237" y="478"/>
                    <a:pt x="3243" y="478"/>
                    <a:pt x="3243" y="473"/>
                  </a:cubicBezTo>
                  <a:lnTo>
                    <a:pt x="3232" y="467"/>
                  </a:lnTo>
                  <a:cubicBezTo>
                    <a:pt x="3249" y="462"/>
                    <a:pt x="3249" y="445"/>
                    <a:pt x="3260" y="445"/>
                  </a:cubicBezTo>
                  <a:lnTo>
                    <a:pt x="3260" y="456"/>
                  </a:lnTo>
                  <a:lnTo>
                    <a:pt x="3277" y="439"/>
                  </a:lnTo>
                  <a:lnTo>
                    <a:pt x="3260" y="439"/>
                  </a:lnTo>
                  <a:cubicBezTo>
                    <a:pt x="3271" y="428"/>
                    <a:pt x="3249" y="422"/>
                    <a:pt x="3265" y="417"/>
                  </a:cubicBezTo>
                  <a:lnTo>
                    <a:pt x="3265" y="417"/>
                  </a:lnTo>
                  <a:cubicBezTo>
                    <a:pt x="3265" y="418"/>
                    <a:pt x="3266" y="418"/>
                    <a:pt x="3267" y="418"/>
                  </a:cubicBezTo>
                  <a:cubicBezTo>
                    <a:pt x="3271" y="418"/>
                    <a:pt x="3279" y="415"/>
                    <a:pt x="3286" y="415"/>
                  </a:cubicBezTo>
                  <a:cubicBezTo>
                    <a:pt x="3288" y="415"/>
                    <a:pt x="3291" y="416"/>
                    <a:pt x="3293" y="417"/>
                  </a:cubicBezTo>
                  <a:cubicBezTo>
                    <a:pt x="3293" y="406"/>
                    <a:pt x="3299" y="400"/>
                    <a:pt x="3310" y="400"/>
                  </a:cubicBezTo>
                  <a:cubicBezTo>
                    <a:pt x="3316" y="400"/>
                    <a:pt x="3316" y="417"/>
                    <a:pt x="3321" y="422"/>
                  </a:cubicBezTo>
                  <a:cubicBezTo>
                    <a:pt x="3321" y="406"/>
                    <a:pt x="3349" y="400"/>
                    <a:pt x="3349" y="383"/>
                  </a:cubicBezTo>
                  <a:cubicBezTo>
                    <a:pt x="3349" y="389"/>
                    <a:pt x="3349" y="400"/>
                    <a:pt x="3355" y="400"/>
                  </a:cubicBezTo>
                  <a:lnTo>
                    <a:pt x="3355" y="383"/>
                  </a:lnTo>
                  <a:cubicBezTo>
                    <a:pt x="3361" y="389"/>
                    <a:pt x="3361" y="389"/>
                    <a:pt x="3366" y="394"/>
                  </a:cubicBezTo>
                  <a:cubicBezTo>
                    <a:pt x="3383" y="389"/>
                    <a:pt x="3349" y="378"/>
                    <a:pt x="3377" y="378"/>
                  </a:cubicBezTo>
                  <a:cubicBezTo>
                    <a:pt x="3372" y="378"/>
                    <a:pt x="3377" y="383"/>
                    <a:pt x="3372" y="383"/>
                  </a:cubicBezTo>
                  <a:cubicBezTo>
                    <a:pt x="3394" y="383"/>
                    <a:pt x="3411" y="361"/>
                    <a:pt x="3433" y="361"/>
                  </a:cubicBezTo>
                  <a:cubicBezTo>
                    <a:pt x="3445" y="378"/>
                    <a:pt x="3417" y="372"/>
                    <a:pt x="3428" y="383"/>
                  </a:cubicBezTo>
                  <a:cubicBezTo>
                    <a:pt x="3453" y="373"/>
                    <a:pt x="3479" y="349"/>
                    <a:pt x="3504" y="349"/>
                  </a:cubicBezTo>
                  <a:cubicBezTo>
                    <a:pt x="3507" y="349"/>
                    <a:pt x="3509" y="349"/>
                    <a:pt x="3512" y="350"/>
                  </a:cubicBezTo>
                  <a:lnTo>
                    <a:pt x="3506" y="344"/>
                  </a:lnTo>
                  <a:cubicBezTo>
                    <a:pt x="3508" y="338"/>
                    <a:pt x="3510" y="336"/>
                    <a:pt x="3514" y="336"/>
                  </a:cubicBezTo>
                  <a:cubicBezTo>
                    <a:pt x="3521" y="336"/>
                    <a:pt x="3532" y="346"/>
                    <a:pt x="3540" y="346"/>
                  </a:cubicBezTo>
                  <a:cubicBezTo>
                    <a:pt x="3541" y="346"/>
                    <a:pt x="3541" y="346"/>
                    <a:pt x="3542" y="346"/>
                  </a:cubicBezTo>
                  <a:lnTo>
                    <a:pt x="3542" y="346"/>
                  </a:lnTo>
                  <a:cubicBezTo>
                    <a:pt x="3540" y="349"/>
                    <a:pt x="3540" y="355"/>
                    <a:pt x="3540" y="355"/>
                  </a:cubicBezTo>
                  <a:cubicBezTo>
                    <a:pt x="3562" y="355"/>
                    <a:pt x="3585" y="344"/>
                    <a:pt x="3613" y="333"/>
                  </a:cubicBezTo>
                  <a:lnTo>
                    <a:pt x="3613" y="333"/>
                  </a:lnTo>
                  <a:lnTo>
                    <a:pt x="3607" y="344"/>
                  </a:lnTo>
                  <a:cubicBezTo>
                    <a:pt x="3615" y="347"/>
                    <a:pt x="3624" y="347"/>
                    <a:pt x="3632" y="347"/>
                  </a:cubicBezTo>
                  <a:cubicBezTo>
                    <a:pt x="3639" y="347"/>
                    <a:pt x="3646" y="347"/>
                    <a:pt x="3652" y="350"/>
                  </a:cubicBezTo>
                  <a:cubicBezTo>
                    <a:pt x="3657" y="344"/>
                    <a:pt x="3663" y="344"/>
                    <a:pt x="3663" y="333"/>
                  </a:cubicBezTo>
                  <a:cubicBezTo>
                    <a:pt x="3674" y="346"/>
                    <a:pt x="3686" y="349"/>
                    <a:pt x="3698" y="349"/>
                  </a:cubicBezTo>
                  <a:cubicBezTo>
                    <a:pt x="3712" y="349"/>
                    <a:pt x="3725" y="345"/>
                    <a:pt x="3738" y="345"/>
                  </a:cubicBezTo>
                  <a:cubicBezTo>
                    <a:pt x="3750" y="345"/>
                    <a:pt x="3760" y="348"/>
                    <a:pt x="3769" y="361"/>
                  </a:cubicBezTo>
                  <a:cubicBezTo>
                    <a:pt x="3764" y="361"/>
                    <a:pt x="3758" y="366"/>
                    <a:pt x="3758" y="366"/>
                  </a:cubicBezTo>
                  <a:lnTo>
                    <a:pt x="3792" y="366"/>
                  </a:lnTo>
                  <a:cubicBezTo>
                    <a:pt x="3792" y="355"/>
                    <a:pt x="3792" y="361"/>
                    <a:pt x="3786" y="350"/>
                  </a:cubicBezTo>
                  <a:cubicBezTo>
                    <a:pt x="3792" y="344"/>
                    <a:pt x="3797" y="344"/>
                    <a:pt x="3809" y="344"/>
                  </a:cubicBezTo>
                  <a:lnTo>
                    <a:pt x="3809" y="344"/>
                  </a:lnTo>
                  <a:cubicBezTo>
                    <a:pt x="3792" y="350"/>
                    <a:pt x="3803" y="361"/>
                    <a:pt x="3809" y="366"/>
                  </a:cubicBezTo>
                  <a:cubicBezTo>
                    <a:pt x="3809" y="366"/>
                    <a:pt x="3809" y="361"/>
                    <a:pt x="3809" y="361"/>
                  </a:cubicBezTo>
                  <a:cubicBezTo>
                    <a:pt x="3811" y="366"/>
                    <a:pt x="3813" y="367"/>
                    <a:pt x="3814" y="367"/>
                  </a:cubicBezTo>
                  <a:cubicBezTo>
                    <a:pt x="3819" y="367"/>
                    <a:pt x="3822" y="351"/>
                    <a:pt x="3830" y="351"/>
                  </a:cubicBezTo>
                  <a:cubicBezTo>
                    <a:pt x="3832" y="351"/>
                    <a:pt x="3834" y="352"/>
                    <a:pt x="3837" y="355"/>
                  </a:cubicBezTo>
                  <a:lnTo>
                    <a:pt x="3831" y="361"/>
                  </a:lnTo>
                  <a:cubicBezTo>
                    <a:pt x="3839" y="361"/>
                    <a:pt x="3846" y="358"/>
                    <a:pt x="3852" y="358"/>
                  </a:cubicBezTo>
                  <a:cubicBezTo>
                    <a:pt x="3855" y="358"/>
                    <a:pt x="3857" y="359"/>
                    <a:pt x="3859" y="361"/>
                  </a:cubicBezTo>
                  <a:cubicBezTo>
                    <a:pt x="3859" y="369"/>
                    <a:pt x="3856" y="371"/>
                    <a:pt x="3853" y="371"/>
                  </a:cubicBezTo>
                  <a:cubicBezTo>
                    <a:pt x="3852" y="371"/>
                    <a:pt x="3851" y="370"/>
                    <a:pt x="3850" y="370"/>
                  </a:cubicBezTo>
                  <a:cubicBezTo>
                    <a:pt x="3849" y="370"/>
                    <a:pt x="3848" y="371"/>
                    <a:pt x="3848" y="372"/>
                  </a:cubicBezTo>
                  <a:cubicBezTo>
                    <a:pt x="3850" y="373"/>
                    <a:pt x="3852" y="373"/>
                    <a:pt x="3853" y="373"/>
                  </a:cubicBezTo>
                  <a:cubicBezTo>
                    <a:pt x="3860" y="373"/>
                    <a:pt x="3866" y="370"/>
                    <a:pt x="3872" y="370"/>
                  </a:cubicBezTo>
                  <a:cubicBezTo>
                    <a:pt x="3876" y="370"/>
                    <a:pt x="3880" y="372"/>
                    <a:pt x="3882" y="378"/>
                  </a:cubicBezTo>
                  <a:cubicBezTo>
                    <a:pt x="3878" y="378"/>
                    <a:pt x="3874" y="375"/>
                    <a:pt x="3870" y="375"/>
                  </a:cubicBezTo>
                  <a:cubicBezTo>
                    <a:pt x="3868" y="375"/>
                    <a:pt x="3867" y="376"/>
                    <a:pt x="3865" y="378"/>
                  </a:cubicBezTo>
                  <a:cubicBezTo>
                    <a:pt x="3870" y="394"/>
                    <a:pt x="3870" y="389"/>
                    <a:pt x="3882" y="394"/>
                  </a:cubicBezTo>
                  <a:lnTo>
                    <a:pt x="3876" y="394"/>
                  </a:lnTo>
                  <a:lnTo>
                    <a:pt x="3893" y="411"/>
                  </a:lnTo>
                  <a:lnTo>
                    <a:pt x="3893" y="406"/>
                  </a:lnTo>
                  <a:cubicBezTo>
                    <a:pt x="3901" y="399"/>
                    <a:pt x="3907" y="397"/>
                    <a:pt x="3912" y="397"/>
                  </a:cubicBezTo>
                  <a:cubicBezTo>
                    <a:pt x="3920" y="397"/>
                    <a:pt x="3926" y="403"/>
                    <a:pt x="3936" y="403"/>
                  </a:cubicBezTo>
                  <a:cubicBezTo>
                    <a:pt x="3940" y="403"/>
                    <a:pt x="3944" y="402"/>
                    <a:pt x="3949" y="400"/>
                  </a:cubicBezTo>
                  <a:lnTo>
                    <a:pt x="3949" y="400"/>
                  </a:lnTo>
                  <a:cubicBezTo>
                    <a:pt x="3921" y="411"/>
                    <a:pt x="3943" y="411"/>
                    <a:pt x="3932" y="422"/>
                  </a:cubicBezTo>
                  <a:cubicBezTo>
                    <a:pt x="3937" y="427"/>
                    <a:pt x="3941" y="436"/>
                    <a:pt x="3939" y="439"/>
                  </a:cubicBezTo>
                  <a:lnTo>
                    <a:pt x="3939" y="439"/>
                  </a:lnTo>
                  <a:cubicBezTo>
                    <a:pt x="3940" y="438"/>
                    <a:pt x="3940" y="438"/>
                    <a:pt x="3941" y="438"/>
                  </a:cubicBezTo>
                  <a:cubicBezTo>
                    <a:pt x="3946" y="438"/>
                    <a:pt x="3946" y="448"/>
                    <a:pt x="3955" y="448"/>
                  </a:cubicBezTo>
                  <a:cubicBezTo>
                    <a:pt x="3957" y="448"/>
                    <a:pt x="3961" y="447"/>
                    <a:pt x="3966" y="445"/>
                  </a:cubicBezTo>
                  <a:cubicBezTo>
                    <a:pt x="3966" y="448"/>
                    <a:pt x="3968" y="449"/>
                    <a:pt x="3970" y="451"/>
                  </a:cubicBezTo>
                  <a:lnTo>
                    <a:pt x="3970" y="451"/>
                  </a:lnTo>
                  <a:cubicBezTo>
                    <a:pt x="3970" y="451"/>
                    <a:pt x="3970" y="450"/>
                    <a:pt x="3971" y="450"/>
                  </a:cubicBezTo>
                  <a:cubicBezTo>
                    <a:pt x="3973" y="450"/>
                    <a:pt x="3974" y="450"/>
                    <a:pt x="3976" y="450"/>
                  </a:cubicBezTo>
                  <a:cubicBezTo>
                    <a:pt x="3999" y="450"/>
                    <a:pt x="4001" y="490"/>
                    <a:pt x="4033" y="490"/>
                  </a:cubicBezTo>
                  <a:cubicBezTo>
                    <a:pt x="4044" y="492"/>
                    <a:pt x="4054" y="492"/>
                    <a:pt x="4064" y="492"/>
                  </a:cubicBezTo>
                  <a:cubicBezTo>
                    <a:pt x="4073" y="492"/>
                    <a:pt x="4083" y="492"/>
                    <a:pt x="4094" y="495"/>
                  </a:cubicBezTo>
                  <a:cubicBezTo>
                    <a:pt x="4094" y="506"/>
                    <a:pt x="4078" y="506"/>
                    <a:pt x="4078" y="506"/>
                  </a:cubicBezTo>
                  <a:cubicBezTo>
                    <a:pt x="4083" y="518"/>
                    <a:pt x="4089" y="523"/>
                    <a:pt x="4100" y="529"/>
                  </a:cubicBezTo>
                  <a:cubicBezTo>
                    <a:pt x="4094" y="529"/>
                    <a:pt x="4094" y="534"/>
                    <a:pt x="4094" y="540"/>
                  </a:cubicBezTo>
                  <a:cubicBezTo>
                    <a:pt x="4095" y="541"/>
                    <a:pt x="4096" y="541"/>
                    <a:pt x="4097" y="541"/>
                  </a:cubicBezTo>
                  <a:cubicBezTo>
                    <a:pt x="4101" y="541"/>
                    <a:pt x="4105" y="538"/>
                    <a:pt x="4109" y="538"/>
                  </a:cubicBezTo>
                  <a:cubicBezTo>
                    <a:pt x="4112" y="538"/>
                    <a:pt x="4115" y="540"/>
                    <a:pt x="4117" y="546"/>
                  </a:cubicBezTo>
                  <a:cubicBezTo>
                    <a:pt x="4111" y="546"/>
                    <a:pt x="4100" y="551"/>
                    <a:pt x="4094" y="551"/>
                  </a:cubicBezTo>
                  <a:cubicBezTo>
                    <a:pt x="4106" y="557"/>
                    <a:pt x="4117" y="557"/>
                    <a:pt x="4128" y="562"/>
                  </a:cubicBezTo>
                  <a:cubicBezTo>
                    <a:pt x="4128" y="568"/>
                    <a:pt x="4117" y="568"/>
                    <a:pt x="4111" y="568"/>
                  </a:cubicBezTo>
                  <a:cubicBezTo>
                    <a:pt x="4120" y="573"/>
                    <a:pt x="4133" y="581"/>
                    <a:pt x="4143" y="581"/>
                  </a:cubicBezTo>
                  <a:cubicBezTo>
                    <a:pt x="4146" y="581"/>
                    <a:pt x="4148" y="580"/>
                    <a:pt x="4150" y="579"/>
                  </a:cubicBezTo>
                  <a:lnTo>
                    <a:pt x="4146" y="575"/>
                  </a:lnTo>
                  <a:lnTo>
                    <a:pt x="4146" y="575"/>
                  </a:lnTo>
                  <a:cubicBezTo>
                    <a:pt x="4145" y="577"/>
                    <a:pt x="4139" y="579"/>
                    <a:pt x="4139" y="579"/>
                  </a:cubicBezTo>
                  <a:cubicBezTo>
                    <a:pt x="4122" y="579"/>
                    <a:pt x="4128" y="562"/>
                    <a:pt x="4134" y="562"/>
                  </a:cubicBezTo>
                  <a:lnTo>
                    <a:pt x="4134" y="562"/>
                  </a:lnTo>
                  <a:lnTo>
                    <a:pt x="4139" y="568"/>
                  </a:lnTo>
                  <a:cubicBezTo>
                    <a:pt x="4156" y="540"/>
                    <a:pt x="4117" y="546"/>
                    <a:pt x="4106" y="534"/>
                  </a:cubicBezTo>
                  <a:lnTo>
                    <a:pt x="4122" y="523"/>
                  </a:lnTo>
                  <a:lnTo>
                    <a:pt x="4100" y="523"/>
                  </a:lnTo>
                  <a:cubicBezTo>
                    <a:pt x="4100" y="519"/>
                    <a:pt x="4104" y="511"/>
                    <a:pt x="4111" y="511"/>
                  </a:cubicBezTo>
                  <a:cubicBezTo>
                    <a:pt x="4113" y="511"/>
                    <a:pt x="4115" y="511"/>
                    <a:pt x="4117" y="512"/>
                  </a:cubicBezTo>
                  <a:cubicBezTo>
                    <a:pt x="4111" y="495"/>
                    <a:pt x="4100" y="506"/>
                    <a:pt x="4100" y="495"/>
                  </a:cubicBezTo>
                  <a:cubicBezTo>
                    <a:pt x="4100" y="490"/>
                    <a:pt x="4106" y="490"/>
                    <a:pt x="4106" y="490"/>
                  </a:cubicBezTo>
                  <a:lnTo>
                    <a:pt x="4089" y="490"/>
                  </a:lnTo>
                  <a:cubicBezTo>
                    <a:pt x="4093" y="486"/>
                    <a:pt x="4097" y="482"/>
                    <a:pt x="4099" y="482"/>
                  </a:cubicBezTo>
                  <a:cubicBezTo>
                    <a:pt x="4099" y="482"/>
                    <a:pt x="4099" y="482"/>
                    <a:pt x="4099" y="482"/>
                  </a:cubicBezTo>
                  <a:lnTo>
                    <a:pt x="4099" y="482"/>
                  </a:lnTo>
                  <a:cubicBezTo>
                    <a:pt x="4093" y="462"/>
                    <a:pt x="4067" y="472"/>
                    <a:pt x="4072" y="456"/>
                  </a:cubicBezTo>
                  <a:cubicBezTo>
                    <a:pt x="4066" y="454"/>
                    <a:pt x="4063" y="453"/>
                    <a:pt x="4060" y="453"/>
                  </a:cubicBezTo>
                  <a:cubicBezTo>
                    <a:pt x="4049" y="453"/>
                    <a:pt x="4055" y="467"/>
                    <a:pt x="4033" y="467"/>
                  </a:cubicBezTo>
                  <a:lnTo>
                    <a:pt x="4044" y="428"/>
                  </a:lnTo>
                  <a:lnTo>
                    <a:pt x="4033" y="439"/>
                  </a:lnTo>
                  <a:cubicBezTo>
                    <a:pt x="4027" y="434"/>
                    <a:pt x="4027" y="434"/>
                    <a:pt x="4027" y="428"/>
                  </a:cubicBezTo>
                  <a:cubicBezTo>
                    <a:pt x="4016" y="428"/>
                    <a:pt x="4027" y="434"/>
                    <a:pt x="4016" y="439"/>
                  </a:cubicBezTo>
                  <a:cubicBezTo>
                    <a:pt x="4012" y="423"/>
                    <a:pt x="3995" y="421"/>
                    <a:pt x="3989" y="413"/>
                  </a:cubicBezTo>
                  <a:lnTo>
                    <a:pt x="3989" y="413"/>
                  </a:lnTo>
                  <a:cubicBezTo>
                    <a:pt x="3989" y="413"/>
                    <a:pt x="3989" y="413"/>
                    <a:pt x="3989" y="413"/>
                  </a:cubicBezTo>
                  <a:cubicBezTo>
                    <a:pt x="3988" y="413"/>
                    <a:pt x="3986" y="412"/>
                    <a:pt x="3982" y="411"/>
                  </a:cubicBezTo>
                  <a:cubicBezTo>
                    <a:pt x="3988" y="389"/>
                    <a:pt x="3960" y="406"/>
                    <a:pt x="3954" y="389"/>
                  </a:cubicBezTo>
                  <a:cubicBezTo>
                    <a:pt x="3957" y="387"/>
                    <a:pt x="3960" y="387"/>
                    <a:pt x="3962" y="387"/>
                  </a:cubicBezTo>
                  <a:cubicBezTo>
                    <a:pt x="3965" y="387"/>
                    <a:pt x="3967" y="387"/>
                    <a:pt x="3968" y="387"/>
                  </a:cubicBezTo>
                  <a:cubicBezTo>
                    <a:pt x="3971" y="387"/>
                    <a:pt x="3971" y="386"/>
                    <a:pt x="3966" y="378"/>
                  </a:cubicBezTo>
                  <a:cubicBezTo>
                    <a:pt x="3962" y="381"/>
                    <a:pt x="3959" y="382"/>
                    <a:pt x="3957" y="382"/>
                  </a:cubicBezTo>
                  <a:cubicBezTo>
                    <a:pt x="3948" y="382"/>
                    <a:pt x="3945" y="361"/>
                    <a:pt x="3932" y="361"/>
                  </a:cubicBezTo>
                  <a:cubicBezTo>
                    <a:pt x="3938" y="361"/>
                    <a:pt x="3938" y="355"/>
                    <a:pt x="3938" y="350"/>
                  </a:cubicBezTo>
                  <a:lnTo>
                    <a:pt x="3938" y="350"/>
                  </a:lnTo>
                  <a:cubicBezTo>
                    <a:pt x="3932" y="350"/>
                    <a:pt x="3926" y="361"/>
                    <a:pt x="3926" y="366"/>
                  </a:cubicBezTo>
                  <a:lnTo>
                    <a:pt x="3926" y="366"/>
                  </a:lnTo>
                  <a:cubicBezTo>
                    <a:pt x="3926" y="361"/>
                    <a:pt x="3932" y="361"/>
                    <a:pt x="3932" y="361"/>
                  </a:cubicBezTo>
                  <a:lnTo>
                    <a:pt x="3932" y="361"/>
                  </a:lnTo>
                  <a:cubicBezTo>
                    <a:pt x="3932" y="366"/>
                    <a:pt x="3926" y="366"/>
                    <a:pt x="3926" y="366"/>
                  </a:cubicBezTo>
                  <a:cubicBezTo>
                    <a:pt x="3915" y="366"/>
                    <a:pt x="3904" y="355"/>
                    <a:pt x="3887" y="355"/>
                  </a:cubicBezTo>
                  <a:cubicBezTo>
                    <a:pt x="3893" y="350"/>
                    <a:pt x="3859" y="333"/>
                    <a:pt x="3842" y="322"/>
                  </a:cubicBezTo>
                  <a:cubicBezTo>
                    <a:pt x="3839" y="327"/>
                    <a:pt x="3834" y="329"/>
                    <a:pt x="3828" y="329"/>
                  </a:cubicBezTo>
                  <a:cubicBezTo>
                    <a:pt x="3821" y="329"/>
                    <a:pt x="3814" y="327"/>
                    <a:pt x="3809" y="327"/>
                  </a:cubicBezTo>
                  <a:cubicBezTo>
                    <a:pt x="3809" y="316"/>
                    <a:pt x="3814" y="310"/>
                    <a:pt x="3820" y="310"/>
                  </a:cubicBezTo>
                  <a:lnTo>
                    <a:pt x="3809" y="305"/>
                  </a:lnTo>
                  <a:cubicBezTo>
                    <a:pt x="3803" y="310"/>
                    <a:pt x="3797" y="310"/>
                    <a:pt x="3792" y="310"/>
                  </a:cubicBezTo>
                  <a:lnTo>
                    <a:pt x="3797" y="299"/>
                  </a:lnTo>
                  <a:cubicBezTo>
                    <a:pt x="3788" y="299"/>
                    <a:pt x="3778" y="303"/>
                    <a:pt x="3768" y="303"/>
                  </a:cubicBezTo>
                  <a:cubicBezTo>
                    <a:pt x="3760" y="303"/>
                    <a:pt x="3751" y="301"/>
                    <a:pt x="3741" y="294"/>
                  </a:cubicBezTo>
                  <a:lnTo>
                    <a:pt x="3741" y="294"/>
                  </a:lnTo>
                  <a:cubicBezTo>
                    <a:pt x="3736" y="305"/>
                    <a:pt x="3753" y="333"/>
                    <a:pt x="3730" y="338"/>
                  </a:cubicBezTo>
                  <a:cubicBezTo>
                    <a:pt x="3730" y="330"/>
                    <a:pt x="3730" y="322"/>
                    <a:pt x="3733" y="318"/>
                  </a:cubicBezTo>
                  <a:lnTo>
                    <a:pt x="3733" y="318"/>
                  </a:lnTo>
                  <a:cubicBezTo>
                    <a:pt x="3732" y="318"/>
                    <a:pt x="3731" y="319"/>
                    <a:pt x="3730" y="319"/>
                  </a:cubicBezTo>
                  <a:cubicBezTo>
                    <a:pt x="3728" y="319"/>
                    <a:pt x="3727" y="318"/>
                    <a:pt x="3725" y="316"/>
                  </a:cubicBezTo>
                  <a:cubicBezTo>
                    <a:pt x="3725" y="305"/>
                    <a:pt x="3719" y="305"/>
                    <a:pt x="3719" y="299"/>
                  </a:cubicBezTo>
                  <a:lnTo>
                    <a:pt x="3719" y="299"/>
                  </a:lnTo>
                  <a:cubicBezTo>
                    <a:pt x="3719" y="299"/>
                    <a:pt x="3722" y="302"/>
                    <a:pt x="3725" y="302"/>
                  </a:cubicBezTo>
                  <a:cubicBezTo>
                    <a:pt x="3727" y="302"/>
                    <a:pt x="3728" y="301"/>
                    <a:pt x="3730" y="299"/>
                  </a:cubicBezTo>
                  <a:cubicBezTo>
                    <a:pt x="3719" y="299"/>
                    <a:pt x="3713" y="294"/>
                    <a:pt x="3708" y="282"/>
                  </a:cubicBezTo>
                  <a:cubicBezTo>
                    <a:pt x="3708" y="288"/>
                    <a:pt x="3708" y="299"/>
                    <a:pt x="3702" y="299"/>
                  </a:cubicBezTo>
                  <a:cubicBezTo>
                    <a:pt x="3685" y="294"/>
                    <a:pt x="3697" y="288"/>
                    <a:pt x="3685" y="277"/>
                  </a:cubicBezTo>
                  <a:cubicBezTo>
                    <a:pt x="3680" y="282"/>
                    <a:pt x="3669" y="277"/>
                    <a:pt x="3669" y="294"/>
                  </a:cubicBezTo>
                  <a:cubicBezTo>
                    <a:pt x="3663" y="294"/>
                    <a:pt x="3663" y="282"/>
                    <a:pt x="3663" y="282"/>
                  </a:cubicBezTo>
                  <a:cubicBezTo>
                    <a:pt x="3652" y="288"/>
                    <a:pt x="3624" y="282"/>
                    <a:pt x="3629" y="294"/>
                  </a:cubicBezTo>
                  <a:lnTo>
                    <a:pt x="3635" y="299"/>
                  </a:lnTo>
                  <a:lnTo>
                    <a:pt x="3629" y="299"/>
                  </a:lnTo>
                  <a:cubicBezTo>
                    <a:pt x="3622" y="301"/>
                    <a:pt x="3615" y="302"/>
                    <a:pt x="3607" y="302"/>
                  </a:cubicBezTo>
                  <a:cubicBezTo>
                    <a:pt x="3592" y="302"/>
                    <a:pt x="3577" y="299"/>
                    <a:pt x="3562" y="299"/>
                  </a:cubicBezTo>
                  <a:cubicBezTo>
                    <a:pt x="3565" y="296"/>
                    <a:pt x="3567" y="293"/>
                    <a:pt x="3567" y="290"/>
                  </a:cubicBezTo>
                  <a:lnTo>
                    <a:pt x="3567" y="290"/>
                  </a:lnTo>
                  <a:cubicBezTo>
                    <a:pt x="3566" y="291"/>
                    <a:pt x="3564" y="292"/>
                    <a:pt x="3562" y="292"/>
                  </a:cubicBezTo>
                  <a:cubicBezTo>
                    <a:pt x="3558" y="292"/>
                    <a:pt x="3554" y="291"/>
                    <a:pt x="3551" y="288"/>
                  </a:cubicBezTo>
                  <a:lnTo>
                    <a:pt x="3551" y="288"/>
                  </a:lnTo>
                  <a:cubicBezTo>
                    <a:pt x="3557" y="294"/>
                    <a:pt x="3551" y="294"/>
                    <a:pt x="3551" y="299"/>
                  </a:cubicBezTo>
                  <a:lnTo>
                    <a:pt x="3545" y="299"/>
                  </a:lnTo>
                  <a:lnTo>
                    <a:pt x="3545" y="294"/>
                  </a:lnTo>
                  <a:lnTo>
                    <a:pt x="3534" y="294"/>
                  </a:lnTo>
                  <a:lnTo>
                    <a:pt x="3534" y="299"/>
                  </a:lnTo>
                  <a:cubicBezTo>
                    <a:pt x="3523" y="299"/>
                    <a:pt x="3506" y="305"/>
                    <a:pt x="3495" y="316"/>
                  </a:cubicBezTo>
                  <a:cubicBezTo>
                    <a:pt x="3495" y="316"/>
                    <a:pt x="3484" y="305"/>
                    <a:pt x="3484" y="299"/>
                  </a:cubicBezTo>
                  <a:cubicBezTo>
                    <a:pt x="3473" y="305"/>
                    <a:pt x="3473" y="310"/>
                    <a:pt x="3456" y="310"/>
                  </a:cubicBezTo>
                  <a:cubicBezTo>
                    <a:pt x="3467" y="299"/>
                    <a:pt x="3450" y="305"/>
                    <a:pt x="3467" y="299"/>
                  </a:cubicBezTo>
                  <a:cubicBezTo>
                    <a:pt x="3460" y="299"/>
                    <a:pt x="3455" y="298"/>
                    <a:pt x="3451" y="298"/>
                  </a:cubicBezTo>
                  <a:cubicBezTo>
                    <a:pt x="3444" y="298"/>
                    <a:pt x="3438" y="300"/>
                    <a:pt x="3428" y="310"/>
                  </a:cubicBezTo>
                  <a:cubicBezTo>
                    <a:pt x="3431" y="304"/>
                    <a:pt x="3425" y="301"/>
                    <a:pt x="3418" y="301"/>
                  </a:cubicBezTo>
                  <a:cubicBezTo>
                    <a:pt x="3413" y="301"/>
                    <a:pt x="3408" y="303"/>
                    <a:pt x="3405" y="305"/>
                  </a:cubicBezTo>
                  <a:lnTo>
                    <a:pt x="3417" y="310"/>
                  </a:lnTo>
                  <a:cubicBezTo>
                    <a:pt x="3411" y="316"/>
                    <a:pt x="3400" y="316"/>
                    <a:pt x="3394" y="316"/>
                  </a:cubicBezTo>
                  <a:lnTo>
                    <a:pt x="3394" y="299"/>
                  </a:lnTo>
                  <a:cubicBezTo>
                    <a:pt x="3392" y="299"/>
                    <a:pt x="3391" y="299"/>
                    <a:pt x="3389" y="299"/>
                  </a:cubicBezTo>
                  <a:cubicBezTo>
                    <a:pt x="3359" y="299"/>
                    <a:pt x="3346" y="336"/>
                    <a:pt x="3322" y="336"/>
                  </a:cubicBezTo>
                  <a:cubicBezTo>
                    <a:pt x="3319" y="336"/>
                    <a:pt x="3315" y="335"/>
                    <a:pt x="3310" y="333"/>
                  </a:cubicBezTo>
                  <a:lnTo>
                    <a:pt x="3310" y="333"/>
                  </a:lnTo>
                  <a:cubicBezTo>
                    <a:pt x="3307" y="341"/>
                    <a:pt x="3312" y="341"/>
                    <a:pt x="3317" y="341"/>
                  </a:cubicBezTo>
                  <a:cubicBezTo>
                    <a:pt x="3321" y="341"/>
                    <a:pt x="3327" y="341"/>
                    <a:pt x="3327" y="350"/>
                  </a:cubicBezTo>
                  <a:cubicBezTo>
                    <a:pt x="3314" y="350"/>
                    <a:pt x="3297" y="342"/>
                    <a:pt x="3287" y="342"/>
                  </a:cubicBezTo>
                  <a:cubicBezTo>
                    <a:pt x="3285" y="342"/>
                    <a:pt x="3283" y="343"/>
                    <a:pt x="3282" y="344"/>
                  </a:cubicBezTo>
                  <a:cubicBezTo>
                    <a:pt x="3260" y="344"/>
                    <a:pt x="3277" y="372"/>
                    <a:pt x="3249" y="378"/>
                  </a:cubicBezTo>
                  <a:cubicBezTo>
                    <a:pt x="3254" y="378"/>
                    <a:pt x="3265" y="389"/>
                    <a:pt x="3254" y="406"/>
                  </a:cubicBezTo>
                  <a:cubicBezTo>
                    <a:pt x="3253" y="406"/>
                    <a:pt x="3251" y="407"/>
                    <a:pt x="3249" y="407"/>
                  </a:cubicBezTo>
                  <a:cubicBezTo>
                    <a:pt x="3239" y="407"/>
                    <a:pt x="3227" y="393"/>
                    <a:pt x="3232" y="383"/>
                  </a:cubicBezTo>
                  <a:lnTo>
                    <a:pt x="3237" y="383"/>
                  </a:lnTo>
                  <a:cubicBezTo>
                    <a:pt x="3243" y="383"/>
                    <a:pt x="3249" y="378"/>
                    <a:pt x="3237" y="372"/>
                  </a:cubicBezTo>
                  <a:lnTo>
                    <a:pt x="3237" y="378"/>
                  </a:lnTo>
                  <a:cubicBezTo>
                    <a:pt x="3234" y="378"/>
                    <a:pt x="3223" y="383"/>
                    <a:pt x="3215" y="383"/>
                  </a:cubicBezTo>
                  <a:cubicBezTo>
                    <a:pt x="3212" y="383"/>
                    <a:pt x="3209" y="381"/>
                    <a:pt x="3209" y="378"/>
                  </a:cubicBezTo>
                  <a:lnTo>
                    <a:pt x="3209" y="378"/>
                  </a:lnTo>
                  <a:cubicBezTo>
                    <a:pt x="3204" y="389"/>
                    <a:pt x="3209" y="389"/>
                    <a:pt x="3221" y="389"/>
                  </a:cubicBezTo>
                  <a:cubicBezTo>
                    <a:pt x="3198" y="394"/>
                    <a:pt x="3193" y="406"/>
                    <a:pt x="3170" y="411"/>
                  </a:cubicBezTo>
                  <a:cubicBezTo>
                    <a:pt x="3176" y="411"/>
                    <a:pt x="3181" y="417"/>
                    <a:pt x="3181" y="417"/>
                  </a:cubicBezTo>
                  <a:cubicBezTo>
                    <a:pt x="3153" y="434"/>
                    <a:pt x="3176" y="434"/>
                    <a:pt x="3159" y="450"/>
                  </a:cubicBezTo>
                  <a:cubicBezTo>
                    <a:pt x="3152" y="450"/>
                    <a:pt x="3152" y="443"/>
                    <a:pt x="3147" y="443"/>
                  </a:cubicBezTo>
                  <a:cubicBezTo>
                    <a:pt x="3145" y="443"/>
                    <a:pt x="3142" y="445"/>
                    <a:pt x="3137" y="450"/>
                  </a:cubicBezTo>
                  <a:cubicBezTo>
                    <a:pt x="3135" y="451"/>
                    <a:pt x="3134" y="452"/>
                    <a:pt x="3133" y="452"/>
                  </a:cubicBezTo>
                  <a:cubicBezTo>
                    <a:pt x="3127" y="452"/>
                    <a:pt x="3126" y="444"/>
                    <a:pt x="3128" y="438"/>
                  </a:cubicBezTo>
                  <a:lnTo>
                    <a:pt x="3128" y="438"/>
                  </a:lnTo>
                  <a:cubicBezTo>
                    <a:pt x="3116" y="456"/>
                    <a:pt x="3097" y="456"/>
                    <a:pt x="3086" y="462"/>
                  </a:cubicBezTo>
                  <a:lnTo>
                    <a:pt x="3092" y="450"/>
                  </a:lnTo>
                  <a:lnTo>
                    <a:pt x="3092" y="450"/>
                  </a:lnTo>
                  <a:cubicBezTo>
                    <a:pt x="3086" y="456"/>
                    <a:pt x="3086" y="456"/>
                    <a:pt x="3081" y="462"/>
                  </a:cubicBezTo>
                  <a:lnTo>
                    <a:pt x="3092" y="467"/>
                  </a:lnTo>
                  <a:cubicBezTo>
                    <a:pt x="3088" y="467"/>
                    <a:pt x="3084" y="470"/>
                    <a:pt x="3082" y="470"/>
                  </a:cubicBezTo>
                  <a:cubicBezTo>
                    <a:pt x="3081" y="470"/>
                    <a:pt x="3081" y="469"/>
                    <a:pt x="3081" y="467"/>
                  </a:cubicBezTo>
                  <a:lnTo>
                    <a:pt x="3081" y="467"/>
                  </a:lnTo>
                  <a:cubicBezTo>
                    <a:pt x="3081" y="478"/>
                    <a:pt x="3097" y="478"/>
                    <a:pt x="3092" y="495"/>
                  </a:cubicBezTo>
                  <a:cubicBezTo>
                    <a:pt x="3087" y="495"/>
                    <a:pt x="3083" y="510"/>
                    <a:pt x="3076" y="510"/>
                  </a:cubicBezTo>
                  <a:cubicBezTo>
                    <a:pt x="3074" y="510"/>
                    <a:pt x="3072" y="509"/>
                    <a:pt x="3069" y="506"/>
                  </a:cubicBezTo>
                  <a:cubicBezTo>
                    <a:pt x="3092" y="495"/>
                    <a:pt x="3058" y="501"/>
                    <a:pt x="3069" y="484"/>
                  </a:cubicBezTo>
                  <a:lnTo>
                    <a:pt x="3069" y="484"/>
                  </a:lnTo>
                  <a:cubicBezTo>
                    <a:pt x="3069" y="484"/>
                    <a:pt x="3064" y="490"/>
                    <a:pt x="3058" y="495"/>
                  </a:cubicBezTo>
                  <a:cubicBezTo>
                    <a:pt x="3058" y="495"/>
                    <a:pt x="3058" y="490"/>
                    <a:pt x="3058" y="490"/>
                  </a:cubicBezTo>
                  <a:lnTo>
                    <a:pt x="3058" y="490"/>
                  </a:lnTo>
                  <a:cubicBezTo>
                    <a:pt x="3030" y="501"/>
                    <a:pt x="3064" y="506"/>
                    <a:pt x="3047" y="529"/>
                  </a:cubicBezTo>
                  <a:cubicBezTo>
                    <a:pt x="3044" y="523"/>
                    <a:pt x="3040" y="522"/>
                    <a:pt x="3037" y="522"/>
                  </a:cubicBezTo>
                  <a:cubicBezTo>
                    <a:pt x="3036" y="522"/>
                    <a:pt x="3035" y="522"/>
                    <a:pt x="3035" y="522"/>
                  </a:cubicBezTo>
                  <a:lnTo>
                    <a:pt x="3035" y="522"/>
                  </a:lnTo>
                  <a:cubicBezTo>
                    <a:pt x="3034" y="522"/>
                    <a:pt x="3034" y="522"/>
                    <a:pt x="3033" y="522"/>
                  </a:cubicBezTo>
                  <a:cubicBezTo>
                    <a:pt x="3032" y="522"/>
                    <a:pt x="3031" y="522"/>
                    <a:pt x="3030" y="523"/>
                  </a:cubicBezTo>
                  <a:cubicBezTo>
                    <a:pt x="3030" y="523"/>
                    <a:pt x="3032" y="522"/>
                    <a:pt x="3035" y="522"/>
                  </a:cubicBezTo>
                  <a:lnTo>
                    <a:pt x="3035" y="522"/>
                  </a:lnTo>
                  <a:cubicBezTo>
                    <a:pt x="3038" y="524"/>
                    <a:pt x="3041" y="532"/>
                    <a:pt x="3041" y="540"/>
                  </a:cubicBezTo>
                  <a:cubicBezTo>
                    <a:pt x="3025" y="551"/>
                    <a:pt x="3030" y="557"/>
                    <a:pt x="3025" y="562"/>
                  </a:cubicBezTo>
                  <a:lnTo>
                    <a:pt x="3036" y="557"/>
                  </a:lnTo>
                  <a:lnTo>
                    <a:pt x="3036" y="557"/>
                  </a:lnTo>
                  <a:cubicBezTo>
                    <a:pt x="3041" y="568"/>
                    <a:pt x="3036" y="574"/>
                    <a:pt x="3030" y="585"/>
                  </a:cubicBezTo>
                  <a:cubicBezTo>
                    <a:pt x="3025" y="579"/>
                    <a:pt x="3030" y="574"/>
                    <a:pt x="3025" y="574"/>
                  </a:cubicBezTo>
                  <a:lnTo>
                    <a:pt x="3025" y="574"/>
                  </a:lnTo>
                  <a:cubicBezTo>
                    <a:pt x="3030" y="590"/>
                    <a:pt x="2997" y="585"/>
                    <a:pt x="2997" y="607"/>
                  </a:cubicBezTo>
                  <a:cubicBezTo>
                    <a:pt x="2988" y="607"/>
                    <a:pt x="2986" y="600"/>
                    <a:pt x="2980" y="600"/>
                  </a:cubicBezTo>
                  <a:cubicBezTo>
                    <a:pt x="2978" y="600"/>
                    <a:pt x="2976" y="601"/>
                    <a:pt x="2974" y="602"/>
                  </a:cubicBezTo>
                  <a:cubicBezTo>
                    <a:pt x="2974" y="624"/>
                    <a:pt x="2957" y="613"/>
                    <a:pt x="2952" y="635"/>
                  </a:cubicBezTo>
                  <a:cubicBezTo>
                    <a:pt x="2963" y="635"/>
                    <a:pt x="2963" y="635"/>
                    <a:pt x="2963" y="652"/>
                  </a:cubicBezTo>
                  <a:lnTo>
                    <a:pt x="2974" y="618"/>
                  </a:lnTo>
                  <a:lnTo>
                    <a:pt x="2980" y="646"/>
                  </a:lnTo>
                  <a:cubicBezTo>
                    <a:pt x="2985" y="641"/>
                    <a:pt x="2980" y="624"/>
                    <a:pt x="2985" y="618"/>
                  </a:cubicBezTo>
                  <a:cubicBezTo>
                    <a:pt x="2991" y="635"/>
                    <a:pt x="2991" y="630"/>
                    <a:pt x="2997" y="635"/>
                  </a:cubicBezTo>
                  <a:cubicBezTo>
                    <a:pt x="2980" y="635"/>
                    <a:pt x="2991" y="663"/>
                    <a:pt x="2974" y="669"/>
                  </a:cubicBezTo>
                  <a:lnTo>
                    <a:pt x="2952" y="658"/>
                  </a:lnTo>
                  <a:cubicBezTo>
                    <a:pt x="2929" y="669"/>
                    <a:pt x="2946" y="697"/>
                    <a:pt x="2924" y="725"/>
                  </a:cubicBezTo>
                  <a:lnTo>
                    <a:pt x="2935" y="719"/>
                  </a:lnTo>
                  <a:lnTo>
                    <a:pt x="2935" y="719"/>
                  </a:lnTo>
                  <a:cubicBezTo>
                    <a:pt x="2941" y="725"/>
                    <a:pt x="2929" y="736"/>
                    <a:pt x="2929" y="747"/>
                  </a:cubicBezTo>
                  <a:cubicBezTo>
                    <a:pt x="2926" y="745"/>
                    <a:pt x="2923" y="745"/>
                    <a:pt x="2920" y="745"/>
                  </a:cubicBezTo>
                  <a:cubicBezTo>
                    <a:pt x="2914" y="745"/>
                    <a:pt x="2911" y="747"/>
                    <a:pt x="2907" y="747"/>
                  </a:cubicBezTo>
                  <a:cubicBezTo>
                    <a:pt x="2913" y="753"/>
                    <a:pt x="2901" y="770"/>
                    <a:pt x="2913" y="781"/>
                  </a:cubicBezTo>
                  <a:lnTo>
                    <a:pt x="2901" y="787"/>
                  </a:lnTo>
                  <a:cubicBezTo>
                    <a:pt x="2885" y="809"/>
                    <a:pt x="2913" y="826"/>
                    <a:pt x="2907" y="843"/>
                  </a:cubicBezTo>
                  <a:cubicBezTo>
                    <a:pt x="2896" y="837"/>
                    <a:pt x="2890" y="843"/>
                    <a:pt x="2885" y="826"/>
                  </a:cubicBezTo>
                  <a:lnTo>
                    <a:pt x="2885" y="826"/>
                  </a:lnTo>
                  <a:cubicBezTo>
                    <a:pt x="2885" y="837"/>
                    <a:pt x="2879" y="843"/>
                    <a:pt x="2890" y="843"/>
                  </a:cubicBezTo>
                  <a:cubicBezTo>
                    <a:pt x="2879" y="848"/>
                    <a:pt x="2896" y="871"/>
                    <a:pt x="2885" y="871"/>
                  </a:cubicBezTo>
                  <a:cubicBezTo>
                    <a:pt x="2890" y="876"/>
                    <a:pt x="2896" y="882"/>
                    <a:pt x="2896" y="887"/>
                  </a:cubicBezTo>
                  <a:lnTo>
                    <a:pt x="2890" y="887"/>
                  </a:lnTo>
                  <a:cubicBezTo>
                    <a:pt x="2895" y="887"/>
                    <a:pt x="2896" y="900"/>
                    <a:pt x="2903" y="900"/>
                  </a:cubicBezTo>
                  <a:cubicBezTo>
                    <a:pt x="2904" y="900"/>
                    <a:pt x="2905" y="899"/>
                    <a:pt x="2907" y="899"/>
                  </a:cubicBezTo>
                  <a:lnTo>
                    <a:pt x="2907" y="899"/>
                  </a:lnTo>
                  <a:cubicBezTo>
                    <a:pt x="2879" y="915"/>
                    <a:pt x="2890" y="943"/>
                    <a:pt x="2879" y="971"/>
                  </a:cubicBezTo>
                  <a:cubicBezTo>
                    <a:pt x="2879" y="966"/>
                    <a:pt x="2873" y="960"/>
                    <a:pt x="2873" y="960"/>
                  </a:cubicBezTo>
                  <a:cubicBezTo>
                    <a:pt x="2873" y="964"/>
                    <a:pt x="2873" y="968"/>
                    <a:pt x="2871" y="968"/>
                  </a:cubicBezTo>
                  <a:cubicBezTo>
                    <a:pt x="2871" y="968"/>
                    <a:pt x="2869" y="967"/>
                    <a:pt x="2868" y="966"/>
                  </a:cubicBezTo>
                  <a:lnTo>
                    <a:pt x="2868" y="966"/>
                  </a:lnTo>
                  <a:cubicBezTo>
                    <a:pt x="2868" y="967"/>
                    <a:pt x="2868" y="968"/>
                    <a:pt x="2868" y="969"/>
                  </a:cubicBezTo>
                  <a:lnTo>
                    <a:pt x="2868" y="969"/>
                  </a:lnTo>
                  <a:lnTo>
                    <a:pt x="2862" y="960"/>
                  </a:lnTo>
                  <a:lnTo>
                    <a:pt x="2868" y="977"/>
                  </a:lnTo>
                  <a:cubicBezTo>
                    <a:pt x="2868" y="977"/>
                    <a:pt x="2868" y="977"/>
                    <a:pt x="2867" y="977"/>
                  </a:cubicBezTo>
                  <a:lnTo>
                    <a:pt x="2867" y="977"/>
                  </a:lnTo>
                  <a:cubicBezTo>
                    <a:pt x="2868" y="978"/>
                    <a:pt x="2868" y="980"/>
                    <a:pt x="2868" y="983"/>
                  </a:cubicBezTo>
                  <a:cubicBezTo>
                    <a:pt x="2867" y="980"/>
                    <a:pt x="2866" y="979"/>
                    <a:pt x="2865" y="979"/>
                  </a:cubicBezTo>
                  <a:cubicBezTo>
                    <a:pt x="2865" y="979"/>
                    <a:pt x="2865" y="982"/>
                    <a:pt x="2864" y="982"/>
                  </a:cubicBezTo>
                  <a:cubicBezTo>
                    <a:pt x="2863" y="982"/>
                    <a:pt x="2861" y="980"/>
                    <a:pt x="2857" y="971"/>
                  </a:cubicBezTo>
                  <a:lnTo>
                    <a:pt x="2857" y="971"/>
                  </a:lnTo>
                  <a:cubicBezTo>
                    <a:pt x="2857" y="983"/>
                    <a:pt x="2862" y="977"/>
                    <a:pt x="2862" y="988"/>
                  </a:cubicBezTo>
                  <a:cubicBezTo>
                    <a:pt x="2859" y="981"/>
                    <a:pt x="2857" y="979"/>
                    <a:pt x="2857" y="979"/>
                  </a:cubicBezTo>
                  <a:lnTo>
                    <a:pt x="2857" y="979"/>
                  </a:lnTo>
                  <a:cubicBezTo>
                    <a:pt x="2856" y="979"/>
                    <a:pt x="2859" y="985"/>
                    <a:pt x="2858" y="985"/>
                  </a:cubicBezTo>
                  <a:cubicBezTo>
                    <a:pt x="2858" y="985"/>
                    <a:pt x="2858" y="985"/>
                    <a:pt x="2857" y="983"/>
                  </a:cubicBezTo>
                  <a:cubicBezTo>
                    <a:pt x="2851" y="971"/>
                    <a:pt x="2857" y="977"/>
                    <a:pt x="2845" y="966"/>
                  </a:cubicBezTo>
                  <a:lnTo>
                    <a:pt x="2845" y="966"/>
                  </a:lnTo>
                  <a:cubicBezTo>
                    <a:pt x="2849" y="974"/>
                    <a:pt x="2850" y="976"/>
                    <a:pt x="2849" y="976"/>
                  </a:cubicBezTo>
                  <a:cubicBezTo>
                    <a:pt x="2847" y="976"/>
                    <a:pt x="2842" y="970"/>
                    <a:pt x="2840" y="970"/>
                  </a:cubicBezTo>
                  <a:cubicBezTo>
                    <a:pt x="2840" y="970"/>
                    <a:pt x="2840" y="970"/>
                    <a:pt x="2840" y="970"/>
                  </a:cubicBezTo>
                  <a:lnTo>
                    <a:pt x="2840" y="970"/>
                  </a:lnTo>
                  <a:cubicBezTo>
                    <a:pt x="2840" y="970"/>
                    <a:pt x="2840" y="970"/>
                    <a:pt x="2840" y="970"/>
                  </a:cubicBezTo>
                  <a:lnTo>
                    <a:pt x="2840" y="970"/>
                  </a:lnTo>
                  <a:cubicBezTo>
                    <a:pt x="2840" y="970"/>
                    <a:pt x="2840" y="971"/>
                    <a:pt x="2840" y="971"/>
                  </a:cubicBezTo>
                  <a:cubicBezTo>
                    <a:pt x="2840" y="971"/>
                    <a:pt x="2840" y="970"/>
                    <a:pt x="2840" y="970"/>
                  </a:cubicBezTo>
                  <a:lnTo>
                    <a:pt x="2840" y="970"/>
                  </a:lnTo>
                  <a:cubicBezTo>
                    <a:pt x="2842" y="973"/>
                    <a:pt x="2844" y="975"/>
                    <a:pt x="2845" y="977"/>
                  </a:cubicBezTo>
                  <a:cubicBezTo>
                    <a:pt x="2845" y="980"/>
                    <a:pt x="2844" y="980"/>
                    <a:pt x="2843" y="980"/>
                  </a:cubicBezTo>
                  <a:cubicBezTo>
                    <a:pt x="2841" y="980"/>
                    <a:pt x="2840" y="980"/>
                    <a:pt x="2840" y="983"/>
                  </a:cubicBezTo>
                  <a:cubicBezTo>
                    <a:pt x="2840" y="977"/>
                    <a:pt x="2834" y="977"/>
                    <a:pt x="2829" y="977"/>
                  </a:cubicBezTo>
                  <a:lnTo>
                    <a:pt x="2823" y="971"/>
                  </a:lnTo>
                  <a:lnTo>
                    <a:pt x="2823" y="971"/>
                  </a:lnTo>
                  <a:cubicBezTo>
                    <a:pt x="2834" y="988"/>
                    <a:pt x="2829" y="988"/>
                    <a:pt x="2829" y="988"/>
                  </a:cubicBezTo>
                  <a:cubicBezTo>
                    <a:pt x="2823" y="983"/>
                    <a:pt x="2823" y="977"/>
                    <a:pt x="2823" y="971"/>
                  </a:cubicBezTo>
                  <a:lnTo>
                    <a:pt x="2823" y="971"/>
                  </a:lnTo>
                  <a:cubicBezTo>
                    <a:pt x="2823" y="971"/>
                    <a:pt x="2823" y="971"/>
                    <a:pt x="2823" y="971"/>
                  </a:cubicBezTo>
                  <a:lnTo>
                    <a:pt x="2817" y="971"/>
                  </a:lnTo>
                  <a:cubicBezTo>
                    <a:pt x="2817" y="971"/>
                    <a:pt x="2817" y="984"/>
                    <a:pt x="2814" y="984"/>
                  </a:cubicBezTo>
                  <a:cubicBezTo>
                    <a:pt x="2813" y="984"/>
                    <a:pt x="2813" y="983"/>
                    <a:pt x="2812" y="983"/>
                  </a:cubicBezTo>
                  <a:lnTo>
                    <a:pt x="2812" y="983"/>
                  </a:lnTo>
                  <a:cubicBezTo>
                    <a:pt x="2815" y="989"/>
                    <a:pt x="2819" y="996"/>
                    <a:pt x="2823" y="1004"/>
                  </a:cubicBezTo>
                  <a:lnTo>
                    <a:pt x="2823" y="1004"/>
                  </a:lnTo>
                  <a:cubicBezTo>
                    <a:pt x="2823" y="1004"/>
                    <a:pt x="2823" y="1005"/>
                    <a:pt x="2823" y="1005"/>
                  </a:cubicBezTo>
                  <a:lnTo>
                    <a:pt x="2817" y="994"/>
                  </a:lnTo>
                  <a:cubicBezTo>
                    <a:pt x="2816" y="993"/>
                    <a:pt x="2816" y="992"/>
                    <a:pt x="2816" y="992"/>
                  </a:cubicBezTo>
                  <a:lnTo>
                    <a:pt x="2816" y="992"/>
                  </a:lnTo>
                  <a:cubicBezTo>
                    <a:pt x="2816" y="992"/>
                    <a:pt x="2822" y="999"/>
                    <a:pt x="2817" y="999"/>
                  </a:cubicBezTo>
                  <a:cubicBezTo>
                    <a:pt x="2817" y="994"/>
                    <a:pt x="2817" y="994"/>
                    <a:pt x="2812" y="988"/>
                  </a:cubicBezTo>
                  <a:cubicBezTo>
                    <a:pt x="2811" y="989"/>
                    <a:pt x="2810" y="990"/>
                    <a:pt x="2809" y="990"/>
                  </a:cubicBezTo>
                  <a:cubicBezTo>
                    <a:pt x="2806" y="990"/>
                    <a:pt x="2805" y="981"/>
                    <a:pt x="2801" y="977"/>
                  </a:cubicBezTo>
                  <a:lnTo>
                    <a:pt x="2801" y="977"/>
                  </a:lnTo>
                  <a:cubicBezTo>
                    <a:pt x="2801" y="983"/>
                    <a:pt x="2801" y="977"/>
                    <a:pt x="2806" y="988"/>
                  </a:cubicBezTo>
                  <a:cubicBezTo>
                    <a:pt x="2801" y="988"/>
                    <a:pt x="2801" y="983"/>
                    <a:pt x="2801" y="983"/>
                  </a:cubicBezTo>
                  <a:cubicBezTo>
                    <a:pt x="2801" y="988"/>
                    <a:pt x="2795" y="988"/>
                    <a:pt x="2801" y="999"/>
                  </a:cubicBezTo>
                  <a:cubicBezTo>
                    <a:pt x="2801" y="1004"/>
                    <a:pt x="2800" y="1006"/>
                    <a:pt x="2798" y="1006"/>
                  </a:cubicBezTo>
                  <a:cubicBezTo>
                    <a:pt x="2796" y="1006"/>
                    <a:pt x="2793" y="1002"/>
                    <a:pt x="2791" y="1002"/>
                  </a:cubicBezTo>
                  <a:cubicBezTo>
                    <a:pt x="2790" y="1002"/>
                    <a:pt x="2789" y="1002"/>
                    <a:pt x="2789" y="1005"/>
                  </a:cubicBezTo>
                  <a:lnTo>
                    <a:pt x="2784" y="999"/>
                  </a:lnTo>
                  <a:cubicBezTo>
                    <a:pt x="2784" y="1005"/>
                    <a:pt x="2784" y="1005"/>
                    <a:pt x="2784" y="1016"/>
                  </a:cubicBezTo>
                  <a:cubicBezTo>
                    <a:pt x="2784" y="1016"/>
                    <a:pt x="2778" y="1005"/>
                    <a:pt x="2778" y="1005"/>
                  </a:cubicBezTo>
                  <a:cubicBezTo>
                    <a:pt x="2778" y="1005"/>
                    <a:pt x="2778" y="1007"/>
                    <a:pt x="2777" y="1007"/>
                  </a:cubicBezTo>
                  <a:cubicBezTo>
                    <a:pt x="2776" y="1007"/>
                    <a:pt x="2774" y="1007"/>
                    <a:pt x="2773" y="1005"/>
                  </a:cubicBezTo>
                  <a:cubicBezTo>
                    <a:pt x="2773" y="999"/>
                    <a:pt x="2773" y="999"/>
                    <a:pt x="2773" y="999"/>
                  </a:cubicBezTo>
                  <a:cubicBezTo>
                    <a:pt x="2770" y="997"/>
                    <a:pt x="2768" y="994"/>
                    <a:pt x="2768" y="994"/>
                  </a:cubicBezTo>
                  <a:cubicBezTo>
                    <a:pt x="2767" y="994"/>
                    <a:pt x="2767" y="997"/>
                    <a:pt x="2767" y="1005"/>
                  </a:cubicBezTo>
                  <a:cubicBezTo>
                    <a:pt x="2767" y="1004"/>
                    <a:pt x="2766" y="1003"/>
                    <a:pt x="2766" y="1003"/>
                  </a:cubicBezTo>
                  <a:lnTo>
                    <a:pt x="2766" y="1003"/>
                  </a:lnTo>
                  <a:cubicBezTo>
                    <a:pt x="2765" y="1003"/>
                    <a:pt x="2765" y="1004"/>
                    <a:pt x="2764" y="1004"/>
                  </a:cubicBezTo>
                  <a:cubicBezTo>
                    <a:pt x="2763" y="1004"/>
                    <a:pt x="2761" y="1002"/>
                    <a:pt x="2761" y="999"/>
                  </a:cubicBezTo>
                  <a:lnTo>
                    <a:pt x="2756" y="988"/>
                  </a:lnTo>
                  <a:cubicBezTo>
                    <a:pt x="2754" y="986"/>
                    <a:pt x="2753" y="985"/>
                    <a:pt x="2752" y="985"/>
                  </a:cubicBezTo>
                  <a:lnTo>
                    <a:pt x="2752" y="985"/>
                  </a:lnTo>
                  <a:cubicBezTo>
                    <a:pt x="2750" y="985"/>
                    <a:pt x="2755" y="1002"/>
                    <a:pt x="2752" y="1002"/>
                  </a:cubicBezTo>
                  <a:cubicBezTo>
                    <a:pt x="2750" y="1002"/>
                    <a:pt x="2748" y="1000"/>
                    <a:pt x="2745" y="994"/>
                  </a:cubicBezTo>
                  <a:lnTo>
                    <a:pt x="2745" y="994"/>
                  </a:lnTo>
                  <a:cubicBezTo>
                    <a:pt x="2745" y="1005"/>
                    <a:pt x="2750" y="999"/>
                    <a:pt x="2756" y="1011"/>
                  </a:cubicBezTo>
                  <a:cubicBezTo>
                    <a:pt x="2751" y="1011"/>
                    <a:pt x="2741" y="993"/>
                    <a:pt x="2739" y="993"/>
                  </a:cubicBezTo>
                  <a:cubicBezTo>
                    <a:pt x="2739" y="993"/>
                    <a:pt x="2739" y="993"/>
                    <a:pt x="2739" y="994"/>
                  </a:cubicBezTo>
                  <a:cubicBezTo>
                    <a:pt x="2738" y="992"/>
                    <a:pt x="2738" y="991"/>
                    <a:pt x="2738" y="991"/>
                  </a:cubicBezTo>
                  <a:lnTo>
                    <a:pt x="2738" y="991"/>
                  </a:lnTo>
                  <a:cubicBezTo>
                    <a:pt x="2736" y="991"/>
                    <a:pt x="2742" y="1011"/>
                    <a:pt x="2740" y="1011"/>
                  </a:cubicBezTo>
                  <a:cubicBezTo>
                    <a:pt x="2740" y="1011"/>
                    <a:pt x="2739" y="1011"/>
                    <a:pt x="2739" y="1011"/>
                  </a:cubicBezTo>
                  <a:lnTo>
                    <a:pt x="2739" y="1011"/>
                  </a:lnTo>
                  <a:cubicBezTo>
                    <a:pt x="2745" y="1016"/>
                    <a:pt x="2750" y="1027"/>
                    <a:pt x="2745" y="1033"/>
                  </a:cubicBezTo>
                  <a:cubicBezTo>
                    <a:pt x="2745" y="1033"/>
                    <a:pt x="2733" y="1011"/>
                    <a:pt x="2733" y="1011"/>
                  </a:cubicBezTo>
                  <a:cubicBezTo>
                    <a:pt x="2733" y="1009"/>
                    <a:pt x="2734" y="1008"/>
                    <a:pt x="2735" y="1008"/>
                  </a:cubicBezTo>
                  <a:cubicBezTo>
                    <a:pt x="2737" y="1008"/>
                    <a:pt x="2739" y="1011"/>
                    <a:pt x="2739" y="1011"/>
                  </a:cubicBezTo>
                  <a:cubicBezTo>
                    <a:pt x="2739" y="1011"/>
                    <a:pt x="2739" y="1005"/>
                    <a:pt x="2733" y="1005"/>
                  </a:cubicBezTo>
                  <a:cubicBezTo>
                    <a:pt x="2733" y="999"/>
                    <a:pt x="2728" y="1005"/>
                    <a:pt x="2728" y="994"/>
                  </a:cubicBezTo>
                  <a:lnTo>
                    <a:pt x="2728" y="994"/>
                  </a:lnTo>
                  <a:cubicBezTo>
                    <a:pt x="2728" y="997"/>
                    <a:pt x="2728" y="1000"/>
                    <a:pt x="2729" y="1002"/>
                  </a:cubicBezTo>
                  <a:lnTo>
                    <a:pt x="2729" y="1002"/>
                  </a:lnTo>
                  <a:cubicBezTo>
                    <a:pt x="2727" y="1003"/>
                    <a:pt x="2726" y="1005"/>
                    <a:pt x="2722" y="1005"/>
                  </a:cubicBezTo>
                  <a:cubicBezTo>
                    <a:pt x="2722" y="1005"/>
                    <a:pt x="2728" y="1011"/>
                    <a:pt x="2728" y="1011"/>
                  </a:cubicBezTo>
                  <a:cubicBezTo>
                    <a:pt x="2727" y="1010"/>
                    <a:pt x="2726" y="1009"/>
                    <a:pt x="2726" y="1009"/>
                  </a:cubicBezTo>
                  <a:lnTo>
                    <a:pt x="2726" y="1009"/>
                  </a:lnTo>
                  <a:cubicBezTo>
                    <a:pt x="2724" y="1009"/>
                    <a:pt x="2728" y="1023"/>
                    <a:pt x="2728" y="1027"/>
                  </a:cubicBezTo>
                  <a:cubicBezTo>
                    <a:pt x="2724" y="1019"/>
                    <a:pt x="2723" y="1011"/>
                    <a:pt x="2720" y="1011"/>
                  </a:cubicBezTo>
                  <a:cubicBezTo>
                    <a:pt x="2719" y="1011"/>
                    <a:pt x="2718" y="1013"/>
                    <a:pt x="2717" y="1016"/>
                  </a:cubicBezTo>
                  <a:cubicBezTo>
                    <a:pt x="2717" y="1011"/>
                    <a:pt x="2717" y="999"/>
                    <a:pt x="2711" y="994"/>
                  </a:cubicBezTo>
                  <a:lnTo>
                    <a:pt x="2711" y="994"/>
                  </a:lnTo>
                  <a:cubicBezTo>
                    <a:pt x="2712" y="997"/>
                    <a:pt x="2713" y="998"/>
                    <a:pt x="2712" y="998"/>
                  </a:cubicBezTo>
                  <a:cubicBezTo>
                    <a:pt x="2712" y="998"/>
                    <a:pt x="2705" y="988"/>
                    <a:pt x="2705" y="988"/>
                  </a:cubicBezTo>
                  <a:lnTo>
                    <a:pt x="2705" y="983"/>
                  </a:lnTo>
                  <a:cubicBezTo>
                    <a:pt x="2705" y="988"/>
                    <a:pt x="2705" y="988"/>
                    <a:pt x="2700" y="988"/>
                  </a:cubicBezTo>
                  <a:lnTo>
                    <a:pt x="2705" y="999"/>
                  </a:lnTo>
                  <a:cubicBezTo>
                    <a:pt x="2705" y="994"/>
                    <a:pt x="2705" y="994"/>
                    <a:pt x="2705" y="994"/>
                  </a:cubicBezTo>
                  <a:cubicBezTo>
                    <a:pt x="2705" y="999"/>
                    <a:pt x="2710" y="1009"/>
                    <a:pt x="2711" y="1020"/>
                  </a:cubicBezTo>
                  <a:lnTo>
                    <a:pt x="2711" y="1020"/>
                  </a:lnTo>
                  <a:cubicBezTo>
                    <a:pt x="2711" y="1020"/>
                    <a:pt x="2711" y="1020"/>
                    <a:pt x="2711" y="1020"/>
                  </a:cubicBezTo>
                  <a:cubicBezTo>
                    <a:pt x="2711" y="1020"/>
                    <a:pt x="2711" y="1020"/>
                    <a:pt x="2710" y="1020"/>
                  </a:cubicBezTo>
                  <a:cubicBezTo>
                    <a:pt x="2710" y="1020"/>
                    <a:pt x="2708" y="1019"/>
                    <a:pt x="2705" y="1011"/>
                  </a:cubicBezTo>
                  <a:lnTo>
                    <a:pt x="2705" y="1011"/>
                  </a:lnTo>
                  <a:cubicBezTo>
                    <a:pt x="2706" y="1011"/>
                    <a:pt x="2707" y="1012"/>
                    <a:pt x="2707" y="1012"/>
                  </a:cubicBezTo>
                  <a:cubicBezTo>
                    <a:pt x="2708" y="1012"/>
                    <a:pt x="2700" y="999"/>
                    <a:pt x="2700" y="994"/>
                  </a:cubicBezTo>
                  <a:cubicBezTo>
                    <a:pt x="2698" y="992"/>
                    <a:pt x="2697" y="991"/>
                    <a:pt x="2696" y="991"/>
                  </a:cubicBezTo>
                  <a:lnTo>
                    <a:pt x="2696" y="991"/>
                  </a:lnTo>
                  <a:cubicBezTo>
                    <a:pt x="2694" y="991"/>
                    <a:pt x="2695" y="995"/>
                    <a:pt x="2696" y="999"/>
                  </a:cubicBezTo>
                  <a:lnTo>
                    <a:pt x="2696" y="999"/>
                  </a:lnTo>
                  <a:cubicBezTo>
                    <a:pt x="2695" y="996"/>
                    <a:pt x="2694" y="994"/>
                    <a:pt x="2694" y="994"/>
                  </a:cubicBezTo>
                  <a:lnTo>
                    <a:pt x="2694" y="994"/>
                  </a:lnTo>
                  <a:cubicBezTo>
                    <a:pt x="2694" y="994"/>
                    <a:pt x="2694" y="998"/>
                    <a:pt x="2698" y="1007"/>
                  </a:cubicBezTo>
                  <a:lnTo>
                    <a:pt x="2698" y="1007"/>
                  </a:lnTo>
                  <a:cubicBezTo>
                    <a:pt x="2698" y="1005"/>
                    <a:pt x="2697" y="1004"/>
                    <a:pt x="2697" y="1002"/>
                  </a:cubicBezTo>
                  <a:lnTo>
                    <a:pt x="2697" y="1002"/>
                  </a:lnTo>
                  <a:cubicBezTo>
                    <a:pt x="2698" y="1006"/>
                    <a:pt x="2700" y="1011"/>
                    <a:pt x="2700" y="1011"/>
                  </a:cubicBezTo>
                  <a:cubicBezTo>
                    <a:pt x="2699" y="1009"/>
                    <a:pt x="2699" y="1008"/>
                    <a:pt x="2698" y="1007"/>
                  </a:cubicBezTo>
                  <a:lnTo>
                    <a:pt x="2698" y="1007"/>
                  </a:lnTo>
                  <a:cubicBezTo>
                    <a:pt x="2699" y="1011"/>
                    <a:pt x="2700" y="1014"/>
                    <a:pt x="2700" y="1016"/>
                  </a:cubicBezTo>
                  <a:cubicBezTo>
                    <a:pt x="2699" y="1015"/>
                    <a:pt x="2698" y="1015"/>
                    <a:pt x="2698" y="1015"/>
                  </a:cubicBezTo>
                  <a:lnTo>
                    <a:pt x="2698" y="1015"/>
                  </a:lnTo>
                  <a:cubicBezTo>
                    <a:pt x="2696" y="1015"/>
                    <a:pt x="2699" y="1022"/>
                    <a:pt x="2694" y="1022"/>
                  </a:cubicBezTo>
                  <a:lnTo>
                    <a:pt x="2700" y="1022"/>
                  </a:lnTo>
                  <a:cubicBezTo>
                    <a:pt x="2700" y="1033"/>
                    <a:pt x="2700" y="1033"/>
                    <a:pt x="2700" y="1033"/>
                  </a:cubicBezTo>
                  <a:cubicBezTo>
                    <a:pt x="2698" y="1031"/>
                    <a:pt x="2697" y="1030"/>
                    <a:pt x="2697" y="1029"/>
                  </a:cubicBezTo>
                  <a:lnTo>
                    <a:pt x="2697" y="1029"/>
                  </a:lnTo>
                  <a:cubicBezTo>
                    <a:pt x="2698" y="1030"/>
                    <a:pt x="2698" y="1030"/>
                    <a:pt x="2699" y="1030"/>
                  </a:cubicBezTo>
                  <a:cubicBezTo>
                    <a:pt x="2699" y="1030"/>
                    <a:pt x="2700" y="1029"/>
                    <a:pt x="2700" y="1027"/>
                  </a:cubicBezTo>
                  <a:lnTo>
                    <a:pt x="2700" y="1027"/>
                  </a:lnTo>
                  <a:cubicBezTo>
                    <a:pt x="2700" y="1027"/>
                    <a:pt x="2697" y="1027"/>
                    <a:pt x="2697" y="1029"/>
                  </a:cubicBezTo>
                  <a:lnTo>
                    <a:pt x="2697" y="1029"/>
                  </a:lnTo>
                  <a:cubicBezTo>
                    <a:pt x="2695" y="1026"/>
                    <a:pt x="2691" y="1019"/>
                    <a:pt x="2689" y="1019"/>
                  </a:cubicBezTo>
                  <a:cubicBezTo>
                    <a:pt x="2689" y="1019"/>
                    <a:pt x="2689" y="1020"/>
                    <a:pt x="2689" y="1022"/>
                  </a:cubicBezTo>
                  <a:cubicBezTo>
                    <a:pt x="2689" y="1016"/>
                    <a:pt x="2683" y="1011"/>
                    <a:pt x="2683" y="1005"/>
                  </a:cubicBezTo>
                  <a:cubicBezTo>
                    <a:pt x="2683" y="1007"/>
                    <a:pt x="2683" y="1008"/>
                    <a:pt x="2682" y="1008"/>
                  </a:cubicBezTo>
                  <a:cubicBezTo>
                    <a:pt x="2681" y="1008"/>
                    <a:pt x="2679" y="1002"/>
                    <a:pt x="2678" y="1002"/>
                  </a:cubicBezTo>
                  <a:cubicBezTo>
                    <a:pt x="2678" y="1002"/>
                    <a:pt x="2677" y="1003"/>
                    <a:pt x="2677" y="1005"/>
                  </a:cubicBezTo>
                  <a:cubicBezTo>
                    <a:pt x="2677" y="1016"/>
                    <a:pt x="2677" y="1011"/>
                    <a:pt x="2683" y="1022"/>
                  </a:cubicBezTo>
                  <a:lnTo>
                    <a:pt x="2683" y="1033"/>
                  </a:lnTo>
                  <a:cubicBezTo>
                    <a:pt x="2687" y="1033"/>
                    <a:pt x="2685" y="1026"/>
                    <a:pt x="2686" y="1026"/>
                  </a:cubicBezTo>
                  <a:lnTo>
                    <a:pt x="2686" y="1026"/>
                  </a:lnTo>
                  <a:cubicBezTo>
                    <a:pt x="2687" y="1026"/>
                    <a:pt x="2687" y="1026"/>
                    <a:pt x="2689" y="1027"/>
                  </a:cubicBezTo>
                  <a:cubicBezTo>
                    <a:pt x="2689" y="1033"/>
                    <a:pt x="2689" y="1033"/>
                    <a:pt x="2689" y="1039"/>
                  </a:cubicBezTo>
                  <a:cubicBezTo>
                    <a:pt x="2687" y="1036"/>
                    <a:pt x="2687" y="1035"/>
                    <a:pt x="2686" y="1035"/>
                  </a:cubicBezTo>
                  <a:cubicBezTo>
                    <a:pt x="2685" y="1035"/>
                    <a:pt x="2686" y="1042"/>
                    <a:pt x="2685" y="1042"/>
                  </a:cubicBezTo>
                  <a:cubicBezTo>
                    <a:pt x="2685" y="1042"/>
                    <a:pt x="2684" y="1041"/>
                    <a:pt x="2683" y="1039"/>
                  </a:cubicBezTo>
                  <a:lnTo>
                    <a:pt x="2677" y="1016"/>
                  </a:lnTo>
                  <a:cubicBezTo>
                    <a:pt x="2676" y="1014"/>
                    <a:pt x="2675" y="1013"/>
                    <a:pt x="2675" y="1013"/>
                  </a:cubicBezTo>
                  <a:cubicBezTo>
                    <a:pt x="2672" y="1013"/>
                    <a:pt x="2671" y="1023"/>
                    <a:pt x="2668" y="1023"/>
                  </a:cubicBezTo>
                  <a:cubicBezTo>
                    <a:pt x="2667" y="1023"/>
                    <a:pt x="2667" y="1022"/>
                    <a:pt x="2666" y="1022"/>
                  </a:cubicBezTo>
                  <a:lnTo>
                    <a:pt x="2666" y="1022"/>
                  </a:lnTo>
                  <a:lnTo>
                    <a:pt x="2672" y="1027"/>
                  </a:lnTo>
                  <a:cubicBezTo>
                    <a:pt x="2672" y="1033"/>
                    <a:pt x="2670" y="1034"/>
                    <a:pt x="2669" y="1034"/>
                  </a:cubicBezTo>
                  <a:cubicBezTo>
                    <a:pt x="2668" y="1034"/>
                    <a:pt x="2666" y="1033"/>
                    <a:pt x="2666" y="1033"/>
                  </a:cubicBezTo>
                  <a:cubicBezTo>
                    <a:pt x="2666" y="1028"/>
                    <a:pt x="2666" y="1024"/>
                    <a:pt x="2663" y="1019"/>
                  </a:cubicBezTo>
                  <a:lnTo>
                    <a:pt x="2663" y="1019"/>
                  </a:lnTo>
                  <a:cubicBezTo>
                    <a:pt x="2664" y="1021"/>
                    <a:pt x="2661" y="1022"/>
                    <a:pt x="2661" y="1039"/>
                  </a:cubicBezTo>
                  <a:lnTo>
                    <a:pt x="2656" y="1029"/>
                  </a:lnTo>
                  <a:lnTo>
                    <a:pt x="2656" y="1029"/>
                  </a:lnTo>
                  <a:cubicBezTo>
                    <a:pt x="2657" y="1035"/>
                    <a:pt x="2659" y="1050"/>
                    <a:pt x="2655" y="1050"/>
                  </a:cubicBezTo>
                  <a:cubicBezTo>
                    <a:pt x="2655" y="1039"/>
                    <a:pt x="2649" y="1033"/>
                    <a:pt x="2649" y="1027"/>
                  </a:cubicBezTo>
                  <a:cubicBezTo>
                    <a:pt x="2649" y="1028"/>
                    <a:pt x="2649" y="1030"/>
                    <a:pt x="2649" y="1033"/>
                  </a:cubicBezTo>
                  <a:cubicBezTo>
                    <a:pt x="2649" y="1036"/>
                    <a:pt x="2649" y="1041"/>
                    <a:pt x="2649" y="1044"/>
                  </a:cubicBezTo>
                  <a:cubicBezTo>
                    <a:pt x="2649" y="1049"/>
                    <a:pt x="2645" y="1050"/>
                    <a:pt x="2648" y="1057"/>
                  </a:cubicBezTo>
                  <a:lnTo>
                    <a:pt x="2648" y="1057"/>
                  </a:lnTo>
                  <a:cubicBezTo>
                    <a:pt x="2645" y="1051"/>
                    <a:pt x="2643" y="1049"/>
                    <a:pt x="2641" y="1049"/>
                  </a:cubicBezTo>
                  <a:cubicBezTo>
                    <a:pt x="2639" y="1049"/>
                    <a:pt x="2638" y="1051"/>
                    <a:pt x="2637" y="1051"/>
                  </a:cubicBezTo>
                  <a:cubicBezTo>
                    <a:pt x="2636" y="1051"/>
                    <a:pt x="2635" y="1048"/>
                    <a:pt x="2633" y="1039"/>
                  </a:cubicBezTo>
                  <a:cubicBezTo>
                    <a:pt x="2627" y="1044"/>
                    <a:pt x="2627" y="1050"/>
                    <a:pt x="2627" y="1050"/>
                  </a:cubicBezTo>
                  <a:cubicBezTo>
                    <a:pt x="2627" y="1047"/>
                    <a:pt x="2625" y="1045"/>
                    <a:pt x="2625" y="1045"/>
                  </a:cubicBezTo>
                  <a:lnTo>
                    <a:pt x="2625" y="1045"/>
                  </a:lnTo>
                  <a:cubicBezTo>
                    <a:pt x="2623" y="1050"/>
                    <a:pt x="2625" y="1067"/>
                    <a:pt x="2622" y="1067"/>
                  </a:cubicBezTo>
                  <a:cubicBezTo>
                    <a:pt x="2622" y="1067"/>
                    <a:pt x="2622" y="1067"/>
                    <a:pt x="2621" y="1067"/>
                  </a:cubicBezTo>
                  <a:cubicBezTo>
                    <a:pt x="2616" y="1050"/>
                    <a:pt x="2621" y="1055"/>
                    <a:pt x="2621" y="1050"/>
                  </a:cubicBezTo>
                  <a:cubicBezTo>
                    <a:pt x="2620" y="1041"/>
                    <a:pt x="2618" y="1038"/>
                    <a:pt x="2617" y="1038"/>
                  </a:cubicBezTo>
                  <a:cubicBezTo>
                    <a:pt x="2616" y="1038"/>
                    <a:pt x="2615" y="1043"/>
                    <a:pt x="2613" y="1043"/>
                  </a:cubicBezTo>
                  <a:cubicBezTo>
                    <a:pt x="2612" y="1043"/>
                    <a:pt x="2611" y="1042"/>
                    <a:pt x="2610" y="1039"/>
                  </a:cubicBezTo>
                  <a:cubicBezTo>
                    <a:pt x="2609" y="1036"/>
                    <a:pt x="2608" y="1035"/>
                    <a:pt x="2608" y="1035"/>
                  </a:cubicBezTo>
                  <a:lnTo>
                    <a:pt x="2608" y="1035"/>
                  </a:lnTo>
                  <a:cubicBezTo>
                    <a:pt x="2607" y="1035"/>
                    <a:pt x="2608" y="1045"/>
                    <a:pt x="2606" y="1045"/>
                  </a:cubicBezTo>
                  <a:cubicBezTo>
                    <a:pt x="2606" y="1045"/>
                    <a:pt x="2605" y="1045"/>
                    <a:pt x="2605" y="1044"/>
                  </a:cubicBezTo>
                  <a:cubicBezTo>
                    <a:pt x="2605" y="1055"/>
                    <a:pt x="2599" y="1061"/>
                    <a:pt x="2599" y="1067"/>
                  </a:cubicBezTo>
                  <a:cubicBezTo>
                    <a:pt x="2599" y="1055"/>
                    <a:pt x="2599" y="1061"/>
                    <a:pt x="2599" y="1050"/>
                  </a:cubicBezTo>
                  <a:cubicBezTo>
                    <a:pt x="2593" y="1050"/>
                    <a:pt x="2599" y="1066"/>
                    <a:pt x="2599" y="1072"/>
                  </a:cubicBezTo>
                  <a:lnTo>
                    <a:pt x="2599" y="1072"/>
                  </a:lnTo>
                  <a:cubicBezTo>
                    <a:pt x="2599" y="1066"/>
                    <a:pt x="2593" y="1061"/>
                    <a:pt x="2593" y="1050"/>
                  </a:cubicBezTo>
                  <a:cubicBezTo>
                    <a:pt x="2591" y="1044"/>
                    <a:pt x="2590" y="1042"/>
                    <a:pt x="2589" y="1042"/>
                  </a:cubicBezTo>
                  <a:cubicBezTo>
                    <a:pt x="2588" y="1042"/>
                    <a:pt x="2588" y="1045"/>
                    <a:pt x="2588" y="1045"/>
                  </a:cubicBezTo>
                  <a:cubicBezTo>
                    <a:pt x="2588" y="1045"/>
                    <a:pt x="2588" y="1045"/>
                    <a:pt x="2588" y="1044"/>
                  </a:cubicBezTo>
                  <a:lnTo>
                    <a:pt x="2588" y="1039"/>
                  </a:lnTo>
                  <a:cubicBezTo>
                    <a:pt x="2582" y="1044"/>
                    <a:pt x="2588" y="1061"/>
                    <a:pt x="2582" y="1061"/>
                  </a:cubicBezTo>
                  <a:lnTo>
                    <a:pt x="2582" y="1067"/>
                  </a:lnTo>
                  <a:lnTo>
                    <a:pt x="2577" y="1050"/>
                  </a:lnTo>
                  <a:cubicBezTo>
                    <a:pt x="2577" y="1055"/>
                    <a:pt x="2571" y="1067"/>
                    <a:pt x="2571" y="1072"/>
                  </a:cubicBezTo>
                  <a:cubicBezTo>
                    <a:pt x="2571" y="1061"/>
                    <a:pt x="2571" y="1050"/>
                    <a:pt x="2577" y="1044"/>
                  </a:cubicBezTo>
                  <a:cubicBezTo>
                    <a:pt x="2571" y="1044"/>
                    <a:pt x="2571" y="1044"/>
                    <a:pt x="2571" y="1050"/>
                  </a:cubicBezTo>
                  <a:cubicBezTo>
                    <a:pt x="2571" y="1067"/>
                    <a:pt x="2571" y="1072"/>
                    <a:pt x="2565" y="1072"/>
                  </a:cubicBezTo>
                  <a:cubicBezTo>
                    <a:pt x="2565" y="1039"/>
                    <a:pt x="2560" y="1067"/>
                    <a:pt x="2554" y="1039"/>
                  </a:cubicBezTo>
                  <a:cubicBezTo>
                    <a:pt x="2553" y="1041"/>
                    <a:pt x="2551" y="1042"/>
                    <a:pt x="2550" y="1042"/>
                  </a:cubicBezTo>
                  <a:cubicBezTo>
                    <a:pt x="2546" y="1042"/>
                    <a:pt x="2542" y="1033"/>
                    <a:pt x="2537" y="1033"/>
                  </a:cubicBezTo>
                  <a:lnTo>
                    <a:pt x="2537" y="1033"/>
                  </a:lnTo>
                  <a:cubicBezTo>
                    <a:pt x="2543" y="1061"/>
                    <a:pt x="2537" y="1033"/>
                    <a:pt x="2537" y="1067"/>
                  </a:cubicBezTo>
                  <a:cubicBezTo>
                    <a:pt x="2537" y="1067"/>
                    <a:pt x="2537" y="1067"/>
                    <a:pt x="2537" y="1061"/>
                  </a:cubicBezTo>
                  <a:lnTo>
                    <a:pt x="2532" y="1044"/>
                  </a:lnTo>
                  <a:cubicBezTo>
                    <a:pt x="2526" y="1039"/>
                    <a:pt x="2532" y="1039"/>
                    <a:pt x="2532" y="1033"/>
                  </a:cubicBezTo>
                  <a:cubicBezTo>
                    <a:pt x="2526" y="1033"/>
                    <a:pt x="2526" y="1022"/>
                    <a:pt x="2526" y="1016"/>
                  </a:cubicBezTo>
                  <a:cubicBezTo>
                    <a:pt x="2526" y="1027"/>
                    <a:pt x="2526" y="1027"/>
                    <a:pt x="2526" y="1027"/>
                  </a:cubicBezTo>
                  <a:lnTo>
                    <a:pt x="2526" y="1039"/>
                  </a:lnTo>
                  <a:cubicBezTo>
                    <a:pt x="2525" y="1042"/>
                    <a:pt x="2524" y="1043"/>
                    <a:pt x="2524" y="1043"/>
                  </a:cubicBezTo>
                  <a:cubicBezTo>
                    <a:pt x="2521" y="1043"/>
                    <a:pt x="2521" y="1025"/>
                    <a:pt x="2521" y="1025"/>
                  </a:cubicBezTo>
                  <a:cubicBezTo>
                    <a:pt x="2521" y="1025"/>
                    <a:pt x="2521" y="1026"/>
                    <a:pt x="2521" y="1027"/>
                  </a:cubicBezTo>
                  <a:lnTo>
                    <a:pt x="2521" y="1022"/>
                  </a:lnTo>
                  <a:cubicBezTo>
                    <a:pt x="2515" y="1027"/>
                    <a:pt x="2509" y="1022"/>
                    <a:pt x="2509" y="1044"/>
                  </a:cubicBezTo>
                  <a:cubicBezTo>
                    <a:pt x="2509" y="1039"/>
                    <a:pt x="2509" y="1033"/>
                    <a:pt x="2509" y="1033"/>
                  </a:cubicBezTo>
                  <a:cubicBezTo>
                    <a:pt x="2509" y="1032"/>
                    <a:pt x="2508" y="1032"/>
                    <a:pt x="2508" y="1032"/>
                  </a:cubicBezTo>
                  <a:cubicBezTo>
                    <a:pt x="2504" y="1032"/>
                    <a:pt x="2500" y="1044"/>
                    <a:pt x="2497" y="1044"/>
                  </a:cubicBezTo>
                  <a:cubicBezTo>
                    <a:pt x="2495" y="1044"/>
                    <a:pt x="2494" y="1042"/>
                    <a:pt x="2493" y="1039"/>
                  </a:cubicBezTo>
                  <a:cubicBezTo>
                    <a:pt x="2493" y="1037"/>
                    <a:pt x="2493" y="1035"/>
                    <a:pt x="2493" y="1033"/>
                  </a:cubicBezTo>
                  <a:cubicBezTo>
                    <a:pt x="2493" y="1033"/>
                    <a:pt x="2489" y="1040"/>
                    <a:pt x="2488" y="1040"/>
                  </a:cubicBezTo>
                  <a:cubicBezTo>
                    <a:pt x="2487" y="1040"/>
                    <a:pt x="2487" y="1040"/>
                    <a:pt x="2487" y="1039"/>
                  </a:cubicBezTo>
                  <a:lnTo>
                    <a:pt x="2487" y="1033"/>
                  </a:lnTo>
                  <a:cubicBezTo>
                    <a:pt x="2487" y="1031"/>
                    <a:pt x="2487" y="1030"/>
                    <a:pt x="2487" y="1030"/>
                  </a:cubicBezTo>
                  <a:cubicBezTo>
                    <a:pt x="2485" y="1030"/>
                    <a:pt x="2480" y="1051"/>
                    <a:pt x="2476" y="1055"/>
                  </a:cubicBezTo>
                  <a:cubicBezTo>
                    <a:pt x="2476" y="1039"/>
                    <a:pt x="2476" y="1027"/>
                    <a:pt x="2470" y="1027"/>
                  </a:cubicBezTo>
                  <a:lnTo>
                    <a:pt x="2470" y="1022"/>
                  </a:lnTo>
                  <a:cubicBezTo>
                    <a:pt x="2465" y="1022"/>
                    <a:pt x="2459" y="1039"/>
                    <a:pt x="2453" y="1050"/>
                  </a:cubicBezTo>
                  <a:cubicBezTo>
                    <a:pt x="2453" y="1027"/>
                    <a:pt x="2442" y="1039"/>
                    <a:pt x="2442" y="1022"/>
                  </a:cubicBezTo>
                  <a:cubicBezTo>
                    <a:pt x="2442" y="1027"/>
                    <a:pt x="2437" y="1039"/>
                    <a:pt x="2437" y="1039"/>
                  </a:cubicBezTo>
                  <a:cubicBezTo>
                    <a:pt x="2437" y="1024"/>
                    <a:pt x="2434" y="1021"/>
                    <a:pt x="2432" y="1021"/>
                  </a:cubicBezTo>
                  <a:cubicBezTo>
                    <a:pt x="2432" y="1021"/>
                    <a:pt x="2431" y="1022"/>
                    <a:pt x="2431" y="1022"/>
                  </a:cubicBezTo>
                  <a:lnTo>
                    <a:pt x="2425" y="1044"/>
                  </a:lnTo>
                  <a:cubicBezTo>
                    <a:pt x="2425" y="1034"/>
                    <a:pt x="2424" y="1031"/>
                    <a:pt x="2422" y="1031"/>
                  </a:cubicBezTo>
                  <a:cubicBezTo>
                    <a:pt x="2419" y="1031"/>
                    <a:pt x="2415" y="1037"/>
                    <a:pt x="2414" y="1037"/>
                  </a:cubicBezTo>
                  <a:cubicBezTo>
                    <a:pt x="2413" y="1037"/>
                    <a:pt x="2413" y="1035"/>
                    <a:pt x="2414" y="1027"/>
                  </a:cubicBezTo>
                  <a:lnTo>
                    <a:pt x="2414" y="1027"/>
                  </a:lnTo>
                  <a:cubicBezTo>
                    <a:pt x="2409" y="1033"/>
                    <a:pt x="2409" y="1033"/>
                    <a:pt x="2409" y="1039"/>
                  </a:cubicBezTo>
                  <a:lnTo>
                    <a:pt x="2409" y="1022"/>
                  </a:lnTo>
                  <a:cubicBezTo>
                    <a:pt x="2409" y="1022"/>
                    <a:pt x="2406" y="1019"/>
                    <a:pt x="2403" y="1019"/>
                  </a:cubicBezTo>
                  <a:cubicBezTo>
                    <a:pt x="2402" y="1019"/>
                    <a:pt x="2401" y="1019"/>
                    <a:pt x="2400" y="1020"/>
                  </a:cubicBezTo>
                  <a:lnTo>
                    <a:pt x="2400" y="1020"/>
                  </a:lnTo>
                  <a:cubicBezTo>
                    <a:pt x="2402" y="1014"/>
                    <a:pt x="2403" y="1011"/>
                    <a:pt x="2403" y="1011"/>
                  </a:cubicBezTo>
                  <a:lnTo>
                    <a:pt x="2403" y="1011"/>
                  </a:lnTo>
                  <a:lnTo>
                    <a:pt x="2397" y="1022"/>
                  </a:lnTo>
                  <a:cubicBezTo>
                    <a:pt x="2398" y="1021"/>
                    <a:pt x="2399" y="1020"/>
                    <a:pt x="2400" y="1020"/>
                  </a:cubicBezTo>
                  <a:lnTo>
                    <a:pt x="2400" y="1020"/>
                  </a:lnTo>
                  <a:cubicBezTo>
                    <a:pt x="2397" y="1031"/>
                    <a:pt x="2392" y="1050"/>
                    <a:pt x="2392" y="1050"/>
                  </a:cubicBezTo>
                  <a:lnTo>
                    <a:pt x="2392" y="1027"/>
                  </a:lnTo>
                  <a:cubicBezTo>
                    <a:pt x="2388" y="1027"/>
                    <a:pt x="2387" y="1020"/>
                    <a:pt x="2385" y="1020"/>
                  </a:cubicBezTo>
                  <a:cubicBezTo>
                    <a:pt x="2384" y="1020"/>
                    <a:pt x="2382" y="1022"/>
                    <a:pt x="2381" y="1027"/>
                  </a:cubicBezTo>
                  <a:cubicBezTo>
                    <a:pt x="2381" y="1022"/>
                    <a:pt x="2381" y="1016"/>
                    <a:pt x="2381" y="1016"/>
                  </a:cubicBezTo>
                  <a:cubicBezTo>
                    <a:pt x="2381" y="1016"/>
                    <a:pt x="2381" y="1013"/>
                    <a:pt x="2380" y="1013"/>
                  </a:cubicBezTo>
                  <a:cubicBezTo>
                    <a:pt x="2379" y="1013"/>
                    <a:pt x="2378" y="1016"/>
                    <a:pt x="2375" y="1027"/>
                  </a:cubicBezTo>
                  <a:cubicBezTo>
                    <a:pt x="2375" y="1022"/>
                    <a:pt x="2374" y="1020"/>
                    <a:pt x="2373" y="1020"/>
                  </a:cubicBezTo>
                  <a:cubicBezTo>
                    <a:pt x="2372" y="1020"/>
                    <a:pt x="2369" y="1026"/>
                    <a:pt x="2366" y="1030"/>
                  </a:cubicBezTo>
                  <a:lnTo>
                    <a:pt x="2366" y="1030"/>
                  </a:lnTo>
                  <a:cubicBezTo>
                    <a:pt x="2367" y="1028"/>
                    <a:pt x="2368" y="1025"/>
                    <a:pt x="2369" y="1022"/>
                  </a:cubicBezTo>
                  <a:lnTo>
                    <a:pt x="2369" y="1022"/>
                  </a:lnTo>
                  <a:lnTo>
                    <a:pt x="2364" y="1033"/>
                  </a:lnTo>
                  <a:cubicBezTo>
                    <a:pt x="2364" y="1032"/>
                    <a:pt x="2365" y="1031"/>
                    <a:pt x="2366" y="1030"/>
                  </a:cubicBezTo>
                  <a:lnTo>
                    <a:pt x="2366" y="1030"/>
                  </a:lnTo>
                  <a:cubicBezTo>
                    <a:pt x="2362" y="1039"/>
                    <a:pt x="2358" y="1040"/>
                    <a:pt x="2358" y="1044"/>
                  </a:cubicBezTo>
                  <a:cubicBezTo>
                    <a:pt x="2358" y="1044"/>
                    <a:pt x="2358" y="1041"/>
                    <a:pt x="2358" y="1039"/>
                  </a:cubicBezTo>
                  <a:cubicBezTo>
                    <a:pt x="2358" y="1036"/>
                    <a:pt x="2358" y="1035"/>
                    <a:pt x="2358" y="1035"/>
                  </a:cubicBezTo>
                  <a:cubicBezTo>
                    <a:pt x="2356" y="1035"/>
                    <a:pt x="2354" y="1042"/>
                    <a:pt x="2353" y="1042"/>
                  </a:cubicBezTo>
                  <a:cubicBezTo>
                    <a:pt x="2353" y="1042"/>
                    <a:pt x="2353" y="1041"/>
                    <a:pt x="2353" y="1039"/>
                  </a:cubicBezTo>
                  <a:lnTo>
                    <a:pt x="2358" y="1033"/>
                  </a:lnTo>
                  <a:lnTo>
                    <a:pt x="2358" y="1033"/>
                  </a:lnTo>
                  <a:cubicBezTo>
                    <a:pt x="2353" y="1033"/>
                    <a:pt x="2353" y="1039"/>
                    <a:pt x="2347" y="1044"/>
                  </a:cubicBezTo>
                  <a:cubicBezTo>
                    <a:pt x="2347" y="1041"/>
                    <a:pt x="2347" y="1034"/>
                    <a:pt x="2347" y="1027"/>
                  </a:cubicBezTo>
                  <a:cubicBezTo>
                    <a:pt x="2347" y="1029"/>
                    <a:pt x="2347" y="1030"/>
                    <a:pt x="2347" y="1031"/>
                  </a:cubicBezTo>
                  <a:lnTo>
                    <a:pt x="2347" y="1031"/>
                  </a:lnTo>
                  <a:cubicBezTo>
                    <a:pt x="2347" y="1030"/>
                    <a:pt x="2346" y="1030"/>
                    <a:pt x="2346" y="1030"/>
                  </a:cubicBezTo>
                  <a:cubicBezTo>
                    <a:pt x="2344" y="1030"/>
                    <a:pt x="2339" y="1036"/>
                    <a:pt x="2337" y="1036"/>
                  </a:cubicBezTo>
                  <a:cubicBezTo>
                    <a:pt x="2336" y="1036"/>
                    <a:pt x="2336" y="1035"/>
                    <a:pt x="2336" y="1033"/>
                  </a:cubicBezTo>
                  <a:cubicBezTo>
                    <a:pt x="2336" y="1027"/>
                    <a:pt x="2336" y="1027"/>
                    <a:pt x="2336" y="1027"/>
                  </a:cubicBezTo>
                  <a:lnTo>
                    <a:pt x="2341" y="1027"/>
                  </a:lnTo>
                  <a:cubicBezTo>
                    <a:pt x="2347" y="1016"/>
                    <a:pt x="2347" y="1016"/>
                    <a:pt x="2353" y="999"/>
                  </a:cubicBezTo>
                  <a:lnTo>
                    <a:pt x="2353" y="999"/>
                  </a:lnTo>
                  <a:cubicBezTo>
                    <a:pt x="2350" y="1002"/>
                    <a:pt x="2345" y="1010"/>
                    <a:pt x="2341" y="1016"/>
                  </a:cubicBezTo>
                  <a:lnTo>
                    <a:pt x="2341" y="1016"/>
                  </a:lnTo>
                  <a:cubicBezTo>
                    <a:pt x="2341" y="1014"/>
                    <a:pt x="2341" y="1014"/>
                    <a:pt x="2340" y="1014"/>
                  </a:cubicBezTo>
                  <a:cubicBezTo>
                    <a:pt x="2338" y="1014"/>
                    <a:pt x="2336" y="1016"/>
                    <a:pt x="2336" y="1016"/>
                  </a:cubicBezTo>
                  <a:lnTo>
                    <a:pt x="2341" y="1016"/>
                  </a:lnTo>
                  <a:cubicBezTo>
                    <a:pt x="2339" y="1020"/>
                    <a:pt x="2337" y="1023"/>
                    <a:pt x="2336" y="1023"/>
                  </a:cubicBezTo>
                  <a:cubicBezTo>
                    <a:pt x="2336" y="1023"/>
                    <a:pt x="2336" y="1022"/>
                    <a:pt x="2336" y="1022"/>
                  </a:cubicBezTo>
                  <a:cubicBezTo>
                    <a:pt x="2336" y="1016"/>
                    <a:pt x="2336" y="1016"/>
                    <a:pt x="2336" y="1016"/>
                  </a:cubicBezTo>
                  <a:cubicBezTo>
                    <a:pt x="2336" y="1011"/>
                    <a:pt x="2336" y="1011"/>
                    <a:pt x="2336" y="1011"/>
                  </a:cubicBezTo>
                  <a:cubicBezTo>
                    <a:pt x="2336" y="1005"/>
                    <a:pt x="2336" y="1005"/>
                    <a:pt x="2336" y="1005"/>
                  </a:cubicBezTo>
                  <a:cubicBezTo>
                    <a:pt x="2330" y="1016"/>
                    <a:pt x="2330" y="1016"/>
                    <a:pt x="2325" y="1027"/>
                  </a:cubicBezTo>
                  <a:cubicBezTo>
                    <a:pt x="2330" y="1022"/>
                    <a:pt x="2330" y="1022"/>
                    <a:pt x="2330" y="1022"/>
                  </a:cubicBezTo>
                  <a:lnTo>
                    <a:pt x="2330" y="1022"/>
                  </a:lnTo>
                  <a:cubicBezTo>
                    <a:pt x="2330" y="1026"/>
                    <a:pt x="2327" y="1030"/>
                    <a:pt x="2328" y="1030"/>
                  </a:cubicBezTo>
                  <a:cubicBezTo>
                    <a:pt x="2328" y="1030"/>
                    <a:pt x="2329" y="1029"/>
                    <a:pt x="2330" y="1027"/>
                  </a:cubicBezTo>
                  <a:lnTo>
                    <a:pt x="2330" y="1027"/>
                  </a:lnTo>
                  <a:cubicBezTo>
                    <a:pt x="2325" y="1033"/>
                    <a:pt x="2319" y="1044"/>
                    <a:pt x="2319" y="1044"/>
                  </a:cubicBezTo>
                  <a:cubicBezTo>
                    <a:pt x="2325" y="1027"/>
                    <a:pt x="2325" y="1016"/>
                    <a:pt x="2330" y="1005"/>
                  </a:cubicBezTo>
                  <a:lnTo>
                    <a:pt x="2330" y="1005"/>
                  </a:lnTo>
                  <a:cubicBezTo>
                    <a:pt x="2319" y="1011"/>
                    <a:pt x="2319" y="1011"/>
                    <a:pt x="2308" y="1033"/>
                  </a:cubicBezTo>
                  <a:cubicBezTo>
                    <a:pt x="2302" y="1033"/>
                    <a:pt x="2308" y="1022"/>
                    <a:pt x="2308" y="1022"/>
                  </a:cubicBezTo>
                  <a:cubicBezTo>
                    <a:pt x="2308" y="1021"/>
                    <a:pt x="2308" y="1020"/>
                    <a:pt x="2308" y="1020"/>
                  </a:cubicBezTo>
                  <a:lnTo>
                    <a:pt x="2308" y="1020"/>
                  </a:lnTo>
                  <a:cubicBezTo>
                    <a:pt x="2306" y="1021"/>
                    <a:pt x="2303" y="1023"/>
                    <a:pt x="2297" y="1033"/>
                  </a:cubicBezTo>
                  <a:cubicBezTo>
                    <a:pt x="2297" y="1022"/>
                    <a:pt x="2308" y="1016"/>
                    <a:pt x="2302" y="1016"/>
                  </a:cubicBezTo>
                  <a:cubicBezTo>
                    <a:pt x="2302" y="1011"/>
                    <a:pt x="2302" y="1011"/>
                    <a:pt x="2302" y="1011"/>
                  </a:cubicBezTo>
                  <a:cubicBezTo>
                    <a:pt x="2302" y="1011"/>
                    <a:pt x="2302" y="1005"/>
                    <a:pt x="2302" y="1005"/>
                  </a:cubicBezTo>
                  <a:cubicBezTo>
                    <a:pt x="2302" y="999"/>
                    <a:pt x="2313" y="994"/>
                    <a:pt x="2292" y="994"/>
                  </a:cubicBezTo>
                  <a:lnTo>
                    <a:pt x="2292" y="994"/>
                  </a:lnTo>
                  <a:cubicBezTo>
                    <a:pt x="2295" y="994"/>
                    <a:pt x="2290" y="994"/>
                    <a:pt x="2285" y="999"/>
                  </a:cubicBezTo>
                  <a:cubicBezTo>
                    <a:pt x="2280" y="1005"/>
                    <a:pt x="2280" y="1005"/>
                    <a:pt x="2280" y="1005"/>
                  </a:cubicBezTo>
                  <a:cubicBezTo>
                    <a:pt x="2274" y="1005"/>
                    <a:pt x="2274" y="1011"/>
                    <a:pt x="2269" y="1011"/>
                  </a:cubicBezTo>
                  <a:lnTo>
                    <a:pt x="2263" y="1011"/>
                  </a:lnTo>
                  <a:cubicBezTo>
                    <a:pt x="2269" y="1005"/>
                    <a:pt x="2269" y="999"/>
                    <a:pt x="2280" y="999"/>
                  </a:cubicBezTo>
                  <a:cubicBezTo>
                    <a:pt x="2280" y="988"/>
                    <a:pt x="2280" y="977"/>
                    <a:pt x="2285" y="971"/>
                  </a:cubicBezTo>
                  <a:cubicBezTo>
                    <a:pt x="2308" y="971"/>
                    <a:pt x="2334" y="964"/>
                    <a:pt x="2349" y="964"/>
                  </a:cubicBezTo>
                  <a:cubicBezTo>
                    <a:pt x="2353" y="964"/>
                    <a:pt x="2356" y="965"/>
                    <a:pt x="2358" y="966"/>
                  </a:cubicBezTo>
                  <a:cubicBezTo>
                    <a:pt x="2392" y="932"/>
                    <a:pt x="2448" y="899"/>
                    <a:pt x="2453" y="865"/>
                  </a:cubicBezTo>
                  <a:cubicBezTo>
                    <a:pt x="2459" y="859"/>
                    <a:pt x="2463" y="858"/>
                    <a:pt x="2467" y="858"/>
                  </a:cubicBezTo>
                  <a:cubicBezTo>
                    <a:pt x="2470" y="858"/>
                    <a:pt x="2473" y="859"/>
                    <a:pt x="2476" y="859"/>
                  </a:cubicBezTo>
                  <a:cubicBezTo>
                    <a:pt x="2476" y="865"/>
                    <a:pt x="2465" y="871"/>
                    <a:pt x="2465" y="876"/>
                  </a:cubicBezTo>
                  <a:cubicBezTo>
                    <a:pt x="2481" y="859"/>
                    <a:pt x="2526" y="831"/>
                    <a:pt x="2521" y="815"/>
                  </a:cubicBezTo>
                  <a:cubicBezTo>
                    <a:pt x="2526" y="813"/>
                    <a:pt x="2529" y="812"/>
                    <a:pt x="2531" y="812"/>
                  </a:cubicBezTo>
                  <a:cubicBezTo>
                    <a:pt x="2539" y="812"/>
                    <a:pt x="2533" y="820"/>
                    <a:pt x="2534" y="820"/>
                  </a:cubicBezTo>
                  <a:cubicBezTo>
                    <a:pt x="2535" y="820"/>
                    <a:pt x="2538" y="818"/>
                    <a:pt x="2549" y="809"/>
                  </a:cubicBezTo>
                  <a:lnTo>
                    <a:pt x="2549" y="820"/>
                  </a:lnTo>
                  <a:cubicBezTo>
                    <a:pt x="2638" y="792"/>
                    <a:pt x="2644" y="697"/>
                    <a:pt x="2745" y="674"/>
                  </a:cubicBezTo>
                  <a:lnTo>
                    <a:pt x="2728" y="674"/>
                  </a:lnTo>
                  <a:cubicBezTo>
                    <a:pt x="2834" y="624"/>
                    <a:pt x="2913" y="529"/>
                    <a:pt x="3019" y="490"/>
                  </a:cubicBezTo>
                  <a:cubicBezTo>
                    <a:pt x="3047" y="473"/>
                    <a:pt x="3041" y="462"/>
                    <a:pt x="3053" y="445"/>
                  </a:cubicBezTo>
                  <a:lnTo>
                    <a:pt x="3069" y="456"/>
                  </a:lnTo>
                  <a:lnTo>
                    <a:pt x="3086" y="422"/>
                  </a:lnTo>
                  <a:cubicBezTo>
                    <a:pt x="3114" y="383"/>
                    <a:pt x="3170" y="406"/>
                    <a:pt x="3204" y="355"/>
                  </a:cubicBezTo>
                  <a:lnTo>
                    <a:pt x="3193" y="350"/>
                  </a:lnTo>
                  <a:cubicBezTo>
                    <a:pt x="3212" y="340"/>
                    <a:pt x="3239" y="314"/>
                    <a:pt x="3247" y="314"/>
                  </a:cubicBezTo>
                  <a:cubicBezTo>
                    <a:pt x="3248" y="314"/>
                    <a:pt x="3249" y="314"/>
                    <a:pt x="3249" y="316"/>
                  </a:cubicBezTo>
                  <a:cubicBezTo>
                    <a:pt x="3249" y="316"/>
                    <a:pt x="3249" y="305"/>
                    <a:pt x="3260" y="305"/>
                  </a:cubicBezTo>
                  <a:lnTo>
                    <a:pt x="3265" y="310"/>
                  </a:lnTo>
                  <a:lnTo>
                    <a:pt x="3299" y="271"/>
                  </a:lnTo>
                  <a:cubicBezTo>
                    <a:pt x="3305" y="268"/>
                    <a:pt x="3309" y="267"/>
                    <a:pt x="3312" y="267"/>
                  </a:cubicBezTo>
                  <a:cubicBezTo>
                    <a:pt x="3322" y="267"/>
                    <a:pt x="3322" y="279"/>
                    <a:pt x="3332" y="279"/>
                  </a:cubicBezTo>
                  <a:cubicBezTo>
                    <a:pt x="3338" y="279"/>
                    <a:pt x="3346" y="275"/>
                    <a:pt x="3361" y="266"/>
                  </a:cubicBezTo>
                  <a:cubicBezTo>
                    <a:pt x="3377" y="254"/>
                    <a:pt x="3400" y="215"/>
                    <a:pt x="3389" y="215"/>
                  </a:cubicBezTo>
                  <a:lnTo>
                    <a:pt x="3389" y="215"/>
                  </a:lnTo>
                  <a:cubicBezTo>
                    <a:pt x="3386" y="218"/>
                    <a:pt x="3380" y="219"/>
                    <a:pt x="3375" y="219"/>
                  </a:cubicBezTo>
                  <a:cubicBezTo>
                    <a:pt x="3369" y="219"/>
                    <a:pt x="3363" y="218"/>
                    <a:pt x="3361" y="215"/>
                  </a:cubicBezTo>
                  <a:lnTo>
                    <a:pt x="3377" y="204"/>
                  </a:lnTo>
                  <a:cubicBezTo>
                    <a:pt x="3372" y="187"/>
                    <a:pt x="3366" y="170"/>
                    <a:pt x="3349" y="165"/>
                  </a:cubicBezTo>
                  <a:cubicBezTo>
                    <a:pt x="3344" y="154"/>
                    <a:pt x="3333" y="142"/>
                    <a:pt x="3321" y="137"/>
                  </a:cubicBezTo>
                  <a:cubicBezTo>
                    <a:pt x="3321" y="131"/>
                    <a:pt x="3327" y="131"/>
                    <a:pt x="3333" y="131"/>
                  </a:cubicBezTo>
                  <a:cubicBezTo>
                    <a:pt x="3324" y="128"/>
                    <a:pt x="3314" y="126"/>
                    <a:pt x="3306" y="126"/>
                  </a:cubicBezTo>
                  <a:cubicBezTo>
                    <a:pt x="3298" y="126"/>
                    <a:pt x="3291" y="128"/>
                    <a:pt x="3288" y="137"/>
                  </a:cubicBezTo>
                  <a:cubicBezTo>
                    <a:pt x="3310" y="137"/>
                    <a:pt x="3305" y="142"/>
                    <a:pt x="3327" y="148"/>
                  </a:cubicBezTo>
                  <a:cubicBezTo>
                    <a:pt x="3338" y="154"/>
                    <a:pt x="3338" y="165"/>
                    <a:pt x="3333" y="170"/>
                  </a:cubicBezTo>
                  <a:lnTo>
                    <a:pt x="3321" y="170"/>
                  </a:lnTo>
                  <a:lnTo>
                    <a:pt x="3299" y="204"/>
                  </a:lnTo>
                  <a:lnTo>
                    <a:pt x="3282" y="198"/>
                  </a:lnTo>
                  <a:lnTo>
                    <a:pt x="3305" y="182"/>
                  </a:lnTo>
                  <a:cubicBezTo>
                    <a:pt x="3288" y="182"/>
                    <a:pt x="3282" y="198"/>
                    <a:pt x="3277" y="210"/>
                  </a:cubicBezTo>
                  <a:cubicBezTo>
                    <a:pt x="3271" y="204"/>
                    <a:pt x="3265" y="204"/>
                    <a:pt x="3260" y="204"/>
                  </a:cubicBezTo>
                  <a:lnTo>
                    <a:pt x="3243" y="243"/>
                  </a:lnTo>
                  <a:cubicBezTo>
                    <a:pt x="3238" y="238"/>
                    <a:pt x="3246" y="225"/>
                    <a:pt x="3234" y="225"/>
                  </a:cubicBezTo>
                  <a:cubicBezTo>
                    <a:pt x="3232" y="225"/>
                    <a:pt x="3229" y="226"/>
                    <a:pt x="3226" y="226"/>
                  </a:cubicBezTo>
                  <a:cubicBezTo>
                    <a:pt x="3221" y="243"/>
                    <a:pt x="3249" y="238"/>
                    <a:pt x="3232" y="254"/>
                  </a:cubicBezTo>
                  <a:cubicBezTo>
                    <a:pt x="3226" y="256"/>
                    <a:pt x="3222" y="256"/>
                    <a:pt x="3219" y="256"/>
                  </a:cubicBezTo>
                  <a:cubicBezTo>
                    <a:pt x="3215" y="256"/>
                    <a:pt x="3213" y="256"/>
                    <a:pt x="3211" y="256"/>
                  </a:cubicBezTo>
                  <a:cubicBezTo>
                    <a:pt x="3207" y="256"/>
                    <a:pt x="3204" y="257"/>
                    <a:pt x="3198" y="266"/>
                  </a:cubicBezTo>
                  <a:cubicBezTo>
                    <a:pt x="3193" y="266"/>
                    <a:pt x="3198" y="260"/>
                    <a:pt x="3204" y="249"/>
                  </a:cubicBezTo>
                  <a:lnTo>
                    <a:pt x="3204" y="249"/>
                  </a:lnTo>
                  <a:cubicBezTo>
                    <a:pt x="3193" y="266"/>
                    <a:pt x="3165" y="277"/>
                    <a:pt x="3165" y="294"/>
                  </a:cubicBezTo>
                  <a:cubicBezTo>
                    <a:pt x="3147" y="294"/>
                    <a:pt x="3129" y="315"/>
                    <a:pt x="3117" y="315"/>
                  </a:cubicBezTo>
                  <a:cubicBezTo>
                    <a:pt x="3114" y="315"/>
                    <a:pt x="3111" y="314"/>
                    <a:pt x="3109" y="310"/>
                  </a:cubicBezTo>
                  <a:cubicBezTo>
                    <a:pt x="3109" y="316"/>
                    <a:pt x="3092" y="344"/>
                    <a:pt x="3081" y="350"/>
                  </a:cubicBezTo>
                  <a:cubicBezTo>
                    <a:pt x="3083" y="343"/>
                    <a:pt x="3082" y="340"/>
                    <a:pt x="3079" y="340"/>
                  </a:cubicBezTo>
                  <a:cubicBezTo>
                    <a:pt x="3071" y="340"/>
                    <a:pt x="3046" y="362"/>
                    <a:pt x="3032" y="362"/>
                  </a:cubicBezTo>
                  <a:cubicBezTo>
                    <a:pt x="3028" y="362"/>
                    <a:pt x="3026" y="360"/>
                    <a:pt x="3025" y="355"/>
                  </a:cubicBezTo>
                  <a:cubicBezTo>
                    <a:pt x="3019" y="389"/>
                    <a:pt x="2969" y="411"/>
                    <a:pt x="2941" y="439"/>
                  </a:cubicBezTo>
                  <a:cubicBezTo>
                    <a:pt x="2941" y="439"/>
                    <a:pt x="2946" y="434"/>
                    <a:pt x="2946" y="434"/>
                  </a:cubicBezTo>
                  <a:lnTo>
                    <a:pt x="2946" y="434"/>
                  </a:lnTo>
                  <a:cubicBezTo>
                    <a:pt x="2929" y="439"/>
                    <a:pt x="2918" y="439"/>
                    <a:pt x="2907" y="445"/>
                  </a:cubicBezTo>
                  <a:cubicBezTo>
                    <a:pt x="2913" y="462"/>
                    <a:pt x="2890" y="484"/>
                    <a:pt x="2885" y="501"/>
                  </a:cubicBezTo>
                  <a:cubicBezTo>
                    <a:pt x="2851" y="501"/>
                    <a:pt x="2885" y="473"/>
                    <a:pt x="2868" y="467"/>
                  </a:cubicBezTo>
                  <a:lnTo>
                    <a:pt x="2868" y="467"/>
                  </a:lnTo>
                  <a:cubicBezTo>
                    <a:pt x="2873" y="478"/>
                    <a:pt x="2840" y="506"/>
                    <a:pt x="2851" y="506"/>
                  </a:cubicBezTo>
                  <a:cubicBezTo>
                    <a:pt x="2840" y="509"/>
                    <a:pt x="2836" y="511"/>
                    <a:pt x="2832" y="511"/>
                  </a:cubicBezTo>
                  <a:cubicBezTo>
                    <a:pt x="2829" y="511"/>
                    <a:pt x="2826" y="509"/>
                    <a:pt x="2817" y="506"/>
                  </a:cubicBezTo>
                  <a:lnTo>
                    <a:pt x="2817" y="506"/>
                  </a:lnTo>
                  <a:cubicBezTo>
                    <a:pt x="2829" y="529"/>
                    <a:pt x="2806" y="523"/>
                    <a:pt x="2801" y="540"/>
                  </a:cubicBezTo>
                  <a:cubicBezTo>
                    <a:pt x="2793" y="543"/>
                    <a:pt x="2788" y="543"/>
                    <a:pt x="2784" y="543"/>
                  </a:cubicBezTo>
                  <a:cubicBezTo>
                    <a:pt x="2778" y="543"/>
                    <a:pt x="2777" y="541"/>
                    <a:pt x="2775" y="541"/>
                  </a:cubicBezTo>
                  <a:cubicBezTo>
                    <a:pt x="2773" y="541"/>
                    <a:pt x="2770" y="543"/>
                    <a:pt x="2761" y="551"/>
                  </a:cubicBezTo>
                  <a:cubicBezTo>
                    <a:pt x="2760" y="552"/>
                    <a:pt x="2758" y="552"/>
                    <a:pt x="2757" y="552"/>
                  </a:cubicBezTo>
                  <a:cubicBezTo>
                    <a:pt x="2748" y="552"/>
                    <a:pt x="2761" y="534"/>
                    <a:pt x="2761" y="534"/>
                  </a:cubicBezTo>
                  <a:lnTo>
                    <a:pt x="2761" y="534"/>
                  </a:lnTo>
                  <a:cubicBezTo>
                    <a:pt x="2733" y="551"/>
                    <a:pt x="2761" y="557"/>
                    <a:pt x="2761" y="568"/>
                  </a:cubicBezTo>
                  <a:cubicBezTo>
                    <a:pt x="2750" y="576"/>
                    <a:pt x="2744" y="578"/>
                    <a:pt x="2740" y="578"/>
                  </a:cubicBezTo>
                  <a:cubicBezTo>
                    <a:pt x="2732" y="578"/>
                    <a:pt x="2733" y="568"/>
                    <a:pt x="2722" y="568"/>
                  </a:cubicBezTo>
                  <a:cubicBezTo>
                    <a:pt x="2705" y="585"/>
                    <a:pt x="2700" y="607"/>
                    <a:pt x="2683" y="618"/>
                  </a:cubicBezTo>
                  <a:cubicBezTo>
                    <a:pt x="2683" y="618"/>
                    <a:pt x="2677" y="618"/>
                    <a:pt x="2677" y="613"/>
                  </a:cubicBezTo>
                  <a:cubicBezTo>
                    <a:pt x="2666" y="635"/>
                    <a:pt x="2616" y="652"/>
                    <a:pt x="2605" y="686"/>
                  </a:cubicBezTo>
                  <a:lnTo>
                    <a:pt x="2599" y="686"/>
                  </a:lnTo>
                  <a:cubicBezTo>
                    <a:pt x="2605" y="691"/>
                    <a:pt x="2610" y="697"/>
                    <a:pt x="2616" y="702"/>
                  </a:cubicBezTo>
                  <a:cubicBezTo>
                    <a:pt x="2606" y="707"/>
                    <a:pt x="2601" y="720"/>
                    <a:pt x="2592" y="720"/>
                  </a:cubicBezTo>
                  <a:cubicBezTo>
                    <a:pt x="2591" y="720"/>
                    <a:pt x="2589" y="720"/>
                    <a:pt x="2588" y="719"/>
                  </a:cubicBezTo>
                  <a:cubicBezTo>
                    <a:pt x="2593" y="714"/>
                    <a:pt x="2593" y="708"/>
                    <a:pt x="2593" y="702"/>
                  </a:cubicBezTo>
                  <a:lnTo>
                    <a:pt x="2593" y="702"/>
                  </a:lnTo>
                  <a:lnTo>
                    <a:pt x="2582" y="719"/>
                  </a:lnTo>
                  <a:cubicBezTo>
                    <a:pt x="2565" y="714"/>
                    <a:pt x="2599" y="702"/>
                    <a:pt x="2593" y="691"/>
                  </a:cubicBezTo>
                  <a:lnTo>
                    <a:pt x="2593" y="691"/>
                  </a:lnTo>
                  <a:cubicBezTo>
                    <a:pt x="2571" y="714"/>
                    <a:pt x="2549" y="742"/>
                    <a:pt x="2526" y="753"/>
                  </a:cubicBezTo>
                  <a:cubicBezTo>
                    <a:pt x="2516" y="743"/>
                    <a:pt x="2560" y="724"/>
                    <a:pt x="2545" y="724"/>
                  </a:cubicBezTo>
                  <a:cubicBezTo>
                    <a:pt x="2544" y="724"/>
                    <a:pt x="2541" y="724"/>
                    <a:pt x="2537" y="725"/>
                  </a:cubicBezTo>
                  <a:lnTo>
                    <a:pt x="2571" y="708"/>
                  </a:lnTo>
                  <a:cubicBezTo>
                    <a:pt x="2532" y="702"/>
                    <a:pt x="2588" y="697"/>
                    <a:pt x="2554" y="691"/>
                  </a:cubicBezTo>
                  <a:lnTo>
                    <a:pt x="2554" y="691"/>
                  </a:lnTo>
                  <a:cubicBezTo>
                    <a:pt x="2509" y="714"/>
                    <a:pt x="2515" y="725"/>
                    <a:pt x="2476" y="747"/>
                  </a:cubicBezTo>
                  <a:cubicBezTo>
                    <a:pt x="2470" y="758"/>
                    <a:pt x="2481" y="758"/>
                    <a:pt x="2481" y="770"/>
                  </a:cubicBezTo>
                  <a:cubicBezTo>
                    <a:pt x="2465" y="788"/>
                    <a:pt x="2451" y="792"/>
                    <a:pt x="2439" y="792"/>
                  </a:cubicBezTo>
                  <a:cubicBezTo>
                    <a:pt x="2430" y="792"/>
                    <a:pt x="2422" y="790"/>
                    <a:pt x="2414" y="790"/>
                  </a:cubicBezTo>
                  <a:cubicBezTo>
                    <a:pt x="2405" y="790"/>
                    <a:pt x="2396" y="794"/>
                    <a:pt x="2386" y="809"/>
                  </a:cubicBezTo>
                  <a:cubicBezTo>
                    <a:pt x="2386" y="826"/>
                    <a:pt x="2392" y="843"/>
                    <a:pt x="2358" y="854"/>
                  </a:cubicBezTo>
                  <a:lnTo>
                    <a:pt x="2358" y="837"/>
                  </a:lnTo>
                  <a:cubicBezTo>
                    <a:pt x="2319" y="859"/>
                    <a:pt x="2353" y="871"/>
                    <a:pt x="2308" y="887"/>
                  </a:cubicBezTo>
                  <a:cubicBezTo>
                    <a:pt x="2308" y="879"/>
                    <a:pt x="2319" y="869"/>
                    <a:pt x="2323" y="865"/>
                  </a:cubicBezTo>
                  <a:lnTo>
                    <a:pt x="2323" y="865"/>
                  </a:lnTo>
                  <a:cubicBezTo>
                    <a:pt x="2291" y="871"/>
                    <a:pt x="2313" y="882"/>
                    <a:pt x="2297" y="899"/>
                  </a:cubicBezTo>
                  <a:lnTo>
                    <a:pt x="2280" y="887"/>
                  </a:lnTo>
                  <a:cubicBezTo>
                    <a:pt x="2246" y="915"/>
                    <a:pt x="2207" y="955"/>
                    <a:pt x="2168" y="988"/>
                  </a:cubicBezTo>
                  <a:cubicBezTo>
                    <a:pt x="2168" y="984"/>
                    <a:pt x="2168" y="975"/>
                    <a:pt x="2162" y="975"/>
                  </a:cubicBezTo>
                  <a:cubicBezTo>
                    <a:pt x="2160" y="975"/>
                    <a:pt x="2159" y="976"/>
                    <a:pt x="2157" y="977"/>
                  </a:cubicBezTo>
                  <a:cubicBezTo>
                    <a:pt x="2106" y="1022"/>
                    <a:pt x="2039" y="1055"/>
                    <a:pt x="1983" y="1083"/>
                  </a:cubicBezTo>
                  <a:lnTo>
                    <a:pt x="1972" y="1106"/>
                  </a:lnTo>
                  <a:cubicBezTo>
                    <a:pt x="1970" y="1107"/>
                    <a:pt x="1968" y="1108"/>
                    <a:pt x="1967" y="1108"/>
                  </a:cubicBezTo>
                  <a:cubicBezTo>
                    <a:pt x="1963" y="1108"/>
                    <a:pt x="1961" y="1104"/>
                    <a:pt x="1961" y="1100"/>
                  </a:cubicBezTo>
                  <a:lnTo>
                    <a:pt x="1961" y="1100"/>
                  </a:lnTo>
                  <a:cubicBezTo>
                    <a:pt x="1938" y="1111"/>
                    <a:pt x="1966" y="1111"/>
                    <a:pt x="1961" y="1123"/>
                  </a:cubicBezTo>
                  <a:cubicBezTo>
                    <a:pt x="1956" y="1125"/>
                    <a:pt x="1951" y="1126"/>
                    <a:pt x="1948" y="1126"/>
                  </a:cubicBezTo>
                  <a:cubicBezTo>
                    <a:pt x="1943" y="1126"/>
                    <a:pt x="1940" y="1123"/>
                    <a:pt x="1944" y="1117"/>
                  </a:cubicBezTo>
                  <a:lnTo>
                    <a:pt x="1944" y="1117"/>
                  </a:lnTo>
                  <a:cubicBezTo>
                    <a:pt x="1916" y="1151"/>
                    <a:pt x="1854" y="1207"/>
                    <a:pt x="1809" y="1223"/>
                  </a:cubicBezTo>
                  <a:lnTo>
                    <a:pt x="1815" y="1212"/>
                  </a:lnTo>
                  <a:lnTo>
                    <a:pt x="1815" y="1212"/>
                  </a:lnTo>
                  <a:cubicBezTo>
                    <a:pt x="1781" y="1229"/>
                    <a:pt x="1798" y="1263"/>
                    <a:pt x="1764" y="1268"/>
                  </a:cubicBezTo>
                  <a:lnTo>
                    <a:pt x="1764" y="1263"/>
                  </a:lnTo>
                  <a:cubicBezTo>
                    <a:pt x="1697" y="1302"/>
                    <a:pt x="1636" y="1363"/>
                    <a:pt x="1574" y="1380"/>
                  </a:cubicBezTo>
                  <a:cubicBezTo>
                    <a:pt x="1574" y="1403"/>
                    <a:pt x="1507" y="1414"/>
                    <a:pt x="1518" y="1442"/>
                  </a:cubicBezTo>
                  <a:cubicBezTo>
                    <a:pt x="1473" y="1453"/>
                    <a:pt x="1479" y="1442"/>
                    <a:pt x="1423" y="1470"/>
                  </a:cubicBezTo>
                  <a:cubicBezTo>
                    <a:pt x="1412" y="1481"/>
                    <a:pt x="1412" y="1498"/>
                    <a:pt x="1400" y="1515"/>
                  </a:cubicBezTo>
                  <a:lnTo>
                    <a:pt x="1389" y="1503"/>
                  </a:lnTo>
                  <a:lnTo>
                    <a:pt x="1372" y="1531"/>
                  </a:lnTo>
                  <a:lnTo>
                    <a:pt x="1356" y="1526"/>
                  </a:lnTo>
                  <a:lnTo>
                    <a:pt x="1339" y="1537"/>
                  </a:lnTo>
                  <a:lnTo>
                    <a:pt x="1356" y="1537"/>
                  </a:lnTo>
                  <a:cubicBezTo>
                    <a:pt x="1342" y="1556"/>
                    <a:pt x="1305" y="1566"/>
                    <a:pt x="1292" y="1566"/>
                  </a:cubicBezTo>
                  <a:cubicBezTo>
                    <a:pt x="1290" y="1566"/>
                    <a:pt x="1288" y="1566"/>
                    <a:pt x="1288" y="1565"/>
                  </a:cubicBezTo>
                  <a:lnTo>
                    <a:pt x="1232" y="1615"/>
                  </a:lnTo>
                  <a:cubicBezTo>
                    <a:pt x="1232" y="1610"/>
                    <a:pt x="1244" y="1604"/>
                    <a:pt x="1249" y="1593"/>
                  </a:cubicBezTo>
                  <a:lnTo>
                    <a:pt x="1249" y="1593"/>
                  </a:lnTo>
                  <a:cubicBezTo>
                    <a:pt x="1240" y="1605"/>
                    <a:pt x="1235" y="1608"/>
                    <a:pt x="1231" y="1608"/>
                  </a:cubicBezTo>
                  <a:cubicBezTo>
                    <a:pt x="1228" y="1608"/>
                    <a:pt x="1226" y="1605"/>
                    <a:pt x="1223" y="1605"/>
                  </a:cubicBezTo>
                  <a:cubicBezTo>
                    <a:pt x="1221" y="1605"/>
                    <a:pt x="1217" y="1607"/>
                    <a:pt x="1210" y="1615"/>
                  </a:cubicBezTo>
                  <a:cubicBezTo>
                    <a:pt x="1216" y="1615"/>
                    <a:pt x="1216" y="1627"/>
                    <a:pt x="1216" y="1627"/>
                  </a:cubicBezTo>
                  <a:cubicBezTo>
                    <a:pt x="1193" y="1632"/>
                    <a:pt x="1165" y="1655"/>
                    <a:pt x="1143" y="1671"/>
                  </a:cubicBezTo>
                  <a:lnTo>
                    <a:pt x="1137" y="1660"/>
                  </a:lnTo>
                  <a:cubicBezTo>
                    <a:pt x="1092" y="1688"/>
                    <a:pt x="1048" y="1733"/>
                    <a:pt x="1003" y="1767"/>
                  </a:cubicBezTo>
                  <a:cubicBezTo>
                    <a:pt x="1007" y="1764"/>
                    <a:pt x="1010" y="1763"/>
                    <a:pt x="1013" y="1763"/>
                  </a:cubicBezTo>
                  <a:cubicBezTo>
                    <a:pt x="1021" y="1763"/>
                    <a:pt x="1023" y="1775"/>
                    <a:pt x="1014" y="1783"/>
                  </a:cubicBezTo>
                  <a:lnTo>
                    <a:pt x="997" y="1778"/>
                  </a:lnTo>
                  <a:lnTo>
                    <a:pt x="997" y="1778"/>
                  </a:lnTo>
                  <a:cubicBezTo>
                    <a:pt x="997" y="1782"/>
                    <a:pt x="1000" y="1782"/>
                    <a:pt x="1002" y="1782"/>
                  </a:cubicBezTo>
                  <a:cubicBezTo>
                    <a:pt x="1004" y="1782"/>
                    <a:pt x="1005" y="1782"/>
                    <a:pt x="1006" y="1782"/>
                  </a:cubicBezTo>
                  <a:cubicBezTo>
                    <a:pt x="1010" y="1782"/>
                    <a:pt x="1011" y="1783"/>
                    <a:pt x="1003" y="1795"/>
                  </a:cubicBezTo>
                  <a:cubicBezTo>
                    <a:pt x="999" y="1797"/>
                    <a:pt x="996" y="1798"/>
                    <a:pt x="993" y="1798"/>
                  </a:cubicBezTo>
                  <a:cubicBezTo>
                    <a:pt x="984" y="1798"/>
                    <a:pt x="983" y="1786"/>
                    <a:pt x="992" y="1778"/>
                  </a:cubicBezTo>
                  <a:lnTo>
                    <a:pt x="992" y="1778"/>
                  </a:lnTo>
                  <a:lnTo>
                    <a:pt x="969" y="1795"/>
                  </a:lnTo>
                  <a:cubicBezTo>
                    <a:pt x="969" y="1795"/>
                    <a:pt x="969" y="1789"/>
                    <a:pt x="969" y="1783"/>
                  </a:cubicBezTo>
                  <a:cubicBezTo>
                    <a:pt x="964" y="1795"/>
                    <a:pt x="924" y="1795"/>
                    <a:pt x="919" y="1817"/>
                  </a:cubicBezTo>
                  <a:lnTo>
                    <a:pt x="913" y="1817"/>
                  </a:lnTo>
                  <a:cubicBezTo>
                    <a:pt x="863" y="1851"/>
                    <a:pt x="846" y="1867"/>
                    <a:pt x="807" y="1895"/>
                  </a:cubicBezTo>
                  <a:cubicBezTo>
                    <a:pt x="812" y="1907"/>
                    <a:pt x="796" y="1918"/>
                    <a:pt x="790" y="1935"/>
                  </a:cubicBezTo>
                  <a:cubicBezTo>
                    <a:pt x="756" y="1951"/>
                    <a:pt x="717" y="1963"/>
                    <a:pt x="684" y="1991"/>
                  </a:cubicBezTo>
                  <a:cubicBezTo>
                    <a:pt x="661" y="2013"/>
                    <a:pt x="684" y="2002"/>
                    <a:pt x="678" y="2019"/>
                  </a:cubicBezTo>
                  <a:cubicBezTo>
                    <a:pt x="676" y="2017"/>
                    <a:pt x="673" y="2016"/>
                    <a:pt x="670" y="2016"/>
                  </a:cubicBezTo>
                  <a:cubicBezTo>
                    <a:pt x="661" y="2016"/>
                    <a:pt x="650" y="2022"/>
                    <a:pt x="647" y="2022"/>
                  </a:cubicBezTo>
                  <a:cubicBezTo>
                    <a:pt x="644" y="2022"/>
                    <a:pt x="645" y="2020"/>
                    <a:pt x="650" y="2013"/>
                  </a:cubicBezTo>
                  <a:lnTo>
                    <a:pt x="650" y="2013"/>
                  </a:lnTo>
                  <a:cubicBezTo>
                    <a:pt x="605" y="2047"/>
                    <a:pt x="594" y="2052"/>
                    <a:pt x="544" y="2097"/>
                  </a:cubicBezTo>
                  <a:cubicBezTo>
                    <a:pt x="555" y="2097"/>
                    <a:pt x="560" y="2097"/>
                    <a:pt x="560" y="2103"/>
                  </a:cubicBezTo>
                  <a:cubicBezTo>
                    <a:pt x="556" y="2107"/>
                    <a:pt x="547" y="2111"/>
                    <a:pt x="540" y="2111"/>
                  </a:cubicBezTo>
                  <a:cubicBezTo>
                    <a:pt x="537" y="2111"/>
                    <a:pt x="534" y="2110"/>
                    <a:pt x="532" y="2108"/>
                  </a:cubicBezTo>
                  <a:lnTo>
                    <a:pt x="532" y="2108"/>
                  </a:lnTo>
                  <a:cubicBezTo>
                    <a:pt x="480" y="2159"/>
                    <a:pt x="374" y="2172"/>
                    <a:pt x="342" y="2226"/>
                  </a:cubicBezTo>
                  <a:lnTo>
                    <a:pt x="348" y="2226"/>
                  </a:lnTo>
                  <a:lnTo>
                    <a:pt x="303" y="2271"/>
                  </a:lnTo>
                  <a:cubicBezTo>
                    <a:pt x="299" y="2273"/>
                    <a:pt x="297" y="2273"/>
                    <a:pt x="296" y="2273"/>
                  </a:cubicBezTo>
                  <a:cubicBezTo>
                    <a:pt x="291" y="2273"/>
                    <a:pt x="306" y="2259"/>
                    <a:pt x="296" y="2259"/>
                  </a:cubicBezTo>
                  <a:cubicBezTo>
                    <a:pt x="295" y="2259"/>
                    <a:pt x="294" y="2259"/>
                    <a:pt x="292" y="2259"/>
                  </a:cubicBezTo>
                  <a:cubicBezTo>
                    <a:pt x="269" y="2282"/>
                    <a:pt x="247" y="2299"/>
                    <a:pt x="224" y="2310"/>
                  </a:cubicBezTo>
                  <a:cubicBezTo>
                    <a:pt x="219" y="2315"/>
                    <a:pt x="208" y="2321"/>
                    <a:pt x="196" y="2332"/>
                  </a:cubicBezTo>
                  <a:cubicBezTo>
                    <a:pt x="185" y="2338"/>
                    <a:pt x="174" y="2343"/>
                    <a:pt x="174" y="2349"/>
                  </a:cubicBezTo>
                  <a:cubicBezTo>
                    <a:pt x="168" y="2343"/>
                    <a:pt x="163" y="2338"/>
                    <a:pt x="163" y="2338"/>
                  </a:cubicBezTo>
                  <a:cubicBezTo>
                    <a:pt x="163" y="2338"/>
                    <a:pt x="157" y="2338"/>
                    <a:pt x="152" y="2332"/>
                  </a:cubicBezTo>
                  <a:cubicBezTo>
                    <a:pt x="140" y="2310"/>
                    <a:pt x="124" y="2287"/>
                    <a:pt x="129" y="2276"/>
                  </a:cubicBezTo>
                  <a:lnTo>
                    <a:pt x="129" y="2276"/>
                  </a:lnTo>
                  <a:lnTo>
                    <a:pt x="118" y="2282"/>
                  </a:lnTo>
                  <a:cubicBezTo>
                    <a:pt x="107" y="2276"/>
                    <a:pt x="118" y="2271"/>
                    <a:pt x="118" y="2265"/>
                  </a:cubicBezTo>
                  <a:lnTo>
                    <a:pt x="118" y="2265"/>
                  </a:lnTo>
                  <a:cubicBezTo>
                    <a:pt x="113" y="2265"/>
                    <a:pt x="116" y="2272"/>
                    <a:pt x="112" y="2272"/>
                  </a:cubicBezTo>
                  <a:cubicBezTo>
                    <a:pt x="111" y="2272"/>
                    <a:pt x="109" y="2272"/>
                    <a:pt x="107" y="2271"/>
                  </a:cubicBezTo>
                  <a:cubicBezTo>
                    <a:pt x="90" y="2237"/>
                    <a:pt x="96" y="2181"/>
                    <a:pt x="124" y="2147"/>
                  </a:cubicBezTo>
                  <a:cubicBezTo>
                    <a:pt x="140" y="2131"/>
                    <a:pt x="157" y="2125"/>
                    <a:pt x="185" y="2108"/>
                  </a:cubicBezTo>
                  <a:cubicBezTo>
                    <a:pt x="213" y="2091"/>
                    <a:pt x="241" y="2075"/>
                    <a:pt x="269" y="2058"/>
                  </a:cubicBezTo>
                  <a:cubicBezTo>
                    <a:pt x="308" y="2035"/>
                    <a:pt x="269" y="2007"/>
                    <a:pt x="325" y="1991"/>
                  </a:cubicBezTo>
                  <a:lnTo>
                    <a:pt x="325" y="1991"/>
                  </a:lnTo>
                  <a:lnTo>
                    <a:pt x="320" y="2013"/>
                  </a:lnTo>
                  <a:cubicBezTo>
                    <a:pt x="387" y="1946"/>
                    <a:pt x="476" y="1907"/>
                    <a:pt x="544" y="1839"/>
                  </a:cubicBezTo>
                  <a:lnTo>
                    <a:pt x="544" y="1839"/>
                  </a:lnTo>
                  <a:cubicBezTo>
                    <a:pt x="544" y="1845"/>
                    <a:pt x="544" y="1851"/>
                    <a:pt x="538" y="1856"/>
                  </a:cubicBezTo>
                  <a:cubicBezTo>
                    <a:pt x="560" y="1856"/>
                    <a:pt x="594" y="1817"/>
                    <a:pt x="594" y="1811"/>
                  </a:cubicBezTo>
                  <a:cubicBezTo>
                    <a:pt x="598" y="1808"/>
                    <a:pt x="600" y="1806"/>
                    <a:pt x="601" y="1806"/>
                  </a:cubicBezTo>
                  <a:cubicBezTo>
                    <a:pt x="603" y="1806"/>
                    <a:pt x="603" y="1811"/>
                    <a:pt x="611" y="1811"/>
                  </a:cubicBezTo>
                  <a:cubicBezTo>
                    <a:pt x="626" y="1806"/>
                    <a:pt x="637" y="1777"/>
                    <a:pt x="652" y="1777"/>
                  </a:cubicBezTo>
                  <a:cubicBezTo>
                    <a:pt x="653" y="1777"/>
                    <a:pt x="654" y="1777"/>
                    <a:pt x="655" y="1778"/>
                  </a:cubicBezTo>
                  <a:lnTo>
                    <a:pt x="655" y="1778"/>
                  </a:lnTo>
                  <a:cubicBezTo>
                    <a:pt x="668" y="1767"/>
                    <a:pt x="698" y="1755"/>
                    <a:pt x="684" y="1750"/>
                  </a:cubicBezTo>
                  <a:cubicBezTo>
                    <a:pt x="712" y="1733"/>
                    <a:pt x="734" y="1705"/>
                    <a:pt x="762" y="1699"/>
                  </a:cubicBezTo>
                  <a:cubicBezTo>
                    <a:pt x="768" y="1677"/>
                    <a:pt x="812" y="1671"/>
                    <a:pt x="807" y="1649"/>
                  </a:cubicBezTo>
                  <a:lnTo>
                    <a:pt x="807" y="1649"/>
                  </a:lnTo>
                  <a:cubicBezTo>
                    <a:pt x="808" y="1654"/>
                    <a:pt x="811" y="1656"/>
                    <a:pt x="815" y="1656"/>
                  </a:cubicBezTo>
                  <a:cubicBezTo>
                    <a:pt x="832" y="1656"/>
                    <a:pt x="865" y="1627"/>
                    <a:pt x="874" y="1610"/>
                  </a:cubicBezTo>
                  <a:cubicBezTo>
                    <a:pt x="874" y="1613"/>
                    <a:pt x="876" y="1614"/>
                    <a:pt x="878" y="1614"/>
                  </a:cubicBezTo>
                  <a:cubicBezTo>
                    <a:pt x="882" y="1614"/>
                    <a:pt x="887" y="1611"/>
                    <a:pt x="890" y="1611"/>
                  </a:cubicBezTo>
                  <a:cubicBezTo>
                    <a:pt x="892" y="1611"/>
                    <a:pt x="892" y="1612"/>
                    <a:pt x="891" y="1615"/>
                  </a:cubicBezTo>
                  <a:cubicBezTo>
                    <a:pt x="913" y="1604"/>
                    <a:pt x="930" y="1587"/>
                    <a:pt x="919" y="1582"/>
                  </a:cubicBezTo>
                  <a:cubicBezTo>
                    <a:pt x="965" y="1577"/>
                    <a:pt x="983" y="1524"/>
                    <a:pt x="1016" y="1524"/>
                  </a:cubicBezTo>
                  <a:cubicBezTo>
                    <a:pt x="1019" y="1524"/>
                    <a:pt x="1022" y="1525"/>
                    <a:pt x="1025" y="1526"/>
                  </a:cubicBezTo>
                  <a:cubicBezTo>
                    <a:pt x="1076" y="1475"/>
                    <a:pt x="1126" y="1431"/>
                    <a:pt x="1182" y="1386"/>
                  </a:cubicBezTo>
                  <a:lnTo>
                    <a:pt x="1182" y="1386"/>
                  </a:lnTo>
                  <a:cubicBezTo>
                    <a:pt x="1188" y="1403"/>
                    <a:pt x="1120" y="1431"/>
                    <a:pt x="1137" y="1447"/>
                  </a:cubicBezTo>
                  <a:cubicBezTo>
                    <a:pt x="1182" y="1403"/>
                    <a:pt x="1204" y="1369"/>
                    <a:pt x="1255" y="1335"/>
                  </a:cubicBezTo>
                  <a:cubicBezTo>
                    <a:pt x="1257" y="1335"/>
                    <a:pt x="1258" y="1334"/>
                    <a:pt x="1259" y="1334"/>
                  </a:cubicBezTo>
                  <a:cubicBezTo>
                    <a:pt x="1268" y="1334"/>
                    <a:pt x="1254" y="1353"/>
                    <a:pt x="1249" y="1358"/>
                  </a:cubicBezTo>
                  <a:cubicBezTo>
                    <a:pt x="1300" y="1313"/>
                    <a:pt x="1350" y="1291"/>
                    <a:pt x="1389" y="1246"/>
                  </a:cubicBezTo>
                  <a:lnTo>
                    <a:pt x="1389" y="1246"/>
                  </a:lnTo>
                  <a:cubicBezTo>
                    <a:pt x="1389" y="1249"/>
                    <a:pt x="1389" y="1253"/>
                    <a:pt x="1388" y="1255"/>
                  </a:cubicBezTo>
                  <a:lnTo>
                    <a:pt x="1388" y="1255"/>
                  </a:lnTo>
                  <a:cubicBezTo>
                    <a:pt x="1397" y="1250"/>
                    <a:pt x="1405" y="1245"/>
                    <a:pt x="1400" y="1240"/>
                  </a:cubicBezTo>
                  <a:lnTo>
                    <a:pt x="1400" y="1240"/>
                  </a:lnTo>
                  <a:lnTo>
                    <a:pt x="1395" y="1246"/>
                  </a:lnTo>
                  <a:cubicBezTo>
                    <a:pt x="1372" y="1246"/>
                    <a:pt x="1412" y="1201"/>
                    <a:pt x="1412" y="1190"/>
                  </a:cubicBezTo>
                  <a:cubicBezTo>
                    <a:pt x="1412" y="1198"/>
                    <a:pt x="1415" y="1201"/>
                    <a:pt x="1419" y="1201"/>
                  </a:cubicBezTo>
                  <a:cubicBezTo>
                    <a:pt x="1426" y="1201"/>
                    <a:pt x="1438" y="1194"/>
                    <a:pt x="1446" y="1194"/>
                  </a:cubicBezTo>
                  <a:cubicBezTo>
                    <a:pt x="1452" y="1194"/>
                    <a:pt x="1456" y="1198"/>
                    <a:pt x="1456" y="1212"/>
                  </a:cubicBezTo>
                  <a:cubicBezTo>
                    <a:pt x="1462" y="1207"/>
                    <a:pt x="1462" y="1195"/>
                    <a:pt x="1462" y="1195"/>
                  </a:cubicBezTo>
                  <a:cubicBezTo>
                    <a:pt x="1464" y="1193"/>
                    <a:pt x="1467" y="1192"/>
                    <a:pt x="1468" y="1192"/>
                  </a:cubicBezTo>
                  <a:lnTo>
                    <a:pt x="1468" y="1192"/>
                  </a:lnTo>
                  <a:cubicBezTo>
                    <a:pt x="1470" y="1192"/>
                    <a:pt x="1471" y="1194"/>
                    <a:pt x="1468" y="1201"/>
                  </a:cubicBezTo>
                  <a:cubicBezTo>
                    <a:pt x="1501" y="1173"/>
                    <a:pt x="1479" y="1173"/>
                    <a:pt x="1512" y="1156"/>
                  </a:cubicBezTo>
                  <a:lnTo>
                    <a:pt x="1512" y="1156"/>
                  </a:lnTo>
                  <a:cubicBezTo>
                    <a:pt x="1512" y="1156"/>
                    <a:pt x="1507" y="1162"/>
                    <a:pt x="1507" y="1173"/>
                  </a:cubicBezTo>
                  <a:cubicBezTo>
                    <a:pt x="1518" y="1156"/>
                    <a:pt x="1529" y="1134"/>
                    <a:pt x="1557" y="1123"/>
                  </a:cubicBezTo>
                  <a:lnTo>
                    <a:pt x="1557" y="1123"/>
                  </a:lnTo>
                  <a:cubicBezTo>
                    <a:pt x="1557" y="1123"/>
                    <a:pt x="1557" y="1128"/>
                    <a:pt x="1552" y="1134"/>
                  </a:cubicBezTo>
                  <a:cubicBezTo>
                    <a:pt x="1596" y="1100"/>
                    <a:pt x="1613" y="1061"/>
                    <a:pt x="1664" y="1039"/>
                  </a:cubicBezTo>
                  <a:lnTo>
                    <a:pt x="1664" y="1039"/>
                  </a:lnTo>
                  <a:cubicBezTo>
                    <a:pt x="1662" y="1045"/>
                    <a:pt x="1663" y="1048"/>
                    <a:pt x="1665" y="1048"/>
                  </a:cubicBezTo>
                  <a:cubicBezTo>
                    <a:pt x="1670" y="1048"/>
                    <a:pt x="1679" y="1041"/>
                    <a:pt x="1688" y="1041"/>
                  </a:cubicBezTo>
                  <a:cubicBezTo>
                    <a:pt x="1691" y="1041"/>
                    <a:pt x="1694" y="1042"/>
                    <a:pt x="1697" y="1044"/>
                  </a:cubicBezTo>
                  <a:lnTo>
                    <a:pt x="1714" y="1022"/>
                  </a:lnTo>
                  <a:lnTo>
                    <a:pt x="1703" y="1022"/>
                  </a:lnTo>
                  <a:cubicBezTo>
                    <a:pt x="1725" y="1005"/>
                    <a:pt x="1736" y="983"/>
                    <a:pt x="1759" y="977"/>
                  </a:cubicBezTo>
                  <a:lnTo>
                    <a:pt x="1759" y="977"/>
                  </a:lnTo>
                  <a:lnTo>
                    <a:pt x="1748" y="994"/>
                  </a:lnTo>
                  <a:lnTo>
                    <a:pt x="1787" y="960"/>
                  </a:lnTo>
                  <a:lnTo>
                    <a:pt x="1759" y="971"/>
                  </a:lnTo>
                  <a:cubicBezTo>
                    <a:pt x="1776" y="949"/>
                    <a:pt x="1742" y="955"/>
                    <a:pt x="1776" y="938"/>
                  </a:cubicBezTo>
                  <a:lnTo>
                    <a:pt x="1776" y="938"/>
                  </a:lnTo>
                  <a:cubicBezTo>
                    <a:pt x="1775" y="939"/>
                    <a:pt x="1775" y="939"/>
                    <a:pt x="1775" y="939"/>
                  </a:cubicBezTo>
                  <a:cubicBezTo>
                    <a:pt x="1778" y="939"/>
                    <a:pt x="1801" y="927"/>
                    <a:pt x="1815" y="927"/>
                  </a:cubicBezTo>
                  <a:cubicBezTo>
                    <a:pt x="1821" y="910"/>
                    <a:pt x="1832" y="899"/>
                    <a:pt x="1849" y="893"/>
                  </a:cubicBezTo>
                  <a:cubicBezTo>
                    <a:pt x="1854" y="893"/>
                    <a:pt x="1854" y="910"/>
                    <a:pt x="1860" y="910"/>
                  </a:cubicBezTo>
                  <a:cubicBezTo>
                    <a:pt x="1865" y="894"/>
                    <a:pt x="1904" y="874"/>
                    <a:pt x="1914" y="853"/>
                  </a:cubicBezTo>
                  <a:lnTo>
                    <a:pt x="1914" y="853"/>
                  </a:lnTo>
                  <a:cubicBezTo>
                    <a:pt x="1912" y="861"/>
                    <a:pt x="1917" y="865"/>
                    <a:pt x="1921" y="865"/>
                  </a:cubicBezTo>
                  <a:lnTo>
                    <a:pt x="1921" y="848"/>
                  </a:lnTo>
                  <a:cubicBezTo>
                    <a:pt x="1925" y="846"/>
                    <a:pt x="1927" y="846"/>
                    <a:pt x="1930" y="846"/>
                  </a:cubicBezTo>
                  <a:cubicBezTo>
                    <a:pt x="1935" y="846"/>
                    <a:pt x="1938" y="850"/>
                    <a:pt x="1938" y="854"/>
                  </a:cubicBezTo>
                  <a:cubicBezTo>
                    <a:pt x="1971" y="832"/>
                    <a:pt x="1918" y="842"/>
                    <a:pt x="1958" y="827"/>
                  </a:cubicBezTo>
                  <a:lnTo>
                    <a:pt x="1958" y="827"/>
                  </a:lnTo>
                  <a:cubicBezTo>
                    <a:pt x="1958" y="828"/>
                    <a:pt x="1957" y="829"/>
                    <a:pt x="1955" y="831"/>
                  </a:cubicBezTo>
                  <a:cubicBezTo>
                    <a:pt x="1994" y="815"/>
                    <a:pt x="2022" y="775"/>
                    <a:pt x="2056" y="758"/>
                  </a:cubicBezTo>
                  <a:lnTo>
                    <a:pt x="2056" y="758"/>
                  </a:lnTo>
                  <a:cubicBezTo>
                    <a:pt x="2078" y="770"/>
                    <a:pt x="2033" y="781"/>
                    <a:pt x="2050" y="787"/>
                  </a:cubicBezTo>
                  <a:cubicBezTo>
                    <a:pt x="2095" y="753"/>
                    <a:pt x="2140" y="702"/>
                    <a:pt x="2190" y="674"/>
                  </a:cubicBezTo>
                  <a:lnTo>
                    <a:pt x="2179" y="674"/>
                  </a:lnTo>
                  <a:cubicBezTo>
                    <a:pt x="2168" y="653"/>
                    <a:pt x="2215" y="663"/>
                    <a:pt x="2233" y="638"/>
                  </a:cubicBezTo>
                  <a:lnTo>
                    <a:pt x="2233" y="638"/>
                  </a:lnTo>
                  <a:cubicBezTo>
                    <a:pt x="2231" y="644"/>
                    <a:pt x="2235" y="652"/>
                    <a:pt x="2235" y="652"/>
                  </a:cubicBezTo>
                  <a:cubicBezTo>
                    <a:pt x="2269" y="630"/>
                    <a:pt x="2297" y="602"/>
                    <a:pt x="2341" y="562"/>
                  </a:cubicBezTo>
                  <a:lnTo>
                    <a:pt x="2341" y="568"/>
                  </a:lnTo>
                  <a:cubicBezTo>
                    <a:pt x="2364" y="562"/>
                    <a:pt x="2392" y="540"/>
                    <a:pt x="2414" y="529"/>
                  </a:cubicBezTo>
                  <a:cubicBezTo>
                    <a:pt x="2414" y="518"/>
                    <a:pt x="2431" y="512"/>
                    <a:pt x="2414" y="506"/>
                  </a:cubicBezTo>
                  <a:cubicBezTo>
                    <a:pt x="2498" y="495"/>
                    <a:pt x="2526" y="406"/>
                    <a:pt x="2599" y="394"/>
                  </a:cubicBezTo>
                  <a:lnTo>
                    <a:pt x="2599" y="394"/>
                  </a:lnTo>
                  <a:cubicBezTo>
                    <a:pt x="2594" y="399"/>
                    <a:pt x="2590" y="407"/>
                    <a:pt x="2591" y="407"/>
                  </a:cubicBezTo>
                  <a:cubicBezTo>
                    <a:pt x="2592" y="407"/>
                    <a:pt x="2592" y="407"/>
                    <a:pt x="2593" y="406"/>
                  </a:cubicBezTo>
                  <a:lnTo>
                    <a:pt x="2633" y="366"/>
                  </a:lnTo>
                  <a:cubicBezTo>
                    <a:pt x="2631" y="365"/>
                    <a:pt x="2629" y="364"/>
                    <a:pt x="2628" y="364"/>
                  </a:cubicBezTo>
                  <a:cubicBezTo>
                    <a:pt x="2625" y="364"/>
                    <a:pt x="2621" y="366"/>
                    <a:pt x="2610" y="366"/>
                  </a:cubicBezTo>
                  <a:cubicBezTo>
                    <a:pt x="2610" y="361"/>
                    <a:pt x="2621" y="344"/>
                    <a:pt x="2633" y="338"/>
                  </a:cubicBezTo>
                  <a:lnTo>
                    <a:pt x="2633" y="338"/>
                  </a:lnTo>
                  <a:cubicBezTo>
                    <a:pt x="2623" y="349"/>
                    <a:pt x="2629" y="351"/>
                    <a:pt x="2637" y="351"/>
                  </a:cubicBezTo>
                  <a:cubicBezTo>
                    <a:pt x="2643" y="351"/>
                    <a:pt x="2651" y="350"/>
                    <a:pt x="2655" y="350"/>
                  </a:cubicBezTo>
                  <a:cubicBezTo>
                    <a:pt x="2655" y="350"/>
                    <a:pt x="2655" y="344"/>
                    <a:pt x="2655" y="338"/>
                  </a:cubicBezTo>
                  <a:cubicBezTo>
                    <a:pt x="2689" y="338"/>
                    <a:pt x="2644" y="322"/>
                    <a:pt x="2683" y="305"/>
                  </a:cubicBezTo>
                  <a:lnTo>
                    <a:pt x="2683" y="305"/>
                  </a:lnTo>
                  <a:lnTo>
                    <a:pt x="2689" y="310"/>
                  </a:lnTo>
                  <a:cubicBezTo>
                    <a:pt x="2700" y="299"/>
                    <a:pt x="2705" y="288"/>
                    <a:pt x="2722" y="277"/>
                  </a:cubicBezTo>
                  <a:lnTo>
                    <a:pt x="2722" y="277"/>
                  </a:lnTo>
                  <a:cubicBezTo>
                    <a:pt x="2733" y="288"/>
                    <a:pt x="2711" y="294"/>
                    <a:pt x="2717" y="305"/>
                  </a:cubicBezTo>
                  <a:cubicBezTo>
                    <a:pt x="2733" y="288"/>
                    <a:pt x="2739" y="254"/>
                    <a:pt x="2761" y="254"/>
                  </a:cubicBezTo>
                  <a:lnTo>
                    <a:pt x="2761" y="254"/>
                  </a:lnTo>
                  <a:cubicBezTo>
                    <a:pt x="2756" y="266"/>
                    <a:pt x="2745" y="271"/>
                    <a:pt x="2739" y="282"/>
                  </a:cubicBezTo>
                  <a:cubicBezTo>
                    <a:pt x="2767" y="277"/>
                    <a:pt x="2767" y="277"/>
                    <a:pt x="2784" y="266"/>
                  </a:cubicBezTo>
                  <a:lnTo>
                    <a:pt x="2778" y="266"/>
                  </a:lnTo>
                  <a:lnTo>
                    <a:pt x="2806" y="254"/>
                  </a:lnTo>
                  <a:lnTo>
                    <a:pt x="2806" y="254"/>
                  </a:lnTo>
                  <a:cubicBezTo>
                    <a:pt x="2806" y="254"/>
                    <a:pt x="2806" y="254"/>
                    <a:pt x="2806" y="254"/>
                  </a:cubicBezTo>
                  <a:lnTo>
                    <a:pt x="2817" y="249"/>
                  </a:lnTo>
                  <a:lnTo>
                    <a:pt x="2806" y="254"/>
                  </a:lnTo>
                  <a:lnTo>
                    <a:pt x="2806" y="254"/>
                  </a:lnTo>
                  <a:cubicBezTo>
                    <a:pt x="2812" y="210"/>
                    <a:pt x="2851" y="215"/>
                    <a:pt x="2873" y="176"/>
                  </a:cubicBezTo>
                  <a:lnTo>
                    <a:pt x="2873" y="176"/>
                  </a:lnTo>
                  <a:cubicBezTo>
                    <a:pt x="2863" y="194"/>
                    <a:pt x="2862" y="198"/>
                    <a:pt x="2865" y="198"/>
                  </a:cubicBezTo>
                  <a:cubicBezTo>
                    <a:pt x="2867" y="198"/>
                    <a:pt x="2871" y="196"/>
                    <a:pt x="2874" y="196"/>
                  </a:cubicBezTo>
                  <a:cubicBezTo>
                    <a:pt x="2876" y="196"/>
                    <a:pt x="2878" y="196"/>
                    <a:pt x="2879" y="198"/>
                  </a:cubicBezTo>
                  <a:cubicBezTo>
                    <a:pt x="2886" y="198"/>
                    <a:pt x="2896" y="196"/>
                    <a:pt x="2901" y="196"/>
                  </a:cubicBezTo>
                  <a:cubicBezTo>
                    <a:pt x="2902" y="196"/>
                    <a:pt x="2903" y="196"/>
                    <a:pt x="2902" y="197"/>
                  </a:cubicBezTo>
                  <a:lnTo>
                    <a:pt x="2902" y="197"/>
                  </a:lnTo>
                  <a:cubicBezTo>
                    <a:pt x="2914" y="182"/>
                    <a:pt x="2935" y="186"/>
                    <a:pt x="2946" y="159"/>
                  </a:cubicBezTo>
                  <a:cubicBezTo>
                    <a:pt x="2947" y="160"/>
                    <a:pt x="2948" y="160"/>
                    <a:pt x="2949" y="160"/>
                  </a:cubicBezTo>
                  <a:cubicBezTo>
                    <a:pt x="2953" y="160"/>
                    <a:pt x="2959" y="155"/>
                    <a:pt x="2963" y="155"/>
                  </a:cubicBezTo>
                  <a:cubicBezTo>
                    <a:pt x="2965" y="155"/>
                    <a:pt x="2967" y="156"/>
                    <a:pt x="2969" y="159"/>
                  </a:cubicBezTo>
                  <a:cubicBezTo>
                    <a:pt x="2975" y="153"/>
                    <a:pt x="2975" y="152"/>
                    <a:pt x="2973" y="152"/>
                  </a:cubicBezTo>
                  <a:lnTo>
                    <a:pt x="2973" y="152"/>
                  </a:lnTo>
                  <a:cubicBezTo>
                    <a:pt x="2970" y="152"/>
                    <a:pt x="2963" y="155"/>
                    <a:pt x="2959" y="155"/>
                  </a:cubicBezTo>
                  <a:cubicBezTo>
                    <a:pt x="2958" y="155"/>
                    <a:pt x="2957" y="155"/>
                    <a:pt x="2957" y="154"/>
                  </a:cubicBezTo>
                  <a:cubicBezTo>
                    <a:pt x="2974" y="120"/>
                    <a:pt x="3041" y="114"/>
                    <a:pt x="3069" y="70"/>
                  </a:cubicBezTo>
                  <a:cubicBezTo>
                    <a:pt x="3097" y="47"/>
                    <a:pt x="3103" y="30"/>
                    <a:pt x="3148" y="19"/>
                  </a:cubicBezTo>
                  <a:lnTo>
                    <a:pt x="3148" y="19"/>
                  </a:lnTo>
                  <a:cubicBezTo>
                    <a:pt x="3159" y="25"/>
                    <a:pt x="3137" y="36"/>
                    <a:pt x="3137" y="36"/>
                  </a:cubicBezTo>
                  <a:cubicBezTo>
                    <a:pt x="3159" y="42"/>
                    <a:pt x="3170" y="42"/>
                    <a:pt x="3193" y="42"/>
                  </a:cubicBezTo>
                  <a:cubicBezTo>
                    <a:pt x="3187" y="42"/>
                    <a:pt x="3193" y="47"/>
                    <a:pt x="3198" y="53"/>
                  </a:cubicBezTo>
                  <a:cubicBezTo>
                    <a:pt x="3200" y="54"/>
                    <a:pt x="3201" y="54"/>
                    <a:pt x="3203" y="54"/>
                  </a:cubicBezTo>
                  <a:cubicBezTo>
                    <a:pt x="3209" y="54"/>
                    <a:pt x="3214" y="49"/>
                    <a:pt x="3221" y="49"/>
                  </a:cubicBezTo>
                  <a:cubicBezTo>
                    <a:pt x="3224" y="49"/>
                    <a:pt x="3227" y="50"/>
                    <a:pt x="3232" y="53"/>
                  </a:cubicBezTo>
                  <a:cubicBezTo>
                    <a:pt x="3226" y="58"/>
                    <a:pt x="3215" y="64"/>
                    <a:pt x="3209" y="64"/>
                  </a:cubicBezTo>
                  <a:cubicBezTo>
                    <a:pt x="3226" y="70"/>
                    <a:pt x="3243" y="70"/>
                    <a:pt x="3265" y="75"/>
                  </a:cubicBezTo>
                  <a:cubicBezTo>
                    <a:pt x="3265" y="75"/>
                    <a:pt x="3265" y="75"/>
                    <a:pt x="3265" y="75"/>
                  </a:cubicBezTo>
                  <a:lnTo>
                    <a:pt x="3265" y="75"/>
                  </a:lnTo>
                  <a:lnTo>
                    <a:pt x="3277" y="81"/>
                  </a:lnTo>
                  <a:cubicBezTo>
                    <a:pt x="3288" y="53"/>
                    <a:pt x="3226" y="53"/>
                    <a:pt x="3204" y="42"/>
                  </a:cubicBezTo>
                  <a:cubicBezTo>
                    <a:pt x="3209" y="36"/>
                    <a:pt x="3215" y="36"/>
                    <a:pt x="3221" y="30"/>
                  </a:cubicBezTo>
                  <a:cubicBezTo>
                    <a:pt x="3209" y="30"/>
                    <a:pt x="3198" y="30"/>
                    <a:pt x="3187" y="36"/>
                  </a:cubicBezTo>
                  <a:cubicBezTo>
                    <a:pt x="3181" y="30"/>
                    <a:pt x="3181" y="19"/>
                    <a:pt x="3193" y="19"/>
                  </a:cubicBezTo>
                  <a:cubicBezTo>
                    <a:pt x="3186" y="13"/>
                    <a:pt x="3182" y="11"/>
                    <a:pt x="3178" y="11"/>
                  </a:cubicBezTo>
                  <a:cubicBezTo>
                    <a:pt x="3175" y="11"/>
                    <a:pt x="3172" y="12"/>
                    <a:pt x="3168" y="12"/>
                  </a:cubicBezTo>
                  <a:cubicBezTo>
                    <a:pt x="3165" y="12"/>
                    <a:pt x="3160" y="11"/>
                    <a:pt x="3154" y="8"/>
                  </a:cubicBezTo>
                  <a:lnTo>
                    <a:pt x="3154" y="8"/>
                  </a:lnTo>
                  <a:cubicBezTo>
                    <a:pt x="3146" y="10"/>
                    <a:pt x="3140" y="14"/>
                    <a:pt x="3131" y="14"/>
                  </a:cubicBezTo>
                  <a:cubicBezTo>
                    <a:pt x="3135" y="10"/>
                    <a:pt x="3133" y="3"/>
                    <a:pt x="3136" y="1"/>
                  </a:cubicBezTo>
                  <a:lnTo>
                    <a:pt x="3136" y="1"/>
                  </a:lnTo>
                  <a:cubicBezTo>
                    <a:pt x="3138" y="1"/>
                    <a:pt x="3140" y="2"/>
                    <a:pt x="3142" y="2"/>
                  </a:cubicBezTo>
                  <a:cubicBezTo>
                    <a:pt x="3140" y="1"/>
                    <a:pt x="3139" y="1"/>
                    <a:pt x="3137" y="1"/>
                  </a:cubicBezTo>
                  <a:cubicBezTo>
                    <a:pt x="3137" y="1"/>
                    <a:pt x="3137" y="1"/>
                    <a:pt x="3136" y="1"/>
                  </a:cubicBezTo>
                  <a:lnTo>
                    <a:pt x="3136" y="1"/>
                  </a:lnTo>
                  <a:cubicBezTo>
                    <a:pt x="3133" y="1"/>
                    <a:pt x="3130" y="0"/>
                    <a:pt x="3126" y="0"/>
                  </a:cubicBezTo>
                  <a:close/>
                  <a:moveTo>
                    <a:pt x="1943" y="5165"/>
                  </a:moveTo>
                  <a:cubicBezTo>
                    <a:pt x="1943" y="5166"/>
                    <a:pt x="1943" y="5166"/>
                    <a:pt x="1944" y="5166"/>
                  </a:cubicBezTo>
                  <a:cubicBezTo>
                    <a:pt x="1944" y="5166"/>
                    <a:pt x="1943" y="5165"/>
                    <a:pt x="1943" y="5165"/>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 name="Google Shape;280;p41">
            <a:extLst>
              <a:ext uri="{FF2B5EF4-FFF2-40B4-BE49-F238E27FC236}">
                <a16:creationId xmlns:a16="http://schemas.microsoft.com/office/drawing/2014/main" id="{3915480B-5580-40B7-BE85-760CAB47C896}"/>
              </a:ext>
            </a:extLst>
          </p:cNvPr>
          <p:cNvGrpSpPr/>
          <p:nvPr/>
        </p:nvGrpSpPr>
        <p:grpSpPr>
          <a:xfrm rot="833571">
            <a:off x="558894" y="4864664"/>
            <a:ext cx="784145" cy="424892"/>
            <a:chOff x="8304275" y="923813"/>
            <a:chExt cx="216525" cy="117325"/>
          </a:xfrm>
          <a:solidFill>
            <a:schemeClr val="accent1"/>
          </a:solidFill>
        </p:grpSpPr>
        <p:sp>
          <p:nvSpPr>
            <p:cNvPr id="10" name="Google Shape;281;p41">
              <a:extLst>
                <a:ext uri="{FF2B5EF4-FFF2-40B4-BE49-F238E27FC236}">
                  <a16:creationId xmlns:a16="http://schemas.microsoft.com/office/drawing/2014/main" id="{3668A18D-AC61-72F0-ED22-6CD11480AED3}"/>
                </a:ext>
              </a:extLst>
            </p:cNvPr>
            <p:cNvSpPr/>
            <p:nvPr/>
          </p:nvSpPr>
          <p:spPr>
            <a:xfrm>
              <a:off x="8354550" y="974938"/>
              <a:ext cx="70875" cy="22850"/>
            </a:xfrm>
            <a:custGeom>
              <a:avLst/>
              <a:gdLst/>
              <a:ahLst/>
              <a:cxnLst/>
              <a:rect l="l" t="t" r="r" b="b"/>
              <a:pathLst>
                <a:path w="2835" h="914" extrusionOk="0">
                  <a:moveTo>
                    <a:pt x="280" y="184"/>
                  </a:moveTo>
                  <a:lnTo>
                    <a:pt x="280" y="184"/>
                  </a:lnTo>
                  <a:cubicBezTo>
                    <a:pt x="278" y="184"/>
                    <a:pt x="277" y="184"/>
                    <a:pt x="275" y="185"/>
                  </a:cubicBezTo>
                  <a:cubicBezTo>
                    <a:pt x="278" y="185"/>
                    <a:pt x="279" y="185"/>
                    <a:pt x="280" y="184"/>
                  </a:cubicBezTo>
                  <a:close/>
                  <a:moveTo>
                    <a:pt x="242" y="180"/>
                  </a:moveTo>
                  <a:cubicBezTo>
                    <a:pt x="241" y="182"/>
                    <a:pt x="240" y="184"/>
                    <a:pt x="240" y="186"/>
                  </a:cubicBezTo>
                  <a:lnTo>
                    <a:pt x="240" y="186"/>
                  </a:lnTo>
                  <a:cubicBezTo>
                    <a:pt x="242" y="184"/>
                    <a:pt x="243" y="182"/>
                    <a:pt x="242" y="180"/>
                  </a:cubicBezTo>
                  <a:close/>
                  <a:moveTo>
                    <a:pt x="240" y="186"/>
                  </a:moveTo>
                  <a:lnTo>
                    <a:pt x="240" y="186"/>
                  </a:lnTo>
                  <a:cubicBezTo>
                    <a:pt x="236" y="189"/>
                    <a:pt x="230" y="191"/>
                    <a:pt x="230" y="191"/>
                  </a:cubicBezTo>
                  <a:cubicBezTo>
                    <a:pt x="231" y="191"/>
                    <a:pt x="232" y="191"/>
                    <a:pt x="233" y="191"/>
                  </a:cubicBezTo>
                  <a:cubicBezTo>
                    <a:pt x="236" y="191"/>
                    <a:pt x="238" y="189"/>
                    <a:pt x="240" y="186"/>
                  </a:cubicBezTo>
                  <a:close/>
                  <a:moveTo>
                    <a:pt x="521" y="235"/>
                  </a:moveTo>
                  <a:cubicBezTo>
                    <a:pt x="516" y="235"/>
                    <a:pt x="521" y="241"/>
                    <a:pt x="521" y="247"/>
                  </a:cubicBezTo>
                  <a:cubicBezTo>
                    <a:pt x="521" y="247"/>
                    <a:pt x="516" y="247"/>
                    <a:pt x="516" y="241"/>
                  </a:cubicBezTo>
                  <a:cubicBezTo>
                    <a:pt x="516" y="235"/>
                    <a:pt x="516" y="235"/>
                    <a:pt x="521" y="235"/>
                  </a:cubicBezTo>
                  <a:close/>
                  <a:moveTo>
                    <a:pt x="1613" y="515"/>
                  </a:moveTo>
                  <a:cubicBezTo>
                    <a:pt x="1610" y="515"/>
                    <a:pt x="1609" y="521"/>
                    <a:pt x="1606" y="526"/>
                  </a:cubicBezTo>
                  <a:lnTo>
                    <a:pt x="1606" y="526"/>
                  </a:lnTo>
                  <a:cubicBezTo>
                    <a:pt x="1608" y="523"/>
                    <a:pt x="1610" y="523"/>
                    <a:pt x="1613" y="515"/>
                  </a:cubicBezTo>
                  <a:close/>
                  <a:moveTo>
                    <a:pt x="1606" y="526"/>
                  </a:moveTo>
                  <a:lnTo>
                    <a:pt x="1606" y="526"/>
                  </a:lnTo>
                  <a:cubicBezTo>
                    <a:pt x="1606" y="526"/>
                    <a:pt x="1605" y="527"/>
                    <a:pt x="1604" y="528"/>
                  </a:cubicBezTo>
                  <a:lnTo>
                    <a:pt x="1604" y="528"/>
                  </a:lnTo>
                  <a:cubicBezTo>
                    <a:pt x="1605" y="528"/>
                    <a:pt x="1606" y="527"/>
                    <a:pt x="1606" y="526"/>
                  </a:cubicBezTo>
                  <a:close/>
                  <a:moveTo>
                    <a:pt x="2062" y="615"/>
                  </a:moveTo>
                  <a:cubicBezTo>
                    <a:pt x="2062" y="615"/>
                    <a:pt x="2061" y="615"/>
                    <a:pt x="2061" y="616"/>
                  </a:cubicBezTo>
                  <a:cubicBezTo>
                    <a:pt x="2063" y="616"/>
                    <a:pt x="2063" y="617"/>
                    <a:pt x="2063" y="617"/>
                  </a:cubicBezTo>
                  <a:lnTo>
                    <a:pt x="2063" y="617"/>
                  </a:lnTo>
                  <a:cubicBezTo>
                    <a:pt x="2063" y="616"/>
                    <a:pt x="2062" y="615"/>
                    <a:pt x="2062" y="615"/>
                  </a:cubicBezTo>
                  <a:close/>
                  <a:moveTo>
                    <a:pt x="2063" y="617"/>
                  </a:moveTo>
                  <a:cubicBezTo>
                    <a:pt x="2064" y="618"/>
                    <a:pt x="2064" y="618"/>
                    <a:pt x="2064" y="618"/>
                  </a:cubicBezTo>
                  <a:lnTo>
                    <a:pt x="2064" y="618"/>
                  </a:lnTo>
                  <a:cubicBezTo>
                    <a:pt x="2064" y="618"/>
                    <a:pt x="2064" y="618"/>
                    <a:pt x="2063" y="617"/>
                  </a:cubicBezTo>
                  <a:close/>
                  <a:moveTo>
                    <a:pt x="2112" y="622"/>
                  </a:moveTo>
                  <a:lnTo>
                    <a:pt x="2112" y="627"/>
                  </a:lnTo>
                  <a:lnTo>
                    <a:pt x="2123" y="622"/>
                  </a:lnTo>
                  <a:close/>
                  <a:moveTo>
                    <a:pt x="1702" y="643"/>
                  </a:moveTo>
                  <a:lnTo>
                    <a:pt x="1702" y="643"/>
                  </a:lnTo>
                  <a:cubicBezTo>
                    <a:pt x="1700" y="643"/>
                    <a:pt x="1699" y="643"/>
                    <a:pt x="1697" y="644"/>
                  </a:cubicBezTo>
                  <a:cubicBezTo>
                    <a:pt x="1697" y="644"/>
                    <a:pt x="1700" y="644"/>
                    <a:pt x="1702" y="643"/>
                  </a:cubicBezTo>
                  <a:close/>
                  <a:moveTo>
                    <a:pt x="2140" y="644"/>
                  </a:moveTo>
                  <a:cubicBezTo>
                    <a:pt x="2139" y="644"/>
                    <a:pt x="2138" y="645"/>
                    <a:pt x="2137" y="645"/>
                  </a:cubicBezTo>
                  <a:lnTo>
                    <a:pt x="2137" y="645"/>
                  </a:lnTo>
                  <a:cubicBezTo>
                    <a:pt x="2138" y="645"/>
                    <a:pt x="2139" y="645"/>
                    <a:pt x="2140" y="644"/>
                  </a:cubicBezTo>
                  <a:close/>
                  <a:moveTo>
                    <a:pt x="2028" y="711"/>
                  </a:moveTo>
                  <a:lnTo>
                    <a:pt x="2022" y="717"/>
                  </a:lnTo>
                  <a:cubicBezTo>
                    <a:pt x="2022" y="716"/>
                    <a:pt x="2022" y="715"/>
                    <a:pt x="2022" y="714"/>
                  </a:cubicBezTo>
                  <a:lnTo>
                    <a:pt x="2022" y="714"/>
                  </a:lnTo>
                  <a:cubicBezTo>
                    <a:pt x="2020" y="717"/>
                    <a:pt x="2017" y="717"/>
                    <a:pt x="2017" y="717"/>
                  </a:cubicBezTo>
                  <a:cubicBezTo>
                    <a:pt x="2017" y="717"/>
                    <a:pt x="2018" y="718"/>
                    <a:pt x="2020" y="718"/>
                  </a:cubicBezTo>
                  <a:cubicBezTo>
                    <a:pt x="2022" y="718"/>
                    <a:pt x="2025" y="717"/>
                    <a:pt x="2028" y="711"/>
                  </a:cubicBezTo>
                  <a:close/>
                  <a:moveTo>
                    <a:pt x="2078" y="723"/>
                  </a:moveTo>
                  <a:cubicBezTo>
                    <a:pt x="2078" y="723"/>
                    <a:pt x="2078" y="723"/>
                    <a:pt x="2078" y="723"/>
                  </a:cubicBezTo>
                  <a:lnTo>
                    <a:pt x="2078" y="723"/>
                  </a:lnTo>
                  <a:cubicBezTo>
                    <a:pt x="2078" y="723"/>
                    <a:pt x="2078" y="723"/>
                    <a:pt x="2078" y="723"/>
                  </a:cubicBezTo>
                  <a:cubicBezTo>
                    <a:pt x="2078" y="723"/>
                    <a:pt x="2078" y="723"/>
                    <a:pt x="2078" y="723"/>
                  </a:cubicBezTo>
                  <a:close/>
                  <a:moveTo>
                    <a:pt x="2078" y="723"/>
                  </a:moveTo>
                  <a:lnTo>
                    <a:pt x="2078" y="723"/>
                  </a:lnTo>
                  <a:cubicBezTo>
                    <a:pt x="2075" y="723"/>
                    <a:pt x="2074" y="724"/>
                    <a:pt x="2073" y="725"/>
                  </a:cubicBezTo>
                  <a:lnTo>
                    <a:pt x="2073" y="725"/>
                  </a:lnTo>
                  <a:cubicBezTo>
                    <a:pt x="2075" y="724"/>
                    <a:pt x="2076" y="723"/>
                    <a:pt x="2078" y="723"/>
                  </a:cubicBezTo>
                  <a:close/>
                  <a:moveTo>
                    <a:pt x="2073" y="725"/>
                  </a:moveTo>
                  <a:lnTo>
                    <a:pt x="2073" y="725"/>
                  </a:lnTo>
                  <a:cubicBezTo>
                    <a:pt x="2071" y="726"/>
                    <a:pt x="2069" y="727"/>
                    <a:pt x="2067" y="728"/>
                  </a:cubicBezTo>
                  <a:cubicBezTo>
                    <a:pt x="2070" y="728"/>
                    <a:pt x="2071" y="727"/>
                    <a:pt x="2073" y="725"/>
                  </a:cubicBezTo>
                  <a:close/>
                  <a:moveTo>
                    <a:pt x="2756" y="846"/>
                  </a:moveTo>
                  <a:cubicBezTo>
                    <a:pt x="2756" y="846"/>
                    <a:pt x="2756" y="846"/>
                    <a:pt x="2756" y="846"/>
                  </a:cubicBezTo>
                  <a:lnTo>
                    <a:pt x="2756" y="846"/>
                  </a:lnTo>
                  <a:cubicBezTo>
                    <a:pt x="2758" y="846"/>
                    <a:pt x="2759" y="846"/>
                    <a:pt x="2762" y="846"/>
                  </a:cubicBezTo>
                  <a:close/>
                  <a:moveTo>
                    <a:pt x="51" y="0"/>
                  </a:moveTo>
                  <a:cubicBezTo>
                    <a:pt x="45" y="0"/>
                    <a:pt x="23" y="11"/>
                    <a:pt x="23" y="17"/>
                  </a:cubicBezTo>
                  <a:cubicBezTo>
                    <a:pt x="28" y="23"/>
                    <a:pt x="28" y="28"/>
                    <a:pt x="28" y="34"/>
                  </a:cubicBezTo>
                  <a:lnTo>
                    <a:pt x="23" y="34"/>
                  </a:lnTo>
                  <a:cubicBezTo>
                    <a:pt x="12" y="56"/>
                    <a:pt x="0" y="73"/>
                    <a:pt x="12" y="95"/>
                  </a:cubicBezTo>
                  <a:lnTo>
                    <a:pt x="28" y="84"/>
                  </a:lnTo>
                  <a:lnTo>
                    <a:pt x="28" y="95"/>
                  </a:lnTo>
                  <a:lnTo>
                    <a:pt x="17" y="95"/>
                  </a:lnTo>
                  <a:cubicBezTo>
                    <a:pt x="20" y="100"/>
                    <a:pt x="22" y="102"/>
                    <a:pt x="24" y="102"/>
                  </a:cubicBezTo>
                  <a:cubicBezTo>
                    <a:pt x="28" y="102"/>
                    <a:pt x="31" y="99"/>
                    <a:pt x="34" y="95"/>
                  </a:cubicBezTo>
                  <a:cubicBezTo>
                    <a:pt x="34" y="101"/>
                    <a:pt x="34" y="107"/>
                    <a:pt x="34" y="107"/>
                  </a:cubicBezTo>
                  <a:lnTo>
                    <a:pt x="51" y="90"/>
                  </a:lnTo>
                  <a:lnTo>
                    <a:pt x="51" y="90"/>
                  </a:lnTo>
                  <a:cubicBezTo>
                    <a:pt x="51" y="101"/>
                    <a:pt x="40" y="107"/>
                    <a:pt x="45" y="112"/>
                  </a:cubicBezTo>
                  <a:cubicBezTo>
                    <a:pt x="56" y="107"/>
                    <a:pt x="51" y="90"/>
                    <a:pt x="62" y="90"/>
                  </a:cubicBezTo>
                  <a:lnTo>
                    <a:pt x="62" y="90"/>
                  </a:lnTo>
                  <a:cubicBezTo>
                    <a:pt x="62" y="98"/>
                    <a:pt x="59" y="103"/>
                    <a:pt x="62" y="103"/>
                  </a:cubicBezTo>
                  <a:cubicBezTo>
                    <a:pt x="63" y="103"/>
                    <a:pt x="65" y="102"/>
                    <a:pt x="68" y="101"/>
                  </a:cubicBezTo>
                  <a:lnTo>
                    <a:pt x="68" y="101"/>
                  </a:lnTo>
                  <a:cubicBezTo>
                    <a:pt x="68" y="107"/>
                    <a:pt x="62" y="112"/>
                    <a:pt x="62" y="112"/>
                  </a:cubicBezTo>
                  <a:cubicBezTo>
                    <a:pt x="65" y="109"/>
                    <a:pt x="69" y="109"/>
                    <a:pt x="73" y="109"/>
                  </a:cubicBezTo>
                  <a:cubicBezTo>
                    <a:pt x="77" y="109"/>
                    <a:pt x="82" y="109"/>
                    <a:pt x="84" y="107"/>
                  </a:cubicBezTo>
                  <a:cubicBezTo>
                    <a:pt x="84" y="118"/>
                    <a:pt x="101" y="107"/>
                    <a:pt x="96" y="129"/>
                  </a:cubicBezTo>
                  <a:cubicBezTo>
                    <a:pt x="101" y="123"/>
                    <a:pt x="112" y="118"/>
                    <a:pt x="118" y="118"/>
                  </a:cubicBezTo>
                  <a:lnTo>
                    <a:pt x="118" y="118"/>
                  </a:lnTo>
                  <a:cubicBezTo>
                    <a:pt x="101" y="135"/>
                    <a:pt x="135" y="123"/>
                    <a:pt x="124" y="151"/>
                  </a:cubicBezTo>
                  <a:cubicBezTo>
                    <a:pt x="130" y="143"/>
                    <a:pt x="136" y="141"/>
                    <a:pt x="142" y="141"/>
                  </a:cubicBezTo>
                  <a:cubicBezTo>
                    <a:pt x="149" y="141"/>
                    <a:pt x="156" y="144"/>
                    <a:pt x="163" y="144"/>
                  </a:cubicBezTo>
                  <a:cubicBezTo>
                    <a:pt x="166" y="144"/>
                    <a:pt x="170" y="143"/>
                    <a:pt x="174" y="140"/>
                  </a:cubicBezTo>
                  <a:lnTo>
                    <a:pt x="174" y="140"/>
                  </a:lnTo>
                  <a:cubicBezTo>
                    <a:pt x="168" y="146"/>
                    <a:pt x="168" y="146"/>
                    <a:pt x="168" y="146"/>
                  </a:cubicBezTo>
                  <a:cubicBezTo>
                    <a:pt x="174" y="151"/>
                    <a:pt x="174" y="157"/>
                    <a:pt x="180" y="163"/>
                  </a:cubicBezTo>
                  <a:cubicBezTo>
                    <a:pt x="185" y="146"/>
                    <a:pt x="196" y="146"/>
                    <a:pt x="208" y="135"/>
                  </a:cubicBezTo>
                  <a:lnTo>
                    <a:pt x="208" y="135"/>
                  </a:lnTo>
                  <a:cubicBezTo>
                    <a:pt x="208" y="157"/>
                    <a:pt x="196" y="157"/>
                    <a:pt x="191" y="174"/>
                  </a:cubicBezTo>
                  <a:lnTo>
                    <a:pt x="191" y="174"/>
                  </a:lnTo>
                  <a:cubicBezTo>
                    <a:pt x="196" y="157"/>
                    <a:pt x="213" y="163"/>
                    <a:pt x="213" y="151"/>
                  </a:cubicBezTo>
                  <a:cubicBezTo>
                    <a:pt x="213" y="163"/>
                    <a:pt x="219" y="157"/>
                    <a:pt x="213" y="174"/>
                  </a:cubicBezTo>
                  <a:cubicBezTo>
                    <a:pt x="218" y="165"/>
                    <a:pt x="220" y="163"/>
                    <a:pt x="223" y="163"/>
                  </a:cubicBezTo>
                  <a:cubicBezTo>
                    <a:pt x="224" y="163"/>
                    <a:pt x="226" y="164"/>
                    <a:pt x="227" y="164"/>
                  </a:cubicBezTo>
                  <a:cubicBezTo>
                    <a:pt x="229" y="164"/>
                    <a:pt x="232" y="163"/>
                    <a:pt x="236" y="157"/>
                  </a:cubicBezTo>
                  <a:lnTo>
                    <a:pt x="236" y="157"/>
                  </a:lnTo>
                  <a:cubicBezTo>
                    <a:pt x="241" y="174"/>
                    <a:pt x="230" y="179"/>
                    <a:pt x="241" y="179"/>
                  </a:cubicBezTo>
                  <a:cubicBezTo>
                    <a:pt x="241" y="180"/>
                    <a:pt x="242" y="180"/>
                    <a:pt x="242" y="180"/>
                  </a:cubicBezTo>
                  <a:lnTo>
                    <a:pt x="242" y="180"/>
                  </a:lnTo>
                  <a:cubicBezTo>
                    <a:pt x="243" y="175"/>
                    <a:pt x="245" y="170"/>
                    <a:pt x="247" y="168"/>
                  </a:cubicBezTo>
                  <a:cubicBezTo>
                    <a:pt x="264" y="168"/>
                    <a:pt x="252" y="179"/>
                    <a:pt x="252" y="191"/>
                  </a:cubicBezTo>
                  <a:cubicBezTo>
                    <a:pt x="264" y="191"/>
                    <a:pt x="275" y="179"/>
                    <a:pt x="280" y="179"/>
                  </a:cubicBezTo>
                  <a:lnTo>
                    <a:pt x="280" y="179"/>
                  </a:lnTo>
                  <a:cubicBezTo>
                    <a:pt x="280" y="182"/>
                    <a:pt x="280" y="183"/>
                    <a:pt x="280" y="184"/>
                  </a:cubicBezTo>
                  <a:lnTo>
                    <a:pt x="280" y="184"/>
                  </a:lnTo>
                  <a:cubicBezTo>
                    <a:pt x="281" y="184"/>
                    <a:pt x="281" y="184"/>
                    <a:pt x="282" y="184"/>
                  </a:cubicBezTo>
                  <a:cubicBezTo>
                    <a:pt x="291" y="184"/>
                    <a:pt x="299" y="189"/>
                    <a:pt x="307" y="189"/>
                  </a:cubicBezTo>
                  <a:cubicBezTo>
                    <a:pt x="311" y="189"/>
                    <a:pt x="315" y="188"/>
                    <a:pt x="320" y="185"/>
                  </a:cubicBezTo>
                  <a:cubicBezTo>
                    <a:pt x="320" y="179"/>
                    <a:pt x="320" y="168"/>
                    <a:pt x="325" y="163"/>
                  </a:cubicBezTo>
                  <a:cubicBezTo>
                    <a:pt x="328" y="163"/>
                    <a:pt x="331" y="161"/>
                    <a:pt x="333" y="161"/>
                  </a:cubicBezTo>
                  <a:cubicBezTo>
                    <a:pt x="335" y="161"/>
                    <a:pt x="336" y="163"/>
                    <a:pt x="336" y="168"/>
                  </a:cubicBezTo>
                  <a:cubicBezTo>
                    <a:pt x="331" y="168"/>
                    <a:pt x="331" y="168"/>
                    <a:pt x="325" y="174"/>
                  </a:cubicBezTo>
                  <a:lnTo>
                    <a:pt x="336" y="168"/>
                  </a:lnTo>
                  <a:lnTo>
                    <a:pt x="336" y="168"/>
                  </a:lnTo>
                  <a:cubicBezTo>
                    <a:pt x="336" y="179"/>
                    <a:pt x="334" y="181"/>
                    <a:pt x="330" y="181"/>
                  </a:cubicBezTo>
                  <a:cubicBezTo>
                    <a:pt x="329" y="181"/>
                    <a:pt x="328" y="181"/>
                    <a:pt x="327" y="181"/>
                  </a:cubicBezTo>
                  <a:cubicBezTo>
                    <a:pt x="324" y="181"/>
                    <a:pt x="322" y="181"/>
                    <a:pt x="320" y="185"/>
                  </a:cubicBezTo>
                  <a:cubicBezTo>
                    <a:pt x="329" y="185"/>
                    <a:pt x="341" y="178"/>
                    <a:pt x="349" y="178"/>
                  </a:cubicBezTo>
                  <a:cubicBezTo>
                    <a:pt x="351" y="178"/>
                    <a:pt x="352" y="178"/>
                    <a:pt x="353" y="179"/>
                  </a:cubicBezTo>
                  <a:cubicBezTo>
                    <a:pt x="353" y="188"/>
                    <a:pt x="349" y="188"/>
                    <a:pt x="346" y="188"/>
                  </a:cubicBezTo>
                  <a:cubicBezTo>
                    <a:pt x="342" y="188"/>
                    <a:pt x="339" y="188"/>
                    <a:pt x="342" y="196"/>
                  </a:cubicBezTo>
                  <a:lnTo>
                    <a:pt x="331" y="191"/>
                  </a:lnTo>
                  <a:cubicBezTo>
                    <a:pt x="331" y="199"/>
                    <a:pt x="330" y="200"/>
                    <a:pt x="329" y="200"/>
                  </a:cubicBezTo>
                  <a:cubicBezTo>
                    <a:pt x="329" y="200"/>
                    <a:pt x="328" y="199"/>
                    <a:pt x="327" y="199"/>
                  </a:cubicBezTo>
                  <a:cubicBezTo>
                    <a:pt x="326" y="199"/>
                    <a:pt x="325" y="202"/>
                    <a:pt x="325" y="213"/>
                  </a:cubicBezTo>
                  <a:cubicBezTo>
                    <a:pt x="329" y="217"/>
                    <a:pt x="334" y="218"/>
                    <a:pt x="338" y="218"/>
                  </a:cubicBezTo>
                  <a:cubicBezTo>
                    <a:pt x="342" y="218"/>
                    <a:pt x="347" y="217"/>
                    <a:pt x="351" y="217"/>
                  </a:cubicBezTo>
                  <a:cubicBezTo>
                    <a:pt x="354" y="217"/>
                    <a:pt x="356" y="217"/>
                    <a:pt x="359" y="219"/>
                  </a:cubicBezTo>
                  <a:cubicBezTo>
                    <a:pt x="364" y="213"/>
                    <a:pt x="364" y="207"/>
                    <a:pt x="370" y="202"/>
                  </a:cubicBezTo>
                  <a:cubicBezTo>
                    <a:pt x="373" y="201"/>
                    <a:pt x="375" y="200"/>
                    <a:pt x="377" y="200"/>
                  </a:cubicBezTo>
                  <a:cubicBezTo>
                    <a:pt x="392" y="200"/>
                    <a:pt x="381" y="231"/>
                    <a:pt x="393" y="231"/>
                  </a:cubicBezTo>
                  <a:cubicBezTo>
                    <a:pt x="394" y="231"/>
                    <a:pt x="396" y="231"/>
                    <a:pt x="398" y="230"/>
                  </a:cubicBezTo>
                  <a:cubicBezTo>
                    <a:pt x="402" y="222"/>
                    <a:pt x="409" y="211"/>
                    <a:pt x="414" y="211"/>
                  </a:cubicBezTo>
                  <a:cubicBezTo>
                    <a:pt x="417" y="211"/>
                    <a:pt x="419" y="213"/>
                    <a:pt x="420" y="219"/>
                  </a:cubicBezTo>
                  <a:lnTo>
                    <a:pt x="409" y="230"/>
                  </a:lnTo>
                  <a:cubicBezTo>
                    <a:pt x="412" y="231"/>
                    <a:pt x="414" y="232"/>
                    <a:pt x="416" y="232"/>
                  </a:cubicBezTo>
                  <a:cubicBezTo>
                    <a:pt x="424" y="232"/>
                    <a:pt x="427" y="219"/>
                    <a:pt x="432" y="219"/>
                  </a:cubicBezTo>
                  <a:cubicBezTo>
                    <a:pt x="433" y="219"/>
                    <a:pt x="435" y="221"/>
                    <a:pt x="437" y="224"/>
                  </a:cubicBezTo>
                  <a:cubicBezTo>
                    <a:pt x="437" y="230"/>
                    <a:pt x="426" y="230"/>
                    <a:pt x="426" y="230"/>
                  </a:cubicBezTo>
                  <a:cubicBezTo>
                    <a:pt x="428" y="234"/>
                    <a:pt x="429" y="236"/>
                    <a:pt x="431" y="236"/>
                  </a:cubicBezTo>
                  <a:cubicBezTo>
                    <a:pt x="435" y="236"/>
                    <a:pt x="440" y="224"/>
                    <a:pt x="448" y="224"/>
                  </a:cubicBezTo>
                  <a:lnTo>
                    <a:pt x="448" y="224"/>
                  </a:lnTo>
                  <a:lnTo>
                    <a:pt x="443" y="241"/>
                  </a:lnTo>
                  <a:cubicBezTo>
                    <a:pt x="448" y="243"/>
                    <a:pt x="455" y="243"/>
                    <a:pt x="461" y="243"/>
                  </a:cubicBezTo>
                  <a:cubicBezTo>
                    <a:pt x="474" y="243"/>
                    <a:pt x="488" y="241"/>
                    <a:pt x="499" y="241"/>
                  </a:cubicBezTo>
                  <a:cubicBezTo>
                    <a:pt x="499" y="247"/>
                    <a:pt x="493" y="252"/>
                    <a:pt x="493" y="258"/>
                  </a:cubicBezTo>
                  <a:cubicBezTo>
                    <a:pt x="521" y="258"/>
                    <a:pt x="544" y="275"/>
                    <a:pt x="561" y="291"/>
                  </a:cubicBezTo>
                  <a:lnTo>
                    <a:pt x="572" y="280"/>
                  </a:lnTo>
                  <a:cubicBezTo>
                    <a:pt x="577" y="280"/>
                    <a:pt x="577" y="286"/>
                    <a:pt x="572" y="291"/>
                  </a:cubicBezTo>
                  <a:cubicBezTo>
                    <a:pt x="573" y="292"/>
                    <a:pt x="575" y="293"/>
                    <a:pt x="576" y="293"/>
                  </a:cubicBezTo>
                  <a:cubicBezTo>
                    <a:pt x="582" y="293"/>
                    <a:pt x="578" y="280"/>
                    <a:pt x="583" y="280"/>
                  </a:cubicBezTo>
                  <a:cubicBezTo>
                    <a:pt x="589" y="280"/>
                    <a:pt x="589" y="286"/>
                    <a:pt x="583" y="291"/>
                  </a:cubicBezTo>
                  <a:cubicBezTo>
                    <a:pt x="590" y="289"/>
                    <a:pt x="601" y="286"/>
                    <a:pt x="612" y="286"/>
                  </a:cubicBezTo>
                  <a:cubicBezTo>
                    <a:pt x="625" y="286"/>
                    <a:pt x="638" y="290"/>
                    <a:pt x="645" y="303"/>
                  </a:cubicBezTo>
                  <a:lnTo>
                    <a:pt x="639" y="303"/>
                  </a:lnTo>
                  <a:cubicBezTo>
                    <a:pt x="641" y="304"/>
                    <a:pt x="642" y="305"/>
                    <a:pt x="644" y="305"/>
                  </a:cubicBezTo>
                  <a:cubicBezTo>
                    <a:pt x="651" y="305"/>
                    <a:pt x="658" y="292"/>
                    <a:pt x="663" y="292"/>
                  </a:cubicBezTo>
                  <a:cubicBezTo>
                    <a:pt x="664" y="292"/>
                    <a:pt x="666" y="293"/>
                    <a:pt x="667" y="297"/>
                  </a:cubicBezTo>
                  <a:cubicBezTo>
                    <a:pt x="689" y="314"/>
                    <a:pt x="723" y="308"/>
                    <a:pt x="740" y="336"/>
                  </a:cubicBezTo>
                  <a:cubicBezTo>
                    <a:pt x="742" y="332"/>
                    <a:pt x="745" y="331"/>
                    <a:pt x="747" y="331"/>
                  </a:cubicBezTo>
                  <a:cubicBezTo>
                    <a:pt x="752" y="331"/>
                    <a:pt x="757" y="337"/>
                    <a:pt x="763" y="337"/>
                  </a:cubicBezTo>
                  <a:cubicBezTo>
                    <a:pt x="766" y="337"/>
                    <a:pt x="770" y="334"/>
                    <a:pt x="773" y="325"/>
                  </a:cubicBezTo>
                  <a:cubicBezTo>
                    <a:pt x="785" y="347"/>
                    <a:pt x="779" y="347"/>
                    <a:pt x="796" y="364"/>
                  </a:cubicBezTo>
                  <a:cubicBezTo>
                    <a:pt x="797" y="365"/>
                    <a:pt x="797" y="365"/>
                    <a:pt x="798" y="365"/>
                  </a:cubicBezTo>
                  <a:cubicBezTo>
                    <a:pt x="804" y="365"/>
                    <a:pt x="813" y="353"/>
                    <a:pt x="818" y="353"/>
                  </a:cubicBezTo>
                  <a:lnTo>
                    <a:pt x="818" y="353"/>
                  </a:lnTo>
                  <a:lnTo>
                    <a:pt x="813" y="364"/>
                  </a:lnTo>
                  <a:lnTo>
                    <a:pt x="829" y="353"/>
                  </a:lnTo>
                  <a:lnTo>
                    <a:pt x="829" y="370"/>
                  </a:lnTo>
                  <a:lnTo>
                    <a:pt x="835" y="370"/>
                  </a:lnTo>
                  <a:cubicBezTo>
                    <a:pt x="835" y="370"/>
                    <a:pt x="835" y="364"/>
                    <a:pt x="835" y="359"/>
                  </a:cubicBezTo>
                  <a:cubicBezTo>
                    <a:pt x="836" y="358"/>
                    <a:pt x="837" y="358"/>
                    <a:pt x="839" y="358"/>
                  </a:cubicBezTo>
                  <a:cubicBezTo>
                    <a:pt x="848" y="358"/>
                    <a:pt x="857" y="376"/>
                    <a:pt x="857" y="381"/>
                  </a:cubicBezTo>
                  <a:lnTo>
                    <a:pt x="885" y="381"/>
                  </a:lnTo>
                  <a:cubicBezTo>
                    <a:pt x="884" y="383"/>
                    <a:pt x="882" y="384"/>
                    <a:pt x="881" y="385"/>
                  </a:cubicBezTo>
                  <a:lnTo>
                    <a:pt x="881" y="385"/>
                  </a:lnTo>
                  <a:cubicBezTo>
                    <a:pt x="881" y="384"/>
                    <a:pt x="880" y="384"/>
                    <a:pt x="880" y="384"/>
                  </a:cubicBezTo>
                  <a:lnTo>
                    <a:pt x="880" y="384"/>
                  </a:lnTo>
                  <a:cubicBezTo>
                    <a:pt x="879" y="384"/>
                    <a:pt x="877" y="385"/>
                    <a:pt x="874" y="387"/>
                  </a:cubicBezTo>
                  <a:cubicBezTo>
                    <a:pt x="874" y="387"/>
                    <a:pt x="877" y="387"/>
                    <a:pt x="881" y="385"/>
                  </a:cubicBezTo>
                  <a:lnTo>
                    <a:pt x="881" y="385"/>
                  </a:lnTo>
                  <a:cubicBezTo>
                    <a:pt x="881" y="387"/>
                    <a:pt x="877" y="395"/>
                    <a:pt x="880" y="395"/>
                  </a:cubicBezTo>
                  <a:cubicBezTo>
                    <a:pt x="881" y="395"/>
                    <a:pt x="882" y="394"/>
                    <a:pt x="885" y="392"/>
                  </a:cubicBezTo>
                  <a:cubicBezTo>
                    <a:pt x="885" y="392"/>
                    <a:pt x="891" y="387"/>
                    <a:pt x="891" y="381"/>
                  </a:cubicBezTo>
                  <a:cubicBezTo>
                    <a:pt x="891" y="392"/>
                    <a:pt x="908" y="398"/>
                    <a:pt x="919" y="398"/>
                  </a:cubicBezTo>
                  <a:lnTo>
                    <a:pt x="913" y="403"/>
                  </a:lnTo>
                  <a:cubicBezTo>
                    <a:pt x="930" y="415"/>
                    <a:pt x="953" y="415"/>
                    <a:pt x="975" y="420"/>
                  </a:cubicBezTo>
                  <a:cubicBezTo>
                    <a:pt x="969" y="415"/>
                    <a:pt x="975" y="398"/>
                    <a:pt x="981" y="398"/>
                  </a:cubicBezTo>
                  <a:lnTo>
                    <a:pt x="981" y="415"/>
                  </a:lnTo>
                  <a:cubicBezTo>
                    <a:pt x="986" y="403"/>
                    <a:pt x="975" y="403"/>
                    <a:pt x="986" y="398"/>
                  </a:cubicBezTo>
                  <a:lnTo>
                    <a:pt x="986" y="398"/>
                  </a:lnTo>
                  <a:cubicBezTo>
                    <a:pt x="992" y="403"/>
                    <a:pt x="986" y="415"/>
                    <a:pt x="981" y="420"/>
                  </a:cubicBezTo>
                  <a:lnTo>
                    <a:pt x="992" y="415"/>
                  </a:lnTo>
                  <a:lnTo>
                    <a:pt x="992" y="415"/>
                  </a:lnTo>
                  <a:cubicBezTo>
                    <a:pt x="992" y="420"/>
                    <a:pt x="986" y="420"/>
                    <a:pt x="986" y="426"/>
                  </a:cubicBezTo>
                  <a:cubicBezTo>
                    <a:pt x="987" y="425"/>
                    <a:pt x="987" y="425"/>
                    <a:pt x="988" y="425"/>
                  </a:cubicBezTo>
                  <a:cubicBezTo>
                    <a:pt x="992" y="425"/>
                    <a:pt x="996" y="437"/>
                    <a:pt x="1001" y="437"/>
                  </a:cubicBezTo>
                  <a:cubicBezTo>
                    <a:pt x="1004" y="437"/>
                    <a:pt x="1006" y="435"/>
                    <a:pt x="1009" y="431"/>
                  </a:cubicBezTo>
                  <a:lnTo>
                    <a:pt x="1009" y="437"/>
                  </a:lnTo>
                  <a:cubicBezTo>
                    <a:pt x="1025" y="443"/>
                    <a:pt x="1037" y="443"/>
                    <a:pt x="1053" y="448"/>
                  </a:cubicBezTo>
                  <a:cubicBezTo>
                    <a:pt x="1059" y="437"/>
                    <a:pt x="1065" y="443"/>
                    <a:pt x="1076" y="431"/>
                  </a:cubicBezTo>
                  <a:cubicBezTo>
                    <a:pt x="1081" y="437"/>
                    <a:pt x="1093" y="454"/>
                    <a:pt x="1109" y="459"/>
                  </a:cubicBezTo>
                  <a:cubicBezTo>
                    <a:pt x="1121" y="454"/>
                    <a:pt x="1115" y="448"/>
                    <a:pt x="1121" y="443"/>
                  </a:cubicBezTo>
                  <a:cubicBezTo>
                    <a:pt x="1121" y="454"/>
                    <a:pt x="1137" y="454"/>
                    <a:pt x="1126" y="459"/>
                  </a:cubicBezTo>
                  <a:cubicBezTo>
                    <a:pt x="1143" y="465"/>
                    <a:pt x="1149" y="465"/>
                    <a:pt x="1177" y="465"/>
                  </a:cubicBezTo>
                  <a:cubicBezTo>
                    <a:pt x="1171" y="459"/>
                    <a:pt x="1171" y="454"/>
                    <a:pt x="1171" y="454"/>
                  </a:cubicBezTo>
                  <a:lnTo>
                    <a:pt x="1171" y="454"/>
                  </a:lnTo>
                  <a:cubicBezTo>
                    <a:pt x="1177" y="454"/>
                    <a:pt x="1182" y="459"/>
                    <a:pt x="1177" y="465"/>
                  </a:cubicBezTo>
                  <a:cubicBezTo>
                    <a:pt x="1178" y="465"/>
                    <a:pt x="1180" y="465"/>
                    <a:pt x="1181" y="465"/>
                  </a:cubicBezTo>
                  <a:cubicBezTo>
                    <a:pt x="1208" y="465"/>
                    <a:pt x="1223" y="502"/>
                    <a:pt x="1244" y="502"/>
                  </a:cubicBezTo>
                  <a:cubicBezTo>
                    <a:pt x="1248" y="502"/>
                    <a:pt x="1251" y="501"/>
                    <a:pt x="1255" y="499"/>
                  </a:cubicBezTo>
                  <a:lnTo>
                    <a:pt x="1249" y="499"/>
                  </a:lnTo>
                  <a:lnTo>
                    <a:pt x="1277" y="493"/>
                  </a:lnTo>
                  <a:lnTo>
                    <a:pt x="1277" y="493"/>
                  </a:lnTo>
                  <a:cubicBezTo>
                    <a:pt x="1283" y="499"/>
                    <a:pt x="1266" y="504"/>
                    <a:pt x="1272" y="510"/>
                  </a:cubicBezTo>
                  <a:cubicBezTo>
                    <a:pt x="1277" y="508"/>
                    <a:pt x="1281" y="507"/>
                    <a:pt x="1285" y="507"/>
                  </a:cubicBezTo>
                  <a:cubicBezTo>
                    <a:pt x="1300" y="507"/>
                    <a:pt x="1310" y="518"/>
                    <a:pt x="1323" y="518"/>
                  </a:cubicBezTo>
                  <a:cubicBezTo>
                    <a:pt x="1326" y="518"/>
                    <a:pt x="1330" y="517"/>
                    <a:pt x="1333" y="515"/>
                  </a:cubicBezTo>
                  <a:cubicBezTo>
                    <a:pt x="1333" y="555"/>
                    <a:pt x="1384" y="532"/>
                    <a:pt x="1395" y="560"/>
                  </a:cubicBezTo>
                  <a:lnTo>
                    <a:pt x="1395" y="549"/>
                  </a:lnTo>
                  <a:cubicBezTo>
                    <a:pt x="1397" y="548"/>
                    <a:pt x="1399" y="547"/>
                    <a:pt x="1400" y="547"/>
                  </a:cubicBezTo>
                  <a:cubicBezTo>
                    <a:pt x="1404" y="547"/>
                    <a:pt x="1402" y="556"/>
                    <a:pt x="1406" y="560"/>
                  </a:cubicBezTo>
                  <a:cubicBezTo>
                    <a:pt x="1406" y="555"/>
                    <a:pt x="1401" y="549"/>
                    <a:pt x="1406" y="549"/>
                  </a:cubicBezTo>
                  <a:cubicBezTo>
                    <a:pt x="1451" y="549"/>
                    <a:pt x="1490" y="583"/>
                    <a:pt x="1529" y="605"/>
                  </a:cubicBezTo>
                  <a:cubicBezTo>
                    <a:pt x="1530" y="605"/>
                    <a:pt x="1531" y="606"/>
                    <a:pt x="1532" y="606"/>
                  </a:cubicBezTo>
                  <a:cubicBezTo>
                    <a:pt x="1543" y="606"/>
                    <a:pt x="1549" y="585"/>
                    <a:pt x="1558" y="585"/>
                  </a:cubicBezTo>
                  <a:cubicBezTo>
                    <a:pt x="1561" y="585"/>
                    <a:pt x="1565" y="587"/>
                    <a:pt x="1569" y="594"/>
                  </a:cubicBezTo>
                  <a:lnTo>
                    <a:pt x="1557" y="605"/>
                  </a:lnTo>
                  <a:cubicBezTo>
                    <a:pt x="1564" y="603"/>
                    <a:pt x="1570" y="602"/>
                    <a:pt x="1576" y="602"/>
                  </a:cubicBezTo>
                  <a:cubicBezTo>
                    <a:pt x="1603" y="602"/>
                    <a:pt x="1625" y="617"/>
                    <a:pt x="1649" y="617"/>
                  </a:cubicBezTo>
                  <a:cubicBezTo>
                    <a:pt x="1652" y="617"/>
                    <a:pt x="1655" y="617"/>
                    <a:pt x="1658" y="616"/>
                  </a:cubicBezTo>
                  <a:lnTo>
                    <a:pt x="1658" y="616"/>
                  </a:lnTo>
                  <a:cubicBezTo>
                    <a:pt x="1658" y="622"/>
                    <a:pt x="1653" y="627"/>
                    <a:pt x="1653" y="627"/>
                  </a:cubicBezTo>
                  <a:cubicBezTo>
                    <a:pt x="1655" y="632"/>
                    <a:pt x="1659" y="634"/>
                    <a:pt x="1663" y="634"/>
                  </a:cubicBezTo>
                  <a:cubicBezTo>
                    <a:pt x="1669" y="634"/>
                    <a:pt x="1677" y="629"/>
                    <a:pt x="1681" y="622"/>
                  </a:cubicBezTo>
                  <a:cubicBezTo>
                    <a:pt x="1686" y="627"/>
                    <a:pt x="1681" y="633"/>
                    <a:pt x="1681" y="639"/>
                  </a:cubicBezTo>
                  <a:cubicBezTo>
                    <a:pt x="1681" y="639"/>
                    <a:pt x="1683" y="640"/>
                    <a:pt x="1684" y="640"/>
                  </a:cubicBezTo>
                  <a:cubicBezTo>
                    <a:pt x="1689" y="640"/>
                    <a:pt x="1696" y="635"/>
                    <a:pt x="1700" y="635"/>
                  </a:cubicBezTo>
                  <a:cubicBezTo>
                    <a:pt x="1702" y="635"/>
                    <a:pt x="1703" y="636"/>
                    <a:pt x="1703" y="639"/>
                  </a:cubicBezTo>
                  <a:cubicBezTo>
                    <a:pt x="1703" y="640"/>
                    <a:pt x="1702" y="642"/>
                    <a:pt x="1702" y="643"/>
                  </a:cubicBezTo>
                  <a:lnTo>
                    <a:pt x="1702" y="643"/>
                  </a:lnTo>
                  <a:cubicBezTo>
                    <a:pt x="1702" y="643"/>
                    <a:pt x="1702" y="643"/>
                    <a:pt x="1702" y="643"/>
                  </a:cubicBezTo>
                  <a:cubicBezTo>
                    <a:pt x="1705" y="643"/>
                    <a:pt x="1708" y="644"/>
                    <a:pt x="1710" y="644"/>
                  </a:cubicBezTo>
                  <a:cubicBezTo>
                    <a:pt x="1713" y="644"/>
                    <a:pt x="1714" y="643"/>
                    <a:pt x="1714" y="639"/>
                  </a:cubicBezTo>
                  <a:cubicBezTo>
                    <a:pt x="1725" y="644"/>
                    <a:pt x="1742" y="639"/>
                    <a:pt x="1748" y="650"/>
                  </a:cubicBezTo>
                  <a:cubicBezTo>
                    <a:pt x="1750" y="647"/>
                    <a:pt x="1752" y="647"/>
                    <a:pt x="1754" y="647"/>
                  </a:cubicBezTo>
                  <a:cubicBezTo>
                    <a:pt x="1759" y="647"/>
                    <a:pt x="1763" y="651"/>
                    <a:pt x="1767" y="651"/>
                  </a:cubicBezTo>
                  <a:cubicBezTo>
                    <a:pt x="1770" y="651"/>
                    <a:pt x="1773" y="649"/>
                    <a:pt x="1776" y="644"/>
                  </a:cubicBezTo>
                  <a:lnTo>
                    <a:pt x="1776" y="644"/>
                  </a:lnTo>
                  <a:cubicBezTo>
                    <a:pt x="1769" y="655"/>
                    <a:pt x="1778" y="661"/>
                    <a:pt x="1787" y="661"/>
                  </a:cubicBezTo>
                  <a:cubicBezTo>
                    <a:pt x="1791" y="661"/>
                    <a:pt x="1796" y="659"/>
                    <a:pt x="1798" y="655"/>
                  </a:cubicBezTo>
                  <a:cubicBezTo>
                    <a:pt x="1798" y="661"/>
                    <a:pt x="1804" y="667"/>
                    <a:pt x="1798" y="672"/>
                  </a:cubicBezTo>
                  <a:cubicBezTo>
                    <a:pt x="1801" y="674"/>
                    <a:pt x="1804" y="674"/>
                    <a:pt x="1806" y="674"/>
                  </a:cubicBezTo>
                  <a:cubicBezTo>
                    <a:pt x="1812" y="674"/>
                    <a:pt x="1817" y="669"/>
                    <a:pt x="1821" y="661"/>
                  </a:cubicBezTo>
                  <a:cubicBezTo>
                    <a:pt x="1822" y="670"/>
                    <a:pt x="1826" y="672"/>
                    <a:pt x="1831" y="672"/>
                  </a:cubicBezTo>
                  <a:cubicBezTo>
                    <a:pt x="1836" y="672"/>
                    <a:pt x="1842" y="669"/>
                    <a:pt x="1846" y="669"/>
                  </a:cubicBezTo>
                  <a:cubicBezTo>
                    <a:pt x="1851" y="669"/>
                    <a:pt x="1854" y="672"/>
                    <a:pt x="1854" y="683"/>
                  </a:cubicBezTo>
                  <a:lnTo>
                    <a:pt x="1933" y="683"/>
                  </a:lnTo>
                  <a:cubicBezTo>
                    <a:pt x="1931" y="691"/>
                    <a:pt x="1928" y="693"/>
                    <a:pt x="1924" y="693"/>
                  </a:cubicBezTo>
                  <a:cubicBezTo>
                    <a:pt x="1921" y="693"/>
                    <a:pt x="1917" y="691"/>
                    <a:pt x="1913" y="691"/>
                  </a:cubicBezTo>
                  <a:cubicBezTo>
                    <a:pt x="1910" y="691"/>
                    <a:pt x="1906" y="693"/>
                    <a:pt x="1905" y="700"/>
                  </a:cubicBezTo>
                  <a:cubicBezTo>
                    <a:pt x="1920" y="696"/>
                    <a:pt x="1933" y="690"/>
                    <a:pt x="1947" y="690"/>
                  </a:cubicBezTo>
                  <a:cubicBezTo>
                    <a:pt x="1953" y="690"/>
                    <a:pt x="1959" y="691"/>
                    <a:pt x="1966" y="695"/>
                  </a:cubicBezTo>
                  <a:cubicBezTo>
                    <a:pt x="1972" y="700"/>
                    <a:pt x="1961" y="700"/>
                    <a:pt x="1955" y="706"/>
                  </a:cubicBezTo>
                  <a:cubicBezTo>
                    <a:pt x="1977" y="706"/>
                    <a:pt x="1993" y="713"/>
                    <a:pt x="2009" y="713"/>
                  </a:cubicBezTo>
                  <a:cubicBezTo>
                    <a:pt x="2013" y="713"/>
                    <a:pt x="2017" y="713"/>
                    <a:pt x="2022" y="712"/>
                  </a:cubicBezTo>
                  <a:lnTo>
                    <a:pt x="2022" y="712"/>
                  </a:lnTo>
                  <a:cubicBezTo>
                    <a:pt x="2021" y="712"/>
                    <a:pt x="2021" y="713"/>
                    <a:pt x="2022" y="714"/>
                  </a:cubicBezTo>
                  <a:lnTo>
                    <a:pt x="2022" y="714"/>
                  </a:lnTo>
                  <a:cubicBezTo>
                    <a:pt x="2022" y="714"/>
                    <a:pt x="2022" y="713"/>
                    <a:pt x="2022" y="711"/>
                  </a:cubicBezTo>
                  <a:lnTo>
                    <a:pt x="2022" y="711"/>
                  </a:lnTo>
                  <a:cubicBezTo>
                    <a:pt x="2022" y="711"/>
                    <a:pt x="2022" y="712"/>
                    <a:pt x="2022" y="712"/>
                  </a:cubicBezTo>
                  <a:lnTo>
                    <a:pt x="2022" y="712"/>
                  </a:lnTo>
                  <a:cubicBezTo>
                    <a:pt x="2022" y="699"/>
                    <a:pt x="2040" y="690"/>
                    <a:pt x="2044" y="685"/>
                  </a:cubicBezTo>
                  <a:lnTo>
                    <a:pt x="2044" y="685"/>
                  </a:lnTo>
                  <a:cubicBezTo>
                    <a:pt x="2035" y="711"/>
                    <a:pt x="2061" y="695"/>
                    <a:pt x="2045" y="728"/>
                  </a:cubicBezTo>
                  <a:cubicBezTo>
                    <a:pt x="2045" y="728"/>
                    <a:pt x="2050" y="723"/>
                    <a:pt x="2050" y="717"/>
                  </a:cubicBezTo>
                  <a:cubicBezTo>
                    <a:pt x="2056" y="717"/>
                    <a:pt x="2056" y="723"/>
                    <a:pt x="2050" y="728"/>
                  </a:cubicBezTo>
                  <a:cubicBezTo>
                    <a:pt x="2064" y="728"/>
                    <a:pt x="2063" y="721"/>
                    <a:pt x="2070" y="721"/>
                  </a:cubicBezTo>
                  <a:cubicBezTo>
                    <a:pt x="2072" y="721"/>
                    <a:pt x="2075" y="721"/>
                    <a:pt x="2078" y="723"/>
                  </a:cubicBezTo>
                  <a:lnTo>
                    <a:pt x="2078" y="723"/>
                  </a:lnTo>
                  <a:cubicBezTo>
                    <a:pt x="2081" y="721"/>
                    <a:pt x="2083" y="720"/>
                    <a:pt x="2086" y="720"/>
                  </a:cubicBezTo>
                  <a:cubicBezTo>
                    <a:pt x="2089" y="720"/>
                    <a:pt x="2092" y="721"/>
                    <a:pt x="2095" y="723"/>
                  </a:cubicBezTo>
                  <a:cubicBezTo>
                    <a:pt x="2095" y="728"/>
                    <a:pt x="2095" y="728"/>
                    <a:pt x="2089" y="728"/>
                  </a:cubicBezTo>
                  <a:cubicBezTo>
                    <a:pt x="2092" y="729"/>
                    <a:pt x="2095" y="729"/>
                    <a:pt x="2097" y="729"/>
                  </a:cubicBezTo>
                  <a:cubicBezTo>
                    <a:pt x="2110" y="729"/>
                    <a:pt x="2121" y="722"/>
                    <a:pt x="2131" y="722"/>
                  </a:cubicBezTo>
                  <a:cubicBezTo>
                    <a:pt x="2136" y="722"/>
                    <a:pt x="2141" y="723"/>
                    <a:pt x="2145" y="728"/>
                  </a:cubicBezTo>
                  <a:cubicBezTo>
                    <a:pt x="2134" y="745"/>
                    <a:pt x="2151" y="734"/>
                    <a:pt x="2145" y="751"/>
                  </a:cubicBezTo>
                  <a:lnTo>
                    <a:pt x="2157" y="751"/>
                  </a:lnTo>
                  <a:lnTo>
                    <a:pt x="2157" y="739"/>
                  </a:lnTo>
                  <a:cubicBezTo>
                    <a:pt x="2159" y="741"/>
                    <a:pt x="2162" y="741"/>
                    <a:pt x="2164" y="741"/>
                  </a:cubicBezTo>
                  <a:cubicBezTo>
                    <a:pt x="2169" y="741"/>
                    <a:pt x="2173" y="740"/>
                    <a:pt x="2176" y="740"/>
                  </a:cubicBezTo>
                  <a:cubicBezTo>
                    <a:pt x="2180" y="740"/>
                    <a:pt x="2183" y="741"/>
                    <a:pt x="2185" y="745"/>
                  </a:cubicBezTo>
                  <a:lnTo>
                    <a:pt x="2173" y="745"/>
                  </a:lnTo>
                  <a:lnTo>
                    <a:pt x="2196" y="751"/>
                  </a:lnTo>
                  <a:lnTo>
                    <a:pt x="2185" y="739"/>
                  </a:lnTo>
                  <a:cubicBezTo>
                    <a:pt x="2193" y="735"/>
                    <a:pt x="2192" y="724"/>
                    <a:pt x="2196" y="724"/>
                  </a:cubicBezTo>
                  <a:cubicBezTo>
                    <a:pt x="2197" y="724"/>
                    <a:pt x="2199" y="726"/>
                    <a:pt x="2201" y="728"/>
                  </a:cubicBezTo>
                  <a:cubicBezTo>
                    <a:pt x="2196" y="728"/>
                    <a:pt x="2213" y="728"/>
                    <a:pt x="2213" y="739"/>
                  </a:cubicBezTo>
                  <a:cubicBezTo>
                    <a:pt x="2215" y="737"/>
                    <a:pt x="2218" y="735"/>
                    <a:pt x="2221" y="735"/>
                  </a:cubicBezTo>
                  <a:cubicBezTo>
                    <a:pt x="2224" y="735"/>
                    <a:pt x="2227" y="737"/>
                    <a:pt x="2229" y="739"/>
                  </a:cubicBezTo>
                  <a:cubicBezTo>
                    <a:pt x="2229" y="745"/>
                    <a:pt x="2224" y="756"/>
                    <a:pt x="2224" y="762"/>
                  </a:cubicBezTo>
                  <a:cubicBezTo>
                    <a:pt x="2228" y="755"/>
                    <a:pt x="2233" y="754"/>
                    <a:pt x="2237" y="754"/>
                  </a:cubicBezTo>
                  <a:cubicBezTo>
                    <a:pt x="2240" y="754"/>
                    <a:pt x="2244" y="755"/>
                    <a:pt x="2247" y="755"/>
                  </a:cubicBezTo>
                  <a:cubicBezTo>
                    <a:pt x="2250" y="755"/>
                    <a:pt x="2252" y="754"/>
                    <a:pt x="2254" y="754"/>
                  </a:cubicBezTo>
                  <a:lnTo>
                    <a:pt x="2254" y="754"/>
                  </a:lnTo>
                  <a:cubicBezTo>
                    <a:pt x="2252" y="757"/>
                    <a:pt x="2252" y="762"/>
                    <a:pt x="2252" y="762"/>
                  </a:cubicBezTo>
                  <a:lnTo>
                    <a:pt x="2257" y="751"/>
                  </a:lnTo>
                  <a:lnTo>
                    <a:pt x="2257" y="751"/>
                  </a:lnTo>
                  <a:cubicBezTo>
                    <a:pt x="2257" y="751"/>
                    <a:pt x="2257" y="751"/>
                    <a:pt x="2257" y="751"/>
                  </a:cubicBezTo>
                  <a:cubicBezTo>
                    <a:pt x="2263" y="756"/>
                    <a:pt x="2263" y="756"/>
                    <a:pt x="2257" y="767"/>
                  </a:cubicBezTo>
                  <a:cubicBezTo>
                    <a:pt x="2259" y="768"/>
                    <a:pt x="2260" y="768"/>
                    <a:pt x="2261" y="768"/>
                  </a:cubicBezTo>
                  <a:cubicBezTo>
                    <a:pt x="2270" y="768"/>
                    <a:pt x="2267" y="754"/>
                    <a:pt x="2270" y="754"/>
                  </a:cubicBezTo>
                  <a:lnTo>
                    <a:pt x="2270" y="754"/>
                  </a:lnTo>
                  <a:cubicBezTo>
                    <a:pt x="2271" y="754"/>
                    <a:pt x="2272" y="754"/>
                    <a:pt x="2274" y="756"/>
                  </a:cubicBezTo>
                  <a:cubicBezTo>
                    <a:pt x="2274" y="756"/>
                    <a:pt x="2274" y="762"/>
                    <a:pt x="2269" y="762"/>
                  </a:cubicBezTo>
                  <a:cubicBezTo>
                    <a:pt x="2285" y="767"/>
                    <a:pt x="2302" y="762"/>
                    <a:pt x="2313" y="773"/>
                  </a:cubicBezTo>
                  <a:cubicBezTo>
                    <a:pt x="2313" y="780"/>
                    <a:pt x="2312" y="781"/>
                    <a:pt x="2310" y="781"/>
                  </a:cubicBezTo>
                  <a:cubicBezTo>
                    <a:pt x="2308" y="781"/>
                    <a:pt x="2306" y="780"/>
                    <a:pt x="2305" y="780"/>
                  </a:cubicBezTo>
                  <a:cubicBezTo>
                    <a:pt x="2303" y="780"/>
                    <a:pt x="2302" y="781"/>
                    <a:pt x="2302" y="784"/>
                  </a:cubicBezTo>
                  <a:cubicBezTo>
                    <a:pt x="2307" y="785"/>
                    <a:pt x="2312" y="786"/>
                    <a:pt x="2317" y="786"/>
                  </a:cubicBezTo>
                  <a:cubicBezTo>
                    <a:pt x="2327" y="786"/>
                    <a:pt x="2336" y="785"/>
                    <a:pt x="2345" y="785"/>
                  </a:cubicBezTo>
                  <a:cubicBezTo>
                    <a:pt x="2353" y="785"/>
                    <a:pt x="2361" y="786"/>
                    <a:pt x="2369" y="790"/>
                  </a:cubicBezTo>
                  <a:lnTo>
                    <a:pt x="2364" y="784"/>
                  </a:lnTo>
                  <a:cubicBezTo>
                    <a:pt x="2366" y="779"/>
                    <a:pt x="2368" y="777"/>
                    <a:pt x="2370" y="777"/>
                  </a:cubicBezTo>
                  <a:cubicBezTo>
                    <a:pt x="2375" y="777"/>
                    <a:pt x="2378" y="792"/>
                    <a:pt x="2386" y="792"/>
                  </a:cubicBezTo>
                  <a:cubicBezTo>
                    <a:pt x="2388" y="792"/>
                    <a:pt x="2390" y="791"/>
                    <a:pt x="2392" y="790"/>
                  </a:cubicBezTo>
                  <a:lnTo>
                    <a:pt x="2392" y="790"/>
                  </a:lnTo>
                  <a:cubicBezTo>
                    <a:pt x="2387" y="794"/>
                    <a:pt x="2383" y="803"/>
                    <a:pt x="2384" y="803"/>
                  </a:cubicBezTo>
                  <a:cubicBezTo>
                    <a:pt x="2385" y="803"/>
                    <a:pt x="2385" y="802"/>
                    <a:pt x="2386" y="801"/>
                  </a:cubicBezTo>
                  <a:cubicBezTo>
                    <a:pt x="2390" y="803"/>
                    <a:pt x="2394" y="804"/>
                    <a:pt x="2399" y="804"/>
                  </a:cubicBezTo>
                  <a:cubicBezTo>
                    <a:pt x="2409" y="804"/>
                    <a:pt x="2422" y="801"/>
                    <a:pt x="2437" y="801"/>
                  </a:cubicBezTo>
                  <a:lnTo>
                    <a:pt x="2431" y="807"/>
                  </a:lnTo>
                  <a:cubicBezTo>
                    <a:pt x="2437" y="812"/>
                    <a:pt x="2453" y="818"/>
                    <a:pt x="2459" y="818"/>
                  </a:cubicBezTo>
                  <a:cubicBezTo>
                    <a:pt x="2465" y="812"/>
                    <a:pt x="2470" y="818"/>
                    <a:pt x="2470" y="807"/>
                  </a:cubicBezTo>
                  <a:cubicBezTo>
                    <a:pt x="2476" y="823"/>
                    <a:pt x="2485" y="827"/>
                    <a:pt x="2495" y="827"/>
                  </a:cubicBezTo>
                  <a:cubicBezTo>
                    <a:pt x="2503" y="827"/>
                    <a:pt x="2511" y="824"/>
                    <a:pt x="2519" y="824"/>
                  </a:cubicBezTo>
                  <a:cubicBezTo>
                    <a:pt x="2526" y="824"/>
                    <a:pt x="2533" y="827"/>
                    <a:pt x="2537" y="838"/>
                  </a:cubicBezTo>
                  <a:lnTo>
                    <a:pt x="2537" y="838"/>
                  </a:lnTo>
                  <a:cubicBezTo>
                    <a:pt x="2537" y="838"/>
                    <a:pt x="2536" y="838"/>
                    <a:pt x="2536" y="838"/>
                  </a:cubicBezTo>
                  <a:cubicBezTo>
                    <a:pt x="2534" y="838"/>
                    <a:pt x="2532" y="840"/>
                    <a:pt x="2532" y="840"/>
                  </a:cubicBezTo>
                  <a:lnTo>
                    <a:pt x="2554" y="840"/>
                  </a:lnTo>
                  <a:cubicBezTo>
                    <a:pt x="2554" y="829"/>
                    <a:pt x="2554" y="835"/>
                    <a:pt x="2554" y="823"/>
                  </a:cubicBezTo>
                  <a:cubicBezTo>
                    <a:pt x="2554" y="818"/>
                    <a:pt x="2565" y="818"/>
                    <a:pt x="2571" y="818"/>
                  </a:cubicBezTo>
                  <a:cubicBezTo>
                    <a:pt x="2560" y="823"/>
                    <a:pt x="2565" y="835"/>
                    <a:pt x="2565" y="840"/>
                  </a:cubicBezTo>
                  <a:cubicBezTo>
                    <a:pt x="2565" y="840"/>
                    <a:pt x="2571" y="835"/>
                    <a:pt x="2571" y="829"/>
                  </a:cubicBezTo>
                  <a:cubicBezTo>
                    <a:pt x="2572" y="834"/>
                    <a:pt x="2573" y="836"/>
                    <a:pt x="2574" y="836"/>
                  </a:cubicBezTo>
                  <a:cubicBezTo>
                    <a:pt x="2577" y="836"/>
                    <a:pt x="2578" y="825"/>
                    <a:pt x="2583" y="825"/>
                  </a:cubicBezTo>
                  <a:cubicBezTo>
                    <a:pt x="2584" y="825"/>
                    <a:pt x="2586" y="826"/>
                    <a:pt x="2588" y="829"/>
                  </a:cubicBezTo>
                  <a:lnTo>
                    <a:pt x="2588" y="835"/>
                  </a:lnTo>
                  <a:cubicBezTo>
                    <a:pt x="2592" y="831"/>
                    <a:pt x="2596" y="827"/>
                    <a:pt x="2600" y="827"/>
                  </a:cubicBezTo>
                  <a:cubicBezTo>
                    <a:pt x="2601" y="827"/>
                    <a:pt x="2603" y="827"/>
                    <a:pt x="2605" y="829"/>
                  </a:cubicBezTo>
                  <a:cubicBezTo>
                    <a:pt x="2605" y="840"/>
                    <a:pt x="2599" y="835"/>
                    <a:pt x="2593" y="840"/>
                  </a:cubicBezTo>
                  <a:cubicBezTo>
                    <a:pt x="2595" y="841"/>
                    <a:pt x="2596" y="841"/>
                    <a:pt x="2597" y="841"/>
                  </a:cubicBezTo>
                  <a:cubicBezTo>
                    <a:pt x="2605" y="841"/>
                    <a:pt x="2612" y="831"/>
                    <a:pt x="2617" y="831"/>
                  </a:cubicBezTo>
                  <a:cubicBezTo>
                    <a:pt x="2619" y="831"/>
                    <a:pt x="2620" y="832"/>
                    <a:pt x="2622" y="835"/>
                  </a:cubicBezTo>
                  <a:cubicBezTo>
                    <a:pt x="2616" y="840"/>
                    <a:pt x="2610" y="840"/>
                    <a:pt x="2605" y="840"/>
                  </a:cubicBezTo>
                  <a:cubicBezTo>
                    <a:pt x="2610" y="857"/>
                    <a:pt x="2616" y="851"/>
                    <a:pt x="2616" y="857"/>
                  </a:cubicBezTo>
                  <a:lnTo>
                    <a:pt x="2633" y="868"/>
                  </a:lnTo>
                  <a:lnTo>
                    <a:pt x="2627" y="863"/>
                  </a:lnTo>
                  <a:cubicBezTo>
                    <a:pt x="2633" y="852"/>
                    <a:pt x="2638" y="849"/>
                    <a:pt x="2643" y="849"/>
                  </a:cubicBezTo>
                  <a:cubicBezTo>
                    <a:pt x="2647" y="849"/>
                    <a:pt x="2650" y="852"/>
                    <a:pt x="2655" y="852"/>
                  </a:cubicBezTo>
                  <a:cubicBezTo>
                    <a:pt x="2658" y="852"/>
                    <a:pt x="2662" y="850"/>
                    <a:pt x="2666" y="846"/>
                  </a:cubicBezTo>
                  <a:lnTo>
                    <a:pt x="2666" y="846"/>
                  </a:lnTo>
                  <a:cubicBezTo>
                    <a:pt x="2650" y="863"/>
                    <a:pt x="2666" y="857"/>
                    <a:pt x="2661" y="868"/>
                  </a:cubicBezTo>
                  <a:cubicBezTo>
                    <a:pt x="2661" y="874"/>
                    <a:pt x="2666" y="879"/>
                    <a:pt x="2666" y="885"/>
                  </a:cubicBezTo>
                  <a:cubicBezTo>
                    <a:pt x="2668" y="883"/>
                    <a:pt x="2668" y="882"/>
                    <a:pt x="2669" y="882"/>
                  </a:cubicBezTo>
                  <a:cubicBezTo>
                    <a:pt x="2671" y="882"/>
                    <a:pt x="2673" y="886"/>
                    <a:pt x="2676" y="886"/>
                  </a:cubicBezTo>
                  <a:cubicBezTo>
                    <a:pt x="2677" y="886"/>
                    <a:pt x="2680" y="884"/>
                    <a:pt x="2683" y="879"/>
                  </a:cubicBezTo>
                  <a:cubicBezTo>
                    <a:pt x="2683" y="885"/>
                    <a:pt x="2694" y="885"/>
                    <a:pt x="2689" y="896"/>
                  </a:cubicBezTo>
                  <a:cubicBezTo>
                    <a:pt x="2700" y="891"/>
                    <a:pt x="2689" y="885"/>
                    <a:pt x="2689" y="879"/>
                  </a:cubicBezTo>
                  <a:cubicBezTo>
                    <a:pt x="2691" y="878"/>
                    <a:pt x="2693" y="877"/>
                    <a:pt x="2695" y="877"/>
                  </a:cubicBezTo>
                  <a:cubicBezTo>
                    <a:pt x="2706" y="877"/>
                    <a:pt x="2715" y="895"/>
                    <a:pt x="2728" y="895"/>
                  </a:cubicBezTo>
                  <a:cubicBezTo>
                    <a:pt x="2731" y="895"/>
                    <a:pt x="2735" y="894"/>
                    <a:pt x="2739" y="891"/>
                  </a:cubicBezTo>
                  <a:cubicBezTo>
                    <a:pt x="2756" y="885"/>
                    <a:pt x="2767" y="874"/>
                    <a:pt x="2784" y="868"/>
                  </a:cubicBezTo>
                  <a:lnTo>
                    <a:pt x="2784" y="868"/>
                  </a:lnTo>
                  <a:cubicBezTo>
                    <a:pt x="2784" y="879"/>
                    <a:pt x="2773" y="885"/>
                    <a:pt x="2773" y="885"/>
                  </a:cubicBezTo>
                  <a:cubicBezTo>
                    <a:pt x="2778" y="891"/>
                    <a:pt x="2790" y="891"/>
                    <a:pt x="2795" y="891"/>
                  </a:cubicBezTo>
                  <a:cubicBezTo>
                    <a:pt x="2795" y="891"/>
                    <a:pt x="2795" y="896"/>
                    <a:pt x="2795" y="902"/>
                  </a:cubicBezTo>
                  <a:cubicBezTo>
                    <a:pt x="2799" y="902"/>
                    <a:pt x="2800" y="892"/>
                    <a:pt x="2805" y="892"/>
                  </a:cubicBezTo>
                  <a:cubicBezTo>
                    <a:pt x="2807" y="892"/>
                    <a:pt x="2809" y="893"/>
                    <a:pt x="2812" y="896"/>
                  </a:cubicBezTo>
                  <a:cubicBezTo>
                    <a:pt x="2806" y="902"/>
                    <a:pt x="2801" y="907"/>
                    <a:pt x="2801" y="913"/>
                  </a:cubicBezTo>
                  <a:cubicBezTo>
                    <a:pt x="2806" y="907"/>
                    <a:pt x="2818" y="902"/>
                    <a:pt x="2823" y="902"/>
                  </a:cubicBezTo>
                  <a:lnTo>
                    <a:pt x="2823" y="902"/>
                  </a:lnTo>
                  <a:cubicBezTo>
                    <a:pt x="2823" y="907"/>
                    <a:pt x="2818" y="913"/>
                    <a:pt x="2812" y="913"/>
                  </a:cubicBezTo>
                  <a:cubicBezTo>
                    <a:pt x="2818" y="913"/>
                    <a:pt x="2829" y="913"/>
                    <a:pt x="2834" y="907"/>
                  </a:cubicBezTo>
                  <a:lnTo>
                    <a:pt x="2834" y="907"/>
                  </a:lnTo>
                  <a:cubicBezTo>
                    <a:pt x="2832" y="909"/>
                    <a:pt x="2830" y="909"/>
                    <a:pt x="2829" y="909"/>
                  </a:cubicBezTo>
                  <a:cubicBezTo>
                    <a:pt x="2823" y="909"/>
                    <a:pt x="2824" y="901"/>
                    <a:pt x="2829" y="896"/>
                  </a:cubicBezTo>
                  <a:lnTo>
                    <a:pt x="2834" y="896"/>
                  </a:lnTo>
                  <a:cubicBezTo>
                    <a:pt x="2834" y="887"/>
                    <a:pt x="2832" y="884"/>
                    <a:pt x="2828" y="884"/>
                  </a:cubicBezTo>
                  <a:cubicBezTo>
                    <a:pt x="2821" y="884"/>
                    <a:pt x="2811" y="891"/>
                    <a:pt x="2804" y="891"/>
                  </a:cubicBezTo>
                  <a:cubicBezTo>
                    <a:pt x="2803" y="891"/>
                    <a:pt x="2802" y="891"/>
                    <a:pt x="2801" y="891"/>
                  </a:cubicBezTo>
                  <a:lnTo>
                    <a:pt x="2806" y="874"/>
                  </a:lnTo>
                  <a:lnTo>
                    <a:pt x="2795" y="885"/>
                  </a:lnTo>
                  <a:cubicBezTo>
                    <a:pt x="2795" y="879"/>
                    <a:pt x="2795" y="868"/>
                    <a:pt x="2801" y="868"/>
                  </a:cubicBezTo>
                  <a:cubicBezTo>
                    <a:pt x="2799" y="865"/>
                    <a:pt x="2798" y="864"/>
                    <a:pt x="2796" y="864"/>
                  </a:cubicBezTo>
                  <a:cubicBezTo>
                    <a:pt x="2794" y="864"/>
                    <a:pt x="2792" y="867"/>
                    <a:pt x="2791" y="867"/>
                  </a:cubicBezTo>
                  <a:cubicBezTo>
                    <a:pt x="2790" y="867"/>
                    <a:pt x="2790" y="866"/>
                    <a:pt x="2790" y="863"/>
                  </a:cubicBezTo>
                  <a:cubicBezTo>
                    <a:pt x="2790" y="857"/>
                    <a:pt x="2790" y="857"/>
                    <a:pt x="2790" y="857"/>
                  </a:cubicBezTo>
                  <a:lnTo>
                    <a:pt x="2778" y="863"/>
                  </a:lnTo>
                  <a:cubicBezTo>
                    <a:pt x="2782" y="859"/>
                    <a:pt x="2783" y="854"/>
                    <a:pt x="2784" y="851"/>
                  </a:cubicBezTo>
                  <a:lnTo>
                    <a:pt x="2784" y="851"/>
                  </a:lnTo>
                  <a:cubicBezTo>
                    <a:pt x="2784" y="851"/>
                    <a:pt x="2784" y="851"/>
                    <a:pt x="2784" y="851"/>
                  </a:cubicBezTo>
                  <a:cubicBezTo>
                    <a:pt x="2784" y="850"/>
                    <a:pt x="2784" y="850"/>
                    <a:pt x="2784" y="850"/>
                  </a:cubicBezTo>
                  <a:cubicBezTo>
                    <a:pt x="2784" y="850"/>
                    <a:pt x="2784" y="850"/>
                    <a:pt x="2784" y="851"/>
                  </a:cubicBezTo>
                  <a:lnTo>
                    <a:pt x="2784" y="851"/>
                  </a:lnTo>
                  <a:cubicBezTo>
                    <a:pt x="2781" y="849"/>
                    <a:pt x="2779" y="848"/>
                    <a:pt x="2777" y="848"/>
                  </a:cubicBezTo>
                  <a:cubicBezTo>
                    <a:pt x="2771" y="848"/>
                    <a:pt x="2766" y="852"/>
                    <a:pt x="2762" y="852"/>
                  </a:cubicBezTo>
                  <a:cubicBezTo>
                    <a:pt x="2760" y="852"/>
                    <a:pt x="2758" y="851"/>
                    <a:pt x="2756" y="846"/>
                  </a:cubicBezTo>
                  <a:lnTo>
                    <a:pt x="2756" y="846"/>
                  </a:lnTo>
                  <a:cubicBezTo>
                    <a:pt x="2742" y="848"/>
                    <a:pt x="2754" y="858"/>
                    <a:pt x="2734" y="868"/>
                  </a:cubicBezTo>
                  <a:lnTo>
                    <a:pt x="2734" y="835"/>
                  </a:lnTo>
                  <a:lnTo>
                    <a:pt x="2728" y="846"/>
                  </a:lnTo>
                  <a:cubicBezTo>
                    <a:pt x="2728" y="846"/>
                    <a:pt x="2722" y="846"/>
                    <a:pt x="2728" y="840"/>
                  </a:cubicBezTo>
                  <a:lnTo>
                    <a:pt x="2728" y="840"/>
                  </a:lnTo>
                  <a:cubicBezTo>
                    <a:pt x="2717" y="846"/>
                    <a:pt x="2728" y="846"/>
                    <a:pt x="2722" y="851"/>
                  </a:cubicBezTo>
                  <a:cubicBezTo>
                    <a:pt x="2711" y="840"/>
                    <a:pt x="2694" y="851"/>
                    <a:pt x="2694" y="829"/>
                  </a:cubicBezTo>
                  <a:lnTo>
                    <a:pt x="2694" y="829"/>
                  </a:lnTo>
                  <a:cubicBezTo>
                    <a:pt x="2689" y="840"/>
                    <a:pt x="2706" y="840"/>
                    <a:pt x="2689" y="846"/>
                  </a:cubicBezTo>
                  <a:cubicBezTo>
                    <a:pt x="2691" y="836"/>
                    <a:pt x="2690" y="833"/>
                    <a:pt x="2688" y="833"/>
                  </a:cubicBezTo>
                  <a:cubicBezTo>
                    <a:pt x="2685" y="833"/>
                    <a:pt x="2680" y="837"/>
                    <a:pt x="2676" y="837"/>
                  </a:cubicBezTo>
                  <a:cubicBezTo>
                    <a:pt x="2674" y="837"/>
                    <a:pt x="2673" y="837"/>
                    <a:pt x="2672" y="835"/>
                  </a:cubicBezTo>
                  <a:cubicBezTo>
                    <a:pt x="2678" y="823"/>
                    <a:pt x="2683" y="829"/>
                    <a:pt x="2678" y="818"/>
                  </a:cubicBezTo>
                  <a:lnTo>
                    <a:pt x="2678" y="818"/>
                  </a:lnTo>
                  <a:cubicBezTo>
                    <a:pt x="2675" y="822"/>
                    <a:pt x="2673" y="823"/>
                    <a:pt x="2671" y="823"/>
                  </a:cubicBezTo>
                  <a:cubicBezTo>
                    <a:pt x="2666" y="823"/>
                    <a:pt x="2664" y="811"/>
                    <a:pt x="2658" y="811"/>
                  </a:cubicBezTo>
                  <a:cubicBezTo>
                    <a:pt x="2657" y="811"/>
                    <a:pt x="2656" y="812"/>
                    <a:pt x="2655" y="812"/>
                  </a:cubicBezTo>
                  <a:cubicBezTo>
                    <a:pt x="2655" y="807"/>
                    <a:pt x="2655" y="807"/>
                    <a:pt x="2655" y="801"/>
                  </a:cubicBezTo>
                  <a:cubicBezTo>
                    <a:pt x="2655" y="801"/>
                    <a:pt x="2650" y="812"/>
                    <a:pt x="2650" y="818"/>
                  </a:cubicBezTo>
                  <a:cubicBezTo>
                    <a:pt x="2644" y="818"/>
                    <a:pt x="2633" y="812"/>
                    <a:pt x="2627" y="812"/>
                  </a:cubicBezTo>
                  <a:cubicBezTo>
                    <a:pt x="2627" y="812"/>
                    <a:pt x="2605" y="801"/>
                    <a:pt x="2593" y="790"/>
                  </a:cubicBezTo>
                  <a:cubicBezTo>
                    <a:pt x="2590" y="800"/>
                    <a:pt x="2585" y="802"/>
                    <a:pt x="2580" y="802"/>
                  </a:cubicBezTo>
                  <a:cubicBezTo>
                    <a:pt x="2576" y="802"/>
                    <a:pt x="2573" y="801"/>
                    <a:pt x="2571" y="801"/>
                  </a:cubicBezTo>
                  <a:cubicBezTo>
                    <a:pt x="2571" y="790"/>
                    <a:pt x="2577" y="784"/>
                    <a:pt x="2582" y="784"/>
                  </a:cubicBezTo>
                  <a:lnTo>
                    <a:pt x="2571" y="779"/>
                  </a:lnTo>
                  <a:cubicBezTo>
                    <a:pt x="2571" y="784"/>
                    <a:pt x="2565" y="790"/>
                    <a:pt x="2560" y="790"/>
                  </a:cubicBezTo>
                  <a:lnTo>
                    <a:pt x="2565" y="779"/>
                  </a:lnTo>
                  <a:cubicBezTo>
                    <a:pt x="2563" y="777"/>
                    <a:pt x="2560" y="777"/>
                    <a:pt x="2558" y="777"/>
                  </a:cubicBezTo>
                  <a:cubicBezTo>
                    <a:pt x="2553" y="777"/>
                    <a:pt x="2549" y="778"/>
                    <a:pt x="2544" y="778"/>
                  </a:cubicBezTo>
                  <a:cubicBezTo>
                    <a:pt x="2540" y="778"/>
                    <a:pt x="2536" y="777"/>
                    <a:pt x="2532" y="773"/>
                  </a:cubicBezTo>
                  <a:cubicBezTo>
                    <a:pt x="2526" y="784"/>
                    <a:pt x="2532" y="807"/>
                    <a:pt x="2515" y="812"/>
                  </a:cubicBezTo>
                  <a:cubicBezTo>
                    <a:pt x="2515" y="807"/>
                    <a:pt x="2521" y="795"/>
                    <a:pt x="2521" y="795"/>
                  </a:cubicBezTo>
                  <a:lnTo>
                    <a:pt x="2515" y="795"/>
                  </a:lnTo>
                  <a:lnTo>
                    <a:pt x="2526" y="784"/>
                  </a:lnTo>
                  <a:cubicBezTo>
                    <a:pt x="2525" y="783"/>
                    <a:pt x="2525" y="783"/>
                    <a:pt x="2524" y="783"/>
                  </a:cubicBezTo>
                  <a:cubicBezTo>
                    <a:pt x="2521" y="783"/>
                    <a:pt x="2520" y="791"/>
                    <a:pt x="2517" y="791"/>
                  </a:cubicBezTo>
                  <a:cubicBezTo>
                    <a:pt x="2517" y="791"/>
                    <a:pt x="2516" y="791"/>
                    <a:pt x="2515" y="790"/>
                  </a:cubicBezTo>
                  <a:cubicBezTo>
                    <a:pt x="2515" y="784"/>
                    <a:pt x="2509" y="784"/>
                    <a:pt x="2515" y="779"/>
                  </a:cubicBezTo>
                  <a:cubicBezTo>
                    <a:pt x="2515" y="779"/>
                    <a:pt x="2515" y="781"/>
                    <a:pt x="2517" y="781"/>
                  </a:cubicBezTo>
                  <a:cubicBezTo>
                    <a:pt x="2518" y="781"/>
                    <a:pt x="2519" y="780"/>
                    <a:pt x="2521" y="779"/>
                  </a:cubicBezTo>
                  <a:cubicBezTo>
                    <a:pt x="2515" y="779"/>
                    <a:pt x="2509" y="767"/>
                    <a:pt x="2509" y="762"/>
                  </a:cubicBezTo>
                  <a:cubicBezTo>
                    <a:pt x="2509" y="767"/>
                    <a:pt x="2504" y="773"/>
                    <a:pt x="2504" y="773"/>
                  </a:cubicBezTo>
                  <a:cubicBezTo>
                    <a:pt x="2493" y="773"/>
                    <a:pt x="2504" y="762"/>
                    <a:pt x="2498" y="756"/>
                  </a:cubicBezTo>
                  <a:lnTo>
                    <a:pt x="2498" y="756"/>
                  </a:lnTo>
                  <a:cubicBezTo>
                    <a:pt x="2497" y="758"/>
                    <a:pt x="2495" y="758"/>
                    <a:pt x="2494" y="758"/>
                  </a:cubicBezTo>
                  <a:cubicBezTo>
                    <a:pt x="2493" y="758"/>
                    <a:pt x="2491" y="758"/>
                    <a:pt x="2490" y="758"/>
                  </a:cubicBezTo>
                  <a:cubicBezTo>
                    <a:pt x="2487" y="758"/>
                    <a:pt x="2484" y="759"/>
                    <a:pt x="2481" y="767"/>
                  </a:cubicBezTo>
                  <a:cubicBezTo>
                    <a:pt x="2481" y="767"/>
                    <a:pt x="2481" y="762"/>
                    <a:pt x="2481" y="756"/>
                  </a:cubicBezTo>
                  <a:cubicBezTo>
                    <a:pt x="2480" y="758"/>
                    <a:pt x="2478" y="758"/>
                    <a:pt x="2475" y="758"/>
                  </a:cubicBezTo>
                  <a:cubicBezTo>
                    <a:pt x="2472" y="758"/>
                    <a:pt x="2469" y="758"/>
                    <a:pt x="2466" y="758"/>
                  </a:cubicBezTo>
                  <a:cubicBezTo>
                    <a:pt x="2460" y="758"/>
                    <a:pt x="2456" y="759"/>
                    <a:pt x="2459" y="767"/>
                  </a:cubicBezTo>
                  <a:cubicBezTo>
                    <a:pt x="2455" y="769"/>
                    <a:pt x="2452" y="770"/>
                    <a:pt x="2448" y="770"/>
                  </a:cubicBezTo>
                  <a:cubicBezTo>
                    <a:pt x="2431" y="770"/>
                    <a:pt x="2417" y="751"/>
                    <a:pt x="2403" y="751"/>
                  </a:cubicBezTo>
                  <a:lnTo>
                    <a:pt x="2403" y="745"/>
                  </a:lnTo>
                  <a:cubicBezTo>
                    <a:pt x="2397" y="748"/>
                    <a:pt x="2392" y="748"/>
                    <a:pt x="2386" y="748"/>
                  </a:cubicBezTo>
                  <a:cubicBezTo>
                    <a:pt x="2381" y="748"/>
                    <a:pt x="2375" y="748"/>
                    <a:pt x="2369" y="751"/>
                  </a:cubicBezTo>
                  <a:cubicBezTo>
                    <a:pt x="2369" y="751"/>
                    <a:pt x="2364" y="739"/>
                    <a:pt x="2369" y="734"/>
                  </a:cubicBezTo>
                  <a:lnTo>
                    <a:pt x="2369" y="734"/>
                  </a:lnTo>
                  <a:cubicBezTo>
                    <a:pt x="2364" y="737"/>
                    <a:pt x="2361" y="738"/>
                    <a:pt x="2358" y="738"/>
                  </a:cubicBezTo>
                  <a:cubicBezTo>
                    <a:pt x="2355" y="738"/>
                    <a:pt x="2353" y="737"/>
                    <a:pt x="2347" y="734"/>
                  </a:cubicBezTo>
                  <a:cubicBezTo>
                    <a:pt x="2355" y="730"/>
                    <a:pt x="2352" y="726"/>
                    <a:pt x="2353" y="726"/>
                  </a:cubicBezTo>
                  <a:lnTo>
                    <a:pt x="2353" y="726"/>
                  </a:lnTo>
                  <a:cubicBezTo>
                    <a:pt x="2354" y="726"/>
                    <a:pt x="2355" y="727"/>
                    <a:pt x="2358" y="728"/>
                  </a:cubicBezTo>
                  <a:cubicBezTo>
                    <a:pt x="2351" y="724"/>
                    <a:pt x="2348" y="718"/>
                    <a:pt x="2342" y="718"/>
                  </a:cubicBezTo>
                  <a:cubicBezTo>
                    <a:pt x="2339" y="718"/>
                    <a:pt x="2335" y="719"/>
                    <a:pt x="2330" y="723"/>
                  </a:cubicBezTo>
                  <a:cubicBezTo>
                    <a:pt x="2341" y="711"/>
                    <a:pt x="2330" y="706"/>
                    <a:pt x="2325" y="706"/>
                  </a:cubicBezTo>
                  <a:lnTo>
                    <a:pt x="2325" y="717"/>
                  </a:lnTo>
                  <a:cubicBezTo>
                    <a:pt x="2319" y="717"/>
                    <a:pt x="2319" y="717"/>
                    <a:pt x="2313" y="711"/>
                  </a:cubicBezTo>
                  <a:lnTo>
                    <a:pt x="2319" y="700"/>
                  </a:lnTo>
                  <a:cubicBezTo>
                    <a:pt x="2315" y="695"/>
                    <a:pt x="2311" y="694"/>
                    <a:pt x="2307" y="694"/>
                  </a:cubicBezTo>
                  <a:cubicBezTo>
                    <a:pt x="2297" y="694"/>
                    <a:pt x="2287" y="700"/>
                    <a:pt x="2279" y="700"/>
                  </a:cubicBezTo>
                  <a:cubicBezTo>
                    <a:pt x="2272" y="700"/>
                    <a:pt x="2267" y="696"/>
                    <a:pt x="2263" y="683"/>
                  </a:cubicBezTo>
                  <a:lnTo>
                    <a:pt x="2263" y="683"/>
                  </a:lnTo>
                  <a:cubicBezTo>
                    <a:pt x="2257" y="695"/>
                    <a:pt x="2274" y="695"/>
                    <a:pt x="2263" y="706"/>
                  </a:cubicBezTo>
                  <a:cubicBezTo>
                    <a:pt x="2257" y="700"/>
                    <a:pt x="2252" y="678"/>
                    <a:pt x="2246" y="678"/>
                  </a:cubicBezTo>
                  <a:cubicBezTo>
                    <a:pt x="2244" y="676"/>
                    <a:pt x="2243" y="675"/>
                    <a:pt x="2241" y="675"/>
                  </a:cubicBezTo>
                  <a:cubicBezTo>
                    <a:pt x="2235" y="675"/>
                    <a:pt x="2230" y="686"/>
                    <a:pt x="2224" y="686"/>
                  </a:cubicBezTo>
                  <a:cubicBezTo>
                    <a:pt x="2222" y="686"/>
                    <a:pt x="2220" y="685"/>
                    <a:pt x="2218" y="683"/>
                  </a:cubicBezTo>
                  <a:cubicBezTo>
                    <a:pt x="2218" y="689"/>
                    <a:pt x="2213" y="706"/>
                    <a:pt x="2201" y="706"/>
                  </a:cubicBezTo>
                  <a:cubicBezTo>
                    <a:pt x="2196" y="706"/>
                    <a:pt x="2196" y="683"/>
                    <a:pt x="2201" y="678"/>
                  </a:cubicBezTo>
                  <a:cubicBezTo>
                    <a:pt x="2207" y="678"/>
                    <a:pt x="2207" y="683"/>
                    <a:pt x="2207" y="683"/>
                  </a:cubicBezTo>
                  <a:cubicBezTo>
                    <a:pt x="2212" y="683"/>
                    <a:pt x="2212" y="683"/>
                    <a:pt x="2213" y="678"/>
                  </a:cubicBezTo>
                  <a:lnTo>
                    <a:pt x="2213" y="678"/>
                  </a:lnTo>
                  <a:cubicBezTo>
                    <a:pt x="2213" y="678"/>
                    <a:pt x="2213" y="678"/>
                    <a:pt x="2213" y="678"/>
                  </a:cubicBezTo>
                  <a:lnTo>
                    <a:pt x="2213" y="672"/>
                  </a:lnTo>
                  <a:cubicBezTo>
                    <a:pt x="2213" y="675"/>
                    <a:pt x="2213" y="676"/>
                    <a:pt x="2213" y="678"/>
                  </a:cubicBezTo>
                  <a:lnTo>
                    <a:pt x="2213" y="678"/>
                  </a:lnTo>
                  <a:cubicBezTo>
                    <a:pt x="2207" y="672"/>
                    <a:pt x="2196" y="672"/>
                    <a:pt x="2201" y="661"/>
                  </a:cubicBezTo>
                  <a:lnTo>
                    <a:pt x="2201" y="661"/>
                  </a:lnTo>
                  <a:cubicBezTo>
                    <a:pt x="2190" y="667"/>
                    <a:pt x="2196" y="672"/>
                    <a:pt x="2196" y="672"/>
                  </a:cubicBezTo>
                  <a:cubicBezTo>
                    <a:pt x="2185" y="661"/>
                    <a:pt x="2179" y="667"/>
                    <a:pt x="2168" y="661"/>
                  </a:cubicBezTo>
                  <a:cubicBezTo>
                    <a:pt x="2168" y="661"/>
                    <a:pt x="2168" y="665"/>
                    <a:pt x="2168" y="667"/>
                  </a:cubicBezTo>
                  <a:cubicBezTo>
                    <a:pt x="2164" y="664"/>
                    <a:pt x="2162" y="663"/>
                    <a:pt x="2160" y="663"/>
                  </a:cubicBezTo>
                  <a:cubicBezTo>
                    <a:pt x="2152" y="663"/>
                    <a:pt x="2153" y="678"/>
                    <a:pt x="2140" y="678"/>
                  </a:cubicBezTo>
                  <a:cubicBezTo>
                    <a:pt x="2135" y="669"/>
                    <a:pt x="2146" y="660"/>
                    <a:pt x="2140" y="660"/>
                  </a:cubicBezTo>
                  <a:lnTo>
                    <a:pt x="2140" y="660"/>
                  </a:lnTo>
                  <a:cubicBezTo>
                    <a:pt x="2139" y="660"/>
                    <a:pt x="2137" y="660"/>
                    <a:pt x="2134" y="661"/>
                  </a:cubicBezTo>
                  <a:cubicBezTo>
                    <a:pt x="2130" y="656"/>
                    <a:pt x="2133" y="648"/>
                    <a:pt x="2137" y="645"/>
                  </a:cubicBezTo>
                  <a:lnTo>
                    <a:pt x="2137" y="645"/>
                  </a:lnTo>
                  <a:cubicBezTo>
                    <a:pt x="2137" y="645"/>
                    <a:pt x="2137" y="645"/>
                    <a:pt x="2136" y="645"/>
                  </a:cubicBezTo>
                  <a:cubicBezTo>
                    <a:pt x="2127" y="645"/>
                    <a:pt x="2122" y="627"/>
                    <a:pt x="2112" y="627"/>
                  </a:cubicBezTo>
                  <a:lnTo>
                    <a:pt x="2112" y="633"/>
                  </a:lnTo>
                  <a:cubicBezTo>
                    <a:pt x="2106" y="633"/>
                    <a:pt x="2106" y="633"/>
                    <a:pt x="2106" y="627"/>
                  </a:cubicBezTo>
                  <a:cubicBezTo>
                    <a:pt x="2101" y="633"/>
                    <a:pt x="2106" y="644"/>
                    <a:pt x="2095" y="650"/>
                  </a:cubicBezTo>
                  <a:cubicBezTo>
                    <a:pt x="2094" y="648"/>
                    <a:pt x="2092" y="648"/>
                    <a:pt x="2090" y="648"/>
                  </a:cubicBezTo>
                  <a:cubicBezTo>
                    <a:pt x="2088" y="648"/>
                    <a:pt x="2086" y="648"/>
                    <a:pt x="2085" y="648"/>
                  </a:cubicBezTo>
                  <a:cubicBezTo>
                    <a:pt x="2081" y="648"/>
                    <a:pt x="2078" y="647"/>
                    <a:pt x="2078" y="639"/>
                  </a:cubicBezTo>
                  <a:lnTo>
                    <a:pt x="2078" y="639"/>
                  </a:lnTo>
                  <a:cubicBezTo>
                    <a:pt x="2081" y="641"/>
                    <a:pt x="2083" y="641"/>
                    <a:pt x="2085" y="641"/>
                  </a:cubicBezTo>
                  <a:cubicBezTo>
                    <a:pt x="2091" y="641"/>
                    <a:pt x="2087" y="627"/>
                    <a:pt x="2092" y="627"/>
                  </a:cubicBezTo>
                  <a:lnTo>
                    <a:pt x="2092" y="627"/>
                  </a:lnTo>
                  <a:cubicBezTo>
                    <a:pt x="2094" y="627"/>
                    <a:pt x="2095" y="627"/>
                    <a:pt x="2095" y="627"/>
                  </a:cubicBezTo>
                  <a:cubicBezTo>
                    <a:pt x="2094" y="627"/>
                    <a:pt x="2093" y="627"/>
                    <a:pt x="2092" y="627"/>
                  </a:cubicBezTo>
                  <a:cubicBezTo>
                    <a:pt x="2092" y="627"/>
                    <a:pt x="2092" y="627"/>
                    <a:pt x="2092" y="627"/>
                  </a:cubicBezTo>
                  <a:lnTo>
                    <a:pt x="2092" y="627"/>
                  </a:lnTo>
                  <a:cubicBezTo>
                    <a:pt x="2091" y="626"/>
                    <a:pt x="2089" y="625"/>
                    <a:pt x="2089" y="622"/>
                  </a:cubicBezTo>
                  <a:cubicBezTo>
                    <a:pt x="2087" y="618"/>
                    <a:pt x="2085" y="616"/>
                    <a:pt x="2083" y="616"/>
                  </a:cubicBezTo>
                  <a:cubicBezTo>
                    <a:pt x="2078" y="616"/>
                    <a:pt x="2075" y="628"/>
                    <a:pt x="2066" y="628"/>
                  </a:cubicBezTo>
                  <a:cubicBezTo>
                    <a:pt x="2064" y="628"/>
                    <a:pt x="2063" y="628"/>
                    <a:pt x="2061" y="627"/>
                  </a:cubicBezTo>
                  <a:cubicBezTo>
                    <a:pt x="2064" y="625"/>
                    <a:pt x="2064" y="621"/>
                    <a:pt x="2064" y="618"/>
                  </a:cubicBezTo>
                  <a:lnTo>
                    <a:pt x="2064" y="618"/>
                  </a:lnTo>
                  <a:cubicBezTo>
                    <a:pt x="2064" y="621"/>
                    <a:pt x="2059" y="629"/>
                    <a:pt x="2050" y="633"/>
                  </a:cubicBezTo>
                  <a:cubicBezTo>
                    <a:pt x="2048" y="629"/>
                    <a:pt x="2047" y="628"/>
                    <a:pt x="2045" y="628"/>
                  </a:cubicBezTo>
                  <a:cubicBezTo>
                    <a:pt x="2041" y="628"/>
                    <a:pt x="2037" y="633"/>
                    <a:pt x="2033" y="633"/>
                  </a:cubicBezTo>
                  <a:lnTo>
                    <a:pt x="2039" y="639"/>
                  </a:lnTo>
                  <a:cubicBezTo>
                    <a:pt x="2039" y="644"/>
                    <a:pt x="2033" y="644"/>
                    <a:pt x="2022" y="644"/>
                  </a:cubicBezTo>
                  <a:cubicBezTo>
                    <a:pt x="2028" y="639"/>
                    <a:pt x="2033" y="639"/>
                    <a:pt x="2028" y="639"/>
                  </a:cubicBezTo>
                  <a:cubicBezTo>
                    <a:pt x="2026" y="640"/>
                    <a:pt x="2025" y="641"/>
                    <a:pt x="2024" y="641"/>
                  </a:cubicBezTo>
                  <a:cubicBezTo>
                    <a:pt x="2017" y="641"/>
                    <a:pt x="2015" y="621"/>
                    <a:pt x="2008" y="621"/>
                  </a:cubicBezTo>
                  <a:cubicBezTo>
                    <a:pt x="2007" y="621"/>
                    <a:pt x="2006" y="621"/>
                    <a:pt x="2005" y="622"/>
                  </a:cubicBezTo>
                  <a:cubicBezTo>
                    <a:pt x="2000" y="616"/>
                    <a:pt x="2005" y="611"/>
                    <a:pt x="2005" y="605"/>
                  </a:cubicBezTo>
                  <a:lnTo>
                    <a:pt x="2005" y="605"/>
                  </a:lnTo>
                  <a:cubicBezTo>
                    <a:pt x="2004" y="606"/>
                    <a:pt x="2002" y="606"/>
                    <a:pt x="2001" y="606"/>
                  </a:cubicBezTo>
                  <a:cubicBezTo>
                    <a:pt x="1991" y="606"/>
                    <a:pt x="1992" y="593"/>
                    <a:pt x="1982" y="593"/>
                  </a:cubicBezTo>
                  <a:cubicBezTo>
                    <a:pt x="1981" y="593"/>
                    <a:pt x="1979" y="593"/>
                    <a:pt x="1977" y="594"/>
                  </a:cubicBezTo>
                  <a:cubicBezTo>
                    <a:pt x="1983" y="605"/>
                    <a:pt x="1983" y="605"/>
                    <a:pt x="1972" y="611"/>
                  </a:cubicBezTo>
                  <a:lnTo>
                    <a:pt x="1994" y="611"/>
                  </a:lnTo>
                  <a:lnTo>
                    <a:pt x="1977" y="622"/>
                  </a:lnTo>
                  <a:cubicBezTo>
                    <a:pt x="1981" y="622"/>
                    <a:pt x="1985" y="619"/>
                    <a:pt x="1989" y="619"/>
                  </a:cubicBezTo>
                  <a:cubicBezTo>
                    <a:pt x="1991" y="619"/>
                    <a:pt x="1992" y="620"/>
                    <a:pt x="1994" y="622"/>
                  </a:cubicBezTo>
                  <a:cubicBezTo>
                    <a:pt x="1983" y="627"/>
                    <a:pt x="1989" y="627"/>
                    <a:pt x="1989" y="633"/>
                  </a:cubicBezTo>
                  <a:cubicBezTo>
                    <a:pt x="1987" y="628"/>
                    <a:pt x="1984" y="627"/>
                    <a:pt x="1981" y="627"/>
                  </a:cubicBezTo>
                  <a:cubicBezTo>
                    <a:pt x="1976" y="627"/>
                    <a:pt x="1970" y="631"/>
                    <a:pt x="1966" y="631"/>
                  </a:cubicBezTo>
                  <a:cubicBezTo>
                    <a:pt x="1964" y="631"/>
                    <a:pt x="1962" y="630"/>
                    <a:pt x="1961" y="627"/>
                  </a:cubicBezTo>
                  <a:lnTo>
                    <a:pt x="1966" y="599"/>
                  </a:lnTo>
                  <a:cubicBezTo>
                    <a:pt x="1963" y="594"/>
                    <a:pt x="1959" y="593"/>
                    <a:pt x="1955" y="593"/>
                  </a:cubicBezTo>
                  <a:cubicBezTo>
                    <a:pt x="1948" y="593"/>
                    <a:pt x="1940" y="597"/>
                    <a:pt x="1932" y="597"/>
                  </a:cubicBezTo>
                  <a:cubicBezTo>
                    <a:pt x="1929" y="597"/>
                    <a:pt x="1925" y="596"/>
                    <a:pt x="1921" y="594"/>
                  </a:cubicBezTo>
                  <a:lnTo>
                    <a:pt x="1921" y="594"/>
                  </a:lnTo>
                  <a:lnTo>
                    <a:pt x="1927" y="599"/>
                  </a:lnTo>
                  <a:cubicBezTo>
                    <a:pt x="1925" y="603"/>
                    <a:pt x="1923" y="604"/>
                    <a:pt x="1921" y="604"/>
                  </a:cubicBezTo>
                  <a:cubicBezTo>
                    <a:pt x="1917" y="604"/>
                    <a:pt x="1912" y="599"/>
                    <a:pt x="1905" y="599"/>
                  </a:cubicBezTo>
                  <a:cubicBezTo>
                    <a:pt x="1910" y="594"/>
                    <a:pt x="1905" y="588"/>
                    <a:pt x="1905" y="583"/>
                  </a:cubicBezTo>
                  <a:cubicBezTo>
                    <a:pt x="1905" y="584"/>
                    <a:pt x="1904" y="584"/>
                    <a:pt x="1903" y="584"/>
                  </a:cubicBezTo>
                  <a:cubicBezTo>
                    <a:pt x="1901" y="584"/>
                    <a:pt x="1900" y="584"/>
                    <a:pt x="1898" y="584"/>
                  </a:cubicBezTo>
                  <a:cubicBezTo>
                    <a:pt x="1893" y="584"/>
                    <a:pt x="1888" y="585"/>
                    <a:pt x="1882" y="594"/>
                  </a:cubicBezTo>
                  <a:lnTo>
                    <a:pt x="1882" y="583"/>
                  </a:lnTo>
                  <a:cubicBezTo>
                    <a:pt x="1879" y="581"/>
                    <a:pt x="1877" y="580"/>
                    <a:pt x="1874" y="580"/>
                  </a:cubicBezTo>
                  <a:cubicBezTo>
                    <a:pt x="1863" y="580"/>
                    <a:pt x="1854" y="595"/>
                    <a:pt x="1846" y="595"/>
                  </a:cubicBezTo>
                  <a:cubicBezTo>
                    <a:pt x="1845" y="595"/>
                    <a:pt x="1844" y="594"/>
                    <a:pt x="1843" y="594"/>
                  </a:cubicBezTo>
                  <a:cubicBezTo>
                    <a:pt x="1849" y="583"/>
                    <a:pt x="1843" y="577"/>
                    <a:pt x="1854" y="571"/>
                  </a:cubicBezTo>
                  <a:cubicBezTo>
                    <a:pt x="1849" y="571"/>
                    <a:pt x="1849" y="571"/>
                    <a:pt x="1843" y="577"/>
                  </a:cubicBezTo>
                  <a:cubicBezTo>
                    <a:pt x="1843" y="574"/>
                    <a:pt x="1842" y="573"/>
                    <a:pt x="1840" y="573"/>
                  </a:cubicBezTo>
                  <a:cubicBezTo>
                    <a:pt x="1837" y="573"/>
                    <a:pt x="1832" y="575"/>
                    <a:pt x="1829" y="575"/>
                  </a:cubicBezTo>
                  <a:cubicBezTo>
                    <a:pt x="1828" y="575"/>
                    <a:pt x="1826" y="575"/>
                    <a:pt x="1826" y="571"/>
                  </a:cubicBezTo>
                  <a:cubicBezTo>
                    <a:pt x="1822" y="576"/>
                    <a:pt x="1821" y="584"/>
                    <a:pt x="1818" y="584"/>
                  </a:cubicBezTo>
                  <a:cubicBezTo>
                    <a:pt x="1817" y="584"/>
                    <a:pt x="1816" y="584"/>
                    <a:pt x="1815" y="583"/>
                  </a:cubicBezTo>
                  <a:cubicBezTo>
                    <a:pt x="1815" y="583"/>
                    <a:pt x="1815" y="577"/>
                    <a:pt x="1815" y="577"/>
                  </a:cubicBezTo>
                  <a:cubicBezTo>
                    <a:pt x="1815" y="583"/>
                    <a:pt x="1804" y="583"/>
                    <a:pt x="1804" y="594"/>
                  </a:cubicBezTo>
                  <a:cubicBezTo>
                    <a:pt x="1798" y="560"/>
                    <a:pt x="1765" y="583"/>
                    <a:pt x="1759" y="555"/>
                  </a:cubicBezTo>
                  <a:lnTo>
                    <a:pt x="1720" y="555"/>
                  </a:lnTo>
                  <a:cubicBezTo>
                    <a:pt x="1725" y="549"/>
                    <a:pt x="1725" y="549"/>
                    <a:pt x="1725" y="549"/>
                  </a:cubicBezTo>
                  <a:cubicBezTo>
                    <a:pt x="1724" y="547"/>
                    <a:pt x="1722" y="547"/>
                    <a:pt x="1721" y="547"/>
                  </a:cubicBezTo>
                  <a:cubicBezTo>
                    <a:pt x="1714" y="547"/>
                    <a:pt x="1709" y="563"/>
                    <a:pt x="1702" y="563"/>
                  </a:cubicBezTo>
                  <a:cubicBezTo>
                    <a:pt x="1701" y="563"/>
                    <a:pt x="1699" y="562"/>
                    <a:pt x="1697" y="560"/>
                  </a:cubicBezTo>
                  <a:cubicBezTo>
                    <a:pt x="1695" y="552"/>
                    <a:pt x="1697" y="550"/>
                    <a:pt x="1700" y="550"/>
                  </a:cubicBezTo>
                  <a:cubicBezTo>
                    <a:pt x="1702" y="550"/>
                    <a:pt x="1703" y="551"/>
                    <a:pt x="1704" y="551"/>
                  </a:cubicBezTo>
                  <a:cubicBezTo>
                    <a:pt x="1704" y="551"/>
                    <a:pt x="1704" y="550"/>
                    <a:pt x="1703" y="549"/>
                  </a:cubicBezTo>
                  <a:cubicBezTo>
                    <a:pt x="1705" y="534"/>
                    <a:pt x="1703" y="531"/>
                    <a:pt x="1698" y="531"/>
                  </a:cubicBezTo>
                  <a:cubicBezTo>
                    <a:pt x="1695" y="531"/>
                    <a:pt x="1692" y="533"/>
                    <a:pt x="1688" y="533"/>
                  </a:cubicBezTo>
                  <a:cubicBezTo>
                    <a:pt x="1685" y="533"/>
                    <a:pt x="1682" y="531"/>
                    <a:pt x="1681" y="527"/>
                  </a:cubicBezTo>
                  <a:cubicBezTo>
                    <a:pt x="1679" y="522"/>
                    <a:pt x="1677" y="520"/>
                    <a:pt x="1674" y="520"/>
                  </a:cubicBezTo>
                  <a:cubicBezTo>
                    <a:pt x="1667" y="520"/>
                    <a:pt x="1658" y="528"/>
                    <a:pt x="1651" y="528"/>
                  </a:cubicBezTo>
                  <a:cubicBezTo>
                    <a:pt x="1650" y="528"/>
                    <a:pt x="1648" y="527"/>
                    <a:pt x="1647" y="527"/>
                  </a:cubicBezTo>
                  <a:cubicBezTo>
                    <a:pt x="1647" y="527"/>
                    <a:pt x="1647" y="521"/>
                    <a:pt x="1647" y="521"/>
                  </a:cubicBezTo>
                  <a:cubicBezTo>
                    <a:pt x="1636" y="532"/>
                    <a:pt x="1619" y="532"/>
                    <a:pt x="1602" y="532"/>
                  </a:cubicBezTo>
                  <a:cubicBezTo>
                    <a:pt x="1603" y="531"/>
                    <a:pt x="1604" y="529"/>
                    <a:pt x="1604" y="528"/>
                  </a:cubicBezTo>
                  <a:lnTo>
                    <a:pt x="1604" y="528"/>
                  </a:lnTo>
                  <a:cubicBezTo>
                    <a:pt x="1602" y="531"/>
                    <a:pt x="1600" y="532"/>
                    <a:pt x="1597" y="532"/>
                  </a:cubicBezTo>
                  <a:cubicBezTo>
                    <a:pt x="1597" y="527"/>
                    <a:pt x="1585" y="521"/>
                    <a:pt x="1591" y="504"/>
                  </a:cubicBezTo>
                  <a:lnTo>
                    <a:pt x="1591" y="504"/>
                  </a:lnTo>
                  <a:lnTo>
                    <a:pt x="1602" y="510"/>
                  </a:lnTo>
                  <a:cubicBezTo>
                    <a:pt x="1602" y="503"/>
                    <a:pt x="1599" y="501"/>
                    <a:pt x="1595" y="501"/>
                  </a:cubicBezTo>
                  <a:cubicBezTo>
                    <a:pt x="1590" y="501"/>
                    <a:pt x="1583" y="504"/>
                    <a:pt x="1580" y="504"/>
                  </a:cubicBezTo>
                  <a:lnTo>
                    <a:pt x="1585" y="493"/>
                  </a:lnTo>
                  <a:lnTo>
                    <a:pt x="1585" y="493"/>
                  </a:lnTo>
                  <a:cubicBezTo>
                    <a:pt x="1571" y="493"/>
                    <a:pt x="1565" y="505"/>
                    <a:pt x="1553" y="505"/>
                  </a:cubicBezTo>
                  <a:cubicBezTo>
                    <a:pt x="1551" y="505"/>
                    <a:pt x="1549" y="505"/>
                    <a:pt x="1546" y="504"/>
                  </a:cubicBezTo>
                  <a:lnTo>
                    <a:pt x="1546" y="510"/>
                  </a:lnTo>
                  <a:cubicBezTo>
                    <a:pt x="1542" y="514"/>
                    <a:pt x="1540" y="515"/>
                    <a:pt x="1538" y="515"/>
                  </a:cubicBezTo>
                  <a:cubicBezTo>
                    <a:pt x="1535" y="515"/>
                    <a:pt x="1536" y="507"/>
                    <a:pt x="1534" y="507"/>
                  </a:cubicBezTo>
                  <a:cubicBezTo>
                    <a:pt x="1533" y="507"/>
                    <a:pt x="1531" y="508"/>
                    <a:pt x="1529" y="510"/>
                  </a:cubicBezTo>
                  <a:lnTo>
                    <a:pt x="1529" y="487"/>
                  </a:lnTo>
                  <a:cubicBezTo>
                    <a:pt x="1524" y="493"/>
                    <a:pt x="1501" y="499"/>
                    <a:pt x="1490" y="499"/>
                  </a:cubicBezTo>
                  <a:cubicBezTo>
                    <a:pt x="1501" y="487"/>
                    <a:pt x="1518" y="487"/>
                    <a:pt x="1529" y="482"/>
                  </a:cubicBezTo>
                  <a:cubicBezTo>
                    <a:pt x="1527" y="479"/>
                    <a:pt x="1522" y="478"/>
                    <a:pt x="1518" y="478"/>
                  </a:cubicBezTo>
                  <a:cubicBezTo>
                    <a:pt x="1514" y="478"/>
                    <a:pt x="1510" y="479"/>
                    <a:pt x="1507" y="482"/>
                  </a:cubicBezTo>
                  <a:cubicBezTo>
                    <a:pt x="1499" y="490"/>
                    <a:pt x="1491" y="495"/>
                    <a:pt x="1482" y="495"/>
                  </a:cubicBezTo>
                  <a:cubicBezTo>
                    <a:pt x="1479" y="495"/>
                    <a:pt x="1476" y="495"/>
                    <a:pt x="1473" y="493"/>
                  </a:cubicBezTo>
                  <a:cubicBezTo>
                    <a:pt x="1485" y="459"/>
                    <a:pt x="1445" y="476"/>
                    <a:pt x="1445" y="448"/>
                  </a:cubicBezTo>
                  <a:cubicBezTo>
                    <a:pt x="1443" y="449"/>
                    <a:pt x="1440" y="449"/>
                    <a:pt x="1438" y="449"/>
                  </a:cubicBezTo>
                  <a:cubicBezTo>
                    <a:pt x="1414" y="449"/>
                    <a:pt x="1399" y="425"/>
                    <a:pt x="1378" y="420"/>
                  </a:cubicBezTo>
                  <a:cubicBezTo>
                    <a:pt x="1378" y="434"/>
                    <a:pt x="1376" y="437"/>
                    <a:pt x="1374" y="437"/>
                  </a:cubicBezTo>
                  <a:cubicBezTo>
                    <a:pt x="1372" y="437"/>
                    <a:pt x="1371" y="436"/>
                    <a:pt x="1369" y="436"/>
                  </a:cubicBezTo>
                  <a:cubicBezTo>
                    <a:pt x="1366" y="436"/>
                    <a:pt x="1363" y="438"/>
                    <a:pt x="1361" y="448"/>
                  </a:cubicBezTo>
                  <a:lnTo>
                    <a:pt x="1356" y="448"/>
                  </a:lnTo>
                  <a:lnTo>
                    <a:pt x="1356" y="443"/>
                  </a:lnTo>
                  <a:lnTo>
                    <a:pt x="1339" y="426"/>
                  </a:lnTo>
                  <a:cubicBezTo>
                    <a:pt x="1339" y="415"/>
                    <a:pt x="1350" y="420"/>
                    <a:pt x="1350" y="415"/>
                  </a:cubicBezTo>
                  <a:cubicBezTo>
                    <a:pt x="1339" y="409"/>
                    <a:pt x="1345" y="398"/>
                    <a:pt x="1339" y="392"/>
                  </a:cubicBezTo>
                  <a:cubicBezTo>
                    <a:pt x="1339" y="396"/>
                    <a:pt x="1336" y="400"/>
                    <a:pt x="1333" y="400"/>
                  </a:cubicBezTo>
                  <a:cubicBezTo>
                    <a:pt x="1331" y="400"/>
                    <a:pt x="1329" y="399"/>
                    <a:pt x="1328" y="398"/>
                  </a:cubicBezTo>
                  <a:lnTo>
                    <a:pt x="1328" y="398"/>
                  </a:lnTo>
                  <a:lnTo>
                    <a:pt x="1333" y="415"/>
                  </a:lnTo>
                  <a:cubicBezTo>
                    <a:pt x="1332" y="415"/>
                    <a:pt x="1330" y="415"/>
                    <a:pt x="1329" y="415"/>
                  </a:cubicBezTo>
                  <a:cubicBezTo>
                    <a:pt x="1314" y="415"/>
                    <a:pt x="1319" y="392"/>
                    <a:pt x="1304" y="392"/>
                  </a:cubicBezTo>
                  <a:cubicBezTo>
                    <a:pt x="1303" y="392"/>
                    <a:pt x="1302" y="392"/>
                    <a:pt x="1300" y="392"/>
                  </a:cubicBezTo>
                  <a:lnTo>
                    <a:pt x="1311" y="387"/>
                  </a:lnTo>
                  <a:cubicBezTo>
                    <a:pt x="1305" y="387"/>
                    <a:pt x="1297" y="384"/>
                    <a:pt x="1288" y="384"/>
                  </a:cubicBezTo>
                  <a:cubicBezTo>
                    <a:pt x="1279" y="384"/>
                    <a:pt x="1269" y="387"/>
                    <a:pt x="1261" y="398"/>
                  </a:cubicBezTo>
                  <a:cubicBezTo>
                    <a:pt x="1261" y="392"/>
                    <a:pt x="1261" y="381"/>
                    <a:pt x="1266" y="381"/>
                  </a:cubicBezTo>
                  <a:cubicBezTo>
                    <a:pt x="1263" y="380"/>
                    <a:pt x="1259" y="380"/>
                    <a:pt x="1255" y="380"/>
                  </a:cubicBezTo>
                  <a:cubicBezTo>
                    <a:pt x="1244" y="380"/>
                    <a:pt x="1233" y="382"/>
                    <a:pt x="1222" y="382"/>
                  </a:cubicBezTo>
                  <a:cubicBezTo>
                    <a:pt x="1211" y="382"/>
                    <a:pt x="1201" y="379"/>
                    <a:pt x="1193" y="370"/>
                  </a:cubicBezTo>
                  <a:lnTo>
                    <a:pt x="1199" y="364"/>
                  </a:lnTo>
                  <a:lnTo>
                    <a:pt x="1199" y="364"/>
                  </a:lnTo>
                  <a:cubicBezTo>
                    <a:pt x="1194" y="364"/>
                    <a:pt x="1190" y="371"/>
                    <a:pt x="1186" y="371"/>
                  </a:cubicBezTo>
                  <a:cubicBezTo>
                    <a:pt x="1184" y="371"/>
                    <a:pt x="1183" y="371"/>
                    <a:pt x="1182" y="370"/>
                  </a:cubicBezTo>
                  <a:cubicBezTo>
                    <a:pt x="1188" y="364"/>
                    <a:pt x="1188" y="364"/>
                    <a:pt x="1188" y="359"/>
                  </a:cubicBezTo>
                  <a:lnTo>
                    <a:pt x="1188" y="359"/>
                  </a:lnTo>
                  <a:cubicBezTo>
                    <a:pt x="1184" y="363"/>
                    <a:pt x="1177" y="367"/>
                    <a:pt x="1171" y="367"/>
                  </a:cubicBezTo>
                  <a:cubicBezTo>
                    <a:pt x="1169" y="367"/>
                    <a:pt x="1167" y="366"/>
                    <a:pt x="1165" y="364"/>
                  </a:cubicBezTo>
                  <a:lnTo>
                    <a:pt x="1177" y="359"/>
                  </a:lnTo>
                  <a:cubicBezTo>
                    <a:pt x="1170" y="354"/>
                    <a:pt x="1165" y="352"/>
                    <a:pt x="1159" y="352"/>
                  </a:cubicBezTo>
                  <a:cubicBezTo>
                    <a:pt x="1145" y="352"/>
                    <a:pt x="1131" y="364"/>
                    <a:pt x="1115" y="364"/>
                  </a:cubicBezTo>
                  <a:lnTo>
                    <a:pt x="1115" y="364"/>
                  </a:lnTo>
                  <a:cubicBezTo>
                    <a:pt x="1121" y="347"/>
                    <a:pt x="1109" y="336"/>
                    <a:pt x="1098" y="325"/>
                  </a:cubicBezTo>
                  <a:cubicBezTo>
                    <a:pt x="1091" y="322"/>
                    <a:pt x="1084" y="320"/>
                    <a:pt x="1077" y="320"/>
                  </a:cubicBezTo>
                  <a:cubicBezTo>
                    <a:pt x="1061" y="320"/>
                    <a:pt x="1045" y="327"/>
                    <a:pt x="1025" y="331"/>
                  </a:cubicBezTo>
                  <a:cubicBezTo>
                    <a:pt x="1020" y="303"/>
                    <a:pt x="981" y="303"/>
                    <a:pt x="964" y="286"/>
                  </a:cubicBezTo>
                  <a:cubicBezTo>
                    <a:pt x="964" y="291"/>
                    <a:pt x="958" y="297"/>
                    <a:pt x="953" y="303"/>
                  </a:cubicBezTo>
                  <a:cubicBezTo>
                    <a:pt x="951" y="301"/>
                    <a:pt x="949" y="301"/>
                    <a:pt x="947" y="301"/>
                  </a:cubicBezTo>
                  <a:cubicBezTo>
                    <a:pt x="945" y="301"/>
                    <a:pt x="942" y="301"/>
                    <a:pt x="941" y="301"/>
                  </a:cubicBezTo>
                  <a:cubicBezTo>
                    <a:pt x="937" y="301"/>
                    <a:pt x="936" y="300"/>
                    <a:pt x="941" y="291"/>
                  </a:cubicBezTo>
                  <a:cubicBezTo>
                    <a:pt x="941" y="275"/>
                    <a:pt x="930" y="275"/>
                    <a:pt x="919" y="269"/>
                  </a:cubicBezTo>
                  <a:lnTo>
                    <a:pt x="913" y="297"/>
                  </a:lnTo>
                  <a:cubicBezTo>
                    <a:pt x="902" y="252"/>
                    <a:pt x="846" y="286"/>
                    <a:pt x="846" y="252"/>
                  </a:cubicBezTo>
                  <a:cubicBezTo>
                    <a:pt x="841" y="258"/>
                    <a:pt x="829" y="258"/>
                    <a:pt x="824" y="258"/>
                  </a:cubicBezTo>
                  <a:lnTo>
                    <a:pt x="829" y="247"/>
                  </a:lnTo>
                  <a:cubicBezTo>
                    <a:pt x="813" y="241"/>
                    <a:pt x="807" y="235"/>
                    <a:pt x="785" y="230"/>
                  </a:cubicBezTo>
                  <a:lnTo>
                    <a:pt x="796" y="224"/>
                  </a:lnTo>
                  <a:cubicBezTo>
                    <a:pt x="795" y="224"/>
                    <a:pt x="794" y="224"/>
                    <a:pt x="793" y="224"/>
                  </a:cubicBezTo>
                  <a:cubicBezTo>
                    <a:pt x="783" y="224"/>
                    <a:pt x="769" y="253"/>
                    <a:pt x="759" y="253"/>
                  </a:cubicBezTo>
                  <a:cubicBezTo>
                    <a:pt x="758" y="253"/>
                    <a:pt x="757" y="253"/>
                    <a:pt x="757" y="252"/>
                  </a:cubicBezTo>
                  <a:lnTo>
                    <a:pt x="762" y="235"/>
                  </a:lnTo>
                  <a:cubicBezTo>
                    <a:pt x="749" y="231"/>
                    <a:pt x="735" y="215"/>
                    <a:pt x="719" y="215"/>
                  </a:cubicBezTo>
                  <a:cubicBezTo>
                    <a:pt x="715" y="215"/>
                    <a:pt x="710" y="216"/>
                    <a:pt x="706" y="219"/>
                  </a:cubicBezTo>
                  <a:cubicBezTo>
                    <a:pt x="706" y="213"/>
                    <a:pt x="712" y="207"/>
                    <a:pt x="712" y="207"/>
                  </a:cubicBezTo>
                  <a:cubicBezTo>
                    <a:pt x="708" y="207"/>
                    <a:pt x="698" y="199"/>
                    <a:pt x="690" y="199"/>
                  </a:cubicBezTo>
                  <a:cubicBezTo>
                    <a:pt x="685" y="199"/>
                    <a:pt x="681" y="202"/>
                    <a:pt x="679" y="210"/>
                  </a:cubicBezTo>
                  <a:lnTo>
                    <a:pt x="679" y="210"/>
                  </a:lnTo>
                  <a:cubicBezTo>
                    <a:pt x="680" y="204"/>
                    <a:pt x="676" y="202"/>
                    <a:pt x="670" y="202"/>
                  </a:cubicBezTo>
                  <a:cubicBezTo>
                    <a:pt x="663" y="202"/>
                    <a:pt x="653" y="205"/>
                    <a:pt x="645" y="207"/>
                  </a:cubicBezTo>
                  <a:lnTo>
                    <a:pt x="650" y="196"/>
                  </a:lnTo>
                  <a:lnTo>
                    <a:pt x="650" y="196"/>
                  </a:lnTo>
                  <a:cubicBezTo>
                    <a:pt x="639" y="207"/>
                    <a:pt x="639" y="213"/>
                    <a:pt x="622" y="213"/>
                  </a:cubicBezTo>
                  <a:cubicBezTo>
                    <a:pt x="622" y="213"/>
                    <a:pt x="622" y="206"/>
                    <a:pt x="625" y="206"/>
                  </a:cubicBezTo>
                  <a:cubicBezTo>
                    <a:pt x="626" y="206"/>
                    <a:pt x="627" y="206"/>
                    <a:pt x="628" y="207"/>
                  </a:cubicBezTo>
                  <a:cubicBezTo>
                    <a:pt x="627" y="205"/>
                    <a:pt x="625" y="204"/>
                    <a:pt x="624" y="204"/>
                  </a:cubicBezTo>
                  <a:cubicBezTo>
                    <a:pt x="621" y="204"/>
                    <a:pt x="617" y="211"/>
                    <a:pt x="612" y="211"/>
                  </a:cubicBezTo>
                  <a:cubicBezTo>
                    <a:pt x="610" y="211"/>
                    <a:pt x="608" y="210"/>
                    <a:pt x="605" y="207"/>
                  </a:cubicBezTo>
                  <a:lnTo>
                    <a:pt x="617" y="202"/>
                  </a:lnTo>
                  <a:cubicBezTo>
                    <a:pt x="613" y="200"/>
                    <a:pt x="611" y="199"/>
                    <a:pt x="609" y="199"/>
                  </a:cubicBezTo>
                  <a:cubicBezTo>
                    <a:pt x="604" y="199"/>
                    <a:pt x="602" y="203"/>
                    <a:pt x="594" y="207"/>
                  </a:cubicBezTo>
                  <a:cubicBezTo>
                    <a:pt x="593" y="208"/>
                    <a:pt x="592" y="208"/>
                    <a:pt x="592" y="208"/>
                  </a:cubicBezTo>
                  <a:cubicBezTo>
                    <a:pt x="586" y="208"/>
                    <a:pt x="578" y="195"/>
                    <a:pt x="583" y="185"/>
                  </a:cubicBezTo>
                  <a:lnTo>
                    <a:pt x="583" y="185"/>
                  </a:lnTo>
                  <a:cubicBezTo>
                    <a:pt x="579" y="193"/>
                    <a:pt x="575" y="198"/>
                    <a:pt x="571" y="198"/>
                  </a:cubicBezTo>
                  <a:cubicBezTo>
                    <a:pt x="569" y="198"/>
                    <a:pt x="568" y="198"/>
                    <a:pt x="566" y="196"/>
                  </a:cubicBezTo>
                  <a:cubicBezTo>
                    <a:pt x="566" y="191"/>
                    <a:pt x="566" y="191"/>
                    <a:pt x="572" y="191"/>
                  </a:cubicBezTo>
                  <a:cubicBezTo>
                    <a:pt x="566" y="185"/>
                    <a:pt x="562" y="184"/>
                    <a:pt x="557" y="184"/>
                  </a:cubicBezTo>
                  <a:cubicBezTo>
                    <a:pt x="552" y="184"/>
                    <a:pt x="548" y="186"/>
                    <a:pt x="543" y="186"/>
                  </a:cubicBezTo>
                  <a:cubicBezTo>
                    <a:pt x="539" y="186"/>
                    <a:pt x="536" y="185"/>
                    <a:pt x="532" y="179"/>
                  </a:cubicBezTo>
                  <a:cubicBezTo>
                    <a:pt x="532" y="174"/>
                    <a:pt x="532" y="174"/>
                    <a:pt x="532" y="174"/>
                  </a:cubicBezTo>
                  <a:cubicBezTo>
                    <a:pt x="549" y="174"/>
                    <a:pt x="555" y="179"/>
                    <a:pt x="555" y="179"/>
                  </a:cubicBezTo>
                  <a:cubicBezTo>
                    <a:pt x="561" y="168"/>
                    <a:pt x="549" y="163"/>
                    <a:pt x="566" y="151"/>
                  </a:cubicBezTo>
                  <a:lnTo>
                    <a:pt x="566" y="151"/>
                  </a:lnTo>
                  <a:cubicBezTo>
                    <a:pt x="557" y="156"/>
                    <a:pt x="541" y="164"/>
                    <a:pt x="529" y="164"/>
                  </a:cubicBezTo>
                  <a:cubicBezTo>
                    <a:pt x="526" y="164"/>
                    <a:pt x="523" y="164"/>
                    <a:pt x="521" y="163"/>
                  </a:cubicBezTo>
                  <a:cubicBezTo>
                    <a:pt x="521" y="163"/>
                    <a:pt x="521" y="157"/>
                    <a:pt x="521" y="157"/>
                  </a:cubicBezTo>
                  <a:lnTo>
                    <a:pt x="516" y="157"/>
                  </a:lnTo>
                  <a:cubicBezTo>
                    <a:pt x="516" y="151"/>
                    <a:pt x="516" y="151"/>
                    <a:pt x="510" y="151"/>
                  </a:cubicBezTo>
                  <a:lnTo>
                    <a:pt x="504" y="151"/>
                  </a:lnTo>
                  <a:cubicBezTo>
                    <a:pt x="504" y="146"/>
                    <a:pt x="504" y="146"/>
                    <a:pt x="504" y="146"/>
                  </a:cubicBezTo>
                  <a:lnTo>
                    <a:pt x="510" y="146"/>
                  </a:lnTo>
                  <a:cubicBezTo>
                    <a:pt x="504" y="140"/>
                    <a:pt x="499" y="140"/>
                    <a:pt x="499" y="140"/>
                  </a:cubicBezTo>
                  <a:cubicBezTo>
                    <a:pt x="493" y="151"/>
                    <a:pt x="488" y="146"/>
                    <a:pt x="488" y="157"/>
                  </a:cubicBezTo>
                  <a:lnTo>
                    <a:pt x="499" y="157"/>
                  </a:lnTo>
                  <a:cubicBezTo>
                    <a:pt x="499" y="163"/>
                    <a:pt x="504" y="163"/>
                    <a:pt x="510" y="163"/>
                  </a:cubicBezTo>
                  <a:cubicBezTo>
                    <a:pt x="507" y="166"/>
                    <a:pt x="504" y="169"/>
                    <a:pt x="500" y="169"/>
                  </a:cubicBezTo>
                  <a:cubicBezTo>
                    <a:pt x="498" y="169"/>
                    <a:pt x="496" y="167"/>
                    <a:pt x="493" y="163"/>
                  </a:cubicBezTo>
                  <a:cubicBezTo>
                    <a:pt x="488" y="168"/>
                    <a:pt x="482" y="179"/>
                    <a:pt x="482" y="179"/>
                  </a:cubicBezTo>
                  <a:cubicBezTo>
                    <a:pt x="476" y="163"/>
                    <a:pt x="471" y="146"/>
                    <a:pt x="471" y="135"/>
                  </a:cubicBezTo>
                  <a:cubicBezTo>
                    <a:pt x="467" y="136"/>
                    <a:pt x="462" y="136"/>
                    <a:pt x="457" y="136"/>
                  </a:cubicBezTo>
                  <a:cubicBezTo>
                    <a:pt x="453" y="136"/>
                    <a:pt x="448" y="136"/>
                    <a:pt x="443" y="136"/>
                  </a:cubicBezTo>
                  <a:cubicBezTo>
                    <a:pt x="433" y="136"/>
                    <a:pt x="423" y="137"/>
                    <a:pt x="415" y="146"/>
                  </a:cubicBezTo>
                  <a:cubicBezTo>
                    <a:pt x="414" y="147"/>
                    <a:pt x="413" y="147"/>
                    <a:pt x="412" y="147"/>
                  </a:cubicBezTo>
                  <a:cubicBezTo>
                    <a:pt x="409" y="147"/>
                    <a:pt x="409" y="139"/>
                    <a:pt x="409" y="135"/>
                  </a:cubicBezTo>
                  <a:lnTo>
                    <a:pt x="420" y="135"/>
                  </a:lnTo>
                  <a:cubicBezTo>
                    <a:pt x="415" y="135"/>
                    <a:pt x="408" y="133"/>
                    <a:pt x="402" y="133"/>
                  </a:cubicBezTo>
                  <a:cubicBezTo>
                    <a:pt x="395" y="133"/>
                    <a:pt x="390" y="135"/>
                    <a:pt x="387" y="140"/>
                  </a:cubicBezTo>
                  <a:cubicBezTo>
                    <a:pt x="376" y="129"/>
                    <a:pt x="398" y="129"/>
                    <a:pt x="381" y="129"/>
                  </a:cubicBezTo>
                  <a:lnTo>
                    <a:pt x="381" y="123"/>
                  </a:lnTo>
                  <a:cubicBezTo>
                    <a:pt x="377" y="113"/>
                    <a:pt x="370" y="110"/>
                    <a:pt x="363" y="110"/>
                  </a:cubicBezTo>
                  <a:cubicBezTo>
                    <a:pt x="350" y="110"/>
                    <a:pt x="335" y="118"/>
                    <a:pt x="322" y="118"/>
                  </a:cubicBezTo>
                  <a:cubicBezTo>
                    <a:pt x="314" y="118"/>
                    <a:pt x="306" y="115"/>
                    <a:pt x="300" y="106"/>
                  </a:cubicBezTo>
                  <a:lnTo>
                    <a:pt x="300" y="106"/>
                  </a:lnTo>
                  <a:cubicBezTo>
                    <a:pt x="301" y="107"/>
                    <a:pt x="303" y="107"/>
                    <a:pt x="303" y="107"/>
                  </a:cubicBezTo>
                  <a:cubicBezTo>
                    <a:pt x="302" y="106"/>
                    <a:pt x="300" y="105"/>
                    <a:pt x="299" y="104"/>
                  </a:cubicBezTo>
                  <a:lnTo>
                    <a:pt x="299" y="104"/>
                  </a:lnTo>
                  <a:cubicBezTo>
                    <a:pt x="298" y="103"/>
                    <a:pt x="298" y="102"/>
                    <a:pt x="297" y="101"/>
                  </a:cubicBezTo>
                  <a:lnTo>
                    <a:pt x="297" y="101"/>
                  </a:lnTo>
                  <a:cubicBezTo>
                    <a:pt x="297" y="102"/>
                    <a:pt x="297" y="103"/>
                    <a:pt x="298" y="103"/>
                  </a:cubicBezTo>
                  <a:lnTo>
                    <a:pt x="298" y="103"/>
                  </a:lnTo>
                  <a:cubicBezTo>
                    <a:pt x="264" y="85"/>
                    <a:pt x="217" y="94"/>
                    <a:pt x="185" y="62"/>
                  </a:cubicBezTo>
                  <a:cubicBezTo>
                    <a:pt x="184" y="58"/>
                    <a:pt x="182" y="57"/>
                    <a:pt x="180" y="57"/>
                  </a:cubicBezTo>
                  <a:cubicBezTo>
                    <a:pt x="176" y="57"/>
                    <a:pt x="171" y="63"/>
                    <a:pt x="163" y="67"/>
                  </a:cubicBezTo>
                  <a:lnTo>
                    <a:pt x="168" y="51"/>
                  </a:lnTo>
                  <a:lnTo>
                    <a:pt x="152" y="67"/>
                  </a:lnTo>
                  <a:cubicBezTo>
                    <a:pt x="150" y="68"/>
                    <a:pt x="149" y="68"/>
                    <a:pt x="148" y="68"/>
                  </a:cubicBezTo>
                  <a:cubicBezTo>
                    <a:pt x="133" y="68"/>
                    <a:pt x="133" y="36"/>
                    <a:pt x="117" y="36"/>
                  </a:cubicBezTo>
                  <a:cubicBezTo>
                    <a:pt x="114" y="36"/>
                    <a:pt x="111" y="37"/>
                    <a:pt x="107" y="39"/>
                  </a:cubicBezTo>
                  <a:lnTo>
                    <a:pt x="107" y="45"/>
                  </a:lnTo>
                  <a:cubicBezTo>
                    <a:pt x="101" y="45"/>
                    <a:pt x="79" y="45"/>
                    <a:pt x="84" y="34"/>
                  </a:cubicBezTo>
                  <a:lnTo>
                    <a:pt x="84" y="34"/>
                  </a:lnTo>
                  <a:cubicBezTo>
                    <a:pt x="84" y="34"/>
                    <a:pt x="81" y="41"/>
                    <a:pt x="79" y="41"/>
                  </a:cubicBezTo>
                  <a:cubicBezTo>
                    <a:pt x="79" y="41"/>
                    <a:pt x="79" y="40"/>
                    <a:pt x="79" y="39"/>
                  </a:cubicBezTo>
                  <a:lnTo>
                    <a:pt x="79" y="28"/>
                  </a:lnTo>
                  <a:lnTo>
                    <a:pt x="62" y="34"/>
                  </a:lnTo>
                  <a:cubicBezTo>
                    <a:pt x="45" y="28"/>
                    <a:pt x="73" y="11"/>
                    <a:pt x="5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82;p41">
              <a:extLst>
                <a:ext uri="{FF2B5EF4-FFF2-40B4-BE49-F238E27FC236}">
                  <a16:creationId xmlns:a16="http://schemas.microsoft.com/office/drawing/2014/main" id="{45840C54-9EB4-E79F-DB97-CE30FA23AF3A}"/>
                </a:ext>
              </a:extLst>
            </p:cNvPr>
            <p:cNvSpPr/>
            <p:nvPr/>
          </p:nvSpPr>
          <p:spPr>
            <a:xfrm>
              <a:off x="8304275" y="923813"/>
              <a:ext cx="216525" cy="117325"/>
            </a:xfrm>
            <a:custGeom>
              <a:avLst/>
              <a:gdLst/>
              <a:ahLst/>
              <a:cxnLst/>
              <a:rect l="l" t="t" r="r" b="b"/>
              <a:pathLst>
                <a:path w="8661" h="4693" extrusionOk="0">
                  <a:moveTo>
                    <a:pt x="2616" y="606"/>
                  </a:moveTo>
                  <a:cubicBezTo>
                    <a:pt x="2613" y="606"/>
                    <a:pt x="2607" y="611"/>
                    <a:pt x="2603" y="614"/>
                  </a:cubicBezTo>
                  <a:lnTo>
                    <a:pt x="2603" y="614"/>
                  </a:lnTo>
                  <a:cubicBezTo>
                    <a:pt x="2608" y="611"/>
                    <a:pt x="2613" y="608"/>
                    <a:pt x="2616" y="606"/>
                  </a:cubicBezTo>
                  <a:close/>
                  <a:moveTo>
                    <a:pt x="7634" y="729"/>
                  </a:moveTo>
                  <a:lnTo>
                    <a:pt x="7634" y="729"/>
                  </a:lnTo>
                  <a:cubicBezTo>
                    <a:pt x="7635" y="729"/>
                    <a:pt x="7635" y="729"/>
                    <a:pt x="7635" y="729"/>
                  </a:cubicBezTo>
                  <a:lnTo>
                    <a:pt x="7635" y="729"/>
                  </a:lnTo>
                  <a:cubicBezTo>
                    <a:pt x="7635" y="729"/>
                    <a:pt x="7635" y="729"/>
                    <a:pt x="7634" y="729"/>
                  </a:cubicBezTo>
                  <a:close/>
                  <a:moveTo>
                    <a:pt x="7391" y="790"/>
                  </a:moveTo>
                  <a:cubicBezTo>
                    <a:pt x="7392" y="790"/>
                    <a:pt x="7393" y="790"/>
                    <a:pt x="7394" y="791"/>
                  </a:cubicBezTo>
                  <a:cubicBezTo>
                    <a:pt x="7393" y="790"/>
                    <a:pt x="7392" y="790"/>
                    <a:pt x="7391" y="790"/>
                  </a:cubicBezTo>
                  <a:close/>
                  <a:moveTo>
                    <a:pt x="2126" y="928"/>
                  </a:moveTo>
                  <a:cubicBezTo>
                    <a:pt x="2124" y="929"/>
                    <a:pt x="2123" y="930"/>
                    <a:pt x="2123" y="931"/>
                  </a:cubicBezTo>
                  <a:cubicBezTo>
                    <a:pt x="2123" y="931"/>
                    <a:pt x="2125" y="929"/>
                    <a:pt x="2126" y="928"/>
                  </a:cubicBezTo>
                  <a:close/>
                  <a:moveTo>
                    <a:pt x="1317" y="1255"/>
                  </a:moveTo>
                  <a:cubicBezTo>
                    <a:pt x="1317" y="1261"/>
                    <a:pt x="1311" y="1261"/>
                    <a:pt x="1311" y="1261"/>
                  </a:cubicBezTo>
                  <a:cubicBezTo>
                    <a:pt x="1311" y="1261"/>
                    <a:pt x="1311" y="1261"/>
                    <a:pt x="1311" y="1255"/>
                  </a:cubicBezTo>
                  <a:close/>
                  <a:moveTo>
                    <a:pt x="7998" y="1339"/>
                  </a:moveTo>
                  <a:lnTo>
                    <a:pt x="8004" y="1345"/>
                  </a:lnTo>
                  <a:cubicBezTo>
                    <a:pt x="7987" y="1345"/>
                    <a:pt x="7998" y="1339"/>
                    <a:pt x="7987" y="1339"/>
                  </a:cubicBezTo>
                  <a:close/>
                  <a:moveTo>
                    <a:pt x="8010" y="1339"/>
                  </a:moveTo>
                  <a:cubicBezTo>
                    <a:pt x="8010" y="1339"/>
                    <a:pt x="8021" y="1339"/>
                    <a:pt x="8004" y="1345"/>
                  </a:cubicBezTo>
                  <a:cubicBezTo>
                    <a:pt x="8010" y="1339"/>
                    <a:pt x="8004" y="1339"/>
                    <a:pt x="7998" y="1339"/>
                  </a:cubicBezTo>
                  <a:close/>
                  <a:moveTo>
                    <a:pt x="8004" y="1390"/>
                  </a:moveTo>
                  <a:cubicBezTo>
                    <a:pt x="7998" y="1390"/>
                    <a:pt x="7998" y="1395"/>
                    <a:pt x="7993" y="1395"/>
                  </a:cubicBezTo>
                  <a:cubicBezTo>
                    <a:pt x="7993" y="1395"/>
                    <a:pt x="7993" y="1390"/>
                    <a:pt x="7993" y="1390"/>
                  </a:cubicBezTo>
                  <a:close/>
                  <a:moveTo>
                    <a:pt x="7976" y="1423"/>
                  </a:moveTo>
                  <a:cubicBezTo>
                    <a:pt x="7974" y="1425"/>
                    <a:pt x="7977" y="1427"/>
                    <a:pt x="7980" y="1428"/>
                  </a:cubicBezTo>
                  <a:lnTo>
                    <a:pt x="7980" y="1428"/>
                  </a:lnTo>
                  <a:lnTo>
                    <a:pt x="7976" y="1423"/>
                  </a:lnTo>
                  <a:close/>
                  <a:moveTo>
                    <a:pt x="8094" y="1496"/>
                  </a:moveTo>
                  <a:cubicBezTo>
                    <a:pt x="8092" y="1497"/>
                    <a:pt x="8092" y="1498"/>
                    <a:pt x="8091" y="1499"/>
                  </a:cubicBezTo>
                  <a:lnTo>
                    <a:pt x="8091" y="1499"/>
                  </a:lnTo>
                  <a:cubicBezTo>
                    <a:pt x="8092" y="1498"/>
                    <a:pt x="8093" y="1497"/>
                    <a:pt x="8094" y="1496"/>
                  </a:cubicBezTo>
                  <a:close/>
                  <a:moveTo>
                    <a:pt x="7942" y="1524"/>
                  </a:moveTo>
                  <a:lnTo>
                    <a:pt x="7942" y="1524"/>
                  </a:lnTo>
                  <a:lnTo>
                    <a:pt x="7942" y="1524"/>
                  </a:lnTo>
                  <a:close/>
                  <a:moveTo>
                    <a:pt x="841" y="1513"/>
                  </a:moveTo>
                  <a:cubicBezTo>
                    <a:pt x="819" y="1530"/>
                    <a:pt x="791" y="1541"/>
                    <a:pt x="796" y="1547"/>
                  </a:cubicBezTo>
                  <a:lnTo>
                    <a:pt x="819" y="1536"/>
                  </a:lnTo>
                  <a:cubicBezTo>
                    <a:pt x="819" y="1530"/>
                    <a:pt x="830" y="1524"/>
                    <a:pt x="841" y="1513"/>
                  </a:cubicBezTo>
                  <a:close/>
                  <a:moveTo>
                    <a:pt x="7814" y="1575"/>
                  </a:moveTo>
                  <a:cubicBezTo>
                    <a:pt x="7814" y="1580"/>
                    <a:pt x="7816" y="1580"/>
                    <a:pt x="7819" y="1580"/>
                  </a:cubicBezTo>
                  <a:cubicBezTo>
                    <a:pt x="7819" y="1580"/>
                    <a:pt x="7819" y="1580"/>
                    <a:pt x="7819" y="1580"/>
                  </a:cubicBezTo>
                  <a:lnTo>
                    <a:pt x="7819" y="1580"/>
                  </a:lnTo>
                  <a:cubicBezTo>
                    <a:pt x="7817" y="1579"/>
                    <a:pt x="7816" y="1578"/>
                    <a:pt x="7814" y="1575"/>
                  </a:cubicBezTo>
                  <a:close/>
                  <a:moveTo>
                    <a:pt x="7819" y="1580"/>
                  </a:moveTo>
                  <a:cubicBezTo>
                    <a:pt x="7820" y="1581"/>
                    <a:pt x="7820" y="1581"/>
                    <a:pt x="7821" y="1581"/>
                  </a:cubicBezTo>
                  <a:lnTo>
                    <a:pt x="7821" y="1581"/>
                  </a:lnTo>
                  <a:cubicBezTo>
                    <a:pt x="7820" y="1580"/>
                    <a:pt x="7820" y="1580"/>
                    <a:pt x="7819" y="1580"/>
                  </a:cubicBezTo>
                  <a:close/>
                  <a:moveTo>
                    <a:pt x="255" y="1573"/>
                  </a:moveTo>
                  <a:cubicBezTo>
                    <a:pt x="254" y="1575"/>
                    <a:pt x="251" y="1577"/>
                    <a:pt x="247" y="1580"/>
                  </a:cubicBezTo>
                  <a:lnTo>
                    <a:pt x="253" y="1580"/>
                  </a:lnTo>
                  <a:cubicBezTo>
                    <a:pt x="250" y="1583"/>
                    <a:pt x="249" y="1585"/>
                    <a:pt x="248" y="1585"/>
                  </a:cubicBezTo>
                  <a:cubicBezTo>
                    <a:pt x="247" y="1585"/>
                    <a:pt x="247" y="1583"/>
                    <a:pt x="247" y="1580"/>
                  </a:cubicBezTo>
                  <a:lnTo>
                    <a:pt x="247" y="1580"/>
                  </a:lnTo>
                  <a:cubicBezTo>
                    <a:pt x="249" y="1578"/>
                    <a:pt x="251" y="1577"/>
                    <a:pt x="253" y="1575"/>
                  </a:cubicBezTo>
                  <a:cubicBezTo>
                    <a:pt x="254" y="1574"/>
                    <a:pt x="255" y="1574"/>
                    <a:pt x="255" y="1573"/>
                  </a:cubicBezTo>
                  <a:close/>
                  <a:moveTo>
                    <a:pt x="186" y="1592"/>
                  </a:moveTo>
                  <a:cubicBezTo>
                    <a:pt x="186" y="1592"/>
                    <a:pt x="180" y="1592"/>
                    <a:pt x="180" y="1597"/>
                  </a:cubicBezTo>
                  <a:cubicBezTo>
                    <a:pt x="180" y="1592"/>
                    <a:pt x="180" y="1592"/>
                    <a:pt x="180" y="1592"/>
                  </a:cubicBezTo>
                  <a:close/>
                  <a:moveTo>
                    <a:pt x="183" y="1599"/>
                  </a:moveTo>
                  <a:cubicBezTo>
                    <a:pt x="184" y="1599"/>
                    <a:pt x="186" y="1600"/>
                    <a:pt x="186" y="1603"/>
                  </a:cubicBezTo>
                  <a:cubicBezTo>
                    <a:pt x="180" y="1608"/>
                    <a:pt x="174" y="1608"/>
                    <a:pt x="174" y="1608"/>
                  </a:cubicBezTo>
                  <a:cubicBezTo>
                    <a:pt x="174" y="1603"/>
                    <a:pt x="180" y="1603"/>
                    <a:pt x="180" y="1603"/>
                  </a:cubicBezTo>
                  <a:cubicBezTo>
                    <a:pt x="180" y="1600"/>
                    <a:pt x="181" y="1599"/>
                    <a:pt x="183" y="1599"/>
                  </a:cubicBezTo>
                  <a:close/>
                  <a:moveTo>
                    <a:pt x="191" y="1597"/>
                  </a:moveTo>
                  <a:cubicBezTo>
                    <a:pt x="191" y="1603"/>
                    <a:pt x="197" y="1608"/>
                    <a:pt x="197" y="1614"/>
                  </a:cubicBezTo>
                  <a:cubicBezTo>
                    <a:pt x="191" y="1608"/>
                    <a:pt x="191" y="1603"/>
                    <a:pt x="191" y="1597"/>
                  </a:cubicBezTo>
                  <a:close/>
                  <a:moveTo>
                    <a:pt x="186" y="1630"/>
                  </a:moveTo>
                  <a:lnTo>
                    <a:pt x="186" y="1630"/>
                  </a:lnTo>
                  <a:cubicBezTo>
                    <a:pt x="185" y="1630"/>
                    <a:pt x="184" y="1630"/>
                    <a:pt x="183" y="1631"/>
                  </a:cubicBezTo>
                  <a:lnTo>
                    <a:pt x="186" y="1631"/>
                  </a:lnTo>
                  <a:cubicBezTo>
                    <a:pt x="186" y="1630"/>
                    <a:pt x="186" y="1630"/>
                    <a:pt x="186" y="1630"/>
                  </a:cubicBezTo>
                  <a:close/>
                  <a:moveTo>
                    <a:pt x="180" y="1631"/>
                  </a:moveTo>
                  <a:cubicBezTo>
                    <a:pt x="177" y="1634"/>
                    <a:pt x="176" y="1635"/>
                    <a:pt x="176" y="1635"/>
                  </a:cubicBezTo>
                  <a:cubicBezTo>
                    <a:pt x="177" y="1635"/>
                    <a:pt x="180" y="1632"/>
                    <a:pt x="183" y="1631"/>
                  </a:cubicBezTo>
                  <a:close/>
                  <a:moveTo>
                    <a:pt x="210" y="1632"/>
                  </a:moveTo>
                  <a:lnTo>
                    <a:pt x="210" y="1632"/>
                  </a:lnTo>
                  <a:cubicBezTo>
                    <a:pt x="208" y="1634"/>
                    <a:pt x="208" y="1636"/>
                    <a:pt x="208" y="1636"/>
                  </a:cubicBezTo>
                  <a:lnTo>
                    <a:pt x="208" y="1636"/>
                  </a:lnTo>
                  <a:cubicBezTo>
                    <a:pt x="208" y="1634"/>
                    <a:pt x="209" y="1633"/>
                    <a:pt x="210" y="1632"/>
                  </a:cubicBezTo>
                  <a:close/>
                  <a:moveTo>
                    <a:pt x="8065" y="1647"/>
                  </a:moveTo>
                  <a:cubicBezTo>
                    <a:pt x="8065" y="1647"/>
                    <a:pt x="8066" y="1647"/>
                    <a:pt x="8066" y="1648"/>
                  </a:cubicBezTo>
                  <a:lnTo>
                    <a:pt x="8071" y="1648"/>
                  </a:lnTo>
                  <a:cubicBezTo>
                    <a:pt x="8070" y="1648"/>
                    <a:pt x="8068" y="1648"/>
                    <a:pt x="8065" y="1647"/>
                  </a:cubicBezTo>
                  <a:close/>
                  <a:moveTo>
                    <a:pt x="348" y="1648"/>
                  </a:moveTo>
                  <a:cubicBezTo>
                    <a:pt x="347" y="1649"/>
                    <a:pt x="347" y="1650"/>
                    <a:pt x="347" y="1651"/>
                  </a:cubicBezTo>
                  <a:lnTo>
                    <a:pt x="347" y="1651"/>
                  </a:lnTo>
                  <a:cubicBezTo>
                    <a:pt x="348" y="1650"/>
                    <a:pt x="348" y="1649"/>
                    <a:pt x="348" y="1648"/>
                  </a:cubicBezTo>
                  <a:close/>
                  <a:moveTo>
                    <a:pt x="202" y="1659"/>
                  </a:moveTo>
                  <a:cubicBezTo>
                    <a:pt x="202" y="1659"/>
                    <a:pt x="202" y="1664"/>
                    <a:pt x="197" y="1664"/>
                  </a:cubicBezTo>
                  <a:lnTo>
                    <a:pt x="202" y="1659"/>
                  </a:lnTo>
                  <a:close/>
                  <a:moveTo>
                    <a:pt x="8048" y="1673"/>
                  </a:moveTo>
                  <a:cubicBezTo>
                    <a:pt x="8053" y="1676"/>
                    <a:pt x="8051" y="1676"/>
                    <a:pt x="8060" y="1676"/>
                  </a:cubicBezTo>
                  <a:cubicBezTo>
                    <a:pt x="8060" y="1673"/>
                    <a:pt x="8056" y="1673"/>
                    <a:pt x="8051" y="1673"/>
                  </a:cubicBezTo>
                  <a:cubicBezTo>
                    <a:pt x="8050" y="1673"/>
                    <a:pt x="8049" y="1673"/>
                    <a:pt x="8048" y="1673"/>
                  </a:cubicBezTo>
                  <a:close/>
                  <a:moveTo>
                    <a:pt x="841" y="1681"/>
                  </a:moveTo>
                  <a:cubicBezTo>
                    <a:pt x="841" y="1681"/>
                    <a:pt x="841" y="1681"/>
                    <a:pt x="841" y="1681"/>
                  </a:cubicBezTo>
                  <a:cubicBezTo>
                    <a:pt x="841" y="1681"/>
                    <a:pt x="841" y="1681"/>
                    <a:pt x="841" y="1681"/>
                  </a:cubicBezTo>
                  <a:close/>
                  <a:moveTo>
                    <a:pt x="382" y="1692"/>
                  </a:moveTo>
                  <a:lnTo>
                    <a:pt x="382" y="1692"/>
                  </a:lnTo>
                  <a:cubicBezTo>
                    <a:pt x="382" y="1692"/>
                    <a:pt x="382" y="1693"/>
                    <a:pt x="382" y="1693"/>
                  </a:cubicBezTo>
                  <a:lnTo>
                    <a:pt x="382" y="1693"/>
                  </a:lnTo>
                  <a:cubicBezTo>
                    <a:pt x="382" y="1693"/>
                    <a:pt x="382" y="1693"/>
                    <a:pt x="382" y="1692"/>
                  </a:cubicBezTo>
                  <a:close/>
                  <a:moveTo>
                    <a:pt x="7674" y="1697"/>
                  </a:moveTo>
                  <a:lnTo>
                    <a:pt x="7674" y="1698"/>
                  </a:lnTo>
                  <a:cubicBezTo>
                    <a:pt x="7674" y="1699"/>
                    <a:pt x="7674" y="1699"/>
                    <a:pt x="7674" y="1699"/>
                  </a:cubicBezTo>
                  <a:cubicBezTo>
                    <a:pt x="7674" y="1699"/>
                    <a:pt x="7674" y="1699"/>
                    <a:pt x="7674" y="1697"/>
                  </a:cubicBezTo>
                  <a:close/>
                  <a:moveTo>
                    <a:pt x="919" y="1704"/>
                  </a:moveTo>
                  <a:cubicBezTo>
                    <a:pt x="919" y="1704"/>
                    <a:pt x="919" y="1704"/>
                    <a:pt x="919" y="1704"/>
                  </a:cubicBezTo>
                  <a:cubicBezTo>
                    <a:pt x="919" y="1704"/>
                    <a:pt x="919" y="1704"/>
                    <a:pt x="919" y="1704"/>
                  </a:cubicBezTo>
                  <a:close/>
                  <a:moveTo>
                    <a:pt x="397" y="1709"/>
                  </a:moveTo>
                  <a:cubicBezTo>
                    <a:pt x="394" y="1710"/>
                    <a:pt x="391" y="1712"/>
                    <a:pt x="387" y="1715"/>
                  </a:cubicBezTo>
                  <a:cubicBezTo>
                    <a:pt x="387" y="1715"/>
                    <a:pt x="392" y="1710"/>
                    <a:pt x="397" y="1709"/>
                  </a:cubicBezTo>
                  <a:close/>
                  <a:moveTo>
                    <a:pt x="953" y="1715"/>
                  </a:moveTo>
                  <a:cubicBezTo>
                    <a:pt x="953" y="1715"/>
                    <a:pt x="953" y="1715"/>
                    <a:pt x="953" y="1715"/>
                  </a:cubicBezTo>
                  <a:cubicBezTo>
                    <a:pt x="953" y="1715"/>
                    <a:pt x="953" y="1715"/>
                    <a:pt x="953" y="1715"/>
                  </a:cubicBezTo>
                  <a:close/>
                  <a:moveTo>
                    <a:pt x="8099" y="1692"/>
                  </a:moveTo>
                  <a:cubicBezTo>
                    <a:pt x="8088" y="1704"/>
                    <a:pt x="8082" y="1698"/>
                    <a:pt x="8071" y="1715"/>
                  </a:cubicBezTo>
                  <a:lnTo>
                    <a:pt x="8077" y="1715"/>
                  </a:lnTo>
                  <a:cubicBezTo>
                    <a:pt x="8082" y="1715"/>
                    <a:pt x="8077" y="1720"/>
                    <a:pt x="8077" y="1720"/>
                  </a:cubicBezTo>
                  <a:cubicBezTo>
                    <a:pt x="8088" y="1720"/>
                    <a:pt x="8099" y="1709"/>
                    <a:pt x="8099" y="1692"/>
                  </a:cubicBezTo>
                  <a:close/>
                  <a:moveTo>
                    <a:pt x="8108" y="1719"/>
                  </a:moveTo>
                  <a:cubicBezTo>
                    <a:pt x="8109" y="1720"/>
                    <a:pt x="8109" y="1720"/>
                    <a:pt x="8110" y="1720"/>
                  </a:cubicBezTo>
                  <a:lnTo>
                    <a:pt x="8108" y="1719"/>
                  </a:lnTo>
                  <a:close/>
                  <a:moveTo>
                    <a:pt x="8144" y="1704"/>
                  </a:moveTo>
                  <a:cubicBezTo>
                    <a:pt x="8133" y="1704"/>
                    <a:pt x="8110" y="1704"/>
                    <a:pt x="8099" y="1715"/>
                  </a:cubicBezTo>
                  <a:lnTo>
                    <a:pt x="8108" y="1719"/>
                  </a:lnTo>
                  <a:lnTo>
                    <a:pt x="8108" y="1719"/>
                  </a:lnTo>
                  <a:cubicBezTo>
                    <a:pt x="8107" y="1717"/>
                    <a:pt x="8111" y="1709"/>
                    <a:pt x="8116" y="1709"/>
                  </a:cubicBezTo>
                  <a:cubicBezTo>
                    <a:pt x="8118" y="1708"/>
                    <a:pt x="8120" y="1708"/>
                    <a:pt x="8121" y="1708"/>
                  </a:cubicBezTo>
                  <a:cubicBezTo>
                    <a:pt x="8127" y="1708"/>
                    <a:pt x="8127" y="1716"/>
                    <a:pt x="8127" y="1720"/>
                  </a:cubicBezTo>
                  <a:cubicBezTo>
                    <a:pt x="8127" y="1709"/>
                    <a:pt x="8138" y="1709"/>
                    <a:pt x="8144" y="1704"/>
                  </a:cubicBezTo>
                  <a:close/>
                  <a:moveTo>
                    <a:pt x="974" y="1724"/>
                  </a:moveTo>
                  <a:cubicBezTo>
                    <a:pt x="975" y="1725"/>
                    <a:pt x="975" y="1725"/>
                    <a:pt x="975" y="1726"/>
                  </a:cubicBezTo>
                  <a:lnTo>
                    <a:pt x="975" y="1726"/>
                  </a:lnTo>
                  <a:cubicBezTo>
                    <a:pt x="975" y="1726"/>
                    <a:pt x="975" y="1726"/>
                    <a:pt x="975" y="1725"/>
                  </a:cubicBezTo>
                  <a:lnTo>
                    <a:pt x="975" y="1725"/>
                  </a:lnTo>
                  <a:cubicBezTo>
                    <a:pt x="975" y="1726"/>
                    <a:pt x="975" y="1726"/>
                    <a:pt x="975" y="1726"/>
                  </a:cubicBezTo>
                  <a:cubicBezTo>
                    <a:pt x="975" y="1726"/>
                    <a:pt x="975" y="1726"/>
                    <a:pt x="975" y="1726"/>
                  </a:cubicBezTo>
                  <a:lnTo>
                    <a:pt x="975" y="1726"/>
                  </a:lnTo>
                  <a:cubicBezTo>
                    <a:pt x="974" y="1728"/>
                    <a:pt x="972" y="1729"/>
                    <a:pt x="970" y="1732"/>
                  </a:cubicBezTo>
                  <a:cubicBezTo>
                    <a:pt x="970" y="1732"/>
                    <a:pt x="973" y="1725"/>
                    <a:pt x="974" y="1724"/>
                  </a:cubicBezTo>
                  <a:close/>
                  <a:moveTo>
                    <a:pt x="751" y="1737"/>
                  </a:moveTo>
                  <a:cubicBezTo>
                    <a:pt x="746" y="1743"/>
                    <a:pt x="746" y="1743"/>
                    <a:pt x="751" y="1743"/>
                  </a:cubicBezTo>
                  <a:lnTo>
                    <a:pt x="746" y="1743"/>
                  </a:lnTo>
                  <a:cubicBezTo>
                    <a:pt x="746" y="1737"/>
                    <a:pt x="746" y="1737"/>
                    <a:pt x="751" y="1737"/>
                  </a:cubicBezTo>
                  <a:close/>
                  <a:moveTo>
                    <a:pt x="264" y="1748"/>
                  </a:moveTo>
                  <a:cubicBezTo>
                    <a:pt x="264" y="1748"/>
                    <a:pt x="264" y="1748"/>
                    <a:pt x="264" y="1748"/>
                  </a:cubicBezTo>
                  <a:cubicBezTo>
                    <a:pt x="264" y="1748"/>
                    <a:pt x="264" y="1748"/>
                    <a:pt x="264" y="1748"/>
                  </a:cubicBezTo>
                  <a:close/>
                  <a:moveTo>
                    <a:pt x="841" y="1760"/>
                  </a:moveTo>
                  <a:cubicBezTo>
                    <a:pt x="841" y="1760"/>
                    <a:pt x="841" y="1760"/>
                    <a:pt x="841" y="1760"/>
                  </a:cubicBezTo>
                  <a:lnTo>
                    <a:pt x="841" y="1760"/>
                  </a:lnTo>
                  <a:close/>
                  <a:moveTo>
                    <a:pt x="841" y="1760"/>
                  </a:moveTo>
                  <a:cubicBezTo>
                    <a:pt x="841" y="1760"/>
                    <a:pt x="841" y="1760"/>
                    <a:pt x="841" y="1760"/>
                  </a:cubicBezTo>
                  <a:lnTo>
                    <a:pt x="841" y="1760"/>
                  </a:lnTo>
                  <a:close/>
                  <a:moveTo>
                    <a:pt x="311" y="1765"/>
                  </a:moveTo>
                  <a:cubicBezTo>
                    <a:pt x="311" y="1765"/>
                    <a:pt x="310" y="1765"/>
                    <a:pt x="309" y="1765"/>
                  </a:cubicBezTo>
                  <a:cubicBezTo>
                    <a:pt x="310" y="1765"/>
                    <a:pt x="311" y="1765"/>
                    <a:pt x="312" y="1765"/>
                  </a:cubicBezTo>
                  <a:lnTo>
                    <a:pt x="312" y="1765"/>
                  </a:lnTo>
                  <a:cubicBezTo>
                    <a:pt x="312" y="1765"/>
                    <a:pt x="312" y="1765"/>
                    <a:pt x="311" y="1765"/>
                  </a:cubicBezTo>
                  <a:close/>
                  <a:moveTo>
                    <a:pt x="784" y="1752"/>
                  </a:moveTo>
                  <a:lnTo>
                    <a:pt x="784" y="1752"/>
                  </a:lnTo>
                  <a:cubicBezTo>
                    <a:pt x="781" y="1756"/>
                    <a:pt x="779" y="1760"/>
                    <a:pt x="779" y="1771"/>
                  </a:cubicBezTo>
                  <a:cubicBezTo>
                    <a:pt x="779" y="1763"/>
                    <a:pt x="782" y="1758"/>
                    <a:pt x="784" y="1752"/>
                  </a:cubicBezTo>
                  <a:close/>
                  <a:moveTo>
                    <a:pt x="918" y="1771"/>
                  </a:moveTo>
                  <a:lnTo>
                    <a:pt x="918" y="1771"/>
                  </a:lnTo>
                  <a:cubicBezTo>
                    <a:pt x="915" y="1772"/>
                    <a:pt x="919" y="1776"/>
                    <a:pt x="919" y="1776"/>
                  </a:cubicBezTo>
                  <a:lnTo>
                    <a:pt x="914" y="1776"/>
                  </a:lnTo>
                  <a:cubicBezTo>
                    <a:pt x="914" y="1773"/>
                    <a:pt x="916" y="1771"/>
                    <a:pt x="918" y="1771"/>
                  </a:cubicBezTo>
                  <a:close/>
                  <a:moveTo>
                    <a:pt x="1205" y="1776"/>
                  </a:moveTo>
                  <a:lnTo>
                    <a:pt x="1205" y="1776"/>
                  </a:lnTo>
                  <a:cubicBezTo>
                    <a:pt x="1205" y="1776"/>
                    <a:pt x="1205" y="1777"/>
                    <a:pt x="1205" y="1777"/>
                  </a:cubicBezTo>
                  <a:lnTo>
                    <a:pt x="1205" y="1777"/>
                  </a:lnTo>
                  <a:cubicBezTo>
                    <a:pt x="1205" y="1777"/>
                    <a:pt x="1205" y="1777"/>
                    <a:pt x="1205" y="1776"/>
                  </a:cubicBezTo>
                  <a:close/>
                  <a:moveTo>
                    <a:pt x="1205" y="1777"/>
                  </a:moveTo>
                  <a:lnTo>
                    <a:pt x="1205" y="1777"/>
                  </a:lnTo>
                  <a:cubicBezTo>
                    <a:pt x="1205" y="1779"/>
                    <a:pt x="1204" y="1780"/>
                    <a:pt x="1202" y="1781"/>
                  </a:cubicBezTo>
                  <a:lnTo>
                    <a:pt x="1202" y="1781"/>
                  </a:lnTo>
                  <a:cubicBezTo>
                    <a:pt x="1204" y="1780"/>
                    <a:pt x="1205" y="1778"/>
                    <a:pt x="1205" y="1777"/>
                  </a:cubicBezTo>
                  <a:close/>
                  <a:moveTo>
                    <a:pt x="8066" y="1782"/>
                  </a:moveTo>
                  <a:lnTo>
                    <a:pt x="8066" y="1782"/>
                  </a:lnTo>
                  <a:cubicBezTo>
                    <a:pt x="8066" y="1782"/>
                    <a:pt x="8066" y="1782"/>
                    <a:pt x="8066" y="1782"/>
                  </a:cubicBezTo>
                  <a:close/>
                  <a:moveTo>
                    <a:pt x="1202" y="1781"/>
                  </a:moveTo>
                  <a:cubicBezTo>
                    <a:pt x="1202" y="1782"/>
                    <a:pt x="1201" y="1782"/>
                    <a:pt x="1199" y="1782"/>
                  </a:cubicBezTo>
                  <a:cubicBezTo>
                    <a:pt x="1199" y="1782"/>
                    <a:pt x="1199" y="1783"/>
                    <a:pt x="1199" y="1783"/>
                  </a:cubicBezTo>
                  <a:lnTo>
                    <a:pt x="1199" y="1783"/>
                  </a:lnTo>
                  <a:cubicBezTo>
                    <a:pt x="1200" y="1783"/>
                    <a:pt x="1202" y="1782"/>
                    <a:pt x="1202" y="1781"/>
                  </a:cubicBezTo>
                  <a:close/>
                  <a:moveTo>
                    <a:pt x="7982" y="1787"/>
                  </a:moveTo>
                  <a:cubicBezTo>
                    <a:pt x="7982" y="1787"/>
                    <a:pt x="7982" y="1788"/>
                    <a:pt x="7982" y="1788"/>
                  </a:cubicBezTo>
                  <a:lnTo>
                    <a:pt x="7987" y="1788"/>
                  </a:lnTo>
                  <a:cubicBezTo>
                    <a:pt x="7985" y="1788"/>
                    <a:pt x="7983" y="1788"/>
                    <a:pt x="7982" y="1787"/>
                  </a:cubicBezTo>
                  <a:close/>
                  <a:moveTo>
                    <a:pt x="7982" y="1782"/>
                  </a:moveTo>
                  <a:cubicBezTo>
                    <a:pt x="7982" y="1786"/>
                    <a:pt x="7978" y="1787"/>
                    <a:pt x="7982" y="1787"/>
                  </a:cubicBezTo>
                  <a:lnTo>
                    <a:pt x="7982" y="1787"/>
                  </a:lnTo>
                  <a:cubicBezTo>
                    <a:pt x="7982" y="1787"/>
                    <a:pt x="7983" y="1787"/>
                    <a:pt x="7984" y="1787"/>
                  </a:cubicBezTo>
                  <a:lnTo>
                    <a:pt x="7984" y="1787"/>
                  </a:lnTo>
                  <a:cubicBezTo>
                    <a:pt x="7985" y="1787"/>
                    <a:pt x="7986" y="1788"/>
                    <a:pt x="7987" y="1788"/>
                  </a:cubicBezTo>
                  <a:cubicBezTo>
                    <a:pt x="7986" y="1787"/>
                    <a:pt x="7986" y="1787"/>
                    <a:pt x="7985" y="1786"/>
                  </a:cubicBezTo>
                  <a:lnTo>
                    <a:pt x="7985" y="1786"/>
                  </a:lnTo>
                  <a:cubicBezTo>
                    <a:pt x="7985" y="1786"/>
                    <a:pt x="7984" y="1786"/>
                    <a:pt x="7984" y="1787"/>
                  </a:cubicBezTo>
                  <a:lnTo>
                    <a:pt x="7984" y="1787"/>
                  </a:lnTo>
                  <a:cubicBezTo>
                    <a:pt x="7982" y="1785"/>
                    <a:pt x="7982" y="1782"/>
                    <a:pt x="7982" y="1782"/>
                  </a:cubicBezTo>
                  <a:close/>
                  <a:moveTo>
                    <a:pt x="8094" y="1788"/>
                  </a:moveTo>
                  <a:lnTo>
                    <a:pt x="8094" y="1788"/>
                  </a:lnTo>
                  <a:cubicBezTo>
                    <a:pt x="8094" y="1788"/>
                    <a:pt x="8092" y="1789"/>
                    <a:pt x="8090" y="1790"/>
                  </a:cubicBezTo>
                  <a:lnTo>
                    <a:pt x="8090" y="1790"/>
                  </a:lnTo>
                  <a:cubicBezTo>
                    <a:pt x="8092" y="1790"/>
                    <a:pt x="8094" y="1789"/>
                    <a:pt x="8094" y="1788"/>
                  </a:cubicBezTo>
                  <a:close/>
                  <a:moveTo>
                    <a:pt x="7114" y="1765"/>
                  </a:moveTo>
                  <a:lnTo>
                    <a:pt x="7114" y="1765"/>
                  </a:lnTo>
                  <a:cubicBezTo>
                    <a:pt x="7097" y="1771"/>
                    <a:pt x="7080" y="1782"/>
                    <a:pt x="7058" y="1793"/>
                  </a:cubicBezTo>
                  <a:cubicBezTo>
                    <a:pt x="7052" y="1793"/>
                    <a:pt x="7058" y="1782"/>
                    <a:pt x="7069" y="1776"/>
                  </a:cubicBezTo>
                  <a:lnTo>
                    <a:pt x="7069" y="1776"/>
                  </a:lnTo>
                  <a:cubicBezTo>
                    <a:pt x="7068" y="1777"/>
                    <a:pt x="7068" y="1778"/>
                    <a:pt x="7069" y="1778"/>
                  </a:cubicBezTo>
                  <a:cubicBezTo>
                    <a:pt x="7074" y="1778"/>
                    <a:pt x="7095" y="1770"/>
                    <a:pt x="7114" y="1765"/>
                  </a:cubicBezTo>
                  <a:close/>
                  <a:moveTo>
                    <a:pt x="449" y="1793"/>
                  </a:moveTo>
                  <a:lnTo>
                    <a:pt x="449" y="1793"/>
                  </a:lnTo>
                  <a:cubicBezTo>
                    <a:pt x="446" y="1793"/>
                    <a:pt x="444" y="1795"/>
                    <a:pt x="444" y="1796"/>
                  </a:cubicBezTo>
                  <a:lnTo>
                    <a:pt x="444" y="1796"/>
                  </a:lnTo>
                  <a:cubicBezTo>
                    <a:pt x="445" y="1795"/>
                    <a:pt x="447" y="1794"/>
                    <a:pt x="449" y="1793"/>
                  </a:cubicBezTo>
                  <a:close/>
                  <a:moveTo>
                    <a:pt x="936" y="1804"/>
                  </a:moveTo>
                  <a:cubicBezTo>
                    <a:pt x="936" y="1804"/>
                    <a:pt x="936" y="1807"/>
                    <a:pt x="934" y="1809"/>
                  </a:cubicBezTo>
                  <a:lnTo>
                    <a:pt x="934" y="1809"/>
                  </a:lnTo>
                  <a:lnTo>
                    <a:pt x="936" y="1804"/>
                  </a:lnTo>
                  <a:close/>
                  <a:moveTo>
                    <a:pt x="7998" y="1810"/>
                  </a:moveTo>
                  <a:cubicBezTo>
                    <a:pt x="8004" y="1810"/>
                    <a:pt x="8010" y="1810"/>
                    <a:pt x="8004" y="1816"/>
                  </a:cubicBezTo>
                  <a:cubicBezTo>
                    <a:pt x="8004" y="1816"/>
                    <a:pt x="7998" y="1810"/>
                    <a:pt x="7998" y="1810"/>
                  </a:cubicBezTo>
                  <a:close/>
                  <a:moveTo>
                    <a:pt x="6839" y="1804"/>
                  </a:moveTo>
                  <a:cubicBezTo>
                    <a:pt x="6834" y="1810"/>
                    <a:pt x="6823" y="1815"/>
                    <a:pt x="6806" y="1821"/>
                  </a:cubicBezTo>
                  <a:lnTo>
                    <a:pt x="6806" y="1821"/>
                  </a:lnTo>
                  <a:cubicBezTo>
                    <a:pt x="6807" y="1820"/>
                    <a:pt x="6809" y="1818"/>
                    <a:pt x="6811" y="1816"/>
                  </a:cubicBezTo>
                  <a:cubicBezTo>
                    <a:pt x="6828" y="1804"/>
                    <a:pt x="6839" y="1804"/>
                    <a:pt x="6839" y="1804"/>
                  </a:cubicBezTo>
                  <a:close/>
                  <a:moveTo>
                    <a:pt x="7909" y="1821"/>
                  </a:moveTo>
                  <a:lnTo>
                    <a:pt x="7909" y="1821"/>
                  </a:lnTo>
                  <a:lnTo>
                    <a:pt x="7909" y="1821"/>
                  </a:lnTo>
                  <a:close/>
                  <a:moveTo>
                    <a:pt x="8077" y="1824"/>
                  </a:moveTo>
                  <a:cubicBezTo>
                    <a:pt x="8074" y="1824"/>
                    <a:pt x="8071" y="1827"/>
                    <a:pt x="8071" y="1827"/>
                  </a:cubicBezTo>
                  <a:lnTo>
                    <a:pt x="8082" y="1827"/>
                  </a:lnTo>
                  <a:cubicBezTo>
                    <a:pt x="8081" y="1825"/>
                    <a:pt x="8079" y="1824"/>
                    <a:pt x="8077" y="1824"/>
                  </a:cubicBezTo>
                  <a:close/>
                  <a:moveTo>
                    <a:pt x="8659" y="1838"/>
                  </a:moveTo>
                  <a:lnTo>
                    <a:pt x="8659" y="1838"/>
                  </a:lnTo>
                  <a:cubicBezTo>
                    <a:pt x="8661" y="1838"/>
                    <a:pt x="8660" y="1838"/>
                    <a:pt x="8659" y="1838"/>
                  </a:cubicBezTo>
                  <a:close/>
                  <a:moveTo>
                    <a:pt x="7998" y="1844"/>
                  </a:moveTo>
                  <a:cubicBezTo>
                    <a:pt x="7998" y="1845"/>
                    <a:pt x="8000" y="1845"/>
                    <a:pt x="8001" y="1846"/>
                  </a:cubicBezTo>
                  <a:lnTo>
                    <a:pt x="8001" y="1846"/>
                  </a:lnTo>
                  <a:cubicBezTo>
                    <a:pt x="8000" y="1845"/>
                    <a:pt x="7999" y="1844"/>
                    <a:pt x="7998" y="1844"/>
                  </a:cubicBezTo>
                  <a:close/>
                  <a:moveTo>
                    <a:pt x="7186" y="1844"/>
                  </a:moveTo>
                  <a:cubicBezTo>
                    <a:pt x="7186" y="1844"/>
                    <a:pt x="7185" y="1845"/>
                    <a:pt x="7184" y="1846"/>
                  </a:cubicBezTo>
                  <a:lnTo>
                    <a:pt x="7184" y="1846"/>
                  </a:lnTo>
                  <a:cubicBezTo>
                    <a:pt x="7185" y="1845"/>
                    <a:pt x="7186" y="1845"/>
                    <a:pt x="7186" y="1844"/>
                  </a:cubicBezTo>
                  <a:close/>
                  <a:moveTo>
                    <a:pt x="8001" y="1846"/>
                  </a:moveTo>
                  <a:lnTo>
                    <a:pt x="8001" y="1846"/>
                  </a:lnTo>
                  <a:cubicBezTo>
                    <a:pt x="8003" y="1847"/>
                    <a:pt x="8005" y="1848"/>
                    <a:pt x="8006" y="1848"/>
                  </a:cubicBezTo>
                  <a:cubicBezTo>
                    <a:pt x="8007" y="1848"/>
                    <a:pt x="8008" y="1847"/>
                    <a:pt x="8009" y="1846"/>
                  </a:cubicBezTo>
                  <a:lnTo>
                    <a:pt x="8009" y="1846"/>
                  </a:lnTo>
                  <a:cubicBezTo>
                    <a:pt x="8009" y="1846"/>
                    <a:pt x="8008" y="1846"/>
                    <a:pt x="8008" y="1846"/>
                  </a:cubicBezTo>
                  <a:cubicBezTo>
                    <a:pt x="8006" y="1846"/>
                    <a:pt x="8003" y="1846"/>
                    <a:pt x="8001" y="1846"/>
                  </a:cubicBezTo>
                  <a:close/>
                  <a:moveTo>
                    <a:pt x="487" y="1847"/>
                  </a:moveTo>
                  <a:cubicBezTo>
                    <a:pt x="488" y="1847"/>
                    <a:pt x="488" y="1848"/>
                    <a:pt x="488" y="1848"/>
                  </a:cubicBezTo>
                  <a:lnTo>
                    <a:pt x="488" y="1848"/>
                  </a:lnTo>
                  <a:cubicBezTo>
                    <a:pt x="488" y="1849"/>
                    <a:pt x="487" y="1849"/>
                    <a:pt x="487" y="1849"/>
                  </a:cubicBezTo>
                  <a:cubicBezTo>
                    <a:pt x="486" y="1849"/>
                    <a:pt x="487" y="1847"/>
                    <a:pt x="487" y="1847"/>
                  </a:cubicBezTo>
                  <a:close/>
                  <a:moveTo>
                    <a:pt x="1037" y="1844"/>
                  </a:moveTo>
                  <a:lnTo>
                    <a:pt x="1037" y="1844"/>
                  </a:lnTo>
                  <a:cubicBezTo>
                    <a:pt x="1043" y="1849"/>
                    <a:pt x="1043" y="1849"/>
                    <a:pt x="1048" y="1849"/>
                  </a:cubicBezTo>
                  <a:cubicBezTo>
                    <a:pt x="1043" y="1849"/>
                    <a:pt x="1043" y="1844"/>
                    <a:pt x="1037" y="1844"/>
                  </a:cubicBezTo>
                  <a:close/>
                  <a:moveTo>
                    <a:pt x="7153" y="1844"/>
                  </a:moveTo>
                  <a:lnTo>
                    <a:pt x="7147" y="1849"/>
                  </a:lnTo>
                  <a:cubicBezTo>
                    <a:pt x="7147" y="1849"/>
                    <a:pt x="7153" y="1849"/>
                    <a:pt x="7153" y="1844"/>
                  </a:cubicBezTo>
                  <a:close/>
                  <a:moveTo>
                    <a:pt x="1059" y="1849"/>
                  </a:moveTo>
                  <a:cubicBezTo>
                    <a:pt x="1059" y="1849"/>
                    <a:pt x="1059" y="1855"/>
                    <a:pt x="1054" y="1855"/>
                  </a:cubicBezTo>
                  <a:cubicBezTo>
                    <a:pt x="1054" y="1849"/>
                    <a:pt x="1054" y="1849"/>
                    <a:pt x="1059" y="1849"/>
                  </a:cubicBezTo>
                  <a:close/>
                  <a:moveTo>
                    <a:pt x="516" y="1838"/>
                  </a:moveTo>
                  <a:cubicBezTo>
                    <a:pt x="511" y="1849"/>
                    <a:pt x="511" y="1849"/>
                    <a:pt x="499" y="1855"/>
                  </a:cubicBezTo>
                  <a:lnTo>
                    <a:pt x="511" y="1849"/>
                  </a:lnTo>
                  <a:lnTo>
                    <a:pt x="499" y="1860"/>
                  </a:lnTo>
                  <a:cubicBezTo>
                    <a:pt x="499" y="1860"/>
                    <a:pt x="502" y="1858"/>
                    <a:pt x="503" y="1858"/>
                  </a:cubicBezTo>
                  <a:cubicBezTo>
                    <a:pt x="504" y="1858"/>
                    <a:pt x="505" y="1858"/>
                    <a:pt x="505" y="1860"/>
                  </a:cubicBezTo>
                  <a:cubicBezTo>
                    <a:pt x="509" y="1856"/>
                    <a:pt x="513" y="1852"/>
                    <a:pt x="518" y="1850"/>
                  </a:cubicBezTo>
                  <a:lnTo>
                    <a:pt x="518" y="1850"/>
                  </a:lnTo>
                  <a:cubicBezTo>
                    <a:pt x="518" y="1850"/>
                    <a:pt x="518" y="1850"/>
                    <a:pt x="518" y="1850"/>
                  </a:cubicBezTo>
                  <a:cubicBezTo>
                    <a:pt x="519" y="1850"/>
                    <a:pt x="520" y="1850"/>
                    <a:pt x="522" y="1849"/>
                  </a:cubicBezTo>
                  <a:lnTo>
                    <a:pt x="522" y="1849"/>
                  </a:lnTo>
                  <a:cubicBezTo>
                    <a:pt x="520" y="1849"/>
                    <a:pt x="519" y="1849"/>
                    <a:pt x="518" y="1850"/>
                  </a:cubicBezTo>
                  <a:lnTo>
                    <a:pt x="518" y="1850"/>
                  </a:lnTo>
                  <a:cubicBezTo>
                    <a:pt x="517" y="1848"/>
                    <a:pt x="525" y="1838"/>
                    <a:pt x="516" y="1838"/>
                  </a:cubicBezTo>
                  <a:close/>
                  <a:moveTo>
                    <a:pt x="1059" y="1855"/>
                  </a:moveTo>
                  <a:cubicBezTo>
                    <a:pt x="1065" y="1855"/>
                    <a:pt x="1065" y="1860"/>
                    <a:pt x="1071" y="1860"/>
                  </a:cubicBezTo>
                  <a:cubicBezTo>
                    <a:pt x="1065" y="1860"/>
                    <a:pt x="1059" y="1860"/>
                    <a:pt x="1059" y="1855"/>
                  </a:cubicBezTo>
                  <a:close/>
                  <a:moveTo>
                    <a:pt x="8493" y="1866"/>
                  </a:moveTo>
                  <a:cubicBezTo>
                    <a:pt x="8492" y="1866"/>
                    <a:pt x="8492" y="1866"/>
                    <a:pt x="8491" y="1866"/>
                  </a:cubicBezTo>
                  <a:cubicBezTo>
                    <a:pt x="8492" y="1866"/>
                    <a:pt x="8492" y="1866"/>
                    <a:pt x="8493" y="1866"/>
                  </a:cubicBezTo>
                  <a:close/>
                  <a:moveTo>
                    <a:pt x="1373" y="1860"/>
                  </a:moveTo>
                  <a:cubicBezTo>
                    <a:pt x="1370" y="1860"/>
                    <a:pt x="1369" y="1864"/>
                    <a:pt x="1368" y="1868"/>
                  </a:cubicBezTo>
                  <a:lnTo>
                    <a:pt x="1368" y="1868"/>
                  </a:lnTo>
                  <a:cubicBezTo>
                    <a:pt x="1369" y="1867"/>
                    <a:pt x="1370" y="1866"/>
                    <a:pt x="1373" y="1860"/>
                  </a:cubicBezTo>
                  <a:close/>
                  <a:moveTo>
                    <a:pt x="7814" y="1866"/>
                  </a:moveTo>
                  <a:lnTo>
                    <a:pt x="7814" y="1872"/>
                  </a:lnTo>
                  <a:cubicBezTo>
                    <a:pt x="7814" y="1872"/>
                    <a:pt x="7815" y="1872"/>
                    <a:pt x="7815" y="1872"/>
                  </a:cubicBezTo>
                  <a:lnTo>
                    <a:pt x="7815" y="1872"/>
                  </a:lnTo>
                  <a:cubicBezTo>
                    <a:pt x="7815" y="1870"/>
                    <a:pt x="7814" y="1868"/>
                    <a:pt x="7814" y="1866"/>
                  </a:cubicBezTo>
                  <a:close/>
                  <a:moveTo>
                    <a:pt x="768" y="1872"/>
                  </a:moveTo>
                  <a:lnTo>
                    <a:pt x="768" y="1872"/>
                  </a:lnTo>
                  <a:cubicBezTo>
                    <a:pt x="768" y="1872"/>
                    <a:pt x="768" y="1872"/>
                    <a:pt x="768" y="1872"/>
                  </a:cubicBezTo>
                  <a:close/>
                  <a:moveTo>
                    <a:pt x="539" y="1860"/>
                  </a:moveTo>
                  <a:lnTo>
                    <a:pt x="539" y="1860"/>
                  </a:lnTo>
                  <a:cubicBezTo>
                    <a:pt x="533" y="1866"/>
                    <a:pt x="528" y="1877"/>
                    <a:pt x="517" y="1877"/>
                  </a:cubicBezTo>
                  <a:lnTo>
                    <a:pt x="517" y="1877"/>
                  </a:lnTo>
                  <a:cubicBezTo>
                    <a:pt x="518" y="1876"/>
                    <a:pt x="519" y="1874"/>
                    <a:pt x="522" y="1872"/>
                  </a:cubicBezTo>
                  <a:cubicBezTo>
                    <a:pt x="522" y="1872"/>
                    <a:pt x="522" y="1873"/>
                    <a:pt x="522" y="1873"/>
                  </a:cubicBezTo>
                  <a:cubicBezTo>
                    <a:pt x="525" y="1873"/>
                    <a:pt x="534" y="1860"/>
                    <a:pt x="539" y="1860"/>
                  </a:cubicBezTo>
                  <a:close/>
                  <a:moveTo>
                    <a:pt x="388" y="1873"/>
                  </a:moveTo>
                  <a:cubicBezTo>
                    <a:pt x="389" y="1873"/>
                    <a:pt x="389" y="1874"/>
                    <a:pt x="387" y="1877"/>
                  </a:cubicBezTo>
                  <a:lnTo>
                    <a:pt x="382" y="1877"/>
                  </a:lnTo>
                  <a:cubicBezTo>
                    <a:pt x="384" y="1876"/>
                    <a:pt x="387" y="1873"/>
                    <a:pt x="388" y="1873"/>
                  </a:cubicBezTo>
                  <a:close/>
                  <a:moveTo>
                    <a:pt x="1415" y="1875"/>
                  </a:moveTo>
                  <a:cubicBezTo>
                    <a:pt x="1414" y="1875"/>
                    <a:pt x="1413" y="1876"/>
                    <a:pt x="1412" y="1877"/>
                  </a:cubicBezTo>
                  <a:lnTo>
                    <a:pt x="1418" y="1877"/>
                  </a:lnTo>
                  <a:cubicBezTo>
                    <a:pt x="1417" y="1875"/>
                    <a:pt x="1416" y="1875"/>
                    <a:pt x="1415" y="1875"/>
                  </a:cubicBezTo>
                  <a:close/>
                  <a:moveTo>
                    <a:pt x="1412" y="1877"/>
                  </a:moveTo>
                  <a:cubicBezTo>
                    <a:pt x="1412" y="1877"/>
                    <a:pt x="1412" y="1877"/>
                    <a:pt x="1412" y="1877"/>
                  </a:cubicBezTo>
                  <a:lnTo>
                    <a:pt x="1412" y="1877"/>
                  </a:lnTo>
                  <a:cubicBezTo>
                    <a:pt x="1412" y="1877"/>
                    <a:pt x="1412" y="1877"/>
                    <a:pt x="1412" y="1877"/>
                  </a:cubicBezTo>
                  <a:close/>
                  <a:moveTo>
                    <a:pt x="517" y="1877"/>
                  </a:moveTo>
                  <a:cubicBezTo>
                    <a:pt x="519" y="1877"/>
                    <a:pt x="517" y="1879"/>
                    <a:pt x="517" y="1879"/>
                  </a:cubicBezTo>
                  <a:cubicBezTo>
                    <a:pt x="516" y="1879"/>
                    <a:pt x="516" y="1878"/>
                    <a:pt x="517" y="1877"/>
                  </a:cubicBezTo>
                  <a:close/>
                  <a:moveTo>
                    <a:pt x="539" y="1883"/>
                  </a:moveTo>
                  <a:cubicBezTo>
                    <a:pt x="539" y="1883"/>
                    <a:pt x="539" y="1883"/>
                    <a:pt x="539" y="1883"/>
                  </a:cubicBezTo>
                  <a:cubicBezTo>
                    <a:pt x="539" y="1883"/>
                    <a:pt x="539" y="1883"/>
                    <a:pt x="539" y="1883"/>
                  </a:cubicBezTo>
                  <a:close/>
                  <a:moveTo>
                    <a:pt x="1457" y="1883"/>
                  </a:moveTo>
                  <a:cubicBezTo>
                    <a:pt x="1457" y="1883"/>
                    <a:pt x="1457" y="1883"/>
                    <a:pt x="1457" y="1883"/>
                  </a:cubicBezTo>
                  <a:cubicBezTo>
                    <a:pt x="1457" y="1883"/>
                    <a:pt x="1457" y="1883"/>
                    <a:pt x="1457" y="1883"/>
                  </a:cubicBezTo>
                  <a:close/>
                  <a:moveTo>
                    <a:pt x="1491" y="1883"/>
                  </a:moveTo>
                  <a:cubicBezTo>
                    <a:pt x="1491" y="1883"/>
                    <a:pt x="1491" y="1883"/>
                    <a:pt x="1491" y="1883"/>
                  </a:cubicBezTo>
                  <a:cubicBezTo>
                    <a:pt x="1491" y="1883"/>
                    <a:pt x="1491" y="1883"/>
                    <a:pt x="1491" y="1883"/>
                  </a:cubicBezTo>
                  <a:close/>
                  <a:moveTo>
                    <a:pt x="1558" y="1894"/>
                  </a:moveTo>
                  <a:cubicBezTo>
                    <a:pt x="1558" y="1894"/>
                    <a:pt x="1558" y="1894"/>
                    <a:pt x="1558" y="1894"/>
                  </a:cubicBezTo>
                  <a:cubicBezTo>
                    <a:pt x="1558" y="1894"/>
                    <a:pt x="1558" y="1894"/>
                    <a:pt x="1558" y="1894"/>
                  </a:cubicBezTo>
                  <a:close/>
                  <a:moveTo>
                    <a:pt x="1580" y="1894"/>
                  </a:moveTo>
                  <a:lnTo>
                    <a:pt x="1580" y="1894"/>
                  </a:lnTo>
                  <a:cubicBezTo>
                    <a:pt x="1580" y="1894"/>
                    <a:pt x="1580" y="1894"/>
                    <a:pt x="1580" y="1894"/>
                  </a:cubicBezTo>
                  <a:close/>
                  <a:moveTo>
                    <a:pt x="1575" y="1900"/>
                  </a:moveTo>
                  <a:cubicBezTo>
                    <a:pt x="1575" y="1900"/>
                    <a:pt x="1575" y="1900"/>
                    <a:pt x="1575" y="1900"/>
                  </a:cubicBezTo>
                  <a:cubicBezTo>
                    <a:pt x="1575" y="1900"/>
                    <a:pt x="1575" y="1900"/>
                    <a:pt x="1575" y="1900"/>
                  </a:cubicBezTo>
                  <a:close/>
                  <a:moveTo>
                    <a:pt x="555" y="1900"/>
                  </a:moveTo>
                  <a:lnTo>
                    <a:pt x="555" y="1900"/>
                  </a:lnTo>
                  <a:cubicBezTo>
                    <a:pt x="555" y="1900"/>
                    <a:pt x="554" y="1901"/>
                    <a:pt x="554" y="1902"/>
                  </a:cubicBezTo>
                  <a:lnTo>
                    <a:pt x="554" y="1902"/>
                  </a:lnTo>
                  <a:cubicBezTo>
                    <a:pt x="554" y="1901"/>
                    <a:pt x="555" y="1900"/>
                    <a:pt x="555" y="1900"/>
                  </a:cubicBezTo>
                  <a:close/>
                  <a:moveTo>
                    <a:pt x="1059" y="1900"/>
                  </a:moveTo>
                  <a:lnTo>
                    <a:pt x="1065" y="1905"/>
                  </a:lnTo>
                  <a:cubicBezTo>
                    <a:pt x="1065" y="1905"/>
                    <a:pt x="1065" y="1900"/>
                    <a:pt x="1059" y="1900"/>
                  </a:cubicBezTo>
                  <a:close/>
                  <a:moveTo>
                    <a:pt x="7735" y="1905"/>
                  </a:moveTo>
                  <a:cubicBezTo>
                    <a:pt x="7735" y="1905"/>
                    <a:pt x="7735" y="1905"/>
                    <a:pt x="7735" y="1905"/>
                  </a:cubicBezTo>
                  <a:cubicBezTo>
                    <a:pt x="7735" y="1905"/>
                    <a:pt x="7735" y="1905"/>
                    <a:pt x="7735" y="1905"/>
                  </a:cubicBezTo>
                  <a:close/>
                  <a:moveTo>
                    <a:pt x="7735" y="1905"/>
                  </a:moveTo>
                  <a:cubicBezTo>
                    <a:pt x="7735" y="1905"/>
                    <a:pt x="7735" y="1905"/>
                    <a:pt x="7735" y="1905"/>
                  </a:cubicBezTo>
                  <a:cubicBezTo>
                    <a:pt x="7735" y="1905"/>
                    <a:pt x="7735" y="1905"/>
                    <a:pt x="7735" y="1905"/>
                  </a:cubicBezTo>
                  <a:close/>
                  <a:moveTo>
                    <a:pt x="1116" y="1910"/>
                  </a:moveTo>
                  <a:lnTo>
                    <a:pt x="1116" y="1910"/>
                  </a:lnTo>
                  <a:cubicBezTo>
                    <a:pt x="1117" y="1911"/>
                    <a:pt x="1118" y="1911"/>
                    <a:pt x="1121" y="1911"/>
                  </a:cubicBezTo>
                  <a:cubicBezTo>
                    <a:pt x="1119" y="1910"/>
                    <a:pt x="1118" y="1910"/>
                    <a:pt x="1116" y="1910"/>
                  </a:cubicBezTo>
                  <a:close/>
                  <a:moveTo>
                    <a:pt x="7774" y="1905"/>
                  </a:moveTo>
                  <a:cubicBezTo>
                    <a:pt x="7769" y="1905"/>
                    <a:pt x="7774" y="1916"/>
                    <a:pt x="7774" y="1916"/>
                  </a:cubicBezTo>
                  <a:lnTo>
                    <a:pt x="7774" y="1905"/>
                  </a:lnTo>
                  <a:close/>
                  <a:moveTo>
                    <a:pt x="1608" y="1922"/>
                  </a:moveTo>
                  <a:cubicBezTo>
                    <a:pt x="1608" y="1922"/>
                    <a:pt x="1608" y="1922"/>
                    <a:pt x="1608" y="1922"/>
                  </a:cubicBezTo>
                  <a:cubicBezTo>
                    <a:pt x="1608" y="1922"/>
                    <a:pt x="1608" y="1922"/>
                    <a:pt x="1608" y="1922"/>
                  </a:cubicBezTo>
                  <a:close/>
                  <a:moveTo>
                    <a:pt x="1608" y="1922"/>
                  </a:moveTo>
                  <a:cubicBezTo>
                    <a:pt x="1608" y="1922"/>
                    <a:pt x="1608" y="1922"/>
                    <a:pt x="1608" y="1922"/>
                  </a:cubicBezTo>
                  <a:cubicBezTo>
                    <a:pt x="1608" y="1922"/>
                    <a:pt x="1608" y="1922"/>
                    <a:pt x="1608" y="1922"/>
                  </a:cubicBezTo>
                  <a:close/>
                  <a:moveTo>
                    <a:pt x="1608" y="1922"/>
                  </a:moveTo>
                  <a:cubicBezTo>
                    <a:pt x="1608" y="1922"/>
                    <a:pt x="1608" y="1922"/>
                    <a:pt x="1608" y="1922"/>
                  </a:cubicBezTo>
                  <a:cubicBezTo>
                    <a:pt x="1608" y="1922"/>
                    <a:pt x="1608" y="1922"/>
                    <a:pt x="1608" y="1922"/>
                  </a:cubicBezTo>
                  <a:close/>
                  <a:moveTo>
                    <a:pt x="1614" y="1928"/>
                  </a:moveTo>
                  <a:cubicBezTo>
                    <a:pt x="1614" y="1928"/>
                    <a:pt x="1614" y="1928"/>
                    <a:pt x="1614" y="1928"/>
                  </a:cubicBezTo>
                  <a:lnTo>
                    <a:pt x="1614" y="1928"/>
                  </a:lnTo>
                  <a:close/>
                  <a:moveTo>
                    <a:pt x="1614" y="1928"/>
                  </a:moveTo>
                  <a:cubicBezTo>
                    <a:pt x="1614" y="1928"/>
                    <a:pt x="1614" y="1928"/>
                    <a:pt x="1614" y="1928"/>
                  </a:cubicBezTo>
                  <a:lnTo>
                    <a:pt x="1614" y="1928"/>
                  </a:lnTo>
                  <a:close/>
                  <a:moveTo>
                    <a:pt x="1614" y="1928"/>
                  </a:moveTo>
                  <a:cubicBezTo>
                    <a:pt x="1614" y="1928"/>
                    <a:pt x="1614" y="1928"/>
                    <a:pt x="1614" y="1928"/>
                  </a:cubicBezTo>
                  <a:lnTo>
                    <a:pt x="1614" y="1928"/>
                  </a:lnTo>
                  <a:close/>
                  <a:moveTo>
                    <a:pt x="1269" y="1923"/>
                  </a:moveTo>
                  <a:cubicBezTo>
                    <a:pt x="1267" y="1925"/>
                    <a:pt x="1267" y="1929"/>
                    <a:pt x="1267" y="1933"/>
                  </a:cubicBezTo>
                  <a:cubicBezTo>
                    <a:pt x="1267" y="1930"/>
                    <a:pt x="1268" y="1926"/>
                    <a:pt x="1269" y="1923"/>
                  </a:cubicBezTo>
                  <a:close/>
                  <a:moveTo>
                    <a:pt x="7780" y="1911"/>
                  </a:moveTo>
                  <a:cubicBezTo>
                    <a:pt x="7785" y="1919"/>
                    <a:pt x="7789" y="1927"/>
                    <a:pt x="7786" y="1933"/>
                  </a:cubicBezTo>
                  <a:lnTo>
                    <a:pt x="7786" y="1933"/>
                  </a:lnTo>
                  <a:cubicBezTo>
                    <a:pt x="7786" y="1928"/>
                    <a:pt x="7780" y="1917"/>
                    <a:pt x="7780" y="1911"/>
                  </a:cubicBezTo>
                  <a:close/>
                  <a:moveTo>
                    <a:pt x="456" y="1928"/>
                  </a:moveTo>
                  <a:lnTo>
                    <a:pt x="456" y="1928"/>
                  </a:lnTo>
                  <a:cubicBezTo>
                    <a:pt x="454" y="1929"/>
                    <a:pt x="452" y="1931"/>
                    <a:pt x="449" y="1933"/>
                  </a:cubicBezTo>
                  <a:cubicBezTo>
                    <a:pt x="453" y="1933"/>
                    <a:pt x="454" y="1931"/>
                    <a:pt x="456" y="1928"/>
                  </a:cubicBezTo>
                  <a:close/>
                  <a:moveTo>
                    <a:pt x="561" y="1933"/>
                  </a:moveTo>
                  <a:cubicBezTo>
                    <a:pt x="561" y="1933"/>
                    <a:pt x="561" y="1933"/>
                    <a:pt x="561" y="1933"/>
                  </a:cubicBezTo>
                  <a:cubicBezTo>
                    <a:pt x="561" y="1933"/>
                    <a:pt x="561" y="1933"/>
                    <a:pt x="561" y="1933"/>
                  </a:cubicBezTo>
                  <a:close/>
                  <a:moveTo>
                    <a:pt x="1614" y="1933"/>
                  </a:moveTo>
                  <a:cubicBezTo>
                    <a:pt x="1614" y="1933"/>
                    <a:pt x="1614" y="1933"/>
                    <a:pt x="1614" y="1933"/>
                  </a:cubicBezTo>
                  <a:lnTo>
                    <a:pt x="1614" y="1933"/>
                  </a:lnTo>
                  <a:close/>
                  <a:moveTo>
                    <a:pt x="662" y="1933"/>
                  </a:moveTo>
                  <a:cubicBezTo>
                    <a:pt x="662" y="1933"/>
                    <a:pt x="662" y="1934"/>
                    <a:pt x="662" y="1934"/>
                  </a:cubicBezTo>
                  <a:lnTo>
                    <a:pt x="662" y="1934"/>
                  </a:lnTo>
                  <a:cubicBezTo>
                    <a:pt x="662" y="1934"/>
                    <a:pt x="662" y="1933"/>
                    <a:pt x="662" y="1933"/>
                  </a:cubicBezTo>
                  <a:close/>
                  <a:moveTo>
                    <a:pt x="1110" y="1933"/>
                  </a:moveTo>
                  <a:cubicBezTo>
                    <a:pt x="1111" y="1934"/>
                    <a:pt x="1112" y="1935"/>
                    <a:pt x="1112" y="1935"/>
                  </a:cubicBezTo>
                  <a:cubicBezTo>
                    <a:pt x="1112" y="1935"/>
                    <a:pt x="1112" y="1934"/>
                    <a:pt x="1110" y="1933"/>
                  </a:cubicBezTo>
                  <a:close/>
                  <a:moveTo>
                    <a:pt x="8016" y="1934"/>
                  </a:moveTo>
                  <a:cubicBezTo>
                    <a:pt x="8024" y="1936"/>
                    <a:pt x="8033" y="1939"/>
                    <a:pt x="8021" y="1939"/>
                  </a:cubicBezTo>
                  <a:cubicBezTo>
                    <a:pt x="8021" y="1939"/>
                    <a:pt x="8021" y="1939"/>
                    <a:pt x="8016" y="1934"/>
                  </a:cubicBezTo>
                  <a:close/>
                  <a:moveTo>
                    <a:pt x="118" y="1933"/>
                  </a:moveTo>
                  <a:cubicBezTo>
                    <a:pt x="118" y="1933"/>
                    <a:pt x="124" y="1933"/>
                    <a:pt x="124" y="1939"/>
                  </a:cubicBezTo>
                  <a:cubicBezTo>
                    <a:pt x="124" y="1950"/>
                    <a:pt x="124" y="1956"/>
                    <a:pt x="118" y="1956"/>
                  </a:cubicBezTo>
                  <a:cubicBezTo>
                    <a:pt x="118" y="1950"/>
                    <a:pt x="118" y="1944"/>
                    <a:pt x="118" y="1933"/>
                  </a:cubicBezTo>
                  <a:close/>
                  <a:moveTo>
                    <a:pt x="7662" y="1956"/>
                  </a:moveTo>
                  <a:cubicBezTo>
                    <a:pt x="7662" y="1956"/>
                    <a:pt x="7662" y="1956"/>
                    <a:pt x="7662" y="1956"/>
                  </a:cubicBezTo>
                  <a:cubicBezTo>
                    <a:pt x="7662" y="1956"/>
                    <a:pt x="7662" y="1956"/>
                    <a:pt x="7662" y="1956"/>
                  </a:cubicBezTo>
                  <a:close/>
                  <a:moveTo>
                    <a:pt x="1031" y="1956"/>
                  </a:moveTo>
                  <a:cubicBezTo>
                    <a:pt x="1037" y="1956"/>
                    <a:pt x="1043" y="1956"/>
                    <a:pt x="1037" y="1961"/>
                  </a:cubicBezTo>
                  <a:cubicBezTo>
                    <a:pt x="1037" y="1956"/>
                    <a:pt x="1031" y="1956"/>
                    <a:pt x="1031" y="1956"/>
                  </a:cubicBezTo>
                  <a:close/>
                  <a:moveTo>
                    <a:pt x="998" y="1967"/>
                  </a:moveTo>
                  <a:cubicBezTo>
                    <a:pt x="994" y="1971"/>
                    <a:pt x="1001" y="1972"/>
                    <a:pt x="1008" y="1972"/>
                  </a:cubicBezTo>
                  <a:lnTo>
                    <a:pt x="1008" y="1972"/>
                  </a:lnTo>
                  <a:cubicBezTo>
                    <a:pt x="1006" y="1972"/>
                    <a:pt x="1002" y="1971"/>
                    <a:pt x="998" y="1967"/>
                  </a:cubicBezTo>
                  <a:close/>
                  <a:moveTo>
                    <a:pt x="1726" y="1972"/>
                  </a:moveTo>
                  <a:lnTo>
                    <a:pt x="1726" y="1972"/>
                  </a:lnTo>
                  <a:cubicBezTo>
                    <a:pt x="1726" y="1973"/>
                    <a:pt x="1726" y="1974"/>
                    <a:pt x="1725" y="1976"/>
                  </a:cubicBezTo>
                  <a:lnTo>
                    <a:pt x="1725" y="1976"/>
                  </a:lnTo>
                  <a:cubicBezTo>
                    <a:pt x="1726" y="1975"/>
                    <a:pt x="1726" y="1975"/>
                    <a:pt x="1726" y="1972"/>
                  </a:cubicBezTo>
                  <a:close/>
                  <a:moveTo>
                    <a:pt x="1737" y="1984"/>
                  </a:moveTo>
                  <a:cubicBezTo>
                    <a:pt x="1737" y="1984"/>
                    <a:pt x="1737" y="1984"/>
                    <a:pt x="1737" y="1984"/>
                  </a:cubicBezTo>
                  <a:cubicBezTo>
                    <a:pt x="1737" y="1984"/>
                    <a:pt x="1737" y="1984"/>
                    <a:pt x="1737" y="1984"/>
                  </a:cubicBezTo>
                  <a:close/>
                  <a:moveTo>
                    <a:pt x="616" y="1982"/>
                  </a:moveTo>
                  <a:cubicBezTo>
                    <a:pt x="615" y="1982"/>
                    <a:pt x="613" y="1983"/>
                    <a:pt x="612" y="1984"/>
                  </a:cubicBezTo>
                  <a:lnTo>
                    <a:pt x="612" y="1984"/>
                  </a:lnTo>
                  <a:cubicBezTo>
                    <a:pt x="613" y="1984"/>
                    <a:pt x="614" y="1984"/>
                    <a:pt x="617" y="1984"/>
                  </a:cubicBezTo>
                  <a:cubicBezTo>
                    <a:pt x="617" y="1982"/>
                    <a:pt x="617" y="1982"/>
                    <a:pt x="616" y="1982"/>
                  </a:cubicBezTo>
                  <a:close/>
                  <a:moveTo>
                    <a:pt x="1087" y="1984"/>
                  </a:moveTo>
                  <a:cubicBezTo>
                    <a:pt x="1087" y="1984"/>
                    <a:pt x="1093" y="1984"/>
                    <a:pt x="1093" y="1989"/>
                  </a:cubicBezTo>
                  <a:lnTo>
                    <a:pt x="1093" y="1989"/>
                  </a:lnTo>
                  <a:cubicBezTo>
                    <a:pt x="1086" y="1987"/>
                    <a:pt x="1083" y="1984"/>
                    <a:pt x="1087" y="1984"/>
                  </a:cubicBezTo>
                  <a:close/>
                  <a:moveTo>
                    <a:pt x="7130" y="1984"/>
                  </a:moveTo>
                  <a:cubicBezTo>
                    <a:pt x="7130" y="1984"/>
                    <a:pt x="7130" y="1989"/>
                    <a:pt x="7126" y="1989"/>
                  </a:cubicBezTo>
                  <a:lnTo>
                    <a:pt x="7126" y="1989"/>
                  </a:lnTo>
                  <a:cubicBezTo>
                    <a:pt x="7127" y="1987"/>
                    <a:pt x="7129" y="1986"/>
                    <a:pt x="7130" y="1984"/>
                  </a:cubicBezTo>
                  <a:close/>
                  <a:moveTo>
                    <a:pt x="8301" y="1989"/>
                  </a:moveTo>
                  <a:cubicBezTo>
                    <a:pt x="8300" y="1990"/>
                    <a:pt x="8298" y="1990"/>
                    <a:pt x="8297" y="1990"/>
                  </a:cubicBezTo>
                  <a:lnTo>
                    <a:pt x="8297" y="1990"/>
                  </a:lnTo>
                  <a:cubicBezTo>
                    <a:pt x="8298" y="1990"/>
                    <a:pt x="8299" y="1990"/>
                    <a:pt x="8301" y="1989"/>
                  </a:cubicBezTo>
                  <a:close/>
                  <a:moveTo>
                    <a:pt x="8297" y="1990"/>
                  </a:moveTo>
                  <a:lnTo>
                    <a:pt x="8297" y="1990"/>
                  </a:lnTo>
                  <a:cubicBezTo>
                    <a:pt x="8295" y="1991"/>
                    <a:pt x="8294" y="1991"/>
                    <a:pt x="8293" y="1991"/>
                  </a:cubicBezTo>
                  <a:cubicBezTo>
                    <a:pt x="8291" y="1991"/>
                    <a:pt x="8291" y="1991"/>
                    <a:pt x="8291" y="1991"/>
                  </a:cubicBezTo>
                  <a:lnTo>
                    <a:pt x="8291" y="1991"/>
                  </a:lnTo>
                  <a:cubicBezTo>
                    <a:pt x="8291" y="1991"/>
                    <a:pt x="8291" y="1991"/>
                    <a:pt x="8291" y="1991"/>
                  </a:cubicBezTo>
                  <a:lnTo>
                    <a:pt x="8291" y="1991"/>
                  </a:lnTo>
                  <a:cubicBezTo>
                    <a:pt x="8293" y="1991"/>
                    <a:pt x="8295" y="1991"/>
                    <a:pt x="8297" y="1990"/>
                  </a:cubicBezTo>
                  <a:close/>
                  <a:moveTo>
                    <a:pt x="1003" y="1989"/>
                  </a:moveTo>
                  <a:cubicBezTo>
                    <a:pt x="1002" y="1990"/>
                    <a:pt x="1002" y="1992"/>
                    <a:pt x="1003" y="1993"/>
                  </a:cubicBezTo>
                  <a:lnTo>
                    <a:pt x="1003" y="1993"/>
                  </a:lnTo>
                  <a:lnTo>
                    <a:pt x="1003" y="1989"/>
                  </a:lnTo>
                  <a:close/>
                  <a:moveTo>
                    <a:pt x="1519" y="1989"/>
                  </a:moveTo>
                  <a:lnTo>
                    <a:pt x="1519" y="1989"/>
                  </a:lnTo>
                  <a:cubicBezTo>
                    <a:pt x="1519" y="1995"/>
                    <a:pt x="1519" y="1995"/>
                    <a:pt x="1513" y="1995"/>
                  </a:cubicBezTo>
                  <a:cubicBezTo>
                    <a:pt x="1516" y="1995"/>
                    <a:pt x="1517" y="1996"/>
                    <a:pt x="1518" y="1996"/>
                  </a:cubicBezTo>
                  <a:cubicBezTo>
                    <a:pt x="1519" y="1996"/>
                    <a:pt x="1519" y="1995"/>
                    <a:pt x="1519" y="1989"/>
                  </a:cubicBezTo>
                  <a:close/>
                  <a:moveTo>
                    <a:pt x="1540" y="1994"/>
                  </a:moveTo>
                  <a:lnTo>
                    <a:pt x="1540" y="1994"/>
                  </a:lnTo>
                  <a:cubicBezTo>
                    <a:pt x="1539" y="1996"/>
                    <a:pt x="1537" y="1999"/>
                    <a:pt x="1535" y="2000"/>
                  </a:cubicBezTo>
                  <a:cubicBezTo>
                    <a:pt x="1538" y="1997"/>
                    <a:pt x="1540" y="1996"/>
                    <a:pt x="1540" y="1994"/>
                  </a:cubicBezTo>
                  <a:close/>
                  <a:moveTo>
                    <a:pt x="7993" y="1995"/>
                  </a:moveTo>
                  <a:cubicBezTo>
                    <a:pt x="8004" y="2000"/>
                    <a:pt x="8004" y="2000"/>
                    <a:pt x="8004" y="2000"/>
                  </a:cubicBezTo>
                  <a:cubicBezTo>
                    <a:pt x="8004" y="2000"/>
                    <a:pt x="7998" y="1995"/>
                    <a:pt x="7993" y="1995"/>
                  </a:cubicBezTo>
                  <a:close/>
                  <a:moveTo>
                    <a:pt x="1731" y="1999"/>
                  </a:moveTo>
                  <a:cubicBezTo>
                    <a:pt x="1731" y="1999"/>
                    <a:pt x="1731" y="2000"/>
                    <a:pt x="1731" y="2001"/>
                  </a:cubicBezTo>
                  <a:lnTo>
                    <a:pt x="1731" y="2001"/>
                  </a:lnTo>
                  <a:lnTo>
                    <a:pt x="1731" y="2000"/>
                  </a:lnTo>
                  <a:cubicBezTo>
                    <a:pt x="1731" y="1999"/>
                    <a:pt x="1731" y="1999"/>
                    <a:pt x="1731" y="1999"/>
                  </a:cubicBezTo>
                  <a:close/>
                  <a:moveTo>
                    <a:pt x="1793" y="1995"/>
                  </a:moveTo>
                  <a:lnTo>
                    <a:pt x="1793" y="1995"/>
                  </a:lnTo>
                  <a:cubicBezTo>
                    <a:pt x="1789" y="1998"/>
                    <a:pt x="1788" y="2002"/>
                    <a:pt x="1788" y="2004"/>
                  </a:cubicBezTo>
                  <a:lnTo>
                    <a:pt x="1788" y="2004"/>
                  </a:lnTo>
                  <a:cubicBezTo>
                    <a:pt x="1791" y="1999"/>
                    <a:pt x="1793" y="1995"/>
                    <a:pt x="1793" y="1995"/>
                  </a:cubicBezTo>
                  <a:close/>
                  <a:moveTo>
                    <a:pt x="1731" y="2001"/>
                  </a:moveTo>
                  <a:lnTo>
                    <a:pt x="1726" y="2006"/>
                  </a:lnTo>
                  <a:lnTo>
                    <a:pt x="1726" y="2006"/>
                  </a:lnTo>
                  <a:cubicBezTo>
                    <a:pt x="1729" y="2006"/>
                    <a:pt x="1730" y="2003"/>
                    <a:pt x="1731" y="2001"/>
                  </a:cubicBezTo>
                  <a:close/>
                  <a:moveTo>
                    <a:pt x="567" y="2006"/>
                  </a:moveTo>
                  <a:lnTo>
                    <a:pt x="567" y="2006"/>
                  </a:lnTo>
                  <a:cubicBezTo>
                    <a:pt x="567" y="2006"/>
                    <a:pt x="567" y="2006"/>
                    <a:pt x="567" y="2006"/>
                  </a:cubicBezTo>
                  <a:close/>
                  <a:moveTo>
                    <a:pt x="7545" y="2006"/>
                  </a:moveTo>
                  <a:cubicBezTo>
                    <a:pt x="7545" y="2006"/>
                    <a:pt x="7545" y="2006"/>
                    <a:pt x="7545" y="2006"/>
                  </a:cubicBezTo>
                  <a:cubicBezTo>
                    <a:pt x="7545" y="2006"/>
                    <a:pt x="7545" y="2006"/>
                    <a:pt x="7545" y="2006"/>
                  </a:cubicBezTo>
                  <a:close/>
                  <a:moveTo>
                    <a:pt x="617" y="2006"/>
                  </a:moveTo>
                  <a:lnTo>
                    <a:pt x="617" y="2006"/>
                  </a:lnTo>
                  <a:lnTo>
                    <a:pt x="617" y="2006"/>
                  </a:lnTo>
                  <a:close/>
                  <a:moveTo>
                    <a:pt x="7489" y="2006"/>
                  </a:moveTo>
                  <a:cubicBezTo>
                    <a:pt x="7489" y="2006"/>
                    <a:pt x="7489" y="2006"/>
                    <a:pt x="7489" y="2006"/>
                  </a:cubicBezTo>
                  <a:cubicBezTo>
                    <a:pt x="7489" y="2006"/>
                    <a:pt x="7489" y="2006"/>
                    <a:pt x="7489" y="2006"/>
                  </a:cubicBezTo>
                  <a:close/>
                  <a:moveTo>
                    <a:pt x="7466" y="2006"/>
                  </a:moveTo>
                  <a:cubicBezTo>
                    <a:pt x="7461" y="2006"/>
                    <a:pt x="7461" y="2012"/>
                    <a:pt x="7461" y="2012"/>
                  </a:cubicBezTo>
                  <a:lnTo>
                    <a:pt x="7466" y="2006"/>
                  </a:lnTo>
                  <a:close/>
                  <a:moveTo>
                    <a:pt x="7948" y="2012"/>
                  </a:moveTo>
                  <a:lnTo>
                    <a:pt x="7948" y="2012"/>
                  </a:lnTo>
                  <a:lnTo>
                    <a:pt x="7948" y="2012"/>
                  </a:lnTo>
                  <a:close/>
                  <a:moveTo>
                    <a:pt x="1659" y="2016"/>
                  </a:moveTo>
                  <a:lnTo>
                    <a:pt x="1659" y="2016"/>
                  </a:lnTo>
                  <a:cubicBezTo>
                    <a:pt x="1659" y="2016"/>
                    <a:pt x="1659" y="2017"/>
                    <a:pt x="1659" y="2017"/>
                  </a:cubicBezTo>
                  <a:lnTo>
                    <a:pt x="1664" y="2017"/>
                  </a:lnTo>
                  <a:cubicBezTo>
                    <a:pt x="1663" y="2016"/>
                    <a:pt x="1661" y="2016"/>
                    <a:pt x="1659" y="2016"/>
                  </a:cubicBezTo>
                  <a:close/>
                  <a:moveTo>
                    <a:pt x="7914" y="2017"/>
                  </a:moveTo>
                  <a:cubicBezTo>
                    <a:pt x="7914" y="2017"/>
                    <a:pt x="7913" y="2017"/>
                    <a:pt x="7912" y="2017"/>
                  </a:cubicBezTo>
                  <a:lnTo>
                    <a:pt x="7912" y="2017"/>
                  </a:lnTo>
                  <a:cubicBezTo>
                    <a:pt x="7913" y="2017"/>
                    <a:pt x="7914" y="2017"/>
                    <a:pt x="7914" y="2017"/>
                  </a:cubicBezTo>
                  <a:close/>
                  <a:moveTo>
                    <a:pt x="1731" y="2006"/>
                  </a:moveTo>
                  <a:cubicBezTo>
                    <a:pt x="1730" y="2014"/>
                    <a:pt x="1728" y="2020"/>
                    <a:pt x="1726" y="2023"/>
                  </a:cubicBezTo>
                  <a:cubicBezTo>
                    <a:pt x="1726" y="2018"/>
                    <a:pt x="1730" y="2008"/>
                    <a:pt x="1731" y="2006"/>
                  </a:cubicBezTo>
                  <a:close/>
                  <a:moveTo>
                    <a:pt x="1815" y="2023"/>
                  </a:moveTo>
                  <a:cubicBezTo>
                    <a:pt x="1813" y="2025"/>
                    <a:pt x="1813" y="2027"/>
                    <a:pt x="1813" y="2029"/>
                  </a:cubicBezTo>
                  <a:lnTo>
                    <a:pt x="1813" y="2029"/>
                  </a:lnTo>
                  <a:cubicBezTo>
                    <a:pt x="1813" y="2028"/>
                    <a:pt x="1814" y="2025"/>
                    <a:pt x="1815" y="2023"/>
                  </a:cubicBezTo>
                  <a:close/>
                  <a:moveTo>
                    <a:pt x="1754" y="2034"/>
                  </a:moveTo>
                  <a:lnTo>
                    <a:pt x="1754" y="2034"/>
                  </a:lnTo>
                  <a:cubicBezTo>
                    <a:pt x="1754" y="2034"/>
                    <a:pt x="1754" y="2034"/>
                    <a:pt x="1754" y="2034"/>
                  </a:cubicBezTo>
                  <a:close/>
                  <a:moveTo>
                    <a:pt x="1743" y="2034"/>
                  </a:moveTo>
                  <a:lnTo>
                    <a:pt x="1743" y="2034"/>
                  </a:lnTo>
                  <a:cubicBezTo>
                    <a:pt x="1743" y="2034"/>
                    <a:pt x="1743" y="2034"/>
                    <a:pt x="1743" y="2034"/>
                  </a:cubicBezTo>
                  <a:close/>
                  <a:moveTo>
                    <a:pt x="6850" y="2040"/>
                  </a:moveTo>
                  <a:cubicBezTo>
                    <a:pt x="6850" y="2040"/>
                    <a:pt x="6850" y="2042"/>
                    <a:pt x="6852" y="2044"/>
                  </a:cubicBezTo>
                  <a:lnTo>
                    <a:pt x="6852" y="2044"/>
                  </a:lnTo>
                  <a:cubicBezTo>
                    <a:pt x="6852" y="2042"/>
                    <a:pt x="6852" y="2041"/>
                    <a:pt x="6850" y="2040"/>
                  </a:cubicBezTo>
                  <a:close/>
                  <a:moveTo>
                    <a:pt x="1748" y="2023"/>
                  </a:moveTo>
                  <a:lnTo>
                    <a:pt x="1748" y="2023"/>
                  </a:lnTo>
                  <a:cubicBezTo>
                    <a:pt x="1744" y="2027"/>
                    <a:pt x="1743" y="2033"/>
                    <a:pt x="1743" y="2038"/>
                  </a:cubicBezTo>
                  <a:lnTo>
                    <a:pt x="1743" y="2038"/>
                  </a:lnTo>
                  <a:cubicBezTo>
                    <a:pt x="1743" y="2037"/>
                    <a:pt x="1743" y="2036"/>
                    <a:pt x="1743" y="2034"/>
                  </a:cubicBezTo>
                  <a:lnTo>
                    <a:pt x="1743" y="2045"/>
                  </a:lnTo>
                  <a:cubicBezTo>
                    <a:pt x="1743" y="2043"/>
                    <a:pt x="1743" y="2041"/>
                    <a:pt x="1743" y="2038"/>
                  </a:cubicBezTo>
                  <a:lnTo>
                    <a:pt x="1743" y="2038"/>
                  </a:lnTo>
                  <a:cubicBezTo>
                    <a:pt x="1743" y="2040"/>
                    <a:pt x="1744" y="2041"/>
                    <a:pt x="1744" y="2041"/>
                  </a:cubicBezTo>
                  <a:cubicBezTo>
                    <a:pt x="1747" y="2041"/>
                    <a:pt x="1752" y="2026"/>
                    <a:pt x="1753" y="2026"/>
                  </a:cubicBezTo>
                  <a:cubicBezTo>
                    <a:pt x="1754" y="2026"/>
                    <a:pt x="1754" y="2027"/>
                    <a:pt x="1754" y="2028"/>
                  </a:cubicBezTo>
                  <a:lnTo>
                    <a:pt x="1754" y="2034"/>
                  </a:lnTo>
                  <a:cubicBezTo>
                    <a:pt x="1754" y="2034"/>
                    <a:pt x="1759" y="2028"/>
                    <a:pt x="1759" y="2028"/>
                  </a:cubicBezTo>
                  <a:lnTo>
                    <a:pt x="1759" y="2028"/>
                  </a:lnTo>
                  <a:cubicBezTo>
                    <a:pt x="1759" y="2040"/>
                    <a:pt x="1759" y="2034"/>
                    <a:pt x="1754" y="2045"/>
                  </a:cubicBezTo>
                  <a:cubicBezTo>
                    <a:pt x="1758" y="2045"/>
                    <a:pt x="1763" y="2031"/>
                    <a:pt x="1764" y="2031"/>
                  </a:cubicBezTo>
                  <a:cubicBezTo>
                    <a:pt x="1765" y="2031"/>
                    <a:pt x="1765" y="2032"/>
                    <a:pt x="1765" y="2034"/>
                  </a:cubicBezTo>
                  <a:cubicBezTo>
                    <a:pt x="1765" y="2040"/>
                    <a:pt x="1759" y="2040"/>
                    <a:pt x="1759" y="2040"/>
                  </a:cubicBezTo>
                  <a:cubicBezTo>
                    <a:pt x="1759" y="2045"/>
                    <a:pt x="1759" y="2051"/>
                    <a:pt x="1759" y="2051"/>
                  </a:cubicBezTo>
                  <a:cubicBezTo>
                    <a:pt x="1754" y="2051"/>
                    <a:pt x="1748" y="2045"/>
                    <a:pt x="1743" y="2045"/>
                  </a:cubicBezTo>
                  <a:cubicBezTo>
                    <a:pt x="1743" y="2045"/>
                    <a:pt x="1737" y="2040"/>
                    <a:pt x="1737" y="2040"/>
                  </a:cubicBezTo>
                  <a:cubicBezTo>
                    <a:pt x="1737" y="2040"/>
                    <a:pt x="1737" y="2040"/>
                    <a:pt x="1737" y="2034"/>
                  </a:cubicBezTo>
                  <a:cubicBezTo>
                    <a:pt x="1743" y="2028"/>
                    <a:pt x="1743" y="2023"/>
                    <a:pt x="1748" y="2023"/>
                  </a:cubicBezTo>
                  <a:close/>
                  <a:moveTo>
                    <a:pt x="1715" y="2051"/>
                  </a:moveTo>
                  <a:cubicBezTo>
                    <a:pt x="1715" y="2051"/>
                    <a:pt x="1715" y="2051"/>
                    <a:pt x="1717" y="2054"/>
                  </a:cubicBezTo>
                  <a:lnTo>
                    <a:pt x="1717" y="2054"/>
                  </a:lnTo>
                  <a:cubicBezTo>
                    <a:pt x="1717" y="2052"/>
                    <a:pt x="1717" y="2051"/>
                    <a:pt x="1715" y="2051"/>
                  </a:cubicBezTo>
                  <a:close/>
                  <a:moveTo>
                    <a:pt x="616" y="2041"/>
                  </a:moveTo>
                  <a:cubicBezTo>
                    <a:pt x="613" y="2041"/>
                    <a:pt x="605" y="2046"/>
                    <a:pt x="602" y="2046"/>
                  </a:cubicBezTo>
                  <a:lnTo>
                    <a:pt x="602" y="2046"/>
                  </a:lnTo>
                  <a:cubicBezTo>
                    <a:pt x="602" y="2046"/>
                    <a:pt x="601" y="2046"/>
                    <a:pt x="601" y="2046"/>
                  </a:cubicBezTo>
                  <a:lnTo>
                    <a:pt x="601" y="2046"/>
                  </a:lnTo>
                  <a:cubicBezTo>
                    <a:pt x="601" y="2046"/>
                    <a:pt x="601" y="2046"/>
                    <a:pt x="600" y="2046"/>
                  </a:cubicBezTo>
                  <a:lnTo>
                    <a:pt x="600" y="2046"/>
                  </a:lnTo>
                  <a:cubicBezTo>
                    <a:pt x="600" y="2046"/>
                    <a:pt x="600" y="2046"/>
                    <a:pt x="600" y="2045"/>
                  </a:cubicBezTo>
                  <a:cubicBezTo>
                    <a:pt x="600" y="2045"/>
                    <a:pt x="595" y="2051"/>
                    <a:pt x="595" y="2051"/>
                  </a:cubicBezTo>
                  <a:cubicBezTo>
                    <a:pt x="595" y="2051"/>
                    <a:pt x="598" y="2047"/>
                    <a:pt x="600" y="2046"/>
                  </a:cubicBezTo>
                  <a:lnTo>
                    <a:pt x="600" y="2046"/>
                  </a:lnTo>
                  <a:cubicBezTo>
                    <a:pt x="601" y="2046"/>
                    <a:pt x="601" y="2046"/>
                    <a:pt x="601" y="2046"/>
                  </a:cubicBezTo>
                  <a:cubicBezTo>
                    <a:pt x="601" y="2046"/>
                    <a:pt x="601" y="2046"/>
                    <a:pt x="602" y="2046"/>
                  </a:cubicBezTo>
                  <a:lnTo>
                    <a:pt x="602" y="2046"/>
                  </a:lnTo>
                  <a:cubicBezTo>
                    <a:pt x="602" y="2047"/>
                    <a:pt x="601" y="2048"/>
                    <a:pt x="600" y="2051"/>
                  </a:cubicBezTo>
                  <a:cubicBezTo>
                    <a:pt x="600" y="2051"/>
                    <a:pt x="595" y="2056"/>
                    <a:pt x="589" y="2062"/>
                  </a:cubicBezTo>
                  <a:cubicBezTo>
                    <a:pt x="595" y="2056"/>
                    <a:pt x="600" y="2056"/>
                    <a:pt x="606" y="2051"/>
                  </a:cubicBezTo>
                  <a:lnTo>
                    <a:pt x="611" y="2051"/>
                  </a:lnTo>
                  <a:cubicBezTo>
                    <a:pt x="617" y="2043"/>
                    <a:pt x="618" y="2041"/>
                    <a:pt x="616" y="2041"/>
                  </a:cubicBezTo>
                  <a:close/>
                  <a:moveTo>
                    <a:pt x="605" y="2051"/>
                  </a:moveTo>
                  <a:lnTo>
                    <a:pt x="605" y="2051"/>
                  </a:lnTo>
                  <a:cubicBezTo>
                    <a:pt x="600" y="2057"/>
                    <a:pt x="594" y="2062"/>
                    <a:pt x="589" y="2062"/>
                  </a:cubicBezTo>
                  <a:cubicBezTo>
                    <a:pt x="594" y="2062"/>
                    <a:pt x="595" y="2062"/>
                    <a:pt x="600" y="2057"/>
                  </a:cubicBezTo>
                  <a:lnTo>
                    <a:pt x="600" y="2057"/>
                  </a:lnTo>
                  <a:cubicBezTo>
                    <a:pt x="602" y="2055"/>
                    <a:pt x="605" y="2052"/>
                    <a:pt x="605" y="2051"/>
                  </a:cubicBezTo>
                  <a:close/>
                  <a:moveTo>
                    <a:pt x="1787" y="2040"/>
                  </a:moveTo>
                  <a:lnTo>
                    <a:pt x="1787" y="2040"/>
                  </a:lnTo>
                  <a:cubicBezTo>
                    <a:pt x="1776" y="2056"/>
                    <a:pt x="1782" y="2051"/>
                    <a:pt x="1776" y="2062"/>
                  </a:cubicBezTo>
                  <a:cubicBezTo>
                    <a:pt x="1771" y="2056"/>
                    <a:pt x="1771" y="2056"/>
                    <a:pt x="1765" y="2056"/>
                  </a:cubicBezTo>
                  <a:cubicBezTo>
                    <a:pt x="1770" y="2047"/>
                    <a:pt x="1772" y="2046"/>
                    <a:pt x="1775" y="2046"/>
                  </a:cubicBezTo>
                  <a:cubicBezTo>
                    <a:pt x="1776" y="2046"/>
                    <a:pt x="1777" y="2046"/>
                    <a:pt x="1779" y="2046"/>
                  </a:cubicBezTo>
                  <a:cubicBezTo>
                    <a:pt x="1781" y="2046"/>
                    <a:pt x="1784" y="2045"/>
                    <a:pt x="1787" y="2040"/>
                  </a:cubicBezTo>
                  <a:close/>
                  <a:moveTo>
                    <a:pt x="7427" y="2068"/>
                  </a:moveTo>
                  <a:cubicBezTo>
                    <a:pt x="7427" y="2068"/>
                    <a:pt x="7423" y="2068"/>
                    <a:pt x="7425" y="2071"/>
                  </a:cubicBezTo>
                  <a:lnTo>
                    <a:pt x="7425" y="2071"/>
                  </a:lnTo>
                  <a:cubicBezTo>
                    <a:pt x="7426" y="2071"/>
                    <a:pt x="7427" y="2070"/>
                    <a:pt x="7427" y="2068"/>
                  </a:cubicBezTo>
                  <a:close/>
                  <a:moveTo>
                    <a:pt x="1793" y="2068"/>
                  </a:moveTo>
                  <a:cubicBezTo>
                    <a:pt x="1793" y="2068"/>
                    <a:pt x="1793" y="2068"/>
                    <a:pt x="1799" y="2073"/>
                  </a:cubicBezTo>
                  <a:cubicBezTo>
                    <a:pt x="1793" y="2073"/>
                    <a:pt x="1793" y="2068"/>
                    <a:pt x="1793" y="2068"/>
                  </a:cubicBezTo>
                  <a:close/>
                  <a:moveTo>
                    <a:pt x="1849" y="2058"/>
                  </a:moveTo>
                  <a:cubicBezTo>
                    <a:pt x="1845" y="2058"/>
                    <a:pt x="1838" y="2068"/>
                    <a:pt x="1838" y="2068"/>
                  </a:cubicBezTo>
                  <a:cubicBezTo>
                    <a:pt x="1838" y="2073"/>
                    <a:pt x="1832" y="2084"/>
                    <a:pt x="1832" y="2084"/>
                  </a:cubicBezTo>
                  <a:cubicBezTo>
                    <a:pt x="1838" y="2084"/>
                    <a:pt x="1843" y="2079"/>
                    <a:pt x="1843" y="2073"/>
                  </a:cubicBezTo>
                  <a:lnTo>
                    <a:pt x="1843" y="2073"/>
                  </a:lnTo>
                  <a:cubicBezTo>
                    <a:pt x="1843" y="2079"/>
                    <a:pt x="1838" y="2084"/>
                    <a:pt x="1838" y="2090"/>
                  </a:cubicBezTo>
                  <a:cubicBezTo>
                    <a:pt x="1838" y="2090"/>
                    <a:pt x="1841" y="2087"/>
                    <a:pt x="1845" y="2082"/>
                  </a:cubicBezTo>
                  <a:lnTo>
                    <a:pt x="1845" y="2082"/>
                  </a:lnTo>
                  <a:cubicBezTo>
                    <a:pt x="1846" y="2083"/>
                    <a:pt x="1846" y="2083"/>
                    <a:pt x="1846" y="2083"/>
                  </a:cubicBezTo>
                  <a:cubicBezTo>
                    <a:pt x="1847" y="2083"/>
                    <a:pt x="1848" y="2082"/>
                    <a:pt x="1849" y="2079"/>
                  </a:cubicBezTo>
                  <a:lnTo>
                    <a:pt x="1849" y="2079"/>
                  </a:lnTo>
                  <a:cubicBezTo>
                    <a:pt x="1848" y="2080"/>
                    <a:pt x="1847" y="2081"/>
                    <a:pt x="1845" y="2082"/>
                  </a:cubicBezTo>
                  <a:lnTo>
                    <a:pt x="1845" y="2082"/>
                  </a:lnTo>
                  <a:cubicBezTo>
                    <a:pt x="1844" y="2081"/>
                    <a:pt x="1845" y="2073"/>
                    <a:pt x="1849" y="2073"/>
                  </a:cubicBezTo>
                  <a:lnTo>
                    <a:pt x="1849" y="2068"/>
                  </a:lnTo>
                  <a:cubicBezTo>
                    <a:pt x="1851" y="2060"/>
                    <a:pt x="1850" y="2058"/>
                    <a:pt x="1849" y="2058"/>
                  </a:cubicBezTo>
                  <a:close/>
                  <a:moveTo>
                    <a:pt x="29" y="2062"/>
                  </a:moveTo>
                  <a:cubicBezTo>
                    <a:pt x="34" y="2062"/>
                    <a:pt x="40" y="2062"/>
                    <a:pt x="40" y="2073"/>
                  </a:cubicBezTo>
                  <a:cubicBezTo>
                    <a:pt x="39" y="2072"/>
                    <a:pt x="39" y="2072"/>
                    <a:pt x="38" y="2072"/>
                  </a:cubicBezTo>
                  <a:cubicBezTo>
                    <a:pt x="33" y="2072"/>
                    <a:pt x="29" y="2086"/>
                    <a:pt x="29" y="2096"/>
                  </a:cubicBezTo>
                  <a:cubicBezTo>
                    <a:pt x="29" y="2090"/>
                    <a:pt x="29" y="2073"/>
                    <a:pt x="29" y="2062"/>
                  </a:cubicBezTo>
                  <a:close/>
                  <a:moveTo>
                    <a:pt x="7513" y="2100"/>
                  </a:moveTo>
                  <a:cubicBezTo>
                    <a:pt x="7512" y="2100"/>
                    <a:pt x="7512" y="2101"/>
                    <a:pt x="7511" y="2101"/>
                  </a:cubicBezTo>
                  <a:cubicBezTo>
                    <a:pt x="7514" y="2101"/>
                    <a:pt x="7514" y="2101"/>
                    <a:pt x="7513" y="2100"/>
                  </a:cubicBezTo>
                  <a:close/>
                  <a:moveTo>
                    <a:pt x="1703" y="2128"/>
                  </a:moveTo>
                  <a:cubicBezTo>
                    <a:pt x="1705" y="2129"/>
                    <a:pt x="1707" y="2130"/>
                    <a:pt x="1709" y="2131"/>
                  </a:cubicBezTo>
                  <a:lnTo>
                    <a:pt x="1709" y="2131"/>
                  </a:lnTo>
                  <a:lnTo>
                    <a:pt x="1709" y="2135"/>
                  </a:lnTo>
                  <a:cubicBezTo>
                    <a:pt x="1702" y="2131"/>
                    <a:pt x="1704" y="2130"/>
                    <a:pt x="1703" y="2128"/>
                  </a:cubicBezTo>
                  <a:close/>
                  <a:moveTo>
                    <a:pt x="1709" y="2131"/>
                  </a:moveTo>
                  <a:lnTo>
                    <a:pt x="1709" y="2131"/>
                  </a:lnTo>
                  <a:cubicBezTo>
                    <a:pt x="1711" y="2132"/>
                    <a:pt x="1713" y="2133"/>
                    <a:pt x="1715" y="2135"/>
                  </a:cubicBezTo>
                  <a:cubicBezTo>
                    <a:pt x="1715" y="2135"/>
                    <a:pt x="1710" y="2135"/>
                    <a:pt x="1709" y="2131"/>
                  </a:cubicBezTo>
                  <a:close/>
                  <a:moveTo>
                    <a:pt x="7472" y="2129"/>
                  </a:moveTo>
                  <a:lnTo>
                    <a:pt x="7466" y="2135"/>
                  </a:lnTo>
                  <a:cubicBezTo>
                    <a:pt x="7466" y="2135"/>
                    <a:pt x="7472" y="2135"/>
                    <a:pt x="7472" y="2129"/>
                  </a:cubicBezTo>
                  <a:close/>
                  <a:moveTo>
                    <a:pt x="1761" y="2140"/>
                  </a:moveTo>
                  <a:cubicBezTo>
                    <a:pt x="1761" y="2140"/>
                    <a:pt x="1760" y="2140"/>
                    <a:pt x="1759" y="2140"/>
                  </a:cubicBezTo>
                  <a:lnTo>
                    <a:pt x="1765" y="2140"/>
                  </a:lnTo>
                  <a:cubicBezTo>
                    <a:pt x="1764" y="2140"/>
                    <a:pt x="1762" y="2140"/>
                    <a:pt x="1761" y="2140"/>
                  </a:cubicBezTo>
                  <a:close/>
                  <a:moveTo>
                    <a:pt x="7276" y="2140"/>
                  </a:moveTo>
                  <a:cubicBezTo>
                    <a:pt x="7276" y="2140"/>
                    <a:pt x="7276" y="2144"/>
                    <a:pt x="7279" y="2145"/>
                  </a:cubicBezTo>
                  <a:lnTo>
                    <a:pt x="7279" y="2145"/>
                  </a:lnTo>
                  <a:cubicBezTo>
                    <a:pt x="7278" y="2144"/>
                    <a:pt x="7278" y="2142"/>
                    <a:pt x="7276" y="2140"/>
                  </a:cubicBezTo>
                  <a:close/>
                  <a:moveTo>
                    <a:pt x="6593" y="2152"/>
                  </a:moveTo>
                  <a:cubicBezTo>
                    <a:pt x="6593" y="2152"/>
                    <a:pt x="6593" y="2152"/>
                    <a:pt x="6593" y="2152"/>
                  </a:cubicBezTo>
                  <a:lnTo>
                    <a:pt x="6593" y="2152"/>
                  </a:lnTo>
                  <a:close/>
                  <a:moveTo>
                    <a:pt x="7231" y="2157"/>
                  </a:moveTo>
                  <a:cubicBezTo>
                    <a:pt x="7231" y="2157"/>
                    <a:pt x="7231" y="2157"/>
                    <a:pt x="7231" y="2157"/>
                  </a:cubicBezTo>
                  <a:cubicBezTo>
                    <a:pt x="7231" y="2157"/>
                    <a:pt x="7231" y="2157"/>
                    <a:pt x="7231" y="2157"/>
                  </a:cubicBezTo>
                  <a:close/>
                  <a:moveTo>
                    <a:pt x="1759" y="2163"/>
                  </a:moveTo>
                  <a:cubicBezTo>
                    <a:pt x="1761" y="2164"/>
                    <a:pt x="1761" y="2164"/>
                    <a:pt x="1761" y="2164"/>
                  </a:cubicBezTo>
                  <a:cubicBezTo>
                    <a:pt x="1762" y="2164"/>
                    <a:pt x="1762" y="2164"/>
                    <a:pt x="1761" y="2163"/>
                  </a:cubicBezTo>
                  <a:close/>
                  <a:moveTo>
                    <a:pt x="96" y="2185"/>
                  </a:moveTo>
                  <a:cubicBezTo>
                    <a:pt x="96" y="2185"/>
                    <a:pt x="96" y="2185"/>
                    <a:pt x="96" y="2185"/>
                  </a:cubicBezTo>
                  <a:cubicBezTo>
                    <a:pt x="96" y="2185"/>
                    <a:pt x="96" y="2185"/>
                    <a:pt x="96" y="2185"/>
                  </a:cubicBezTo>
                  <a:close/>
                  <a:moveTo>
                    <a:pt x="1681" y="2180"/>
                  </a:moveTo>
                  <a:cubicBezTo>
                    <a:pt x="1687" y="2185"/>
                    <a:pt x="1692" y="2185"/>
                    <a:pt x="1692" y="2185"/>
                  </a:cubicBezTo>
                  <a:lnTo>
                    <a:pt x="1681" y="2185"/>
                  </a:lnTo>
                  <a:cubicBezTo>
                    <a:pt x="1681" y="2185"/>
                    <a:pt x="1681" y="2180"/>
                    <a:pt x="1681" y="2180"/>
                  </a:cubicBezTo>
                  <a:close/>
                  <a:moveTo>
                    <a:pt x="7399" y="2185"/>
                  </a:moveTo>
                  <a:cubicBezTo>
                    <a:pt x="7399" y="2185"/>
                    <a:pt x="7399" y="2185"/>
                    <a:pt x="7399" y="2185"/>
                  </a:cubicBezTo>
                  <a:cubicBezTo>
                    <a:pt x="7399" y="2185"/>
                    <a:pt x="7399" y="2185"/>
                    <a:pt x="7399" y="2185"/>
                  </a:cubicBezTo>
                  <a:close/>
                  <a:moveTo>
                    <a:pt x="7646" y="2185"/>
                  </a:moveTo>
                  <a:cubicBezTo>
                    <a:pt x="7644" y="2185"/>
                    <a:pt x="7644" y="2186"/>
                    <a:pt x="7645" y="2188"/>
                  </a:cubicBezTo>
                  <a:lnTo>
                    <a:pt x="7645" y="2188"/>
                  </a:lnTo>
                  <a:cubicBezTo>
                    <a:pt x="7646" y="2187"/>
                    <a:pt x="7646" y="2185"/>
                    <a:pt x="7646" y="2185"/>
                  </a:cubicBezTo>
                  <a:close/>
                  <a:moveTo>
                    <a:pt x="7903" y="2191"/>
                  </a:moveTo>
                  <a:cubicBezTo>
                    <a:pt x="7901" y="2192"/>
                    <a:pt x="7900" y="2193"/>
                    <a:pt x="7899" y="2195"/>
                  </a:cubicBezTo>
                  <a:lnTo>
                    <a:pt x="7899" y="2195"/>
                  </a:lnTo>
                  <a:cubicBezTo>
                    <a:pt x="7900" y="2194"/>
                    <a:pt x="7901" y="2193"/>
                    <a:pt x="7903" y="2191"/>
                  </a:cubicBezTo>
                  <a:close/>
                  <a:moveTo>
                    <a:pt x="6510" y="2200"/>
                  </a:moveTo>
                  <a:lnTo>
                    <a:pt x="6510" y="2200"/>
                  </a:lnTo>
                  <a:cubicBezTo>
                    <a:pt x="6509" y="2200"/>
                    <a:pt x="6509" y="2204"/>
                    <a:pt x="6509" y="2208"/>
                  </a:cubicBezTo>
                  <a:cubicBezTo>
                    <a:pt x="6509" y="2205"/>
                    <a:pt x="6509" y="2202"/>
                    <a:pt x="6510" y="2200"/>
                  </a:cubicBezTo>
                  <a:close/>
                  <a:moveTo>
                    <a:pt x="1773" y="2214"/>
                  </a:moveTo>
                  <a:cubicBezTo>
                    <a:pt x="1776" y="2216"/>
                    <a:pt x="1779" y="2217"/>
                    <a:pt x="1782" y="2219"/>
                  </a:cubicBezTo>
                  <a:cubicBezTo>
                    <a:pt x="1778" y="2216"/>
                    <a:pt x="1775" y="2215"/>
                    <a:pt x="1773" y="2214"/>
                  </a:cubicBezTo>
                  <a:close/>
                  <a:moveTo>
                    <a:pt x="7855" y="2218"/>
                  </a:moveTo>
                  <a:cubicBezTo>
                    <a:pt x="7854" y="2218"/>
                    <a:pt x="7854" y="2218"/>
                    <a:pt x="7853" y="2219"/>
                  </a:cubicBezTo>
                  <a:cubicBezTo>
                    <a:pt x="7853" y="2219"/>
                    <a:pt x="7855" y="2219"/>
                    <a:pt x="7858" y="2219"/>
                  </a:cubicBezTo>
                  <a:lnTo>
                    <a:pt x="7858" y="2219"/>
                  </a:lnTo>
                  <a:cubicBezTo>
                    <a:pt x="7857" y="2218"/>
                    <a:pt x="7856" y="2218"/>
                    <a:pt x="7855" y="2218"/>
                  </a:cubicBezTo>
                  <a:close/>
                  <a:moveTo>
                    <a:pt x="7257" y="2256"/>
                  </a:moveTo>
                  <a:cubicBezTo>
                    <a:pt x="7256" y="2256"/>
                    <a:pt x="7254" y="2257"/>
                    <a:pt x="7254" y="2258"/>
                  </a:cubicBezTo>
                  <a:cubicBezTo>
                    <a:pt x="7258" y="2258"/>
                    <a:pt x="7259" y="2258"/>
                    <a:pt x="7257" y="2256"/>
                  </a:cubicBezTo>
                  <a:close/>
                  <a:moveTo>
                    <a:pt x="7472" y="2264"/>
                  </a:moveTo>
                  <a:cubicBezTo>
                    <a:pt x="7472" y="2264"/>
                    <a:pt x="7472" y="2264"/>
                    <a:pt x="7472" y="2264"/>
                  </a:cubicBezTo>
                  <a:cubicBezTo>
                    <a:pt x="7472" y="2264"/>
                    <a:pt x="7472" y="2264"/>
                    <a:pt x="7472" y="2264"/>
                  </a:cubicBezTo>
                  <a:close/>
                  <a:moveTo>
                    <a:pt x="7836" y="2264"/>
                  </a:moveTo>
                  <a:cubicBezTo>
                    <a:pt x="7836" y="2265"/>
                    <a:pt x="7835" y="2267"/>
                    <a:pt x="7834" y="2268"/>
                  </a:cubicBezTo>
                  <a:lnTo>
                    <a:pt x="7834" y="2268"/>
                  </a:lnTo>
                  <a:cubicBezTo>
                    <a:pt x="7837" y="2265"/>
                    <a:pt x="7839" y="2264"/>
                    <a:pt x="7836" y="2264"/>
                  </a:cubicBezTo>
                  <a:close/>
                  <a:moveTo>
                    <a:pt x="7834" y="2268"/>
                  </a:moveTo>
                  <a:lnTo>
                    <a:pt x="7834" y="2268"/>
                  </a:lnTo>
                  <a:cubicBezTo>
                    <a:pt x="7833" y="2269"/>
                    <a:pt x="7832" y="2270"/>
                    <a:pt x="7832" y="2271"/>
                  </a:cubicBezTo>
                  <a:lnTo>
                    <a:pt x="7832" y="2271"/>
                  </a:lnTo>
                  <a:cubicBezTo>
                    <a:pt x="7833" y="2271"/>
                    <a:pt x="7833" y="2270"/>
                    <a:pt x="7834" y="2268"/>
                  </a:cubicBezTo>
                  <a:close/>
                  <a:moveTo>
                    <a:pt x="1631" y="2280"/>
                  </a:moveTo>
                  <a:cubicBezTo>
                    <a:pt x="1631" y="2280"/>
                    <a:pt x="1632" y="2281"/>
                    <a:pt x="1633" y="2283"/>
                  </a:cubicBezTo>
                  <a:lnTo>
                    <a:pt x="1633" y="2283"/>
                  </a:lnTo>
                  <a:cubicBezTo>
                    <a:pt x="1634" y="2282"/>
                    <a:pt x="1633" y="2282"/>
                    <a:pt x="1631" y="2280"/>
                  </a:cubicBezTo>
                  <a:close/>
                  <a:moveTo>
                    <a:pt x="7209" y="2376"/>
                  </a:moveTo>
                  <a:lnTo>
                    <a:pt x="7209" y="2376"/>
                  </a:lnTo>
                  <a:cubicBezTo>
                    <a:pt x="7208" y="2376"/>
                    <a:pt x="7207" y="2377"/>
                    <a:pt x="7207" y="2378"/>
                  </a:cubicBezTo>
                  <a:lnTo>
                    <a:pt x="7207" y="2378"/>
                  </a:lnTo>
                  <a:cubicBezTo>
                    <a:pt x="7207" y="2377"/>
                    <a:pt x="7208" y="2377"/>
                    <a:pt x="7209" y="2376"/>
                  </a:cubicBezTo>
                  <a:close/>
                  <a:moveTo>
                    <a:pt x="7175" y="2376"/>
                  </a:moveTo>
                  <a:lnTo>
                    <a:pt x="7170" y="2387"/>
                  </a:lnTo>
                  <a:cubicBezTo>
                    <a:pt x="7170" y="2387"/>
                    <a:pt x="7175" y="2381"/>
                    <a:pt x="7175" y="2376"/>
                  </a:cubicBezTo>
                  <a:close/>
                  <a:moveTo>
                    <a:pt x="7158" y="2398"/>
                  </a:moveTo>
                  <a:cubicBezTo>
                    <a:pt x="7156" y="2400"/>
                    <a:pt x="7155" y="2401"/>
                    <a:pt x="7154" y="2402"/>
                  </a:cubicBezTo>
                  <a:lnTo>
                    <a:pt x="7154" y="2402"/>
                  </a:lnTo>
                  <a:cubicBezTo>
                    <a:pt x="7155" y="2401"/>
                    <a:pt x="7156" y="2400"/>
                    <a:pt x="7158" y="2398"/>
                  </a:cubicBezTo>
                  <a:close/>
                  <a:moveTo>
                    <a:pt x="983" y="2408"/>
                  </a:moveTo>
                  <a:cubicBezTo>
                    <a:pt x="981" y="2408"/>
                    <a:pt x="979" y="2408"/>
                    <a:pt x="975" y="2409"/>
                  </a:cubicBezTo>
                  <a:cubicBezTo>
                    <a:pt x="980" y="2412"/>
                    <a:pt x="986" y="2413"/>
                    <a:pt x="991" y="2415"/>
                  </a:cubicBezTo>
                  <a:lnTo>
                    <a:pt x="991" y="2415"/>
                  </a:lnTo>
                  <a:cubicBezTo>
                    <a:pt x="988" y="2412"/>
                    <a:pt x="990" y="2408"/>
                    <a:pt x="983" y="2408"/>
                  </a:cubicBezTo>
                  <a:close/>
                  <a:moveTo>
                    <a:pt x="991" y="2415"/>
                  </a:moveTo>
                  <a:cubicBezTo>
                    <a:pt x="992" y="2415"/>
                    <a:pt x="993" y="2416"/>
                    <a:pt x="995" y="2416"/>
                  </a:cubicBezTo>
                  <a:lnTo>
                    <a:pt x="995" y="2416"/>
                  </a:lnTo>
                  <a:cubicBezTo>
                    <a:pt x="994" y="2415"/>
                    <a:pt x="992" y="2415"/>
                    <a:pt x="991" y="2415"/>
                  </a:cubicBezTo>
                  <a:close/>
                  <a:moveTo>
                    <a:pt x="1106" y="2430"/>
                  </a:moveTo>
                  <a:cubicBezTo>
                    <a:pt x="1105" y="2432"/>
                    <a:pt x="1106" y="2432"/>
                    <a:pt x="1110" y="2432"/>
                  </a:cubicBezTo>
                  <a:cubicBezTo>
                    <a:pt x="1109" y="2431"/>
                    <a:pt x="1107" y="2430"/>
                    <a:pt x="1106" y="2430"/>
                  </a:cubicBezTo>
                  <a:close/>
                  <a:moveTo>
                    <a:pt x="998" y="2443"/>
                  </a:moveTo>
                  <a:cubicBezTo>
                    <a:pt x="998" y="2443"/>
                    <a:pt x="995" y="2445"/>
                    <a:pt x="997" y="2445"/>
                  </a:cubicBezTo>
                  <a:cubicBezTo>
                    <a:pt x="998" y="2445"/>
                    <a:pt x="1000" y="2445"/>
                    <a:pt x="1003" y="2443"/>
                  </a:cubicBezTo>
                  <a:close/>
                  <a:moveTo>
                    <a:pt x="1001" y="2453"/>
                  </a:moveTo>
                  <a:lnTo>
                    <a:pt x="1001" y="2453"/>
                  </a:lnTo>
                  <a:cubicBezTo>
                    <a:pt x="1000" y="2454"/>
                    <a:pt x="999" y="2454"/>
                    <a:pt x="998" y="2454"/>
                  </a:cubicBezTo>
                  <a:cubicBezTo>
                    <a:pt x="998" y="2454"/>
                    <a:pt x="999" y="2454"/>
                    <a:pt x="1001" y="2453"/>
                  </a:cubicBezTo>
                  <a:close/>
                  <a:moveTo>
                    <a:pt x="7108" y="2460"/>
                  </a:moveTo>
                  <a:cubicBezTo>
                    <a:pt x="7108" y="2460"/>
                    <a:pt x="7108" y="2460"/>
                    <a:pt x="7108" y="2460"/>
                  </a:cubicBezTo>
                  <a:lnTo>
                    <a:pt x="7108" y="2460"/>
                  </a:lnTo>
                  <a:cubicBezTo>
                    <a:pt x="7109" y="2460"/>
                    <a:pt x="7111" y="2460"/>
                    <a:pt x="7108" y="2460"/>
                  </a:cubicBezTo>
                  <a:close/>
                  <a:moveTo>
                    <a:pt x="7108" y="2460"/>
                  </a:moveTo>
                  <a:cubicBezTo>
                    <a:pt x="7107" y="2461"/>
                    <a:pt x="7106" y="2462"/>
                    <a:pt x="7107" y="2464"/>
                  </a:cubicBezTo>
                  <a:lnTo>
                    <a:pt x="7107" y="2464"/>
                  </a:lnTo>
                  <a:cubicBezTo>
                    <a:pt x="7108" y="2463"/>
                    <a:pt x="7108" y="2462"/>
                    <a:pt x="7108" y="2460"/>
                  </a:cubicBezTo>
                  <a:close/>
                  <a:moveTo>
                    <a:pt x="1692" y="2462"/>
                  </a:moveTo>
                  <a:cubicBezTo>
                    <a:pt x="1694" y="2463"/>
                    <a:pt x="1697" y="2464"/>
                    <a:pt x="1701" y="2465"/>
                  </a:cubicBezTo>
                  <a:lnTo>
                    <a:pt x="1701" y="2465"/>
                  </a:lnTo>
                  <a:cubicBezTo>
                    <a:pt x="1698" y="2464"/>
                    <a:pt x="1695" y="2463"/>
                    <a:pt x="1692" y="2462"/>
                  </a:cubicBezTo>
                  <a:close/>
                  <a:moveTo>
                    <a:pt x="1701" y="2465"/>
                  </a:moveTo>
                  <a:cubicBezTo>
                    <a:pt x="1707" y="2466"/>
                    <a:pt x="1711" y="2468"/>
                    <a:pt x="1715" y="2471"/>
                  </a:cubicBezTo>
                  <a:cubicBezTo>
                    <a:pt x="1715" y="2471"/>
                    <a:pt x="1715" y="2465"/>
                    <a:pt x="1709" y="2465"/>
                  </a:cubicBezTo>
                  <a:cubicBezTo>
                    <a:pt x="1706" y="2465"/>
                    <a:pt x="1703" y="2465"/>
                    <a:pt x="1701" y="2465"/>
                  </a:cubicBezTo>
                  <a:close/>
                  <a:moveTo>
                    <a:pt x="1036" y="2503"/>
                  </a:moveTo>
                  <a:lnTo>
                    <a:pt x="1036" y="2503"/>
                  </a:lnTo>
                  <a:cubicBezTo>
                    <a:pt x="1034" y="2503"/>
                    <a:pt x="1033" y="2504"/>
                    <a:pt x="1031" y="2504"/>
                  </a:cubicBezTo>
                  <a:cubicBezTo>
                    <a:pt x="1031" y="2504"/>
                    <a:pt x="1033" y="2504"/>
                    <a:pt x="1036" y="2503"/>
                  </a:cubicBezTo>
                  <a:close/>
                  <a:moveTo>
                    <a:pt x="1045" y="2506"/>
                  </a:moveTo>
                  <a:lnTo>
                    <a:pt x="1037" y="2510"/>
                  </a:lnTo>
                  <a:cubicBezTo>
                    <a:pt x="1037" y="2510"/>
                    <a:pt x="1042" y="2508"/>
                    <a:pt x="1046" y="2506"/>
                  </a:cubicBezTo>
                  <a:lnTo>
                    <a:pt x="1046" y="2506"/>
                  </a:lnTo>
                  <a:cubicBezTo>
                    <a:pt x="1046" y="2506"/>
                    <a:pt x="1046" y="2506"/>
                    <a:pt x="1046" y="2506"/>
                  </a:cubicBezTo>
                  <a:cubicBezTo>
                    <a:pt x="1045" y="2506"/>
                    <a:pt x="1045" y="2506"/>
                    <a:pt x="1045" y="2506"/>
                  </a:cubicBezTo>
                  <a:close/>
                  <a:moveTo>
                    <a:pt x="353" y="2515"/>
                  </a:moveTo>
                  <a:lnTo>
                    <a:pt x="353" y="2515"/>
                  </a:lnTo>
                  <a:cubicBezTo>
                    <a:pt x="355" y="2517"/>
                    <a:pt x="357" y="2519"/>
                    <a:pt x="359" y="2521"/>
                  </a:cubicBezTo>
                  <a:cubicBezTo>
                    <a:pt x="357" y="2517"/>
                    <a:pt x="355" y="2515"/>
                    <a:pt x="353" y="2515"/>
                  </a:cubicBezTo>
                  <a:close/>
                  <a:moveTo>
                    <a:pt x="1703" y="2521"/>
                  </a:moveTo>
                  <a:cubicBezTo>
                    <a:pt x="1703" y="2521"/>
                    <a:pt x="1703" y="2521"/>
                    <a:pt x="1703" y="2521"/>
                  </a:cubicBezTo>
                  <a:cubicBezTo>
                    <a:pt x="1703" y="2521"/>
                    <a:pt x="1703" y="2521"/>
                    <a:pt x="1703" y="2521"/>
                  </a:cubicBezTo>
                  <a:close/>
                  <a:moveTo>
                    <a:pt x="5999" y="2538"/>
                  </a:moveTo>
                  <a:cubicBezTo>
                    <a:pt x="5999" y="2544"/>
                    <a:pt x="6000" y="2545"/>
                    <a:pt x="6002" y="2546"/>
                  </a:cubicBezTo>
                  <a:lnTo>
                    <a:pt x="6002" y="2546"/>
                  </a:lnTo>
                  <a:lnTo>
                    <a:pt x="5999" y="2538"/>
                  </a:lnTo>
                  <a:close/>
                  <a:moveTo>
                    <a:pt x="6374" y="2549"/>
                  </a:moveTo>
                  <a:cubicBezTo>
                    <a:pt x="6374" y="2549"/>
                    <a:pt x="6374" y="2549"/>
                    <a:pt x="6374" y="2549"/>
                  </a:cubicBezTo>
                  <a:cubicBezTo>
                    <a:pt x="6374" y="2549"/>
                    <a:pt x="6374" y="2549"/>
                    <a:pt x="6374" y="2549"/>
                  </a:cubicBezTo>
                  <a:close/>
                  <a:moveTo>
                    <a:pt x="6002" y="2546"/>
                  </a:moveTo>
                  <a:lnTo>
                    <a:pt x="6005" y="2555"/>
                  </a:lnTo>
                  <a:cubicBezTo>
                    <a:pt x="6005" y="2549"/>
                    <a:pt x="6003" y="2548"/>
                    <a:pt x="6002" y="2546"/>
                  </a:cubicBezTo>
                  <a:close/>
                  <a:moveTo>
                    <a:pt x="791" y="1732"/>
                  </a:moveTo>
                  <a:lnTo>
                    <a:pt x="791" y="1732"/>
                  </a:lnTo>
                  <a:cubicBezTo>
                    <a:pt x="791" y="1741"/>
                    <a:pt x="787" y="1746"/>
                    <a:pt x="784" y="1752"/>
                  </a:cubicBezTo>
                  <a:lnTo>
                    <a:pt x="784" y="1752"/>
                  </a:lnTo>
                  <a:cubicBezTo>
                    <a:pt x="786" y="1750"/>
                    <a:pt x="788" y="1747"/>
                    <a:pt x="791" y="1743"/>
                  </a:cubicBezTo>
                  <a:lnTo>
                    <a:pt x="791" y="1743"/>
                  </a:lnTo>
                  <a:cubicBezTo>
                    <a:pt x="791" y="1754"/>
                    <a:pt x="791" y="1748"/>
                    <a:pt x="785" y="1765"/>
                  </a:cubicBezTo>
                  <a:cubicBezTo>
                    <a:pt x="791" y="1754"/>
                    <a:pt x="792" y="1753"/>
                    <a:pt x="793" y="1753"/>
                  </a:cubicBezTo>
                  <a:cubicBezTo>
                    <a:pt x="793" y="1753"/>
                    <a:pt x="793" y="1753"/>
                    <a:pt x="793" y="1753"/>
                  </a:cubicBezTo>
                  <a:cubicBezTo>
                    <a:pt x="794" y="1753"/>
                    <a:pt x="794" y="1752"/>
                    <a:pt x="796" y="1748"/>
                  </a:cubicBezTo>
                  <a:lnTo>
                    <a:pt x="796" y="1748"/>
                  </a:lnTo>
                  <a:cubicBezTo>
                    <a:pt x="796" y="1757"/>
                    <a:pt x="792" y="1767"/>
                    <a:pt x="794" y="1767"/>
                  </a:cubicBezTo>
                  <a:cubicBezTo>
                    <a:pt x="794" y="1767"/>
                    <a:pt x="795" y="1766"/>
                    <a:pt x="796" y="1765"/>
                  </a:cubicBezTo>
                  <a:lnTo>
                    <a:pt x="796" y="1765"/>
                  </a:lnTo>
                  <a:cubicBezTo>
                    <a:pt x="796" y="1771"/>
                    <a:pt x="791" y="1776"/>
                    <a:pt x="791" y="1776"/>
                  </a:cubicBezTo>
                  <a:cubicBezTo>
                    <a:pt x="791" y="1777"/>
                    <a:pt x="792" y="1777"/>
                    <a:pt x="793" y="1777"/>
                  </a:cubicBezTo>
                  <a:cubicBezTo>
                    <a:pt x="798" y="1777"/>
                    <a:pt x="802" y="1764"/>
                    <a:pt x="802" y="1754"/>
                  </a:cubicBezTo>
                  <a:cubicBezTo>
                    <a:pt x="813" y="1754"/>
                    <a:pt x="802" y="1765"/>
                    <a:pt x="802" y="1776"/>
                  </a:cubicBezTo>
                  <a:cubicBezTo>
                    <a:pt x="807" y="1771"/>
                    <a:pt x="813" y="1760"/>
                    <a:pt x="819" y="1760"/>
                  </a:cubicBezTo>
                  <a:lnTo>
                    <a:pt x="819" y="1760"/>
                  </a:lnTo>
                  <a:cubicBezTo>
                    <a:pt x="813" y="1765"/>
                    <a:pt x="813" y="1765"/>
                    <a:pt x="813" y="1765"/>
                  </a:cubicBezTo>
                  <a:cubicBezTo>
                    <a:pt x="816" y="1762"/>
                    <a:pt x="819" y="1761"/>
                    <a:pt x="821" y="1761"/>
                  </a:cubicBezTo>
                  <a:cubicBezTo>
                    <a:pt x="823" y="1761"/>
                    <a:pt x="824" y="1762"/>
                    <a:pt x="826" y="1762"/>
                  </a:cubicBezTo>
                  <a:cubicBezTo>
                    <a:pt x="828" y="1762"/>
                    <a:pt x="831" y="1760"/>
                    <a:pt x="835" y="1754"/>
                  </a:cubicBezTo>
                  <a:lnTo>
                    <a:pt x="835" y="1760"/>
                  </a:lnTo>
                  <a:cubicBezTo>
                    <a:pt x="835" y="1748"/>
                    <a:pt x="835" y="1743"/>
                    <a:pt x="841" y="1737"/>
                  </a:cubicBezTo>
                  <a:cubicBezTo>
                    <a:pt x="841" y="1737"/>
                    <a:pt x="843" y="1732"/>
                    <a:pt x="845" y="1732"/>
                  </a:cubicBezTo>
                  <a:cubicBezTo>
                    <a:pt x="846" y="1732"/>
                    <a:pt x="847" y="1733"/>
                    <a:pt x="847" y="1737"/>
                  </a:cubicBezTo>
                  <a:cubicBezTo>
                    <a:pt x="841" y="1737"/>
                    <a:pt x="841" y="1743"/>
                    <a:pt x="841" y="1743"/>
                  </a:cubicBezTo>
                  <a:cubicBezTo>
                    <a:pt x="841" y="1760"/>
                    <a:pt x="841" y="1748"/>
                    <a:pt x="835" y="1760"/>
                  </a:cubicBezTo>
                  <a:cubicBezTo>
                    <a:pt x="840" y="1755"/>
                    <a:pt x="848" y="1747"/>
                    <a:pt x="851" y="1747"/>
                  </a:cubicBezTo>
                  <a:cubicBezTo>
                    <a:pt x="852" y="1747"/>
                    <a:pt x="852" y="1747"/>
                    <a:pt x="852" y="1748"/>
                  </a:cubicBezTo>
                  <a:cubicBezTo>
                    <a:pt x="849" y="1757"/>
                    <a:pt x="847" y="1757"/>
                    <a:pt x="844" y="1757"/>
                  </a:cubicBezTo>
                  <a:cubicBezTo>
                    <a:pt x="842" y="1757"/>
                    <a:pt x="841" y="1757"/>
                    <a:pt x="841" y="1765"/>
                  </a:cubicBezTo>
                  <a:lnTo>
                    <a:pt x="841" y="1760"/>
                  </a:lnTo>
                  <a:cubicBezTo>
                    <a:pt x="839" y="1767"/>
                    <a:pt x="838" y="1769"/>
                    <a:pt x="837" y="1769"/>
                  </a:cubicBezTo>
                  <a:cubicBezTo>
                    <a:pt x="836" y="1769"/>
                    <a:pt x="835" y="1768"/>
                    <a:pt x="835" y="1768"/>
                  </a:cubicBezTo>
                  <a:cubicBezTo>
                    <a:pt x="833" y="1768"/>
                    <a:pt x="832" y="1770"/>
                    <a:pt x="830" y="1782"/>
                  </a:cubicBezTo>
                  <a:cubicBezTo>
                    <a:pt x="831" y="1783"/>
                    <a:pt x="832" y="1784"/>
                    <a:pt x="833" y="1784"/>
                  </a:cubicBezTo>
                  <a:cubicBezTo>
                    <a:pt x="837" y="1784"/>
                    <a:pt x="840" y="1780"/>
                    <a:pt x="843" y="1780"/>
                  </a:cubicBezTo>
                  <a:cubicBezTo>
                    <a:pt x="844" y="1780"/>
                    <a:pt x="845" y="1781"/>
                    <a:pt x="847" y="1782"/>
                  </a:cubicBezTo>
                  <a:cubicBezTo>
                    <a:pt x="852" y="1776"/>
                    <a:pt x="852" y="1771"/>
                    <a:pt x="852" y="1765"/>
                  </a:cubicBezTo>
                  <a:cubicBezTo>
                    <a:pt x="854" y="1763"/>
                    <a:pt x="856" y="1762"/>
                    <a:pt x="857" y="1762"/>
                  </a:cubicBezTo>
                  <a:lnTo>
                    <a:pt x="857" y="1762"/>
                  </a:lnTo>
                  <a:cubicBezTo>
                    <a:pt x="863" y="1762"/>
                    <a:pt x="853" y="1791"/>
                    <a:pt x="859" y="1791"/>
                  </a:cubicBezTo>
                  <a:cubicBezTo>
                    <a:pt x="860" y="1791"/>
                    <a:pt x="861" y="1790"/>
                    <a:pt x="863" y="1788"/>
                  </a:cubicBezTo>
                  <a:cubicBezTo>
                    <a:pt x="867" y="1779"/>
                    <a:pt x="872" y="1765"/>
                    <a:pt x="874" y="1765"/>
                  </a:cubicBezTo>
                  <a:cubicBezTo>
                    <a:pt x="874" y="1765"/>
                    <a:pt x="875" y="1766"/>
                    <a:pt x="875" y="1771"/>
                  </a:cubicBezTo>
                  <a:lnTo>
                    <a:pt x="869" y="1788"/>
                  </a:lnTo>
                  <a:cubicBezTo>
                    <a:pt x="873" y="1788"/>
                    <a:pt x="878" y="1771"/>
                    <a:pt x="879" y="1771"/>
                  </a:cubicBezTo>
                  <a:cubicBezTo>
                    <a:pt x="880" y="1771"/>
                    <a:pt x="880" y="1772"/>
                    <a:pt x="880" y="1776"/>
                  </a:cubicBezTo>
                  <a:cubicBezTo>
                    <a:pt x="880" y="1782"/>
                    <a:pt x="875" y="1782"/>
                    <a:pt x="875" y="1782"/>
                  </a:cubicBezTo>
                  <a:cubicBezTo>
                    <a:pt x="875" y="1786"/>
                    <a:pt x="875" y="1787"/>
                    <a:pt x="875" y="1787"/>
                  </a:cubicBezTo>
                  <a:cubicBezTo>
                    <a:pt x="877" y="1787"/>
                    <a:pt x="880" y="1776"/>
                    <a:pt x="884" y="1776"/>
                  </a:cubicBezTo>
                  <a:cubicBezTo>
                    <a:pt x="885" y="1776"/>
                    <a:pt x="885" y="1776"/>
                    <a:pt x="886" y="1776"/>
                  </a:cubicBezTo>
                  <a:lnTo>
                    <a:pt x="880" y="1788"/>
                  </a:lnTo>
                  <a:cubicBezTo>
                    <a:pt x="886" y="1788"/>
                    <a:pt x="897" y="1782"/>
                    <a:pt x="908" y="1782"/>
                  </a:cubicBezTo>
                  <a:cubicBezTo>
                    <a:pt x="908" y="1782"/>
                    <a:pt x="903" y="1788"/>
                    <a:pt x="903" y="1793"/>
                  </a:cubicBezTo>
                  <a:cubicBezTo>
                    <a:pt x="904" y="1792"/>
                    <a:pt x="905" y="1792"/>
                    <a:pt x="907" y="1792"/>
                  </a:cubicBezTo>
                  <a:cubicBezTo>
                    <a:pt x="915" y="1792"/>
                    <a:pt x="921" y="1806"/>
                    <a:pt x="931" y="1816"/>
                  </a:cubicBezTo>
                  <a:lnTo>
                    <a:pt x="933" y="1811"/>
                  </a:lnTo>
                  <a:lnTo>
                    <a:pt x="933" y="1811"/>
                  </a:lnTo>
                  <a:cubicBezTo>
                    <a:pt x="933" y="1811"/>
                    <a:pt x="933" y="1811"/>
                    <a:pt x="933" y="1811"/>
                  </a:cubicBezTo>
                  <a:cubicBezTo>
                    <a:pt x="936" y="1811"/>
                    <a:pt x="937" y="1803"/>
                    <a:pt x="942" y="1799"/>
                  </a:cubicBezTo>
                  <a:lnTo>
                    <a:pt x="942" y="1799"/>
                  </a:lnTo>
                  <a:cubicBezTo>
                    <a:pt x="942" y="1799"/>
                    <a:pt x="942" y="1804"/>
                    <a:pt x="936" y="1810"/>
                  </a:cubicBezTo>
                  <a:cubicBezTo>
                    <a:pt x="942" y="1804"/>
                    <a:pt x="950" y="1799"/>
                    <a:pt x="956" y="1799"/>
                  </a:cubicBezTo>
                  <a:cubicBezTo>
                    <a:pt x="961" y="1799"/>
                    <a:pt x="964" y="1802"/>
                    <a:pt x="964" y="1810"/>
                  </a:cubicBezTo>
                  <a:cubicBezTo>
                    <a:pt x="964" y="1812"/>
                    <a:pt x="964" y="1812"/>
                    <a:pt x="965" y="1812"/>
                  </a:cubicBezTo>
                  <a:cubicBezTo>
                    <a:pt x="967" y="1812"/>
                    <a:pt x="973" y="1796"/>
                    <a:pt x="975" y="1796"/>
                  </a:cubicBezTo>
                  <a:cubicBezTo>
                    <a:pt x="975" y="1796"/>
                    <a:pt x="975" y="1797"/>
                    <a:pt x="975" y="1799"/>
                  </a:cubicBezTo>
                  <a:lnTo>
                    <a:pt x="975" y="1804"/>
                  </a:lnTo>
                  <a:cubicBezTo>
                    <a:pt x="987" y="1810"/>
                    <a:pt x="998" y="1804"/>
                    <a:pt x="1003" y="1827"/>
                  </a:cubicBezTo>
                  <a:cubicBezTo>
                    <a:pt x="1005" y="1822"/>
                    <a:pt x="1006" y="1821"/>
                    <a:pt x="1007" y="1821"/>
                  </a:cubicBezTo>
                  <a:cubicBezTo>
                    <a:pt x="1008" y="1821"/>
                    <a:pt x="1010" y="1823"/>
                    <a:pt x="1011" y="1823"/>
                  </a:cubicBezTo>
                  <a:cubicBezTo>
                    <a:pt x="1013" y="1823"/>
                    <a:pt x="1016" y="1821"/>
                    <a:pt x="1020" y="1810"/>
                  </a:cubicBezTo>
                  <a:cubicBezTo>
                    <a:pt x="1020" y="1827"/>
                    <a:pt x="1020" y="1832"/>
                    <a:pt x="1026" y="1844"/>
                  </a:cubicBezTo>
                  <a:cubicBezTo>
                    <a:pt x="1026" y="1844"/>
                    <a:pt x="1031" y="1827"/>
                    <a:pt x="1037" y="1827"/>
                  </a:cubicBezTo>
                  <a:lnTo>
                    <a:pt x="1037" y="1827"/>
                  </a:lnTo>
                  <a:lnTo>
                    <a:pt x="1031" y="1838"/>
                  </a:lnTo>
                  <a:lnTo>
                    <a:pt x="1043" y="1827"/>
                  </a:lnTo>
                  <a:lnTo>
                    <a:pt x="1037" y="1844"/>
                  </a:lnTo>
                  <a:lnTo>
                    <a:pt x="1043" y="1844"/>
                  </a:lnTo>
                  <a:cubicBezTo>
                    <a:pt x="1043" y="1838"/>
                    <a:pt x="1043" y="1832"/>
                    <a:pt x="1043" y="1832"/>
                  </a:cubicBezTo>
                  <a:cubicBezTo>
                    <a:pt x="1044" y="1831"/>
                    <a:pt x="1044" y="1831"/>
                    <a:pt x="1045" y="1831"/>
                  </a:cubicBezTo>
                  <a:cubicBezTo>
                    <a:pt x="1048" y="1831"/>
                    <a:pt x="1048" y="1839"/>
                    <a:pt x="1048" y="1844"/>
                  </a:cubicBezTo>
                  <a:cubicBezTo>
                    <a:pt x="1048" y="1844"/>
                    <a:pt x="1048" y="1849"/>
                    <a:pt x="1048" y="1849"/>
                  </a:cubicBezTo>
                  <a:lnTo>
                    <a:pt x="1054" y="1849"/>
                  </a:lnTo>
                  <a:cubicBezTo>
                    <a:pt x="1054" y="1849"/>
                    <a:pt x="1054" y="1849"/>
                    <a:pt x="1054" y="1855"/>
                  </a:cubicBezTo>
                  <a:cubicBezTo>
                    <a:pt x="1054" y="1855"/>
                    <a:pt x="1054" y="1849"/>
                    <a:pt x="1048" y="1849"/>
                  </a:cubicBezTo>
                  <a:lnTo>
                    <a:pt x="1048" y="1849"/>
                  </a:lnTo>
                  <a:cubicBezTo>
                    <a:pt x="1048" y="1855"/>
                    <a:pt x="1054" y="1855"/>
                    <a:pt x="1054" y="1860"/>
                  </a:cubicBezTo>
                  <a:lnTo>
                    <a:pt x="1054" y="1860"/>
                  </a:lnTo>
                  <a:cubicBezTo>
                    <a:pt x="1050" y="1860"/>
                    <a:pt x="1051" y="1859"/>
                    <a:pt x="1043" y="1855"/>
                  </a:cubicBezTo>
                  <a:lnTo>
                    <a:pt x="1043" y="1855"/>
                  </a:lnTo>
                  <a:cubicBezTo>
                    <a:pt x="1059" y="1866"/>
                    <a:pt x="1043" y="1860"/>
                    <a:pt x="1054" y="1866"/>
                  </a:cubicBezTo>
                  <a:cubicBezTo>
                    <a:pt x="1046" y="1866"/>
                    <a:pt x="1041" y="1861"/>
                    <a:pt x="1040" y="1861"/>
                  </a:cubicBezTo>
                  <a:lnTo>
                    <a:pt x="1040" y="1861"/>
                  </a:lnTo>
                  <a:cubicBezTo>
                    <a:pt x="1040" y="1861"/>
                    <a:pt x="1041" y="1862"/>
                    <a:pt x="1043" y="1866"/>
                  </a:cubicBezTo>
                  <a:cubicBezTo>
                    <a:pt x="1031" y="1860"/>
                    <a:pt x="1026" y="1855"/>
                    <a:pt x="1026" y="1855"/>
                  </a:cubicBezTo>
                  <a:lnTo>
                    <a:pt x="1026" y="1855"/>
                  </a:lnTo>
                  <a:cubicBezTo>
                    <a:pt x="1026" y="1860"/>
                    <a:pt x="1043" y="1866"/>
                    <a:pt x="1048" y="1872"/>
                  </a:cubicBezTo>
                  <a:cubicBezTo>
                    <a:pt x="1049" y="1873"/>
                    <a:pt x="1049" y="1873"/>
                    <a:pt x="1049" y="1873"/>
                  </a:cubicBezTo>
                  <a:cubicBezTo>
                    <a:pt x="1047" y="1873"/>
                    <a:pt x="1036" y="1866"/>
                    <a:pt x="1031" y="1866"/>
                  </a:cubicBezTo>
                  <a:lnTo>
                    <a:pt x="1031" y="1866"/>
                  </a:lnTo>
                  <a:cubicBezTo>
                    <a:pt x="1031" y="1866"/>
                    <a:pt x="1048" y="1877"/>
                    <a:pt x="1043" y="1877"/>
                  </a:cubicBezTo>
                  <a:lnTo>
                    <a:pt x="1037" y="1877"/>
                  </a:lnTo>
                  <a:cubicBezTo>
                    <a:pt x="1048" y="1883"/>
                    <a:pt x="1037" y="1883"/>
                    <a:pt x="1048" y="1894"/>
                  </a:cubicBezTo>
                  <a:cubicBezTo>
                    <a:pt x="1048" y="1894"/>
                    <a:pt x="1048" y="1894"/>
                    <a:pt x="1048" y="1894"/>
                  </a:cubicBezTo>
                  <a:lnTo>
                    <a:pt x="1048" y="1894"/>
                  </a:lnTo>
                  <a:cubicBezTo>
                    <a:pt x="1054" y="1894"/>
                    <a:pt x="1059" y="1900"/>
                    <a:pt x="1065" y="1900"/>
                  </a:cubicBezTo>
                  <a:cubicBezTo>
                    <a:pt x="1065" y="1903"/>
                    <a:pt x="1071" y="1907"/>
                    <a:pt x="1070" y="1907"/>
                  </a:cubicBezTo>
                  <a:cubicBezTo>
                    <a:pt x="1070" y="1907"/>
                    <a:pt x="1068" y="1907"/>
                    <a:pt x="1065" y="1905"/>
                  </a:cubicBezTo>
                  <a:cubicBezTo>
                    <a:pt x="1048" y="1900"/>
                    <a:pt x="1059" y="1900"/>
                    <a:pt x="1048" y="1894"/>
                  </a:cubicBezTo>
                  <a:lnTo>
                    <a:pt x="1048" y="1894"/>
                  </a:lnTo>
                  <a:cubicBezTo>
                    <a:pt x="1054" y="1900"/>
                    <a:pt x="1059" y="1911"/>
                    <a:pt x="1059" y="1911"/>
                  </a:cubicBezTo>
                  <a:cubicBezTo>
                    <a:pt x="1043" y="1905"/>
                    <a:pt x="1054" y="1900"/>
                    <a:pt x="1043" y="1900"/>
                  </a:cubicBezTo>
                  <a:lnTo>
                    <a:pt x="1048" y="1900"/>
                  </a:lnTo>
                  <a:cubicBezTo>
                    <a:pt x="1020" y="1888"/>
                    <a:pt x="1048" y="1894"/>
                    <a:pt x="1026" y="1888"/>
                  </a:cubicBezTo>
                  <a:lnTo>
                    <a:pt x="1026" y="1888"/>
                  </a:lnTo>
                  <a:cubicBezTo>
                    <a:pt x="1020" y="1894"/>
                    <a:pt x="1031" y="1894"/>
                    <a:pt x="1020" y="1900"/>
                  </a:cubicBezTo>
                  <a:cubicBezTo>
                    <a:pt x="1031" y="1905"/>
                    <a:pt x="1037" y="1905"/>
                    <a:pt x="1043" y="1911"/>
                  </a:cubicBezTo>
                  <a:cubicBezTo>
                    <a:pt x="1045" y="1913"/>
                    <a:pt x="1045" y="1914"/>
                    <a:pt x="1043" y="1914"/>
                  </a:cubicBezTo>
                  <a:cubicBezTo>
                    <a:pt x="1037" y="1914"/>
                    <a:pt x="1021" y="1908"/>
                    <a:pt x="1017" y="1908"/>
                  </a:cubicBezTo>
                  <a:lnTo>
                    <a:pt x="1017" y="1908"/>
                  </a:lnTo>
                  <a:cubicBezTo>
                    <a:pt x="1016" y="1908"/>
                    <a:pt x="1017" y="1908"/>
                    <a:pt x="1020" y="1911"/>
                  </a:cubicBezTo>
                  <a:cubicBezTo>
                    <a:pt x="1031" y="1916"/>
                    <a:pt x="1048" y="1928"/>
                    <a:pt x="1037" y="1928"/>
                  </a:cubicBezTo>
                  <a:lnTo>
                    <a:pt x="1020" y="1916"/>
                  </a:lnTo>
                  <a:lnTo>
                    <a:pt x="1020" y="1916"/>
                  </a:lnTo>
                  <a:cubicBezTo>
                    <a:pt x="1020" y="1922"/>
                    <a:pt x="1043" y="1928"/>
                    <a:pt x="1031" y="1928"/>
                  </a:cubicBezTo>
                  <a:cubicBezTo>
                    <a:pt x="1026" y="1928"/>
                    <a:pt x="1026" y="1922"/>
                    <a:pt x="1026" y="1922"/>
                  </a:cubicBezTo>
                  <a:lnTo>
                    <a:pt x="1026" y="1922"/>
                  </a:lnTo>
                  <a:cubicBezTo>
                    <a:pt x="1009" y="1922"/>
                    <a:pt x="1031" y="1928"/>
                    <a:pt x="1031" y="1933"/>
                  </a:cubicBezTo>
                  <a:lnTo>
                    <a:pt x="1031" y="1933"/>
                  </a:lnTo>
                  <a:lnTo>
                    <a:pt x="1020" y="1928"/>
                  </a:lnTo>
                  <a:lnTo>
                    <a:pt x="1020" y="1928"/>
                  </a:lnTo>
                  <a:cubicBezTo>
                    <a:pt x="1020" y="1933"/>
                    <a:pt x="1026" y="1944"/>
                    <a:pt x="1026" y="1950"/>
                  </a:cubicBezTo>
                  <a:cubicBezTo>
                    <a:pt x="1026" y="1950"/>
                    <a:pt x="1020" y="1944"/>
                    <a:pt x="1015" y="1944"/>
                  </a:cubicBezTo>
                  <a:lnTo>
                    <a:pt x="1015" y="1944"/>
                  </a:lnTo>
                  <a:cubicBezTo>
                    <a:pt x="1020" y="1956"/>
                    <a:pt x="1009" y="1961"/>
                    <a:pt x="998" y="1961"/>
                  </a:cubicBezTo>
                  <a:lnTo>
                    <a:pt x="1009" y="1972"/>
                  </a:lnTo>
                  <a:lnTo>
                    <a:pt x="1009" y="1972"/>
                  </a:lnTo>
                  <a:cubicBezTo>
                    <a:pt x="1008" y="1972"/>
                    <a:pt x="1008" y="1972"/>
                    <a:pt x="1008" y="1972"/>
                  </a:cubicBezTo>
                  <a:lnTo>
                    <a:pt x="1008" y="1972"/>
                  </a:lnTo>
                  <a:cubicBezTo>
                    <a:pt x="1008" y="1972"/>
                    <a:pt x="1009" y="1972"/>
                    <a:pt x="1009" y="1972"/>
                  </a:cubicBezTo>
                  <a:lnTo>
                    <a:pt x="1009" y="1972"/>
                  </a:lnTo>
                  <a:lnTo>
                    <a:pt x="1009" y="1972"/>
                  </a:lnTo>
                  <a:cubicBezTo>
                    <a:pt x="1011" y="1972"/>
                    <a:pt x="1013" y="1972"/>
                    <a:pt x="1015" y="1972"/>
                  </a:cubicBezTo>
                  <a:cubicBezTo>
                    <a:pt x="1015" y="1974"/>
                    <a:pt x="1013" y="1975"/>
                    <a:pt x="1012" y="1975"/>
                  </a:cubicBezTo>
                  <a:cubicBezTo>
                    <a:pt x="1008" y="1975"/>
                    <a:pt x="1003" y="1972"/>
                    <a:pt x="1003" y="1972"/>
                  </a:cubicBezTo>
                  <a:lnTo>
                    <a:pt x="1003" y="1972"/>
                  </a:lnTo>
                  <a:cubicBezTo>
                    <a:pt x="1009" y="1978"/>
                    <a:pt x="1019" y="1994"/>
                    <a:pt x="1005" y="1995"/>
                  </a:cubicBezTo>
                  <a:lnTo>
                    <a:pt x="1005" y="1995"/>
                  </a:lnTo>
                  <a:cubicBezTo>
                    <a:pt x="1004" y="1994"/>
                    <a:pt x="1004" y="1993"/>
                    <a:pt x="1003" y="1993"/>
                  </a:cubicBezTo>
                  <a:lnTo>
                    <a:pt x="1003" y="1993"/>
                  </a:lnTo>
                  <a:lnTo>
                    <a:pt x="1003" y="1995"/>
                  </a:lnTo>
                  <a:cubicBezTo>
                    <a:pt x="1004" y="1995"/>
                    <a:pt x="1004" y="1995"/>
                    <a:pt x="1005" y="1995"/>
                  </a:cubicBezTo>
                  <a:lnTo>
                    <a:pt x="1005" y="1995"/>
                  </a:lnTo>
                  <a:cubicBezTo>
                    <a:pt x="1010" y="2000"/>
                    <a:pt x="1023" y="2006"/>
                    <a:pt x="1015" y="2006"/>
                  </a:cubicBezTo>
                  <a:lnTo>
                    <a:pt x="1009" y="2000"/>
                  </a:lnTo>
                  <a:lnTo>
                    <a:pt x="1009" y="2000"/>
                  </a:lnTo>
                  <a:cubicBezTo>
                    <a:pt x="1003" y="2012"/>
                    <a:pt x="1015" y="2023"/>
                    <a:pt x="992" y="2023"/>
                  </a:cubicBezTo>
                  <a:cubicBezTo>
                    <a:pt x="1009" y="2028"/>
                    <a:pt x="981" y="2028"/>
                    <a:pt x="1009" y="2040"/>
                  </a:cubicBezTo>
                  <a:cubicBezTo>
                    <a:pt x="998" y="2040"/>
                    <a:pt x="992" y="2037"/>
                    <a:pt x="987" y="2037"/>
                  </a:cubicBezTo>
                  <a:cubicBezTo>
                    <a:pt x="985" y="2037"/>
                    <a:pt x="983" y="2038"/>
                    <a:pt x="981" y="2040"/>
                  </a:cubicBezTo>
                  <a:cubicBezTo>
                    <a:pt x="975" y="2045"/>
                    <a:pt x="992" y="2045"/>
                    <a:pt x="998" y="2051"/>
                  </a:cubicBezTo>
                  <a:lnTo>
                    <a:pt x="981" y="2045"/>
                  </a:lnTo>
                  <a:lnTo>
                    <a:pt x="998" y="2056"/>
                  </a:lnTo>
                  <a:lnTo>
                    <a:pt x="981" y="2051"/>
                  </a:lnTo>
                  <a:lnTo>
                    <a:pt x="981" y="2056"/>
                  </a:lnTo>
                  <a:lnTo>
                    <a:pt x="992" y="2056"/>
                  </a:lnTo>
                  <a:cubicBezTo>
                    <a:pt x="998" y="2062"/>
                    <a:pt x="981" y="2062"/>
                    <a:pt x="975" y="2062"/>
                  </a:cubicBezTo>
                  <a:lnTo>
                    <a:pt x="987" y="2073"/>
                  </a:lnTo>
                  <a:cubicBezTo>
                    <a:pt x="981" y="2068"/>
                    <a:pt x="975" y="2068"/>
                    <a:pt x="975" y="2068"/>
                  </a:cubicBezTo>
                  <a:lnTo>
                    <a:pt x="975" y="2068"/>
                  </a:lnTo>
                  <a:cubicBezTo>
                    <a:pt x="978" y="2069"/>
                    <a:pt x="978" y="2069"/>
                    <a:pt x="978" y="2069"/>
                  </a:cubicBezTo>
                  <a:cubicBezTo>
                    <a:pt x="977" y="2069"/>
                    <a:pt x="972" y="2068"/>
                    <a:pt x="969" y="2068"/>
                  </a:cubicBezTo>
                  <a:cubicBezTo>
                    <a:pt x="967" y="2068"/>
                    <a:pt x="966" y="2069"/>
                    <a:pt x="970" y="2073"/>
                  </a:cubicBezTo>
                  <a:lnTo>
                    <a:pt x="981" y="2073"/>
                  </a:lnTo>
                  <a:cubicBezTo>
                    <a:pt x="975" y="2073"/>
                    <a:pt x="975" y="2079"/>
                    <a:pt x="975" y="2084"/>
                  </a:cubicBezTo>
                  <a:lnTo>
                    <a:pt x="964" y="2079"/>
                  </a:lnTo>
                  <a:lnTo>
                    <a:pt x="964" y="2079"/>
                  </a:lnTo>
                  <a:cubicBezTo>
                    <a:pt x="964" y="2084"/>
                    <a:pt x="970" y="2096"/>
                    <a:pt x="970" y="2101"/>
                  </a:cubicBezTo>
                  <a:lnTo>
                    <a:pt x="975" y="2101"/>
                  </a:lnTo>
                  <a:cubicBezTo>
                    <a:pt x="981" y="2104"/>
                    <a:pt x="982" y="2104"/>
                    <a:pt x="984" y="2104"/>
                  </a:cubicBezTo>
                  <a:cubicBezTo>
                    <a:pt x="985" y="2104"/>
                    <a:pt x="987" y="2104"/>
                    <a:pt x="992" y="2107"/>
                  </a:cubicBezTo>
                  <a:cubicBezTo>
                    <a:pt x="992" y="2107"/>
                    <a:pt x="975" y="2107"/>
                    <a:pt x="970" y="2101"/>
                  </a:cubicBezTo>
                  <a:lnTo>
                    <a:pt x="970" y="2101"/>
                  </a:lnTo>
                  <a:lnTo>
                    <a:pt x="975" y="2107"/>
                  </a:lnTo>
                  <a:lnTo>
                    <a:pt x="964" y="2107"/>
                  </a:lnTo>
                  <a:cubicBezTo>
                    <a:pt x="975" y="2107"/>
                    <a:pt x="947" y="2107"/>
                    <a:pt x="964" y="2112"/>
                  </a:cubicBezTo>
                  <a:lnTo>
                    <a:pt x="959" y="2112"/>
                  </a:lnTo>
                  <a:cubicBezTo>
                    <a:pt x="959" y="2118"/>
                    <a:pt x="964" y="2124"/>
                    <a:pt x="964" y="2129"/>
                  </a:cubicBezTo>
                  <a:cubicBezTo>
                    <a:pt x="975" y="2129"/>
                    <a:pt x="975" y="2129"/>
                    <a:pt x="981" y="2135"/>
                  </a:cubicBezTo>
                  <a:cubicBezTo>
                    <a:pt x="981" y="2135"/>
                    <a:pt x="970" y="2140"/>
                    <a:pt x="970" y="2146"/>
                  </a:cubicBezTo>
                  <a:cubicBezTo>
                    <a:pt x="973" y="2149"/>
                    <a:pt x="975" y="2149"/>
                    <a:pt x="978" y="2149"/>
                  </a:cubicBezTo>
                  <a:cubicBezTo>
                    <a:pt x="981" y="2149"/>
                    <a:pt x="984" y="2149"/>
                    <a:pt x="987" y="2152"/>
                  </a:cubicBezTo>
                  <a:lnTo>
                    <a:pt x="970" y="2152"/>
                  </a:lnTo>
                  <a:cubicBezTo>
                    <a:pt x="970" y="2157"/>
                    <a:pt x="970" y="2157"/>
                    <a:pt x="981" y="2168"/>
                  </a:cubicBezTo>
                  <a:lnTo>
                    <a:pt x="975" y="2168"/>
                  </a:lnTo>
                  <a:cubicBezTo>
                    <a:pt x="998" y="2180"/>
                    <a:pt x="942" y="2185"/>
                    <a:pt x="964" y="2191"/>
                  </a:cubicBezTo>
                  <a:lnTo>
                    <a:pt x="975" y="2202"/>
                  </a:lnTo>
                  <a:cubicBezTo>
                    <a:pt x="975" y="2202"/>
                    <a:pt x="973" y="2199"/>
                    <a:pt x="970" y="2199"/>
                  </a:cubicBezTo>
                  <a:cubicBezTo>
                    <a:pt x="968" y="2199"/>
                    <a:pt x="966" y="2200"/>
                    <a:pt x="964" y="2202"/>
                  </a:cubicBezTo>
                  <a:cubicBezTo>
                    <a:pt x="981" y="2208"/>
                    <a:pt x="959" y="2213"/>
                    <a:pt x="970" y="2219"/>
                  </a:cubicBezTo>
                  <a:cubicBezTo>
                    <a:pt x="936" y="2224"/>
                    <a:pt x="975" y="2236"/>
                    <a:pt x="953" y="2241"/>
                  </a:cubicBezTo>
                  <a:lnTo>
                    <a:pt x="959" y="2241"/>
                  </a:lnTo>
                  <a:cubicBezTo>
                    <a:pt x="970" y="2241"/>
                    <a:pt x="953" y="2247"/>
                    <a:pt x="953" y="2247"/>
                  </a:cubicBezTo>
                  <a:cubicBezTo>
                    <a:pt x="957" y="2247"/>
                    <a:pt x="958" y="2244"/>
                    <a:pt x="960" y="2244"/>
                  </a:cubicBezTo>
                  <a:cubicBezTo>
                    <a:pt x="961" y="2244"/>
                    <a:pt x="962" y="2245"/>
                    <a:pt x="964" y="2247"/>
                  </a:cubicBezTo>
                  <a:cubicBezTo>
                    <a:pt x="975" y="2258"/>
                    <a:pt x="953" y="2275"/>
                    <a:pt x="947" y="2292"/>
                  </a:cubicBezTo>
                  <a:cubicBezTo>
                    <a:pt x="947" y="2294"/>
                    <a:pt x="959" y="2294"/>
                    <a:pt x="967" y="2294"/>
                  </a:cubicBezTo>
                  <a:cubicBezTo>
                    <a:pt x="975" y="2294"/>
                    <a:pt x="981" y="2294"/>
                    <a:pt x="970" y="2297"/>
                  </a:cubicBezTo>
                  <a:lnTo>
                    <a:pt x="959" y="2297"/>
                  </a:lnTo>
                  <a:cubicBezTo>
                    <a:pt x="975" y="2308"/>
                    <a:pt x="959" y="2320"/>
                    <a:pt x="975" y="2325"/>
                  </a:cubicBezTo>
                  <a:cubicBezTo>
                    <a:pt x="972" y="2325"/>
                    <a:pt x="968" y="2328"/>
                    <a:pt x="966" y="2328"/>
                  </a:cubicBezTo>
                  <a:cubicBezTo>
                    <a:pt x="965" y="2328"/>
                    <a:pt x="964" y="2327"/>
                    <a:pt x="964" y="2325"/>
                  </a:cubicBezTo>
                  <a:lnTo>
                    <a:pt x="964" y="2325"/>
                  </a:lnTo>
                  <a:cubicBezTo>
                    <a:pt x="953" y="2331"/>
                    <a:pt x="964" y="2336"/>
                    <a:pt x="975" y="2336"/>
                  </a:cubicBezTo>
                  <a:lnTo>
                    <a:pt x="964" y="2336"/>
                  </a:lnTo>
                  <a:cubicBezTo>
                    <a:pt x="959" y="2342"/>
                    <a:pt x="975" y="2342"/>
                    <a:pt x="964" y="2342"/>
                  </a:cubicBezTo>
                  <a:cubicBezTo>
                    <a:pt x="970" y="2342"/>
                    <a:pt x="959" y="2348"/>
                    <a:pt x="975" y="2348"/>
                  </a:cubicBezTo>
                  <a:cubicBezTo>
                    <a:pt x="970" y="2353"/>
                    <a:pt x="981" y="2353"/>
                    <a:pt x="975" y="2359"/>
                  </a:cubicBezTo>
                  <a:cubicBezTo>
                    <a:pt x="987" y="2359"/>
                    <a:pt x="970" y="2364"/>
                    <a:pt x="987" y="2364"/>
                  </a:cubicBezTo>
                  <a:cubicBezTo>
                    <a:pt x="964" y="2364"/>
                    <a:pt x="970" y="2370"/>
                    <a:pt x="981" y="2376"/>
                  </a:cubicBezTo>
                  <a:lnTo>
                    <a:pt x="970" y="2376"/>
                  </a:lnTo>
                  <a:cubicBezTo>
                    <a:pt x="970" y="2381"/>
                    <a:pt x="970" y="2381"/>
                    <a:pt x="981" y="2381"/>
                  </a:cubicBezTo>
                  <a:cubicBezTo>
                    <a:pt x="959" y="2387"/>
                    <a:pt x="1003" y="2387"/>
                    <a:pt x="975" y="2392"/>
                  </a:cubicBezTo>
                  <a:cubicBezTo>
                    <a:pt x="987" y="2404"/>
                    <a:pt x="998" y="2409"/>
                    <a:pt x="1003" y="2415"/>
                  </a:cubicBezTo>
                  <a:cubicBezTo>
                    <a:pt x="1000" y="2416"/>
                    <a:pt x="998" y="2416"/>
                    <a:pt x="996" y="2416"/>
                  </a:cubicBezTo>
                  <a:cubicBezTo>
                    <a:pt x="995" y="2416"/>
                    <a:pt x="995" y="2416"/>
                    <a:pt x="995" y="2416"/>
                  </a:cubicBezTo>
                  <a:lnTo>
                    <a:pt x="995" y="2416"/>
                  </a:lnTo>
                  <a:cubicBezTo>
                    <a:pt x="1000" y="2418"/>
                    <a:pt x="1003" y="2421"/>
                    <a:pt x="1003" y="2426"/>
                  </a:cubicBezTo>
                  <a:lnTo>
                    <a:pt x="987" y="2426"/>
                  </a:lnTo>
                  <a:cubicBezTo>
                    <a:pt x="998" y="2432"/>
                    <a:pt x="992" y="2437"/>
                    <a:pt x="1003" y="2443"/>
                  </a:cubicBezTo>
                  <a:cubicBezTo>
                    <a:pt x="1009" y="2440"/>
                    <a:pt x="1016" y="2440"/>
                    <a:pt x="1022" y="2440"/>
                  </a:cubicBezTo>
                  <a:cubicBezTo>
                    <a:pt x="1024" y="2440"/>
                    <a:pt x="1025" y="2440"/>
                    <a:pt x="1027" y="2440"/>
                  </a:cubicBezTo>
                  <a:lnTo>
                    <a:pt x="1027" y="2440"/>
                  </a:lnTo>
                  <a:cubicBezTo>
                    <a:pt x="1017" y="2444"/>
                    <a:pt x="1023" y="2448"/>
                    <a:pt x="1008" y="2452"/>
                  </a:cubicBezTo>
                  <a:lnTo>
                    <a:pt x="1008" y="2452"/>
                  </a:lnTo>
                  <a:cubicBezTo>
                    <a:pt x="1008" y="2451"/>
                    <a:pt x="1009" y="2450"/>
                    <a:pt x="1009" y="2448"/>
                  </a:cubicBezTo>
                  <a:lnTo>
                    <a:pt x="1009" y="2448"/>
                  </a:lnTo>
                  <a:cubicBezTo>
                    <a:pt x="1006" y="2451"/>
                    <a:pt x="1003" y="2453"/>
                    <a:pt x="1001" y="2453"/>
                  </a:cubicBezTo>
                  <a:lnTo>
                    <a:pt x="1001" y="2453"/>
                  </a:lnTo>
                  <a:cubicBezTo>
                    <a:pt x="1003" y="2453"/>
                    <a:pt x="1006" y="2452"/>
                    <a:pt x="1008" y="2452"/>
                  </a:cubicBezTo>
                  <a:lnTo>
                    <a:pt x="1008" y="2452"/>
                  </a:lnTo>
                  <a:cubicBezTo>
                    <a:pt x="1006" y="2454"/>
                    <a:pt x="1002" y="2454"/>
                    <a:pt x="998" y="2454"/>
                  </a:cubicBezTo>
                  <a:cubicBezTo>
                    <a:pt x="1001" y="2457"/>
                    <a:pt x="1005" y="2457"/>
                    <a:pt x="1008" y="2457"/>
                  </a:cubicBezTo>
                  <a:cubicBezTo>
                    <a:pt x="1012" y="2457"/>
                    <a:pt x="1015" y="2457"/>
                    <a:pt x="1015" y="2460"/>
                  </a:cubicBezTo>
                  <a:lnTo>
                    <a:pt x="1003" y="2460"/>
                  </a:lnTo>
                  <a:cubicBezTo>
                    <a:pt x="1015" y="2460"/>
                    <a:pt x="1020" y="2460"/>
                    <a:pt x="1020" y="2465"/>
                  </a:cubicBezTo>
                  <a:lnTo>
                    <a:pt x="1015" y="2465"/>
                  </a:lnTo>
                  <a:cubicBezTo>
                    <a:pt x="1015" y="2471"/>
                    <a:pt x="1037" y="2465"/>
                    <a:pt x="1031" y="2476"/>
                  </a:cubicBezTo>
                  <a:cubicBezTo>
                    <a:pt x="1009" y="2476"/>
                    <a:pt x="1026" y="2476"/>
                    <a:pt x="1009" y="2482"/>
                  </a:cubicBezTo>
                  <a:lnTo>
                    <a:pt x="1015" y="2488"/>
                  </a:lnTo>
                  <a:lnTo>
                    <a:pt x="1020" y="2482"/>
                  </a:lnTo>
                  <a:cubicBezTo>
                    <a:pt x="1023" y="2485"/>
                    <a:pt x="1027" y="2485"/>
                    <a:pt x="1030" y="2485"/>
                  </a:cubicBezTo>
                  <a:cubicBezTo>
                    <a:pt x="1033" y="2485"/>
                    <a:pt x="1034" y="2485"/>
                    <a:pt x="1031" y="2488"/>
                  </a:cubicBezTo>
                  <a:lnTo>
                    <a:pt x="1026" y="2488"/>
                  </a:lnTo>
                  <a:lnTo>
                    <a:pt x="1031" y="2493"/>
                  </a:lnTo>
                  <a:lnTo>
                    <a:pt x="1037" y="2488"/>
                  </a:lnTo>
                  <a:cubicBezTo>
                    <a:pt x="1041" y="2488"/>
                    <a:pt x="1047" y="2485"/>
                    <a:pt x="1051" y="2485"/>
                  </a:cubicBezTo>
                  <a:cubicBezTo>
                    <a:pt x="1053" y="2485"/>
                    <a:pt x="1054" y="2486"/>
                    <a:pt x="1054" y="2488"/>
                  </a:cubicBezTo>
                  <a:cubicBezTo>
                    <a:pt x="1048" y="2488"/>
                    <a:pt x="1054" y="2488"/>
                    <a:pt x="1043" y="2493"/>
                  </a:cubicBezTo>
                  <a:lnTo>
                    <a:pt x="1054" y="2493"/>
                  </a:lnTo>
                  <a:cubicBezTo>
                    <a:pt x="1050" y="2497"/>
                    <a:pt x="1041" y="2501"/>
                    <a:pt x="1036" y="2503"/>
                  </a:cubicBezTo>
                  <a:lnTo>
                    <a:pt x="1036" y="2503"/>
                  </a:lnTo>
                  <a:cubicBezTo>
                    <a:pt x="1036" y="2503"/>
                    <a:pt x="1036" y="2503"/>
                    <a:pt x="1037" y="2503"/>
                  </a:cubicBezTo>
                  <a:cubicBezTo>
                    <a:pt x="1040" y="2503"/>
                    <a:pt x="1040" y="2506"/>
                    <a:pt x="1045" y="2506"/>
                  </a:cubicBezTo>
                  <a:lnTo>
                    <a:pt x="1045" y="2506"/>
                  </a:lnTo>
                  <a:lnTo>
                    <a:pt x="1048" y="2504"/>
                  </a:lnTo>
                  <a:lnTo>
                    <a:pt x="1048" y="2504"/>
                  </a:lnTo>
                  <a:cubicBezTo>
                    <a:pt x="1048" y="2505"/>
                    <a:pt x="1048" y="2505"/>
                    <a:pt x="1048" y="2505"/>
                  </a:cubicBezTo>
                  <a:lnTo>
                    <a:pt x="1048" y="2505"/>
                  </a:lnTo>
                  <a:cubicBezTo>
                    <a:pt x="1048" y="2506"/>
                    <a:pt x="1047" y="2506"/>
                    <a:pt x="1046" y="2506"/>
                  </a:cubicBezTo>
                  <a:lnTo>
                    <a:pt x="1046" y="2506"/>
                  </a:lnTo>
                  <a:cubicBezTo>
                    <a:pt x="1047" y="2506"/>
                    <a:pt x="1047" y="2506"/>
                    <a:pt x="1048" y="2506"/>
                  </a:cubicBezTo>
                  <a:lnTo>
                    <a:pt x="1048" y="2506"/>
                  </a:lnTo>
                  <a:cubicBezTo>
                    <a:pt x="1047" y="2510"/>
                    <a:pt x="1042" y="2510"/>
                    <a:pt x="1037" y="2510"/>
                  </a:cubicBezTo>
                  <a:cubicBezTo>
                    <a:pt x="1037" y="2511"/>
                    <a:pt x="1038" y="2512"/>
                    <a:pt x="1039" y="2512"/>
                  </a:cubicBezTo>
                  <a:cubicBezTo>
                    <a:pt x="1043" y="2512"/>
                    <a:pt x="1051" y="2508"/>
                    <a:pt x="1051" y="2508"/>
                  </a:cubicBezTo>
                  <a:lnTo>
                    <a:pt x="1051" y="2508"/>
                  </a:lnTo>
                  <a:cubicBezTo>
                    <a:pt x="1051" y="2508"/>
                    <a:pt x="1051" y="2509"/>
                    <a:pt x="1048" y="2510"/>
                  </a:cubicBezTo>
                  <a:cubicBezTo>
                    <a:pt x="1043" y="2521"/>
                    <a:pt x="1054" y="2521"/>
                    <a:pt x="1054" y="2527"/>
                  </a:cubicBezTo>
                  <a:cubicBezTo>
                    <a:pt x="1050" y="2528"/>
                    <a:pt x="1048" y="2528"/>
                    <a:pt x="1046" y="2528"/>
                  </a:cubicBezTo>
                  <a:cubicBezTo>
                    <a:pt x="1042" y="2528"/>
                    <a:pt x="1043" y="2525"/>
                    <a:pt x="1039" y="2525"/>
                  </a:cubicBezTo>
                  <a:cubicBezTo>
                    <a:pt x="1037" y="2525"/>
                    <a:pt x="1035" y="2526"/>
                    <a:pt x="1031" y="2527"/>
                  </a:cubicBezTo>
                  <a:cubicBezTo>
                    <a:pt x="1037" y="2532"/>
                    <a:pt x="1059" y="2532"/>
                    <a:pt x="1054" y="2544"/>
                  </a:cubicBezTo>
                  <a:lnTo>
                    <a:pt x="1059" y="2538"/>
                  </a:lnTo>
                  <a:cubicBezTo>
                    <a:pt x="1063" y="2537"/>
                    <a:pt x="1065" y="2537"/>
                    <a:pt x="1066" y="2537"/>
                  </a:cubicBezTo>
                  <a:lnTo>
                    <a:pt x="1066" y="2537"/>
                  </a:lnTo>
                  <a:cubicBezTo>
                    <a:pt x="1073" y="2537"/>
                    <a:pt x="1050" y="2549"/>
                    <a:pt x="1059" y="2549"/>
                  </a:cubicBezTo>
                  <a:lnTo>
                    <a:pt x="1048" y="2549"/>
                  </a:lnTo>
                  <a:cubicBezTo>
                    <a:pt x="1048" y="2555"/>
                    <a:pt x="1059" y="2555"/>
                    <a:pt x="1071" y="2560"/>
                  </a:cubicBezTo>
                  <a:lnTo>
                    <a:pt x="1059" y="2560"/>
                  </a:lnTo>
                  <a:cubicBezTo>
                    <a:pt x="1059" y="2566"/>
                    <a:pt x="1059" y="2572"/>
                    <a:pt x="1059" y="2572"/>
                  </a:cubicBezTo>
                  <a:cubicBezTo>
                    <a:pt x="1065" y="2572"/>
                    <a:pt x="1065" y="2572"/>
                    <a:pt x="1076" y="2566"/>
                  </a:cubicBezTo>
                  <a:lnTo>
                    <a:pt x="1076" y="2566"/>
                  </a:lnTo>
                  <a:cubicBezTo>
                    <a:pt x="1071" y="2572"/>
                    <a:pt x="1065" y="2572"/>
                    <a:pt x="1065" y="2577"/>
                  </a:cubicBezTo>
                  <a:cubicBezTo>
                    <a:pt x="1065" y="2577"/>
                    <a:pt x="1059" y="2572"/>
                    <a:pt x="1059" y="2572"/>
                  </a:cubicBezTo>
                  <a:cubicBezTo>
                    <a:pt x="1059" y="2572"/>
                    <a:pt x="1054" y="2566"/>
                    <a:pt x="1054" y="2566"/>
                  </a:cubicBezTo>
                  <a:cubicBezTo>
                    <a:pt x="981" y="2527"/>
                    <a:pt x="970" y="2555"/>
                    <a:pt x="903" y="2510"/>
                  </a:cubicBezTo>
                  <a:lnTo>
                    <a:pt x="903" y="2510"/>
                  </a:lnTo>
                  <a:cubicBezTo>
                    <a:pt x="906" y="2513"/>
                    <a:pt x="907" y="2523"/>
                    <a:pt x="896" y="2523"/>
                  </a:cubicBezTo>
                  <a:cubicBezTo>
                    <a:pt x="889" y="2523"/>
                    <a:pt x="875" y="2518"/>
                    <a:pt x="852" y="2504"/>
                  </a:cubicBezTo>
                  <a:cubicBezTo>
                    <a:pt x="819" y="2472"/>
                    <a:pt x="814" y="2451"/>
                    <a:pt x="824" y="2451"/>
                  </a:cubicBezTo>
                  <a:cubicBezTo>
                    <a:pt x="828" y="2451"/>
                    <a:pt x="833" y="2454"/>
                    <a:pt x="841" y="2460"/>
                  </a:cubicBezTo>
                  <a:cubicBezTo>
                    <a:pt x="852" y="2465"/>
                    <a:pt x="858" y="2471"/>
                    <a:pt x="858" y="2476"/>
                  </a:cubicBezTo>
                  <a:cubicBezTo>
                    <a:pt x="865" y="2480"/>
                    <a:pt x="876" y="2488"/>
                    <a:pt x="881" y="2488"/>
                  </a:cubicBezTo>
                  <a:cubicBezTo>
                    <a:pt x="884" y="2488"/>
                    <a:pt x="884" y="2485"/>
                    <a:pt x="880" y="2476"/>
                  </a:cubicBezTo>
                  <a:lnTo>
                    <a:pt x="869" y="2476"/>
                  </a:lnTo>
                  <a:cubicBezTo>
                    <a:pt x="858" y="2471"/>
                    <a:pt x="841" y="2448"/>
                    <a:pt x="830" y="2432"/>
                  </a:cubicBezTo>
                  <a:cubicBezTo>
                    <a:pt x="825" y="2427"/>
                    <a:pt x="820" y="2414"/>
                    <a:pt x="822" y="2414"/>
                  </a:cubicBezTo>
                  <a:lnTo>
                    <a:pt x="822" y="2414"/>
                  </a:lnTo>
                  <a:cubicBezTo>
                    <a:pt x="823" y="2414"/>
                    <a:pt x="823" y="2414"/>
                    <a:pt x="824" y="2415"/>
                  </a:cubicBezTo>
                  <a:cubicBezTo>
                    <a:pt x="819" y="2404"/>
                    <a:pt x="816" y="2399"/>
                    <a:pt x="814" y="2399"/>
                  </a:cubicBezTo>
                  <a:cubicBezTo>
                    <a:pt x="813" y="2399"/>
                    <a:pt x="813" y="2404"/>
                    <a:pt x="813" y="2409"/>
                  </a:cubicBezTo>
                  <a:cubicBezTo>
                    <a:pt x="796" y="2359"/>
                    <a:pt x="785" y="2314"/>
                    <a:pt x="774" y="2241"/>
                  </a:cubicBezTo>
                  <a:cubicBezTo>
                    <a:pt x="774" y="2253"/>
                    <a:pt x="771" y="2262"/>
                    <a:pt x="769" y="2262"/>
                  </a:cubicBezTo>
                  <a:cubicBezTo>
                    <a:pt x="769" y="2262"/>
                    <a:pt x="768" y="2261"/>
                    <a:pt x="768" y="2258"/>
                  </a:cubicBezTo>
                  <a:cubicBezTo>
                    <a:pt x="757" y="2140"/>
                    <a:pt x="746" y="2208"/>
                    <a:pt x="735" y="2124"/>
                  </a:cubicBezTo>
                  <a:cubicBezTo>
                    <a:pt x="737" y="2107"/>
                    <a:pt x="740" y="2105"/>
                    <a:pt x="743" y="2105"/>
                  </a:cubicBezTo>
                  <a:cubicBezTo>
                    <a:pt x="744" y="2105"/>
                    <a:pt x="745" y="2105"/>
                    <a:pt x="746" y="2105"/>
                  </a:cubicBezTo>
                  <a:cubicBezTo>
                    <a:pt x="749" y="2105"/>
                    <a:pt x="749" y="2101"/>
                    <a:pt x="740" y="2062"/>
                  </a:cubicBezTo>
                  <a:cubicBezTo>
                    <a:pt x="742" y="2044"/>
                    <a:pt x="745" y="2037"/>
                    <a:pt x="748" y="2037"/>
                  </a:cubicBezTo>
                  <a:cubicBezTo>
                    <a:pt x="753" y="2037"/>
                    <a:pt x="759" y="2057"/>
                    <a:pt x="763" y="2068"/>
                  </a:cubicBezTo>
                  <a:cubicBezTo>
                    <a:pt x="746" y="1995"/>
                    <a:pt x="763" y="1928"/>
                    <a:pt x="763" y="1888"/>
                  </a:cubicBezTo>
                  <a:lnTo>
                    <a:pt x="768" y="1928"/>
                  </a:lnTo>
                  <a:cubicBezTo>
                    <a:pt x="768" y="1905"/>
                    <a:pt x="768" y="1888"/>
                    <a:pt x="768" y="1872"/>
                  </a:cubicBezTo>
                  <a:lnTo>
                    <a:pt x="757" y="1888"/>
                  </a:lnTo>
                  <a:cubicBezTo>
                    <a:pt x="757" y="1869"/>
                    <a:pt x="761" y="1854"/>
                    <a:pt x="762" y="1854"/>
                  </a:cubicBezTo>
                  <a:cubicBezTo>
                    <a:pt x="762" y="1854"/>
                    <a:pt x="763" y="1854"/>
                    <a:pt x="763" y="1855"/>
                  </a:cubicBezTo>
                  <a:lnTo>
                    <a:pt x="763" y="1855"/>
                  </a:lnTo>
                  <a:cubicBezTo>
                    <a:pt x="763" y="1847"/>
                    <a:pt x="761" y="1846"/>
                    <a:pt x="758" y="1846"/>
                  </a:cubicBezTo>
                  <a:cubicBezTo>
                    <a:pt x="757" y="1846"/>
                    <a:pt x="755" y="1846"/>
                    <a:pt x="753" y="1846"/>
                  </a:cubicBezTo>
                  <a:cubicBezTo>
                    <a:pt x="749" y="1846"/>
                    <a:pt x="743" y="1844"/>
                    <a:pt x="740" y="1821"/>
                  </a:cubicBezTo>
                  <a:cubicBezTo>
                    <a:pt x="740" y="1821"/>
                    <a:pt x="746" y="1816"/>
                    <a:pt x="746" y="1810"/>
                  </a:cubicBezTo>
                  <a:cubicBezTo>
                    <a:pt x="746" y="1810"/>
                    <a:pt x="751" y="1810"/>
                    <a:pt x="746" y="1804"/>
                  </a:cubicBezTo>
                  <a:cubicBezTo>
                    <a:pt x="740" y="1804"/>
                    <a:pt x="740" y="1804"/>
                    <a:pt x="740" y="1799"/>
                  </a:cubicBezTo>
                  <a:cubicBezTo>
                    <a:pt x="735" y="1799"/>
                    <a:pt x="735" y="1799"/>
                    <a:pt x="729" y="1793"/>
                  </a:cubicBezTo>
                  <a:lnTo>
                    <a:pt x="751" y="1754"/>
                  </a:lnTo>
                  <a:cubicBezTo>
                    <a:pt x="751" y="1760"/>
                    <a:pt x="751" y="1760"/>
                    <a:pt x="751" y="1760"/>
                  </a:cubicBezTo>
                  <a:cubicBezTo>
                    <a:pt x="754" y="1748"/>
                    <a:pt x="757" y="1747"/>
                    <a:pt x="760" y="1747"/>
                  </a:cubicBezTo>
                  <a:cubicBezTo>
                    <a:pt x="762" y="1747"/>
                    <a:pt x="763" y="1747"/>
                    <a:pt x="764" y="1747"/>
                  </a:cubicBezTo>
                  <a:cubicBezTo>
                    <a:pt x="767" y="1747"/>
                    <a:pt x="770" y="1746"/>
                    <a:pt x="774" y="1743"/>
                  </a:cubicBezTo>
                  <a:lnTo>
                    <a:pt x="774" y="1743"/>
                  </a:lnTo>
                  <a:cubicBezTo>
                    <a:pt x="774" y="1748"/>
                    <a:pt x="768" y="1748"/>
                    <a:pt x="768" y="1748"/>
                  </a:cubicBezTo>
                  <a:cubicBezTo>
                    <a:pt x="774" y="1748"/>
                    <a:pt x="774" y="1760"/>
                    <a:pt x="774" y="1760"/>
                  </a:cubicBezTo>
                  <a:cubicBezTo>
                    <a:pt x="779" y="1743"/>
                    <a:pt x="785" y="1743"/>
                    <a:pt x="791" y="1732"/>
                  </a:cubicBezTo>
                  <a:close/>
                  <a:moveTo>
                    <a:pt x="1720" y="2588"/>
                  </a:moveTo>
                  <a:lnTo>
                    <a:pt x="1726" y="2594"/>
                  </a:lnTo>
                  <a:lnTo>
                    <a:pt x="1715" y="2594"/>
                  </a:lnTo>
                  <a:cubicBezTo>
                    <a:pt x="1707" y="2594"/>
                    <a:pt x="1707" y="2594"/>
                    <a:pt x="1704" y="2596"/>
                  </a:cubicBezTo>
                  <a:lnTo>
                    <a:pt x="1704" y="2596"/>
                  </a:lnTo>
                  <a:cubicBezTo>
                    <a:pt x="1704" y="2594"/>
                    <a:pt x="1694" y="2592"/>
                    <a:pt x="1698" y="2588"/>
                  </a:cubicBezTo>
                  <a:close/>
                  <a:moveTo>
                    <a:pt x="1149" y="2594"/>
                  </a:moveTo>
                  <a:cubicBezTo>
                    <a:pt x="1144" y="2594"/>
                    <a:pt x="1139" y="2594"/>
                    <a:pt x="1138" y="2599"/>
                  </a:cubicBezTo>
                  <a:lnTo>
                    <a:pt x="1138" y="2599"/>
                  </a:lnTo>
                  <a:cubicBezTo>
                    <a:pt x="1143" y="2597"/>
                    <a:pt x="1149" y="2594"/>
                    <a:pt x="1149" y="2594"/>
                  </a:cubicBezTo>
                  <a:close/>
                  <a:moveTo>
                    <a:pt x="1099" y="2588"/>
                  </a:moveTo>
                  <a:cubicBezTo>
                    <a:pt x="1099" y="2588"/>
                    <a:pt x="1093" y="2588"/>
                    <a:pt x="1093" y="2594"/>
                  </a:cubicBezTo>
                  <a:lnTo>
                    <a:pt x="1099" y="2594"/>
                  </a:lnTo>
                  <a:lnTo>
                    <a:pt x="1099" y="2600"/>
                  </a:lnTo>
                  <a:cubicBezTo>
                    <a:pt x="1099" y="2600"/>
                    <a:pt x="1099" y="2594"/>
                    <a:pt x="1093" y="2594"/>
                  </a:cubicBezTo>
                  <a:cubicBezTo>
                    <a:pt x="1087" y="2594"/>
                    <a:pt x="1087" y="2594"/>
                    <a:pt x="1087" y="2588"/>
                  </a:cubicBezTo>
                  <a:close/>
                  <a:moveTo>
                    <a:pt x="6344" y="2597"/>
                  </a:moveTo>
                  <a:cubicBezTo>
                    <a:pt x="6343" y="2598"/>
                    <a:pt x="6344" y="2600"/>
                    <a:pt x="6346" y="2600"/>
                  </a:cubicBezTo>
                  <a:cubicBezTo>
                    <a:pt x="6345" y="2599"/>
                    <a:pt x="6345" y="2598"/>
                    <a:pt x="6344" y="2597"/>
                  </a:cubicBezTo>
                  <a:close/>
                  <a:moveTo>
                    <a:pt x="5897" y="2609"/>
                  </a:moveTo>
                  <a:cubicBezTo>
                    <a:pt x="5896" y="2611"/>
                    <a:pt x="5894" y="2613"/>
                    <a:pt x="5893" y="2616"/>
                  </a:cubicBezTo>
                  <a:cubicBezTo>
                    <a:pt x="5895" y="2614"/>
                    <a:pt x="5896" y="2611"/>
                    <a:pt x="5897" y="2609"/>
                  </a:cubicBezTo>
                  <a:close/>
                  <a:moveTo>
                    <a:pt x="6408" y="2639"/>
                  </a:moveTo>
                  <a:cubicBezTo>
                    <a:pt x="6408" y="2639"/>
                    <a:pt x="6413" y="2639"/>
                    <a:pt x="6413" y="2644"/>
                  </a:cubicBezTo>
                  <a:lnTo>
                    <a:pt x="6408" y="2644"/>
                  </a:lnTo>
                  <a:cubicBezTo>
                    <a:pt x="6408" y="2639"/>
                    <a:pt x="6402" y="2639"/>
                    <a:pt x="6408" y="2639"/>
                  </a:cubicBezTo>
                  <a:close/>
                  <a:moveTo>
                    <a:pt x="5568" y="2656"/>
                  </a:moveTo>
                  <a:cubicBezTo>
                    <a:pt x="5568" y="2656"/>
                    <a:pt x="5568" y="2656"/>
                    <a:pt x="5568" y="2656"/>
                  </a:cubicBezTo>
                  <a:lnTo>
                    <a:pt x="5568" y="2656"/>
                  </a:lnTo>
                  <a:close/>
                  <a:moveTo>
                    <a:pt x="6212" y="2672"/>
                  </a:moveTo>
                  <a:cubicBezTo>
                    <a:pt x="6212" y="2673"/>
                    <a:pt x="6212" y="2673"/>
                    <a:pt x="6213" y="2673"/>
                  </a:cubicBezTo>
                  <a:lnTo>
                    <a:pt x="6213" y="2673"/>
                  </a:lnTo>
                  <a:cubicBezTo>
                    <a:pt x="6214" y="2673"/>
                    <a:pt x="6216" y="2672"/>
                    <a:pt x="6217" y="2672"/>
                  </a:cubicBezTo>
                  <a:close/>
                  <a:moveTo>
                    <a:pt x="1127" y="2678"/>
                  </a:moveTo>
                  <a:cubicBezTo>
                    <a:pt x="1126" y="2678"/>
                    <a:pt x="1125" y="2678"/>
                    <a:pt x="1125" y="2678"/>
                  </a:cubicBezTo>
                  <a:lnTo>
                    <a:pt x="1125" y="2678"/>
                  </a:lnTo>
                  <a:cubicBezTo>
                    <a:pt x="1126" y="2678"/>
                    <a:pt x="1127" y="2678"/>
                    <a:pt x="1127" y="2678"/>
                  </a:cubicBezTo>
                  <a:close/>
                  <a:moveTo>
                    <a:pt x="6362" y="2678"/>
                  </a:moveTo>
                  <a:lnTo>
                    <a:pt x="6362" y="2678"/>
                  </a:lnTo>
                  <a:cubicBezTo>
                    <a:pt x="6362" y="2679"/>
                    <a:pt x="6363" y="2679"/>
                    <a:pt x="6363" y="2680"/>
                  </a:cubicBezTo>
                  <a:lnTo>
                    <a:pt x="6363" y="2680"/>
                  </a:lnTo>
                  <a:cubicBezTo>
                    <a:pt x="6363" y="2680"/>
                    <a:pt x="6363" y="2679"/>
                    <a:pt x="6363" y="2678"/>
                  </a:cubicBezTo>
                  <a:cubicBezTo>
                    <a:pt x="6363" y="2678"/>
                    <a:pt x="6362" y="2678"/>
                    <a:pt x="6362" y="2678"/>
                  </a:cubicBezTo>
                  <a:close/>
                  <a:moveTo>
                    <a:pt x="1125" y="2678"/>
                  </a:moveTo>
                  <a:lnTo>
                    <a:pt x="1125" y="2678"/>
                  </a:lnTo>
                  <a:cubicBezTo>
                    <a:pt x="1122" y="2679"/>
                    <a:pt x="1119" y="2680"/>
                    <a:pt x="1115" y="2684"/>
                  </a:cubicBezTo>
                  <a:cubicBezTo>
                    <a:pt x="1120" y="2684"/>
                    <a:pt x="1121" y="2679"/>
                    <a:pt x="1125" y="2678"/>
                  </a:cubicBezTo>
                  <a:close/>
                  <a:moveTo>
                    <a:pt x="1665" y="2688"/>
                  </a:moveTo>
                  <a:cubicBezTo>
                    <a:pt x="1663" y="2689"/>
                    <a:pt x="1663" y="2689"/>
                    <a:pt x="1664" y="2689"/>
                  </a:cubicBezTo>
                  <a:cubicBezTo>
                    <a:pt x="1665" y="2689"/>
                    <a:pt x="1665" y="2688"/>
                    <a:pt x="1665" y="2688"/>
                  </a:cubicBezTo>
                  <a:close/>
                  <a:moveTo>
                    <a:pt x="1737" y="2684"/>
                  </a:moveTo>
                  <a:lnTo>
                    <a:pt x="1726" y="2689"/>
                  </a:lnTo>
                  <a:cubicBezTo>
                    <a:pt x="1737" y="2689"/>
                    <a:pt x="1737" y="2684"/>
                    <a:pt x="1737" y="2684"/>
                  </a:cubicBezTo>
                  <a:close/>
                  <a:moveTo>
                    <a:pt x="6363" y="2680"/>
                  </a:moveTo>
                  <a:lnTo>
                    <a:pt x="6363" y="2680"/>
                  </a:lnTo>
                  <a:cubicBezTo>
                    <a:pt x="6362" y="2685"/>
                    <a:pt x="6357" y="2689"/>
                    <a:pt x="6357" y="2689"/>
                  </a:cubicBezTo>
                  <a:cubicBezTo>
                    <a:pt x="6360" y="2690"/>
                    <a:pt x="6362" y="2690"/>
                    <a:pt x="6363" y="2690"/>
                  </a:cubicBezTo>
                  <a:cubicBezTo>
                    <a:pt x="6367" y="2690"/>
                    <a:pt x="6364" y="2685"/>
                    <a:pt x="6363" y="2680"/>
                  </a:cubicBezTo>
                  <a:close/>
                  <a:moveTo>
                    <a:pt x="1676" y="2712"/>
                  </a:moveTo>
                  <a:lnTo>
                    <a:pt x="1676" y="2712"/>
                  </a:lnTo>
                  <a:cubicBezTo>
                    <a:pt x="1676" y="2712"/>
                    <a:pt x="1676" y="2712"/>
                    <a:pt x="1675" y="2712"/>
                  </a:cubicBezTo>
                  <a:lnTo>
                    <a:pt x="1675" y="2717"/>
                  </a:lnTo>
                  <a:cubicBezTo>
                    <a:pt x="1677" y="2715"/>
                    <a:pt x="1677" y="2713"/>
                    <a:pt x="1676" y="2712"/>
                  </a:cubicBezTo>
                  <a:close/>
                  <a:moveTo>
                    <a:pt x="6277" y="2718"/>
                  </a:moveTo>
                  <a:cubicBezTo>
                    <a:pt x="6277" y="2720"/>
                    <a:pt x="6278" y="2721"/>
                    <a:pt x="6279" y="2723"/>
                  </a:cubicBezTo>
                  <a:cubicBezTo>
                    <a:pt x="6279" y="2720"/>
                    <a:pt x="6278" y="2719"/>
                    <a:pt x="6277" y="2718"/>
                  </a:cubicBezTo>
                  <a:close/>
                  <a:moveTo>
                    <a:pt x="5405" y="2730"/>
                  </a:moveTo>
                  <a:cubicBezTo>
                    <a:pt x="5407" y="2730"/>
                    <a:pt x="5408" y="2731"/>
                    <a:pt x="5411" y="2734"/>
                  </a:cubicBezTo>
                  <a:lnTo>
                    <a:pt x="5405" y="2734"/>
                  </a:lnTo>
                  <a:cubicBezTo>
                    <a:pt x="5405" y="2740"/>
                    <a:pt x="5405" y="2740"/>
                    <a:pt x="5405" y="2740"/>
                  </a:cubicBezTo>
                  <a:cubicBezTo>
                    <a:pt x="5400" y="2734"/>
                    <a:pt x="5400" y="2734"/>
                    <a:pt x="5400" y="2734"/>
                  </a:cubicBezTo>
                  <a:cubicBezTo>
                    <a:pt x="5403" y="2731"/>
                    <a:pt x="5404" y="2730"/>
                    <a:pt x="5405" y="2730"/>
                  </a:cubicBezTo>
                  <a:close/>
                  <a:moveTo>
                    <a:pt x="6570" y="2745"/>
                  </a:moveTo>
                  <a:cubicBezTo>
                    <a:pt x="6570" y="2745"/>
                    <a:pt x="6570" y="2745"/>
                    <a:pt x="6570" y="2745"/>
                  </a:cubicBezTo>
                  <a:lnTo>
                    <a:pt x="6570" y="2745"/>
                  </a:lnTo>
                  <a:close/>
                  <a:moveTo>
                    <a:pt x="1743" y="2756"/>
                  </a:moveTo>
                  <a:cubicBezTo>
                    <a:pt x="1743" y="2757"/>
                    <a:pt x="1743" y="2758"/>
                    <a:pt x="1742" y="2758"/>
                  </a:cubicBezTo>
                  <a:lnTo>
                    <a:pt x="1742" y="2758"/>
                  </a:lnTo>
                  <a:cubicBezTo>
                    <a:pt x="1744" y="2758"/>
                    <a:pt x="1746" y="2757"/>
                    <a:pt x="1748" y="2756"/>
                  </a:cubicBezTo>
                  <a:close/>
                  <a:moveTo>
                    <a:pt x="6546" y="2757"/>
                  </a:moveTo>
                  <a:cubicBezTo>
                    <a:pt x="6542" y="2758"/>
                    <a:pt x="6542" y="2763"/>
                    <a:pt x="6542" y="2768"/>
                  </a:cubicBezTo>
                  <a:cubicBezTo>
                    <a:pt x="6542" y="2764"/>
                    <a:pt x="6544" y="2760"/>
                    <a:pt x="6546" y="2757"/>
                  </a:cubicBezTo>
                  <a:close/>
                  <a:moveTo>
                    <a:pt x="5575" y="2770"/>
                  </a:moveTo>
                  <a:lnTo>
                    <a:pt x="5575" y="2770"/>
                  </a:lnTo>
                  <a:cubicBezTo>
                    <a:pt x="5575" y="2771"/>
                    <a:pt x="5574" y="2772"/>
                    <a:pt x="5573" y="2773"/>
                  </a:cubicBezTo>
                  <a:cubicBezTo>
                    <a:pt x="5574" y="2772"/>
                    <a:pt x="5575" y="2771"/>
                    <a:pt x="5575" y="2770"/>
                  </a:cubicBezTo>
                  <a:close/>
                  <a:moveTo>
                    <a:pt x="1138" y="1860"/>
                  </a:moveTo>
                  <a:cubicBezTo>
                    <a:pt x="1143" y="1866"/>
                    <a:pt x="1143" y="1877"/>
                    <a:pt x="1149" y="1877"/>
                  </a:cubicBezTo>
                  <a:cubicBezTo>
                    <a:pt x="1155" y="1877"/>
                    <a:pt x="1155" y="1872"/>
                    <a:pt x="1160" y="1860"/>
                  </a:cubicBezTo>
                  <a:lnTo>
                    <a:pt x="1160" y="1860"/>
                  </a:lnTo>
                  <a:cubicBezTo>
                    <a:pt x="1155" y="1872"/>
                    <a:pt x="1160" y="1877"/>
                    <a:pt x="1155" y="1883"/>
                  </a:cubicBezTo>
                  <a:cubicBezTo>
                    <a:pt x="1166" y="1883"/>
                    <a:pt x="1166" y="1883"/>
                    <a:pt x="1177" y="1877"/>
                  </a:cubicBezTo>
                  <a:cubicBezTo>
                    <a:pt x="1177" y="1872"/>
                    <a:pt x="1177" y="1872"/>
                    <a:pt x="1183" y="1866"/>
                  </a:cubicBezTo>
                  <a:cubicBezTo>
                    <a:pt x="1183" y="1866"/>
                    <a:pt x="1183" y="1872"/>
                    <a:pt x="1183" y="1877"/>
                  </a:cubicBezTo>
                  <a:cubicBezTo>
                    <a:pt x="1184" y="1876"/>
                    <a:pt x="1185" y="1876"/>
                    <a:pt x="1185" y="1876"/>
                  </a:cubicBezTo>
                  <a:cubicBezTo>
                    <a:pt x="1192" y="1876"/>
                    <a:pt x="1195" y="1905"/>
                    <a:pt x="1203" y="1905"/>
                  </a:cubicBezTo>
                  <a:cubicBezTo>
                    <a:pt x="1205" y="1905"/>
                    <a:pt x="1208" y="1903"/>
                    <a:pt x="1211" y="1900"/>
                  </a:cubicBezTo>
                  <a:lnTo>
                    <a:pt x="1222" y="1888"/>
                  </a:lnTo>
                  <a:lnTo>
                    <a:pt x="1222" y="1888"/>
                  </a:lnTo>
                  <a:cubicBezTo>
                    <a:pt x="1222" y="1894"/>
                    <a:pt x="1216" y="1900"/>
                    <a:pt x="1216" y="1905"/>
                  </a:cubicBezTo>
                  <a:cubicBezTo>
                    <a:pt x="1221" y="1900"/>
                    <a:pt x="1224" y="1899"/>
                    <a:pt x="1226" y="1899"/>
                  </a:cubicBezTo>
                  <a:cubicBezTo>
                    <a:pt x="1230" y="1899"/>
                    <a:pt x="1231" y="1906"/>
                    <a:pt x="1235" y="1906"/>
                  </a:cubicBezTo>
                  <a:cubicBezTo>
                    <a:pt x="1236" y="1906"/>
                    <a:pt x="1237" y="1906"/>
                    <a:pt x="1239" y="1905"/>
                  </a:cubicBezTo>
                  <a:lnTo>
                    <a:pt x="1239" y="1905"/>
                  </a:lnTo>
                  <a:cubicBezTo>
                    <a:pt x="1236" y="1919"/>
                    <a:pt x="1240" y="1921"/>
                    <a:pt x="1245" y="1921"/>
                  </a:cubicBezTo>
                  <a:cubicBezTo>
                    <a:pt x="1247" y="1921"/>
                    <a:pt x="1250" y="1921"/>
                    <a:pt x="1253" y="1921"/>
                  </a:cubicBezTo>
                  <a:cubicBezTo>
                    <a:pt x="1257" y="1921"/>
                    <a:pt x="1261" y="1923"/>
                    <a:pt x="1261" y="1933"/>
                  </a:cubicBezTo>
                  <a:lnTo>
                    <a:pt x="1267" y="1922"/>
                  </a:lnTo>
                  <a:cubicBezTo>
                    <a:pt x="1268" y="1921"/>
                    <a:pt x="1268" y="1920"/>
                    <a:pt x="1269" y="1920"/>
                  </a:cubicBezTo>
                  <a:lnTo>
                    <a:pt x="1269" y="1920"/>
                  </a:lnTo>
                  <a:cubicBezTo>
                    <a:pt x="1269" y="1920"/>
                    <a:pt x="1269" y="1921"/>
                    <a:pt x="1269" y="1923"/>
                  </a:cubicBezTo>
                  <a:lnTo>
                    <a:pt x="1269" y="1923"/>
                  </a:lnTo>
                  <a:cubicBezTo>
                    <a:pt x="1270" y="1922"/>
                    <a:pt x="1271" y="1922"/>
                    <a:pt x="1272" y="1922"/>
                  </a:cubicBezTo>
                  <a:cubicBezTo>
                    <a:pt x="1274" y="1921"/>
                    <a:pt x="1275" y="1921"/>
                    <a:pt x="1277" y="1921"/>
                  </a:cubicBezTo>
                  <a:cubicBezTo>
                    <a:pt x="1291" y="1921"/>
                    <a:pt x="1302" y="1945"/>
                    <a:pt x="1317" y="1956"/>
                  </a:cubicBezTo>
                  <a:cubicBezTo>
                    <a:pt x="1317" y="1956"/>
                    <a:pt x="1318" y="1956"/>
                    <a:pt x="1318" y="1956"/>
                  </a:cubicBezTo>
                  <a:cubicBezTo>
                    <a:pt x="1323" y="1956"/>
                    <a:pt x="1330" y="1932"/>
                    <a:pt x="1333" y="1932"/>
                  </a:cubicBezTo>
                  <a:cubicBezTo>
                    <a:pt x="1333" y="1932"/>
                    <a:pt x="1334" y="1934"/>
                    <a:pt x="1334" y="1939"/>
                  </a:cubicBezTo>
                  <a:lnTo>
                    <a:pt x="1328" y="1950"/>
                  </a:lnTo>
                  <a:cubicBezTo>
                    <a:pt x="1332" y="1948"/>
                    <a:pt x="1335" y="1947"/>
                    <a:pt x="1338" y="1947"/>
                  </a:cubicBezTo>
                  <a:cubicBezTo>
                    <a:pt x="1347" y="1947"/>
                    <a:pt x="1354" y="1953"/>
                    <a:pt x="1363" y="1953"/>
                  </a:cubicBezTo>
                  <a:cubicBezTo>
                    <a:pt x="1366" y="1953"/>
                    <a:pt x="1369" y="1952"/>
                    <a:pt x="1373" y="1950"/>
                  </a:cubicBezTo>
                  <a:lnTo>
                    <a:pt x="1373" y="1950"/>
                  </a:lnTo>
                  <a:cubicBezTo>
                    <a:pt x="1373" y="1956"/>
                    <a:pt x="1367" y="1956"/>
                    <a:pt x="1367" y="1956"/>
                  </a:cubicBezTo>
                  <a:cubicBezTo>
                    <a:pt x="1367" y="1960"/>
                    <a:pt x="1369" y="1962"/>
                    <a:pt x="1372" y="1962"/>
                  </a:cubicBezTo>
                  <a:cubicBezTo>
                    <a:pt x="1375" y="1962"/>
                    <a:pt x="1379" y="1959"/>
                    <a:pt x="1379" y="1956"/>
                  </a:cubicBezTo>
                  <a:cubicBezTo>
                    <a:pt x="1384" y="1956"/>
                    <a:pt x="1379" y="1961"/>
                    <a:pt x="1379" y="1967"/>
                  </a:cubicBezTo>
                  <a:cubicBezTo>
                    <a:pt x="1379" y="1968"/>
                    <a:pt x="1379" y="1968"/>
                    <a:pt x="1379" y="1968"/>
                  </a:cubicBezTo>
                  <a:cubicBezTo>
                    <a:pt x="1381" y="1968"/>
                    <a:pt x="1385" y="1963"/>
                    <a:pt x="1388" y="1963"/>
                  </a:cubicBezTo>
                  <a:cubicBezTo>
                    <a:pt x="1389" y="1963"/>
                    <a:pt x="1390" y="1964"/>
                    <a:pt x="1390" y="1967"/>
                  </a:cubicBezTo>
                  <a:lnTo>
                    <a:pt x="1384" y="1967"/>
                  </a:lnTo>
                  <a:cubicBezTo>
                    <a:pt x="1387" y="1967"/>
                    <a:pt x="1388" y="1968"/>
                    <a:pt x="1390" y="1968"/>
                  </a:cubicBezTo>
                  <a:cubicBezTo>
                    <a:pt x="1391" y="1968"/>
                    <a:pt x="1393" y="1967"/>
                    <a:pt x="1395" y="1961"/>
                  </a:cubicBezTo>
                  <a:cubicBezTo>
                    <a:pt x="1395" y="1962"/>
                    <a:pt x="1396" y="1963"/>
                    <a:pt x="1397" y="1963"/>
                  </a:cubicBezTo>
                  <a:cubicBezTo>
                    <a:pt x="1398" y="1963"/>
                    <a:pt x="1401" y="1962"/>
                    <a:pt x="1403" y="1962"/>
                  </a:cubicBezTo>
                  <a:cubicBezTo>
                    <a:pt x="1405" y="1962"/>
                    <a:pt x="1407" y="1963"/>
                    <a:pt x="1407" y="1967"/>
                  </a:cubicBezTo>
                  <a:cubicBezTo>
                    <a:pt x="1408" y="1964"/>
                    <a:pt x="1409" y="1963"/>
                    <a:pt x="1410" y="1963"/>
                  </a:cubicBezTo>
                  <a:cubicBezTo>
                    <a:pt x="1411" y="1963"/>
                    <a:pt x="1412" y="1966"/>
                    <a:pt x="1413" y="1966"/>
                  </a:cubicBezTo>
                  <a:cubicBezTo>
                    <a:pt x="1414" y="1966"/>
                    <a:pt x="1416" y="1964"/>
                    <a:pt x="1418" y="1956"/>
                  </a:cubicBezTo>
                  <a:lnTo>
                    <a:pt x="1418" y="1956"/>
                  </a:lnTo>
                  <a:cubicBezTo>
                    <a:pt x="1415" y="1969"/>
                    <a:pt x="1417" y="1974"/>
                    <a:pt x="1421" y="1974"/>
                  </a:cubicBezTo>
                  <a:cubicBezTo>
                    <a:pt x="1423" y="1974"/>
                    <a:pt x="1427" y="1971"/>
                    <a:pt x="1429" y="1967"/>
                  </a:cubicBezTo>
                  <a:lnTo>
                    <a:pt x="1429" y="1967"/>
                  </a:lnTo>
                  <a:cubicBezTo>
                    <a:pt x="1429" y="1972"/>
                    <a:pt x="1429" y="1972"/>
                    <a:pt x="1423" y="1984"/>
                  </a:cubicBezTo>
                  <a:cubicBezTo>
                    <a:pt x="1429" y="1984"/>
                    <a:pt x="1435" y="1978"/>
                    <a:pt x="1435" y="1972"/>
                  </a:cubicBezTo>
                  <a:cubicBezTo>
                    <a:pt x="1435" y="1978"/>
                    <a:pt x="1436" y="1980"/>
                    <a:pt x="1438" y="1980"/>
                  </a:cubicBezTo>
                  <a:cubicBezTo>
                    <a:pt x="1441" y="1980"/>
                    <a:pt x="1446" y="1975"/>
                    <a:pt x="1450" y="1975"/>
                  </a:cubicBezTo>
                  <a:cubicBezTo>
                    <a:pt x="1452" y="1975"/>
                    <a:pt x="1453" y="1978"/>
                    <a:pt x="1451" y="1989"/>
                  </a:cubicBezTo>
                  <a:cubicBezTo>
                    <a:pt x="1463" y="1978"/>
                    <a:pt x="1474" y="1978"/>
                    <a:pt x="1485" y="1972"/>
                  </a:cubicBezTo>
                  <a:lnTo>
                    <a:pt x="1485" y="1972"/>
                  </a:lnTo>
                  <a:cubicBezTo>
                    <a:pt x="1482" y="1984"/>
                    <a:pt x="1479" y="1984"/>
                    <a:pt x="1477" y="1984"/>
                  </a:cubicBezTo>
                  <a:cubicBezTo>
                    <a:pt x="1474" y="1984"/>
                    <a:pt x="1471" y="1984"/>
                    <a:pt x="1468" y="1995"/>
                  </a:cubicBezTo>
                  <a:cubicBezTo>
                    <a:pt x="1478" y="1990"/>
                    <a:pt x="1487" y="1977"/>
                    <a:pt x="1494" y="1977"/>
                  </a:cubicBezTo>
                  <a:cubicBezTo>
                    <a:pt x="1495" y="1977"/>
                    <a:pt x="1495" y="1977"/>
                    <a:pt x="1496" y="1978"/>
                  </a:cubicBezTo>
                  <a:cubicBezTo>
                    <a:pt x="1496" y="1984"/>
                    <a:pt x="1491" y="1989"/>
                    <a:pt x="1491" y="1995"/>
                  </a:cubicBezTo>
                  <a:cubicBezTo>
                    <a:pt x="1493" y="1993"/>
                    <a:pt x="1495" y="1993"/>
                    <a:pt x="1497" y="1993"/>
                  </a:cubicBezTo>
                  <a:cubicBezTo>
                    <a:pt x="1501" y="1993"/>
                    <a:pt x="1504" y="1994"/>
                    <a:pt x="1508" y="1994"/>
                  </a:cubicBezTo>
                  <a:cubicBezTo>
                    <a:pt x="1511" y="1994"/>
                    <a:pt x="1514" y="1993"/>
                    <a:pt x="1519" y="1989"/>
                  </a:cubicBezTo>
                  <a:lnTo>
                    <a:pt x="1519" y="1989"/>
                  </a:lnTo>
                  <a:cubicBezTo>
                    <a:pt x="1519" y="1989"/>
                    <a:pt x="1519" y="1989"/>
                    <a:pt x="1519" y="1989"/>
                  </a:cubicBezTo>
                  <a:lnTo>
                    <a:pt x="1519" y="1995"/>
                  </a:lnTo>
                  <a:cubicBezTo>
                    <a:pt x="1519" y="1982"/>
                    <a:pt x="1529" y="1972"/>
                    <a:pt x="1533" y="1966"/>
                  </a:cubicBezTo>
                  <a:lnTo>
                    <a:pt x="1533" y="1966"/>
                  </a:lnTo>
                  <a:cubicBezTo>
                    <a:pt x="1527" y="1982"/>
                    <a:pt x="1540" y="1974"/>
                    <a:pt x="1524" y="2000"/>
                  </a:cubicBezTo>
                  <a:cubicBezTo>
                    <a:pt x="1530" y="2000"/>
                    <a:pt x="1530" y="1995"/>
                    <a:pt x="1535" y="1989"/>
                  </a:cubicBezTo>
                  <a:lnTo>
                    <a:pt x="1535" y="1989"/>
                  </a:lnTo>
                  <a:cubicBezTo>
                    <a:pt x="1535" y="1995"/>
                    <a:pt x="1535" y="1995"/>
                    <a:pt x="1530" y="2000"/>
                  </a:cubicBezTo>
                  <a:cubicBezTo>
                    <a:pt x="1535" y="2000"/>
                    <a:pt x="1535" y="1989"/>
                    <a:pt x="1541" y="1989"/>
                  </a:cubicBezTo>
                  <a:lnTo>
                    <a:pt x="1541" y="1989"/>
                  </a:lnTo>
                  <a:cubicBezTo>
                    <a:pt x="1541" y="1992"/>
                    <a:pt x="1541" y="1993"/>
                    <a:pt x="1540" y="1994"/>
                  </a:cubicBezTo>
                  <a:lnTo>
                    <a:pt x="1540" y="1994"/>
                  </a:lnTo>
                  <a:cubicBezTo>
                    <a:pt x="1543" y="1991"/>
                    <a:pt x="1546" y="1988"/>
                    <a:pt x="1549" y="1988"/>
                  </a:cubicBezTo>
                  <a:cubicBezTo>
                    <a:pt x="1550" y="1988"/>
                    <a:pt x="1551" y="1988"/>
                    <a:pt x="1552" y="1989"/>
                  </a:cubicBezTo>
                  <a:cubicBezTo>
                    <a:pt x="1552" y="1995"/>
                    <a:pt x="1547" y="1995"/>
                    <a:pt x="1547" y="1995"/>
                  </a:cubicBezTo>
                  <a:cubicBezTo>
                    <a:pt x="1548" y="1995"/>
                    <a:pt x="1549" y="1996"/>
                    <a:pt x="1550" y="1996"/>
                  </a:cubicBezTo>
                  <a:cubicBezTo>
                    <a:pt x="1558" y="1996"/>
                    <a:pt x="1565" y="1986"/>
                    <a:pt x="1570" y="1986"/>
                  </a:cubicBezTo>
                  <a:cubicBezTo>
                    <a:pt x="1572" y="1986"/>
                    <a:pt x="1573" y="1987"/>
                    <a:pt x="1575" y="1989"/>
                  </a:cubicBezTo>
                  <a:cubicBezTo>
                    <a:pt x="1563" y="2006"/>
                    <a:pt x="1575" y="1995"/>
                    <a:pt x="1569" y="2012"/>
                  </a:cubicBezTo>
                  <a:lnTo>
                    <a:pt x="1575" y="2012"/>
                  </a:lnTo>
                  <a:lnTo>
                    <a:pt x="1575" y="2000"/>
                  </a:lnTo>
                  <a:cubicBezTo>
                    <a:pt x="1578" y="2000"/>
                    <a:pt x="1582" y="1995"/>
                    <a:pt x="1584" y="1995"/>
                  </a:cubicBezTo>
                  <a:cubicBezTo>
                    <a:pt x="1585" y="1995"/>
                    <a:pt x="1586" y="1997"/>
                    <a:pt x="1586" y="2000"/>
                  </a:cubicBezTo>
                  <a:lnTo>
                    <a:pt x="1580" y="2006"/>
                  </a:lnTo>
                  <a:lnTo>
                    <a:pt x="1591" y="2000"/>
                  </a:lnTo>
                  <a:lnTo>
                    <a:pt x="1591" y="1995"/>
                  </a:lnTo>
                  <a:cubicBezTo>
                    <a:pt x="1596" y="1990"/>
                    <a:pt x="1597" y="1977"/>
                    <a:pt x="1597" y="1977"/>
                  </a:cubicBezTo>
                  <a:cubicBezTo>
                    <a:pt x="1597" y="1977"/>
                    <a:pt x="1597" y="1977"/>
                    <a:pt x="1597" y="1978"/>
                  </a:cubicBezTo>
                  <a:cubicBezTo>
                    <a:pt x="1597" y="1984"/>
                    <a:pt x="1603" y="1984"/>
                    <a:pt x="1603" y="1995"/>
                  </a:cubicBezTo>
                  <a:cubicBezTo>
                    <a:pt x="1603" y="1991"/>
                    <a:pt x="1605" y="1987"/>
                    <a:pt x="1607" y="1987"/>
                  </a:cubicBezTo>
                  <a:cubicBezTo>
                    <a:pt x="1608" y="1987"/>
                    <a:pt x="1608" y="1988"/>
                    <a:pt x="1608" y="1989"/>
                  </a:cubicBezTo>
                  <a:cubicBezTo>
                    <a:pt x="1608" y="1995"/>
                    <a:pt x="1603" y="2006"/>
                    <a:pt x="1603" y="2012"/>
                  </a:cubicBezTo>
                  <a:cubicBezTo>
                    <a:pt x="1605" y="2003"/>
                    <a:pt x="1608" y="2003"/>
                    <a:pt x="1611" y="2003"/>
                  </a:cubicBezTo>
                  <a:cubicBezTo>
                    <a:pt x="1614" y="2003"/>
                    <a:pt x="1617" y="2003"/>
                    <a:pt x="1619" y="1995"/>
                  </a:cubicBezTo>
                  <a:lnTo>
                    <a:pt x="1619" y="1995"/>
                  </a:lnTo>
                  <a:cubicBezTo>
                    <a:pt x="1619" y="2000"/>
                    <a:pt x="1614" y="2006"/>
                    <a:pt x="1614" y="2006"/>
                  </a:cubicBezTo>
                  <a:lnTo>
                    <a:pt x="1619" y="2000"/>
                  </a:lnTo>
                  <a:cubicBezTo>
                    <a:pt x="1619" y="2000"/>
                    <a:pt x="1619" y="2006"/>
                    <a:pt x="1619" y="2012"/>
                  </a:cubicBezTo>
                  <a:cubicBezTo>
                    <a:pt x="1619" y="2012"/>
                    <a:pt x="1619" y="2012"/>
                    <a:pt x="1620" y="2012"/>
                  </a:cubicBezTo>
                  <a:cubicBezTo>
                    <a:pt x="1620" y="2012"/>
                    <a:pt x="1623" y="1998"/>
                    <a:pt x="1625" y="1998"/>
                  </a:cubicBezTo>
                  <a:cubicBezTo>
                    <a:pt x="1625" y="1998"/>
                    <a:pt x="1625" y="1998"/>
                    <a:pt x="1625" y="2000"/>
                  </a:cubicBezTo>
                  <a:cubicBezTo>
                    <a:pt x="1625" y="2000"/>
                    <a:pt x="1625" y="2000"/>
                    <a:pt x="1625" y="2006"/>
                  </a:cubicBezTo>
                  <a:cubicBezTo>
                    <a:pt x="1625" y="2007"/>
                    <a:pt x="1626" y="2008"/>
                    <a:pt x="1626" y="2008"/>
                  </a:cubicBezTo>
                  <a:cubicBezTo>
                    <a:pt x="1629" y="2008"/>
                    <a:pt x="1634" y="2004"/>
                    <a:pt x="1638" y="2004"/>
                  </a:cubicBezTo>
                  <a:cubicBezTo>
                    <a:pt x="1639" y="2004"/>
                    <a:pt x="1641" y="2005"/>
                    <a:pt x="1642" y="2006"/>
                  </a:cubicBezTo>
                  <a:cubicBezTo>
                    <a:pt x="1639" y="2017"/>
                    <a:pt x="1638" y="2019"/>
                    <a:pt x="1636" y="2019"/>
                  </a:cubicBezTo>
                  <a:cubicBezTo>
                    <a:pt x="1636" y="2019"/>
                    <a:pt x="1635" y="2018"/>
                    <a:pt x="1635" y="2018"/>
                  </a:cubicBezTo>
                  <a:cubicBezTo>
                    <a:pt x="1634" y="2018"/>
                    <a:pt x="1632" y="2019"/>
                    <a:pt x="1631" y="2023"/>
                  </a:cubicBezTo>
                  <a:cubicBezTo>
                    <a:pt x="1640" y="2023"/>
                    <a:pt x="1649" y="2016"/>
                    <a:pt x="1657" y="2016"/>
                  </a:cubicBezTo>
                  <a:cubicBezTo>
                    <a:pt x="1658" y="2016"/>
                    <a:pt x="1659" y="2016"/>
                    <a:pt x="1659" y="2016"/>
                  </a:cubicBezTo>
                  <a:lnTo>
                    <a:pt x="1659" y="2016"/>
                  </a:lnTo>
                  <a:cubicBezTo>
                    <a:pt x="1662" y="2011"/>
                    <a:pt x="1663" y="2009"/>
                    <a:pt x="1664" y="2009"/>
                  </a:cubicBezTo>
                  <a:cubicBezTo>
                    <a:pt x="1667" y="2009"/>
                    <a:pt x="1666" y="2020"/>
                    <a:pt x="1668" y="2020"/>
                  </a:cubicBezTo>
                  <a:cubicBezTo>
                    <a:pt x="1668" y="2020"/>
                    <a:pt x="1669" y="2019"/>
                    <a:pt x="1670" y="2017"/>
                  </a:cubicBezTo>
                  <a:lnTo>
                    <a:pt x="1670" y="2017"/>
                  </a:lnTo>
                  <a:cubicBezTo>
                    <a:pt x="1670" y="2021"/>
                    <a:pt x="1667" y="2028"/>
                    <a:pt x="1665" y="2029"/>
                  </a:cubicBezTo>
                  <a:lnTo>
                    <a:pt x="1665" y="2029"/>
                  </a:lnTo>
                  <a:cubicBezTo>
                    <a:pt x="1665" y="2029"/>
                    <a:pt x="1665" y="2029"/>
                    <a:pt x="1664" y="2028"/>
                  </a:cubicBezTo>
                  <a:lnTo>
                    <a:pt x="1664" y="2028"/>
                  </a:lnTo>
                  <a:cubicBezTo>
                    <a:pt x="1664" y="2029"/>
                    <a:pt x="1664" y="2030"/>
                    <a:pt x="1665" y="2030"/>
                  </a:cubicBezTo>
                  <a:cubicBezTo>
                    <a:pt x="1665" y="2030"/>
                    <a:pt x="1665" y="2030"/>
                    <a:pt x="1665" y="2029"/>
                  </a:cubicBezTo>
                  <a:lnTo>
                    <a:pt x="1665" y="2029"/>
                  </a:lnTo>
                  <a:cubicBezTo>
                    <a:pt x="1667" y="2030"/>
                    <a:pt x="1669" y="2031"/>
                    <a:pt x="1670" y="2031"/>
                  </a:cubicBezTo>
                  <a:cubicBezTo>
                    <a:pt x="1676" y="2031"/>
                    <a:pt x="1684" y="2027"/>
                    <a:pt x="1692" y="2023"/>
                  </a:cubicBezTo>
                  <a:lnTo>
                    <a:pt x="1692" y="2023"/>
                  </a:lnTo>
                  <a:lnTo>
                    <a:pt x="1687" y="2028"/>
                  </a:lnTo>
                  <a:cubicBezTo>
                    <a:pt x="1687" y="2034"/>
                    <a:pt x="1692" y="2034"/>
                    <a:pt x="1698" y="2040"/>
                  </a:cubicBezTo>
                  <a:cubicBezTo>
                    <a:pt x="1698" y="2034"/>
                    <a:pt x="1703" y="2034"/>
                    <a:pt x="1703" y="2023"/>
                  </a:cubicBezTo>
                  <a:cubicBezTo>
                    <a:pt x="1703" y="2038"/>
                    <a:pt x="1706" y="2040"/>
                    <a:pt x="1709" y="2040"/>
                  </a:cubicBezTo>
                  <a:cubicBezTo>
                    <a:pt x="1711" y="2040"/>
                    <a:pt x="1713" y="2040"/>
                    <a:pt x="1715" y="2040"/>
                  </a:cubicBezTo>
                  <a:cubicBezTo>
                    <a:pt x="1720" y="2034"/>
                    <a:pt x="1720" y="2034"/>
                    <a:pt x="1720" y="2034"/>
                  </a:cubicBezTo>
                  <a:cubicBezTo>
                    <a:pt x="1726" y="2034"/>
                    <a:pt x="1726" y="2034"/>
                    <a:pt x="1731" y="2040"/>
                  </a:cubicBezTo>
                  <a:cubicBezTo>
                    <a:pt x="1726" y="2040"/>
                    <a:pt x="1720" y="2034"/>
                    <a:pt x="1720" y="2034"/>
                  </a:cubicBezTo>
                  <a:lnTo>
                    <a:pt x="1720" y="2034"/>
                  </a:lnTo>
                  <a:lnTo>
                    <a:pt x="1731" y="2045"/>
                  </a:lnTo>
                  <a:lnTo>
                    <a:pt x="1720" y="2040"/>
                  </a:lnTo>
                  <a:lnTo>
                    <a:pt x="1715" y="2040"/>
                  </a:lnTo>
                  <a:lnTo>
                    <a:pt x="1725" y="2050"/>
                  </a:lnTo>
                  <a:lnTo>
                    <a:pt x="1725" y="2050"/>
                  </a:lnTo>
                  <a:cubicBezTo>
                    <a:pt x="1718" y="2049"/>
                    <a:pt x="1713" y="2045"/>
                    <a:pt x="1709" y="2045"/>
                  </a:cubicBezTo>
                  <a:lnTo>
                    <a:pt x="1709" y="2045"/>
                  </a:lnTo>
                  <a:cubicBezTo>
                    <a:pt x="1720" y="2051"/>
                    <a:pt x="1726" y="2051"/>
                    <a:pt x="1731" y="2056"/>
                  </a:cubicBezTo>
                  <a:cubicBezTo>
                    <a:pt x="1726" y="2054"/>
                    <a:pt x="1722" y="2052"/>
                    <a:pt x="1720" y="2052"/>
                  </a:cubicBezTo>
                  <a:lnTo>
                    <a:pt x="1720" y="2052"/>
                  </a:lnTo>
                  <a:cubicBezTo>
                    <a:pt x="1717" y="2052"/>
                    <a:pt x="1717" y="2054"/>
                    <a:pt x="1720" y="2056"/>
                  </a:cubicBezTo>
                  <a:cubicBezTo>
                    <a:pt x="1719" y="2055"/>
                    <a:pt x="1718" y="2054"/>
                    <a:pt x="1717" y="2054"/>
                  </a:cubicBezTo>
                  <a:lnTo>
                    <a:pt x="1717" y="2054"/>
                  </a:lnTo>
                  <a:cubicBezTo>
                    <a:pt x="1717" y="2056"/>
                    <a:pt x="1717" y="2059"/>
                    <a:pt x="1720" y="2062"/>
                  </a:cubicBezTo>
                  <a:cubicBezTo>
                    <a:pt x="1718" y="2061"/>
                    <a:pt x="1717" y="2060"/>
                    <a:pt x="1716" y="2060"/>
                  </a:cubicBezTo>
                  <a:lnTo>
                    <a:pt x="1716" y="2060"/>
                  </a:lnTo>
                  <a:cubicBezTo>
                    <a:pt x="1715" y="2060"/>
                    <a:pt x="1717" y="2062"/>
                    <a:pt x="1716" y="2062"/>
                  </a:cubicBezTo>
                  <a:cubicBezTo>
                    <a:pt x="1715" y="2062"/>
                    <a:pt x="1712" y="2060"/>
                    <a:pt x="1703" y="2056"/>
                  </a:cubicBezTo>
                  <a:lnTo>
                    <a:pt x="1703" y="2056"/>
                  </a:lnTo>
                  <a:cubicBezTo>
                    <a:pt x="1709" y="2062"/>
                    <a:pt x="1720" y="2068"/>
                    <a:pt x="1720" y="2068"/>
                  </a:cubicBezTo>
                  <a:cubicBezTo>
                    <a:pt x="1714" y="2064"/>
                    <a:pt x="1711" y="2064"/>
                    <a:pt x="1709" y="2064"/>
                  </a:cubicBezTo>
                  <a:cubicBezTo>
                    <a:pt x="1706" y="2064"/>
                    <a:pt x="1706" y="2066"/>
                    <a:pt x="1703" y="2066"/>
                  </a:cubicBezTo>
                  <a:cubicBezTo>
                    <a:pt x="1702" y="2066"/>
                    <a:pt x="1698" y="2065"/>
                    <a:pt x="1692" y="2062"/>
                  </a:cubicBezTo>
                  <a:lnTo>
                    <a:pt x="1692" y="2062"/>
                  </a:lnTo>
                  <a:cubicBezTo>
                    <a:pt x="1706" y="2071"/>
                    <a:pt x="1701" y="2073"/>
                    <a:pt x="1702" y="2079"/>
                  </a:cubicBezTo>
                  <a:lnTo>
                    <a:pt x="1687" y="2079"/>
                  </a:lnTo>
                  <a:cubicBezTo>
                    <a:pt x="1703" y="2084"/>
                    <a:pt x="1709" y="2090"/>
                    <a:pt x="1720" y="2096"/>
                  </a:cubicBezTo>
                  <a:cubicBezTo>
                    <a:pt x="1698" y="2090"/>
                    <a:pt x="1698" y="2084"/>
                    <a:pt x="1681" y="2079"/>
                  </a:cubicBezTo>
                  <a:lnTo>
                    <a:pt x="1681" y="2079"/>
                  </a:lnTo>
                  <a:cubicBezTo>
                    <a:pt x="1695" y="2084"/>
                    <a:pt x="1693" y="2088"/>
                    <a:pt x="1703" y="2093"/>
                  </a:cubicBezTo>
                  <a:lnTo>
                    <a:pt x="1703" y="2093"/>
                  </a:lnTo>
                  <a:cubicBezTo>
                    <a:pt x="1702" y="2093"/>
                    <a:pt x="1701" y="2093"/>
                    <a:pt x="1700" y="2093"/>
                  </a:cubicBezTo>
                  <a:cubicBezTo>
                    <a:pt x="1698" y="2093"/>
                    <a:pt x="1695" y="2093"/>
                    <a:pt x="1687" y="2090"/>
                  </a:cubicBezTo>
                  <a:lnTo>
                    <a:pt x="1687" y="2090"/>
                  </a:lnTo>
                  <a:cubicBezTo>
                    <a:pt x="1699" y="2096"/>
                    <a:pt x="1698" y="2097"/>
                    <a:pt x="1697" y="2098"/>
                  </a:cubicBezTo>
                  <a:lnTo>
                    <a:pt x="1697" y="2098"/>
                  </a:lnTo>
                  <a:cubicBezTo>
                    <a:pt x="1691" y="2095"/>
                    <a:pt x="1687" y="2093"/>
                    <a:pt x="1686" y="2093"/>
                  </a:cubicBezTo>
                  <a:lnTo>
                    <a:pt x="1686" y="2093"/>
                  </a:lnTo>
                  <a:cubicBezTo>
                    <a:pt x="1685" y="2093"/>
                    <a:pt x="1685" y="2094"/>
                    <a:pt x="1687" y="2096"/>
                  </a:cubicBezTo>
                  <a:cubicBezTo>
                    <a:pt x="1681" y="2096"/>
                    <a:pt x="1675" y="2090"/>
                    <a:pt x="1675" y="2090"/>
                  </a:cubicBezTo>
                  <a:lnTo>
                    <a:pt x="1675" y="2090"/>
                  </a:lnTo>
                  <a:cubicBezTo>
                    <a:pt x="1670" y="2096"/>
                    <a:pt x="1687" y="2101"/>
                    <a:pt x="1698" y="2101"/>
                  </a:cubicBezTo>
                  <a:cubicBezTo>
                    <a:pt x="1698" y="2103"/>
                    <a:pt x="1697" y="2103"/>
                    <a:pt x="1695" y="2103"/>
                  </a:cubicBezTo>
                  <a:cubicBezTo>
                    <a:pt x="1691" y="2103"/>
                    <a:pt x="1683" y="2100"/>
                    <a:pt x="1675" y="2096"/>
                  </a:cubicBezTo>
                  <a:lnTo>
                    <a:pt x="1675" y="2096"/>
                  </a:lnTo>
                  <a:cubicBezTo>
                    <a:pt x="1678" y="2099"/>
                    <a:pt x="1683" y="2103"/>
                    <a:pt x="1687" y="2107"/>
                  </a:cubicBezTo>
                  <a:lnTo>
                    <a:pt x="1687" y="2107"/>
                  </a:lnTo>
                  <a:cubicBezTo>
                    <a:pt x="1687" y="2112"/>
                    <a:pt x="1687" y="2112"/>
                    <a:pt x="1690" y="2112"/>
                  </a:cubicBezTo>
                  <a:lnTo>
                    <a:pt x="1690" y="2112"/>
                  </a:lnTo>
                  <a:cubicBezTo>
                    <a:pt x="1690" y="2111"/>
                    <a:pt x="1689" y="2109"/>
                    <a:pt x="1687" y="2107"/>
                  </a:cubicBezTo>
                  <a:lnTo>
                    <a:pt x="1687" y="2107"/>
                  </a:lnTo>
                  <a:cubicBezTo>
                    <a:pt x="1690" y="2110"/>
                    <a:pt x="1692" y="2112"/>
                    <a:pt x="1692" y="2112"/>
                  </a:cubicBezTo>
                  <a:cubicBezTo>
                    <a:pt x="1692" y="2112"/>
                    <a:pt x="1691" y="2112"/>
                    <a:pt x="1690" y="2112"/>
                  </a:cubicBezTo>
                  <a:lnTo>
                    <a:pt x="1690" y="2112"/>
                  </a:lnTo>
                  <a:cubicBezTo>
                    <a:pt x="1692" y="2118"/>
                    <a:pt x="1684" y="2119"/>
                    <a:pt x="1698" y="2124"/>
                  </a:cubicBezTo>
                  <a:lnTo>
                    <a:pt x="1692" y="2124"/>
                  </a:lnTo>
                  <a:cubicBezTo>
                    <a:pt x="1695" y="2125"/>
                    <a:pt x="1697" y="2126"/>
                    <a:pt x="1698" y="2126"/>
                  </a:cubicBezTo>
                  <a:lnTo>
                    <a:pt x="1698" y="2126"/>
                  </a:lnTo>
                  <a:cubicBezTo>
                    <a:pt x="1701" y="2132"/>
                    <a:pt x="1708" y="2140"/>
                    <a:pt x="1703" y="2140"/>
                  </a:cubicBezTo>
                  <a:cubicBezTo>
                    <a:pt x="1692" y="2135"/>
                    <a:pt x="1703" y="2135"/>
                    <a:pt x="1687" y="2129"/>
                  </a:cubicBezTo>
                  <a:lnTo>
                    <a:pt x="1698" y="2129"/>
                  </a:lnTo>
                  <a:cubicBezTo>
                    <a:pt x="1670" y="2124"/>
                    <a:pt x="1698" y="2129"/>
                    <a:pt x="1670" y="2118"/>
                  </a:cubicBezTo>
                  <a:lnTo>
                    <a:pt x="1670" y="2118"/>
                  </a:lnTo>
                  <a:cubicBezTo>
                    <a:pt x="1664" y="2124"/>
                    <a:pt x="1675" y="2129"/>
                    <a:pt x="1670" y="2129"/>
                  </a:cubicBezTo>
                  <a:cubicBezTo>
                    <a:pt x="1681" y="2135"/>
                    <a:pt x="1687" y="2135"/>
                    <a:pt x="1692" y="2140"/>
                  </a:cubicBezTo>
                  <a:cubicBezTo>
                    <a:pt x="1695" y="2143"/>
                    <a:pt x="1694" y="2144"/>
                    <a:pt x="1692" y="2144"/>
                  </a:cubicBezTo>
                  <a:cubicBezTo>
                    <a:pt x="1687" y="2144"/>
                    <a:pt x="1670" y="2137"/>
                    <a:pt x="1667" y="2137"/>
                  </a:cubicBezTo>
                  <a:lnTo>
                    <a:pt x="1667" y="2137"/>
                  </a:lnTo>
                  <a:cubicBezTo>
                    <a:pt x="1666" y="2137"/>
                    <a:pt x="1666" y="2138"/>
                    <a:pt x="1670" y="2140"/>
                  </a:cubicBezTo>
                  <a:cubicBezTo>
                    <a:pt x="1681" y="2146"/>
                    <a:pt x="1698" y="2152"/>
                    <a:pt x="1687" y="2152"/>
                  </a:cubicBezTo>
                  <a:lnTo>
                    <a:pt x="1670" y="2146"/>
                  </a:lnTo>
                  <a:lnTo>
                    <a:pt x="1670" y="2146"/>
                  </a:lnTo>
                  <a:cubicBezTo>
                    <a:pt x="1670" y="2152"/>
                    <a:pt x="1692" y="2157"/>
                    <a:pt x="1681" y="2157"/>
                  </a:cubicBezTo>
                  <a:cubicBezTo>
                    <a:pt x="1675" y="2157"/>
                    <a:pt x="1675" y="2152"/>
                    <a:pt x="1675" y="2152"/>
                  </a:cubicBezTo>
                  <a:cubicBezTo>
                    <a:pt x="1659" y="2152"/>
                    <a:pt x="1687" y="2157"/>
                    <a:pt x="1681" y="2163"/>
                  </a:cubicBezTo>
                  <a:lnTo>
                    <a:pt x="1670" y="2157"/>
                  </a:lnTo>
                  <a:lnTo>
                    <a:pt x="1670" y="2157"/>
                  </a:lnTo>
                  <a:cubicBezTo>
                    <a:pt x="1670" y="2163"/>
                    <a:pt x="1675" y="2168"/>
                    <a:pt x="1681" y="2174"/>
                  </a:cubicBezTo>
                  <a:lnTo>
                    <a:pt x="1664" y="2174"/>
                  </a:lnTo>
                  <a:cubicBezTo>
                    <a:pt x="1670" y="2180"/>
                    <a:pt x="1659" y="2185"/>
                    <a:pt x="1647" y="2191"/>
                  </a:cubicBezTo>
                  <a:lnTo>
                    <a:pt x="1652" y="2193"/>
                  </a:lnTo>
                  <a:lnTo>
                    <a:pt x="1652" y="2193"/>
                  </a:lnTo>
                  <a:cubicBezTo>
                    <a:pt x="1651" y="2195"/>
                    <a:pt x="1654" y="2196"/>
                    <a:pt x="1657" y="2196"/>
                  </a:cubicBezTo>
                  <a:lnTo>
                    <a:pt x="1657" y="2196"/>
                  </a:lnTo>
                  <a:cubicBezTo>
                    <a:pt x="1656" y="2196"/>
                    <a:pt x="1655" y="2195"/>
                    <a:pt x="1654" y="2194"/>
                  </a:cubicBezTo>
                  <a:lnTo>
                    <a:pt x="1654" y="2194"/>
                  </a:lnTo>
                  <a:lnTo>
                    <a:pt x="1658" y="2196"/>
                  </a:lnTo>
                  <a:lnTo>
                    <a:pt x="1658" y="2196"/>
                  </a:lnTo>
                  <a:cubicBezTo>
                    <a:pt x="1658" y="2196"/>
                    <a:pt x="1657" y="2196"/>
                    <a:pt x="1657" y="2196"/>
                  </a:cubicBezTo>
                  <a:lnTo>
                    <a:pt x="1657" y="2196"/>
                  </a:lnTo>
                  <a:cubicBezTo>
                    <a:pt x="1658" y="2196"/>
                    <a:pt x="1659" y="2196"/>
                    <a:pt x="1659" y="2196"/>
                  </a:cubicBezTo>
                  <a:lnTo>
                    <a:pt x="1658" y="2196"/>
                  </a:lnTo>
                  <a:lnTo>
                    <a:pt x="1658" y="2196"/>
                  </a:lnTo>
                  <a:cubicBezTo>
                    <a:pt x="1660" y="2196"/>
                    <a:pt x="1663" y="2196"/>
                    <a:pt x="1664" y="2196"/>
                  </a:cubicBezTo>
                  <a:cubicBezTo>
                    <a:pt x="1664" y="2198"/>
                    <a:pt x="1664" y="2199"/>
                    <a:pt x="1663" y="2199"/>
                  </a:cubicBezTo>
                  <a:cubicBezTo>
                    <a:pt x="1660" y="2199"/>
                    <a:pt x="1657" y="2196"/>
                    <a:pt x="1653" y="2196"/>
                  </a:cubicBezTo>
                  <a:lnTo>
                    <a:pt x="1653" y="2196"/>
                  </a:lnTo>
                  <a:cubicBezTo>
                    <a:pt x="1664" y="2202"/>
                    <a:pt x="1675" y="2213"/>
                    <a:pt x="1659" y="2213"/>
                  </a:cubicBezTo>
                  <a:lnTo>
                    <a:pt x="1653" y="2213"/>
                  </a:lnTo>
                  <a:cubicBezTo>
                    <a:pt x="1647" y="2213"/>
                    <a:pt x="1681" y="2224"/>
                    <a:pt x="1670" y="2224"/>
                  </a:cubicBezTo>
                  <a:lnTo>
                    <a:pt x="1664" y="2224"/>
                  </a:lnTo>
                  <a:cubicBezTo>
                    <a:pt x="1659" y="2230"/>
                    <a:pt x="1670" y="2241"/>
                    <a:pt x="1647" y="2241"/>
                  </a:cubicBezTo>
                  <a:cubicBezTo>
                    <a:pt x="1664" y="2247"/>
                    <a:pt x="1636" y="2247"/>
                    <a:pt x="1664" y="2252"/>
                  </a:cubicBezTo>
                  <a:cubicBezTo>
                    <a:pt x="1656" y="2255"/>
                    <a:pt x="1650" y="2255"/>
                    <a:pt x="1645" y="2255"/>
                  </a:cubicBezTo>
                  <a:cubicBezTo>
                    <a:pt x="1640" y="2255"/>
                    <a:pt x="1636" y="2255"/>
                    <a:pt x="1631" y="2258"/>
                  </a:cubicBezTo>
                  <a:cubicBezTo>
                    <a:pt x="1631" y="2258"/>
                    <a:pt x="1647" y="2264"/>
                    <a:pt x="1653" y="2269"/>
                  </a:cubicBezTo>
                  <a:lnTo>
                    <a:pt x="1647" y="2269"/>
                  </a:lnTo>
                  <a:cubicBezTo>
                    <a:pt x="1653" y="2275"/>
                    <a:pt x="1636" y="2275"/>
                    <a:pt x="1631" y="2275"/>
                  </a:cubicBezTo>
                  <a:lnTo>
                    <a:pt x="1642" y="2286"/>
                  </a:lnTo>
                  <a:cubicBezTo>
                    <a:pt x="1639" y="2286"/>
                    <a:pt x="1635" y="2284"/>
                    <a:pt x="1633" y="2283"/>
                  </a:cubicBezTo>
                  <a:lnTo>
                    <a:pt x="1633" y="2283"/>
                  </a:lnTo>
                  <a:cubicBezTo>
                    <a:pt x="1633" y="2283"/>
                    <a:pt x="1630" y="2283"/>
                    <a:pt x="1628" y="2283"/>
                  </a:cubicBezTo>
                  <a:cubicBezTo>
                    <a:pt x="1624" y="2283"/>
                    <a:pt x="1619" y="2283"/>
                    <a:pt x="1625" y="2286"/>
                  </a:cubicBezTo>
                  <a:lnTo>
                    <a:pt x="1636" y="2286"/>
                  </a:lnTo>
                  <a:cubicBezTo>
                    <a:pt x="1631" y="2286"/>
                    <a:pt x="1631" y="2292"/>
                    <a:pt x="1631" y="2297"/>
                  </a:cubicBezTo>
                  <a:lnTo>
                    <a:pt x="1619" y="2292"/>
                  </a:lnTo>
                  <a:lnTo>
                    <a:pt x="1619" y="2292"/>
                  </a:lnTo>
                  <a:cubicBezTo>
                    <a:pt x="1619" y="2297"/>
                    <a:pt x="1625" y="2303"/>
                    <a:pt x="1625" y="2314"/>
                  </a:cubicBezTo>
                  <a:cubicBezTo>
                    <a:pt x="1627" y="2312"/>
                    <a:pt x="1630" y="2311"/>
                    <a:pt x="1633" y="2311"/>
                  </a:cubicBezTo>
                  <a:cubicBezTo>
                    <a:pt x="1640" y="2311"/>
                    <a:pt x="1647" y="2314"/>
                    <a:pt x="1647" y="2314"/>
                  </a:cubicBezTo>
                  <a:lnTo>
                    <a:pt x="1631" y="2314"/>
                  </a:lnTo>
                  <a:cubicBezTo>
                    <a:pt x="1642" y="2314"/>
                    <a:pt x="1636" y="2314"/>
                    <a:pt x="1647" y="2320"/>
                  </a:cubicBezTo>
                  <a:cubicBezTo>
                    <a:pt x="1647" y="2320"/>
                    <a:pt x="1631" y="2314"/>
                    <a:pt x="1625" y="2314"/>
                  </a:cubicBezTo>
                  <a:lnTo>
                    <a:pt x="1625" y="2314"/>
                  </a:lnTo>
                  <a:lnTo>
                    <a:pt x="1631" y="2319"/>
                  </a:lnTo>
                  <a:lnTo>
                    <a:pt x="1631" y="2319"/>
                  </a:lnTo>
                  <a:cubicBezTo>
                    <a:pt x="1625" y="2314"/>
                    <a:pt x="1625" y="2314"/>
                    <a:pt x="1619" y="2314"/>
                  </a:cubicBezTo>
                  <a:cubicBezTo>
                    <a:pt x="1631" y="2320"/>
                    <a:pt x="1603" y="2320"/>
                    <a:pt x="1619" y="2320"/>
                  </a:cubicBezTo>
                  <a:lnTo>
                    <a:pt x="1614" y="2320"/>
                  </a:lnTo>
                  <a:cubicBezTo>
                    <a:pt x="1614" y="2325"/>
                    <a:pt x="1619" y="2331"/>
                    <a:pt x="1619" y="2336"/>
                  </a:cubicBezTo>
                  <a:cubicBezTo>
                    <a:pt x="1631" y="2336"/>
                    <a:pt x="1625" y="2336"/>
                    <a:pt x="1636" y="2342"/>
                  </a:cubicBezTo>
                  <a:cubicBezTo>
                    <a:pt x="1631" y="2342"/>
                    <a:pt x="1625" y="2348"/>
                    <a:pt x="1625" y="2353"/>
                  </a:cubicBezTo>
                  <a:cubicBezTo>
                    <a:pt x="1628" y="2356"/>
                    <a:pt x="1631" y="2356"/>
                    <a:pt x="1633" y="2356"/>
                  </a:cubicBezTo>
                  <a:cubicBezTo>
                    <a:pt x="1636" y="2356"/>
                    <a:pt x="1639" y="2356"/>
                    <a:pt x="1642" y="2359"/>
                  </a:cubicBezTo>
                  <a:cubicBezTo>
                    <a:pt x="1638" y="2357"/>
                    <a:pt x="1636" y="2356"/>
                    <a:pt x="1634" y="2356"/>
                  </a:cubicBezTo>
                  <a:cubicBezTo>
                    <a:pt x="1629" y="2356"/>
                    <a:pt x="1627" y="2359"/>
                    <a:pt x="1619" y="2359"/>
                  </a:cubicBezTo>
                  <a:cubicBezTo>
                    <a:pt x="1625" y="2364"/>
                    <a:pt x="1625" y="2364"/>
                    <a:pt x="1631" y="2370"/>
                  </a:cubicBezTo>
                  <a:lnTo>
                    <a:pt x="1642" y="2370"/>
                  </a:lnTo>
                  <a:cubicBezTo>
                    <a:pt x="1646" y="2375"/>
                    <a:pt x="1640" y="2375"/>
                    <a:pt x="1634" y="2376"/>
                  </a:cubicBezTo>
                  <a:lnTo>
                    <a:pt x="1634" y="2376"/>
                  </a:lnTo>
                  <a:cubicBezTo>
                    <a:pt x="1634" y="2374"/>
                    <a:pt x="1634" y="2372"/>
                    <a:pt x="1631" y="2370"/>
                  </a:cubicBezTo>
                  <a:lnTo>
                    <a:pt x="1631" y="2370"/>
                  </a:lnTo>
                  <a:lnTo>
                    <a:pt x="1631" y="2376"/>
                  </a:lnTo>
                  <a:cubicBezTo>
                    <a:pt x="1632" y="2376"/>
                    <a:pt x="1633" y="2376"/>
                    <a:pt x="1634" y="2376"/>
                  </a:cubicBezTo>
                  <a:lnTo>
                    <a:pt x="1634" y="2376"/>
                  </a:lnTo>
                  <a:cubicBezTo>
                    <a:pt x="1632" y="2383"/>
                    <a:pt x="1601" y="2388"/>
                    <a:pt x="1619" y="2392"/>
                  </a:cubicBezTo>
                  <a:lnTo>
                    <a:pt x="1631" y="2404"/>
                  </a:lnTo>
                  <a:cubicBezTo>
                    <a:pt x="1631" y="2404"/>
                    <a:pt x="1626" y="2401"/>
                    <a:pt x="1621" y="2401"/>
                  </a:cubicBezTo>
                  <a:cubicBezTo>
                    <a:pt x="1618" y="2401"/>
                    <a:pt x="1616" y="2402"/>
                    <a:pt x="1614" y="2404"/>
                  </a:cubicBezTo>
                  <a:cubicBezTo>
                    <a:pt x="1636" y="2409"/>
                    <a:pt x="1608" y="2409"/>
                    <a:pt x="1625" y="2420"/>
                  </a:cubicBezTo>
                  <a:cubicBezTo>
                    <a:pt x="1586" y="2420"/>
                    <a:pt x="1625" y="2432"/>
                    <a:pt x="1603" y="2437"/>
                  </a:cubicBezTo>
                  <a:lnTo>
                    <a:pt x="1608" y="2437"/>
                  </a:lnTo>
                  <a:cubicBezTo>
                    <a:pt x="1619" y="2437"/>
                    <a:pt x="1608" y="2437"/>
                    <a:pt x="1603" y="2443"/>
                  </a:cubicBezTo>
                  <a:cubicBezTo>
                    <a:pt x="1606" y="2443"/>
                    <a:pt x="1610" y="2440"/>
                    <a:pt x="1612" y="2440"/>
                  </a:cubicBezTo>
                  <a:cubicBezTo>
                    <a:pt x="1613" y="2440"/>
                    <a:pt x="1614" y="2441"/>
                    <a:pt x="1614" y="2443"/>
                  </a:cubicBezTo>
                  <a:cubicBezTo>
                    <a:pt x="1625" y="2454"/>
                    <a:pt x="1603" y="2465"/>
                    <a:pt x="1597" y="2482"/>
                  </a:cubicBezTo>
                  <a:cubicBezTo>
                    <a:pt x="1594" y="2485"/>
                    <a:pt x="1604" y="2485"/>
                    <a:pt x="1612" y="2485"/>
                  </a:cubicBezTo>
                  <a:cubicBezTo>
                    <a:pt x="1621" y="2485"/>
                    <a:pt x="1628" y="2485"/>
                    <a:pt x="1619" y="2488"/>
                  </a:cubicBezTo>
                  <a:lnTo>
                    <a:pt x="1603" y="2488"/>
                  </a:lnTo>
                  <a:cubicBezTo>
                    <a:pt x="1619" y="2499"/>
                    <a:pt x="1603" y="2504"/>
                    <a:pt x="1619" y="2516"/>
                  </a:cubicBezTo>
                  <a:lnTo>
                    <a:pt x="1614" y="2516"/>
                  </a:lnTo>
                  <a:cubicBezTo>
                    <a:pt x="1603" y="2516"/>
                    <a:pt x="1608" y="2521"/>
                    <a:pt x="1619" y="2521"/>
                  </a:cubicBezTo>
                  <a:lnTo>
                    <a:pt x="1608" y="2521"/>
                  </a:lnTo>
                  <a:cubicBezTo>
                    <a:pt x="1603" y="2527"/>
                    <a:pt x="1618" y="2527"/>
                    <a:pt x="1610" y="2532"/>
                  </a:cubicBezTo>
                  <a:lnTo>
                    <a:pt x="1610" y="2532"/>
                  </a:lnTo>
                  <a:cubicBezTo>
                    <a:pt x="1610" y="2531"/>
                    <a:pt x="1611" y="2530"/>
                    <a:pt x="1608" y="2527"/>
                  </a:cubicBezTo>
                  <a:lnTo>
                    <a:pt x="1608" y="2527"/>
                  </a:lnTo>
                  <a:cubicBezTo>
                    <a:pt x="1608" y="2527"/>
                    <a:pt x="1608" y="2532"/>
                    <a:pt x="1608" y="2532"/>
                  </a:cubicBezTo>
                  <a:cubicBezTo>
                    <a:pt x="1609" y="2532"/>
                    <a:pt x="1609" y="2532"/>
                    <a:pt x="1610" y="2532"/>
                  </a:cubicBezTo>
                  <a:lnTo>
                    <a:pt x="1610" y="2532"/>
                  </a:lnTo>
                  <a:cubicBezTo>
                    <a:pt x="1610" y="2532"/>
                    <a:pt x="1611" y="2532"/>
                    <a:pt x="1619" y="2532"/>
                  </a:cubicBezTo>
                  <a:cubicBezTo>
                    <a:pt x="1614" y="2538"/>
                    <a:pt x="1625" y="2538"/>
                    <a:pt x="1614" y="2544"/>
                  </a:cubicBezTo>
                  <a:cubicBezTo>
                    <a:pt x="1631" y="2544"/>
                    <a:pt x="1608" y="2549"/>
                    <a:pt x="1631" y="2549"/>
                  </a:cubicBezTo>
                  <a:cubicBezTo>
                    <a:pt x="1608" y="2549"/>
                    <a:pt x="1614" y="2555"/>
                    <a:pt x="1625" y="2555"/>
                  </a:cubicBezTo>
                  <a:cubicBezTo>
                    <a:pt x="1619" y="2555"/>
                    <a:pt x="1619" y="2560"/>
                    <a:pt x="1608" y="2560"/>
                  </a:cubicBezTo>
                  <a:cubicBezTo>
                    <a:pt x="1608" y="2560"/>
                    <a:pt x="1611" y="2563"/>
                    <a:pt x="1616" y="2563"/>
                  </a:cubicBezTo>
                  <a:cubicBezTo>
                    <a:pt x="1617" y="2563"/>
                    <a:pt x="1620" y="2563"/>
                    <a:pt x="1622" y="2562"/>
                  </a:cubicBezTo>
                  <a:lnTo>
                    <a:pt x="1622" y="2562"/>
                  </a:lnTo>
                  <a:cubicBezTo>
                    <a:pt x="1601" y="2572"/>
                    <a:pt x="1646" y="2572"/>
                    <a:pt x="1614" y="2577"/>
                  </a:cubicBezTo>
                  <a:cubicBezTo>
                    <a:pt x="1625" y="2583"/>
                    <a:pt x="1636" y="2588"/>
                    <a:pt x="1642" y="2594"/>
                  </a:cubicBezTo>
                  <a:cubicBezTo>
                    <a:pt x="1637" y="2595"/>
                    <a:pt x="1634" y="2596"/>
                    <a:pt x="1632" y="2596"/>
                  </a:cubicBezTo>
                  <a:cubicBezTo>
                    <a:pt x="1625" y="2596"/>
                    <a:pt x="1632" y="2588"/>
                    <a:pt x="1614" y="2588"/>
                  </a:cubicBezTo>
                  <a:cubicBezTo>
                    <a:pt x="1625" y="2594"/>
                    <a:pt x="1642" y="2600"/>
                    <a:pt x="1636" y="2605"/>
                  </a:cubicBezTo>
                  <a:lnTo>
                    <a:pt x="1625" y="2605"/>
                  </a:lnTo>
                  <a:cubicBezTo>
                    <a:pt x="1636" y="2611"/>
                    <a:pt x="1625" y="2616"/>
                    <a:pt x="1636" y="2622"/>
                  </a:cubicBezTo>
                  <a:cubicBezTo>
                    <a:pt x="1640" y="2620"/>
                    <a:pt x="1644" y="2620"/>
                    <a:pt x="1649" y="2620"/>
                  </a:cubicBezTo>
                  <a:cubicBezTo>
                    <a:pt x="1657" y="2620"/>
                    <a:pt x="1666" y="2622"/>
                    <a:pt x="1670" y="2622"/>
                  </a:cubicBezTo>
                  <a:cubicBezTo>
                    <a:pt x="1642" y="2622"/>
                    <a:pt x="1664" y="2628"/>
                    <a:pt x="1631" y="2628"/>
                  </a:cubicBezTo>
                  <a:lnTo>
                    <a:pt x="1642" y="2628"/>
                  </a:lnTo>
                  <a:cubicBezTo>
                    <a:pt x="1642" y="2633"/>
                    <a:pt x="1636" y="2633"/>
                    <a:pt x="1631" y="2633"/>
                  </a:cubicBezTo>
                  <a:lnTo>
                    <a:pt x="1647" y="2633"/>
                  </a:lnTo>
                  <a:cubicBezTo>
                    <a:pt x="1645" y="2636"/>
                    <a:pt x="1643" y="2636"/>
                    <a:pt x="1642" y="2636"/>
                  </a:cubicBezTo>
                  <a:cubicBezTo>
                    <a:pt x="1640" y="2636"/>
                    <a:pt x="1639" y="2636"/>
                    <a:pt x="1636" y="2639"/>
                  </a:cubicBezTo>
                  <a:lnTo>
                    <a:pt x="1653" y="2639"/>
                  </a:lnTo>
                  <a:cubicBezTo>
                    <a:pt x="1650" y="2639"/>
                    <a:pt x="1647" y="2640"/>
                    <a:pt x="1645" y="2641"/>
                  </a:cubicBezTo>
                  <a:lnTo>
                    <a:pt x="1645" y="2641"/>
                  </a:lnTo>
                  <a:cubicBezTo>
                    <a:pt x="1644" y="2640"/>
                    <a:pt x="1643" y="2640"/>
                    <a:pt x="1642" y="2639"/>
                  </a:cubicBezTo>
                  <a:lnTo>
                    <a:pt x="1642" y="2639"/>
                  </a:lnTo>
                  <a:cubicBezTo>
                    <a:pt x="1642" y="2641"/>
                    <a:pt x="1642" y="2641"/>
                    <a:pt x="1643" y="2641"/>
                  </a:cubicBezTo>
                  <a:cubicBezTo>
                    <a:pt x="1644" y="2641"/>
                    <a:pt x="1645" y="2641"/>
                    <a:pt x="1645" y="2641"/>
                  </a:cubicBezTo>
                  <a:lnTo>
                    <a:pt x="1645" y="2641"/>
                  </a:lnTo>
                  <a:cubicBezTo>
                    <a:pt x="1653" y="2645"/>
                    <a:pt x="1669" y="2645"/>
                    <a:pt x="1664" y="2650"/>
                  </a:cubicBezTo>
                  <a:cubicBezTo>
                    <a:pt x="1642" y="2656"/>
                    <a:pt x="1653" y="2656"/>
                    <a:pt x="1636" y="2661"/>
                  </a:cubicBezTo>
                  <a:lnTo>
                    <a:pt x="1653" y="2661"/>
                  </a:lnTo>
                  <a:cubicBezTo>
                    <a:pt x="1653" y="2661"/>
                    <a:pt x="1664" y="2661"/>
                    <a:pt x="1659" y="2667"/>
                  </a:cubicBezTo>
                  <a:lnTo>
                    <a:pt x="1664" y="2667"/>
                  </a:lnTo>
                  <a:cubicBezTo>
                    <a:pt x="1668" y="2667"/>
                    <a:pt x="1677" y="2664"/>
                    <a:pt x="1680" y="2664"/>
                  </a:cubicBezTo>
                  <a:cubicBezTo>
                    <a:pt x="1682" y="2664"/>
                    <a:pt x="1683" y="2665"/>
                    <a:pt x="1681" y="2667"/>
                  </a:cubicBezTo>
                  <a:cubicBezTo>
                    <a:pt x="1681" y="2665"/>
                    <a:pt x="1681" y="2664"/>
                    <a:pt x="1681" y="2664"/>
                  </a:cubicBezTo>
                  <a:cubicBezTo>
                    <a:pt x="1680" y="2664"/>
                    <a:pt x="1678" y="2668"/>
                    <a:pt x="1670" y="2672"/>
                  </a:cubicBezTo>
                  <a:lnTo>
                    <a:pt x="1681" y="2672"/>
                  </a:lnTo>
                  <a:cubicBezTo>
                    <a:pt x="1675" y="2672"/>
                    <a:pt x="1659" y="2678"/>
                    <a:pt x="1659" y="2678"/>
                  </a:cubicBezTo>
                  <a:cubicBezTo>
                    <a:pt x="1670" y="2678"/>
                    <a:pt x="1664" y="2684"/>
                    <a:pt x="1675" y="2684"/>
                  </a:cubicBezTo>
                  <a:cubicBezTo>
                    <a:pt x="1670" y="2684"/>
                    <a:pt x="1670" y="2684"/>
                    <a:pt x="1665" y="2688"/>
                  </a:cubicBezTo>
                  <a:lnTo>
                    <a:pt x="1665" y="2688"/>
                  </a:lnTo>
                  <a:cubicBezTo>
                    <a:pt x="1668" y="2687"/>
                    <a:pt x="1671" y="2687"/>
                    <a:pt x="1674" y="2687"/>
                  </a:cubicBezTo>
                  <a:cubicBezTo>
                    <a:pt x="1676" y="2687"/>
                    <a:pt x="1677" y="2687"/>
                    <a:pt x="1675" y="2689"/>
                  </a:cubicBezTo>
                  <a:lnTo>
                    <a:pt x="1670" y="2689"/>
                  </a:lnTo>
                  <a:cubicBezTo>
                    <a:pt x="1664" y="2695"/>
                    <a:pt x="1681" y="2695"/>
                    <a:pt x="1675" y="2700"/>
                  </a:cubicBezTo>
                  <a:cubicBezTo>
                    <a:pt x="1672" y="2702"/>
                    <a:pt x="1670" y="2702"/>
                    <a:pt x="1668" y="2702"/>
                  </a:cubicBezTo>
                  <a:cubicBezTo>
                    <a:pt x="1664" y="2702"/>
                    <a:pt x="1665" y="2699"/>
                    <a:pt x="1660" y="2699"/>
                  </a:cubicBezTo>
                  <a:cubicBezTo>
                    <a:pt x="1659" y="2699"/>
                    <a:pt x="1657" y="2699"/>
                    <a:pt x="1653" y="2700"/>
                  </a:cubicBezTo>
                  <a:cubicBezTo>
                    <a:pt x="1657" y="2705"/>
                    <a:pt x="1672" y="2706"/>
                    <a:pt x="1676" y="2712"/>
                  </a:cubicBezTo>
                  <a:lnTo>
                    <a:pt x="1676" y="2712"/>
                  </a:lnTo>
                  <a:cubicBezTo>
                    <a:pt x="1680" y="2711"/>
                    <a:pt x="1682" y="2710"/>
                    <a:pt x="1684" y="2710"/>
                  </a:cubicBezTo>
                  <a:cubicBezTo>
                    <a:pt x="1695" y="2710"/>
                    <a:pt x="1671" y="2723"/>
                    <a:pt x="1681" y="2723"/>
                  </a:cubicBezTo>
                  <a:lnTo>
                    <a:pt x="1670" y="2723"/>
                  </a:lnTo>
                  <a:cubicBezTo>
                    <a:pt x="1664" y="2728"/>
                    <a:pt x="1675" y="2728"/>
                    <a:pt x="1687" y="2734"/>
                  </a:cubicBezTo>
                  <a:lnTo>
                    <a:pt x="1681" y="2734"/>
                  </a:lnTo>
                  <a:cubicBezTo>
                    <a:pt x="1675" y="2740"/>
                    <a:pt x="1675" y="2740"/>
                    <a:pt x="1675" y="2745"/>
                  </a:cubicBezTo>
                  <a:cubicBezTo>
                    <a:pt x="1681" y="2745"/>
                    <a:pt x="1681" y="2745"/>
                    <a:pt x="1692" y="2740"/>
                  </a:cubicBezTo>
                  <a:lnTo>
                    <a:pt x="1692" y="2740"/>
                  </a:lnTo>
                  <a:cubicBezTo>
                    <a:pt x="1659" y="2756"/>
                    <a:pt x="1715" y="2751"/>
                    <a:pt x="1687" y="2762"/>
                  </a:cubicBezTo>
                  <a:cubicBezTo>
                    <a:pt x="1687" y="2762"/>
                    <a:pt x="1681" y="2762"/>
                    <a:pt x="1681" y="2768"/>
                  </a:cubicBezTo>
                  <a:lnTo>
                    <a:pt x="1687" y="2768"/>
                  </a:lnTo>
                  <a:cubicBezTo>
                    <a:pt x="1698" y="2768"/>
                    <a:pt x="1692" y="2768"/>
                    <a:pt x="1703" y="2762"/>
                  </a:cubicBezTo>
                  <a:lnTo>
                    <a:pt x="1715" y="2762"/>
                  </a:lnTo>
                  <a:cubicBezTo>
                    <a:pt x="1703" y="2762"/>
                    <a:pt x="1698" y="2768"/>
                    <a:pt x="1692" y="2773"/>
                  </a:cubicBezTo>
                  <a:lnTo>
                    <a:pt x="1703" y="2768"/>
                  </a:lnTo>
                  <a:lnTo>
                    <a:pt x="1703" y="2768"/>
                  </a:lnTo>
                  <a:cubicBezTo>
                    <a:pt x="1698" y="2771"/>
                    <a:pt x="1696" y="2772"/>
                    <a:pt x="1696" y="2772"/>
                  </a:cubicBezTo>
                  <a:cubicBezTo>
                    <a:pt x="1698" y="2772"/>
                    <a:pt x="1710" y="2766"/>
                    <a:pt x="1711" y="2766"/>
                  </a:cubicBezTo>
                  <a:lnTo>
                    <a:pt x="1711" y="2766"/>
                  </a:lnTo>
                  <a:cubicBezTo>
                    <a:pt x="1711" y="2766"/>
                    <a:pt x="1711" y="2767"/>
                    <a:pt x="1709" y="2768"/>
                  </a:cubicBezTo>
                  <a:lnTo>
                    <a:pt x="1703" y="2773"/>
                  </a:lnTo>
                  <a:cubicBezTo>
                    <a:pt x="1707" y="2773"/>
                    <a:pt x="1711" y="2771"/>
                    <a:pt x="1713" y="2771"/>
                  </a:cubicBezTo>
                  <a:cubicBezTo>
                    <a:pt x="1714" y="2771"/>
                    <a:pt x="1715" y="2771"/>
                    <a:pt x="1715" y="2773"/>
                  </a:cubicBezTo>
                  <a:cubicBezTo>
                    <a:pt x="1711" y="2775"/>
                    <a:pt x="1709" y="2776"/>
                    <a:pt x="1708" y="2776"/>
                  </a:cubicBezTo>
                  <a:cubicBezTo>
                    <a:pt x="1705" y="2776"/>
                    <a:pt x="1705" y="2773"/>
                    <a:pt x="1698" y="2773"/>
                  </a:cubicBezTo>
                  <a:cubicBezTo>
                    <a:pt x="1701" y="2776"/>
                    <a:pt x="1708" y="2776"/>
                    <a:pt x="1713" y="2776"/>
                  </a:cubicBezTo>
                  <a:cubicBezTo>
                    <a:pt x="1717" y="2776"/>
                    <a:pt x="1720" y="2776"/>
                    <a:pt x="1715" y="2779"/>
                  </a:cubicBezTo>
                  <a:lnTo>
                    <a:pt x="1698" y="2779"/>
                  </a:lnTo>
                  <a:cubicBezTo>
                    <a:pt x="1664" y="2768"/>
                    <a:pt x="1642" y="2762"/>
                    <a:pt x="1586" y="2756"/>
                  </a:cubicBezTo>
                  <a:cubicBezTo>
                    <a:pt x="1614" y="2751"/>
                    <a:pt x="1541" y="2728"/>
                    <a:pt x="1507" y="2723"/>
                  </a:cubicBezTo>
                  <a:lnTo>
                    <a:pt x="1507" y="2723"/>
                  </a:lnTo>
                  <a:lnTo>
                    <a:pt x="1552" y="2745"/>
                  </a:lnTo>
                  <a:cubicBezTo>
                    <a:pt x="1519" y="2740"/>
                    <a:pt x="1485" y="2728"/>
                    <a:pt x="1457" y="2717"/>
                  </a:cubicBezTo>
                  <a:lnTo>
                    <a:pt x="1479" y="2706"/>
                  </a:lnTo>
                  <a:cubicBezTo>
                    <a:pt x="1356" y="2656"/>
                    <a:pt x="1239" y="2672"/>
                    <a:pt x="1155" y="2611"/>
                  </a:cubicBezTo>
                  <a:cubicBezTo>
                    <a:pt x="1155" y="2609"/>
                    <a:pt x="1155" y="2608"/>
                    <a:pt x="1154" y="2608"/>
                  </a:cubicBezTo>
                  <a:cubicBezTo>
                    <a:pt x="1154" y="2608"/>
                    <a:pt x="1153" y="2611"/>
                    <a:pt x="1149" y="2611"/>
                  </a:cubicBezTo>
                  <a:cubicBezTo>
                    <a:pt x="1138" y="2611"/>
                    <a:pt x="1138" y="2611"/>
                    <a:pt x="1143" y="2616"/>
                  </a:cubicBezTo>
                  <a:cubicBezTo>
                    <a:pt x="1160" y="2628"/>
                    <a:pt x="1205" y="2639"/>
                    <a:pt x="1177" y="2644"/>
                  </a:cubicBezTo>
                  <a:cubicBezTo>
                    <a:pt x="1166" y="2639"/>
                    <a:pt x="1155" y="2633"/>
                    <a:pt x="1138" y="2622"/>
                  </a:cubicBezTo>
                  <a:cubicBezTo>
                    <a:pt x="1132" y="2622"/>
                    <a:pt x="1132" y="2622"/>
                    <a:pt x="1127" y="2616"/>
                  </a:cubicBezTo>
                  <a:cubicBezTo>
                    <a:pt x="1129" y="2614"/>
                    <a:pt x="1128" y="2614"/>
                    <a:pt x="1127" y="2614"/>
                  </a:cubicBezTo>
                  <a:cubicBezTo>
                    <a:pt x="1125" y="2614"/>
                    <a:pt x="1124" y="2614"/>
                    <a:pt x="1127" y="2611"/>
                  </a:cubicBezTo>
                  <a:cubicBezTo>
                    <a:pt x="1132" y="2608"/>
                    <a:pt x="1134" y="2608"/>
                    <a:pt x="1135" y="2608"/>
                  </a:cubicBezTo>
                  <a:cubicBezTo>
                    <a:pt x="1136" y="2608"/>
                    <a:pt x="1138" y="2608"/>
                    <a:pt x="1143" y="2605"/>
                  </a:cubicBezTo>
                  <a:lnTo>
                    <a:pt x="1143" y="2605"/>
                  </a:lnTo>
                  <a:cubicBezTo>
                    <a:pt x="1139" y="2606"/>
                    <a:pt x="1136" y="2607"/>
                    <a:pt x="1135" y="2607"/>
                  </a:cubicBezTo>
                  <a:cubicBezTo>
                    <a:pt x="1129" y="2607"/>
                    <a:pt x="1142" y="2600"/>
                    <a:pt x="1138" y="2600"/>
                  </a:cubicBezTo>
                  <a:cubicBezTo>
                    <a:pt x="1138" y="2599"/>
                    <a:pt x="1138" y="2599"/>
                    <a:pt x="1138" y="2599"/>
                  </a:cubicBezTo>
                  <a:lnTo>
                    <a:pt x="1138" y="2599"/>
                  </a:lnTo>
                  <a:cubicBezTo>
                    <a:pt x="1136" y="2599"/>
                    <a:pt x="1134" y="2600"/>
                    <a:pt x="1132" y="2600"/>
                  </a:cubicBezTo>
                  <a:cubicBezTo>
                    <a:pt x="1127" y="2600"/>
                    <a:pt x="1127" y="2594"/>
                    <a:pt x="1121" y="2594"/>
                  </a:cubicBezTo>
                  <a:cubicBezTo>
                    <a:pt x="1127" y="2594"/>
                    <a:pt x="1127" y="2583"/>
                    <a:pt x="1132" y="2577"/>
                  </a:cubicBezTo>
                  <a:lnTo>
                    <a:pt x="1132" y="2577"/>
                  </a:lnTo>
                  <a:cubicBezTo>
                    <a:pt x="1121" y="2583"/>
                    <a:pt x="1121" y="2583"/>
                    <a:pt x="1115" y="2583"/>
                  </a:cubicBezTo>
                  <a:cubicBezTo>
                    <a:pt x="1127" y="2577"/>
                    <a:pt x="1127" y="2572"/>
                    <a:pt x="1132" y="2572"/>
                  </a:cubicBezTo>
                  <a:lnTo>
                    <a:pt x="1121" y="2572"/>
                  </a:lnTo>
                  <a:lnTo>
                    <a:pt x="1132" y="2566"/>
                  </a:lnTo>
                  <a:lnTo>
                    <a:pt x="1132" y="2566"/>
                  </a:lnTo>
                  <a:cubicBezTo>
                    <a:pt x="1132" y="2566"/>
                    <a:pt x="1128" y="2567"/>
                    <a:pt x="1124" y="2567"/>
                  </a:cubicBezTo>
                  <a:cubicBezTo>
                    <a:pt x="1121" y="2567"/>
                    <a:pt x="1118" y="2566"/>
                    <a:pt x="1121" y="2560"/>
                  </a:cubicBezTo>
                  <a:lnTo>
                    <a:pt x="1121" y="2560"/>
                  </a:lnTo>
                  <a:cubicBezTo>
                    <a:pt x="1118" y="2563"/>
                    <a:pt x="1110" y="2568"/>
                    <a:pt x="1103" y="2572"/>
                  </a:cubicBezTo>
                  <a:lnTo>
                    <a:pt x="1099" y="2572"/>
                  </a:lnTo>
                  <a:lnTo>
                    <a:pt x="1110" y="2566"/>
                  </a:lnTo>
                  <a:cubicBezTo>
                    <a:pt x="1111" y="2565"/>
                    <a:pt x="1111" y="2564"/>
                    <a:pt x="1111" y="2564"/>
                  </a:cubicBezTo>
                  <a:lnTo>
                    <a:pt x="1111" y="2564"/>
                  </a:lnTo>
                  <a:cubicBezTo>
                    <a:pt x="1111" y="2564"/>
                    <a:pt x="1107" y="2568"/>
                    <a:pt x="1105" y="2568"/>
                  </a:cubicBezTo>
                  <a:cubicBezTo>
                    <a:pt x="1105" y="2568"/>
                    <a:pt x="1104" y="2567"/>
                    <a:pt x="1104" y="2566"/>
                  </a:cubicBezTo>
                  <a:cubicBezTo>
                    <a:pt x="1110" y="2566"/>
                    <a:pt x="1110" y="2566"/>
                    <a:pt x="1115" y="2560"/>
                  </a:cubicBezTo>
                  <a:cubicBezTo>
                    <a:pt x="1115" y="2555"/>
                    <a:pt x="1127" y="2555"/>
                    <a:pt x="1127" y="2549"/>
                  </a:cubicBezTo>
                  <a:cubicBezTo>
                    <a:pt x="1123" y="2549"/>
                    <a:pt x="1124" y="2547"/>
                    <a:pt x="1122" y="2547"/>
                  </a:cubicBezTo>
                  <a:cubicBezTo>
                    <a:pt x="1121" y="2547"/>
                    <a:pt x="1121" y="2547"/>
                    <a:pt x="1120" y="2547"/>
                  </a:cubicBezTo>
                  <a:lnTo>
                    <a:pt x="1120" y="2547"/>
                  </a:lnTo>
                  <a:cubicBezTo>
                    <a:pt x="1120" y="2546"/>
                    <a:pt x="1121" y="2545"/>
                    <a:pt x="1121" y="2544"/>
                  </a:cubicBezTo>
                  <a:lnTo>
                    <a:pt x="1121" y="2544"/>
                  </a:lnTo>
                  <a:cubicBezTo>
                    <a:pt x="1120" y="2545"/>
                    <a:pt x="1119" y="2545"/>
                    <a:pt x="1118" y="2545"/>
                  </a:cubicBezTo>
                  <a:cubicBezTo>
                    <a:pt x="1118" y="2545"/>
                    <a:pt x="1117" y="2544"/>
                    <a:pt x="1115" y="2544"/>
                  </a:cubicBezTo>
                  <a:cubicBezTo>
                    <a:pt x="1114" y="2544"/>
                    <a:pt x="1110" y="2545"/>
                    <a:pt x="1104" y="2549"/>
                  </a:cubicBezTo>
                  <a:cubicBezTo>
                    <a:pt x="1087" y="2549"/>
                    <a:pt x="1110" y="2532"/>
                    <a:pt x="1099" y="2532"/>
                  </a:cubicBezTo>
                  <a:lnTo>
                    <a:pt x="1104" y="2532"/>
                  </a:lnTo>
                  <a:cubicBezTo>
                    <a:pt x="1099" y="2527"/>
                    <a:pt x="1099" y="2527"/>
                    <a:pt x="1087" y="2527"/>
                  </a:cubicBezTo>
                  <a:cubicBezTo>
                    <a:pt x="1087" y="2527"/>
                    <a:pt x="1093" y="2521"/>
                    <a:pt x="1099" y="2521"/>
                  </a:cubicBezTo>
                  <a:cubicBezTo>
                    <a:pt x="1099" y="2521"/>
                    <a:pt x="1093" y="2521"/>
                    <a:pt x="1099" y="2516"/>
                  </a:cubicBezTo>
                  <a:cubicBezTo>
                    <a:pt x="1102" y="2516"/>
                    <a:pt x="1104" y="2513"/>
                    <a:pt x="1104" y="2513"/>
                  </a:cubicBezTo>
                  <a:cubicBezTo>
                    <a:pt x="1104" y="2513"/>
                    <a:pt x="1104" y="2514"/>
                    <a:pt x="1104" y="2516"/>
                  </a:cubicBezTo>
                  <a:cubicBezTo>
                    <a:pt x="1104" y="2512"/>
                    <a:pt x="1110" y="2508"/>
                    <a:pt x="1107" y="2508"/>
                  </a:cubicBezTo>
                  <a:lnTo>
                    <a:pt x="1107" y="2508"/>
                  </a:lnTo>
                  <a:cubicBezTo>
                    <a:pt x="1106" y="2508"/>
                    <a:pt x="1103" y="2508"/>
                    <a:pt x="1099" y="2510"/>
                  </a:cubicBezTo>
                  <a:cubicBezTo>
                    <a:pt x="1110" y="2504"/>
                    <a:pt x="1115" y="2499"/>
                    <a:pt x="1110" y="2499"/>
                  </a:cubicBezTo>
                  <a:lnTo>
                    <a:pt x="1110" y="2499"/>
                  </a:lnTo>
                  <a:lnTo>
                    <a:pt x="1104" y="2504"/>
                  </a:lnTo>
                  <a:cubicBezTo>
                    <a:pt x="1099" y="2504"/>
                    <a:pt x="1099" y="2504"/>
                    <a:pt x="1099" y="2499"/>
                  </a:cubicBezTo>
                  <a:lnTo>
                    <a:pt x="1115" y="2499"/>
                  </a:lnTo>
                  <a:cubicBezTo>
                    <a:pt x="1124" y="2490"/>
                    <a:pt x="1115" y="2490"/>
                    <a:pt x="1108" y="2490"/>
                  </a:cubicBezTo>
                  <a:cubicBezTo>
                    <a:pt x="1101" y="2490"/>
                    <a:pt x="1096" y="2490"/>
                    <a:pt x="1110" y="2482"/>
                  </a:cubicBezTo>
                  <a:cubicBezTo>
                    <a:pt x="1099" y="2482"/>
                    <a:pt x="1104" y="2488"/>
                    <a:pt x="1093" y="2488"/>
                  </a:cubicBezTo>
                  <a:cubicBezTo>
                    <a:pt x="1093" y="2488"/>
                    <a:pt x="1110" y="2476"/>
                    <a:pt x="1110" y="2476"/>
                  </a:cubicBezTo>
                  <a:cubicBezTo>
                    <a:pt x="1112" y="2475"/>
                    <a:pt x="1113" y="2475"/>
                    <a:pt x="1111" y="2475"/>
                  </a:cubicBezTo>
                  <a:lnTo>
                    <a:pt x="1111" y="2475"/>
                  </a:lnTo>
                  <a:cubicBezTo>
                    <a:pt x="1110" y="2475"/>
                    <a:pt x="1103" y="2476"/>
                    <a:pt x="1099" y="2476"/>
                  </a:cubicBezTo>
                  <a:cubicBezTo>
                    <a:pt x="1094" y="2476"/>
                    <a:pt x="1091" y="2475"/>
                    <a:pt x="1093" y="2471"/>
                  </a:cubicBezTo>
                  <a:lnTo>
                    <a:pt x="1093" y="2471"/>
                  </a:lnTo>
                  <a:cubicBezTo>
                    <a:pt x="1087" y="2476"/>
                    <a:pt x="1076" y="2482"/>
                    <a:pt x="1071" y="2482"/>
                  </a:cubicBezTo>
                  <a:cubicBezTo>
                    <a:pt x="1071" y="2476"/>
                    <a:pt x="1087" y="2471"/>
                    <a:pt x="1093" y="2471"/>
                  </a:cubicBezTo>
                  <a:lnTo>
                    <a:pt x="1093" y="2471"/>
                  </a:lnTo>
                  <a:cubicBezTo>
                    <a:pt x="1093" y="2471"/>
                    <a:pt x="1093" y="2471"/>
                    <a:pt x="1093" y="2471"/>
                  </a:cubicBezTo>
                  <a:lnTo>
                    <a:pt x="1099" y="2471"/>
                  </a:lnTo>
                  <a:cubicBezTo>
                    <a:pt x="1099" y="2465"/>
                    <a:pt x="1099" y="2465"/>
                    <a:pt x="1110" y="2460"/>
                  </a:cubicBezTo>
                  <a:lnTo>
                    <a:pt x="1110" y="2460"/>
                  </a:lnTo>
                  <a:cubicBezTo>
                    <a:pt x="1104" y="2460"/>
                    <a:pt x="1099" y="2465"/>
                    <a:pt x="1099" y="2465"/>
                  </a:cubicBezTo>
                  <a:cubicBezTo>
                    <a:pt x="1104" y="2460"/>
                    <a:pt x="1093" y="2460"/>
                    <a:pt x="1099" y="2454"/>
                  </a:cubicBezTo>
                  <a:lnTo>
                    <a:pt x="1099" y="2454"/>
                  </a:lnTo>
                  <a:cubicBezTo>
                    <a:pt x="1098" y="2454"/>
                    <a:pt x="1093" y="2460"/>
                    <a:pt x="1093" y="2460"/>
                  </a:cubicBezTo>
                  <a:cubicBezTo>
                    <a:pt x="1095" y="2455"/>
                    <a:pt x="1094" y="2454"/>
                    <a:pt x="1092" y="2454"/>
                  </a:cubicBezTo>
                  <a:cubicBezTo>
                    <a:pt x="1089" y="2454"/>
                    <a:pt x="1085" y="2456"/>
                    <a:pt x="1081" y="2456"/>
                  </a:cubicBezTo>
                  <a:cubicBezTo>
                    <a:pt x="1079" y="2456"/>
                    <a:pt x="1077" y="2455"/>
                    <a:pt x="1076" y="2454"/>
                  </a:cubicBezTo>
                  <a:cubicBezTo>
                    <a:pt x="1082" y="2454"/>
                    <a:pt x="1099" y="2448"/>
                    <a:pt x="1087" y="2448"/>
                  </a:cubicBezTo>
                  <a:cubicBezTo>
                    <a:pt x="1093" y="2443"/>
                    <a:pt x="1104" y="2443"/>
                    <a:pt x="1110" y="2443"/>
                  </a:cubicBezTo>
                  <a:cubicBezTo>
                    <a:pt x="1099" y="2443"/>
                    <a:pt x="1110" y="2437"/>
                    <a:pt x="1115" y="2432"/>
                  </a:cubicBezTo>
                  <a:lnTo>
                    <a:pt x="1115" y="2432"/>
                  </a:lnTo>
                  <a:lnTo>
                    <a:pt x="1104" y="2437"/>
                  </a:lnTo>
                  <a:cubicBezTo>
                    <a:pt x="1104" y="2437"/>
                    <a:pt x="1104" y="2432"/>
                    <a:pt x="1110" y="2432"/>
                  </a:cubicBezTo>
                  <a:lnTo>
                    <a:pt x="1110" y="2432"/>
                  </a:lnTo>
                  <a:cubicBezTo>
                    <a:pt x="1104" y="2432"/>
                    <a:pt x="1094" y="2437"/>
                    <a:pt x="1083" y="2437"/>
                  </a:cubicBezTo>
                  <a:lnTo>
                    <a:pt x="1083" y="2437"/>
                  </a:lnTo>
                  <a:cubicBezTo>
                    <a:pt x="1084" y="2437"/>
                    <a:pt x="1078" y="2436"/>
                    <a:pt x="1087" y="2432"/>
                  </a:cubicBezTo>
                  <a:cubicBezTo>
                    <a:pt x="1087" y="2433"/>
                    <a:pt x="1088" y="2433"/>
                    <a:pt x="1089" y="2433"/>
                  </a:cubicBezTo>
                  <a:cubicBezTo>
                    <a:pt x="1093" y="2433"/>
                    <a:pt x="1100" y="2430"/>
                    <a:pt x="1105" y="2430"/>
                  </a:cubicBezTo>
                  <a:cubicBezTo>
                    <a:pt x="1105" y="2430"/>
                    <a:pt x="1106" y="2430"/>
                    <a:pt x="1106" y="2430"/>
                  </a:cubicBezTo>
                  <a:lnTo>
                    <a:pt x="1106" y="2430"/>
                  </a:lnTo>
                  <a:cubicBezTo>
                    <a:pt x="1107" y="2429"/>
                    <a:pt x="1108" y="2428"/>
                    <a:pt x="1110" y="2426"/>
                  </a:cubicBezTo>
                  <a:cubicBezTo>
                    <a:pt x="1112" y="2425"/>
                    <a:pt x="1113" y="2424"/>
                    <a:pt x="1112" y="2424"/>
                  </a:cubicBezTo>
                  <a:lnTo>
                    <a:pt x="1112" y="2424"/>
                  </a:lnTo>
                  <a:cubicBezTo>
                    <a:pt x="1111" y="2424"/>
                    <a:pt x="1101" y="2428"/>
                    <a:pt x="1096" y="2428"/>
                  </a:cubicBezTo>
                  <a:cubicBezTo>
                    <a:pt x="1094" y="2428"/>
                    <a:pt x="1093" y="2427"/>
                    <a:pt x="1093" y="2426"/>
                  </a:cubicBezTo>
                  <a:cubicBezTo>
                    <a:pt x="1104" y="2426"/>
                    <a:pt x="1110" y="2420"/>
                    <a:pt x="1104" y="2420"/>
                  </a:cubicBezTo>
                  <a:lnTo>
                    <a:pt x="1104" y="2420"/>
                  </a:lnTo>
                  <a:cubicBezTo>
                    <a:pt x="1104" y="2420"/>
                    <a:pt x="1093" y="2426"/>
                    <a:pt x="1087" y="2426"/>
                  </a:cubicBezTo>
                  <a:cubicBezTo>
                    <a:pt x="1093" y="2420"/>
                    <a:pt x="1082" y="2420"/>
                    <a:pt x="1082" y="2420"/>
                  </a:cubicBezTo>
                  <a:cubicBezTo>
                    <a:pt x="1078" y="2422"/>
                    <a:pt x="1076" y="2423"/>
                    <a:pt x="1074" y="2423"/>
                  </a:cubicBezTo>
                  <a:cubicBezTo>
                    <a:pt x="1071" y="2423"/>
                    <a:pt x="1071" y="2420"/>
                    <a:pt x="1071" y="2420"/>
                  </a:cubicBezTo>
                  <a:lnTo>
                    <a:pt x="1076" y="2420"/>
                  </a:lnTo>
                  <a:cubicBezTo>
                    <a:pt x="1059" y="2420"/>
                    <a:pt x="1087" y="2415"/>
                    <a:pt x="1082" y="2409"/>
                  </a:cubicBezTo>
                  <a:cubicBezTo>
                    <a:pt x="1082" y="2409"/>
                    <a:pt x="1093" y="2409"/>
                    <a:pt x="1099" y="2404"/>
                  </a:cubicBezTo>
                  <a:cubicBezTo>
                    <a:pt x="1087" y="2404"/>
                    <a:pt x="1110" y="2398"/>
                    <a:pt x="1099" y="2398"/>
                  </a:cubicBezTo>
                  <a:cubicBezTo>
                    <a:pt x="1087" y="2404"/>
                    <a:pt x="1093" y="2404"/>
                    <a:pt x="1082" y="2404"/>
                  </a:cubicBezTo>
                  <a:lnTo>
                    <a:pt x="1071" y="2404"/>
                  </a:lnTo>
                  <a:cubicBezTo>
                    <a:pt x="1071" y="2409"/>
                    <a:pt x="1082" y="2409"/>
                    <a:pt x="1076" y="2409"/>
                  </a:cubicBezTo>
                  <a:lnTo>
                    <a:pt x="1065" y="2409"/>
                  </a:lnTo>
                  <a:cubicBezTo>
                    <a:pt x="1071" y="2406"/>
                    <a:pt x="1068" y="2406"/>
                    <a:pt x="1064" y="2406"/>
                  </a:cubicBezTo>
                  <a:cubicBezTo>
                    <a:pt x="1061" y="2406"/>
                    <a:pt x="1057" y="2406"/>
                    <a:pt x="1059" y="2404"/>
                  </a:cubicBezTo>
                  <a:lnTo>
                    <a:pt x="1087" y="2398"/>
                  </a:lnTo>
                  <a:cubicBezTo>
                    <a:pt x="1099" y="2392"/>
                    <a:pt x="1076" y="2392"/>
                    <a:pt x="1082" y="2387"/>
                  </a:cubicBezTo>
                  <a:lnTo>
                    <a:pt x="1076" y="2387"/>
                  </a:lnTo>
                  <a:cubicBezTo>
                    <a:pt x="1072" y="2389"/>
                    <a:pt x="1071" y="2389"/>
                    <a:pt x="1070" y="2389"/>
                  </a:cubicBezTo>
                  <a:cubicBezTo>
                    <a:pt x="1068" y="2389"/>
                    <a:pt x="1071" y="2387"/>
                    <a:pt x="1071" y="2387"/>
                  </a:cubicBezTo>
                  <a:cubicBezTo>
                    <a:pt x="1076" y="2381"/>
                    <a:pt x="1082" y="2381"/>
                    <a:pt x="1087" y="2381"/>
                  </a:cubicBezTo>
                  <a:cubicBezTo>
                    <a:pt x="1082" y="2381"/>
                    <a:pt x="1087" y="2376"/>
                    <a:pt x="1065" y="2376"/>
                  </a:cubicBezTo>
                  <a:lnTo>
                    <a:pt x="1082" y="2376"/>
                  </a:lnTo>
                  <a:cubicBezTo>
                    <a:pt x="1082" y="2373"/>
                    <a:pt x="1075" y="2373"/>
                    <a:pt x="1068" y="2373"/>
                  </a:cubicBezTo>
                  <a:cubicBezTo>
                    <a:pt x="1061" y="2373"/>
                    <a:pt x="1054" y="2373"/>
                    <a:pt x="1054" y="2370"/>
                  </a:cubicBezTo>
                  <a:cubicBezTo>
                    <a:pt x="1065" y="2370"/>
                    <a:pt x="1071" y="2364"/>
                    <a:pt x="1076" y="2364"/>
                  </a:cubicBezTo>
                  <a:lnTo>
                    <a:pt x="1071" y="2364"/>
                  </a:lnTo>
                  <a:cubicBezTo>
                    <a:pt x="1076" y="2364"/>
                    <a:pt x="1059" y="2364"/>
                    <a:pt x="1071" y="2359"/>
                  </a:cubicBezTo>
                  <a:lnTo>
                    <a:pt x="1043" y="2359"/>
                  </a:lnTo>
                  <a:cubicBezTo>
                    <a:pt x="1071" y="2353"/>
                    <a:pt x="1037" y="2348"/>
                    <a:pt x="1065" y="2342"/>
                  </a:cubicBezTo>
                  <a:cubicBezTo>
                    <a:pt x="1059" y="2336"/>
                    <a:pt x="1059" y="2331"/>
                    <a:pt x="1054" y="2331"/>
                  </a:cubicBezTo>
                  <a:lnTo>
                    <a:pt x="1059" y="2331"/>
                  </a:lnTo>
                  <a:cubicBezTo>
                    <a:pt x="1062" y="2328"/>
                    <a:pt x="1055" y="2328"/>
                    <a:pt x="1049" y="2328"/>
                  </a:cubicBezTo>
                  <a:cubicBezTo>
                    <a:pt x="1043" y="2328"/>
                    <a:pt x="1037" y="2328"/>
                    <a:pt x="1043" y="2325"/>
                  </a:cubicBezTo>
                  <a:cubicBezTo>
                    <a:pt x="1046" y="2323"/>
                    <a:pt x="1048" y="2323"/>
                    <a:pt x="1049" y="2323"/>
                  </a:cubicBezTo>
                  <a:cubicBezTo>
                    <a:pt x="1051" y="2323"/>
                    <a:pt x="1050" y="2325"/>
                    <a:pt x="1054" y="2325"/>
                  </a:cubicBezTo>
                  <a:cubicBezTo>
                    <a:pt x="1087" y="2320"/>
                    <a:pt x="1048" y="2320"/>
                    <a:pt x="1065" y="2314"/>
                  </a:cubicBezTo>
                  <a:lnTo>
                    <a:pt x="1071" y="2314"/>
                  </a:lnTo>
                  <a:cubicBezTo>
                    <a:pt x="1082" y="2314"/>
                    <a:pt x="1059" y="2308"/>
                    <a:pt x="1059" y="2308"/>
                  </a:cubicBezTo>
                  <a:lnTo>
                    <a:pt x="1065" y="2308"/>
                  </a:lnTo>
                  <a:cubicBezTo>
                    <a:pt x="1048" y="2303"/>
                    <a:pt x="1043" y="2303"/>
                    <a:pt x="1037" y="2297"/>
                  </a:cubicBezTo>
                  <a:lnTo>
                    <a:pt x="1031" y="2297"/>
                  </a:lnTo>
                  <a:cubicBezTo>
                    <a:pt x="1043" y="2292"/>
                    <a:pt x="1048" y="2292"/>
                    <a:pt x="1059" y="2292"/>
                  </a:cubicBezTo>
                  <a:cubicBezTo>
                    <a:pt x="1076" y="2292"/>
                    <a:pt x="1059" y="2292"/>
                    <a:pt x="1059" y="2286"/>
                  </a:cubicBezTo>
                  <a:lnTo>
                    <a:pt x="1071" y="2286"/>
                  </a:lnTo>
                  <a:cubicBezTo>
                    <a:pt x="1068" y="2283"/>
                    <a:pt x="1062" y="2283"/>
                    <a:pt x="1057" y="2283"/>
                  </a:cubicBezTo>
                  <a:cubicBezTo>
                    <a:pt x="1052" y="2283"/>
                    <a:pt x="1048" y="2283"/>
                    <a:pt x="1048" y="2280"/>
                  </a:cubicBezTo>
                  <a:lnTo>
                    <a:pt x="1043" y="2280"/>
                  </a:lnTo>
                  <a:cubicBezTo>
                    <a:pt x="1026" y="2275"/>
                    <a:pt x="1054" y="2275"/>
                    <a:pt x="1037" y="2275"/>
                  </a:cubicBezTo>
                  <a:lnTo>
                    <a:pt x="1059" y="2275"/>
                  </a:lnTo>
                  <a:cubicBezTo>
                    <a:pt x="1054" y="2269"/>
                    <a:pt x="1037" y="2269"/>
                    <a:pt x="1037" y="2264"/>
                  </a:cubicBezTo>
                  <a:cubicBezTo>
                    <a:pt x="1048" y="2264"/>
                    <a:pt x="1059" y="2269"/>
                    <a:pt x="1065" y="2269"/>
                  </a:cubicBezTo>
                  <a:cubicBezTo>
                    <a:pt x="1065" y="2269"/>
                    <a:pt x="1065" y="2264"/>
                    <a:pt x="1059" y="2264"/>
                  </a:cubicBezTo>
                  <a:cubicBezTo>
                    <a:pt x="1043" y="2264"/>
                    <a:pt x="1037" y="2264"/>
                    <a:pt x="1037" y="2258"/>
                  </a:cubicBezTo>
                  <a:cubicBezTo>
                    <a:pt x="1071" y="2258"/>
                    <a:pt x="1043" y="2247"/>
                    <a:pt x="1071" y="2247"/>
                  </a:cubicBezTo>
                  <a:cubicBezTo>
                    <a:pt x="1059" y="2236"/>
                    <a:pt x="1076" y="2230"/>
                    <a:pt x="1076" y="2224"/>
                  </a:cubicBezTo>
                  <a:lnTo>
                    <a:pt x="1048" y="2224"/>
                  </a:lnTo>
                  <a:cubicBezTo>
                    <a:pt x="1043" y="2219"/>
                    <a:pt x="1048" y="2219"/>
                    <a:pt x="1048" y="2219"/>
                  </a:cubicBezTo>
                  <a:lnTo>
                    <a:pt x="1065" y="2213"/>
                  </a:lnTo>
                  <a:cubicBezTo>
                    <a:pt x="1071" y="2213"/>
                    <a:pt x="1071" y="2219"/>
                    <a:pt x="1076" y="2219"/>
                  </a:cubicBezTo>
                  <a:cubicBezTo>
                    <a:pt x="1082" y="2213"/>
                    <a:pt x="1087" y="2213"/>
                    <a:pt x="1099" y="2213"/>
                  </a:cubicBezTo>
                  <a:cubicBezTo>
                    <a:pt x="1087" y="2213"/>
                    <a:pt x="1082" y="2213"/>
                    <a:pt x="1087" y="2208"/>
                  </a:cubicBezTo>
                  <a:lnTo>
                    <a:pt x="1087" y="2208"/>
                  </a:lnTo>
                  <a:lnTo>
                    <a:pt x="1071" y="2213"/>
                  </a:lnTo>
                  <a:cubicBezTo>
                    <a:pt x="1059" y="2208"/>
                    <a:pt x="1099" y="2208"/>
                    <a:pt x="1082" y="2202"/>
                  </a:cubicBezTo>
                  <a:lnTo>
                    <a:pt x="1093" y="2202"/>
                  </a:lnTo>
                  <a:cubicBezTo>
                    <a:pt x="1087" y="2202"/>
                    <a:pt x="1093" y="2196"/>
                    <a:pt x="1071" y="2191"/>
                  </a:cubicBezTo>
                  <a:lnTo>
                    <a:pt x="1082" y="2191"/>
                  </a:lnTo>
                  <a:cubicBezTo>
                    <a:pt x="1087" y="2185"/>
                    <a:pt x="1059" y="2174"/>
                    <a:pt x="1071" y="2174"/>
                  </a:cubicBezTo>
                  <a:lnTo>
                    <a:pt x="1082" y="2174"/>
                  </a:lnTo>
                  <a:cubicBezTo>
                    <a:pt x="1076" y="2168"/>
                    <a:pt x="1065" y="2168"/>
                    <a:pt x="1076" y="2168"/>
                  </a:cubicBezTo>
                  <a:lnTo>
                    <a:pt x="1082" y="2168"/>
                  </a:lnTo>
                  <a:cubicBezTo>
                    <a:pt x="1076" y="2168"/>
                    <a:pt x="1071" y="2163"/>
                    <a:pt x="1076" y="2163"/>
                  </a:cubicBezTo>
                  <a:lnTo>
                    <a:pt x="1082" y="2163"/>
                  </a:lnTo>
                  <a:cubicBezTo>
                    <a:pt x="1093" y="2157"/>
                    <a:pt x="1065" y="2152"/>
                    <a:pt x="1059" y="2146"/>
                  </a:cubicBezTo>
                  <a:lnTo>
                    <a:pt x="1059" y="2146"/>
                  </a:lnTo>
                  <a:cubicBezTo>
                    <a:pt x="1067" y="2148"/>
                    <a:pt x="1072" y="2148"/>
                    <a:pt x="1077" y="2148"/>
                  </a:cubicBezTo>
                  <a:cubicBezTo>
                    <a:pt x="1085" y="2148"/>
                    <a:pt x="1087" y="2146"/>
                    <a:pt x="1087" y="2146"/>
                  </a:cubicBezTo>
                  <a:lnTo>
                    <a:pt x="1093" y="2146"/>
                  </a:lnTo>
                  <a:cubicBezTo>
                    <a:pt x="1099" y="2135"/>
                    <a:pt x="1076" y="2129"/>
                    <a:pt x="1071" y="2124"/>
                  </a:cubicBezTo>
                  <a:cubicBezTo>
                    <a:pt x="1093" y="2118"/>
                    <a:pt x="1082" y="2107"/>
                    <a:pt x="1093" y="2107"/>
                  </a:cubicBezTo>
                  <a:cubicBezTo>
                    <a:pt x="1093" y="2107"/>
                    <a:pt x="1082" y="2101"/>
                    <a:pt x="1076" y="2101"/>
                  </a:cubicBezTo>
                  <a:cubicBezTo>
                    <a:pt x="1082" y="2101"/>
                    <a:pt x="1065" y="2096"/>
                    <a:pt x="1082" y="2096"/>
                  </a:cubicBezTo>
                  <a:cubicBezTo>
                    <a:pt x="1087" y="2097"/>
                    <a:pt x="1090" y="2098"/>
                    <a:pt x="1093" y="2098"/>
                  </a:cubicBezTo>
                  <a:cubicBezTo>
                    <a:pt x="1099" y="2098"/>
                    <a:pt x="1099" y="2094"/>
                    <a:pt x="1099" y="2090"/>
                  </a:cubicBezTo>
                  <a:lnTo>
                    <a:pt x="1071" y="2090"/>
                  </a:lnTo>
                  <a:cubicBezTo>
                    <a:pt x="1110" y="2090"/>
                    <a:pt x="1065" y="2068"/>
                    <a:pt x="1099" y="2068"/>
                  </a:cubicBezTo>
                  <a:cubicBezTo>
                    <a:pt x="1087" y="2068"/>
                    <a:pt x="1093" y="2068"/>
                    <a:pt x="1087" y="2062"/>
                  </a:cubicBezTo>
                  <a:lnTo>
                    <a:pt x="1087" y="2062"/>
                  </a:lnTo>
                  <a:lnTo>
                    <a:pt x="1099" y="2068"/>
                  </a:lnTo>
                  <a:cubicBezTo>
                    <a:pt x="1104" y="2062"/>
                    <a:pt x="1104" y="2062"/>
                    <a:pt x="1104" y="2056"/>
                  </a:cubicBezTo>
                  <a:lnTo>
                    <a:pt x="1110" y="2056"/>
                  </a:lnTo>
                  <a:cubicBezTo>
                    <a:pt x="1115" y="2056"/>
                    <a:pt x="1076" y="2045"/>
                    <a:pt x="1076" y="2040"/>
                  </a:cubicBezTo>
                  <a:lnTo>
                    <a:pt x="1076" y="2040"/>
                  </a:lnTo>
                  <a:lnTo>
                    <a:pt x="1093" y="2045"/>
                  </a:lnTo>
                  <a:cubicBezTo>
                    <a:pt x="1093" y="2041"/>
                    <a:pt x="1107" y="2040"/>
                    <a:pt x="1104" y="2034"/>
                  </a:cubicBezTo>
                  <a:lnTo>
                    <a:pt x="1104" y="2034"/>
                  </a:lnTo>
                  <a:cubicBezTo>
                    <a:pt x="1110" y="2028"/>
                    <a:pt x="1121" y="2028"/>
                    <a:pt x="1093" y="2023"/>
                  </a:cubicBezTo>
                  <a:cubicBezTo>
                    <a:pt x="1110" y="2023"/>
                    <a:pt x="1099" y="2017"/>
                    <a:pt x="1093" y="2012"/>
                  </a:cubicBezTo>
                  <a:lnTo>
                    <a:pt x="1093" y="2012"/>
                  </a:lnTo>
                  <a:lnTo>
                    <a:pt x="1104" y="2017"/>
                  </a:lnTo>
                  <a:cubicBezTo>
                    <a:pt x="1095" y="2011"/>
                    <a:pt x="1091" y="2008"/>
                    <a:pt x="1088" y="2006"/>
                  </a:cubicBezTo>
                  <a:lnTo>
                    <a:pt x="1088" y="2006"/>
                  </a:lnTo>
                  <a:cubicBezTo>
                    <a:pt x="1088" y="2006"/>
                    <a:pt x="1088" y="2006"/>
                    <a:pt x="1087" y="2006"/>
                  </a:cubicBezTo>
                  <a:cubicBezTo>
                    <a:pt x="1087" y="2006"/>
                    <a:pt x="1088" y="2006"/>
                    <a:pt x="1088" y="2006"/>
                  </a:cubicBezTo>
                  <a:lnTo>
                    <a:pt x="1088" y="2006"/>
                  </a:lnTo>
                  <a:cubicBezTo>
                    <a:pt x="1088" y="2006"/>
                    <a:pt x="1088" y="2006"/>
                    <a:pt x="1088" y="2006"/>
                  </a:cubicBezTo>
                  <a:lnTo>
                    <a:pt x="1088" y="2006"/>
                  </a:lnTo>
                  <a:cubicBezTo>
                    <a:pt x="1089" y="2006"/>
                    <a:pt x="1089" y="2005"/>
                    <a:pt x="1088" y="2004"/>
                  </a:cubicBezTo>
                  <a:lnTo>
                    <a:pt x="1088" y="2004"/>
                  </a:lnTo>
                  <a:cubicBezTo>
                    <a:pt x="1088" y="2005"/>
                    <a:pt x="1088" y="2005"/>
                    <a:pt x="1088" y="2006"/>
                  </a:cubicBezTo>
                  <a:lnTo>
                    <a:pt x="1088" y="2006"/>
                  </a:lnTo>
                  <a:cubicBezTo>
                    <a:pt x="1085" y="2004"/>
                    <a:pt x="1084" y="2003"/>
                    <a:pt x="1082" y="2000"/>
                  </a:cubicBezTo>
                  <a:lnTo>
                    <a:pt x="1082" y="2000"/>
                  </a:lnTo>
                  <a:cubicBezTo>
                    <a:pt x="1082" y="2000"/>
                    <a:pt x="1087" y="2003"/>
                    <a:pt x="1088" y="2004"/>
                  </a:cubicBezTo>
                  <a:lnTo>
                    <a:pt x="1088" y="2004"/>
                  </a:lnTo>
                  <a:cubicBezTo>
                    <a:pt x="1090" y="2001"/>
                    <a:pt x="1079" y="2000"/>
                    <a:pt x="1086" y="1996"/>
                  </a:cubicBezTo>
                  <a:lnTo>
                    <a:pt x="1086" y="1996"/>
                  </a:lnTo>
                  <a:cubicBezTo>
                    <a:pt x="1090" y="1997"/>
                    <a:pt x="1093" y="2000"/>
                    <a:pt x="1093" y="2000"/>
                  </a:cubicBezTo>
                  <a:lnTo>
                    <a:pt x="1087" y="1995"/>
                  </a:lnTo>
                  <a:lnTo>
                    <a:pt x="1087" y="1995"/>
                  </a:lnTo>
                  <a:cubicBezTo>
                    <a:pt x="1087" y="1995"/>
                    <a:pt x="1086" y="1995"/>
                    <a:pt x="1086" y="1996"/>
                  </a:cubicBezTo>
                  <a:lnTo>
                    <a:pt x="1086" y="1996"/>
                  </a:lnTo>
                  <a:cubicBezTo>
                    <a:pt x="1085" y="1995"/>
                    <a:pt x="1083" y="1995"/>
                    <a:pt x="1082" y="1995"/>
                  </a:cubicBezTo>
                  <a:cubicBezTo>
                    <a:pt x="1076" y="1989"/>
                    <a:pt x="1087" y="1989"/>
                    <a:pt x="1099" y="1989"/>
                  </a:cubicBezTo>
                  <a:cubicBezTo>
                    <a:pt x="1097" y="1989"/>
                    <a:pt x="1095" y="1989"/>
                    <a:pt x="1094" y="1989"/>
                  </a:cubicBezTo>
                  <a:lnTo>
                    <a:pt x="1094" y="1989"/>
                  </a:lnTo>
                  <a:cubicBezTo>
                    <a:pt x="1103" y="1983"/>
                    <a:pt x="1082" y="1978"/>
                    <a:pt x="1093" y="1978"/>
                  </a:cubicBezTo>
                  <a:lnTo>
                    <a:pt x="1104" y="1978"/>
                  </a:lnTo>
                  <a:cubicBezTo>
                    <a:pt x="1099" y="1984"/>
                    <a:pt x="1099" y="1984"/>
                    <a:pt x="1099" y="1984"/>
                  </a:cubicBezTo>
                  <a:cubicBezTo>
                    <a:pt x="1110" y="1989"/>
                    <a:pt x="1110" y="1984"/>
                    <a:pt x="1127" y="1995"/>
                  </a:cubicBezTo>
                  <a:cubicBezTo>
                    <a:pt x="1121" y="1989"/>
                    <a:pt x="1104" y="1978"/>
                    <a:pt x="1110" y="1978"/>
                  </a:cubicBezTo>
                  <a:cubicBezTo>
                    <a:pt x="1115" y="1978"/>
                    <a:pt x="1115" y="1978"/>
                    <a:pt x="1115" y="1972"/>
                  </a:cubicBezTo>
                  <a:cubicBezTo>
                    <a:pt x="1117" y="1974"/>
                    <a:pt x="1118" y="1975"/>
                    <a:pt x="1118" y="1975"/>
                  </a:cubicBezTo>
                  <a:cubicBezTo>
                    <a:pt x="1118" y="1975"/>
                    <a:pt x="1117" y="1972"/>
                    <a:pt x="1121" y="1972"/>
                  </a:cubicBezTo>
                  <a:lnTo>
                    <a:pt x="1127" y="1972"/>
                  </a:lnTo>
                  <a:cubicBezTo>
                    <a:pt x="1110" y="1967"/>
                    <a:pt x="1115" y="1967"/>
                    <a:pt x="1104" y="1967"/>
                  </a:cubicBezTo>
                  <a:cubicBezTo>
                    <a:pt x="1104" y="1967"/>
                    <a:pt x="1104" y="1972"/>
                    <a:pt x="1104" y="1972"/>
                  </a:cubicBezTo>
                  <a:cubicBezTo>
                    <a:pt x="1099" y="1967"/>
                    <a:pt x="1093" y="1967"/>
                    <a:pt x="1099" y="1967"/>
                  </a:cubicBezTo>
                  <a:cubicBezTo>
                    <a:pt x="1095" y="1963"/>
                    <a:pt x="1091" y="1959"/>
                    <a:pt x="1088" y="1957"/>
                  </a:cubicBezTo>
                  <a:lnTo>
                    <a:pt x="1088" y="1957"/>
                  </a:lnTo>
                  <a:cubicBezTo>
                    <a:pt x="1101" y="1961"/>
                    <a:pt x="1111" y="1961"/>
                    <a:pt x="1121" y="1961"/>
                  </a:cubicBezTo>
                  <a:cubicBezTo>
                    <a:pt x="1115" y="1956"/>
                    <a:pt x="1121" y="1950"/>
                    <a:pt x="1099" y="1939"/>
                  </a:cubicBezTo>
                  <a:lnTo>
                    <a:pt x="1099" y="1939"/>
                  </a:lnTo>
                  <a:cubicBezTo>
                    <a:pt x="1099" y="1939"/>
                    <a:pt x="1104" y="1939"/>
                    <a:pt x="1110" y="1944"/>
                  </a:cubicBezTo>
                  <a:lnTo>
                    <a:pt x="1115" y="1944"/>
                  </a:lnTo>
                  <a:cubicBezTo>
                    <a:pt x="1110" y="1939"/>
                    <a:pt x="1115" y="1939"/>
                    <a:pt x="1099" y="1933"/>
                  </a:cubicBezTo>
                  <a:cubicBezTo>
                    <a:pt x="1101" y="1932"/>
                    <a:pt x="1103" y="1932"/>
                    <a:pt x="1105" y="1932"/>
                  </a:cubicBezTo>
                  <a:cubicBezTo>
                    <a:pt x="1107" y="1932"/>
                    <a:pt x="1109" y="1932"/>
                    <a:pt x="1110" y="1933"/>
                  </a:cubicBezTo>
                  <a:lnTo>
                    <a:pt x="1115" y="1933"/>
                  </a:lnTo>
                  <a:cubicBezTo>
                    <a:pt x="1118" y="1934"/>
                    <a:pt x="1119" y="1934"/>
                    <a:pt x="1120" y="1934"/>
                  </a:cubicBezTo>
                  <a:cubicBezTo>
                    <a:pt x="1133" y="1934"/>
                    <a:pt x="1093" y="1910"/>
                    <a:pt x="1114" y="1910"/>
                  </a:cubicBezTo>
                  <a:cubicBezTo>
                    <a:pt x="1114" y="1910"/>
                    <a:pt x="1115" y="1910"/>
                    <a:pt x="1116" y="1910"/>
                  </a:cubicBezTo>
                  <a:lnTo>
                    <a:pt x="1116" y="1910"/>
                  </a:lnTo>
                  <a:cubicBezTo>
                    <a:pt x="1115" y="1910"/>
                    <a:pt x="1115" y="1908"/>
                    <a:pt x="1115" y="1905"/>
                  </a:cubicBezTo>
                  <a:cubicBezTo>
                    <a:pt x="1131" y="1905"/>
                    <a:pt x="1114" y="1882"/>
                    <a:pt x="1131" y="1882"/>
                  </a:cubicBezTo>
                  <a:cubicBezTo>
                    <a:pt x="1133" y="1882"/>
                    <a:pt x="1135" y="1882"/>
                    <a:pt x="1138" y="1883"/>
                  </a:cubicBezTo>
                  <a:cubicBezTo>
                    <a:pt x="1143" y="1877"/>
                    <a:pt x="1138" y="1877"/>
                    <a:pt x="1132" y="1872"/>
                  </a:cubicBezTo>
                  <a:cubicBezTo>
                    <a:pt x="1132" y="1866"/>
                    <a:pt x="1138" y="1866"/>
                    <a:pt x="1138" y="1860"/>
                  </a:cubicBezTo>
                  <a:close/>
                  <a:moveTo>
                    <a:pt x="5478" y="2784"/>
                  </a:moveTo>
                  <a:lnTo>
                    <a:pt x="5478" y="2784"/>
                  </a:lnTo>
                  <a:cubicBezTo>
                    <a:pt x="5478" y="2784"/>
                    <a:pt x="5489" y="2784"/>
                    <a:pt x="5495" y="2790"/>
                  </a:cubicBezTo>
                  <a:lnTo>
                    <a:pt x="5484" y="2790"/>
                  </a:lnTo>
                  <a:cubicBezTo>
                    <a:pt x="5478" y="2790"/>
                    <a:pt x="5478" y="2784"/>
                    <a:pt x="5478" y="2784"/>
                  </a:cubicBezTo>
                  <a:close/>
                  <a:moveTo>
                    <a:pt x="1692" y="2784"/>
                  </a:moveTo>
                  <a:lnTo>
                    <a:pt x="1692" y="2790"/>
                  </a:lnTo>
                  <a:cubicBezTo>
                    <a:pt x="1702" y="2788"/>
                    <a:pt x="1706" y="2788"/>
                    <a:pt x="1708" y="2788"/>
                  </a:cubicBezTo>
                  <a:cubicBezTo>
                    <a:pt x="1713" y="2788"/>
                    <a:pt x="1709" y="2790"/>
                    <a:pt x="1720" y="2790"/>
                  </a:cubicBezTo>
                  <a:cubicBezTo>
                    <a:pt x="1709" y="2790"/>
                    <a:pt x="1709" y="2790"/>
                    <a:pt x="1703" y="2796"/>
                  </a:cubicBezTo>
                  <a:cubicBezTo>
                    <a:pt x="1698" y="2796"/>
                    <a:pt x="1698" y="2790"/>
                    <a:pt x="1692" y="2790"/>
                  </a:cubicBezTo>
                  <a:cubicBezTo>
                    <a:pt x="1687" y="2790"/>
                    <a:pt x="1687" y="2790"/>
                    <a:pt x="1681" y="2784"/>
                  </a:cubicBezTo>
                  <a:close/>
                  <a:moveTo>
                    <a:pt x="1743" y="2790"/>
                  </a:moveTo>
                  <a:cubicBezTo>
                    <a:pt x="1731" y="2790"/>
                    <a:pt x="1737" y="2790"/>
                    <a:pt x="1731" y="2796"/>
                  </a:cubicBezTo>
                  <a:cubicBezTo>
                    <a:pt x="1731" y="2796"/>
                    <a:pt x="1737" y="2790"/>
                    <a:pt x="1743" y="2790"/>
                  </a:cubicBezTo>
                  <a:close/>
                  <a:moveTo>
                    <a:pt x="1547" y="2796"/>
                  </a:moveTo>
                  <a:cubicBezTo>
                    <a:pt x="1547" y="2801"/>
                    <a:pt x="1547" y="2807"/>
                    <a:pt x="1541" y="2807"/>
                  </a:cubicBezTo>
                  <a:cubicBezTo>
                    <a:pt x="1541" y="2801"/>
                    <a:pt x="1541" y="2801"/>
                    <a:pt x="1541" y="2796"/>
                  </a:cubicBezTo>
                  <a:close/>
                  <a:moveTo>
                    <a:pt x="6682" y="2807"/>
                  </a:moveTo>
                  <a:lnTo>
                    <a:pt x="6682" y="2807"/>
                  </a:lnTo>
                  <a:cubicBezTo>
                    <a:pt x="6682" y="2807"/>
                    <a:pt x="6682" y="2807"/>
                    <a:pt x="6682" y="2807"/>
                  </a:cubicBezTo>
                  <a:close/>
                  <a:moveTo>
                    <a:pt x="1563" y="2818"/>
                  </a:moveTo>
                  <a:cubicBezTo>
                    <a:pt x="1563" y="2818"/>
                    <a:pt x="1569" y="2818"/>
                    <a:pt x="1575" y="2824"/>
                  </a:cubicBezTo>
                  <a:lnTo>
                    <a:pt x="1569" y="2829"/>
                  </a:lnTo>
                  <a:cubicBezTo>
                    <a:pt x="1569" y="2824"/>
                    <a:pt x="1563" y="2824"/>
                    <a:pt x="1563" y="2818"/>
                  </a:cubicBezTo>
                  <a:close/>
                  <a:moveTo>
                    <a:pt x="7961" y="1803"/>
                  </a:moveTo>
                  <a:cubicBezTo>
                    <a:pt x="7957" y="1803"/>
                    <a:pt x="7961" y="1811"/>
                    <a:pt x="7957" y="1811"/>
                  </a:cubicBezTo>
                  <a:cubicBezTo>
                    <a:pt x="7956" y="1811"/>
                    <a:pt x="7955" y="1811"/>
                    <a:pt x="7954" y="1810"/>
                  </a:cubicBezTo>
                  <a:cubicBezTo>
                    <a:pt x="7948" y="1804"/>
                    <a:pt x="7948" y="1804"/>
                    <a:pt x="7948" y="1804"/>
                  </a:cubicBezTo>
                  <a:lnTo>
                    <a:pt x="7948" y="1810"/>
                  </a:lnTo>
                  <a:cubicBezTo>
                    <a:pt x="7948" y="1810"/>
                    <a:pt x="7942" y="1804"/>
                    <a:pt x="7942" y="1804"/>
                  </a:cubicBezTo>
                  <a:cubicBezTo>
                    <a:pt x="7941" y="1804"/>
                    <a:pt x="7940" y="1803"/>
                    <a:pt x="7939" y="1803"/>
                  </a:cubicBezTo>
                  <a:cubicBezTo>
                    <a:pt x="7933" y="1803"/>
                    <a:pt x="7935" y="1816"/>
                    <a:pt x="7929" y="1816"/>
                  </a:cubicBezTo>
                  <a:cubicBezTo>
                    <a:pt x="7928" y="1816"/>
                    <a:pt x="7927" y="1816"/>
                    <a:pt x="7926" y="1816"/>
                  </a:cubicBezTo>
                  <a:lnTo>
                    <a:pt x="7926" y="1810"/>
                  </a:lnTo>
                  <a:lnTo>
                    <a:pt x="7926" y="1810"/>
                  </a:lnTo>
                  <a:cubicBezTo>
                    <a:pt x="7920" y="1827"/>
                    <a:pt x="7937" y="1827"/>
                    <a:pt x="7937" y="1844"/>
                  </a:cubicBezTo>
                  <a:lnTo>
                    <a:pt x="7909" y="1821"/>
                  </a:lnTo>
                  <a:lnTo>
                    <a:pt x="7914" y="1832"/>
                  </a:lnTo>
                  <a:cubicBezTo>
                    <a:pt x="7914" y="1832"/>
                    <a:pt x="7909" y="1832"/>
                    <a:pt x="7909" y="1827"/>
                  </a:cubicBezTo>
                  <a:lnTo>
                    <a:pt x="7909" y="1827"/>
                  </a:lnTo>
                  <a:cubicBezTo>
                    <a:pt x="7909" y="1838"/>
                    <a:pt x="7914" y="1832"/>
                    <a:pt x="7914" y="1844"/>
                  </a:cubicBezTo>
                  <a:cubicBezTo>
                    <a:pt x="7913" y="1843"/>
                    <a:pt x="7912" y="1843"/>
                    <a:pt x="7911" y="1843"/>
                  </a:cubicBezTo>
                  <a:cubicBezTo>
                    <a:pt x="7906" y="1843"/>
                    <a:pt x="7904" y="1848"/>
                    <a:pt x="7899" y="1848"/>
                  </a:cubicBezTo>
                  <a:cubicBezTo>
                    <a:pt x="7896" y="1848"/>
                    <a:pt x="7892" y="1846"/>
                    <a:pt x="7886" y="1838"/>
                  </a:cubicBezTo>
                  <a:lnTo>
                    <a:pt x="7886" y="1838"/>
                  </a:lnTo>
                  <a:cubicBezTo>
                    <a:pt x="7892" y="1849"/>
                    <a:pt x="7898" y="1844"/>
                    <a:pt x="7898" y="1855"/>
                  </a:cubicBezTo>
                  <a:cubicBezTo>
                    <a:pt x="7893" y="1848"/>
                    <a:pt x="7890" y="1846"/>
                    <a:pt x="7889" y="1846"/>
                  </a:cubicBezTo>
                  <a:cubicBezTo>
                    <a:pt x="7886" y="1846"/>
                    <a:pt x="7888" y="1855"/>
                    <a:pt x="7883" y="1855"/>
                  </a:cubicBezTo>
                  <a:cubicBezTo>
                    <a:pt x="7883" y="1855"/>
                    <a:pt x="7882" y="1855"/>
                    <a:pt x="7881" y="1855"/>
                  </a:cubicBezTo>
                  <a:cubicBezTo>
                    <a:pt x="7875" y="1844"/>
                    <a:pt x="7881" y="1849"/>
                    <a:pt x="7870" y="1838"/>
                  </a:cubicBezTo>
                  <a:lnTo>
                    <a:pt x="7870" y="1838"/>
                  </a:lnTo>
                  <a:cubicBezTo>
                    <a:pt x="7874" y="1848"/>
                    <a:pt x="7873" y="1850"/>
                    <a:pt x="7870" y="1850"/>
                  </a:cubicBezTo>
                  <a:cubicBezTo>
                    <a:pt x="7867" y="1850"/>
                    <a:pt x="7862" y="1848"/>
                    <a:pt x="7860" y="1848"/>
                  </a:cubicBezTo>
                  <a:cubicBezTo>
                    <a:pt x="7859" y="1848"/>
                    <a:pt x="7858" y="1848"/>
                    <a:pt x="7858" y="1849"/>
                  </a:cubicBezTo>
                  <a:cubicBezTo>
                    <a:pt x="7853" y="1849"/>
                    <a:pt x="7853" y="1844"/>
                    <a:pt x="7853" y="1844"/>
                  </a:cubicBezTo>
                  <a:lnTo>
                    <a:pt x="7853" y="1844"/>
                  </a:lnTo>
                  <a:cubicBezTo>
                    <a:pt x="7847" y="1844"/>
                    <a:pt x="7853" y="1855"/>
                    <a:pt x="7858" y="1860"/>
                  </a:cubicBezTo>
                  <a:cubicBezTo>
                    <a:pt x="7858" y="1866"/>
                    <a:pt x="7847" y="1866"/>
                    <a:pt x="7842" y="1872"/>
                  </a:cubicBezTo>
                  <a:cubicBezTo>
                    <a:pt x="7842" y="1870"/>
                    <a:pt x="7840" y="1869"/>
                    <a:pt x="7837" y="1869"/>
                  </a:cubicBezTo>
                  <a:cubicBezTo>
                    <a:pt x="7831" y="1869"/>
                    <a:pt x="7822" y="1871"/>
                    <a:pt x="7815" y="1872"/>
                  </a:cubicBezTo>
                  <a:lnTo>
                    <a:pt x="7815" y="1872"/>
                  </a:lnTo>
                  <a:cubicBezTo>
                    <a:pt x="7817" y="1883"/>
                    <a:pt x="7808" y="1883"/>
                    <a:pt x="7808" y="1888"/>
                  </a:cubicBezTo>
                  <a:cubicBezTo>
                    <a:pt x="7802" y="1883"/>
                    <a:pt x="7802" y="1877"/>
                    <a:pt x="7802" y="1872"/>
                  </a:cubicBezTo>
                  <a:lnTo>
                    <a:pt x="7797" y="1877"/>
                  </a:lnTo>
                  <a:cubicBezTo>
                    <a:pt x="7797" y="1883"/>
                    <a:pt x="7797" y="1883"/>
                    <a:pt x="7797" y="1888"/>
                  </a:cubicBezTo>
                  <a:lnTo>
                    <a:pt x="7791" y="1877"/>
                  </a:lnTo>
                  <a:cubicBezTo>
                    <a:pt x="7786" y="1882"/>
                    <a:pt x="7786" y="1895"/>
                    <a:pt x="7775" y="1895"/>
                  </a:cubicBezTo>
                  <a:cubicBezTo>
                    <a:pt x="7773" y="1895"/>
                    <a:pt x="7771" y="1895"/>
                    <a:pt x="7769" y="1894"/>
                  </a:cubicBezTo>
                  <a:lnTo>
                    <a:pt x="7769" y="1894"/>
                  </a:lnTo>
                  <a:cubicBezTo>
                    <a:pt x="7771" y="1899"/>
                    <a:pt x="7776" y="1905"/>
                    <a:pt x="7780" y="1911"/>
                  </a:cubicBezTo>
                  <a:lnTo>
                    <a:pt x="7780" y="1911"/>
                  </a:lnTo>
                  <a:cubicBezTo>
                    <a:pt x="7780" y="1915"/>
                    <a:pt x="7780" y="1919"/>
                    <a:pt x="7778" y="1919"/>
                  </a:cubicBezTo>
                  <a:cubicBezTo>
                    <a:pt x="7777" y="1919"/>
                    <a:pt x="7776" y="1918"/>
                    <a:pt x="7774" y="1916"/>
                  </a:cubicBezTo>
                  <a:cubicBezTo>
                    <a:pt x="7769" y="1911"/>
                    <a:pt x="7769" y="1911"/>
                    <a:pt x="7763" y="1905"/>
                  </a:cubicBezTo>
                  <a:lnTo>
                    <a:pt x="7769" y="1905"/>
                  </a:lnTo>
                  <a:cubicBezTo>
                    <a:pt x="7763" y="1905"/>
                    <a:pt x="7758" y="1900"/>
                    <a:pt x="7752" y="1894"/>
                  </a:cubicBezTo>
                  <a:lnTo>
                    <a:pt x="7752" y="1894"/>
                  </a:lnTo>
                  <a:cubicBezTo>
                    <a:pt x="7758" y="1900"/>
                    <a:pt x="7758" y="1905"/>
                    <a:pt x="7758" y="1911"/>
                  </a:cubicBezTo>
                  <a:cubicBezTo>
                    <a:pt x="7756" y="1912"/>
                    <a:pt x="7755" y="1912"/>
                    <a:pt x="7753" y="1912"/>
                  </a:cubicBezTo>
                  <a:cubicBezTo>
                    <a:pt x="7746" y="1912"/>
                    <a:pt x="7746" y="1900"/>
                    <a:pt x="7741" y="1900"/>
                  </a:cubicBezTo>
                  <a:cubicBezTo>
                    <a:pt x="7741" y="1905"/>
                    <a:pt x="7735" y="1900"/>
                    <a:pt x="7741" y="1916"/>
                  </a:cubicBezTo>
                  <a:cubicBezTo>
                    <a:pt x="7741" y="1916"/>
                    <a:pt x="7735" y="1911"/>
                    <a:pt x="7735" y="1905"/>
                  </a:cubicBezTo>
                  <a:cubicBezTo>
                    <a:pt x="7735" y="1916"/>
                    <a:pt x="7718" y="1916"/>
                    <a:pt x="7730" y="1928"/>
                  </a:cubicBezTo>
                  <a:cubicBezTo>
                    <a:pt x="7727" y="1939"/>
                    <a:pt x="7720" y="1940"/>
                    <a:pt x="7712" y="1940"/>
                  </a:cubicBezTo>
                  <a:cubicBezTo>
                    <a:pt x="7710" y="1940"/>
                    <a:pt x="7707" y="1940"/>
                    <a:pt x="7704" y="1940"/>
                  </a:cubicBezTo>
                  <a:cubicBezTo>
                    <a:pt x="7699" y="1940"/>
                    <a:pt x="7694" y="1941"/>
                    <a:pt x="7690" y="1944"/>
                  </a:cubicBezTo>
                  <a:cubicBezTo>
                    <a:pt x="7685" y="1950"/>
                    <a:pt x="7674" y="1956"/>
                    <a:pt x="7674" y="1967"/>
                  </a:cubicBezTo>
                  <a:cubicBezTo>
                    <a:pt x="7674" y="1967"/>
                    <a:pt x="7662" y="1961"/>
                    <a:pt x="7662" y="1956"/>
                  </a:cubicBezTo>
                  <a:cubicBezTo>
                    <a:pt x="7658" y="1960"/>
                    <a:pt x="7660" y="1963"/>
                    <a:pt x="7657" y="1963"/>
                  </a:cubicBezTo>
                  <a:cubicBezTo>
                    <a:pt x="7656" y="1963"/>
                    <a:pt x="7654" y="1963"/>
                    <a:pt x="7651" y="1961"/>
                  </a:cubicBezTo>
                  <a:cubicBezTo>
                    <a:pt x="7651" y="1956"/>
                    <a:pt x="7646" y="1956"/>
                    <a:pt x="7651" y="1956"/>
                  </a:cubicBezTo>
                  <a:cubicBezTo>
                    <a:pt x="7649" y="1956"/>
                    <a:pt x="7647" y="1955"/>
                    <a:pt x="7644" y="1955"/>
                  </a:cubicBezTo>
                  <a:cubicBezTo>
                    <a:pt x="7641" y="1955"/>
                    <a:pt x="7638" y="1957"/>
                    <a:pt x="7634" y="1967"/>
                  </a:cubicBezTo>
                  <a:cubicBezTo>
                    <a:pt x="7634" y="1958"/>
                    <a:pt x="7632" y="1956"/>
                    <a:pt x="7629" y="1956"/>
                  </a:cubicBezTo>
                  <a:cubicBezTo>
                    <a:pt x="7626" y="1956"/>
                    <a:pt x="7623" y="1958"/>
                    <a:pt x="7623" y="1961"/>
                  </a:cubicBezTo>
                  <a:lnTo>
                    <a:pt x="7629" y="1961"/>
                  </a:lnTo>
                  <a:cubicBezTo>
                    <a:pt x="7629" y="1967"/>
                    <a:pt x="7623" y="1967"/>
                    <a:pt x="7618" y="1967"/>
                  </a:cubicBezTo>
                  <a:lnTo>
                    <a:pt x="7618" y="1956"/>
                  </a:lnTo>
                  <a:cubicBezTo>
                    <a:pt x="7615" y="1954"/>
                    <a:pt x="7612" y="1954"/>
                    <a:pt x="7610" y="1954"/>
                  </a:cubicBezTo>
                  <a:cubicBezTo>
                    <a:pt x="7595" y="1954"/>
                    <a:pt x="7597" y="1978"/>
                    <a:pt x="7588" y="1978"/>
                  </a:cubicBezTo>
                  <a:cubicBezTo>
                    <a:pt x="7586" y="1978"/>
                    <a:pt x="7583" y="1977"/>
                    <a:pt x="7578" y="1972"/>
                  </a:cubicBezTo>
                  <a:lnTo>
                    <a:pt x="7578" y="1972"/>
                  </a:lnTo>
                  <a:cubicBezTo>
                    <a:pt x="7578" y="1984"/>
                    <a:pt x="7590" y="1978"/>
                    <a:pt x="7590" y="1989"/>
                  </a:cubicBezTo>
                  <a:cubicBezTo>
                    <a:pt x="7585" y="1989"/>
                    <a:pt x="7572" y="1977"/>
                    <a:pt x="7565" y="1977"/>
                  </a:cubicBezTo>
                  <a:cubicBezTo>
                    <a:pt x="7563" y="1977"/>
                    <a:pt x="7562" y="1977"/>
                    <a:pt x="7562" y="1978"/>
                  </a:cubicBezTo>
                  <a:cubicBezTo>
                    <a:pt x="7561" y="1977"/>
                    <a:pt x="7560" y="1977"/>
                    <a:pt x="7559" y="1977"/>
                  </a:cubicBezTo>
                  <a:lnTo>
                    <a:pt x="7559" y="1977"/>
                  </a:lnTo>
                  <a:cubicBezTo>
                    <a:pt x="7553" y="1977"/>
                    <a:pt x="7566" y="2000"/>
                    <a:pt x="7550" y="2000"/>
                  </a:cubicBezTo>
                  <a:cubicBezTo>
                    <a:pt x="7556" y="2006"/>
                    <a:pt x="7562" y="2017"/>
                    <a:pt x="7562" y="2023"/>
                  </a:cubicBezTo>
                  <a:cubicBezTo>
                    <a:pt x="7560" y="2023"/>
                    <a:pt x="7559" y="2024"/>
                    <a:pt x="7558" y="2024"/>
                  </a:cubicBezTo>
                  <a:cubicBezTo>
                    <a:pt x="7548" y="2024"/>
                    <a:pt x="7540" y="2005"/>
                    <a:pt x="7545" y="2000"/>
                  </a:cubicBezTo>
                  <a:lnTo>
                    <a:pt x="7545" y="2000"/>
                  </a:lnTo>
                  <a:cubicBezTo>
                    <a:pt x="7545" y="2000"/>
                    <a:pt x="7545" y="2000"/>
                    <a:pt x="7545" y="2006"/>
                  </a:cubicBezTo>
                  <a:cubicBezTo>
                    <a:pt x="7550" y="2000"/>
                    <a:pt x="7550" y="1995"/>
                    <a:pt x="7545" y="1995"/>
                  </a:cubicBezTo>
                  <a:lnTo>
                    <a:pt x="7545" y="2000"/>
                  </a:lnTo>
                  <a:cubicBezTo>
                    <a:pt x="7539" y="1995"/>
                    <a:pt x="7528" y="2000"/>
                    <a:pt x="7528" y="1989"/>
                  </a:cubicBezTo>
                  <a:lnTo>
                    <a:pt x="7528" y="1989"/>
                  </a:lnTo>
                  <a:cubicBezTo>
                    <a:pt x="7528" y="2000"/>
                    <a:pt x="7528" y="2000"/>
                    <a:pt x="7534" y="2000"/>
                  </a:cubicBezTo>
                  <a:cubicBezTo>
                    <a:pt x="7522" y="2000"/>
                    <a:pt x="7522" y="2006"/>
                    <a:pt x="7511" y="2006"/>
                  </a:cubicBezTo>
                  <a:cubicBezTo>
                    <a:pt x="7511" y="2012"/>
                    <a:pt x="7517" y="2017"/>
                    <a:pt x="7517" y="2017"/>
                  </a:cubicBezTo>
                  <a:cubicBezTo>
                    <a:pt x="7500" y="2017"/>
                    <a:pt x="7517" y="2028"/>
                    <a:pt x="7506" y="2034"/>
                  </a:cubicBezTo>
                  <a:cubicBezTo>
                    <a:pt x="7502" y="2030"/>
                    <a:pt x="7501" y="2024"/>
                    <a:pt x="7498" y="2024"/>
                  </a:cubicBezTo>
                  <a:cubicBezTo>
                    <a:pt x="7497" y="2024"/>
                    <a:pt x="7496" y="2025"/>
                    <a:pt x="7494" y="2028"/>
                  </a:cubicBezTo>
                  <a:cubicBezTo>
                    <a:pt x="7489" y="2023"/>
                    <a:pt x="7489" y="2012"/>
                    <a:pt x="7489" y="2006"/>
                  </a:cubicBezTo>
                  <a:cubicBezTo>
                    <a:pt x="7486" y="2013"/>
                    <a:pt x="7482" y="2015"/>
                    <a:pt x="7477" y="2015"/>
                  </a:cubicBezTo>
                  <a:cubicBezTo>
                    <a:pt x="7471" y="2015"/>
                    <a:pt x="7464" y="2012"/>
                    <a:pt x="7461" y="2012"/>
                  </a:cubicBezTo>
                  <a:lnTo>
                    <a:pt x="7461" y="2012"/>
                  </a:lnTo>
                  <a:lnTo>
                    <a:pt x="7466" y="2017"/>
                  </a:lnTo>
                  <a:lnTo>
                    <a:pt x="7461" y="2017"/>
                  </a:lnTo>
                  <a:cubicBezTo>
                    <a:pt x="7461" y="2023"/>
                    <a:pt x="7466" y="2028"/>
                    <a:pt x="7466" y="2040"/>
                  </a:cubicBezTo>
                  <a:cubicBezTo>
                    <a:pt x="7463" y="2040"/>
                    <a:pt x="7461" y="2045"/>
                    <a:pt x="7459" y="2045"/>
                  </a:cubicBezTo>
                  <a:cubicBezTo>
                    <a:pt x="7458" y="2045"/>
                    <a:pt x="7457" y="2043"/>
                    <a:pt x="7455" y="2040"/>
                  </a:cubicBezTo>
                  <a:cubicBezTo>
                    <a:pt x="7466" y="2040"/>
                    <a:pt x="7444" y="2028"/>
                    <a:pt x="7455" y="2023"/>
                  </a:cubicBezTo>
                  <a:lnTo>
                    <a:pt x="7444" y="2023"/>
                  </a:lnTo>
                  <a:cubicBezTo>
                    <a:pt x="7444" y="2023"/>
                    <a:pt x="7444" y="2023"/>
                    <a:pt x="7444" y="2017"/>
                  </a:cubicBezTo>
                  <a:cubicBezTo>
                    <a:pt x="7442" y="2017"/>
                    <a:pt x="7441" y="2016"/>
                    <a:pt x="7440" y="2016"/>
                  </a:cubicBezTo>
                  <a:lnTo>
                    <a:pt x="7440" y="2016"/>
                  </a:lnTo>
                  <a:cubicBezTo>
                    <a:pt x="7431" y="2016"/>
                    <a:pt x="7449" y="2040"/>
                    <a:pt x="7438" y="2040"/>
                  </a:cubicBezTo>
                  <a:cubicBezTo>
                    <a:pt x="7434" y="2036"/>
                    <a:pt x="7430" y="2032"/>
                    <a:pt x="7428" y="2032"/>
                  </a:cubicBezTo>
                  <a:cubicBezTo>
                    <a:pt x="7428" y="2032"/>
                    <a:pt x="7427" y="2032"/>
                    <a:pt x="7427" y="2034"/>
                  </a:cubicBezTo>
                  <a:cubicBezTo>
                    <a:pt x="7428" y="2033"/>
                    <a:pt x="7429" y="2033"/>
                    <a:pt x="7429" y="2033"/>
                  </a:cubicBezTo>
                  <a:cubicBezTo>
                    <a:pt x="7434" y="2033"/>
                    <a:pt x="7438" y="2046"/>
                    <a:pt x="7433" y="2051"/>
                  </a:cubicBezTo>
                  <a:cubicBezTo>
                    <a:pt x="7427" y="2051"/>
                    <a:pt x="7427" y="2056"/>
                    <a:pt x="7427" y="2062"/>
                  </a:cubicBezTo>
                  <a:lnTo>
                    <a:pt x="7433" y="2062"/>
                  </a:lnTo>
                  <a:cubicBezTo>
                    <a:pt x="7433" y="2068"/>
                    <a:pt x="7427" y="2068"/>
                    <a:pt x="7427" y="2073"/>
                  </a:cubicBezTo>
                  <a:cubicBezTo>
                    <a:pt x="7426" y="2072"/>
                    <a:pt x="7426" y="2071"/>
                    <a:pt x="7425" y="2071"/>
                  </a:cubicBezTo>
                  <a:lnTo>
                    <a:pt x="7425" y="2071"/>
                  </a:lnTo>
                  <a:cubicBezTo>
                    <a:pt x="7425" y="2071"/>
                    <a:pt x="7425" y="2071"/>
                    <a:pt x="7424" y="2071"/>
                  </a:cubicBezTo>
                  <a:cubicBezTo>
                    <a:pt x="7421" y="2071"/>
                    <a:pt x="7414" y="2067"/>
                    <a:pt x="7409" y="2067"/>
                  </a:cubicBezTo>
                  <a:cubicBezTo>
                    <a:pt x="7407" y="2067"/>
                    <a:pt x="7405" y="2068"/>
                    <a:pt x="7405" y="2073"/>
                  </a:cubicBezTo>
                  <a:cubicBezTo>
                    <a:pt x="7399" y="2068"/>
                    <a:pt x="7394" y="2056"/>
                    <a:pt x="7394" y="2056"/>
                  </a:cubicBezTo>
                  <a:cubicBezTo>
                    <a:pt x="7392" y="2059"/>
                    <a:pt x="7390" y="2060"/>
                    <a:pt x="7388" y="2060"/>
                  </a:cubicBezTo>
                  <a:cubicBezTo>
                    <a:pt x="7384" y="2060"/>
                    <a:pt x="7380" y="2058"/>
                    <a:pt x="7377" y="2058"/>
                  </a:cubicBezTo>
                  <a:cubicBezTo>
                    <a:pt x="7375" y="2058"/>
                    <a:pt x="7373" y="2059"/>
                    <a:pt x="7371" y="2062"/>
                  </a:cubicBezTo>
                  <a:cubicBezTo>
                    <a:pt x="7382" y="2068"/>
                    <a:pt x="7382" y="2068"/>
                    <a:pt x="7377" y="2079"/>
                  </a:cubicBezTo>
                  <a:lnTo>
                    <a:pt x="7388" y="2068"/>
                  </a:lnTo>
                  <a:lnTo>
                    <a:pt x="7388" y="2084"/>
                  </a:lnTo>
                  <a:cubicBezTo>
                    <a:pt x="7394" y="2084"/>
                    <a:pt x="7394" y="2073"/>
                    <a:pt x="7399" y="2073"/>
                  </a:cubicBezTo>
                  <a:lnTo>
                    <a:pt x="7399" y="2073"/>
                  </a:lnTo>
                  <a:cubicBezTo>
                    <a:pt x="7394" y="2084"/>
                    <a:pt x="7394" y="2084"/>
                    <a:pt x="7399" y="2090"/>
                  </a:cubicBezTo>
                  <a:cubicBezTo>
                    <a:pt x="7397" y="2088"/>
                    <a:pt x="7396" y="2087"/>
                    <a:pt x="7395" y="2087"/>
                  </a:cubicBezTo>
                  <a:cubicBezTo>
                    <a:pt x="7391" y="2087"/>
                    <a:pt x="7391" y="2098"/>
                    <a:pt x="7387" y="2098"/>
                  </a:cubicBezTo>
                  <a:cubicBezTo>
                    <a:pt x="7386" y="2098"/>
                    <a:pt x="7384" y="2097"/>
                    <a:pt x="7382" y="2096"/>
                  </a:cubicBezTo>
                  <a:lnTo>
                    <a:pt x="7371" y="2073"/>
                  </a:lnTo>
                  <a:cubicBezTo>
                    <a:pt x="7370" y="2073"/>
                    <a:pt x="7368" y="2072"/>
                    <a:pt x="7367" y="2072"/>
                  </a:cubicBezTo>
                  <a:cubicBezTo>
                    <a:pt x="7355" y="2072"/>
                    <a:pt x="7358" y="2096"/>
                    <a:pt x="7343" y="2096"/>
                  </a:cubicBezTo>
                  <a:lnTo>
                    <a:pt x="7349" y="2096"/>
                  </a:lnTo>
                  <a:cubicBezTo>
                    <a:pt x="7354" y="2107"/>
                    <a:pt x="7343" y="2101"/>
                    <a:pt x="7338" y="2107"/>
                  </a:cubicBezTo>
                  <a:cubicBezTo>
                    <a:pt x="7338" y="2101"/>
                    <a:pt x="7332" y="2101"/>
                    <a:pt x="7326" y="2096"/>
                  </a:cubicBezTo>
                  <a:lnTo>
                    <a:pt x="7326" y="2096"/>
                  </a:lnTo>
                  <a:cubicBezTo>
                    <a:pt x="7332" y="2101"/>
                    <a:pt x="7315" y="2101"/>
                    <a:pt x="7326" y="2118"/>
                  </a:cubicBezTo>
                  <a:lnTo>
                    <a:pt x="7310" y="2107"/>
                  </a:lnTo>
                  <a:cubicBezTo>
                    <a:pt x="7298" y="2107"/>
                    <a:pt x="7310" y="2135"/>
                    <a:pt x="7298" y="2140"/>
                  </a:cubicBezTo>
                  <a:cubicBezTo>
                    <a:pt x="7298" y="2129"/>
                    <a:pt x="7293" y="2124"/>
                    <a:pt x="7293" y="2118"/>
                  </a:cubicBezTo>
                  <a:cubicBezTo>
                    <a:pt x="7293" y="2118"/>
                    <a:pt x="7287" y="2118"/>
                    <a:pt x="7293" y="2124"/>
                  </a:cubicBezTo>
                  <a:cubicBezTo>
                    <a:pt x="7292" y="2123"/>
                    <a:pt x="7292" y="2123"/>
                    <a:pt x="7291" y="2123"/>
                  </a:cubicBezTo>
                  <a:cubicBezTo>
                    <a:pt x="7288" y="2123"/>
                    <a:pt x="7287" y="2136"/>
                    <a:pt x="7283" y="2136"/>
                  </a:cubicBezTo>
                  <a:cubicBezTo>
                    <a:pt x="7283" y="2136"/>
                    <a:pt x="7282" y="2135"/>
                    <a:pt x="7282" y="2135"/>
                  </a:cubicBezTo>
                  <a:cubicBezTo>
                    <a:pt x="7282" y="2135"/>
                    <a:pt x="7282" y="2146"/>
                    <a:pt x="7282" y="2146"/>
                  </a:cubicBezTo>
                  <a:cubicBezTo>
                    <a:pt x="7280" y="2146"/>
                    <a:pt x="7279" y="2146"/>
                    <a:pt x="7279" y="2145"/>
                  </a:cubicBezTo>
                  <a:lnTo>
                    <a:pt x="7279" y="2145"/>
                  </a:lnTo>
                  <a:cubicBezTo>
                    <a:pt x="7279" y="2149"/>
                    <a:pt x="7278" y="2153"/>
                    <a:pt x="7282" y="2157"/>
                  </a:cubicBezTo>
                  <a:cubicBezTo>
                    <a:pt x="7277" y="2154"/>
                    <a:pt x="7273" y="2152"/>
                    <a:pt x="7269" y="2152"/>
                  </a:cubicBezTo>
                  <a:cubicBezTo>
                    <a:pt x="7260" y="2152"/>
                    <a:pt x="7253" y="2162"/>
                    <a:pt x="7243" y="2162"/>
                  </a:cubicBezTo>
                  <a:cubicBezTo>
                    <a:pt x="7240" y="2162"/>
                    <a:pt x="7236" y="2161"/>
                    <a:pt x="7231" y="2157"/>
                  </a:cubicBezTo>
                  <a:cubicBezTo>
                    <a:pt x="7226" y="2163"/>
                    <a:pt x="7220" y="2174"/>
                    <a:pt x="7214" y="2174"/>
                  </a:cubicBezTo>
                  <a:cubicBezTo>
                    <a:pt x="7213" y="2173"/>
                    <a:pt x="7212" y="2173"/>
                    <a:pt x="7211" y="2173"/>
                  </a:cubicBezTo>
                  <a:lnTo>
                    <a:pt x="7211" y="2173"/>
                  </a:lnTo>
                  <a:cubicBezTo>
                    <a:pt x="7201" y="2173"/>
                    <a:pt x="7218" y="2196"/>
                    <a:pt x="7203" y="2196"/>
                  </a:cubicBezTo>
                  <a:cubicBezTo>
                    <a:pt x="7192" y="2185"/>
                    <a:pt x="7203" y="2185"/>
                    <a:pt x="7198" y="2180"/>
                  </a:cubicBezTo>
                  <a:cubicBezTo>
                    <a:pt x="7195" y="2174"/>
                    <a:pt x="7192" y="2172"/>
                    <a:pt x="7191" y="2172"/>
                  </a:cubicBezTo>
                  <a:cubicBezTo>
                    <a:pt x="7187" y="2172"/>
                    <a:pt x="7184" y="2182"/>
                    <a:pt x="7180" y="2182"/>
                  </a:cubicBezTo>
                  <a:cubicBezTo>
                    <a:pt x="7178" y="2182"/>
                    <a:pt x="7177" y="2181"/>
                    <a:pt x="7175" y="2180"/>
                  </a:cubicBezTo>
                  <a:cubicBezTo>
                    <a:pt x="7173" y="2178"/>
                    <a:pt x="7172" y="2177"/>
                    <a:pt x="7170" y="2177"/>
                  </a:cubicBezTo>
                  <a:cubicBezTo>
                    <a:pt x="7164" y="2177"/>
                    <a:pt x="7163" y="2196"/>
                    <a:pt x="7158" y="2196"/>
                  </a:cubicBezTo>
                  <a:cubicBezTo>
                    <a:pt x="7158" y="2196"/>
                    <a:pt x="7158" y="2196"/>
                    <a:pt x="7153" y="2191"/>
                  </a:cubicBezTo>
                  <a:cubicBezTo>
                    <a:pt x="7153" y="2208"/>
                    <a:pt x="7147" y="2219"/>
                    <a:pt x="7142" y="2230"/>
                  </a:cubicBezTo>
                  <a:cubicBezTo>
                    <a:pt x="7136" y="2213"/>
                    <a:pt x="7142" y="2219"/>
                    <a:pt x="7136" y="2208"/>
                  </a:cubicBezTo>
                  <a:lnTo>
                    <a:pt x="7136" y="2208"/>
                  </a:lnTo>
                  <a:cubicBezTo>
                    <a:pt x="7130" y="2213"/>
                    <a:pt x="7142" y="2224"/>
                    <a:pt x="7136" y="2236"/>
                  </a:cubicBezTo>
                  <a:cubicBezTo>
                    <a:pt x="7130" y="2230"/>
                    <a:pt x="7125" y="2224"/>
                    <a:pt x="7119" y="2213"/>
                  </a:cubicBezTo>
                  <a:lnTo>
                    <a:pt x="7125" y="2213"/>
                  </a:lnTo>
                  <a:cubicBezTo>
                    <a:pt x="7122" y="2209"/>
                    <a:pt x="7119" y="2207"/>
                    <a:pt x="7118" y="2207"/>
                  </a:cubicBezTo>
                  <a:cubicBezTo>
                    <a:pt x="7113" y="2207"/>
                    <a:pt x="7112" y="2219"/>
                    <a:pt x="7108" y="2219"/>
                  </a:cubicBezTo>
                  <a:lnTo>
                    <a:pt x="7108" y="2208"/>
                  </a:lnTo>
                  <a:cubicBezTo>
                    <a:pt x="7097" y="2219"/>
                    <a:pt x="7102" y="2236"/>
                    <a:pt x="7091" y="2236"/>
                  </a:cubicBezTo>
                  <a:lnTo>
                    <a:pt x="7097" y="2241"/>
                  </a:lnTo>
                  <a:cubicBezTo>
                    <a:pt x="7097" y="2248"/>
                    <a:pt x="7096" y="2250"/>
                    <a:pt x="7094" y="2250"/>
                  </a:cubicBezTo>
                  <a:cubicBezTo>
                    <a:pt x="7092" y="2250"/>
                    <a:pt x="7089" y="2247"/>
                    <a:pt x="7087" y="2247"/>
                  </a:cubicBezTo>
                  <a:cubicBezTo>
                    <a:pt x="7086" y="2247"/>
                    <a:pt x="7086" y="2248"/>
                    <a:pt x="7086" y="2252"/>
                  </a:cubicBezTo>
                  <a:lnTo>
                    <a:pt x="7074" y="2236"/>
                  </a:lnTo>
                  <a:cubicBezTo>
                    <a:pt x="7074" y="2241"/>
                    <a:pt x="7069" y="2258"/>
                    <a:pt x="7063" y="2269"/>
                  </a:cubicBezTo>
                  <a:cubicBezTo>
                    <a:pt x="7058" y="2252"/>
                    <a:pt x="7063" y="2241"/>
                    <a:pt x="7069" y="2230"/>
                  </a:cubicBezTo>
                  <a:lnTo>
                    <a:pt x="7069" y="2230"/>
                  </a:lnTo>
                  <a:cubicBezTo>
                    <a:pt x="7064" y="2235"/>
                    <a:pt x="7059" y="2235"/>
                    <a:pt x="7058" y="2242"/>
                  </a:cubicBezTo>
                  <a:lnTo>
                    <a:pt x="7058" y="2242"/>
                  </a:lnTo>
                  <a:cubicBezTo>
                    <a:pt x="7058" y="2242"/>
                    <a:pt x="7058" y="2242"/>
                    <a:pt x="7058" y="2241"/>
                  </a:cubicBezTo>
                  <a:lnTo>
                    <a:pt x="7058" y="2241"/>
                  </a:lnTo>
                  <a:cubicBezTo>
                    <a:pt x="7058" y="2241"/>
                    <a:pt x="7058" y="2241"/>
                    <a:pt x="7058" y="2247"/>
                  </a:cubicBezTo>
                  <a:cubicBezTo>
                    <a:pt x="7058" y="2245"/>
                    <a:pt x="7058" y="2244"/>
                    <a:pt x="7058" y="2242"/>
                  </a:cubicBezTo>
                  <a:lnTo>
                    <a:pt x="7058" y="2242"/>
                  </a:lnTo>
                  <a:cubicBezTo>
                    <a:pt x="7063" y="2258"/>
                    <a:pt x="7057" y="2269"/>
                    <a:pt x="7046" y="2275"/>
                  </a:cubicBezTo>
                  <a:cubicBezTo>
                    <a:pt x="7042" y="2262"/>
                    <a:pt x="7038" y="2259"/>
                    <a:pt x="7033" y="2259"/>
                  </a:cubicBezTo>
                  <a:cubicBezTo>
                    <a:pt x="7029" y="2259"/>
                    <a:pt x="7024" y="2261"/>
                    <a:pt x="7019" y="2261"/>
                  </a:cubicBezTo>
                  <a:cubicBezTo>
                    <a:pt x="7014" y="2261"/>
                    <a:pt x="7008" y="2259"/>
                    <a:pt x="7002" y="2252"/>
                  </a:cubicBezTo>
                  <a:cubicBezTo>
                    <a:pt x="6996" y="2275"/>
                    <a:pt x="6974" y="2264"/>
                    <a:pt x="6957" y="2275"/>
                  </a:cubicBezTo>
                  <a:cubicBezTo>
                    <a:pt x="6974" y="2297"/>
                    <a:pt x="6951" y="2275"/>
                    <a:pt x="6962" y="2303"/>
                  </a:cubicBezTo>
                  <a:cubicBezTo>
                    <a:pt x="6962" y="2306"/>
                    <a:pt x="6961" y="2307"/>
                    <a:pt x="6960" y="2307"/>
                  </a:cubicBezTo>
                  <a:cubicBezTo>
                    <a:pt x="6958" y="2307"/>
                    <a:pt x="6957" y="2306"/>
                    <a:pt x="6957" y="2303"/>
                  </a:cubicBezTo>
                  <a:lnTo>
                    <a:pt x="6940" y="2297"/>
                  </a:lnTo>
                  <a:cubicBezTo>
                    <a:pt x="6929" y="2292"/>
                    <a:pt x="6940" y="2286"/>
                    <a:pt x="6934" y="2280"/>
                  </a:cubicBezTo>
                  <a:lnTo>
                    <a:pt x="6934" y="2280"/>
                  </a:lnTo>
                  <a:cubicBezTo>
                    <a:pt x="6932" y="2281"/>
                    <a:pt x="6931" y="2282"/>
                    <a:pt x="6930" y="2282"/>
                  </a:cubicBezTo>
                  <a:cubicBezTo>
                    <a:pt x="6925" y="2282"/>
                    <a:pt x="6927" y="2274"/>
                    <a:pt x="6918" y="2269"/>
                  </a:cubicBezTo>
                  <a:lnTo>
                    <a:pt x="6918" y="2269"/>
                  </a:lnTo>
                  <a:cubicBezTo>
                    <a:pt x="6923" y="2280"/>
                    <a:pt x="6918" y="2286"/>
                    <a:pt x="6912" y="2286"/>
                  </a:cubicBezTo>
                  <a:lnTo>
                    <a:pt x="6929" y="2292"/>
                  </a:lnTo>
                  <a:cubicBezTo>
                    <a:pt x="6927" y="2297"/>
                    <a:pt x="6925" y="2299"/>
                    <a:pt x="6923" y="2299"/>
                  </a:cubicBezTo>
                  <a:cubicBezTo>
                    <a:pt x="6918" y="2299"/>
                    <a:pt x="6911" y="2290"/>
                    <a:pt x="6906" y="2290"/>
                  </a:cubicBezTo>
                  <a:cubicBezTo>
                    <a:pt x="6904" y="2290"/>
                    <a:pt x="6902" y="2292"/>
                    <a:pt x="6901" y="2297"/>
                  </a:cubicBezTo>
                  <a:lnTo>
                    <a:pt x="6901" y="2286"/>
                  </a:lnTo>
                  <a:cubicBezTo>
                    <a:pt x="6895" y="2292"/>
                    <a:pt x="6873" y="2297"/>
                    <a:pt x="6878" y="2320"/>
                  </a:cubicBezTo>
                  <a:cubicBezTo>
                    <a:pt x="6878" y="2320"/>
                    <a:pt x="6873" y="2314"/>
                    <a:pt x="6873" y="2308"/>
                  </a:cubicBezTo>
                  <a:cubicBezTo>
                    <a:pt x="6857" y="2314"/>
                    <a:pt x="6851" y="2343"/>
                    <a:pt x="6837" y="2343"/>
                  </a:cubicBezTo>
                  <a:cubicBezTo>
                    <a:pt x="6836" y="2343"/>
                    <a:pt x="6835" y="2342"/>
                    <a:pt x="6834" y="2342"/>
                  </a:cubicBezTo>
                  <a:lnTo>
                    <a:pt x="6828" y="2336"/>
                  </a:lnTo>
                  <a:cubicBezTo>
                    <a:pt x="6828" y="2336"/>
                    <a:pt x="6828" y="2344"/>
                    <a:pt x="6825" y="2344"/>
                  </a:cubicBezTo>
                  <a:cubicBezTo>
                    <a:pt x="6824" y="2344"/>
                    <a:pt x="6823" y="2343"/>
                    <a:pt x="6822" y="2342"/>
                  </a:cubicBezTo>
                  <a:cubicBezTo>
                    <a:pt x="6822" y="2342"/>
                    <a:pt x="6822" y="2336"/>
                    <a:pt x="6822" y="2336"/>
                  </a:cubicBezTo>
                  <a:cubicBezTo>
                    <a:pt x="6817" y="2342"/>
                    <a:pt x="6817" y="2353"/>
                    <a:pt x="6811" y="2353"/>
                  </a:cubicBezTo>
                  <a:lnTo>
                    <a:pt x="6811" y="2342"/>
                  </a:lnTo>
                  <a:cubicBezTo>
                    <a:pt x="6794" y="2342"/>
                    <a:pt x="6794" y="2370"/>
                    <a:pt x="6789" y="2381"/>
                  </a:cubicBezTo>
                  <a:cubicBezTo>
                    <a:pt x="6778" y="2364"/>
                    <a:pt x="6761" y="2364"/>
                    <a:pt x="6755" y="2364"/>
                  </a:cubicBezTo>
                  <a:lnTo>
                    <a:pt x="6755" y="2359"/>
                  </a:lnTo>
                  <a:cubicBezTo>
                    <a:pt x="6733" y="2364"/>
                    <a:pt x="6733" y="2392"/>
                    <a:pt x="6722" y="2404"/>
                  </a:cubicBezTo>
                  <a:cubicBezTo>
                    <a:pt x="6717" y="2401"/>
                    <a:pt x="6713" y="2400"/>
                    <a:pt x="6708" y="2400"/>
                  </a:cubicBezTo>
                  <a:cubicBezTo>
                    <a:pt x="6694" y="2400"/>
                    <a:pt x="6682" y="2410"/>
                    <a:pt x="6667" y="2410"/>
                  </a:cubicBezTo>
                  <a:cubicBezTo>
                    <a:pt x="6665" y="2410"/>
                    <a:pt x="6662" y="2410"/>
                    <a:pt x="6660" y="2409"/>
                  </a:cubicBezTo>
                  <a:lnTo>
                    <a:pt x="6660" y="2409"/>
                  </a:lnTo>
                  <a:cubicBezTo>
                    <a:pt x="6660" y="2415"/>
                    <a:pt x="6665" y="2426"/>
                    <a:pt x="6665" y="2432"/>
                  </a:cubicBezTo>
                  <a:cubicBezTo>
                    <a:pt x="6665" y="2431"/>
                    <a:pt x="6664" y="2431"/>
                    <a:pt x="6664" y="2431"/>
                  </a:cubicBezTo>
                  <a:cubicBezTo>
                    <a:pt x="6661" y="2431"/>
                    <a:pt x="6660" y="2438"/>
                    <a:pt x="6656" y="2438"/>
                  </a:cubicBezTo>
                  <a:cubicBezTo>
                    <a:pt x="6654" y="2438"/>
                    <a:pt x="6652" y="2436"/>
                    <a:pt x="6649" y="2432"/>
                  </a:cubicBezTo>
                  <a:lnTo>
                    <a:pt x="6654" y="2432"/>
                  </a:lnTo>
                  <a:cubicBezTo>
                    <a:pt x="6649" y="2423"/>
                    <a:pt x="6644" y="2420"/>
                    <a:pt x="6641" y="2420"/>
                  </a:cubicBezTo>
                  <a:cubicBezTo>
                    <a:pt x="6637" y="2420"/>
                    <a:pt x="6635" y="2423"/>
                    <a:pt x="6632" y="2426"/>
                  </a:cubicBezTo>
                  <a:lnTo>
                    <a:pt x="6637" y="2448"/>
                  </a:lnTo>
                  <a:cubicBezTo>
                    <a:pt x="6633" y="2444"/>
                    <a:pt x="6628" y="2443"/>
                    <a:pt x="6625" y="2443"/>
                  </a:cubicBezTo>
                  <a:cubicBezTo>
                    <a:pt x="6611" y="2443"/>
                    <a:pt x="6604" y="2462"/>
                    <a:pt x="6594" y="2462"/>
                  </a:cubicBezTo>
                  <a:cubicBezTo>
                    <a:pt x="6590" y="2462"/>
                    <a:pt x="6586" y="2460"/>
                    <a:pt x="6581" y="2454"/>
                  </a:cubicBezTo>
                  <a:cubicBezTo>
                    <a:pt x="6581" y="2465"/>
                    <a:pt x="6576" y="2465"/>
                    <a:pt x="6576" y="2471"/>
                  </a:cubicBezTo>
                  <a:lnTo>
                    <a:pt x="6570" y="2460"/>
                  </a:lnTo>
                  <a:cubicBezTo>
                    <a:pt x="6553" y="2465"/>
                    <a:pt x="6548" y="2465"/>
                    <a:pt x="6537" y="2476"/>
                  </a:cubicBezTo>
                  <a:lnTo>
                    <a:pt x="6537" y="2465"/>
                  </a:lnTo>
                  <a:lnTo>
                    <a:pt x="6537" y="2465"/>
                  </a:lnTo>
                  <a:cubicBezTo>
                    <a:pt x="6531" y="2465"/>
                    <a:pt x="6542" y="2504"/>
                    <a:pt x="6537" y="2510"/>
                  </a:cubicBezTo>
                  <a:lnTo>
                    <a:pt x="6525" y="2493"/>
                  </a:lnTo>
                  <a:cubicBezTo>
                    <a:pt x="6522" y="2495"/>
                    <a:pt x="6517" y="2495"/>
                    <a:pt x="6512" y="2495"/>
                  </a:cubicBezTo>
                  <a:lnTo>
                    <a:pt x="6512" y="2495"/>
                  </a:lnTo>
                  <a:cubicBezTo>
                    <a:pt x="6501" y="2495"/>
                    <a:pt x="6490" y="2495"/>
                    <a:pt x="6486" y="2510"/>
                  </a:cubicBezTo>
                  <a:cubicBezTo>
                    <a:pt x="6486" y="2510"/>
                    <a:pt x="6486" y="2504"/>
                    <a:pt x="6486" y="2499"/>
                  </a:cubicBezTo>
                  <a:cubicBezTo>
                    <a:pt x="6481" y="2504"/>
                    <a:pt x="6460" y="2499"/>
                    <a:pt x="6469" y="2524"/>
                  </a:cubicBezTo>
                  <a:lnTo>
                    <a:pt x="6469" y="2524"/>
                  </a:lnTo>
                  <a:cubicBezTo>
                    <a:pt x="6467" y="2522"/>
                    <a:pt x="6466" y="2521"/>
                    <a:pt x="6465" y="2521"/>
                  </a:cubicBezTo>
                  <a:cubicBezTo>
                    <a:pt x="6461" y="2521"/>
                    <a:pt x="6457" y="2534"/>
                    <a:pt x="6453" y="2538"/>
                  </a:cubicBezTo>
                  <a:lnTo>
                    <a:pt x="6447" y="2527"/>
                  </a:lnTo>
                  <a:lnTo>
                    <a:pt x="6447" y="2527"/>
                  </a:lnTo>
                  <a:cubicBezTo>
                    <a:pt x="6447" y="2544"/>
                    <a:pt x="6453" y="2549"/>
                    <a:pt x="6447" y="2560"/>
                  </a:cubicBezTo>
                  <a:cubicBezTo>
                    <a:pt x="6441" y="2560"/>
                    <a:pt x="6441" y="2549"/>
                    <a:pt x="6441" y="2549"/>
                  </a:cubicBezTo>
                  <a:cubicBezTo>
                    <a:pt x="6437" y="2549"/>
                    <a:pt x="6440" y="2562"/>
                    <a:pt x="6434" y="2562"/>
                  </a:cubicBezTo>
                  <a:cubicBezTo>
                    <a:pt x="6433" y="2562"/>
                    <a:pt x="6432" y="2561"/>
                    <a:pt x="6430" y="2560"/>
                  </a:cubicBezTo>
                  <a:lnTo>
                    <a:pt x="6430" y="2555"/>
                  </a:lnTo>
                  <a:cubicBezTo>
                    <a:pt x="6425" y="2555"/>
                    <a:pt x="6425" y="2560"/>
                    <a:pt x="6430" y="2572"/>
                  </a:cubicBezTo>
                  <a:cubicBezTo>
                    <a:pt x="6429" y="2573"/>
                    <a:pt x="6427" y="2574"/>
                    <a:pt x="6424" y="2574"/>
                  </a:cubicBezTo>
                  <a:cubicBezTo>
                    <a:pt x="6419" y="2574"/>
                    <a:pt x="6412" y="2570"/>
                    <a:pt x="6408" y="2566"/>
                  </a:cubicBezTo>
                  <a:cubicBezTo>
                    <a:pt x="6408" y="2572"/>
                    <a:pt x="6408" y="2583"/>
                    <a:pt x="6402" y="2583"/>
                  </a:cubicBezTo>
                  <a:cubicBezTo>
                    <a:pt x="6402" y="2577"/>
                    <a:pt x="6402" y="2572"/>
                    <a:pt x="6402" y="2572"/>
                  </a:cubicBezTo>
                  <a:cubicBezTo>
                    <a:pt x="6387" y="2572"/>
                    <a:pt x="6390" y="2589"/>
                    <a:pt x="6383" y="2589"/>
                  </a:cubicBezTo>
                  <a:cubicBezTo>
                    <a:pt x="6382" y="2589"/>
                    <a:pt x="6381" y="2589"/>
                    <a:pt x="6380" y="2588"/>
                  </a:cubicBezTo>
                  <a:cubicBezTo>
                    <a:pt x="6374" y="2583"/>
                    <a:pt x="6374" y="2583"/>
                    <a:pt x="6374" y="2577"/>
                  </a:cubicBezTo>
                  <a:cubicBezTo>
                    <a:pt x="6385" y="2577"/>
                    <a:pt x="6391" y="2572"/>
                    <a:pt x="6391" y="2572"/>
                  </a:cubicBezTo>
                  <a:cubicBezTo>
                    <a:pt x="6385" y="2560"/>
                    <a:pt x="6374" y="2566"/>
                    <a:pt x="6374" y="2549"/>
                  </a:cubicBezTo>
                  <a:cubicBezTo>
                    <a:pt x="6374" y="2559"/>
                    <a:pt x="6374" y="2578"/>
                    <a:pt x="6366" y="2578"/>
                  </a:cubicBezTo>
                  <a:cubicBezTo>
                    <a:pt x="6365" y="2578"/>
                    <a:pt x="6364" y="2578"/>
                    <a:pt x="6363" y="2577"/>
                  </a:cubicBezTo>
                  <a:lnTo>
                    <a:pt x="6352" y="2577"/>
                  </a:lnTo>
                  <a:cubicBezTo>
                    <a:pt x="6350" y="2575"/>
                    <a:pt x="6348" y="2575"/>
                    <a:pt x="6346" y="2575"/>
                  </a:cubicBezTo>
                  <a:cubicBezTo>
                    <a:pt x="6346" y="2575"/>
                    <a:pt x="6345" y="2575"/>
                    <a:pt x="6345" y="2575"/>
                  </a:cubicBezTo>
                  <a:lnTo>
                    <a:pt x="6345" y="2575"/>
                  </a:lnTo>
                  <a:cubicBezTo>
                    <a:pt x="6345" y="2575"/>
                    <a:pt x="6345" y="2575"/>
                    <a:pt x="6345" y="2575"/>
                  </a:cubicBezTo>
                  <a:cubicBezTo>
                    <a:pt x="6344" y="2575"/>
                    <a:pt x="6344" y="2575"/>
                    <a:pt x="6343" y="2575"/>
                  </a:cubicBezTo>
                  <a:lnTo>
                    <a:pt x="6343" y="2575"/>
                  </a:lnTo>
                  <a:cubicBezTo>
                    <a:pt x="6344" y="2575"/>
                    <a:pt x="6344" y="2575"/>
                    <a:pt x="6345" y="2575"/>
                  </a:cubicBezTo>
                  <a:lnTo>
                    <a:pt x="6345" y="2575"/>
                  </a:lnTo>
                  <a:cubicBezTo>
                    <a:pt x="6346" y="2575"/>
                    <a:pt x="6346" y="2577"/>
                    <a:pt x="6346" y="2577"/>
                  </a:cubicBezTo>
                  <a:cubicBezTo>
                    <a:pt x="6346" y="2577"/>
                    <a:pt x="6346" y="2583"/>
                    <a:pt x="6346" y="2583"/>
                  </a:cubicBezTo>
                  <a:cubicBezTo>
                    <a:pt x="6346" y="2583"/>
                    <a:pt x="6341" y="2577"/>
                    <a:pt x="6341" y="2577"/>
                  </a:cubicBezTo>
                  <a:cubicBezTo>
                    <a:pt x="6342" y="2576"/>
                    <a:pt x="6342" y="2576"/>
                    <a:pt x="6343" y="2575"/>
                  </a:cubicBezTo>
                  <a:lnTo>
                    <a:pt x="6343" y="2575"/>
                  </a:lnTo>
                  <a:cubicBezTo>
                    <a:pt x="6340" y="2576"/>
                    <a:pt x="6338" y="2577"/>
                    <a:pt x="6335" y="2577"/>
                  </a:cubicBezTo>
                  <a:cubicBezTo>
                    <a:pt x="6340" y="2588"/>
                    <a:pt x="6336" y="2588"/>
                    <a:pt x="6344" y="2597"/>
                  </a:cubicBezTo>
                  <a:lnTo>
                    <a:pt x="6344" y="2597"/>
                  </a:lnTo>
                  <a:cubicBezTo>
                    <a:pt x="6345" y="2596"/>
                    <a:pt x="6346" y="2594"/>
                    <a:pt x="6346" y="2594"/>
                  </a:cubicBezTo>
                  <a:cubicBezTo>
                    <a:pt x="6352" y="2594"/>
                    <a:pt x="6352" y="2588"/>
                    <a:pt x="6357" y="2588"/>
                  </a:cubicBezTo>
                  <a:lnTo>
                    <a:pt x="6357" y="2588"/>
                  </a:lnTo>
                  <a:cubicBezTo>
                    <a:pt x="6357" y="2593"/>
                    <a:pt x="6357" y="2601"/>
                    <a:pt x="6352" y="2601"/>
                  </a:cubicBezTo>
                  <a:cubicBezTo>
                    <a:pt x="6350" y="2601"/>
                    <a:pt x="6348" y="2601"/>
                    <a:pt x="6346" y="2600"/>
                  </a:cubicBezTo>
                  <a:lnTo>
                    <a:pt x="6346" y="2600"/>
                  </a:lnTo>
                  <a:cubicBezTo>
                    <a:pt x="6352" y="2605"/>
                    <a:pt x="6352" y="2616"/>
                    <a:pt x="6352" y="2622"/>
                  </a:cubicBezTo>
                  <a:cubicBezTo>
                    <a:pt x="6341" y="2605"/>
                    <a:pt x="6324" y="2600"/>
                    <a:pt x="6318" y="2594"/>
                  </a:cubicBezTo>
                  <a:cubicBezTo>
                    <a:pt x="6313" y="2605"/>
                    <a:pt x="6296" y="2611"/>
                    <a:pt x="6301" y="2633"/>
                  </a:cubicBezTo>
                  <a:cubicBezTo>
                    <a:pt x="6300" y="2634"/>
                    <a:pt x="6299" y="2635"/>
                    <a:pt x="6299" y="2635"/>
                  </a:cubicBezTo>
                  <a:cubicBezTo>
                    <a:pt x="6296" y="2635"/>
                    <a:pt x="6295" y="2628"/>
                    <a:pt x="6290" y="2628"/>
                  </a:cubicBezTo>
                  <a:cubicBezTo>
                    <a:pt x="6290" y="2622"/>
                    <a:pt x="6296" y="2622"/>
                    <a:pt x="6290" y="2622"/>
                  </a:cubicBezTo>
                  <a:cubicBezTo>
                    <a:pt x="6290" y="2628"/>
                    <a:pt x="6273" y="2633"/>
                    <a:pt x="6279" y="2650"/>
                  </a:cubicBezTo>
                  <a:cubicBezTo>
                    <a:pt x="6270" y="2645"/>
                    <a:pt x="6276" y="2637"/>
                    <a:pt x="6272" y="2637"/>
                  </a:cubicBezTo>
                  <a:lnTo>
                    <a:pt x="6272" y="2637"/>
                  </a:lnTo>
                  <a:cubicBezTo>
                    <a:pt x="6271" y="2637"/>
                    <a:pt x="6270" y="2638"/>
                    <a:pt x="6268" y="2639"/>
                  </a:cubicBezTo>
                  <a:lnTo>
                    <a:pt x="6268" y="2633"/>
                  </a:lnTo>
                  <a:cubicBezTo>
                    <a:pt x="6265" y="2632"/>
                    <a:pt x="6263" y="2632"/>
                    <a:pt x="6261" y="2632"/>
                  </a:cubicBezTo>
                  <a:cubicBezTo>
                    <a:pt x="6239" y="2632"/>
                    <a:pt x="6246" y="2675"/>
                    <a:pt x="6223" y="2675"/>
                  </a:cubicBezTo>
                  <a:cubicBezTo>
                    <a:pt x="6220" y="2675"/>
                    <a:pt x="6217" y="2674"/>
                    <a:pt x="6213" y="2673"/>
                  </a:cubicBezTo>
                  <a:lnTo>
                    <a:pt x="6213" y="2673"/>
                  </a:lnTo>
                  <a:cubicBezTo>
                    <a:pt x="6186" y="2676"/>
                    <a:pt x="6174" y="2708"/>
                    <a:pt x="6146" y="2708"/>
                  </a:cubicBezTo>
                  <a:cubicBezTo>
                    <a:pt x="6142" y="2708"/>
                    <a:pt x="6138" y="2707"/>
                    <a:pt x="6133" y="2706"/>
                  </a:cubicBezTo>
                  <a:cubicBezTo>
                    <a:pt x="6122" y="2706"/>
                    <a:pt x="6128" y="2717"/>
                    <a:pt x="6128" y="2723"/>
                  </a:cubicBezTo>
                  <a:lnTo>
                    <a:pt x="6117" y="2712"/>
                  </a:lnTo>
                  <a:lnTo>
                    <a:pt x="6117" y="2734"/>
                  </a:lnTo>
                  <a:cubicBezTo>
                    <a:pt x="6116" y="2737"/>
                    <a:pt x="6114" y="2738"/>
                    <a:pt x="6111" y="2738"/>
                  </a:cubicBezTo>
                  <a:cubicBezTo>
                    <a:pt x="6105" y="2738"/>
                    <a:pt x="6094" y="2729"/>
                    <a:pt x="6086" y="2729"/>
                  </a:cubicBezTo>
                  <a:cubicBezTo>
                    <a:pt x="6082" y="2729"/>
                    <a:pt x="6079" y="2732"/>
                    <a:pt x="6077" y="2740"/>
                  </a:cubicBezTo>
                  <a:lnTo>
                    <a:pt x="6083" y="2745"/>
                  </a:lnTo>
                  <a:cubicBezTo>
                    <a:pt x="6079" y="2745"/>
                    <a:pt x="6074" y="2752"/>
                    <a:pt x="6070" y="2752"/>
                  </a:cubicBezTo>
                  <a:cubicBezTo>
                    <a:pt x="6068" y="2752"/>
                    <a:pt x="6067" y="2752"/>
                    <a:pt x="6066" y="2751"/>
                  </a:cubicBezTo>
                  <a:lnTo>
                    <a:pt x="6066" y="2751"/>
                  </a:lnTo>
                  <a:cubicBezTo>
                    <a:pt x="6066" y="2751"/>
                    <a:pt x="6072" y="2756"/>
                    <a:pt x="6066" y="2756"/>
                  </a:cubicBezTo>
                  <a:lnTo>
                    <a:pt x="6061" y="2751"/>
                  </a:lnTo>
                  <a:lnTo>
                    <a:pt x="6055" y="2768"/>
                  </a:lnTo>
                  <a:cubicBezTo>
                    <a:pt x="6045" y="2768"/>
                    <a:pt x="6044" y="2744"/>
                    <a:pt x="6031" y="2744"/>
                  </a:cubicBezTo>
                  <a:cubicBezTo>
                    <a:pt x="6030" y="2744"/>
                    <a:pt x="6029" y="2745"/>
                    <a:pt x="6027" y="2745"/>
                  </a:cubicBezTo>
                  <a:cubicBezTo>
                    <a:pt x="6027" y="2751"/>
                    <a:pt x="6021" y="2773"/>
                    <a:pt x="6027" y="2773"/>
                  </a:cubicBezTo>
                  <a:cubicBezTo>
                    <a:pt x="6033" y="2773"/>
                    <a:pt x="6033" y="2773"/>
                    <a:pt x="6038" y="2784"/>
                  </a:cubicBezTo>
                  <a:lnTo>
                    <a:pt x="6038" y="2790"/>
                  </a:lnTo>
                  <a:cubicBezTo>
                    <a:pt x="6044" y="2807"/>
                    <a:pt x="6049" y="2829"/>
                    <a:pt x="6072" y="2835"/>
                  </a:cubicBezTo>
                  <a:lnTo>
                    <a:pt x="6072" y="2824"/>
                  </a:lnTo>
                  <a:lnTo>
                    <a:pt x="6077" y="2829"/>
                  </a:lnTo>
                  <a:lnTo>
                    <a:pt x="6072" y="2835"/>
                  </a:lnTo>
                  <a:cubicBezTo>
                    <a:pt x="6074" y="2836"/>
                    <a:pt x="6076" y="2836"/>
                    <a:pt x="6077" y="2836"/>
                  </a:cubicBezTo>
                  <a:cubicBezTo>
                    <a:pt x="6081" y="2836"/>
                    <a:pt x="6077" y="2828"/>
                    <a:pt x="6077" y="2824"/>
                  </a:cubicBezTo>
                  <a:lnTo>
                    <a:pt x="6077" y="2824"/>
                  </a:lnTo>
                  <a:cubicBezTo>
                    <a:pt x="6083" y="2829"/>
                    <a:pt x="6083" y="2835"/>
                    <a:pt x="6089" y="2835"/>
                  </a:cubicBezTo>
                  <a:lnTo>
                    <a:pt x="6089" y="2812"/>
                  </a:lnTo>
                  <a:cubicBezTo>
                    <a:pt x="6089" y="2818"/>
                    <a:pt x="6089" y="2829"/>
                    <a:pt x="6100" y="2829"/>
                  </a:cubicBezTo>
                  <a:cubicBezTo>
                    <a:pt x="6100" y="2818"/>
                    <a:pt x="6089" y="2812"/>
                    <a:pt x="6089" y="2807"/>
                  </a:cubicBezTo>
                  <a:lnTo>
                    <a:pt x="6089" y="2807"/>
                  </a:lnTo>
                  <a:cubicBezTo>
                    <a:pt x="6097" y="2811"/>
                    <a:pt x="6099" y="2815"/>
                    <a:pt x="6100" y="2815"/>
                  </a:cubicBezTo>
                  <a:cubicBezTo>
                    <a:pt x="6100" y="2815"/>
                    <a:pt x="6100" y="2814"/>
                    <a:pt x="6100" y="2812"/>
                  </a:cubicBezTo>
                  <a:cubicBezTo>
                    <a:pt x="6105" y="2812"/>
                    <a:pt x="6105" y="2818"/>
                    <a:pt x="6105" y="2824"/>
                  </a:cubicBezTo>
                  <a:cubicBezTo>
                    <a:pt x="6105" y="2812"/>
                    <a:pt x="6111" y="2812"/>
                    <a:pt x="6111" y="2801"/>
                  </a:cubicBezTo>
                  <a:cubicBezTo>
                    <a:pt x="6114" y="2804"/>
                    <a:pt x="6116" y="2805"/>
                    <a:pt x="6117" y="2805"/>
                  </a:cubicBezTo>
                  <a:cubicBezTo>
                    <a:pt x="6120" y="2805"/>
                    <a:pt x="6122" y="2802"/>
                    <a:pt x="6124" y="2802"/>
                  </a:cubicBezTo>
                  <a:cubicBezTo>
                    <a:pt x="6127" y="2802"/>
                    <a:pt x="6129" y="2804"/>
                    <a:pt x="6133" y="2812"/>
                  </a:cubicBezTo>
                  <a:cubicBezTo>
                    <a:pt x="6133" y="2807"/>
                    <a:pt x="6133" y="2796"/>
                    <a:pt x="6133" y="2790"/>
                  </a:cubicBezTo>
                  <a:cubicBezTo>
                    <a:pt x="6135" y="2799"/>
                    <a:pt x="6138" y="2802"/>
                    <a:pt x="6141" y="2802"/>
                  </a:cubicBezTo>
                  <a:cubicBezTo>
                    <a:pt x="6144" y="2802"/>
                    <a:pt x="6148" y="2799"/>
                    <a:pt x="6152" y="2799"/>
                  </a:cubicBezTo>
                  <a:cubicBezTo>
                    <a:pt x="6155" y="2799"/>
                    <a:pt x="6158" y="2800"/>
                    <a:pt x="6161" y="2807"/>
                  </a:cubicBezTo>
                  <a:cubicBezTo>
                    <a:pt x="6156" y="2784"/>
                    <a:pt x="6173" y="2790"/>
                    <a:pt x="6178" y="2773"/>
                  </a:cubicBezTo>
                  <a:cubicBezTo>
                    <a:pt x="6178" y="2779"/>
                    <a:pt x="6178" y="2779"/>
                    <a:pt x="6178" y="2779"/>
                  </a:cubicBezTo>
                  <a:cubicBezTo>
                    <a:pt x="6184" y="2779"/>
                    <a:pt x="6189" y="2784"/>
                    <a:pt x="6195" y="2784"/>
                  </a:cubicBezTo>
                  <a:cubicBezTo>
                    <a:pt x="6184" y="2768"/>
                    <a:pt x="6189" y="2762"/>
                    <a:pt x="6189" y="2751"/>
                  </a:cubicBezTo>
                  <a:lnTo>
                    <a:pt x="6189" y="2751"/>
                  </a:lnTo>
                  <a:cubicBezTo>
                    <a:pt x="6206" y="2762"/>
                    <a:pt x="6195" y="2773"/>
                    <a:pt x="6206" y="2784"/>
                  </a:cubicBezTo>
                  <a:cubicBezTo>
                    <a:pt x="6201" y="2773"/>
                    <a:pt x="6212" y="2768"/>
                    <a:pt x="6201" y="2756"/>
                  </a:cubicBezTo>
                  <a:lnTo>
                    <a:pt x="6201" y="2756"/>
                  </a:lnTo>
                  <a:cubicBezTo>
                    <a:pt x="6212" y="2762"/>
                    <a:pt x="6206" y="2762"/>
                    <a:pt x="6217" y="2773"/>
                  </a:cubicBezTo>
                  <a:cubicBezTo>
                    <a:pt x="6206" y="2751"/>
                    <a:pt x="6223" y="2768"/>
                    <a:pt x="6217" y="2751"/>
                  </a:cubicBezTo>
                  <a:lnTo>
                    <a:pt x="6217" y="2751"/>
                  </a:lnTo>
                  <a:cubicBezTo>
                    <a:pt x="6227" y="2755"/>
                    <a:pt x="6228" y="2764"/>
                    <a:pt x="6232" y="2764"/>
                  </a:cubicBezTo>
                  <a:cubicBezTo>
                    <a:pt x="6232" y="2764"/>
                    <a:pt x="6233" y="2763"/>
                    <a:pt x="6234" y="2762"/>
                  </a:cubicBezTo>
                  <a:cubicBezTo>
                    <a:pt x="6240" y="2762"/>
                    <a:pt x="6240" y="2773"/>
                    <a:pt x="6240" y="2773"/>
                  </a:cubicBezTo>
                  <a:cubicBezTo>
                    <a:pt x="6245" y="2773"/>
                    <a:pt x="6234" y="2756"/>
                    <a:pt x="6229" y="2751"/>
                  </a:cubicBezTo>
                  <a:cubicBezTo>
                    <a:pt x="6231" y="2748"/>
                    <a:pt x="6233" y="2747"/>
                    <a:pt x="6235" y="2747"/>
                  </a:cubicBezTo>
                  <a:cubicBezTo>
                    <a:pt x="6240" y="2747"/>
                    <a:pt x="6241" y="2758"/>
                    <a:pt x="6245" y="2762"/>
                  </a:cubicBezTo>
                  <a:cubicBezTo>
                    <a:pt x="6251" y="2756"/>
                    <a:pt x="6251" y="2740"/>
                    <a:pt x="6257" y="2740"/>
                  </a:cubicBezTo>
                  <a:cubicBezTo>
                    <a:pt x="6257" y="2740"/>
                    <a:pt x="6257" y="2745"/>
                    <a:pt x="6257" y="2745"/>
                  </a:cubicBezTo>
                  <a:cubicBezTo>
                    <a:pt x="6257" y="2728"/>
                    <a:pt x="6273" y="2734"/>
                    <a:pt x="6273" y="2717"/>
                  </a:cubicBezTo>
                  <a:cubicBezTo>
                    <a:pt x="6273" y="2717"/>
                    <a:pt x="6275" y="2717"/>
                    <a:pt x="6277" y="2718"/>
                  </a:cubicBezTo>
                  <a:lnTo>
                    <a:pt x="6277" y="2718"/>
                  </a:lnTo>
                  <a:cubicBezTo>
                    <a:pt x="6272" y="2710"/>
                    <a:pt x="6268" y="2705"/>
                    <a:pt x="6268" y="2700"/>
                  </a:cubicBezTo>
                  <a:cubicBezTo>
                    <a:pt x="6268" y="2700"/>
                    <a:pt x="6268" y="2693"/>
                    <a:pt x="6271" y="2693"/>
                  </a:cubicBezTo>
                  <a:cubicBezTo>
                    <a:pt x="6271" y="2693"/>
                    <a:pt x="6272" y="2694"/>
                    <a:pt x="6273" y="2695"/>
                  </a:cubicBezTo>
                  <a:cubicBezTo>
                    <a:pt x="6273" y="2695"/>
                    <a:pt x="6273" y="2697"/>
                    <a:pt x="6273" y="2700"/>
                  </a:cubicBezTo>
                  <a:cubicBezTo>
                    <a:pt x="6285" y="2712"/>
                    <a:pt x="6273" y="2706"/>
                    <a:pt x="6279" y="2717"/>
                  </a:cubicBezTo>
                  <a:cubicBezTo>
                    <a:pt x="6285" y="2712"/>
                    <a:pt x="6285" y="2695"/>
                    <a:pt x="6290" y="2695"/>
                  </a:cubicBezTo>
                  <a:lnTo>
                    <a:pt x="6290" y="2695"/>
                  </a:lnTo>
                  <a:cubicBezTo>
                    <a:pt x="6301" y="2706"/>
                    <a:pt x="6285" y="2706"/>
                    <a:pt x="6296" y="2717"/>
                  </a:cubicBezTo>
                  <a:lnTo>
                    <a:pt x="6285" y="2712"/>
                  </a:lnTo>
                  <a:lnTo>
                    <a:pt x="6285" y="2712"/>
                  </a:lnTo>
                  <a:cubicBezTo>
                    <a:pt x="6293" y="2723"/>
                    <a:pt x="6292" y="2723"/>
                    <a:pt x="6290" y="2723"/>
                  </a:cubicBezTo>
                  <a:cubicBezTo>
                    <a:pt x="6289" y="2723"/>
                    <a:pt x="6287" y="2723"/>
                    <a:pt x="6296" y="2734"/>
                  </a:cubicBezTo>
                  <a:cubicBezTo>
                    <a:pt x="6307" y="2734"/>
                    <a:pt x="6307" y="2723"/>
                    <a:pt x="6318" y="2723"/>
                  </a:cubicBezTo>
                  <a:cubicBezTo>
                    <a:pt x="6318" y="2712"/>
                    <a:pt x="6313" y="2712"/>
                    <a:pt x="6313" y="2700"/>
                  </a:cubicBezTo>
                  <a:cubicBezTo>
                    <a:pt x="6314" y="2696"/>
                    <a:pt x="6315" y="2695"/>
                    <a:pt x="6317" y="2695"/>
                  </a:cubicBezTo>
                  <a:cubicBezTo>
                    <a:pt x="6324" y="2695"/>
                    <a:pt x="6334" y="2712"/>
                    <a:pt x="6339" y="2712"/>
                  </a:cubicBezTo>
                  <a:cubicBezTo>
                    <a:pt x="6340" y="2712"/>
                    <a:pt x="6341" y="2710"/>
                    <a:pt x="6341" y="2706"/>
                  </a:cubicBezTo>
                  <a:cubicBezTo>
                    <a:pt x="6341" y="2696"/>
                    <a:pt x="6336" y="2683"/>
                    <a:pt x="6343" y="2683"/>
                  </a:cubicBezTo>
                  <a:cubicBezTo>
                    <a:pt x="6344" y="2683"/>
                    <a:pt x="6345" y="2683"/>
                    <a:pt x="6346" y="2684"/>
                  </a:cubicBezTo>
                  <a:lnTo>
                    <a:pt x="6352" y="2700"/>
                  </a:lnTo>
                  <a:cubicBezTo>
                    <a:pt x="6362" y="2695"/>
                    <a:pt x="6350" y="2677"/>
                    <a:pt x="6359" y="2677"/>
                  </a:cubicBezTo>
                  <a:lnTo>
                    <a:pt x="6359" y="2677"/>
                  </a:lnTo>
                  <a:cubicBezTo>
                    <a:pt x="6360" y="2677"/>
                    <a:pt x="6361" y="2677"/>
                    <a:pt x="6362" y="2678"/>
                  </a:cubicBezTo>
                  <a:lnTo>
                    <a:pt x="6362" y="2678"/>
                  </a:lnTo>
                  <a:cubicBezTo>
                    <a:pt x="6362" y="2676"/>
                    <a:pt x="6362" y="2674"/>
                    <a:pt x="6363" y="2672"/>
                  </a:cubicBezTo>
                  <a:lnTo>
                    <a:pt x="6363" y="2672"/>
                  </a:lnTo>
                  <a:lnTo>
                    <a:pt x="6374" y="2689"/>
                  </a:lnTo>
                  <a:cubicBezTo>
                    <a:pt x="6385" y="2678"/>
                    <a:pt x="6391" y="2661"/>
                    <a:pt x="6402" y="2656"/>
                  </a:cubicBezTo>
                  <a:cubicBezTo>
                    <a:pt x="6402" y="2661"/>
                    <a:pt x="6402" y="2667"/>
                    <a:pt x="6408" y="2667"/>
                  </a:cubicBezTo>
                  <a:cubicBezTo>
                    <a:pt x="6415" y="2656"/>
                    <a:pt x="6427" y="2652"/>
                    <a:pt x="6440" y="2652"/>
                  </a:cubicBezTo>
                  <a:cubicBezTo>
                    <a:pt x="6447" y="2652"/>
                    <a:pt x="6456" y="2654"/>
                    <a:pt x="6464" y="2656"/>
                  </a:cubicBezTo>
                  <a:lnTo>
                    <a:pt x="6464" y="2639"/>
                  </a:lnTo>
                  <a:cubicBezTo>
                    <a:pt x="6464" y="2639"/>
                    <a:pt x="6469" y="2644"/>
                    <a:pt x="6469" y="2644"/>
                  </a:cubicBezTo>
                  <a:cubicBezTo>
                    <a:pt x="6475" y="2644"/>
                    <a:pt x="6464" y="2639"/>
                    <a:pt x="6464" y="2633"/>
                  </a:cubicBezTo>
                  <a:cubicBezTo>
                    <a:pt x="6466" y="2632"/>
                    <a:pt x="6467" y="2631"/>
                    <a:pt x="6469" y="2631"/>
                  </a:cubicBezTo>
                  <a:cubicBezTo>
                    <a:pt x="6472" y="2631"/>
                    <a:pt x="6475" y="2635"/>
                    <a:pt x="6475" y="2639"/>
                  </a:cubicBezTo>
                  <a:cubicBezTo>
                    <a:pt x="6480" y="2624"/>
                    <a:pt x="6489" y="2610"/>
                    <a:pt x="6502" y="2610"/>
                  </a:cubicBezTo>
                  <a:cubicBezTo>
                    <a:pt x="6504" y="2610"/>
                    <a:pt x="6506" y="2610"/>
                    <a:pt x="6509" y="2611"/>
                  </a:cubicBezTo>
                  <a:lnTo>
                    <a:pt x="6509" y="2616"/>
                  </a:lnTo>
                  <a:cubicBezTo>
                    <a:pt x="6518" y="2616"/>
                    <a:pt x="6511" y="2592"/>
                    <a:pt x="6516" y="2592"/>
                  </a:cubicBezTo>
                  <a:lnTo>
                    <a:pt x="6516" y="2592"/>
                  </a:lnTo>
                  <a:cubicBezTo>
                    <a:pt x="6517" y="2592"/>
                    <a:pt x="6518" y="2592"/>
                    <a:pt x="6520" y="2594"/>
                  </a:cubicBezTo>
                  <a:cubicBezTo>
                    <a:pt x="6538" y="2594"/>
                    <a:pt x="6549" y="2580"/>
                    <a:pt x="6566" y="2580"/>
                  </a:cubicBezTo>
                  <a:cubicBezTo>
                    <a:pt x="6571" y="2580"/>
                    <a:pt x="6576" y="2581"/>
                    <a:pt x="6581" y="2583"/>
                  </a:cubicBezTo>
                  <a:cubicBezTo>
                    <a:pt x="6576" y="2560"/>
                    <a:pt x="6604" y="2583"/>
                    <a:pt x="6593" y="2555"/>
                  </a:cubicBezTo>
                  <a:lnTo>
                    <a:pt x="6593" y="2555"/>
                  </a:lnTo>
                  <a:cubicBezTo>
                    <a:pt x="6609" y="2560"/>
                    <a:pt x="6609" y="2566"/>
                    <a:pt x="6626" y="2566"/>
                  </a:cubicBezTo>
                  <a:cubicBezTo>
                    <a:pt x="6632" y="2566"/>
                    <a:pt x="6626" y="2549"/>
                    <a:pt x="6626" y="2544"/>
                  </a:cubicBezTo>
                  <a:lnTo>
                    <a:pt x="6626" y="2544"/>
                  </a:lnTo>
                  <a:lnTo>
                    <a:pt x="6632" y="2560"/>
                  </a:lnTo>
                  <a:lnTo>
                    <a:pt x="6632" y="2544"/>
                  </a:lnTo>
                  <a:lnTo>
                    <a:pt x="6649" y="2555"/>
                  </a:lnTo>
                  <a:lnTo>
                    <a:pt x="6649" y="2549"/>
                  </a:lnTo>
                  <a:cubicBezTo>
                    <a:pt x="6649" y="2549"/>
                    <a:pt x="6643" y="2544"/>
                    <a:pt x="6643" y="2544"/>
                  </a:cubicBezTo>
                  <a:cubicBezTo>
                    <a:pt x="6643" y="2540"/>
                    <a:pt x="6645" y="2539"/>
                    <a:pt x="6648" y="2539"/>
                  </a:cubicBezTo>
                  <a:cubicBezTo>
                    <a:pt x="6655" y="2539"/>
                    <a:pt x="6665" y="2545"/>
                    <a:pt x="6665" y="2549"/>
                  </a:cubicBezTo>
                  <a:lnTo>
                    <a:pt x="6677" y="2527"/>
                  </a:lnTo>
                  <a:cubicBezTo>
                    <a:pt x="6682" y="2532"/>
                    <a:pt x="6677" y="2538"/>
                    <a:pt x="6677" y="2544"/>
                  </a:cubicBezTo>
                  <a:cubicBezTo>
                    <a:pt x="6678" y="2538"/>
                    <a:pt x="6680" y="2536"/>
                    <a:pt x="6681" y="2536"/>
                  </a:cubicBezTo>
                  <a:cubicBezTo>
                    <a:pt x="6684" y="2536"/>
                    <a:pt x="6686" y="2543"/>
                    <a:pt x="6687" y="2543"/>
                  </a:cubicBezTo>
                  <a:cubicBezTo>
                    <a:pt x="6688" y="2543"/>
                    <a:pt x="6688" y="2542"/>
                    <a:pt x="6688" y="2538"/>
                  </a:cubicBezTo>
                  <a:cubicBezTo>
                    <a:pt x="6688" y="2538"/>
                    <a:pt x="6688" y="2532"/>
                    <a:pt x="6682" y="2527"/>
                  </a:cubicBezTo>
                  <a:lnTo>
                    <a:pt x="6682" y="2527"/>
                  </a:lnTo>
                  <a:cubicBezTo>
                    <a:pt x="6686" y="2528"/>
                    <a:pt x="6689" y="2529"/>
                    <a:pt x="6692" y="2529"/>
                  </a:cubicBezTo>
                  <a:cubicBezTo>
                    <a:pt x="6699" y="2529"/>
                    <a:pt x="6705" y="2525"/>
                    <a:pt x="6705" y="2521"/>
                  </a:cubicBezTo>
                  <a:lnTo>
                    <a:pt x="6710" y="2532"/>
                  </a:lnTo>
                  <a:cubicBezTo>
                    <a:pt x="6727" y="2527"/>
                    <a:pt x="6733" y="2516"/>
                    <a:pt x="6750" y="2504"/>
                  </a:cubicBezTo>
                  <a:cubicBezTo>
                    <a:pt x="6744" y="2504"/>
                    <a:pt x="6738" y="2488"/>
                    <a:pt x="6738" y="2488"/>
                  </a:cubicBezTo>
                  <a:lnTo>
                    <a:pt x="6738" y="2488"/>
                  </a:lnTo>
                  <a:lnTo>
                    <a:pt x="6750" y="2499"/>
                  </a:lnTo>
                  <a:cubicBezTo>
                    <a:pt x="6744" y="2488"/>
                    <a:pt x="6738" y="2493"/>
                    <a:pt x="6744" y="2482"/>
                  </a:cubicBezTo>
                  <a:lnTo>
                    <a:pt x="6744" y="2482"/>
                  </a:lnTo>
                  <a:cubicBezTo>
                    <a:pt x="6750" y="2482"/>
                    <a:pt x="6755" y="2493"/>
                    <a:pt x="6750" y="2504"/>
                  </a:cubicBezTo>
                  <a:lnTo>
                    <a:pt x="6755" y="2493"/>
                  </a:lnTo>
                  <a:cubicBezTo>
                    <a:pt x="6761" y="2499"/>
                    <a:pt x="6761" y="2499"/>
                    <a:pt x="6761" y="2504"/>
                  </a:cubicBezTo>
                  <a:cubicBezTo>
                    <a:pt x="6761" y="2504"/>
                    <a:pt x="6761" y="2503"/>
                    <a:pt x="6762" y="2503"/>
                  </a:cubicBezTo>
                  <a:cubicBezTo>
                    <a:pt x="6764" y="2503"/>
                    <a:pt x="6769" y="2506"/>
                    <a:pt x="6773" y="2506"/>
                  </a:cubicBezTo>
                  <a:cubicBezTo>
                    <a:pt x="6775" y="2506"/>
                    <a:pt x="6778" y="2505"/>
                    <a:pt x="6778" y="2499"/>
                  </a:cubicBezTo>
                  <a:cubicBezTo>
                    <a:pt x="6794" y="2493"/>
                    <a:pt x="6794" y="2488"/>
                    <a:pt x="6806" y="2482"/>
                  </a:cubicBezTo>
                  <a:cubicBezTo>
                    <a:pt x="6800" y="2465"/>
                    <a:pt x="6806" y="2471"/>
                    <a:pt x="6806" y="2460"/>
                  </a:cubicBezTo>
                  <a:cubicBezTo>
                    <a:pt x="6811" y="2457"/>
                    <a:pt x="6818" y="2457"/>
                    <a:pt x="6824" y="2457"/>
                  </a:cubicBezTo>
                  <a:cubicBezTo>
                    <a:pt x="6831" y="2457"/>
                    <a:pt x="6836" y="2457"/>
                    <a:pt x="6839" y="2454"/>
                  </a:cubicBezTo>
                  <a:cubicBezTo>
                    <a:pt x="6845" y="2443"/>
                    <a:pt x="6839" y="2443"/>
                    <a:pt x="6839" y="2437"/>
                  </a:cubicBezTo>
                  <a:lnTo>
                    <a:pt x="6839" y="2437"/>
                  </a:lnTo>
                  <a:cubicBezTo>
                    <a:pt x="6845" y="2443"/>
                    <a:pt x="6856" y="2437"/>
                    <a:pt x="6850" y="2448"/>
                  </a:cubicBezTo>
                  <a:cubicBezTo>
                    <a:pt x="6862" y="2443"/>
                    <a:pt x="6867" y="2437"/>
                    <a:pt x="6878" y="2426"/>
                  </a:cubicBezTo>
                  <a:cubicBezTo>
                    <a:pt x="6873" y="2420"/>
                    <a:pt x="6873" y="2420"/>
                    <a:pt x="6873" y="2415"/>
                  </a:cubicBezTo>
                  <a:cubicBezTo>
                    <a:pt x="6873" y="2413"/>
                    <a:pt x="6873" y="2412"/>
                    <a:pt x="6874" y="2412"/>
                  </a:cubicBezTo>
                  <a:cubicBezTo>
                    <a:pt x="6876" y="2412"/>
                    <a:pt x="6880" y="2416"/>
                    <a:pt x="6884" y="2420"/>
                  </a:cubicBezTo>
                  <a:cubicBezTo>
                    <a:pt x="6886" y="2414"/>
                    <a:pt x="6891" y="2412"/>
                    <a:pt x="6897" y="2412"/>
                  </a:cubicBezTo>
                  <a:cubicBezTo>
                    <a:pt x="6906" y="2412"/>
                    <a:pt x="6918" y="2415"/>
                    <a:pt x="6927" y="2415"/>
                  </a:cubicBezTo>
                  <a:cubicBezTo>
                    <a:pt x="6934" y="2415"/>
                    <a:pt x="6940" y="2413"/>
                    <a:pt x="6940" y="2404"/>
                  </a:cubicBezTo>
                  <a:lnTo>
                    <a:pt x="6951" y="2387"/>
                  </a:lnTo>
                  <a:cubicBezTo>
                    <a:pt x="6957" y="2387"/>
                    <a:pt x="6951" y="2398"/>
                    <a:pt x="6957" y="2404"/>
                  </a:cubicBezTo>
                  <a:cubicBezTo>
                    <a:pt x="6962" y="2376"/>
                    <a:pt x="6985" y="2392"/>
                    <a:pt x="6990" y="2376"/>
                  </a:cubicBezTo>
                  <a:cubicBezTo>
                    <a:pt x="6996" y="2380"/>
                    <a:pt x="7001" y="2382"/>
                    <a:pt x="7005" y="2382"/>
                  </a:cubicBezTo>
                  <a:cubicBezTo>
                    <a:pt x="7019" y="2382"/>
                    <a:pt x="7026" y="2363"/>
                    <a:pt x="7039" y="2363"/>
                  </a:cubicBezTo>
                  <a:cubicBezTo>
                    <a:pt x="7041" y="2363"/>
                    <a:pt x="7044" y="2363"/>
                    <a:pt x="7046" y="2364"/>
                  </a:cubicBezTo>
                  <a:lnTo>
                    <a:pt x="7046" y="2359"/>
                  </a:lnTo>
                  <a:cubicBezTo>
                    <a:pt x="7046" y="2357"/>
                    <a:pt x="7046" y="2356"/>
                    <a:pt x="7047" y="2355"/>
                  </a:cubicBezTo>
                  <a:lnTo>
                    <a:pt x="7047" y="2355"/>
                  </a:lnTo>
                  <a:cubicBezTo>
                    <a:pt x="7048" y="2359"/>
                    <a:pt x="7052" y="2360"/>
                    <a:pt x="7052" y="2364"/>
                  </a:cubicBezTo>
                  <a:lnTo>
                    <a:pt x="7052" y="2364"/>
                  </a:lnTo>
                  <a:cubicBezTo>
                    <a:pt x="7052" y="2361"/>
                    <a:pt x="7049" y="2354"/>
                    <a:pt x="7048" y="2354"/>
                  </a:cubicBezTo>
                  <a:cubicBezTo>
                    <a:pt x="7047" y="2354"/>
                    <a:pt x="7047" y="2354"/>
                    <a:pt x="7047" y="2355"/>
                  </a:cubicBezTo>
                  <a:lnTo>
                    <a:pt x="7047" y="2355"/>
                  </a:lnTo>
                  <a:cubicBezTo>
                    <a:pt x="7046" y="2355"/>
                    <a:pt x="7046" y="2354"/>
                    <a:pt x="7046" y="2353"/>
                  </a:cubicBezTo>
                  <a:cubicBezTo>
                    <a:pt x="7074" y="2331"/>
                    <a:pt x="7114" y="2331"/>
                    <a:pt x="7147" y="2325"/>
                  </a:cubicBezTo>
                  <a:cubicBezTo>
                    <a:pt x="7157" y="2320"/>
                    <a:pt x="7141" y="2290"/>
                    <a:pt x="7152" y="2290"/>
                  </a:cubicBezTo>
                  <a:lnTo>
                    <a:pt x="7152" y="2290"/>
                  </a:lnTo>
                  <a:cubicBezTo>
                    <a:pt x="7153" y="2290"/>
                    <a:pt x="7156" y="2290"/>
                    <a:pt x="7158" y="2292"/>
                  </a:cubicBezTo>
                  <a:lnTo>
                    <a:pt x="7158" y="2308"/>
                  </a:lnTo>
                  <a:cubicBezTo>
                    <a:pt x="7175" y="2280"/>
                    <a:pt x="7209" y="2286"/>
                    <a:pt x="7220" y="2264"/>
                  </a:cubicBezTo>
                  <a:cubicBezTo>
                    <a:pt x="7220" y="2264"/>
                    <a:pt x="7226" y="2269"/>
                    <a:pt x="7220" y="2269"/>
                  </a:cubicBezTo>
                  <a:cubicBezTo>
                    <a:pt x="7223" y="2272"/>
                    <a:pt x="7225" y="2273"/>
                    <a:pt x="7227" y="2273"/>
                  </a:cubicBezTo>
                  <a:cubicBezTo>
                    <a:pt x="7233" y="2273"/>
                    <a:pt x="7237" y="2261"/>
                    <a:pt x="7237" y="2252"/>
                  </a:cubicBezTo>
                  <a:cubicBezTo>
                    <a:pt x="7237" y="2252"/>
                    <a:pt x="7237" y="2264"/>
                    <a:pt x="7242" y="2264"/>
                  </a:cubicBezTo>
                  <a:cubicBezTo>
                    <a:pt x="7244" y="2264"/>
                    <a:pt x="7245" y="2264"/>
                    <a:pt x="7246" y="2264"/>
                  </a:cubicBezTo>
                  <a:cubicBezTo>
                    <a:pt x="7252" y="2264"/>
                    <a:pt x="7249" y="2251"/>
                    <a:pt x="7252" y="2251"/>
                  </a:cubicBezTo>
                  <a:cubicBezTo>
                    <a:pt x="7252" y="2251"/>
                    <a:pt x="7253" y="2252"/>
                    <a:pt x="7254" y="2252"/>
                  </a:cubicBezTo>
                  <a:cubicBezTo>
                    <a:pt x="7255" y="2254"/>
                    <a:pt x="7256" y="2255"/>
                    <a:pt x="7257" y="2256"/>
                  </a:cubicBezTo>
                  <a:lnTo>
                    <a:pt x="7257" y="2256"/>
                  </a:lnTo>
                  <a:cubicBezTo>
                    <a:pt x="7262" y="2252"/>
                    <a:pt x="7269" y="2251"/>
                    <a:pt x="7265" y="2241"/>
                  </a:cubicBezTo>
                  <a:lnTo>
                    <a:pt x="7265" y="2241"/>
                  </a:lnTo>
                  <a:cubicBezTo>
                    <a:pt x="7266" y="2242"/>
                    <a:pt x="7266" y="2242"/>
                    <a:pt x="7267" y="2242"/>
                  </a:cubicBezTo>
                  <a:cubicBezTo>
                    <a:pt x="7271" y="2242"/>
                    <a:pt x="7276" y="2234"/>
                    <a:pt x="7283" y="2234"/>
                  </a:cubicBezTo>
                  <a:cubicBezTo>
                    <a:pt x="7284" y="2234"/>
                    <a:pt x="7286" y="2235"/>
                    <a:pt x="7287" y="2236"/>
                  </a:cubicBezTo>
                  <a:cubicBezTo>
                    <a:pt x="7282" y="2219"/>
                    <a:pt x="7304" y="2236"/>
                    <a:pt x="7293" y="2213"/>
                  </a:cubicBezTo>
                  <a:lnTo>
                    <a:pt x="7293" y="2213"/>
                  </a:lnTo>
                  <a:cubicBezTo>
                    <a:pt x="7298" y="2223"/>
                    <a:pt x="7302" y="2226"/>
                    <a:pt x="7306" y="2226"/>
                  </a:cubicBezTo>
                  <a:cubicBezTo>
                    <a:pt x="7311" y="2226"/>
                    <a:pt x="7315" y="2220"/>
                    <a:pt x="7315" y="2213"/>
                  </a:cubicBezTo>
                  <a:cubicBezTo>
                    <a:pt x="7321" y="2219"/>
                    <a:pt x="7326" y="2213"/>
                    <a:pt x="7326" y="2224"/>
                  </a:cubicBezTo>
                  <a:cubicBezTo>
                    <a:pt x="7332" y="2219"/>
                    <a:pt x="7338" y="2213"/>
                    <a:pt x="7332" y="2208"/>
                  </a:cubicBezTo>
                  <a:lnTo>
                    <a:pt x="7332" y="2208"/>
                  </a:lnTo>
                  <a:cubicBezTo>
                    <a:pt x="7335" y="2210"/>
                    <a:pt x="7338" y="2211"/>
                    <a:pt x="7340" y="2211"/>
                  </a:cubicBezTo>
                  <a:cubicBezTo>
                    <a:pt x="7349" y="2211"/>
                    <a:pt x="7348" y="2193"/>
                    <a:pt x="7355" y="2193"/>
                  </a:cubicBezTo>
                  <a:cubicBezTo>
                    <a:pt x="7357" y="2193"/>
                    <a:pt x="7361" y="2196"/>
                    <a:pt x="7366" y="2202"/>
                  </a:cubicBezTo>
                  <a:cubicBezTo>
                    <a:pt x="7377" y="2185"/>
                    <a:pt x="7388" y="2168"/>
                    <a:pt x="7405" y="2157"/>
                  </a:cubicBezTo>
                  <a:lnTo>
                    <a:pt x="7405" y="2157"/>
                  </a:lnTo>
                  <a:cubicBezTo>
                    <a:pt x="7410" y="2174"/>
                    <a:pt x="7388" y="2168"/>
                    <a:pt x="7399" y="2185"/>
                  </a:cubicBezTo>
                  <a:cubicBezTo>
                    <a:pt x="7410" y="2168"/>
                    <a:pt x="7410" y="2152"/>
                    <a:pt x="7427" y="2146"/>
                  </a:cubicBezTo>
                  <a:cubicBezTo>
                    <a:pt x="7433" y="2146"/>
                    <a:pt x="7427" y="2157"/>
                    <a:pt x="7427" y="2163"/>
                  </a:cubicBezTo>
                  <a:cubicBezTo>
                    <a:pt x="7437" y="2147"/>
                    <a:pt x="7457" y="2146"/>
                    <a:pt x="7465" y="2133"/>
                  </a:cubicBezTo>
                  <a:lnTo>
                    <a:pt x="7465" y="2133"/>
                  </a:lnTo>
                  <a:cubicBezTo>
                    <a:pt x="7465" y="2134"/>
                    <a:pt x="7466" y="2134"/>
                    <a:pt x="7466" y="2135"/>
                  </a:cubicBezTo>
                  <a:cubicBezTo>
                    <a:pt x="7466" y="2135"/>
                    <a:pt x="7466" y="2135"/>
                    <a:pt x="7466" y="2129"/>
                  </a:cubicBezTo>
                  <a:cubicBezTo>
                    <a:pt x="7466" y="2130"/>
                    <a:pt x="7465" y="2132"/>
                    <a:pt x="7465" y="2133"/>
                  </a:cubicBezTo>
                  <a:lnTo>
                    <a:pt x="7465" y="2133"/>
                  </a:lnTo>
                  <a:cubicBezTo>
                    <a:pt x="7458" y="2123"/>
                    <a:pt x="7463" y="2107"/>
                    <a:pt x="7462" y="2099"/>
                  </a:cubicBezTo>
                  <a:lnTo>
                    <a:pt x="7462" y="2099"/>
                  </a:lnTo>
                  <a:cubicBezTo>
                    <a:pt x="7473" y="2121"/>
                    <a:pt x="7478" y="2097"/>
                    <a:pt x="7489" y="2129"/>
                  </a:cubicBezTo>
                  <a:cubicBezTo>
                    <a:pt x="7489" y="2124"/>
                    <a:pt x="7489" y="2118"/>
                    <a:pt x="7483" y="2112"/>
                  </a:cubicBezTo>
                  <a:lnTo>
                    <a:pt x="7483" y="2112"/>
                  </a:lnTo>
                  <a:cubicBezTo>
                    <a:pt x="7489" y="2118"/>
                    <a:pt x="7489" y="2118"/>
                    <a:pt x="7494" y="2124"/>
                  </a:cubicBezTo>
                  <a:cubicBezTo>
                    <a:pt x="7500" y="2118"/>
                    <a:pt x="7489" y="2107"/>
                    <a:pt x="7500" y="2107"/>
                  </a:cubicBezTo>
                  <a:cubicBezTo>
                    <a:pt x="7500" y="2107"/>
                    <a:pt x="7500" y="2112"/>
                    <a:pt x="7500" y="2118"/>
                  </a:cubicBezTo>
                  <a:cubicBezTo>
                    <a:pt x="7500" y="2107"/>
                    <a:pt x="7506" y="2096"/>
                    <a:pt x="7511" y="2096"/>
                  </a:cubicBezTo>
                  <a:cubicBezTo>
                    <a:pt x="7511" y="2098"/>
                    <a:pt x="7512" y="2099"/>
                    <a:pt x="7513" y="2100"/>
                  </a:cubicBezTo>
                  <a:lnTo>
                    <a:pt x="7513" y="2100"/>
                  </a:lnTo>
                  <a:cubicBezTo>
                    <a:pt x="7522" y="2093"/>
                    <a:pt x="7523" y="2073"/>
                    <a:pt x="7539" y="2073"/>
                  </a:cubicBezTo>
                  <a:cubicBezTo>
                    <a:pt x="7542" y="2082"/>
                    <a:pt x="7545" y="2082"/>
                    <a:pt x="7548" y="2082"/>
                  </a:cubicBezTo>
                  <a:cubicBezTo>
                    <a:pt x="7550" y="2082"/>
                    <a:pt x="7553" y="2082"/>
                    <a:pt x="7556" y="2090"/>
                  </a:cubicBezTo>
                  <a:lnTo>
                    <a:pt x="7562" y="2084"/>
                  </a:lnTo>
                  <a:lnTo>
                    <a:pt x="7556" y="2079"/>
                  </a:lnTo>
                  <a:cubicBezTo>
                    <a:pt x="7562" y="2073"/>
                    <a:pt x="7562" y="2062"/>
                    <a:pt x="7573" y="2062"/>
                  </a:cubicBezTo>
                  <a:lnTo>
                    <a:pt x="7573" y="2062"/>
                  </a:lnTo>
                  <a:lnTo>
                    <a:pt x="7567" y="2073"/>
                  </a:lnTo>
                  <a:lnTo>
                    <a:pt x="7578" y="2062"/>
                  </a:lnTo>
                  <a:lnTo>
                    <a:pt x="7567" y="2062"/>
                  </a:lnTo>
                  <a:cubicBezTo>
                    <a:pt x="7573" y="2045"/>
                    <a:pt x="7562" y="2040"/>
                    <a:pt x="7567" y="2040"/>
                  </a:cubicBezTo>
                  <a:lnTo>
                    <a:pt x="7567" y="2040"/>
                  </a:lnTo>
                  <a:cubicBezTo>
                    <a:pt x="7567" y="2042"/>
                    <a:pt x="7570" y="2042"/>
                    <a:pt x="7573" y="2042"/>
                  </a:cubicBezTo>
                  <a:cubicBezTo>
                    <a:pt x="7577" y="2042"/>
                    <a:pt x="7581" y="2042"/>
                    <a:pt x="7584" y="2045"/>
                  </a:cubicBezTo>
                  <a:cubicBezTo>
                    <a:pt x="7584" y="2041"/>
                    <a:pt x="7584" y="2032"/>
                    <a:pt x="7587" y="2032"/>
                  </a:cubicBezTo>
                  <a:cubicBezTo>
                    <a:pt x="7588" y="2032"/>
                    <a:pt x="7589" y="2033"/>
                    <a:pt x="7590" y="2034"/>
                  </a:cubicBezTo>
                  <a:cubicBezTo>
                    <a:pt x="7595" y="2040"/>
                    <a:pt x="7601" y="2051"/>
                    <a:pt x="7601" y="2051"/>
                  </a:cubicBezTo>
                  <a:cubicBezTo>
                    <a:pt x="7601" y="2040"/>
                    <a:pt x="7618" y="2040"/>
                    <a:pt x="7612" y="2028"/>
                  </a:cubicBezTo>
                  <a:lnTo>
                    <a:pt x="7612" y="2028"/>
                  </a:lnTo>
                  <a:cubicBezTo>
                    <a:pt x="7612" y="2029"/>
                    <a:pt x="7618" y="2040"/>
                    <a:pt x="7618" y="2040"/>
                  </a:cubicBezTo>
                  <a:lnTo>
                    <a:pt x="7618" y="2028"/>
                  </a:lnTo>
                  <a:cubicBezTo>
                    <a:pt x="7618" y="2028"/>
                    <a:pt x="7623" y="2034"/>
                    <a:pt x="7623" y="2040"/>
                  </a:cubicBezTo>
                  <a:cubicBezTo>
                    <a:pt x="7633" y="2035"/>
                    <a:pt x="7618" y="2022"/>
                    <a:pt x="7624" y="2022"/>
                  </a:cubicBezTo>
                  <a:lnTo>
                    <a:pt x="7624" y="2022"/>
                  </a:lnTo>
                  <a:cubicBezTo>
                    <a:pt x="7625" y="2022"/>
                    <a:pt x="7626" y="2022"/>
                    <a:pt x="7629" y="2023"/>
                  </a:cubicBezTo>
                  <a:cubicBezTo>
                    <a:pt x="7623" y="2023"/>
                    <a:pt x="7629" y="2023"/>
                    <a:pt x="7629" y="2028"/>
                  </a:cubicBezTo>
                  <a:cubicBezTo>
                    <a:pt x="7640" y="2028"/>
                    <a:pt x="7646" y="2012"/>
                    <a:pt x="7657" y="2012"/>
                  </a:cubicBezTo>
                  <a:lnTo>
                    <a:pt x="7657" y="2012"/>
                  </a:lnTo>
                  <a:cubicBezTo>
                    <a:pt x="7668" y="2028"/>
                    <a:pt x="7651" y="2017"/>
                    <a:pt x="7657" y="2028"/>
                  </a:cubicBezTo>
                  <a:cubicBezTo>
                    <a:pt x="7674" y="2023"/>
                    <a:pt x="7679" y="2000"/>
                    <a:pt x="7696" y="1995"/>
                  </a:cubicBezTo>
                  <a:lnTo>
                    <a:pt x="7690" y="1995"/>
                  </a:lnTo>
                  <a:cubicBezTo>
                    <a:pt x="7687" y="1988"/>
                    <a:pt x="7687" y="1986"/>
                    <a:pt x="7689" y="1986"/>
                  </a:cubicBezTo>
                  <a:lnTo>
                    <a:pt x="7689" y="1986"/>
                  </a:lnTo>
                  <a:cubicBezTo>
                    <a:pt x="7692" y="1986"/>
                    <a:pt x="7699" y="1989"/>
                    <a:pt x="7703" y="1989"/>
                  </a:cubicBezTo>
                  <a:cubicBezTo>
                    <a:pt x="7705" y="1989"/>
                    <a:pt x="7707" y="1988"/>
                    <a:pt x="7707" y="1984"/>
                  </a:cubicBezTo>
                  <a:cubicBezTo>
                    <a:pt x="7707" y="1988"/>
                    <a:pt x="7711" y="1996"/>
                    <a:pt x="7712" y="1996"/>
                  </a:cubicBezTo>
                  <a:cubicBezTo>
                    <a:pt x="7713" y="1996"/>
                    <a:pt x="7713" y="1996"/>
                    <a:pt x="7713" y="1995"/>
                  </a:cubicBezTo>
                  <a:cubicBezTo>
                    <a:pt x="7724" y="1995"/>
                    <a:pt x="7730" y="1984"/>
                    <a:pt x="7741" y="1967"/>
                  </a:cubicBezTo>
                  <a:lnTo>
                    <a:pt x="7741" y="1972"/>
                  </a:lnTo>
                  <a:cubicBezTo>
                    <a:pt x="7742" y="1973"/>
                    <a:pt x="7743" y="1974"/>
                    <a:pt x="7745" y="1974"/>
                  </a:cubicBezTo>
                  <a:cubicBezTo>
                    <a:pt x="7751" y="1974"/>
                    <a:pt x="7759" y="1967"/>
                    <a:pt x="7763" y="1967"/>
                  </a:cubicBezTo>
                  <a:cubicBezTo>
                    <a:pt x="7763" y="1961"/>
                    <a:pt x="7763" y="1961"/>
                    <a:pt x="7758" y="1956"/>
                  </a:cubicBezTo>
                  <a:lnTo>
                    <a:pt x="7758" y="1956"/>
                  </a:lnTo>
                  <a:cubicBezTo>
                    <a:pt x="7764" y="1959"/>
                    <a:pt x="7769" y="1961"/>
                    <a:pt x="7773" y="1961"/>
                  </a:cubicBezTo>
                  <a:cubicBezTo>
                    <a:pt x="7790" y="1961"/>
                    <a:pt x="7791" y="1934"/>
                    <a:pt x="7803" y="1934"/>
                  </a:cubicBezTo>
                  <a:cubicBezTo>
                    <a:pt x="7806" y="1934"/>
                    <a:pt x="7809" y="1935"/>
                    <a:pt x="7814" y="1939"/>
                  </a:cubicBezTo>
                  <a:cubicBezTo>
                    <a:pt x="7814" y="1939"/>
                    <a:pt x="7814" y="1944"/>
                    <a:pt x="7814" y="1944"/>
                  </a:cubicBezTo>
                  <a:lnTo>
                    <a:pt x="7825" y="1928"/>
                  </a:lnTo>
                  <a:cubicBezTo>
                    <a:pt x="7822" y="1925"/>
                    <a:pt x="7821" y="1925"/>
                    <a:pt x="7819" y="1925"/>
                  </a:cubicBezTo>
                  <a:cubicBezTo>
                    <a:pt x="7818" y="1925"/>
                    <a:pt x="7816" y="1925"/>
                    <a:pt x="7814" y="1922"/>
                  </a:cubicBezTo>
                  <a:cubicBezTo>
                    <a:pt x="7814" y="1911"/>
                    <a:pt x="7814" y="1905"/>
                    <a:pt x="7819" y="1905"/>
                  </a:cubicBezTo>
                  <a:lnTo>
                    <a:pt x="7819" y="1905"/>
                  </a:lnTo>
                  <a:cubicBezTo>
                    <a:pt x="7814" y="1916"/>
                    <a:pt x="7825" y="1922"/>
                    <a:pt x="7830" y="1922"/>
                  </a:cubicBezTo>
                  <a:cubicBezTo>
                    <a:pt x="7830" y="1922"/>
                    <a:pt x="7830" y="1920"/>
                    <a:pt x="7829" y="1919"/>
                  </a:cubicBezTo>
                  <a:lnTo>
                    <a:pt x="7829" y="1919"/>
                  </a:lnTo>
                  <a:cubicBezTo>
                    <a:pt x="7830" y="1919"/>
                    <a:pt x="7830" y="1919"/>
                    <a:pt x="7830" y="1919"/>
                  </a:cubicBezTo>
                  <a:cubicBezTo>
                    <a:pt x="7835" y="1919"/>
                    <a:pt x="7824" y="1899"/>
                    <a:pt x="7833" y="1899"/>
                  </a:cubicBezTo>
                  <a:lnTo>
                    <a:pt x="7833" y="1899"/>
                  </a:lnTo>
                  <a:cubicBezTo>
                    <a:pt x="7834" y="1899"/>
                    <a:pt x="7835" y="1899"/>
                    <a:pt x="7836" y="1900"/>
                  </a:cubicBezTo>
                  <a:lnTo>
                    <a:pt x="7836" y="1905"/>
                  </a:lnTo>
                  <a:cubicBezTo>
                    <a:pt x="7836" y="1900"/>
                    <a:pt x="7836" y="1894"/>
                    <a:pt x="7842" y="1894"/>
                  </a:cubicBezTo>
                  <a:cubicBezTo>
                    <a:pt x="7853" y="1900"/>
                    <a:pt x="7842" y="1900"/>
                    <a:pt x="7847" y="1911"/>
                  </a:cubicBezTo>
                  <a:cubicBezTo>
                    <a:pt x="7852" y="1906"/>
                    <a:pt x="7848" y="1887"/>
                    <a:pt x="7855" y="1887"/>
                  </a:cubicBezTo>
                  <a:cubicBezTo>
                    <a:pt x="7856" y="1887"/>
                    <a:pt x="7857" y="1888"/>
                    <a:pt x="7858" y="1888"/>
                  </a:cubicBezTo>
                  <a:cubicBezTo>
                    <a:pt x="7858" y="1894"/>
                    <a:pt x="7853" y="1894"/>
                    <a:pt x="7853" y="1900"/>
                  </a:cubicBezTo>
                  <a:cubicBezTo>
                    <a:pt x="7858" y="1905"/>
                    <a:pt x="7861" y="1907"/>
                    <a:pt x="7863" y="1907"/>
                  </a:cubicBezTo>
                  <a:cubicBezTo>
                    <a:pt x="7865" y="1907"/>
                    <a:pt x="7867" y="1905"/>
                    <a:pt x="7870" y="1905"/>
                  </a:cubicBezTo>
                  <a:lnTo>
                    <a:pt x="7875" y="1905"/>
                  </a:lnTo>
                  <a:cubicBezTo>
                    <a:pt x="7864" y="1872"/>
                    <a:pt x="7886" y="1888"/>
                    <a:pt x="7886" y="1866"/>
                  </a:cubicBezTo>
                  <a:cubicBezTo>
                    <a:pt x="7886" y="1888"/>
                    <a:pt x="7892" y="1877"/>
                    <a:pt x="7898" y="1888"/>
                  </a:cubicBezTo>
                  <a:cubicBezTo>
                    <a:pt x="7903" y="1894"/>
                    <a:pt x="7909" y="1894"/>
                    <a:pt x="7909" y="1900"/>
                  </a:cubicBezTo>
                  <a:cubicBezTo>
                    <a:pt x="7909" y="1888"/>
                    <a:pt x="7920" y="1900"/>
                    <a:pt x="7920" y="1883"/>
                  </a:cubicBezTo>
                  <a:cubicBezTo>
                    <a:pt x="7920" y="1886"/>
                    <a:pt x="7920" y="1886"/>
                    <a:pt x="7921" y="1886"/>
                  </a:cubicBezTo>
                  <a:cubicBezTo>
                    <a:pt x="7921" y="1886"/>
                    <a:pt x="7923" y="1886"/>
                    <a:pt x="7926" y="1888"/>
                  </a:cubicBezTo>
                  <a:cubicBezTo>
                    <a:pt x="7931" y="1883"/>
                    <a:pt x="7920" y="1883"/>
                    <a:pt x="7920" y="1877"/>
                  </a:cubicBezTo>
                  <a:cubicBezTo>
                    <a:pt x="7920" y="1871"/>
                    <a:pt x="7924" y="1870"/>
                    <a:pt x="7929" y="1870"/>
                  </a:cubicBezTo>
                  <a:cubicBezTo>
                    <a:pt x="7931" y="1870"/>
                    <a:pt x="7932" y="1870"/>
                    <a:pt x="7934" y="1870"/>
                  </a:cubicBezTo>
                  <a:cubicBezTo>
                    <a:pt x="7941" y="1870"/>
                    <a:pt x="7948" y="1869"/>
                    <a:pt x="7948" y="1855"/>
                  </a:cubicBezTo>
                  <a:cubicBezTo>
                    <a:pt x="7954" y="1844"/>
                    <a:pt x="7948" y="1827"/>
                    <a:pt x="7954" y="1816"/>
                  </a:cubicBezTo>
                  <a:cubicBezTo>
                    <a:pt x="7959" y="1821"/>
                    <a:pt x="7959" y="1832"/>
                    <a:pt x="7959" y="1832"/>
                  </a:cubicBezTo>
                  <a:cubicBezTo>
                    <a:pt x="7970" y="1832"/>
                    <a:pt x="7976" y="1827"/>
                    <a:pt x="7976" y="1821"/>
                  </a:cubicBezTo>
                  <a:lnTo>
                    <a:pt x="7970" y="1804"/>
                  </a:lnTo>
                  <a:lnTo>
                    <a:pt x="7970" y="1821"/>
                  </a:lnTo>
                  <a:cubicBezTo>
                    <a:pt x="7970" y="1816"/>
                    <a:pt x="7959" y="1810"/>
                    <a:pt x="7965" y="1804"/>
                  </a:cubicBezTo>
                  <a:cubicBezTo>
                    <a:pt x="7963" y="1804"/>
                    <a:pt x="7962" y="1803"/>
                    <a:pt x="7961" y="1803"/>
                  </a:cubicBezTo>
                  <a:close/>
                  <a:moveTo>
                    <a:pt x="6307" y="2852"/>
                  </a:moveTo>
                  <a:cubicBezTo>
                    <a:pt x="6307" y="2852"/>
                    <a:pt x="6307" y="2852"/>
                    <a:pt x="6307" y="2852"/>
                  </a:cubicBezTo>
                  <a:lnTo>
                    <a:pt x="6307" y="2852"/>
                  </a:lnTo>
                  <a:close/>
                  <a:moveTo>
                    <a:pt x="1485" y="2846"/>
                  </a:moveTo>
                  <a:cubicBezTo>
                    <a:pt x="1483" y="2851"/>
                    <a:pt x="1483" y="2852"/>
                    <a:pt x="1485" y="2852"/>
                  </a:cubicBezTo>
                  <a:cubicBezTo>
                    <a:pt x="1486" y="2852"/>
                    <a:pt x="1488" y="2852"/>
                    <a:pt x="1490" y="2851"/>
                  </a:cubicBezTo>
                  <a:lnTo>
                    <a:pt x="1490" y="2851"/>
                  </a:lnTo>
                  <a:lnTo>
                    <a:pt x="1491" y="2852"/>
                  </a:lnTo>
                  <a:lnTo>
                    <a:pt x="1491" y="2850"/>
                  </a:lnTo>
                  <a:lnTo>
                    <a:pt x="1491" y="2850"/>
                  </a:lnTo>
                  <a:cubicBezTo>
                    <a:pt x="1491" y="2850"/>
                    <a:pt x="1490" y="2851"/>
                    <a:pt x="1490" y="2851"/>
                  </a:cubicBezTo>
                  <a:lnTo>
                    <a:pt x="1490" y="2851"/>
                  </a:lnTo>
                  <a:lnTo>
                    <a:pt x="1485" y="2846"/>
                  </a:lnTo>
                  <a:close/>
                  <a:moveTo>
                    <a:pt x="1726" y="2852"/>
                  </a:moveTo>
                  <a:lnTo>
                    <a:pt x="1715" y="2857"/>
                  </a:lnTo>
                  <a:lnTo>
                    <a:pt x="1720" y="2857"/>
                  </a:lnTo>
                  <a:cubicBezTo>
                    <a:pt x="1720" y="2857"/>
                    <a:pt x="1726" y="2852"/>
                    <a:pt x="1726" y="2852"/>
                  </a:cubicBezTo>
                  <a:close/>
                  <a:moveTo>
                    <a:pt x="5193" y="2863"/>
                  </a:moveTo>
                  <a:cubicBezTo>
                    <a:pt x="5194" y="2863"/>
                    <a:pt x="5196" y="2864"/>
                    <a:pt x="5198" y="2864"/>
                  </a:cubicBezTo>
                  <a:lnTo>
                    <a:pt x="5198" y="2864"/>
                  </a:lnTo>
                  <a:cubicBezTo>
                    <a:pt x="5197" y="2863"/>
                    <a:pt x="5196" y="2863"/>
                    <a:pt x="5193" y="2863"/>
                  </a:cubicBezTo>
                  <a:close/>
                  <a:moveTo>
                    <a:pt x="1531" y="2894"/>
                  </a:moveTo>
                  <a:lnTo>
                    <a:pt x="1531" y="2894"/>
                  </a:lnTo>
                  <a:cubicBezTo>
                    <a:pt x="1530" y="2894"/>
                    <a:pt x="1530" y="2895"/>
                    <a:pt x="1530" y="2896"/>
                  </a:cubicBezTo>
                  <a:cubicBezTo>
                    <a:pt x="1530" y="2895"/>
                    <a:pt x="1531" y="2895"/>
                    <a:pt x="1531" y="2894"/>
                  </a:cubicBezTo>
                  <a:close/>
                  <a:moveTo>
                    <a:pt x="5758" y="2902"/>
                  </a:moveTo>
                  <a:lnTo>
                    <a:pt x="5758" y="2902"/>
                  </a:lnTo>
                  <a:lnTo>
                    <a:pt x="5758" y="2902"/>
                  </a:lnTo>
                  <a:close/>
                  <a:moveTo>
                    <a:pt x="5669" y="2919"/>
                  </a:moveTo>
                  <a:cubicBezTo>
                    <a:pt x="5670" y="2920"/>
                    <a:pt x="5670" y="2921"/>
                    <a:pt x="5671" y="2922"/>
                  </a:cubicBezTo>
                  <a:lnTo>
                    <a:pt x="5671" y="2922"/>
                  </a:lnTo>
                  <a:cubicBezTo>
                    <a:pt x="5671" y="2921"/>
                    <a:pt x="5670" y="2921"/>
                    <a:pt x="5669" y="2919"/>
                  </a:cubicBezTo>
                  <a:close/>
                  <a:moveTo>
                    <a:pt x="5697" y="2913"/>
                  </a:moveTo>
                  <a:lnTo>
                    <a:pt x="5697" y="2913"/>
                  </a:lnTo>
                  <a:cubicBezTo>
                    <a:pt x="5702" y="2919"/>
                    <a:pt x="5702" y="2924"/>
                    <a:pt x="5702" y="2924"/>
                  </a:cubicBezTo>
                  <a:lnTo>
                    <a:pt x="5697" y="2913"/>
                  </a:lnTo>
                  <a:close/>
                  <a:moveTo>
                    <a:pt x="5814" y="2930"/>
                  </a:moveTo>
                  <a:cubicBezTo>
                    <a:pt x="5814" y="2930"/>
                    <a:pt x="5814" y="2930"/>
                    <a:pt x="5814" y="2930"/>
                  </a:cubicBezTo>
                  <a:cubicBezTo>
                    <a:pt x="5814" y="2930"/>
                    <a:pt x="5814" y="2930"/>
                    <a:pt x="5814" y="2930"/>
                  </a:cubicBezTo>
                  <a:close/>
                  <a:moveTo>
                    <a:pt x="5809" y="2924"/>
                  </a:moveTo>
                  <a:lnTo>
                    <a:pt x="5809" y="2924"/>
                  </a:lnTo>
                  <a:cubicBezTo>
                    <a:pt x="5814" y="2936"/>
                    <a:pt x="5809" y="2936"/>
                    <a:pt x="5814" y="2941"/>
                  </a:cubicBezTo>
                  <a:cubicBezTo>
                    <a:pt x="5814" y="2941"/>
                    <a:pt x="5814" y="2936"/>
                    <a:pt x="5814" y="2930"/>
                  </a:cubicBezTo>
                  <a:cubicBezTo>
                    <a:pt x="5814" y="2931"/>
                    <a:pt x="5814" y="2932"/>
                    <a:pt x="5814" y="2932"/>
                  </a:cubicBezTo>
                  <a:cubicBezTo>
                    <a:pt x="5812" y="2932"/>
                    <a:pt x="5809" y="2925"/>
                    <a:pt x="5809" y="2924"/>
                  </a:cubicBezTo>
                  <a:close/>
                  <a:moveTo>
                    <a:pt x="5802" y="2910"/>
                  </a:moveTo>
                  <a:cubicBezTo>
                    <a:pt x="5800" y="2910"/>
                    <a:pt x="5801" y="2924"/>
                    <a:pt x="5797" y="2924"/>
                  </a:cubicBezTo>
                  <a:cubicBezTo>
                    <a:pt x="5797" y="2930"/>
                    <a:pt x="5797" y="2936"/>
                    <a:pt x="5803" y="2936"/>
                  </a:cubicBezTo>
                  <a:cubicBezTo>
                    <a:pt x="5803" y="2936"/>
                    <a:pt x="5799" y="2923"/>
                    <a:pt x="5801" y="2923"/>
                  </a:cubicBezTo>
                  <a:lnTo>
                    <a:pt x="5801" y="2923"/>
                  </a:lnTo>
                  <a:cubicBezTo>
                    <a:pt x="5802" y="2923"/>
                    <a:pt x="5802" y="2924"/>
                    <a:pt x="5803" y="2924"/>
                  </a:cubicBezTo>
                  <a:cubicBezTo>
                    <a:pt x="5803" y="2930"/>
                    <a:pt x="5809" y="2941"/>
                    <a:pt x="5809" y="2947"/>
                  </a:cubicBezTo>
                  <a:cubicBezTo>
                    <a:pt x="5809" y="2941"/>
                    <a:pt x="5809" y="2930"/>
                    <a:pt x="5809" y="2924"/>
                  </a:cubicBezTo>
                  <a:lnTo>
                    <a:pt x="5809" y="2919"/>
                  </a:lnTo>
                  <a:cubicBezTo>
                    <a:pt x="5805" y="2912"/>
                    <a:pt x="5804" y="2910"/>
                    <a:pt x="5802" y="2910"/>
                  </a:cubicBezTo>
                  <a:close/>
                  <a:moveTo>
                    <a:pt x="5646" y="2947"/>
                  </a:moveTo>
                  <a:cubicBezTo>
                    <a:pt x="5646" y="2947"/>
                    <a:pt x="5646" y="2947"/>
                    <a:pt x="5646" y="2947"/>
                  </a:cubicBezTo>
                  <a:lnTo>
                    <a:pt x="5646" y="2947"/>
                  </a:lnTo>
                  <a:close/>
                  <a:moveTo>
                    <a:pt x="5635" y="2952"/>
                  </a:moveTo>
                  <a:cubicBezTo>
                    <a:pt x="5635" y="2952"/>
                    <a:pt x="5635" y="2952"/>
                    <a:pt x="5635" y="2952"/>
                  </a:cubicBezTo>
                  <a:cubicBezTo>
                    <a:pt x="5635" y="2952"/>
                    <a:pt x="5635" y="2952"/>
                    <a:pt x="5635" y="2952"/>
                  </a:cubicBezTo>
                  <a:close/>
                  <a:moveTo>
                    <a:pt x="5545" y="2958"/>
                  </a:moveTo>
                  <a:cubicBezTo>
                    <a:pt x="5545" y="2958"/>
                    <a:pt x="5545" y="2958"/>
                    <a:pt x="5545" y="2958"/>
                  </a:cubicBezTo>
                  <a:cubicBezTo>
                    <a:pt x="5545" y="2958"/>
                    <a:pt x="5545" y="2958"/>
                    <a:pt x="5545" y="2958"/>
                  </a:cubicBezTo>
                  <a:close/>
                  <a:moveTo>
                    <a:pt x="5545" y="2958"/>
                  </a:moveTo>
                  <a:cubicBezTo>
                    <a:pt x="5545" y="2958"/>
                    <a:pt x="5545" y="2958"/>
                    <a:pt x="5545" y="2958"/>
                  </a:cubicBezTo>
                  <a:cubicBezTo>
                    <a:pt x="5545" y="2958"/>
                    <a:pt x="5545" y="2958"/>
                    <a:pt x="5545" y="2958"/>
                  </a:cubicBezTo>
                  <a:close/>
                  <a:moveTo>
                    <a:pt x="7987" y="1339"/>
                  </a:moveTo>
                  <a:cubicBezTo>
                    <a:pt x="7993" y="1345"/>
                    <a:pt x="8004" y="1345"/>
                    <a:pt x="7998" y="1351"/>
                  </a:cubicBezTo>
                  <a:cubicBezTo>
                    <a:pt x="7987" y="1351"/>
                    <a:pt x="7993" y="1345"/>
                    <a:pt x="7982" y="1345"/>
                  </a:cubicBezTo>
                  <a:lnTo>
                    <a:pt x="7987" y="1345"/>
                  </a:lnTo>
                  <a:cubicBezTo>
                    <a:pt x="7972" y="1345"/>
                    <a:pt x="7977" y="1343"/>
                    <a:pt x="7976" y="1343"/>
                  </a:cubicBezTo>
                  <a:lnTo>
                    <a:pt x="7976" y="1343"/>
                  </a:lnTo>
                  <a:cubicBezTo>
                    <a:pt x="7975" y="1343"/>
                    <a:pt x="7972" y="1343"/>
                    <a:pt x="7965" y="1345"/>
                  </a:cubicBezTo>
                  <a:cubicBezTo>
                    <a:pt x="7959" y="1351"/>
                    <a:pt x="7970" y="1351"/>
                    <a:pt x="7965" y="1356"/>
                  </a:cubicBezTo>
                  <a:lnTo>
                    <a:pt x="7987" y="1356"/>
                  </a:lnTo>
                  <a:cubicBezTo>
                    <a:pt x="8004" y="1362"/>
                    <a:pt x="7948" y="1362"/>
                    <a:pt x="7970" y="1362"/>
                  </a:cubicBezTo>
                  <a:cubicBezTo>
                    <a:pt x="7982" y="1362"/>
                    <a:pt x="7998" y="1362"/>
                    <a:pt x="7987" y="1367"/>
                  </a:cubicBezTo>
                  <a:lnTo>
                    <a:pt x="7970" y="1367"/>
                  </a:lnTo>
                  <a:cubicBezTo>
                    <a:pt x="7970" y="1370"/>
                    <a:pt x="7977" y="1370"/>
                    <a:pt x="7983" y="1370"/>
                  </a:cubicBezTo>
                  <a:cubicBezTo>
                    <a:pt x="7989" y="1370"/>
                    <a:pt x="7993" y="1370"/>
                    <a:pt x="7987" y="1373"/>
                  </a:cubicBezTo>
                  <a:cubicBezTo>
                    <a:pt x="7980" y="1373"/>
                    <a:pt x="7977" y="1371"/>
                    <a:pt x="7976" y="1371"/>
                  </a:cubicBezTo>
                  <a:cubicBezTo>
                    <a:pt x="7976" y="1371"/>
                    <a:pt x="7976" y="1371"/>
                    <a:pt x="7976" y="1373"/>
                  </a:cubicBezTo>
                  <a:lnTo>
                    <a:pt x="7970" y="1373"/>
                  </a:lnTo>
                  <a:cubicBezTo>
                    <a:pt x="7976" y="1379"/>
                    <a:pt x="7987" y="1384"/>
                    <a:pt x="7987" y="1390"/>
                  </a:cubicBezTo>
                  <a:lnTo>
                    <a:pt x="7976" y="1390"/>
                  </a:lnTo>
                  <a:cubicBezTo>
                    <a:pt x="7982" y="1395"/>
                    <a:pt x="7970" y="1401"/>
                    <a:pt x="7965" y="1407"/>
                  </a:cubicBezTo>
                  <a:lnTo>
                    <a:pt x="7976" y="1407"/>
                  </a:lnTo>
                  <a:cubicBezTo>
                    <a:pt x="7976" y="1412"/>
                    <a:pt x="7970" y="1412"/>
                    <a:pt x="7965" y="1412"/>
                  </a:cubicBezTo>
                  <a:lnTo>
                    <a:pt x="7970" y="1412"/>
                  </a:lnTo>
                  <a:cubicBezTo>
                    <a:pt x="7981" y="1418"/>
                    <a:pt x="7992" y="1423"/>
                    <a:pt x="7983" y="1428"/>
                  </a:cubicBezTo>
                  <a:lnTo>
                    <a:pt x="7983" y="1428"/>
                  </a:lnTo>
                  <a:cubicBezTo>
                    <a:pt x="7982" y="1428"/>
                    <a:pt x="7981" y="1428"/>
                    <a:pt x="7980" y="1428"/>
                  </a:cubicBezTo>
                  <a:lnTo>
                    <a:pt x="7980" y="1428"/>
                  </a:lnTo>
                  <a:lnTo>
                    <a:pt x="7982" y="1429"/>
                  </a:lnTo>
                  <a:cubicBezTo>
                    <a:pt x="7982" y="1429"/>
                    <a:pt x="7983" y="1429"/>
                    <a:pt x="7983" y="1428"/>
                  </a:cubicBezTo>
                  <a:lnTo>
                    <a:pt x="7983" y="1428"/>
                  </a:lnTo>
                  <a:cubicBezTo>
                    <a:pt x="7990" y="1430"/>
                    <a:pt x="7999" y="1431"/>
                    <a:pt x="7993" y="1435"/>
                  </a:cubicBezTo>
                  <a:lnTo>
                    <a:pt x="7987" y="1435"/>
                  </a:lnTo>
                  <a:cubicBezTo>
                    <a:pt x="7982" y="1440"/>
                    <a:pt x="7993" y="1446"/>
                    <a:pt x="7976" y="1451"/>
                  </a:cubicBezTo>
                  <a:cubicBezTo>
                    <a:pt x="7993" y="1451"/>
                    <a:pt x="7965" y="1457"/>
                    <a:pt x="7993" y="1457"/>
                  </a:cubicBezTo>
                  <a:cubicBezTo>
                    <a:pt x="7982" y="1463"/>
                    <a:pt x="7976" y="1463"/>
                    <a:pt x="7965" y="1468"/>
                  </a:cubicBezTo>
                  <a:cubicBezTo>
                    <a:pt x="7965" y="1468"/>
                    <a:pt x="7982" y="1468"/>
                    <a:pt x="7987" y="1474"/>
                  </a:cubicBezTo>
                  <a:lnTo>
                    <a:pt x="7970" y="1474"/>
                  </a:lnTo>
                  <a:lnTo>
                    <a:pt x="7970" y="1479"/>
                  </a:lnTo>
                  <a:cubicBezTo>
                    <a:pt x="7976" y="1479"/>
                    <a:pt x="7982" y="1474"/>
                    <a:pt x="7982" y="1474"/>
                  </a:cubicBezTo>
                  <a:lnTo>
                    <a:pt x="7982" y="1474"/>
                  </a:lnTo>
                  <a:cubicBezTo>
                    <a:pt x="7993" y="1479"/>
                    <a:pt x="7976" y="1485"/>
                    <a:pt x="7965" y="1485"/>
                  </a:cubicBezTo>
                  <a:lnTo>
                    <a:pt x="7976" y="1491"/>
                  </a:lnTo>
                  <a:cubicBezTo>
                    <a:pt x="7970" y="1496"/>
                    <a:pt x="7970" y="1496"/>
                    <a:pt x="7970" y="1502"/>
                  </a:cubicBezTo>
                  <a:lnTo>
                    <a:pt x="7959" y="1502"/>
                  </a:lnTo>
                  <a:cubicBezTo>
                    <a:pt x="7959" y="1502"/>
                    <a:pt x="7965" y="1508"/>
                    <a:pt x="7965" y="1513"/>
                  </a:cubicBezTo>
                  <a:lnTo>
                    <a:pt x="7976" y="1513"/>
                  </a:lnTo>
                  <a:cubicBezTo>
                    <a:pt x="7978" y="1515"/>
                    <a:pt x="7979" y="1516"/>
                    <a:pt x="7980" y="1516"/>
                  </a:cubicBezTo>
                  <a:cubicBezTo>
                    <a:pt x="7983" y="1516"/>
                    <a:pt x="7985" y="1513"/>
                    <a:pt x="7993" y="1513"/>
                  </a:cubicBezTo>
                  <a:cubicBezTo>
                    <a:pt x="7993" y="1519"/>
                    <a:pt x="7976" y="1519"/>
                    <a:pt x="7970" y="1519"/>
                  </a:cubicBezTo>
                  <a:lnTo>
                    <a:pt x="7965" y="1519"/>
                  </a:lnTo>
                  <a:cubicBezTo>
                    <a:pt x="7970" y="1519"/>
                    <a:pt x="7948" y="1524"/>
                    <a:pt x="7965" y="1524"/>
                  </a:cubicBezTo>
                  <a:lnTo>
                    <a:pt x="7959" y="1524"/>
                  </a:lnTo>
                  <a:cubicBezTo>
                    <a:pt x="7954" y="1536"/>
                    <a:pt x="7954" y="1541"/>
                    <a:pt x="7948" y="1541"/>
                  </a:cubicBezTo>
                  <a:lnTo>
                    <a:pt x="7942" y="1524"/>
                  </a:lnTo>
                  <a:lnTo>
                    <a:pt x="7937" y="1547"/>
                  </a:lnTo>
                  <a:cubicBezTo>
                    <a:pt x="7931" y="1541"/>
                    <a:pt x="7926" y="1530"/>
                    <a:pt x="7931" y="1524"/>
                  </a:cubicBezTo>
                  <a:lnTo>
                    <a:pt x="7931" y="1524"/>
                  </a:lnTo>
                  <a:cubicBezTo>
                    <a:pt x="7922" y="1524"/>
                    <a:pt x="7924" y="1531"/>
                    <a:pt x="7919" y="1531"/>
                  </a:cubicBezTo>
                  <a:cubicBezTo>
                    <a:pt x="7918" y="1531"/>
                    <a:pt x="7917" y="1531"/>
                    <a:pt x="7914" y="1530"/>
                  </a:cubicBezTo>
                  <a:lnTo>
                    <a:pt x="7909" y="1536"/>
                  </a:lnTo>
                  <a:cubicBezTo>
                    <a:pt x="7909" y="1530"/>
                    <a:pt x="7903" y="1524"/>
                    <a:pt x="7909" y="1524"/>
                  </a:cubicBezTo>
                  <a:lnTo>
                    <a:pt x="7909" y="1524"/>
                  </a:lnTo>
                  <a:cubicBezTo>
                    <a:pt x="7890" y="1524"/>
                    <a:pt x="7891" y="1544"/>
                    <a:pt x="7885" y="1544"/>
                  </a:cubicBezTo>
                  <a:cubicBezTo>
                    <a:pt x="7884" y="1544"/>
                    <a:pt x="7883" y="1543"/>
                    <a:pt x="7881" y="1541"/>
                  </a:cubicBezTo>
                  <a:lnTo>
                    <a:pt x="7881" y="1536"/>
                  </a:lnTo>
                  <a:cubicBezTo>
                    <a:pt x="7864" y="1552"/>
                    <a:pt x="7881" y="1552"/>
                    <a:pt x="7875" y="1575"/>
                  </a:cubicBezTo>
                  <a:lnTo>
                    <a:pt x="7847" y="1547"/>
                  </a:lnTo>
                  <a:lnTo>
                    <a:pt x="7853" y="1564"/>
                  </a:lnTo>
                  <a:cubicBezTo>
                    <a:pt x="7853" y="1564"/>
                    <a:pt x="7847" y="1564"/>
                    <a:pt x="7847" y="1558"/>
                  </a:cubicBezTo>
                  <a:cubicBezTo>
                    <a:pt x="7842" y="1569"/>
                    <a:pt x="7847" y="1564"/>
                    <a:pt x="7847" y="1575"/>
                  </a:cubicBezTo>
                  <a:cubicBezTo>
                    <a:pt x="7845" y="1574"/>
                    <a:pt x="7843" y="1574"/>
                    <a:pt x="7842" y="1574"/>
                  </a:cubicBezTo>
                  <a:cubicBezTo>
                    <a:pt x="7833" y="1574"/>
                    <a:pt x="7828" y="1581"/>
                    <a:pt x="7822" y="1581"/>
                  </a:cubicBezTo>
                  <a:cubicBezTo>
                    <a:pt x="7822" y="1581"/>
                    <a:pt x="7821" y="1581"/>
                    <a:pt x="7821" y="1581"/>
                  </a:cubicBezTo>
                  <a:lnTo>
                    <a:pt x="7821" y="1581"/>
                  </a:lnTo>
                  <a:cubicBezTo>
                    <a:pt x="7821" y="1582"/>
                    <a:pt x="7821" y="1583"/>
                    <a:pt x="7819" y="1586"/>
                  </a:cubicBezTo>
                  <a:cubicBezTo>
                    <a:pt x="7815" y="1582"/>
                    <a:pt x="7813" y="1580"/>
                    <a:pt x="7810" y="1580"/>
                  </a:cubicBezTo>
                  <a:cubicBezTo>
                    <a:pt x="7805" y="1580"/>
                    <a:pt x="7804" y="1592"/>
                    <a:pt x="7795" y="1592"/>
                  </a:cubicBezTo>
                  <a:cubicBezTo>
                    <a:pt x="7794" y="1592"/>
                    <a:pt x="7793" y="1592"/>
                    <a:pt x="7791" y="1592"/>
                  </a:cubicBezTo>
                  <a:cubicBezTo>
                    <a:pt x="7791" y="1580"/>
                    <a:pt x="7802" y="1580"/>
                    <a:pt x="7786" y="1575"/>
                  </a:cubicBezTo>
                  <a:lnTo>
                    <a:pt x="7786" y="1575"/>
                  </a:lnTo>
                  <a:cubicBezTo>
                    <a:pt x="7788" y="1584"/>
                    <a:pt x="7785" y="1587"/>
                    <a:pt x="7781" y="1587"/>
                  </a:cubicBezTo>
                  <a:cubicBezTo>
                    <a:pt x="7777" y="1587"/>
                    <a:pt x="7771" y="1585"/>
                    <a:pt x="7767" y="1585"/>
                  </a:cubicBezTo>
                  <a:cubicBezTo>
                    <a:pt x="7765" y="1585"/>
                    <a:pt x="7764" y="1585"/>
                    <a:pt x="7763" y="1586"/>
                  </a:cubicBezTo>
                  <a:cubicBezTo>
                    <a:pt x="7763" y="1586"/>
                    <a:pt x="7758" y="1586"/>
                    <a:pt x="7758" y="1580"/>
                  </a:cubicBezTo>
                  <a:lnTo>
                    <a:pt x="7758" y="1580"/>
                  </a:lnTo>
                  <a:cubicBezTo>
                    <a:pt x="7752" y="1580"/>
                    <a:pt x="7758" y="1592"/>
                    <a:pt x="7763" y="1597"/>
                  </a:cubicBezTo>
                  <a:cubicBezTo>
                    <a:pt x="7758" y="1603"/>
                    <a:pt x="7746" y="1608"/>
                    <a:pt x="7735" y="1614"/>
                  </a:cubicBezTo>
                  <a:cubicBezTo>
                    <a:pt x="7735" y="1613"/>
                    <a:pt x="7734" y="1612"/>
                    <a:pt x="7732" y="1612"/>
                  </a:cubicBezTo>
                  <a:cubicBezTo>
                    <a:pt x="7725" y="1612"/>
                    <a:pt x="7705" y="1620"/>
                    <a:pt x="7696" y="1620"/>
                  </a:cubicBezTo>
                  <a:lnTo>
                    <a:pt x="7690" y="1614"/>
                  </a:lnTo>
                  <a:lnTo>
                    <a:pt x="7690" y="1614"/>
                  </a:lnTo>
                  <a:cubicBezTo>
                    <a:pt x="7696" y="1631"/>
                    <a:pt x="7685" y="1636"/>
                    <a:pt x="7679" y="1642"/>
                  </a:cubicBezTo>
                  <a:cubicBezTo>
                    <a:pt x="7674" y="1636"/>
                    <a:pt x="7674" y="1631"/>
                    <a:pt x="7674" y="1625"/>
                  </a:cubicBezTo>
                  <a:lnTo>
                    <a:pt x="7668" y="1625"/>
                  </a:lnTo>
                  <a:cubicBezTo>
                    <a:pt x="7668" y="1631"/>
                    <a:pt x="7668" y="1636"/>
                    <a:pt x="7662" y="1642"/>
                  </a:cubicBezTo>
                  <a:lnTo>
                    <a:pt x="7657" y="1631"/>
                  </a:lnTo>
                  <a:cubicBezTo>
                    <a:pt x="7646" y="1636"/>
                    <a:pt x="7640" y="1653"/>
                    <a:pt x="7623" y="1653"/>
                  </a:cubicBezTo>
                  <a:cubicBezTo>
                    <a:pt x="7629" y="1664"/>
                    <a:pt x="7651" y="1676"/>
                    <a:pt x="7640" y="1692"/>
                  </a:cubicBezTo>
                  <a:cubicBezTo>
                    <a:pt x="7634" y="1687"/>
                    <a:pt x="7629" y="1676"/>
                    <a:pt x="7634" y="1676"/>
                  </a:cubicBezTo>
                  <a:lnTo>
                    <a:pt x="7634" y="1676"/>
                  </a:lnTo>
                  <a:cubicBezTo>
                    <a:pt x="7629" y="1676"/>
                    <a:pt x="7629" y="1681"/>
                    <a:pt x="7623" y="1681"/>
                  </a:cubicBezTo>
                  <a:lnTo>
                    <a:pt x="7629" y="1664"/>
                  </a:lnTo>
                  <a:lnTo>
                    <a:pt x="7629" y="1664"/>
                  </a:lnTo>
                  <a:cubicBezTo>
                    <a:pt x="7618" y="1664"/>
                    <a:pt x="7629" y="1676"/>
                    <a:pt x="7623" y="1676"/>
                  </a:cubicBezTo>
                  <a:cubicBezTo>
                    <a:pt x="7618" y="1670"/>
                    <a:pt x="7612" y="1676"/>
                    <a:pt x="7612" y="1664"/>
                  </a:cubicBezTo>
                  <a:lnTo>
                    <a:pt x="7612" y="1664"/>
                  </a:lnTo>
                  <a:cubicBezTo>
                    <a:pt x="7612" y="1664"/>
                    <a:pt x="7614" y="1667"/>
                    <a:pt x="7616" y="1667"/>
                  </a:cubicBezTo>
                  <a:cubicBezTo>
                    <a:pt x="7617" y="1667"/>
                    <a:pt x="7618" y="1666"/>
                    <a:pt x="7618" y="1664"/>
                  </a:cubicBezTo>
                  <a:cubicBezTo>
                    <a:pt x="7612" y="1664"/>
                    <a:pt x="7601" y="1664"/>
                    <a:pt x="7595" y="1659"/>
                  </a:cubicBezTo>
                  <a:lnTo>
                    <a:pt x="7595" y="1659"/>
                  </a:lnTo>
                  <a:cubicBezTo>
                    <a:pt x="7601" y="1664"/>
                    <a:pt x="7601" y="1670"/>
                    <a:pt x="7601" y="1676"/>
                  </a:cubicBezTo>
                  <a:cubicBezTo>
                    <a:pt x="7599" y="1676"/>
                    <a:pt x="7598" y="1677"/>
                    <a:pt x="7597" y="1677"/>
                  </a:cubicBezTo>
                  <a:cubicBezTo>
                    <a:pt x="7589" y="1677"/>
                    <a:pt x="7588" y="1664"/>
                    <a:pt x="7578" y="1664"/>
                  </a:cubicBezTo>
                  <a:cubicBezTo>
                    <a:pt x="7578" y="1670"/>
                    <a:pt x="7573" y="1670"/>
                    <a:pt x="7578" y="1681"/>
                  </a:cubicBezTo>
                  <a:cubicBezTo>
                    <a:pt x="7573" y="1681"/>
                    <a:pt x="7573" y="1676"/>
                    <a:pt x="7567" y="1676"/>
                  </a:cubicBezTo>
                  <a:cubicBezTo>
                    <a:pt x="7562" y="1681"/>
                    <a:pt x="7539" y="1692"/>
                    <a:pt x="7556" y="1698"/>
                  </a:cubicBezTo>
                  <a:cubicBezTo>
                    <a:pt x="7556" y="1704"/>
                    <a:pt x="7556" y="1704"/>
                    <a:pt x="7556" y="1704"/>
                  </a:cubicBezTo>
                  <a:cubicBezTo>
                    <a:pt x="7539" y="1726"/>
                    <a:pt x="7511" y="1715"/>
                    <a:pt x="7494" y="1732"/>
                  </a:cubicBezTo>
                  <a:lnTo>
                    <a:pt x="7494" y="1726"/>
                  </a:lnTo>
                  <a:cubicBezTo>
                    <a:pt x="7483" y="1737"/>
                    <a:pt x="7466" y="1743"/>
                    <a:pt x="7466" y="1754"/>
                  </a:cubicBezTo>
                  <a:cubicBezTo>
                    <a:pt x="7461" y="1754"/>
                    <a:pt x="7455" y="1748"/>
                    <a:pt x="7450" y="1743"/>
                  </a:cubicBezTo>
                  <a:cubicBezTo>
                    <a:pt x="7445" y="1751"/>
                    <a:pt x="7444" y="1756"/>
                    <a:pt x="7440" y="1756"/>
                  </a:cubicBezTo>
                  <a:cubicBezTo>
                    <a:pt x="7438" y="1756"/>
                    <a:pt x="7436" y="1755"/>
                    <a:pt x="7433" y="1754"/>
                  </a:cubicBezTo>
                  <a:cubicBezTo>
                    <a:pt x="7434" y="1752"/>
                    <a:pt x="7434" y="1750"/>
                    <a:pt x="7434" y="1750"/>
                  </a:cubicBezTo>
                  <a:lnTo>
                    <a:pt x="7434" y="1750"/>
                  </a:lnTo>
                  <a:cubicBezTo>
                    <a:pt x="7435" y="1749"/>
                    <a:pt x="7436" y="1749"/>
                    <a:pt x="7438" y="1748"/>
                  </a:cubicBezTo>
                  <a:cubicBezTo>
                    <a:pt x="7432" y="1748"/>
                    <a:pt x="7427" y="1747"/>
                    <a:pt x="7423" y="1747"/>
                  </a:cubicBezTo>
                  <a:cubicBezTo>
                    <a:pt x="7417" y="1747"/>
                    <a:pt x="7414" y="1749"/>
                    <a:pt x="7410" y="1760"/>
                  </a:cubicBezTo>
                  <a:cubicBezTo>
                    <a:pt x="7410" y="1755"/>
                    <a:pt x="7407" y="1753"/>
                    <a:pt x="7404" y="1753"/>
                  </a:cubicBezTo>
                  <a:cubicBezTo>
                    <a:pt x="7399" y="1753"/>
                    <a:pt x="7394" y="1756"/>
                    <a:pt x="7394" y="1760"/>
                  </a:cubicBezTo>
                  <a:lnTo>
                    <a:pt x="7405" y="1760"/>
                  </a:lnTo>
                  <a:cubicBezTo>
                    <a:pt x="7399" y="1765"/>
                    <a:pt x="7394" y="1765"/>
                    <a:pt x="7388" y="1771"/>
                  </a:cubicBezTo>
                  <a:lnTo>
                    <a:pt x="7382" y="1754"/>
                  </a:lnTo>
                  <a:cubicBezTo>
                    <a:pt x="7381" y="1754"/>
                    <a:pt x="7379" y="1754"/>
                    <a:pt x="7378" y="1754"/>
                  </a:cubicBezTo>
                  <a:cubicBezTo>
                    <a:pt x="7354" y="1754"/>
                    <a:pt x="7353" y="1787"/>
                    <a:pt x="7338" y="1787"/>
                  </a:cubicBezTo>
                  <a:cubicBezTo>
                    <a:pt x="7335" y="1787"/>
                    <a:pt x="7331" y="1786"/>
                    <a:pt x="7326" y="1782"/>
                  </a:cubicBezTo>
                  <a:lnTo>
                    <a:pt x="7326" y="1782"/>
                  </a:lnTo>
                  <a:cubicBezTo>
                    <a:pt x="7324" y="1790"/>
                    <a:pt x="7326" y="1790"/>
                    <a:pt x="7330" y="1790"/>
                  </a:cubicBezTo>
                  <a:cubicBezTo>
                    <a:pt x="7333" y="1790"/>
                    <a:pt x="7338" y="1790"/>
                    <a:pt x="7338" y="1799"/>
                  </a:cubicBezTo>
                  <a:cubicBezTo>
                    <a:pt x="7336" y="1800"/>
                    <a:pt x="7334" y="1800"/>
                    <a:pt x="7332" y="1800"/>
                  </a:cubicBezTo>
                  <a:cubicBezTo>
                    <a:pt x="7322" y="1800"/>
                    <a:pt x="7309" y="1788"/>
                    <a:pt x="7304" y="1788"/>
                  </a:cubicBezTo>
                  <a:cubicBezTo>
                    <a:pt x="7287" y="1788"/>
                    <a:pt x="7298" y="1816"/>
                    <a:pt x="7282" y="1821"/>
                  </a:cubicBezTo>
                  <a:cubicBezTo>
                    <a:pt x="7287" y="1821"/>
                    <a:pt x="7293" y="1832"/>
                    <a:pt x="7287" y="1844"/>
                  </a:cubicBezTo>
                  <a:cubicBezTo>
                    <a:pt x="7286" y="1844"/>
                    <a:pt x="7284" y="1845"/>
                    <a:pt x="7283" y="1845"/>
                  </a:cubicBezTo>
                  <a:cubicBezTo>
                    <a:pt x="7273" y="1845"/>
                    <a:pt x="7266" y="1831"/>
                    <a:pt x="7270" y="1821"/>
                  </a:cubicBezTo>
                  <a:lnTo>
                    <a:pt x="7270" y="1821"/>
                  </a:lnTo>
                  <a:cubicBezTo>
                    <a:pt x="7270" y="1821"/>
                    <a:pt x="7270" y="1821"/>
                    <a:pt x="7270" y="1827"/>
                  </a:cubicBezTo>
                  <a:cubicBezTo>
                    <a:pt x="7276" y="1821"/>
                    <a:pt x="7282" y="1816"/>
                    <a:pt x="7270" y="1816"/>
                  </a:cubicBezTo>
                  <a:lnTo>
                    <a:pt x="7270" y="1821"/>
                  </a:lnTo>
                  <a:cubicBezTo>
                    <a:pt x="7269" y="1820"/>
                    <a:pt x="7267" y="1819"/>
                    <a:pt x="7265" y="1819"/>
                  </a:cubicBezTo>
                  <a:cubicBezTo>
                    <a:pt x="7261" y="1819"/>
                    <a:pt x="7257" y="1821"/>
                    <a:pt x="7253" y="1821"/>
                  </a:cubicBezTo>
                  <a:cubicBezTo>
                    <a:pt x="7250" y="1821"/>
                    <a:pt x="7248" y="1820"/>
                    <a:pt x="7248" y="1816"/>
                  </a:cubicBezTo>
                  <a:lnTo>
                    <a:pt x="7248" y="1816"/>
                  </a:lnTo>
                  <a:cubicBezTo>
                    <a:pt x="7244" y="1819"/>
                    <a:pt x="7246" y="1823"/>
                    <a:pt x="7250" y="1825"/>
                  </a:cubicBezTo>
                  <a:lnTo>
                    <a:pt x="7250" y="1825"/>
                  </a:lnTo>
                  <a:cubicBezTo>
                    <a:pt x="7240" y="1825"/>
                    <a:pt x="7233" y="1833"/>
                    <a:pt x="7220" y="1838"/>
                  </a:cubicBezTo>
                  <a:cubicBezTo>
                    <a:pt x="7226" y="1838"/>
                    <a:pt x="7231" y="1844"/>
                    <a:pt x="7226" y="1844"/>
                  </a:cubicBezTo>
                  <a:cubicBezTo>
                    <a:pt x="7203" y="1849"/>
                    <a:pt x="7220" y="1860"/>
                    <a:pt x="7209" y="1866"/>
                  </a:cubicBezTo>
                  <a:cubicBezTo>
                    <a:pt x="7200" y="1866"/>
                    <a:pt x="7201" y="1856"/>
                    <a:pt x="7198" y="1856"/>
                  </a:cubicBezTo>
                  <a:cubicBezTo>
                    <a:pt x="7197" y="1856"/>
                    <a:pt x="7195" y="1858"/>
                    <a:pt x="7192" y="1860"/>
                  </a:cubicBezTo>
                  <a:cubicBezTo>
                    <a:pt x="7182" y="1860"/>
                    <a:pt x="7181" y="1852"/>
                    <a:pt x="7184" y="1846"/>
                  </a:cubicBezTo>
                  <a:lnTo>
                    <a:pt x="7184" y="1846"/>
                  </a:lnTo>
                  <a:cubicBezTo>
                    <a:pt x="7180" y="1851"/>
                    <a:pt x="7175" y="1853"/>
                    <a:pt x="7170" y="1853"/>
                  </a:cubicBezTo>
                  <a:cubicBezTo>
                    <a:pt x="7162" y="1853"/>
                    <a:pt x="7154" y="1849"/>
                    <a:pt x="7147" y="1849"/>
                  </a:cubicBezTo>
                  <a:lnTo>
                    <a:pt x="7147" y="1849"/>
                  </a:lnTo>
                  <a:lnTo>
                    <a:pt x="7153" y="1860"/>
                  </a:lnTo>
                  <a:cubicBezTo>
                    <a:pt x="7147" y="1860"/>
                    <a:pt x="7147" y="1860"/>
                    <a:pt x="7142" y="1855"/>
                  </a:cubicBezTo>
                  <a:lnTo>
                    <a:pt x="7142" y="1855"/>
                  </a:lnTo>
                  <a:cubicBezTo>
                    <a:pt x="7142" y="1866"/>
                    <a:pt x="7153" y="1872"/>
                    <a:pt x="7153" y="1883"/>
                  </a:cubicBezTo>
                  <a:cubicBezTo>
                    <a:pt x="7144" y="1883"/>
                    <a:pt x="7139" y="1892"/>
                    <a:pt x="7135" y="1892"/>
                  </a:cubicBezTo>
                  <a:cubicBezTo>
                    <a:pt x="7133" y="1892"/>
                    <a:pt x="7132" y="1891"/>
                    <a:pt x="7130" y="1888"/>
                  </a:cubicBezTo>
                  <a:cubicBezTo>
                    <a:pt x="7147" y="1883"/>
                    <a:pt x="7119" y="1872"/>
                    <a:pt x="7136" y="1866"/>
                  </a:cubicBezTo>
                  <a:lnTo>
                    <a:pt x="7136" y="1866"/>
                  </a:lnTo>
                  <a:cubicBezTo>
                    <a:pt x="7130" y="1866"/>
                    <a:pt x="7130" y="1872"/>
                    <a:pt x="7125" y="1872"/>
                  </a:cubicBezTo>
                  <a:cubicBezTo>
                    <a:pt x="7125" y="1866"/>
                    <a:pt x="7125" y="1866"/>
                    <a:pt x="7125" y="1866"/>
                  </a:cubicBezTo>
                  <a:cubicBezTo>
                    <a:pt x="7122" y="1865"/>
                    <a:pt x="7120" y="1865"/>
                    <a:pt x="7119" y="1865"/>
                  </a:cubicBezTo>
                  <a:cubicBezTo>
                    <a:pt x="7107" y="1865"/>
                    <a:pt x="7123" y="1884"/>
                    <a:pt x="7108" y="1894"/>
                  </a:cubicBezTo>
                  <a:cubicBezTo>
                    <a:pt x="7108" y="1886"/>
                    <a:pt x="7102" y="1881"/>
                    <a:pt x="7099" y="1881"/>
                  </a:cubicBezTo>
                  <a:cubicBezTo>
                    <a:pt x="7098" y="1881"/>
                    <a:pt x="7097" y="1881"/>
                    <a:pt x="7097" y="1883"/>
                  </a:cubicBezTo>
                  <a:cubicBezTo>
                    <a:pt x="7098" y="1882"/>
                    <a:pt x="7098" y="1882"/>
                    <a:pt x="7099" y="1882"/>
                  </a:cubicBezTo>
                  <a:cubicBezTo>
                    <a:pt x="7102" y="1882"/>
                    <a:pt x="7102" y="1895"/>
                    <a:pt x="7102" y="1900"/>
                  </a:cubicBezTo>
                  <a:cubicBezTo>
                    <a:pt x="7086" y="1900"/>
                    <a:pt x="7091" y="1911"/>
                    <a:pt x="7086" y="1916"/>
                  </a:cubicBezTo>
                  <a:lnTo>
                    <a:pt x="7091" y="1911"/>
                  </a:lnTo>
                  <a:lnTo>
                    <a:pt x="7091" y="1911"/>
                  </a:lnTo>
                  <a:cubicBezTo>
                    <a:pt x="7096" y="1921"/>
                    <a:pt x="7092" y="1922"/>
                    <a:pt x="7083" y="1926"/>
                  </a:cubicBezTo>
                  <a:lnTo>
                    <a:pt x="7083" y="1926"/>
                  </a:lnTo>
                  <a:cubicBezTo>
                    <a:pt x="7084" y="1925"/>
                    <a:pt x="7085" y="1924"/>
                    <a:pt x="7086" y="1922"/>
                  </a:cubicBezTo>
                  <a:lnTo>
                    <a:pt x="7086" y="1922"/>
                  </a:lnTo>
                  <a:cubicBezTo>
                    <a:pt x="7086" y="1922"/>
                    <a:pt x="7080" y="1922"/>
                    <a:pt x="7080" y="1928"/>
                  </a:cubicBezTo>
                  <a:cubicBezTo>
                    <a:pt x="7081" y="1927"/>
                    <a:pt x="7082" y="1926"/>
                    <a:pt x="7083" y="1926"/>
                  </a:cubicBezTo>
                  <a:lnTo>
                    <a:pt x="7083" y="1926"/>
                  </a:lnTo>
                  <a:cubicBezTo>
                    <a:pt x="7082" y="1928"/>
                    <a:pt x="7079" y="1929"/>
                    <a:pt x="7076" y="1929"/>
                  </a:cubicBezTo>
                  <a:cubicBezTo>
                    <a:pt x="7072" y="1929"/>
                    <a:pt x="7066" y="1926"/>
                    <a:pt x="7061" y="1926"/>
                  </a:cubicBezTo>
                  <a:cubicBezTo>
                    <a:pt x="7057" y="1926"/>
                    <a:pt x="7054" y="1928"/>
                    <a:pt x="7052" y="1933"/>
                  </a:cubicBezTo>
                  <a:cubicBezTo>
                    <a:pt x="7041" y="1928"/>
                    <a:pt x="7041" y="1916"/>
                    <a:pt x="7035" y="1916"/>
                  </a:cubicBezTo>
                  <a:cubicBezTo>
                    <a:pt x="7033" y="1922"/>
                    <a:pt x="7031" y="1923"/>
                    <a:pt x="7028" y="1923"/>
                  </a:cubicBezTo>
                  <a:cubicBezTo>
                    <a:pt x="7025" y="1923"/>
                    <a:pt x="7021" y="1921"/>
                    <a:pt x="7017" y="1921"/>
                  </a:cubicBezTo>
                  <a:cubicBezTo>
                    <a:pt x="7014" y="1921"/>
                    <a:pt x="7011" y="1922"/>
                    <a:pt x="7007" y="1928"/>
                  </a:cubicBezTo>
                  <a:cubicBezTo>
                    <a:pt x="7018" y="1933"/>
                    <a:pt x="7018" y="1933"/>
                    <a:pt x="7013" y="1950"/>
                  </a:cubicBezTo>
                  <a:lnTo>
                    <a:pt x="7030" y="1928"/>
                  </a:lnTo>
                  <a:lnTo>
                    <a:pt x="7024" y="1950"/>
                  </a:lnTo>
                  <a:cubicBezTo>
                    <a:pt x="7030" y="1950"/>
                    <a:pt x="7035" y="1939"/>
                    <a:pt x="7041" y="1939"/>
                  </a:cubicBezTo>
                  <a:lnTo>
                    <a:pt x="7041" y="1939"/>
                  </a:lnTo>
                  <a:cubicBezTo>
                    <a:pt x="7035" y="1950"/>
                    <a:pt x="7035" y="1944"/>
                    <a:pt x="7046" y="1956"/>
                  </a:cubicBezTo>
                  <a:cubicBezTo>
                    <a:pt x="7043" y="1954"/>
                    <a:pt x="7041" y="1953"/>
                    <a:pt x="7039" y="1953"/>
                  </a:cubicBezTo>
                  <a:cubicBezTo>
                    <a:pt x="7030" y="1953"/>
                    <a:pt x="7027" y="1967"/>
                    <a:pt x="7017" y="1967"/>
                  </a:cubicBezTo>
                  <a:cubicBezTo>
                    <a:pt x="7016" y="1967"/>
                    <a:pt x="7014" y="1967"/>
                    <a:pt x="7013" y="1967"/>
                  </a:cubicBezTo>
                  <a:lnTo>
                    <a:pt x="7002" y="1939"/>
                  </a:lnTo>
                  <a:cubicBezTo>
                    <a:pt x="6979" y="1939"/>
                    <a:pt x="6979" y="1967"/>
                    <a:pt x="6957" y="1972"/>
                  </a:cubicBezTo>
                  <a:lnTo>
                    <a:pt x="6968" y="1972"/>
                  </a:lnTo>
                  <a:cubicBezTo>
                    <a:pt x="6968" y="1984"/>
                    <a:pt x="6951" y="1978"/>
                    <a:pt x="6951" y="1989"/>
                  </a:cubicBezTo>
                  <a:cubicBezTo>
                    <a:pt x="6946" y="1978"/>
                    <a:pt x="6940" y="1978"/>
                    <a:pt x="6934" y="1972"/>
                  </a:cubicBezTo>
                  <a:lnTo>
                    <a:pt x="6934" y="1972"/>
                  </a:lnTo>
                  <a:cubicBezTo>
                    <a:pt x="6940" y="1978"/>
                    <a:pt x="6918" y="1984"/>
                    <a:pt x="6923" y="2000"/>
                  </a:cubicBezTo>
                  <a:lnTo>
                    <a:pt x="6912" y="1995"/>
                  </a:lnTo>
                  <a:cubicBezTo>
                    <a:pt x="6890" y="1995"/>
                    <a:pt x="6901" y="2028"/>
                    <a:pt x="6884" y="2028"/>
                  </a:cubicBezTo>
                  <a:cubicBezTo>
                    <a:pt x="6884" y="2017"/>
                    <a:pt x="6878" y="2017"/>
                    <a:pt x="6884" y="2006"/>
                  </a:cubicBezTo>
                  <a:lnTo>
                    <a:pt x="6884" y="2006"/>
                  </a:lnTo>
                  <a:cubicBezTo>
                    <a:pt x="6878" y="2006"/>
                    <a:pt x="6873" y="2012"/>
                    <a:pt x="6873" y="2017"/>
                  </a:cubicBezTo>
                  <a:cubicBezTo>
                    <a:pt x="6872" y="2017"/>
                    <a:pt x="6872" y="2016"/>
                    <a:pt x="6871" y="2016"/>
                  </a:cubicBezTo>
                  <a:cubicBezTo>
                    <a:pt x="6867" y="2016"/>
                    <a:pt x="6866" y="2029"/>
                    <a:pt x="6859" y="2029"/>
                  </a:cubicBezTo>
                  <a:cubicBezTo>
                    <a:pt x="6858" y="2029"/>
                    <a:pt x="6857" y="2029"/>
                    <a:pt x="6856" y="2028"/>
                  </a:cubicBezTo>
                  <a:lnTo>
                    <a:pt x="6856" y="2028"/>
                  </a:lnTo>
                  <a:cubicBezTo>
                    <a:pt x="6856" y="2034"/>
                    <a:pt x="6862" y="2040"/>
                    <a:pt x="6856" y="2045"/>
                  </a:cubicBezTo>
                  <a:cubicBezTo>
                    <a:pt x="6854" y="2045"/>
                    <a:pt x="6853" y="2045"/>
                    <a:pt x="6852" y="2044"/>
                  </a:cubicBezTo>
                  <a:lnTo>
                    <a:pt x="6852" y="2044"/>
                  </a:lnTo>
                  <a:cubicBezTo>
                    <a:pt x="6852" y="2048"/>
                    <a:pt x="6848" y="2051"/>
                    <a:pt x="6854" y="2055"/>
                  </a:cubicBezTo>
                  <a:lnTo>
                    <a:pt x="6854" y="2055"/>
                  </a:lnTo>
                  <a:cubicBezTo>
                    <a:pt x="6850" y="2053"/>
                    <a:pt x="6846" y="2052"/>
                    <a:pt x="6842" y="2052"/>
                  </a:cubicBezTo>
                  <a:cubicBezTo>
                    <a:pt x="6825" y="2052"/>
                    <a:pt x="6811" y="2070"/>
                    <a:pt x="6793" y="2070"/>
                  </a:cubicBezTo>
                  <a:cubicBezTo>
                    <a:pt x="6790" y="2070"/>
                    <a:pt x="6787" y="2069"/>
                    <a:pt x="6783" y="2068"/>
                  </a:cubicBezTo>
                  <a:cubicBezTo>
                    <a:pt x="6772" y="2073"/>
                    <a:pt x="6761" y="2084"/>
                    <a:pt x="6750" y="2090"/>
                  </a:cubicBezTo>
                  <a:cubicBezTo>
                    <a:pt x="6750" y="2090"/>
                    <a:pt x="6750" y="2084"/>
                    <a:pt x="6750" y="2084"/>
                  </a:cubicBezTo>
                  <a:lnTo>
                    <a:pt x="6750" y="2084"/>
                  </a:lnTo>
                  <a:cubicBezTo>
                    <a:pt x="6733" y="2084"/>
                    <a:pt x="6755" y="2112"/>
                    <a:pt x="6733" y="2112"/>
                  </a:cubicBezTo>
                  <a:cubicBezTo>
                    <a:pt x="6716" y="2107"/>
                    <a:pt x="6738" y="2101"/>
                    <a:pt x="6733" y="2101"/>
                  </a:cubicBezTo>
                  <a:cubicBezTo>
                    <a:pt x="6728" y="2093"/>
                    <a:pt x="6724" y="2091"/>
                    <a:pt x="6721" y="2091"/>
                  </a:cubicBezTo>
                  <a:cubicBezTo>
                    <a:pt x="6714" y="2091"/>
                    <a:pt x="6708" y="2103"/>
                    <a:pt x="6700" y="2103"/>
                  </a:cubicBezTo>
                  <a:cubicBezTo>
                    <a:pt x="6698" y="2103"/>
                    <a:pt x="6696" y="2103"/>
                    <a:pt x="6694" y="2101"/>
                  </a:cubicBezTo>
                  <a:cubicBezTo>
                    <a:pt x="6692" y="2101"/>
                    <a:pt x="6692" y="2100"/>
                    <a:pt x="6691" y="2100"/>
                  </a:cubicBezTo>
                  <a:cubicBezTo>
                    <a:pt x="6682" y="2100"/>
                    <a:pt x="6681" y="2124"/>
                    <a:pt x="6665" y="2124"/>
                  </a:cubicBezTo>
                  <a:cubicBezTo>
                    <a:pt x="6660" y="2140"/>
                    <a:pt x="6643" y="2157"/>
                    <a:pt x="6632" y="2163"/>
                  </a:cubicBezTo>
                  <a:cubicBezTo>
                    <a:pt x="6632" y="2152"/>
                    <a:pt x="6637" y="2157"/>
                    <a:pt x="6626" y="2146"/>
                  </a:cubicBezTo>
                  <a:lnTo>
                    <a:pt x="6626" y="2146"/>
                  </a:lnTo>
                  <a:cubicBezTo>
                    <a:pt x="6621" y="2152"/>
                    <a:pt x="6637" y="2163"/>
                    <a:pt x="6626" y="2174"/>
                  </a:cubicBezTo>
                  <a:cubicBezTo>
                    <a:pt x="6621" y="2168"/>
                    <a:pt x="6609" y="2168"/>
                    <a:pt x="6604" y="2157"/>
                  </a:cubicBezTo>
                  <a:lnTo>
                    <a:pt x="6615" y="2152"/>
                  </a:lnTo>
                  <a:cubicBezTo>
                    <a:pt x="6611" y="2149"/>
                    <a:pt x="6608" y="2148"/>
                    <a:pt x="6605" y="2148"/>
                  </a:cubicBezTo>
                  <a:cubicBezTo>
                    <a:pt x="6598" y="2148"/>
                    <a:pt x="6597" y="2157"/>
                    <a:pt x="6593" y="2157"/>
                  </a:cubicBezTo>
                  <a:lnTo>
                    <a:pt x="6593" y="2152"/>
                  </a:lnTo>
                  <a:cubicBezTo>
                    <a:pt x="6576" y="2163"/>
                    <a:pt x="6581" y="2180"/>
                    <a:pt x="6565" y="2185"/>
                  </a:cubicBezTo>
                  <a:lnTo>
                    <a:pt x="6565" y="2191"/>
                  </a:lnTo>
                  <a:cubicBezTo>
                    <a:pt x="6565" y="2198"/>
                    <a:pt x="6564" y="2200"/>
                    <a:pt x="6562" y="2200"/>
                  </a:cubicBezTo>
                  <a:cubicBezTo>
                    <a:pt x="6560" y="2200"/>
                    <a:pt x="6556" y="2196"/>
                    <a:pt x="6553" y="2196"/>
                  </a:cubicBezTo>
                  <a:cubicBezTo>
                    <a:pt x="6551" y="2196"/>
                    <a:pt x="6549" y="2198"/>
                    <a:pt x="6548" y="2202"/>
                  </a:cubicBezTo>
                  <a:lnTo>
                    <a:pt x="6537" y="2191"/>
                  </a:lnTo>
                  <a:cubicBezTo>
                    <a:pt x="6531" y="2196"/>
                    <a:pt x="6520" y="2219"/>
                    <a:pt x="6514" y="2224"/>
                  </a:cubicBezTo>
                  <a:cubicBezTo>
                    <a:pt x="6514" y="2208"/>
                    <a:pt x="6525" y="2196"/>
                    <a:pt x="6531" y="2185"/>
                  </a:cubicBezTo>
                  <a:lnTo>
                    <a:pt x="6531" y="2185"/>
                  </a:lnTo>
                  <a:cubicBezTo>
                    <a:pt x="6523" y="2185"/>
                    <a:pt x="6514" y="2192"/>
                    <a:pt x="6510" y="2200"/>
                  </a:cubicBezTo>
                  <a:lnTo>
                    <a:pt x="6510" y="2200"/>
                  </a:lnTo>
                  <a:cubicBezTo>
                    <a:pt x="6511" y="2200"/>
                    <a:pt x="6511" y="2200"/>
                    <a:pt x="6511" y="2200"/>
                  </a:cubicBezTo>
                  <a:cubicBezTo>
                    <a:pt x="6511" y="2200"/>
                    <a:pt x="6513" y="2200"/>
                    <a:pt x="6514" y="2202"/>
                  </a:cubicBezTo>
                  <a:cubicBezTo>
                    <a:pt x="6514" y="2219"/>
                    <a:pt x="6503" y="2230"/>
                    <a:pt x="6492" y="2236"/>
                  </a:cubicBezTo>
                  <a:cubicBezTo>
                    <a:pt x="6489" y="2226"/>
                    <a:pt x="6484" y="2223"/>
                    <a:pt x="6478" y="2223"/>
                  </a:cubicBezTo>
                  <a:cubicBezTo>
                    <a:pt x="6469" y="2223"/>
                    <a:pt x="6457" y="2231"/>
                    <a:pt x="6446" y="2231"/>
                  </a:cubicBezTo>
                  <a:cubicBezTo>
                    <a:pt x="6440" y="2231"/>
                    <a:pt x="6435" y="2229"/>
                    <a:pt x="6430" y="2224"/>
                  </a:cubicBezTo>
                  <a:cubicBezTo>
                    <a:pt x="6413" y="2247"/>
                    <a:pt x="6380" y="2241"/>
                    <a:pt x="6357" y="2258"/>
                  </a:cubicBezTo>
                  <a:cubicBezTo>
                    <a:pt x="6380" y="2280"/>
                    <a:pt x="6346" y="2264"/>
                    <a:pt x="6363" y="2286"/>
                  </a:cubicBezTo>
                  <a:cubicBezTo>
                    <a:pt x="6357" y="2292"/>
                    <a:pt x="6352" y="2292"/>
                    <a:pt x="6352" y="2292"/>
                  </a:cubicBezTo>
                  <a:lnTo>
                    <a:pt x="6324" y="2286"/>
                  </a:lnTo>
                  <a:cubicBezTo>
                    <a:pt x="6318" y="2280"/>
                    <a:pt x="6329" y="2275"/>
                    <a:pt x="6324" y="2269"/>
                  </a:cubicBezTo>
                  <a:lnTo>
                    <a:pt x="6324" y="2269"/>
                  </a:lnTo>
                  <a:cubicBezTo>
                    <a:pt x="6322" y="2270"/>
                    <a:pt x="6320" y="2271"/>
                    <a:pt x="6318" y="2271"/>
                  </a:cubicBezTo>
                  <a:cubicBezTo>
                    <a:pt x="6312" y="2271"/>
                    <a:pt x="6310" y="2264"/>
                    <a:pt x="6301" y="2264"/>
                  </a:cubicBezTo>
                  <a:lnTo>
                    <a:pt x="6301" y="2264"/>
                  </a:lnTo>
                  <a:cubicBezTo>
                    <a:pt x="6307" y="2269"/>
                    <a:pt x="6301" y="2275"/>
                    <a:pt x="6296" y="2280"/>
                  </a:cubicBezTo>
                  <a:lnTo>
                    <a:pt x="6313" y="2286"/>
                  </a:lnTo>
                  <a:cubicBezTo>
                    <a:pt x="6309" y="2291"/>
                    <a:pt x="6305" y="2293"/>
                    <a:pt x="6301" y="2293"/>
                  </a:cubicBezTo>
                  <a:cubicBezTo>
                    <a:pt x="6294" y="2293"/>
                    <a:pt x="6287" y="2284"/>
                    <a:pt x="6279" y="2284"/>
                  </a:cubicBezTo>
                  <a:cubicBezTo>
                    <a:pt x="6276" y="2284"/>
                    <a:pt x="6272" y="2286"/>
                    <a:pt x="6268" y="2292"/>
                  </a:cubicBezTo>
                  <a:lnTo>
                    <a:pt x="6273" y="2280"/>
                  </a:lnTo>
                  <a:lnTo>
                    <a:pt x="6273" y="2280"/>
                  </a:lnTo>
                  <a:cubicBezTo>
                    <a:pt x="6262" y="2292"/>
                    <a:pt x="6234" y="2303"/>
                    <a:pt x="6234" y="2325"/>
                  </a:cubicBezTo>
                  <a:cubicBezTo>
                    <a:pt x="6234" y="2325"/>
                    <a:pt x="6223" y="2320"/>
                    <a:pt x="6229" y="2314"/>
                  </a:cubicBezTo>
                  <a:lnTo>
                    <a:pt x="6229" y="2314"/>
                  </a:lnTo>
                  <a:cubicBezTo>
                    <a:pt x="6203" y="2324"/>
                    <a:pt x="6186" y="2359"/>
                    <a:pt x="6166" y="2359"/>
                  </a:cubicBezTo>
                  <a:cubicBezTo>
                    <a:pt x="6164" y="2359"/>
                    <a:pt x="6163" y="2359"/>
                    <a:pt x="6161" y="2359"/>
                  </a:cubicBezTo>
                  <a:lnTo>
                    <a:pt x="6161" y="2353"/>
                  </a:lnTo>
                  <a:cubicBezTo>
                    <a:pt x="6157" y="2358"/>
                    <a:pt x="6156" y="2366"/>
                    <a:pt x="6153" y="2366"/>
                  </a:cubicBezTo>
                  <a:cubicBezTo>
                    <a:pt x="6152" y="2366"/>
                    <a:pt x="6151" y="2365"/>
                    <a:pt x="6150" y="2364"/>
                  </a:cubicBezTo>
                  <a:cubicBezTo>
                    <a:pt x="6150" y="2364"/>
                    <a:pt x="6150" y="2359"/>
                    <a:pt x="6145" y="2359"/>
                  </a:cubicBezTo>
                  <a:cubicBezTo>
                    <a:pt x="6145" y="2364"/>
                    <a:pt x="6139" y="2376"/>
                    <a:pt x="6133" y="2376"/>
                  </a:cubicBezTo>
                  <a:lnTo>
                    <a:pt x="6133" y="2364"/>
                  </a:lnTo>
                  <a:cubicBezTo>
                    <a:pt x="6105" y="2370"/>
                    <a:pt x="6105" y="2398"/>
                    <a:pt x="6089" y="2415"/>
                  </a:cubicBezTo>
                  <a:cubicBezTo>
                    <a:pt x="6082" y="2404"/>
                    <a:pt x="6070" y="2400"/>
                    <a:pt x="6060" y="2400"/>
                  </a:cubicBezTo>
                  <a:cubicBezTo>
                    <a:pt x="6054" y="2400"/>
                    <a:pt x="6048" y="2402"/>
                    <a:pt x="6044" y="2404"/>
                  </a:cubicBezTo>
                  <a:lnTo>
                    <a:pt x="6044" y="2398"/>
                  </a:lnTo>
                  <a:cubicBezTo>
                    <a:pt x="6016" y="2409"/>
                    <a:pt x="6005" y="2437"/>
                    <a:pt x="5982" y="2460"/>
                  </a:cubicBezTo>
                  <a:cubicBezTo>
                    <a:pt x="5978" y="2456"/>
                    <a:pt x="5973" y="2455"/>
                    <a:pt x="5968" y="2455"/>
                  </a:cubicBezTo>
                  <a:cubicBezTo>
                    <a:pt x="5947" y="2455"/>
                    <a:pt x="5921" y="2476"/>
                    <a:pt x="5898" y="2476"/>
                  </a:cubicBezTo>
                  <a:cubicBezTo>
                    <a:pt x="5904" y="2476"/>
                    <a:pt x="5904" y="2493"/>
                    <a:pt x="5898" y="2493"/>
                  </a:cubicBezTo>
                  <a:cubicBezTo>
                    <a:pt x="5894" y="2493"/>
                    <a:pt x="5890" y="2505"/>
                    <a:pt x="5886" y="2505"/>
                  </a:cubicBezTo>
                  <a:cubicBezTo>
                    <a:pt x="5884" y="2505"/>
                    <a:pt x="5883" y="2503"/>
                    <a:pt x="5881" y="2499"/>
                  </a:cubicBezTo>
                  <a:cubicBezTo>
                    <a:pt x="5877" y="2492"/>
                    <a:pt x="5873" y="2490"/>
                    <a:pt x="5869" y="2490"/>
                  </a:cubicBezTo>
                  <a:cubicBezTo>
                    <a:pt x="5862" y="2490"/>
                    <a:pt x="5857" y="2495"/>
                    <a:pt x="5853" y="2499"/>
                  </a:cubicBezTo>
                  <a:lnTo>
                    <a:pt x="5859" y="2521"/>
                  </a:lnTo>
                  <a:cubicBezTo>
                    <a:pt x="5854" y="2519"/>
                    <a:pt x="5850" y="2518"/>
                    <a:pt x="5846" y="2518"/>
                  </a:cubicBezTo>
                  <a:cubicBezTo>
                    <a:pt x="5821" y="2518"/>
                    <a:pt x="5806" y="2549"/>
                    <a:pt x="5788" y="2549"/>
                  </a:cubicBezTo>
                  <a:cubicBezTo>
                    <a:pt x="5784" y="2549"/>
                    <a:pt x="5779" y="2547"/>
                    <a:pt x="5775" y="2544"/>
                  </a:cubicBezTo>
                  <a:cubicBezTo>
                    <a:pt x="5769" y="2555"/>
                    <a:pt x="5764" y="2555"/>
                    <a:pt x="5758" y="2566"/>
                  </a:cubicBezTo>
                  <a:lnTo>
                    <a:pt x="5753" y="2555"/>
                  </a:lnTo>
                  <a:cubicBezTo>
                    <a:pt x="5736" y="2560"/>
                    <a:pt x="5725" y="2560"/>
                    <a:pt x="5708" y="2572"/>
                  </a:cubicBezTo>
                  <a:lnTo>
                    <a:pt x="5708" y="2566"/>
                  </a:lnTo>
                  <a:cubicBezTo>
                    <a:pt x="5697" y="2566"/>
                    <a:pt x="5708" y="2605"/>
                    <a:pt x="5697" y="2611"/>
                  </a:cubicBezTo>
                  <a:lnTo>
                    <a:pt x="5685" y="2594"/>
                  </a:lnTo>
                  <a:cubicBezTo>
                    <a:pt x="5669" y="2605"/>
                    <a:pt x="5641" y="2600"/>
                    <a:pt x="5624" y="2628"/>
                  </a:cubicBezTo>
                  <a:cubicBezTo>
                    <a:pt x="5624" y="2622"/>
                    <a:pt x="5624" y="2616"/>
                    <a:pt x="5624" y="2616"/>
                  </a:cubicBezTo>
                  <a:cubicBezTo>
                    <a:pt x="5618" y="2622"/>
                    <a:pt x="5588" y="2622"/>
                    <a:pt x="5595" y="2642"/>
                  </a:cubicBezTo>
                  <a:lnTo>
                    <a:pt x="5595" y="2642"/>
                  </a:lnTo>
                  <a:cubicBezTo>
                    <a:pt x="5594" y="2640"/>
                    <a:pt x="5593" y="2639"/>
                    <a:pt x="5591" y="2639"/>
                  </a:cubicBezTo>
                  <a:cubicBezTo>
                    <a:pt x="5585" y="2639"/>
                    <a:pt x="5577" y="2658"/>
                    <a:pt x="5568" y="2667"/>
                  </a:cubicBezTo>
                  <a:lnTo>
                    <a:pt x="5568" y="2656"/>
                  </a:lnTo>
                  <a:cubicBezTo>
                    <a:pt x="5562" y="2672"/>
                    <a:pt x="5562" y="2678"/>
                    <a:pt x="5557" y="2689"/>
                  </a:cubicBezTo>
                  <a:cubicBezTo>
                    <a:pt x="5551" y="2689"/>
                    <a:pt x="5545" y="2678"/>
                    <a:pt x="5551" y="2678"/>
                  </a:cubicBezTo>
                  <a:lnTo>
                    <a:pt x="5551" y="2678"/>
                  </a:lnTo>
                  <a:cubicBezTo>
                    <a:pt x="5540" y="2678"/>
                    <a:pt x="5551" y="2695"/>
                    <a:pt x="5534" y="2695"/>
                  </a:cubicBezTo>
                  <a:lnTo>
                    <a:pt x="5534" y="2684"/>
                  </a:lnTo>
                  <a:cubicBezTo>
                    <a:pt x="5523" y="2689"/>
                    <a:pt x="5529" y="2695"/>
                    <a:pt x="5523" y="2706"/>
                  </a:cubicBezTo>
                  <a:cubicBezTo>
                    <a:pt x="5523" y="2708"/>
                    <a:pt x="5520" y="2710"/>
                    <a:pt x="5516" y="2710"/>
                  </a:cubicBezTo>
                  <a:cubicBezTo>
                    <a:pt x="5510" y="2710"/>
                    <a:pt x="5502" y="2707"/>
                    <a:pt x="5495" y="2700"/>
                  </a:cubicBezTo>
                  <a:lnTo>
                    <a:pt x="5495" y="2700"/>
                  </a:lnTo>
                  <a:cubicBezTo>
                    <a:pt x="5501" y="2712"/>
                    <a:pt x="5495" y="2723"/>
                    <a:pt x="5489" y="2723"/>
                  </a:cubicBezTo>
                  <a:cubicBezTo>
                    <a:pt x="5489" y="2717"/>
                    <a:pt x="5489" y="2712"/>
                    <a:pt x="5489" y="2712"/>
                  </a:cubicBezTo>
                  <a:cubicBezTo>
                    <a:pt x="5469" y="2712"/>
                    <a:pt x="5467" y="2735"/>
                    <a:pt x="5454" y="2735"/>
                  </a:cubicBezTo>
                  <a:cubicBezTo>
                    <a:pt x="5453" y="2735"/>
                    <a:pt x="5452" y="2735"/>
                    <a:pt x="5450" y="2734"/>
                  </a:cubicBezTo>
                  <a:cubicBezTo>
                    <a:pt x="5450" y="2728"/>
                    <a:pt x="5450" y="2728"/>
                    <a:pt x="5445" y="2728"/>
                  </a:cubicBezTo>
                  <a:cubicBezTo>
                    <a:pt x="5461" y="2723"/>
                    <a:pt x="5473" y="2717"/>
                    <a:pt x="5473" y="2717"/>
                  </a:cubicBezTo>
                  <a:cubicBezTo>
                    <a:pt x="5467" y="2706"/>
                    <a:pt x="5456" y="2712"/>
                    <a:pt x="5456" y="2689"/>
                  </a:cubicBezTo>
                  <a:cubicBezTo>
                    <a:pt x="5450" y="2706"/>
                    <a:pt x="5445" y="2728"/>
                    <a:pt x="5428" y="2728"/>
                  </a:cubicBezTo>
                  <a:lnTo>
                    <a:pt x="5428" y="2723"/>
                  </a:lnTo>
                  <a:cubicBezTo>
                    <a:pt x="5422" y="2723"/>
                    <a:pt x="5422" y="2728"/>
                    <a:pt x="5422" y="2728"/>
                  </a:cubicBezTo>
                  <a:lnTo>
                    <a:pt x="5411" y="2728"/>
                  </a:lnTo>
                  <a:cubicBezTo>
                    <a:pt x="5410" y="2727"/>
                    <a:pt x="5409" y="2727"/>
                    <a:pt x="5407" y="2727"/>
                  </a:cubicBezTo>
                  <a:cubicBezTo>
                    <a:pt x="5401" y="2727"/>
                    <a:pt x="5393" y="2734"/>
                    <a:pt x="5389" y="2734"/>
                  </a:cubicBezTo>
                  <a:cubicBezTo>
                    <a:pt x="5394" y="2745"/>
                    <a:pt x="5389" y="2751"/>
                    <a:pt x="5400" y="2756"/>
                  </a:cubicBezTo>
                  <a:cubicBezTo>
                    <a:pt x="5400" y="2756"/>
                    <a:pt x="5400" y="2751"/>
                    <a:pt x="5405" y="2751"/>
                  </a:cubicBezTo>
                  <a:cubicBezTo>
                    <a:pt x="5405" y="2745"/>
                    <a:pt x="5411" y="2745"/>
                    <a:pt x="5417" y="2740"/>
                  </a:cubicBezTo>
                  <a:lnTo>
                    <a:pt x="5417" y="2740"/>
                  </a:lnTo>
                  <a:cubicBezTo>
                    <a:pt x="5417" y="2748"/>
                    <a:pt x="5417" y="2753"/>
                    <a:pt x="5412" y="2753"/>
                  </a:cubicBezTo>
                  <a:cubicBezTo>
                    <a:pt x="5411" y="2753"/>
                    <a:pt x="5408" y="2752"/>
                    <a:pt x="5405" y="2751"/>
                  </a:cubicBezTo>
                  <a:cubicBezTo>
                    <a:pt x="5405" y="2762"/>
                    <a:pt x="5405" y="2773"/>
                    <a:pt x="5405" y="2779"/>
                  </a:cubicBezTo>
                  <a:cubicBezTo>
                    <a:pt x="5389" y="2762"/>
                    <a:pt x="5372" y="2762"/>
                    <a:pt x="5366" y="2751"/>
                  </a:cubicBezTo>
                  <a:cubicBezTo>
                    <a:pt x="5349" y="2768"/>
                    <a:pt x="5327" y="2779"/>
                    <a:pt x="5327" y="2807"/>
                  </a:cubicBezTo>
                  <a:cubicBezTo>
                    <a:pt x="5326" y="2808"/>
                    <a:pt x="5325" y="2808"/>
                    <a:pt x="5324" y="2808"/>
                  </a:cubicBezTo>
                  <a:cubicBezTo>
                    <a:pt x="5319" y="2808"/>
                    <a:pt x="5316" y="2801"/>
                    <a:pt x="5316" y="2801"/>
                  </a:cubicBezTo>
                  <a:cubicBezTo>
                    <a:pt x="5316" y="2796"/>
                    <a:pt x="5321" y="2796"/>
                    <a:pt x="5321" y="2790"/>
                  </a:cubicBezTo>
                  <a:lnTo>
                    <a:pt x="5321" y="2790"/>
                  </a:lnTo>
                  <a:cubicBezTo>
                    <a:pt x="5310" y="2801"/>
                    <a:pt x="5293" y="2807"/>
                    <a:pt x="5299" y="2824"/>
                  </a:cubicBezTo>
                  <a:cubicBezTo>
                    <a:pt x="5286" y="2824"/>
                    <a:pt x="5293" y="2814"/>
                    <a:pt x="5290" y="2814"/>
                  </a:cubicBezTo>
                  <a:lnTo>
                    <a:pt x="5290" y="2814"/>
                  </a:lnTo>
                  <a:cubicBezTo>
                    <a:pt x="5288" y="2814"/>
                    <a:pt x="5286" y="2815"/>
                    <a:pt x="5282" y="2818"/>
                  </a:cubicBezTo>
                  <a:lnTo>
                    <a:pt x="5282" y="2812"/>
                  </a:lnTo>
                  <a:cubicBezTo>
                    <a:pt x="5279" y="2812"/>
                    <a:pt x="5276" y="2811"/>
                    <a:pt x="5274" y="2811"/>
                  </a:cubicBezTo>
                  <a:cubicBezTo>
                    <a:pt x="5242" y="2811"/>
                    <a:pt x="5244" y="2865"/>
                    <a:pt x="5207" y="2865"/>
                  </a:cubicBezTo>
                  <a:cubicBezTo>
                    <a:pt x="5204" y="2865"/>
                    <a:pt x="5201" y="2865"/>
                    <a:pt x="5198" y="2864"/>
                  </a:cubicBezTo>
                  <a:lnTo>
                    <a:pt x="5198" y="2864"/>
                  </a:lnTo>
                  <a:cubicBezTo>
                    <a:pt x="5198" y="2865"/>
                    <a:pt x="5198" y="2866"/>
                    <a:pt x="5198" y="2868"/>
                  </a:cubicBezTo>
                  <a:cubicBezTo>
                    <a:pt x="5153" y="2874"/>
                    <a:pt x="5120" y="2924"/>
                    <a:pt x="5069" y="2924"/>
                  </a:cubicBezTo>
                  <a:cubicBezTo>
                    <a:pt x="5053" y="2924"/>
                    <a:pt x="5058" y="2936"/>
                    <a:pt x="5053" y="2947"/>
                  </a:cubicBezTo>
                  <a:lnTo>
                    <a:pt x="5047" y="2936"/>
                  </a:lnTo>
                  <a:lnTo>
                    <a:pt x="5041" y="2952"/>
                  </a:lnTo>
                  <a:cubicBezTo>
                    <a:pt x="5039" y="2958"/>
                    <a:pt x="5034" y="2959"/>
                    <a:pt x="5029" y="2959"/>
                  </a:cubicBezTo>
                  <a:cubicBezTo>
                    <a:pt x="5025" y="2959"/>
                    <a:pt x="5019" y="2958"/>
                    <a:pt x="5013" y="2958"/>
                  </a:cubicBezTo>
                  <a:cubicBezTo>
                    <a:pt x="5039" y="2917"/>
                    <a:pt x="5093" y="2862"/>
                    <a:pt x="5137" y="2818"/>
                  </a:cubicBezTo>
                  <a:lnTo>
                    <a:pt x="5137" y="2818"/>
                  </a:lnTo>
                  <a:cubicBezTo>
                    <a:pt x="5137" y="2818"/>
                    <a:pt x="5137" y="2818"/>
                    <a:pt x="5137" y="2818"/>
                  </a:cubicBezTo>
                  <a:cubicBezTo>
                    <a:pt x="5137" y="2818"/>
                    <a:pt x="5137" y="2818"/>
                    <a:pt x="5137" y="2818"/>
                  </a:cubicBezTo>
                  <a:lnTo>
                    <a:pt x="5137" y="2818"/>
                  </a:lnTo>
                  <a:cubicBezTo>
                    <a:pt x="5137" y="2818"/>
                    <a:pt x="5137" y="2818"/>
                    <a:pt x="5137" y="2818"/>
                  </a:cubicBezTo>
                  <a:lnTo>
                    <a:pt x="5137" y="2818"/>
                  </a:lnTo>
                  <a:cubicBezTo>
                    <a:pt x="5139" y="2818"/>
                    <a:pt x="5141" y="2817"/>
                    <a:pt x="5142" y="2815"/>
                  </a:cubicBezTo>
                  <a:lnTo>
                    <a:pt x="5142" y="2815"/>
                  </a:lnTo>
                  <a:cubicBezTo>
                    <a:pt x="5140" y="2816"/>
                    <a:pt x="5139" y="2817"/>
                    <a:pt x="5137" y="2818"/>
                  </a:cubicBezTo>
                  <a:lnTo>
                    <a:pt x="5137" y="2818"/>
                  </a:lnTo>
                  <a:cubicBezTo>
                    <a:pt x="5140" y="2814"/>
                    <a:pt x="5144" y="2810"/>
                    <a:pt x="5148" y="2807"/>
                  </a:cubicBezTo>
                  <a:lnTo>
                    <a:pt x="5148" y="2807"/>
                  </a:lnTo>
                  <a:cubicBezTo>
                    <a:pt x="5148" y="2807"/>
                    <a:pt x="5145" y="2811"/>
                    <a:pt x="5142" y="2815"/>
                  </a:cubicBezTo>
                  <a:lnTo>
                    <a:pt x="5142" y="2815"/>
                  </a:lnTo>
                  <a:cubicBezTo>
                    <a:pt x="5177" y="2795"/>
                    <a:pt x="5188" y="2789"/>
                    <a:pt x="5215" y="2779"/>
                  </a:cubicBezTo>
                  <a:cubicBezTo>
                    <a:pt x="5209" y="2762"/>
                    <a:pt x="5265" y="2717"/>
                    <a:pt x="5288" y="2689"/>
                  </a:cubicBezTo>
                  <a:cubicBezTo>
                    <a:pt x="5296" y="2687"/>
                    <a:pt x="5302" y="2686"/>
                    <a:pt x="5306" y="2686"/>
                  </a:cubicBezTo>
                  <a:cubicBezTo>
                    <a:pt x="5329" y="2686"/>
                    <a:pt x="5275" y="2724"/>
                    <a:pt x="5299" y="2728"/>
                  </a:cubicBezTo>
                  <a:cubicBezTo>
                    <a:pt x="5288" y="2717"/>
                    <a:pt x="5372" y="2667"/>
                    <a:pt x="5349" y="2667"/>
                  </a:cubicBezTo>
                  <a:cubicBezTo>
                    <a:pt x="5382" y="2659"/>
                    <a:pt x="5385" y="2653"/>
                    <a:pt x="5395" y="2653"/>
                  </a:cubicBezTo>
                  <a:cubicBezTo>
                    <a:pt x="5399" y="2653"/>
                    <a:pt x="5403" y="2654"/>
                    <a:pt x="5411" y="2656"/>
                  </a:cubicBezTo>
                  <a:cubicBezTo>
                    <a:pt x="5405" y="2633"/>
                    <a:pt x="5445" y="2633"/>
                    <a:pt x="5467" y="2605"/>
                  </a:cubicBezTo>
                  <a:cubicBezTo>
                    <a:pt x="5486" y="2598"/>
                    <a:pt x="5496" y="2597"/>
                    <a:pt x="5502" y="2597"/>
                  </a:cubicBezTo>
                  <a:cubicBezTo>
                    <a:pt x="5507" y="2597"/>
                    <a:pt x="5510" y="2598"/>
                    <a:pt x="5513" y="2598"/>
                  </a:cubicBezTo>
                  <a:cubicBezTo>
                    <a:pt x="5519" y="2598"/>
                    <a:pt x="5526" y="2595"/>
                    <a:pt x="5551" y="2577"/>
                  </a:cubicBezTo>
                  <a:cubicBezTo>
                    <a:pt x="5554" y="2577"/>
                    <a:pt x="5556" y="2577"/>
                    <a:pt x="5557" y="2577"/>
                  </a:cubicBezTo>
                  <a:cubicBezTo>
                    <a:pt x="5577" y="2577"/>
                    <a:pt x="5534" y="2605"/>
                    <a:pt x="5534" y="2605"/>
                  </a:cubicBezTo>
                  <a:cubicBezTo>
                    <a:pt x="5596" y="2572"/>
                    <a:pt x="5557" y="2572"/>
                    <a:pt x="5562" y="2560"/>
                  </a:cubicBezTo>
                  <a:cubicBezTo>
                    <a:pt x="5589" y="2544"/>
                    <a:pt x="5602" y="2539"/>
                    <a:pt x="5608" y="2539"/>
                  </a:cubicBezTo>
                  <a:cubicBezTo>
                    <a:pt x="5618" y="2539"/>
                    <a:pt x="5615" y="2550"/>
                    <a:pt x="5629" y="2550"/>
                  </a:cubicBezTo>
                  <a:cubicBezTo>
                    <a:pt x="5631" y="2550"/>
                    <a:pt x="5633" y="2550"/>
                    <a:pt x="5635" y="2549"/>
                  </a:cubicBezTo>
                  <a:cubicBezTo>
                    <a:pt x="5680" y="2521"/>
                    <a:pt x="5708" y="2488"/>
                    <a:pt x="5741" y="2471"/>
                  </a:cubicBezTo>
                  <a:cubicBezTo>
                    <a:pt x="5747" y="2471"/>
                    <a:pt x="5753" y="2471"/>
                    <a:pt x="5747" y="2476"/>
                  </a:cubicBezTo>
                  <a:cubicBezTo>
                    <a:pt x="5792" y="2437"/>
                    <a:pt x="5893" y="2404"/>
                    <a:pt x="5943" y="2359"/>
                  </a:cubicBezTo>
                  <a:lnTo>
                    <a:pt x="5954" y="2359"/>
                  </a:lnTo>
                  <a:cubicBezTo>
                    <a:pt x="5943" y="2353"/>
                    <a:pt x="5937" y="2348"/>
                    <a:pt x="5937" y="2342"/>
                  </a:cubicBezTo>
                  <a:cubicBezTo>
                    <a:pt x="5962" y="2327"/>
                    <a:pt x="5979" y="2308"/>
                    <a:pt x="5994" y="2308"/>
                  </a:cubicBezTo>
                  <a:cubicBezTo>
                    <a:pt x="5995" y="2308"/>
                    <a:pt x="5997" y="2308"/>
                    <a:pt x="5999" y="2308"/>
                  </a:cubicBezTo>
                  <a:cubicBezTo>
                    <a:pt x="5982" y="2320"/>
                    <a:pt x="5982" y="2320"/>
                    <a:pt x="5977" y="2331"/>
                  </a:cubicBezTo>
                  <a:lnTo>
                    <a:pt x="6005" y="2308"/>
                  </a:lnTo>
                  <a:lnTo>
                    <a:pt x="6005" y="2308"/>
                  </a:lnTo>
                  <a:cubicBezTo>
                    <a:pt x="6038" y="2314"/>
                    <a:pt x="5965" y="2336"/>
                    <a:pt x="5971" y="2348"/>
                  </a:cubicBezTo>
                  <a:cubicBezTo>
                    <a:pt x="6027" y="2314"/>
                    <a:pt x="6089" y="2269"/>
                    <a:pt x="6133" y="2247"/>
                  </a:cubicBezTo>
                  <a:lnTo>
                    <a:pt x="6133" y="2247"/>
                  </a:lnTo>
                  <a:cubicBezTo>
                    <a:pt x="6148" y="2256"/>
                    <a:pt x="6066" y="2290"/>
                    <a:pt x="6081" y="2290"/>
                  </a:cubicBezTo>
                  <a:cubicBezTo>
                    <a:pt x="6083" y="2290"/>
                    <a:pt x="6089" y="2289"/>
                    <a:pt x="6100" y="2286"/>
                  </a:cubicBezTo>
                  <a:lnTo>
                    <a:pt x="6100" y="2286"/>
                  </a:lnTo>
                  <a:lnTo>
                    <a:pt x="6027" y="2320"/>
                  </a:lnTo>
                  <a:cubicBezTo>
                    <a:pt x="6034" y="2319"/>
                    <a:pt x="6039" y="2319"/>
                    <a:pt x="6042" y="2319"/>
                  </a:cubicBezTo>
                  <a:cubicBezTo>
                    <a:pt x="6067" y="2319"/>
                    <a:pt x="5989" y="2336"/>
                    <a:pt x="6044" y="2336"/>
                  </a:cubicBezTo>
                  <a:cubicBezTo>
                    <a:pt x="6139" y="2297"/>
                    <a:pt x="6139" y="2280"/>
                    <a:pt x="6234" y="2236"/>
                  </a:cubicBezTo>
                  <a:cubicBezTo>
                    <a:pt x="6251" y="2219"/>
                    <a:pt x="6223" y="2230"/>
                    <a:pt x="6240" y="2213"/>
                  </a:cubicBezTo>
                  <a:cubicBezTo>
                    <a:pt x="6357" y="2135"/>
                    <a:pt x="6357" y="2196"/>
                    <a:pt x="6441" y="2129"/>
                  </a:cubicBezTo>
                  <a:cubicBezTo>
                    <a:pt x="6458" y="2107"/>
                    <a:pt x="6458" y="2084"/>
                    <a:pt x="6531" y="2062"/>
                  </a:cubicBezTo>
                  <a:lnTo>
                    <a:pt x="6531" y="2062"/>
                  </a:lnTo>
                  <a:lnTo>
                    <a:pt x="6520" y="2090"/>
                  </a:lnTo>
                  <a:cubicBezTo>
                    <a:pt x="6604" y="2045"/>
                    <a:pt x="6553" y="2040"/>
                    <a:pt x="6654" y="2006"/>
                  </a:cubicBezTo>
                  <a:lnTo>
                    <a:pt x="6654" y="2006"/>
                  </a:lnTo>
                  <a:cubicBezTo>
                    <a:pt x="6639" y="2021"/>
                    <a:pt x="6597" y="2040"/>
                    <a:pt x="6601" y="2040"/>
                  </a:cubicBezTo>
                  <a:cubicBezTo>
                    <a:pt x="6601" y="2040"/>
                    <a:pt x="6602" y="2040"/>
                    <a:pt x="6604" y="2040"/>
                  </a:cubicBezTo>
                  <a:cubicBezTo>
                    <a:pt x="6665" y="2023"/>
                    <a:pt x="6637" y="2012"/>
                    <a:pt x="6682" y="1989"/>
                  </a:cubicBezTo>
                  <a:lnTo>
                    <a:pt x="6699" y="1995"/>
                  </a:lnTo>
                  <a:cubicBezTo>
                    <a:pt x="6794" y="1950"/>
                    <a:pt x="6890" y="1888"/>
                    <a:pt x="6990" y="1832"/>
                  </a:cubicBezTo>
                  <a:lnTo>
                    <a:pt x="6990" y="1832"/>
                  </a:lnTo>
                  <a:cubicBezTo>
                    <a:pt x="6990" y="1837"/>
                    <a:pt x="6981" y="1847"/>
                    <a:pt x="6988" y="1847"/>
                  </a:cubicBezTo>
                  <a:cubicBezTo>
                    <a:pt x="6991" y="1847"/>
                    <a:pt x="6995" y="1846"/>
                    <a:pt x="7002" y="1844"/>
                  </a:cubicBezTo>
                  <a:cubicBezTo>
                    <a:pt x="7125" y="1771"/>
                    <a:pt x="7276" y="1709"/>
                    <a:pt x="7405" y="1653"/>
                  </a:cubicBezTo>
                  <a:lnTo>
                    <a:pt x="7450" y="1614"/>
                  </a:lnTo>
                  <a:cubicBezTo>
                    <a:pt x="7453" y="1612"/>
                    <a:pt x="7456" y="1612"/>
                    <a:pt x="7459" y="1612"/>
                  </a:cubicBezTo>
                  <a:cubicBezTo>
                    <a:pt x="7465" y="1612"/>
                    <a:pt x="7469" y="1616"/>
                    <a:pt x="7461" y="1620"/>
                  </a:cubicBezTo>
                  <a:cubicBezTo>
                    <a:pt x="7511" y="1603"/>
                    <a:pt x="7461" y="1608"/>
                    <a:pt x="7483" y="1592"/>
                  </a:cubicBezTo>
                  <a:cubicBezTo>
                    <a:pt x="7493" y="1586"/>
                    <a:pt x="7502" y="1584"/>
                    <a:pt x="7507" y="1584"/>
                  </a:cubicBezTo>
                  <a:cubicBezTo>
                    <a:pt x="7514" y="1584"/>
                    <a:pt x="7515" y="1588"/>
                    <a:pt x="7506" y="1597"/>
                  </a:cubicBezTo>
                  <a:cubicBezTo>
                    <a:pt x="7584" y="1541"/>
                    <a:pt x="7741" y="1451"/>
                    <a:pt x="7836" y="1418"/>
                  </a:cubicBezTo>
                  <a:lnTo>
                    <a:pt x="7836" y="1418"/>
                  </a:lnTo>
                  <a:lnTo>
                    <a:pt x="7819" y="1429"/>
                  </a:lnTo>
                  <a:cubicBezTo>
                    <a:pt x="7892" y="1401"/>
                    <a:pt x="7886" y="1362"/>
                    <a:pt x="7959" y="1345"/>
                  </a:cubicBezTo>
                  <a:lnTo>
                    <a:pt x="7959" y="1345"/>
                  </a:lnTo>
                  <a:lnTo>
                    <a:pt x="7948" y="1351"/>
                  </a:lnTo>
                  <a:cubicBezTo>
                    <a:pt x="7959" y="1345"/>
                    <a:pt x="7970" y="1339"/>
                    <a:pt x="7976" y="1339"/>
                  </a:cubicBezTo>
                  <a:close/>
                  <a:moveTo>
                    <a:pt x="5697" y="2946"/>
                  </a:moveTo>
                  <a:lnTo>
                    <a:pt x="5697" y="2946"/>
                  </a:lnTo>
                  <a:cubicBezTo>
                    <a:pt x="5700" y="2952"/>
                    <a:pt x="5702" y="2958"/>
                    <a:pt x="5702" y="2964"/>
                  </a:cubicBezTo>
                  <a:cubicBezTo>
                    <a:pt x="5698" y="2959"/>
                    <a:pt x="5697" y="2951"/>
                    <a:pt x="5697" y="2946"/>
                  </a:cubicBezTo>
                  <a:close/>
                  <a:moveTo>
                    <a:pt x="5769" y="2958"/>
                  </a:moveTo>
                  <a:cubicBezTo>
                    <a:pt x="5769" y="2964"/>
                    <a:pt x="5769" y="2958"/>
                    <a:pt x="5775" y="2969"/>
                  </a:cubicBezTo>
                  <a:cubicBezTo>
                    <a:pt x="5775" y="2964"/>
                    <a:pt x="5769" y="2964"/>
                    <a:pt x="5769" y="2958"/>
                  </a:cubicBezTo>
                  <a:close/>
                  <a:moveTo>
                    <a:pt x="5517" y="2964"/>
                  </a:moveTo>
                  <a:cubicBezTo>
                    <a:pt x="5517" y="2964"/>
                    <a:pt x="5517" y="2968"/>
                    <a:pt x="5521" y="2972"/>
                  </a:cubicBezTo>
                  <a:lnTo>
                    <a:pt x="5521" y="2972"/>
                  </a:lnTo>
                  <a:cubicBezTo>
                    <a:pt x="5519" y="2967"/>
                    <a:pt x="5517" y="2964"/>
                    <a:pt x="5517" y="2964"/>
                  </a:cubicBezTo>
                  <a:close/>
                  <a:moveTo>
                    <a:pt x="1613" y="2980"/>
                  </a:moveTo>
                  <a:cubicBezTo>
                    <a:pt x="1611" y="2982"/>
                    <a:pt x="1610" y="2984"/>
                    <a:pt x="1609" y="2985"/>
                  </a:cubicBezTo>
                  <a:lnTo>
                    <a:pt x="1609" y="2985"/>
                  </a:lnTo>
                  <a:cubicBezTo>
                    <a:pt x="1611" y="2985"/>
                    <a:pt x="1614" y="2983"/>
                    <a:pt x="1614" y="2980"/>
                  </a:cubicBezTo>
                  <a:cubicBezTo>
                    <a:pt x="1614" y="2980"/>
                    <a:pt x="1613" y="2980"/>
                    <a:pt x="1613" y="2980"/>
                  </a:cubicBezTo>
                  <a:close/>
                  <a:moveTo>
                    <a:pt x="1609" y="2985"/>
                  </a:moveTo>
                  <a:lnTo>
                    <a:pt x="1609" y="2985"/>
                  </a:lnTo>
                  <a:cubicBezTo>
                    <a:pt x="1606" y="2986"/>
                    <a:pt x="1603" y="2986"/>
                    <a:pt x="1603" y="2986"/>
                  </a:cubicBezTo>
                  <a:cubicBezTo>
                    <a:pt x="1603" y="2987"/>
                    <a:pt x="1604" y="2987"/>
                    <a:pt x="1605" y="2987"/>
                  </a:cubicBezTo>
                  <a:cubicBezTo>
                    <a:pt x="1606" y="2987"/>
                    <a:pt x="1607" y="2986"/>
                    <a:pt x="1609" y="2985"/>
                  </a:cubicBezTo>
                  <a:close/>
                  <a:moveTo>
                    <a:pt x="5491" y="2977"/>
                  </a:moveTo>
                  <a:cubicBezTo>
                    <a:pt x="5490" y="2977"/>
                    <a:pt x="5489" y="2978"/>
                    <a:pt x="5489" y="2980"/>
                  </a:cubicBezTo>
                  <a:cubicBezTo>
                    <a:pt x="5495" y="2992"/>
                    <a:pt x="5495" y="2986"/>
                    <a:pt x="5495" y="2997"/>
                  </a:cubicBezTo>
                  <a:lnTo>
                    <a:pt x="5501" y="2986"/>
                  </a:lnTo>
                  <a:lnTo>
                    <a:pt x="5501" y="3003"/>
                  </a:lnTo>
                  <a:cubicBezTo>
                    <a:pt x="5506" y="3003"/>
                    <a:pt x="5501" y="2997"/>
                    <a:pt x="5506" y="2997"/>
                  </a:cubicBezTo>
                  <a:cubicBezTo>
                    <a:pt x="5506" y="2992"/>
                    <a:pt x="5501" y="2980"/>
                    <a:pt x="5501" y="2980"/>
                  </a:cubicBezTo>
                  <a:cubicBezTo>
                    <a:pt x="5501" y="2983"/>
                    <a:pt x="5500" y="2984"/>
                    <a:pt x="5499" y="2984"/>
                  </a:cubicBezTo>
                  <a:cubicBezTo>
                    <a:pt x="5497" y="2984"/>
                    <a:pt x="5493" y="2977"/>
                    <a:pt x="5491" y="2977"/>
                  </a:cubicBezTo>
                  <a:close/>
                  <a:moveTo>
                    <a:pt x="6676" y="3014"/>
                  </a:moveTo>
                  <a:lnTo>
                    <a:pt x="6676" y="3014"/>
                  </a:lnTo>
                  <a:cubicBezTo>
                    <a:pt x="6674" y="3015"/>
                    <a:pt x="6673" y="3017"/>
                    <a:pt x="6671" y="3020"/>
                  </a:cubicBezTo>
                  <a:lnTo>
                    <a:pt x="6677" y="3014"/>
                  </a:lnTo>
                  <a:cubicBezTo>
                    <a:pt x="6677" y="3014"/>
                    <a:pt x="6676" y="3014"/>
                    <a:pt x="6676" y="3014"/>
                  </a:cubicBezTo>
                  <a:close/>
                  <a:moveTo>
                    <a:pt x="5617" y="3018"/>
                  </a:moveTo>
                  <a:cubicBezTo>
                    <a:pt x="5617" y="3020"/>
                    <a:pt x="5617" y="3022"/>
                    <a:pt x="5618" y="3025"/>
                  </a:cubicBezTo>
                  <a:cubicBezTo>
                    <a:pt x="5618" y="3023"/>
                    <a:pt x="5618" y="3021"/>
                    <a:pt x="5617" y="3018"/>
                  </a:cubicBezTo>
                  <a:close/>
                  <a:moveTo>
                    <a:pt x="5601" y="3025"/>
                  </a:moveTo>
                  <a:lnTo>
                    <a:pt x="5601" y="3031"/>
                  </a:lnTo>
                  <a:lnTo>
                    <a:pt x="5607" y="3025"/>
                  </a:lnTo>
                  <a:close/>
                  <a:moveTo>
                    <a:pt x="891" y="3031"/>
                  </a:moveTo>
                  <a:lnTo>
                    <a:pt x="891" y="3031"/>
                  </a:lnTo>
                  <a:cubicBezTo>
                    <a:pt x="891" y="3031"/>
                    <a:pt x="891" y="3031"/>
                    <a:pt x="891" y="3031"/>
                  </a:cubicBezTo>
                  <a:close/>
                  <a:moveTo>
                    <a:pt x="5450" y="3031"/>
                  </a:moveTo>
                  <a:cubicBezTo>
                    <a:pt x="5450" y="3031"/>
                    <a:pt x="5450" y="3031"/>
                    <a:pt x="5450" y="3031"/>
                  </a:cubicBezTo>
                  <a:cubicBezTo>
                    <a:pt x="5450" y="3031"/>
                    <a:pt x="5450" y="3031"/>
                    <a:pt x="5450" y="3031"/>
                  </a:cubicBezTo>
                  <a:close/>
                  <a:moveTo>
                    <a:pt x="5450" y="3031"/>
                  </a:moveTo>
                  <a:cubicBezTo>
                    <a:pt x="5450" y="3031"/>
                    <a:pt x="5450" y="3031"/>
                    <a:pt x="5450" y="3031"/>
                  </a:cubicBezTo>
                  <a:cubicBezTo>
                    <a:pt x="5450" y="3031"/>
                    <a:pt x="5450" y="3031"/>
                    <a:pt x="5450" y="3031"/>
                  </a:cubicBezTo>
                  <a:close/>
                  <a:moveTo>
                    <a:pt x="5450" y="3031"/>
                  </a:moveTo>
                  <a:cubicBezTo>
                    <a:pt x="5450" y="3031"/>
                    <a:pt x="5450" y="3031"/>
                    <a:pt x="5450" y="3031"/>
                  </a:cubicBezTo>
                  <a:cubicBezTo>
                    <a:pt x="5450" y="3031"/>
                    <a:pt x="5450" y="3031"/>
                    <a:pt x="5450" y="3031"/>
                  </a:cubicBezTo>
                  <a:close/>
                  <a:moveTo>
                    <a:pt x="5389" y="3048"/>
                  </a:moveTo>
                  <a:cubicBezTo>
                    <a:pt x="5389" y="3049"/>
                    <a:pt x="5389" y="3050"/>
                    <a:pt x="5390" y="3051"/>
                  </a:cubicBezTo>
                  <a:lnTo>
                    <a:pt x="5390" y="3051"/>
                  </a:lnTo>
                  <a:cubicBezTo>
                    <a:pt x="5389" y="3050"/>
                    <a:pt x="5389" y="3049"/>
                    <a:pt x="5389" y="3048"/>
                  </a:cubicBezTo>
                  <a:close/>
                  <a:moveTo>
                    <a:pt x="5573" y="3054"/>
                  </a:moveTo>
                  <a:lnTo>
                    <a:pt x="5573" y="3054"/>
                  </a:lnTo>
                  <a:cubicBezTo>
                    <a:pt x="5573" y="3056"/>
                    <a:pt x="5573" y="3057"/>
                    <a:pt x="5573" y="3059"/>
                  </a:cubicBezTo>
                  <a:cubicBezTo>
                    <a:pt x="5573" y="3057"/>
                    <a:pt x="5573" y="3055"/>
                    <a:pt x="5573" y="3054"/>
                  </a:cubicBezTo>
                  <a:close/>
                  <a:moveTo>
                    <a:pt x="5565" y="3057"/>
                  </a:moveTo>
                  <a:cubicBezTo>
                    <a:pt x="5566" y="3059"/>
                    <a:pt x="5567" y="3061"/>
                    <a:pt x="5568" y="3064"/>
                  </a:cubicBezTo>
                  <a:cubicBezTo>
                    <a:pt x="5568" y="3064"/>
                    <a:pt x="5568" y="3061"/>
                    <a:pt x="5565" y="3057"/>
                  </a:cubicBezTo>
                  <a:close/>
                  <a:moveTo>
                    <a:pt x="5557" y="3064"/>
                  </a:moveTo>
                  <a:cubicBezTo>
                    <a:pt x="5557" y="3064"/>
                    <a:pt x="5557" y="3070"/>
                    <a:pt x="5557" y="3070"/>
                  </a:cubicBezTo>
                  <a:cubicBezTo>
                    <a:pt x="5557" y="3070"/>
                    <a:pt x="5562" y="3070"/>
                    <a:pt x="5557" y="3064"/>
                  </a:cubicBezTo>
                  <a:close/>
                  <a:moveTo>
                    <a:pt x="4963" y="3070"/>
                  </a:moveTo>
                  <a:cubicBezTo>
                    <a:pt x="4963" y="3070"/>
                    <a:pt x="4963" y="3070"/>
                    <a:pt x="4963" y="3070"/>
                  </a:cubicBezTo>
                  <a:lnTo>
                    <a:pt x="4963" y="3070"/>
                  </a:lnTo>
                  <a:lnTo>
                    <a:pt x="4963" y="3070"/>
                  </a:lnTo>
                  <a:lnTo>
                    <a:pt x="4963" y="3070"/>
                  </a:lnTo>
                  <a:close/>
                  <a:moveTo>
                    <a:pt x="5271" y="3070"/>
                  </a:moveTo>
                  <a:cubicBezTo>
                    <a:pt x="5273" y="3072"/>
                    <a:pt x="5274" y="3074"/>
                    <a:pt x="5275" y="3077"/>
                  </a:cubicBezTo>
                  <a:lnTo>
                    <a:pt x="5275" y="3077"/>
                  </a:lnTo>
                  <a:cubicBezTo>
                    <a:pt x="5275" y="3075"/>
                    <a:pt x="5273" y="3072"/>
                    <a:pt x="5271" y="3070"/>
                  </a:cubicBezTo>
                  <a:close/>
                  <a:moveTo>
                    <a:pt x="4963" y="3070"/>
                  </a:moveTo>
                  <a:lnTo>
                    <a:pt x="4952" y="3076"/>
                  </a:lnTo>
                  <a:cubicBezTo>
                    <a:pt x="4955" y="3077"/>
                    <a:pt x="4957" y="3078"/>
                    <a:pt x="4959" y="3078"/>
                  </a:cubicBezTo>
                  <a:cubicBezTo>
                    <a:pt x="4962" y="3078"/>
                    <a:pt x="4963" y="3075"/>
                    <a:pt x="4963" y="3070"/>
                  </a:cubicBezTo>
                  <a:close/>
                  <a:moveTo>
                    <a:pt x="1733" y="3073"/>
                  </a:moveTo>
                  <a:cubicBezTo>
                    <a:pt x="1732" y="3073"/>
                    <a:pt x="1731" y="3074"/>
                    <a:pt x="1731" y="3076"/>
                  </a:cubicBezTo>
                  <a:cubicBezTo>
                    <a:pt x="1730" y="3080"/>
                    <a:pt x="1730" y="3082"/>
                    <a:pt x="1731" y="3082"/>
                  </a:cubicBezTo>
                  <a:cubicBezTo>
                    <a:pt x="1733" y="3082"/>
                    <a:pt x="1738" y="3078"/>
                    <a:pt x="1742" y="3076"/>
                  </a:cubicBezTo>
                  <a:lnTo>
                    <a:pt x="1742" y="3076"/>
                  </a:lnTo>
                  <a:cubicBezTo>
                    <a:pt x="1743" y="3076"/>
                    <a:pt x="1743" y="3076"/>
                    <a:pt x="1743" y="3076"/>
                  </a:cubicBezTo>
                  <a:cubicBezTo>
                    <a:pt x="1743" y="3076"/>
                    <a:pt x="1743" y="3076"/>
                    <a:pt x="1743" y="3076"/>
                  </a:cubicBezTo>
                  <a:lnTo>
                    <a:pt x="1743" y="3076"/>
                  </a:lnTo>
                  <a:cubicBezTo>
                    <a:pt x="1743" y="3076"/>
                    <a:pt x="1743" y="3076"/>
                    <a:pt x="1742" y="3076"/>
                  </a:cubicBezTo>
                  <a:lnTo>
                    <a:pt x="1742" y="3076"/>
                  </a:lnTo>
                  <a:cubicBezTo>
                    <a:pt x="1739" y="3076"/>
                    <a:pt x="1735" y="3073"/>
                    <a:pt x="1733" y="3073"/>
                  </a:cubicBezTo>
                  <a:close/>
                  <a:moveTo>
                    <a:pt x="774" y="3092"/>
                  </a:moveTo>
                  <a:cubicBezTo>
                    <a:pt x="779" y="3095"/>
                    <a:pt x="785" y="3100"/>
                    <a:pt x="790" y="3102"/>
                  </a:cubicBezTo>
                  <a:lnTo>
                    <a:pt x="790" y="3102"/>
                  </a:lnTo>
                  <a:cubicBezTo>
                    <a:pt x="787" y="3100"/>
                    <a:pt x="782" y="3097"/>
                    <a:pt x="774" y="3092"/>
                  </a:cubicBezTo>
                  <a:close/>
                  <a:moveTo>
                    <a:pt x="1797" y="3104"/>
                  </a:moveTo>
                  <a:cubicBezTo>
                    <a:pt x="1794" y="3105"/>
                    <a:pt x="1799" y="3110"/>
                    <a:pt x="1799" y="3115"/>
                  </a:cubicBezTo>
                  <a:cubicBezTo>
                    <a:pt x="1793" y="3115"/>
                    <a:pt x="1793" y="3109"/>
                    <a:pt x="1793" y="3109"/>
                  </a:cubicBezTo>
                  <a:cubicBezTo>
                    <a:pt x="1793" y="3106"/>
                    <a:pt x="1795" y="3104"/>
                    <a:pt x="1797" y="3104"/>
                  </a:cubicBezTo>
                  <a:close/>
                  <a:moveTo>
                    <a:pt x="5814" y="3120"/>
                  </a:moveTo>
                  <a:cubicBezTo>
                    <a:pt x="5814" y="3120"/>
                    <a:pt x="5814" y="3120"/>
                    <a:pt x="5814" y="3120"/>
                  </a:cubicBezTo>
                  <a:cubicBezTo>
                    <a:pt x="5814" y="3120"/>
                    <a:pt x="5814" y="3120"/>
                    <a:pt x="5814" y="3120"/>
                  </a:cubicBezTo>
                  <a:close/>
                  <a:moveTo>
                    <a:pt x="5669" y="3193"/>
                  </a:moveTo>
                  <a:lnTo>
                    <a:pt x="5669" y="3193"/>
                  </a:lnTo>
                  <a:cubicBezTo>
                    <a:pt x="5667" y="3193"/>
                    <a:pt x="5666" y="3194"/>
                    <a:pt x="5665" y="3195"/>
                  </a:cubicBezTo>
                  <a:lnTo>
                    <a:pt x="5665" y="3195"/>
                  </a:lnTo>
                  <a:cubicBezTo>
                    <a:pt x="5666" y="3194"/>
                    <a:pt x="5668" y="3194"/>
                    <a:pt x="5669" y="3193"/>
                  </a:cubicBezTo>
                  <a:close/>
                  <a:moveTo>
                    <a:pt x="5215" y="3221"/>
                  </a:moveTo>
                  <a:lnTo>
                    <a:pt x="5215" y="3221"/>
                  </a:lnTo>
                  <a:cubicBezTo>
                    <a:pt x="5219" y="3221"/>
                    <a:pt x="5222" y="3228"/>
                    <a:pt x="5224" y="3234"/>
                  </a:cubicBezTo>
                  <a:lnTo>
                    <a:pt x="5224" y="3234"/>
                  </a:lnTo>
                  <a:cubicBezTo>
                    <a:pt x="5220" y="3228"/>
                    <a:pt x="5220" y="3231"/>
                    <a:pt x="5215" y="3221"/>
                  </a:cubicBezTo>
                  <a:close/>
                  <a:moveTo>
                    <a:pt x="5041" y="3232"/>
                  </a:moveTo>
                  <a:cubicBezTo>
                    <a:pt x="5042" y="3234"/>
                    <a:pt x="5043" y="3236"/>
                    <a:pt x="5045" y="3238"/>
                  </a:cubicBezTo>
                  <a:lnTo>
                    <a:pt x="5045" y="3238"/>
                  </a:lnTo>
                  <a:cubicBezTo>
                    <a:pt x="5044" y="3236"/>
                    <a:pt x="5043" y="3234"/>
                    <a:pt x="5041" y="3232"/>
                  </a:cubicBezTo>
                  <a:close/>
                  <a:moveTo>
                    <a:pt x="4991" y="3260"/>
                  </a:moveTo>
                  <a:cubicBezTo>
                    <a:pt x="4991" y="3260"/>
                    <a:pt x="4991" y="3260"/>
                    <a:pt x="4991" y="3260"/>
                  </a:cubicBezTo>
                  <a:cubicBezTo>
                    <a:pt x="4991" y="3260"/>
                    <a:pt x="4991" y="3260"/>
                    <a:pt x="4991" y="3260"/>
                  </a:cubicBezTo>
                  <a:close/>
                  <a:moveTo>
                    <a:pt x="4991" y="3260"/>
                  </a:moveTo>
                  <a:cubicBezTo>
                    <a:pt x="4991" y="3260"/>
                    <a:pt x="4991" y="3260"/>
                    <a:pt x="4991" y="3260"/>
                  </a:cubicBezTo>
                  <a:cubicBezTo>
                    <a:pt x="4991" y="3260"/>
                    <a:pt x="4991" y="3260"/>
                    <a:pt x="4991" y="3260"/>
                  </a:cubicBezTo>
                  <a:close/>
                  <a:moveTo>
                    <a:pt x="3165" y="3266"/>
                  </a:moveTo>
                  <a:cubicBezTo>
                    <a:pt x="3166" y="3266"/>
                    <a:pt x="3167" y="3267"/>
                    <a:pt x="3168" y="3267"/>
                  </a:cubicBezTo>
                  <a:lnTo>
                    <a:pt x="3168" y="3267"/>
                  </a:lnTo>
                  <a:cubicBezTo>
                    <a:pt x="3169" y="3267"/>
                    <a:pt x="3170" y="3267"/>
                    <a:pt x="3171" y="3266"/>
                  </a:cubicBezTo>
                  <a:close/>
                  <a:moveTo>
                    <a:pt x="5540" y="3277"/>
                  </a:moveTo>
                  <a:cubicBezTo>
                    <a:pt x="5540" y="3277"/>
                    <a:pt x="5540" y="3277"/>
                    <a:pt x="5540" y="3277"/>
                  </a:cubicBezTo>
                  <a:cubicBezTo>
                    <a:pt x="5540" y="3277"/>
                    <a:pt x="5540" y="3277"/>
                    <a:pt x="5540" y="3277"/>
                  </a:cubicBezTo>
                  <a:close/>
                  <a:moveTo>
                    <a:pt x="4957" y="3294"/>
                  </a:moveTo>
                  <a:lnTo>
                    <a:pt x="4957" y="3294"/>
                  </a:lnTo>
                  <a:cubicBezTo>
                    <a:pt x="4959" y="3296"/>
                    <a:pt x="4961" y="3297"/>
                    <a:pt x="4963" y="3298"/>
                  </a:cubicBezTo>
                  <a:lnTo>
                    <a:pt x="4963" y="3298"/>
                  </a:lnTo>
                  <a:cubicBezTo>
                    <a:pt x="4961" y="3294"/>
                    <a:pt x="4957" y="3294"/>
                    <a:pt x="4957" y="3294"/>
                  </a:cubicBezTo>
                  <a:close/>
                  <a:moveTo>
                    <a:pt x="5467" y="3300"/>
                  </a:moveTo>
                  <a:cubicBezTo>
                    <a:pt x="5467" y="3300"/>
                    <a:pt x="5467" y="3300"/>
                    <a:pt x="5467" y="3300"/>
                  </a:cubicBezTo>
                  <a:lnTo>
                    <a:pt x="5467" y="3300"/>
                  </a:lnTo>
                  <a:close/>
                  <a:moveTo>
                    <a:pt x="5064" y="3294"/>
                  </a:moveTo>
                  <a:cubicBezTo>
                    <a:pt x="5064" y="3300"/>
                    <a:pt x="5064" y="3300"/>
                    <a:pt x="5069" y="3305"/>
                  </a:cubicBezTo>
                  <a:lnTo>
                    <a:pt x="5064" y="3305"/>
                  </a:lnTo>
                  <a:cubicBezTo>
                    <a:pt x="5064" y="3300"/>
                    <a:pt x="5064" y="3300"/>
                    <a:pt x="5064" y="3294"/>
                  </a:cubicBezTo>
                  <a:close/>
                  <a:moveTo>
                    <a:pt x="5064" y="3305"/>
                  </a:moveTo>
                  <a:cubicBezTo>
                    <a:pt x="5064" y="3311"/>
                    <a:pt x="5064" y="3311"/>
                    <a:pt x="5058" y="3311"/>
                  </a:cubicBezTo>
                  <a:cubicBezTo>
                    <a:pt x="5058" y="3311"/>
                    <a:pt x="5064" y="3311"/>
                    <a:pt x="5064" y="3305"/>
                  </a:cubicBezTo>
                  <a:close/>
                  <a:moveTo>
                    <a:pt x="6363" y="3316"/>
                  </a:moveTo>
                  <a:lnTo>
                    <a:pt x="6363" y="3316"/>
                  </a:lnTo>
                  <a:cubicBezTo>
                    <a:pt x="6363" y="3316"/>
                    <a:pt x="6363" y="3316"/>
                    <a:pt x="6363" y="3316"/>
                  </a:cubicBezTo>
                  <a:close/>
                  <a:moveTo>
                    <a:pt x="6363" y="3316"/>
                  </a:moveTo>
                  <a:lnTo>
                    <a:pt x="6358" y="3331"/>
                  </a:lnTo>
                  <a:lnTo>
                    <a:pt x="6358" y="3331"/>
                  </a:lnTo>
                  <a:cubicBezTo>
                    <a:pt x="6361" y="3328"/>
                    <a:pt x="6369" y="3328"/>
                    <a:pt x="6369" y="3328"/>
                  </a:cubicBezTo>
                  <a:lnTo>
                    <a:pt x="6369" y="3328"/>
                  </a:lnTo>
                  <a:cubicBezTo>
                    <a:pt x="6370" y="3329"/>
                    <a:pt x="6371" y="3331"/>
                    <a:pt x="6372" y="3332"/>
                  </a:cubicBezTo>
                  <a:lnTo>
                    <a:pt x="6372" y="3332"/>
                  </a:lnTo>
                  <a:cubicBezTo>
                    <a:pt x="6369" y="3326"/>
                    <a:pt x="6366" y="3319"/>
                    <a:pt x="6363" y="3316"/>
                  </a:cubicBezTo>
                  <a:close/>
                  <a:moveTo>
                    <a:pt x="6372" y="3332"/>
                  </a:moveTo>
                  <a:cubicBezTo>
                    <a:pt x="6372" y="3333"/>
                    <a:pt x="6372" y="3333"/>
                    <a:pt x="6372" y="3333"/>
                  </a:cubicBezTo>
                  <a:lnTo>
                    <a:pt x="6372" y="3333"/>
                  </a:lnTo>
                  <a:cubicBezTo>
                    <a:pt x="6372" y="3333"/>
                    <a:pt x="6372" y="3333"/>
                    <a:pt x="6372" y="3332"/>
                  </a:cubicBezTo>
                  <a:close/>
                  <a:moveTo>
                    <a:pt x="6358" y="3331"/>
                  </a:moveTo>
                  <a:lnTo>
                    <a:pt x="6358" y="3331"/>
                  </a:lnTo>
                  <a:cubicBezTo>
                    <a:pt x="6358" y="3332"/>
                    <a:pt x="6357" y="3332"/>
                    <a:pt x="6357" y="3333"/>
                  </a:cubicBezTo>
                  <a:lnTo>
                    <a:pt x="6358" y="3331"/>
                  </a:lnTo>
                  <a:close/>
                  <a:moveTo>
                    <a:pt x="6372" y="3333"/>
                  </a:moveTo>
                  <a:lnTo>
                    <a:pt x="6372" y="3333"/>
                  </a:lnTo>
                  <a:cubicBezTo>
                    <a:pt x="6375" y="3340"/>
                    <a:pt x="6372" y="3348"/>
                    <a:pt x="6369" y="3356"/>
                  </a:cubicBezTo>
                  <a:lnTo>
                    <a:pt x="6369" y="3356"/>
                  </a:lnTo>
                  <a:cubicBezTo>
                    <a:pt x="6380" y="3350"/>
                    <a:pt x="6391" y="3350"/>
                    <a:pt x="6397" y="3344"/>
                  </a:cubicBezTo>
                  <a:cubicBezTo>
                    <a:pt x="6391" y="3344"/>
                    <a:pt x="6385" y="3344"/>
                    <a:pt x="6380" y="3350"/>
                  </a:cubicBezTo>
                  <a:cubicBezTo>
                    <a:pt x="6377" y="3345"/>
                    <a:pt x="6375" y="3339"/>
                    <a:pt x="6372" y="3333"/>
                  </a:cubicBezTo>
                  <a:close/>
                  <a:moveTo>
                    <a:pt x="6369" y="3356"/>
                  </a:moveTo>
                  <a:lnTo>
                    <a:pt x="6369" y="3356"/>
                  </a:lnTo>
                  <a:cubicBezTo>
                    <a:pt x="6369" y="3356"/>
                    <a:pt x="6369" y="3356"/>
                    <a:pt x="6369" y="3356"/>
                  </a:cubicBezTo>
                  <a:cubicBezTo>
                    <a:pt x="6369" y="3356"/>
                    <a:pt x="6369" y="3356"/>
                    <a:pt x="6369" y="3356"/>
                  </a:cubicBezTo>
                  <a:lnTo>
                    <a:pt x="6369" y="3356"/>
                  </a:lnTo>
                  <a:cubicBezTo>
                    <a:pt x="6369" y="3356"/>
                    <a:pt x="6369" y="3356"/>
                    <a:pt x="6369" y="3356"/>
                  </a:cubicBezTo>
                  <a:close/>
                  <a:moveTo>
                    <a:pt x="6369" y="3356"/>
                  </a:moveTo>
                  <a:lnTo>
                    <a:pt x="6369" y="3356"/>
                  </a:lnTo>
                  <a:cubicBezTo>
                    <a:pt x="6368" y="3357"/>
                    <a:pt x="6367" y="3359"/>
                    <a:pt x="6367" y="3360"/>
                  </a:cubicBezTo>
                  <a:lnTo>
                    <a:pt x="6367" y="3360"/>
                  </a:lnTo>
                  <a:cubicBezTo>
                    <a:pt x="6368" y="3359"/>
                    <a:pt x="6369" y="3357"/>
                    <a:pt x="6369" y="3356"/>
                  </a:cubicBezTo>
                  <a:close/>
                  <a:moveTo>
                    <a:pt x="6366" y="3361"/>
                  </a:moveTo>
                  <a:lnTo>
                    <a:pt x="6366" y="3361"/>
                  </a:lnTo>
                  <a:cubicBezTo>
                    <a:pt x="6365" y="3361"/>
                    <a:pt x="6364" y="3361"/>
                    <a:pt x="6363" y="3361"/>
                  </a:cubicBezTo>
                  <a:cubicBezTo>
                    <a:pt x="6364" y="3361"/>
                    <a:pt x="6365" y="3361"/>
                    <a:pt x="6366" y="3361"/>
                  </a:cubicBezTo>
                  <a:close/>
                  <a:moveTo>
                    <a:pt x="6229" y="3361"/>
                  </a:moveTo>
                  <a:cubicBezTo>
                    <a:pt x="6229" y="3361"/>
                    <a:pt x="6229" y="3361"/>
                    <a:pt x="6229" y="3361"/>
                  </a:cubicBezTo>
                  <a:cubicBezTo>
                    <a:pt x="6229" y="3361"/>
                    <a:pt x="6229" y="3361"/>
                    <a:pt x="6229" y="3361"/>
                  </a:cubicBezTo>
                  <a:close/>
                  <a:moveTo>
                    <a:pt x="6229" y="3361"/>
                  </a:moveTo>
                  <a:cubicBezTo>
                    <a:pt x="6229" y="3361"/>
                    <a:pt x="6229" y="3361"/>
                    <a:pt x="6229" y="3361"/>
                  </a:cubicBezTo>
                  <a:cubicBezTo>
                    <a:pt x="6229" y="3361"/>
                    <a:pt x="6229" y="3361"/>
                    <a:pt x="6229" y="3361"/>
                  </a:cubicBezTo>
                  <a:close/>
                  <a:moveTo>
                    <a:pt x="6229" y="3361"/>
                  </a:moveTo>
                  <a:cubicBezTo>
                    <a:pt x="6229" y="3361"/>
                    <a:pt x="6229" y="3361"/>
                    <a:pt x="6229" y="3361"/>
                  </a:cubicBezTo>
                  <a:cubicBezTo>
                    <a:pt x="6229" y="3361"/>
                    <a:pt x="6229" y="3361"/>
                    <a:pt x="6229" y="3361"/>
                  </a:cubicBezTo>
                  <a:close/>
                  <a:moveTo>
                    <a:pt x="6201" y="3361"/>
                  </a:moveTo>
                  <a:lnTo>
                    <a:pt x="6201" y="3361"/>
                  </a:lnTo>
                  <a:cubicBezTo>
                    <a:pt x="6202" y="3362"/>
                    <a:pt x="6203" y="3364"/>
                    <a:pt x="6203" y="3365"/>
                  </a:cubicBezTo>
                  <a:lnTo>
                    <a:pt x="6203" y="3365"/>
                  </a:lnTo>
                  <a:cubicBezTo>
                    <a:pt x="6203" y="3364"/>
                    <a:pt x="6203" y="3364"/>
                    <a:pt x="6201" y="3361"/>
                  </a:cubicBezTo>
                  <a:close/>
                  <a:moveTo>
                    <a:pt x="5523" y="3361"/>
                  </a:moveTo>
                  <a:cubicBezTo>
                    <a:pt x="5523" y="3364"/>
                    <a:pt x="5524" y="3364"/>
                    <a:pt x="5526" y="3364"/>
                  </a:cubicBezTo>
                  <a:cubicBezTo>
                    <a:pt x="5529" y="3364"/>
                    <a:pt x="5531" y="3364"/>
                    <a:pt x="5534" y="3367"/>
                  </a:cubicBezTo>
                  <a:cubicBezTo>
                    <a:pt x="5529" y="3367"/>
                    <a:pt x="5529" y="3367"/>
                    <a:pt x="5523" y="3372"/>
                  </a:cubicBezTo>
                  <a:cubicBezTo>
                    <a:pt x="5517" y="3367"/>
                    <a:pt x="5517" y="3361"/>
                    <a:pt x="5523" y="3361"/>
                  </a:cubicBezTo>
                  <a:close/>
                  <a:moveTo>
                    <a:pt x="6100" y="3372"/>
                  </a:moveTo>
                  <a:cubicBezTo>
                    <a:pt x="6100" y="3372"/>
                    <a:pt x="6100" y="3372"/>
                    <a:pt x="6100" y="3372"/>
                  </a:cubicBezTo>
                  <a:cubicBezTo>
                    <a:pt x="6100" y="3372"/>
                    <a:pt x="6100" y="3372"/>
                    <a:pt x="6100" y="3372"/>
                  </a:cubicBezTo>
                  <a:close/>
                  <a:moveTo>
                    <a:pt x="6100" y="3372"/>
                  </a:moveTo>
                  <a:cubicBezTo>
                    <a:pt x="6100" y="3372"/>
                    <a:pt x="6100" y="3372"/>
                    <a:pt x="6100" y="3372"/>
                  </a:cubicBezTo>
                  <a:cubicBezTo>
                    <a:pt x="6100" y="3372"/>
                    <a:pt x="6100" y="3372"/>
                    <a:pt x="6100" y="3372"/>
                  </a:cubicBezTo>
                  <a:close/>
                  <a:moveTo>
                    <a:pt x="6100" y="3372"/>
                  </a:moveTo>
                  <a:cubicBezTo>
                    <a:pt x="6100" y="3372"/>
                    <a:pt x="6100" y="3372"/>
                    <a:pt x="6100" y="3372"/>
                  </a:cubicBezTo>
                  <a:cubicBezTo>
                    <a:pt x="6100" y="3372"/>
                    <a:pt x="6100" y="3372"/>
                    <a:pt x="6100" y="3372"/>
                  </a:cubicBezTo>
                  <a:close/>
                  <a:moveTo>
                    <a:pt x="6100" y="3372"/>
                  </a:moveTo>
                  <a:cubicBezTo>
                    <a:pt x="6100" y="3372"/>
                    <a:pt x="6100" y="3372"/>
                    <a:pt x="6100" y="3372"/>
                  </a:cubicBezTo>
                  <a:cubicBezTo>
                    <a:pt x="6100" y="3372"/>
                    <a:pt x="6100" y="3372"/>
                    <a:pt x="6100" y="3372"/>
                  </a:cubicBezTo>
                  <a:close/>
                  <a:moveTo>
                    <a:pt x="4992" y="3363"/>
                  </a:moveTo>
                  <a:cubicBezTo>
                    <a:pt x="4993" y="3363"/>
                    <a:pt x="4995" y="3368"/>
                    <a:pt x="4997" y="3374"/>
                  </a:cubicBezTo>
                  <a:lnTo>
                    <a:pt x="4997" y="3374"/>
                  </a:lnTo>
                  <a:cubicBezTo>
                    <a:pt x="4997" y="3373"/>
                    <a:pt x="4997" y="3373"/>
                    <a:pt x="4997" y="3372"/>
                  </a:cubicBezTo>
                  <a:cubicBezTo>
                    <a:pt x="4997" y="3373"/>
                    <a:pt x="4997" y="3373"/>
                    <a:pt x="4997" y="3374"/>
                  </a:cubicBezTo>
                  <a:lnTo>
                    <a:pt x="4997" y="3374"/>
                  </a:lnTo>
                  <a:cubicBezTo>
                    <a:pt x="4995" y="3371"/>
                    <a:pt x="4993" y="3368"/>
                    <a:pt x="4991" y="3367"/>
                  </a:cubicBezTo>
                  <a:cubicBezTo>
                    <a:pt x="4991" y="3364"/>
                    <a:pt x="4991" y="3363"/>
                    <a:pt x="4992" y="3363"/>
                  </a:cubicBezTo>
                  <a:close/>
                  <a:moveTo>
                    <a:pt x="6089" y="3372"/>
                  </a:moveTo>
                  <a:cubicBezTo>
                    <a:pt x="6088" y="3373"/>
                    <a:pt x="6087" y="3375"/>
                    <a:pt x="6087" y="3376"/>
                  </a:cubicBezTo>
                  <a:lnTo>
                    <a:pt x="6087" y="3376"/>
                  </a:lnTo>
                  <a:cubicBezTo>
                    <a:pt x="6088" y="3376"/>
                    <a:pt x="6089" y="3374"/>
                    <a:pt x="6089" y="3372"/>
                  </a:cubicBezTo>
                  <a:close/>
                  <a:moveTo>
                    <a:pt x="6089" y="3373"/>
                  </a:moveTo>
                  <a:cubicBezTo>
                    <a:pt x="6089" y="3375"/>
                    <a:pt x="6089" y="3377"/>
                    <a:pt x="6089" y="3378"/>
                  </a:cubicBezTo>
                  <a:lnTo>
                    <a:pt x="6089" y="3378"/>
                  </a:lnTo>
                  <a:cubicBezTo>
                    <a:pt x="6089" y="3376"/>
                    <a:pt x="6089" y="3374"/>
                    <a:pt x="6089" y="3373"/>
                  </a:cubicBezTo>
                  <a:close/>
                  <a:moveTo>
                    <a:pt x="6078" y="3376"/>
                  </a:moveTo>
                  <a:cubicBezTo>
                    <a:pt x="6077" y="3376"/>
                    <a:pt x="6077" y="3377"/>
                    <a:pt x="6077" y="3378"/>
                  </a:cubicBezTo>
                  <a:cubicBezTo>
                    <a:pt x="6077" y="3377"/>
                    <a:pt x="6078" y="3377"/>
                    <a:pt x="6078" y="3377"/>
                  </a:cubicBezTo>
                  <a:cubicBezTo>
                    <a:pt x="6078" y="3377"/>
                    <a:pt x="6078" y="3377"/>
                    <a:pt x="6078" y="3377"/>
                  </a:cubicBezTo>
                  <a:lnTo>
                    <a:pt x="6078" y="3377"/>
                  </a:lnTo>
                  <a:cubicBezTo>
                    <a:pt x="6078" y="3376"/>
                    <a:pt x="6078" y="3376"/>
                    <a:pt x="6078" y="3376"/>
                  </a:cubicBezTo>
                  <a:close/>
                  <a:moveTo>
                    <a:pt x="6206" y="3361"/>
                  </a:moveTo>
                  <a:lnTo>
                    <a:pt x="6206" y="3361"/>
                  </a:lnTo>
                  <a:cubicBezTo>
                    <a:pt x="6212" y="3367"/>
                    <a:pt x="6212" y="3373"/>
                    <a:pt x="6212" y="3378"/>
                  </a:cubicBezTo>
                  <a:cubicBezTo>
                    <a:pt x="6212" y="3375"/>
                    <a:pt x="6213" y="3375"/>
                    <a:pt x="6215" y="3375"/>
                  </a:cubicBezTo>
                  <a:cubicBezTo>
                    <a:pt x="6216" y="3375"/>
                    <a:pt x="6217" y="3375"/>
                    <a:pt x="6217" y="3372"/>
                  </a:cubicBezTo>
                  <a:cubicBezTo>
                    <a:pt x="6212" y="3372"/>
                    <a:pt x="6212" y="3367"/>
                    <a:pt x="6206" y="3361"/>
                  </a:cubicBezTo>
                  <a:close/>
                  <a:moveTo>
                    <a:pt x="6531" y="3372"/>
                  </a:moveTo>
                  <a:cubicBezTo>
                    <a:pt x="6525" y="3372"/>
                    <a:pt x="6531" y="3378"/>
                    <a:pt x="6525" y="3384"/>
                  </a:cubicBezTo>
                  <a:lnTo>
                    <a:pt x="6520" y="3372"/>
                  </a:lnTo>
                  <a:close/>
                  <a:moveTo>
                    <a:pt x="6078" y="3377"/>
                  </a:moveTo>
                  <a:cubicBezTo>
                    <a:pt x="6079" y="3379"/>
                    <a:pt x="6080" y="3382"/>
                    <a:pt x="6081" y="3385"/>
                  </a:cubicBezTo>
                  <a:lnTo>
                    <a:pt x="6081" y="3385"/>
                  </a:lnTo>
                  <a:cubicBezTo>
                    <a:pt x="6080" y="3382"/>
                    <a:pt x="6079" y="3378"/>
                    <a:pt x="6078" y="3377"/>
                  </a:cubicBezTo>
                  <a:close/>
                  <a:moveTo>
                    <a:pt x="6313" y="3389"/>
                  </a:moveTo>
                  <a:cubicBezTo>
                    <a:pt x="6313" y="3389"/>
                    <a:pt x="6315" y="3395"/>
                    <a:pt x="6317" y="3396"/>
                  </a:cubicBezTo>
                  <a:lnTo>
                    <a:pt x="6317" y="3396"/>
                  </a:lnTo>
                  <a:cubicBezTo>
                    <a:pt x="6316" y="3394"/>
                    <a:pt x="6315" y="3392"/>
                    <a:pt x="6313" y="3389"/>
                  </a:cubicBezTo>
                  <a:close/>
                  <a:moveTo>
                    <a:pt x="4947" y="3395"/>
                  </a:moveTo>
                  <a:cubicBezTo>
                    <a:pt x="4948" y="3398"/>
                    <a:pt x="4949" y="3400"/>
                    <a:pt x="4952" y="3400"/>
                  </a:cubicBezTo>
                  <a:cubicBezTo>
                    <a:pt x="4950" y="3398"/>
                    <a:pt x="4948" y="3396"/>
                    <a:pt x="4947" y="3395"/>
                  </a:cubicBezTo>
                  <a:close/>
                  <a:moveTo>
                    <a:pt x="6301" y="3372"/>
                  </a:moveTo>
                  <a:lnTo>
                    <a:pt x="6301" y="3389"/>
                  </a:lnTo>
                  <a:cubicBezTo>
                    <a:pt x="6307" y="3395"/>
                    <a:pt x="6307" y="3395"/>
                    <a:pt x="6307" y="3400"/>
                  </a:cubicBezTo>
                  <a:cubicBezTo>
                    <a:pt x="6307" y="3400"/>
                    <a:pt x="6307" y="3392"/>
                    <a:pt x="6307" y="3389"/>
                  </a:cubicBezTo>
                  <a:lnTo>
                    <a:pt x="6301" y="3372"/>
                  </a:lnTo>
                  <a:close/>
                  <a:moveTo>
                    <a:pt x="4926" y="3398"/>
                  </a:moveTo>
                  <a:cubicBezTo>
                    <a:pt x="4927" y="3399"/>
                    <a:pt x="4927" y="3401"/>
                    <a:pt x="4928" y="3402"/>
                  </a:cubicBezTo>
                  <a:lnTo>
                    <a:pt x="4928" y="3402"/>
                  </a:lnTo>
                  <a:cubicBezTo>
                    <a:pt x="4927" y="3400"/>
                    <a:pt x="4927" y="3399"/>
                    <a:pt x="4926" y="3398"/>
                  </a:cubicBezTo>
                  <a:close/>
                  <a:moveTo>
                    <a:pt x="6309" y="3375"/>
                  </a:moveTo>
                  <a:cubicBezTo>
                    <a:pt x="6307" y="3375"/>
                    <a:pt x="6307" y="3389"/>
                    <a:pt x="6307" y="3389"/>
                  </a:cubicBezTo>
                  <a:cubicBezTo>
                    <a:pt x="6307" y="3395"/>
                    <a:pt x="6313" y="3400"/>
                    <a:pt x="6313" y="3406"/>
                  </a:cubicBezTo>
                  <a:cubicBezTo>
                    <a:pt x="6313" y="3406"/>
                    <a:pt x="6313" y="3395"/>
                    <a:pt x="6313" y="3389"/>
                  </a:cubicBezTo>
                  <a:lnTo>
                    <a:pt x="6313" y="3384"/>
                  </a:lnTo>
                  <a:cubicBezTo>
                    <a:pt x="6311" y="3377"/>
                    <a:pt x="6310" y="3375"/>
                    <a:pt x="6309" y="3375"/>
                  </a:cubicBezTo>
                  <a:close/>
                  <a:moveTo>
                    <a:pt x="6318" y="3395"/>
                  </a:moveTo>
                  <a:cubicBezTo>
                    <a:pt x="6318" y="3396"/>
                    <a:pt x="6318" y="3396"/>
                    <a:pt x="6318" y="3396"/>
                  </a:cubicBezTo>
                  <a:cubicBezTo>
                    <a:pt x="6318" y="3396"/>
                    <a:pt x="6317" y="3396"/>
                    <a:pt x="6317" y="3396"/>
                  </a:cubicBezTo>
                  <a:lnTo>
                    <a:pt x="6317" y="3396"/>
                  </a:lnTo>
                  <a:cubicBezTo>
                    <a:pt x="6318" y="3399"/>
                    <a:pt x="6318" y="3403"/>
                    <a:pt x="6318" y="3406"/>
                  </a:cubicBezTo>
                  <a:cubicBezTo>
                    <a:pt x="6318" y="3406"/>
                    <a:pt x="6318" y="3400"/>
                    <a:pt x="6318" y="3395"/>
                  </a:cubicBezTo>
                  <a:close/>
                  <a:moveTo>
                    <a:pt x="6077" y="3406"/>
                  </a:moveTo>
                  <a:cubicBezTo>
                    <a:pt x="6077" y="3406"/>
                    <a:pt x="6077" y="3406"/>
                    <a:pt x="6077" y="3406"/>
                  </a:cubicBezTo>
                  <a:cubicBezTo>
                    <a:pt x="6077" y="3406"/>
                    <a:pt x="6077" y="3406"/>
                    <a:pt x="6077" y="3406"/>
                  </a:cubicBezTo>
                  <a:close/>
                  <a:moveTo>
                    <a:pt x="6077" y="3406"/>
                  </a:moveTo>
                  <a:cubicBezTo>
                    <a:pt x="6077" y="3406"/>
                    <a:pt x="6077" y="3406"/>
                    <a:pt x="6077" y="3406"/>
                  </a:cubicBezTo>
                  <a:cubicBezTo>
                    <a:pt x="6077" y="3406"/>
                    <a:pt x="6077" y="3406"/>
                    <a:pt x="6077" y="3406"/>
                  </a:cubicBezTo>
                  <a:close/>
                  <a:moveTo>
                    <a:pt x="6044" y="3406"/>
                  </a:moveTo>
                  <a:cubicBezTo>
                    <a:pt x="6044" y="3407"/>
                    <a:pt x="6045" y="3407"/>
                    <a:pt x="6045" y="3407"/>
                  </a:cubicBezTo>
                  <a:cubicBezTo>
                    <a:pt x="6046" y="3407"/>
                    <a:pt x="6046" y="3407"/>
                    <a:pt x="6047" y="3406"/>
                  </a:cubicBezTo>
                  <a:close/>
                  <a:moveTo>
                    <a:pt x="4928" y="3402"/>
                  </a:moveTo>
                  <a:cubicBezTo>
                    <a:pt x="4930" y="3407"/>
                    <a:pt x="4931" y="3412"/>
                    <a:pt x="4935" y="3412"/>
                  </a:cubicBezTo>
                  <a:cubicBezTo>
                    <a:pt x="4932" y="3409"/>
                    <a:pt x="4930" y="3406"/>
                    <a:pt x="4928" y="3402"/>
                  </a:cubicBezTo>
                  <a:close/>
                  <a:moveTo>
                    <a:pt x="4929" y="3414"/>
                  </a:moveTo>
                  <a:lnTo>
                    <a:pt x="4929" y="3417"/>
                  </a:lnTo>
                  <a:cubicBezTo>
                    <a:pt x="4929" y="3416"/>
                    <a:pt x="4929" y="3415"/>
                    <a:pt x="4929" y="3414"/>
                  </a:cubicBezTo>
                  <a:close/>
                  <a:moveTo>
                    <a:pt x="5461" y="3423"/>
                  </a:moveTo>
                  <a:lnTo>
                    <a:pt x="5461" y="3423"/>
                  </a:lnTo>
                  <a:cubicBezTo>
                    <a:pt x="5461" y="3423"/>
                    <a:pt x="5461" y="3423"/>
                    <a:pt x="5461" y="3423"/>
                  </a:cubicBezTo>
                  <a:close/>
                  <a:moveTo>
                    <a:pt x="5971" y="3428"/>
                  </a:moveTo>
                  <a:cubicBezTo>
                    <a:pt x="5971" y="3428"/>
                    <a:pt x="5971" y="3428"/>
                    <a:pt x="5971" y="3428"/>
                  </a:cubicBezTo>
                  <a:cubicBezTo>
                    <a:pt x="5971" y="3428"/>
                    <a:pt x="5971" y="3428"/>
                    <a:pt x="5971" y="3428"/>
                  </a:cubicBezTo>
                  <a:close/>
                  <a:moveTo>
                    <a:pt x="5909" y="3434"/>
                  </a:moveTo>
                  <a:cubicBezTo>
                    <a:pt x="5909" y="3434"/>
                    <a:pt x="5909" y="3434"/>
                    <a:pt x="5909" y="3434"/>
                  </a:cubicBezTo>
                  <a:cubicBezTo>
                    <a:pt x="5909" y="3434"/>
                    <a:pt x="5909" y="3434"/>
                    <a:pt x="5909" y="3434"/>
                  </a:cubicBezTo>
                  <a:close/>
                  <a:moveTo>
                    <a:pt x="3490" y="3445"/>
                  </a:moveTo>
                  <a:cubicBezTo>
                    <a:pt x="3490" y="3445"/>
                    <a:pt x="3490" y="3445"/>
                    <a:pt x="3490" y="3445"/>
                  </a:cubicBezTo>
                  <a:cubicBezTo>
                    <a:pt x="3490" y="3445"/>
                    <a:pt x="3490" y="3445"/>
                    <a:pt x="3490" y="3445"/>
                  </a:cubicBezTo>
                  <a:close/>
                  <a:moveTo>
                    <a:pt x="3490" y="3445"/>
                  </a:moveTo>
                  <a:cubicBezTo>
                    <a:pt x="3490" y="3445"/>
                    <a:pt x="3490" y="3445"/>
                    <a:pt x="3490" y="3445"/>
                  </a:cubicBezTo>
                  <a:cubicBezTo>
                    <a:pt x="3490" y="3445"/>
                    <a:pt x="3490" y="3445"/>
                    <a:pt x="3490" y="3445"/>
                  </a:cubicBezTo>
                  <a:close/>
                  <a:moveTo>
                    <a:pt x="5960" y="3440"/>
                  </a:moveTo>
                  <a:cubicBezTo>
                    <a:pt x="5961" y="3443"/>
                    <a:pt x="5963" y="3445"/>
                    <a:pt x="5963" y="3446"/>
                  </a:cubicBezTo>
                  <a:lnTo>
                    <a:pt x="5963" y="3446"/>
                  </a:lnTo>
                  <a:cubicBezTo>
                    <a:pt x="5962" y="3442"/>
                    <a:pt x="5960" y="3440"/>
                    <a:pt x="5960" y="3440"/>
                  </a:cubicBezTo>
                  <a:close/>
                  <a:moveTo>
                    <a:pt x="5963" y="3446"/>
                  </a:moveTo>
                  <a:cubicBezTo>
                    <a:pt x="5964" y="3447"/>
                    <a:pt x="5965" y="3449"/>
                    <a:pt x="5965" y="3450"/>
                  </a:cubicBezTo>
                  <a:lnTo>
                    <a:pt x="5965" y="3450"/>
                  </a:lnTo>
                  <a:cubicBezTo>
                    <a:pt x="5965" y="3448"/>
                    <a:pt x="5965" y="3448"/>
                    <a:pt x="5963" y="3446"/>
                  </a:cubicBezTo>
                  <a:close/>
                  <a:moveTo>
                    <a:pt x="3456" y="3451"/>
                  </a:moveTo>
                  <a:cubicBezTo>
                    <a:pt x="3456" y="3451"/>
                    <a:pt x="3456" y="3451"/>
                    <a:pt x="3456" y="3451"/>
                  </a:cubicBezTo>
                  <a:cubicBezTo>
                    <a:pt x="3456" y="3451"/>
                    <a:pt x="3456" y="3451"/>
                    <a:pt x="3456" y="3451"/>
                  </a:cubicBezTo>
                  <a:close/>
                  <a:moveTo>
                    <a:pt x="3462" y="3451"/>
                  </a:moveTo>
                  <a:cubicBezTo>
                    <a:pt x="3462" y="3451"/>
                    <a:pt x="3462" y="3451"/>
                    <a:pt x="3462" y="3451"/>
                  </a:cubicBezTo>
                  <a:cubicBezTo>
                    <a:pt x="3462" y="3451"/>
                    <a:pt x="3462" y="3451"/>
                    <a:pt x="3462" y="3451"/>
                  </a:cubicBezTo>
                  <a:close/>
                  <a:moveTo>
                    <a:pt x="3596" y="3451"/>
                  </a:moveTo>
                  <a:lnTo>
                    <a:pt x="3596" y="3451"/>
                  </a:lnTo>
                  <a:lnTo>
                    <a:pt x="3596" y="3451"/>
                  </a:lnTo>
                  <a:close/>
                  <a:moveTo>
                    <a:pt x="3496" y="3445"/>
                  </a:moveTo>
                  <a:lnTo>
                    <a:pt x="3496" y="3451"/>
                  </a:lnTo>
                  <a:cubicBezTo>
                    <a:pt x="3496" y="3451"/>
                    <a:pt x="3497" y="3451"/>
                    <a:pt x="3497" y="3452"/>
                  </a:cubicBezTo>
                  <a:lnTo>
                    <a:pt x="3497" y="3452"/>
                  </a:lnTo>
                  <a:cubicBezTo>
                    <a:pt x="3497" y="3450"/>
                    <a:pt x="3496" y="3448"/>
                    <a:pt x="3496" y="3445"/>
                  </a:cubicBezTo>
                  <a:close/>
                  <a:moveTo>
                    <a:pt x="6154" y="3449"/>
                  </a:moveTo>
                  <a:cubicBezTo>
                    <a:pt x="6154" y="3450"/>
                    <a:pt x="6155" y="3453"/>
                    <a:pt x="6156" y="3456"/>
                  </a:cubicBezTo>
                  <a:cubicBezTo>
                    <a:pt x="6156" y="3455"/>
                    <a:pt x="6155" y="3452"/>
                    <a:pt x="6154" y="3449"/>
                  </a:cubicBezTo>
                  <a:close/>
                  <a:moveTo>
                    <a:pt x="3451" y="3456"/>
                  </a:moveTo>
                  <a:cubicBezTo>
                    <a:pt x="3451" y="3456"/>
                    <a:pt x="3451" y="3456"/>
                    <a:pt x="3451" y="3456"/>
                  </a:cubicBezTo>
                  <a:cubicBezTo>
                    <a:pt x="3451" y="3456"/>
                    <a:pt x="3451" y="3456"/>
                    <a:pt x="3451" y="3456"/>
                  </a:cubicBezTo>
                  <a:close/>
                  <a:moveTo>
                    <a:pt x="3451" y="3456"/>
                  </a:moveTo>
                  <a:cubicBezTo>
                    <a:pt x="3451" y="3456"/>
                    <a:pt x="3451" y="3456"/>
                    <a:pt x="3451" y="3456"/>
                  </a:cubicBezTo>
                  <a:cubicBezTo>
                    <a:pt x="3451" y="3456"/>
                    <a:pt x="3451" y="3456"/>
                    <a:pt x="3451" y="3456"/>
                  </a:cubicBezTo>
                  <a:close/>
                  <a:moveTo>
                    <a:pt x="3451" y="3456"/>
                  </a:moveTo>
                  <a:cubicBezTo>
                    <a:pt x="3451" y="3456"/>
                    <a:pt x="3451" y="3456"/>
                    <a:pt x="3451" y="3456"/>
                  </a:cubicBezTo>
                  <a:cubicBezTo>
                    <a:pt x="3451" y="3456"/>
                    <a:pt x="3451" y="3456"/>
                    <a:pt x="3451" y="3456"/>
                  </a:cubicBezTo>
                  <a:close/>
                  <a:moveTo>
                    <a:pt x="3288" y="3462"/>
                  </a:moveTo>
                  <a:cubicBezTo>
                    <a:pt x="3288" y="3462"/>
                    <a:pt x="3288" y="3462"/>
                    <a:pt x="3288" y="3462"/>
                  </a:cubicBezTo>
                  <a:lnTo>
                    <a:pt x="3288" y="3462"/>
                  </a:lnTo>
                  <a:close/>
                  <a:moveTo>
                    <a:pt x="3288" y="3462"/>
                  </a:moveTo>
                  <a:cubicBezTo>
                    <a:pt x="3288" y="3462"/>
                    <a:pt x="3288" y="3462"/>
                    <a:pt x="3288" y="3462"/>
                  </a:cubicBezTo>
                  <a:lnTo>
                    <a:pt x="3288" y="3462"/>
                  </a:lnTo>
                  <a:close/>
                  <a:moveTo>
                    <a:pt x="5685" y="3466"/>
                  </a:moveTo>
                  <a:cubicBezTo>
                    <a:pt x="5685" y="3467"/>
                    <a:pt x="5685" y="3467"/>
                    <a:pt x="5685" y="3468"/>
                  </a:cubicBezTo>
                  <a:cubicBezTo>
                    <a:pt x="5685" y="3467"/>
                    <a:pt x="5685" y="3467"/>
                    <a:pt x="5685" y="3466"/>
                  </a:cubicBezTo>
                  <a:close/>
                  <a:moveTo>
                    <a:pt x="5890" y="3459"/>
                  </a:moveTo>
                  <a:lnTo>
                    <a:pt x="5890" y="3459"/>
                  </a:lnTo>
                  <a:cubicBezTo>
                    <a:pt x="5891" y="3462"/>
                    <a:pt x="5893" y="3465"/>
                    <a:pt x="5893" y="3468"/>
                  </a:cubicBezTo>
                  <a:lnTo>
                    <a:pt x="5890" y="3459"/>
                  </a:lnTo>
                  <a:close/>
                  <a:moveTo>
                    <a:pt x="5893" y="3456"/>
                  </a:moveTo>
                  <a:cubicBezTo>
                    <a:pt x="5893" y="3456"/>
                    <a:pt x="5893" y="3462"/>
                    <a:pt x="5898" y="3468"/>
                  </a:cubicBezTo>
                  <a:lnTo>
                    <a:pt x="5893" y="3468"/>
                  </a:lnTo>
                  <a:cubicBezTo>
                    <a:pt x="5893" y="3462"/>
                    <a:pt x="5893" y="3462"/>
                    <a:pt x="5893" y="3456"/>
                  </a:cubicBezTo>
                  <a:close/>
                  <a:moveTo>
                    <a:pt x="3613" y="3468"/>
                  </a:moveTo>
                  <a:cubicBezTo>
                    <a:pt x="3613" y="3468"/>
                    <a:pt x="3613" y="3468"/>
                    <a:pt x="3613" y="3468"/>
                  </a:cubicBezTo>
                  <a:cubicBezTo>
                    <a:pt x="3613" y="3468"/>
                    <a:pt x="3613" y="3468"/>
                    <a:pt x="3613" y="3468"/>
                  </a:cubicBezTo>
                  <a:close/>
                  <a:moveTo>
                    <a:pt x="3613" y="3468"/>
                  </a:moveTo>
                  <a:cubicBezTo>
                    <a:pt x="3613" y="3468"/>
                    <a:pt x="3613" y="3468"/>
                    <a:pt x="3613" y="3468"/>
                  </a:cubicBezTo>
                  <a:cubicBezTo>
                    <a:pt x="3613" y="3468"/>
                    <a:pt x="3613" y="3468"/>
                    <a:pt x="3613" y="3468"/>
                  </a:cubicBezTo>
                  <a:close/>
                  <a:moveTo>
                    <a:pt x="3630" y="3468"/>
                  </a:moveTo>
                  <a:lnTo>
                    <a:pt x="3624" y="3473"/>
                  </a:lnTo>
                  <a:cubicBezTo>
                    <a:pt x="3630" y="3473"/>
                    <a:pt x="3630" y="3473"/>
                    <a:pt x="3630" y="3468"/>
                  </a:cubicBezTo>
                  <a:close/>
                  <a:moveTo>
                    <a:pt x="3300" y="3473"/>
                  </a:moveTo>
                  <a:cubicBezTo>
                    <a:pt x="3300" y="3473"/>
                    <a:pt x="3300" y="3473"/>
                    <a:pt x="3300" y="3473"/>
                  </a:cubicBezTo>
                  <a:cubicBezTo>
                    <a:pt x="3300" y="3473"/>
                    <a:pt x="3300" y="3473"/>
                    <a:pt x="3300" y="3473"/>
                  </a:cubicBezTo>
                  <a:close/>
                  <a:moveTo>
                    <a:pt x="3300" y="3473"/>
                  </a:moveTo>
                  <a:cubicBezTo>
                    <a:pt x="3300" y="3473"/>
                    <a:pt x="3300" y="3473"/>
                    <a:pt x="3300" y="3473"/>
                  </a:cubicBezTo>
                  <a:cubicBezTo>
                    <a:pt x="3300" y="3473"/>
                    <a:pt x="3300" y="3473"/>
                    <a:pt x="3300" y="3473"/>
                  </a:cubicBezTo>
                  <a:close/>
                  <a:moveTo>
                    <a:pt x="3300" y="3473"/>
                  </a:moveTo>
                  <a:cubicBezTo>
                    <a:pt x="3300" y="3473"/>
                    <a:pt x="3300" y="3473"/>
                    <a:pt x="3300" y="3473"/>
                  </a:cubicBezTo>
                  <a:cubicBezTo>
                    <a:pt x="3300" y="3473"/>
                    <a:pt x="3300" y="3473"/>
                    <a:pt x="3300" y="3473"/>
                  </a:cubicBezTo>
                  <a:close/>
                  <a:moveTo>
                    <a:pt x="3300" y="3473"/>
                  </a:moveTo>
                  <a:cubicBezTo>
                    <a:pt x="3300" y="3473"/>
                    <a:pt x="3300" y="3473"/>
                    <a:pt x="3300" y="3473"/>
                  </a:cubicBezTo>
                  <a:cubicBezTo>
                    <a:pt x="3300" y="3473"/>
                    <a:pt x="3300" y="3473"/>
                    <a:pt x="3300" y="3473"/>
                  </a:cubicBezTo>
                  <a:close/>
                  <a:moveTo>
                    <a:pt x="3283" y="3473"/>
                  </a:moveTo>
                  <a:cubicBezTo>
                    <a:pt x="3282" y="3474"/>
                    <a:pt x="3281" y="3476"/>
                    <a:pt x="3281" y="3477"/>
                  </a:cubicBezTo>
                  <a:lnTo>
                    <a:pt x="3281" y="3477"/>
                  </a:lnTo>
                  <a:cubicBezTo>
                    <a:pt x="3282" y="3477"/>
                    <a:pt x="3283" y="3475"/>
                    <a:pt x="3283" y="3473"/>
                  </a:cubicBezTo>
                  <a:close/>
                  <a:moveTo>
                    <a:pt x="3473" y="3468"/>
                  </a:moveTo>
                  <a:cubicBezTo>
                    <a:pt x="3468" y="3468"/>
                    <a:pt x="3473" y="3479"/>
                    <a:pt x="3473" y="3479"/>
                  </a:cubicBezTo>
                  <a:lnTo>
                    <a:pt x="3473" y="3468"/>
                  </a:lnTo>
                  <a:close/>
                  <a:moveTo>
                    <a:pt x="2331" y="3479"/>
                  </a:moveTo>
                  <a:lnTo>
                    <a:pt x="2331" y="3479"/>
                  </a:lnTo>
                  <a:cubicBezTo>
                    <a:pt x="2331" y="3479"/>
                    <a:pt x="2331" y="3479"/>
                    <a:pt x="2331" y="3479"/>
                  </a:cubicBezTo>
                  <a:close/>
                  <a:moveTo>
                    <a:pt x="3406" y="3479"/>
                  </a:moveTo>
                  <a:cubicBezTo>
                    <a:pt x="3406" y="3479"/>
                    <a:pt x="3406" y="3479"/>
                    <a:pt x="3406" y="3479"/>
                  </a:cubicBezTo>
                  <a:cubicBezTo>
                    <a:pt x="3406" y="3479"/>
                    <a:pt x="3406" y="3479"/>
                    <a:pt x="3406" y="3479"/>
                  </a:cubicBezTo>
                  <a:close/>
                  <a:moveTo>
                    <a:pt x="3613" y="3468"/>
                  </a:moveTo>
                  <a:cubicBezTo>
                    <a:pt x="3613" y="3479"/>
                    <a:pt x="3613" y="3484"/>
                    <a:pt x="3613" y="3484"/>
                  </a:cubicBezTo>
                  <a:cubicBezTo>
                    <a:pt x="3619" y="3484"/>
                    <a:pt x="3619" y="3479"/>
                    <a:pt x="3619" y="3473"/>
                  </a:cubicBezTo>
                  <a:lnTo>
                    <a:pt x="3619" y="3473"/>
                  </a:lnTo>
                  <a:cubicBezTo>
                    <a:pt x="3619" y="3477"/>
                    <a:pt x="3618" y="3478"/>
                    <a:pt x="3618" y="3478"/>
                  </a:cubicBezTo>
                  <a:cubicBezTo>
                    <a:pt x="3616" y="3478"/>
                    <a:pt x="3613" y="3472"/>
                    <a:pt x="3613" y="3468"/>
                  </a:cubicBezTo>
                  <a:close/>
                  <a:moveTo>
                    <a:pt x="3624" y="3473"/>
                  </a:moveTo>
                  <a:cubicBezTo>
                    <a:pt x="3624" y="3479"/>
                    <a:pt x="3624" y="3479"/>
                    <a:pt x="3630" y="3484"/>
                  </a:cubicBezTo>
                  <a:cubicBezTo>
                    <a:pt x="3624" y="3479"/>
                    <a:pt x="3624" y="3473"/>
                    <a:pt x="3624" y="3473"/>
                  </a:cubicBezTo>
                  <a:close/>
                  <a:moveTo>
                    <a:pt x="3521" y="3481"/>
                  </a:moveTo>
                  <a:cubicBezTo>
                    <a:pt x="3522" y="3481"/>
                    <a:pt x="3522" y="3482"/>
                    <a:pt x="3524" y="3484"/>
                  </a:cubicBezTo>
                  <a:cubicBezTo>
                    <a:pt x="3524" y="3484"/>
                    <a:pt x="3524" y="3484"/>
                    <a:pt x="3518" y="3490"/>
                  </a:cubicBezTo>
                  <a:lnTo>
                    <a:pt x="3518" y="3490"/>
                  </a:lnTo>
                  <a:cubicBezTo>
                    <a:pt x="3519" y="3486"/>
                    <a:pt x="3519" y="3481"/>
                    <a:pt x="3521" y="3481"/>
                  </a:cubicBezTo>
                  <a:close/>
                  <a:moveTo>
                    <a:pt x="3596" y="3451"/>
                  </a:moveTo>
                  <a:lnTo>
                    <a:pt x="3596" y="3468"/>
                  </a:lnTo>
                  <a:cubicBezTo>
                    <a:pt x="3602" y="3473"/>
                    <a:pt x="3602" y="3479"/>
                    <a:pt x="3602" y="3479"/>
                  </a:cubicBezTo>
                  <a:cubicBezTo>
                    <a:pt x="3607" y="3479"/>
                    <a:pt x="3603" y="3467"/>
                    <a:pt x="3606" y="3467"/>
                  </a:cubicBezTo>
                  <a:lnTo>
                    <a:pt x="3606" y="3467"/>
                  </a:lnTo>
                  <a:cubicBezTo>
                    <a:pt x="3606" y="3467"/>
                    <a:pt x="3607" y="3467"/>
                    <a:pt x="3608" y="3468"/>
                  </a:cubicBezTo>
                  <a:cubicBezTo>
                    <a:pt x="3608" y="3473"/>
                    <a:pt x="3608" y="3484"/>
                    <a:pt x="3608" y="3490"/>
                  </a:cubicBezTo>
                  <a:cubicBezTo>
                    <a:pt x="3608" y="3484"/>
                    <a:pt x="3613" y="3473"/>
                    <a:pt x="3613" y="3468"/>
                  </a:cubicBezTo>
                  <a:lnTo>
                    <a:pt x="3613" y="3462"/>
                  </a:lnTo>
                  <a:cubicBezTo>
                    <a:pt x="3610" y="3456"/>
                    <a:pt x="3608" y="3453"/>
                    <a:pt x="3607" y="3453"/>
                  </a:cubicBezTo>
                  <a:cubicBezTo>
                    <a:pt x="3604" y="3453"/>
                    <a:pt x="3606" y="3468"/>
                    <a:pt x="3602" y="3468"/>
                  </a:cubicBezTo>
                  <a:lnTo>
                    <a:pt x="3596" y="3451"/>
                  </a:lnTo>
                  <a:close/>
                  <a:moveTo>
                    <a:pt x="5598" y="3491"/>
                  </a:moveTo>
                  <a:cubicBezTo>
                    <a:pt x="5600" y="3491"/>
                    <a:pt x="5601" y="3493"/>
                    <a:pt x="5601" y="3496"/>
                  </a:cubicBezTo>
                  <a:cubicBezTo>
                    <a:pt x="5601" y="3496"/>
                    <a:pt x="5596" y="3496"/>
                    <a:pt x="5596" y="3501"/>
                  </a:cubicBezTo>
                  <a:cubicBezTo>
                    <a:pt x="5596" y="3501"/>
                    <a:pt x="5590" y="3496"/>
                    <a:pt x="5590" y="3496"/>
                  </a:cubicBezTo>
                  <a:cubicBezTo>
                    <a:pt x="5593" y="3493"/>
                    <a:pt x="5596" y="3491"/>
                    <a:pt x="5598" y="3491"/>
                  </a:cubicBezTo>
                  <a:close/>
                  <a:moveTo>
                    <a:pt x="5086" y="3512"/>
                  </a:moveTo>
                  <a:lnTo>
                    <a:pt x="5086" y="3512"/>
                  </a:lnTo>
                  <a:lnTo>
                    <a:pt x="5086" y="3512"/>
                  </a:lnTo>
                  <a:close/>
                  <a:moveTo>
                    <a:pt x="3104" y="3540"/>
                  </a:moveTo>
                  <a:cubicBezTo>
                    <a:pt x="3104" y="3540"/>
                    <a:pt x="3104" y="3540"/>
                    <a:pt x="3104" y="3540"/>
                  </a:cubicBezTo>
                  <a:cubicBezTo>
                    <a:pt x="3104" y="3540"/>
                    <a:pt x="3104" y="3540"/>
                    <a:pt x="3104" y="3540"/>
                  </a:cubicBezTo>
                  <a:close/>
                  <a:moveTo>
                    <a:pt x="3104" y="3540"/>
                  </a:moveTo>
                  <a:cubicBezTo>
                    <a:pt x="3104" y="3540"/>
                    <a:pt x="3104" y="3540"/>
                    <a:pt x="3104" y="3540"/>
                  </a:cubicBezTo>
                  <a:cubicBezTo>
                    <a:pt x="3104" y="3540"/>
                    <a:pt x="3104" y="3540"/>
                    <a:pt x="3104" y="3540"/>
                  </a:cubicBezTo>
                  <a:close/>
                  <a:moveTo>
                    <a:pt x="3104" y="3540"/>
                  </a:moveTo>
                  <a:cubicBezTo>
                    <a:pt x="3104" y="3540"/>
                    <a:pt x="3104" y="3540"/>
                    <a:pt x="3104" y="3540"/>
                  </a:cubicBezTo>
                  <a:cubicBezTo>
                    <a:pt x="3104" y="3540"/>
                    <a:pt x="3104" y="3540"/>
                    <a:pt x="3104" y="3540"/>
                  </a:cubicBezTo>
                  <a:close/>
                  <a:moveTo>
                    <a:pt x="5246" y="3538"/>
                  </a:moveTo>
                  <a:cubicBezTo>
                    <a:pt x="5247" y="3539"/>
                    <a:pt x="5248" y="3541"/>
                    <a:pt x="5248" y="3543"/>
                  </a:cubicBezTo>
                  <a:lnTo>
                    <a:pt x="5248" y="3543"/>
                  </a:lnTo>
                  <a:cubicBezTo>
                    <a:pt x="5248" y="3541"/>
                    <a:pt x="5248" y="3539"/>
                    <a:pt x="5246" y="3538"/>
                  </a:cubicBezTo>
                  <a:close/>
                  <a:moveTo>
                    <a:pt x="5865" y="3535"/>
                  </a:moveTo>
                  <a:cubicBezTo>
                    <a:pt x="5865" y="3535"/>
                    <a:pt x="5870" y="3540"/>
                    <a:pt x="5870" y="3546"/>
                  </a:cubicBezTo>
                  <a:lnTo>
                    <a:pt x="5870" y="3546"/>
                  </a:lnTo>
                  <a:cubicBezTo>
                    <a:pt x="5870" y="3540"/>
                    <a:pt x="5865" y="3540"/>
                    <a:pt x="5865" y="3535"/>
                  </a:cubicBezTo>
                  <a:close/>
                  <a:moveTo>
                    <a:pt x="3014" y="3546"/>
                  </a:moveTo>
                  <a:cubicBezTo>
                    <a:pt x="3014" y="3546"/>
                    <a:pt x="3014" y="3546"/>
                    <a:pt x="3014" y="3546"/>
                  </a:cubicBezTo>
                  <a:cubicBezTo>
                    <a:pt x="3014" y="3546"/>
                    <a:pt x="3014" y="3546"/>
                    <a:pt x="3014" y="3546"/>
                  </a:cubicBezTo>
                  <a:close/>
                  <a:moveTo>
                    <a:pt x="5248" y="3543"/>
                  </a:moveTo>
                  <a:lnTo>
                    <a:pt x="5248" y="3543"/>
                  </a:lnTo>
                  <a:cubicBezTo>
                    <a:pt x="5247" y="3548"/>
                    <a:pt x="5243" y="3552"/>
                    <a:pt x="5243" y="3552"/>
                  </a:cubicBezTo>
                  <a:cubicBezTo>
                    <a:pt x="5247" y="3550"/>
                    <a:pt x="5248" y="3547"/>
                    <a:pt x="5248" y="3543"/>
                  </a:cubicBezTo>
                  <a:close/>
                  <a:moveTo>
                    <a:pt x="5814" y="3552"/>
                  </a:moveTo>
                  <a:cubicBezTo>
                    <a:pt x="5818" y="3555"/>
                    <a:pt x="5819" y="3561"/>
                    <a:pt x="5820" y="3567"/>
                  </a:cubicBezTo>
                  <a:lnTo>
                    <a:pt x="5820" y="3567"/>
                  </a:lnTo>
                  <a:cubicBezTo>
                    <a:pt x="5819" y="3563"/>
                    <a:pt x="5814" y="3561"/>
                    <a:pt x="5814" y="3552"/>
                  </a:cubicBezTo>
                  <a:close/>
                  <a:moveTo>
                    <a:pt x="3339" y="3574"/>
                  </a:moveTo>
                  <a:cubicBezTo>
                    <a:pt x="3339" y="3574"/>
                    <a:pt x="3339" y="3574"/>
                    <a:pt x="3339" y="3574"/>
                  </a:cubicBezTo>
                  <a:lnTo>
                    <a:pt x="3339" y="3574"/>
                  </a:lnTo>
                  <a:close/>
                  <a:moveTo>
                    <a:pt x="5820" y="3574"/>
                  </a:moveTo>
                  <a:cubicBezTo>
                    <a:pt x="5820" y="3574"/>
                    <a:pt x="5820" y="3574"/>
                    <a:pt x="5820" y="3574"/>
                  </a:cubicBezTo>
                  <a:lnTo>
                    <a:pt x="5820" y="3574"/>
                  </a:lnTo>
                  <a:close/>
                  <a:moveTo>
                    <a:pt x="2801" y="3574"/>
                  </a:moveTo>
                  <a:lnTo>
                    <a:pt x="2801" y="3574"/>
                  </a:lnTo>
                  <a:cubicBezTo>
                    <a:pt x="2802" y="3575"/>
                    <a:pt x="2803" y="3576"/>
                    <a:pt x="2804" y="3576"/>
                  </a:cubicBezTo>
                  <a:lnTo>
                    <a:pt x="2804" y="3576"/>
                  </a:lnTo>
                  <a:cubicBezTo>
                    <a:pt x="2803" y="3575"/>
                    <a:pt x="2802" y="3574"/>
                    <a:pt x="2801" y="3574"/>
                  </a:cubicBezTo>
                  <a:close/>
                  <a:moveTo>
                    <a:pt x="5775" y="3574"/>
                  </a:moveTo>
                  <a:cubicBezTo>
                    <a:pt x="5775" y="3580"/>
                    <a:pt x="5781" y="3585"/>
                    <a:pt x="5781" y="3585"/>
                  </a:cubicBezTo>
                  <a:lnTo>
                    <a:pt x="5775" y="3574"/>
                  </a:lnTo>
                  <a:close/>
                  <a:moveTo>
                    <a:pt x="5680" y="3582"/>
                  </a:moveTo>
                  <a:lnTo>
                    <a:pt x="5680" y="3582"/>
                  </a:lnTo>
                  <a:cubicBezTo>
                    <a:pt x="5681" y="3585"/>
                    <a:pt x="5685" y="3586"/>
                    <a:pt x="5685" y="3591"/>
                  </a:cubicBezTo>
                  <a:cubicBezTo>
                    <a:pt x="5682" y="3587"/>
                    <a:pt x="5681" y="3584"/>
                    <a:pt x="5680" y="3582"/>
                  </a:cubicBezTo>
                  <a:close/>
                  <a:moveTo>
                    <a:pt x="2420" y="3608"/>
                  </a:moveTo>
                  <a:cubicBezTo>
                    <a:pt x="2421" y="3608"/>
                    <a:pt x="2423" y="3608"/>
                    <a:pt x="2424" y="3608"/>
                  </a:cubicBezTo>
                  <a:lnTo>
                    <a:pt x="2424" y="3608"/>
                  </a:lnTo>
                  <a:cubicBezTo>
                    <a:pt x="2425" y="3608"/>
                    <a:pt x="2425" y="3608"/>
                    <a:pt x="2426" y="3608"/>
                  </a:cubicBezTo>
                  <a:close/>
                  <a:moveTo>
                    <a:pt x="5661" y="3599"/>
                  </a:moveTo>
                  <a:lnTo>
                    <a:pt x="5661" y="3599"/>
                  </a:lnTo>
                  <a:cubicBezTo>
                    <a:pt x="5662" y="3599"/>
                    <a:pt x="5662" y="3600"/>
                    <a:pt x="5663" y="3602"/>
                  </a:cubicBezTo>
                  <a:cubicBezTo>
                    <a:pt x="5667" y="3610"/>
                    <a:pt x="5665" y="3610"/>
                    <a:pt x="5664" y="3611"/>
                  </a:cubicBezTo>
                  <a:lnTo>
                    <a:pt x="5664" y="3611"/>
                  </a:lnTo>
                  <a:cubicBezTo>
                    <a:pt x="5663" y="3605"/>
                    <a:pt x="5661" y="3599"/>
                    <a:pt x="5661" y="3599"/>
                  </a:cubicBezTo>
                  <a:close/>
                  <a:moveTo>
                    <a:pt x="2650" y="3630"/>
                  </a:moveTo>
                  <a:cubicBezTo>
                    <a:pt x="2650" y="3630"/>
                    <a:pt x="2650" y="3630"/>
                    <a:pt x="2650" y="3630"/>
                  </a:cubicBezTo>
                  <a:cubicBezTo>
                    <a:pt x="2650" y="3630"/>
                    <a:pt x="2650" y="3630"/>
                    <a:pt x="2650" y="3630"/>
                  </a:cubicBezTo>
                  <a:close/>
                  <a:moveTo>
                    <a:pt x="2639" y="3630"/>
                  </a:moveTo>
                  <a:cubicBezTo>
                    <a:pt x="2636" y="3633"/>
                    <a:pt x="2636" y="3639"/>
                    <a:pt x="2633" y="3639"/>
                  </a:cubicBezTo>
                  <a:cubicBezTo>
                    <a:pt x="2631" y="3639"/>
                    <a:pt x="2630" y="3638"/>
                    <a:pt x="2628" y="3636"/>
                  </a:cubicBezTo>
                  <a:cubicBezTo>
                    <a:pt x="2628" y="3636"/>
                    <a:pt x="2628" y="3630"/>
                    <a:pt x="2628" y="3630"/>
                  </a:cubicBezTo>
                  <a:close/>
                  <a:moveTo>
                    <a:pt x="5019" y="3627"/>
                  </a:moveTo>
                  <a:cubicBezTo>
                    <a:pt x="5019" y="3633"/>
                    <a:pt x="5020" y="3641"/>
                    <a:pt x="5030" y="3641"/>
                  </a:cubicBezTo>
                  <a:lnTo>
                    <a:pt x="5030" y="3641"/>
                  </a:lnTo>
                  <a:cubicBezTo>
                    <a:pt x="5030" y="3634"/>
                    <a:pt x="5022" y="3631"/>
                    <a:pt x="5019" y="3627"/>
                  </a:cubicBezTo>
                  <a:close/>
                  <a:moveTo>
                    <a:pt x="2577" y="3641"/>
                  </a:moveTo>
                  <a:cubicBezTo>
                    <a:pt x="2577" y="3641"/>
                    <a:pt x="2577" y="3641"/>
                    <a:pt x="2577" y="3641"/>
                  </a:cubicBezTo>
                  <a:cubicBezTo>
                    <a:pt x="2577" y="3641"/>
                    <a:pt x="2577" y="3641"/>
                    <a:pt x="2577" y="3641"/>
                  </a:cubicBezTo>
                  <a:close/>
                  <a:moveTo>
                    <a:pt x="5556" y="3647"/>
                  </a:moveTo>
                  <a:cubicBezTo>
                    <a:pt x="5556" y="3647"/>
                    <a:pt x="5556" y="3647"/>
                    <a:pt x="5556" y="3647"/>
                  </a:cubicBezTo>
                  <a:lnTo>
                    <a:pt x="5557" y="3647"/>
                  </a:lnTo>
                  <a:lnTo>
                    <a:pt x="5556" y="3647"/>
                  </a:lnTo>
                  <a:close/>
                  <a:moveTo>
                    <a:pt x="5305" y="3647"/>
                  </a:moveTo>
                  <a:lnTo>
                    <a:pt x="5305" y="3647"/>
                  </a:lnTo>
                  <a:cubicBezTo>
                    <a:pt x="5306" y="3647"/>
                    <a:pt x="5306" y="3647"/>
                    <a:pt x="5307" y="3648"/>
                  </a:cubicBezTo>
                  <a:lnTo>
                    <a:pt x="5307" y="3648"/>
                  </a:lnTo>
                  <a:cubicBezTo>
                    <a:pt x="5306" y="3647"/>
                    <a:pt x="5305" y="3647"/>
                    <a:pt x="5305" y="3647"/>
                  </a:cubicBezTo>
                  <a:close/>
                  <a:moveTo>
                    <a:pt x="4873" y="3625"/>
                  </a:moveTo>
                  <a:cubicBezTo>
                    <a:pt x="4866" y="3636"/>
                    <a:pt x="4871" y="3642"/>
                    <a:pt x="4877" y="3649"/>
                  </a:cubicBezTo>
                  <a:lnTo>
                    <a:pt x="4877" y="3649"/>
                  </a:lnTo>
                  <a:cubicBezTo>
                    <a:pt x="4873" y="3639"/>
                    <a:pt x="4873" y="3629"/>
                    <a:pt x="4873" y="3625"/>
                  </a:cubicBezTo>
                  <a:close/>
                  <a:moveTo>
                    <a:pt x="5551" y="3647"/>
                  </a:moveTo>
                  <a:cubicBezTo>
                    <a:pt x="5553" y="3650"/>
                    <a:pt x="5554" y="3652"/>
                    <a:pt x="5555" y="3652"/>
                  </a:cubicBezTo>
                  <a:cubicBezTo>
                    <a:pt x="5556" y="3652"/>
                    <a:pt x="5556" y="3650"/>
                    <a:pt x="5556" y="3647"/>
                  </a:cubicBezTo>
                  <a:close/>
                  <a:moveTo>
                    <a:pt x="5557" y="3636"/>
                  </a:moveTo>
                  <a:cubicBezTo>
                    <a:pt x="5557" y="3641"/>
                    <a:pt x="5562" y="3647"/>
                    <a:pt x="5562" y="3653"/>
                  </a:cubicBezTo>
                  <a:cubicBezTo>
                    <a:pt x="5562" y="3647"/>
                    <a:pt x="5562" y="3641"/>
                    <a:pt x="5557" y="3636"/>
                  </a:cubicBezTo>
                  <a:close/>
                  <a:moveTo>
                    <a:pt x="5618" y="3638"/>
                  </a:moveTo>
                  <a:cubicBezTo>
                    <a:pt x="5618" y="3644"/>
                    <a:pt x="5618" y="3653"/>
                    <a:pt x="5618" y="3653"/>
                  </a:cubicBezTo>
                  <a:cubicBezTo>
                    <a:pt x="5622" y="3653"/>
                    <a:pt x="5621" y="3646"/>
                    <a:pt x="5618" y="3638"/>
                  </a:cubicBezTo>
                  <a:close/>
                  <a:moveTo>
                    <a:pt x="3032" y="3659"/>
                  </a:moveTo>
                  <a:cubicBezTo>
                    <a:pt x="3033" y="3662"/>
                    <a:pt x="3034" y="3664"/>
                    <a:pt x="3036" y="3664"/>
                  </a:cubicBezTo>
                  <a:cubicBezTo>
                    <a:pt x="3034" y="3662"/>
                    <a:pt x="3033" y="3660"/>
                    <a:pt x="3032" y="3659"/>
                  </a:cubicBezTo>
                  <a:close/>
                  <a:moveTo>
                    <a:pt x="2471" y="3669"/>
                  </a:moveTo>
                  <a:lnTo>
                    <a:pt x="2471" y="3675"/>
                  </a:lnTo>
                  <a:lnTo>
                    <a:pt x="2471" y="3681"/>
                  </a:lnTo>
                  <a:cubicBezTo>
                    <a:pt x="2468" y="3683"/>
                    <a:pt x="2466" y="3685"/>
                    <a:pt x="2465" y="3685"/>
                  </a:cubicBezTo>
                  <a:cubicBezTo>
                    <a:pt x="2464" y="3685"/>
                    <a:pt x="2462" y="3683"/>
                    <a:pt x="2459" y="3681"/>
                  </a:cubicBezTo>
                  <a:cubicBezTo>
                    <a:pt x="2459" y="3675"/>
                    <a:pt x="2465" y="3675"/>
                    <a:pt x="2471" y="3669"/>
                  </a:cubicBezTo>
                  <a:close/>
                  <a:moveTo>
                    <a:pt x="2639" y="3692"/>
                  </a:moveTo>
                  <a:cubicBezTo>
                    <a:pt x="2639" y="3697"/>
                    <a:pt x="2644" y="3697"/>
                    <a:pt x="2644" y="3703"/>
                  </a:cubicBezTo>
                  <a:lnTo>
                    <a:pt x="2639" y="3703"/>
                  </a:lnTo>
                  <a:cubicBezTo>
                    <a:pt x="2639" y="3697"/>
                    <a:pt x="2639" y="3692"/>
                    <a:pt x="2639" y="3692"/>
                  </a:cubicBezTo>
                  <a:close/>
                  <a:moveTo>
                    <a:pt x="2673" y="3715"/>
                  </a:moveTo>
                  <a:cubicBezTo>
                    <a:pt x="2675" y="3721"/>
                    <a:pt x="2677" y="3726"/>
                    <a:pt x="2678" y="3726"/>
                  </a:cubicBezTo>
                  <a:cubicBezTo>
                    <a:pt x="2678" y="3726"/>
                    <a:pt x="2678" y="3726"/>
                    <a:pt x="2678" y="3725"/>
                  </a:cubicBezTo>
                  <a:cubicBezTo>
                    <a:pt x="2678" y="3721"/>
                    <a:pt x="2675" y="3717"/>
                    <a:pt x="2673" y="3715"/>
                  </a:cubicBezTo>
                  <a:close/>
                  <a:moveTo>
                    <a:pt x="4705" y="3742"/>
                  </a:moveTo>
                  <a:lnTo>
                    <a:pt x="4712" y="3743"/>
                  </a:lnTo>
                  <a:lnTo>
                    <a:pt x="4712" y="3743"/>
                  </a:lnTo>
                  <a:cubicBezTo>
                    <a:pt x="4711" y="3743"/>
                    <a:pt x="4709" y="3742"/>
                    <a:pt x="4705" y="3742"/>
                  </a:cubicBezTo>
                  <a:close/>
                  <a:moveTo>
                    <a:pt x="4627" y="3737"/>
                  </a:moveTo>
                  <a:lnTo>
                    <a:pt x="4627" y="3737"/>
                  </a:lnTo>
                  <a:cubicBezTo>
                    <a:pt x="4638" y="3748"/>
                    <a:pt x="4599" y="3742"/>
                    <a:pt x="4576" y="3748"/>
                  </a:cubicBezTo>
                  <a:cubicBezTo>
                    <a:pt x="4603" y="3750"/>
                    <a:pt x="4638" y="3753"/>
                    <a:pt x="4669" y="3754"/>
                  </a:cubicBezTo>
                  <a:lnTo>
                    <a:pt x="4669" y="3754"/>
                  </a:lnTo>
                  <a:cubicBezTo>
                    <a:pt x="4642" y="3751"/>
                    <a:pt x="4631" y="3741"/>
                    <a:pt x="4627" y="3737"/>
                  </a:cubicBezTo>
                  <a:close/>
                  <a:moveTo>
                    <a:pt x="4712" y="3743"/>
                  </a:moveTo>
                  <a:cubicBezTo>
                    <a:pt x="4718" y="3746"/>
                    <a:pt x="4709" y="3753"/>
                    <a:pt x="4700" y="3753"/>
                  </a:cubicBezTo>
                  <a:cubicBezTo>
                    <a:pt x="4696" y="3754"/>
                    <a:pt x="4693" y="3754"/>
                    <a:pt x="4690" y="3754"/>
                  </a:cubicBezTo>
                  <a:lnTo>
                    <a:pt x="4690" y="3754"/>
                  </a:lnTo>
                  <a:cubicBezTo>
                    <a:pt x="4713" y="3754"/>
                    <a:pt x="4732" y="3752"/>
                    <a:pt x="4739" y="3748"/>
                  </a:cubicBezTo>
                  <a:lnTo>
                    <a:pt x="4712" y="3743"/>
                  </a:lnTo>
                  <a:close/>
                  <a:moveTo>
                    <a:pt x="4669" y="3754"/>
                  </a:moveTo>
                  <a:lnTo>
                    <a:pt x="4669" y="3754"/>
                  </a:lnTo>
                  <a:cubicBezTo>
                    <a:pt x="4672" y="3754"/>
                    <a:pt x="4676" y="3754"/>
                    <a:pt x="4680" y="3754"/>
                  </a:cubicBezTo>
                  <a:cubicBezTo>
                    <a:pt x="4683" y="3754"/>
                    <a:pt x="4686" y="3754"/>
                    <a:pt x="4690" y="3754"/>
                  </a:cubicBezTo>
                  <a:lnTo>
                    <a:pt x="4690" y="3754"/>
                  </a:lnTo>
                  <a:cubicBezTo>
                    <a:pt x="4689" y="3754"/>
                    <a:pt x="4688" y="3754"/>
                    <a:pt x="4687" y="3754"/>
                  </a:cubicBezTo>
                  <a:cubicBezTo>
                    <a:pt x="4681" y="3754"/>
                    <a:pt x="4675" y="3754"/>
                    <a:pt x="4669" y="3754"/>
                  </a:cubicBezTo>
                  <a:close/>
                  <a:moveTo>
                    <a:pt x="4072" y="3753"/>
                  </a:moveTo>
                  <a:lnTo>
                    <a:pt x="4072" y="3759"/>
                  </a:lnTo>
                  <a:cubicBezTo>
                    <a:pt x="4073" y="3759"/>
                    <a:pt x="4073" y="3759"/>
                    <a:pt x="4074" y="3759"/>
                  </a:cubicBezTo>
                  <a:lnTo>
                    <a:pt x="4074" y="3759"/>
                  </a:lnTo>
                  <a:cubicBezTo>
                    <a:pt x="4074" y="3757"/>
                    <a:pt x="4073" y="3755"/>
                    <a:pt x="4072" y="3753"/>
                  </a:cubicBezTo>
                  <a:close/>
                  <a:moveTo>
                    <a:pt x="2513" y="3754"/>
                  </a:moveTo>
                  <a:cubicBezTo>
                    <a:pt x="2513" y="3756"/>
                    <a:pt x="2514" y="3760"/>
                    <a:pt x="2515" y="3765"/>
                  </a:cubicBezTo>
                  <a:cubicBezTo>
                    <a:pt x="2514" y="3760"/>
                    <a:pt x="2513" y="3757"/>
                    <a:pt x="2513" y="3754"/>
                  </a:cubicBezTo>
                  <a:close/>
                  <a:moveTo>
                    <a:pt x="4239" y="3748"/>
                  </a:moveTo>
                  <a:cubicBezTo>
                    <a:pt x="4234" y="3748"/>
                    <a:pt x="4232" y="3765"/>
                    <a:pt x="4224" y="3765"/>
                  </a:cubicBezTo>
                  <a:cubicBezTo>
                    <a:pt x="4224" y="3770"/>
                    <a:pt x="4224" y="3770"/>
                    <a:pt x="4229" y="3776"/>
                  </a:cubicBezTo>
                  <a:cubicBezTo>
                    <a:pt x="4229" y="3776"/>
                    <a:pt x="4229" y="3763"/>
                    <a:pt x="4233" y="3763"/>
                  </a:cubicBezTo>
                  <a:cubicBezTo>
                    <a:pt x="4233" y="3763"/>
                    <a:pt x="4234" y="3764"/>
                    <a:pt x="4235" y="3765"/>
                  </a:cubicBezTo>
                  <a:cubicBezTo>
                    <a:pt x="4235" y="3770"/>
                    <a:pt x="4235" y="3776"/>
                    <a:pt x="4235" y="3781"/>
                  </a:cubicBezTo>
                  <a:cubicBezTo>
                    <a:pt x="4240" y="3776"/>
                    <a:pt x="4240" y="3770"/>
                    <a:pt x="4246" y="3765"/>
                  </a:cubicBezTo>
                  <a:cubicBezTo>
                    <a:pt x="4246" y="3770"/>
                    <a:pt x="4246" y="3776"/>
                    <a:pt x="4246" y="3781"/>
                  </a:cubicBezTo>
                  <a:cubicBezTo>
                    <a:pt x="4246" y="3776"/>
                    <a:pt x="4252" y="3776"/>
                    <a:pt x="4252" y="3770"/>
                  </a:cubicBezTo>
                  <a:lnTo>
                    <a:pt x="4252" y="3770"/>
                  </a:lnTo>
                  <a:cubicBezTo>
                    <a:pt x="4252" y="3771"/>
                    <a:pt x="4251" y="3772"/>
                    <a:pt x="4251" y="3772"/>
                  </a:cubicBezTo>
                  <a:cubicBezTo>
                    <a:pt x="4250" y="3772"/>
                    <a:pt x="4246" y="3763"/>
                    <a:pt x="4246" y="3759"/>
                  </a:cubicBezTo>
                  <a:cubicBezTo>
                    <a:pt x="4243" y="3751"/>
                    <a:pt x="4240" y="3748"/>
                    <a:pt x="4239" y="3748"/>
                  </a:cubicBezTo>
                  <a:close/>
                  <a:moveTo>
                    <a:pt x="4038" y="3788"/>
                  </a:moveTo>
                  <a:cubicBezTo>
                    <a:pt x="4040" y="3796"/>
                    <a:pt x="4042" y="3803"/>
                    <a:pt x="4039" y="3809"/>
                  </a:cubicBezTo>
                  <a:cubicBezTo>
                    <a:pt x="4039" y="3804"/>
                    <a:pt x="4034" y="3794"/>
                    <a:pt x="4038" y="3788"/>
                  </a:cubicBezTo>
                  <a:close/>
                  <a:moveTo>
                    <a:pt x="4162" y="3798"/>
                  </a:moveTo>
                  <a:cubicBezTo>
                    <a:pt x="4162" y="3804"/>
                    <a:pt x="4162" y="3798"/>
                    <a:pt x="4168" y="3809"/>
                  </a:cubicBezTo>
                  <a:cubicBezTo>
                    <a:pt x="4173" y="3804"/>
                    <a:pt x="4162" y="3804"/>
                    <a:pt x="4162" y="3798"/>
                  </a:cubicBezTo>
                  <a:close/>
                  <a:moveTo>
                    <a:pt x="3770" y="3804"/>
                  </a:moveTo>
                  <a:lnTo>
                    <a:pt x="3770" y="3804"/>
                  </a:lnTo>
                  <a:cubicBezTo>
                    <a:pt x="3768" y="3805"/>
                    <a:pt x="3767" y="3807"/>
                    <a:pt x="3767" y="3810"/>
                  </a:cubicBezTo>
                  <a:lnTo>
                    <a:pt x="3767" y="3810"/>
                  </a:lnTo>
                  <a:cubicBezTo>
                    <a:pt x="3768" y="3809"/>
                    <a:pt x="3769" y="3807"/>
                    <a:pt x="3770" y="3804"/>
                  </a:cubicBezTo>
                  <a:close/>
                  <a:moveTo>
                    <a:pt x="3619" y="3849"/>
                  </a:moveTo>
                  <a:cubicBezTo>
                    <a:pt x="3619" y="3849"/>
                    <a:pt x="3619" y="3849"/>
                    <a:pt x="3619" y="3849"/>
                  </a:cubicBezTo>
                  <a:cubicBezTo>
                    <a:pt x="3619" y="3849"/>
                    <a:pt x="3619" y="3849"/>
                    <a:pt x="3619" y="3849"/>
                  </a:cubicBezTo>
                  <a:close/>
                  <a:moveTo>
                    <a:pt x="5260" y="3877"/>
                  </a:moveTo>
                  <a:cubicBezTo>
                    <a:pt x="5258" y="3877"/>
                    <a:pt x="5256" y="3877"/>
                    <a:pt x="5255" y="3877"/>
                  </a:cubicBezTo>
                  <a:lnTo>
                    <a:pt x="5255" y="3877"/>
                  </a:lnTo>
                  <a:cubicBezTo>
                    <a:pt x="5256" y="3877"/>
                    <a:pt x="5258" y="3877"/>
                    <a:pt x="5260" y="3877"/>
                  </a:cubicBezTo>
                  <a:close/>
                  <a:moveTo>
                    <a:pt x="5239" y="3878"/>
                  </a:moveTo>
                  <a:lnTo>
                    <a:pt x="5239" y="3878"/>
                  </a:lnTo>
                  <a:cubicBezTo>
                    <a:pt x="5239" y="3878"/>
                    <a:pt x="5239" y="3878"/>
                    <a:pt x="5240" y="3878"/>
                  </a:cubicBezTo>
                  <a:lnTo>
                    <a:pt x="5240" y="3878"/>
                  </a:lnTo>
                  <a:cubicBezTo>
                    <a:pt x="5240" y="3878"/>
                    <a:pt x="5240" y="3878"/>
                    <a:pt x="5239" y="3878"/>
                  </a:cubicBezTo>
                  <a:close/>
                  <a:moveTo>
                    <a:pt x="5255" y="3877"/>
                  </a:moveTo>
                  <a:cubicBezTo>
                    <a:pt x="5248" y="3878"/>
                    <a:pt x="5244" y="3878"/>
                    <a:pt x="5242" y="3878"/>
                  </a:cubicBezTo>
                  <a:cubicBezTo>
                    <a:pt x="5241" y="3878"/>
                    <a:pt x="5240" y="3878"/>
                    <a:pt x="5240" y="3878"/>
                  </a:cubicBezTo>
                  <a:lnTo>
                    <a:pt x="5240" y="3878"/>
                  </a:lnTo>
                  <a:cubicBezTo>
                    <a:pt x="5240" y="3878"/>
                    <a:pt x="5240" y="3879"/>
                    <a:pt x="5240" y="3879"/>
                  </a:cubicBezTo>
                  <a:lnTo>
                    <a:pt x="5240" y="3879"/>
                  </a:lnTo>
                  <a:cubicBezTo>
                    <a:pt x="5245" y="3878"/>
                    <a:pt x="5249" y="3878"/>
                    <a:pt x="5255" y="3877"/>
                  </a:cubicBezTo>
                  <a:close/>
                  <a:moveTo>
                    <a:pt x="3832" y="3877"/>
                  </a:moveTo>
                  <a:lnTo>
                    <a:pt x="3826" y="3888"/>
                  </a:lnTo>
                  <a:lnTo>
                    <a:pt x="3837" y="3882"/>
                  </a:lnTo>
                  <a:lnTo>
                    <a:pt x="3832" y="3877"/>
                  </a:lnTo>
                  <a:close/>
                  <a:moveTo>
                    <a:pt x="3451" y="3899"/>
                  </a:moveTo>
                  <a:cubicBezTo>
                    <a:pt x="3451" y="3899"/>
                    <a:pt x="3451" y="3899"/>
                    <a:pt x="3451" y="3899"/>
                  </a:cubicBezTo>
                  <a:cubicBezTo>
                    <a:pt x="3451" y="3899"/>
                    <a:pt x="3451" y="3899"/>
                    <a:pt x="3451" y="3899"/>
                  </a:cubicBezTo>
                  <a:close/>
                  <a:moveTo>
                    <a:pt x="3736" y="3916"/>
                  </a:moveTo>
                  <a:lnTo>
                    <a:pt x="3731" y="3921"/>
                  </a:lnTo>
                  <a:cubicBezTo>
                    <a:pt x="3731" y="3923"/>
                    <a:pt x="3731" y="3924"/>
                    <a:pt x="3731" y="3927"/>
                  </a:cubicBezTo>
                  <a:cubicBezTo>
                    <a:pt x="3731" y="3921"/>
                    <a:pt x="3736" y="3927"/>
                    <a:pt x="3736" y="3916"/>
                  </a:cubicBezTo>
                  <a:close/>
                  <a:moveTo>
                    <a:pt x="2342" y="3983"/>
                  </a:moveTo>
                  <a:cubicBezTo>
                    <a:pt x="2342" y="3984"/>
                    <a:pt x="2342" y="3985"/>
                    <a:pt x="2343" y="3986"/>
                  </a:cubicBezTo>
                  <a:lnTo>
                    <a:pt x="2343" y="3986"/>
                  </a:lnTo>
                  <a:cubicBezTo>
                    <a:pt x="2342" y="3985"/>
                    <a:pt x="2342" y="3984"/>
                    <a:pt x="2342" y="3983"/>
                  </a:cubicBezTo>
                  <a:close/>
                  <a:moveTo>
                    <a:pt x="2784" y="4033"/>
                  </a:moveTo>
                  <a:cubicBezTo>
                    <a:pt x="2784" y="4033"/>
                    <a:pt x="2784" y="4033"/>
                    <a:pt x="2784" y="4033"/>
                  </a:cubicBezTo>
                  <a:lnTo>
                    <a:pt x="2784" y="4033"/>
                  </a:lnTo>
                  <a:close/>
                  <a:moveTo>
                    <a:pt x="2336" y="4039"/>
                  </a:moveTo>
                  <a:cubicBezTo>
                    <a:pt x="2336" y="4039"/>
                    <a:pt x="2336" y="4039"/>
                    <a:pt x="2336" y="4039"/>
                  </a:cubicBezTo>
                  <a:lnTo>
                    <a:pt x="2342" y="4039"/>
                  </a:lnTo>
                  <a:cubicBezTo>
                    <a:pt x="2339" y="4039"/>
                    <a:pt x="2338" y="4039"/>
                    <a:pt x="2336" y="4039"/>
                  </a:cubicBezTo>
                  <a:close/>
                  <a:moveTo>
                    <a:pt x="2336" y="4033"/>
                  </a:moveTo>
                  <a:cubicBezTo>
                    <a:pt x="2336" y="4038"/>
                    <a:pt x="2333" y="4039"/>
                    <a:pt x="2336" y="4039"/>
                  </a:cubicBezTo>
                  <a:lnTo>
                    <a:pt x="2336" y="4039"/>
                  </a:lnTo>
                  <a:cubicBezTo>
                    <a:pt x="2337" y="4039"/>
                    <a:pt x="2338" y="4038"/>
                    <a:pt x="2339" y="4038"/>
                  </a:cubicBezTo>
                  <a:lnTo>
                    <a:pt x="2339" y="4038"/>
                  </a:lnTo>
                  <a:cubicBezTo>
                    <a:pt x="2340" y="4039"/>
                    <a:pt x="2341" y="4039"/>
                    <a:pt x="2342" y="4039"/>
                  </a:cubicBezTo>
                  <a:cubicBezTo>
                    <a:pt x="2342" y="4039"/>
                    <a:pt x="2342" y="4038"/>
                    <a:pt x="2341" y="4038"/>
                  </a:cubicBezTo>
                  <a:lnTo>
                    <a:pt x="2341" y="4038"/>
                  </a:lnTo>
                  <a:cubicBezTo>
                    <a:pt x="2341" y="4038"/>
                    <a:pt x="2340" y="4038"/>
                    <a:pt x="2339" y="4038"/>
                  </a:cubicBezTo>
                  <a:lnTo>
                    <a:pt x="2339" y="4038"/>
                  </a:lnTo>
                  <a:cubicBezTo>
                    <a:pt x="2336" y="4037"/>
                    <a:pt x="2336" y="4033"/>
                    <a:pt x="2336" y="4033"/>
                  </a:cubicBezTo>
                  <a:close/>
                  <a:moveTo>
                    <a:pt x="2412" y="4037"/>
                  </a:moveTo>
                  <a:lnTo>
                    <a:pt x="2412" y="4037"/>
                  </a:lnTo>
                  <a:cubicBezTo>
                    <a:pt x="2412" y="4037"/>
                    <a:pt x="2413" y="4038"/>
                    <a:pt x="2415" y="4039"/>
                  </a:cubicBezTo>
                  <a:cubicBezTo>
                    <a:pt x="2415" y="4039"/>
                    <a:pt x="2415" y="4039"/>
                    <a:pt x="2412" y="4037"/>
                  </a:cubicBezTo>
                  <a:close/>
                  <a:moveTo>
                    <a:pt x="2745" y="4056"/>
                  </a:moveTo>
                  <a:cubicBezTo>
                    <a:pt x="2745" y="4056"/>
                    <a:pt x="2745" y="4056"/>
                    <a:pt x="2745" y="4056"/>
                  </a:cubicBezTo>
                  <a:cubicBezTo>
                    <a:pt x="2745" y="4056"/>
                    <a:pt x="2745" y="4056"/>
                    <a:pt x="2745" y="4056"/>
                  </a:cubicBezTo>
                  <a:close/>
                  <a:moveTo>
                    <a:pt x="2745" y="4056"/>
                  </a:moveTo>
                  <a:cubicBezTo>
                    <a:pt x="2745" y="4056"/>
                    <a:pt x="2745" y="4056"/>
                    <a:pt x="2745" y="4056"/>
                  </a:cubicBezTo>
                  <a:cubicBezTo>
                    <a:pt x="2745" y="4056"/>
                    <a:pt x="2745" y="4056"/>
                    <a:pt x="2745" y="4056"/>
                  </a:cubicBezTo>
                  <a:close/>
                  <a:moveTo>
                    <a:pt x="2443" y="4061"/>
                  </a:moveTo>
                  <a:cubicBezTo>
                    <a:pt x="2443" y="4062"/>
                    <a:pt x="2442" y="4063"/>
                    <a:pt x="2442" y="4063"/>
                  </a:cubicBezTo>
                  <a:lnTo>
                    <a:pt x="2442" y="4063"/>
                  </a:lnTo>
                  <a:cubicBezTo>
                    <a:pt x="2444" y="4063"/>
                    <a:pt x="2445" y="4061"/>
                    <a:pt x="2443" y="4061"/>
                  </a:cubicBezTo>
                  <a:close/>
                  <a:moveTo>
                    <a:pt x="2639" y="4078"/>
                  </a:moveTo>
                  <a:lnTo>
                    <a:pt x="2639" y="4078"/>
                  </a:lnTo>
                  <a:cubicBezTo>
                    <a:pt x="2634" y="4078"/>
                    <a:pt x="2633" y="4078"/>
                    <a:pt x="2633" y="4082"/>
                  </a:cubicBezTo>
                  <a:lnTo>
                    <a:pt x="2633" y="4082"/>
                  </a:lnTo>
                  <a:cubicBezTo>
                    <a:pt x="2635" y="4081"/>
                    <a:pt x="2637" y="4080"/>
                    <a:pt x="2639" y="4078"/>
                  </a:cubicBezTo>
                  <a:close/>
                  <a:moveTo>
                    <a:pt x="2331" y="4078"/>
                  </a:moveTo>
                  <a:lnTo>
                    <a:pt x="2331" y="4078"/>
                  </a:lnTo>
                  <a:cubicBezTo>
                    <a:pt x="2333" y="4079"/>
                    <a:pt x="2336" y="4081"/>
                    <a:pt x="2338" y="4082"/>
                  </a:cubicBezTo>
                  <a:lnTo>
                    <a:pt x="2338" y="4082"/>
                  </a:lnTo>
                  <a:cubicBezTo>
                    <a:pt x="2336" y="4081"/>
                    <a:pt x="2334" y="4078"/>
                    <a:pt x="2331" y="4078"/>
                  </a:cubicBezTo>
                  <a:close/>
                  <a:moveTo>
                    <a:pt x="2338" y="4082"/>
                  </a:moveTo>
                  <a:cubicBezTo>
                    <a:pt x="2338" y="4082"/>
                    <a:pt x="2338" y="4083"/>
                    <a:pt x="2338" y="4083"/>
                  </a:cubicBezTo>
                  <a:lnTo>
                    <a:pt x="2338" y="4083"/>
                  </a:lnTo>
                  <a:cubicBezTo>
                    <a:pt x="2338" y="4083"/>
                    <a:pt x="2338" y="4082"/>
                    <a:pt x="2338" y="4082"/>
                  </a:cubicBezTo>
                  <a:close/>
                  <a:moveTo>
                    <a:pt x="4347" y="4106"/>
                  </a:moveTo>
                  <a:cubicBezTo>
                    <a:pt x="4341" y="4108"/>
                    <a:pt x="4337" y="4110"/>
                    <a:pt x="4334" y="4112"/>
                  </a:cubicBezTo>
                  <a:lnTo>
                    <a:pt x="4334" y="4112"/>
                  </a:lnTo>
                  <a:cubicBezTo>
                    <a:pt x="4339" y="4110"/>
                    <a:pt x="4343" y="4108"/>
                    <a:pt x="4347" y="4106"/>
                  </a:cubicBezTo>
                  <a:close/>
                  <a:moveTo>
                    <a:pt x="2430" y="4120"/>
                  </a:moveTo>
                  <a:cubicBezTo>
                    <a:pt x="2431" y="4121"/>
                    <a:pt x="2431" y="4122"/>
                    <a:pt x="2431" y="4123"/>
                  </a:cubicBezTo>
                  <a:cubicBezTo>
                    <a:pt x="2431" y="4122"/>
                    <a:pt x="2431" y="4121"/>
                    <a:pt x="2430" y="4120"/>
                  </a:cubicBezTo>
                  <a:close/>
                  <a:moveTo>
                    <a:pt x="2728" y="4123"/>
                  </a:moveTo>
                  <a:cubicBezTo>
                    <a:pt x="2728" y="4129"/>
                    <a:pt x="2734" y="4129"/>
                    <a:pt x="2734" y="4134"/>
                  </a:cubicBezTo>
                  <a:lnTo>
                    <a:pt x="2728" y="4134"/>
                  </a:lnTo>
                  <a:cubicBezTo>
                    <a:pt x="2728" y="4129"/>
                    <a:pt x="2728" y="4123"/>
                    <a:pt x="2728" y="4123"/>
                  </a:cubicBezTo>
                  <a:close/>
                  <a:moveTo>
                    <a:pt x="2420" y="4134"/>
                  </a:moveTo>
                  <a:cubicBezTo>
                    <a:pt x="2420" y="4134"/>
                    <a:pt x="2420" y="4134"/>
                    <a:pt x="2420" y="4134"/>
                  </a:cubicBezTo>
                  <a:cubicBezTo>
                    <a:pt x="2420" y="4134"/>
                    <a:pt x="2420" y="4134"/>
                    <a:pt x="2420" y="4134"/>
                  </a:cubicBezTo>
                  <a:close/>
                  <a:moveTo>
                    <a:pt x="4450" y="4184"/>
                  </a:moveTo>
                  <a:lnTo>
                    <a:pt x="4450" y="4184"/>
                  </a:lnTo>
                  <a:cubicBezTo>
                    <a:pt x="4449" y="4184"/>
                    <a:pt x="4448" y="4184"/>
                    <a:pt x="4448" y="4185"/>
                  </a:cubicBezTo>
                  <a:cubicBezTo>
                    <a:pt x="4449" y="4185"/>
                    <a:pt x="4450" y="4184"/>
                    <a:pt x="4450" y="4184"/>
                  </a:cubicBezTo>
                  <a:close/>
                  <a:moveTo>
                    <a:pt x="4156" y="4190"/>
                  </a:moveTo>
                  <a:lnTo>
                    <a:pt x="4156" y="4190"/>
                  </a:lnTo>
                  <a:cubicBezTo>
                    <a:pt x="4156" y="4191"/>
                    <a:pt x="4155" y="4191"/>
                    <a:pt x="4155" y="4192"/>
                  </a:cubicBezTo>
                  <a:lnTo>
                    <a:pt x="4155" y="4192"/>
                  </a:lnTo>
                  <a:cubicBezTo>
                    <a:pt x="4157" y="4191"/>
                    <a:pt x="4158" y="4190"/>
                    <a:pt x="4156" y="4190"/>
                  </a:cubicBezTo>
                  <a:close/>
                  <a:moveTo>
                    <a:pt x="4155" y="4192"/>
                  </a:moveTo>
                  <a:cubicBezTo>
                    <a:pt x="4152" y="4193"/>
                    <a:pt x="4147" y="4195"/>
                    <a:pt x="4145" y="4197"/>
                  </a:cubicBezTo>
                  <a:lnTo>
                    <a:pt x="4145" y="4197"/>
                  </a:lnTo>
                  <a:cubicBezTo>
                    <a:pt x="4149" y="4196"/>
                    <a:pt x="4152" y="4194"/>
                    <a:pt x="4155" y="4192"/>
                  </a:cubicBezTo>
                  <a:close/>
                  <a:moveTo>
                    <a:pt x="4224" y="4246"/>
                  </a:moveTo>
                  <a:lnTo>
                    <a:pt x="4212" y="4257"/>
                  </a:lnTo>
                  <a:cubicBezTo>
                    <a:pt x="4212" y="4257"/>
                    <a:pt x="4211" y="4257"/>
                    <a:pt x="4211" y="4256"/>
                  </a:cubicBezTo>
                  <a:lnTo>
                    <a:pt x="4211" y="4256"/>
                  </a:lnTo>
                  <a:cubicBezTo>
                    <a:pt x="4208" y="4258"/>
                    <a:pt x="4205" y="4259"/>
                    <a:pt x="4201" y="4263"/>
                  </a:cubicBezTo>
                  <a:cubicBezTo>
                    <a:pt x="4212" y="4257"/>
                    <a:pt x="4229" y="4257"/>
                    <a:pt x="4224" y="4246"/>
                  </a:cubicBezTo>
                  <a:close/>
                  <a:moveTo>
                    <a:pt x="2510" y="4448"/>
                  </a:moveTo>
                  <a:cubicBezTo>
                    <a:pt x="2510" y="4449"/>
                    <a:pt x="2510" y="4450"/>
                    <a:pt x="2510" y="4451"/>
                  </a:cubicBezTo>
                  <a:lnTo>
                    <a:pt x="2510" y="4451"/>
                  </a:lnTo>
                  <a:cubicBezTo>
                    <a:pt x="2512" y="4450"/>
                    <a:pt x="2513" y="4449"/>
                    <a:pt x="2515" y="4448"/>
                  </a:cubicBezTo>
                  <a:close/>
                  <a:moveTo>
                    <a:pt x="3109" y="4459"/>
                  </a:moveTo>
                  <a:lnTo>
                    <a:pt x="3109" y="4459"/>
                  </a:lnTo>
                  <a:cubicBezTo>
                    <a:pt x="3109" y="4459"/>
                    <a:pt x="3108" y="4459"/>
                    <a:pt x="3108" y="4459"/>
                  </a:cubicBezTo>
                  <a:lnTo>
                    <a:pt x="3108" y="4459"/>
                  </a:lnTo>
                  <a:cubicBezTo>
                    <a:pt x="3108" y="4459"/>
                    <a:pt x="3109" y="4459"/>
                    <a:pt x="3109" y="4459"/>
                  </a:cubicBezTo>
                  <a:close/>
                  <a:moveTo>
                    <a:pt x="2398" y="4476"/>
                  </a:moveTo>
                  <a:cubicBezTo>
                    <a:pt x="2404" y="4476"/>
                    <a:pt x="2414" y="4480"/>
                    <a:pt x="2425" y="4486"/>
                  </a:cubicBezTo>
                  <a:lnTo>
                    <a:pt x="2425" y="4486"/>
                  </a:lnTo>
                  <a:cubicBezTo>
                    <a:pt x="2419" y="4481"/>
                    <a:pt x="2409" y="4476"/>
                    <a:pt x="2398" y="4476"/>
                  </a:cubicBezTo>
                  <a:close/>
                  <a:moveTo>
                    <a:pt x="2577" y="4526"/>
                  </a:moveTo>
                  <a:cubicBezTo>
                    <a:pt x="2577" y="4526"/>
                    <a:pt x="2577" y="4526"/>
                    <a:pt x="2577" y="4526"/>
                  </a:cubicBezTo>
                  <a:cubicBezTo>
                    <a:pt x="2577" y="4526"/>
                    <a:pt x="2577" y="4526"/>
                    <a:pt x="2577" y="4526"/>
                  </a:cubicBezTo>
                  <a:close/>
                  <a:moveTo>
                    <a:pt x="3138" y="4552"/>
                  </a:moveTo>
                  <a:cubicBezTo>
                    <a:pt x="3135" y="4553"/>
                    <a:pt x="3133" y="4554"/>
                    <a:pt x="3132" y="4554"/>
                  </a:cubicBezTo>
                  <a:cubicBezTo>
                    <a:pt x="3134" y="4554"/>
                    <a:pt x="3136" y="4553"/>
                    <a:pt x="3138" y="4552"/>
                  </a:cubicBezTo>
                  <a:close/>
                  <a:moveTo>
                    <a:pt x="1290" y="1237"/>
                  </a:moveTo>
                  <a:cubicBezTo>
                    <a:pt x="1304" y="1237"/>
                    <a:pt x="1301" y="1245"/>
                    <a:pt x="1306" y="1250"/>
                  </a:cubicBezTo>
                  <a:cubicBezTo>
                    <a:pt x="1255" y="1289"/>
                    <a:pt x="1205" y="1323"/>
                    <a:pt x="1132" y="1356"/>
                  </a:cubicBezTo>
                  <a:cubicBezTo>
                    <a:pt x="1126" y="1360"/>
                    <a:pt x="1122" y="1361"/>
                    <a:pt x="1121" y="1361"/>
                  </a:cubicBezTo>
                  <a:cubicBezTo>
                    <a:pt x="1115" y="1361"/>
                    <a:pt x="1146" y="1337"/>
                    <a:pt x="1155" y="1328"/>
                  </a:cubicBezTo>
                  <a:lnTo>
                    <a:pt x="1155" y="1328"/>
                  </a:lnTo>
                  <a:cubicBezTo>
                    <a:pt x="1037" y="1407"/>
                    <a:pt x="919" y="1463"/>
                    <a:pt x="819" y="1536"/>
                  </a:cubicBezTo>
                  <a:cubicBezTo>
                    <a:pt x="821" y="1535"/>
                    <a:pt x="823" y="1534"/>
                    <a:pt x="824" y="1534"/>
                  </a:cubicBezTo>
                  <a:cubicBezTo>
                    <a:pt x="843" y="1534"/>
                    <a:pt x="761" y="1597"/>
                    <a:pt x="752" y="1620"/>
                  </a:cubicBezTo>
                  <a:lnTo>
                    <a:pt x="752" y="1620"/>
                  </a:lnTo>
                  <a:cubicBezTo>
                    <a:pt x="752" y="1614"/>
                    <a:pt x="751" y="1612"/>
                    <a:pt x="747" y="1612"/>
                  </a:cubicBezTo>
                  <a:cubicBezTo>
                    <a:pt x="740" y="1612"/>
                    <a:pt x="723" y="1627"/>
                    <a:pt x="712" y="1642"/>
                  </a:cubicBezTo>
                  <a:cubicBezTo>
                    <a:pt x="698" y="1656"/>
                    <a:pt x="689" y="1674"/>
                    <a:pt x="683" y="1674"/>
                  </a:cubicBezTo>
                  <a:cubicBezTo>
                    <a:pt x="680" y="1674"/>
                    <a:pt x="679" y="1667"/>
                    <a:pt x="679" y="1648"/>
                  </a:cubicBezTo>
                  <a:cubicBezTo>
                    <a:pt x="668" y="1668"/>
                    <a:pt x="667" y="1693"/>
                    <a:pt x="672" y="1693"/>
                  </a:cubicBezTo>
                  <a:cubicBezTo>
                    <a:pt x="672" y="1693"/>
                    <a:pt x="672" y="1693"/>
                    <a:pt x="673" y="1692"/>
                  </a:cubicBezTo>
                  <a:lnTo>
                    <a:pt x="673" y="1692"/>
                  </a:lnTo>
                  <a:cubicBezTo>
                    <a:pt x="670" y="1711"/>
                    <a:pt x="667" y="1723"/>
                    <a:pt x="665" y="1723"/>
                  </a:cubicBezTo>
                  <a:cubicBezTo>
                    <a:pt x="663" y="1723"/>
                    <a:pt x="662" y="1715"/>
                    <a:pt x="662" y="1698"/>
                  </a:cubicBezTo>
                  <a:lnTo>
                    <a:pt x="662" y="1698"/>
                  </a:lnTo>
                  <a:cubicBezTo>
                    <a:pt x="651" y="1732"/>
                    <a:pt x="662" y="1760"/>
                    <a:pt x="673" y="1776"/>
                  </a:cubicBezTo>
                  <a:cubicBezTo>
                    <a:pt x="673" y="1782"/>
                    <a:pt x="673" y="1782"/>
                    <a:pt x="679" y="1788"/>
                  </a:cubicBezTo>
                  <a:cubicBezTo>
                    <a:pt x="673" y="1793"/>
                    <a:pt x="673" y="1799"/>
                    <a:pt x="673" y="1810"/>
                  </a:cubicBezTo>
                  <a:cubicBezTo>
                    <a:pt x="667" y="1804"/>
                    <a:pt x="667" y="1793"/>
                    <a:pt x="673" y="1776"/>
                  </a:cubicBezTo>
                  <a:lnTo>
                    <a:pt x="673" y="1776"/>
                  </a:lnTo>
                  <a:cubicBezTo>
                    <a:pt x="662" y="1810"/>
                    <a:pt x="667" y="1827"/>
                    <a:pt x="667" y="1849"/>
                  </a:cubicBezTo>
                  <a:cubicBezTo>
                    <a:pt x="667" y="1877"/>
                    <a:pt x="667" y="1905"/>
                    <a:pt x="667" y="1939"/>
                  </a:cubicBezTo>
                  <a:cubicBezTo>
                    <a:pt x="665" y="1936"/>
                    <a:pt x="663" y="1936"/>
                    <a:pt x="662" y="1936"/>
                  </a:cubicBezTo>
                  <a:cubicBezTo>
                    <a:pt x="662" y="1936"/>
                    <a:pt x="662" y="1936"/>
                    <a:pt x="662" y="1934"/>
                  </a:cubicBezTo>
                  <a:lnTo>
                    <a:pt x="662" y="1934"/>
                  </a:lnTo>
                  <a:cubicBezTo>
                    <a:pt x="662" y="2045"/>
                    <a:pt x="690" y="2118"/>
                    <a:pt x="701" y="2241"/>
                  </a:cubicBezTo>
                  <a:cubicBezTo>
                    <a:pt x="697" y="2235"/>
                    <a:pt x="694" y="2233"/>
                    <a:pt x="693" y="2233"/>
                  </a:cubicBezTo>
                  <a:lnTo>
                    <a:pt x="693" y="2233"/>
                  </a:lnTo>
                  <a:cubicBezTo>
                    <a:pt x="685" y="2233"/>
                    <a:pt x="699" y="2288"/>
                    <a:pt x="690" y="2297"/>
                  </a:cubicBezTo>
                  <a:cubicBezTo>
                    <a:pt x="695" y="2320"/>
                    <a:pt x="701" y="2342"/>
                    <a:pt x="707" y="2364"/>
                  </a:cubicBezTo>
                  <a:lnTo>
                    <a:pt x="707" y="2336"/>
                  </a:lnTo>
                  <a:cubicBezTo>
                    <a:pt x="723" y="2392"/>
                    <a:pt x="746" y="2443"/>
                    <a:pt x="785" y="2493"/>
                  </a:cubicBezTo>
                  <a:cubicBezTo>
                    <a:pt x="774" y="2488"/>
                    <a:pt x="757" y="2465"/>
                    <a:pt x="746" y="2454"/>
                  </a:cubicBezTo>
                  <a:lnTo>
                    <a:pt x="746" y="2454"/>
                  </a:lnTo>
                  <a:cubicBezTo>
                    <a:pt x="751" y="2465"/>
                    <a:pt x="757" y="2476"/>
                    <a:pt x="768" y="2482"/>
                  </a:cubicBezTo>
                  <a:lnTo>
                    <a:pt x="791" y="2504"/>
                  </a:lnTo>
                  <a:cubicBezTo>
                    <a:pt x="802" y="2521"/>
                    <a:pt x="819" y="2532"/>
                    <a:pt x="835" y="2544"/>
                  </a:cubicBezTo>
                  <a:cubicBezTo>
                    <a:pt x="819" y="2527"/>
                    <a:pt x="802" y="2510"/>
                    <a:pt x="791" y="2493"/>
                  </a:cubicBezTo>
                  <a:lnTo>
                    <a:pt x="791" y="2493"/>
                  </a:lnTo>
                  <a:cubicBezTo>
                    <a:pt x="806" y="2503"/>
                    <a:pt x="812" y="2506"/>
                    <a:pt x="816" y="2506"/>
                  </a:cubicBezTo>
                  <a:cubicBezTo>
                    <a:pt x="819" y="2506"/>
                    <a:pt x="819" y="2503"/>
                    <a:pt x="822" y="2503"/>
                  </a:cubicBezTo>
                  <a:cubicBezTo>
                    <a:pt x="826" y="2503"/>
                    <a:pt x="834" y="2507"/>
                    <a:pt x="858" y="2527"/>
                  </a:cubicBezTo>
                  <a:cubicBezTo>
                    <a:pt x="857" y="2526"/>
                    <a:pt x="856" y="2526"/>
                    <a:pt x="856" y="2526"/>
                  </a:cubicBezTo>
                  <a:lnTo>
                    <a:pt x="856" y="2526"/>
                  </a:lnTo>
                  <a:cubicBezTo>
                    <a:pt x="849" y="2526"/>
                    <a:pt x="909" y="2567"/>
                    <a:pt x="931" y="2588"/>
                  </a:cubicBezTo>
                  <a:cubicBezTo>
                    <a:pt x="959" y="2594"/>
                    <a:pt x="987" y="2605"/>
                    <a:pt x="1026" y="2628"/>
                  </a:cubicBezTo>
                  <a:cubicBezTo>
                    <a:pt x="1031" y="2633"/>
                    <a:pt x="1009" y="2639"/>
                    <a:pt x="1015" y="2644"/>
                  </a:cubicBezTo>
                  <a:cubicBezTo>
                    <a:pt x="1031" y="2644"/>
                    <a:pt x="1071" y="2661"/>
                    <a:pt x="1104" y="2672"/>
                  </a:cubicBezTo>
                  <a:lnTo>
                    <a:pt x="1115" y="2672"/>
                  </a:lnTo>
                  <a:cubicBezTo>
                    <a:pt x="1110" y="2672"/>
                    <a:pt x="1110" y="2672"/>
                    <a:pt x="1110" y="2678"/>
                  </a:cubicBezTo>
                  <a:lnTo>
                    <a:pt x="1132" y="2678"/>
                  </a:lnTo>
                  <a:cubicBezTo>
                    <a:pt x="1132" y="2678"/>
                    <a:pt x="1132" y="2684"/>
                    <a:pt x="1132" y="2684"/>
                  </a:cubicBezTo>
                  <a:cubicBezTo>
                    <a:pt x="1155" y="2689"/>
                    <a:pt x="1177" y="2689"/>
                    <a:pt x="1188" y="2689"/>
                  </a:cubicBezTo>
                  <a:cubicBezTo>
                    <a:pt x="1177" y="2689"/>
                    <a:pt x="1171" y="2700"/>
                    <a:pt x="1171" y="2700"/>
                  </a:cubicBezTo>
                  <a:lnTo>
                    <a:pt x="1199" y="2700"/>
                  </a:lnTo>
                  <a:cubicBezTo>
                    <a:pt x="1227" y="2712"/>
                    <a:pt x="1227" y="2712"/>
                    <a:pt x="1222" y="2717"/>
                  </a:cubicBezTo>
                  <a:cubicBezTo>
                    <a:pt x="1239" y="2723"/>
                    <a:pt x="1248" y="2725"/>
                    <a:pt x="1252" y="2725"/>
                  </a:cubicBezTo>
                  <a:cubicBezTo>
                    <a:pt x="1262" y="2725"/>
                    <a:pt x="1248" y="2714"/>
                    <a:pt x="1255" y="2714"/>
                  </a:cubicBezTo>
                  <a:cubicBezTo>
                    <a:pt x="1259" y="2714"/>
                    <a:pt x="1270" y="2717"/>
                    <a:pt x="1295" y="2728"/>
                  </a:cubicBezTo>
                  <a:lnTo>
                    <a:pt x="1272" y="2728"/>
                  </a:lnTo>
                  <a:cubicBezTo>
                    <a:pt x="1356" y="2756"/>
                    <a:pt x="1440" y="2768"/>
                    <a:pt x="1519" y="2790"/>
                  </a:cubicBezTo>
                  <a:cubicBezTo>
                    <a:pt x="1519" y="2790"/>
                    <a:pt x="1519" y="2796"/>
                    <a:pt x="1519" y="2796"/>
                  </a:cubicBezTo>
                  <a:lnTo>
                    <a:pt x="1513" y="2796"/>
                  </a:lnTo>
                  <a:cubicBezTo>
                    <a:pt x="1513" y="2796"/>
                    <a:pt x="1507" y="2796"/>
                    <a:pt x="1507" y="2801"/>
                  </a:cubicBezTo>
                  <a:cubicBezTo>
                    <a:pt x="1500" y="2799"/>
                    <a:pt x="1495" y="2798"/>
                    <a:pt x="1492" y="2798"/>
                  </a:cubicBezTo>
                  <a:cubicBezTo>
                    <a:pt x="1488" y="2798"/>
                    <a:pt x="1487" y="2800"/>
                    <a:pt x="1491" y="2807"/>
                  </a:cubicBezTo>
                  <a:lnTo>
                    <a:pt x="1502" y="2807"/>
                  </a:lnTo>
                  <a:cubicBezTo>
                    <a:pt x="1491" y="2818"/>
                    <a:pt x="1479" y="2829"/>
                    <a:pt x="1479" y="2846"/>
                  </a:cubicBezTo>
                  <a:lnTo>
                    <a:pt x="1496" y="2840"/>
                  </a:lnTo>
                  <a:lnTo>
                    <a:pt x="1496" y="2840"/>
                  </a:lnTo>
                  <a:lnTo>
                    <a:pt x="1491" y="2850"/>
                  </a:lnTo>
                  <a:lnTo>
                    <a:pt x="1491" y="2850"/>
                  </a:lnTo>
                  <a:cubicBezTo>
                    <a:pt x="1493" y="2849"/>
                    <a:pt x="1495" y="2847"/>
                    <a:pt x="1496" y="2846"/>
                  </a:cubicBezTo>
                  <a:lnTo>
                    <a:pt x="1496" y="2846"/>
                  </a:lnTo>
                  <a:cubicBezTo>
                    <a:pt x="1491" y="2852"/>
                    <a:pt x="1491" y="2857"/>
                    <a:pt x="1491" y="2863"/>
                  </a:cubicBezTo>
                  <a:lnTo>
                    <a:pt x="1513" y="2852"/>
                  </a:lnTo>
                  <a:lnTo>
                    <a:pt x="1513" y="2852"/>
                  </a:lnTo>
                  <a:cubicBezTo>
                    <a:pt x="1507" y="2857"/>
                    <a:pt x="1496" y="2863"/>
                    <a:pt x="1496" y="2868"/>
                  </a:cubicBezTo>
                  <a:cubicBezTo>
                    <a:pt x="1507" y="2863"/>
                    <a:pt x="1507" y="2852"/>
                    <a:pt x="1519" y="2852"/>
                  </a:cubicBezTo>
                  <a:lnTo>
                    <a:pt x="1519" y="2852"/>
                  </a:lnTo>
                  <a:cubicBezTo>
                    <a:pt x="1514" y="2860"/>
                    <a:pt x="1510" y="2865"/>
                    <a:pt x="1513" y="2865"/>
                  </a:cubicBezTo>
                  <a:cubicBezTo>
                    <a:pt x="1514" y="2865"/>
                    <a:pt x="1516" y="2864"/>
                    <a:pt x="1519" y="2863"/>
                  </a:cubicBezTo>
                  <a:lnTo>
                    <a:pt x="1519" y="2863"/>
                  </a:lnTo>
                  <a:cubicBezTo>
                    <a:pt x="1513" y="2868"/>
                    <a:pt x="1507" y="2874"/>
                    <a:pt x="1507" y="2874"/>
                  </a:cubicBezTo>
                  <a:cubicBezTo>
                    <a:pt x="1509" y="2873"/>
                    <a:pt x="1510" y="2872"/>
                    <a:pt x="1511" y="2872"/>
                  </a:cubicBezTo>
                  <a:cubicBezTo>
                    <a:pt x="1514" y="2872"/>
                    <a:pt x="1518" y="2876"/>
                    <a:pt x="1523" y="2876"/>
                  </a:cubicBezTo>
                  <a:cubicBezTo>
                    <a:pt x="1525" y="2876"/>
                    <a:pt x="1527" y="2875"/>
                    <a:pt x="1530" y="2874"/>
                  </a:cubicBezTo>
                  <a:lnTo>
                    <a:pt x="1530" y="2874"/>
                  </a:lnTo>
                  <a:cubicBezTo>
                    <a:pt x="1525" y="2885"/>
                    <a:pt x="1539" y="2880"/>
                    <a:pt x="1531" y="2894"/>
                  </a:cubicBezTo>
                  <a:lnTo>
                    <a:pt x="1531" y="2894"/>
                  </a:lnTo>
                  <a:cubicBezTo>
                    <a:pt x="1536" y="2891"/>
                    <a:pt x="1547" y="2891"/>
                    <a:pt x="1547" y="2891"/>
                  </a:cubicBezTo>
                  <a:lnTo>
                    <a:pt x="1547" y="2891"/>
                  </a:lnTo>
                  <a:cubicBezTo>
                    <a:pt x="1524" y="2902"/>
                    <a:pt x="1558" y="2902"/>
                    <a:pt x="1541" y="2924"/>
                  </a:cubicBezTo>
                  <a:cubicBezTo>
                    <a:pt x="1546" y="2920"/>
                    <a:pt x="1549" y="2918"/>
                    <a:pt x="1553" y="2918"/>
                  </a:cubicBezTo>
                  <a:cubicBezTo>
                    <a:pt x="1562" y="2918"/>
                    <a:pt x="1568" y="2930"/>
                    <a:pt x="1580" y="2930"/>
                  </a:cubicBezTo>
                  <a:lnTo>
                    <a:pt x="1575" y="2930"/>
                  </a:lnTo>
                  <a:cubicBezTo>
                    <a:pt x="1575" y="2936"/>
                    <a:pt x="1575" y="2941"/>
                    <a:pt x="1575" y="2947"/>
                  </a:cubicBezTo>
                  <a:cubicBezTo>
                    <a:pt x="1586" y="2936"/>
                    <a:pt x="1597" y="2936"/>
                    <a:pt x="1608" y="2930"/>
                  </a:cubicBezTo>
                  <a:lnTo>
                    <a:pt x="1608" y="2930"/>
                  </a:lnTo>
                  <a:cubicBezTo>
                    <a:pt x="1603" y="2952"/>
                    <a:pt x="1591" y="2947"/>
                    <a:pt x="1580" y="2958"/>
                  </a:cubicBezTo>
                  <a:lnTo>
                    <a:pt x="1580" y="2958"/>
                  </a:lnTo>
                  <a:cubicBezTo>
                    <a:pt x="1586" y="2952"/>
                    <a:pt x="1590" y="2952"/>
                    <a:pt x="1594" y="2952"/>
                  </a:cubicBezTo>
                  <a:cubicBezTo>
                    <a:pt x="1598" y="2952"/>
                    <a:pt x="1603" y="2952"/>
                    <a:pt x="1608" y="2947"/>
                  </a:cubicBezTo>
                  <a:lnTo>
                    <a:pt x="1608" y="2947"/>
                  </a:lnTo>
                  <a:cubicBezTo>
                    <a:pt x="1603" y="2958"/>
                    <a:pt x="1608" y="2952"/>
                    <a:pt x="1597" y="2964"/>
                  </a:cubicBezTo>
                  <a:cubicBezTo>
                    <a:pt x="1602" y="2961"/>
                    <a:pt x="1604" y="2960"/>
                    <a:pt x="1606" y="2960"/>
                  </a:cubicBezTo>
                  <a:cubicBezTo>
                    <a:pt x="1608" y="2960"/>
                    <a:pt x="1608" y="2962"/>
                    <a:pt x="1611" y="2962"/>
                  </a:cubicBezTo>
                  <a:cubicBezTo>
                    <a:pt x="1612" y="2962"/>
                    <a:pt x="1615" y="2961"/>
                    <a:pt x="1619" y="2958"/>
                  </a:cubicBezTo>
                  <a:lnTo>
                    <a:pt x="1619" y="2958"/>
                  </a:lnTo>
                  <a:cubicBezTo>
                    <a:pt x="1614" y="2974"/>
                    <a:pt x="1603" y="2975"/>
                    <a:pt x="1613" y="2980"/>
                  </a:cubicBezTo>
                  <a:lnTo>
                    <a:pt x="1613" y="2980"/>
                  </a:lnTo>
                  <a:cubicBezTo>
                    <a:pt x="1616" y="2976"/>
                    <a:pt x="1620" y="2972"/>
                    <a:pt x="1625" y="2969"/>
                  </a:cubicBezTo>
                  <a:lnTo>
                    <a:pt x="1625" y="2969"/>
                  </a:lnTo>
                  <a:cubicBezTo>
                    <a:pt x="1636" y="2975"/>
                    <a:pt x="1619" y="2986"/>
                    <a:pt x="1614" y="2992"/>
                  </a:cubicBezTo>
                  <a:cubicBezTo>
                    <a:pt x="1621" y="2992"/>
                    <a:pt x="1629" y="2989"/>
                    <a:pt x="1635" y="2989"/>
                  </a:cubicBezTo>
                  <a:cubicBezTo>
                    <a:pt x="1637" y="2989"/>
                    <a:pt x="1640" y="2990"/>
                    <a:pt x="1642" y="2992"/>
                  </a:cubicBezTo>
                  <a:cubicBezTo>
                    <a:pt x="1642" y="2992"/>
                    <a:pt x="1642" y="2992"/>
                    <a:pt x="1636" y="2997"/>
                  </a:cubicBezTo>
                  <a:cubicBezTo>
                    <a:pt x="1639" y="2996"/>
                    <a:pt x="1641" y="2996"/>
                    <a:pt x="1643" y="2996"/>
                  </a:cubicBezTo>
                  <a:cubicBezTo>
                    <a:pt x="1652" y="2996"/>
                    <a:pt x="1654" y="3004"/>
                    <a:pt x="1663" y="3004"/>
                  </a:cubicBezTo>
                  <a:cubicBezTo>
                    <a:pt x="1665" y="3004"/>
                    <a:pt x="1667" y="3004"/>
                    <a:pt x="1670" y="3003"/>
                  </a:cubicBezTo>
                  <a:cubicBezTo>
                    <a:pt x="1670" y="3003"/>
                    <a:pt x="1670" y="3003"/>
                    <a:pt x="1670" y="3008"/>
                  </a:cubicBezTo>
                  <a:cubicBezTo>
                    <a:pt x="1675" y="2997"/>
                    <a:pt x="1681" y="2992"/>
                    <a:pt x="1687" y="2986"/>
                  </a:cubicBezTo>
                  <a:cubicBezTo>
                    <a:pt x="1687" y="2992"/>
                    <a:pt x="1698" y="2986"/>
                    <a:pt x="1692" y="2997"/>
                  </a:cubicBezTo>
                  <a:cubicBezTo>
                    <a:pt x="1690" y="2995"/>
                    <a:pt x="1689" y="2995"/>
                    <a:pt x="1688" y="2995"/>
                  </a:cubicBezTo>
                  <a:cubicBezTo>
                    <a:pt x="1686" y="2995"/>
                    <a:pt x="1685" y="2997"/>
                    <a:pt x="1681" y="2997"/>
                  </a:cubicBezTo>
                  <a:lnTo>
                    <a:pt x="1687" y="2997"/>
                  </a:lnTo>
                  <a:cubicBezTo>
                    <a:pt x="1684" y="3004"/>
                    <a:pt x="1683" y="3005"/>
                    <a:pt x="1682" y="3005"/>
                  </a:cubicBezTo>
                  <a:cubicBezTo>
                    <a:pt x="1680" y="3005"/>
                    <a:pt x="1679" y="3004"/>
                    <a:pt x="1677" y="3004"/>
                  </a:cubicBezTo>
                  <a:cubicBezTo>
                    <a:pt x="1675" y="3004"/>
                    <a:pt x="1673" y="3005"/>
                    <a:pt x="1670" y="3008"/>
                  </a:cubicBezTo>
                  <a:cubicBezTo>
                    <a:pt x="1675" y="3008"/>
                    <a:pt x="1682" y="3007"/>
                    <a:pt x="1688" y="3007"/>
                  </a:cubicBezTo>
                  <a:cubicBezTo>
                    <a:pt x="1694" y="3007"/>
                    <a:pt x="1698" y="3008"/>
                    <a:pt x="1698" y="3014"/>
                  </a:cubicBezTo>
                  <a:cubicBezTo>
                    <a:pt x="1696" y="3017"/>
                    <a:pt x="1695" y="3018"/>
                    <a:pt x="1693" y="3018"/>
                  </a:cubicBezTo>
                  <a:cubicBezTo>
                    <a:pt x="1691" y="3018"/>
                    <a:pt x="1688" y="3016"/>
                    <a:pt x="1686" y="3016"/>
                  </a:cubicBezTo>
                  <a:cubicBezTo>
                    <a:pt x="1684" y="3016"/>
                    <a:pt x="1683" y="3017"/>
                    <a:pt x="1681" y="3020"/>
                  </a:cubicBezTo>
                  <a:lnTo>
                    <a:pt x="1681" y="3008"/>
                  </a:lnTo>
                  <a:cubicBezTo>
                    <a:pt x="1677" y="3018"/>
                    <a:pt x="1675" y="3020"/>
                    <a:pt x="1674" y="3020"/>
                  </a:cubicBezTo>
                  <a:cubicBezTo>
                    <a:pt x="1673" y="3020"/>
                    <a:pt x="1672" y="3019"/>
                    <a:pt x="1671" y="3019"/>
                  </a:cubicBezTo>
                  <a:cubicBezTo>
                    <a:pt x="1670" y="3019"/>
                    <a:pt x="1668" y="3021"/>
                    <a:pt x="1664" y="3031"/>
                  </a:cubicBezTo>
                  <a:cubicBezTo>
                    <a:pt x="1670" y="3042"/>
                    <a:pt x="1681" y="3036"/>
                    <a:pt x="1687" y="3048"/>
                  </a:cubicBezTo>
                  <a:cubicBezTo>
                    <a:pt x="1692" y="3042"/>
                    <a:pt x="1692" y="3036"/>
                    <a:pt x="1703" y="3031"/>
                  </a:cubicBezTo>
                  <a:lnTo>
                    <a:pt x="1703" y="3031"/>
                  </a:lnTo>
                  <a:cubicBezTo>
                    <a:pt x="1724" y="3031"/>
                    <a:pt x="1692" y="3065"/>
                    <a:pt x="1705" y="3065"/>
                  </a:cubicBezTo>
                  <a:cubicBezTo>
                    <a:pt x="1706" y="3065"/>
                    <a:pt x="1708" y="3065"/>
                    <a:pt x="1709" y="3064"/>
                  </a:cubicBezTo>
                  <a:cubicBezTo>
                    <a:pt x="1717" y="3061"/>
                    <a:pt x="1724" y="3054"/>
                    <a:pt x="1729" y="3054"/>
                  </a:cubicBezTo>
                  <a:cubicBezTo>
                    <a:pt x="1730" y="3054"/>
                    <a:pt x="1731" y="3055"/>
                    <a:pt x="1731" y="3059"/>
                  </a:cubicBezTo>
                  <a:lnTo>
                    <a:pt x="1720" y="3070"/>
                  </a:lnTo>
                  <a:cubicBezTo>
                    <a:pt x="1721" y="3072"/>
                    <a:pt x="1723" y="3073"/>
                    <a:pt x="1725" y="3073"/>
                  </a:cubicBezTo>
                  <a:cubicBezTo>
                    <a:pt x="1730" y="3073"/>
                    <a:pt x="1735" y="3069"/>
                    <a:pt x="1739" y="3069"/>
                  </a:cubicBezTo>
                  <a:cubicBezTo>
                    <a:pt x="1741" y="3069"/>
                    <a:pt x="1743" y="3071"/>
                    <a:pt x="1743" y="3076"/>
                  </a:cubicBezTo>
                  <a:lnTo>
                    <a:pt x="1743" y="3076"/>
                  </a:lnTo>
                  <a:cubicBezTo>
                    <a:pt x="1744" y="3075"/>
                    <a:pt x="1745" y="3075"/>
                    <a:pt x="1746" y="3075"/>
                  </a:cubicBezTo>
                  <a:cubicBezTo>
                    <a:pt x="1747" y="3075"/>
                    <a:pt x="1748" y="3075"/>
                    <a:pt x="1748" y="3076"/>
                  </a:cubicBezTo>
                  <a:lnTo>
                    <a:pt x="1737" y="3087"/>
                  </a:lnTo>
                  <a:cubicBezTo>
                    <a:pt x="1748" y="3098"/>
                    <a:pt x="1765" y="3098"/>
                    <a:pt x="1782" y="3104"/>
                  </a:cubicBezTo>
                  <a:cubicBezTo>
                    <a:pt x="1776" y="3109"/>
                    <a:pt x="1771" y="3109"/>
                    <a:pt x="1771" y="3115"/>
                  </a:cubicBezTo>
                  <a:cubicBezTo>
                    <a:pt x="1787" y="3126"/>
                    <a:pt x="1799" y="3143"/>
                    <a:pt x="1804" y="3165"/>
                  </a:cubicBezTo>
                  <a:lnTo>
                    <a:pt x="1821" y="3160"/>
                  </a:lnTo>
                  <a:lnTo>
                    <a:pt x="1821" y="3160"/>
                  </a:lnTo>
                  <a:cubicBezTo>
                    <a:pt x="1821" y="3160"/>
                    <a:pt x="1815" y="3165"/>
                    <a:pt x="1815" y="3165"/>
                  </a:cubicBezTo>
                  <a:cubicBezTo>
                    <a:pt x="1815" y="3168"/>
                    <a:pt x="1816" y="3169"/>
                    <a:pt x="1816" y="3169"/>
                  </a:cubicBezTo>
                  <a:cubicBezTo>
                    <a:pt x="1818" y="3169"/>
                    <a:pt x="1822" y="3160"/>
                    <a:pt x="1827" y="3160"/>
                  </a:cubicBezTo>
                  <a:lnTo>
                    <a:pt x="1827" y="3160"/>
                  </a:lnTo>
                  <a:cubicBezTo>
                    <a:pt x="1827" y="3160"/>
                    <a:pt x="1827" y="3165"/>
                    <a:pt x="1821" y="3171"/>
                  </a:cubicBezTo>
                  <a:cubicBezTo>
                    <a:pt x="1838" y="3171"/>
                    <a:pt x="1860" y="3176"/>
                    <a:pt x="1860" y="3193"/>
                  </a:cubicBezTo>
                  <a:lnTo>
                    <a:pt x="1855" y="3193"/>
                  </a:lnTo>
                  <a:cubicBezTo>
                    <a:pt x="1856" y="3196"/>
                    <a:pt x="1858" y="3197"/>
                    <a:pt x="1860" y="3197"/>
                  </a:cubicBezTo>
                  <a:cubicBezTo>
                    <a:pt x="1866" y="3197"/>
                    <a:pt x="1873" y="3192"/>
                    <a:pt x="1878" y="3192"/>
                  </a:cubicBezTo>
                  <a:cubicBezTo>
                    <a:pt x="1881" y="3192"/>
                    <a:pt x="1883" y="3194"/>
                    <a:pt x="1883" y="3199"/>
                  </a:cubicBezTo>
                  <a:lnTo>
                    <a:pt x="1877" y="3199"/>
                  </a:lnTo>
                  <a:cubicBezTo>
                    <a:pt x="1894" y="3221"/>
                    <a:pt x="1916" y="3227"/>
                    <a:pt x="1916" y="3255"/>
                  </a:cubicBezTo>
                  <a:cubicBezTo>
                    <a:pt x="1919" y="3253"/>
                    <a:pt x="1921" y="3252"/>
                    <a:pt x="1923" y="3252"/>
                  </a:cubicBezTo>
                  <a:cubicBezTo>
                    <a:pt x="1929" y="3252"/>
                    <a:pt x="1930" y="3260"/>
                    <a:pt x="1935" y="3260"/>
                  </a:cubicBezTo>
                  <a:cubicBezTo>
                    <a:pt x="1937" y="3260"/>
                    <a:pt x="1940" y="3259"/>
                    <a:pt x="1944" y="3255"/>
                  </a:cubicBezTo>
                  <a:lnTo>
                    <a:pt x="1944" y="3255"/>
                  </a:lnTo>
                  <a:cubicBezTo>
                    <a:pt x="1944" y="3272"/>
                    <a:pt x="1939" y="3277"/>
                    <a:pt x="1944" y="3294"/>
                  </a:cubicBezTo>
                  <a:cubicBezTo>
                    <a:pt x="1945" y="3295"/>
                    <a:pt x="1947" y="3296"/>
                    <a:pt x="1948" y="3296"/>
                  </a:cubicBezTo>
                  <a:cubicBezTo>
                    <a:pt x="1954" y="3296"/>
                    <a:pt x="1962" y="3288"/>
                    <a:pt x="1967" y="3288"/>
                  </a:cubicBezTo>
                  <a:lnTo>
                    <a:pt x="1967" y="3288"/>
                  </a:lnTo>
                  <a:lnTo>
                    <a:pt x="1961" y="3300"/>
                  </a:lnTo>
                  <a:lnTo>
                    <a:pt x="1961" y="3300"/>
                  </a:lnTo>
                  <a:lnTo>
                    <a:pt x="1978" y="3294"/>
                  </a:lnTo>
                  <a:lnTo>
                    <a:pt x="1967" y="3311"/>
                  </a:lnTo>
                  <a:lnTo>
                    <a:pt x="1972" y="3311"/>
                  </a:lnTo>
                  <a:cubicBezTo>
                    <a:pt x="1972" y="3305"/>
                    <a:pt x="1972" y="3300"/>
                    <a:pt x="1978" y="3300"/>
                  </a:cubicBezTo>
                  <a:cubicBezTo>
                    <a:pt x="1989" y="3300"/>
                    <a:pt x="1983" y="3322"/>
                    <a:pt x="1983" y="3328"/>
                  </a:cubicBezTo>
                  <a:lnTo>
                    <a:pt x="2006" y="3333"/>
                  </a:lnTo>
                  <a:lnTo>
                    <a:pt x="1989" y="3333"/>
                  </a:lnTo>
                  <a:cubicBezTo>
                    <a:pt x="2011" y="3333"/>
                    <a:pt x="1983" y="3344"/>
                    <a:pt x="2000" y="3344"/>
                  </a:cubicBezTo>
                  <a:cubicBezTo>
                    <a:pt x="2000" y="3339"/>
                    <a:pt x="2006" y="3339"/>
                    <a:pt x="2006" y="3339"/>
                  </a:cubicBezTo>
                  <a:cubicBezTo>
                    <a:pt x="2006" y="3344"/>
                    <a:pt x="2011" y="3356"/>
                    <a:pt x="2023" y="3356"/>
                  </a:cubicBezTo>
                  <a:lnTo>
                    <a:pt x="2011" y="3361"/>
                  </a:lnTo>
                  <a:cubicBezTo>
                    <a:pt x="2023" y="3372"/>
                    <a:pt x="2039" y="3384"/>
                    <a:pt x="2051" y="3395"/>
                  </a:cubicBezTo>
                  <a:cubicBezTo>
                    <a:pt x="2051" y="3386"/>
                    <a:pt x="2058" y="3377"/>
                    <a:pt x="2064" y="3377"/>
                  </a:cubicBezTo>
                  <a:cubicBezTo>
                    <a:pt x="2065" y="3377"/>
                    <a:pt x="2066" y="3377"/>
                    <a:pt x="2067" y="3378"/>
                  </a:cubicBezTo>
                  <a:lnTo>
                    <a:pt x="2062" y="3389"/>
                  </a:lnTo>
                  <a:cubicBezTo>
                    <a:pt x="2067" y="3384"/>
                    <a:pt x="2062" y="3384"/>
                    <a:pt x="2073" y="3378"/>
                  </a:cubicBezTo>
                  <a:lnTo>
                    <a:pt x="2073" y="3378"/>
                  </a:lnTo>
                  <a:cubicBezTo>
                    <a:pt x="2079" y="3384"/>
                    <a:pt x="2062" y="3395"/>
                    <a:pt x="2056" y="3395"/>
                  </a:cubicBezTo>
                  <a:lnTo>
                    <a:pt x="2067" y="3395"/>
                  </a:lnTo>
                  <a:cubicBezTo>
                    <a:pt x="2062" y="3400"/>
                    <a:pt x="2062" y="3400"/>
                    <a:pt x="2056" y="3400"/>
                  </a:cubicBezTo>
                  <a:cubicBezTo>
                    <a:pt x="2065" y="3400"/>
                    <a:pt x="2060" y="3415"/>
                    <a:pt x="2066" y="3415"/>
                  </a:cubicBezTo>
                  <a:cubicBezTo>
                    <a:pt x="2067" y="3415"/>
                    <a:pt x="2070" y="3414"/>
                    <a:pt x="2073" y="3412"/>
                  </a:cubicBezTo>
                  <a:lnTo>
                    <a:pt x="2073" y="3412"/>
                  </a:lnTo>
                  <a:lnTo>
                    <a:pt x="2067" y="3417"/>
                  </a:lnTo>
                  <a:cubicBezTo>
                    <a:pt x="2079" y="3428"/>
                    <a:pt x="2090" y="3428"/>
                    <a:pt x="2101" y="3440"/>
                  </a:cubicBezTo>
                  <a:cubicBezTo>
                    <a:pt x="2104" y="3434"/>
                    <a:pt x="2107" y="3433"/>
                    <a:pt x="2110" y="3433"/>
                  </a:cubicBezTo>
                  <a:cubicBezTo>
                    <a:pt x="2114" y="3433"/>
                    <a:pt x="2118" y="3434"/>
                    <a:pt x="2123" y="3434"/>
                  </a:cubicBezTo>
                  <a:cubicBezTo>
                    <a:pt x="2123" y="3440"/>
                    <a:pt x="2129" y="3456"/>
                    <a:pt x="2135" y="3462"/>
                  </a:cubicBezTo>
                  <a:cubicBezTo>
                    <a:pt x="2137" y="3463"/>
                    <a:pt x="2139" y="3464"/>
                    <a:pt x="2140" y="3464"/>
                  </a:cubicBezTo>
                  <a:cubicBezTo>
                    <a:pt x="2146" y="3464"/>
                    <a:pt x="2147" y="3456"/>
                    <a:pt x="2151" y="3456"/>
                  </a:cubicBezTo>
                  <a:lnTo>
                    <a:pt x="2151" y="3456"/>
                  </a:lnTo>
                  <a:cubicBezTo>
                    <a:pt x="2146" y="3462"/>
                    <a:pt x="2157" y="3473"/>
                    <a:pt x="2146" y="3473"/>
                  </a:cubicBezTo>
                  <a:cubicBezTo>
                    <a:pt x="2157" y="3484"/>
                    <a:pt x="2163" y="3484"/>
                    <a:pt x="2179" y="3490"/>
                  </a:cubicBezTo>
                  <a:cubicBezTo>
                    <a:pt x="2185" y="3484"/>
                    <a:pt x="2185" y="3484"/>
                    <a:pt x="2185" y="3479"/>
                  </a:cubicBezTo>
                  <a:cubicBezTo>
                    <a:pt x="2191" y="3479"/>
                    <a:pt x="2191" y="3490"/>
                    <a:pt x="2185" y="3490"/>
                  </a:cubicBezTo>
                  <a:lnTo>
                    <a:pt x="2179" y="3496"/>
                  </a:lnTo>
                  <a:cubicBezTo>
                    <a:pt x="2206" y="3496"/>
                    <a:pt x="2192" y="3546"/>
                    <a:pt x="2220" y="3546"/>
                  </a:cubicBezTo>
                  <a:cubicBezTo>
                    <a:pt x="2221" y="3546"/>
                    <a:pt x="2223" y="3546"/>
                    <a:pt x="2224" y="3546"/>
                  </a:cubicBezTo>
                  <a:lnTo>
                    <a:pt x="2241" y="3546"/>
                  </a:lnTo>
                  <a:cubicBezTo>
                    <a:pt x="2247" y="3552"/>
                    <a:pt x="2230" y="3552"/>
                    <a:pt x="2230" y="3557"/>
                  </a:cubicBezTo>
                  <a:cubicBezTo>
                    <a:pt x="2258" y="3557"/>
                    <a:pt x="2252" y="3580"/>
                    <a:pt x="2269" y="3580"/>
                  </a:cubicBezTo>
                  <a:cubicBezTo>
                    <a:pt x="2252" y="3613"/>
                    <a:pt x="2303" y="3608"/>
                    <a:pt x="2297" y="3636"/>
                  </a:cubicBezTo>
                  <a:lnTo>
                    <a:pt x="2303" y="3630"/>
                  </a:lnTo>
                  <a:cubicBezTo>
                    <a:pt x="2305" y="3629"/>
                    <a:pt x="2306" y="3629"/>
                    <a:pt x="2307" y="3629"/>
                  </a:cubicBezTo>
                  <a:lnTo>
                    <a:pt x="2307" y="3629"/>
                  </a:lnTo>
                  <a:cubicBezTo>
                    <a:pt x="2310" y="3629"/>
                    <a:pt x="2303" y="3637"/>
                    <a:pt x="2303" y="3641"/>
                  </a:cubicBezTo>
                  <a:cubicBezTo>
                    <a:pt x="2308" y="3636"/>
                    <a:pt x="2308" y="3630"/>
                    <a:pt x="2314" y="3630"/>
                  </a:cubicBezTo>
                  <a:cubicBezTo>
                    <a:pt x="2347" y="3647"/>
                    <a:pt x="2359" y="3686"/>
                    <a:pt x="2364" y="3714"/>
                  </a:cubicBezTo>
                  <a:cubicBezTo>
                    <a:pt x="2365" y="3715"/>
                    <a:pt x="2366" y="3715"/>
                    <a:pt x="2367" y="3715"/>
                  </a:cubicBezTo>
                  <a:cubicBezTo>
                    <a:pt x="2373" y="3715"/>
                    <a:pt x="2387" y="3705"/>
                    <a:pt x="2392" y="3705"/>
                  </a:cubicBezTo>
                  <a:lnTo>
                    <a:pt x="2392" y="3705"/>
                  </a:lnTo>
                  <a:cubicBezTo>
                    <a:pt x="2395" y="3705"/>
                    <a:pt x="2396" y="3708"/>
                    <a:pt x="2392" y="3714"/>
                  </a:cubicBezTo>
                  <a:lnTo>
                    <a:pt x="2375" y="3720"/>
                  </a:lnTo>
                  <a:cubicBezTo>
                    <a:pt x="2403" y="3725"/>
                    <a:pt x="2387" y="3742"/>
                    <a:pt x="2403" y="3759"/>
                  </a:cubicBezTo>
                  <a:cubicBezTo>
                    <a:pt x="2398" y="3759"/>
                    <a:pt x="2398" y="3759"/>
                    <a:pt x="2398" y="3753"/>
                  </a:cubicBezTo>
                  <a:lnTo>
                    <a:pt x="2398" y="3753"/>
                  </a:lnTo>
                  <a:cubicBezTo>
                    <a:pt x="2387" y="3759"/>
                    <a:pt x="2392" y="3770"/>
                    <a:pt x="2403" y="3770"/>
                  </a:cubicBezTo>
                  <a:lnTo>
                    <a:pt x="2392" y="3770"/>
                  </a:lnTo>
                  <a:cubicBezTo>
                    <a:pt x="2381" y="3770"/>
                    <a:pt x="2403" y="3781"/>
                    <a:pt x="2392" y="3781"/>
                  </a:cubicBezTo>
                  <a:lnTo>
                    <a:pt x="2387" y="3781"/>
                  </a:lnTo>
                  <a:cubicBezTo>
                    <a:pt x="2392" y="3781"/>
                    <a:pt x="2381" y="3793"/>
                    <a:pt x="2398" y="3793"/>
                  </a:cubicBezTo>
                  <a:cubicBezTo>
                    <a:pt x="2387" y="3798"/>
                    <a:pt x="2398" y="3809"/>
                    <a:pt x="2387" y="3815"/>
                  </a:cubicBezTo>
                  <a:cubicBezTo>
                    <a:pt x="2398" y="3821"/>
                    <a:pt x="2375" y="3826"/>
                    <a:pt x="2392" y="3837"/>
                  </a:cubicBezTo>
                  <a:cubicBezTo>
                    <a:pt x="2388" y="3835"/>
                    <a:pt x="2385" y="3834"/>
                    <a:pt x="2382" y="3834"/>
                  </a:cubicBezTo>
                  <a:cubicBezTo>
                    <a:pt x="2374" y="3834"/>
                    <a:pt x="2372" y="3846"/>
                    <a:pt x="2381" y="3854"/>
                  </a:cubicBezTo>
                  <a:cubicBezTo>
                    <a:pt x="2380" y="3853"/>
                    <a:pt x="2379" y="3853"/>
                    <a:pt x="2378" y="3853"/>
                  </a:cubicBezTo>
                  <a:cubicBezTo>
                    <a:pt x="2374" y="3853"/>
                    <a:pt x="2371" y="3856"/>
                    <a:pt x="2368" y="3856"/>
                  </a:cubicBezTo>
                  <a:cubicBezTo>
                    <a:pt x="2367" y="3856"/>
                    <a:pt x="2365" y="3855"/>
                    <a:pt x="2364" y="3854"/>
                  </a:cubicBezTo>
                  <a:lnTo>
                    <a:pt x="2364" y="3854"/>
                  </a:lnTo>
                  <a:cubicBezTo>
                    <a:pt x="2364" y="3860"/>
                    <a:pt x="2364" y="3865"/>
                    <a:pt x="2375" y="3871"/>
                  </a:cubicBezTo>
                  <a:cubicBezTo>
                    <a:pt x="2347" y="3877"/>
                    <a:pt x="2387" y="3899"/>
                    <a:pt x="2353" y="3899"/>
                  </a:cubicBezTo>
                  <a:cubicBezTo>
                    <a:pt x="2359" y="3921"/>
                    <a:pt x="2359" y="3944"/>
                    <a:pt x="2359" y="3966"/>
                  </a:cubicBezTo>
                  <a:cubicBezTo>
                    <a:pt x="2342" y="3961"/>
                    <a:pt x="2364" y="3944"/>
                    <a:pt x="2342" y="3938"/>
                  </a:cubicBezTo>
                  <a:lnTo>
                    <a:pt x="2342" y="3938"/>
                  </a:lnTo>
                  <a:cubicBezTo>
                    <a:pt x="2347" y="3961"/>
                    <a:pt x="2359" y="3972"/>
                    <a:pt x="2353" y="3989"/>
                  </a:cubicBezTo>
                  <a:cubicBezTo>
                    <a:pt x="2351" y="3990"/>
                    <a:pt x="2350" y="3991"/>
                    <a:pt x="2348" y="3991"/>
                  </a:cubicBezTo>
                  <a:cubicBezTo>
                    <a:pt x="2346" y="3991"/>
                    <a:pt x="2344" y="3989"/>
                    <a:pt x="2343" y="3986"/>
                  </a:cubicBezTo>
                  <a:lnTo>
                    <a:pt x="2343" y="3986"/>
                  </a:lnTo>
                  <a:cubicBezTo>
                    <a:pt x="2346" y="4006"/>
                    <a:pt x="2332" y="4017"/>
                    <a:pt x="2341" y="4038"/>
                  </a:cubicBezTo>
                  <a:lnTo>
                    <a:pt x="2341" y="4038"/>
                  </a:lnTo>
                  <a:cubicBezTo>
                    <a:pt x="2342" y="4038"/>
                    <a:pt x="2342" y="4038"/>
                    <a:pt x="2342" y="4038"/>
                  </a:cubicBezTo>
                  <a:cubicBezTo>
                    <a:pt x="2353" y="4038"/>
                    <a:pt x="2361" y="4049"/>
                    <a:pt x="2369" y="4054"/>
                  </a:cubicBezTo>
                  <a:lnTo>
                    <a:pt x="2369" y="4054"/>
                  </a:lnTo>
                  <a:cubicBezTo>
                    <a:pt x="2367" y="4053"/>
                    <a:pt x="2366" y="4053"/>
                    <a:pt x="2364" y="4053"/>
                  </a:cubicBezTo>
                  <a:cubicBezTo>
                    <a:pt x="2356" y="4053"/>
                    <a:pt x="2356" y="4061"/>
                    <a:pt x="2348" y="4061"/>
                  </a:cubicBezTo>
                  <a:cubicBezTo>
                    <a:pt x="2344" y="4061"/>
                    <a:pt x="2339" y="4060"/>
                    <a:pt x="2331" y="4056"/>
                  </a:cubicBezTo>
                  <a:lnTo>
                    <a:pt x="2331" y="4056"/>
                  </a:lnTo>
                  <a:cubicBezTo>
                    <a:pt x="2331" y="4061"/>
                    <a:pt x="2336" y="4061"/>
                    <a:pt x="2342" y="4061"/>
                  </a:cubicBezTo>
                  <a:cubicBezTo>
                    <a:pt x="2342" y="4064"/>
                    <a:pt x="2340" y="4066"/>
                    <a:pt x="2338" y="4066"/>
                  </a:cubicBezTo>
                  <a:cubicBezTo>
                    <a:pt x="2336" y="4066"/>
                    <a:pt x="2333" y="4064"/>
                    <a:pt x="2331" y="4061"/>
                  </a:cubicBezTo>
                  <a:lnTo>
                    <a:pt x="2331" y="4061"/>
                  </a:lnTo>
                  <a:cubicBezTo>
                    <a:pt x="2336" y="4078"/>
                    <a:pt x="2342" y="4073"/>
                    <a:pt x="2342" y="4084"/>
                  </a:cubicBezTo>
                  <a:cubicBezTo>
                    <a:pt x="2340" y="4084"/>
                    <a:pt x="2339" y="4083"/>
                    <a:pt x="2338" y="4083"/>
                  </a:cubicBezTo>
                  <a:lnTo>
                    <a:pt x="2338" y="4083"/>
                  </a:lnTo>
                  <a:cubicBezTo>
                    <a:pt x="2344" y="4087"/>
                    <a:pt x="2346" y="4092"/>
                    <a:pt x="2342" y="4101"/>
                  </a:cubicBezTo>
                  <a:cubicBezTo>
                    <a:pt x="2342" y="4101"/>
                    <a:pt x="2336" y="4101"/>
                    <a:pt x="2336" y="4095"/>
                  </a:cubicBezTo>
                  <a:lnTo>
                    <a:pt x="2336" y="4095"/>
                  </a:lnTo>
                  <a:cubicBezTo>
                    <a:pt x="2336" y="4112"/>
                    <a:pt x="2359" y="4123"/>
                    <a:pt x="2353" y="4140"/>
                  </a:cubicBezTo>
                  <a:cubicBezTo>
                    <a:pt x="2349" y="4139"/>
                    <a:pt x="2346" y="4138"/>
                    <a:pt x="2344" y="4138"/>
                  </a:cubicBezTo>
                  <a:cubicBezTo>
                    <a:pt x="2336" y="4138"/>
                    <a:pt x="2344" y="4145"/>
                    <a:pt x="2331" y="4145"/>
                  </a:cubicBezTo>
                  <a:lnTo>
                    <a:pt x="2331" y="4157"/>
                  </a:lnTo>
                  <a:lnTo>
                    <a:pt x="2342" y="4151"/>
                  </a:lnTo>
                  <a:cubicBezTo>
                    <a:pt x="2342" y="4162"/>
                    <a:pt x="2353" y="4168"/>
                    <a:pt x="2347" y="4173"/>
                  </a:cubicBezTo>
                  <a:lnTo>
                    <a:pt x="2342" y="4168"/>
                  </a:lnTo>
                  <a:lnTo>
                    <a:pt x="2347" y="4185"/>
                  </a:lnTo>
                  <a:lnTo>
                    <a:pt x="2353" y="4173"/>
                  </a:lnTo>
                  <a:cubicBezTo>
                    <a:pt x="2356" y="4179"/>
                    <a:pt x="2361" y="4179"/>
                    <a:pt x="2366" y="4179"/>
                  </a:cubicBezTo>
                  <a:cubicBezTo>
                    <a:pt x="2370" y="4179"/>
                    <a:pt x="2373" y="4179"/>
                    <a:pt x="2370" y="4185"/>
                  </a:cubicBezTo>
                  <a:cubicBezTo>
                    <a:pt x="2370" y="4183"/>
                    <a:pt x="2370" y="4183"/>
                    <a:pt x="2370" y="4183"/>
                  </a:cubicBezTo>
                  <a:cubicBezTo>
                    <a:pt x="2369" y="4183"/>
                    <a:pt x="2368" y="4191"/>
                    <a:pt x="2359" y="4196"/>
                  </a:cubicBezTo>
                  <a:cubicBezTo>
                    <a:pt x="2364" y="4201"/>
                    <a:pt x="2370" y="4201"/>
                    <a:pt x="2370" y="4207"/>
                  </a:cubicBezTo>
                  <a:cubicBezTo>
                    <a:pt x="2367" y="4210"/>
                    <a:pt x="2361" y="4210"/>
                    <a:pt x="2357" y="4210"/>
                  </a:cubicBezTo>
                  <a:cubicBezTo>
                    <a:pt x="2352" y="4210"/>
                    <a:pt x="2347" y="4210"/>
                    <a:pt x="2347" y="4213"/>
                  </a:cubicBezTo>
                  <a:cubicBezTo>
                    <a:pt x="2359" y="4213"/>
                    <a:pt x="2353" y="4229"/>
                    <a:pt x="2370" y="4229"/>
                  </a:cubicBezTo>
                  <a:cubicBezTo>
                    <a:pt x="2364" y="4229"/>
                    <a:pt x="2353" y="4229"/>
                    <a:pt x="2353" y="4235"/>
                  </a:cubicBezTo>
                  <a:lnTo>
                    <a:pt x="2364" y="4235"/>
                  </a:lnTo>
                  <a:cubicBezTo>
                    <a:pt x="2364" y="4241"/>
                    <a:pt x="2359" y="4241"/>
                    <a:pt x="2353" y="4241"/>
                  </a:cubicBezTo>
                  <a:cubicBezTo>
                    <a:pt x="2353" y="4244"/>
                    <a:pt x="2355" y="4245"/>
                    <a:pt x="2357" y="4245"/>
                  </a:cubicBezTo>
                  <a:cubicBezTo>
                    <a:pt x="2361" y="4245"/>
                    <a:pt x="2366" y="4242"/>
                    <a:pt x="2367" y="4242"/>
                  </a:cubicBezTo>
                  <a:lnTo>
                    <a:pt x="2367" y="4242"/>
                  </a:lnTo>
                  <a:cubicBezTo>
                    <a:pt x="2368" y="4242"/>
                    <a:pt x="2367" y="4243"/>
                    <a:pt x="2364" y="4246"/>
                  </a:cubicBezTo>
                  <a:cubicBezTo>
                    <a:pt x="2359" y="4257"/>
                    <a:pt x="2375" y="4269"/>
                    <a:pt x="2370" y="4280"/>
                  </a:cubicBezTo>
                  <a:cubicBezTo>
                    <a:pt x="2365" y="4283"/>
                    <a:pt x="2363" y="4284"/>
                    <a:pt x="2362" y="4284"/>
                  </a:cubicBezTo>
                  <a:cubicBezTo>
                    <a:pt x="2358" y="4284"/>
                    <a:pt x="2360" y="4279"/>
                    <a:pt x="2357" y="4279"/>
                  </a:cubicBezTo>
                  <a:cubicBezTo>
                    <a:pt x="2356" y="4279"/>
                    <a:pt x="2355" y="4279"/>
                    <a:pt x="2353" y="4280"/>
                  </a:cubicBezTo>
                  <a:cubicBezTo>
                    <a:pt x="2359" y="4297"/>
                    <a:pt x="2381" y="4308"/>
                    <a:pt x="2381" y="4325"/>
                  </a:cubicBezTo>
                  <a:cubicBezTo>
                    <a:pt x="2384" y="4324"/>
                    <a:pt x="2387" y="4324"/>
                    <a:pt x="2388" y="4324"/>
                  </a:cubicBezTo>
                  <a:cubicBezTo>
                    <a:pt x="2402" y="4324"/>
                    <a:pt x="2377" y="4341"/>
                    <a:pt x="2387" y="4341"/>
                  </a:cubicBezTo>
                  <a:cubicBezTo>
                    <a:pt x="2387" y="4341"/>
                    <a:pt x="2375" y="4347"/>
                    <a:pt x="2375" y="4347"/>
                  </a:cubicBezTo>
                  <a:cubicBezTo>
                    <a:pt x="2375" y="4358"/>
                    <a:pt x="2392" y="4364"/>
                    <a:pt x="2409" y="4375"/>
                  </a:cubicBezTo>
                  <a:lnTo>
                    <a:pt x="2398" y="4381"/>
                  </a:lnTo>
                  <a:cubicBezTo>
                    <a:pt x="2398" y="4386"/>
                    <a:pt x="2403" y="4397"/>
                    <a:pt x="2403" y="4403"/>
                  </a:cubicBezTo>
                  <a:cubicBezTo>
                    <a:pt x="2411" y="4403"/>
                    <a:pt x="2413" y="4405"/>
                    <a:pt x="2416" y="4405"/>
                  </a:cubicBezTo>
                  <a:cubicBezTo>
                    <a:pt x="2417" y="4405"/>
                    <a:pt x="2418" y="4405"/>
                    <a:pt x="2420" y="4403"/>
                  </a:cubicBezTo>
                  <a:lnTo>
                    <a:pt x="2420" y="4403"/>
                  </a:lnTo>
                  <a:cubicBezTo>
                    <a:pt x="2398" y="4437"/>
                    <a:pt x="2459" y="4425"/>
                    <a:pt x="2443" y="4459"/>
                  </a:cubicBezTo>
                  <a:lnTo>
                    <a:pt x="2437" y="4459"/>
                  </a:lnTo>
                  <a:cubicBezTo>
                    <a:pt x="2443" y="4465"/>
                    <a:pt x="2448" y="4465"/>
                    <a:pt x="2454" y="4470"/>
                  </a:cubicBezTo>
                  <a:cubicBezTo>
                    <a:pt x="2459" y="4465"/>
                    <a:pt x="2459" y="4465"/>
                    <a:pt x="2459" y="4459"/>
                  </a:cubicBezTo>
                  <a:cubicBezTo>
                    <a:pt x="2465" y="4456"/>
                    <a:pt x="2469" y="4455"/>
                    <a:pt x="2472" y="4455"/>
                  </a:cubicBezTo>
                  <a:cubicBezTo>
                    <a:pt x="2475" y="4455"/>
                    <a:pt x="2476" y="4456"/>
                    <a:pt x="2476" y="4459"/>
                  </a:cubicBezTo>
                  <a:cubicBezTo>
                    <a:pt x="2465" y="4459"/>
                    <a:pt x="2465" y="4470"/>
                    <a:pt x="2459" y="4476"/>
                  </a:cubicBezTo>
                  <a:cubicBezTo>
                    <a:pt x="2465" y="4476"/>
                    <a:pt x="2465" y="4470"/>
                    <a:pt x="2471" y="4470"/>
                  </a:cubicBezTo>
                  <a:lnTo>
                    <a:pt x="2471" y="4470"/>
                  </a:lnTo>
                  <a:cubicBezTo>
                    <a:pt x="2468" y="4474"/>
                    <a:pt x="2468" y="4476"/>
                    <a:pt x="2469" y="4476"/>
                  </a:cubicBezTo>
                  <a:cubicBezTo>
                    <a:pt x="2471" y="4476"/>
                    <a:pt x="2478" y="4470"/>
                    <a:pt x="2483" y="4470"/>
                  </a:cubicBezTo>
                  <a:cubicBezTo>
                    <a:pt x="2486" y="4470"/>
                    <a:pt x="2487" y="4472"/>
                    <a:pt x="2487" y="4476"/>
                  </a:cubicBezTo>
                  <a:lnTo>
                    <a:pt x="2482" y="4476"/>
                  </a:lnTo>
                  <a:cubicBezTo>
                    <a:pt x="2485" y="4479"/>
                    <a:pt x="2487" y="4479"/>
                    <a:pt x="2490" y="4479"/>
                  </a:cubicBezTo>
                  <a:cubicBezTo>
                    <a:pt x="2492" y="4479"/>
                    <a:pt x="2493" y="4479"/>
                    <a:pt x="2493" y="4481"/>
                  </a:cubicBezTo>
                  <a:cubicBezTo>
                    <a:pt x="2491" y="4486"/>
                    <a:pt x="2490" y="4487"/>
                    <a:pt x="2489" y="4487"/>
                  </a:cubicBezTo>
                  <a:cubicBezTo>
                    <a:pt x="2487" y="4487"/>
                    <a:pt x="2486" y="4485"/>
                    <a:pt x="2485" y="4485"/>
                  </a:cubicBezTo>
                  <a:cubicBezTo>
                    <a:pt x="2484" y="4485"/>
                    <a:pt x="2483" y="4486"/>
                    <a:pt x="2482" y="4487"/>
                  </a:cubicBezTo>
                  <a:cubicBezTo>
                    <a:pt x="2483" y="4488"/>
                    <a:pt x="2485" y="4489"/>
                    <a:pt x="2488" y="4489"/>
                  </a:cubicBezTo>
                  <a:cubicBezTo>
                    <a:pt x="2490" y="4489"/>
                    <a:pt x="2493" y="4488"/>
                    <a:pt x="2495" y="4488"/>
                  </a:cubicBezTo>
                  <a:cubicBezTo>
                    <a:pt x="2500" y="4488"/>
                    <a:pt x="2504" y="4490"/>
                    <a:pt x="2504" y="4498"/>
                  </a:cubicBezTo>
                  <a:cubicBezTo>
                    <a:pt x="2499" y="4498"/>
                    <a:pt x="2493" y="4493"/>
                    <a:pt x="2487" y="4493"/>
                  </a:cubicBezTo>
                  <a:cubicBezTo>
                    <a:pt x="2482" y="4509"/>
                    <a:pt x="2487" y="4504"/>
                    <a:pt x="2487" y="4509"/>
                  </a:cubicBezTo>
                  <a:lnTo>
                    <a:pt x="2493" y="4526"/>
                  </a:lnTo>
                  <a:lnTo>
                    <a:pt x="2493" y="4521"/>
                  </a:lnTo>
                  <a:cubicBezTo>
                    <a:pt x="2501" y="4516"/>
                    <a:pt x="2506" y="4514"/>
                    <a:pt x="2509" y="4514"/>
                  </a:cubicBezTo>
                  <a:cubicBezTo>
                    <a:pt x="2516" y="4514"/>
                    <a:pt x="2516" y="4522"/>
                    <a:pt x="2526" y="4522"/>
                  </a:cubicBezTo>
                  <a:cubicBezTo>
                    <a:pt x="2528" y="4522"/>
                    <a:pt x="2530" y="4521"/>
                    <a:pt x="2532" y="4521"/>
                  </a:cubicBezTo>
                  <a:lnTo>
                    <a:pt x="2532" y="4521"/>
                  </a:lnTo>
                  <a:cubicBezTo>
                    <a:pt x="2510" y="4526"/>
                    <a:pt x="2527" y="4526"/>
                    <a:pt x="2515" y="4537"/>
                  </a:cubicBezTo>
                  <a:cubicBezTo>
                    <a:pt x="2515" y="4543"/>
                    <a:pt x="2515" y="4549"/>
                    <a:pt x="2510" y="4549"/>
                  </a:cubicBezTo>
                  <a:cubicBezTo>
                    <a:pt x="2521" y="4549"/>
                    <a:pt x="2515" y="4554"/>
                    <a:pt x="2521" y="4554"/>
                  </a:cubicBezTo>
                  <a:cubicBezTo>
                    <a:pt x="2515" y="4554"/>
                    <a:pt x="2510" y="4549"/>
                    <a:pt x="2504" y="4549"/>
                  </a:cubicBezTo>
                  <a:lnTo>
                    <a:pt x="2504" y="4549"/>
                  </a:lnTo>
                  <a:cubicBezTo>
                    <a:pt x="2515" y="4560"/>
                    <a:pt x="2527" y="4571"/>
                    <a:pt x="2532" y="4571"/>
                  </a:cubicBezTo>
                  <a:cubicBezTo>
                    <a:pt x="2532" y="4571"/>
                    <a:pt x="2532" y="4565"/>
                    <a:pt x="2527" y="4565"/>
                  </a:cubicBezTo>
                  <a:cubicBezTo>
                    <a:pt x="2527" y="4560"/>
                    <a:pt x="2527" y="4560"/>
                    <a:pt x="2521" y="4560"/>
                  </a:cubicBezTo>
                  <a:cubicBezTo>
                    <a:pt x="2521" y="4560"/>
                    <a:pt x="2527" y="4560"/>
                    <a:pt x="2532" y="4554"/>
                  </a:cubicBezTo>
                  <a:lnTo>
                    <a:pt x="2532" y="4554"/>
                  </a:lnTo>
                  <a:cubicBezTo>
                    <a:pt x="2527" y="4560"/>
                    <a:pt x="2532" y="4560"/>
                    <a:pt x="2527" y="4565"/>
                  </a:cubicBezTo>
                  <a:cubicBezTo>
                    <a:pt x="2532" y="4565"/>
                    <a:pt x="2532" y="4560"/>
                    <a:pt x="2532" y="4554"/>
                  </a:cubicBezTo>
                  <a:lnTo>
                    <a:pt x="2532" y="4554"/>
                  </a:lnTo>
                  <a:cubicBezTo>
                    <a:pt x="2532" y="4554"/>
                    <a:pt x="2532" y="4554"/>
                    <a:pt x="2532" y="4554"/>
                  </a:cubicBezTo>
                  <a:cubicBezTo>
                    <a:pt x="2533" y="4554"/>
                    <a:pt x="2534" y="4554"/>
                    <a:pt x="2535" y="4554"/>
                  </a:cubicBezTo>
                  <a:cubicBezTo>
                    <a:pt x="2547" y="4554"/>
                    <a:pt x="2546" y="4579"/>
                    <a:pt x="2562" y="4579"/>
                  </a:cubicBezTo>
                  <a:cubicBezTo>
                    <a:pt x="2565" y="4579"/>
                    <a:pt x="2568" y="4578"/>
                    <a:pt x="2572" y="4577"/>
                  </a:cubicBezTo>
                  <a:cubicBezTo>
                    <a:pt x="2588" y="4577"/>
                    <a:pt x="2600" y="4565"/>
                    <a:pt x="2611" y="4565"/>
                  </a:cubicBezTo>
                  <a:lnTo>
                    <a:pt x="2611" y="4565"/>
                  </a:lnTo>
                  <a:cubicBezTo>
                    <a:pt x="2611" y="4571"/>
                    <a:pt x="2600" y="4577"/>
                    <a:pt x="2600" y="4577"/>
                  </a:cubicBezTo>
                  <a:cubicBezTo>
                    <a:pt x="2586" y="4580"/>
                    <a:pt x="2576" y="4585"/>
                    <a:pt x="2562" y="4585"/>
                  </a:cubicBezTo>
                  <a:cubicBezTo>
                    <a:pt x="2553" y="4585"/>
                    <a:pt x="2542" y="4583"/>
                    <a:pt x="2527" y="4577"/>
                  </a:cubicBezTo>
                  <a:lnTo>
                    <a:pt x="2527" y="4582"/>
                  </a:lnTo>
                  <a:cubicBezTo>
                    <a:pt x="2523" y="4583"/>
                    <a:pt x="2520" y="4583"/>
                    <a:pt x="2517" y="4583"/>
                  </a:cubicBezTo>
                  <a:cubicBezTo>
                    <a:pt x="2496" y="4583"/>
                    <a:pt x="2506" y="4565"/>
                    <a:pt x="2476" y="4560"/>
                  </a:cubicBezTo>
                  <a:lnTo>
                    <a:pt x="2482" y="4537"/>
                  </a:lnTo>
                  <a:cubicBezTo>
                    <a:pt x="2459" y="4526"/>
                    <a:pt x="2409" y="4504"/>
                    <a:pt x="2381" y="4481"/>
                  </a:cubicBezTo>
                  <a:cubicBezTo>
                    <a:pt x="2403" y="4481"/>
                    <a:pt x="2443" y="4509"/>
                    <a:pt x="2471" y="4521"/>
                  </a:cubicBezTo>
                  <a:cubicBezTo>
                    <a:pt x="2460" y="4510"/>
                    <a:pt x="2442" y="4496"/>
                    <a:pt x="2425" y="4486"/>
                  </a:cubicBezTo>
                  <a:lnTo>
                    <a:pt x="2425" y="4486"/>
                  </a:lnTo>
                  <a:cubicBezTo>
                    <a:pt x="2425" y="4486"/>
                    <a:pt x="2426" y="4487"/>
                    <a:pt x="2426" y="4487"/>
                  </a:cubicBezTo>
                  <a:cubicBezTo>
                    <a:pt x="2392" y="4481"/>
                    <a:pt x="2364" y="4465"/>
                    <a:pt x="2331" y="4437"/>
                  </a:cubicBezTo>
                  <a:cubicBezTo>
                    <a:pt x="2359" y="4414"/>
                    <a:pt x="2252" y="4358"/>
                    <a:pt x="2247" y="4313"/>
                  </a:cubicBezTo>
                  <a:cubicBezTo>
                    <a:pt x="2179" y="4274"/>
                    <a:pt x="2135" y="4213"/>
                    <a:pt x="2067" y="4157"/>
                  </a:cubicBezTo>
                  <a:lnTo>
                    <a:pt x="2067" y="4157"/>
                  </a:lnTo>
                  <a:cubicBezTo>
                    <a:pt x="2069" y="4167"/>
                    <a:pt x="2068" y="4171"/>
                    <a:pt x="2065" y="4171"/>
                  </a:cubicBezTo>
                  <a:cubicBezTo>
                    <a:pt x="2060" y="4171"/>
                    <a:pt x="2049" y="4157"/>
                    <a:pt x="2038" y="4157"/>
                  </a:cubicBezTo>
                  <a:cubicBezTo>
                    <a:pt x="2035" y="4157"/>
                    <a:pt x="2031" y="4158"/>
                    <a:pt x="2028" y="4162"/>
                  </a:cubicBezTo>
                  <a:cubicBezTo>
                    <a:pt x="2017" y="4151"/>
                    <a:pt x="2011" y="4145"/>
                    <a:pt x="2006" y="4145"/>
                  </a:cubicBezTo>
                  <a:lnTo>
                    <a:pt x="1972" y="4089"/>
                  </a:lnTo>
                  <a:cubicBezTo>
                    <a:pt x="1971" y="4085"/>
                    <a:pt x="1971" y="4083"/>
                    <a:pt x="1973" y="4083"/>
                  </a:cubicBezTo>
                  <a:cubicBezTo>
                    <a:pt x="1977" y="4083"/>
                    <a:pt x="1987" y="4090"/>
                    <a:pt x="1992" y="4090"/>
                  </a:cubicBezTo>
                  <a:cubicBezTo>
                    <a:pt x="1993" y="4090"/>
                    <a:pt x="1994" y="4090"/>
                    <a:pt x="1995" y="4089"/>
                  </a:cubicBezTo>
                  <a:cubicBezTo>
                    <a:pt x="1961" y="4056"/>
                    <a:pt x="1989" y="4067"/>
                    <a:pt x="1972" y="4045"/>
                  </a:cubicBezTo>
                  <a:lnTo>
                    <a:pt x="1972" y="4045"/>
                  </a:lnTo>
                  <a:cubicBezTo>
                    <a:pt x="1971" y="4048"/>
                    <a:pt x="1968" y="4049"/>
                    <a:pt x="1966" y="4049"/>
                  </a:cubicBezTo>
                  <a:cubicBezTo>
                    <a:pt x="1958" y="4049"/>
                    <a:pt x="1945" y="4039"/>
                    <a:pt x="1933" y="4022"/>
                  </a:cubicBezTo>
                  <a:lnTo>
                    <a:pt x="1933" y="4022"/>
                  </a:lnTo>
                  <a:lnTo>
                    <a:pt x="1950" y="4056"/>
                  </a:lnTo>
                  <a:cubicBezTo>
                    <a:pt x="1894" y="4028"/>
                    <a:pt x="1927" y="4005"/>
                    <a:pt x="1871" y="3972"/>
                  </a:cubicBezTo>
                  <a:lnTo>
                    <a:pt x="1871" y="3972"/>
                  </a:lnTo>
                  <a:lnTo>
                    <a:pt x="1888" y="3977"/>
                  </a:lnTo>
                  <a:cubicBezTo>
                    <a:pt x="1860" y="3961"/>
                    <a:pt x="1799" y="3893"/>
                    <a:pt x="1759" y="3893"/>
                  </a:cubicBezTo>
                  <a:cubicBezTo>
                    <a:pt x="1759" y="3885"/>
                    <a:pt x="1759" y="3880"/>
                    <a:pt x="1764" y="3880"/>
                  </a:cubicBezTo>
                  <a:cubicBezTo>
                    <a:pt x="1765" y="3880"/>
                    <a:pt x="1768" y="3881"/>
                    <a:pt x="1771" y="3882"/>
                  </a:cubicBezTo>
                  <a:cubicBezTo>
                    <a:pt x="1715" y="3826"/>
                    <a:pt x="1625" y="3781"/>
                    <a:pt x="1591" y="3731"/>
                  </a:cubicBezTo>
                  <a:lnTo>
                    <a:pt x="1603" y="3725"/>
                  </a:lnTo>
                  <a:cubicBezTo>
                    <a:pt x="1586" y="3720"/>
                    <a:pt x="1575" y="3720"/>
                    <a:pt x="1563" y="3703"/>
                  </a:cubicBezTo>
                  <a:cubicBezTo>
                    <a:pt x="1569" y="3703"/>
                    <a:pt x="1575" y="3703"/>
                    <a:pt x="1569" y="3697"/>
                  </a:cubicBezTo>
                  <a:cubicBezTo>
                    <a:pt x="1563" y="3692"/>
                    <a:pt x="1530" y="3681"/>
                    <a:pt x="1519" y="3664"/>
                  </a:cubicBezTo>
                  <a:lnTo>
                    <a:pt x="1519" y="3664"/>
                  </a:lnTo>
                  <a:lnTo>
                    <a:pt x="1541" y="3669"/>
                  </a:lnTo>
                  <a:cubicBezTo>
                    <a:pt x="1491" y="3608"/>
                    <a:pt x="1440" y="3602"/>
                    <a:pt x="1390" y="3557"/>
                  </a:cubicBezTo>
                  <a:cubicBezTo>
                    <a:pt x="1407" y="3546"/>
                    <a:pt x="1367" y="3501"/>
                    <a:pt x="1345" y="3473"/>
                  </a:cubicBezTo>
                  <a:lnTo>
                    <a:pt x="1351" y="3473"/>
                  </a:lnTo>
                  <a:cubicBezTo>
                    <a:pt x="1289" y="3412"/>
                    <a:pt x="1227" y="3384"/>
                    <a:pt x="1166" y="3328"/>
                  </a:cubicBezTo>
                  <a:cubicBezTo>
                    <a:pt x="1143" y="3277"/>
                    <a:pt x="1043" y="3199"/>
                    <a:pt x="998" y="3137"/>
                  </a:cubicBezTo>
                  <a:lnTo>
                    <a:pt x="998" y="3137"/>
                  </a:lnTo>
                  <a:cubicBezTo>
                    <a:pt x="1000" y="3142"/>
                    <a:pt x="997" y="3144"/>
                    <a:pt x="993" y="3144"/>
                  </a:cubicBezTo>
                  <a:cubicBezTo>
                    <a:pt x="986" y="3144"/>
                    <a:pt x="976" y="3140"/>
                    <a:pt x="970" y="3137"/>
                  </a:cubicBezTo>
                  <a:cubicBezTo>
                    <a:pt x="959" y="3120"/>
                    <a:pt x="925" y="3109"/>
                    <a:pt x="936" y="3098"/>
                  </a:cubicBezTo>
                  <a:lnTo>
                    <a:pt x="936" y="3098"/>
                  </a:lnTo>
                  <a:lnTo>
                    <a:pt x="942" y="3104"/>
                  </a:lnTo>
                  <a:cubicBezTo>
                    <a:pt x="947" y="3081"/>
                    <a:pt x="914" y="3053"/>
                    <a:pt x="891" y="3031"/>
                  </a:cubicBezTo>
                  <a:lnTo>
                    <a:pt x="869" y="3048"/>
                  </a:lnTo>
                  <a:cubicBezTo>
                    <a:pt x="835" y="2964"/>
                    <a:pt x="712" y="2908"/>
                    <a:pt x="701" y="2852"/>
                  </a:cubicBezTo>
                  <a:cubicBezTo>
                    <a:pt x="684" y="2840"/>
                    <a:pt x="667" y="2824"/>
                    <a:pt x="645" y="2818"/>
                  </a:cubicBezTo>
                  <a:lnTo>
                    <a:pt x="656" y="2807"/>
                  </a:lnTo>
                  <a:cubicBezTo>
                    <a:pt x="623" y="2768"/>
                    <a:pt x="606" y="2745"/>
                    <a:pt x="555" y="2700"/>
                  </a:cubicBezTo>
                  <a:lnTo>
                    <a:pt x="555" y="2700"/>
                  </a:lnTo>
                  <a:lnTo>
                    <a:pt x="567" y="2706"/>
                  </a:lnTo>
                  <a:cubicBezTo>
                    <a:pt x="544" y="2678"/>
                    <a:pt x="511" y="2700"/>
                    <a:pt x="482" y="2672"/>
                  </a:cubicBezTo>
                  <a:lnTo>
                    <a:pt x="488" y="2656"/>
                  </a:lnTo>
                  <a:cubicBezTo>
                    <a:pt x="443" y="2605"/>
                    <a:pt x="404" y="2549"/>
                    <a:pt x="342" y="2516"/>
                  </a:cubicBezTo>
                  <a:cubicBezTo>
                    <a:pt x="345" y="2516"/>
                    <a:pt x="348" y="2514"/>
                    <a:pt x="351" y="2514"/>
                  </a:cubicBezTo>
                  <a:cubicBezTo>
                    <a:pt x="352" y="2514"/>
                    <a:pt x="352" y="2514"/>
                    <a:pt x="353" y="2515"/>
                  </a:cubicBezTo>
                  <a:lnTo>
                    <a:pt x="353" y="2515"/>
                  </a:lnTo>
                  <a:cubicBezTo>
                    <a:pt x="333" y="2492"/>
                    <a:pt x="300" y="2448"/>
                    <a:pt x="283" y="2448"/>
                  </a:cubicBezTo>
                  <a:cubicBezTo>
                    <a:pt x="281" y="2448"/>
                    <a:pt x="278" y="2449"/>
                    <a:pt x="277" y="2451"/>
                  </a:cubicBezTo>
                  <a:lnTo>
                    <a:pt x="277" y="2451"/>
                  </a:lnTo>
                  <a:cubicBezTo>
                    <a:pt x="279" y="2438"/>
                    <a:pt x="223" y="2402"/>
                    <a:pt x="191" y="2387"/>
                  </a:cubicBezTo>
                  <a:lnTo>
                    <a:pt x="208" y="2381"/>
                  </a:lnTo>
                  <a:cubicBezTo>
                    <a:pt x="174" y="2370"/>
                    <a:pt x="169" y="2376"/>
                    <a:pt x="135" y="2348"/>
                  </a:cubicBezTo>
                  <a:cubicBezTo>
                    <a:pt x="131" y="2344"/>
                    <a:pt x="133" y="2340"/>
                    <a:pt x="136" y="2340"/>
                  </a:cubicBezTo>
                  <a:cubicBezTo>
                    <a:pt x="138" y="2340"/>
                    <a:pt x="139" y="2340"/>
                    <a:pt x="141" y="2342"/>
                  </a:cubicBezTo>
                  <a:cubicBezTo>
                    <a:pt x="130" y="2331"/>
                    <a:pt x="124" y="2331"/>
                    <a:pt x="118" y="2325"/>
                  </a:cubicBezTo>
                  <a:cubicBezTo>
                    <a:pt x="113" y="2325"/>
                    <a:pt x="107" y="2320"/>
                    <a:pt x="102" y="2308"/>
                  </a:cubicBezTo>
                  <a:lnTo>
                    <a:pt x="102" y="2308"/>
                  </a:lnTo>
                  <a:cubicBezTo>
                    <a:pt x="102" y="2308"/>
                    <a:pt x="107" y="2314"/>
                    <a:pt x="113" y="2314"/>
                  </a:cubicBezTo>
                  <a:cubicBezTo>
                    <a:pt x="107" y="2308"/>
                    <a:pt x="107" y="2303"/>
                    <a:pt x="102" y="2303"/>
                  </a:cubicBezTo>
                  <a:cubicBezTo>
                    <a:pt x="102" y="2297"/>
                    <a:pt x="96" y="2297"/>
                    <a:pt x="90" y="2292"/>
                  </a:cubicBezTo>
                  <a:cubicBezTo>
                    <a:pt x="85" y="2269"/>
                    <a:pt x="90" y="2224"/>
                    <a:pt x="102" y="2219"/>
                  </a:cubicBezTo>
                  <a:cubicBezTo>
                    <a:pt x="96" y="2219"/>
                    <a:pt x="85" y="2196"/>
                    <a:pt x="90" y="2180"/>
                  </a:cubicBezTo>
                  <a:cubicBezTo>
                    <a:pt x="92" y="2178"/>
                    <a:pt x="93" y="2177"/>
                    <a:pt x="94" y="2177"/>
                  </a:cubicBezTo>
                  <a:cubicBezTo>
                    <a:pt x="96" y="2177"/>
                    <a:pt x="96" y="2181"/>
                    <a:pt x="96" y="2185"/>
                  </a:cubicBezTo>
                  <a:cubicBezTo>
                    <a:pt x="107" y="2129"/>
                    <a:pt x="79" y="2101"/>
                    <a:pt x="96" y="2062"/>
                  </a:cubicBezTo>
                  <a:cubicBezTo>
                    <a:pt x="102" y="2062"/>
                    <a:pt x="102" y="2062"/>
                    <a:pt x="102" y="2056"/>
                  </a:cubicBezTo>
                  <a:cubicBezTo>
                    <a:pt x="102" y="2101"/>
                    <a:pt x="102" y="2135"/>
                    <a:pt x="102" y="2135"/>
                  </a:cubicBezTo>
                  <a:cubicBezTo>
                    <a:pt x="110" y="2135"/>
                    <a:pt x="112" y="2113"/>
                    <a:pt x="119" y="2113"/>
                  </a:cubicBezTo>
                  <a:cubicBezTo>
                    <a:pt x="122" y="2113"/>
                    <a:pt x="125" y="2116"/>
                    <a:pt x="130" y="2124"/>
                  </a:cubicBezTo>
                  <a:cubicBezTo>
                    <a:pt x="124" y="2096"/>
                    <a:pt x="102" y="2045"/>
                    <a:pt x="107" y="2012"/>
                  </a:cubicBezTo>
                  <a:cubicBezTo>
                    <a:pt x="113" y="2012"/>
                    <a:pt x="113" y="2012"/>
                    <a:pt x="113" y="2006"/>
                  </a:cubicBezTo>
                  <a:lnTo>
                    <a:pt x="113" y="2012"/>
                  </a:lnTo>
                  <a:cubicBezTo>
                    <a:pt x="118" y="2006"/>
                    <a:pt x="118" y="1995"/>
                    <a:pt x="113" y="1989"/>
                  </a:cubicBezTo>
                  <a:cubicBezTo>
                    <a:pt x="118" y="1978"/>
                    <a:pt x="118" y="1972"/>
                    <a:pt x="118" y="1961"/>
                  </a:cubicBezTo>
                  <a:cubicBezTo>
                    <a:pt x="130" y="1956"/>
                    <a:pt x="124" y="1916"/>
                    <a:pt x="130" y="1900"/>
                  </a:cubicBezTo>
                  <a:cubicBezTo>
                    <a:pt x="118" y="1900"/>
                    <a:pt x="117" y="1890"/>
                    <a:pt x="114" y="1890"/>
                  </a:cubicBezTo>
                  <a:cubicBezTo>
                    <a:pt x="113" y="1890"/>
                    <a:pt x="111" y="1892"/>
                    <a:pt x="107" y="1900"/>
                  </a:cubicBezTo>
                  <a:cubicBezTo>
                    <a:pt x="107" y="1900"/>
                    <a:pt x="107" y="1905"/>
                    <a:pt x="107" y="1916"/>
                  </a:cubicBezTo>
                  <a:cubicBezTo>
                    <a:pt x="107" y="1916"/>
                    <a:pt x="107" y="1922"/>
                    <a:pt x="107" y="1922"/>
                  </a:cubicBezTo>
                  <a:cubicBezTo>
                    <a:pt x="107" y="1933"/>
                    <a:pt x="107" y="1950"/>
                    <a:pt x="107" y="1967"/>
                  </a:cubicBezTo>
                  <a:cubicBezTo>
                    <a:pt x="102" y="1950"/>
                    <a:pt x="96" y="1939"/>
                    <a:pt x="102" y="1916"/>
                  </a:cubicBezTo>
                  <a:cubicBezTo>
                    <a:pt x="96" y="1905"/>
                    <a:pt x="85" y="1894"/>
                    <a:pt x="85" y="1888"/>
                  </a:cubicBezTo>
                  <a:cubicBezTo>
                    <a:pt x="102" y="1866"/>
                    <a:pt x="118" y="1821"/>
                    <a:pt x="130" y="1816"/>
                  </a:cubicBezTo>
                  <a:cubicBezTo>
                    <a:pt x="124" y="1760"/>
                    <a:pt x="141" y="1692"/>
                    <a:pt x="130" y="1659"/>
                  </a:cubicBezTo>
                  <a:cubicBezTo>
                    <a:pt x="135" y="1642"/>
                    <a:pt x="146" y="1648"/>
                    <a:pt x="152" y="1642"/>
                  </a:cubicBezTo>
                  <a:lnTo>
                    <a:pt x="152" y="1642"/>
                  </a:lnTo>
                  <a:cubicBezTo>
                    <a:pt x="146" y="1653"/>
                    <a:pt x="146" y="1659"/>
                    <a:pt x="146" y="1664"/>
                  </a:cubicBezTo>
                  <a:cubicBezTo>
                    <a:pt x="146" y="1653"/>
                    <a:pt x="158" y="1636"/>
                    <a:pt x="163" y="1625"/>
                  </a:cubicBezTo>
                  <a:cubicBezTo>
                    <a:pt x="169" y="1620"/>
                    <a:pt x="169" y="1620"/>
                    <a:pt x="174" y="1614"/>
                  </a:cubicBezTo>
                  <a:lnTo>
                    <a:pt x="180" y="1614"/>
                  </a:lnTo>
                  <a:cubicBezTo>
                    <a:pt x="176" y="1623"/>
                    <a:pt x="165" y="1634"/>
                    <a:pt x="165" y="1634"/>
                  </a:cubicBezTo>
                  <a:cubicBezTo>
                    <a:pt x="165" y="1634"/>
                    <a:pt x="166" y="1633"/>
                    <a:pt x="169" y="1631"/>
                  </a:cubicBezTo>
                  <a:cubicBezTo>
                    <a:pt x="178" y="1626"/>
                    <a:pt x="187" y="1618"/>
                    <a:pt x="187" y="1618"/>
                  </a:cubicBezTo>
                  <a:lnTo>
                    <a:pt x="187" y="1618"/>
                  </a:lnTo>
                  <a:cubicBezTo>
                    <a:pt x="187" y="1618"/>
                    <a:pt x="187" y="1618"/>
                    <a:pt x="186" y="1620"/>
                  </a:cubicBezTo>
                  <a:lnTo>
                    <a:pt x="174" y="1631"/>
                  </a:lnTo>
                  <a:cubicBezTo>
                    <a:pt x="174" y="1632"/>
                    <a:pt x="175" y="1632"/>
                    <a:pt x="175" y="1632"/>
                  </a:cubicBezTo>
                  <a:cubicBezTo>
                    <a:pt x="178" y="1632"/>
                    <a:pt x="184" y="1627"/>
                    <a:pt x="186" y="1627"/>
                  </a:cubicBezTo>
                  <a:lnTo>
                    <a:pt x="186" y="1627"/>
                  </a:lnTo>
                  <a:cubicBezTo>
                    <a:pt x="187" y="1627"/>
                    <a:pt x="187" y="1628"/>
                    <a:pt x="186" y="1630"/>
                  </a:cubicBezTo>
                  <a:lnTo>
                    <a:pt x="186" y="1630"/>
                  </a:lnTo>
                  <a:cubicBezTo>
                    <a:pt x="187" y="1630"/>
                    <a:pt x="187" y="1630"/>
                    <a:pt x="188" y="1630"/>
                  </a:cubicBezTo>
                  <a:cubicBezTo>
                    <a:pt x="189" y="1630"/>
                    <a:pt x="190" y="1630"/>
                    <a:pt x="191" y="1631"/>
                  </a:cubicBezTo>
                  <a:lnTo>
                    <a:pt x="180" y="1636"/>
                  </a:lnTo>
                  <a:cubicBezTo>
                    <a:pt x="180" y="1638"/>
                    <a:pt x="182" y="1639"/>
                    <a:pt x="184" y="1639"/>
                  </a:cubicBezTo>
                  <a:cubicBezTo>
                    <a:pt x="189" y="1639"/>
                    <a:pt x="197" y="1636"/>
                    <a:pt x="197" y="1636"/>
                  </a:cubicBezTo>
                  <a:lnTo>
                    <a:pt x="197" y="1636"/>
                  </a:lnTo>
                  <a:cubicBezTo>
                    <a:pt x="197" y="1642"/>
                    <a:pt x="191" y="1642"/>
                    <a:pt x="191" y="1648"/>
                  </a:cubicBezTo>
                  <a:cubicBezTo>
                    <a:pt x="197" y="1648"/>
                    <a:pt x="197" y="1659"/>
                    <a:pt x="191" y="1670"/>
                  </a:cubicBezTo>
                  <a:lnTo>
                    <a:pt x="197" y="1664"/>
                  </a:lnTo>
                  <a:lnTo>
                    <a:pt x="197" y="1664"/>
                  </a:lnTo>
                  <a:cubicBezTo>
                    <a:pt x="197" y="1665"/>
                    <a:pt x="197" y="1666"/>
                    <a:pt x="197" y="1666"/>
                  </a:cubicBezTo>
                  <a:cubicBezTo>
                    <a:pt x="199" y="1666"/>
                    <a:pt x="204" y="1659"/>
                    <a:pt x="208" y="1659"/>
                  </a:cubicBezTo>
                  <a:lnTo>
                    <a:pt x="208" y="1659"/>
                  </a:lnTo>
                  <a:cubicBezTo>
                    <a:pt x="208" y="1659"/>
                    <a:pt x="202" y="1664"/>
                    <a:pt x="202" y="1664"/>
                  </a:cubicBezTo>
                  <a:cubicBezTo>
                    <a:pt x="208" y="1664"/>
                    <a:pt x="214" y="1663"/>
                    <a:pt x="217" y="1663"/>
                  </a:cubicBezTo>
                  <a:cubicBezTo>
                    <a:pt x="221" y="1663"/>
                    <a:pt x="222" y="1664"/>
                    <a:pt x="219" y="1670"/>
                  </a:cubicBezTo>
                  <a:lnTo>
                    <a:pt x="214" y="1670"/>
                  </a:lnTo>
                  <a:cubicBezTo>
                    <a:pt x="214" y="1672"/>
                    <a:pt x="215" y="1673"/>
                    <a:pt x="216" y="1673"/>
                  </a:cubicBezTo>
                  <a:cubicBezTo>
                    <a:pt x="220" y="1673"/>
                    <a:pt x="228" y="1667"/>
                    <a:pt x="231" y="1667"/>
                  </a:cubicBezTo>
                  <a:lnTo>
                    <a:pt x="231" y="1667"/>
                  </a:lnTo>
                  <a:cubicBezTo>
                    <a:pt x="232" y="1667"/>
                    <a:pt x="232" y="1668"/>
                    <a:pt x="230" y="1670"/>
                  </a:cubicBezTo>
                  <a:cubicBezTo>
                    <a:pt x="230" y="1676"/>
                    <a:pt x="242" y="1676"/>
                    <a:pt x="230" y="1692"/>
                  </a:cubicBezTo>
                  <a:cubicBezTo>
                    <a:pt x="234" y="1690"/>
                    <a:pt x="236" y="1689"/>
                    <a:pt x="237" y="1689"/>
                  </a:cubicBezTo>
                  <a:cubicBezTo>
                    <a:pt x="240" y="1689"/>
                    <a:pt x="238" y="1693"/>
                    <a:pt x="239" y="1693"/>
                  </a:cubicBezTo>
                  <a:cubicBezTo>
                    <a:pt x="240" y="1693"/>
                    <a:pt x="242" y="1692"/>
                    <a:pt x="247" y="1687"/>
                  </a:cubicBezTo>
                  <a:lnTo>
                    <a:pt x="247" y="1687"/>
                  </a:lnTo>
                  <a:cubicBezTo>
                    <a:pt x="242" y="1698"/>
                    <a:pt x="236" y="1698"/>
                    <a:pt x="236" y="1709"/>
                  </a:cubicBezTo>
                  <a:cubicBezTo>
                    <a:pt x="236" y="1709"/>
                    <a:pt x="247" y="1698"/>
                    <a:pt x="253" y="1698"/>
                  </a:cubicBezTo>
                  <a:lnTo>
                    <a:pt x="242" y="1715"/>
                  </a:lnTo>
                  <a:lnTo>
                    <a:pt x="247" y="1709"/>
                  </a:lnTo>
                  <a:cubicBezTo>
                    <a:pt x="247" y="1709"/>
                    <a:pt x="247" y="1704"/>
                    <a:pt x="253" y="1704"/>
                  </a:cubicBezTo>
                  <a:lnTo>
                    <a:pt x="253" y="1704"/>
                  </a:lnTo>
                  <a:cubicBezTo>
                    <a:pt x="258" y="1704"/>
                    <a:pt x="247" y="1715"/>
                    <a:pt x="242" y="1720"/>
                  </a:cubicBezTo>
                  <a:lnTo>
                    <a:pt x="258" y="1715"/>
                  </a:lnTo>
                  <a:lnTo>
                    <a:pt x="258" y="1715"/>
                  </a:lnTo>
                  <a:cubicBezTo>
                    <a:pt x="254" y="1719"/>
                    <a:pt x="253" y="1720"/>
                    <a:pt x="250" y="1720"/>
                  </a:cubicBezTo>
                  <a:lnTo>
                    <a:pt x="250" y="1720"/>
                  </a:lnTo>
                  <a:cubicBezTo>
                    <a:pt x="251" y="1720"/>
                    <a:pt x="251" y="1719"/>
                    <a:pt x="250" y="1719"/>
                  </a:cubicBezTo>
                  <a:lnTo>
                    <a:pt x="250" y="1719"/>
                  </a:lnTo>
                  <a:cubicBezTo>
                    <a:pt x="250" y="1719"/>
                    <a:pt x="249" y="1720"/>
                    <a:pt x="247" y="1720"/>
                  </a:cubicBezTo>
                  <a:cubicBezTo>
                    <a:pt x="248" y="1720"/>
                    <a:pt x="249" y="1720"/>
                    <a:pt x="250" y="1720"/>
                  </a:cubicBezTo>
                  <a:lnTo>
                    <a:pt x="250" y="1720"/>
                  </a:lnTo>
                  <a:cubicBezTo>
                    <a:pt x="248" y="1722"/>
                    <a:pt x="243" y="1727"/>
                    <a:pt x="244" y="1727"/>
                  </a:cubicBezTo>
                  <a:cubicBezTo>
                    <a:pt x="245" y="1727"/>
                    <a:pt x="246" y="1727"/>
                    <a:pt x="247" y="1726"/>
                  </a:cubicBezTo>
                  <a:cubicBezTo>
                    <a:pt x="253" y="1726"/>
                    <a:pt x="253" y="1720"/>
                    <a:pt x="258" y="1720"/>
                  </a:cubicBezTo>
                  <a:lnTo>
                    <a:pt x="258" y="1720"/>
                  </a:lnTo>
                  <a:cubicBezTo>
                    <a:pt x="253" y="1726"/>
                    <a:pt x="253" y="1726"/>
                    <a:pt x="258" y="1726"/>
                  </a:cubicBezTo>
                  <a:lnTo>
                    <a:pt x="253" y="1732"/>
                  </a:lnTo>
                  <a:cubicBezTo>
                    <a:pt x="253" y="1737"/>
                    <a:pt x="258" y="1737"/>
                    <a:pt x="264" y="1743"/>
                  </a:cubicBezTo>
                  <a:cubicBezTo>
                    <a:pt x="264" y="1737"/>
                    <a:pt x="281" y="1726"/>
                    <a:pt x="281" y="1726"/>
                  </a:cubicBezTo>
                  <a:lnTo>
                    <a:pt x="281" y="1726"/>
                  </a:lnTo>
                  <a:lnTo>
                    <a:pt x="270" y="1737"/>
                  </a:lnTo>
                  <a:cubicBezTo>
                    <a:pt x="281" y="1732"/>
                    <a:pt x="275" y="1732"/>
                    <a:pt x="286" y="1726"/>
                  </a:cubicBezTo>
                  <a:lnTo>
                    <a:pt x="286" y="1726"/>
                  </a:lnTo>
                  <a:cubicBezTo>
                    <a:pt x="286" y="1726"/>
                    <a:pt x="270" y="1737"/>
                    <a:pt x="270" y="1743"/>
                  </a:cubicBezTo>
                  <a:lnTo>
                    <a:pt x="270" y="1743"/>
                  </a:lnTo>
                  <a:cubicBezTo>
                    <a:pt x="268" y="1744"/>
                    <a:pt x="267" y="1746"/>
                    <a:pt x="264" y="1748"/>
                  </a:cubicBezTo>
                  <a:cubicBezTo>
                    <a:pt x="265" y="1747"/>
                    <a:pt x="265" y="1747"/>
                    <a:pt x="265" y="1747"/>
                  </a:cubicBezTo>
                  <a:lnTo>
                    <a:pt x="265" y="1747"/>
                  </a:lnTo>
                  <a:cubicBezTo>
                    <a:pt x="265" y="1747"/>
                    <a:pt x="261" y="1752"/>
                    <a:pt x="262" y="1752"/>
                  </a:cubicBezTo>
                  <a:cubicBezTo>
                    <a:pt x="263" y="1752"/>
                    <a:pt x="265" y="1751"/>
                    <a:pt x="270" y="1748"/>
                  </a:cubicBezTo>
                  <a:lnTo>
                    <a:pt x="270" y="1748"/>
                  </a:lnTo>
                  <a:lnTo>
                    <a:pt x="264" y="1754"/>
                  </a:lnTo>
                  <a:cubicBezTo>
                    <a:pt x="267" y="1757"/>
                    <a:pt x="270" y="1757"/>
                    <a:pt x="272" y="1757"/>
                  </a:cubicBezTo>
                  <a:cubicBezTo>
                    <a:pt x="274" y="1757"/>
                    <a:pt x="275" y="1757"/>
                    <a:pt x="275" y="1760"/>
                  </a:cubicBezTo>
                  <a:cubicBezTo>
                    <a:pt x="286" y="1748"/>
                    <a:pt x="286" y="1754"/>
                    <a:pt x="292" y="1748"/>
                  </a:cubicBezTo>
                  <a:lnTo>
                    <a:pt x="292" y="1748"/>
                  </a:lnTo>
                  <a:cubicBezTo>
                    <a:pt x="292" y="1754"/>
                    <a:pt x="286" y="1760"/>
                    <a:pt x="292" y="1765"/>
                  </a:cubicBezTo>
                  <a:cubicBezTo>
                    <a:pt x="298" y="1760"/>
                    <a:pt x="298" y="1754"/>
                    <a:pt x="309" y="1754"/>
                  </a:cubicBezTo>
                  <a:cubicBezTo>
                    <a:pt x="298" y="1760"/>
                    <a:pt x="303" y="1760"/>
                    <a:pt x="292" y="1765"/>
                  </a:cubicBezTo>
                  <a:cubicBezTo>
                    <a:pt x="295" y="1768"/>
                    <a:pt x="296" y="1769"/>
                    <a:pt x="298" y="1769"/>
                  </a:cubicBezTo>
                  <a:cubicBezTo>
                    <a:pt x="300" y="1769"/>
                    <a:pt x="303" y="1768"/>
                    <a:pt x="309" y="1765"/>
                  </a:cubicBezTo>
                  <a:cubicBezTo>
                    <a:pt x="310" y="1765"/>
                    <a:pt x="311" y="1765"/>
                    <a:pt x="311" y="1765"/>
                  </a:cubicBezTo>
                  <a:lnTo>
                    <a:pt x="311" y="1765"/>
                  </a:lnTo>
                  <a:cubicBezTo>
                    <a:pt x="311" y="1765"/>
                    <a:pt x="311" y="1765"/>
                    <a:pt x="311" y="1765"/>
                  </a:cubicBezTo>
                  <a:lnTo>
                    <a:pt x="311" y="1765"/>
                  </a:lnTo>
                  <a:cubicBezTo>
                    <a:pt x="315" y="1763"/>
                    <a:pt x="316" y="1760"/>
                    <a:pt x="320" y="1760"/>
                  </a:cubicBezTo>
                  <a:lnTo>
                    <a:pt x="320" y="1760"/>
                  </a:lnTo>
                  <a:cubicBezTo>
                    <a:pt x="320" y="1760"/>
                    <a:pt x="316" y="1763"/>
                    <a:pt x="312" y="1765"/>
                  </a:cubicBezTo>
                  <a:lnTo>
                    <a:pt x="312" y="1765"/>
                  </a:lnTo>
                  <a:cubicBezTo>
                    <a:pt x="319" y="1766"/>
                    <a:pt x="302" y="1791"/>
                    <a:pt x="308" y="1791"/>
                  </a:cubicBezTo>
                  <a:cubicBezTo>
                    <a:pt x="309" y="1791"/>
                    <a:pt x="311" y="1790"/>
                    <a:pt x="314" y="1788"/>
                  </a:cubicBezTo>
                  <a:lnTo>
                    <a:pt x="326" y="1788"/>
                  </a:lnTo>
                  <a:cubicBezTo>
                    <a:pt x="326" y="1788"/>
                    <a:pt x="320" y="1788"/>
                    <a:pt x="314" y="1799"/>
                  </a:cubicBezTo>
                  <a:cubicBezTo>
                    <a:pt x="320" y="1796"/>
                    <a:pt x="324" y="1795"/>
                    <a:pt x="325" y="1795"/>
                  </a:cubicBezTo>
                  <a:cubicBezTo>
                    <a:pt x="329" y="1795"/>
                    <a:pt x="325" y="1800"/>
                    <a:pt x="328" y="1800"/>
                  </a:cubicBezTo>
                  <a:cubicBezTo>
                    <a:pt x="329" y="1800"/>
                    <a:pt x="330" y="1800"/>
                    <a:pt x="331" y="1799"/>
                  </a:cubicBezTo>
                  <a:lnTo>
                    <a:pt x="331" y="1799"/>
                  </a:lnTo>
                  <a:cubicBezTo>
                    <a:pt x="309" y="1827"/>
                    <a:pt x="342" y="1804"/>
                    <a:pt x="331" y="1827"/>
                  </a:cubicBezTo>
                  <a:cubicBezTo>
                    <a:pt x="337" y="1821"/>
                    <a:pt x="337" y="1821"/>
                    <a:pt x="342" y="1816"/>
                  </a:cubicBezTo>
                  <a:cubicBezTo>
                    <a:pt x="354" y="1821"/>
                    <a:pt x="348" y="1844"/>
                    <a:pt x="348" y="1855"/>
                  </a:cubicBezTo>
                  <a:cubicBezTo>
                    <a:pt x="348" y="1855"/>
                    <a:pt x="348" y="1855"/>
                    <a:pt x="349" y="1855"/>
                  </a:cubicBezTo>
                  <a:cubicBezTo>
                    <a:pt x="352" y="1855"/>
                    <a:pt x="370" y="1839"/>
                    <a:pt x="372" y="1839"/>
                  </a:cubicBezTo>
                  <a:lnTo>
                    <a:pt x="372" y="1839"/>
                  </a:lnTo>
                  <a:cubicBezTo>
                    <a:pt x="373" y="1839"/>
                    <a:pt x="373" y="1840"/>
                    <a:pt x="370" y="1844"/>
                  </a:cubicBezTo>
                  <a:lnTo>
                    <a:pt x="359" y="1855"/>
                  </a:lnTo>
                  <a:cubicBezTo>
                    <a:pt x="362" y="1854"/>
                    <a:pt x="364" y="1854"/>
                    <a:pt x="365" y="1854"/>
                  </a:cubicBezTo>
                  <a:cubicBezTo>
                    <a:pt x="373" y="1854"/>
                    <a:pt x="373" y="1861"/>
                    <a:pt x="381" y="1861"/>
                  </a:cubicBezTo>
                  <a:cubicBezTo>
                    <a:pt x="383" y="1861"/>
                    <a:pt x="385" y="1861"/>
                    <a:pt x="387" y="1860"/>
                  </a:cubicBezTo>
                  <a:lnTo>
                    <a:pt x="387" y="1860"/>
                  </a:lnTo>
                  <a:cubicBezTo>
                    <a:pt x="382" y="1866"/>
                    <a:pt x="382" y="1866"/>
                    <a:pt x="376" y="1866"/>
                  </a:cubicBezTo>
                  <a:cubicBezTo>
                    <a:pt x="374" y="1871"/>
                    <a:pt x="374" y="1872"/>
                    <a:pt x="376" y="1872"/>
                  </a:cubicBezTo>
                  <a:cubicBezTo>
                    <a:pt x="379" y="1872"/>
                    <a:pt x="384" y="1869"/>
                    <a:pt x="387" y="1866"/>
                  </a:cubicBezTo>
                  <a:lnTo>
                    <a:pt x="387" y="1866"/>
                  </a:lnTo>
                  <a:cubicBezTo>
                    <a:pt x="387" y="1866"/>
                    <a:pt x="382" y="1872"/>
                    <a:pt x="382" y="1877"/>
                  </a:cubicBezTo>
                  <a:cubicBezTo>
                    <a:pt x="381" y="1878"/>
                    <a:pt x="381" y="1878"/>
                    <a:pt x="381" y="1878"/>
                  </a:cubicBezTo>
                  <a:cubicBezTo>
                    <a:pt x="381" y="1878"/>
                    <a:pt x="381" y="1878"/>
                    <a:pt x="382" y="1877"/>
                  </a:cubicBezTo>
                  <a:lnTo>
                    <a:pt x="382" y="1877"/>
                  </a:lnTo>
                  <a:cubicBezTo>
                    <a:pt x="385" y="1877"/>
                    <a:pt x="387" y="1880"/>
                    <a:pt x="389" y="1880"/>
                  </a:cubicBezTo>
                  <a:cubicBezTo>
                    <a:pt x="390" y="1880"/>
                    <a:pt x="391" y="1879"/>
                    <a:pt x="393" y="1877"/>
                  </a:cubicBezTo>
                  <a:cubicBezTo>
                    <a:pt x="393" y="1880"/>
                    <a:pt x="396" y="1880"/>
                    <a:pt x="398" y="1880"/>
                  </a:cubicBezTo>
                  <a:cubicBezTo>
                    <a:pt x="400" y="1880"/>
                    <a:pt x="401" y="1880"/>
                    <a:pt x="398" y="1883"/>
                  </a:cubicBezTo>
                  <a:cubicBezTo>
                    <a:pt x="402" y="1880"/>
                    <a:pt x="403" y="1879"/>
                    <a:pt x="404" y="1879"/>
                  </a:cubicBezTo>
                  <a:cubicBezTo>
                    <a:pt x="405" y="1879"/>
                    <a:pt x="404" y="1881"/>
                    <a:pt x="405" y="1881"/>
                  </a:cubicBezTo>
                  <a:lnTo>
                    <a:pt x="405" y="1881"/>
                  </a:lnTo>
                  <a:cubicBezTo>
                    <a:pt x="398" y="1887"/>
                    <a:pt x="401" y="1891"/>
                    <a:pt x="405" y="1891"/>
                  </a:cubicBezTo>
                  <a:cubicBezTo>
                    <a:pt x="405" y="1891"/>
                    <a:pt x="406" y="1890"/>
                    <a:pt x="407" y="1890"/>
                  </a:cubicBezTo>
                  <a:lnTo>
                    <a:pt x="407" y="1890"/>
                  </a:lnTo>
                  <a:cubicBezTo>
                    <a:pt x="406" y="1892"/>
                    <a:pt x="406" y="1896"/>
                    <a:pt x="398" y="1900"/>
                  </a:cubicBezTo>
                  <a:cubicBezTo>
                    <a:pt x="404" y="1900"/>
                    <a:pt x="404" y="1900"/>
                    <a:pt x="415" y="1888"/>
                  </a:cubicBezTo>
                  <a:lnTo>
                    <a:pt x="415" y="1888"/>
                  </a:lnTo>
                  <a:cubicBezTo>
                    <a:pt x="410" y="1896"/>
                    <a:pt x="410" y="1898"/>
                    <a:pt x="411" y="1898"/>
                  </a:cubicBezTo>
                  <a:cubicBezTo>
                    <a:pt x="413" y="1898"/>
                    <a:pt x="416" y="1896"/>
                    <a:pt x="417" y="1896"/>
                  </a:cubicBezTo>
                  <a:lnTo>
                    <a:pt x="417" y="1896"/>
                  </a:lnTo>
                  <a:cubicBezTo>
                    <a:pt x="418" y="1896"/>
                    <a:pt x="417" y="1898"/>
                    <a:pt x="410" y="1905"/>
                  </a:cubicBezTo>
                  <a:cubicBezTo>
                    <a:pt x="421" y="1905"/>
                    <a:pt x="427" y="1903"/>
                    <a:pt x="433" y="1903"/>
                  </a:cubicBezTo>
                  <a:cubicBezTo>
                    <a:pt x="436" y="1903"/>
                    <a:pt x="440" y="1903"/>
                    <a:pt x="443" y="1905"/>
                  </a:cubicBezTo>
                  <a:cubicBezTo>
                    <a:pt x="438" y="1908"/>
                    <a:pt x="436" y="1909"/>
                    <a:pt x="434" y="1909"/>
                  </a:cubicBezTo>
                  <a:cubicBezTo>
                    <a:pt x="433" y="1909"/>
                    <a:pt x="432" y="1908"/>
                    <a:pt x="431" y="1908"/>
                  </a:cubicBezTo>
                  <a:cubicBezTo>
                    <a:pt x="430" y="1908"/>
                    <a:pt x="427" y="1910"/>
                    <a:pt x="421" y="1916"/>
                  </a:cubicBezTo>
                  <a:cubicBezTo>
                    <a:pt x="429" y="1912"/>
                    <a:pt x="437" y="1908"/>
                    <a:pt x="441" y="1908"/>
                  </a:cubicBezTo>
                  <a:cubicBezTo>
                    <a:pt x="442" y="1908"/>
                    <a:pt x="443" y="1909"/>
                    <a:pt x="443" y="1911"/>
                  </a:cubicBezTo>
                  <a:cubicBezTo>
                    <a:pt x="443" y="1911"/>
                    <a:pt x="438" y="1916"/>
                    <a:pt x="432" y="1916"/>
                  </a:cubicBezTo>
                  <a:cubicBezTo>
                    <a:pt x="441" y="1916"/>
                    <a:pt x="439" y="1924"/>
                    <a:pt x="447" y="1924"/>
                  </a:cubicBezTo>
                  <a:cubicBezTo>
                    <a:pt x="448" y="1924"/>
                    <a:pt x="449" y="1923"/>
                    <a:pt x="451" y="1923"/>
                  </a:cubicBezTo>
                  <a:lnTo>
                    <a:pt x="451" y="1923"/>
                  </a:lnTo>
                  <a:cubicBezTo>
                    <a:pt x="449" y="1925"/>
                    <a:pt x="449" y="1928"/>
                    <a:pt x="449" y="1928"/>
                  </a:cubicBezTo>
                  <a:cubicBezTo>
                    <a:pt x="449" y="1928"/>
                    <a:pt x="449" y="1928"/>
                    <a:pt x="454" y="1922"/>
                  </a:cubicBezTo>
                  <a:lnTo>
                    <a:pt x="454" y="1922"/>
                  </a:lnTo>
                  <a:cubicBezTo>
                    <a:pt x="454" y="1922"/>
                    <a:pt x="454" y="1922"/>
                    <a:pt x="454" y="1922"/>
                  </a:cubicBezTo>
                  <a:lnTo>
                    <a:pt x="449" y="1922"/>
                  </a:lnTo>
                  <a:cubicBezTo>
                    <a:pt x="460" y="1916"/>
                    <a:pt x="477" y="1905"/>
                    <a:pt x="482" y="1905"/>
                  </a:cubicBezTo>
                  <a:lnTo>
                    <a:pt x="482" y="1905"/>
                  </a:lnTo>
                  <a:cubicBezTo>
                    <a:pt x="464" y="1919"/>
                    <a:pt x="472" y="1914"/>
                    <a:pt x="460" y="1924"/>
                  </a:cubicBezTo>
                  <a:lnTo>
                    <a:pt x="460" y="1924"/>
                  </a:lnTo>
                  <a:cubicBezTo>
                    <a:pt x="460" y="1923"/>
                    <a:pt x="460" y="1923"/>
                    <a:pt x="460" y="1922"/>
                  </a:cubicBezTo>
                  <a:lnTo>
                    <a:pt x="460" y="1922"/>
                  </a:lnTo>
                  <a:cubicBezTo>
                    <a:pt x="458" y="1924"/>
                    <a:pt x="457" y="1926"/>
                    <a:pt x="456" y="1928"/>
                  </a:cubicBezTo>
                  <a:lnTo>
                    <a:pt x="456" y="1928"/>
                  </a:lnTo>
                  <a:cubicBezTo>
                    <a:pt x="457" y="1926"/>
                    <a:pt x="459" y="1925"/>
                    <a:pt x="460" y="1924"/>
                  </a:cubicBezTo>
                  <a:lnTo>
                    <a:pt x="460" y="1924"/>
                  </a:lnTo>
                  <a:cubicBezTo>
                    <a:pt x="460" y="1928"/>
                    <a:pt x="459" y="1928"/>
                    <a:pt x="454" y="1933"/>
                  </a:cubicBezTo>
                  <a:cubicBezTo>
                    <a:pt x="457" y="1932"/>
                    <a:pt x="459" y="1931"/>
                    <a:pt x="461" y="1930"/>
                  </a:cubicBezTo>
                  <a:lnTo>
                    <a:pt x="461" y="1930"/>
                  </a:lnTo>
                  <a:cubicBezTo>
                    <a:pt x="459" y="1931"/>
                    <a:pt x="458" y="1933"/>
                    <a:pt x="454" y="1933"/>
                  </a:cubicBezTo>
                  <a:cubicBezTo>
                    <a:pt x="460" y="1933"/>
                    <a:pt x="466" y="1928"/>
                    <a:pt x="466" y="1928"/>
                  </a:cubicBezTo>
                  <a:lnTo>
                    <a:pt x="466" y="1928"/>
                  </a:lnTo>
                  <a:cubicBezTo>
                    <a:pt x="465" y="1928"/>
                    <a:pt x="465" y="1928"/>
                    <a:pt x="464" y="1928"/>
                  </a:cubicBezTo>
                  <a:lnTo>
                    <a:pt x="464" y="1928"/>
                  </a:lnTo>
                  <a:cubicBezTo>
                    <a:pt x="467" y="1926"/>
                    <a:pt x="469" y="1925"/>
                    <a:pt x="470" y="1925"/>
                  </a:cubicBezTo>
                  <a:cubicBezTo>
                    <a:pt x="471" y="1925"/>
                    <a:pt x="471" y="1926"/>
                    <a:pt x="471" y="1928"/>
                  </a:cubicBezTo>
                  <a:cubicBezTo>
                    <a:pt x="471" y="1933"/>
                    <a:pt x="466" y="1933"/>
                    <a:pt x="466" y="1933"/>
                  </a:cubicBezTo>
                  <a:cubicBezTo>
                    <a:pt x="469" y="1933"/>
                    <a:pt x="478" y="1928"/>
                    <a:pt x="484" y="1928"/>
                  </a:cubicBezTo>
                  <a:cubicBezTo>
                    <a:pt x="486" y="1928"/>
                    <a:pt x="488" y="1929"/>
                    <a:pt x="488" y="1933"/>
                  </a:cubicBezTo>
                  <a:cubicBezTo>
                    <a:pt x="471" y="1944"/>
                    <a:pt x="482" y="1939"/>
                    <a:pt x="471" y="1950"/>
                  </a:cubicBezTo>
                  <a:lnTo>
                    <a:pt x="477" y="1950"/>
                  </a:lnTo>
                  <a:lnTo>
                    <a:pt x="482" y="1944"/>
                  </a:lnTo>
                  <a:cubicBezTo>
                    <a:pt x="482" y="1944"/>
                    <a:pt x="487" y="1942"/>
                    <a:pt x="489" y="1942"/>
                  </a:cubicBezTo>
                  <a:lnTo>
                    <a:pt x="489" y="1942"/>
                  </a:lnTo>
                  <a:cubicBezTo>
                    <a:pt x="490" y="1942"/>
                    <a:pt x="490" y="1942"/>
                    <a:pt x="488" y="1944"/>
                  </a:cubicBezTo>
                  <a:lnTo>
                    <a:pt x="494" y="1939"/>
                  </a:lnTo>
                  <a:cubicBezTo>
                    <a:pt x="498" y="1935"/>
                    <a:pt x="504" y="1931"/>
                    <a:pt x="506" y="1931"/>
                  </a:cubicBezTo>
                  <a:lnTo>
                    <a:pt x="506" y="1931"/>
                  </a:lnTo>
                  <a:cubicBezTo>
                    <a:pt x="507" y="1931"/>
                    <a:pt x="507" y="1932"/>
                    <a:pt x="505" y="1933"/>
                  </a:cubicBezTo>
                  <a:cubicBezTo>
                    <a:pt x="505" y="1933"/>
                    <a:pt x="511" y="1933"/>
                    <a:pt x="499" y="1939"/>
                  </a:cubicBezTo>
                  <a:cubicBezTo>
                    <a:pt x="503" y="1939"/>
                    <a:pt x="507" y="1936"/>
                    <a:pt x="509" y="1936"/>
                  </a:cubicBezTo>
                  <a:cubicBezTo>
                    <a:pt x="510" y="1936"/>
                    <a:pt x="511" y="1937"/>
                    <a:pt x="511" y="1939"/>
                  </a:cubicBezTo>
                  <a:cubicBezTo>
                    <a:pt x="505" y="1944"/>
                    <a:pt x="494" y="1950"/>
                    <a:pt x="494" y="1956"/>
                  </a:cubicBezTo>
                  <a:cubicBezTo>
                    <a:pt x="499" y="1950"/>
                    <a:pt x="501" y="1950"/>
                    <a:pt x="502" y="1950"/>
                  </a:cubicBezTo>
                  <a:cubicBezTo>
                    <a:pt x="504" y="1950"/>
                    <a:pt x="505" y="1950"/>
                    <a:pt x="511" y="1944"/>
                  </a:cubicBezTo>
                  <a:lnTo>
                    <a:pt x="511" y="1944"/>
                  </a:lnTo>
                  <a:cubicBezTo>
                    <a:pt x="511" y="1950"/>
                    <a:pt x="499" y="1956"/>
                    <a:pt x="499" y="1956"/>
                  </a:cubicBezTo>
                  <a:lnTo>
                    <a:pt x="505" y="1953"/>
                  </a:lnTo>
                  <a:lnTo>
                    <a:pt x="505" y="1953"/>
                  </a:lnTo>
                  <a:cubicBezTo>
                    <a:pt x="504" y="1954"/>
                    <a:pt x="502" y="1956"/>
                    <a:pt x="499" y="1956"/>
                  </a:cubicBezTo>
                  <a:cubicBezTo>
                    <a:pt x="499" y="1956"/>
                    <a:pt x="500" y="1957"/>
                    <a:pt x="500" y="1957"/>
                  </a:cubicBezTo>
                  <a:cubicBezTo>
                    <a:pt x="502" y="1957"/>
                    <a:pt x="507" y="1952"/>
                    <a:pt x="510" y="1950"/>
                  </a:cubicBezTo>
                  <a:lnTo>
                    <a:pt x="510" y="1950"/>
                  </a:lnTo>
                  <a:lnTo>
                    <a:pt x="511" y="1950"/>
                  </a:lnTo>
                  <a:lnTo>
                    <a:pt x="511" y="1950"/>
                  </a:lnTo>
                  <a:cubicBezTo>
                    <a:pt x="510" y="1950"/>
                    <a:pt x="510" y="1950"/>
                    <a:pt x="510" y="1950"/>
                  </a:cubicBezTo>
                  <a:lnTo>
                    <a:pt x="510" y="1950"/>
                  </a:lnTo>
                  <a:cubicBezTo>
                    <a:pt x="511" y="1949"/>
                    <a:pt x="512" y="1949"/>
                    <a:pt x="512" y="1949"/>
                  </a:cubicBezTo>
                  <a:lnTo>
                    <a:pt x="512" y="1949"/>
                  </a:lnTo>
                  <a:cubicBezTo>
                    <a:pt x="512" y="1949"/>
                    <a:pt x="511" y="1949"/>
                    <a:pt x="511" y="1950"/>
                  </a:cubicBezTo>
                  <a:cubicBezTo>
                    <a:pt x="511" y="1950"/>
                    <a:pt x="511" y="1956"/>
                    <a:pt x="511" y="1956"/>
                  </a:cubicBezTo>
                  <a:cubicBezTo>
                    <a:pt x="508" y="1958"/>
                    <a:pt x="509" y="1958"/>
                    <a:pt x="511" y="1958"/>
                  </a:cubicBezTo>
                  <a:cubicBezTo>
                    <a:pt x="513" y="1958"/>
                    <a:pt x="516" y="1958"/>
                    <a:pt x="516" y="1961"/>
                  </a:cubicBezTo>
                  <a:cubicBezTo>
                    <a:pt x="511" y="1967"/>
                    <a:pt x="509" y="1967"/>
                    <a:pt x="508" y="1967"/>
                  </a:cubicBezTo>
                  <a:cubicBezTo>
                    <a:pt x="506" y="1967"/>
                    <a:pt x="505" y="1967"/>
                    <a:pt x="499" y="1972"/>
                  </a:cubicBezTo>
                  <a:cubicBezTo>
                    <a:pt x="503" y="1972"/>
                    <a:pt x="512" y="1970"/>
                    <a:pt x="517" y="1970"/>
                  </a:cubicBezTo>
                  <a:cubicBezTo>
                    <a:pt x="520" y="1970"/>
                    <a:pt x="522" y="1970"/>
                    <a:pt x="522" y="1972"/>
                  </a:cubicBezTo>
                  <a:lnTo>
                    <a:pt x="527" y="1972"/>
                  </a:lnTo>
                  <a:cubicBezTo>
                    <a:pt x="527" y="1978"/>
                    <a:pt x="516" y="1984"/>
                    <a:pt x="522" y="1984"/>
                  </a:cubicBezTo>
                  <a:cubicBezTo>
                    <a:pt x="522" y="1985"/>
                    <a:pt x="522" y="1986"/>
                    <a:pt x="524" y="1986"/>
                  </a:cubicBezTo>
                  <a:cubicBezTo>
                    <a:pt x="525" y="1986"/>
                    <a:pt x="528" y="1985"/>
                    <a:pt x="533" y="1984"/>
                  </a:cubicBezTo>
                  <a:lnTo>
                    <a:pt x="533" y="1984"/>
                  </a:lnTo>
                  <a:cubicBezTo>
                    <a:pt x="533" y="1989"/>
                    <a:pt x="533" y="1989"/>
                    <a:pt x="533" y="1995"/>
                  </a:cubicBezTo>
                  <a:cubicBezTo>
                    <a:pt x="537" y="1991"/>
                    <a:pt x="538" y="1992"/>
                    <a:pt x="540" y="1990"/>
                  </a:cubicBezTo>
                  <a:lnTo>
                    <a:pt x="540" y="1990"/>
                  </a:lnTo>
                  <a:cubicBezTo>
                    <a:pt x="536" y="1998"/>
                    <a:pt x="538" y="2000"/>
                    <a:pt x="541" y="2000"/>
                  </a:cubicBezTo>
                  <a:cubicBezTo>
                    <a:pt x="544" y="2000"/>
                    <a:pt x="549" y="1998"/>
                    <a:pt x="552" y="1998"/>
                  </a:cubicBezTo>
                  <a:lnTo>
                    <a:pt x="552" y="1998"/>
                  </a:lnTo>
                  <a:cubicBezTo>
                    <a:pt x="554" y="1998"/>
                    <a:pt x="555" y="1999"/>
                    <a:pt x="550" y="2006"/>
                  </a:cubicBezTo>
                  <a:cubicBezTo>
                    <a:pt x="550" y="2006"/>
                    <a:pt x="544" y="2012"/>
                    <a:pt x="544" y="2012"/>
                  </a:cubicBezTo>
                  <a:lnTo>
                    <a:pt x="550" y="2012"/>
                  </a:lnTo>
                  <a:cubicBezTo>
                    <a:pt x="561" y="2000"/>
                    <a:pt x="555" y="2006"/>
                    <a:pt x="561" y="2000"/>
                  </a:cubicBezTo>
                  <a:cubicBezTo>
                    <a:pt x="565" y="1996"/>
                    <a:pt x="570" y="1995"/>
                    <a:pt x="572" y="1995"/>
                  </a:cubicBezTo>
                  <a:lnTo>
                    <a:pt x="572" y="1995"/>
                  </a:lnTo>
                  <a:cubicBezTo>
                    <a:pt x="566" y="1996"/>
                    <a:pt x="561" y="2006"/>
                    <a:pt x="555" y="2012"/>
                  </a:cubicBezTo>
                  <a:lnTo>
                    <a:pt x="566" y="2001"/>
                  </a:lnTo>
                  <a:lnTo>
                    <a:pt x="566" y="2001"/>
                  </a:lnTo>
                  <a:cubicBezTo>
                    <a:pt x="562" y="2005"/>
                    <a:pt x="561" y="2006"/>
                    <a:pt x="561" y="2006"/>
                  </a:cubicBezTo>
                  <a:cubicBezTo>
                    <a:pt x="561" y="2006"/>
                    <a:pt x="570" y="1998"/>
                    <a:pt x="572" y="1998"/>
                  </a:cubicBezTo>
                  <a:lnTo>
                    <a:pt x="572" y="1998"/>
                  </a:lnTo>
                  <a:cubicBezTo>
                    <a:pt x="573" y="1998"/>
                    <a:pt x="573" y="1998"/>
                    <a:pt x="572" y="2000"/>
                  </a:cubicBezTo>
                  <a:lnTo>
                    <a:pt x="567" y="2006"/>
                  </a:lnTo>
                  <a:cubicBezTo>
                    <a:pt x="572" y="2000"/>
                    <a:pt x="578" y="2000"/>
                    <a:pt x="578" y="2000"/>
                  </a:cubicBezTo>
                  <a:lnTo>
                    <a:pt x="578" y="2000"/>
                  </a:lnTo>
                  <a:cubicBezTo>
                    <a:pt x="567" y="2012"/>
                    <a:pt x="572" y="2006"/>
                    <a:pt x="567" y="2012"/>
                  </a:cubicBezTo>
                  <a:cubicBezTo>
                    <a:pt x="567" y="2012"/>
                    <a:pt x="576" y="2002"/>
                    <a:pt x="578" y="2002"/>
                  </a:cubicBezTo>
                  <a:lnTo>
                    <a:pt x="578" y="2002"/>
                  </a:lnTo>
                  <a:cubicBezTo>
                    <a:pt x="579" y="2002"/>
                    <a:pt x="579" y="2003"/>
                    <a:pt x="578" y="2006"/>
                  </a:cubicBezTo>
                  <a:cubicBezTo>
                    <a:pt x="572" y="2006"/>
                    <a:pt x="572" y="2006"/>
                    <a:pt x="572" y="2012"/>
                  </a:cubicBezTo>
                  <a:cubicBezTo>
                    <a:pt x="561" y="2023"/>
                    <a:pt x="561" y="2017"/>
                    <a:pt x="561" y="2023"/>
                  </a:cubicBezTo>
                  <a:cubicBezTo>
                    <a:pt x="572" y="2016"/>
                    <a:pt x="576" y="2015"/>
                    <a:pt x="578" y="2015"/>
                  </a:cubicBezTo>
                  <a:cubicBezTo>
                    <a:pt x="579" y="2015"/>
                    <a:pt x="580" y="2016"/>
                    <a:pt x="581" y="2016"/>
                  </a:cubicBezTo>
                  <a:cubicBezTo>
                    <a:pt x="582" y="2016"/>
                    <a:pt x="584" y="2015"/>
                    <a:pt x="589" y="2012"/>
                  </a:cubicBezTo>
                  <a:lnTo>
                    <a:pt x="589" y="2012"/>
                  </a:lnTo>
                  <a:cubicBezTo>
                    <a:pt x="572" y="2023"/>
                    <a:pt x="578" y="2017"/>
                    <a:pt x="567" y="2028"/>
                  </a:cubicBezTo>
                  <a:cubicBezTo>
                    <a:pt x="567" y="2034"/>
                    <a:pt x="567" y="2034"/>
                    <a:pt x="561" y="2040"/>
                  </a:cubicBezTo>
                  <a:cubicBezTo>
                    <a:pt x="563" y="2038"/>
                    <a:pt x="564" y="2038"/>
                    <a:pt x="565" y="2038"/>
                  </a:cubicBezTo>
                  <a:lnTo>
                    <a:pt x="565" y="2038"/>
                  </a:lnTo>
                  <a:cubicBezTo>
                    <a:pt x="566" y="2038"/>
                    <a:pt x="562" y="2041"/>
                    <a:pt x="565" y="2041"/>
                  </a:cubicBezTo>
                  <a:cubicBezTo>
                    <a:pt x="566" y="2041"/>
                    <a:pt x="567" y="2041"/>
                    <a:pt x="568" y="2041"/>
                  </a:cubicBezTo>
                  <a:lnTo>
                    <a:pt x="568" y="2041"/>
                  </a:lnTo>
                  <a:cubicBezTo>
                    <a:pt x="567" y="2042"/>
                    <a:pt x="565" y="2043"/>
                    <a:pt x="561" y="2045"/>
                  </a:cubicBezTo>
                  <a:cubicBezTo>
                    <a:pt x="565" y="2045"/>
                    <a:pt x="566" y="2042"/>
                    <a:pt x="568" y="2041"/>
                  </a:cubicBezTo>
                  <a:lnTo>
                    <a:pt x="568" y="2041"/>
                  </a:lnTo>
                  <a:cubicBezTo>
                    <a:pt x="569" y="2040"/>
                    <a:pt x="571" y="2040"/>
                    <a:pt x="572" y="2040"/>
                  </a:cubicBezTo>
                  <a:lnTo>
                    <a:pt x="572" y="2040"/>
                  </a:lnTo>
                  <a:cubicBezTo>
                    <a:pt x="572" y="2040"/>
                    <a:pt x="572" y="2040"/>
                    <a:pt x="572" y="2040"/>
                  </a:cubicBezTo>
                  <a:cubicBezTo>
                    <a:pt x="574" y="2038"/>
                    <a:pt x="575" y="2037"/>
                    <a:pt x="575" y="2037"/>
                  </a:cubicBezTo>
                  <a:lnTo>
                    <a:pt x="575" y="2037"/>
                  </a:lnTo>
                  <a:cubicBezTo>
                    <a:pt x="577" y="2037"/>
                    <a:pt x="569" y="2048"/>
                    <a:pt x="575" y="2048"/>
                  </a:cubicBezTo>
                  <a:cubicBezTo>
                    <a:pt x="577" y="2048"/>
                    <a:pt x="579" y="2047"/>
                    <a:pt x="583" y="2045"/>
                  </a:cubicBezTo>
                  <a:cubicBezTo>
                    <a:pt x="589" y="2040"/>
                    <a:pt x="606" y="2034"/>
                    <a:pt x="611" y="2028"/>
                  </a:cubicBezTo>
                  <a:lnTo>
                    <a:pt x="611" y="2028"/>
                  </a:lnTo>
                  <a:cubicBezTo>
                    <a:pt x="606" y="2034"/>
                    <a:pt x="600" y="2040"/>
                    <a:pt x="600" y="2040"/>
                  </a:cubicBezTo>
                  <a:cubicBezTo>
                    <a:pt x="595" y="2045"/>
                    <a:pt x="595" y="2045"/>
                    <a:pt x="600" y="2045"/>
                  </a:cubicBezTo>
                  <a:lnTo>
                    <a:pt x="617" y="2034"/>
                  </a:lnTo>
                  <a:lnTo>
                    <a:pt x="606" y="2040"/>
                  </a:lnTo>
                  <a:cubicBezTo>
                    <a:pt x="606" y="2040"/>
                    <a:pt x="617" y="2028"/>
                    <a:pt x="617" y="2028"/>
                  </a:cubicBezTo>
                  <a:cubicBezTo>
                    <a:pt x="618" y="2027"/>
                    <a:pt x="619" y="2027"/>
                    <a:pt x="619" y="2027"/>
                  </a:cubicBezTo>
                  <a:lnTo>
                    <a:pt x="619" y="2027"/>
                  </a:lnTo>
                  <a:cubicBezTo>
                    <a:pt x="618" y="2027"/>
                    <a:pt x="617" y="2028"/>
                    <a:pt x="616" y="2028"/>
                  </a:cubicBezTo>
                  <a:cubicBezTo>
                    <a:pt x="615" y="2028"/>
                    <a:pt x="615" y="2027"/>
                    <a:pt x="617" y="2023"/>
                  </a:cubicBezTo>
                  <a:cubicBezTo>
                    <a:pt x="617" y="2023"/>
                    <a:pt x="623" y="2017"/>
                    <a:pt x="623" y="2017"/>
                  </a:cubicBezTo>
                  <a:cubicBezTo>
                    <a:pt x="624" y="2014"/>
                    <a:pt x="624" y="2013"/>
                    <a:pt x="623" y="2013"/>
                  </a:cubicBezTo>
                  <a:lnTo>
                    <a:pt x="623" y="2013"/>
                  </a:lnTo>
                  <a:cubicBezTo>
                    <a:pt x="621" y="2013"/>
                    <a:pt x="618" y="2016"/>
                    <a:pt x="616" y="2016"/>
                  </a:cubicBezTo>
                  <a:cubicBezTo>
                    <a:pt x="616" y="2016"/>
                    <a:pt x="615" y="2015"/>
                    <a:pt x="617" y="2012"/>
                  </a:cubicBezTo>
                  <a:lnTo>
                    <a:pt x="617" y="2012"/>
                  </a:lnTo>
                  <a:cubicBezTo>
                    <a:pt x="611" y="2017"/>
                    <a:pt x="611" y="2023"/>
                    <a:pt x="595" y="2028"/>
                  </a:cubicBezTo>
                  <a:lnTo>
                    <a:pt x="617" y="2006"/>
                  </a:lnTo>
                  <a:lnTo>
                    <a:pt x="606" y="2012"/>
                  </a:lnTo>
                  <a:lnTo>
                    <a:pt x="606" y="2012"/>
                  </a:lnTo>
                  <a:cubicBezTo>
                    <a:pt x="604" y="2013"/>
                    <a:pt x="603" y="2014"/>
                    <a:pt x="600" y="2017"/>
                  </a:cubicBezTo>
                  <a:cubicBezTo>
                    <a:pt x="611" y="2006"/>
                    <a:pt x="595" y="2017"/>
                    <a:pt x="611" y="2000"/>
                  </a:cubicBezTo>
                  <a:lnTo>
                    <a:pt x="611" y="2000"/>
                  </a:lnTo>
                  <a:cubicBezTo>
                    <a:pt x="600" y="2006"/>
                    <a:pt x="606" y="2012"/>
                    <a:pt x="595" y="2012"/>
                  </a:cubicBezTo>
                  <a:cubicBezTo>
                    <a:pt x="602" y="2006"/>
                    <a:pt x="604" y="2004"/>
                    <a:pt x="603" y="2004"/>
                  </a:cubicBezTo>
                  <a:lnTo>
                    <a:pt x="603" y="2004"/>
                  </a:lnTo>
                  <a:cubicBezTo>
                    <a:pt x="603" y="2004"/>
                    <a:pt x="602" y="2004"/>
                    <a:pt x="601" y="2005"/>
                  </a:cubicBezTo>
                  <a:lnTo>
                    <a:pt x="601" y="2005"/>
                  </a:lnTo>
                  <a:cubicBezTo>
                    <a:pt x="606" y="1995"/>
                    <a:pt x="606" y="2000"/>
                    <a:pt x="611" y="1995"/>
                  </a:cubicBezTo>
                  <a:lnTo>
                    <a:pt x="611" y="1995"/>
                  </a:lnTo>
                  <a:cubicBezTo>
                    <a:pt x="608" y="1997"/>
                    <a:pt x="606" y="1998"/>
                    <a:pt x="605" y="1998"/>
                  </a:cubicBezTo>
                  <a:cubicBezTo>
                    <a:pt x="601" y="1998"/>
                    <a:pt x="608" y="1988"/>
                    <a:pt x="607" y="1988"/>
                  </a:cubicBezTo>
                  <a:lnTo>
                    <a:pt x="607" y="1988"/>
                  </a:lnTo>
                  <a:cubicBezTo>
                    <a:pt x="607" y="1988"/>
                    <a:pt x="607" y="1988"/>
                    <a:pt x="607" y="1988"/>
                  </a:cubicBezTo>
                  <a:lnTo>
                    <a:pt x="607" y="1988"/>
                  </a:lnTo>
                  <a:cubicBezTo>
                    <a:pt x="609" y="1987"/>
                    <a:pt x="610" y="1985"/>
                    <a:pt x="612" y="1984"/>
                  </a:cubicBezTo>
                  <a:lnTo>
                    <a:pt x="612" y="1984"/>
                  </a:lnTo>
                  <a:cubicBezTo>
                    <a:pt x="610" y="1985"/>
                    <a:pt x="609" y="1986"/>
                    <a:pt x="606" y="1989"/>
                  </a:cubicBezTo>
                  <a:cubicBezTo>
                    <a:pt x="606" y="1989"/>
                    <a:pt x="607" y="1988"/>
                    <a:pt x="607" y="1988"/>
                  </a:cubicBezTo>
                  <a:lnTo>
                    <a:pt x="607" y="1988"/>
                  </a:lnTo>
                  <a:cubicBezTo>
                    <a:pt x="604" y="1990"/>
                    <a:pt x="602" y="1993"/>
                    <a:pt x="600" y="1995"/>
                  </a:cubicBezTo>
                  <a:cubicBezTo>
                    <a:pt x="600" y="1995"/>
                    <a:pt x="600" y="1989"/>
                    <a:pt x="595" y="1989"/>
                  </a:cubicBezTo>
                  <a:cubicBezTo>
                    <a:pt x="600" y="1989"/>
                    <a:pt x="595" y="1984"/>
                    <a:pt x="600" y="1972"/>
                  </a:cubicBezTo>
                  <a:lnTo>
                    <a:pt x="600" y="1972"/>
                  </a:lnTo>
                  <a:cubicBezTo>
                    <a:pt x="595" y="1978"/>
                    <a:pt x="592" y="1979"/>
                    <a:pt x="590" y="1979"/>
                  </a:cubicBezTo>
                  <a:cubicBezTo>
                    <a:pt x="588" y="1979"/>
                    <a:pt x="586" y="1978"/>
                    <a:pt x="583" y="1978"/>
                  </a:cubicBezTo>
                  <a:cubicBezTo>
                    <a:pt x="594" y="1973"/>
                    <a:pt x="594" y="1972"/>
                    <a:pt x="599" y="1968"/>
                  </a:cubicBezTo>
                  <a:lnTo>
                    <a:pt x="599" y="1968"/>
                  </a:lnTo>
                  <a:cubicBezTo>
                    <a:pt x="594" y="1972"/>
                    <a:pt x="594" y="1972"/>
                    <a:pt x="589" y="1972"/>
                  </a:cubicBezTo>
                  <a:lnTo>
                    <a:pt x="600" y="1967"/>
                  </a:lnTo>
                  <a:lnTo>
                    <a:pt x="600" y="1967"/>
                  </a:lnTo>
                  <a:cubicBezTo>
                    <a:pt x="600" y="1967"/>
                    <a:pt x="600" y="1967"/>
                    <a:pt x="600" y="1967"/>
                  </a:cubicBezTo>
                  <a:cubicBezTo>
                    <a:pt x="599" y="1965"/>
                    <a:pt x="597" y="1965"/>
                    <a:pt x="596" y="1965"/>
                  </a:cubicBezTo>
                  <a:cubicBezTo>
                    <a:pt x="593" y="1965"/>
                    <a:pt x="590" y="1966"/>
                    <a:pt x="588" y="1966"/>
                  </a:cubicBezTo>
                  <a:cubicBezTo>
                    <a:pt x="587" y="1966"/>
                    <a:pt x="587" y="1965"/>
                    <a:pt x="589" y="1961"/>
                  </a:cubicBezTo>
                  <a:lnTo>
                    <a:pt x="589" y="1961"/>
                  </a:lnTo>
                  <a:cubicBezTo>
                    <a:pt x="578" y="1972"/>
                    <a:pt x="567" y="1989"/>
                    <a:pt x="555" y="1989"/>
                  </a:cubicBezTo>
                  <a:cubicBezTo>
                    <a:pt x="561" y="1984"/>
                    <a:pt x="572" y="1978"/>
                    <a:pt x="572" y="1978"/>
                  </a:cubicBezTo>
                  <a:lnTo>
                    <a:pt x="578" y="1972"/>
                  </a:lnTo>
                  <a:cubicBezTo>
                    <a:pt x="579" y="1971"/>
                    <a:pt x="579" y="1971"/>
                    <a:pt x="579" y="1971"/>
                  </a:cubicBezTo>
                  <a:lnTo>
                    <a:pt x="579" y="1971"/>
                  </a:lnTo>
                  <a:cubicBezTo>
                    <a:pt x="579" y="1971"/>
                    <a:pt x="575" y="1974"/>
                    <a:pt x="573" y="1974"/>
                  </a:cubicBezTo>
                  <a:cubicBezTo>
                    <a:pt x="573" y="1974"/>
                    <a:pt x="572" y="1974"/>
                    <a:pt x="572" y="1972"/>
                  </a:cubicBezTo>
                  <a:cubicBezTo>
                    <a:pt x="575" y="1970"/>
                    <a:pt x="576" y="1970"/>
                    <a:pt x="578" y="1970"/>
                  </a:cubicBezTo>
                  <a:cubicBezTo>
                    <a:pt x="579" y="1970"/>
                    <a:pt x="581" y="1970"/>
                    <a:pt x="583" y="1967"/>
                  </a:cubicBezTo>
                  <a:cubicBezTo>
                    <a:pt x="583" y="1961"/>
                    <a:pt x="583" y="1961"/>
                    <a:pt x="589" y="1956"/>
                  </a:cubicBezTo>
                  <a:lnTo>
                    <a:pt x="589" y="1956"/>
                  </a:lnTo>
                  <a:cubicBezTo>
                    <a:pt x="589" y="1956"/>
                    <a:pt x="583" y="1961"/>
                    <a:pt x="578" y="1961"/>
                  </a:cubicBezTo>
                  <a:cubicBezTo>
                    <a:pt x="578" y="1961"/>
                    <a:pt x="589" y="1956"/>
                    <a:pt x="589" y="1950"/>
                  </a:cubicBezTo>
                  <a:lnTo>
                    <a:pt x="589" y="1950"/>
                  </a:lnTo>
                  <a:cubicBezTo>
                    <a:pt x="586" y="1953"/>
                    <a:pt x="586" y="1953"/>
                    <a:pt x="585" y="1953"/>
                  </a:cubicBezTo>
                  <a:cubicBezTo>
                    <a:pt x="585" y="1953"/>
                    <a:pt x="583" y="1953"/>
                    <a:pt x="578" y="1956"/>
                  </a:cubicBezTo>
                  <a:cubicBezTo>
                    <a:pt x="578" y="1956"/>
                    <a:pt x="583" y="1950"/>
                    <a:pt x="583" y="1950"/>
                  </a:cubicBezTo>
                  <a:cubicBezTo>
                    <a:pt x="581" y="1950"/>
                    <a:pt x="579" y="1949"/>
                    <a:pt x="578" y="1949"/>
                  </a:cubicBezTo>
                  <a:cubicBezTo>
                    <a:pt x="576" y="1949"/>
                    <a:pt x="575" y="1950"/>
                    <a:pt x="572" y="1956"/>
                  </a:cubicBezTo>
                  <a:lnTo>
                    <a:pt x="567" y="1956"/>
                  </a:lnTo>
                  <a:cubicBezTo>
                    <a:pt x="564" y="1958"/>
                    <a:pt x="563" y="1959"/>
                    <a:pt x="562" y="1959"/>
                  </a:cubicBezTo>
                  <a:cubicBezTo>
                    <a:pt x="559" y="1959"/>
                    <a:pt x="565" y="1944"/>
                    <a:pt x="561" y="1944"/>
                  </a:cubicBezTo>
                  <a:lnTo>
                    <a:pt x="567" y="1944"/>
                  </a:lnTo>
                  <a:cubicBezTo>
                    <a:pt x="563" y="1944"/>
                    <a:pt x="559" y="1942"/>
                    <a:pt x="555" y="1942"/>
                  </a:cubicBezTo>
                  <a:cubicBezTo>
                    <a:pt x="554" y="1942"/>
                    <a:pt x="552" y="1942"/>
                    <a:pt x="550" y="1944"/>
                  </a:cubicBezTo>
                  <a:lnTo>
                    <a:pt x="550" y="1944"/>
                  </a:lnTo>
                  <a:cubicBezTo>
                    <a:pt x="552" y="1942"/>
                    <a:pt x="556" y="1939"/>
                    <a:pt x="561" y="1939"/>
                  </a:cubicBezTo>
                  <a:cubicBezTo>
                    <a:pt x="555" y="1939"/>
                    <a:pt x="550" y="1939"/>
                    <a:pt x="555" y="1933"/>
                  </a:cubicBezTo>
                  <a:cubicBezTo>
                    <a:pt x="558" y="1930"/>
                    <a:pt x="560" y="1929"/>
                    <a:pt x="560" y="1929"/>
                  </a:cubicBezTo>
                  <a:cubicBezTo>
                    <a:pt x="561" y="1929"/>
                    <a:pt x="561" y="1930"/>
                    <a:pt x="561" y="1933"/>
                  </a:cubicBezTo>
                  <a:cubicBezTo>
                    <a:pt x="561" y="1929"/>
                    <a:pt x="564" y="1925"/>
                    <a:pt x="561" y="1925"/>
                  </a:cubicBezTo>
                  <a:lnTo>
                    <a:pt x="561" y="1925"/>
                  </a:lnTo>
                  <a:cubicBezTo>
                    <a:pt x="560" y="1925"/>
                    <a:pt x="559" y="1926"/>
                    <a:pt x="555" y="1928"/>
                  </a:cubicBezTo>
                  <a:cubicBezTo>
                    <a:pt x="567" y="1922"/>
                    <a:pt x="567" y="1916"/>
                    <a:pt x="561" y="1916"/>
                  </a:cubicBezTo>
                  <a:lnTo>
                    <a:pt x="561" y="1916"/>
                  </a:lnTo>
                  <a:lnTo>
                    <a:pt x="567" y="1911"/>
                  </a:lnTo>
                  <a:cubicBezTo>
                    <a:pt x="569" y="1907"/>
                    <a:pt x="569" y="1906"/>
                    <a:pt x="567" y="1906"/>
                  </a:cubicBezTo>
                  <a:lnTo>
                    <a:pt x="567" y="1906"/>
                  </a:lnTo>
                  <a:cubicBezTo>
                    <a:pt x="564" y="1906"/>
                    <a:pt x="554" y="1911"/>
                    <a:pt x="550" y="1911"/>
                  </a:cubicBezTo>
                  <a:lnTo>
                    <a:pt x="550" y="1911"/>
                  </a:lnTo>
                  <a:cubicBezTo>
                    <a:pt x="552" y="1908"/>
                    <a:pt x="552" y="1905"/>
                    <a:pt x="554" y="1902"/>
                  </a:cubicBezTo>
                  <a:lnTo>
                    <a:pt x="554" y="1902"/>
                  </a:lnTo>
                  <a:cubicBezTo>
                    <a:pt x="548" y="1909"/>
                    <a:pt x="548" y="1911"/>
                    <a:pt x="550" y="1911"/>
                  </a:cubicBezTo>
                  <a:cubicBezTo>
                    <a:pt x="550" y="1911"/>
                    <a:pt x="550" y="1911"/>
                    <a:pt x="550" y="1911"/>
                  </a:cubicBezTo>
                  <a:lnTo>
                    <a:pt x="550" y="1911"/>
                  </a:lnTo>
                  <a:cubicBezTo>
                    <a:pt x="549" y="1913"/>
                    <a:pt x="548" y="1915"/>
                    <a:pt x="544" y="1916"/>
                  </a:cubicBezTo>
                  <a:cubicBezTo>
                    <a:pt x="544" y="1911"/>
                    <a:pt x="555" y="1894"/>
                    <a:pt x="555" y="1894"/>
                  </a:cubicBezTo>
                  <a:cubicBezTo>
                    <a:pt x="556" y="1893"/>
                    <a:pt x="556" y="1893"/>
                    <a:pt x="556" y="1893"/>
                  </a:cubicBezTo>
                  <a:lnTo>
                    <a:pt x="556" y="1893"/>
                  </a:lnTo>
                  <a:cubicBezTo>
                    <a:pt x="556" y="1893"/>
                    <a:pt x="546" y="1903"/>
                    <a:pt x="541" y="1903"/>
                  </a:cubicBezTo>
                  <a:cubicBezTo>
                    <a:pt x="539" y="1903"/>
                    <a:pt x="539" y="1902"/>
                    <a:pt x="539" y="1900"/>
                  </a:cubicBezTo>
                  <a:cubicBezTo>
                    <a:pt x="539" y="1905"/>
                    <a:pt x="527" y="1916"/>
                    <a:pt x="522" y="1916"/>
                  </a:cubicBezTo>
                  <a:cubicBezTo>
                    <a:pt x="522" y="1916"/>
                    <a:pt x="533" y="1900"/>
                    <a:pt x="539" y="1900"/>
                  </a:cubicBezTo>
                  <a:lnTo>
                    <a:pt x="539" y="1900"/>
                  </a:lnTo>
                  <a:cubicBezTo>
                    <a:pt x="539" y="1900"/>
                    <a:pt x="539" y="1900"/>
                    <a:pt x="539" y="1900"/>
                  </a:cubicBezTo>
                  <a:cubicBezTo>
                    <a:pt x="539" y="1900"/>
                    <a:pt x="544" y="1900"/>
                    <a:pt x="544" y="1894"/>
                  </a:cubicBezTo>
                  <a:lnTo>
                    <a:pt x="544" y="1894"/>
                  </a:lnTo>
                  <a:cubicBezTo>
                    <a:pt x="546" y="1893"/>
                    <a:pt x="547" y="1891"/>
                    <a:pt x="550" y="1888"/>
                  </a:cubicBezTo>
                  <a:lnTo>
                    <a:pt x="550" y="1888"/>
                  </a:lnTo>
                  <a:cubicBezTo>
                    <a:pt x="544" y="1888"/>
                    <a:pt x="544" y="1894"/>
                    <a:pt x="539" y="1894"/>
                  </a:cubicBezTo>
                  <a:cubicBezTo>
                    <a:pt x="544" y="1888"/>
                    <a:pt x="539" y="1888"/>
                    <a:pt x="539" y="1883"/>
                  </a:cubicBezTo>
                  <a:cubicBezTo>
                    <a:pt x="539" y="1887"/>
                    <a:pt x="536" y="1891"/>
                    <a:pt x="534" y="1891"/>
                  </a:cubicBezTo>
                  <a:cubicBezTo>
                    <a:pt x="533" y="1891"/>
                    <a:pt x="533" y="1890"/>
                    <a:pt x="533" y="1888"/>
                  </a:cubicBezTo>
                  <a:cubicBezTo>
                    <a:pt x="533" y="1887"/>
                    <a:pt x="532" y="1887"/>
                    <a:pt x="532" y="1887"/>
                  </a:cubicBezTo>
                  <a:cubicBezTo>
                    <a:pt x="529" y="1887"/>
                    <a:pt x="522" y="1894"/>
                    <a:pt x="522" y="1894"/>
                  </a:cubicBezTo>
                  <a:cubicBezTo>
                    <a:pt x="527" y="1888"/>
                    <a:pt x="533" y="1883"/>
                    <a:pt x="527" y="1883"/>
                  </a:cubicBezTo>
                  <a:cubicBezTo>
                    <a:pt x="533" y="1877"/>
                    <a:pt x="539" y="1877"/>
                    <a:pt x="544" y="1872"/>
                  </a:cubicBezTo>
                  <a:lnTo>
                    <a:pt x="544" y="1872"/>
                  </a:lnTo>
                  <a:cubicBezTo>
                    <a:pt x="542" y="1873"/>
                    <a:pt x="541" y="1873"/>
                    <a:pt x="540" y="1873"/>
                  </a:cubicBezTo>
                  <a:cubicBezTo>
                    <a:pt x="537" y="1873"/>
                    <a:pt x="544" y="1865"/>
                    <a:pt x="544" y="1860"/>
                  </a:cubicBezTo>
                  <a:lnTo>
                    <a:pt x="544" y="1860"/>
                  </a:lnTo>
                  <a:lnTo>
                    <a:pt x="539" y="1866"/>
                  </a:lnTo>
                  <a:cubicBezTo>
                    <a:pt x="539" y="1866"/>
                    <a:pt x="539" y="1866"/>
                    <a:pt x="539" y="1860"/>
                  </a:cubicBezTo>
                  <a:cubicBezTo>
                    <a:pt x="539" y="1860"/>
                    <a:pt x="539" y="1860"/>
                    <a:pt x="539" y="1855"/>
                  </a:cubicBezTo>
                  <a:cubicBezTo>
                    <a:pt x="540" y="1852"/>
                    <a:pt x="540" y="1852"/>
                    <a:pt x="539" y="1852"/>
                  </a:cubicBezTo>
                  <a:lnTo>
                    <a:pt x="539" y="1852"/>
                  </a:lnTo>
                  <a:cubicBezTo>
                    <a:pt x="538" y="1852"/>
                    <a:pt x="526" y="1866"/>
                    <a:pt x="522" y="1866"/>
                  </a:cubicBezTo>
                  <a:cubicBezTo>
                    <a:pt x="527" y="1860"/>
                    <a:pt x="533" y="1855"/>
                    <a:pt x="533" y="1855"/>
                  </a:cubicBezTo>
                  <a:lnTo>
                    <a:pt x="533" y="1855"/>
                  </a:lnTo>
                  <a:cubicBezTo>
                    <a:pt x="533" y="1855"/>
                    <a:pt x="522" y="1866"/>
                    <a:pt x="516" y="1866"/>
                  </a:cubicBezTo>
                  <a:cubicBezTo>
                    <a:pt x="518" y="1864"/>
                    <a:pt x="518" y="1863"/>
                    <a:pt x="517" y="1863"/>
                  </a:cubicBezTo>
                  <a:lnTo>
                    <a:pt x="517" y="1863"/>
                  </a:lnTo>
                  <a:cubicBezTo>
                    <a:pt x="515" y="1863"/>
                    <a:pt x="511" y="1866"/>
                    <a:pt x="511" y="1866"/>
                  </a:cubicBezTo>
                  <a:lnTo>
                    <a:pt x="511" y="1872"/>
                  </a:lnTo>
                  <a:cubicBezTo>
                    <a:pt x="509" y="1873"/>
                    <a:pt x="507" y="1874"/>
                    <a:pt x="506" y="1874"/>
                  </a:cubicBezTo>
                  <a:cubicBezTo>
                    <a:pt x="505" y="1874"/>
                    <a:pt x="504" y="1873"/>
                    <a:pt x="503" y="1872"/>
                  </a:cubicBezTo>
                  <a:lnTo>
                    <a:pt x="503" y="1872"/>
                  </a:lnTo>
                  <a:cubicBezTo>
                    <a:pt x="503" y="1872"/>
                    <a:pt x="502" y="1872"/>
                    <a:pt x="502" y="1872"/>
                  </a:cubicBezTo>
                  <a:cubicBezTo>
                    <a:pt x="502" y="1872"/>
                    <a:pt x="502" y="1872"/>
                    <a:pt x="502" y="1872"/>
                  </a:cubicBezTo>
                  <a:lnTo>
                    <a:pt x="502" y="1872"/>
                  </a:lnTo>
                  <a:cubicBezTo>
                    <a:pt x="502" y="1872"/>
                    <a:pt x="502" y="1872"/>
                    <a:pt x="503" y="1872"/>
                  </a:cubicBezTo>
                  <a:lnTo>
                    <a:pt x="503" y="1872"/>
                  </a:lnTo>
                  <a:cubicBezTo>
                    <a:pt x="503" y="1872"/>
                    <a:pt x="504" y="1872"/>
                    <a:pt x="505" y="1872"/>
                  </a:cubicBezTo>
                  <a:lnTo>
                    <a:pt x="502" y="1872"/>
                  </a:lnTo>
                  <a:cubicBezTo>
                    <a:pt x="502" y="1872"/>
                    <a:pt x="502" y="1872"/>
                    <a:pt x="502" y="1872"/>
                  </a:cubicBezTo>
                  <a:lnTo>
                    <a:pt x="502" y="1872"/>
                  </a:lnTo>
                  <a:cubicBezTo>
                    <a:pt x="501" y="1872"/>
                    <a:pt x="500" y="1872"/>
                    <a:pt x="499" y="1872"/>
                  </a:cubicBezTo>
                  <a:lnTo>
                    <a:pt x="502" y="1872"/>
                  </a:lnTo>
                  <a:cubicBezTo>
                    <a:pt x="502" y="1869"/>
                    <a:pt x="510" y="1859"/>
                    <a:pt x="508" y="1859"/>
                  </a:cubicBezTo>
                  <a:lnTo>
                    <a:pt x="508" y="1859"/>
                  </a:lnTo>
                  <a:cubicBezTo>
                    <a:pt x="507" y="1859"/>
                    <a:pt x="506" y="1860"/>
                    <a:pt x="505" y="1860"/>
                  </a:cubicBezTo>
                  <a:cubicBezTo>
                    <a:pt x="498" y="1864"/>
                    <a:pt x="497" y="1863"/>
                    <a:pt x="497" y="1864"/>
                  </a:cubicBezTo>
                  <a:lnTo>
                    <a:pt x="497" y="1864"/>
                  </a:lnTo>
                  <a:cubicBezTo>
                    <a:pt x="497" y="1864"/>
                    <a:pt x="496" y="1864"/>
                    <a:pt x="496" y="1864"/>
                  </a:cubicBezTo>
                  <a:lnTo>
                    <a:pt x="496" y="1864"/>
                  </a:lnTo>
                  <a:cubicBezTo>
                    <a:pt x="493" y="1864"/>
                    <a:pt x="488" y="1867"/>
                    <a:pt x="487" y="1867"/>
                  </a:cubicBezTo>
                  <a:cubicBezTo>
                    <a:pt x="487" y="1867"/>
                    <a:pt x="487" y="1867"/>
                    <a:pt x="488" y="1866"/>
                  </a:cubicBezTo>
                  <a:lnTo>
                    <a:pt x="511" y="1844"/>
                  </a:lnTo>
                  <a:cubicBezTo>
                    <a:pt x="512" y="1841"/>
                    <a:pt x="512" y="1840"/>
                    <a:pt x="510" y="1840"/>
                  </a:cubicBezTo>
                  <a:cubicBezTo>
                    <a:pt x="507" y="1840"/>
                    <a:pt x="498" y="1845"/>
                    <a:pt x="495" y="1845"/>
                  </a:cubicBezTo>
                  <a:cubicBezTo>
                    <a:pt x="494" y="1845"/>
                    <a:pt x="494" y="1844"/>
                    <a:pt x="494" y="1844"/>
                  </a:cubicBezTo>
                  <a:cubicBezTo>
                    <a:pt x="491" y="1846"/>
                    <a:pt x="490" y="1847"/>
                    <a:pt x="489" y="1848"/>
                  </a:cubicBezTo>
                  <a:lnTo>
                    <a:pt x="489" y="1848"/>
                  </a:lnTo>
                  <a:cubicBezTo>
                    <a:pt x="494" y="1838"/>
                    <a:pt x="494" y="1838"/>
                    <a:pt x="499" y="1833"/>
                  </a:cubicBezTo>
                  <a:lnTo>
                    <a:pt x="499" y="1833"/>
                  </a:lnTo>
                  <a:cubicBezTo>
                    <a:pt x="494" y="1838"/>
                    <a:pt x="499" y="1832"/>
                    <a:pt x="482" y="1844"/>
                  </a:cubicBezTo>
                  <a:lnTo>
                    <a:pt x="488" y="1832"/>
                  </a:lnTo>
                  <a:cubicBezTo>
                    <a:pt x="489" y="1832"/>
                    <a:pt x="489" y="1831"/>
                    <a:pt x="489" y="1831"/>
                  </a:cubicBezTo>
                  <a:lnTo>
                    <a:pt x="489" y="1831"/>
                  </a:lnTo>
                  <a:cubicBezTo>
                    <a:pt x="488" y="1831"/>
                    <a:pt x="471" y="1844"/>
                    <a:pt x="467" y="1844"/>
                  </a:cubicBezTo>
                  <a:cubicBezTo>
                    <a:pt x="466" y="1844"/>
                    <a:pt x="466" y="1844"/>
                    <a:pt x="466" y="1844"/>
                  </a:cubicBezTo>
                  <a:cubicBezTo>
                    <a:pt x="477" y="1838"/>
                    <a:pt x="477" y="1832"/>
                    <a:pt x="488" y="1827"/>
                  </a:cubicBezTo>
                  <a:lnTo>
                    <a:pt x="482" y="1827"/>
                  </a:lnTo>
                  <a:cubicBezTo>
                    <a:pt x="486" y="1827"/>
                    <a:pt x="480" y="1829"/>
                    <a:pt x="477" y="1829"/>
                  </a:cubicBezTo>
                  <a:cubicBezTo>
                    <a:pt x="476" y="1829"/>
                    <a:pt x="475" y="1829"/>
                    <a:pt x="477" y="1827"/>
                  </a:cubicBezTo>
                  <a:lnTo>
                    <a:pt x="477" y="1827"/>
                  </a:lnTo>
                  <a:cubicBezTo>
                    <a:pt x="473" y="1831"/>
                    <a:pt x="469" y="1835"/>
                    <a:pt x="467" y="1835"/>
                  </a:cubicBezTo>
                  <a:cubicBezTo>
                    <a:pt x="466" y="1835"/>
                    <a:pt x="466" y="1834"/>
                    <a:pt x="466" y="1832"/>
                  </a:cubicBezTo>
                  <a:cubicBezTo>
                    <a:pt x="466" y="1832"/>
                    <a:pt x="465" y="1832"/>
                    <a:pt x="463" y="1833"/>
                  </a:cubicBezTo>
                  <a:lnTo>
                    <a:pt x="463" y="1833"/>
                  </a:lnTo>
                  <a:cubicBezTo>
                    <a:pt x="466" y="1827"/>
                    <a:pt x="452" y="1833"/>
                    <a:pt x="460" y="1816"/>
                  </a:cubicBezTo>
                  <a:lnTo>
                    <a:pt x="454" y="1816"/>
                  </a:lnTo>
                  <a:cubicBezTo>
                    <a:pt x="456" y="1813"/>
                    <a:pt x="455" y="1812"/>
                    <a:pt x="454" y="1812"/>
                  </a:cubicBezTo>
                  <a:cubicBezTo>
                    <a:pt x="451" y="1812"/>
                    <a:pt x="438" y="1822"/>
                    <a:pt x="437" y="1822"/>
                  </a:cubicBezTo>
                  <a:cubicBezTo>
                    <a:pt x="437" y="1822"/>
                    <a:pt x="437" y="1822"/>
                    <a:pt x="438" y="1821"/>
                  </a:cubicBezTo>
                  <a:cubicBezTo>
                    <a:pt x="449" y="1810"/>
                    <a:pt x="449" y="1816"/>
                    <a:pt x="449" y="1810"/>
                  </a:cubicBezTo>
                  <a:cubicBezTo>
                    <a:pt x="458" y="1803"/>
                    <a:pt x="459" y="1802"/>
                    <a:pt x="457" y="1802"/>
                  </a:cubicBezTo>
                  <a:lnTo>
                    <a:pt x="457" y="1802"/>
                  </a:lnTo>
                  <a:cubicBezTo>
                    <a:pt x="456" y="1802"/>
                    <a:pt x="454" y="1803"/>
                    <a:pt x="453" y="1803"/>
                  </a:cubicBezTo>
                  <a:cubicBezTo>
                    <a:pt x="451" y="1803"/>
                    <a:pt x="451" y="1802"/>
                    <a:pt x="454" y="1799"/>
                  </a:cubicBezTo>
                  <a:cubicBezTo>
                    <a:pt x="456" y="1795"/>
                    <a:pt x="456" y="1794"/>
                    <a:pt x="454" y="1794"/>
                  </a:cubicBezTo>
                  <a:cubicBezTo>
                    <a:pt x="451" y="1794"/>
                    <a:pt x="443" y="1799"/>
                    <a:pt x="443" y="1799"/>
                  </a:cubicBezTo>
                  <a:cubicBezTo>
                    <a:pt x="443" y="1799"/>
                    <a:pt x="443" y="1798"/>
                    <a:pt x="444" y="1796"/>
                  </a:cubicBezTo>
                  <a:lnTo>
                    <a:pt x="444" y="1796"/>
                  </a:lnTo>
                  <a:cubicBezTo>
                    <a:pt x="431" y="1804"/>
                    <a:pt x="426" y="1804"/>
                    <a:pt x="421" y="1804"/>
                  </a:cubicBezTo>
                  <a:cubicBezTo>
                    <a:pt x="432" y="1799"/>
                    <a:pt x="426" y="1799"/>
                    <a:pt x="438" y="1793"/>
                  </a:cubicBezTo>
                  <a:lnTo>
                    <a:pt x="438" y="1793"/>
                  </a:lnTo>
                  <a:cubicBezTo>
                    <a:pt x="432" y="1793"/>
                    <a:pt x="421" y="1804"/>
                    <a:pt x="421" y="1804"/>
                  </a:cubicBezTo>
                  <a:cubicBezTo>
                    <a:pt x="421" y="1799"/>
                    <a:pt x="426" y="1793"/>
                    <a:pt x="432" y="1788"/>
                  </a:cubicBezTo>
                  <a:lnTo>
                    <a:pt x="438" y="1788"/>
                  </a:lnTo>
                  <a:cubicBezTo>
                    <a:pt x="442" y="1783"/>
                    <a:pt x="442" y="1782"/>
                    <a:pt x="441" y="1782"/>
                  </a:cubicBezTo>
                  <a:lnTo>
                    <a:pt x="441" y="1782"/>
                  </a:lnTo>
                  <a:cubicBezTo>
                    <a:pt x="440" y="1782"/>
                    <a:pt x="438" y="1784"/>
                    <a:pt x="437" y="1784"/>
                  </a:cubicBezTo>
                  <a:cubicBezTo>
                    <a:pt x="436" y="1784"/>
                    <a:pt x="436" y="1783"/>
                    <a:pt x="438" y="1782"/>
                  </a:cubicBezTo>
                  <a:lnTo>
                    <a:pt x="443" y="1776"/>
                  </a:lnTo>
                  <a:lnTo>
                    <a:pt x="443" y="1776"/>
                  </a:lnTo>
                  <a:cubicBezTo>
                    <a:pt x="439" y="1776"/>
                    <a:pt x="427" y="1783"/>
                    <a:pt x="423" y="1783"/>
                  </a:cubicBezTo>
                  <a:cubicBezTo>
                    <a:pt x="422" y="1783"/>
                    <a:pt x="421" y="1783"/>
                    <a:pt x="421" y="1782"/>
                  </a:cubicBezTo>
                  <a:lnTo>
                    <a:pt x="415" y="1788"/>
                  </a:lnTo>
                  <a:cubicBezTo>
                    <a:pt x="412" y="1790"/>
                    <a:pt x="411" y="1791"/>
                    <a:pt x="411" y="1791"/>
                  </a:cubicBezTo>
                  <a:cubicBezTo>
                    <a:pt x="411" y="1791"/>
                    <a:pt x="415" y="1786"/>
                    <a:pt x="413" y="1786"/>
                  </a:cubicBezTo>
                  <a:lnTo>
                    <a:pt x="413" y="1786"/>
                  </a:lnTo>
                  <a:cubicBezTo>
                    <a:pt x="412" y="1786"/>
                    <a:pt x="411" y="1787"/>
                    <a:pt x="410" y="1788"/>
                  </a:cubicBezTo>
                  <a:lnTo>
                    <a:pt x="426" y="1776"/>
                  </a:lnTo>
                  <a:lnTo>
                    <a:pt x="426" y="1776"/>
                  </a:lnTo>
                  <a:cubicBezTo>
                    <a:pt x="421" y="1776"/>
                    <a:pt x="410" y="1782"/>
                    <a:pt x="404" y="1782"/>
                  </a:cubicBezTo>
                  <a:cubicBezTo>
                    <a:pt x="415" y="1776"/>
                    <a:pt x="421" y="1771"/>
                    <a:pt x="432" y="1771"/>
                  </a:cubicBezTo>
                  <a:cubicBezTo>
                    <a:pt x="429" y="1768"/>
                    <a:pt x="428" y="1767"/>
                    <a:pt x="426" y="1767"/>
                  </a:cubicBezTo>
                  <a:cubicBezTo>
                    <a:pt x="425" y="1767"/>
                    <a:pt x="424" y="1768"/>
                    <a:pt x="421" y="1771"/>
                  </a:cubicBezTo>
                  <a:cubicBezTo>
                    <a:pt x="413" y="1775"/>
                    <a:pt x="408" y="1779"/>
                    <a:pt x="404" y="1779"/>
                  </a:cubicBezTo>
                  <a:cubicBezTo>
                    <a:pt x="402" y="1779"/>
                    <a:pt x="400" y="1778"/>
                    <a:pt x="398" y="1776"/>
                  </a:cubicBezTo>
                  <a:cubicBezTo>
                    <a:pt x="426" y="1754"/>
                    <a:pt x="404" y="1765"/>
                    <a:pt x="421" y="1748"/>
                  </a:cubicBezTo>
                  <a:lnTo>
                    <a:pt x="421" y="1748"/>
                  </a:lnTo>
                  <a:cubicBezTo>
                    <a:pt x="419" y="1749"/>
                    <a:pt x="418" y="1749"/>
                    <a:pt x="417" y="1749"/>
                  </a:cubicBezTo>
                  <a:cubicBezTo>
                    <a:pt x="412" y="1749"/>
                    <a:pt x="420" y="1736"/>
                    <a:pt x="415" y="1732"/>
                  </a:cubicBezTo>
                  <a:lnTo>
                    <a:pt x="415" y="1732"/>
                  </a:lnTo>
                  <a:cubicBezTo>
                    <a:pt x="406" y="1740"/>
                    <a:pt x="404" y="1742"/>
                    <a:pt x="402" y="1742"/>
                  </a:cubicBezTo>
                  <a:cubicBezTo>
                    <a:pt x="401" y="1742"/>
                    <a:pt x="401" y="1741"/>
                    <a:pt x="400" y="1741"/>
                  </a:cubicBezTo>
                  <a:cubicBezTo>
                    <a:pt x="398" y="1741"/>
                    <a:pt x="395" y="1743"/>
                    <a:pt x="387" y="1748"/>
                  </a:cubicBezTo>
                  <a:lnTo>
                    <a:pt x="398" y="1732"/>
                  </a:lnTo>
                  <a:cubicBezTo>
                    <a:pt x="401" y="1729"/>
                    <a:pt x="403" y="1729"/>
                    <a:pt x="404" y="1729"/>
                  </a:cubicBezTo>
                  <a:cubicBezTo>
                    <a:pt x="405" y="1729"/>
                    <a:pt x="407" y="1729"/>
                    <a:pt x="410" y="1726"/>
                  </a:cubicBezTo>
                  <a:cubicBezTo>
                    <a:pt x="410" y="1720"/>
                    <a:pt x="415" y="1715"/>
                    <a:pt x="421" y="1709"/>
                  </a:cubicBezTo>
                  <a:lnTo>
                    <a:pt x="421" y="1709"/>
                  </a:lnTo>
                  <a:cubicBezTo>
                    <a:pt x="417" y="1713"/>
                    <a:pt x="413" y="1717"/>
                    <a:pt x="411" y="1717"/>
                  </a:cubicBezTo>
                  <a:cubicBezTo>
                    <a:pt x="410" y="1717"/>
                    <a:pt x="410" y="1716"/>
                    <a:pt x="410" y="1715"/>
                  </a:cubicBezTo>
                  <a:lnTo>
                    <a:pt x="404" y="1726"/>
                  </a:lnTo>
                  <a:cubicBezTo>
                    <a:pt x="402" y="1727"/>
                    <a:pt x="401" y="1727"/>
                    <a:pt x="400" y="1727"/>
                  </a:cubicBezTo>
                  <a:cubicBezTo>
                    <a:pt x="394" y="1727"/>
                    <a:pt x="409" y="1714"/>
                    <a:pt x="407" y="1714"/>
                  </a:cubicBezTo>
                  <a:lnTo>
                    <a:pt x="407" y="1714"/>
                  </a:lnTo>
                  <a:cubicBezTo>
                    <a:pt x="406" y="1714"/>
                    <a:pt x="405" y="1714"/>
                    <a:pt x="404" y="1715"/>
                  </a:cubicBezTo>
                  <a:lnTo>
                    <a:pt x="410" y="1709"/>
                  </a:lnTo>
                  <a:cubicBezTo>
                    <a:pt x="407" y="1709"/>
                    <a:pt x="405" y="1708"/>
                    <a:pt x="403" y="1708"/>
                  </a:cubicBezTo>
                  <a:cubicBezTo>
                    <a:pt x="402" y="1708"/>
                    <a:pt x="400" y="1708"/>
                    <a:pt x="398" y="1709"/>
                  </a:cubicBezTo>
                  <a:lnTo>
                    <a:pt x="398" y="1709"/>
                  </a:lnTo>
                  <a:cubicBezTo>
                    <a:pt x="398" y="1708"/>
                    <a:pt x="397" y="1707"/>
                    <a:pt x="395" y="1707"/>
                  </a:cubicBezTo>
                  <a:cubicBezTo>
                    <a:pt x="391" y="1707"/>
                    <a:pt x="385" y="1709"/>
                    <a:pt x="381" y="1709"/>
                  </a:cubicBezTo>
                  <a:cubicBezTo>
                    <a:pt x="377" y="1709"/>
                    <a:pt x="374" y="1708"/>
                    <a:pt x="376" y="1704"/>
                  </a:cubicBezTo>
                  <a:lnTo>
                    <a:pt x="382" y="1698"/>
                  </a:lnTo>
                  <a:lnTo>
                    <a:pt x="382" y="1698"/>
                  </a:lnTo>
                  <a:cubicBezTo>
                    <a:pt x="382" y="1698"/>
                    <a:pt x="377" y="1700"/>
                    <a:pt x="375" y="1700"/>
                  </a:cubicBezTo>
                  <a:cubicBezTo>
                    <a:pt x="374" y="1700"/>
                    <a:pt x="374" y="1700"/>
                    <a:pt x="376" y="1698"/>
                  </a:cubicBezTo>
                  <a:cubicBezTo>
                    <a:pt x="380" y="1698"/>
                    <a:pt x="381" y="1694"/>
                    <a:pt x="382" y="1693"/>
                  </a:cubicBezTo>
                  <a:lnTo>
                    <a:pt x="382" y="1693"/>
                  </a:lnTo>
                  <a:cubicBezTo>
                    <a:pt x="381" y="1695"/>
                    <a:pt x="379" y="1697"/>
                    <a:pt x="377" y="1697"/>
                  </a:cubicBezTo>
                  <a:lnTo>
                    <a:pt x="377" y="1697"/>
                  </a:lnTo>
                  <a:lnTo>
                    <a:pt x="382" y="1692"/>
                  </a:lnTo>
                  <a:lnTo>
                    <a:pt x="382" y="1692"/>
                  </a:lnTo>
                  <a:cubicBezTo>
                    <a:pt x="382" y="1692"/>
                    <a:pt x="382" y="1692"/>
                    <a:pt x="382" y="1692"/>
                  </a:cubicBezTo>
                  <a:cubicBezTo>
                    <a:pt x="382" y="1690"/>
                    <a:pt x="380" y="1688"/>
                    <a:pt x="378" y="1688"/>
                  </a:cubicBezTo>
                  <a:cubicBezTo>
                    <a:pt x="372" y="1688"/>
                    <a:pt x="358" y="1698"/>
                    <a:pt x="354" y="1698"/>
                  </a:cubicBezTo>
                  <a:cubicBezTo>
                    <a:pt x="370" y="1687"/>
                    <a:pt x="370" y="1676"/>
                    <a:pt x="370" y="1676"/>
                  </a:cubicBezTo>
                  <a:lnTo>
                    <a:pt x="376" y="1670"/>
                  </a:lnTo>
                  <a:cubicBezTo>
                    <a:pt x="375" y="1669"/>
                    <a:pt x="373" y="1668"/>
                    <a:pt x="372" y="1668"/>
                  </a:cubicBezTo>
                  <a:cubicBezTo>
                    <a:pt x="364" y="1668"/>
                    <a:pt x="351" y="1676"/>
                    <a:pt x="342" y="1676"/>
                  </a:cubicBezTo>
                  <a:cubicBezTo>
                    <a:pt x="358" y="1660"/>
                    <a:pt x="346" y="1659"/>
                    <a:pt x="347" y="1651"/>
                  </a:cubicBezTo>
                  <a:lnTo>
                    <a:pt x="347" y="1651"/>
                  </a:lnTo>
                  <a:cubicBezTo>
                    <a:pt x="344" y="1655"/>
                    <a:pt x="337" y="1659"/>
                    <a:pt x="337" y="1659"/>
                  </a:cubicBezTo>
                  <a:cubicBezTo>
                    <a:pt x="337" y="1657"/>
                    <a:pt x="336" y="1657"/>
                    <a:pt x="335" y="1657"/>
                  </a:cubicBezTo>
                  <a:cubicBezTo>
                    <a:pt x="333" y="1657"/>
                    <a:pt x="330" y="1658"/>
                    <a:pt x="329" y="1658"/>
                  </a:cubicBezTo>
                  <a:cubicBezTo>
                    <a:pt x="329" y="1658"/>
                    <a:pt x="331" y="1657"/>
                    <a:pt x="337" y="1653"/>
                  </a:cubicBezTo>
                  <a:cubicBezTo>
                    <a:pt x="348" y="1642"/>
                    <a:pt x="342" y="1642"/>
                    <a:pt x="342" y="1642"/>
                  </a:cubicBezTo>
                  <a:lnTo>
                    <a:pt x="342" y="1642"/>
                  </a:lnTo>
                  <a:lnTo>
                    <a:pt x="326" y="1659"/>
                  </a:lnTo>
                  <a:cubicBezTo>
                    <a:pt x="348" y="1631"/>
                    <a:pt x="303" y="1653"/>
                    <a:pt x="326" y="1631"/>
                  </a:cubicBezTo>
                  <a:lnTo>
                    <a:pt x="326" y="1631"/>
                  </a:lnTo>
                  <a:cubicBezTo>
                    <a:pt x="323" y="1634"/>
                    <a:pt x="321" y="1634"/>
                    <a:pt x="320" y="1634"/>
                  </a:cubicBezTo>
                  <a:cubicBezTo>
                    <a:pt x="319" y="1634"/>
                    <a:pt x="317" y="1634"/>
                    <a:pt x="314" y="1636"/>
                  </a:cubicBezTo>
                  <a:lnTo>
                    <a:pt x="314" y="1636"/>
                  </a:lnTo>
                  <a:lnTo>
                    <a:pt x="326" y="1625"/>
                  </a:lnTo>
                  <a:cubicBezTo>
                    <a:pt x="320" y="1620"/>
                    <a:pt x="320" y="1620"/>
                    <a:pt x="320" y="1620"/>
                  </a:cubicBezTo>
                  <a:lnTo>
                    <a:pt x="326" y="1614"/>
                  </a:lnTo>
                  <a:cubicBezTo>
                    <a:pt x="326" y="1613"/>
                    <a:pt x="325" y="1613"/>
                    <a:pt x="325" y="1613"/>
                  </a:cubicBezTo>
                  <a:cubicBezTo>
                    <a:pt x="320" y="1613"/>
                    <a:pt x="292" y="1636"/>
                    <a:pt x="292" y="1636"/>
                  </a:cubicBezTo>
                  <a:lnTo>
                    <a:pt x="309" y="1620"/>
                  </a:lnTo>
                  <a:cubicBezTo>
                    <a:pt x="304" y="1615"/>
                    <a:pt x="311" y="1607"/>
                    <a:pt x="305" y="1607"/>
                  </a:cubicBezTo>
                  <a:cubicBezTo>
                    <a:pt x="303" y="1607"/>
                    <a:pt x="301" y="1607"/>
                    <a:pt x="298" y="1608"/>
                  </a:cubicBezTo>
                  <a:cubicBezTo>
                    <a:pt x="298" y="1608"/>
                    <a:pt x="303" y="1603"/>
                    <a:pt x="303" y="1603"/>
                  </a:cubicBezTo>
                  <a:cubicBezTo>
                    <a:pt x="303" y="1603"/>
                    <a:pt x="305" y="1599"/>
                    <a:pt x="302" y="1599"/>
                  </a:cubicBezTo>
                  <a:cubicBezTo>
                    <a:pt x="301" y="1599"/>
                    <a:pt x="298" y="1600"/>
                    <a:pt x="292" y="1605"/>
                  </a:cubicBezTo>
                  <a:lnTo>
                    <a:pt x="292" y="1605"/>
                  </a:lnTo>
                  <a:cubicBezTo>
                    <a:pt x="294" y="1603"/>
                    <a:pt x="294" y="1602"/>
                    <a:pt x="293" y="1602"/>
                  </a:cubicBezTo>
                  <a:lnTo>
                    <a:pt x="293" y="1602"/>
                  </a:lnTo>
                  <a:cubicBezTo>
                    <a:pt x="291" y="1602"/>
                    <a:pt x="284" y="1605"/>
                    <a:pt x="281" y="1608"/>
                  </a:cubicBezTo>
                  <a:lnTo>
                    <a:pt x="286" y="1597"/>
                  </a:lnTo>
                  <a:lnTo>
                    <a:pt x="286" y="1597"/>
                  </a:lnTo>
                  <a:cubicBezTo>
                    <a:pt x="275" y="1608"/>
                    <a:pt x="270" y="1608"/>
                    <a:pt x="264" y="1614"/>
                  </a:cubicBezTo>
                  <a:cubicBezTo>
                    <a:pt x="266" y="1612"/>
                    <a:pt x="268" y="1610"/>
                    <a:pt x="270" y="1608"/>
                  </a:cubicBezTo>
                  <a:cubicBezTo>
                    <a:pt x="271" y="1607"/>
                    <a:pt x="271" y="1607"/>
                    <a:pt x="271" y="1607"/>
                  </a:cubicBezTo>
                  <a:lnTo>
                    <a:pt x="271" y="1607"/>
                  </a:lnTo>
                  <a:cubicBezTo>
                    <a:pt x="271" y="1607"/>
                    <a:pt x="267" y="1610"/>
                    <a:pt x="265" y="1610"/>
                  </a:cubicBezTo>
                  <a:cubicBezTo>
                    <a:pt x="265" y="1610"/>
                    <a:pt x="264" y="1609"/>
                    <a:pt x="264" y="1608"/>
                  </a:cubicBezTo>
                  <a:lnTo>
                    <a:pt x="270" y="1603"/>
                  </a:lnTo>
                  <a:lnTo>
                    <a:pt x="270" y="1603"/>
                  </a:lnTo>
                  <a:cubicBezTo>
                    <a:pt x="270" y="1603"/>
                    <a:pt x="270" y="1603"/>
                    <a:pt x="258" y="1608"/>
                  </a:cubicBezTo>
                  <a:cubicBezTo>
                    <a:pt x="253" y="1608"/>
                    <a:pt x="258" y="1603"/>
                    <a:pt x="270" y="1597"/>
                  </a:cubicBezTo>
                  <a:lnTo>
                    <a:pt x="270" y="1597"/>
                  </a:lnTo>
                  <a:cubicBezTo>
                    <a:pt x="264" y="1597"/>
                    <a:pt x="253" y="1603"/>
                    <a:pt x="253" y="1603"/>
                  </a:cubicBezTo>
                  <a:cubicBezTo>
                    <a:pt x="258" y="1597"/>
                    <a:pt x="258" y="1597"/>
                    <a:pt x="264" y="1597"/>
                  </a:cubicBezTo>
                  <a:cubicBezTo>
                    <a:pt x="264" y="1594"/>
                    <a:pt x="263" y="1593"/>
                    <a:pt x="261" y="1593"/>
                  </a:cubicBezTo>
                  <a:cubicBezTo>
                    <a:pt x="258" y="1593"/>
                    <a:pt x="254" y="1596"/>
                    <a:pt x="253" y="1596"/>
                  </a:cubicBezTo>
                  <a:cubicBezTo>
                    <a:pt x="251" y="1596"/>
                    <a:pt x="251" y="1595"/>
                    <a:pt x="253" y="1592"/>
                  </a:cubicBezTo>
                  <a:cubicBezTo>
                    <a:pt x="258" y="1586"/>
                    <a:pt x="258" y="1586"/>
                    <a:pt x="258" y="1586"/>
                  </a:cubicBezTo>
                  <a:cubicBezTo>
                    <a:pt x="264" y="1586"/>
                    <a:pt x="264" y="1592"/>
                    <a:pt x="264" y="1592"/>
                  </a:cubicBezTo>
                  <a:cubicBezTo>
                    <a:pt x="270" y="1586"/>
                    <a:pt x="270" y="1580"/>
                    <a:pt x="286" y="1569"/>
                  </a:cubicBezTo>
                  <a:lnTo>
                    <a:pt x="286" y="1569"/>
                  </a:lnTo>
                  <a:cubicBezTo>
                    <a:pt x="277" y="1574"/>
                    <a:pt x="265" y="1582"/>
                    <a:pt x="263" y="1582"/>
                  </a:cubicBezTo>
                  <a:cubicBezTo>
                    <a:pt x="263" y="1582"/>
                    <a:pt x="263" y="1581"/>
                    <a:pt x="264" y="1580"/>
                  </a:cubicBezTo>
                  <a:cubicBezTo>
                    <a:pt x="264" y="1580"/>
                    <a:pt x="264" y="1580"/>
                    <a:pt x="264" y="1575"/>
                  </a:cubicBezTo>
                  <a:cubicBezTo>
                    <a:pt x="264" y="1569"/>
                    <a:pt x="264" y="1569"/>
                    <a:pt x="264" y="1569"/>
                  </a:cubicBezTo>
                  <a:cubicBezTo>
                    <a:pt x="266" y="1569"/>
                    <a:pt x="267" y="1568"/>
                    <a:pt x="267" y="1567"/>
                  </a:cubicBezTo>
                  <a:lnTo>
                    <a:pt x="267" y="1567"/>
                  </a:lnTo>
                  <a:cubicBezTo>
                    <a:pt x="327" y="1533"/>
                    <a:pt x="378" y="1479"/>
                    <a:pt x="477" y="1479"/>
                  </a:cubicBezTo>
                  <a:cubicBezTo>
                    <a:pt x="466" y="1479"/>
                    <a:pt x="460" y="1479"/>
                    <a:pt x="460" y="1474"/>
                  </a:cubicBezTo>
                  <a:cubicBezTo>
                    <a:pt x="595" y="1451"/>
                    <a:pt x="723" y="1379"/>
                    <a:pt x="863" y="1367"/>
                  </a:cubicBezTo>
                  <a:cubicBezTo>
                    <a:pt x="897" y="1362"/>
                    <a:pt x="903" y="1351"/>
                    <a:pt x="919" y="1334"/>
                  </a:cubicBezTo>
                  <a:lnTo>
                    <a:pt x="931" y="1345"/>
                  </a:lnTo>
                  <a:lnTo>
                    <a:pt x="964" y="1317"/>
                  </a:lnTo>
                  <a:cubicBezTo>
                    <a:pt x="982" y="1310"/>
                    <a:pt x="999" y="1309"/>
                    <a:pt x="1015" y="1309"/>
                  </a:cubicBezTo>
                  <a:cubicBezTo>
                    <a:pt x="1029" y="1309"/>
                    <a:pt x="1042" y="1310"/>
                    <a:pt x="1056" y="1310"/>
                  </a:cubicBezTo>
                  <a:cubicBezTo>
                    <a:pt x="1080" y="1310"/>
                    <a:pt x="1105" y="1306"/>
                    <a:pt x="1132" y="1289"/>
                  </a:cubicBezTo>
                  <a:lnTo>
                    <a:pt x="1121" y="1283"/>
                  </a:lnTo>
                  <a:cubicBezTo>
                    <a:pt x="1143" y="1279"/>
                    <a:pt x="1181" y="1264"/>
                    <a:pt x="1194" y="1264"/>
                  </a:cubicBezTo>
                  <a:cubicBezTo>
                    <a:pt x="1197" y="1264"/>
                    <a:pt x="1199" y="1264"/>
                    <a:pt x="1199" y="1267"/>
                  </a:cubicBezTo>
                  <a:cubicBezTo>
                    <a:pt x="1199" y="1267"/>
                    <a:pt x="1203" y="1260"/>
                    <a:pt x="1210" y="1260"/>
                  </a:cubicBezTo>
                  <a:cubicBezTo>
                    <a:pt x="1212" y="1260"/>
                    <a:pt x="1214" y="1260"/>
                    <a:pt x="1216" y="1261"/>
                  </a:cubicBezTo>
                  <a:lnTo>
                    <a:pt x="1216" y="1267"/>
                  </a:lnTo>
                  <a:lnTo>
                    <a:pt x="1278" y="1239"/>
                  </a:lnTo>
                  <a:cubicBezTo>
                    <a:pt x="1283" y="1238"/>
                    <a:pt x="1287" y="1237"/>
                    <a:pt x="1290" y="1237"/>
                  </a:cubicBezTo>
                  <a:close/>
                  <a:moveTo>
                    <a:pt x="4145" y="1"/>
                  </a:moveTo>
                  <a:cubicBezTo>
                    <a:pt x="4140" y="1"/>
                    <a:pt x="4134" y="1"/>
                    <a:pt x="4123" y="7"/>
                  </a:cubicBezTo>
                  <a:lnTo>
                    <a:pt x="4067" y="29"/>
                  </a:lnTo>
                  <a:lnTo>
                    <a:pt x="3972" y="63"/>
                  </a:lnTo>
                  <a:cubicBezTo>
                    <a:pt x="3837" y="107"/>
                    <a:pt x="3703" y="152"/>
                    <a:pt x="3574" y="203"/>
                  </a:cubicBezTo>
                  <a:cubicBezTo>
                    <a:pt x="3473" y="236"/>
                    <a:pt x="3535" y="264"/>
                    <a:pt x="3406" y="292"/>
                  </a:cubicBezTo>
                  <a:lnTo>
                    <a:pt x="3434" y="264"/>
                  </a:lnTo>
                  <a:lnTo>
                    <a:pt x="3434" y="264"/>
                  </a:lnTo>
                  <a:cubicBezTo>
                    <a:pt x="3249" y="359"/>
                    <a:pt x="3048" y="421"/>
                    <a:pt x="2863" y="516"/>
                  </a:cubicBezTo>
                  <a:cubicBezTo>
                    <a:pt x="2874" y="505"/>
                    <a:pt x="2874" y="499"/>
                    <a:pt x="2891" y="494"/>
                  </a:cubicBezTo>
                  <a:lnTo>
                    <a:pt x="2891" y="494"/>
                  </a:lnTo>
                  <a:cubicBezTo>
                    <a:pt x="2846" y="499"/>
                    <a:pt x="2745" y="555"/>
                    <a:pt x="2751" y="561"/>
                  </a:cubicBezTo>
                  <a:cubicBezTo>
                    <a:pt x="2741" y="565"/>
                    <a:pt x="2737" y="566"/>
                    <a:pt x="2735" y="566"/>
                  </a:cubicBezTo>
                  <a:cubicBezTo>
                    <a:pt x="2730" y="566"/>
                    <a:pt x="2734" y="561"/>
                    <a:pt x="2723" y="561"/>
                  </a:cubicBezTo>
                  <a:cubicBezTo>
                    <a:pt x="2678" y="572"/>
                    <a:pt x="2628" y="617"/>
                    <a:pt x="2600" y="617"/>
                  </a:cubicBezTo>
                  <a:cubicBezTo>
                    <a:pt x="2600" y="617"/>
                    <a:pt x="2601" y="616"/>
                    <a:pt x="2603" y="614"/>
                  </a:cubicBezTo>
                  <a:lnTo>
                    <a:pt x="2603" y="614"/>
                  </a:lnTo>
                  <a:cubicBezTo>
                    <a:pt x="2569" y="631"/>
                    <a:pt x="2503" y="656"/>
                    <a:pt x="2527" y="656"/>
                  </a:cubicBezTo>
                  <a:cubicBezTo>
                    <a:pt x="2459" y="679"/>
                    <a:pt x="2398" y="718"/>
                    <a:pt x="2342" y="735"/>
                  </a:cubicBezTo>
                  <a:cubicBezTo>
                    <a:pt x="2308" y="768"/>
                    <a:pt x="2219" y="785"/>
                    <a:pt x="2219" y="807"/>
                  </a:cubicBezTo>
                  <a:cubicBezTo>
                    <a:pt x="2218" y="804"/>
                    <a:pt x="2214" y="803"/>
                    <a:pt x="2209" y="803"/>
                  </a:cubicBezTo>
                  <a:cubicBezTo>
                    <a:pt x="2178" y="803"/>
                    <a:pt x="2084" y="851"/>
                    <a:pt x="2051" y="875"/>
                  </a:cubicBezTo>
                  <a:cubicBezTo>
                    <a:pt x="2053" y="873"/>
                    <a:pt x="2053" y="872"/>
                    <a:pt x="2052" y="872"/>
                  </a:cubicBezTo>
                  <a:lnTo>
                    <a:pt x="2052" y="872"/>
                  </a:lnTo>
                  <a:cubicBezTo>
                    <a:pt x="2048" y="872"/>
                    <a:pt x="2030" y="880"/>
                    <a:pt x="2024" y="880"/>
                  </a:cubicBezTo>
                  <a:cubicBezTo>
                    <a:pt x="2021" y="880"/>
                    <a:pt x="2020" y="879"/>
                    <a:pt x="2023" y="875"/>
                  </a:cubicBezTo>
                  <a:lnTo>
                    <a:pt x="2023" y="875"/>
                  </a:lnTo>
                  <a:cubicBezTo>
                    <a:pt x="1972" y="897"/>
                    <a:pt x="1927" y="919"/>
                    <a:pt x="1944" y="925"/>
                  </a:cubicBezTo>
                  <a:cubicBezTo>
                    <a:pt x="1843" y="947"/>
                    <a:pt x="1771" y="1031"/>
                    <a:pt x="1703" y="1031"/>
                  </a:cubicBezTo>
                  <a:cubicBezTo>
                    <a:pt x="1597" y="1093"/>
                    <a:pt x="1491" y="1155"/>
                    <a:pt x="1390" y="1216"/>
                  </a:cubicBezTo>
                  <a:cubicBezTo>
                    <a:pt x="1384" y="1216"/>
                    <a:pt x="1379" y="1216"/>
                    <a:pt x="1379" y="1211"/>
                  </a:cubicBezTo>
                  <a:cubicBezTo>
                    <a:pt x="1384" y="1211"/>
                    <a:pt x="1390" y="1205"/>
                    <a:pt x="1395" y="1199"/>
                  </a:cubicBezTo>
                  <a:cubicBezTo>
                    <a:pt x="1395" y="1205"/>
                    <a:pt x="1395" y="1205"/>
                    <a:pt x="1395" y="1205"/>
                  </a:cubicBezTo>
                  <a:lnTo>
                    <a:pt x="1401" y="1199"/>
                  </a:lnTo>
                  <a:cubicBezTo>
                    <a:pt x="1423" y="1188"/>
                    <a:pt x="1440" y="1171"/>
                    <a:pt x="1435" y="1166"/>
                  </a:cubicBezTo>
                  <a:lnTo>
                    <a:pt x="1435" y="1166"/>
                  </a:lnTo>
                  <a:cubicBezTo>
                    <a:pt x="1423" y="1177"/>
                    <a:pt x="1407" y="1183"/>
                    <a:pt x="1395" y="1194"/>
                  </a:cubicBezTo>
                  <a:cubicBezTo>
                    <a:pt x="1401" y="1171"/>
                    <a:pt x="1401" y="1149"/>
                    <a:pt x="1345" y="1149"/>
                  </a:cubicBezTo>
                  <a:lnTo>
                    <a:pt x="1311" y="1171"/>
                  </a:lnTo>
                  <a:lnTo>
                    <a:pt x="1295" y="1166"/>
                  </a:lnTo>
                  <a:lnTo>
                    <a:pt x="1328" y="1155"/>
                  </a:lnTo>
                  <a:cubicBezTo>
                    <a:pt x="1324" y="1154"/>
                    <a:pt x="1320" y="1153"/>
                    <a:pt x="1317" y="1153"/>
                  </a:cubicBezTo>
                  <a:cubicBezTo>
                    <a:pt x="1302" y="1153"/>
                    <a:pt x="1293" y="1162"/>
                    <a:pt x="1283" y="1171"/>
                  </a:cubicBezTo>
                  <a:cubicBezTo>
                    <a:pt x="1278" y="1166"/>
                    <a:pt x="1272" y="1166"/>
                    <a:pt x="1267" y="1166"/>
                  </a:cubicBezTo>
                  <a:lnTo>
                    <a:pt x="1227" y="1194"/>
                  </a:lnTo>
                  <a:cubicBezTo>
                    <a:pt x="1223" y="1189"/>
                    <a:pt x="1238" y="1176"/>
                    <a:pt x="1225" y="1176"/>
                  </a:cubicBezTo>
                  <a:cubicBezTo>
                    <a:pt x="1223" y="1176"/>
                    <a:pt x="1220" y="1176"/>
                    <a:pt x="1216" y="1177"/>
                  </a:cubicBezTo>
                  <a:cubicBezTo>
                    <a:pt x="1199" y="1188"/>
                    <a:pt x="1239" y="1188"/>
                    <a:pt x="1211" y="1205"/>
                  </a:cubicBezTo>
                  <a:cubicBezTo>
                    <a:pt x="1197" y="1202"/>
                    <a:pt x="1192" y="1196"/>
                    <a:pt x="1186" y="1196"/>
                  </a:cubicBezTo>
                  <a:cubicBezTo>
                    <a:pt x="1182" y="1196"/>
                    <a:pt x="1178" y="1198"/>
                    <a:pt x="1171" y="1205"/>
                  </a:cubicBezTo>
                  <a:cubicBezTo>
                    <a:pt x="1166" y="1199"/>
                    <a:pt x="1171" y="1194"/>
                    <a:pt x="1177" y="1188"/>
                  </a:cubicBezTo>
                  <a:lnTo>
                    <a:pt x="1177" y="1188"/>
                  </a:lnTo>
                  <a:cubicBezTo>
                    <a:pt x="1160" y="1199"/>
                    <a:pt x="1127" y="1205"/>
                    <a:pt x="1115" y="1216"/>
                  </a:cubicBezTo>
                  <a:cubicBezTo>
                    <a:pt x="1113" y="1216"/>
                    <a:pt x="1111" y="1216"/>
                    <a:pt x="1108" y="1216"/>
                  </a:cubicBezTo>
                  <a:cubicBezTo>
                    <a:pt x="1093" y="1216"/>
                    <a:pt x="1071" y="1225"/>
                    <a:pt x="1058" y="1225"/>
                  </a:cubicBezTo>
                  <a:cubicBezTo>
                    <a:pt x="1052" y="1225"/>
                    <a:pt x="1048" y="1223"/>
                    <a:pt x="1048" y="1216"/>
                  </a:cubicBezTo>
                  <a:cubicBezTo>
                    <a:pt x="1043" y="1227"/>
                    <a:pt x="1015" y="1244"/>
                    <a:pt x="998" y="1250"/>
                  </a:cubicBezTo>
                  <a:cubicBezTo>
                    <a:pt x="1005" y="1241"/>
                    <a:pt x="1003" y="1238"/>
                    <a:pt x="997" y="1238"/>
                  </a:cubicBezTo>
                  <a:cubicBezTo>
                    <a:pt x="984" y="1238"/>
                    <a:pt x="956" y="1248"/>
                    <a:pt x="939" y="1248"/>
                  </a:cubicBezTo>
                  <a:cubicBezTo>
                    <a:pt x="931" y="1248"/>
                    <a:pt x="925" y="1245"/>
                    <a:pt x="925" y="1239"/>
                  </a:cubicBezTo>
                  <a:cubicBezTo>
                    <a:pt x="908" y="1267"/>
                    <a:pt x="841" y="1272"/>
                    <a:pt x="796" y="1300"/>
                  </a:cubicBezTo>
                  <a:cubicBezTo>
                    <a:pt x="802" y="1295"/>
                    <a:pt x="807" y="1289"/>
                    <a:pt x="807" y="1289"/>
                  </a:cubicBezTo>
                  <a:lnTo>
                    <a:pt x="807" y="1289"/>
                  </a:lnTo>
                  <a:cubicBezTo>
                    <a:pt x="796" y="1292"/>
                    <a:pt x="788" y="1292"/>
                    <a:pt x="780" y="1292"/>
                  </a:cubicBezTo>
                  <a:cubicBezTo>
                    <a:pt x="772" y="1292"/>
                    <a:pt x="765" y="1292"/>
                    <a:pt x="757" y="1295"/>
                  </a:cubicBezTo>
                  <a:cubicBezTo>
                    <a:pt x="757" y="1311"/>
                    <a:pt x="723" y="1328"/>
                    <a:pt x="701" y="1345"/>
                  </a:cubicBezTo>
                  <a:cubicBezTo>
                    <a:pt x="667" y="1334"/>
                    <a:pt x="718" y="1317"/>
                    <a:pt x="701" y="1306"/>
                  </a:cubicBezTo>
                  <a:lnTo>
                    <a:pt x="701" y="1306"/>
                  </a:lnTo>
                  <a:cubicBezTo>
                    <a:pt x="707" y="1317"/>
                    <a:pt x="651" y="1334"/>
                    <a:pt x="667" y="1339"/>
                  </a:cubicBezTo>
                  <a:cubicBezTo>
                    <a:pt x="653" y="1339"/>
                    <a:pt x="648" y="1341"/>
                    <a:pt x="644" y="1341"/>
                  </a:cubicBezTo>
                  <a:cubicBezTo>
                    <a:pt x="639" y="1341"/>
                    <a:pt x="637" y="1339"/>
                    <a:pt x="628" y="1334"/>
                  </a:cubicBezTo>
                  <a:lnTo>
                    <a:pt x="628" y="1334"/>
                  </a:lnTo>
                  <a:cubicBezTo>
                    <a:pt x="634" y="1356"/>
                    <a:pt x="606" y="1345"/>
                    <a:pt x="595" y="1362"/>
                  </a:cubicBezTo>
                  <a:cubicBezTo>
                    <a:pt x="568" y="1362"/>
                    <a:pt x="570" y="1354"/>
                    <a:pt x="563" y="1354"/>
                  </a:cubicBezTo>
                  <a:cubicBezTo>
                    <a:pt x="560" y="1354"/>
                    <a:pt x="555" y="1356"/>
                    <a:pt x="544" y="1362"/>
                  </a:cubicBezTo>
                  <a:cubicBezTo>
                    <a:pt x="522" y="1362"/>
                    <a:pt x="555" y="1345"/>
                    <a:pt x="555" y="1345"/>
                  </a:cubicBezTo>
                  <a:lnTo>
                    <a:pt x="555" y="1345"/>
                  </a:lnTo>
                  <a:cubicBezTo>
                    <a:pt x="516" y="1356"/>
                    <a:pt x="544" y="1362"/>
                    <a:pt x="539" y="1379"/>
                  </a:cubicBezTo>
                  <a:cubicBezTo>
                    <a:pt x="527" y="1383"/>
                    <a:pt x="519" y="1385"/>
                    <a:pt x="514" y="1385"/>
                  </a:cubicBezTo>
                  <a:cubicBezTo>
                    <a:pt x="500" y="1385"/>
                    <a:pt x="506" y="1372"/>
                    <a:pt x="494" y="1367"/>
                  </a:cubicBezTo>
                  <a:cubicBezTo>
                    <a:pt x="466" y="1379"/>
                    <a:pt x="449" y="1401"/>
                    <a:pt x="432" y="1407"/>
                  </a:cubicBezTo>
                  <a:cubicBezTo>
                    <a:pt x="426" y="1407"/>
                    <a:pt x="421" y="1407"/>
                    <a:pt x="426" y="1401"/>
                  </a:cubicBezTo>
                  <a:lnTo>
                    <a:pt x="426" y="1401"/>
                  </a:lnTo>
                  <a:cubicBezTo>
                    <a:pt x="398" y="1423"/>
                    <a:pt x="337" y="1429"/>
                    <a:pt x="309" y="1457"/>
                  </a:cubicBezTo>
                  <a:lnTo>
                    <a:pt x="303" y="1457"/>
                  </a:lnTo>
                  <a:cubicBezTo>
                    <a:pt x="314" y="1463"/>
                    <a:pt x="314" y="1468"/>
                    <a:pt x="320" y="1474"/>
                  </a:cubicBezTo>
                  <a:cubicBezTo>
                    <a:pt x="306" y="1483"/>
                    <a:pt x="296" y="1492"/>
                    <a:pt x="287" y="1492"/>
                  </a:cubicBezTo>
                  <a:cubicBezTo>
                    <a:pt x="285" y="1492"/>
                    <a:pt x="283" y="1492"/>
                    <a:pt x="281" y="1491"/>
                  </a:cubicBezTo>
                  <a:cubicBezTo>
                    <a:pt x="292" y="1485"/>
                    <a:pt x="292" y="1479"/>
                    <a:pt x="292" y="1474"/>
                  </a:cubicBezTo>
                  <a:lnTo>
                    <a:pt x="292" y="1474"/>
                  </a:lnTo>
                  <a:lnTo>
                    <a:pt x="275" y="1485"/>
                  </a:lnTo>
                  <a:cubicBezTo>
                    <a:pt x="253" y="1479"/>
                    <a:pt x="298" y="1474"/>
                    <a:pt x="298" y="1463"/>
                  </a:cubicBezTo>
                  <a:lnTo>
                    <a:pt x="298" y="1463"/>
                  </a:lnTo>
                  <a:cubicBezTo>
                    <a:pt x="264" y="1479"/>
                    <a:pt x="225" y="1508"/>
                    <a:pt x="197" y="1519"/>
                  </a:cubicBezTo>
                  <a:cubicBezTo>
                    <a:pt x="186" y="1508"/>
                    <a:pt x="258" y="1485"/>
                    <a:pt x="219" y="1485"/>
                  </a:cubicBezTo>
                  <a:cubicBezTo>
                    <a:pt x="230" y="1479"/>
                    <a:pt x="247" y="1479"/>
                    <a:pt x="264" y="1474"/>
                  </a:cubicBezTo>
                  <a:cubicBezTo>
                    <a:pt x="219" y="1463"/>
                    <a:pt x="286" y="1468"/>
                    <a:pt x="247" y="1451"/>
                  </a:cubicBezTo>
                  <a:lnTo>
                    <a:pt x="247" y="1451"/>
                  </a:lnTo>
                  <a:cubicBezTo>
                    <a:pt x="191" y="1474"/>
                    <a:pt x="186" y="1485"/>
                    <a:pt x="130" y="1524"/>
                  </a:cubicBezTo>
                  <a:cubicBezTo>
                    <a:pt x="124" y="1541"/>
                    <a:pt x="141" y="1530"/>
                    <a:pt x="135" y="1547"/>
                  </a:cubicBezTo>
                  <a:cubicBezTo>
                    <a:pt x="107" y="1580"/>
                    <a:pt x="90" y="1592"/>
                    <a:pt x="74" y="1603"/>
                  </a:cubicBezTo>
                  <a:cubicBezTo>
                    <a:pt x="57" y="1614"/>
                    <a:pt x="46" y="1620"/>
                    <a:pt x="40" y="1659"/>
                  </a:cubicBezTo>
                  <a:cubicBezTo>
                    <a:pt x="46" y="1681"/>
                    <a:pt x="62" y="1687"/>
                    <a:pt x="46" y="1732"/>
                  </a:cubicBezTo>
                  <a:lnTo>
                    <a:pt x="29" y="1715"/>
                  </a:lnTo>
                  <a:lnTo>
                    <a:pt x="29" y="1715"/>
                  </a:lnTo>
                  <a:cubicBezTo>
                    <a:pt x="18" y="1771"/>
                    <a:pt x="51" y="1748"/>
                    <a:pt x="34" y="1804"/>
                  </a:cubicBezTo>
                  <a:cubicBezTo>
                    <a:pt x="30" y="1795"/>
                    <a:pt x="29" y="1768"/>
                    <a:pt x="29" y="1768"/>
                  </a:cubicBezTo>
                  <a:cubicBezTo>
                    <a:pt x="29" y="1768"/>
                    <a:pt x="29" y="1769"/>
                    <a:pt x="29" y="1771"/>
                  </a:cubicBezTo>
                  <a:cubicBezTo>
                    <a:pt x="12" y="1804"/>
                    <a:pt x="34" y="1799"/>
                    <a:pt x="34" y="1827"/>
                  </a:cubicBezTo>
                  <a:lnTo>
                    <a:pt x="18" y="1832"/>
                  </a:lnTo>
                  <a:cubicBezTo>
                    <a:pt x="18" y="1888"/>
                    <a:pt x="23" y="1956"/>
                    <a:pt x="23" y="2017"/>
                  </a:cubicBezTo>
                  <a:cubicBezTo>
                    <a:pt x="20" y="2017"/>
                    <a:pt x="18" y="2012"/>
                    <a:pt x="16" y="2012"/>
                  </a:cubicBezTo>
                  <a:cubicBezTo>
                    <a:pt x="15" y="2012"/>
                    <a:pt x="14" y="2013"/>
                    <a:pt x="12" y="2017"/>
                  </a:cubicBezTo>
                  <a:cubicBezTo>
                    <a:pt x="18" y="2101"/>
                    <a:pt x="6" y="2196"/>
                    <a:pt x="1" y="2275"/>
                  </a:cubicBezTo>
                  <a:cubicBezTo>
                    <a:pt x="6" y="2280"/>
                    <a:pt x="12" y="2292"/>
                    <a:pt x="18" y="2308"/>
                  </a:cubicBezTo>
                  <a:cubicBezTo>
                    <a:pt x="18" y="2316"/>
                    <a:pt x="15" y="2324"/>
                    <a:pt x="11" y="2324"/>
                  </a:cubicBezTo>
                  <a:cubicBezTo>
                    <a:pt x="10" y="2324"/>
                    <a:pt x="8" y="2323"/>
                    <a:pt x="6" y="2320"/>
                  </a:cubicBezTo>
                  <a:lnTo>
                    <a:pt x="6" y="2320"/>
                  </a:lnTo>
                  <a:cubicBezTo>
                    <a:pt x="6" y="2341"/>
                    <a:pt x="8" y="2347"/>
                    <a:pt x="10" y="2347"/>
                  </a:cubicBezTo>
                  <a:cubicBezTo>
                    <a:pt x="13" y="2347"/>
                    <a:pt x="17" y="2338"/>
                    <a:pt x="20" y="2338"/>
                  </a:cubicBezTo>
                  <a:cubicBezTo>
                    <a:pt x="21" y="2338"/>
                    <a:pt x="22" y="2339"/>
                    <a:pt x="23" y="2342"/>
                  </a:cubicBezTo>
                  <a:cubicBezTo>
                    <a:pt x="41" y="2355"/>
                    <a:pt x="45" y="2368"/>
                    <a:pt x="38" y="2368"/>
                  </a:cubicBezTo>
                  <a:cubicBezTo>
                    <a:pt x="36" y="2368"/>
                    <a:pt x="33" y="2367"/>
                    <a:pt x="29" y="2364"/>
                  </a:cubicBezTo>
                  <a:lnTo>
                    <a:pt x="29" y="2364"/>
                  </a:lnTo>
                  <a:cubicBezTo>
                    <a:pt x="51" y="2381"/>
                    <a:pt x="62" y="2387"/>
                    <a:pt x="74" y="2398"/>
                  </a:cubicBezTo>
                  <a:cubicBezTo>
                    <a:pt x="90" y="2409"/>
                    <a:pt x="107" y="2420"/>
                    <a:pt x="118" y="2432"/>
                  </a:cubicBezTo>
                  <a:cubicBezTo>
                    <a:pt x="152" y="2454"/>
                    <a:pt x="180" y="2482"/>
                    <a:pt x="191" y="2510"/>
                  </a:cubicBezTo>
                  <a:lnTo>
                    <a:pt x="186" y="2504"/>
                  </a:lnTo>
                  <a:lnTo>
                    <a:pt x="186" y="2504"/>
                  </a:lnTo>
                  <a:cubicBezTo>
                    <a:pt x="208" y="2538"/>
                    <a:pt x="236" y="2516"/>
                    <a:pt x="258" y="2555"/>
                  </a:cubicBezTo>
                  <a:lnTo>
                    <a:pt x="253" y="2549"/>
                  </a:lnTo>
                  <a:lnTo>
                    <a:pt x="253" y="2549"/>
                  </a:lnTo>
                  <a:cubicBezTo>
                    <a:pt x="314" y="2622"/>
                    <a:pt x="398" y="2684"/>
                    <a:pt x="438" y="2751"/>
                  </a:cubicBezTo>
                  <a:cubicBezTo>
                    <a:pt x="438" y="2751"/>
                    <a:pt x="439" y="2751"/>
                    <a:pt x="440" y="2751"/>
                  </a:cubicBezTo>
                  <a:cubicBezTo>
                    <a:pt x="461" y="2751"/>
                    <a:pt x="493" y="2809"/>
                    <a:pt x="515" y="2809"/>
                  </a:cubicBezTo>
                  <a:cubicBezTo>
                    <a:pt x="517" y="2809"/>
                    <a:pt x="520" y="2808"/>
                    <a:pt x="522" y="2807"/>
                  </a:cubicBezTo>
                  <a:cubicBezTo>
                    <a:pt x="555" y="2857"/>
                    <a:pt x="539" y="2846"/>
                    <a:pt x="589" y="2908"/>
                  </a:cubicBezTo>
                  <a:cubicBezTo>
                    <a:pt x="600" y="2924"/>
                    <a:pt x="623" y="2919"/>
                    <a:pt x="639" y="2936"/>
                  </a:cubicBezTo>
                  <a:lnTo>
                    <a:pt x="628" y="2941"/>
                  </a:lnTo>
                  <a:lnTo>
                    <a:pt x="667" y="2958"/>
                  </a:lnTo>
                  <a:lnTo>
                    <a:pt x="667" y="2980"/>
                  </a:lnTo>
                  <a:lnTo>
                    <a:pt x="684" y="2997"/>
                  </a:lnTo>
                  <a:cubicBezTo>
                    <a:pt x="679" y="2992"/>
                    <a:pt x="679" y="2975"/>
                    <a:pt x="679" y="2975"/>
                  </a:cubicBezTo>
                  <a:lnTo>
                    <a:pt x="679" y="2975"/>
                  </a:lnTo>
                  <a:cubicBezTo>
                    <a:pt x="712" y="2997"/>
                    <a:pt x="735" y="3048"/>
                    <a:pt x="735" y="3053"/>
                  </a:cubicBezTo>
                  <a:lnTo>
                    <a:pt x="802" y="3104"/>
                  </a:lnTo>
                  <a:cubicBezTo>
                    <a:pt x="801" y="3105"/>
                    <a:pt x="799" y="3105"/>
                    <a:pt x="798" y="3105"/>
                  </a:cubicBezTo>
                  <a:cubicBezTo>
                    <a:pt x="796" y="3105"/>
                    <a:pt x="793" y="3104"/>
                    <a:pt x="790" y="3102"/>
                  </a:cubicBezTo>
                  <a:lnTo>
                    <a:pt x="790" y="3102"/>
                  </a:lnTo>
                  <a:cubicBezTo>
                    <a:pt x="803" y="3114"/>
                    <a:pt x="776" y="3113"/>
                    <a:pt x="813" y="3132"/>
                  </a:cubicBezTo>
                  <a:cubicBezTo>
                    <a:pt x="807" y="3126"/>
                    <a:pt x="819" y="3126"/>
                    <a:pt x="824" y="3126"/>
                  </a:cubicBezTo>
                  <a:cubicBezTo>
                    <a:pt x="830" y="3148"/>
                    <a:pt x="863" y="3182"/>
                    <a:pt x="891" y="3204"/>
                  </a:cubicBezTo>
                  <a:lnTo>
                    <a:pt x="880" y="3204"/>
                  </a:lnTo>
                  <a:cubicBezTo>
                    <a:pt x="925" y="3255"/>
                    <a:pt x="981" y="3300"/>
                    <a:pt x="1037" y="3350"/>
                  </a:cubicBezTo>
                  <a:cubicBezTo>
                    <a:pt x="1026" y="3335"/>
                    <a:pt x="1029" y="3328"/>
                    <a:pt x="1038" y="3328"/>
                  </a:cubicBezTo>
                  <a:cubicBezTo>
                    <a:pt x="1043" y="3328"/>
                    <a:pt x="1048" y="3330"/>
                    <a:pt x="1054" y="3333"/>
                  </a:cubicBezTo>
                  <a:lnTo>
                    <a:pt x="1048" y="3350"/>
                  </a:lnTo>
                  <a:cubicBezTo>
                    <a:pt x="1050" y="3351"/>
                    <a:pt x="1051" y="3351"/>
                    <a:pt x="1052" y="3351"/>
                  </a:cubicBezTo>
                  <a:cubicBezTo>
                    <a:pt x="1058" y="3351"/>
                    <a:pt x="1048" y="3341"/>
                    <a:pt x="1054" y="3341"/>
                  </a:cubicBezTo>
                  <a:lnTo>
                    <a:pt x="1054" y="3341"/>
                  </a:lnTo>
                  <a:cubicBezTo>
                    <a:pt x="1056" y="3341"/>
                    <a:pt x="1059" y="3342"/>
                    <a:pt x="1065" y="3344"/>
                  </a:cubicBezTo>
                  <a:cubicBezTo>
                    <a:pt x="1078" y="3357"/>
                    <a:pt x="1071" y="3363"/>
                    <a:pt x="1060" y="3363"/>
                  </a:cubicBezTo>
                  <a:cubicBezTo>
                    <a:pt x="1057" y="3363"/>
                    <a:pt x="1052" y="3363"/>
                    <a:pt x="1048" y="3361"/>
                  </a:cubicBezTo>
                  <a:lnTo>
                    <a:pt x="1048" y="3361"/>
                  </a:lnTo>
                  <a:lnTo>
                    <a:pt x="1076" y="3378"/>
                  </a:lnTo>
                  <a:cubicBezTo>
                    <a:pt x="1076" y="3381"/>
                    <a:pt x="1075" y="3381"/>
                    <a:pt x="1073" y="3381"/>
                  </a:cubicBezTo>
                  <a:cubicBezTo>
                    <a:pt x="1071" y="3381"/>
                    <a:pt x="1068" y="3381"/>
                    <a:pt x="1065" y="3384"/>
                  </a:cubicBezTo>
                  <a:cubicBezTo>
                    <a:pt x="1082" y="3384"/>
                    <a:pt x="1093" y="3434"/>
                    <a:pt x="1121" y="3434"/>
                  </a:cubicBezTo>
                  <a:lnTo>
                    <a:pt x="1115" y="3440"/>
                  </a:lnTo>
                  <a:cubicBezTo>
                    <a:pt x="1171" y="3490"/>
                    <a:pt x="1199" y="3512"/>
                    <a:pt x="1239" y="3552"/>
                  </a:cubicBezTo>
                  <a:cubicBezTo>
                    <a:pt x="1241" y="3549"/>
                    <a:pt x="1243" y="3549"/>
                    <a:pt x="1246" y="3549"/>
                  </a:cubicBezTo>
                  <a:cubicBezTo>
                    <a:pt x="1256" y="3549"/>
                    <a:pt x="1270" y="3563"/>
                    <a:pt x="1283" y="3563"/>
                  </a:cubicBezTo>
                  <a:cubicBezTo>
                    <a:pt x="1317" y="3597"/>
                    <a:pt x="1345" y="3641"/>
                    <a:pt x="1379" y="3675"/>
                  </a:cubicBezTo>
                  <a:cubicBezTo>
                    <a:pt x="1390" y="3683"/>
                    <a:pt x="1396" y="3685"/>
                    <a:pt x="1399" y="3685"/>
                  </a:cubicBezTo>
                  <a:cubicBezTo>
                    <a:pt x="1404" y="3685"/>
                    <a:pt x="1402" y="3680"/>
                    <a:pt x="1408" y="3680"/>
                  </a:cubicBezTo>
                  <a:cubicBezTo>
                    <a:pt x="1409" y="3680"/>
                    <a:pt x="1410" y="3680"/>
                    <a:pt x="1412" y="3681"/>
                  </a:cubicBezTo>
                  <a:cubicBezTo>
                    <a:pt x="1407" y="3690"/>
                    <a:pt x="1436" y="3716"/>
                    <a:pt x="1429" y="3716"/>
                  </a:cubicBezTo>
                  <a:cubicBezTo>
                    <a:pt x="1428" y="3716"/>
                    <a:pt x="1427" y="3716"/>
                    <a:pt x="1423" y="3714"/>
                  </a:cubicBezTo>
                  <a:lnTo>
                    <a:pt x="1423" y="3714"/>
                  </a:lnTo>
                  <a:cubicBezTo>
                    <a:pt x="1468" y="3753"/>
                    <a:pt x="1479" y="3770"/>
                    <a:pt x="1547" y="3815"/>
                  </a:cubicBezTo>
                  <a:cubicBezTo>
                    <a:pt x="1541" y="3804"/>
                    <a:pt x="1535" y="3798"/>
                    <a:pt x="1547" y="3798"/>
                  </a:cubicBezTo>
                  <a:cubicBezTo>
                    <a:pt x="1558" y="3809"/>
                    <a:pt x="1563" y="3826"/>
                    <a:pt x="1558" y="3826"/>
                  </a:cubicBezTo>
                  <a:cubicBezTo>
                    <a:pt x="1631" y="3871"/>
                    <a:pt x="1681" y="3994"/>
                    <a:pt x="1754" y="4022"/>
                  </a:cubicBezTo>
                  <a:lnTo>
                    <a:pt x="1748" y="4022"/>
                  </a:lnTo>
                  <a:lnTo>
                    <a:pt x="1815" y="4061"/>
                  </a:lnTo>
                  <a:cubicBezTo>
                    <a:pt x="1823" y="4069"/>
                    <a:pt x="1823" y="4071"/>
                    <a:pt x="1820" y="4071"/>
                  </a:cubicBezTo>
                  <a:cubicBezTo>
                    <a:pt x="1817" y="4071"/>
                    <a:pt x="1811" y="4069"/>
                    <a:pt x="1807" y="4069"/>
                  </a:cubicBezTo>
                  <a:cubicBezTo>
                    <a:pt x="1803" y="4069"/>
                    <a:pt x="1800" y="4071"/>
                    <a:pt x="1804" y="4078"/>
                  </a:cubicBezTo>
                  <a:cubicBezTo>
                    <a:pt x="1877" y="4117"/>
                    <a:pt x="1899" y="4162"/>
                    <a:pt x="1955" y="4196"/>
                  </a:cubicBezTo>
                  <a:cubicBezTo>
                    <a:pt x="1972" y="4257"/>
                    <a:pt x="2095" y="4313"/>
                    <a:pt x="2129" y="4375"/>
                  </a:cubicBezTo>
                  <a:lnTo>
                    <a:pt x="2135" y="4369"/>
                  </a:lnTo>
                  <a:cubicBezTo>
                    <a:pt x="2151" y="4375"/>
                    <a:pt x="2146" y="4386"/>
                    <a:pt x="2157" y="4397"/>
                  </a:cubicBezTo>
                  <a:cubicBezTo>
                    <a:pt x="2157" y="4392"/>
                    <a:pt x="2146" y="4381"/>
                    <a:pt x="2157" y="4381"/>
                  </a:cubicBezTo>
                  <a:cubicBezTo>
                    <a:pt x="2219" y="4425"/>
                    <a:pt x="2275" y="4481"/>
                    <a:pt x="2331" y="4537"/>
                  </a:cubicBezTo>
                  <a:lnTo>
                    <a:pt x="2415" y="4616"/>
                  </a:lnTo>
                  <a:cubicBezTo>
                    <a:pt x="2448" y="4649"/>
                    <a:pt x="2493" y="4677"/>
                    <a:pt x="2549" y="4689"/>
                  </a:cubicBezTo>
                  <a:cubicBezTo>
                    <a:pt x="2559" y="4691"/>
                    <a:pt x="2566" y="4692"/>
                    <a:pt x="2573" y="4692"/>
                  </a:cubicBezTo>
                  <a:cubicBezTo>
                    <a:pt x="2594" y="4692"/>
                    <a:pt x="2602" y="4682"/>
                    <a:pt x="2611" y="4677"/>
                  </a:cubicBezTo>
                  <a:cubicBezTo>
                    <a:pt x="2622" y="4666"/>
                    <a:pt x="2633" y="4661"/>
                    <a:pt x="2678" y="4661"/>
                  </a:cubicBezTo>
                  <a:lnTo>
                    <a:pt x="2656" y="4683"/>
                  </a:lnTo>
                  <a:cubicBezTo>
                    <a:pt x="2723" y="4661"/>
                    <a:pt x="2773" y="4638"/>
                    <a:pt x="2824" y="4621"/>
                  </a:cubicBezTo>
                  <a:cubicBezTo>
                    <a:pt x="2880" y="4610"/>
                    <a:pt x="2936" y="4599"/>
                    <a:pt x="2986" y="4577"/>
                  </a:cubicBezTo>
                  <a:lnTo>
                    <a:pt x="2986" y="4577"/>
                  </a:lnTo>
                  <a:cubicBezTo>
                    <a:pt x="2980" y="4582"/>
                    <a:pt x="2980" y="4588"/>
                    <a:pt x="2975" y="4588"/>
                  </a:cubicBezTo>
                  <a:cubicBezTo>
                    <a:pt x="2977" y="4588"/>
                    <a:pt x="2980" y="4589"/>
                    <a:pt x="2983" y="4589"/>
                  </a:cubicBezTo>
                  <a:cubicBezTo>
                    <a:pt x="3010" y="4589"/>
                    <a:pt x="3058" y="4570"/>
                    <a:pt x="3053" y="4560"/>
                  </a:cubicBezTo>
                  <a:cubicBezTo>
                    <a:pt x="3056" y="4559"/>
                    <a:pt x="3059" y="4558"/>
                    <a:pt x="3060" y="4558"/>
                  </a:cubicBezTo>
                  <a:cubicBezTo>
                    <a:pt x="3067" y="4558"/>
                    <a:pt x="3062" y="4566"/>
                    <a:pt x="3076" y="4571"/>
                  </a:cubicBezTo>
                  <a:cubicBezTo>
                    <a:pt x="3096" y="4571"/>
                    <a:pt x="3121" y="4548"/>
                    <a:pt x="3138" y="4548"/>
                  </a:cubicBezTo>
                  <a:cubicBezTo>
                    <a:pt x="3140" y="4548"/>
                    <a:pt x="3141" y="4548"/>
                    <a:pt x="3143" y="4549"/>
                  </a:cubicBezTo>
                  <a:cubicBezTo>
                    <a:pt x="3143" y="4549"/>
                    <a:pt x="3141" y="4551"/>
                    <a:pt x="3138" y="4552"/>
                  </a:cubicBezTo>
                  <a:lnTo>
                    <a:pt x="3138" y="4552"/>
                  </a:lnTo>
                  <a:cubicBezTo>
                    <a:pt x="3159" y="4546"/>
                    <a:pt x="3203" y="4537"/>
                    <a:pt x="3188" y="4532"/>
                  </a:cubicBezTo>
                  <a:cubicBezTo>
                    <a:pt x="3227" y="4526"/>
                    <a:pt x="3260" y="4504"/>
                    <a:pt x="3294" y="4504"/>
                  </a:cubicBezTo>
                  <a:cubicBezTo>
                    <a:pt x="3311" y="4487"/>
                    <a:pt x="3367" y="4493"/>
                    <a:pt x="3367" y="4476"/>
                  </a:cubicBezTo>
                  <a:cubicBezTo>
                    <a:pt x="3368" y="4480"/>
                    <a:pt x="3374" y="4482"/>
                    <a:pt x="3382" y="4482"/>
                  </a:cubicBezTo>
                  <a:cubicBezTo>
                    <a:pt x="3406" y="4482"/>
                    <a:pt x="3451" y="4466"/>
                    <a:pt x="3468" y="4453"/>
                  </a:cubicBezTo>
                  <a:lnTo>
                    <a:pt x="3468" y="4453"/>
                  </a:lnTo>
                  <a:cubicBezTo>
                    <a:pt x="3462" y="4465"/>
                    <a:pt x="3490" y="4459"/>
                    <a:pt x="3484" y="4470"/>
                  </a:cubicBezTo>
                  <a:cubicBezTo>
                    <a:pt x="3512" y="4459"/>
                    <a:pt x="3540" y="4448"/>
                    <a:pt x="3529" y="4442"/>
                  </a:cubicBezTo>
                  <a:lnTo>
                    <a:pt x="3529" y="4442"/>
                  </a:lnTo>
                  <a:cubicBezTo>
                    <a:pt x="3532" y="4442"/>
                    <a:pt x="3535" y="4443"/>
                    <a:pt x="3538" y="4443"/>
                  </a:cubicBezTo>
                  <a:cubicBezTo>
                    <a:pt x="3585" y="4443"/>
                    <a:pt x="3622" y="4409"/>
                    <a:pt x="3655" y="4409"/>
                  </a:cubicBezTo>
                  <a:cubicBezTo>
                    <a:pt x="3661" y="4409"/>
                    <a:pt x="3668" y="4410"/>
                    <a:pt x="3675" y="4414"/>
                  </a:cubicBezTo>
                  <a:cubicBezTo>
                    <a:pt x="3759" y="4381"/>
                    <a:pt x="3837" y="4353"/>
                    <a:pt x="3910" y="4330"/>
                  </a:cubicBezTo>
                  <a:lnTo>
                    <a:pt x="3910" y="4330"/>
                  </a:lnTo>
                  <a:cubicBezTo>
                    <a:pt x="3916" y="4347"/>
                    <a:pt x="3826" y="4353"/>
                    <a:pt x="3837" y="4375"/>
                  </a:cubicBezTo>
                  <a:cubicBezTo>
                    <a:pt x="3904" y="4347"/>
                    <a:pt x="3944" y="4319"/>
                    <a:pt x="4016" y="4302"/>
                  </a:cubicBezTo>
                  <a:cubicBezTo>
                    <a:pt x="4039" y="4302"/>
                    <a:pt x="4011" y="4313"/>
                    <a:pt x="4005" y="4319"/>
                  </a:cubicBezTo>
                  <a:cubicBezTo>
                    <a:pt x="4076" y="4292"/>
                    <a:pt x="4148" y="4280"/>
                    <a:pt x="4208" y="4254"/>
                  </a:cubicBezTo>
                  <a:lnTo>
                    <a:pt x="4208" y="4254"/>
                  </a:lnTo>
                  <a:cubicBezTo>
                    <a:pt x="4209" y="4255"/>
                    <a:pt x="4209" y="4255"/>
                    <a:pt x="4211" y="4256"/>
                  </a:cubicBezTo>
                  <a:lnTo>
                    <a:pt x="4211" y="4256"/>
                  </a:lnTo>
                  <a:cubicBezTo>
                    <a:pt x="4212" y="4255"/>
                    <a:pt x="4212" y="4254"/>
                    <a:pt x="4212" y="4252"/>
                  </a:cubicBezTo>
                  <a:lnTo>
                    <a:pt x="4212" y="4252"/>
                  </a:lnTo>
                  <a:cubicBezTo>
                    <a:pt x="4211" y="4252"/>
                    <a:pt x="4210" y="4253"/>
                    <a:pt x="4208" y="4254"/>
                  </a:cubicBezTo>
                  <a:lnTo>
                    <a:pt x="4208" y="4254"/>
                  </a:lnTo>
                  <a:cubicBezTo>
                    <a:pt x="4203" y="4241"/>
                    <a:pt x="4250" y="4216"/>
                    <a:pt x="4256" y="4208"/>
                  </a:cubicBezTo>
                  <a:lnTo>
                    <a:pt x="4256" y="4208"/>
                  </a:lnTo>
                  <a:cubicBezTo>
                    <a:pt x="4252" y="4216"/>
                    <a:pt x="4257" y="4218"/>
                    <a:pt x="4265" y="4218"/>
                  </a:cubicBezTo>
                  <a:cubicBezTo>
                    <a:pt x="4272" y="4218"/>
                    <a:pt x="4283" y="4216"/>
                    <a:pt x="4290" y="4216"/>
                  </a:cubicBezTo>
                  <a:cubicBezTo>
                    <a:pt x="4301" y="4216"/>
                    <a:pt x="4308" y="4219"/>
                    <a:pt x="4296" y="4235"/>
                  </a:cubicBezTo>
                  <a:cubicBezTo>
                    <a:pt x="4308" y="4235"/>
                    <a:pt x="4313" y="4224"/>
                    <a:pt x="4313" y="4218"/>
                  </a:cubicBezTo>
                  <a:cubicBezTo>
                    <a:pt x="4324" y="4218"/>
                    <a:pt x="4330" y="4218"/>
                    <a:pt x="4319" y="4229"/>
                  </a:cubicBezTo>
                  <a:cubicBezTo>
                    <a:pt x="4364" y="4213"/>
                    <a:pt x="4347" y="4207"/>
                    <a:pt x="4386" y="4196"/>
                  </a:cubicBezTo>
                  <a:lnTo>
                    <a:pt x="4386" y="4196"/>
                  </a:lnTo>
                  <a:cubicBezTo>
                    <a:pt x="4386" y="4201"/>
                    <a:pt x="4380" y="4207"/>
                    <a:pt x="4375" y="4213"/>
                  </a:cubicBezTo>
                  <a:cubicBezTo>
                    <a:pt x="4397" y="4196"/>
                    <a:pt x="4414" y="4185"/>
                    <a:pt x="4452" y="4179"/>
                  </a:cubicBezTo>
                  <a:lnTo>
                    <a:pt x="4452" y="4179"/>
                  </a:lnTo>
                  <a:cubicBezTo>
                    <a:pt x="4450" y="4180"/>
                    <a:pt x="4451" y="4183"/>
                    <a:pt x="4450" y="4184"/>
                  </a:cubicBezTo>
                  <a:lnTo>
                    <a:pt x="4450" y="4184"/>
                  </a:lnTo>
                  <a:cubicBezTo>
                    <a:pt x="4505" y="4167"/>
                    <a:pt x="4544" y="4134"/>
                    <a:pt x="4610" y="4123"/>
                  </a:cubicBezTo>
                  <a:lnTo>
                    <a:pt x="4610" y="4123"/>
                  </a:lnTo>
                  <a:cubicBezTo>
                    <a:pt x="4606" y="4132"/>
                    <a:pt x="4609" y="4134"/>
                    <a:pt x="4615" y="4134"/>
                  </a:cubicBezTo>
                  <a:cubicBezTo>
                    <a:pt x="4620" y="4134"/>
                    <a:pt x="4625" y="4133"/>
                    <a:pt x="4630" y="4133"/>
                  </a:cubicBezTo>
                  <a:cubicBezTo>
                    <a:pt x="4636" y="4133"/>
                    <a:pt x="4642" y="4134"/>
                    <a:pt x="4644" y="4140"/>
                  </a:cubicBezTo>
                  <a:lnTo>
                    <a:pt x="4677" y="4123"/>
                  </a:lnTo>
                  <a:lnTo>
                    <a:pt x="4661" y="4117"/>
                  </a:lnTo>
                  <a:cubicBezTo>
                    <a:pt x="4694" y="4112"/>
                    <a:pt x="4717" y="4089"/>
                    <a:pt x="4745" y="4089"/>
                  </a:cubicBezTo>
                  <a:lnTo>
                    <a:pt x="4722" y="4101"/>
                  </a:lnTo>
                  <a:lnTo>
                    <a:pt x="4784" y="4084"/>
                  </a:lnTo>
                  <a:lnTo>
                    <a:pt x="4750" y="4084"/>
                  </a:lnTo>
                  <a:cubicBezTo>
                    <a:pt x="4778" y="4067"/>
                    <a:pt x="4739" y="4067"/>
                    <a:pt x="4778" y="4056"/>
                  </a:cubicBezTo>
                  <a:lnTo>
                    <a:pt x="4778" y="4056"/>
                  </a:lnTo>
                  <a:cubicBezTo>
                    <a:pt x="4777" y="4057"/>
                    <a:pt x="4778" y="4057"/>
                    <a:pt x="4780" y="4057"/>
                  </a:cubicBezTo>
                  <a:cubicBezTo>
                    <a:pt x="4786" y="4057"/>
                    <a:pt x="4803" y="4054"/>
                    <a:pt x="4818" y="4054"/>
                  </a:cubicBezTo>
                  <a:cubicBezTo>
                    <a:pt x="4824" y="4054"/>
                    <a:pt x="4829" y="4055"/>
                    <a:pt x="4834" y="4056"/>
                  </a:cubicBezTo>
                  <a:cubicBezTo>
                    <a:pt x="4845" y="4045"/>
                    <a:pt x="4862" y="4033"/>
                    <a:pt x="4885" y="4033"/>
                  </a:cubicBezTo>
                  <a:cubicBezTo>
                    <a:pt x="4890" y="4033"/>
                    <a:pt x="4885" y="4050"/>
                    <a:pt x="4890" y="4056"/>
                  </a:cubicBezTo>
                  <a:cubicBezTo>
                    <a:pt x="4901" y="4034"/>
                    <a:pt x="4957" y="4028"/>
                    <a:pt x="4972" y="4008"/>
                  </a:cubicBezTo>
                  <a:lnTo>
                    <a:pt x="4972" y="4008"/>
                  </a:lnTo>
                  <a:cubicBezTo>
                    <a:pt x="4970" y="4014"/>
                    <a:pt x="4974" y="4022"/>
                    <a:pt x="4974" y="4022"/>
                  </a:cubicBezTo>
                  <a:lnTo>
                    <a:pt x="4985" y="4005"/>
                  </a:lnTo>
                  <a:cubicBezTo>
                    <a:pt x="5002" y="4005"/>
                    <a:pt x="5002" y="4005"/>
                    <a:pt x="5002" y="4017"/>
                  </a:cubicBezTo>
                  <a:cubicBezTo>
                    <a:pt x="5047" y="4005"/>
                    <a:pt x="4985" y="4000"/>
                    <a:pt x="5036" y="3994"/>
                  </a:cubicBezTo>
                  <a:lnTo>
                    <a:pt x="5036" y="3994"/>
                  </a:lnTo>
                  <a:cubicBezTo>
                    <a:pt x="5036" y="3994"/>
                    <a:pt x="5036" y="3994"/>
                    <a:pt x="5030" y="4000"/>
                  </a:cubicBezTo>
                  <a:cubicBezTo>
                    <a:pt x="5081" y="3989"/>
                    <a:pt x="5125" y="3961"/>
                    <a:pt x="5176" y="3955"/>
                  </a:cubicBezTo>
                  <a:lnTo>
                    <a:pt x="5176" y="3955"/>
                  </a:lnTo>
                  <a:cubicBezTo>
                    <a:pt x="5198" y="3966"/>
                    <a:pt x="5137" y="3972"/>
                    <a:pt x="5159" y="3983"/>
                  </a:cubicBezTo>
                  <a:cubicBezTo>
                    <a:pt x="5226" y="3961"/>
                    <a:pt x="5293" y="3916"/>
                    <a:pt x="5361" y="3899"/>
                  </a:cubicBezTo>
                  <a:lnTo>
                    <a:pt x="5344" y="3899"/>
                  </a:lnTo>
                  <a:cubicBezTo>
                    <a:pt x="5347" y="3885"/>
                    <a:pt x="5361" y="3884"/>
                    <a:pt x="5377" y="3884"/>
                  </a:cubicBezTo>
                  <a:cubicBezTo>
                    <a:pt x="5382" y="3884"/>
                    <a:pt x="5386" y="3884"/>
                    <a:pt x="5390" y="3884"/>
                  </a:cubicBezTo>
                  <a:cubicBezTo>
                    <a:pt x="5402" y="3884"/>
                    <a:pt x="5415" y="3883"/>
                    <a:pt x="5425" y="3878"/>
                  </a:cubicBezTo>
                  <a:lnTo>
                    <a:pt x="5425" y="3878"/>
                  </a:lnTo>
                  <a:cubicBezTo>
                    <a:pt x="5422" y="3881"/>
                    <a:pt x="5422" y="3888"/>
                    <a:pt x="5422" y="3888"/>
                  </a:cubicBezTo>
                  <a:cubicBezTo>
                    <a:pt x="5473" y="3877"/>
                    <a:pt x="5512" y="3849"/>
                    <a:pt x="5579" y="3821"/>
                  </a:cubicBezTo>
                  <a:lnTo>
                    <a:pt x="5579" y="3821"/>
                  </a:lnTo>
                  <a:lnTo>
                    <a:pt x="5573" y="3832"/>
                  </a:lnTo>
                  <a:cubicBezTo>
                    <a:pt x="5601" y="3826"/>
                    <a:pt x="5646" y="3809"/>
                    <a:pt x="5674" y="3804"/>
                  </a:cubicBezTo>
                  <a:cubicBezTo>
                    <a:pt x="5680" y="3793"/>
                    <a:pt x="5697" y="3793"/>
                    <a:pt x="5685" y="3787"/>
                  </a:cubicBezTo>
                  <a:lnTo>
                    <a:pt x="5685" y="3787"/>
                  </a:lnTo>
                  <a:cubicBezTo>
                    <a:pt x="5689" y="3787"/>
                    <a:pt x="5692" y="3787"/>
                    <a:pt x="5696" y="3787"/>
                  </a:cubicBezTo>
                  <a:cubicBezTo>
                    <a:pt x="5790" y="3787"/>
                    <a:pt x="5851" y="3714"/>
                    <a:pt x="5937" y="3714"/>
                  </a:cubicBezTo>
                  <a:cubicBezTo>
                    <a:pt x="5926" y="3720"/>
                    <a:pt x="5915" y="3725"/>
                    <a:pt x="5926" y="3725"/>
                  </a:cubicBezTo>
                  <a:lnTo>
                    <a:pt x="5988" y="3697"/>
                  </a:lnTo>
                  <a:cubicBezTo>
                    <a:pt x="5985" y="3692"/>
                    <a:pt x="5982" y="3690"/>
                    <a:pt x="5978" y="3690"/>
                  </a:cubicBezTo>
                  <a:cubicBezTo>
                    <a:pt x="5974" y="3690"/>
                    <a:pt x="5968" y="3692"/>
                    <a:pt x="5960" y="3692"/>
                  </a:cubicBezTo>
                  <a:cubicBezTo>
                    <a:pt x="5971" y="3681"/>
                    <a:pt x="5988" y="3669"/>
                    <a:pt x="6005" y="3664"/>
                  </a:cubicBezTo>
                  <a:lnTo>
                    <a:pt x="6005" y="3664"/>
                  </a:lnTo>
                  <a:cubicBezTo>
                    <a:pt x="5977" y="3681"/>
                    <a:pt x="6010" y="3681"/>
                    <a:pt x="6021" y="3686"/>
                  </a:cubicBezTo>
                  <a:cubicBezTo>
                    <a:pt x="6021" y="3681"/>
                    <a:pt x="6021" y="3675"/>
                    <a:pt x="6021" y="3675"/>
                  </a:cubicBezTo>
                  <a:cubicBezTo>
                    <a:pt x="6025" y="3675"/>
                    <a:pt x="6028" y="3676"/>
                    <a:pt x="6030" y="3676"/>
                  </a:cubicBezTo>
                  <a:cubicBezTo>
                    <a:pt x="6054" y="3676"/>
                    <a:pt x="6026" y="3652"/>
                    <a:pt x="6072" y="3647"/>
                  </a:cubicBezTo>
                  <a:lnTo>
                    <a:pt x="6072" y="3653"/>
                  </a:lnTo>
                  <a:cubicBezTo>
                    <a:pt x="6089" y="3647"/>
                    <a:pt x="6100" y="3630"/>
                    <a:pt x="6122" y="3630"/>
                  </a:cubicBezTo>
                  <a:cubicBezTo>
                    <a:pt x="6133" y="3636"/>
                    <a:pt x="6105" y="3641"/>
                    <a:pt x="6105" y="3647"/>
                  </a:cubicBezTo>
                  <a:cubicBezTo>
                    <a:pt x="6131" y="3642"/>
                    <a:pt x="6148" y="3613"/>
                    <a:pt x="6176" y="3613"/>
                  </a:cubicBezTo>
                  <a:cubicBezTo>
                    <a:pt x="6179" y="3613"/>
                    <a:pt x="6181" y="3613"/>
                    <a:pt x="6184" y="3613"/>
                  </a:cubicBezTo>
                  <a:cubicBezTo>
                    <a:pt x="6173" y="3619"/>
                    <a:pt x="6156" y="3625"/>
                    <a:pt x="6145" y="3636"/>
                  </a:cubicBezTo>
                  <a:cubicBezTo>
                    <a:pt x="6173" y="3636"/>
                    <a:pt x="6178" y="3636"/>
                    <a:pt x="6195" y="3630"/>
                  </a:cubicBezTo>
                  <a:lnTo>
                    <a:pt x="6245" y="3619"/>
                  </a:lnTo>
                  <a:lnTo>
                    <a:pt x="6229" y="3619"/>
                  </a:lnTo>
                  <a:cubicBezTo>
                    <a:pt x="6257" y="3580"/>
                    <a:pt x="6296" y="3591"/>
                    <a:pt x="6335" y="3557"/>
                  </a:cubicBezTo>
                  <a:lnTo>
                    <a:pt x="6335" y="3557"/>
                  </a:lnTo>
                  <a:cubicBezTo>
                    <a:pt x="6301" y="3591"/>
                    <a:pt x="6335" y="3574"/>
                    <a:pt x="6335" y="3585"/>
                  </a:cubicBezTo>
                  <a:cubicBezTo>
                    <a:pt x="6346" y="3585"/>
                    <a:pt x="6369" y="3585"/>
                    <a:pt x="6363" y="3591"/>
                  </a:cubicBezTo>
                  <a:cubicBezTo>
                    <a:pt x="6380" y="3574"/>
                    <a:pt x="6402" y="3585"/>
                    <a:pt x="6425" y="3563"/>
                  </a:cubicBezTo>
                  <a:cubicBezTo>
                    <a:pt x="6428" y="3563"/>
                    <a:pt x="6437" y="3559"/>
                    <a:pt x="6442" y="3559"/>
                  </a:cubicBezTo>
                  <a:cubicBezTo>
                    <a:pt x="6447" y="3559"/>
                    <a:pt x="6449" y="3561"/>
                    <a:pt x="6447" y="3569"/>
                  </a:cubicBezTo>
                  <a:cubicBezTo>
                    <a:pt x="6461" y="3560"/>
                    <a:pt x="6460" y="3559"/>
                    <a:pt x="6455" y="3559"/>
                  </a:cubicBezTo>
                  <a:cubicBezTo>
                    <a:pt x="6452" y="3559"/>
                    <a:pt x="6449" y="3559"/>
                    <a:pt x="6446" y="3559"/>
                  </a:cubicBezTo>
                  <a:cubicBezTo>
                    <a:pt x="6444" y="3559"/>
                    <a:pt x="6441" y="3559"/>
                    <a:pt x="6441" y="3557"/>
                  </a:cubicBezTo>
                  <a:cubicBezTo>
                    <a:pt x="6464" y="3540"/>
                    <a:pt x="6481" y="3540"/>
                    <a:pt x="6520" y="3529"/>
                  </a:cubicBezTo>
                  <a:cubicBezTo>
                    <a:pt x="6542" y="3524"/>
                    <a:pt x="6565" y="3518"/>
                    <a:pt x="6581" y="3512"/>
                  </a:cubicBezTo>
                  <a:cubicBezTo>
                    <a:pt x="6593" y="3507"/>
                    <a:pt x="6598" y="3501"/>
                    <a:pt x="6609" y="3496"/>
                  </a:cubicBezTo>
                  <a:cubicBezTo>
                    <a:pt x="6609" y="3496"/>
                    <a:pt x="6609" y="3496"/>
                    <a:pt x="6609" y="3490"/>
                  </a:cubicBezTo>
                  <a:lnTo>
                    <a:pt x="6609" y="3484"/>
                  </a:lnTo>
                  <a:cubicBezTo>
                    <a:pt x="6609" y="3479"/>
                    <a:pt x="6604" y="3473"/>
                    <a:pt x="6604" y="3468"/>
                  </a:cubicBezTo>
                  <a:cubicBezTo>
                    <a:pt x="6593" y="3434"/>
                    <a:pt x="6576" y="3417"/>
                    <a:pt x="6559" y="3406"/>
                  </a:cubicBezTo>
                  <a:cubicBezTo>
                    <a:pt x="6548" y="3389"/>
                    <a:pt x="6537" y="3384"/>
                    <a:pt x="6531" y="3367"/>
                  </a:cubicBezTo>
                  <a:lnTo>
                    <a:pt x="6531" y="3361"/>
                  </a:lnTo>
                  <a:lnTo>
                    <a:pt x="6525" y="3361"/>
                  </a:lnTo>
                  <a:cubicBezTo>
                    <a:pt x="6525" y="3367"/>
                    <a:pt x="6520" y="3367"/>
                    <a:pt x="6514" y="3367"/>
                  </a:cubicBezTo>
                  <a:cubicBezTo>
                    <a:pt x="6497" y="3361"/>
                    <a:pt x="6525" y="3350"/>
                    <a:pt x="6525" y="3350"/>
                  </a:cubicBezTo>
                  <a:cubicBezTo>
                    <a:pt x="6517" y="3348"/>
                    <a:pt x="6510" y="3348"/>
                    <a:pt x="6502" y="3348"/>
                  </a:cubicBezTo>
                  <a:cubicBezTo>
                    <a:pt x="6484" y="3348"/>
                    <a:pt x="6468" y="3351"/>
                    <a:pt x="6449" y="3355"/>
                  </a:cubicBezTo>
                  <a:lnTo>
                    <a:pt x="6449" y="3355"/>
                  </a:lnTo>
                  <a:cubicBezTo>
                    <a:pt x="6451" y="3354"/>
                    <a:pt x="6446" y="3349"/>
                    <a:pt x="6441" y="3344"/>
                  </a:cubicBezTo>
                  <a:cubicBezTo>
                    <a:pt x="6422" y="3349"/>
                    <a:pt x="6428" y="3362"/>
                    <a:pt x="6412" y="3362"/>
                  </a:cubicBezTo>
                  <a:cubicBezTo>
                    <a:pt x="6409" y="3362"/>
                    <a:pt x="6406" y="3362"/>
                    <a:pt x="6402" y="3361"/>
                  </a:cubicBezTo>
                  <a:cubicBezTo>
                    <a:pt x="6408" y="3356"/>
                    <a:pt x="6413" y="3350"/>
                    <a:pt x="6419" y="3339"/>
                  </a:cubicBezTo>
                  <a:lnTo>
                    <a:pt x="6419" y="3339"/>
                  </a:lnTo>
                  <a:cubicBezTo>
                    <a:pt x="6408" y="3344"/>
                    <a:pt x="6392" y="3355"/>
                    <a:pt x="6366" y="3361"/>
                  </a:cubicBezTo>
                  <a:lnTo>
                    <a:pt x="6366" y="3361"/>
                  </a:lnTo>
                  <a:cubicBezTo>
                    <a:pt x="6366" y="3360"/>
                    <a:pt x="6366" y="3360"/>
                    <a:pt x="6367" y="3360"/>
                  </a:cubicBezTo>
                  <a:lnTo>
                    <a:pt x="6367" y="3360"/>
                  </a:lnTo>
                  <a:cubicBezTo>
                    <a:pt x="6366" y="3360"/>
                    <a:pt x="6366" y="3361"/>
                    <a:pt x="6366" y="3361"/>
                  </a:cubicBezTo>
                  <a:lnTo>
                    <a:pt x="6366" y="3361"/>
                  </a:lnTo>
                  <a:cubicBezTo>
                    <a:pt x="6366" y="3361"/>
                    <a:pt x="6366" y="3361"/>
                    <a:pt x="6366" y="3361"/>
                  </a:cubicBezTo>
                  <a:lnTo>
                    <a:pt x="6366" y="3361"/>
                  </a:lnTo>
                  <a:cubicBezTo>
                    <a:pt x="6365" y="3363"/>
                    <a:pt x="6364" y="3365"/>
                    <a:pt x="6363" y="3367"/>
                  </a:cubicBezTo>
                  <a:lnTo>
                    <a:pt x="6357" y="3356"/>
                  </a:lnTo>
                  <a:cubicBezTo>
                    <a:pt x="6352" y="3361"/>
                    <a:pt x="6352" y="3372"/>
                    <a:pt x="6346" y="3384"/>
                  </a:cubicBezTo>
                  <a:cubicBezTo>
                    <a:pt x="6357" y="3384"/>
                    <a:pt x="6380" y="3378"/>
                    <a:pt x="6397" y="3372"/>
                  </a:cubicBezTo>
                  <a:cubicBezTo>
                    <a:pt x="6413" y="3367"/>
                    <a:pt x="6419" y="3361"/>
                    <a:pt x="6436" y="3361"/>
                  </a:cubicBezTo>
                  <a:cubicBezTo>
                    <a:pt x="6430" y="3367"/>
                    <a:pt x="6430" y="3372"/>
                    <a:pt x="6425" y="3378"/>
                  </a:cubicBezTo>
                  <a:lnTo>
                    <a:pt x="6458" y="3361"/>
                  </a:lnTo>
                  <a:cubicBezTo>
                    <a:pt x="6469" y="3361"/>
                    <a:pt x="6475" y="3372"/>
                    <a:pt x="6458" y="3378"/>
                  </a:cubicBezTo>
                  <a:cubicBezTo>
                    <a:pt x="6462" y="3379"/>
                    <a:pt x="6466" y="3379"/>
                    <a:pt x="6469" y="3379"/>
                  </a:cubicBezTo>
                  <a:cubicBezTo>
                    <a:pt x="6480" y="3379"/>
                    <a:pt x="6483" y="3374"/>
                    <a:pt x="6490" y="3374"/>
                  </a:cubicBezTo>
                  <a:cubicBezTo>
                    <a:pt x="6493" y="3374"/>
                    <a:pt x="6497" y="3375"/>
                    <a:pt x="6503" y="3378"/>
                  </a:cubicBezTo>
                  <a:lnTo>
                    <a:pt x="6509" y="3378"/>
                  </a:lnTo>
                  <a:cubicBezTo>
                    <a:pt x="6514" y="3400"/>
                    <a:pt x="6525" y="3412"/>
                    <a:pt x="6531" y="3417"/>
                  </a:cubicBezTo>
                  <a:cubicBezTo>
                    <a:pt x="6537" y="3423"/>
                    <a:pt x="6548" y="3434"/>
                    <a:pt x="6542" y="3434"/>
                  </a:cubicBezTo>
                  <a:lnTo>
                    <a:pt x="6537" y="3434"/>
                  </a:lnTo>
                  <a:cubicBezTo>
                    <a:pt x="6553" y="3456"/>
                    <a:pt x="6559" y="3462"/>
                    <a:pt x="6565" y="3462"/>
                  </a:cubicBezTo>
                  <a:cubicBezTo>
                    <a:pt x="6565" y="3462"/>
                    <a:pt x="6570" y="3462"/>
                    <a:pt x="6576" y="3468"/>
                  </a:cubicBezTo>
                  <a:cubicBezTo>
                    <a:pt x="6576" y="3468"/>
                    <a:pt x="6587" y="3479"/>
                    <a:pt x="6576" y="3484"/>
                  </a:cubicBezTo>
                  <a:cubicBezTo>
                    <a:pt x="6553" y="3484"/>
                    <a:pt x="6531" y="3479"/>
                    <a:pt x="6514" y="3473"/>
                  </a:cubicBezTo>
                  <a:lnTo>
                    <a:pt x="6514" y="3473"/>
                  </a:lnTo>
                  <a:cubicBezTo>
                    <a:pt x="6514" y="3473"/>
                    <a:pt x="6520" y="3479"/>
                    <a:pt x="6520" y="3484"/>
                  </a:cubicBezTo>
                  <a:cubicBezTo>
                    <a:pt x="6516" y="3484"/>
                    <a:pt x="6510" y="3487"/>
                    <a:pt x="6506" y="3487"/>
                  </a:cubicBezTo>
                  <a:cubicBezTo>
                    <a:pt x="6504" y="3487"/>
                    <a:pt x="6503" y="3486"/>
                    <a:pt x="6503" y="3484"/>
                  </a:cubicBezTo>
                  <a:lnTo>
                    <a:pt x="6503" y="3484"/>
                  </a:lnTo>
                  <a:cubicBezTo>
                    <a:pt x="6486" y="3496"/>
                    <a:pt x="6509" y="3484"/>
                    <a:pt x="6503" y="3501"/>
                  </a:cubicBezTo>
                  <a:cubicBezTo>
                    <a:pt x="6500" y="3501"/>
                    <a:pt x="6498" y="3501"/>
                    <a:pt x="6495" y="3501"/>
                  </a:cubicBezTo>
                  <a:cubicBezTo>
                    <a:pt x="6467" y="3501"/>
                    <a:pt x="6437" y="3519"/>
                    <a:pt x="6418" y="3519"/>
                  </a:cubicBezTo>
                  <a:cubicBezTo>
                    <a:pt x="6411" y="3519"/>
                    <a:pt x="6406" y="3518"/>
                    <a:pt x="6402" y="3512"/>
                  </a:cubicBezTo>
                  <a:lnTo>
                    <a:pt x="6402" y="3512"/>
                  </a:lnTo>
                  <a:cubicBezTo>
                    <a:pt x="6399" y="3521"/>
                    <a:pt x="6408" y="3521"/>
                    <a:pt x="6413" y="3521"/>
                  </a:cubicBezTo>
                  <a:cubicBezTo>
                    <a:pt x="6418" y="3521"/>
                    <a:pt x="6419" y="3521"/>
                    <a:pt x="6402" y="3529"/>
                  </a:cubicBezTo>
                  <a:cubicBezTo>
                    <a:pt x="6399" y="3524"/>
                    <a:pt x="6395" y="3522"/>
                    <a:pt x="6391" y="3522"/>
                  </a:cubicBezTo>
                  <a:cubicBezTo>
                    <a:pt x="6377" y="3522"/>
                    <a:pt x="6361" y="3546"/>
                    <a:pt x="6335" y="3546"/>
                  </a:cubicBezTo>
                  <a:cubicBezTo>
                    <a:pt x="6341" y="3529"/>
                    <a:pt x="6369" y="3529"/>
                    <a:pt x="6335" y="3524"/>
                  </a:cubicBezTo>
                  <a:cubicBezTo>
                    <a:pt x="6329" y="3552"/>
                    <a:pt x="6279" y="3540"/>
                    <a:pt x="6257" y="3552"/>
                  </a:cubicBezTo>
                  <a:cubicBezTo>
                    <a:pt x="6262" y="3569"/>
                    <a:pt x="6206" y="3574"/>
                    <a:pt x="6167" y="3591"/>
                  </a:cubicBezTo>
                  <a:cubicBezTo>
                    <a:pt x="6168" y="3590"/>
                    <a:pt x="6167" y="3590"/>
                    <a:pt x="6166" y="3590"/>
                  </a:cubicBezTo>
                  <a:cubicBezTo>
                    <a:pt x="6155" y="3590"/>
                    <a:pt x="6084" y="3608"/>
                    <a:pt x="6049" y="3613"/>
                  </a:cubicBezTo>
                  <a:cubicBezTo>
                    <a:pt x="6049" y="3630"/>
                    <a:pt x="6010" y="3641"/>
                    <a:pt x="5982" y="3653"/>
                  </a:cubicBezTo>
                  <a:cubicBezTo>
                    <a:pt x="5982" y="3641"/>
                    <a:pt x="5988" y="3636"/>
                    <a:pt x="5999" y="3630"/>
                  </a:cubicBezTo>
                  <a:lnTo>
                    <a:pt x="5999" y="3630"/>
                  </a:lnTo>
                  <a:lnTo>
                    <a:pt x="5971" y="3636"/>
                  </a:lnTo>
                  <a:cubicBezTo>
                    <a:pt x="5971" y="3647"/>
                    <a:pt x="5960" y="3647"/>
                    <a:pt x="5943" y="3658"/>
                  </a:cubicBezTo>
                  <a:lnTo>
                    <a:pt x="5949" y="3641"/>
                  </a:lnTo>
                  <a:lnTo>
                    <a:pt x="5949" y="3641"/>
                  </a:lnTo>
                  <a:cubicBezTo>
                    <a:pt x="5915" y="3653"/>
                    <a:pt x="5881" y="3681"/>
                    <a:pt x="5831" y="3686"/>
                  </a:cubicBezTo>
                  <a:cubicBezTo>
                    <a:pt x="5837" y="3697"/>
                    <a:pt x="5881" y="3709"/>
                    <a:pt x="5831" y="3731"/>
                  </a:cubicBezTo>
                  <a:cubicBezTo>
                    <a:pt x="5831" y="3725"/>
                    <a:pt x="5825" y="3714"/>
                    <a:pt x="5837" y="3709"/>
                  </a:cubicBezTo>
                  <a:lnTo>
                    <a:pt x="5837" y="3709"/>
                  </a:lnTo>
                  <a:cubicBezTo>
                    <a:pt x="5831" y="3709"/>
                    <a:pt x="5825" y="3720"/>
                    <a:pt x="5814" y="3720"/>
                  </a:cubicBezTo>
                  <a:lnTo>
                    <a:pt x="5831" y="3703"/>
                  </a:lnTo>
                  <a:cubicBezTo>
                    <a:pt x="5809" y="3703"/>
                    <a:pt x="5820" y="3714"/>
                    <a:pt x="5803" y="3720"/>
                  </a:cubicBezTo>
                  <a:cubicBezTo>
                    <a:pt x="5803" y="3709"/>
                    <a:pt x="5792" y="3714"/>
                    <a:pt x="5792" y="3709"/>
                  </a:cubicBezTo>
                  <a:cubicBezTo>
                    <a:pt x="5795" y="3706"/>
                    <a:pt x="5799" y="3706"/>
                    <a:pt x="5803" y="3706"/>
                  </a:cubicBezTo>
                  <a:cubicBezTo>
                    <a:pt x="5807" y="3706"/>
                    <a:pt x="5811" y="3706"/>
                    <a:pt x="5814" y="3703"/>
                  </a:cubicBezTo>
                  <a:cubicBezTo>
                    <a:pt x="5799" y="3703"/>
                    <a:pt x="5784" y="3705"/>
                    <a:pt x="5773" y="3705"/>
                  </a:cubicBezTo>
                  <a:cubicBezTo>
                    <a:pt x="5767" y="3705"/>
                    <a:pt x="5762" y="3705"/>
                    <a:pt x="5758" y="3703"/>
                  </a:cubicBezTo>
                  <a:lnTo>
                    <a:pt x="5758" y="3703"/>
                  </a:lnTo>
                  <a:cubicBezTo>
                    <a:pt x="5764" y="3709"/>
                    <a:pt x="5764" y="3714"/>
                    <a:pt x="5753" y="3720"/>
                  </a:cubicBezTo>
                  <a:cubicBezTo>
                    <a:pt x="5743" y="3723"/>
                    <a:pt x="5737" y="3724"/>
                    <a:pt x="5733" y="3724"/>
                  </a:cubicBezTo>
                  <a:cubicBezTo>
                    <a:pt x="5722" y="3724"/>
                    <a:pt x="5730" y="3714"/>
                    <a:pt x="5713" y="3714"/>
                  </a:cubicBezTo>
                  <a:cubicBezTo>
                    <a:pt x="5708" y="3725"/>
                    <a:pt x="5680" y="3725"/>
                    <a:pt x="5685" y="3742"/>
                  </a:cubicBezTo>
                  <a:cubicBezTo>
                    <a:pt x="5674" y="3742"/>
                    <a:pt x="5669" y="3737"/>
                    <a:pt x="5669" y="3737"/>
                  </a:cubicBezTo>
                  <a:cubicBezTo>
                    <a:pt x="5652" y="3748"/>
                    <a:pt x="5585" y="3765"/>
                    <a:pt x="5607" y="3770"/>
                  </a:cubicBezTo>
                  <a:cubicBezTo>
                    <a:pt x="5551" y="3804"/>
                    <a:pt x="5484" y="3804"/>
                    <a:pt x="5428" y="3832"/>
                  </a:cubicBezTo>
                  <a:lnTo>
                    <a:pt x="5422" y="3826"/>
                  </a:lnTo>
                  <a:cubicBezTo>
                    <a:pt x="5389" y="3843"/>
                    <a:pt x="5344" y="3854"/>
                    <a:pt x="5321" y="3871"/>
                  </a:cubicBezTo>
                  <a:cubicBezTo>
                    <a:pt x="5320" y="3873"/>
                    <a:pt x="5317" y="3873"/>
                    <a:pt x="5314" y="3873"/>
                  </a:cubicBezTo>
                  <a:cubicBezTo>
                    <a:pt x="5307" y="3873"/>
                    <a:pt x="5299" y="3869"/>
                    <a:pt x="5299" y="3865"/>
                  </a:cubicBezTo>
                  <a:cubicBezTo>
                    <a:pt x="5277" y="3877"/>
                    <a:pt x="5271" y="3882"/>
                    <a:pt x="5232" y="3888"/>
                  </a:cubicBezTo>
                  <a:cubicBezTo>
                    <a:pt x="5239" y="3882"/>
                    <a:pt x="5240" y="3880"/>
                    <a:pt x="5240" y="3879"/>
                  </a:cubicBezTo>
                  <a:lnTo>
                    <a:pt x="5240" y="3879"/>
                  </a:lnTo>
                  <a:cubicBezTo>
                    <a:pt x="5216" y="3881"/>
                    <a:pt x="5203" y="3881"/>
                    <a:pt x="5176" y="3899"/>
                  </a:cubicBezTo>
                  <a:cubicBezTo>
                    <a:pt x="5180" y="3895"/>
                    <a:pt x="5177" y="3893"/>
                    <a:pt x="5171" y="3893"/>
                  </a:cubicBezTo>
                  <a:cubicBezTo>
                    <a:pt x="5160" y="3893"/>
                    <a:pt x="5141" y="3898"/>
                    <a:pt x="5131" y="3905"/>
                  </a:cubicBezTo>
                  <a:lnTo>
                    <a:pt x="5159" y="3905"/>
                  </a:lnTo>
                  <a:cubicBezTo>
                    <a:pt x="5137" y="3910"/>
                    <a:pt x="5120" y="3916"/>
                    <a:pt x="5103" y="3921"/>
                  </a:cubicBezTo>
                  <a:lnTo>
                    <a:pt x="5109" y="3899"/>
                  </a:lnTo>
                  <a:lnTo>
                    <a:pt x="5109" y="3899"/>
                  </a:lnTo>
                  <a:cubicBezTo>
                    <a:pt x="5039" y="3904"/>
                    <a:pt x="5000" y="3958"/>
                    <a:pt x="4945" y="3958"/>
                  </a:cubicBezTo>
                  <a:cubicBezTo>
                    <a:pt x="4938" y="3958"/>
                    <a:pt x="4931" y="3957"/>
                    <a:pt x="4924" y="3955"/>
                  </a:cubicBezTo>
                  <a:lnTo>
                    <a:pt x="4924" y="3955"/>
                  </a:lnTo>
                  <a:cubicBezTo>
                    <a:pt x="4915" y="3963"/>
                    <a:pt x="4927" y="3963"/>
                    <a:pt x="4938" y="3963"/>
                  </a:cubicBezTo>
                  <a:cubicBezTo>
                    <a:pt x="4949" y="3963"/>
                    <a:pt x="4960" y="3963"/>
                    <a:pt x="4952" y="3972"/>
                  </a:cubicBezTo>
                  <a:cubicBezTo>
                    <a:pt x="4945" y="3973"/>
                    <a:pt x="4937" y="3973"/>
                    <a:pt x="4930" y="3973"/>
                  </a:cubicBezTo>
                  <a:cubicBezTo>
                    <a:pt x="4910" y="3973"/>
                    <a:pt x="4891" y="3970"/>
                    <a:pt x="4878" y="3970"/>
                  </a:cubicBezTo>
                  <a:cubicBezTo>
                    <a:pt x="4874" y="3970"/>
                    <a:pt x="4870" y="3971"/>
                    <a:pt x="4868" y="3972"/>
                  </a:cubicBezTo>
                  <a:cubicBezTo>
                    <a:pt x="4817" y="3972"/>
                    <a:pt x="4829" y="4005"/>
                    <a:pt x="4784" y="4011"/>
                  </a:cubicBezTo>
                  <a:cubicBezTo>
                    <a:pt x="4789" y="4017"/>
                    <a:pt x="4801" y="4028"/>
                    <a:pt x="4767" y="4045"/>
                  </a:cubicBezTo>
                  <a:cubicBezTo>
                    <a:pt x="4762" y="4045"/>
                    <a:pt x="4758" y="4046"/>
                    <a:pt x="4754" y="4046"/>
                  </a:cubicBezTo>
                  <a:cubicBezTo>
                    <a:pt x="4729" y="4046"/>
                    <a:pt x="4720" y="4032"/>
                    <a:pt x="4739" y="4022"/>
                  </a:cubicBezTo>
                  <a:cubicBezTo>
                    <a:pt x="4741" y="4020"/>
                    <a:pt x="4743" y="4020"/>
                    <a:pt x="4744" y="4020"/>
                  </a:cubicBezTo>
                  <a:cubicBezTo>
                    <a:pt x="4748" y="4020"/>
                    <a:pt x="4750" y="4022"/>
                    <a:pt x="4750" y="4022"/>
                  </a:cubicBezTo>
                  <a:cubicBezTo>
                    <a:pt x="4761" y="4017"/>
                    <a:pt x="4773" y="4011"/>
                    <a:pt x="4756" y="4011"/>
                  </a:cubicBezTo>
                  <a:lnTo>
                    <a:pt x="4756" y="4017"/>
                  </a:lnTo>
                  <a:cubicBezTo>
                    <a:pt x="4745" y="4017"/>
                    <a:pt x="4721" y="4022"/>
                    <a:pt x="4708" y="4022"/>
                  </a:cubicBezTo>
                  <a:cubicBezTo>
                    <a:pt x="4702" y="4022"/>
                    <a:pt x="4698" y="4020"/>
                    <a:pt x="4700" y="4017"/>
                  </a:cubicBezTo>
                  <a:lnTo>
                    <a:pt x="4700" y="4017"/>
                  </a:lnTo>
                  <a:cubicBezTo>
                    <a:pt x="4677" y="4028"/>
                    <a:pt x="4694" y="4028"/>
                    <a:pt x="4711" y="4028"/>
                  </a:cubicBezTo>
                  <a:cubicBezTo>
                    <a:pt x="4666" y="4028"/>
                    <a:pt x="4644" y="4045"/>
                    <a:pt x="4599" y="4050"/>
                  </a:cubicBezTo>
                  <a:cubicBezTo>
                    <a:pt x="4604" y="4050"/>
                    <a:pt x="4616" y="4056"/>
                    <a:pt x="4610" y="4061"/>
                  </a:cubicBezTo>
                  <a:cubicBezTo>
                    <a:pt x="4543" y="4073"/>
                    <a:pt x="4582" y="4078"/>
                    <a:pt x="4537" y="4089"/>
                  </a:cubicBezTo>
                  <a:cubicBezTo>
                    <a:pt x="4519" y="4089"/>
                    <a:pt x="4527" y="4079"/>
                    <a:pt x="4522" y="4079"/>
                  </a:cubicBezTo>
                  <a:lnTo>
                    <a:pt x="4522" y="4079"/>
                  </a:lnTo>
                  <a:cubicBezTo>
                    <a:pt x="4519" y="4079"/>
                    <a:pt x="4513" y="4082"/>
                    <a:pt x="4498" y="4089"/>
                  </a:cubicBezTo>
                  <a:cubicBezTo>
                    <a:pt x="4470" y="4089"/>
                    <a:pt x="4492" y="4078"/>
                    <a:pt x="4498" y="4067"/>
                  </a:cubicBezTo>
                  <a:lnTo>
                    <a:pt x="4498" y="4067"/>
                  </a:lnTo>
                  <a:cubicBezTo>
                    <a:pt x="4464" y="4089"/>
                    <a:pt x="4425" y="4084"/>
                    <a:pt x="4397" y="4089"/>
                  </a:cubicBezTo>
                  <a:lnTo>
                    <a:pt x="4420" y="4078"/>
                  </a:lnTo>
                  <a:lnTo>
                    <a:pt x="4420" y="4078"/>
                  </a:lnTo>
                  <a:cubicBezTo>
                    <a:pt x="4408" y="4084"/>
                    <a:pt x="4397" y="4084"/>
                    <a:pt x="4386" y="4089"/>
                  </a:cubicBezTo>
                  <a:lnTo>
                    <a:pt x="4403" y="4095"/>
                  </a:lnTo>
                  <a:cubicBezTo>
                    <a:pt x="4394" y="4098"/>
                    <a:pt x="4389" y="4099"/>
                    <a:pt x="4385" y="4099"/>
                  </a:cubicBezTo>
                  <a:cubicBezTo>
                    <a:pt x="4380" y="4099"/>
                    <a:pt x="4378" y="4098"/>
                    <a:pt x="4375" y="4095"/>
                  </a:cubicBezTo>
                  <a:lnTo>
                    <a:pt x="4375" y="4095"/>
                  </a:lnTo>
                  <a:cubicBezTo>
                    <a:pt x="4364" y="4106"/>
                    <a:pt x="4392" y="4112"/>
                    <a:pt x="4369" y="4129"/>
                  </a:cubicBezTo>
                  <a:cubicBezTo>
                    <a:pt x="4357" y="4129"/>
                    <a:pt x="4336" y="4140"/>
                    <a:pt x="4321" y="4140"/>
                  </a:cubicBezTo>
                  <a:cubicBezTo>
                    <a:pt x="4315" y="4140"/>
                    <a:pt x="4311" y="4139"/>
                    <a:pt x="4308" y="4134"/>
                  </a:cubicBezTo>
                  <a:cubicBezTo>
                    <a:pt x="4356" y="4129"/>
                    <a:pt x="4316" y="4124"/>
                    <a:pt x="4334" y="4112"/>
                  </a:cubicBezTo>
                  <a:lnTo>
                    <a:pt x="4334" y="4112"/>
                  </a:lnTo>
                  <a:cubicBezTo>
                    <a:pt x="4327" y="4115"/>
                    <a:pt x="4320" y="4117"/>
                    <a:pt x="4313" y="4117"/>
                  </a:cubicBezTo>
                  <a:cubicBezTo>
                    <a:pt x="4313" y="4117"/>
                    <a:pt x="4313" y="4112"/>
                    <a:pt x="4319" y="4112"/>
                  </a:cubicBezTo>
                  <a:cubicBezTo>
                    <a:pt x="4263" y="4112"/>
                    <a:pt x="4296" y="4134"/>
                    <a:pt x="4246" y="4145"/>
                  </a:cubicBezTo>
                  <a:cubicBezTo>
                    <a:pt x="4250" y="4141"/>
                    <a:pt x="4240" y="4137"/>
                    <a:pt x="4232" y="4137"/>
                  </a:cubicBezTo>
                  <a:cubicBezTo>
                    <a:pt x="4228" y="4137"/>
                    <a:pt x="4225" y="4138"/>
                    <a:pt x="4224" y="4140"/>
                  </a:cubicBezTo>
                  <a:cubicBezTo>
                    <a:pt x="4226" y="4139"/>
                    <a:pt x="4228" y="4139"/>
                    <a:pt x="4229" y="4139"/>
                  </a:cubicBezTo>
                  <a:cubicBezTo>
                    <a:pt x="4239" y="4139"/>
                    <a:pt x="4233" y="4152"/>
                    <a:pt x="4218" y="4162"/>
                  </a:cubicBezTo>
                  <a:cubicBezTo>
                    <a:pt x="4184" y="4168"/>
                    <a:pt x="4184" y="4179"/>
                    <a:pt x="4168" y="4179"/>
                  </a:cubicBezTo>
                  <a:lnTo>
                    <a:pt x="4184" y="4179"/>
                  </a:lnTo>
                  <a:cubicBezTo>
                    <a:pt x="4184" y="4190"/>
                    <a:pt x="4168" y="4190"/>
                    <a:pt x="4145" y="4201"/>
                  </a:cubicBezTo>
                  <a:cubicBezTo>
                    <a:pt x="4144" y="4200"/>
                    <a:pt x="4144" y="4199"/>
                    <a:pt x="4145" y="4197"/>
                  </a:cubicBezTo>
                  <a:lnTo>
                    <a:pt x="4145" y="4197"/>
                  </a:lnTo>
                  <a:cubicBezTo>
                    <a:pt x="4135" y="4201"/>
                    <a:pt x="4123" y="4201"/>
                    <a:pt x="4110" y="4201"/>
                  </a:cubicBezTo>
                  <a:cubicBezTo>
                    <a:pt x="4092" y="4201"/>
                    <a:pt x="4072" y="4201"/>
                    <a:pt x="4056" y="4213"/>
                  </a:cubicBezTo>
                  <a:cubicBezTo>
                    <a:pt x="4039" y="4207"/>
                    <a:pt x="4050" y="4196"/>
                    <a:pt x="4039" y="4196"/>
                  </a:cubicBezTo>
                  <a:cubicBezTo>
                    <a:pt x="4019" y="4207"/>
                    <a:pt x="4007" y="4207"/>
                    <a:pt x="3994" y="4207"/>
                  </a:cubicBezTo>
                  <a:cubicBezTo>
                    <a:pt x="3981" y="4207"/>
                    <a:pt x="3969" y="4207"/>
                    <a:pt x="3949" y="4218"/>
                  </a:cubicBezTo>
                  <a:cubicBezTo>
                    <a:pt x="3966" y="4224"/>
                    <a:pt x="3966" y="4218"/>
                    <a:pt x="3938" y="4241"/>
                  </a:cubicBezTo>
                  <a:lnTo>
                    <a:pt x="4005" y="4213"/>
                  </a:lnTo>
                  <a:lnTo>
                    <a:pt x="4005" y="4213"/>
                  </a:lnTo>
                  <a:lnTo>
                    <a:pt x="3966" y="4241"/>
                  </a:lnTo>
                  <a:cubicBezTo>
                    <a:pt x="3988" y="4235"/>
                    <a:pt x="4011" y="4224"/>
                    <a:pt x="4022" y="4218"/>
                  </a:cubicBezTo>
                  <a:lnTo>
                    <a:pt x="4022" y="4218"/>
                  </a:lnTo>
                  <a:cubicBezTo>
                    <a:pt x="4005" y="4235"/>
                    <a:pt x="4005" y="4229"/>
                    <a:pt x="4016" y="4241"/>
                  </a:cubicBezTo>
                  <a:cubicBezTo>
                    <a:pt x="4012" y="4239"/>
                    <a:pt x="4007" y="4238"/>
                    <a:pt x="4003" y="4238"/>
                  </a:cubicBezTo>
                  <a:cubicBezTo>
                    <a:pt x="3976" y="4238"/>
                    <a:pt x="3956" y="4263"/>
                    <a:pt x="3927" y="4263"/>
                  </a:cubicBezTo>
                  <a:lnTo>
                    <a:pt x="3921" y="4235"/>
                  </a:lnTo>
                  <a:cubicBezTo>
                    <a:pt x="3865" y="4235"/>
                    <a:pt x="3837" y="4269"/>
                    <a:pt x="3770" y="4280"/>
                  </a:cubicBezTo>
                  <a:lnTo>
                    <a:pt x="3792" y="4280"/>
                  </a:lnTo>
                  <a:cubicBezTo>
                    <a:pt x="3787" y="4291"/>
                    <a:pt x="3753" y="4291"/>
                    <a:pt x="3731" y="4302"/>
                  </a:cubicBezTo>
                  <a:cubicBezTo>
                    <a:pt x="3731" y="4291"/>
                    <a:pt x="3720" y="4291"/>
                    <a:pt x="3708" y="4291"/>
                  </a:cubicBezTo>
                  <a:cubicBezTo>
                    <a:pt x="3708" y="4297"/>
                    <a:pt x="3658" y="4302"/>
                    <a:pt x="3658" y="4319"/>
                  </a:cubicBezTo>
                  <a:lnTo>
                    <a:pt x="3624" y="4319"/>
                  </a:lnTo>
                  <a:cubicBezTo>
                    <a:pt x="3574" y="4325"/>
                    <a:pt x="3574" y="4358"/>
                    <a:pt x="3524" y="4369"/>
                  </a:cubicBezTo>
                  <a:cubicBezTo>
                    <a:pt x="3535" y="4353"/>
                    <a:pt x="3507" y="4353"/>
                    <a:pt x="3540" y="4336"/>
                  </a:cubicBezTo>
                  <a:lnTo>
                    <a:pt x="3540" y="4336"/>
                  </a:lnTo>
                  <a:cubicBezTo>
                    <a:pt x="3524" y="4341"/>
                    <a:pt x="3507" y="4347"/>
                    <a:pt x="3512" y="4353"/>
                  </a:cubicBezTo>
                  <a:cubicBezTo>
                    <a:pt x="3511" y="4352"/>
                    <a:pt x="3510" y="4352"/>
                    <a:pt x="3509" y="4352"/>
                  </a:cubicBezTo>
                  <a:cubicBezTo>
                    <a:pt x="3497" y="4352"/>
                    <a:pt x="3472" y="4370"/>
                    <a:pt x="3456" y="4370"/>
                  </a:cubicBezTo>
                  <a:cubicBezTo>
                    <a:pt x="3454" y="4370"/>
                    <a:pt x="3452" y="4370"/>
                    <a:pt x="3451" y="4369"/>
                  </a:cubicBezTo>
                  <a:cubicBezTo>
                    <a:pt x="3445" y="4375"/>
                    <a:pt x="3445" y="4386"/>
                    <a:pt x="3423" y="4392"/>
                  </a:cubicBezTo>
                  <a:cubicBezTo>
                    <a:pt x="3423" y="4386"/>
                    <a:pt x="3423" y="4386"/>
                    <a:pt x="3423" y="4386"/>
                  </a:cubicBezTo>
                  <a:cubicBezTo>
                    <a:pt x="3423" y="4392"/>
                    <a:pt x="3395" y="4397"/>
                    <a:pt x="3412" y="4403"/>
                  </a:cubicBezTo>
                  <a:cubicBezTo>
                    <a:pt x="3406" y="4402"/>
                    <a:pt x="3400" y="4401"/>
                    <a:pt x="3394" y="4401"/>
                  </a:cubicBezTo>
                  <a:cubicBezTo>
                    <a:pt x="3345" y="4401"/>
                    <a:pt x="3282" y="4433"/>
                    <a:pt x="3233" y="4433"/>
                  </a:cubicBezTo>
                  <a:cubicBezTo>
                    <a:pt x="3227" y="4433"/>
                    <a:pt x="3221" y="4432"/>
                    <a:pt x="3216" y="4431"/>
                  </a:cubicBezTo>
                  <a:cubicBezTo>
                    <a:pt x="3183" y="4442"/>
                    <a:pt x="3139" y="4458"/>
                    <a:pt x="3105" y="4464"/>
                  </a:cubicBezTo>
                  <a:lnTo>
                    <a:pt x="3105" y="4464"/>
                  </a:lnTo>
                  <a:cubicBezTo>
                    <a:pt x="3107" y="4463"/>
                    <a:pt x="3105" y="4460"/>
                    <a:pt x="3108" y="4459"/>
                  </a:cubicBezTo>
                  <a:lnTo>
                    <a:pt x="3108" y="4459"/>
                  </a:lnTo>
                  <a:cubicBezTo>
                    <a:pt x="3065" y="4465"/>
                    <a:pt x="3086" y="4493"/>
                    <a:pt x="3036" y="4498"/>
                  </a:cubicBezTo>
                  <a:cubicBezTo>
                    <a:pt x="3003" y="4487"/>
                    <a:pt x="3059" y="4481"/>
                    <a:pt x="3042" y="4481"/>
                  </a:cubicBezTo>
                  <a:cubicBezTo>
                    <a:pt x="3038" y="4475"/>
                    <a:pt x="3032" y="4472"/>
                    <a:pt x="3025" y="4472"/>
                  </a:cubicBezTo>
                  <a:cubicBezTo>
                    <a:pt x="3006" y="4472"/>
                    <a:pt x="2976" y="4493"/>
                    <a:pt x="2948" y="4493"/>
                  </a:cubicBezTo>
                  <a:cubicBezTo>
                    <a:pt x="2946" y="4493"/>
                    <a:pt x="2943" y="4493"/>
                    <a:pt x="2941" y="4493"/>
                  </a:cubicBezTo>
                  <a:lnTo>
                    <a:pt x="2947" y="4487"/>
                  </a:lnTo>
                  <a:cubicBezTo>
                    <a:pt x="2945" y="4487"/>
                    <a:pt x="2942" y="4486"/>
                    <a:pt x="2940" y="4486"/>
                  </a:cubicBezTo>
                  <a:cubicBezTo>
                    <a:pt x="2914" y="4486"/>
                    <a:pt x="2882" y="4515"/>
                    <a:pt x="2840" y="4521"/>
                  </a:cubicBezTo>
                  <a:cubicBezTo>
                    <a:pt x="2812" y="4543"/>
                    <a:pt x="2756" y="4565"/>
                    <a:pt x="2717" y="4582"/>
                  </a:cubicBezTo>
                  <a:cubicBezTo>
                    <a:pt x="2723" y="4565"/>
                    <a:pt x="2734" y="4571"/>
                    <a:pt x="2723" y="4560"/>
                  </a:cubicBezTo>
                  <a:lnTo>
                    <a:pt x="2723" y="4560"/>
                  </a:lnTo>
                  <a:cubicBezTo>
                    <a:pt x="2700" y="4565"/>
                    <a:pt x="2734" y="4577"/>
                    <a:pt x="2695" y="4593"/>
                  </a:cubicBezTo>
                  <a:cubicBezTo>
                    <a:pt x="2684" y="4588"/>
                    <a:pt x="2656" y="4593"/>
                    <a:pt x="2650" y="4577"/>
                  </a:cubicBezTo>
                  <a:cubicBezTo>
                    <a:pt x="2661" y="4577"/>
                    <a:pt x="2672" y="4571"/>
                    <a:pt x="2684" y="4571"/>
                  </a:cubicBezTo>
                  <a:cubicBezTo>
                    <a:pt x="2678" y="4568"/>
                    <a:pt x="2673" y="4567"/>
                    <a:pt x="2668" y="4567"/>
                  </a:cubicBezTo>
                  <a:cubicBezTo>
                    <a:pt x="2653" y="4567"/>
                    <a:pt x="2640" y="4578"/>
                    <a:pt x="2628" y="4582"/>
                  </a:cubicBezTo>
                  <a:lnTo>
                    <a:pt x="2633" y="4571"/>
                  </a:lnTo>
                  <a:lnTo>
                    <a:pt x="2622" y="4577"/>
                  </a:lnTo>
                  <a:lnTo>
                    <a:pt x="2622" y="4571"/>
                  </a:lnTo>
                  <a:cubicBezTo>
                    <a:pt x="2622" y="4571"/>
                    <a:pt x="2622" y="4571"/>
                    <a:pt x="2616" y="4577"/>
                  </a:cubicBezTo>
                  <a:cubicBezTo>
                    <a:pt x="2622" y="4571"/>
                    <a:pt x="2622" y="4565"/>
                    <a:pt x="2628" y="4565"/>
                  </a:cubicBezTo>
                  <a:cubicBezTo>
                    <a:pt x="2626" y="4562"/>
                    <a:pt x="2624" y="4561"/>
                    <a:pt x="2623" y="4561"/>
                  </a:cubicBezTo>
                  <a:cubicBezTo>
                    <a:pt x="2621" y="4561"/>
                    <a:pt x="2619" y="4564"/>
                    <a:pt x="2617" y="4564"/>
                  </a:cubicBezTo>
                  <a:cubicBezTo>
                    <a:pt x="2617" y="4564"/>
                    <a:pt x="2616" y="4563"/>
                    <a:pt x="2616" y="4560"/>
                  </a:cubicBezTo>
                  <a:cubicBezTo>
                    <a:pt x="2616" y="4554"/>
                    <a:pt x="2616" y="4554"/>
                    <a:pt x="2616" y="4554"/>
                  </a:cubicBezTo>
                  <a:lnTo>
                    <a:pt x="2611" y="4560"/>
                  </a:lnTo>
                  <a:cubicBezTo>
                    <a:pt x="2615" y="4555"/>
                    <a:pt x="2616" y="4548"/>
                    <a:pt x="2616" y="4547"/>
                  </a:cubicBezTo>
                  <a:lnTo>
                    <a:pt x="2616" y="4547"/>
                  </a:lnTo>
                  <a:cubicBezTo>
                    <a:pt x="2616" y="4548"/>
                    <a:pt x="2616" y="4548"/>
                    <a:pt x="2616" y="4549"/>
                  </a:cubicBezTo>
                  <a:cubicBezTo>
                    <a:pt x="2616" y="4548"/>
                    <a:pt x="2616" y="4547"/>
                    <a:pt x="2616" y="4547"/>
                  </a:cubicBezTo>
                  <a:cubicBezTo>
                    <a:pt x="2616" y="4547"/>
                    <a:pt x="2616" y="4547"/>
                    <a:pt x="2616" y="4547"/>
                  </a:cubicBezTo>
                  <a:lnTo>
                    <a:pt x="2616" y="4547"/>
                  </a:lnTo>
                  <a:cubicBezTo>
                    <a:pt x="2616" y="4543"/>
                    <a:pt x="2614" y="4542"/>
                    <a:pt x="2611" y="4542"/>
                  </a:cubicBezTo>
                  <a:cubicBezTo>
                    <a:pt x="2608" y="4542"/>
                    <a:pt x="2604" y="4544"/>
                    <a:pt x="2601" y="4544"/>
                  </a:cubicBezTo>
                  <a:cubicBezTo>
                    <a:pt x="2599" y="4544"/>
                    <a:pt x="2598" y="4543"/>
                    <a:pt x="2600" y="4537"/>
                  </a:cubicBezTo>
                  <a:lnTo>
                    <a:pt x="2600" y="4537"/>
                  </a:lnTo>
                  <a:cubicBezTo>
                    <a:pt x="2588" y="4537"/>
                    <a:pt x="2594" y="4549"/>
                    <a:pt x="2577" y="4560"/>
                  </a:cubicBezTo>
                  <a:lnTo>
                    <a:pt x="2588" y="4526"/>
                  </a:lnTo>
                  <a:lnTo>
                    <a:pt x="2577" y="4537"/>
                  </a:lnTo>
                  <a:cubicBezTo>
                    <a:pt x="2577" y="4537"/>
                    <a:pt x="2577" y="4532"/>
                    <a:pt x="2577" y="4526"/>
                  </a:cubicBezTo>
                  <a:cubicBezTo>
                    <a:pt x="2572" y="4532"/>
                    <a:pt x="2577" y="4532"/>
                    <a:pt x="2566" y="4537"/>
                  </a:cubicBezTo>
                  <a:cubicBezTo>
                    <a:pt x="2572" y="4526"/>
                    <a:pt x="2549" y="4532"/>
                    <a:pt x="2560" y="4515"/>
                  </a:cubicBezTo>
                  <a:lnTo>
                    <a:pt x="2560" y="4515"/>
                  </a:lnTo>
                  <a:cubicBezTo>
                    <a:pt x="2549" y="4521"/>
                    <a:pt x="2560" y="4526"/>
                    <a:pt x="2549" y="4526"/>
                  </a:cubicBezTo>
                  <a:cubicBezTo>
                    <a:pt x="2558" y="4515"/>
                    <a:pt x="2555" y="4514"/>
                    <a:pt x="2550" y="4514"/>
                  </a:cubicBezTo>
                  <a:cubicBezTo>
                    <a:pt x="2549" y="4514"/>
                    <a:pt x="2548" y="4514"/>
                    <a:pt x="2546" y="4514"/>
                  </a:cubicBezTo>
                  <a:cubicBezTo>
                    <a:pt x="2543" y="4514"/>
                    <a:pt x="2542" y="4513"/>
                    <a:pt x="2543" y="4509"/>
                  </a:cubicBezTo>
                  <a:cubicBezTo>
                    <a:pt x="2546" y="4504"/>
                    <a:pt x="2549" y="4504"/>
                    <a:pt x="2551" y="4504"/>
                  </a:cubicBezTo>
                  <a:cubicBezTo>
                    <a:pt x="2553" y="4504"/>
                    <a:pt x="2555" y="4504"/>
                    <a:pt x="2555" y="4498"/>
                  </a:cubicBezTo>
                  <a:lnTo>
                    <a:pt x="2555" y="4498"/>
                  </a:lnTo>
                  <a:cubicBezTo>
                    <a:pt x="2551" y="4500"/>
                    <a:pt x="2549" y="4501"/>
                    <a:pt x="2548" y="4501"/>
                  </a:cubicBezTo>
                  <a:cubicBezTo>
                    <a:pt x="2542" y="4501"/>
                    <a:pt x="2548" y="4487"/>
                    <a:pt x="2543" y="4487"/>
                  </a:cubicBezTo>
                  <a:cubicBezTo>
                    <a:pt x="2543" y="4481"/>
                    <a:pt x="2543" y="4481"/>
                    <a:pt x="2549" y="4476"/>
                  </a:cubicBezTo>
                  <a:lnTo>
                    <a:pt x="2549" y="4476"/>
                  </a:lnTo>
                  <a:cubicBezTo>
                    <a:pt x="2549" y="4476"/>
                    <a:pt x="2538" y="4487"/>
                    <a:pt x="2532" y="4487"/>
                  </a:cubicBezTo>
                  <a:cubicBezTo>
                    <a:pt x="2527" y="4487"/>
                    <a:pt x="2527" y="4481"/>
                    <a:pt x="2515" y="4481"/>
                  </a:cubicBezTo>
                  <a:cubicBezTo>
                    <a:pt x="2521" y="4476"/>
                    <a:pt x="2512" y="4462"/>
                    <a:pt x="2510" y="4451"/>
                  </a:cubicBezTo>
                  <a:lnTo>
                    <a:pt x="2510" y="4451"/>
                  </a:lnTo>
                  <a:cubicBezTo>
                    <a:pt x="2507" y="4452"/>
                    <a:pt x="2505" y="4453"/>
                    <a:pt x="2503" y="4453"/>
                  </a:cubicBezTo>
                  <a:cubicBezTo>
                    <a:pt x="2497" y="4453"/>
                    <a:pt x="2495" y="4448"/>
                    <a:pt x="2487" y="4448"/>
                  </a:cubicBezTo>
                  <a:cubicBezTo>
                    <a:pt x="2499" y="4437"/>
                    <a:pt x="2504" y="4437"/>
                    <a:pt x="2510" y="4437"/>
                  </a:cubicBezTo>
                  <a:lnTo>
                    <a:pt x="2504" y="4431"/>
                  </a:lnTo>
                  <a:cubicBezTo>
                    <a:pt x="2501" y="4434"/>
                    <a:pt x="2499" y="4435"/>
                    <a:pt x="2497" y="4435"/>
                  </a:cubicBezTo>
                  <a:cubicBezTo>
                    <a:pt x="2494" y="4435"/>
                    <a:pt x="2493" y="4434"/>
                    <a:pt x="2493" y="4431"/>
                  </a:cubicBezTo>
                  <a:lnTo>
                    <a:pt x="2504" y="4425"/>
                  </a:lnTo>
                  <a:cubicBezTo>
                    <a:pt x="2499" y="4420"/>
                    <a:pt x="2482" y="4420"/>
                    <a:pt x="2482" y="4409"/>
                  </a:cubicBezTo>
                  <a:cubicBezTo>
                    <a:pt x="2472" y="4414"/>
                    <a:pt x="2462" y="4432"/>
                    <a:pt x="2448" y="4432"/>
                  </a:cubicBezTo>
                  <a:cubicBezTo>
                    <a:pt x="2446" y="4432"/>
                    <a:pt x="2445" y="4432"/>
                    <a:pt x="2443" y="4431"/>
                  </a:cubicBezTo>
                  <a:cubicBezTo>
                    <a:pt x="2448" y="4425"/>
                    <a:pt x="2459" y="4420"/>
                    <a:pt x="2465" y="4420"/>
                  </a:cubicBezTo>
                  <a:lnTo>
                    <a:pt x="2459" y="4420"/>
                  </a:lnTo>
                  <a:lnTo>
                    <a:pt x="2471" y="4414"/>
                  </a:lnTo>
                  <a:cubicBezTo>
                    <a:pt x="2471" y="4413"/>
                    <a:pt x="2470" y="4413"/>
                    <a:pt x="2469" y="4413"/>
                  </a:cubicBezTo>
                  <a:cubicBezTo>
                    <a:pt x="2467" y="4413"/>
                    <a:pt x="2463" y="4416"/>
                    <a:pt x="2461" y="4416"/>
                  </a:cubicBezTo>
                  <a:cubicBezTo>
                    <a:pt x="2460" y="4416"/>
                    <a:pt x="2459" y="4415"/>
                    <a:pt x="2459" y="4414"/>
                  </a:cubicBezTo>
                  <a:cubicBezTo>
                    <a:pt x="2465" y="4409"/>
                    <a:pt x="2465" y="4409"/>
                    <a:pt x="2471" y="4403"/>
                  </a:cubicBezTo>
                  <a:cubicBezTo>
                    <a:pt x="2471" y="4403"/>
                    <a:pt x="2471" y="4409"/>
                    <a:pt x="2471" y="4409"/>
                  </a:cubicBezTo>
                  <a:cubicBezTo>
                    <a:pt x="2471" y="4403"/>
                    <a:pt x="2476" y="4397"/>
                    <a:pt x="2476" y="4392"/>
                  </a:cubicBezTo>
                  <a:lnTo>
                    <a:pt x="2476" y="4392"/>
                  </a:lnTo>
                  <a:cubicBezTo>
                    <a:pt x="2476" y="4397"/>
                    <a:pt x="2471" y="4397"/>
                    <a:pt x="2465" y="4397"/>
                  </a:cubicBezTo>
                  <a:cubicBezTo>
                    <a:pt x="2459" y="4392"/>
                    <a:pt x="2476" y="4386"/>
                    <a:pt x="2476" y="4381"/>
                  </a:cubicBezTo>
                  <a:lnTo>
                    <a:pt x="2476" y="4381"/>
                  </a:lnTo>
                  <a:cubicBezTo>
                    <a:pt x="2475" y="4382"/>
                    <a:pt x="2474" y="4382"/>
                    <a:pt x="2473" y="4382"/>
                  </a:cubicBezTo>
                  <a:cubicBezTo>
                    <a:pt x="2471" y="4382"/>
                    <a:pt x="2469" y="4379"/>
                    <a:pt x="2465" y="4379"/>
                  </a:cubicBezTo>
                  <a:cubicBezTo>
                    <a:pt x="2464" y="4379"/>
                    <a:pt x="2462" y="4379"/>
                    <a:pt x="2459" y="4381"/>
                  </a:cubicBezTo>
                  <a:cubicBezTo>
                    <a:pt x="2459" y="4381"/>
                    <a:pt x="2465" y="4375"/>
                    <a:pt x="2465" y="4375"/>
                  </a:cubicBezTo>
                  <a:cubicBezTo>
                    <a:pt x="2461" y="4375"/>
                    <a:pt x="2460" y="4366"/>
                    <a:pt x="2455" y="4366"/>
                  </a:cubicBezTo>
                  <a:cubicBezTo>
                    <a:pt x="2453" y="4366"/>
                    <a:pt x="2451" y="4367"/>
                    <a:pt x="2448" y="4369"/>
                  </a:cubicBezTo>
                  <a:lnTo>
                    <a:pt x="2443" y="4369"/>
                  </a:lnTo>
                  <a:cubicBezTo>
                    <a:pt x="2426" y="4364"/>
                    <a:pt x="2437" y="4341"/>
                    <a:pt x="2431" y="4330"/>
                  </a:cubicBezTo>
                  <a:cubicBezTo>
                    <a:pt x="2426" y="4325"/>
                    <a:pt x="2426" y="4313"/>
                    <a:pt x="2415" y="4308"/>
                  </a:cubicBezTo>
                  <a:cubicBezTo>
                    <a:pt x="2415" y="4308"/>
                    <a:pt x="2420" y="4302"/>
                    <a:pt x="2426" y="4302"/>
                  </a:cubicBezTo>
                  <a:cubicBezTo>
                    <a:pt x="2420" y="4297"/>
                    <a:pt x="2415" y="4297"/>
                    <a:pt x="2420" y="4285"/>
                  </a:cubicBezTo>
                  <a:lnTo>
                    <a:pt x="2420" y="4285"/>
                  </a:lnTo>
                  <a:cubicBezTo>
                    <a:pt x="2423" y="4287"/>
                    <a:pt x="2424" y="4287"/>
                    <a:pt x="2426" y="4287"/>
                  </a:cubicBezTo>
                  <a:cubicBezTo>
                    <a:pt x="2426" y="4287"/>
                    <a:pt x="2426" y="4287"/>
                    <a:pt x="2426" y="4287"/>
                  </a:cubicBezTo>
                  <a:lnTo>
                    <a:pt x="2426" y="4287"/>
                  </a:lnTo>
                  <a:cubicBezTo>
                    <a:pt x="2426" y="4288"/>
                    <a:pt x="2426" y="4289"/>
                    <a:pt x="2426" y="4291"/>
                  </a:cubicBezTo>
                  <a:cubicBezTo>
                    <a:pt x="2431" y="4280"/>
                    <a:pt x="2437" y="4280"/>
                    <a:pt x="2420" y="4274"/>
                  </a:cubicBezTo>
                  <a:cubicBezTo>
                    <a:pt x="2431" y="4274"/>
                    <a:pt x="2431" y="4263"/>
                    <a:pt x="2431" y="4263"/>
                  </a:cubicBezTo>
                  <a:lnTo>
                    <a:pt x="2431" y="4263"/>
                  </a:lnTo>
                  <a:lnTo>
                    <a:pt x="2420" y="4269"/>
                  </a:lnTo>
                  <a:cubicBezTo>
                    <a:pt x="2420" y="4263"/>
                    <a:pt x="2420" y="4263"/>
                    <a:pt x="2420" y="4257"/>
                  </a:cubicBezTo>
                  <a:lnTo>
                    <a:pt x="2437" y="4257"/>
                  </a:lnTo>
                  <a:cubicBezTo>
                    <a:pt x="2448" y="4235"/>
                    <a:pt x="2403" y="4235"/>
                    <a:pt x="2426" y="4218"/>
                  </a:cubicBezTo>
                  <a:cubicBezTo>
                    <a:pt x="2426" y="4218"/>
                    <a:pt x="2426" y="4213"/>
                    <a:pt x="2431" y="4213"/>
                  </a:cubicBezTo>
                  <a:lnTo>
                    <a:pt x="2426" y="4213"/>
                  </a:lnTo>
                  <a:cubicBezTo>
                    <a:pt x="2420" y="4218"/>
                    <a:pt x="2420" y="4218"/>
                    <a:pt x="2420" y="4218"/>
                  </a:cubicBezTo>
                  <a:cubicBezTo>
                    <a:pt x="2415" y="4224"/>
                    <a:pt x="2415" y="4224"/>
                    <a:pt x="2409" y="4224"/>
                  </a:cubicBezTo>
                  <a:cubicBezTo>
                    <a:pt x="2409" y="4224"/>
                    <a:pt x="2409" y="4218"/>
                    <a:pt x="2409" y="4218"/>
                  </a:cubicBezTo>
                  <a:cubicBezTo>
                    <a:pt x="2409" y="4218"/>
                    <a:pt x="2415" y="4218"/>
                    <a:pt x="2415" y="4213"/>
                  </a:cubicBezTo>
                  <a:cubicBezTo>
                    <a:pt x="2415" y="4218"/>
                    <a:pt x="2415" y="4218"/>
                    <a:pt x="2420" y="4218"/>
                  </a:cubicBezTo>
                  <a:lnTo>
                    <a:pt x="2420" y="4213"/>
                  </a:lnTo>
                  <a:cubicBezTo>
                    <a:pt x="2420" y="4207"/>
                    <a:pt x="2420" y="4207"/>
                    <a:pt x="2426" y="4207"/>
                  </a:cubicBezTo>
                  <a:cubicBezTo>
                    <a:pt x="2426" y="4207"/>
                    <a:pt x="2426" y="4207"/>
                    <a:pt x="2431" y="4201"/>
                  </a:cubicBezTo>
                  <a:cubicBezTo>
                    <a:pt x="2431" y="4205"/>
                    <a:pt x="2431" y="4209"/>
                    <a:pt x="2433" y="4209"/>
                  </a:cubicBezTo>
                  <a:cubicBezTo>
                    <a:pt x="2434" y="4209"/>
                    <a:pt x="2435" y="4209"/>
                    <a:pt x="2437" y="4207"/>
                  </a:cubicBezTo>
                  <a:cubicBezTo>
                    <a:pt x="2437" y="4207"/>
                    <a:pt x="2437" y="4213"/>
                    <a:pt x="2437" y="4218"/>
                  </a:cubicBezTo>
                  <a:cubicBezTo>
                    <a:pt x="2437" y="4207"/>
                    <a:pt x="2443" y="4213"/>
                    <a:pt x="2443" y="4201"/>
                  </a:cubicBezTo>
                  <a:cubicBezTo>
                    <a:pt x="2444" y="4205"/>
                    <a:pt x="2447" y="4206"/>
                    <a:pt x="2449" y="4206"/>
                  </a:cubicBezTo>
                  <a:cubicBezTo>
                    <a:pt x="2451" y="4206"/>
                    <a:pt x="2453" y="4205"/>
                    <a:pt x="2455" y="4205"/>
                  </a:cubicBezTo>
                  <a:cubicBezTo>
                    <a:pt x="2458" y="4205"/>
                    <a:pt x="2459" y="4206"/>
                    <a:pt x="2459" y="4213"/>
                  </a:cubicBezTo>
                  <a:cubicBezTo>
                    <a:pt x="2459" y="4207"/>
                    <a:pt x="2465" y="4196"/>
                    <a:pt x="2465" y="4196"/>
                  </a:cubicBezTo>
                  <a:cubicBezTo>
                    <a:pt x="2465" y="4207"/>
                    <a:pt x="2469" y="4207"/>
                    <a:pt x="2474" y="4207"/>
                  </a:cubicBezTo>
                  <a:cubicBezTo>
                    <a:pt x="2479" y="4207"/>
                    <a:pt x="2485" y="4207"/>
                    <a:pt x="2487" y="4218"/>
                  </a:cubicBezTo>
                  <a:cubicBezTo>
                    <a:pt x="2487" y="4196"/>
                    <a:pt x="2499" y="4207"/>
                    <a:pt x="2504" y="4196"/>
                  </a:cubicBezTo>
                  <a:cubicBezTo>
                    <a:pt x="2510" y="4196"/>
                    <a:pt x="2515" y="4207"/>
                    <a:pt x="2515" y="4207"/>
                  </a:cubicBezTo>
                  <a:cubicBezTo>
                    <a:pt x="2515" y="4190"/>
                    <a:pt x="2521" y="4185"/>
                    <a:pt x="2521" y="4173"/>
                  </a:cubicBezTo>
                  <a:cubicBezTo>
                    <a:pt x="2532" y="4190"/>
                    <a:pt x="2521" y="4196"/>
                    <a:pt x="2527" y="4213"/>
                  </a:cubicBezTo>
                  <a:cubicBezTo>
                    <a:pt x="2527" y="4196"/>
                    <a:pt x="2538" y="4196"/>
                    <a:pt x="2532" y="4185"/>
                  </a:cubicBezTo>
                  <a:lnTo>
                    <a:pt x="2532" y="4185"/>
                  </a:lnTo>
                  <a:cubicBezTo>
                    <a:pt x="2538" y="4190"/>
                    <a:pt x="2538" y="4185"/>
                    <a:pt x="2543" y="4201"/>
                  </a:cubicBezTo>
                  <a:cubicBezTo>
                    <a:pt x="2541" y="4190"/>
                    <a:pt x="2541" y="4189"/>
                    <a:pt x="2542" y="4189"/>
                  </a:cubicBezTo>
                  <a:lnTo>
                    <a:pt x="2542" y="4189"/>
                  </a:lnTo>
                  <a:cubicBezTo>
                    <a:pt x="2543" y="4189"/>
                    <a:pt x="2543" y="4189"/>
                    <a:pt x="2544" y="4189"/>
                  </a:cubicBezTo>
                  <a:cubicBezTo>
                    <a:pt x="2545" y="4189"/>
                    <a:pt x="2547" y="4188"/>
                    <a:pt x="2549" y="4185"/>
                  </a:cubicBezTo>
                  <a:cubicBezTo>
                    <a:pt x="2554" y="4189"/>
                    <a:pt x="2554" y="4197"/>
                    <a:pt x="2558" y="4197"/>
                  </a:cubicBezTo>
                  <a:cubicBezTo>
                    <a:pt x="2558" y="4197"/>
                    <a:pt x="2559" y="4197"/>
                    <a:pt x="2560" y="4196"/>
                  </a:cubicBezTo>
                  <a:cubicBezTo>
                    <a:pt x="2560" y="4201"/>
                    <a:pt x="2560" y="4207"/>
                    <a:pt x="2560" y="4207"/>
                  </a:cubicBezTo>
                  <a:cubicBezTo>
                    <a:pt x="2566" y="4207"/>
                    <a:pt x="2560" y="4190"/>
                    <a:pt x="2560" y="4185"/>
                  </a:cubicBezTo>
                  <a:cubicBezTo>
                    <a:pt x="2561" y="4182"/>
                    <a:pt x="2562" y="4181"/>
                    <a:pt x="2563" y="4181"/>
                  </a:cubicBezTo>
                  <a:cubicBezTo>
                    <a:pt x="2566" y="4181"/>
                    <a:pt x="2567" y="4197"/>
                    <a:pt x="2572" y="4201"/>
                  </a:cubicBezTo>
                  <a:cubicBezTo>
                    <a:pt x="2572" y="4196"/>
                    <a:pt x="2577" y="4179"/>
                    <a:pt x="2577" y="4179"/>
                  </a:cubicBezTo>
                  <a:cubicBezTo>
                    <a:pt x="2583" y="4185"/>
                    <a:pt x="2583" y="4185"/>
                    <a:pt x="2583" y="4185"/>
                  </a:cubicBezTo>
                  <a:cubicBezTo>
                    <a:pt x="2583" y="4173"/>
                    <a:pt x="2600" y="4185"/>
                    <a:pt x="2600" y="4162"/>
                  </a:cubicBezTo>
                  <a:cubicBezTo>
                    <a:pt x="2600" y="4168"/>
                    <a:pt x="2605" y="4168"/>
                    <a:pt x="2605" y="4168"/>
                  </a:cubicBezTo>
                  <a:cubicBezTo>
                    <a:pt x="2600" y="4162"/>
                    <a:pt x="2600" y="4151"/>
                    <a:pt x="2600" y="4145"/>
                  </a:cubicBezTo>
                  <a:cubicBezTo>
                    <a:pt x="2600" y="4145"/>
                    <a:pt x="2600" y="4140"/>
                    <a:pt x="2601" y="4140"/>
                  </a:cubicBezTo>
                  <a:cubicBezTo>
                    <a:pt x="2602" y="4140"/>
                    <a:pt x="2603" y="4142"/>
                    <a:pt x="2605" y="4145"/>
                  </a:cubicBezTo>
                  <a:cubicBezTo>
                    <a:pt x="2611" y="4162"/>
                    <a:pt x="2600" y="4157"/>
                    <a:pt x="2605" y="4168"/>
                  </a:cubicBezTo>
                  <a:cubicBezTo>
                    <a:pt x="2611" y="4157"/>
                    <a:pt x="2616" y="4145"/>
                    <a:pt x="2622" y="4145"/>
                  </a:cubicBezTo>
                  <a:lnTo>
                    <a:pt x="2622" y="4145"/>
                  </a:lnTo>
                  <a:cubicBezTo>
                    <a:pt x="2628" y="4162"/>
                    <a:pt x="2611" y="4157"/>
                    <a:pt x="2622" y="4168"/>
                  </a:cubicBezTo>
                  <a:lnTo>
                    <a:pt x="2611" y="4162"/>
                  </a:lnTo>
                  <a:lnTo>
                    <a:pt x="2611" y="4162"/>
                  </a:lnTo>
                  <a:cubicBezTo>
                    <a:pt x="2622" y="4185"/>
                    <a:pt x="2605" y="4162"/>
                    <a:pt x="2616" y="4190"/>
                  </a:cubicBezTo>
                  <a:cubicBezTo>
                    <a:pt x="2628" y="4190"/>
                    <a:pt x="2628" y="4179"/>
                    <a:pt x="2639" y="4179"/>
                  </a:cubicBezTo>
                  <a:cubicBezTo>
                    <a:pt x="2639" y="4173"/>
                    <a:pt x="2633" y="4168"/>
                    <a:pt x="2633" y="4157"/>
                  </a:cubicBezTo>
                  <a:cubicBezTo>
                    <a:pt x="2635" y="4154"/>
                    <a:pt x="2636" y="4153"/>
                    <a:pt x="2638" y="4153"/>
                  </a:cubicBezTo>
                  <a:cubicBezTo>
                    <a:pt x="2645" y="4153"/>
                    <a:pt x="2653" y="4179"/>
                    <a:pt x="2658" y="4179"/>
                  </a:cubicBezTo>
                  <a:cubicBezTo>
                    <a:pt x="2659" y="4179"/>
                    <a:pt x="2660" y="4177"/>
                    <a:pt x="2661" y="4173"/>
                  </a:cubicBezTo>
                  <a:cubicBezTo>
                    <a:pt x="2661" y="4164"/>
                    <a:pt x="2661" y="4148"/>
                    <a:pt x="2664" y="4148"/>
                  </a:cubicBezTo>
                  <a:cubicBezTo>
                    <a:pt x="2665" y="4148"/>
                    <a:pt x="2666" y="4149"/>
                    <a:pt x="2667" y="4151"/>
                  </a:cubicBezTo>
                  <a:lnTo>
                    <a:pt x="2672" y="4168"/>
                  </a:lnTo>
                  <a:cubicBezTo>
                    <a:pt x="2682" y="4168"/>
                    <a:pt x="2675" y="4148"/>
                    <a:pt x="2680" y="4148"/>
                  </a:cubicBezTo>
                  <a:lnTo>
                    <a:pt x="2680" y="4148"/>
                  </a:lnTo>
                  <a:cubicBezTo>
                    <a:pt x="2680" y="4148"/>
                    <a:pt x="2682" y="4149"/>
                    <a:pt x="2684" y="4151"/>
                  </a:cubicBezTo>
                  <a:cubicBezTo>
                    <a:pt x="2684" y="4157"/>
                    <a:pt x="2678" y="4157"/>
                    <a:pt x="2678" y="4162"/>
                  </a:cubicBezTo>
                  <a:cubicBezTo>
                    <a:pt x="2680" y="4164"/>
                    <a:pt x="2682" y="4165"/>
                    <a:pt x="2683" y="4165"/>
                  </a:cubicBezTo>
                  <a:cubicBezTo>
                    <a:pt x="2687" y="4165"/>
                    <a:pt x="2685" y="4151"/>
                    <a:pt x="2689" y="4151"/>
                  </a:cubicBezTo>
                  <a:lnTo>
                    <a:pt x="2689" y="4162"/>
                  </a:lnTo>
                  <a:cubicBezTo>
                    <a:pt x="2700" y="4157"/>
                    <a:pt x="2712" y="4145"/>
                    <a:pt x="2723" y="4140"/>
                  </a:cubicBezTo>
                  <a:cubicBezTo>
                    <a:pt x="2723" y="4145"/>
                    <a:pt x="2723" y="4151"/>
                    <a:pt x="2728" y="4157"/>
                  </a:cubicBezTo>
                  <a:cubicBezTo>
                    <a:pt x="2733" y="4152"/>
                    <a:pt x="2739" y="4150"/>
                    <a:pt x="2745" y="4150"/>
                  </a:cubicBezTo>
                  <a:cubicBezTo>
                    <a:pt x="2754" y="4150"/>
                    <a:pt x="2763" y="4153"/>
                    <a:pt x="2773" y="4157"/>
                  </a:cubicBezTo>
                  <a:lnTo>
                    <a:pt x="2779" y="4140"/>
                  </a:lnTo>
                  <a:cubicBezTo>
                    <a:pt x="2779" y="4140"/>
                    <a:pt x="2784" y="4145"/>
                    <a:pt x="2779" y="4151"/>
                  </a:cubicBezTo>
                  <a:cubicBezTo>
                    <a:pt x="2790" y="4151"/>
                    <a:pt x="2779" y="4140"/>
                    <a:pt x="2779" y="4134"/>
                  </a:cubicBezTo>
                  <a:lnTo>
                    <a:pt x="2779" y="4134"/>
                  </a:lnTo>
                  <a:cubicBezTo>
                    <a:pt x="2784" y="4134"/>
                    <a:pt x="2784" y="4140"/>
                    <a:pt x="2784" y="4145"/>
                  </a:cubicBezTo>
                  <a:cubicBezTo>
                    <a:pt x="2793" y="4137"/>
                    <a:pt x="2802" y="4125"/>
                    <a:pt x="2813" y="4125"/>
                  </a:cubicBezTo>
                  <a:cubicBezTo>
                    <a:pt x="2816" y="4125"/>
                    <a:pt x="2820" y="4126"/>
                    <a:pt x="2824" y="4129"/>
                  </a:cubicBezTo>
                  <a:lnTo>
                    <a:pt x="2824" y="4134"/>
                  </a:lnTo>
                  <a:cubicBezTo>
                    <a:pt x="2828" y="4134"/>
                    <a:pt x="2825" y="4109"/>
                    <a:pt x="2831" y="4109"/>
                  </a:cubicBezTo>
                  <a:cubicBezTo>
                    <a:pt x="2832" y="4109"/>
                    <a:pt x="2833" y="4110"/>
                    <a:pt x="2835" y="4112"/>
                  </a:cubicBezTo>
                  <a:lnTo>
                    <a:pt x="2835" y="4117"/>
                  </a:lnTo>
                  <a:cubicBezTo>
                    <a:pt x="2846" y="4117"/>
                    <a:pt x="2857" y="4110"/>
                    <a:pt x="2870" y="4110"/>
                  </a:cubicBezTo>
                  <a:cubicBezTo>
                    <a:pt x="2876" y="4110"/>
                    <a:pt x="2883" y="4112"/>
                    <a:pt x="2891" y="4117"/>
                  </a:cubicBezTo>
                  <a:cubicBezTo>
                    <a:pt x="2889" y="4111"/>
                    <a:pt x="2890" y="4110"/>
                    <a:pt x="2893" y="4110"/>
                  </a:cubicBezTo>
                  <a:cubicBezTo>
                    <a:pt x="2894" y="4110"/>
                    <a:pt x="2895" y="4110"/>
                    <a:pt x="2896" y="4110"/>
                  </a:cubicBezTo>
                  <a:cubicBezTo>
                    <a:pt x="2901" y="4110"/>
                    <a:pt x="2905" y="4109"/>
                    <a:pt x="2902" y="4095"/>
                  </a:cubicBezTo>
                  <a:lnTo>
                    <a:pt x="2902" y="4095"/>
                  </a:lnTo>
                  <a:cubicBezTo>
                    <a:pt x="2919" y="4106"/>
                    <a:pt x="2913" y="4112"/>
                    <a:pt x="2930" y="4117"/>
                  </a:cubicBezTo>
                  <a:cubicBezTo>
                    <a:pt x="2936" y="4117"/>
                    <a:pt x="2930" y="4101"/>
                    <a:pt x="2936" y="4095"/>
                  </a:cubicBezTo>
                  <a:lnTo>
                    <a:pt x="2941" y="4112"/>
                  </a:lnTo>
                  <a:lnTo>
                    <a:pt x="2941" y="4095"/>
                  </a:lnTo>
                  <a:lnTo>
                    <a:pt x="2952" y="4112"/>
                  </a:lnTo>
                  <a:lnTo>
                    <a:pt x="2952" y="4106"/>
                  </a:lnTo>
                  <a:cubicBezTo>
                    <a:pt x="2952" y="4106"/>
                    <a:pt x="2947" y="4101"/>
                    <a:pt x="2947" y="4095"/>
                  </a:cubicBezTo>
                  <a:cubicBezTo>
                    <a:pt x="2948" y="4094"/>
                    <a:pt x="2949" y="4093"/>
                    <a:pt x="2951" y="4093"/>
                  </a:cubicBezTo>
                  <a:cubicBezTo>
                    <a:pt x="2958" y="4093"/>
                    <a:pt x="2969" y="4103"/>
                    <a:pt x="2969" y="4112"/>
                  </a:cubicBezTo>
                  <a:lnTo>
                    <a:pt x="2980" y="4095"/>
                  </a:lnTo>
                  <a:cubicBezTo>
                    <a:pt x="2986" y="4101"/>
                    <a:pt x="2980" y="4101"/>
                    <a:pt x="2980" y="4106"/>
                  </a:cubicBezTo>
                  <a:cubicBezTo>
                    <a:pt x="2982" y="4103"/>
                    <a:pt x="2982" y="4101"/>
                    <a:pt x="2983" y="4101"/>
                  </a:cubicBezTo>
                  <a:cubicBezTo>
                    <a:pt x="2985" y="4101"/>
                    <a:pt x="2986" y="4111"/>
                    <a:pt x="2989" y="4111"/>
                  </a:cubicBezTo>
                  <a:cubicBezTo>
                    <a:pt x="2989" y="4111"/>
                    <a:pt x="2990" y="4110"/>
                    <a:pt x="2992" y="4106"/>
                  </a:cubicBezTo>
                  <a:cubicBezTo>
                    <a:pt x="2986" y="4106"/>
                    <a:pt x="2986" y="4101"/>
                    <a:pt x="2986" y="4095"/>
                  </a:cubicBezTo>
                  <a:lnTo>
                    <a:pt x="2986" y="4095"/>
                  </a:lnTo>
                  <a:cubicBezTo>
                    <a:pt x="2989" y="4098"/>
                    <a:pt x="2993" y="4099"/>
                    <a:pt x="2997" y="4099"/>
                  </a:cubicBezTo>
                  <a:cubicBezTo>
                    <a:pt x="3001" y="4099"/>
                    <a:pt x="3006" y="4098"/>
                    <a:pt x="3008" y="4095"/>
                  </a:cubicBezTo>
                  <a:lnTo>
                    <a:pt x="3008" y="4106"/>
                  </a:lnTo>
                  <a:cubicBezTo>
                    <a:pt x="3025" y="4106"/>
                    <a:pt x="3036" y="4095"/>
                    <a:pt x="3048" y="4095"/>
                  </a:cubicBezTo>
                  <a:cubicBezTo>
                    <a:pt x="3042" y="4089"/>
                    <a:pt x="3042" y="4073"/>
                    <a:pt x="3042" y="4073"/>
                  </a:cubicBezTo>
                  <a:lnTo>
                    <a:pt x="3042" y="4073"/>
                  </a:lnTo>
                  <a:lnTo>
                    <a:pt x="3048" y="4084"/>
                  </a:lnTo>
                  <a:cubicBezTo>
                    <a:pt x="3048" y="4073"/>
                    <a:pt x="3042" y="4078"/>
                    <a:pt x="3048" y="4067"/>
                  </a:cubicBezTo>
                  <a:cubicBezTo>
                    <a:pt x="3053" y="4067"/>
                    <a:pt x="3053" y="4084"/>
                    <a:pt x="3053" y="4089"/>
                  </a:cubicBezTo>
                  <a:lnTo>
                    <a:pt x="3059" y="4084"/>
                  </a:lnTo>
                  <a:cubicBezTo>
                    <a:pt x="3059" y="4089"/>
                    <a:pt x="3059" y="4089"/>
                    <a:pt x="3059" y="4095"/>
                  </a:cubicBezTo>
                  <a:cubicBezTo>
                    <a:pt x="3059" y="4093"/>
                    <a:pt x="3059" y="4092"/>
                    <a:pt x="3060" y="4092"/>
                  </a:cubicBezTo>
                  <a:cubicBezTo>
                    <a:pt x="3062" y="4092"/>
                    <a:pt x="3065" y="4096"/>
                    <a:pt x="3068" y="4096"/>
                  </a:cubicBezTo>
                  <a:cubicBezTo>
                    <a:pt x="3069" y="4096"/>
                    <a:pt x="3070" y="4094"/>
                    <a:pt x="3070" y="4089"/>
                  </a:cubicBezTo>
                  <a:lnTo>
                    <a:pt x="3076" y="4095"/>
                  </a:lnTo>
                  <a:cubicBezTo>
                    <a:pt x="3087" y="4095"/>
                    <a:pt x="3092" y="4084"/>
                    <a:pt x="3104" y="4084"/>
                  </a:cubicBezTo>
                  <a:cubicBezTo>
                    <a:pt x="3098" y="4073"/>
                    <a:pt x="3104" y="4073"/>
                    <a:pt x="3104" y="4061"/>
                  </a:cubicBezTo>
                  <a:cubicBezTo>
                    <a:pt x="3113" y="4061"/>
                    <a:pt x="3121" y="4069"/>
                    <a:pt x="3130" y="4069"/>
                  </a:cubicBezTo>
                  <a:cubicBezTo>
                    <a:pt x="3133" y="4069"/>
                    <a:pt x="3135" y="4068"/>
                    <a:pt x="3137" y="4067"/>
                  </a:cubicBezTo>
                  <a:cubicBezTo>
                    <a:pt x="3143" y="4061"/>
                    <a:pt x="3137" y="4056"/>
                    <a:pt x="3137" y="4050"/>
                  </a:cubicBezTo>
                  <a:lnTo>
                    <a:pt x="3137" y="4050"/>
                  </a:lnTo>
                  <a:cubicBezTo>
                    <a:pt x="3143" y="4061"/>
                    <a:pt x="3148" y="4056"/>
                    <a:pt x="3148" y="4067"/>
                  </a:cubicBezTo>
                  <a:cubicBezTo>
                    <a:pt x="3160" y="4061"/>
                    <a:pt x="3160" y="4061"/>
                    <a:pt x="3176" y="4050"/>
                  </a:cubicBezTo>
                  <a:cubicBezTo>
                    <a:pt x="3171" y="4045"/>
                    <a:pt x="3171" y="4039"/>
                    <a:pt x="3171" y="4039"/>
                  </a:cubicBezTo>
                  <a:cubicBezTo>
                    <a:pt x="3171" y="4037"/>
                    <a:pt x="3171" y="4037"/>
                    <a:pt x="3172" y="4037"/>
                  </a:cubicBezTo>
                  <a:cubicBezTo>
                    <a:pt x="3174" y="4037"/>
                    <a:pt x="3176" y="4041"/>
                    <a:pt x="3176" y="4045"/>
                  </a:cubicBezTo>
                  <a:lnTo>
                    <a:pt x="3176" y="4050"/>
                  </a:lnTo>
                  <a:cubicBezTo>
                    <a:pt x="3179" y="4045"/>
                    <a:pt x="3182" y="4044"/>
                    <a:pt x="3186" y="4044"/>
                  </a:cubicBezTo>
                  <a:cubicBezTo>
                    <a:pt x="3196" y="4044"/>
                    <a:pt x="3210" y="4054"/>
                    <a:pt x="3220" y="4054"/>
                  </a:cubicBezTo>
                  <a:cubicBezTo>
                    <a:pt x="3225" y="4054"/>
                    <a:pt x="3230" y="4052"/>
                    <a:pt x="3232" y="4045"/>
                  </a:cubicBezTo>
                  <a:lnTo>
                    <a:pt x="3232" y="4050"/>
                  </a:lnTo>
                  <a:lnTo>
                    <a:pt x="3244" y="4033"/>
                  </a:lnTo>
                  <a:lnTo>
                    <a:pt x="3244" y="4033"/>
                  </a:lnTo>
                  <a:cubicBezTo>
                    <a:pt x="3249" y="4033"/>
                    <a:pt x="3238" y="4039"/>
                    <a:pt x="3244" y="4045"/>
                  </a:cubicBezTo>
                  <a:cubicBezTo>
                    <a:pt x="3248" y="4036"/>
                    <a:pt x="3253" y="4034"/>
                    <a:pt x="3259" y="4034"/>
                  </a:cubicBezTo>
                  <a:cubicBezTo>
                    <a:pt x="3262" y="4034"/>
                    <a:pt x="3265" y="4035"/>
                    <a:pt x="3268" y="4035"/>
                  </a:cubicBezTo>
                  <a:cubicBezTo>
                    <a:pt x="3272" y="4035"/>
                    <a:pt x="3275" y="4033"/>
                    <a:pt x="3277" y="4028"/>
                  </a:cubicBezTo>
                  <a:cubicBezTo>
                    <a:pt x="3282" y="4038"/>
                    <a:pt x="3287" y="4041"/>
                    <a:pt x="3292" y="4041"/>
                  </a:cubicBezTo>
                  <a:cubicBezTo>
                    <a:pt x="3300" y="4041"/>
                    <a:pt x="3308" y="4032"/>
                    <a:pt x="3317" y="4032"/>
                  </a:cubicBezTo>
                  <a:cubicBezTo>
                    <a:pt x="3320" y="4032"/>
                    <a:pt x="3324" y="4034"/>
                    <a:pt x="3328" y="4039"/>
                  </a:cubicBezTo>
                  <a:lnTo>
                    <a:pt x="3328" y="4028"/>
                  </a:lnTo>
                  <a:cubicBezTo>
                    <a:pt x="3328" y="4027"/>
                    <a:pt x="3328" y="4026"/>
                    <a:pt x="3328" y="4026"/>
                  </a:cubicBezTo>
                  <a:cubicBezTo>
                    <a:pt x="3330" y="4026"/>
                    <a:pt x="3333" y="4033"/>
                    <a:pt x="3333" y="4033"/>
                  </a:cubicBezTo>
                  <a:cubicBezTo>
                    <a:pt x="3333" y="4028"/>
                    <a:pt x="3328" y="4028"/>
                    <a:pt x="3333" y="4022"/>
                  </a:cubicBezTo>
                  <a:cubicBezTo>
                    <a:pt x="3341" y="4017"/>
                    <a:pt x="3350" y="4015"/>
                    <a:pt x="3360" y="4015"/>
                  </a:cubicBezTo>
                  <a:cubicBezTo>
                    <a:pt x="3380" y="4015"/>
                    <a:pt x="3404" y="4022"/>
                    <a:pt x="3423" y="4022"/>
                  </a:cubicBezTo>
                  <a:cubicBezTo>
                    <a:pt x="3432" y="4022"/>
                    <a:pt x="3422" y="3990"/>
                    <a:pt x="3428" y="3990"/>
                  </a:cubicBezTo>
                  <a:lnTo>
                    <a:pt x="3428" y="3990"/>
                  </a:lnTo>
                  <a:cubicBezTo>
                    <a:pt x="3430" y="3990"/>
                    <a:pt x="3431" y="3991"/>
                    <a:pt x="3434" y="3994"/>
                  </a:cubicBezTo>
                  <a:lnTo>
                    <a:pt x="3434" y="4011"/>
                  </a:lnTo>
                  <a:cubicBezTo>
                    <a:pt x="3451" y="3989"/>
                    <a:pt x="3479" y="4000"/>
                    <a:pt x="3496" y="3983"/>
                  </a:cubicBezTo>
                  <a:cubicBezTo>
                    <a:pt x="3496" y="3989"/>
                    <a:pt x="3496" y="3989"/>
                    <a:pt x="3496" y="3989"/>
                  </a:cubicBezTo>
                  <a:cubicBezTo>
                    <a:pt x="3497" y="3992"/>
                    <a:pt x="3499" y="3993"/>
                    <a:pt x="3502" y="3993"/>
                  </a:cubicBezTo>
                  <a:cubicBezTo>
                    <a:pt x="3507" y="3993"/>
                    <a:pt x="3512" y="3985"/>
                    <a:pt x="3512" y="3977"/>
                  </a:cubicBezTo>
                  <a:cubicBezTo>
                    <a:pt x="3512" y="3977"/>
                    <a:pt x="3512" y="3989"/>
                    <a:pt x="3518" y="3989"/>
                  </a:cubicBezTo>
                  <a:cubicBezTo>
                    <a:pt x="3519" y="3989"/>
                    <a:pt x="3519" y="3989"/>
                    <a:pt x="3520" y="3989"/>
                  </a:cubicBezTo>
                  <a:cubicBezTo>
                    <a:pt x="3523" y="3989"/>
                    <a:pt x="3524" y="3980"/>
                    <a:pt x="3526" y="3980"/>
                  </a:cubicBezTo>
                  <a:cubicBezTo>
                    <a:pt x="3527" y="3980"/>
                    <a:pt x="3528" y="3981"/>
                    <a:pt x="3529" y="3983"/>
                  </a:cubicBezTo>
                  <a:cubicBezTo>
                    <a:pt x="3529" y="3989"/>
                    <a:pt x="3529" y="3989"/>
                    <a:pt x="3529" y="3989"/>
                  </a:cubicBezTo>
                  <a:cubicBezTo>
                    <a:pt x="3529" y="3983"/>
                    <a:pt x="3540" y="3989"/>
                    <a:pt x="3535" y="3977"/>
                  </a:cubicBezTo>
                  <a:cubicBezTo>
                    <a:pt x="3544" y="3977"/>
                    <a:pt x="3549" y="3970"/>
                    <a:pt x="3554" y="3970"/>
                  </a:cubicBezTo>
                  <a:cubicBezTo>
                    <a:pt x="3555" y="3970"/>
                    <a:pt x="3556" y="3971"/>
                    <a:pt x="3557" y="3972"/>
                  </a:cubicBezTo>
                  <a:cubicBezTo>
                    <a:pt x="3557" y="3966"/>
                    <a:pt x="3559" y="3965"/>
                    <a:pt x="3561" y="3965"/>
                  </a:cubicBezTo>
                  <a:cubicBezTo>
                    <a:pt x="3563" y="3965"/>
                    <a:pt x="3565" y="3966"/>
                    <a:pt x="3567" y="3966"/>
                  </a:cubicBezTo>
                  <a:cubicBezTo>
                    <a:pt x="3569" y="3966"/>
                    <a:pt x="3571" y="3964"/>
                    <a:pt x="3568" y="3955"/>
                  </a:cubicBezTo>
                  <a:lnTo>
                    <a:pt x="3568" y="3955"/>
                  </a:lnTo>
                  <a:cubicBezTo>
                    <a:pt x="3571" y="3966"/>
                    <a:pt x="3575" y="3970"/>
                    <a:pt x="3580" y="3970"/>
                  </a:cubicBezTo>
                  <a:cubicBezTo>
                    <a:pt x="3584" y="3970"/>
                    <a:pt x="3588" y="3966"/>
                    <a:pt x="3591" y="3961"/>
                  </a:cubicBezTo>
                  <a:cubicBezTo>
                    <a:pt x="3591" y="3966"/>
                    <a:pt x="3596" y="3966"/>
                    <a:pt x="3596" y="3972"/>
                  </a:cubicBezTo>
                  <a:cubicBezTo>
                    <a:pt x="3602" y="3972"/>
                    <a:pt x="3602" y="3966"/>
                    <a:pt x="3602" y="3955"/>
                  </a:cubicBezTo>
                  <a:cubicBezTo>
                    <a:pt x="3606" y="3960"/>
                    <a:pt x="3608" y="3961"/>
                    <a:pt x="3611" y="3961"/>
                  </a:cubicBezTo>
                  <a:cubicBezTo>
                    <a:pt x="3617" y="3961"/>
                    <a:pt x="3619" y="3951"/>
                    <a:pt x="3623" y="3951"/>
                  </a:cubicBezTo>
                  <a:cubicBezTo>
                    <a:pt x="3625" y="3951"/>
                    <a:pt x="3627" y="3953"/>
                    <a:pt x="3630" y="3961"/>
                  </a:cubicBezTo>
                  <a:cubicBezTo>
                    <a:pt x="3647" y="3944"/>
                    <a:pt x="3658" y="3933"/>
                    <a:pt x="3675" y="3927"/>
                  </a:cubicBezTo>
                  <a:lnTo>
                    <a:pt x="3675" y="3927"/>
                  </a:lnTo>
                  <a:cubicBezTo>
                    <a:pt x="3675" y="3949"/>
                    <a:pt x="3658" y="3933"/>
                    <a:pt x="3664" y="3955"/>
                  </a:cubicBezTo>
                  <a:cubicBezTo>
                    <a:pt x="3674" y="3945"/>
                    <a:pt x="3679" y="3926"/>
                    <a:pt x="3688" y="3926"/>
                  </a:cubicBezTo>
                  <a:cubicBezTo>
                    <a:pt x="3689" y="3926"/>
                    <a:pt x="3690" y="3926"/>
                    <a:pt x="3692" y="3927"/>
                  </a:cubicBezTo>
                  <a:cubicBezTo>
                    <a:pt x="3697" y="3927"/>
                    <a:pt x="3692" y="3933"/>
                    <a:pt x="3692" y="3938"/>
                  </a:cubicBezTo>
                  <a:cubicBezTo>
                    <a:pt x="3702" y="3927"/>
                    <a:pt x="3718" y="3932"/>
                    <a:pt x="3730" y="3917"/>
                  </a:cubicBezTo>
                  <a:lnTo>
                    <a:pt x="3730" y="3917"/>
                  </a:lnTo>
                  <a:cubicBezTo>
                    <a:pt x="3730" y="3919"/>
                    <a:pt x="3730" y="3920"/>
                    <a:pt x="3731" y="3921"/>
                  </a:cubicBezTo>
                  <a:cubicBezTo>
                    <a:pt x="3731" y="3920"/>
                    <a:pt x="3731" y="3919"/>
                    <a:pt x="3731" y="3916"/>
                  </a:cubicBezTo>
                  <a:cubicBezTo>
                    <a:pt x="3730" y="3916"/>
                    <a:pt x="3730" y="3917"/>
                    <a:pt x="3730" y="3917"/>
                  </a:cubicBezTo>
                  <a:lnTo>
                    <a:pt x="3730" y="3917"/>
                  </a:lnTo>
                  <a:cubicBezTo>
                    <a:pt x="3727" y="3906"/>
                    <a:pt x="3736" y="3887"/>
                    <a:pt x="3736" y="3882"/>
                  </a:cubicBezTo>
                  <a:cubicBezTo>
                    <a:pt x="3736" y="3910"/>
                    <a:pt x="3748" y="3888"/>
                    <a:pt x="3748" y="3921"/>
                  </a:cubicBezTo>
                  <a:cubicBezTo>
                    <a:pt x="3748" y="3921"/>
                    <a:pt x="3753" y="3916"/>
                    <a:pt x="3748" y="3910"/>
                  </a:cubicBezTo>
                  <a:cubicBezTo>
                    <a:pt x="3753" y="3910"/>
                    <a:pt x="3753" y="3910"/>
                    <a:pt x="3753" y="3921"/>
                  </a:cubicBezTo>
                  <a:cubicBezTo>
                    <a:pt x="3759" y="3916"/>
                    <a:pt x="3753" y="3905"/>
                    <a:pt x="3764" y="3905"/>
                  </a:cubicBezTo>
                  <a:cubicBezTo>
                    <a:pt x="3764" y="3905"/>
                    <a:pt x="3764" y="3910"/>
                    <a:pt x="3764" y="3916"/>
                  </a:cubicBezTo>
                  <a:cubicBezTo>
                    <a:pt x="3764" y="3907"/>
                    <a:pt x="3768" y="3897"/>
                    <a:pt x="3773" y="3897"/>
                  </a:cubicBezTo>
                  <a:cubicBezTo>
                    <a:pt x="3774" y="3897"/>
                    <a:pt x="3775" y="3898"/>
                    <a:pt x="3776" y="3899"/>
                  </a:cubicBezTo>
                  <a:cubicBezTo>
                    <a:pt x="3776" y="3899"/>
                    <a:pt x="3776" y="3905"/>
                    <a:pt x="3776" y="3905"/>
                  </a:cubicBezTo>
                  <a:cubicBezTo>
                    <a:pt x="3786" y="3900"/>
                    <a:pt x="3791" y="3881"/>
                    <a:pt x="3800" y="3881"/>
                  </a:cubicBezTo>
                  <a:cubicBezTo>
                    <a:pt x="3801" y="3881"/>
                    <a:pt x="3802" y="3882"/>
                    <a:pt x="3804" y="3882"/>
                  </a:cubicBezTo>
                  <a:cubicBezTo>
                    <a:pt x="3804" y="3899"/>
                    <a:pt x="3809" y="3888"/>
                    <a:pt x="3815" y="3905"/>
                  </a:cubicBezTo>
                  <a:lnTo>
                    <a:pt x="3820" y="3893"/>
                  </a:lnTo>
                  <a:lnTo>
                    <a:pt x="3815" y="3888"/>
                  </a:lnTo>
                  <a:cubicBezTo>
                    <a:pt x="3820" y="3888"/>
                    <a:pt x="3824" y="3875"/>
                    <a:pt x="3829" y="3875"/>
                  </a:cubicBezTo>
                  <a:cubicBezTo>
                    <a:pt x="3830" y="3875"/>
                    <a:pt x="3831" y="3876"/>
                    <a:pt x="3832" y="3877"/>
                  </a:cubicBezTo>
                  <a:cubicBezTo>
                    <a:pt x="3837" y="3865"/>
                    <a:pt x="3826" y="3854"/>
                    <a:pt x="3837" y="3854"/>
                  </a:cubicBezTo>
                  <a:lnTo>
                    <a:pt x="3837" y="3854"/>
                  </a:lnTo>
                  <a:cubicBezTo>
                    <a:pt x="3832" y="3860"/>
                    <a:pt x="3843" y="3854"/>
                    <a:pt x="3848" y="3865"/>
                  </a:cubicBezTo>
                  <a:cubicBezTo>
                    <a:pt x="3848" y="3860"/>
                    <a:pt x="3848" y="3854"/>
                    <a:pt x="3854" y="3854"/>
                  </a:cubicBezTo>
                  <a:cubicBezTo>
                    <a:pt x="3860" y="3860"/>
                    <a:pt x="3860" y="3877"/>
                    <a:pt x="3860" y="3877"/>
                  </a:cubicBezTo>
                  <a:cubicBezTo>
                    <a:pt x="3860" y="3868"/>
                    <a:pt x="3870" y="3869"/>
                    <a:pt x="3874" y="3862"/>
                  </a:cubicBezTo>
                  <a:lnTo>
                    <a:pt x="3874" y="3862"/>
                  </a:lnTo>
                  <a:cubicBezTo>
                    <a:pt x="3875" y="3865"/>
                    <a:pt x="3876" y="3868"/>
                    <a:pt x="3876" y="3871"/>
                  </a:cubicBezTo>
                  <a:lnTo>
                    <a:pt x="3876" y="3854"/>
                  </a:lnTo>
                  <a:cubicBezTo>
                    <a:pt x="3882" y="3860"/>
                    <a:pt x="3882" y="3860"/>
                    <a:pt x="3882" y="3871"/>
                  </a:cubicBezTo>
                  <a:cubicBezTo>
                    <a:pt x="3892" y="3871"/>
                    <a:pt x="3880" y="3853"/>
                    <a:pt x="3885" y="3853"/>
                  </a:cubicBezTo>
                  <a:lnTo>
                    <a:pt x="3885" y="3853"/>
                  </a:lnTo>
                  <a:cubicBezTo>
                    <a:pt x="3885" y="3853"/>
                    <a:pt x="3886" y="3854"/>
                    <a:pt x="3888" y="3854"/>
                  </a:cubicBezTo>
                  <a:cubicBezTo>
                    <a:pt x="3888" y="3854"/>
                    <a:pt x="3888" y="3860"/>
                    <a:pt x="3888" y="3860"/>
                  </a:cubicBezTo>
                  <a:cubicBezTo>
                    <a:pt x="3899" y="3860"/>
                    <a:pt x="3904" y="3849"/>
                    <a:pt x="3916" y="3849"/>
                  </a:cubicBezTo>
                  <a:lnTo>
                    <a:pt x="3916" y="3849"/>
                  </a:lnTo>
                  <a:cubicBezTo>
                    <a:pt x="3921" y="3865"/>
                    <a:pt x="3904" y="3854"/>
                    <a:pt x="3916" y="3871"/>
                  </a:cubicBezTo>
                  <a:cubicBezTo>
                    <a:pt x="3927" y="3865"/>
                    <a:pt x="3938" y="3843"/>
                    <a:pt x="3949" y="3843"/>
                  </a:cubicBezTo>
                  <a:cubicBezTo>
                    <a:pt x="3948" y="3837"/>
                    <a:pt x="3948" y="3835"/>
                    <a:pt x="3949" y="3835"/>
                  </a:cubicBezTo>
                  <a:lnTo>
                    <a:pt x="3949" y="3835"/>
                  </a:lnTo>
                  <a:cubicBezTo>
                    <a:pt x="3951" y="3835"/>
                    <a:pt x="3956" y="3842"/>
                    <a:pt x="3958" y="3842"/>
                  </a:cubicBezTo>
                  <a:cubicBezTo>
                    <a:pt x="3960" y="3842"/>
                    <a:pt x="3960" y="3841"/>
                    <a:pt x="3960" y="3837"/>
                  </a:cubicBezTo>
                  <a:cubicBezTo>
                    <a:pt x="3960" y="3842"/>
                    <a:pt x="3964" y="3850"/>
                    <a:pt x="3966" y="3850"/>
                  </a:cubicBezTo>
                  <a:cubicBezTo>
                    <a:pt x="3966" y="3850"/>
                    <a:pt x="3966" y="3850"/>
                    <a:pt x="3966" y="3849"/>
                  </a:cubicBezTo>
                  <a:cubicBezTo>
                    <a:pt x="3967" y="3849"/>
                    <a:pt x="3968" y="3850"/>
                    <a:pt x="3969" y="3850"/>
                  </a:cubicBezTo>
                  <a:cubicBezTo>
                    <a:pt x="3975" y="3850"/>
                    <a:pt x="3984" y="3836"/>
                    <a:pt x="3994" y="3826"/>
                  </a:cubicBezTo>
                  <a:lnTo>
                    <a:pt x="3994" y="3837"/>
                  </a:lnTo>
                  <a:lnTo>
                    <a:pt x="4011" y="3837"/>
                  </a:lnTo>
                  <a:cubicBezTo>
                    <a:pt x="4011" y="3832"/>
                    <a:pt x="4016" y="3832"/>
                    <a:pt x="4011" y="3821"/>
                  </a:cubicBezTo>
                  <a:lnTo>
                    <a:pt x="4011" y="3821"/>
                  </a:lnTo>
                  <a:cubicBezTo>
                    <a:pt x="4017" y="3828"/>
                    <a:pt x="4022" y="3831"/>
                    <a:pt x="4026" y="3831"/>
                  </a:cubicBezTo>
                  <a:cubicBezTo>
                    <a:pt x="4036" y="3831"/>
                    <a:pt x="4041" y="3813"/>
                    <a:pt x="4050" y="3813"/>
                  </a:cubicBezTo>
                  <a:cubicBezTo>
                    <a:pt x="4053" y="3813"/>
                    <a:pt x="4057" y="3815"/>
                    <a:pt x="4061" y="3821"/>
                  </a:cubicBezTo>
                  <a:cubicBezTo>
                    <a:pt x="4061" y="3821"/>
                    <a:pt x="4061" y="3826"/>
                    <a:pt x="4061" y="3826"/>
                  </a:cubicBezTo>
                  <a:lnTo>
                    <a:pt x="4072" y="3815"/>
                  </a:lnTo>
                  <a:cubicBezTo>
                    <a:pt x="4067" y="3809"/>
                    <a:pt x="4072" y="3809"/>
                    <a:pt x="4067" y="3804"/>
                  </a:cubicBezTo>
                  <a:cubicBezTo>
                    <a:pt x="4067" y="3798"/>
                    <a:pt x="4067" y="3793"/>
                    <a:pt x="4072" y="3793"/>
                  </a:cubicBezTo>
                  <a:lnTo>
                    <a:pt x="4072" y="3793"/>
                  </a:lnTo>
                  <a:cubicBezTo>
                    <a:pt x="4067" y="3798"/>
                    <a:pt x="4078" y="3809"/>
                    <a:pt x="4078" y="3815"/>
                  </a:cubicBezTo>
                  <a:cubicBezTo>
                    <a:pt x="4078" y="3809"/>
                    <a:pt x="4078" y="3804"/>
                    <a:pt x="4078" y="3804"/>
                  </a:cubicBezTo>
                  <a:cubicBezTo>
                    <a:pt x="4080" y="3807"/>
                    <a:pt x="4081" y="3808"/>
                    <a:pt x="4082" y="3808"/>
                  </a:cubicBezTo>
                  <a:cubicBezTo>
                    <a:pt x="4084" y="3808"/>
                    <a:pt x="4077" y="3790"/>
                    <a:pt x="4081" y="3790"/>
                  </a:cubicBezTo>
                  <a:lnTo>
                    <a:pt x="4081" y="3790"/>
                  </a:lnTo>
                  <a:cubicBezTo>
                    <a:pt x="4081" y="3790"/>
                    <a:pt x="4082" y="3791"/>
                    <a:pt x="4084" y="3793"/>
                  </a:cubicBezTo>
                  <a:lnTo>
                    <a:pt x="4084" y="3798"/>
                  </a:lnTo>
                  <a:cubicBezTo>
                    <a:pt x="4089" y="3793"/>
                    <a:pt x="4089" y="3787"/>
                    <a:pt x="4095" y="3787"/>
                  </a:cubicBezTo>
                  <a:cubicBezTo>
                    <a:pt x="4100" y="3798"/>
                    <a:pt x="4095" y="3793"/>
                    <a:pt x="4095" y="3804"/>
                  </a:cubicBezTo>
                  <a:cubicBezTo>
                    <a:pt x="4099" y="3799"/>
                    <a:pt x="4100" y="3784"/>
                    <a:pt x="4103" y="3784"/>
                  </a:cubicBezTo>
                  <a:cubicBezTo>
                    <a:pt x="4104" y="3784"/>
                    <a:pt x="4105" y="3785"/>
                    <a:pt x="4106" y="3787"/>
                  </a:cubicBezTo>
                  <a:cubicBezTo>
                    <a:pt x="4106" y="3793"/>
                    <a:pt x="4100" y="3793"/>
                    <a:pt x="4100" y="3798"/>
                  </a:cubicBezTo>
                  <a:cubicBezTo>
                    <a:pt x="4112" y="3809"/>
                    <a:pt x="4112" y="3804"/>
                    <a:pt x="4112" y="3809"/>
                  </a:cubicBezTo>
                  <a:lnTo>
                    <a:pt x="4112" y="3804"/>
                  </a:lnTo>
                  <a:lnTo>
                    <a:pt x="4123" y="3809"/>
                  </a:lnTo>
                  <a:cubicBezTo>
                    <a:pt x="4117" y="3776"/>
                    <a:pt x="4134" y="3798"/>
                    <a:pt x="4134" y="3776"/>
                  </a:cubicBezTo>
                  <a:cubicBezTo>
                    <a:pt x="4134" y="3798"/>
                    <a:pt x="4140" y="3787"/>
                    <a:pt x="4140" y="3798"/>
                  </a:cubicBezTo>
                  <a:cubicBezTo>
                    <a:pt x="4145" y="3804"/>
                    <a:pt x="4151" y="3809"/>
                    <a:pt x="4151" y="3809"/>
                  </a:cubicBezTo>
                  <a:cubicBezTo>
                    <a:pt x="4151" y="3807"/>
                    <a:pt x="4151" y="3806"/>
                    <a:pt x="4152" y="3806"/>
                  </a:cubicBezTo>
                  <a:cubicBezTo>
                    <a:pt x="4153" y="3806"/>
                    <a:pt x="4154" y="3809"/>
                    <a:pt x="4156" y="3809"/>
                  </a:cubicBezTo>
                  <a:cubicBezTo>
                    <a:pt x="4158" y="3809"/>
                    <a:pt x="4160" y="3806"/>
                    <a:pt x="4162" y="3798"/>
                  </a:cubicBezTo>
                  <a:cubicBezTo>
                    <a:pt x="4164" y="3794"/>
                    <a:pt x="4166" y="3792"/>
                    <a:pt x="4168" y="3792"/>
                  </a:cubicBezTo>
                  <a:cubicBezTo>
                    <a:pt x="4173" y="3792"/>
                    <a:pt x="4178" y="3796"/>
                    <a:pt x="4184" y="3796"/>
                  </a:cubicBezTo>
                  <a:cubicBezTo>
                    <a:pt x="4188" y="3796"/>
                    <a:pt x="4192" y="3794"/>
                    <a:pt x="4196" y="3787"/>
                  </a:cubicBezTo>
                  <a:cubicBezTo>
                    <a:pt x="4201" y="3776"/>
                    <a:pt x="4201" y="3759"/>
                    <a:pt x="4207" y="3753"/>
                  </a:cubicBezTo>
                  <a:cubicBezTo>
                    <a:pt x="4212" y="3759"/>
                    <a:pt x="4207" y="3770"/>
                    <a:pt x="4207" y="3770"/>
                  </a:cubicBezTo>
                  <a:cubicBezTo>
                    <a:pt x="4210" y="3772"/>
                    <a:pt x="4212" y="3772"/>
                    <a:pt x="4214" y="3772"/>
                  </a:cubicBezTo>
                  <a:cubicBezTo>
                    <a:pt x="4219" y="3772"/>
                    <a:pt x="4220" y="3768"/>
                    <a:pt x="4224" y="3765"/>
                  </a:cubicBezTo>
                  <a:cubicBezTo>
                    <a:pt x="4218" y="3759"/>
                    <a:pt x="4212" y="3748"/>
                    <a:pt x="4218" y="3742"/>
                  </a:cubicBezTo>
                  <a:cubicBezTo>
                    <a:pt x="4217" y="3741"/>
                    <a:pt x="4217" y="3741"/>
                    <a:pt x="4216" y="3741"/>
                  </a:cubicBezTo>
                  <a:cubicBezTo>
                    <a:pt x="4213" y="3741"/>
                    <a:pt x="4212" y="3746"/>
                    <a:pt x="4210" y="3746"/>
                  </a:cubicBezTo>
                  <a:cubicBezTo>
                    <a:pt x="4209" y="3746"/>
                    <a:pt x="4208" y="3745"/>
                    <a:pt x="4207" y="3742"/>
                  </a:cubicBezTo>
                  <a:lnTo>
                    <a:pt x="4201" y="3748"/>
                  </a:lnTo>
                  <a:cubicBezTo>
                    <a:pt x="4201" y="3744"/>
                    <a:pt x="4201" y="3739"/>
                    <a:pt x="4201" y="3737"/>
                  </a:cubicBezTo>
                  <a:cubicBezTo>
                    <a:pt x="4199" y="3735"/>
                    <a:pt x="4198" y="3734"/>
                    <a:pt x="4196" y="3734"/>
                  </a:cubicBezTo>
                  <a:cubicBezTo>
                    <a:pt x="4191" y="3734"/>
                    <a:pt x="4190" y="3745"/>
                    <a:pt x="4187" y="3745"/>
                  </a:cubicBezTo>
                  <a:cubicBezTo>
                    <a:pt x="4186" y="3745"/>
                    <a:pt x="4185" y="3744"/>
                    <a:pt x="4184" y="3742"/>
                  </a:cubicBezTo>
                  <a:lnTo>
                    <a:pt x="4184" y="3737"/>
                  </a:lnTo>
                  <a:lnTo>
                    <a:pt x="4184" y="3737"/>
                  </a:lnTo>
                  <a:cubicBezTo>
                    <a:pt x="4173" y="3748"/>
                    <a:pt x="4190" y="3753"/>
                    <a:pt x="4184" y="3770"/>
                  </a:cubicBezTo>
                  <a:lnTo>
                    <a:pt x="4168" y="3737"/>
                  </a:lnTo>
                  <a:lnTo>
                    <a:pt x="4173" y="3753"/>
                  </a:lnTo>
                  <a:cubicBezTo>
                    <a:pt x="4168" y="3753"/>
                    <a:pt x="4168" y="3753"/>
                    <a:pt x="4168" y="3748"/>
                  </a:cubicBezTo>
                  <a:cubicBezTo>
                    <a:pt x="4162" y="3759"/>
                    <a:pt x="4168" y="3753"/>
                    <a:pt x="4168" y="3765"/>
                  </a:cubicBezTo>
                  <a:cubicBezTo>
                    <a:pt x="4164" y="3761"/>
                    <a:pt x="4161" y="3760"/>
                    <a:pt x="4158" y="3760"/>
                  </a:cubicBezTo>
                  <a:cubicBezTo>
                    <a:pt x="4157" y="3760"/>
                    <a:pt x="4156" y="3760"/>
                    <a:pt x="4154" y="3760"/>
                  </a:cubicBezTo>
                  <a:cubicBezTo>
                    <a:pt x="4151" y="3760"/>
                    <a:pt x="4148" y="3759"/>
                    <a:pt x="4145" y="3748"/>
                  </a:cubicBezTo>
                  <a:lnTo>
                    <a:pt x="4145" y="3748"/>
                  </a:lnTo>
                  <a:cubicBezTo>
                    <a:pt x="4145" y="3759"/>
                    <a:pt x="4151" y="3759"/>
                    <a:pt x="4151" y="3765"/>
                  </a:cubicBezTo>
                  <a:cubicBezTo>
                    <a:pt x="4148" y="3758"/>
                    <a:pt x="4145" y="3756"/>
                    <a:pt x="4143" y="3756"/>
                  </a:cubicBezTo>
                  <a:cubicBezTo>
                    <a:pt x="4140" y="3756"/>
                    <a:pt x="4138" y="3765"/>
                    <a:pt x="4136" y="3765"/>
                  </a:cubicBezTo>
                  <a:cubicBezTo>
                    <a:pt x="4135" y="3765"/>
                    <a:pt x="4135" y="3765"/>
                    <a:pt x="4134" y="3765"/>
                  </a:cubicBezTo>
                  <a:cubicBezTo>
                    <a:pt x="4134" y="3748"/>
                    <a:pt x="4140" y="3753"/>
                    <a:pt x="4128" y="3748"/>
                  </a:cubicBezTo>
                  <a:lnTo>
                    <a:pt x="4128" y="3748"/>
                  </a:lnTo>
                  <a:cubicBezTo>
                    <a:pt x="4130" y="3752"/>
                    <a:pt x="4130" y="3754"/>
                    <a:pt x="4129" y="3754"/>
                  </a:cubicBezTo>
                  <a:cubicBezTo>
                    <a:pt x="4126" y="3754"/>
                    <a:pt x="4120" y="3747"/>
                    <a:pt x="4118" y="3747"/>
                  </a:cubicBezTo>
                  <a:cubicBezTo>
                    <a:pt x="4117" y="3747"/>
                    <a:pt x="4117" y="3747"/>
                    <a:pt x="4117" y="3748"/>
                  </a:cubicBezTo>
                  <a:cubicBezTo>
                    <a:pt x="4117" y="3748"/>
                    <a:pt x="4112" y="3742"/>
                    <a:pt x="4112" y="3742"/>
                  </a:cubicBezTo>
                  <a:lnTo>
                    <a:pt x="4112" y="3742"/>
                  </a:lnTo>
                  <a:cubicBezTo>
                    <a:pt x="4112" y="3742"/>
                    <a:pt x="4112" y="3753"/>
                    <a:pt x="4117" y="3759"/>
                  </a:cubicBezTo>
                  <a:cubicBezTo>
                    <a:pt x="4114" y="3762"/>
                    <a:pt x="4112" y="3762"/>
                    <a:pt x="4109" y="3762"/>
                  </a:cubicBezTo>
                  <a:cubicBezTo>
                    <a:pt x="4106" y="3762"/>
                    <a:pt x="4103" y="3762"/>
                    <a:pt x="4100" y="3765"/>
                  </a:cubicBezTo>
                  <a:cubicBezTo>
                    <a:pt x="4100" y="3759"/>
                    <a:pt x="4085" y="3759"/>
                    <a:pt x="4074" y="3759"/>
                  </a:cubicBezTo>
                  <a:lnTo>
                    <a:pt x="4074" y="3759"/>
                  </a:lnTo>
                  <a:cubicBezTo>
                    <a:pt x="4075" y="3770"/>
                    <a:pt x="4067" y="3771"/>
                    <a:pt x="4067" y="3776"/>
                  </a:cubicBezTo>
                  <a:cubicBezTo>
                    <a:pt x="4061" y="3765"/>
                    <a:pt x="4061" y="3759"/>
                    <a:pt x="4061" y="3753"/>
                  </a:cubicBezTo>
                  <a:lnTo>
                    <a:pt x="4056" y="3759"/>
                  </a:lnTo>
                  <a:cubicBezTo>
                    <a:pt x="4061" y="3765"/>
                    <a:pt x="4056" y="3765"/>
                    <a:pt x="4056" y="3770"/>
                  </a:cubicBezTo>
                  <a:lnTo>
                    <a:pt x="4056" y="3753"/>
                  </a:lnTo>
                  <a:cubicBezTo>
                    <a:pt x="4047" y="3758"/>
                    <a:pt x="4045" y="3768"/>
                    <a:pt x="4040" y="3768"/>
                  </a:cubicBezTo>
                  <a:cubicBezTo>
                    <a:pt x="4038" y="3768"/>
                    <a:pt x="4036" y="3767"/>
                    <a:pt x="4033" y="3765"/>
                  </a:cubicBezTo>
                  <a:lnTo>
                    <a:pt x="4033" y="3765"/>
                  </a:lnTo>
                  <a:cubicBezTo>
                    <a:pt x="4033" y="3772"/>
                    <a:pt x="4036" y="3780"/>
                    <a:pt x="4038" y="3787"/>
                  </a:cubicBezTo>
                  <a:lnTo>
                    <a:pt x="4038" y="3787"/>
                  </a:lnTo>
                  <a:cubicBezTo>
                    <a:pt x="4033" y="3788"/>
                    <a:pt x="4033" y="3793"/>
                    <a:pt x="4033" y="3793"/>
                  </a:cubicBezTo>
                  <a:lnTo>
                    <a:pt x="4033" y="3781"/>
                  </a:lnTo>
                  <a:cubicBezTo>
                    <a:pt x="4032" y="3780"/>
                    <a:pt x="4031" y="3780"/>
                    <a:pt x="4031" y="3780"/>
                  </a:cubicBezTo>
                  <a:lnTo>
                    <a:pt x="4031" y="3780"/>
                  </a:lnTo>
                  <a:cubicBezTo>
                    <a:pt x="4029" y="3780"/>
                    <a:pt x="4032" y="3787"/>
                    <a:pt x="4028" y="3787"/>
                  </a:cubicBezTo>
                  <a:cubicBezTo>
                    <a:pt x="4028" y="3781"/>
                    <a:pt x="4028" y="3781"/>
                    <a:pt x="4028" y="3776"/>
                  </a:cubicBezTo>
                  <a:cubicBezTo>
                    <a:pt x="4028" y="3776"/>
                    <a:pt x="4022" y="3770"/>
                    <a:pt x="4016" y="3765"/>
                  </a:cubicBezTo>
                  <a:lnTo>
                    <a:pt x="4016" y="3765"/>
                  </a:lnTo>
                  <a:cubicBezTo>
                    <a:pt x="4016" y="3770"/>
                    <a:pt x="4022" y="3776"/>
                    <a:pt x="4016" y="3776"/>
                  </a:cubicBezTo>
                  <a:cubicBezTo>
                    <a:pt x="4015" y="3777"/>
                    <a:pt x="4015" y="3777"/>
                    <a:pt x="4014" y="3777"/>
                  </a:cubicBezTo>
                  <a:cubicBezTo>
                    <a:pt x="4011" y="3777"/>
                    <a:pt x="4010" y="3769"/>
                    <a:pt x="4005" y="3765"/>
                  </a:cubicBezTo>
                  <a:cubicBezTo>
                    <a:pt x="4005" y="3770"/>
                    <a:pt x="4000" y="3765"/>
                    <a:pt x="4005" y="3781"/>
                  </a:cubicBezTo>
                  <a:cubicBezTo>
                    <a:pt x="4000" y="3781"/>
                    <a:pt x="4000" y="3776"/>
                    <a:pt x="4000" y="3770"/>
                  </a:cubicBezTo>
                  <a:cubicBezTo>
                    <a:pt x="3994" y="3776"/>
                    <a:pt x="3983" y="3776"/>
                    <a:pt x="3988" y="3787"/>
                  </a:cubicBezTo>
                  <a:lnTo>
                    <a:pt x="3988" y="3793"/>
                  </a:lnTo>
                  <a:cubicBezTo>
                    <a:pt x="3987" y="3796"/>
                    <a:pt x="3984" y="3797"/>
                    <a:pt x="3982" y="3797"/>
                  </a:cubicBezTo>
                  <a:cubicBezTo>
                    <a:pt x="3977" y="3797"/>
                    <a:pt x="3971" y="3794"/>
                    <a:pt x="3965" y="3794"/>
                  </a:cubicBezTo>
                  <a:cubicBezTo>
                    <a:pt x="3961" y="3794"/>
                    <a:pt x="3958" y="3795"/>
                    <a:pt x="3955" y="3798"/>
                  </a:cubicBezTo>
                  <a:lnTo>
                    <a:pt x="3955" y="3793"/>
                  </a:lnTo>
                  <a:cubicBezTo>
                    <a:pt x="3949" y="3798"/>
                    <a:pt x="3938" y="3798"/>
                    <a:pt x="3938" y="3809"/>
                  </a:cubicBezTo>
                  <a:cubicBezTo>
                    <a:pt x="3932" y="3809"/>
                    <a:pt x="3927" y="3804"/>
                    <a:pt x="3927" y="3798"/>
                  </a:cubicBezTo>
                  <a:cubicBezTo>
                    <a:pt x="3927" y="3802"/>
                    <a:pt x="3927" y="3806"/>
                    <a:pt x="3923" y="3806"/>
                  </a:cubicBezTo>
                  <a:cubicBezTo>
                    <a:pt x="3921" y="3806"/>
                    <a:pt x="3919" y="3805"/>
                    <a:pt x="3916" y="3804"/>
                  </a:cubicBezTo>
                  <a:cubicBezTo>
                    <a:pt x="3921" y="3793"/>
                    <a:pt x="3910" y="3798"/>
                    <a:pt x="3921" y="3793"/>
                  </a:cubicBezTo>
                  <a:cubicBezTo>
                    <a:pt x="3916" y="3793"/>
                    <a:pt x="3913" y="3791"/>
                    <a:pt x="3911" y="3791"/>
                  </a:cubicBezTo>
                  <a:cubicBezTo>
                    <a:pt x="3909" y="3791"/>
                    <a:pt x="3907" y="3793"/>
                    <a:pt x="3904" y="3798"/>
                  </a:cubicBezTo>
                  <a:cubicBezTo>
                    <a:pt x="3904" y="3792"/>
                    <a:pt x="3901" y="3789"/>
                    <a:pt x="3897" y="3789"/>
                  </a:cubicBezTo>
                  <a:cubicBezTo>
                    <a:pt x="3895" y="3789"/>
                    <a:pt x="3893" y="3790"/>
                    <a:pt x="3893" y="3793"/>
                  </a:cubicBezTo>
                  <a:lnTo>
                    <a:pt x="3899" y="3798"/>
                  </a:lnTo>
                  <a:lnTo>
                    <a:pt x="3888" y="3798"/>
                  </a:lnTo>
                  <a:lnTo>
                    <a:pt x="3888" y="3787"/>
                  </a:lnTo>
                  <a:cubicBezTo>
                    <a:pt x="3885" y="3784"/>
                    <a:pt x="3883" y="3783"/>
                    <a:pt x="3881" y="3783"/>
                  </a:cubicBezTo>
                  <a:cubicBezTo>
                    <a:pt x="3873" y="3783"/>
                    <a:pt x="3870" y="3801"/>
                    <a:pt x="3863" y="3801"/>
                  </a:cubicBezTo>
                  <a:cubicBezTo>
                    <a:pt x="3861" y="3801"/>
                    <a:pt x="3858" y="3799"/>
                    <a:pt x="3854" y="3793"/>
                  </a:cubicBezTo>
                  <a:lnTo>
                    <a:pt x="3854" y="3793"/>
                  </a:lnTo>
                  <a:cubicBezTo>
                    <a:pt x="3848" y="3804"/>
                    <a:pt x="3860" y="3798"/>
                    <a:pt x="3860" y="3815"/>
                  </a:cubicBezTo>
                  <a:cubicBezTo>
                    <a:pt x="3854" y="3815"/>
                    <a:pt x="3843" y="3793"/>
                    <a:pt x="3837" y="3793"/>
                  </a:cubicBezTo>
                  <a:cubicBezTo>
                    <a:pt x="3837" y="3792"/>
                    <a:pt x="3836" y="3792"/>
                    <a:pt x="3836" y="3792"/>
                  </a:cubicBezTo>
                  <a:lnTo>
                    <a:pt x="3836" y="3792"/>
                  </a:lnTo>
                  <a:cubicBezTo>
                    <a:pt x="3833" y="3792"/>
                    <a:pt x="3836" y="3815"/>
                    <a:pt x="3826" y="3815"/>
                  </a:cubicBezTo>
                  <a:cubicBezTo>
                    <a:pt x="3832" y="3821"/>
                    <a:pt x="3832" y="3832"/>
                    <a:pt x="3826" y="3837"/>
                  </a:cubicBezTo>
                  <a:cubicBezTo>
                    <a:pt x="3820" y="3837"/>
                    <a:pt x="3815" y="3821"/>
                    <a:pt x="3815" y="3815"/>
                  </a:cubicBezTo>
                  <a:lnTo>
                    <a:pt x="3820" y="3815"/>
                  </a:lnTo>
                  <a:cubicBezTo>
                    <a:pt x="3820" y="3815"/>
                    <a:pt x="3826" y="3809"/>
                    <a:pt x="3820" y="3804"/>
                  </a:cubicBezTo>
                  <a:lnTo>
                    <a:pt x="3820" y="3809"/>
                  </a:lnTo>
                  <a:cubicBezTo>
                    <a:pt x="3815" y="3804"/>
                    <a:pt x="3809" y="3809"/>
                    <a:pt x="3809" y="3798"/>
                  </a:cubicBezTo>
                  <a:cubicBezTo>
                    <a:pt x="3804" y="3804"/>
                    <a:pt x="3809" y="3809"/>
                    <a:pt x="3809" y="3809"/>
                  </a:cubicBezTo>
                  <a:cubicBezTo>
                    <a:pt x="3808" y="3808"/>
                    <a:pt x="3807" y="3808"/>
                    <a:pt x="3806" y="3808"/>
                  </a:cubicBezTo>
                  <a:cubicBezTo>
                    <a:pt x="3802" y="3808"/>
                    <a:pt x="3798" y="3811"/>
                    <a:pt x="3793" y="3811"/>
                  </a:cubicBezTo>
                  <a:cubicBezTo>
                    <a:pt x="3791" y="3811"/>
                    <a:pt x="3789" y="3811"/>
                    <a:pt x="3787" y="3809"/>
                  </a:cubicBezTo>
                  <a:lnTo>
                    <a:pt x="3787" y="3809"/>
                  </a:lnTo>
                  <a:cubicBezTo>
                    <a:pt x="3792" y="3815"/>
                    <a:pt x="3792" y="3821"/>
                    <a:pt x="3792" y="3821"/>
                  </a:cubicBezTo>
                  <a:cubicBezTo>
                    <a:pt x="3791" y="3820"/>
                    <a:pt x="3790" y="3819"/>
                    <a:pt x="3789" y="3819"/>
                  </a:cubicBezTo>
                  <a:cubicBezTo>
                    <a:pt x="3783" y="3819"/>
                    <a:pt x="3786" y="3833"/>
                    <a:pt x="3781" y="3837"/>
                  </a:cubicBezTo>
                  <a:cubicBezTo>
                    <a:pt x="3777" y="3829"/>
                    <a:pt x="3779" y="3821"/>
                    <a:pt x="3776" y="3821"/>
                  </a:cubicBezTo>
                  <a:cubicBezTo>
                    <a:pt x="3775" y="3821"/>
                    <a:pt x="3773" y="3823"/>
                    <a:pt x="3770" y="3826"/>
                  </a:cubicBezTo>
                  <a:cubicBezTo>
                    <a:pt x="3766" y="3822"/>
                    <a:pt x="3765" y="3815"/>
                    <a:pt x="3767" y="3810"/>
                  </a:cubicBezTo>
                  <a:lnTo>
                    <a:pt x="3767" y="3810"/>
                  </a:lnTo>
                  <a:cubicBezTo>
                    <a:pt x="3765" y="3811"/>
                    <a:pt x="3764" y="3811"/>
                    <a:pt x="3763" y="3811"/>
                  </a:cubicBezTo>
                  <a:cubicBezTo>
                    <a:pt x="3758" y="3811"/>
                    <a:pt x="3751" y="3804"/>
                    <a:pt x="3748" y="3804"/>
                  </a:cubicBezTo>
                  <a:lnTo>
                    <a:pt x="3748" y="3798"/>
                  </a:lnTo>
                  <a:lnTo>
                    <a:pt x="3742" y="3798"/>
                  </a:lnTo>
                  <a:lnTo>
                    <a:pt x="3748" y="3809"/>
                  </a:lnTo>
                  <a:cubicBezTo>
                    <a:pt x="3748" y="3809"/>
                    <a:pt x="3742" y="3809"/>
                    <a:pt x="3742" y="3804"/>
                  </a:cubicBezTo>
                  <a:lnTo>
                    <a:pt x="3742" y="3804"/>
                  </a:lnTo>
                  <a:cubicBezTo>
                    <a:pt x="3742" y="3815"/>
                    <a:pt x="3748" y="3821"/>
                    <a:pt x="3748" y="3832"/>
                  </a:cubicBezTo>
                  <a:cubicBezTo>
                    <a:pt x="3747" y="3831"/>
                    <a:pt x="3746" y="3831"/>
                    <a:pt x="3745" y="3831"/>
                  </a:cubicBezTo>
                  <a:cubicBezTo>
                    <a:pt x="3742" y="3831"/>
                    <a:pt x="3740" y="3834"/>
                    <a:pt x="3738" y="3834"/>
                  </a:cubicBezTo>
                  <a:cubicBezTo>
                    <a:pt x="3737" y="3834"/>
                    <a:pt x="3736" y="3832"/>
                    <a:pt x="3736" y="3826"/>
                  </a:cubicBezTo>
                  <a:lnTo>
                    <a:pt x="3736" y="3826"/>
                  </a:lnTo>
                  <a:cubicBezTo>
                    <a:pt x="3738" y="3827"/>
                    <a:pt x="3739" y="3827"/>
                    <a:pt x="3740" y="3827"/>
                  </a:cubicBezTo>
                  <a:cubicBezTo>
                    <a:pt x="3743" y="3827"/>
                    <a:pt x="3732" y="3814"/>
                    <a:pt x="3736" y="3809"/>
                  </a:cubicBezTo>
                  <a:lnTo>
                    <a:pt x="3731" y="3809"/>
                  </a:lnTo>
                  <a:cubicBezTo>
                    <a:pt x="3731" y="3809"/>
                    <a:pt x="3731" y="3809"/>
                    <a:pt x="3731" y="3804"/>
                  </a:cubicBezTo>
                  <a:cubicBezTo>
                    <a:pt x="3730" y="3803"/>
                    <a:pt x="3729" y="3803"/>
                    <a:pt x="3728" y="3803"/>
                  </a:cubicBezTo>
                  <a:lnTo>
                    <a:pt x="3728" y="3803"/>
                  </a:lnTo>
                  <a:cubicBezTo>
                    <a:pt x="3721" y="3803"/>
                    <a:pt x="3730" y="3826"/>
                    <a:pt x="3720" y="3826"/>
                  </a:cubicBezTo>
                  <a:cubicBezTo>
                    <a:pt x="3720" y="3818"/>
                    <a:pt x="3717" y="3813"/>
                    <a:pt x="3715" y="3813"/>
                  </a:cubicBezTo>
                  <a:cubicBezTo>
                    <a:pt x="3714" y="3813"/>
                    <a:pt x="3714" y="3813"/>
                    <a:pt x="3714" y="3815"/>
                  </a:cubicBezTo>
                  <a:cubicBezTo>
                    <a:pt x="3720" y="3815"/>
                    <a:pt x="3720" y="3826"/>
                    <a:pt x="3714" y="3832"/>
                  </a:cubicBezTo>
                  <a:cubicBezTo>
                    <a:pt x="3713" y="3831"/>
                    <a:pt x="3712" y="3830"/>
                    <a:pt x="3711" y="3830"/>
                  </a:cubicBezTo>
                  <a:cubicBezTo>
                    <a:pt x="3708" y="3830"/>
                    <a:pt x="3708" y="3837"/>
                    <a:pt x="3708" y="3837"/>
                  </a:cubicBezTo>
                  <a:lnTo>
                    <a:pt x="3714" y="3843"/>
                  </a:lnTo>
                  <a:cubicBezTo>
                    <a:pt x="3714" y="3849"/>
                    <a:pt x="3708" y="3849"/>
                    <a:pt x="3703" y="3854"/>
                  </a:cubicBezTo>
                  <a:cubicBezTo>
                    <a:pt x="3703" y="3849"/>
                    <a:pt x="3708" y="3849"/>
                    <a:pt x="3708" y="3843"/>
                  </a:cubicBezTo>
                  <a:lnTo>
                    <a:pt x="3708" y="3843"/>
                  </a:lnTo>
                  <a:cubicBezTo>
                    <a:pt x="3707" y="3847"/>
                    <a:pt x="3705" y="3848"/>
                    <a:pt x="3704" y="3848"/>
                  </a:cubicBezTo>
                  <a:cubicBezTo>
                    <a:pt x="3699" y="3848"/>
                    <a:pt x="3694" y="3840"/>
                    <a:pt x="3689" y="3840"/>
                  </a:cubicBezTo>
                  <a:cubicBezTo>
                    <a:pt x="3688" y="3840"/>
                    <a:pt x="3687" y="3841"/>
                    <a:pt x="3686" y="3843"/>
                  </a:cubicBezTo>
                  <a:cubicBezTo>
                    <a:pt x="3680" y="3843"/>
                    <a:pt x="3680" y="3832"/>
                    <a:pt x="3680" y="3826"/>
                  </a:cubicBezTo>
                  <a:cubicBezTo>
                    <a:pt x="3679" y="3829"/>
                    <a:pt x="3677" y="3830"/>
                    <a:pt x="3676" y="3830"/>
                  </a:cubicBezTo>
                  <a:cubicBezTo>
                    <a:pt x="3673" y="3830"/>
                    <a:pt x="3669" y="3825"/>
                    <a:pt x="3666" y="3825"/>
                  </a:cubicBezTo>
                  <a:cubicBezTo>
                    <a:pt x="3665" y="3825"/>
                    <a:pt x="3664" y="3825"/>
                    <a:pt x="3664" y="3826"/>
                  </a:cubicBezTo>
                  <a:cubicBezTo>
                    <a:pt x="3669" y="3837"/>
                    <a:pt x="3669" y="3837"/>
                    <a:pt x="3664" y="3849"/>
                  </a:cubicBezTo>
                  <a:lnTo>
                    <a:pt x="3675" y="3837"/>
                  </a:lnTo>
                  <a:lnTo>
                    <a:pt x="3669" y="3854"/>
                  </a:lnTo>
                  <a:cubicBezTo>
                    <a:pt x="3675" y="3854"/>
                    <a:pt x="3675" y="3849"/>
                    <a:pt x="3680" y="3849"/>
                  </a:cubicBezTo>
                  <a:lnTo>
                    <a:pt x="3680" y="3849"/>
                  </a:lnTo>
                  <a:cubicBezTo>
                    <a:pt x="3680" y="3858"/>
                    <a:pt x="3677" y="3856"/>
                    <a:pt x="3678" y="3861"/>
                  </a:cubicBezTo>
                  <a:lnTo>
                    <a:pt x="3678" y="3861"/>
                  </a:lnTo>
                  <a:cubicBezTo>
                    <a:pt x="3678" y="3860"/>
                    <a:pt x="3677" y="3860"/>
                    <a:pt x="3677" y="3860"/>
                  </a:cubicBezTo>
                  <a:cubicBezTo>
                    <a:pt x="3675" y="3860"/>
                    <a:pt x="3673" y="3868"/>
                    <a:pt x="3669" y="3868"/>
                  </a:cubicBezTo>
                  <a:cubicBezTo>
                    <a:pt x="3667" y="3868"/>
                    <a:pt x="3666" y="3867"/>
                    <a:pt x="3664" y="3865"/>
                  </a:cubicBezTo>
                  <a:lnTo>
                    <a:pt x="3658" y="3837"/>
                  </a:lnTo>
                  <a:cubicBezTo>
                    <a:pt x="3657" y="3837"/>
                    <a:pt x="3656" y="3836"/>
                    <a:pt x="3654" y="3836"/>
                  </a:cubicBezTo>
                  <a:cubicBezTo>
                    <a:pt x="3645" y="3836"/>
                    <a:pt x="3640" y="3854"/>
                    <a:pt x="3630" y="3854"/>
                  </a:cubicBezTo>
                  <a:lnTo>
                    <a:pt x="3636" y="3854"/>
                  </a:lnTo>
                  <a:cubicBezTo>
                    <a:pt x="3636" y="3865"/>
                    <a:pt x="3630" y="3860"/>
                    <a:pt x="3624" y="3865"/>
                  </a:cubicBezTo>
                  <a:cubicBezTo>
                    <a:pt x="3624" y="3854"/>
                    <a:pt x="3619" y="3854"/>
                    <a:pt x="3619" y="3849"/>
                  </a:cubicBezTo>
                  <a:cubicBezTo>
                    <a:pt x="3619" y="3854"/>
                    <a:pt x="3608" y="3849"/>
                    <a:pt x="3608" y="3865"/>
                  </a:cubicBezTo>
                  <a:lnTo>
                    <a:pt x="3602" y="3860"/>
                  </a:lnTo>
                  <a:cubicBezTo>
                    <a:pt x="3601" y="3859"/>
                    <a:pt x="3600" y="3859"/>
                    <a:pt x="3600" y="3859"/>
                  </a:cubicBezTo>
                  <a:cubicBezTo>
                    <a:pt x="3592" y="3859"/>
                    <a:pt x="3596" y="3888"/>
                    <a:pt x="3585" y="3888"/>
                  </a:cubicBezTo>
                  <a:cubicBezTo>
                    <a:pt x="3585" y="3877"/>
                    <a:pt x="3580" y="3871"/>
                    <a:pt x="3585" y="3860"/>
                  </a:cubicBezTo>
                  <a:cubicBezTo>
                    <a:pt x="3580" y="3860"/>
                    <a:pt x="3580" y="3860"/>
                    <a:pt x="3580" y="3865"/>
                  </a:cubicBezTo>
                  <a:cubicBezTo>
                    <a:pt x="3580" y="3865"/>
                    <a:pt x="3580" y="3864"/>
                    <a:pt x="3579" y="3864"/>
                  </a:cubicBezTo>
                  <a:cubicBezTo>
                    <a:pt x="3579" y="3864"/>
                    <a:pt x="3575" y="3874"/>
                    <a:pt x="3572" y="3874"/>
                  </a:cubicBezTo>
                  <a:cubicBezTo>
                    <a:pt x="3571" y="3874"/>
                    <a:pt x="3570" y="3873"/>
                    <a:pt x="3568" y="3871"/>
                  </a:cubicBezTo>
                  <a:cubicBezTo>
                    <a:pt x="3568" y="3874"/>
                    <a:pt x="3568" y="3879"/>
                    <a:pt x="3568" y="3882"/>
                  </a:cubicBezTo>
                  <a:cubicBezTo>
                    <a:pt x="3568" y="3888"/>
                    <a:pt x="3563" y="3888"/>
                    <a:pt x="3568" y="3899"/>
                  </a:cubicBezTo>
                  <a:cubicBezTo>
                    <a:pt x="3564" y="3891"/>
                    <a:pt x="3559" y="3888"/>
                    <a:pt x="3555" y="3888"/>
                  </a:cubicBezTo>
                  <a:cubicBezTo>
                    <a:pt x="3548" y="3888"/>
                    <a:pt x="3542" y="3895"/>
                    <a:pt x="3535" y="3895"/>
                  </a:cubicBezTo>
                  <a:cubicBezTo>
                    <a:pt x="3531" y="3895"/>
                    <a:pt x="3528" y="3893"/>
                    <a:pt x="3524" y="3888"/>
                  </a:cubicBezTo>
                  <a:cubicBezTo>
                    <a:pt x="3518" y="3888"/>
                    <a:pt x="3512" y="3893"/>
                    <a:pt x="3507" y="3899"/>
                  </a:cubicBezTo>
                  <a:cubicBezTo>
                    <a:pt x="3507" y="3893"/>
                    <a:pt x="3501" y="3893"/>
                    <a:pt x="3507" y="3893"/>
                  </a:cubicBezTo>
                  <a:cubicBezTo>
                    <a:pt x="3506" y="3893"/>
                    <a:pt x="3505" y="3893"/>
                    <a:pt x="3505" y="3893"/>
                  </a:cubicBezTo>
                  <a:cubicBezTo>
                    <a:pt x="3498" y="3893"/>
                    <a:pt x="3505" y="3916"/>
                    <a:pt x="3498" y="3916"/>
                  </a:cubicBezTo>
                  <a:cubicBezTo>
                    <a:pt x="3497" y="3916"/>
                    <a:pt x="3496" y="3916"/>
                    <a:pt x="3496" y="3916"/>
                  </a:cubicBezTo>
                  <a:cubicBezTo>
                    <a:pt x="3484" y="3899"/>
                    <a:pt x="3496" y="3905"/>
                    <a:pt x="3490" y="3899"/>
                  </a:cubicBezTo>
                  <a:cubicBezTo>
                    <a:pt x="3488" y="3890"/>
                    <a:pt x="3487" y="3887"/>
                    <a:pt x="3485" y="3887"/>
                  </a:cubicBezTo>
                  <a:cubicBezTo>
                    <a:pt x="3482" y="3887"/>
                    <a:pt x="3479" y="3896"/>
                    <a:pt x="3476" y="3896"/>
                  </a:cubicBezTo>
                  <a:cubicBezTo>
                    <a:pt x="3475" y="3896"/>
                    <a:pt x="3474" y="3895"/>
                    <a:pt x="3473" y="3893"/>
                  </a:cubicBezTo>
                  <a:lnTo>
                    <a:pt x="3473" y="3888"/>
                  </a:lnTo>
                  <a:cubicBezTo>
                    <a:pt x="3472" y="3887"/>
                    <a:pt x="3471" y="3887"/>
                    <a:pt x="3470" y="3887"/>
                  </a:cubicBezTo>
                  <a:cubicBezTo>
                    <a:pt x="3462" y="3887"/>
                    <a:pt x="3461" y="3905"/>
                    <a:pt x="3451" y="3905"/>
                  </a:cubicBezTo>
                  <a:cubicBezTo>
                    <a:pt x="3451" y="3905"/>
                    <a:pt x="3451" y="3899"/>
                    <a:pt x="3451" y="3899"/>
                  </a:cubicBezTo>
                  <a:cubicBezTo>
                    <a:pt x="3451" y="3916"/>
                    <a:pt x="3440" y="3921"/>
                    <a:pt x="3434" y="3927"/>
                  </a:cubicBezTo>
                  <a:cubicBezTo>
                    <a:pt x="3434" y="3916"/>
                    <a:pt x="3434" y="3921"/>
                    <a:pt x="3428" y="3910"/>
                  </a:cubicBezTo>
                  <a:lnTo>
                    <a:pt x="3428" y="3910"/>
                  </a:lnTo>
                  <a:cubicBezTo>
                    <a:pt x="3428" y="3910"/>
                    <a:pt x="3434" y="3927"/>
                    <a:pt x="3428" y="3933"/>
                  </a:cubicBezTo>
                  <a:cubicBezTo>
                    <a:pt x="3428" y="3927"/>
                    <a:pt x="3417" y="3921"/>
                    <a:pt x="3417" y="3910"/>
                  </a:cubicBezTo>
                  <a:lnTo>
                    <a:pt x="3423" y="3910"/>
                  </a:lnTo>
                  <a:cubicBezTo>
                    <a:pt x="3421" y="3905"/>
                    <a:pt x="3419" y="3903"/>
                    <a:pt x="3417" y="3903"/>
                  </a:cubicBezTo>
                  <a:cubicBezTo>
                    <a:pt x="3414" y="3903"/>
                    <a:pt x="3412" y="3910"/>
                    <a:pt x="3412" y="3910"/>
                  </a:cubicBezTo>
                  <a:lnTo>
                    <a:pt x="3406" y="3905"/>
                  </a:lnTo>
                  <a:cubicBezTo>
                    <a:pt x="3400" y="3905"/>
                    <a:pt x="3400" y="3927"/>
                    <a:pt x="3389" y="3927"/>
                  </a:cubicBezTo>
                  <a:lnTo>
                    <a:pt x="3395" y="3933"/>
                  </a:lnTo>
                  <a:cubicBezTo>
                    <a:pt x="3393" y="3937"/>
                    <a:pt x="3392" y="3938"/>
                    <a:pt x="3391" y="3938"/>
                  </a:cubicBezTo>
                  <a:cubicBezTo>
                    <a:pt x="3388" y="3938"/>
                    <a:pt x="3386" y="3933"/>
                    <a:pt x="3385" y="3933"/>
                  </a:cubicBezTo>
                  <a:cubicBezTo>
                    <a:pt x="3384" y="3933"/>
                    <a:pt x="3384" y="3934"/>
                    <a:pt x="3384" y="3938"/>
                  </a:cubicBezTo>
                  <a:lnTo>
                    <a:pt x="3378" y="3921"/>
                  </a:lnTo>
                  <a:cubicBezTo>
                    <a:pt x="3372" y="3927"/>
                    <a:pt x="3367" y="3938"/>
                    <a:pt x="3361" y="3944"/>
                  </a:cubicBezTo>
                  <a:cubicBezTo>
                    <a:pt x="3361" y="3933"/>
                    <a:pt x="3367" y="3921"/>
                    <a:pt x="3372" y="3916"/>
                  </a:cubicBezTo>
                  <a:cubicBezTo>
                    <a:pt x="3367" y="3916"/>
                    <a:pt x="3361" y="3916"/>
                    <a:pt x="3361" y="3921"/>
                  </a:cubicBezTo>
                  <a:cubicBezTo>
                    <a:pt x="3361" y="3938"/>
                    <a:pt x="3356" y="3944"/>
                    <a:pt x="3344" y="3949"/>
                  </a:cubicBezTo>
                  <a:cubicBezTo>
                    <a:pt x="3342" y="3930"/>
                    <a:pt x="3336" y="3928"/>
                    <a:pt x="3330" y="3928"/>
                  </a:cubicBezTo>
                  <a:cubicBezTo>
                    <a:pt x="3329" y="3928"/>
                    <a:pt x="3328" y="3928"/>
                    <a:pt x="3326" y="3928"/>
                  </a:cubicBezTo>
                  <a:cubicBezTo>
                    <a:pt x="3321" y="3928"/>
                    <a:pt x="3315" y="3927"/>
                    <a:pt x="3311" y="3916"/>
                  </a:cubicBezTo>
                  <a:cubicBezTo>
                    <a:pt x="3305" y="3924"/>
                    <a:pt x="3298" y="3926"/>
                    <a:pt x="3290" y="3926"/>
                  </a:cubicBezTo>
                  <a:cubicBezTo>
                    <a:pt x="3287" y="3926"/>
                    <a:pt x="3283" y="3925"/>
                    <a:pt x="3278" y="3925"/>
                  </a:cubicBezTo>
                  <a:cubicBezTo>
                    <a:pt x="3274" y="3925"/>
                    <a:pt x="3270" y="3926"/>
                    <a:pt x="3266" y="3927"/>
                  </a:cubicBezTo>
                  <a:cubicBezTo>
                    <a:pt x="3277" y="3949"/>
                    <a:pt x="3260" y="3927"/>
                    <a:pt x="3272" y="3955"/>
                  </a:cubicBezTo>
                  <a:lnTo>
                    <a:pt x="3260" y="3955"/>
                  </a:lnTo>
                  <a:lnTo>
                    <a:pt x="3249" y="3944"/>
                  </a:lnTo>
                  <a:cubicBezTo>
                    <a:pt x="3244" y="3933"/>
                    <a:pt x="3249" y="3933"/>
                    <a:pt x="3249" y="3927"/>
                  </a:cubicBezTo>
                  <a:cubicBezTo>
                    <a:pt x="3238" y="3927"/>
                    <a:pt x="3244" y="3916"/>
                    <a:pt x="3232" y="3910"/>
                  </a:cubicBezTo>
                  <a:lnTo>
                    <a:pt x="3232" y="3910"/>
                  </a:lnTo>
                  <a:cubicBezTo>
                    <a:pt x="3236" y="3918"/>
                    <a:pt x="3235" y="3924"/>
                    <a:pt x="3231" y="3924"/>
                  </a:cubicBezTo>
                  <a:cubicBezTo>
                    <a:pt x="3230" y="3924"/>
                    <a:pt x="3228" y="3923"/>
                    <a:pt x="3227" y="3921"/>
                  </a:cubicBezTo>
                  <a:lnTo>
                    <a:pt x="3227" y="3921"/>
                  </a:lnTo>
                  <a:lnTo>
                    <a:pt x="3238" y="3933"/>
                  </a:lnTo>
                  <a:cubicBezTo>
                    <a:pt x="3237" y="3936"/>
                    <a:pt x="3235" y="3937"/>
                    <a:pt x="3234" y="3937"/>
                  </a:cubicBezTo>
                  <a:cubicBezTo>
                    <a:pt x="3229" y="3937"/>
                    <a:pt x="3224" y="3928"/>
                    <a:pt x="3220" y="3928"/>
                  </a:cubicBezTo>
                  <a:cubicBezTo>
                    <a:pt x="3218" y="3928"/>
                    <a:pt x="3217" y="3929"/>
                    <a:pt x="3216" y="3933"/>
                  </a:cubicBezTo>
                  <a:lnTo>
                    <a:pt x="3216" y="3921"/>
                  </a:lnTo>
                  <a:cubicBezTo>
                    <a:pt x="3210" y="3927"/>
                    <a:pt x="3193" y="3927"/>
                    <a:pt x="3193" y="3949"/>
                  </a:cubicBezTo>
                  <a:cubicBezTo>
                    <a:pt x="3193" y="3949"/>
                    <a:pt x="3188" y="3938"/>
                    <a:pt x="3188" y="3938"/>
                  </a:cubicBezTo>
                  <a:cubicBezTo>
                    <a:pt x="3178" y="3938"/>
                    <a:pt x="3169" y="3958"/>
                    <a:pt x="3156" y="3958"/>
                  </a:cubicBezTo>
                  <a:cubicBezTo>
                    <a:pt x="3154" y="3958"/>
                    <a:pt x="3151" y="3957"/>
                    <a:pt x="3148" y="3955"/>
                  </a:cubicBezTo>
                  <a:lnTo>
                    <a:pt x="3148" y="3949"/>
                  </a:lnTo>
                  <a:cubicBezTo>
                    <a:pt x="3148" y="3953"/>
                    <a:pt x="3148" y="3960"/>
                    <a:pt x="3147" y="3960"/>
                  </a:cubicBezTo>
                  <a:cubicBezTo>
                    <a:pt x="3146" y="3960"/>
                    <a:pt x="3144" y="3958"/>
                    <a:pt x="3143" y="3955"/>
                  </a:cubicBezTo>
                  <a:cubicBezTo>
                    <a:pt x="3143" y="3955"/>
                    <a:pt x="3143" y="3949"/>
                    <a:pt x="3137" y="3949"/>
                  </a:cubicBezTo>
                  <a:cubicBezTo>
                    <a:pt x="3137" y="3954"/>
                    <a:pt x="3137" y="3962"/>
                    <a:pt x="3134" y="3962"/>
                  </a:cubicBezTo>
                  <a:cubicBezTo>
                    <a:pt x="3133" y="3962"/>
                    <a:pt x="3133" y="3962"/>
                    <a:pt x="3132" y="3961"/>
                  </a:cubicBezTo>
                  <a:lnTo>
                    <a:pt x="3132" y="3955"/>
                  </a:lnTo>
                  <a:cubicBezTo>
                    <a:pt x="3130" y="3954"/>
                    <a:pt x="3129" y="3954"/>
                    <a:pt x="3127" y="3954"/>
                  </a:cubicBezTo>
                  <a:cubicBezTo>
                    <a:pt x="3115" y="3954"/>
                    <a:pt x="3114" y="3978"/>
                    <a:pt x="3104" y="3983"/>
                  </a:cubicBezTo>
                  <a:cubicBezTo>
                    <a:pt x="3098" y="3966"/>
                    <a:pt x="3087" y="3961"/>
                    <a:pt x="3081" y="3955"/>
                  </a:cubicBezTo>
                  <a:cubicBezTo>
                    <a:pt x="3064" y="3955"/>
                    <a:pt x="3053" y="3977"/>
                    <a:pt x="3042" y="3989"/>
                  </a:cubicBezTo>
                  <a:cubicBezTo>
                    <a:pt x="3036" y="3980"/>
                    <a:pt x="3030" y="3978"/>
                    <a:pt x="3023" y="3978"/>
                  </a:cubicBezTo>
                  <a:cubicBezTo>
                    <a:pt x="3016" y="3978"/>
                    <a:pt x="3009" y="3981"/>
                    <a:pt x="3000" y="3981"/>
                  </a:cubicBezTo>
                  <a:cubicBezTo>
                    <a:pt x="2996" y="3981"/>
                    <a:pt x="2991" y="3980"/>
                    <a:pt x="2986" y="3977"/>
                  </a:cubicBezTo>
                  <a:lnTo>
                    <a:pt x="2986" y="3977"/>
                  </a:lnTo>
                  <a:cubicBezTo>
                    <a:pt x="2992" y="3983"/>
                    <a:pt x="2992" y="3994"/>
                    <a:pt x="2986" y="3994"/>
                  </a:cubicBezTo>
                  <a:cubicBezTo>
                    <a:pt x="2986" y="3994"/>
                    <a:pt x="2983" y="4002"/>
                    <a:pt x="2982" y="4002"/>
                  </a:cubicBezTo>
                  <a:cubicBezTo>
                    <a:pt x="2981" y="4002"/>
                    <a:pt x="2980" y="4000"/>
                    <a:pt x="2980" y="3994"/>
                  </a:cubicBezTo>
                  <a:cubicBezTo>
                    <a:pt x="2977" y="3984"/>
                    <a:pt x="2974" y="3982"/>
                    <a:pt x="2969" y="3982"/>
                  </a:cubicBezTo>
                  <a:cubicBezTo>
                    <a:pt x="2966" y="3982"/>
                    <a:pt x="2962" y="3983"/>
                    <a:pt x="2958" y="3983"/>
                  </a:cubicBezTo>
                  <a:lnTo>
                    <a:pt x="2964" y="4005"/>
                  </a:lnTo>
                  <a:cubicBezTo>
                    <a:pt x="2958" y="3999"/>
                    <a:pt x="2954" y="3997"/>
                    <a:pt x="2950" y="3997"/>
                  </a:cubicBezTo>
                  <a:cubicBezTo>
                    <a:pt x="2940" y="3997"/>
                    <a:pt x="2932" y="4009"/>
                    <a:pt x="2924" y="4009"/>
                  </a:cubicBezTo>
                  <a:cubicBezTo>
                    <a:pt x="2921" y="4009"/>
                    <a:pt x="2917" y="4006"/>
                    <a:pt x="2913" y="4000"/>
                  </a:cubicBezTo>
                  <a:cubicBezTo>
                    <a:pt x="2913" y="4005"/>
                    <a:pt x="2908" y="4005"/>
                    <a:pt x="2902" y="4017"/>
                  </a:cubicBezTo>
                  <a:lnTo>
                    <a:pt x="2902" y="4000"/>
                  </a:lnTo>
                  <a:cubicBezTo>
                    <a:pt x="2891" y="4000"/>
                    <a:pt x="2885" y="4000"/>
                    <a:pt x="2874" y="4005"/>
                  </a:cubicBezTo>
                  <a:lnTo>
                    <a:pt x="2874" y="3994"/>
                  </a:lnTo>
                  <a:cubicBezTo>
                    <a:pt x="2868" y="3994"/>
                    <a:pt x="2874" y="4033"/>
                    <a:pt x="2868" y="4039"/>
                  </a:cubicBezTo>
                  <a:lnTo>
                    <a:pt x="2863" y="4017"/>
                  </a:lnTo>
                  <a:cubicBezTo>
                    <a:pt x="2860" y="4017"/>
                    <a:pt x="2857" y="4018"/>
                    <a:pt x="2855" y="4018"/>
                  </a:cubicBezTo>
                  <a:cubicBezTo>
                    <a:pt x="2848" y="4018"/>
                    <a:pt x="2842" y="4016"/>
                    <a:pt x="2836" y="4016"/>
                  </a:cubicBezTo>
                  <a:cubicBezTo>
                    <a:pt x="2830" y="4016"/>
                    <a:pt x="2826" y="4018"/>
                    <a:pt x="2824" y="4028"/>
                  </a:cubicBezTo>
                  <a:cubicBezTo>
                    <a:pt x="2824" y="4022"/>
                    <a:pt x="2824" y="4017"/>
                    <a:pt x="2824" y="4017"/>
                  </a:cubicBezTo>
                  <a:cubicBezTo>
                    <a:pt x="2822" y="4017"/>
                    <a:pt x="2819" y="4016"/>
                    <a:pt x="2815" y="4016"/>
                  </a:cubicBezTo>
                  <a:cubicBezTo>
                    <a:pt x="2809" y="4016"/>
                    <a:pt x="2803" y="4018"/>
                    <a:pt x="2807" y="4033"/>
                  </a:cubicBezTo>
                  <a:cubicBezTo>
                    <a:pt x="2805" y="4028"/>
                    <a:pt x="2803" y="4026"/>
                    <a:pt x="2802" y="4026"/>
                  </a:cubicBezTo>
                  <a:cubicBezTo>
                    <a:pt x="2798" y="4026"/>
                    <a:pt x="2794" y="4037"/>
                    <a:pt x="2790" y="4045"/>
                  </a:cubicBezTo>
                  <a:lnTo>
                    <a:pt x="2784" y="4033"/>
                  </a:lnTo>
                  <a:cubicBezTo>
                    <a:pt x="2784" y="4050"/>
                    <a:pt x="2784" y="4056"/>
                    <a:pt x="2779" y="4061"/>
                  </a:cubicBezTo>
                  <a:cubicBezTo>
                    <a:pt x="2773" y="4061"/>
                    <a:pt x="2773" y="4050"/>
                    <a:pt x="2779" y="4050"/>
                  </a:cubicBezTo>
                  <a:lnTo>
                    <a:pt x="2779" y="4050"/>
                  </a:lnTo>
                  <a:cubicBezTo>
                    <a:pt x="2769" y="4050"/>
                    <a:pt x="2772" y="4062"/>
                    <a:pt x="2769" y="4062"/>
                  </a:cubicBezTo>
                  <a:cubicBezTo>
                    <a:pt x="2769" y="4062"/>
                    <a:pt x="2768" y="4062"/>
                    <a:pt x="2768" y="4061"/>
                  </a:cubicBezTo>
                  <a:lnTo>
                    <a:pt x="2768" y="4050"/>
                  </a:lnTo>
                  <a:cubicBezTo>
                    <a:pt x="2762" y="4050"/>
                    <a:pt x="2762" y="4056"/>
                    <a:pt x="2762" y="4067"/>
                  </a:cubicBezTo>
                  <a:cubicBezTo>
                    <a:pt x="2760" y="4068"/>
                    <a:pt x="2759" y="4069"/>
                    <a:pt x="2757" y="4069"/>
                  </a:cubicBezTo>
                  <a:cubicBezTo>
                    <a:pt x="2751" y="4069"/>
                    <a:pt x="2745" y="4064"/>
                    <a:pt x="2745" y="4056"/>
                  </a:cubicBezTo>
                  <a:cubicBezTo>
                    <a:pt x="2745" y="4060"/>
                    <a:pt x="2745" y="4068"/>
                    <a:pt x="2742" y="4068"/>
                  </a:cubicBezTo>
                  <a:cubicBezTo>
                    <a:pt x="2741" y="4068"/>
                    <a:pt x="2741" y="4068"/>
                    <a:pt x="2740" y="4067"/>
                  </a:cubicBezTo>
                  <a:cubicBezTo>
                    <a:pt x="2740" y="4067"/>
                    <a:pt x="2740" y="4061"/>
                    <a:pt x="2740" y="4061"/>
                  </a:cubicBezTo>
                  <a:cubicBezTo>
                    <a:pt x="2738" y="4061"/>
                    <a:pt x="2737" y="4060"/>
                    <a:pt x="2736" y="4060"/>
                  </a:cubicBezTo>
                  <a:cubicBezTo>
                    <a:pt x="2730" y="4060"/>
                    <a:pt x="2728" y="4070"/>
                    <a:pt x="2723" y="4070"/>
                  </a:cubicBezTo>
                  <a:cubicBezTo>
                    <a:pt x="2721" y="4070"/>
                    <a:pt x="2719" y="4069"/>
                    <a:pt x="2717" y="4067"/>
                  </a:cubicBezTo>
                  <a:cubicBezTo>
                    <a:pt x="2717" y="4061"/>
                    <a:pt x="2712" y="4061"/>
                    <a:pt x="2712" y="4061"/>
                  </a:cubicBezTo>
                  <a:lnTo>
                    <a:pt x="2728" y="4061"/>
                  </a:lnTo>
                  <a:cubicBezTo>
                    <a:pt x="2728" y="4050"/>
                    <a:pt x="2717" y="4050"/>
                    <a:pt x="2723" y="4028"/>
                  </a:cubicBezTo>
                  <a:lnTo>
                    <a:pt x="2723" y="4028"/>
                  </a:lnTo>
                  <a:cubicBezTo>
                    <a:pt x="2718" y="4038"/>
                    <a:pt x="2713" y="4057"/>
                    <a:pt x="2708" y="4057"/>
                  </a:cubicBezTo>
                  <a:cubicBezTo>
                    <a:pt x="2707" y="4057"/>
                    <a:pt x="2707" y="4056"/>
                    <a:pt x="2706" y="4056"/>
                  </a:cubicBezTo>
                  <a:lnTo>
                    <a:pt x="2700" y="4056"/>
                  </a:lnTo>
                  <a:cubicBezTo>
                    <a:pt x="2695" y="4056"/>
                    <a:pt x="2695" y="4050"/>
                    <a:pt x="2695" y="4050"/>
                  </a:cubicBezTo>
                  <a:cubicBezTo>
                    <a:pt x="2693" y="4048"/>
                    <a:pt x="2691" y="4048"/>
                    <a:pt x="2689" y="4048"/>
                  </a:cubicBezTo>
                  <a:cubicBezTo>
                    <a:pt x="2685" y="4048"/>
                    <a:pt x="2682" y="4050"/>
                    <a:pt x="2678" y="4050"/>
                  </a:cubicBezTo>
                  <a:cubicBezTo>
                    <a:pt x="2684" y="4061"/>
                    <a:pt x="2678" y="4061"/>
                    <a:pt x="2684" y="4073"/>
                  </a:cubicBezTo>
                  <a:cubicBezTo>
                    <a:pt x="2684" y="4067"/>
                    <a:pt x="2684" y="4067"/>
                    <a:pt x="2689" y="4067"/>
                  </a:cubicBezTo>
                  <a:lnTo>
                    <a:pt x="2695" y="4067"/>
                  </a:lnTo>
                  <a:cubicBezTo>
                    <a:pt x="2695" y="4071"/>
                    <a:pt x="2695" y="4075"/>
                    <a:pt x="2693" y="4075"/>
                  </a:cubicBezTo>
                  <a:cubicBezTo>
                    <a:pt x="2692" y="4075"/>
                    <a:pt x="2691" y="4074"/>
                    <a:pt x="2689" y="4073"/>
                  </a:cubicBezTo>
                  <a:cubicBezTo>
                    <a:pt x="2689" y="4078"/>
                    <a:pt x="2689" y="4089"/>
                    <a:pt x="2689" y="4095"/>
                  </a:cubicBezTo>
                  <a:cubicBezTo>
                    <a:pt x="2678" y="4078"/>
                    <a:pt x="2667" y="4067"/>
                    <a:pt x="2667" y="4056"/>
                  </a:cubicBezTo>
                  <a:cubicBezTo>
                    <a:pt x="2656" y="4067"/>
                    <a:pt x="2639" y="4067"/>
                    <a:pt x="2639" y="4095"/>
                  </a:cubicBezTo>
                  <a:cubicBezTo>
                    <a:pt x="2639" y="4095"/>
                    <a:pt x="2633" y="4084"/>
                    <a:pt x="2633" y="4084"/>
                  </a:cubicBezTo>
                  <a:cubicBezTo>
                    <a:pt x="2633" y="4083"/>
                    <a:pt x="2633" y="4082"/>
                    <a:pt x="2633" y="4082"/>
                  </a:cubicBezTo>
                  <a:lnTo>
                    <a:pt x="2633" y="4082"/>
                  </a:lnTo>
                  <a:cubicBezTo>
                    <a:pt x="2626" y="4085"/>
                    <a:pt x="2618" y="4088"/>
                    <a:pt x="2622" y="4101"/>
                  </a:cubicBezTo>
                  <a:cubicBezTo>
                    <a:pt x="2613" y="4096"/>
                    <a:pt x="2618" y="4088"/>
                    <a:pt x="2615" y="4088"/>
                  </a:cubicBezTo>
                  <a:lnTo>
                    <a:pt x="2615" y="4088"/>
                  </a:lnTo>
                  <a:cubicBezTo>
                    <a:pt x="2614" y="4088"/>
                    <a:pt x="2613" y="4088"/>
                    <a:pt x="2611" y="4089"/>
                  </a:cubicBezTo>
                  <a:lnTo>
                    <a:pt x="2611" y="4084"/>
                  </a:lnTo>
                  <a:cubicBezTo>
                    <a:pt x="2608" y="4081"/>
                    <a:pt x="2605" y="4079"/>
                    <a:pt x="2603" y="4079"/>
                  </a:cubicBezTo>
                  <a:cubicBezTo>
                    <a:pt x="2591" y="4079"/>
                    <a:pt x="2587" y="4110"/>
                    <a:pt x="2574" y="4110"/>
                  </a:cubicBezTo>
                  <a:cubicBezTo>
                    <a:pt x="2570" y="4110"/>
                    <a:pt x="2566" y="4107"/>
                    <a:pt x="2560" y="4101"/>
                  </a:cubicBezTo>
                  <a:cubicBezTo>
                    <a:pt x="2560" y="4106"/>
                    <a:pt x="2560" y="4106"/>
                    <a:pt x="2560" y="4106"/>
                  </a:cubicBezTo>
                  <a:cubicBezTo>
                    <a:pt x="2558" y="4106"/>
                    <a:pt x="2556" y="4106"/>
                    <a:pt x="2554" y="4106"/>
                  </a:cubicBezTo>
                  <a:cubicBezTo>
                    <a:pt x="2536" y="4106"/>
                    <a:pt x="2523" y="4120"/>
                    <a:pt x="2505" y="4120"/>
                  </a:cubicBezTo>
                  <a:cubicBezTo>
                    <a:pt x="2498" y="4120"/>
                    <a:pt x="2490" y="4117"/>
                    <a:pt x="2482" y="4112"/>
                  </a:cubicBezTo>
                  <a:cubicBezTo>
                    <a:pt x="2476" y="4112"/>
                    <a:pt x="2476" y="4123"/>
                    <a:pt x="2471" y="4129"/>
                  </a:cubicBezTo>
                  <a:lnTo>
                    <a:pt x="2471" y="4117"/>
                  </a:lnTo>
                  <a:lnTo>
                    <a:pt x="2465" y="4134"/>
                  </a:lnTo>
                  <a:cubicBezTo>
                    <a:pt x="2463" y="4137"/>
                    <a:pt x="2461" y="4138"/>
                    <a:pt x="2459" y="4138"/>
                  </a:cubicBezTo>
                  <a:cubicBezTo>
                    <a:pt x="2451" y="4138"/>
                    <a:pt x="2442" y="4122"/>
                    <a:pt x="2436" y="4122"/>
                  </a:cubicBezTo>
                  <a:cubicBezTo>
                    <a:pt x="2434" y="4122"/>
                    <a:pt x="2433" y="4124"/>
                    <a:pt x="2431" y="4129"/>
                  </a:cubicBezTo>
                  <a:lnTo>
                    <a:pt x="2431" y="4140"/>
                  </a:lnTo>
                  <a:cubicBezTo>
                    <a:pt x="2429" y="4140"/>
                    <a:pt x="2426" y="4141"/>
                    <a:pt x="2424" y="4141"/>
                  </a:cubicBezTo>
                  <a:cubicBezTo>
                    <a:pt x="2422" y="4141"/>
                    <a:pt x="2420" y="4140"/>
                    <a:pt x="2420" y="4134"/>
                  </a:cubicBezTo>
                  <a:cubicBezTo>
                    <a:pt x="2420" y="4138"/>
                    <a:pt x="2420" y="4142"/>
                    <a:pt x="2418" y="4142"/>
                  </a:cubicBezTo>
                  <a:cubicBezTo>
                    <a:pt x="2417" y="4142"/>
                    <a:pt x="2416" y="4141"/>
                    <a:pt x="2415" y="4140"/>
                  </a:cubicBezTo>
                  <a:cubicBezTo>
                    <a:pt x="2415" y="4140"/>
                    <a:pt x="2415" y="4134"/>
                    <a:pt x="2415" y="4134"/>
                  </a:cubicBezTo>
                  <a:cubicBezTo>
                    <a:pt x="2409" y="4134"/>
                    <a:pt x="2403" y="4134"/>
                    <a:pt x="2403" y="4129"/>
                  </a:cubicBezTo>
                  <a:cubicBezTo>
                    <a:pt x="2409" y="4123"/>
                    <a:pt x="2420" y="4129"/>
                    <a:pt x="2415" y="4117"/>
                  </a:cubicBezTo>
                  <a:cubicBezTo>
                    <a:pt x="2416" y="4116"/>
                    <a:pt x="2418" y="4115"/>
                    <a:pt x="2421" y="4115"/>
                  </a:cubicBezTo>
                  <a:cubicBezTo>
                    <a:pt x="2425" y="4115"/>
                    <a:pt x="2429" y="4117"/>
                    <a:pt x="2430" y="4120"/>
                  </a:cubicBezTo>
                  <a:lnTo>
                    <a:pt x="2430" y="4120"/>
                  </a:lnTo>
                  <a:cubicBezTo>
                    <a:pt x="2429" y="4111"/>
                    <a:pt x="2443" y="4106"/>
                    <a:pt x="2443" y="4101"/>
                  </a:cubicBezTo>
                  <a:lnTo>
                    <a:pt x="2448" y="4106"/>
                  </a:lnTo>
                  <a:cubicBezTo>
                    <a:pt x="2448" y="4101"/>
                    <a:pt x="2448" y="4101"/>
                    <a:pt x="2448" y="4095"/>
                  </a:cubicBezTo>
                  <a:lnTo>
                    <a:pt x="2437" y="4101"/>
                  </a:lnTo>
                  <a:cubicBezTo>
                    <a:pt x="2437" y="4095"/>
                    <a:pt x="2437" y="4095"/>
                    <a:pt x="2443" y="4095"/>
                  </a:cubicBezTo>
                  <a:cubicBezTo>
                    <a:pt x="2440" y="4092"/>
                    <a:pt x="2436" y="4092"/>
                    <a:pt x="2431" y="4092"/>
                  </a:cubicBezTo>
                  <a:cubicBezTo>
                    <a:pt x="2426" y="4092"/>
                    <a:pt x="2420" y="4092"/>
                    <a:pt x="2415" y="4089"/>
                  </a:cubicBezTo>
                  <a:cubicBezTo>
                    <a:pt x="2420" y="4084"/>
                    <a:pt x="2409" y="4078"/>
                    <a:pt x="2426" y="4078"/>
                  </a:cubicBezTo>
                  <a:lnTo>
                    <a:pt x="2426" y="4078"/>
                  </a:lnTo>
                  <a:cubicBezTo>
                    <a:pt x="2420" y="4084"/>
                    <a:pt x="2423" y="4084"/>
                    <a:pt x="2427" y="4084"/>
                  </a:cubicBezTo>
                  <a:cubicBezTo>
                    <a:pt x="2431" y="4084"/>
                    <a:pt x="2437" y="4084"/>
                    <a:pt x="2437" y="4089"/>
                  </a:cubicBezTo>
                  <a:cubicBezTo>
                    <a:pt x="2437" y="4084"/>
                    <a:pt x="2437" y="4084"/>
                    <a:pt x="2443" y="4078"/>
                  </a:cubicBezTo>
                  <a:cubicBezTo>
                    <a:pt x="2443" y="4078"/>
                    <a:pt x="2443" y="4084"/>
                    <a:pt x="2443" y="4084"/>
                  </a:cubicBezTo>
                  <a:cubicBezTo>
                    <a:pt x="2459" y="4073"/>
                    <a:pt x="2426" y="4078"/>
                    <a:pt x="2431" y="4061"/>
                  </a:cubicBezTo>
                  <a:lnTo>
                    <a:pt x="2431" y="4061"/>
                  </a:lnTo>
                  <a:cubicBezTo>
                    <a:pt x="2433" y="4063"/>
                    <a:pt x="2436" y="4064"/>
                    <a:pt x="2438" y="4064"/>
                  </a:cubicBezTo>
                  <a:cubicBezTo>
                    <a:pt x="2439" y="4064"/>
                    <a:pt x="2440" y="4064"/>
                    <a:pt x="2440" y="4064"/>
                  </a:cubicBezTo>
                  <a:lnTo>
                    <a:pt x="2440" y="4064"/>
                  </a:lnTo>
                  <a:cubicBezTo>
                    <a:pt x="2440" y="4064"/>
                    <a:pt x="2440" y="4064"/>
                    <a:pt x="2440" y="4064"/>
                  </a:cubicBezTo>
                  <a:cubicBezTo>
                    <a:pt x="2441" y="4064"/>
                    <a:pt x="2441" y="4064"/>
                    <a:pt x="2442" y="4063"/>
                  </a:cubicBezTo>
                  <a:lnTo>
                    <a:pt x="2442" y="4063"/>
                  </a:lnTo>
                  <a:cubicBezTo>
                    <a:pt x="2441" y="4063"/>
                    <a:pt x="2441" y="4064"/>
                    <a:pt x="2440" y="4064"/>
                  </a:cubicBezTo>
                  <a:lnTo>
                    <a:pt x="2440" y="4064"/>
                  </a:lnTo>
                  <a:cubicBezTo>
                    <a:pt x="2437" y="4064"/>
                    <a:pt x="2430" y="4060"/>
                    <a:pt x="2426" y="4056"/>
                  </a:cubicBezTo>
                  <a:cubicBezTo>
                    <a:pt x="2431" y="4050"/>
                    <a:pt x="2420" y="4050"/>
                    <a:pt x="2420" y="4045"/>
                  </a:cubicBezTo>
                  <a:lnTo>
                    <a:pt x="2420" y="4050"/>
                  </a:lnTo>
                  <a:cubicBezTo>
                    <a:pt x="2409" y="4045"/>
                    <a:pt x="2415" y="4039"/>
                    <a:pt x="2409" y="4033"/>
                  </a:cubicBezTo>
                  <a:lnTo>
                    <a:pt x="2409" y="4033"/>
                  </a:lnTo>
                  <a:cubicBezTo>
                    <a:pt x="2411" y="4035"/>
                    <a:pt x="2412" y="4036"/>
                    <a:pt x="2412" y="4037"/>
                  </a:cubicBezTo>
                  <a:lnTo>
                    <a:pt x="2412" y="4037"/>
                  </a:lnTo>
                  <a:cubicBezTo>
                    <a:pt x="2412" y="4032"/>
                    <a:pt x="2436" y="4026"/>
                    <a:pt x="2426" y="4017"/>
                  </a:cubicBezTo>
                  <a:lnTo>
                    <a:pt x="2426" y="4017"/>
                  </a:lnTo>
                  <a:cubicBezTo>
                    <a:pt x="2430" y="4017"/>
                    <a:pt x="2436" y="4019"/>
                    <a:pt x="2441" y="4019"/>
                  </a:cubicBezTo>
                  <a:cubicBezTo>
                    <a:pt x="2444" y="4019"/>
                    <a:pt x="2446" y="4018"/>
                    <a:pt x="2448" y="4017"/>
                  </a:cubicBezTo>
                  <a:cubicBezTo>
                    <a:pt x="2437" y="4011"/>
                    <a:pt x="2459" y="4011"/>
                    <a:pt x="2454" y="4000"/>
                  </a:cubicBezTo>
                  <a:cubicBezTo>
                    <a:pt x="2443" y="4000"/>
                    <a:pt x="2443" y="4000"/>
                    <a:pt x="2431" y="3994"/>
                  </a:cubicBezTo>
                  <a:lnTo>
                    <a:pt x="2431" y="3994"/>
                  </a:lnTo>
                  <a:lnTo>
                    <a:pt x="2437" y="4011"/>
                  </a:lnTo>
                  <a:lnTo>
                    <a:pt x="2426" y="4000"/>
                  </a:lnTo>
                  <a:lnTo>
                    <a:pt x="2426" y="4000"/>
                  </a:lnTo>
                  <a:cubicBezTo>
                    <a:pt x="2426" y="4000"/>
                    <a:pt x="2431" y="4011"/>
                    <a:pt x="2426" y="4011"/>
                  </a:cubicBezTo>
                  <a:cubicBezTo>
                    <a:pt x="2420" y="4005"/>
                    <a:pt x="2420" y="4005"/>
                    <a:pt x="2415" y="4005"/>
                  </a:cubicBezTo>
                  <a:cubicBezTo>
                    <a:pt x="2431" y="4005"/>
                    <a:pt x="2403" y="3989"/>
                    <a:pt x="2420" y="3983"/>
                  </a:cubicBezTo>
                  <a:lnTo>
                    <a:pt x="2420" y="3983"/>
                  </a:lnTo>
                  <a:lnTo>
                    <a:pt x="2443" y="3994"/>
                  </a:lnTo>
                  <a:cubicBezTo>
                    <a:pt x="2459" y="3983"/>
                    <a:pt x="2437" y="3972"/>
                    <a:pt x="2448" y="3955"/>
                  </a:cubicBezTo>
                  <a:lnTo>
                    <a:pt x="2448" y="3955"/>
                  </a:lnTo>
                  <a:lnTo>
                    <a:pt x="2443" y="3961"/>
                  </a:lnTo>
                  <a:cubicBezTo>
                    <a:pt x="2431" y="3955"/>
                    <a:pt x="2443" y="3949"/>
                    <a:pt x="2437" y="3944"/>
                  </a:cubicBezTo>
                  <a:lnTo>
                    <a:pt x="2437" y="3944"/>
                  </a:lnTo>
                  <a:cubicBezTo>
                    <a:pt x="2441" y="3946"/>
                    <a:pt x="2443" y="3946"/>
                    <a:pt x="2445" y="3946"/>
                  </a:cubicBezTo>
                  <a:cubicBezTo>
                    <a:pt x="2450" y="3946"/>
                    <a:pt x="2452" y="3944"/>
                    <a:pt x="2459" y="3944"/>
                  </a:cubicBezTo>
                  <a:cubicBezTo>
                    <a:pt x="2448" y="3944"/>
                    <a:pt x="2459" y="3933"/>
                    <a:pt x="2443" y="3927"/>
                  </a:cubicBezTo>
                  <a:lnTo>
                    <a:pt x="2459" y="3927"/>
                  </a:lnTo>
                  <a:cubicBezTo>
                    <a:pt x="2465" y="3916"/>
                    <a:pt x="2437" y="3905"/>
                    <a:pt x="2443" y="3893"/>
                  </a:cubicBezTo>
                  <a:lnTo>
                    <a:pt x="2443" y="3893"/>
                  </a:lnTo>
                  <a:cubicBezTo>
                    <a:pt x="2448" y="3899"/>
                    <a:pt x="2459" y="3899"/>
                    <a:pt x="2465" y="3905"/>
                  </a:cubicBezTo>
                  <a:cubicBezTo>
                    <a:pt x="2465" y="3905"/>
                    <a:pt x="2465" y="3899"/>
                    <a:pt x="2459" y="3899"/>
                  </a:cubicBezTo>
                  <a:cubicBezTo>
                    <a:pt x="2465" y="3899"/>
                    <a:pt x="2454" y="3882"/>
                    <a:pt x="2459" y="3882"/>
                  </a:cubicBezTo>
                  <a:cubicBezTo>
                    <a:pt x="2459" y="3882"/>
                    <a:pt x="2449" y="3877"/>
                    <a:pt x="2454" y="3871"/>
                  </a:cubicBezTo>
                  <a:lnTo>
                    <a:pt x="2454" y="3871"/>
                  </a:lnTo>
                  <a:cubicBezTo>
                    <a:pt x="2454" y="3873"/>
                    <a:pt x="2454" y="3875"/>
                    <a:pt x="2454" y="3877"/>
                  </a:cubicBezTo>
                  <a:cubicBezTo>
                    <a:pt x="2454" y="3877"/>
                    <a:pt x="2454" y="3871"/>
                    <a:pt x="2454" y="3871"/>
                  </a:cubicBezTo>
                  <a:lnTo>
                    <a:pt x="2454" y="3871"/>
                  </a:lnTo>
                  <a:cubicBezTo>
                    <a:pt x="2454" y="3871"/>
                    <a:pt x="2454" y="3871"/>
                    <a:pt x="2454" y="3871"/>
                  </a:cubicBezTo>
                  <a:lnTo>
                    <a:pt x="2454" y="3871"/>
                  </a:lnTo>
                  <a:cubicBezTo>
                    <a:pt x="2453" y="3868"/>
                    <a:pt x="2450" y="3865"/>
                    <a:pt x="2443" y="3865"/>
                  </a:cubicBezTo>
                  <a:cubicBezTo>
                    <a:pt x="2471" y="3865"/>
                    <a:pt x="2454" y="3832"/>
                    <a:pt x="2476" y="3832"/>
                  </a:cubicBezTo>
                  <a:cubicBezTo>
                    <a:pt x="2476" y="3821"/>
                    <a:pt x="2476" y="3809"/>
                    <a:pt x="2482" y="3798"/>
                  </a:cubicBezTo>
                  <a:cubicBezTo>
                    <a:pt x="2493" y="3793"/>
                    <a:pt x="2459" y="3787"/>
                    <a:pt x="2471" y="3776"/>
                  </a:cubicBezTo>
                  <a:cubicBezTo>
                    <a:pt x="2473" y="3775"/>
                    <a:pt x="2475" y="3775"/>
                    <a:pt x="2476" y="3775"/>
                  </a:cubicBezTo>
                  <a:cubicBezTo>
                    <a:pt x="2483" y="3775"/>
                    <a:pt x="2479" y="3782"/>
                    <a:pt x="2480" y="3782"/>
                  </a:cubicBezTo>
                  <a:cubicBezTo>
                    <a:pt x="2481" y="3782"/>
                    <a:pt x="2481" y="3782"/>
                    <a:pt x="2482" y="3781"/>
                  </a:cubicBezTo>
                  <a:cubicBezTo>
                    <a:pt x="2515" y="3781"/>
                    <a:pt x="2482" y="3765"/>
                    <a:pt x="2499" y="3753"/>
                  </a:cubicBezTo>
                  <a:cubicBezTo>
                    <a:pt x="2504" y="3753"/>
                    <a:pt x="2504" y="3759"/>
                    <a:pt x="2504" y="3759"/>
                  </a:cubicBezTo>
                  <a:cubicBezTo>
                    <a:pt x="2504" y="3742"/>
                    <a:pt x="2510" y="3737"/>
                    <a:pt x="2510" y="3725"/>
                  </a:cubicBezTo>
                  <a:cubicBezTo>
                    <a:pt x="2514" y="3738"/>
                    <a:pt x="2512" y="3744"/>
                    <a:pt x="2513" y="3754"/>
                  </a:cubicBezTo>
                  <a:lnTo>
                    <a:pt x="2513" y="3754"/>
                  </a:lnTo>
                  <a:cubicBezTo>
                    <a:pt x="2513" y="3747"/>
                    <a:pt x="2515" y="3745"/>
                    <a:pt x="2515" y="3737"/>
                  </a:cubicBezTo>
                  <a:cubicBezTo>
                    <a:pt x="2521" y="3748"/>
                    <a:pt x="2515" y="3742"/>
                    <a:pt x="2521" y="3753"/>
                  </a:cubicBezTo>
                  <a:cubicBezTo>
                    <a:pt x="2519" y="3744"/>
                    <a:pt x="2518" y="3743"/>
                    <a:pt x="2519" y="3743"/>
                  </a:cubicBezTo>
                  <a:lnTo>
                    <a:pt x="2519" y="3743"/>
                  </a:lnTo>
                  <a:cubicBezTo>
                    <a:pt x="2519" y="3743"/>
                    <a:pt x="2519" y="3743"/>
                    <a:pt x="2520" y="3743"/>
                  </a:cubicBezTo>
                  <a:cubicBezTo>
                    <a:pt x="2520" y="3743"/>
                    <a:pt x="2521" y="3742"/>
                    <a:pt x="2521" y="3737"/>
                  </a:cubicBezTo>
                  <a:cubicBezTo>
                    <a:pt x="2529" y="3744"/>
                    <a:pt x="2529" y="3752"/>
                    <a:pt x="2530" y="3752"/>
                  </a:cubicBezTo>
                  <a:cubicBezTo>
                    <a:pt x="2530" y="3752"/>
                    <a:pt x="2531" y="3751"/>
                    <a:pt x="2532" y="3748"/>
                  </a:cubicBezTo>
                  <a:cubicBezTo>
                    <a:pt x="2532" y="3759"/>
                    <a:pt x="2532" y="3765"/>
                    <a:pt x="2532" y="3765"/>
                  </a:cubicBezTo>
                  <a:cubicBezTo>
                    <a:pt x="2538" y="3765"/>
                    <a:pt x="2532" y="3748"/>
                    <a:pt x="2532" y="3737"/>
                  </a:cubicBezTo>
                  <a:cubicBezTo>
                    <a:pt x="2533" y="3736"/>
                    <a:pt x="2534" y="3735"/>
                    <a:pt x="2534" y="3735"/>
                  </a:cubicBezTo>
                  <a:cubicBezTo>
                    <a:pt x="2538" y="3735"/>
                    <a:pt x="2538" y="3749"/>
                    <a:pt x="2538" y="3759"/>
                  </a:cubicBezTo>
                  <a:cubicBezTo>
                    <a:pt x="2543" y="3753"/>
                    <a:pt x="2543" y="3737"/>
                    <a:pt x="2543" y="3737"/>
                  </a:cubicBezTo>
                  <a:cubicBezTo>
                    <a:pt x="2543" y="3742"/>
                    <a:pt x="2543" y="3742"/>
                    <a:pt x="2543" y="3742"/>
                  </a:cubicBezTo>
                  <a:cubicBezTo>
                    <a:pt x="2549" y="3731"/>
                    <a:pt x="2555" y="3742"/>
                    <a:pt x="2560" y="3725"/>
                  </a:cubicBezTo>
                  <a:cubicBezTo>
                    <a:pt x="2560" y="3720"/>
                    <a:pt x="2555" y="3709"/>
                    <a:pt x="2555" y="3703"/>
                  </a:cubicBezTo>
                  <a:cubicBezTo>
                    <a:pt x="2555" y="3703"/>
                    <a:pt x="2555" y="3698"/>
                    <a:pt x="2556" y="3698"/>
                  </a:cubicBezTo>
                  <a:cubicBezTo>
                    <a:pt x="2557" y="3698"/>
                    <a:pt x="2558" y="3699"/>
                    <a:pt x="2560" y="3703"/>
                  </a:cubicBezTo>
                  <a:cubicBezTo>
                    <a:pt x="2560" y="3703"/>
                    <a:pt x="2560" y="3705"/>
                    <a:pt x="2560" y="3709"/>
                  </a:cubicBezTo>
                  <a:cubicBezTo>
                    <a:pt x="2566" y="3725"/>
                    <a:pt x="2560" y="3714"/>
                    <a:pt x="2560" y="3725"/>
                  </a:cubicBezTo>
                  <a:cubicBezTo>
                    <a:pt x="2565" y="3720"/>
                    <a:pt x="2566" y="3707"/>
                    <a:pt x="2569" y="3707"/>
                  </a:cubicBezTo>
                  <a:cubicBezTo>
                    <a:pt x="2570" y="3707"/>
                    <a:pt x="2571" y="3708"/>
                    <a:pt x="2572" y="3709"/>
                  </a:cubicBezTo>
                  <a:cubicBezTo>
                    <a:pt x="2577" y="3725"/>
                    <a:pt x="2566" y="3714"/>
                    <a:pt x="2572" y="3731"/>
                  </a:cubicBezTo>
                  <a:lnTo>
                    <a:pt x="2566" y="3725"/>
                  </a:lnTo>
                  <a:lnTo>
                    <a:pt x="2566" y="3725"/>
                  </a:lnTo>
                  <a:cubicBezTo>
                    <a:pt x="2568" y="3733"/>
                    <a:pt x="2568" y="3735"/>
                    <a:pt x="2567" y="3735"/>
                  </a:cubicBezTo>
                  <a:cubicBezTo>
                    <a:pt x="2567" y="3735"/>
                    <a:pt x="2566" y="3734"/>
                    <a:pt x="2566" y="3734"/>
                  </a:cubicBezTo>
                  <a:lnTo>
                    <a:pt x="2566" y="3734"/>
                  </a:lnTo>
                  <a:cubicBezTo>
                    <a:pt x="2566" y="3734"/>
                    <a:pt x="2567" y="3736"/>
                    <a:pt x="2572" y="3748"/>
                  </a:cubicBezTo>
                  <a:cubicBezTo>
                    <a:pt x="2572" y="3749"/>
                    <a:pt x="2573" y="3749"/>
                    <a:pt x="2574" y="3749"/>
                  </a:cubicBezTo>
                  <a:cubicBezTo>
                    <a:pt x="2577" y="3749"/>
                    <a:pt x="2578" y="3741"/>
                    <a:pt x="2581" y="3741"/>
                  </a:cubicBezTo>
                  <a:cubicBezTo>
                    <a:pt x="2581" y="3741"/>
                    <a:pt x="2582" y="3741"/>
                    <a:pt x="2583" y="3742"/>
                  </a:cubicBezTo>
                  <a:cubicBezTo>
                    <a:pt x="2583" y="3731"/>
                    <a:pt x="2583" y="3731"/>
                    <a:pt x="2583" y="3720"/>
                  </a:cubicBezTo>
                  <a:cubicBezTo>
                    <a:pt x="2583" y="3717"/>
                    <a:pt x="2584" y="3717"/>
                    <a:pt x="2585" y="3717"/>
                  </a:cubicBezTo>
                  <a:cubicBezTo>
                    <a:pt x="2589" y="3717"/>
                    <a:pt x="2593" y="3742"/>
                    <a:pt x="2597" y="3742"/>
                  </a:cubicBezTo>
                  <a:cubicBezTo>
                    <a:pt x="2598" y="3742"/>
                    <a:pt x="2599" y="3740"/>
                    <a:pt x="2600" y="3737"/>
                  </a:cubicBezTo>
                  <a:cubicBezTo>
                    <a:pt x="2600" y="3727"/>
                    <a:pt x="2596" y="3711"/>
                    <a:pt x="2600" y="3711"/>
                  </a:cubicBezTo>
                  <a:cubicBezTo>
                    <a:pt x="2601" y="3711"/>
                    <a:pt x="2603" y="3712"/>
                    <a:pt x="2605" y="3714"/>
                  </a:cubicBezTo>
                  <a:lnTo>
                    <a:pt x="2605" y="3731"/>
                  </a:lnTo>
                  <a:cubicBezTo>
                    <a:pt x="2610" y="3731"/>
                    <a:pt x="2607" y="3717"/>
                    <a:pt x="2609" y="3717"/>
                  </a:cubicBezTo>
                  <a:lnTo>
                    <a:pt x="2609" y="3717"/>
                  </a:lnTo>
                  <a:cubicBezTo>
                    <a:pt x="2609" y="3717"/>
                    <a:pt x="2610" y="3717"/>
                    <a:pt x="2611" y="3720"/>
                  </a:cubicBezTo>
                  <a:cubicBezTo>
                    <a:pt x="2611" y="3725"/>
                    <a:pt x="2605" y="3725"/>
                    <a:pt x="2611" y="3725"/>
                  </a:cubicBezTo>
                  <a:cubicBezTo>
                    <a:pt x="2612" y="3728"/>
                    <a:pt x="2612" y="3728"/>
                    <a:pt x="2613" y="3728"/>
                  </a:cubicBezTo>
                  <a:cubicBezTo>
                    <a:pt x="2615" y="3728"/>
                    <a:pt x="2612" y="3714"/>
                    <a:pt x="2616" y="3714"/>
                  </a:cubicBezTo>
                  <a:lnTo>
                    <a:pt x="2616" y="3731"/>
                  </a:lnTo>
                  <a:cubicBezTo>
                    <a:pt x="2622" y="3725"/>
                    <a:pt x="2628" y="3714"/>
                    <a:pt x="2639" y="3709"/>
                  </a:cubicBezTo>
                  <a:cubicBezTo>
                    <a:pt x="2639" y="3714"/>
                    <a:pt x="2639" y="3720"/>
                    <a:pt x="2639" y="3725"/>
                  </a:cubicBezTo>
                  <a:cubicBezTo>
                    <a:pt x="2643" y="3721"/>
                    <a:pt x="2647" y="3719"/>
                    <a:pt x="2652" y="3719"/>
                  </a:cubicBezTo>
                  <a:cubicBezTo>
                    <a:pt x="2658" y="3719"/>
                    <a:pt x="2665" y="3724"/>
                    <a:pt x="2672" y="3731"/>
                  </a:cubicBezTo>
                  <a:lnTo>
                    <a:pt x="2672" y="3714"/>
                  </a:lnTo>
                  <a:cubicBezTo>
                    <a:pt x="2672" y="3714"/>
                    <a:pt x="2673" y="3715"/>
                    <a:pt x="2673" y="3715"/>
                  </a:cubicBezTo>
                  <a:lnTo>
                    <a:pt x="2673" y="3715"/>
                  </a:lnTo>
                  <a:cubicBezTo>
                    <a:pt x="2673" y="3713"/>
                    <a:pt x="2672" y="3710"/>
                    <a:pt x="2672" y="3709"/>
                  </a:cubicBezTo>
                  <a:lnTo>
                    <a:pt x="2672" y="3709"/>
                  </a:lnTo>
                  <a:cubicBezTo>
                    <a:pt x="2678" y="3709"/>
                    <a:pt x="2678" y="3714"/>
                    <a:pt x="2678" y="3720"/>
                  </a:cubicBezTo>
                  <a:cubicBezTo>
                    <a:pt x="2682" y="3712"/>
                    <a:pt x="2688" y="3701"/>
                    <a:pt x="2694" y="3701"/>
                  </a:cubicBezTo>
                  <a:cubicBezTo>
                    <a:pt x="2696" y="3701"/>
                    <a:pt x="2699" y="3703"/>
                    <a:pt x="2700" y="3709"/>
                  </a:cubicBezTo>
                  <a:cubicBezTo>
                    <a:pt x="2701" y="3709"/>
                    <a:pt x="2701" y="3709"/>
                    <a:pt x="2701" y="3709"/>
                  </a:cubicBezTo>
                  <a:cubicBezTo>
                    <a:pt x="2705" y="3709"/>
                    <a:pt x="2702" y="3689"/>
                    <a:pt x="2708" y="3689"/>
                  </a:cubicBezTo>
                  <a:cubicBezTo>
                    <a:pt x="2709" y="3689"/>
                    <a:pt x="2710" y="3690"/>
                    <a:pt x="2712" y="3692"/>
                  </a:cubicBezTo>
                  <a:lnTo>
                    <a:pt x="2706" y="3697"/>
                  </a:lnTo>
                  <a:cubicBezTo>
                    <a:pt x="2716" y="3697"/>
                    <a:pt x="2723" y="3694"/>
                    <a:pt x="2730" y="3694"/>
                  </a:cubicBezTo>
                  <a:cubicBezTo>
                    <a:pt x="2736" y="3694"/>
                    <a:pt x="2740" y="3696"/>
                    <a:pt x="2745" y="3703"/>
                  </a:cubicBezTo>
                  <a:cubicBezTo>
                    <a:pt x="2743" y="3697"/>
                    <a:pt x="2744" y="3696"/>
                    <a:pt x="2746" y="3696"/>
                  </a:cubicBezTo>
                  <a:cubicBezTo>
                    <a:pt x="2747" y="3696"/>
                    <a:pt x="2747" y="3696"/>
                    <a:pt x="2748" y="3696"/>
                  </a:cubicBezTo>
                  <a:cubicBezTo>
                    <a:pt x="2751" y="3696"/>
                    <a:pt x="2754" y="3695"/>
                    <a:pt x="2751" y="3681"/>
                  </a:cubicBezTo>
                  <a:lnTo>
                    <a:pt x="2751" y="3681"/>
                  </a:lnTo>
                  <a:cubicBezTo>
                    <a:pt x="2762" y="3697"/>
                    <a:pt x="2762" y="3697"/>
                    <a:pt x="2773" y="3709"/>
                  </a:cubicBezTo>
                  <a:cubicBezTo>
                    <a:pt x="2773" y="3709"/>
                    <a:pt x="2773" y="3692"/>
                    <a:pt x="2773" y="3686"/>
                  </a:cubicBezTo>
                  <a:lnTo>
                    <a:pt x="2779" y="3703"/>
                  </a:lnTo>
                  <a:lnTo>
                    <a:pt x="2779" y="3686"/>
                  </a:lnTo>
                  <a:lnTo>
                    <a:pt x="2784" y="3703"/>
                  </a:lnTo>
                  <a:lnTo>
                    <a:pt x="2784" y="3697"/>
                  </a:lnTo>
                  <a:cubicBezTo>
                    <a:pt x="2784" y="3697"/>
                    <a:pt x="2784" y="3692"/>
                    <a:pt x="2784" y="3686"/>
                  </a:cubicBezTo>
                  <a:cubicBezTo>
                    <a:pt x="2784" y="3685"/>
                    <a:pt x="2785" y="3685"/>
                    <a:pt x="2785" y="3685"/>
                  </a:cubicBezTo>
                  <a:cubicBezTo>
                    <a:pt x="2787" y="3685"/>
                    <a:pt x="2796" y="3698"/>
                    <a:pt x="2796" y="3703"/>
                  </a:cubicBezTo>
                  <a:lnTo>
                    <a:pt x="2807" y="3686"/>
                  </a:lnTo>
                  <a:lnTo>
                    <a:pt x="2807" y="3686"/>
                  </a:lnTo>
                  <a:cubicBezTo>
                    <a:pt x="2807" y="3690"/>
                    <a:pt x="2807" y="3694"/>
                    <a:pt x="2805" y="3698"/>
                  </a:cubicBezTo>
                  <a:lnTo>
                    <a:pt x="2805" y="3698"/>
                  </a:lnTo>
                  <a:cubicBezTo>
                    <a:pt x="2805" y="3697"/>
                    <a:pt x="2805" y="3697"/>
                    <a:pt x="2804" y="3697"/>
                  </a:cubicBezTo>
                  <a:cubicBezTo>
                    <a:pt x="2804" y="3697"/>
                    <a:pt x="2802" y="3699"/>
                    <a:pt x="2801" y="3703"/>
                  </a:cubicBezTo>
                  <a:cubicBezTo>
                    <a:pt x="2803" y="3701"/>
                    <a:pt x="2804" y="3699"/>
                    <a:pt x="2805" y="3698"/>
                  </a:cubicBezTo>
                  <a:lnTo>
                    <a:pt x="2805" y="3698"/>
                  </a:lnTo>
                  <a:cubicBezTo>
                    <a:pt x="2807" y="3699"/>
                    <a:pt x="2808" y="3706"/>
                    <a:pt x="2810" y="3706"/>
                  </a:cubicBezTo>
                  <a:cubicBezTo>
                    <a:pt x="2811" y="3706"/>
                    <a:pt x="2811" y="3705"/>
                    <a:pt x="2812" y="3703"/>
                  </a:cubicBezTo>
                  <a:cubicBezTo>
                    <a:pt x="2807" y="3697"/>
                    <a:pt x="2807" y="3692"/>
                    <a:pt x="2807" y="3692"/>
                  </a:cubicBezTo>
                  <a:lnTo>
                    <a:pt x="2807" y="3692"/>
                  </a:lnTo>
                  <a:cubicBezTo>
                    <a:pt x="2810" y="3695"/>
                    <a:pt x="2812" y="3696"/>
                    <a:pt x="2815" y="3696"/>
                  </a:cubicBezTo>
                  <a:cubicBezTo>
                    <a:pt x="2818" y="3696"/>
                    <a:pt x="2821" y="3695"/>
                    <a:pt x="2824" y="3692"/>
                  </a:cubicBezTo>
                  <a:lnTo>
                    <a:pt x="2824" y="3703"/>
                  </a:lnTo>
                  <a:cubicBezTo>
                    <a:pt x="2829" y="3703"/>
                    <a:pt x="2840" y="3692"/>
                    <a:pt x="2846" y="3692"/>
                  </a:cubicBezTo>
                  <a:cubicBezTo>
                    <a:pt x="2846" y="3686"/>
                    <a:pt x="2840" y="3669"/>
                    <a:pt x="2846" y="3669"/>
                  </a:cubicBezTo>
                  <a:cubicBezTo>
                    <a:pt x="2846" y="3669"/>
                    <a:pt x="2852" y="3686"/>
                    <a:pt x="2852" y="3692"/>
                  </a:cubicBezTo>
                  <a:cubicBezTo>
                    <a:pt x="2852" y="3694"/>
                    <a:pt x="2852" y="3695"/>
                    <a:pt x="2852" y="3697"/>
                  </a:cubicBezTo>
                  <a:cubicBezTo>
                    <a:pt x="2852" y="3695"/>
                    <a:pt x="2852" y="3694"/>
                    <a:pt x="2853" y="3694"/>
                  </a:cubicBezTo>
                  <a:cubicBezTo>
                    <a:pt x="2855" y="3694"/>
                    <a:pt x="2858" y="3698"/>
                    <a:pt x="2860" y="3698"/>
                  </a:cubicBezTo>
                  <a:cubicBezTo>
                    <a:pt x="2862" y="3698"/>
                    <a:pt x="2863" y="3697"/>
                    <a:pt x="2863" y="3692"/>
                  </a:cubicBezTo>
                  <a:lnTo>
                    <a:pt x="2863" y="3697"/>
                  </a:lnTo>
                  <a:cubicBezTo>
                    <a:pt x="2874" y="3697"/>
                    <a:pt x="2874" y="3692"/>
                    <a:pt x="2885" y="3686"/>
                  </a:cubicBezTo>
                  <a:cubicBezTo>
                    <a:pt x="2880" y="3675"/>
                    <a:pt x="2885" y="3675"/>
                    <a:pt x="2885" y="3664"/>
                  </a:cubicBezTo>
                  <a:cubicBezTo>
                    <a:pt x="2890" y="3668"/>
                    <a:pt x="2894" y="3676"/>
                    <a:pt x="2899" y="3676"/>
                  </a:cubicBezTo>
                  <a:cubicBezTo>
                    <a:pt x="2900" y="3676"/>
                    <a:pt x="2901" y="3676"/>
                    <a:pt x="2902" y="3675"/>
                  </a:cubicBezTo>
                  <a:cubicBezTo>
                    <a:pt x="2908" y="3669"/>
                    <a:pt x="2902" y="3664"/>
                    <a:pt x="2902" y="3658"/>
                  </a:cubicBezTo>
                  <a:lnTo>
                    <a:pt x="2902" y="3658"/>
                  </a:lnTo>
                  <a:cubicBezTo>
                    <a:pt x="2908" y="3669"/>
                    <a:pt x="2913" y="3664"/>
                    <a:pt x="2913" y="3675"/>
                  </a:cubicBezTo>
                  <a:cubicBezTo>
                    <a:pt x="2919" y="3669"/>
                    <a:pt x="2919" y="3669"/>
                    <a:pt x="2930" y="3658"/>
                  </a:cubicBezTo>
                  <a:cubicBezTo>
                    <a:pt x="2924" y="3653"/>
                    <a:pt x="2924" y="3653"/>
                    <a:pt x="2924" y="3647"/>
                  </a:cubicBezTo>
                  <a:lnTo>
                    <a:pt x="2924" y="3647"/>
                  </a:lnTo>
                  <a:cubicBezTo>
                    <a:pt x="2924" y="3647"/>
                    <a:pt x="2930" y="3653"/>
                    <a:pt x="2930" y="3658"/>
                  </a:cubicBezTo>
                  <a:cubicBezTo>
                    <a:pt x="2931" y="3656"/>
                    <a:pt x="2932" y="3655"/>
                    <a:pt x="2934" y="3655"/>
                  </a:cubicBezTo>
                  <a:cubicBezTo>
                    <a:pt x="2941" y="3655"/>
                    <a:pt x="2954" y="3672"/>
                    <a:pt x="2960" y="3672"/>
                  </a:cubicBezTo>
                  <a:cubicBezTo>
                    <a:pt x="2962" y="3672"/>
                    <a:pt x="2964" y="3670"/>
                    <a:pt x="2964" y="3664"/>
                  </a:cubicBezTo>
                  <a:lnTo>
                    <a:pt x="2969" y="3653"/>
                  </a:lnTo>
                  <a:cubicBezTo>
                    <a:pt x="2975" y="3653"/>
                    <a:pt x="2969" y="3658"/>
                    <a:pt x="2975" y="3669"/>
                  </a:cubicBezTo>
                  <a:cubicBezTo>
                    <a:pt x="2977" y="3660"/>
                    <a:pt x="2980" y="3659"/>
                    <a:pt x="2983" y="3659"/>
                  </a:cubicBezTo>
                  <a:cubicBezTo>
                    <a:pt x="2986" y="3659"/>
                    <a:pt x="2988" y="3659"/>
                    <a:pt x="2990" y="3659"/>
                  </a:cubicBezTo>
                  <a:cubicBezTo>
                    <a:pt x="2993" y="3659"/>
                    <a:pt x="2995" y="3658"/>
                    <a:pt x="2997" y="3653"/>
                  </a:cubicBezTo>
                  <a:cubicBezTo>
                    <a:pt x="3001" y="3663"/>
                    <a:pt x="3004" y="3667"/>
                    <a:pt x="3008" y="3667"/>
                  </a:cubicBezTo>
                  <a:cubicBezTo>
                    <a:pt x="3013" y="3667"/>
                    <a:pt x="3019" y="3659"/>
                    <a:pt x="3024" y="3659"/>
                  </a:cubicBezTo>
                  <a:cubicBezTo>
                    <a:pt x="3026" y="3659"/>
                    <a:pt x="3029" y="3660"/>
                    <a:pt x="3031" y="3664"/>
                  </a:cubicBezTo>
                  <a:lnTo>
                    <a:pt x="3031" y="3658"/>
                  </a:lnTo>
                  <a:cubicBezTo>
                    <a:pt x="3031" y="3656"/>
                    <a:pt x="3031" y="3655"/>
                    <a:pt x="3031" y="3655"/>
                  </a:cubicBezTo>
                  <a:lnTo>
                    <a:pt x="3031" y="3655"/>
                  </a:lnTo>
                  <a:cubicBezTo>
                    <a:pt x="3031" y="3657"/>
                    <a:pt x="3031" y="3658"/>
                    <a:pt x="3032" y="3659"/>
                  </a:cubicBezTo>
                  <a:lnTo>
                    <a:pt x="3032" y="3659"/>
                  </a:lnTo>
                  <a:cubicBezTo>
                    <a:pt x="3031" y="3657"/>
                    <a:pt x="3031" y="3654"/>
                    <a:pt x="3031" y="3654"/>
                  </a:cubicBezTo>
                  <a:cubicBezTo>
                    <a:pt x="3031" y="3654"/>
                    <a:pt x="3031" y="3654"/>
                    <a:pt x="3031" y="3655"/>
                  </a:cubicBezTo>
                  <a:lnTo>
                    <a:pt x="3031" y="3655"/>
                  </a:lnTo>
                  <a:cubicBezTo>
                    <a:pt x="3031" y="3654"/>
                    <a:pt x="3031" y="3653"/>
                    <a:pt x="3031" y="3653"/>
                  </a:cubicBezTo>
                  <a:cubicBezTo>
                    <a:pt x="3035" y="3650"/>
                    <a:pt x="3039" y="3649"/>
                    <a:pt x="3044" y="3649"/>
                  </a:cubicBezTo>
                  <a:cubicBezTo>
                    <a:pt x="3059" y="3649"/>
                    <a:pt x="3076" y="3658"/>
                    <a:pt x="3092" y="3658"/>
                  </a:cubicBezTo>
                  <a:cubicBezTo>
                    <a:pt x="3093" y="3658"/>
                    <a:pt x="3093" y="3659"/>
                    <a:pt x="3093" y="3659"/>
                  </a:cubicBezTo>
                  <a:cubicBezTo>
                    <a:pt x="3096" y="3659"/>
                    <a:pt x="3090" y="3632"/>
                    <a:pt x="3094" y="3632"/>
                  </a:cubicBezTo>
                  <a:lnTo>
                    <a:pt x="3094" y="3632"/>
                  </a:lnTo>
                  <a:cubicBezTo>
                    <a:pt x="3095" y="3632"/>
                    <a:pt x="3096" y="3633"/>
                    <a:pt x="3098" y="3636"/>
                  </a:cubicBezTo>
                  <a:lnTo>
                    <a:pt x="3098" y="3653"/>
                  </a:lnTo>
                  <a:cubicBezTo>
                    <a:pt x="3109" y="3630"/>
                    <a:pt x="3126" y="3647"/>
                    <a:pt x="3137" y="3630"/>
                  </a:cubicBezTo>
                  <a:cubicBezTo>
                    <a:pt x="3137" y="3630"/>
                    <a:pt x="3137" y="3636"/>
                    <a:pt x="3137" y="3636"/>
                  </a:cubicBezTo>
                  <a:cubicBezTo>
                    <a:pt x="3139" y="3639"/>
                    <a:pt x="3140" y="3640"/>
                    <a:pt x="3142" y="3640"/>
                  </a:cubicBezTo>
                  <a:cubicBezTo>
                    <a:pt x="3146" y="3640"/>
                    <a:pt x="3148" y="3632"/>
                    <a:pt x="3148" y="3625"/>
                  </a:cubicBezTo>
                  <a:cubicBezTo>
                    <a:pt x="3148" y="3625"/>
                    <a:pt x="3148" y="3636"/>
                    <a:pt x="3148" y="3636"/>
                  </a:cubicBezTo>
                  <a:cubicBezTo>
                    <a:pt x="3150" y="3638"/>
                    <a:pt x="3150" y="3639"/>
                    <a:pt x="3151" y="3639"/>
                  </a:cubicBezTo>
                  <a:cubicBezTo>
                    <a:pt x="3153" y="3639"/>
                    <a:pt x="3154" y="3632"/>
                    <a:pt x="3157" y="3632"/>
                  </a:cubicBezTo>
                  <a:cubicBezTo>
                    <a:pt x="3157" y="3632"/>
                    <a:pt x="3158" y="3633"/>
                    <a:pt x="3160" y="3636"/>
                  </a:cubicBezTo>
                  <a:cubicBezTo>
                    <a:pt x="3160" y="3630"/>
                    <a:pt x="3165" y="3636"/>
                    <a:pt x="3165" y="3625"/>
                  </a:cubicBezTo>
                  <a:cubicBezTo>
                    <a:pt x="3166" y="3626"/>
                    <a:pt x="3167" y="3626"/>
                    <a:pt x="3168" y="3626"/>
                  </a:cubicBezTo>
                  <a:cubicBezTo>
                    <a:pt x="3170" y="3626"/>
                    <a:pt x="3171" y="3623"/>
                    <a:pt x="3173" y="3623"/>
                  </a:cubicBezTo>
                  <a:cubicBezTo>
                    <a:pt x="3174" y="3623"/>
                    <a:pt x="3175" y="3623"/>
                    <a:pt x="3176" y="3625"/>
                  </a:cubicBezTo>
                  <a:cubicBezTo>
                    <a:pt x="3176" y="3619"/>
                    <a:pt x="3178" y="3618"/>
                    <a:pt x="3179" y="3618"/>
                  </a:cubicBezTo>
                  <a:cubicBezTo>
                    <a:pt x="3180" y="3618"/>
                    <a:pt x="3182" y="3618"/>
                    <a:pt x="3182" y="3618"/>
                  </a:cubicBezTo>
                  <a:cubicBezTo>
                    <a:pt x="3184" y="3618"/>
                    <a:pt x="3184" y="3617"/>
                    <a:pt x="3182" y="3608"/>
                  </a:cubicBezTo>
                  <a:lnTo>
                    <a:pt x="3182" y="3608"/>
                  </a:lnTo>
                  <a:cubicBezTo>
                    <a:pt x="3185" y="3619"/>
                    <a:pt x="3188" y="3623"/>
                    <a:pt x="3190" y="3623"/>
                  </a:cubicBezTo>
                  <a:cubicBezTo>
                    <a:pt x="3193" y="3623"/>
                    <a:pt x="3196" y="3619"/>
                    <a:pt x="3199" y="3613"/>
                  </a:cubicBezTo>
                  <a:cubicBezTo>
                    <a:pt x="3199" y="3619"/>
                    <a:pt x="3199" y="3619"/>
                    <a:pt x="3199" y="3625"/>
                  </a:cubicBezTo>
                  <a:cubicBezTo>
                    <a:pt x="3204" y="3625"/>
                    <a:pt x="3210" y="3619"/>
                    <a:pt x="3204" y="3608"/>
                  </a:cubicBezTo>
                  <a:lnTo>
                    <a:pt x="3204" y="3608"/>
                  </a:lnTo>
                  <a:cubicBezTo>
                    <a:pt x="3207" y="3613"/>
                    <a:pt x="3209" y="3614"/>
                    <a:pt x="3210" y="3614"/>
                  </a:cubicBezTo>
                  <a:cubicBezTo>
                    <a:pt x="3214" y="3614"/>
                    <a:pt x="3216" y="3606"/>
                    <a:pt x="3219" y="3606"/>
                  </a:cubicBezTo>
                  <a:cubicBezTo>
                    <a:pt x="3221" y="3606"/>
                    <a:pt x="3223" y="3609"/>
                    <a:pt x="3227" y="3619"/>
                  </a:cubicBezTo>
                  <a:cubicBezTo>
                    <a:pt x="3232" y="3602"/>
                    <a:pt x="3238" y="3591"/>
                    <a:pt x="3249" y="3585"/>
                  </a:cubicBezTo>
                  <a:lnTo>
                    <a:pt x="3249" y="3585"/>
                  </a:lnTo>
                  <a:cubicBezTo>
                    <a:pt x="3255" y="3608"/>
                    <a:pt x="3238" y="3591"/>
                    <a:pt x="3244" y="3613"/>
                  </a:cubicBezTo>
                  <a:cubicBezTo>
                    <a:pt x="3249" y="3603"/>
                    <a:pt x="3254" y="3584"/>
                    <a:pt x="3259" y="3584"/>
                  </a:cubicBezTo>
                  <a:cubicBezTo>
                    <a:pt x="3259" y="3584"/>
                    <a:pt x="3260" y="3585"/>
                    <a:pt x="3260" y="3585"/>
                  </a:cubicBezTo>
                  <a:cubicBezTo>
                    <a:pt x="3266" y="3585"/>
                    <a:pt x="3266" y="3597"/>
                    <a:pt x="3266" y="3597"/>
                  </a:cubicBezTo>
                  <a:cubicBezTo>
                    <a:pt x="3271" y="3586"/>
                    <a:pt x="3282" y="3595"/>
                    <a:pt x="3287" y="3582"/>
                  </a:cubicBezTo>
                  <a:lnTo>
                    <a:pt x="3287" y="3582"/>
                  </a:lnTo>
                  <a:cubicBezTo>
                    <a:pt x="3288" y="3583"/>
                    <a:pt x="3288" y="3584"/>
                    <a:pt x="3288" y="3585"/>
                  </a:cubicBezTo>
                  <a:cubicBezTo>
                    <a:pt x="3288" y="3584"/>
                    <a:pt x="3288" y="3583"/>
                    <a:pt x="3288" y="3580"/>
                  </a:cubicBezTo>
                  <a:cubicBezTo>
                    <a:pt x="3288" y="3581"/>
                    <a:pt x="3288" y="3581"/>
                    <a:pt x="3287" y="3582"/>
                  </a:cubicBezTo>
                  <a:lnTo>
                    <a:pt x="3287" y="3582"/>
                  </a:lnTo>
                  <a:cubicBezTo>
                    <a:pt x="3285" y="3573"/>
                    <a:pt x="3286" y="3563"/>
                    <a:pt x="3286" y="3556"/>
                  </a:cubicBezTo>
                  <a:lnTo>
                    <a:pt x="3286" y="3556"/>
                  </a:lnTo>
                  <a:cubicBezTo>
                    <a:pt x="3290" y="3568"/>
                    <a:pt x="3295" y="3557"/>
                    <a:pt x="3300" y="3585"/>
                  </a:cubicBezTo>
                  <a:cubicBezTo>
                    <a:pt x="3305" y="3580"/>
                    <a:pt x="3300" y="3569"/>
                    <a:pt x="3305" y="3569"/>
                  </a:cubicBezTo>
                  <a:cubicBezTo>
                    <a:pt x="3311" y="3574"/>
                    <a:pt x="3305" y="3574"/>
                    <a:pt x="3311" y="3580"/>
                  </a:cubicBezTo>
                  <a:cubicBezTo>
                    <a:pt x="3311" y="3569"/>
                    <a:pt x="3311" y="3563"/>
                    <a:pt x="3316" y="3563"/>
                  </a:cubicBezTo>
                  <a:cubicBezTo>
                    <a:pt x="3316" y="3569"/>
                    <a:pt x="3316" y="3569"/>
                    <a:pt x="3316" y="3569"/>
                  </a:cubicBezTo>
                  <a:cubicBezTo>
                    <a:pt x="3321" y="3569"/>
                    <a:pt x="3322" y="3551"/>
                    <a:pt x="3330" y="3551"/>
                  </a:cubicBezTo>
                  <a:cubicBezTo>
                    <a:pt x="3331" y="3551"/>
                    <a:pt x="3332" y="3551"/>
                    <a:pt x="3333" y="3552"/>
                  </a:cubicBezTo>
                  <a:cubicBezTo>
                    <a:pt x="3333" y="3569"/>
                    <a:pt x="3339" y="3557"/>
                    <a:pt x="3339" y="3574"/>
                  </a:cubicBezTo>
                  <a:lnTo>
                    <a:pt x="3344" y="3569"/>
                  </a:lnTo>
                  <a:lnTo>
                    <a:pt x="3339" y="3557"/>
                  </a:lnTo>
                  <a:cubicBezTo>
                    <a:pt x="3343" y="3557"/>
                    <a:pt x="3344" y="3550"/>
                    <a:pt x="3347" y="3550"/>
                  </a:cubicBezTo>
                  <a:cubicBezTo>
                    <a:pt x="3348" y="3550"/>
                    <a:pt x="3349" y="3551"/>
                    <a:pt x="3350" y="3552"/>
                  </a:cubicBezTo>
                  <a:lnTo>
                    <a:pt x="3350" y="3557"/>
                  </a:lnTo>
                  <a:lnTo>
                    <a:pt x="3356" y="3552"/>
                  </a:lnTo>
                  <a:lnTo>
                    <a:pt x="3350" y="3546"/>
                  </a:lnTo>
                  <a:cubicBezTo>
                    <a:pt x="3350" y="3537"/>
                    <a:pt x="3346" y="3528"/>
                    <a:pt x="3348" y="3528"/>
                  </a:cubicBezTo>
                  <a:lnTo>
                    <a:pt x="3348" y="3528"/>
                  </a:lnTo>
                  <a:cubicBezTo>
                    <a:pt x="3348" y="3528"/>
                    <a:pt x="3349" y="3528"/>
                    <a:pt x="3350" y="3529"/>
                  </a:cubicBezTo>
                  <a:cubicBezTo>
                    <a:pt x="3350" y="3529"/>
                    <a:pt x="3356" y="3529"/>
                    <a:pt x="3356" y="3535"/>
                  </a:cubicBezTo>
                  <a:cubicBezTo>
                    <a:pt x="3360" y="3531"/>
                    <a:pt x="3361" y="3527"/>
                    <a:pt x="3361" y="3527"/>
                  </a:cubicBezTo>
                  <a:cubicBezTo>
                    <a:pt x="3361" y="3527"/>
                    <a:pt x="3361" y="3528"/>
                    <a:pt x="3361" y="3529"/>
                  </a:cubicBezTo>
                  <a:cubicBezTo>
                    <a:pt x="3367" y="3535"/>
                    <a:pt x="3367" y="3546"/>
                    <a:pt x="3367" y="3552"/>
                  </a:cubicBezTo>
                  <a:cubicBezTo>
                    <a:pt x="3367" y="3535"/>
                    <a:pt x="3378" y="3546"/>
                    <a:pt x="3378" y="3529"/>
                  </a:cubicBezTo>
                  <a:cubicBezTo>
                    <a:pt x="3378" y="3535"/>
                    <a:pt x="3378" y="3535"/>
                    <a:pt x="3384" y="3546"/>
                  </a:cubicBezTo>
                  <a:cubicBezTo>
                    <a:pt x="3389" y="3546"/>
                    <a:pt x="3376" y="3528"/>
                    <a:pt x="3381" y="3528"/>
                  </a:cubicBezTo>
                  <a:lnTo>
                    <a:pt x="3381" y="3528"/>
                  </a:lnTo>
                  <a:cubicBezTo>
                    <a:pt x="3381" y="3528"/>
                    <a:pt x="3382" y="3529"/>
                    <a:pt x="3384" y="3529"/>
                  </a:cubicBezTo>
                  <a:cubicBezTo>
                    <a:pt x="3384" y="3529"/>
                    <a:pt x="3384" y="3535"/>
                    <a:pt x="3384" y="3535"/>
                  </a:cubicBezTo>
                  <a:cubicBezTo>
                    <a:pt x="3384" y="3536"/>
                    <a:pt x="3385" y="3536"/>
                    <a:pt x="3386" y="3536"/>
                  </a:cubicBezTo>
                  <a:cubicBezTo>
                    <a:pt x="3390" y="3536"/>
                    <a:pt x="3394" y="3528"/>
                    <a:pt x="3398" y="3528"/>
                  </a:cubicBezTo>
                  <a:cubicBezTo>
                    <a:pt x="3399" y="3528"/>
                    <a:pt x="3400" y="3528"/>
                    <a:pt x="3400" y="3529"/>
                  </a:cubicBezTo>
                  <a:cubicBezTo>
                    <a:pt x="3406" y="3546"/>
                    <a:pt x="3395" y="3535"/>
                    <a:pt x="3406" y="3546"/>
                  </a:cubicBezTo>
                  <a:cubicBezTo>
                    <a:pt x="3412" y="3540"/>
                    <a:pt x="3417" y="3524"/>
                    <a:pt x="3423" y="3524"/>
                  </a:cubicBezTo>
                  <a:cubicBezTo>
                    <a:pt x="3421" y="3518"/>
                    <a:pt x="3421" y="3516"/>
                    <a:pt x="3422" y="3516"/>
                  </a:cubicBezTo>
                  <a:lnTo>
                    <a:pt x="3422" y="3516"/>
                  </a:lnTo>
                  <a:cubicBezTo>
                    <a:pt x="3424" y="3516"/>
                    <a:pt x="3431" y="3526"/>
                    <a:pt x="3433" y="3526"/>
                  </a:cubicBezTo>
                  <a:cubicBezTo>
                    <a:pt x="3434" y="3526"/>
                    <a:pt x="3434" y="3525"/>
                    <a:pt x="3434" y="3524"/>
                  </a:cubicBezTo>
                  <a:cubicBezTo>
                    <a:pt x="3434" y="3524"/>
                    <a:pt x="3434" y="3527"/>
                    <a:pt x="3434" y="3529"/>
                  </a:cubicBezTo>
                  <a:cubicBezTo>
                    <a:pt x="3435" y="3530"/>
                    <a:pt x="3436" y="3531"/>
                    <a:pt x="3437" y="3531"/>
                  </a:cubicBezTo>
                  <a:cubicBezTo>
                    <a:pt x="3442" y="3531"/>
                    <a:pt x="3446" y="3522"/>
                    <a:pt x="3451" y="3512"/>
                  </a:cubicBezTo>
                  <a:lnTo>
                    <a:pt x="3451" y="3518"/>
                  </a:lnTo>
                  <a:cubicBezTo>
                    <a:pt x="3454" y="3521"/>
                    <a:pt x="3456" y="3521"/>
                    <a:pt x="3459" y="3521"/>
                  </a:cubicBezTo>
                  <a:cubicBezTo>
                    <a:pt x="3462" y="3521"/>
                    <a:pt x="3465" y="3521"/>
                    <a:pt x="3468" y="3524"/>
                  </a:cubicBezTo>
                  <a:cubicBezTo>
                    <a:pt x="3468" y="3518"/>
                    <a:pt x="3468" y="3518"/>
                    <a:pt x="3462" y="3507"/>
                  </a:cubicBezTo>
                  <a:lnTo>
                    <a:pt x="3462" y="3507"/>
                  </a:lnTo>
                  <a:cubicBezTo>
                    <a:pt x="3468" y="3515"/>
                    <a:pt x="3471" y="3518"/>
                    <a:pt x="3474" y="3518"/>
                  </a:cubicBezTo>
                  <a:cubicBezTo>
                    <a:pt x="3480" y="3518"/>
                    <a:pt x="3482" y="3504"/>
                    <a:pt x="3487" y="3504"/>
                  </a:cubicBezTo>
                  <a:cubicBezTo>
                    <a:pt x="3489" y="3504"/>
                    <a:pt x="3492" y="3507"/>
                    <a:pt x="3496" y="3512"/>
                  </a:cubicBezTo>
                  <a:cubicBezTo>
                    <a:pt x="3496" y="3512"/>
                    <a:pt x="3496" y="3518"/>
                    <a:pt x="3496" y="3518"/>
                  </a:cubicBezTo>
                  <a:lnTo>
                    <a:pt x="3507" y="3507"/>
                  </a:lnTo>
                  <a:cubicBezTo>
                    <a:pt x="3501" y="3496"/>
                    <a:pt x="3501" y="3501"/>
                    <a:pt x="3496" y="3496"/>
                  </a:cubicBezTo>
                  <a:cubicBezTo>
                    <a:pt x="3496" y="3490"/>
                    <a:pt x="3496" y="3484"/>
                    <a:pt x="3501" y="3484"/>
                  </a:cubicBezTo>
                  <a:lnTo>
                    <a:pt x="3501" y="3484"/>
                  </a:lnTo>
                  <a:cubicBezTo>
                    <a:pt x="3496" y="3490"/>
                    <a:pt x="3507" y="3501"/>
                    <a:pt x="3507" y="3507"/>
                  </a:cubicBezTo>
                  <a:lnTo>
                    <a:pt x="3507" y="3496"/>
                  </a:lnTo>
                  <a:cubicBezTo>
                    <a:pt x="3508" y="3499"/>
                    <a:pt x="3508" y="3500"/>
                    <a:pt x="3508" y="3500"/>
                  </a:cubicBezTo>
                  <a:cubicBezTo>
                    <a:pt x="3509" y="3500"/>
                    <a:pt x="3504" y="3482"/>
                    <a:pt x="3505" y="3482"/>
                  </a:cubicBezTo>
                  <a:lnTo>
                    <a:pt x="3505" y="3482"/>
                  </a:lnTo>
                  <a:cubicBezTo>
                    <a:pt x="3506" y="3482"/>
                    <a:pt x="3506" y="3483"/>
                    <a:pt x="3507" y="3484"/>
                  </a:cubicBezTo>
                  <a:lnTo>
                    <a:pt x="3512" y="3490"/>
                  </a:lnTo>
                  <a:cubicBezTo>
                    <a:pt x="3512" y="3484"/>
                    <a:pt x="3512" y="3479"/>
                    <a:pt x="3512" y="3479"/>
                  </a:cubicBezTo>
                  <a:cubicBezTo>
                    <a:pt x="3518" y="3490"/>
                    <a:pt x="3512" y="3484"/>
                    <a:pt x="3518" y="3496"/>
                  </a:cubicBezTo>
                  <a:cubicBezTo>
                    <a:pt x="3518" y="3496"/>
                    <a:pt x="3518" y="3493"/>
                    <a:pt x="3518" y="3490"/>
                  </a:cubicBezTo>
                  <a:lnTo>
                    <a:pt x="3518" y="3490"/>
                  </a:lnTo>
                  <a:cubicBezTo>
                    <a:pt x="3529" y="3501"/>
                    <a:pt x="3529" y="3501"/>
                    <a:pt x="3529" y="3501"/>
                  </a:cubicBezTo>
                  <a:lnTo>
                    <a:pt x="3540" y="3507"/>
                  </a:lnTo>
                  <a:lnTo>
                    <a:pt x="3535" y="3501"/>
                  </a:lnTo>
                  <a:cubicBezTo>
                    <a:pt x="3532" y="3484"/>
                    <a:pt x="3533" y="3483"/>
                    <a:pt x="3535" y="3483"/>
                  </a:cubicBezTo>
                  <a:cubicBezTo>
                    <a:pt x="3536" y="3483"/>
                    <a:pt x="3536" y="3483"/>
                    <a:pt x="3537" y="3483"/>
                  </a:cubicBezTo>
                  <a:cubicBezTo>
                    <a:pt x="3539" y="3483"/>
                    <a:pt x="3540" y="3482"/>
                    <a:pt x="3540" y="3473"/>
                  </a:cubicBezTo>
                  <a:cubicBezTo>
                    <a:pt x="3540" y="3496"/>
                    <a:pt x="3546" y="3484"/>
                    <a:pt x="3546" y="3496"/>
                  </a:cubicBezTo>
                  <a:cubicBezTo>
                    <a:pt x="3552" y="3501"/>
                    <a:pt x="3552" y="3507"/>
                    <a:pt x="3557" y="3507"/>
                  </a:cubicBezTo>
                  <a:cubicBezTo>
                    <a:pt x="3556" y="3504"/>
                    <a:pt x="3556" y="3504"/>
                    <a:pt x="3556" y="3504"/>
                  </a:cubicBezTo>
                  <a:lnTo>
                    <a:pt x="3556" y="3504"/>
                  </a:lnTo>
                  <a:cubicBezTo>
                    <a:pt x="3556" y="3504"/>
                    <a:pt x="3559" y="3508"/>
                    <a:pt x="3561" y="3508"/>
                  </a:cubicBezTo>
                  <a:cubicBezTo>
                    <a:pt x="3562" y="3508"/>
                    <a:pt x="3563" y="3506"/>
                    <a:pt x="3563" y="3501"/>
                  </a:cubicBezTo>
                  <a:cubicBezTo>
                    <a:pt x="3563" y="3501"/>
                    <a:pt x="3563" y="3501"/>
                    <a:pt x="3568" y="3512"/>
                  </a:cubicBezTo>
                  <a:cubicBezTo>
                    <a:pt x="3568" y="3507"/>
                    <a:pt x="3563" y="3501"/>
                    <a:pt x="3563" y="3496"/>
                  </a:cubicBezTo>
                  <a:cubicBezTo>
                    <a:pt x="3563" y="3492"/>
                    <a:pt x="3564" y="3491"/>
                    <a:pt x="3565" y="3491"/>
                  </a:cubicBezTo>
                  <a:cubicBezTo>
                    <a:pt x="3568" y="3491"/>
                    <a:pt x="3573" y="3498"/>
                    <a:pt x="3577" y="3498"/>
                  </a:cubicBezTo>
                  <a:cubicBezTo>
                    <a:pt x="3578" y="3498"/>
                    <a:pt x="3580" y="3496"/>
                    <a:pt x="3580" y="3490"/>
                  </a:cubicBezTo>
                  <a:cubicBezTo>
                    <a:pt x="3585" y="3479"/>
                    <a:pt x="3585" y="3462"/>
                    <a:pt x="3585" y="3456"/>
                  </a:cubicBezTo>
                  <a:cubicBezTo>
                    <a:pt x="3591" y="3462"/>
                    <a:pt x="3591" y="3473"/>
                    <a:pt x="3591" y="3473"/>
                  </a:cubicBezTo>
                  <a:cubicBezTo>
                    <a:pt x="3592" y="3475"/>
                    <a:pt x="3594" y="3476"/>
                    <a:pt x="3594" y="3476"/>
                  </a:cubicBezTo>
                  <a:cubicBezTo>
                    <a:pt x="3596" y="3476"/>
                    <a:pt x="3596" y="3472"/>
                    <a:pt x="3596" y="3468"/>
                  </a:cubicBezTo>
                  <a:cubicBezTo>
                    <a:pt x="3596" y="3462"/>
                    <a:pt x="3591" y="3451"/>
                    <a:pt x="3591" y="3451"/>
                  </a:cubicBezTo>
                  <a:cubicBezTo>
                    <a:pt x="3589" y="3448"/>
                    <a:pt x="3589" y="3447"/>
                    <a:pt x="3588" y="3447"/>
                  </a:cubicBezTo>
                  <a:cubicBezTo>
                    <a:pt x="3588" y="3447"/>
                    <a:pt x="3588" y="3449"/>
                    <a:pt x="3588" y="3449"/>
                  </a:cubicBezTo>
                  <a:cubicBezTo>
                    <a:pt x="3587" y="3449"/>
                    <a:pt x="3587" y="3448"/>
                    <a:pt x="3585" y="3445"/>
                  </a:cubicBezTo>
                  <a:lnTo>
                    <a:pt x="3585" y="3451"/>
                  </a:lnTo>
                  <a:cubicBezTo>
                    <a:pt x="3585" y="3445"/>
                    <a:pt x="3580" y="3440"/>
                    <a:pt x="3580" y="3440"/>
                  </a:cubicBezTo>
                  <a:cubicBezTo>
                    <a:pt x="3579" y="3438"/>
                    <a:pt x="3578" y="3437"/>
                    <a:pt x="3577" y="3437"/>
                  </a:cubicBezTo>
                  <a:cubicBezTo>
                    <a:pt x="3575" y="3437"/>
                    <a:pt x="3574" y="3445"/>
                    <a:pt x="3572" y="3445"/>
                  </a:cubicBezTo>
                  <a:cubicBezTo>
                    <a:pt x="3571" y="3445"/>
                    <a:pt x="3570" y="3444"/>
                    <a:pt x="3568" y="3440"/>
                  </a:cubicBezTo>
                  <a:lnTo>
                    <a:pt x="3568" y="3440"/>
                  </a:lnTo>
                  <a:cubicBezTo>
                    <a:pt x="3563" y="3451"/>
                    <a:pt x="3574" y="3456"/>
                    <a:pt x="3574" y="3473"/>
                  </a:cubicBezTo>
                  <a:lnTo>
                    <a:pt x="3563" y="3451"/>
                  </a:lnTo>
                  <a:cubicBezTo>
                    <a:pt x="3563" y="3451"/>
                    <a:pt x="3557" y="3451"/>
                    <a:pt x="3557" y="3445"/>
                  </a:cubicBezTo>
                  <a:lnTo>
                    <a:pt x="3557" y="3445"/>
                  </a:lnTo>
                  <a:cubicBezTo>
                    <a:pt x="3557" y="3456"/>
                    <a:pt x="3563" y="3451"/>
                    <a:pt x="3563" y="3462"/>
                  </a:cubicBezTo>
                  <a:cubicBezTo>
                    <a:pt x="3560" y="3460"/>
                    <a:pt x="3558" y="3459"/>
                    <a:pt x="3557" y="3459"/>
                  </a:cubicBezTo>
                  <a:cubicBezTo>
                    <a:pt x="3554" y="3459"/>
                    <a:pt x="3553" y="3461"/>
                    <a:pt x="3552" y="3461"/>
                  </a:cubicBezTo>
                  <a:lnTo>
                    <a:pt x="3552" y="3461"/>
                  </a:lnTo>
                  <a:cubicBezTo>
                    <a:pt x="3551" y="3460"/>
                    <a:pt x="3551" y="3459"/>
                    <a:pt x="3550" y="3459"/>
                  </a:cubicBezTo>
                  <a:lnTo>
                    <a:pt x="3550" y="3459"/>
                  </a:lnTo>
                  <a:cubicBezTo>
                    <a:pt x="3550" y="3460"/>
                    <a:pt x="3551" y="3460"/>
                    <a:pt x="3551" y="3461"/>
                  </a:cubicBezTo>
                  <a:lnTo>
                    <a:pt x="3551" y="3461"/>
                  </a:lnTo>
                  <a:cubicBezTo>
                    <a:pt x="3551" y="3461"/>
                    <a:pt x="3551" y="3461"/>
                    <a:pt x="3552" y="3461"/>
                  </a:cubicBezTo>
                  <a:lnTo>
                    <a:pt x="3552" y="3461"/>
                  </a:lnTo>
                  <a:cubicBezTo>
                    <a:pt x="3552" y="3461"/>
                    <a:pt x="3552" y="3462"/>
                    <a:pt x="3552" y="3462"/>
                  </a:cubicBezTo>
                  <a:cubicBezTo>
                    <a:pt x="3551" y="3462"/>
                    <a:pt x="3551" y="3462"/>
                    <a:pt x="3551" y="3461"/>
                  </a:cubicBezTo>
                  <a:lnTo>
                    <a:pt x="3551" y="3461"/>
                  </a:lnTo>
                  <a:cubicBezTo>
                    <a:pt x="3551" y="3461"/>
                    <a:pt x="3551" y="3461"/>
                    <a:pt x="3551" y="3461"/>
                  </a:cubicBezTo>
                  <a:cubicBezTo>
                    <a:pt x="3550" y="3461"/>
                    <a:pt x="3549" y="3461"/>
                    <a:pt x="3548" y="3458"/>
                  </a:cubicBezTo>
                  <a:lnTo>
                    <a:pt x="3548" y="3458"/>
                  </a:lnTo>
                  <a:cubicBezTo>
                    <a:pt x="3549" y="3459"/>
                    <a:pt x="3549" y="3459"/>
                    <a:pt x="3550" y="3459"/>
                  </a:cubicBezTo>
                  <a:lnTo>
                    <a:pt x="3550" y="3459"/>
                  </a:lnTo>
                  <a:cubicBezTo>
                    <a:pt x="3549" y="3457"/>
                    <a:pt x="3548" y="3455"/>
                    <a:pt x="3547" y="3454"/>
                  </a:cubicBezTo>
                  <a:lnTo>
                    <a:pt x="3547" y="3454"/>
                  </a:lnTo>
                  <a:cubicBezTo>
                    <a:pt x="3547" y="3453"/>
                    <a:pt x="3546" y="3452"/>
                    <a:pt x="3546" y="3451"/>
                  </a:cubicBezTo>
                  <a:lnTo>
                    <a:pt x="3546" y="3451"/>
                  </a:lnTo>
                  <a:cubicBezTo>
                    <a:pt x="3546" y="3452"/>
                    <a:pt x="3546" y="3453"/>
                    <a:pt x="3546" y="3454"/>
                  </a:cubicBezTo>
                  <a:lnTo>
                    <a:pt x="3546" y="3454"/>
                  </a:lnTo>
                  <a:cubicBezTo>
                    <a:pt x="3546" y="3453"/>
                    <a:pt x="3546" y="3453"/>
                    <a:pt x="3545" y="3453"/>
                  </a:cubicBezTo>
                  <a:cubicBezTo>
                    <a:pt x="3543" y="3453"/>
                    <a:pt x="3544" y="3463"/>
                    <a:pt x="3542" y="3463"/>
                  </a:cubicBezTo>
                  <a:cubicBezTo>
                    <a:pt x="3541" y="3463"/>
                    <a:pt x="3541" y="3463"/>
                    <a:pt x="3540" y="3462"/>
                  </a:cubicBezTo>
                  <a:cubicBezTo>
                    <a:pt x="3535" y="3445"/>
                    <a:pt x="3540" y="3451"/>
                    <a:pt x="3535" y="3445"/>
                  </a:cubicBezTo>
                  <a:lnTo>
                    <a:pt x="3535" y="3445"/>
                  </a:lnTo>
                  <a:cubicBezTo>
                    <a:pt x="3536" y="3450"/>
                    <a:pt x="3536" y="3452"/>
                    <a:pt x="3535" y="3452"/>
                  </a:cubicBezTo>
                  <a:cubicBezTo>
                    <a:pt x="3533" y="3452"/>
                    <a:pt x="3526" y="3444"/>
                    <a:pt x="3524" y="3444"/>
                  </a:cubicBezTo>
                  <a:cubicBezTo>
                    <a:pt x="3524" y="3444"/>
                    <a:pt x="3524" y="3445"/>
                    <a:pt x="3524" y="3445"/>
                  </a:cubicBezTo>
                  <a:cubicBezTo>
                    <a:pt x="3524" y="3445"/>
                    <a:pt x="3524" y="3440"/>
                    <a:pt x="3524" y="3434"/>
                  </a:cubicBezTo>
                  <a:cubicBezTo>
                    <a:pt x="3518" y="3434"/>
                    <a:pt x="3524" y="3451"/>
                    <a:pt x="3524" y="3456"/>
                  </a:cubicBezTo>
                  <a:cubicBezTo>
                    <a:pt x="3524" y="3456"/>
                    <a:pt x="3518" y="3456"/>
                    <a:pt x="3518" y="3462"/>
                  </a:cubicBezTo>
                  <a:cubicBezTo>
                    <a:pt x="3518" y="3457"/>
                    <a:pt x="3508" y="3457"/>
                    <a:pt x="3497" y="3452"/>
                  </a:cubicBezTo>
                  <a:lnTo>
                    <a:pt x="3497" y="3452"/>
                  </a:lnTo>
                  <a:cubicBezTo>
                    <a:pt x="3500" y="3462"/>
                    <a:pt x="3496" y="3463"/>
                    <a:pt x="3496" y="3468"/>
                  </a:cubicBezTo>
                  <a:cubicBezTo>
                    <a:pt x="3490" y="3456"/>
                    <a:pt x="3490" y="3451"/>
                    <a:pt x="3490" y="3445"/>
                  </a:cubicBezTo>
                  <a:cubicBezTo>
                    <a:pt x="3490" y="3451"/>
                    <a:pt x="3490" y="3456"/>
                    <a:pt x="3484" y="3456"/>
                  </a:cubicBezTo>
                  <a:lnTo>
                    <a:pt x="3484" y="3445"/>
                  </a:lnTo>
                  <a:cubicBezTo>
                    <a:pt x="3480" y="3450"/>
                    <a:pt x="3479" y="3458"/>
                    <a:pt x="3476" y="3458"/>
                  </a:cubicBezTo>
                  <a:cubicBezTo>
                    <a:pt x="3475" y="3458"/>
                    <a:pt x="3474" y="3458"/>
                    <a:pt x="3473" y="3456"/>
                  </a:cubicBezTo>
                  <a:lnTo>
                    <a:pt x="3473" y="3456"/>
                  </a:lnTo>
                  <a:cubicBezTo>
                    <a:pt x="3473" y="3468"/>
                    <a:pt x="3484" y="3484"/>
                    <a:pt x="3479" y="3496"/>
                  </a:cubicBezTo>
                  <a:cubicBezTo>
                    <a:pt x="3479" y="3492"/>
                    <a:pt x="3476" y="3485"/>
                    <a:pt x="3476" y="3481"/>
                  </a:cubicBezTo>
                  <a:lnTo>
                    <a:pt x="3476" y="3481"/>
                  </a:lnTo>
                  <a:cubicBezTo>
                    <a:pt x="3477" y="3481"/>
                    <a:pt x="3477" y="3481"/>
                    <a:pt x="3477" y="3481"/>
                  </a:cubicBezTo>
                  <a:cubicBezTo>
                    <a:pt x="3479" y="3481"/>
                    <a:pt x="3479" y="3479"/>
                    <a:pt x="3479" y="3479"/>
                  </a:cubicBezTo>
                  <a:lnTo>
                    <a:pt x="3479" y="3479"/>
                  </a:lnTo>
                  <a:cubicBezTo>
                    <a:pt x="3477" y="3479"/>
                    <a:pt x="3477" y="3480"/>
                    <a:pt x="3476" y="3481"/>
                  </a:cubicBezTo>
                  <a:lnTo>
                    <a:pt x="3476" y="3481"/>
                  </a:lnTo>
                  <a:cubicBezTo>
                    <a:pt x="3476" y="3481"/>
                    <a:pt x="3475" y="3480"/>
                    <a:pt x="3473" y="3479"/>
                  </a:cubicBezTo>
                  <a:cubicBezTo>
                    <a:pt x="3468" y="3468"/>
                    <a:pt x="3468" y="3473"/>
                    <a:pt x="3468" y="3462"/>
                  </a:cubicBezTo>
                  <a:cubicBezTo>
                    <a:pt x="3468" y="3462"/>
                    <a:pt x="3462" y="3456"/>
                    <a:pt x="3462" y="3451"/>
                  </a:cubicBezTo>
                  <a:cubicBezTo>
                    <a:pt x="3462" y="3456"/>
                    <a:pt x="3462" y="3462"/>
                    <a:pt x="3462" y="3468"/>
                  </a:cubicBezTo>
                  <a:cubicBezTo>
                    <a:pt x="3456" y="3468"/>
                    <a:pt x="3456" y="3456"/>
                    <a:pt x="3456" y="3451"/>
                  </a:cubicBezTo>
                  <a:cubicBezTo>
                    <a:pt x="3456" y="3456"/>
                    <a:pt x="3451" y="3451"/>
                    <a:pt x="3456" y="3468"/>
                  </a:cubicBezTo>
                  <a:cubicBezTo>
                    <a:pt x="3451" y="3468"/>
                    <a:pt x="3451" y="3462"/>
                    <a:pt x="3451" y="3456"/>
                  </a:cubicBezTo>
                  <a:cubicBezTo>
                    <a:pt x="3451" y="3462"/>
                    <a:pt x="3440" y="3462"/>
                    <a:pt x="3445" y="3473"/>
                  </a:cubicBezTo>
                  <a:cubicBezTo>
                    <a:pt x="3445" y="3479"/>
                    <a:pt x="3443" y="3481"/>
                    <a:pt x="3440" y="3481"/>
                  </a:cubicBezTo>
                  <a:cubicBezTo>
                    <a:pt x="3436" y="3481"/>
                    <a:pt x="3430" y="3478"/>
                    <a:pt x="3426" y="3478"/>
                  </a:cubicBezTo>
                  <a:cubicBezTo>
                    <a:pt x="3425" y="3478"/>
                    <a:pt x="3424" y="3478"/>
                    <a:pt x="3423" y="3479"/>
                  </a:cubicBezTo>
                  <a:lnTo>
                    <a:pt x="3423" y="3473"/>
                  </a:lnTo>
                  <a:cubicBezTo>
                    <a:pt x="3417" y="3479"/>
                    <a:pt x="3412" y="3479"/>
                    <a:pt x="3412" y="3490"/>
                  </a:cubicBezTo>
                  <a:cubicBezTo>
                    <a:pt x="3412" y="3490"/>
                    <a:pt x="3406" y="3484"/>
                    <a:pt x="3406" y="3479"/>
                  </a:cubicBezTo>
                  <a:cubicBezTo>
                    <a:pt x="3406" y="3482"/>
                    <a:pt x="3406" y="3485"/>
                    <a:pt x="3405" y="3485"/>
                  </a:cubicBezTo>
                  <a:cubicBezTo>
                    <a:pt x="3404" y="3485"/>
                    <a:pt x="3403" y="3484"/>
                    <a:pt x="3400" y="3479"/>
                  </a:cubicBezTo>
                  <a:cubicBezTo>
                    <a:pt x="3400" y="3473"/>
                    <a:pt x="3395" y="3473"/>
                    <a:pt x="3400" y="3473"/>
                  </a:cubicBezTo>
                  <a:cubicBezTo>
                    <a:pt x="3398" y="3473"/>
                    <a:pt x="3395" y="3472"/>
                    <a:pt x="3393" y="3472"/>
                  </a:cubicBezTo>
                  <a:cubicBezTo>
                    <a:pt x="3391" y="3472"/>
                    <a:pt x="3389" y="3473"/>
                    <a:pt x="3389" y="3479"/>
                  </a:cubicBezTo>
                  <a:cubicBezTo>
                    <a:pt x="3389" y="3468"/>
                    <a:pt x="3384" y="3468"/>
                    <a:pt x="3384" y="3468"/>
                  </a:cubicBezTo>
                  <a:lnTo>
                    <a:pt x="3384" y="3468"/>
                  </a:lnTo>
                  <a:lnTo>
                    <a:pt x="3389" y="3479"/>
                  </a:lnTo>
                  <a:lnTo>
                    <a:pt x="3378" y="3479"/>
                  </a:lnTo>
                  <a:lnTo>
                    <a:pt x="3378" y="3462"/>
                  </a:lnTo>
                  <a:cubicBezTo>
                    <a:pt x="3375" y="3460"/>
                    <a:pt x="3374" y="3459"/>
                    <a:pt x="3372" y="3459"/>
                  </a:cubicBezTo>
                  <a:cubicBezTo>
                    <a:pt x="3366" y="3459"/>
                    <a:pt x="3368" y="3476"/>
                    <a:pt x="3363" y="3476"/>
                  </a:cubicBezTo>
                  <a:cubicBezTo>
                    <a:pt x="3362" y="3476"/>
                    <a:pt x="3359" y="3474"/>
                    <a:pt x="3356" y="3468"/>
                  </a:cubicBezTo>
                  <a:lnTo>
                    <a:pt x="3356" y="3468"/>
                  </a:lnTo>
                  <a:cubicBezTo>
                    <a:pt x="3356" y="3479"/>
                    <a:pt x="3361" y="3473"/>
                    <a:pt x="3361" y="3490"/>
                  </a:cubicBezTo>
                  <a:cubicBezTo>
                    <a:pt x="3356" y="3484"/>
                    <a:pt x="3350" y="3468"/>
                    <a:pt x="3344" y="3468"/>
                  </a:cubicBezTo>
                  <a:cubicBezTo>
                    <a:pt x="3344" y="3467"/>
                    <a:pt x="3343" y="3467"/>
                    <a:pt x="3343" y="3467"/>
                  </a:cubicBezTo>
                  <a:lnTo>
                    <a:pt x="3343" y="3467"/>
                  </a:lnTo>
                  <a:cubicBezTo>
                    <a:pt x="3341" y="3467"/>
                    <a:pt x="3347" y="3485"/>
                    <a:pt x="3341" y="3485"/>
                  </a:cubicBezTo>
                  <a:cubicBezTo>
                    <a:pt x="3341" y="3485"/>
                    <a:pt x="3340" y="3485"/>
                    <a:pt x="3339" y="3484"/>
                  </a:cubicBezTo>
                  <a:lnTo>
                    <a:pt x="3339" y="3484"/>
                  </a:lnTo>
                  <a:cubicBezTo>
                    <a:pt x="3344" y="3490"/>
                    <a:pt x="3344" y="3507"/>
                    <a:pt x="3344" y="3512"/>
                  </a:cubicBezTo>
                  <a:cubicBezTo>
                    <a:pt x="3339" y="3512"/>
                    <a:pt x="3333" y="3490"/>
                    <a:pt x="3333" y="3484"/>
                  </a:cubicBezTo>
                  <a:lnTo>
                    <a:pt x="3333" y="3484"/>
                  </a:lnTo>
                  <a:cubicBezTo>
                    <a:pt x="3333" y="3484"/>
                    <a:pt x="3339" y="3484"/>
                    <a:pt x="3339" y="3490"/>
                  </a:cubicBezTo>
                  <a:cubicBezTo>
                    <a:pt x="3339" y="3486"/>
                    <a:pt x="3339" y="3485"/>
                    <a:pt x="3337" y="3483"/>
                  </a:cubicBezTo>
                  <a:lnTo>
                    <a:pt x="3337" y="3483"/>
                  </a:lnTo>
                  <a:cubicBezTo>
                    <a:pt x="3338" y="3483"/>
                    <a:pt x="3338" y="3484"/>
                    <a:pt x="3339" y="3484"/>
                  </a:cubicBezTo>
                  <a:lnTo>
                    <a:pt x="3333" y="3479"/>
                  </a:lnTo>
                  <a:lnTo>
                    <a:pt x="3333" y="3479"/>
                  </a:lnTo>
                  <a:cubicBezTo>
                    <a:pt x="3335" y="3481"/>
                    <a:pt x="3336" y="3482"/>
                    <a:pt x="3337" y="3483"/>
                  </a:cubicBezTo>
                  <a:lnTo>
                    <a:pt x="3337" y="3483"/>
                  </a:lnTo>
                  <a:cubicBezTo>
                    <a:pt x="3332" y="3479"/>
                    <a:pt x="3328" y="3478"/>
                    <a:pt x="3328" y="3473"/>
                  </a:cubicBezTo>
                  <a:cubicBezTo>
                    <a:pt x="3322" y="3479"/>
                    <a:pt x="3328" y="3479"/>
                    <a:pt x="3328" y="3484"/>
                  </a:cubicBezTo>
                  <a:cubicBezTo>
                    <a:pt x="3326" y="3480"/>
                    <a:pt x="3324" y="3479"/>
                    <a:pt x="3323" y="3479"/>
                  </a:cubicBezTo>
                  <a:cubicBezTo>
                    <a:pt x="3322" y="3479"/>
                    <a:pt x="3321" y="3481"/>
                    <a:pt x="3319" y="3481"/>
                  </a:cubicBezTo>
                  <a:cubicBezTo>
                    <a:pt x="3319" y="3481"/>
                    <a:pt x="3318" y="3480"/>
                    <a:pt x="3316" y="3479"/>
                  </a:cubicBezTo>
                  <a:lnTo>
                    <a:pt x="3316" y="3479"/>
                  </a:lnTo>
                  <a:cubicBezTo>
                    <a:pt x="3316" y="3484"/>
                    <a:pt x="3322" y="3490"/>
                    <a:pt x="3316" y="3490"/>
                  </a:cubicBezTo>
                  <a:cubicBezTo>
                    <a:pt x="3316" y="3489"/>
                    <a:pt x="3315" y="3489"/>
                    <a:pt x="3315" y="3489"/>
                  </a:cubicBezTo>
                  <a:lnTo>
                    <a:pt x="3315" y="3489"/>
                  </a:lnTo>
                  <a:cubicBezTo>
                    <a:pt x="3312" y="3489"/>
                    <a:pt x="3316" y="3502"/>
                    <a:pt x="3311" y="3507"/>
                  </a:cubicBezTo>
                  <a:cubicBezTo>
                    <a:pt x="3306" y="3498"/>
                    <a:pt x="3309" y="3489"/>
                    <a:pt x="3307" y="3489"/>
                  </a:cubicBezTo>
                  <a:lnTo>
                    <a:pt x="3307" y="3489"/>
                  </a:lnTo>
                  <a:cubicBezTo>
                    <a:pt x="3307" y="3489"/>
                    <a:pt x="3306" y="3489"/>
                    <a:pt x="3305" y="3490"/>
                  </a:cubicBezTo>
                  <a:cubicBezTo>
                    <a:pt x="3300" y="3490"/>
                    <a:pt x="3300" y="3479"/>
                    <a:pt x="3300" y="3473"/>
                  </a:cubicBezTo>
                  <a:cubicBezTo>
                    <a:pt x="3300" y="3476"/>
                    <a:pt x="3299" y="3477"/>
                    <a:pt x="3298" y="3477"/>
                  </a:cubicBezTo>
                  <a:cubicBezTo>
                    <a:pt x="3295" y="3477"/>
                    <a:pt x="3288" y="3468"/>
                    <a:pt x="3288" y="3468"/>
                  </a:cubicBezTo>
                  <a:lnTo>
                    <a:pt x="3288" y="3462"/>
                  </a:lnTo>
                  <a:cubicBezTo>
                    <a:pt x="3288" y="3468"/>
                    <a:pt x="3288" y="3468"/>
                    <a:pt x="3283" y="3468"/>
                  </a:cubicBezTo>
                  <a:lnTo>
                    <a:pt x="3287" y="3476"/>
                  </a:lnTo>
                  <a:lnTo>
                    <a:pt x="3287" y="3476"/>
                  </a:lnTo>
                  <a:cubicBezTo>
                    <a:pt x="3286" y="3476"/>
                    <a:pt x="3285" y="3475"/>
                    <a:pt x="3283" y="3473"/>
                  </a:cubicBezTo>
                  <a:lnTo>
                    <a:pt x="3283" y="3473"/>
                  </a:lnTo>
                  <a:cubicBezTo>
                    <a:pt x="3283" y="3479"/>
                    <a:pt x="3288" y="3490"/>
                    <a:pt x="3288" y="3501"/>
                  </a:cubicBezTo>
                  <a:lnTo>
                    <a:pt x="3288" y="3501"/>
                  </a:lnTo>
                  <a:cubicBezTo>
                    <a:pt x="3288" y="3500"/>
                    <a:pt x="3288" y="3500"/>
                    <a:pt x="3288" y="3500"/>
                  </a:cubicBezTo>
                  <a:cubicBezTo>
                    <a:pt x="3287" y="3500"/>
                    <a:pt x="3286" y="3501"/>
                    <a:pt x="3284" y="3501"/>
                  </a:cubicBezTo>
                  <a:cubicBezTo>
                    <a:pt x="3284" y="3501"/>
                    <a:pt x="3283" y="3500"/>
                    <a:pt x="3283" y="3496"/>
                  </a:cubicBezTo>
                  <a:cubicBezTo>
                    <a:pt x="3287" y="3496"/>
                    <a:pt x="3281" y="3484"/>
                    <a:pt x="3281" y="3477"/>
                  </a:cubicBezTo>
                  <a:lnTo>
                    <a:pt x="3281" y="3477"/>
                  </a:lnTo>
                  <a:cubicBezTo>
                    <a:pt x="3281" y="3477"/>
                    <a:pt x="3280" y="3477"/>
                    <a:pt x="3280" y="3477"/>
                  </a:cubicBezTo>
                  <a:cubicBezTo>
                    <a:pt x="3279" y="3477"/>
                    <a:pt x="3277" y="3476"/>
                    <a:pt x="3277" y="3473"/>
                  </a:cubicBezTo>
                  <a:cubicBezTo>
                    <a:pt x="3275" y="3471"/>
                    <a:pt x="3274" y="3471"/>
                    <a:pt x="3273" y="3471"/>
                  </a:cubicBezTo>
                  <a:lnTo>
                    <a:pt x="3273" y="3471"/>
                  </a:lnTo>
                  <a:cubicBezTo>
                    <a:pt x="3269" y="3471"/>
                    <a:pt x="3276" y="3490"/>
                    <a:pt x="3272" y="3490"/>
                  </a:cubicBezTo>
                  <a:cubicBezTo>
                    <a:pt x="3272" y="3486"/>
                    <a:pt x="3268" y="3477"/>
                    <a:pt x="3267" y="3477"/>
                  </a:cubicBezTo>
                  <a:cubicBezTo>
                    <a:pt x="3266" y="3477"/>
                    <a:pt x="3266" y="3478"/>
                    <a:pt x="3266" y="3479"/>
                  </a:cubicBezTo>
                  <a:cubicBezTo>
                    <a:pt x="3266" y="3479"/>
                    <a:pt x="3272" y="3490"/>
                    <a:pt x="3272" y="3496"/>
                  </a:cubicBezTo>
                  <a:cubicBezTo>
                    <a:pt x="3270" y="3495"/>
                    <a:pt x="3270" y="3494"/>
                    <a:pt x="3269" y="3494"/>
                  </a:cubicBezTo>
                  <a:cubicBezTo>
                    <a:pt x="3266" y="3494"/>
                    <a:pt x="3266" y="3501"/>
                    <a:pt x="3266" y="3501"/>
                  </a:cubicBezTo>
                  <a:lnTo>
                    <a:pt x="3266" y="3507"/>
                  </a:lnTo>
                  <a:cubicBezTo>
                    <a:pt x="3266" y="3512"/>
                    <a:pt x="3266" y="3512"/>
                    <a:pt x="3266" y="3518"/>
                  </a:cubicBezTo>
                  <a:cubicBezTo>
                    <a:pt x="3263" y="3515"/>
                    <a:pt x="3263" y="3514"/>
                    <a:pt x="3264" y="3512"/>
                  </a:cubicBezTo>
                  <a:lnTo>
                    <a:pt x="3264" y="3512"/>
                  </a:lnTo>
                  <a:cubicBezTo>
                    <a:pt x="3264" y="3512"/>
                    <a:pt x="3264" y="3512"/>
                    <a:pt x="3264" y="3512"/>
                  </a:cubicBezTo>
                  <a:cubicBezTo>
                    <a:pt x="3265" y="3512"/>
                    <a:pt x="3266" y="3511"/>
                    <a:pt x="3266" y="3507"/>
                  </a:cubicBezTo>
                  <a:lnTo>
                    <a:pt x="3266" y="3507"/>
                  </a:lnTo>
                  <a:cubicBezTo>
                    <a:pt x="3266" y="3510"/>
                    <a:pt x="3265" y="3511"/>
                    <a:pt x="3264" y="3512"/>
                  </a:cubicBezTo>
                  <a:lnTo>
                    <a:pt x="3264" y="3512"/>
                  </a:lnTo>
                  <a:cubicBezTo>
                    <a:pt x="3261" y="3512"/>
                    <a:pt x="3257" y="3504"/>
                    <a:pt x="3253" y="3504"/>
                  </a:cubicBezTo>
                  <a:cubicBezTo>
                    <a:pt x="3251" y="3504"/>
                    <a:pt x="3250" y="3505"/>
                    <a:pt x="3249" y="3507"/>
                  </a:cubicBezTo>
                  <a:cubicBezTo>
                    <a:pt x="3249" y="3501"/>
                    <a:pt x="3249" y="3490"/>
                    <a:pt x="3244" y="3490"/>
                  </a:cubicBezTo>
                  <a:cubicBezTo>
                    <a:pt x="3244" y="3492"/>
                    <a:pt x="3243" y="3493"/>
                    <a:pt x="3243" y="3493"/>
                  </a:cubicBezTo>
                  <a:cubicBezTo>
                    <a:pt x="3242" y="3493"/>
                    <a:pt x="3239" y="3487"/>
                    <a:pt x="3236" y="3487"/>
                  </a:cubicBezTo>
                  <a:cubicBezTo>
                    <a:pt x="3235" y="3487"/>
                    <a:pt x="3234" y="3488"/>
                    <a:pt x="3232" y="3490"/>
                  </a:cubicBezTo>
                  <a:cubicBezTo>
                    <a:pt x="3238" y="3501"/>
                    <a:pt x="3238" y="3496"/>
                    <a:pt x="3238" y="3507"/>
                  </a:cubicBezTo>
                  <a:lnTo>
                    <a:pt x="3244" y="3496"/>
                  </a:lnTo>
                  <a:lnTo>
                    <a:pt x="3244" y="3512"/>
                  </a:lnTo>
                  <a:cubicBezTo>
                    <a:pt x="3244" y="3512"/>
                    <a:pt x="3244" y="3507"/>
                    <a:pt x="3249" y="3507"/>
                  </a:cubicBezTo>
                  <a:lnTo>
                    <a:pt x="3249" y="3507"/>
                  </a:lnTo>
                  <a:cubicBezTo>
                    <a:pt x="3249" y="3516"/>
                    <a:pt x="3245" y="3514"/>
                    <a:pt x="3247" y="3519"/>
                  </a:cubicBezTo>
                  <a:lnTo>
                    <a:pt x="3247" y="3519"/>
                  </a:lnTo>
                  <a:cubicBezTo>
                    <a:pt x="3247" y="3518"/>
                    <a:pt x="3246" y="3518"/>
                    <a:pt x="3246" y="3518"/>
                  </a:cubicBezTo>
                  <a:cubicBezTo>
                    <a:pt x="3244" y="3518"/>
                    <a:pt x="3243" y="3526"/>
                    <a:pt x="3240" y="3526"/>
                  </a:cubicBezTo>
                  <a:cubicBezTo>
                    <a:pt x="3240" y="3526"/>
                    <a:pt x="3239" y="3526"/>
                    <a:pt x="3238" y="3524"/>
                  </a:cubicBezTo>
                  <a:lnTo>
                    <a:pt x="3232" y="3496"/>
                  </a:lnTo>
                  <a:cubicBezTo>
                    <a:pt x="3231" y="3495"/>
                    <a:pt x="3230" y="3495"/>
                    <a:pt x="3229" y="3495"/>
                  </a:cubicBezTo>
                  <a:cubicBezTo>
                    <a:pt x="3222" y="3495"/>
                    <a:pt x="3226" y="3512"/>
                    <a:pt x="3216" y="3512"/>
                  </a:cubicBezTo>
                  <a:lnTo>
                    <a:pt x="3221" y="3512"/>
                  </a:lnTo>
                  <a:cubicBezTo>
                    <a:pt x="3221" y="3524"/>
                    <a:pt x="3216" y="3518"/>
                    <a:pt x="3210" y="3524"/>
                  </a:cubicBezTo>
                  <a:cubicBezTo>
                    <a:pt x="3210" y="3513"/>
                    <a:pt x="3210" y="3512"/>
                    <a:pt x="3204" y="3507"/>
                  </a:cubicBezTo>
                  <a:lnTo>
                    <a:pt x="3204" y="3507"/>
                  </a:lnTo>
                  <a:cubicBezTo>
                    <a:pt x="3210" y="3512"/>
                    <a:pt x="3199" y="3507"/>
                    <a:pt x="3204" y="3524"/>
                  </a:cubicBezTo>
                  <a:lnTo>
                    <a:pt x="3199" y="3512"/>
                  </a:lnTo>
                  <a:cubicBezTo>
                    <a:pt x="3188" y="3512"/>
                    <a:pt x="3193" y="3540"/>
                    <a:pt x="3188" y="3540"/>
                  </a:cubicBezTo>
                  <a:cubicBezTo>
                    <a:pt x="3188" y="3529"/>
                    <a:pt x="3182" y="3524"/>
                    <a:pt x="3188" y="3512"/>
                  </a:cubicBezTo>
                  <a:lnTo>
                    <a:pt x="3188" y="3512"/>
                  </a:lnTo>
                  <a:cubicBezTo>
                    <a:pt x="3185" y="3515"/>
                    <a:pt x="3183" y="3515"/>
                    <a:pt x="3183" y="3515"/>
                  </a:cubicBezTo>
                  <a:cubicBezTo>
                    <a:pt x="3182" y="3515"/>
                    <a:pt x="3182" y="3515"/>
                    <a:pt x="3182" y="3518"/>
                  </a:cubicBezTo>
                  <a:cubicBezTo>
                    <a:pt x="3182" y="3517"/>
                    <a:pt x="3182" y="3517"/>
                    <a:pt x="3182" y="3517"/>
                  </a:cubicBezTo>
                  <a:cubicBezTo>
                    <a:pt x="3182" y="3517"/>
                    <a:pt x="3182" y="3527"/>
                    <a:pt x="3179" y="3527"/>
                  </a:cubicBezTo>
                  <a:cubicBezTo>
                    <a:pt x="3178" y="3527"/>
                    <a:pt x="3178" y="3526"/>
                    <a:pt x="3176" y="3524"/>
                  </a:cubicBezTo>
                  <a:cubicBezTo>
                    <a:pt x="3176" y="3527"/>
                    <a:pt x="3176" y="3531"/>
                    <a:pt x="3176" y="3535"/>
                  </a:cubicBezTo>
                  <a:cubicBezTo>
                    <a:pt x="3176" y="3540"/>
                    <a:pt x="3172" y="3540"/>
                    <a:pt x="3175" y="3548"/>
                  </a:cubicBezTo>
                  <a:lnTo>
                    <a:pt x="3175" y="3548"/>
                  </a:lnTo>
                  <a:cubicBezTo>
                    <a:pt x="3172" y="3542"/>
                    <a:pt x="3169" y="3540"/>
                    <a:pt x="3167" y="3540"/>
                  </a:cubicBezTo>
                  <a:cubicBezTo>
                    <a:pt x="3163" y="3540"/>
                    <a:pt x="3160" y="3543"/>
                    <a:pt x="3157" y="3543"/>
                  </a:cubicBezTo>
                  <a:cubicBezTo>
                    <a:pt x="3154" y="3543"/>
                    <a:pt x="3152" y="3541"/>
                    <a:pt x="3148" y="3535"/>
                  </a:cubicBezTo>
                  <a:cubicBezTo>
                    <a:pt x="3143" y="3540"/>
                    <a:pt x="3143" y="3546"/>
                    <a:pt x="3137" y="3546"/>
                  </a:cubicBezTo>
                  <a:cubicBezTo>
                    <a:pt x="3137" y="3540"/>
                    <a:pt x="3137" y="3540"/>
                    <a:pt x="3137" y="3540"/>
                  </a:cubicBezTo>
                  <a:cubicBezTo>
                    <a:pt x="3137" y="3540"/>
                    <a:pt x="3136" y="3540"/>
                    <a:pt x="3136" y="3540"/>
                  </a:cubicBezTo>
                  <a:cubicBezTo>
                    <a:pt x="3133" y="3540"/>
                    <a:pt x="3136" y="3564"/>
                    <a:pt x="3133" y="3564"/>
                  </a:cubicBezTo>
                  <a:cubicBezTo>
                    <a:pt x="3132" y="3564"/>
                    <a:pt x="3132" y="3563"/>
                    <a:pt x="3132" y="3563"/>
                  </a:cubicBezTo>
                  <a:cubicBezTo>
                    <a:pt x="3126" y="3546"/>
                    <a:pt x="3132" y="3552"/>
                    <a:pt x="3132" y="3546"/>
                  </a:cubicBezTo>
                  <a:cubicBezTo>
                    <a:pt x="3128" y="3537"/>
                    <a:pt x="3126" y="3534"/>
                    <a:pt x="3124" y="3534"/>
                  </a:cubicBezTo>
                  <a:cubicBezTo>
                    <a:pt x="3121" y="3534"/>
                    <a:pt x="3120" y="3540"/>
                    <a:pt x="3118" y="3540"/>
                  </a:cubicBezTo>
                  <a:cubicBezTo>
                    <a:pt x="3117" y="3540"/>
                    <a:pt x="3116" y="3539"/>
                    <a:pt x="3115" y="3535"/>
                  </a:cubicBezTo>
                  <a:cubicBezTo>
                    <a:pt x="3114" y="3533"/>
                    <a:pt x="3113" y="3532"/>
                    <a:pt x="3112" y="3532"/>
                  </a:cubicBezTo>
                  <a:cubicBezTo>
                    <a:pt x="3109" y="3532"/>
                    <a:pt x="3108" y="3546"/>
                    <a:pt x="3104" y="3546"/>
                  </a:cubicBezTo>
                  <a:cubicBezTo>
                    <a:pt x="3104" y="3546"/>
                    <a:pt x="3104" y="3546"/>
                    <a:pt x="3104" y="3540"/>
                  </a:cubicBezTo>
                  <a:cubicBezTo>
                    <a:pt x="3104" y="3557"/>
                    <a:pt x="3098" y="3563"/>
                    <a:pt x="3092" y="3569"/>
                  </a:cubicBezTo>
                  <a:cubicBezTo>
                    <a:pt x="3092" y="3557"/>
                    <a:pt x="3092" y="3563"/>
                    <a:pt x="3087" y="3552"/>
                  </a:cubicBezTo>
                  <a:lnTo>
                    <a:pt x="3087" y="3552"/>
                  </a:lnTo>
                  <a:cubicBezTo>
                    <a:pt x="3087" y="3552"/>
                    <a:pt x="3092" y="3569"/>
                    <a:pt x="3092" y="3574"/>
                  </a:cubicBezTo>
                  <a:cubicBezTo>
                    <a:pt x="3087" y="3569"/>
                    <a:pt x="3081" y="3563"/>
                    <a:pt x="3081" y="3552"/>
                  </a:cubicBezTo>
                  <a:cubicBezTo>
                    <a:pt x="3079" y="3546"/>
                    <a:pt x="3078" y="3544"/>
                    <a:pt x="3077" y="3544"/>
                  </a:cubicBezTo>
                  <a:cubicBezTo>
                    <a:pt x="3076" y="3544"/>
                    <a:pt x="3076" y="3547"/>
                    <a:pt x="3076" y="3547"/>
                  </a:cubicBezTo>
                  <a:cubicBezTo>
                    <a:pt x="3076" y="3547"/>
                    <a:pt x="3076" y="3547"/>
                    <a:pt x="3076" y="3546"/>
                  </a:cubicBezTo>
                  <a:lnTo>
                    <a:pt x="3076" y="3540"/>
                  </a:lnTo>
                  <a:cubicBezTo>
                    <a:pt x="3070" y="3546"/>
                    <a:pt x="3070" y="3563"/>
                    <a:pt x="3064" y="3563"/>
                  </a:cubicBezTo>
                  <a:lnTo>
                    <a:pt x="3064" y="3569"/>
                  </a:lnTo>
                  <a:cubicBezTo>
                    <a:pt x="3064" y="3573"/>
                    <a:pt x="3064" y="3574"/>
                    <a:pt x="3063" y="3574"/>
                  </a:cubicBezTo>
                  <a:cubicBezTo>
                    <a:pt x="3062" y="3574"/>
                    <a:pt x="3061" y="3569"/>
                    <a:pt x="3060" y="3569"/>
                  </a:cubicBezTo>
                  <a:cubicBezTo>
                    <a:pt x="3059" y="3569"/>
                    <a:pt x="3059" y="3570"/>
                    <a:pt x="3059" y="3574"/>
                  </a:cubicBezTo>
                  <a:lnTo>
                    <a:pt x="3053" y="3557"/>
                  </a:lnTo>
                  <a:cubicBezTo>
                    <a:pt x="3053" y="3557"/>
                    <a:pt x="3048" y="3574"/>
                    <a:pt x="3042" y="3580"/>
                  </a:cubicBezTo>
                  <a:cubicBezTo>
                    <a:pt x="3042" y="3563"/>
                    <a:pt x="3048" y="3557"/>
                    <a:pt x="3048" y="3546"/>
                  </a:cubicBezTo>
                  <a:lnTo>
                    <a:pt x="3048" y="3546"/>
                  </a:lnTo>
                  <a:cubicBezTo>
                    <a:pt x="3048" y="3546"/>
                    <a:pt x="3042" y="3552"/>
                    <a:pt x="3042" y="3557"/>
                  </a:cubicBezTo>
                  <a:cubicBezTo>
                    <a:pt x="3042" y="3569"/>
                    <a:pt x="3042" y="3580"/>
                    <a:pt x="3036" y="3580"/>
                  </a:cubicBezTo>
                  <a:cubicBezTo>
                    <a:pt x="3031" y="3546"/>
                    <a:pt x="3020" y="3574"/>
                    <a:pt x="3014" y="3546"/>
                  </a:cubicBezTo>
                  <a:cubicBezTo>
                    <a:pt x="3010" y="3552"/>
                    <a:pt x="3006" y="3554"/>
                    <a:pt x="3003" y="3554"/>
                  </a:cubicBezTo>
                  <a:cubicBezTo>
                    <a:pt x="2995" y="3554"/>
                    <a:pt x="2988" y="3546"/>
                    <a:pt x="2980" y="3546"/>
                  </a:cubicBezTo>
                  <a:lnTo>
                    <a:pt x="2980" y="3546"/>
                  </a:lnTo>
                  <a:cubicBezTo>
                    <a:pt x="2992" y="3574"/>
                    <a:pt x="2980" y="3552"/>
                    <a:pt x="2986" y="3580"/>
                  </a:cubicBezTo>
                  <a:lnTo>
                    <a:pt x="2980" y="3580"/>
                  </a:lnTo>
                  <a:lnTo>
                    <a:pt x="2969" y="3563"/>
                  </a:lnTo>
                  <a:cubicBezTo>
                    <a:pt x="2969" y="3557"/>
                    <a:pt x="2969" y="3557"/>
                    <a:pt x="2969" y="3552"/>
                  </a:cubicBezTo>
                  <a:cubicBezTo>
                    <a:pt x="2964" y="3546"/>
                    <a:pt x="2964" y="3541"/>
                    <a:pt x="2958" y="3530"/>
                  </a:cubicBezTo>
                  <a:lnTo>
                    <a:pt x="2958" y="3530"/>
                  </a:lnTo>
                  <a:cubicBezTo>
                    <a:pt x="2962" y="3538"/>
                    <a:pt x="2963" y="3543"/>
                    <a:pt x="2961" y="3543"/>
                  </a:cubicBezTo>
                  <a:cubicBezTo>
                    <a:pt x="2961" y="3543"/>
                    <a:pt x="2959" y="3542"/>
                    <a:pt x="2958" y="3540"/>
                  </a:cubicBezTo>
                  <a:lnTo>
                    <a:pt x="2958" y="3540"/>
                  </a:lnTo>
                  <a:lnTo>
                    <a:pt x="2964" y="3557"/>
                  </a:lnTo>
                  <a:cubicBezTo>
                    <a:pt x="2963" y="3560"/>
                    <a:pt x="2961" y="3562"/>
                    <a:pt x="2960" y="3562"/>
                  </a:cubicBezTo>
                  <a:cubicBezTo>
                    <a:pt x="2957" y="3562"/>
                    <a:pt x="2953" y="3547"/>
                    <a:pt x="2950" y="3547"/>
                  </a:cubicBezTo>
                  <a:cubicBezTo>
                    <a:pt x="2949" y="3547"/>
                    <a:pt x="2948" y="3549"/>
                    <a:pt x="2947" y="3552"/>
                  </a:cubicBezTo>
                  <a:lnTo>
                    <a:pt x="2947" y="3540"/>
                  </a:lnTo>
                  <a:cubicBezTo>
                    <a:pt x="2947" y="3546"/>
                    <a:pt x="2936" y="3540"/>
                    <a:pt x="2936" y="3569"/>
                  </a:cubicBezTo>
                  <a:cubicBezTo>
                    <a:pt x="2936" y="3563"/>
                    <a:pt x="2930" y="3557"/>
                    <a:pt x="2930" y="3552"/>
                  </a:cubicBezTo>
                  <a:cubicBezTo>
                    <a:pt x="2925" y="3552"/>
                    <a:pt x="2921" y="3571"/>
                    <a:pt x="2913" y="3571"/>
                  </a:cubicBezTo>
                  <a:cubicBezTo>
                    <a:pt x="2911" y="3571"/>
                    <a:pt x="2909" y="3570"/>
                    <a:pt x="2908" y="3569"/>
                  </a:cubicBezTo>
                  <a:lnTo>
                    <a:pt x="2908" y="3563"/>
                  </a:lnTo>
                  <a:cubicBezTo>
                    <a:pt x="2903" y="3563"/>
                    <a:pt x="2906" y="3570"/>
                    <a:pt x="2904" y="3570"/>
                  </a:cubicBezTo>
                  <a:cubicBezTo>
                    <a:pt x="2904" y="3570"/>
                    <a:pt x="2903" y="3570"/>
                    <a:pt x="2902" y="3569"/>
                  </a:cubicBezTo>
                  <a:cubicBezTo>
                    <a:pt x="2902" y="3563"/>
                    <a:pt x="2902" y="3563"/>
                    <a:pt x="2902" y="3563"/>
                  </a:cubicBezTo>
                  <a:cubicBezTo>
                    <a:pt x="2902" y="3563"/>
                    <a:pt x="2898" y="3570"/>
                    <a:pt x="2897" y="3570"/>
                  </a:cubicBezTo>
                  <a:cubicBezTo>
                    <a:pt x="2897" y="3570"/>
                    <a:pt x="2896" y="3570"/>
                    <a:pt x="2896" y="3569"/>
                  </a:cubicBezTo>
                  <a:lnTo>
                    <a:pt x="2896" y="3563"/>
                  </a:lnTo>
                  <a:cubicBezTo>
                    <a:pt x="2895" y="3562"/>
                    <a:pt x="2894" y="3562"/>
                    <a:pt x="2894" y="3562"/>
                  </a:cubicBezTo>
                  <a:cubicBezTo>
                    <a:pt x="2885" y="3562"/>
                    <a:pt x="2885" y="3586"/>
                    <a:pt x="2880" y="3591"/>
                  </a:cubicBezTo>
                  <a:cubicBezTo>
                    <a:pt x="2874" y="3569"/>
                    <a:pt x="2863" y="3563"/>
                    <a:pt x="2863" y="3563"/>
                  </a:cubicBezTo>
                  <a:lnTo>
                    <a:pt x="2863" y="3557"/>
                  </a:lnTo>
                  <a:cubicBezTo>
                    <a:pt x="2852" y="3557"/>
                    <a:pt x="2846" y="3580"/>
                    <a:pt x="2835" y="3591"/>
                  </a:cubicBezTo>
                  <a:cubicBezTo>
                    <a:pt x="2832" y="3580"/>
                    <a:pt x="2826" y="3578"/>
                    <a:pt x="2820" y="3578"/>
                  </a:cubicBezTo>
                  <a:cubicBezTo>
                    <a:pt x="2818" y="3578"/>
                    <a:pt x="2816" y="3578"/>
                    <a:pt x="2814" y="3578"/>
                  </a:cubicBezTo>
                  <a:cubicBezTo>
                    <a:pt x="2810" y="3578"/>
                    <a:pt x="2807" y="3578"/>
                    <a:pt x="2804" y="3576"/>
                  </a:cubicBezTo>
                  <a:lnTo>
                    <a:pt x="2804" y="3576"/>
                  </a:lnTo>
                  <a:cubicBezTo>
                    <a:pt x="2807" y="3581"/>
                    <a:pt x="2807" y="3591"/>
                    <a:pt x="2807" y="3591"/>
                  </a:cubicBezTo>
                  <a:cubicBezTo>
                    <a:pt x="2806" y="3590"/>
                    <a:pt x="2805" y="3590"/>
                    <a:pt x="2805" y="3590"/>
                  </a:cubicBezTo>
                  <a:cubicBezTo>
                    <a:pt x="2803" y="3590"/>
                    <a:pt x="2801" y="3595"/>
                    <a:pt x="2800" y="3595"/>
                  </a:cubicBezTo>
                  <a:cubicBezTo>
                    <a:pt x="2799" y="3595"/>
                    <a:pt x="2797" y="3593"/>
                    <a:pt x="2796" y="3585"/>
                  </a:cubicBezTo>
                  <a:lnTo>
                    <a:pt x="2796" y="3591"/>
                  </a:lnTo>
                  <a:cubicBezTo>
                    <a:pt x="2792" y="3576"/>
                    <a:pt x="2791" y="3573"/>
                    <a:pt x="2788" y="3573"/>
                  </a:cubicBezTo>
                  <a:cubicBezTo>
                    <a:pt x="2787" y="3573"/>
                    <a:pt x="2786" y="3574"/>
                    <a:pt x="2784" y="3574"/>
                  </a:cubicBezTo>
                  <a:lnTo>
                    <a:pt x="2790" y="3602"/>
                  </a:lnTo>
                  <a:cubicBezTo>
                    <a:pt x="2785" y="3593"/>
                    <a:pt x="2781" y="3590"/>
                    <a:pt x="2778" y="3590"/>
                  </a:cubicBezTo>
                  <a:cubicBezTo>
                    <a:pt x="2773" y="3590"/>
                    <a:pt x="2769" y="3597"/>
                    <a:pt x="2765" y="3597"/>
                  </a:cubicBezTo>
                  <a:cubicBezTo>
                    <a:pt x="2762" y="3597"/>
                    <a:pt x="2759" y="3595"/>
                    <a:pt x="2756" y="3585"/>
                  </a:cubicBezTo>
                  <a:cubicBezTo>
                    <a:pt x="2756" y="3597"/>
                    <a:pt x="2751" y="3597"/>
                    <a:pt x="2751" y="3602"/>
                  </a:cubicBezTo>
                  <a:lnTo>
                    <a:pt x="2745" y="3591"/>
                  </a:lnTo>
                  <a:cubicBezTo>
                    <a:pt x="2742" y="3588"/>
                    <a:pt x="2740" y="3587"/>
                    <a:pt x="2737" y="3587"/>
                  </a:cubicBezTo>
                  <a:cubicBezTo>
                    <a:pt x="2734" y="3587"/>
                    <a:pt x="2731" y="3588"/>
                    <a:pt x="2728" y="3591"/>
                  </a:cubicBezTo>
                  <a:lnTo>
                    <a:pt x="2728" y="3580"/>
                  </a:lnTo>
                  <a:cubicBezTo>
                    <a:pt x="2723" y="3580"/>
                    <a:pt x="2728" y="3619"/>
                    <a:pt x="2728" y="3619"/>
                  </a:cubicBezTo>
                  <a:lnTo>
                    <a:pt x="2723" y="3602"/>
                  </a:lnTo>
                  <a:cubicBezTo>
                    <a:pt x="2716" y="3602"/>
                    <a:pt x="2709" y="3596"/>
                    <a:pt x="2705" y="3596"/>
                  </a:cubicBezTo>
                  <a:cubicBezTo>
                    <a:pt x="2702" y="3596"/>
                    <a:pt x="2700" y="3599"/>
                    <a:pt x="2700" y="3608"/>
                  </a:cubicBezTo>
                  <a:cubicBezTo>
                    <a:pt x="2695" y="3602"/>
                    <a:pt x="2695" y="3597"/>
                    <a:pt x="2700" y="3597"/>
                  </a:cubicBezTo>
                  <a:cubicBezTo>
                    <a:pt x="2698" y="3597"/>
                    <a:pt x="2693" y="3594"/>
                    <a:pt x="2690" y="3594"/>
                  </a:cubicBezTo>
                  <a:cubicBezTo>
                    <a:pt x="2686" y="3594"/>
                    <a:pt x="2683" y="3597"/>
                    <a:pt x="2688" y="3610"/>
                  </a:cubicBezTo>
                  <a:lnTo>
                    <a:pt x="2688" y="3610"/>
                  </a:lnTo>
                  <a:cubicBezTo>
                    <a:pt x="2687" y="3607"/>
                    <a:pt x="2685" y="3606"/>
                    <a:pt x="2684" y="3606"/>
                  </a:cubicBezTo>
                  <a:cubicBezTo>
                    <a:pt x="2681" y="3606"/>
                    <a:pt x="2678" y="3615"/>
                    <a:pt x="2678" y="3619"/>
                  </a:cubicBezTo>
                  <a:lnTo>
                    <a:pt x="2672" y="3608"/>
                  </a:lnTo>
                  <a:cubicBezTo>
                    <a:pt x="2672" y="3625"/>
                    <a:pt x="2672" y="3630"/>
                    <a:pt x="2672" y="3636"/>
                  </a:cubicBezTo>
                  <a:cubicBezTo>
                    <a:pt x="2668" y="3636"/>
                    <a:pt x="2667" y="3629"/>
                    <a:pt x="2667" y="3629"/>
                  </a:cubicBezTo>
                  <a:cubicBezTo>
                    <a:pt x="2667" y="3629"/>
                    <a:pt x="2667" y="3629"/>
                    <a:pt x="2667" y="3630"/>
                  </a:cubicBezTo>
                  <a:cubicBezTo>
                    <a:pt x="2666" y="3629"/>
                    <a:pt x="2665" y="3629"/>
                    <a:pt x="2665" y="3629"/>
                  </a:cubicBezTo>
                  <a:cubicBezTo>
                    <a:pt x="2663" y="3629"/>
                    <a:pt x="2665" y="3637"/>
                    <a:pt x="2663" y="3637"/>
                  </a:cubicBezTo>
                  <a:cubicBezTo>
                    <a:pt x="2663" y="3637"/>
                    <a:pt x="2662" y="3637"/>
                    <a:pt x="2661" y="3636"/>
                  </a:cubicBezTo>
                  <a:lnTo>
                    <a:pt x="2661" y="3625"/>
                  </a:lnTo>
                  <a:cubicBezTo>
                    <a:pt x="2656" y="3625"/>
                    <a:pt x="2661" y="3630"/>
                    <a:pt x="2661" y="3641"/>
                  </a:cubicBezTo>
                  <a:cubicBezTo>
                    <a:pt x="2660" y="3643"/>
                    <a:pt x="2658" y="3644"/>
                    <a:pt x="2657" y="3644"/>
                  </a:cubicBezTo>
                  <a:cubicBezTo>
                    <a:pt x="2653" y="3644"/>
                    <a:pt x="2650" y="3638"/>
                    <a:pt x="2650" y="3630"/>
                  </a:cubicBezTo>
                  <a:cubicBezTo>
                    <a:pt x="2650" y="3635"/>
                    <a:pt x="2650" y="3643"/>
                    <a:pt x="2647" y="3643"/>
                  </a:cubicBezTo>
                  <a:cubicBezTo>
                    <a:pt x="2646" y="3643"/>
                    <a:pt x="2645" y="3642"/>
                    <a:pt x="2644" y="3641"/>
                  </a:cubicBezTo>
                  <a:cubicBezTo>
                    <a:pt x="2644" y="3636"/>
                    <a:pt x="2644" y="3636"/>
                    <a:pt x="2644" y="3630"/>
                  </a:cubicBezTo>
                  <a:cubicBezTo>
                    <a:pt x="2643" y="3629"/>
                    <a:pt x="2642" y="3629"/>
                    <a:pt x="2641" y="3629"/>
                  </a:cubicBezTo>
                  <a:cubicBezTo>
                    <a:pt x="2640" y="3629"/>
                    <a:pt x="2639" y="3630"/>
                    <a:pt x="2639" y="3630"/>
                  </a:cubicBezTo>
                  <a:lnTo>
                    <a:pt x="2639" y="3630"/>
                  </a:lnTo>
                  <a:cubicBezTo>
                    <a:pt x="2633" y="3619"/>
                    <a:pt x="2633" y="3619"/>
                    <a:pt x="2633" y="3602"/>
                  </a:cubicBezTo>
                  <a:cubicBezTo>
                    <a:pt x="2628" y="3607"/>
                    <a:pt x="2628" y="3625"/>
                    <a:pt x="2624" y="3625"/>
                  </a:cubicBezTo>
                  <a:cubicBezTo>
                    <a:pt x="2623" y="3625"/>
                    <a:pt x="2623" y="3625"/>
                    <a:pt x="2622" y="3625"/>
                  </a:cubicBezTo>
                  <a:lnTo>
                    <a:pt x="2622" y="3619"/>
                  </a:lnTo>
                  <a:cubicBezTo>
                    <a:pt x="2616" y="3619"/>
                    <a:pt x="2616" y="3619"/>
                    <a:pt x="2616" y="3625"/>
                  </a:cubicBezTo>
                  <a:cubicBezTo>
                    <a:pt x="2616" y="3619"/>
                    <a:pt x="2616" y="3619"/>
                    <a:pt x="2616" y="3619"/>
                  </a:cubicBezTo>
                  <a:cubicBezTo>
                    <a:pt x="2614" y="3613"/>
                    <a:pt x="2611" y="3612"/>
                    <a:pt x="2609" y="3612"/>
                  </a:cubicBezTo>
                  <a:cubicBezTo>
                    <a:pt x="2607" y="3612"/>
                    <a:pt x="2605" y="3613"/>
                    <a:pt x="2605" y="3613"/>
                  </a:cubicBezTo>
                  <a:cubicBezTo>
                    <a:pt x="2605" y="3630"/>
                    <a:pt x="2605" y="3625"/>
                    <a:pt x="2611" y="3636"/>
                  </a:cubicBezTo>
                  <a:cubicBezTo>
                    <a:pt x="2611" y="3636"/>
                    <a:pt x="2616" y="3636"/>
                    <a:pt x="2616" y="3630"/>
                  </a:cubicBezTo>
                  <a:lnTo>
                    <a:pt x="2616" y="3630"/>
                  </a:lnTo>
                  <a:cubicBezTo>
                    <a:pt x="2616" y="3638"/>
                    <a:pt x="2616" y="3644"/>
                    <a:pt x="2614" y="3644"/>
                  </a:cubicBezTo>
                  <a:cubicBezTo>
                    <a:pt x="2613" y="3644"/>
                    <a:pt x="2612" y="3643"/>
                    <a:pt x="2611" y="3641"/>
                  </a:cubicBezTo>
                  <a:cubicBezTo>
                    <a:pt x="2611" y="3647"/>
                    <a:pt x="2611" y="3658"/>
                    <a:pt x="2611" y="3658"/>
                  </a:cubicBezTo>
                  <a:cubicBezTo>
                    <a:pt x="2605" y="3641"/>
                    <a:pt x="2600" y="3636"/>
                    <a:pt x="2594" y="3625"/>
                  </a:cubicBezTo>
                  <a:cubicBezTo>
                    <a:pt x="2588" y="3630"/>
                    <a:pt x="2583" y="3630"/>
                    <a:pt x="2583" y="3658"/>
                  </a:cubicBezTo>
                  <a:cubicBezTo>
                    <a:pt x="2577" y="3658"/>
                    <a:pt x="2577" y="3647"/>
                    <a:pt x="2577" y="3647"/>
                  </a:cubicBezTo>
                  <a:cubicBezTo>
                    <a:pt x="2577" y="3641"/>
                    <a:pt x="2577" y="3641"/>
                    <a:pt x="2577" y="3641"/>
                  </a:cubicBezTo>
                  <a:cubicBezTo>
                    <a:pt x="2577" y="3647"/>
                    <a:pt x="2566" y="3641"/>
                    <a:pt x="2572" y="3664"/>
                  </a:cubicBezTo>
                  <a:cubicBezTo>
                    <a:pt x="2560" y="3653"/>
                    <a:pt x="2572" y="3647"/>
                    <a:pt x="2560" y="3647"/>
                  </a:cubicBezTo>
                  <a:lnTo>
                    <a:pt x="2560" y="3641"/>
                  </a:lnTo>
                  <a:cubicBezTo>
                    <a:pt x="2558" y="3638"/>
                    <a:pt x="2556" y="3637"/>
                    <a:pt x="2555" y="3637"/>
                  </a:cubicBezTo>
                  <a:cubicBezTo>
                    <a:pt x="2547" y="3637"/>
                    <a:pt x="2546" y="3667"/>
                    <a:pt x="2537" y="3667"/>
                  </a:cubicBezTo>
                  <a:cubicBezTo>
                    <a:pt x="2535" y="3667"/>
                    <a:pt x="2533" y="3666"/>
                    <a:pt x="2530" y="3662"/>
                  </a:cubicBezTo>
                  <a:lnTo>
                    <a:pt x="2530" y="3662"/>
                  </a:lnTo>
                  <a:cubicBezTo>
                    <a:pt x="2531" y="3663"/>
                    <a:pt x="2531" y="3663"/>
                    <a:pt x="2532" y="3664"/>
                  </a:cubicBezTo>
                  <a:cubicBezTo>
                    <a:pt x="2532" y="3664"/>
                    <a:pt x="2532" y="3658"/>
                    <a:pt x="2527" y="3658"/>
                  </a:cubicBezTo>
                  <a:lnTo>
                    <a:pt x="2527" y="3658"/>
                  </a:lnTo>
                  <a:cubicBezTo>
                    <a:pt x="2528" y="3660"/>
                    <a:pt x="2529" y="3661"/>
                    <a:pt x="2530" y="3662"/>
                  </a:cubicBezTo>
                  <a:lnTo>
                    <a:pt x="2530" y="3662"/>
                  </a:lnTo>
                  <a:cubicBezTo>
                    <a:pt x="2528" y="3662"/>
                    <a:pt x="2526" y="3661"/>
                    <a:pt x="2525" y="3661"/>
                  </a:cubicBezTo>
                  <a:cubicBezTo>
                    <a:pt x="2515" y="3661"/>
                    <a:pt x="2505" y="3672"/>
                    <a:pt x="2495" y="3672"/>
                  </a:cubicBezTo>
                  <a:cubicBezTo>
                    <a:pt x="2491" y="3672"/>
                    <a:pt x="2486" y="3670"/>
                    <a:pt x="2482" y="3664"/>
                  </a:cubicBezTo>
                  <a:cubicBezTo>
                    <a:pt x="2476" y="3664"/>
                    <a:pt x="2476" y="3664"/>
                    <a:pt x="2476" y="3669"/>
                  </a:cubicBezTo>
                  <a:cubicBezTo>
                    <a:pt x="2471" y="3664"/>
                    <a:pt x="2465" y="3664"/>
                    <a:pt x="2465" y="3664"/>
                  </a:cubicBezTo>
                  <a:lnTo>
                    <a:pt x="2471" y="3658"/>
                  </a:lnTo>
                  <a:cubicBezTo>
                    <a:pt x="2459" y="3647"/>
                    <a:pt x="2448" y="3658"/>
                    <a:pt x="2437" y="3641"/>
                  </a:cubicBezTo>
                  <a:lnTo>
                    <a:pt x="2437" y="3647"/>
                  </a:lnTo>
                  <a:cubicBezTo>
                    <a:pt x="2434" y="3648"/>
                    <a:pt x="2432" y="3648"/>
                    <a:pt x="2430" y="3648"/>
                  </a:cubicBezTo>
                  <a:cubicBezTo>
                    <a:pt x="2420" y="3648"/>
                    <a:pt x="2435" y="3636"/>
                    <a:pt x="2426" y="3636"/>
                  </a:cubicBezTo>
                  <a:lnTo>
                    <a:pt x="2437" y="3625"/>
                  </a:lnTo>
                  <a:cubicBezTo>
                    <a:pt x="2431" y="3625"/>
                    <a:pt x="2409" y="3625"/>
                    <a:pt x="2403" y="3619"/>
                  </a:cubicBezTo>
                  <a:cubicBezTo>
                    <a:pt x="2415" y="3613"/>
                    <a:pt x="2426" y="3613"/>
                    <a:pt x="2437" y="3613"/>
                  </a:cubicBezTo>
                  <a:cubicBezTo>
                    <a:pt x="2437" y="3613"/>
                    <a:pt x="2430" y="3610"/>
                    <a:pt x="2424" y="3608"/>
                  </a:cubicBezTo>
                  <a:lnTo>
                    <a:pt x="2424" y="3608"/>
                  </a:lnTo>
                  <a:cubicBezTo>
                    <a:pt x="2417" y="3611"/>
                    <a:pt x="2410" y="3612"/>
                    <a:pt x="2405" y="3612"/>
                  </a:cubicBezTo>
                  <a:cubicBezTo>
                    <a:pt x="2399" y="3612"/>
                    <a:pt x="2395" y="3611"/>
                    <a:pt x="2392" y="3608"/>
                  </a:cubicBezTo>
                  <a:cubicBezTo>
                    <a:pt x="2415" y="3585"/>
                    <a:pt x="2375" y="3580"/>
                    <a:pt x="2392" y="3557"/>
                  </a:cubicBezTo>
                  <a:cubicBezTo>
                    <a:pt x="2370" y="3557"/>
                    <a:pt x="2370" y="3529"/>
                    <a:pt x="2353" y="3518"/>
                  </a:cubicBezTo>
                  <a:cubicBezTo>
                    <a:pt x="2349" y="3526"/>
                    <a:pt x="2347" y="3527"/>
                    <a:pt x="2346" y="3527"/>
                  </a:cubicBezTo>
                  <a:cubicBezTo>
                    <a:pt x="2345" y="3527"/>
                    <a:pt x="2344" y="3526"/>
                    <a:pt x="2341" y="3526"/>
                  </a:cubicBezTo>
                  <a:cubicBezTo>
                    <a:pt x="2339" y="3526"/>
                    <a:pt x="2336" y="3527"/>
                    <a:pt x="2331" y="3535"/>
                  </a:cubicBezTo>
                  <a:cubicBezTo>
                    <a:pt x="2325" y="3535"/>
                    <a:pt x="2325" y="3529"/>
                    <a:pt x="2325" y="3529"/>
                  </a:cubicBezTo>
                  <a:lnTo>
                    <a:pt x="2325" y="3507"/>
                  </a:lnTo>
                  <a:cubicBezTo>
                    <a:pt x="2328" y="3504"/>
                    <a:pt x="2331" y="3504"/>
                    <a:pt x="2333" y="3504"/>
                  </a:cubicBezTo>
                  <a:cubicBezTo>
                    <a:pt x="2335" y="3504"/>
                    <a:pt x="2336" y="3504"/>
                    <a:pt x="2336" y="3501"/>
                  </a:cubicBezTo>
                  <a:cubicBezTo>
                    <a:pt x="2331" y="3490"/>
                    <a:pt x="2342" y="3490"/>
                    <a:pt x="2342" y="3479"/>
                  </a:cubicBezTo>
                  <a:lnTo>
                    <a:pt x="2342" y="3479"/>
                  </a:lnTo>
                  <a:cubicBezTo>
                    <a:pt x="2340" y="3484"/>
                    <a:pt x="2337" y="3485"/>
                    <a:pt x="2335" y="3485"/>
                  </a:cubicBezTo>
                  <a:cubicBezTo>
                    <a:pt x="2333" y="3485"/>
                    <a:pt x="2331" y="3482"/>
                    <a:pt x="2331" y="3479"/>
                  </a:cubicBezTo>
                  <a:lnTo>
                    <a:pt x="2325" y="3496"/>
                  </a:lnTo>
                  <a:cubicBezTo>
                    <a:pt x="2303" y="3496"/>
                    <a:pt x="2336" y="3468"/>
                    <a:pt x="2314" y="3468"/>
                  </a:cubicBezTo>
                  <a:lnTo>
                    <a:pt x="2319" y="3468"/>
                  </a:lnTo>
                  <a:cubicBezTo>
                    <a:pt x="2315" y="3468"/>
                    <a:pt x="2307" y="3453"/>
                    <a:pt x="2292" y="3453"/>
                  </a:cubicBezTo>
                  <a:cubicBezTo>
                    <a:pt x="2289" y="3453"/>
                    <a:pt x="2285" y="3454"/>
                    <a:pt x="2280" y="3456"/>
                  </a:cubicBezTo>
                  <a:cubicBezTo>
                    <a:pt x="2280" y="3456"/>
                    <a:pt x="2286" y="3451"/>
                    <a:pt x="2291" y="3451"/>
                  </a:cubicBezTo>
                  <a:cubicBezTo>
                    <a:pt x="2280" y="3434"/>
                    <a:pt x="2241" y="3440"/>
                    <a:pt x="2241" y="3417"/>
                  </a:cubicBezTo>
                  <a:lnTo>
                    <a:pt x="2247" y="3417"/>
                  </a:lnTo>
                  <a:cubicBezTo>
                    <a:pt x="2247" y="3416"/>
                    <a:pt x="2246" y="3416"/>
                    <a:pt x="2245" y="3416"/>
                  </a:cubicBezTo>
                  <a:cubicBezTo>
                    <a:pt x="2244" y="3416"/>
                    <a:pt x="2241" y="3417"/>
                    <a:pt x="2239" y="3417"/>
                  </a:cubicBezTo>
                  <a:cubicBezTo>
                    <a:pt x="2237" y="3417"/>
                    <a:pt x="2235" y="3416"/>
                    <a:pt x="2235" y="3412"/>
                  </a:cubicBezTo>
                  <a:cubicBezTo>
                    <a:pt x="2241" y="3412"/>
                    <a:pt x="2241" y="3406"/>
                    <a:pt x="2241" y="3406"/>
                  </a:cubicBezTo>
                  <a:lnTo>
                    <a:pt x="2241" y="3406"/>
                  </a:lnTo>
                  <a:cubicBezTo>
                    <a:pt x="2241" y="3406"/>
                    <a:pt x="2234" y="3409"/>
                    <a:pt x="2229" y="3409"/>
                  </a:cubicBezTo>
                  <a:cubicBezTo>
                    <a:pt x="2226" y="3409"/>
                    <a:pt x="2224" y="3408"/>
                    <a:pt x="2224" y="3406"/>
                  </a:cubicBezTo>
                  <a:lnTo>
                    <a:pt x="2235" y="3400"/>
                  </a:lnTo>
                  <a:cubicBezTo>
                    <a:pt x="2233" y="3392"/>
                    <a:pt x="2224" y="3391"/>
                    <a:pt x="2214" y="3391"/>
                  </a:cubicBezTo>
                  <a:cubicBezTo>
                    <a:pt x="2210" y="3391"/>
                    <a:pt x="2204" y="3391"/>
                    <a:pt x="2199" y="3391"/>
                  </a:cubicBezTo>
                  <a:cubicBezTo>
                    <a:pt x="2194" y="3391"/>
                    <a:pt x="2189" y="3391"/>
                    <a:pt x="2185" y="3389"/>
                  </a:cubicBezTo>
                  <a:cubicBezTo>
                    <a:pt x="2202" y="3372"/>
                    <a:pt x="2196" y="3361"/>
                    <a:pt x="2191" y="3350"/>
                  </a:cubicBezTo>
                  <a:lnTo>
                    <a:pt x="2196" y="3350"/>
                  </a:lnTo>
                  <a:cubicBezTo>
                    <a:pt x="2179" y="3333"/>
                    <a:pt x="2157" y="3339"/>
                    <a:pt x="2140" y="3333"/>
                  </a:cubicBezTo>
                  <a:cubicBezTo>
                    <a:pt x="2146" y="3305"/>
                    <a:pt x="2112" y="3294"/>
                    <a:pt x="2112" y="3277"/>
                  </a:cubicBezTo>
                  <a:cubicBezTo>
                    <a:pt x="2108" y="3277"/>
                    <a:pt x="2100" y="3284"/>
                    <a:pt x="2097" y="3284"/>
                  </a:cubicBezTo>
                  <a:cubicBezTo>
                    <a:pt x="2096" y="3284"/>
                    <a:pt x="2095" y="3284"/>
                    <a:pt x="2095" y="3283"/>
                  </a:cubicBezTo>
                  <a:cubicBezTo>
                    <a:pt x="2095" y="3281"/>
                    <a:pt x="2094" y="3281"/>
                    <a:pt x="2092" y="3281"/>
                  </a:cubicBezTo>
                  <a:cubicBezTo>
                    <a:pt x="2090" y="3281"/>
                    <a:pt x="2088" y="3281"/>
                    <a:pt x="2086" y="3281"/>
                  </a:cubicBezTo>
                  <a:cubicBezTo>
                    <a:pt x="2083" y="3281"/>
                    <a:pt x="2081" y="3280"/>
                    <a:pt x="2090" y="3272"/>
                  </a:cubicBezTo>
                  <a:lnTo>
                    <a:pt x="2090" y="3277"/>
                  </a:lnTo>
                  <a:cubicBezTo>
                    <a:pt x="2101" y="3260"/>
                    <a:pt x="2090" y="3255"/>
                    <a:pt x="2084" y="3249"/>
                  </a:cubicBezTo>
                  <a:lnTo>
                    <a:pt x="2067" y="3266"/>
                  </a:lnTo>
                  <a:cubicBezTo>
                    <a:pt x="2079" y="3227"/>
                    <a:pt x="2023" y="3244"/>
                    <a:pt x="2039" y="3216"/>
                  </a:cubicBezTo>
                  <a:cubicBezTo>
                    <a:pt x="2028" y="3216"/>
                    <a:pt x="2023" y="3210"/>
                    <a:pt x="2017" y="3210"/>
                  </a:cubicBezTo>
                  <a:lnTo>
                    <a:pt x="2028" y="3204"/>
                  </a:lnTo>
                  <a:cubicBezTo>
                    <a:pt x="2023" y="3193"/>
                    <a:pt x="2017" y="3188"/>
                    <a:pt x="2006" y="3176"/>
                  </a:cubicBezTo>
                  <a:lnTo>
                    <a:pt x="2011" y="3171"/>
                  </a:lnTo>
                  <a:cubicBezTo>
                    <a:pt x="2011" y="3170"/>
                    <a:pt x="2010" y="3170"/>
                    <a:pt x="2009" y="3170"/>
                  </a:cubicBezTo>
                  <a:cubicBezTo>
                    <a:pt x="2002" y="3170"/>
                    <a:pt x="1982" y="3188"/>
                    <a:pt x="1974" y="3188"/>
                  </a:cubicBezTo>
                  <a:cubicBezTo>
                    <a:pt x="1973" y="3188"/>
                    <a:pt x="1973" y="3188"/>
                    <a:pt x="1972" y="3188"/>
                  </a:cubicBezTo>
                  <a:lnTo>
                    <a:pt x="1983" y="3171"/>
                  </a:lnTo>
                  <a:cubicBezTo>
                    <a:pt x="1973" y="3161"/>
                    <a:pt x="1972" y="3142"/>
                    <a:pt x="1956" y="3142"/>
                  </a:cubicBezTo>
                  <a:cubicBezTo>
                    <a:pt x="1954" y="3142"/>
                    <a:pt x="1952" y="3142"/>
                    <a:pt x="1950" y="3143"/>
                  </a:cubicBezTo>
                  <a:cubicBezTo>
                    <a:pt x="1950" y="3137"/>
                    <a:pt x="1955" y="3137"/>
                    <a:pt x="1955" y="3137"/>
                  </a:cubicBezTo>
                  <a:cubicBezTo>
                    <a:pt x="1955" y="3133"/>
                    <a:pt x="1950" y="3122"/>
                    <a:pt x="1942" y="3122"/>
                  </a:cubicBezTo>
                  <a:cubicBezTo>
                    <a:pt x="1939" y="3122"/>
                    <a:pt x="1935" y="3123"/>
                    <a:pt x="1931" y="3127"/>
                  </a:cubicBezTo>
                  <a:lnTo>
                    <a:pt x="1931" y="3127"/>
                  </a:lnTo>
                  <a:cubicBezTo>
                    <a:pt x="1940" y="3115"/>
                    <a:pt x="1921" y="3115"/>
                    <a:pt x="1911" y="3115"/>
                  </a:cubicBezTo>
                  <a:lnTo>
                    <a:pt x="1916" y="3109"/>
                  </a:lnTo>
                  <a:lnTo>
                    <a:pt x="1916" y="3109"/>
                  </a:lnTo>
                  <a:cubicBezTo>
                    <a:pt x="1904" y="3113"/>
                    <a:pt x="1901" y="3117"/>
                    <a:pt x="1896" y="3117"/>
                  </a:cubicBezTo>
                  <a:cubicBezTo>
                    <a:pt x="1894" y="3117"/>
                    <a:pt x="1892" y="3116"/>
                    <a:pt x="1888" y="3115"/>
                  </a:cubicBezTo>
                  <a:cubicBezTo>
                    <a:pt x="1888" y="3115"/>
                    <a:pt x="1894" y="3109"/>
                    <a:pt x="1894" y="3109"/>
                  </a:cubicBezTo>
                  <a:cubicBezTo>
                    <a:pt x="1894" y="3108"/>
                    <a:pt x="1893" y="3108"/>
                    <a:pt x="1892" y="3108"/>
                  </a:cubicBezTo>
                  <a:cubicBezTo>
                    <a:pt x="1891" y="3108"/>
                    <a:pt x="1888" y="3109"/>
                    <a:pt x="1885" y="3109"/>
                  </a:cubicBezTo>
                  <a:cubicBezTo>
                    <a:pt x="1882" y="3109"/>
                    <a:pt x="1879" y="3108"/>
                    <a:pt x="1877" y="3104"/>
                  </a:cubicBezTo>
                  <a:lnTo>
                    <a:pt x="1888" y="3104"/>
                  </a:lnTo>
                  <a:cubicBezTo>
                    <a:pt x="1886" y="3099"/>
                    <a:pt x="1884" y="3097"/>
                    <a:pt x="1881" y="3097"/>
                  </a:cubicBezTo>
                  <a:cubicBezTo>
                    <a:pt x="1878" y="3097"/>
                    <a:pt x="1875" y="3100"/>
                    <a:pt x="1871" y="3104"/>
                  </a:cubicBezTo>
                  <a:cubicBezTo>
                    <a:pt x="1860" y="3104"/>
                    <a:pt x="1860" y="3092"/>
                    <a:pt x="1866" y="3081"/>
                  </a:cubicBezTo>
                  <a:lnTo>
                    <a:pt x="1866" y="3081"/>
                  </a:lnTo>
                  <a:cubicBezTo>
                    <a:pt x="1863" y="3084"/>
                    <a:pt x="1860" y="3085"/>
                    <a:pt x="1857" y="3085"/>
                  </a:cubicBezTo>
                  <a:cubicBezTo>
                    <a:pt x="1855" y="3085"/>
                    <a:pt x="1852" y="3084"/>
                    <a:pt x="1849" y="3081"/>
                  </a:cubicBezTo>
                  <a:cubicBezTo>
                    <a:pt x="1855" y="3081"/>
                    <a:pt x="1855" y="3081"/>
                    <a:pt x="1860" y="3076"/>
                  </a:cubicBezTo>
                  <a:cubicBezTo>
                    <a:pt x="1855" y="3064"/>
                    <a:pt x="1832" y="3076"/>
                    <a:pt x="1838" y="3059"/>
                  </a:cubicBezTo>
                  <a:cubicBezTo>
                    <a:pt x="1838" y="3059"/>
                    <a:pt x="1838" y="3053"/>
                    <a:pt x="1838" y="3053"/>
                  </a:cubicBezTo>
                  <a:cubicBezTo>
                    <a:pt x="1849" y="3059"/>
                    <a:pt x="1855" y="3070"/>
                    <a:pt x="1855" y="3070"/>
                  </a:cubicBezTo>
                  <a:cubicBezTo>
                    <a:pt x="1860" y="3059"/>
                    <a:pt x="1855" y="3053"/>
                    <a:pt x="1871" y="3042"/>
                  </a:cubicBezTo>
                  <a:lnTo>
                    <a:pt x="1871" y="3042"/>
                  </a:lnTo>
                  <a:cubicBezTo>
                    <a:pt x="1865" y="3045"/>
                    <a:pt x="1855" y="3049"/>
                    <a:pt x="1847" y="3049"/>
                  </a:cubicBezTo>
                  <a:cubicBezTo>
                    <a:pt x="1842" y="3049"/>
                    <a:pt x="1838" y="3047"/>
                    <a:pt x="1838" y="3042"/>
                  </a:cubicBezTo>
                  <a:cubicBezTo>
                    <a:pt x="1838" y="3042"/>
                    <a:pt x="1838" y="3042"/>
                    <a:pt x="1838" y="3036"/>
                  </a:cubicBezTo>
                  <a:lnTo>
                    <a:pt x="1832" y="3036"/>
                  </a:lnTo>
                  <a:cubicBezTo>
                    <a:pt x="1832" y="3031"/>
                    <a:pt x="1832" y="3031"/>
                    <a:pt x="1832" y="3031"/>
                  </a:cubicBezTo>
                  <a:cubicBezTo>
                    <a:pt x="1838" y="3020"/>
                    <a:pt x="1827" y="3020"/>
                    <a:pt x="1827" y="3014"/>
                  </a:cubicBezTo>
                  <a:cubicBezTo>
                    <a:pt x="1815" y="3025"/>
                    <a:pt x="1815" y="3020"/>
                    <a:pt x="1810" y="3031"/>
                  </a:cubicBezTo>
                  <a:lnTo>
                    <a:pt x="1815" y="3031"/>
                  </a:lnTo>
                  <a:cubicBezTo>
                    <a:pt x="1821" y="3036"/>
                    <a:pt x="1821" y="3036"/>
                    <a:pt x="1827" y="3036"/>
                  </a:cubicBezTo>
                  <a:cubicBezTo>
                    <a:pt x="1821" y="3039"/>
                    <a:pt x="1817" y="3041"/>
                    <a:pt x="1815" y="3041"/>
                  </a:cubicBezTo>
                  <a:cubicBezTo>
                    <a:pt x="1813" y="3041"/>
                    <a:pt x="1813" y="3039"/>
                    <a:pt x="1815" y="3036"/>
                  </a:cubicBezTo>
                  <a:lnTo>
                    <a:pt x="1815" y="3036"/>
                  </a:lnTo>
                  <a:cubicBezTo>
                    <a:pt x="1804" y="3042"/>
                    <a:pt x="1799" y="3042"/>
                    <a:pt x="1793" y="3048"/>
                  </a:cubicBezTo>
                  <a:cubicBezTo>
                    <a:pt x="1804" y="3031"/>
                    <a:pt x="1799" y="3014"/>
                    <a:pt x="1810" y="3003"/>
                  </a:cubicBezTo>
                  <a:cubicBezTo>
                    <a:pt x="1797" y="3003"/>
                    <a:pt x="1788" y="2993"/>
                    <a:pt x="1774" y="2993"/>
                  </a:cubicBezTo>
                  <a:cubicBezTo>
                    <a:pt x="1770" y="2993"/>
                    <a:pt x="1765" y="2994"/>
                    <a:pt x="1759" y="2997"/>
                  </a:cubicBezTo>
                  <a:cubicBezTo>
                    <a:pt x="1754" y="2997"/>
                    <a:pt x="1759" y="2992"/>
                    <a:pt x="1765" y="2986"/>
                  </a:cubicBezTo>
                  <a:cubicBezTo>
                    <a:pt x="1765" y="2986"/>
                    <a:pt x="1765" y="2989"/>
                    <a:pt x="1767" y="2989"/>
                  </a:cubicBezTo>
                  <a:cubicBezTo>
                    <a:pt x="1768" y="2989"/>
                    <a:pt x="1769" y="2988"/>
                    <a:pt x="1771" y="2986"/>
                  </a:cubicBezTo>
                  <a:cubicBezTo>
                    <a:pt x="1763" y="2986"/>
                    <a:pt x="1758" y="2981"/>
                    <a:pt x="1752" y="2981"/>
                  </a:cubicBezTo>
                  <a:cubicBezTo>
                    <a:pt x="1749" y="2981"/>
                    <a:pt x="1746" y="2982"/>
                    <a:pt x="1743" y="2986"/>
                  </a:cubicBezTo>
                  <a:cubicBezTo>
                    <a:pt x="1737" y="2975"/>
                    <a:pt x="1754" y="2980"/>
                    <a:pt x="1743" y="2969"/>
                  </a:cubicBezTo>
                  <a:lnTo>
                    <a:pt x="1748" y="2969"/>
                  </a:lnTo>
                  <a:cubicBezTo>
                    <a:pt x="1748" y="2954"/>
                    <a:pt x="1739" y="2951"/>
                    <a:pt x="1728" y="2951"/>
                  </a:cubicBezTo>
                  <a:cubicBezTo>
                    <a:pt x="1722" y="2951"/>
                    <a:pt x="1717" y="2952"/>
                    <a:pt x="1712" y="2952"/>
                  </a:cubicBezTo>
                  <a:cubicBezTo>
                    <a:pt x="1701" y="2952"/>
                    <a:pt x="1692" y="2950"/>
                    <a:pt x="1692" y="2935"/>
                  </a:cubicBezTo>
                  <a:lnTo>
                    <a:pt x="1692" y="2935"/>
                  </a:lnTo>
                  <a:cubicBezTo>
                    <a:pt x="1692" y="2935"/>
                    <a:pt x="1692" y="2935"/>
                    <a:pt x="1692" y="2936"/>
                  </a:cubicBezTo>
                  <a:cubicBezTo>
                    <a:pt x="1692" y="2930"/>
                    <a:pt x="1692" y="2930"/>
                    <a:pt x="1692" y="2930"/>
                  </a:cubicBezTo>
                  <a:lnTo>
                    <a:pt x="1692" y="2930"/>
                  </a:lnTo>
                  <a:cubicBezTo>
                    <a:pt x="1692" y="2932"/>
                    <a:pt x="1692" y="2933"/>
                    <a:pt x="1692" y="2935"/>
                  </a:cubicBezTo>
                  <a:lnTo>
                    <a:pt x="1692" y="2935"/>
                  </a:lnTo>
                  <a:cubicBezTo>
                    <a:pt x="1680" y="2902"/>
                    <a:pt x="1636" y="2902"/>
                    <a:pt x="1625" y="2863"/>
                  </a:cubicBezTo>
                  <a:cubicBezTo>
                    <a:pt x="1625" y="2858"/>
                    <a:pt x="1623" y="2856"/>
                    <a:pt x="1620" y="2856"/>
                  </a:cubicBezTo>
                  <a:cubicBezTo>
                    <a:pt x="1617" y="2856"/>
                    <a:pt x="1611" y="2860"/>
                    <a:pt x="1608" y="2863"/>
                  </a:cubicBezTo>
                  <a:lnTo>
                    <a:pt x="1614" y="2852"/>
                  </a:lnTo>
                  <a:lnTo>
                    <a:pt x="1614" y="2852"/>
                  </a:lnTo>
                  <a:lnTo>
                    <a:pt x="1597" y="2857"/>
                  </a:lnTo>
                  <a:cubicBezTo>
                    <a:pt x="1586" y="2857"/>
                    <a:pt x="1591" y="2835"/>
                    <a:pt x="1591" y="2824"/>
                  </a:cubicBezTo>
                  <a:lnTo>
                    <a:pt x="1591" y="2824"/>
                  </a:lnTo>
                  <a:cubicBezTo>
                    <a:pt x="1631" y="2835"/>
                    <a:pt x="1670" y="2840"/>
                    <a:pt x="1709" y="2846"/>
                  </a:cubicBezTo>
                  <a:cubicBezTo>
                    <a:pt x="1709" y="2846"/>
                    <a:pt x="1709" y="2852"/>
                    <a:pt x="1709" y="2852"/>
                  </a:cubicBezTo>
                  <a:lnTo>
                    <a:pt x="1726" y="2852"/>
                  </a:lnTo>
                  <a:cubicBezTo>
                    <a:pt x="1776" y="2863"/>
                    <a:pt x="1827" y="2880"/>
                    <a:pt x="1871" y="2896"/>
                  </a:cubicBezTo>
                  <a:lnTo>
                    <a:pt x="1849" y="2885"/>
                  </a:lnTo>
                  <a:cubicBezTo>
                    <a:pt x="1852" y="2883"/>
                    <a:pt x="1856" y="2882"/>
                    <a:pt x="1860" y="2882"/>
                  </a:cubicBezTo>
                  <a:cubicBezTo>
                    <a:pt x="1892" y="2882"/>
                    <a:pt x="1946" y="2931"/>
                    <a:pt x="2000" y="2936"/>
                  </a:cubicBezTo>
                  <a:cubicBezTo>
                    <a:pt x="1987" y="2936"/>
                    <a:pt x="1981" y="2943"/>
                    <a:pt x="1981" y="2943"/>
                  </a:cubicBezTo>
                  <a:cubicBezTo>
                    <a:pt x="1982" y="2943"/>
                    <a:pt x="1982" y="2942"/>
                    <a:pt x="1983" y="2941"/>
                  </a:cubicBezTo>
                  <a:cubicBezTo>
                    <a:pt x="2062" y="2975"/>
                    <a:pt x="2151" y="2992"/>
                    <a:pt x="2275" y="3025"/>
                  </a:cubicBezTo>
                  <a:lnTo>
                    <a:pt x="2258" y="3031"/>
                  </a:lnTo>
                  <a:cubicBezTo>
                    <a:pt x="2303" y="3048"/>
                    <a:pt x="2381" y="3076"/>
                    <a:pt x="2431" y="3092"/>
                  </a:cubicBezTo>
                  <a:cubicBezTo>
                    <a:pt x="2444" y="3092"/>
                    <a:pt x="2459" y="3096"/>
                    <a:pt x="2466" y="3096"/>
                  </a:cubicBezTo>
                  <a:cubicBezTo>
                    <a:pt x="2471" y="3096"/>
                    <a:pt x="2472" y="3094"/>
                    <a:pt x="2465" y="3087"/>
                  </a:cubicBezTo>
                  <a:lnTo>
                    <a:pt x="2465" y="3087"/>
                  </a:lnTo>
                  <a:cubicBezTo>
                    <a:pt x="2616" y="3176"/>
                    <a:pt x="2779" y="3171"/>
                    <a:pt x="2908" y="3244"/>
                  </a:cubicBezTo>
                  <a:cubicBezTo>
                    <a:pt x="2899" y="3241"/>
                    <a:pt x="2889" y="3239"/>
                    <a:pt x="2883" y="3239"/>
                  </a:cubicBezTo>
                  <a:cubicBezTo>
                    <a:pt x="2877" y="3239"/>
                    <a:pt x="2874" y="3241"/>
                    <a:pt x="2880" y="3244"/>
                  </a:cubicBezTo>
                  <a:lnTo>
                    <a:pt x="3003" y="3277"/>
                  </a:lnTo>
                  <a:cubicBezTo>
                    <a:pt x="2997" y="3260"/>
                    <a:pt x="2992" y="3266"/>
                    <a:pt x="2969" y="3249"/>
                  </a:cubicBezTo>
                  <a:cubicBezTo>
                    <a:pt x="2985" y="3249"/>
                    <a:pt x="3014" y="3254"/>
                    <a:pt x="3045" y="3259"/>
                  </a:cubicBezTo>
                  <a:lnTo>
                    <a:pt x="3045" y="3259"/>
                  </a:lnTo>
                  <a:cubicBezTo>
                    <a:pt x="3039" y="3258"/>
                    <a:pt x="3035" y="3258"/>
                    <a:pt x="3032" y="3258"/>
                  </a:cubicBezTo>
                  <a:cubicBezTo>
                    <a:pt x="3009" y="3258"/>
                    <a:pt x="3051" y="3280"/>
                    <a:pt x="3070" y="3294"/>
                  </a:cubicBezTo>
                  <a:cubicBezTo>
                    <a:pt x="3064" y="3288"/>
                    <a:pt x="3076" y="3288"/>
                    <a:pt x="3076" y="3283"/>
                  </a:cubicBezTo>
                  <a:cubicBezTo>
                    <a:pt x="3092" y="3294"/>
                    <a:pt x="3100" y="3298"/>
                    <a:pt x="3105" y="3298"/>
                  </a:cubicBezTo>
                  <a:cubicBezTo>
                    <a:pt x="3113" y="3298"/>
                    <a:pt x="3115" y="3291"/>
                    <a:pt x="3127" y="3291"/>
                  </a:cubicBezTo>
                  <a:cubicBezTo>
                    <a:pt x="3135" y="3291"/>
                    <a:pt x="3148" y="3294"/>
                    <a:pt x="3171" y="3305"/>
                  </a:cubicBezTo>
                  <a:lnTo>
                    <a:pt x="3165" y="3311"/>
                  </a:lnTo>
                  <a:cubicBezTo>
                    <a:pt x="3199" y="3316"/>
                    <a:pt x="3232" y="3316"/>
                    <a:pt x="3266" y="3333"/>
                  </a:cubicBezTo>
                  <a:cubicBezTo>
                    <a:pt x="3269" y="3338"/>
                    <a:pt x="3268" y="3340"/>
                    <a:pt x="3264" y="3340"/>
                  </a:cubicBezTo>
                  <a:cubicBezTo>
                    <a:pt x="3256" y="3340"/>
                    <a:pt x="3238" y="3332"/>
                    <a:pt x="3230" y="3332"/>
                  </a:cubicBezTo>
                  <a:cubicBezTo>
                    <a:pt x="3229" y="3332"/>
                    <a:pt x="3227" y="3333"/>
                    <a:pt x="3227" y="3333"/>
                  </a:cubicBezTo>
                  <a:cubicBezTo>
                    <a:pt x="3272" y="3350"/>
                    <a:pt x="3328" y="3344"/>
                    <a:pt x="3372" y="3367"/>
                  </a:cubicBezTo>
                  <a:cubicBezTo>
                    <a:pt x="3350" y="3367"/>
                    <a:pt x="3316" y="3356"/>
                    <a:pt x="3294" y="3356"/>
                  </a:cubicBezTo>
                  <a:cubicBezTo>
                    <a:pt x="3339" y="3384"/>
                    <a:pt x="3344" y="3378"/>
                    <a:pt x="3384" y="3395"/>
                  </a:cubicBezTo>
                  <a:lnTo>
                    <a:pt x="3378" y="3395"/>
                  </a:lnTo>
                  <a:lnTo>
                    <a:pt x="3462" y="3423"/>
                  </a:lnTo>
                  <a:lnTo>
                    <a:pt x="3440" y="3412"/>
                  </a:lnTo>
                  <a:cubicBezTo>
                    <a:pt x="3448" y="3410"/>
                    <a:pt x="3455" y="3410"/>
                    <a:pt x="3463" y="3410"/>
                  </a:cubicBezTo>
                  <a:cubicBezTo>
                    <a:pt x="3522" y="3410"/>
                    <a:pt x="3572" y="3442"/>
                    <a:pt x="3645" y="3450"/>
                  </a:cubicBezTo>
                  <a:lnTo>
                    <a:pt x="3645" y="3450"/>
                  </a:lnTo>
                  <a:cubicBezTo>
                    <a:pt x="3635" y="3449"/>
                    <a:pt x="3629" y="3449"/>
                    <a:pt x="3624" y="3449"/>
                  </a:cubicBezTo>
                  <a:cubicBezTo>
                    <a:pt x="3605" y="3449"/>
                    <a:pt x="3616" y="3454"/>
                    <a:pt x="3624" y="3462"/>
                  </a:cubicBezTo>
                  <a:cubicBezTo>
                    <a:pt x="3630" y="3462"/>
                    <a:pt x="3630" y="3468"/>
                    <a:pt x="3630" y="3468"/>
                  </a:cubicBezTo>
                  <a:cubicBezTo>
                    <a:pt x="3630" y="3473"/>
                    <a:pt x="3636" y="3473"/>
                    <a:pt x="3641" y="3473"/>
                  </a:cubicBezTo>
                  <a:cubicBezTo>
                    <a:pt x="3658" y="3484"/>
                    <a:pt x="3680" y="3496"/>
                    <a:pt x="3669" y="3496"/>
                  </a:cubicBezTo>
                  <a:cubicBezTo>
                    <a:pt x="3714" y="3496"/>
                    <a:pt x="3731" y="3524"/>
                    <a:pt x="3792" y="3524"/>
                  </a:cubicBezTo>
                  <a:cubicBezTo>
                    <a:pt x="3792" y="3529"/>
                    <a:pt x="3837" y="3535"/>
                    <a:pt x="3820" y="3546"/>
                  </a:cubicBezTo>
                  <a:cubicBezTo>
                    <a:pt x="3831" y="3548"/>
                    <a:pt x="3838" y="3549"/>
                    <a:pt x="3841" y="3549"/>
                  </a:cubicBezTo>
                  <a:cubicBezTo>
                    <a:pt x="3855" y="3549"/>
                    <a:pt x="3816" y="3534"/>
                    <a:pt x="3820" y="3529"/>
                  </a:cubicBezTo>
                  <a:lnTo>
                    <a:pt x="3820" y="3529"/>
                  </a:lnTo>
                  <a:cubicBezTo>
                    <a:pt x="3904" y="3540"/>
                    <a:pt x="4000" y="3602"/>
                    <a:pt x="4117" y="3619"/>
                  </a:cubicBezTo>
                  <a:cubicBezTo>
                    <a:pt x="4218" y="3636"/>
                    <a:pt x="4240" y="3630"/>
                    <a:pt x="4336" y="3647"/>
                  </a:cubicBezTo>
                  <a:cubicBezTo>
                    <a:pt x="4352" y="3657"/>
                    <a:pt x="4337" y="3659"/>
                    <a:pt x="4322" y="3659"/>
                  </a:cubicBezTo>
                  <a:cubicBezTo>
                    <a:pt x="4312" y="3659"/>
                    <a:pt x="4302" y="3658"/>
                    <a:pt x="4302" y="3658"/>
                  </a:cubicBezTo>
                  <a:lnTo>
                    <a:pt x="4302" y="3658"/>
                  </a:lnTo>
                  <a:cubicBezTo>
                    <a:pt x="4352" y="3675"/>
                    <a:pt x="4392" y="3686"/>
                    <a:pt x="4436" y="3692"/>
                  </a:cubicBezTo>
                  <a:cubicBezTo>
                    <a:pt x="4425" y="3692"/>
                    <a:pt x="4436" y="3703"/>
                    <a:pt x="4448" y="3709"/>
                  </a:cubicBezTo>
                  <a:cubicBezTo>
                    <a:pt x="4454" y="3709"/>
                    <a:pt x="4459" y="3710"/>
                    <a:pt x="4463" y="3710"/>
                  </a:cubicBezTo>
                  <a:cubicBezTo>
                    <a:pt x="4475" y="3710"/>
                    <a:pt x="4481" y="3708"/>
                    <a:pt x="4489" y="3708"/>
                  </a:cubicBezTo>
                  <a:cubicBezTo>
                    <a:pt x="4497" y="3708"/>
                    <a:pt x="4507" y="3710"/>
                    <a:pt x="4526" y="3720"/>
                  </a:cubicBezTo>
                  <a:cubicBezTo>
                    <a:pt x="4520" y="3720"/>
                    <a:pt x="4504" y="3725"/>
                    <a:pt x="4487" y="3725"/>
                  </a:cubicBezTo>
                  <a:cubicBezTo>
                    <a:pt x="4532" y="3731"/>
                    <a:pt x="4576" y="3731"/>
                    <a:pt x="4627" y="3737"/>
                  </a:cubicBezTo>
                  <a:lnTo>
                    <a:pt x="4666" y="3737"/>
                  </a:lnTo>
                  <a:cubicBezTo>
                    <a:pt x="4633" y="3709"/>
                    <a:pt x="4526" y="3720"/>
                    <a:pt x="4464" y="3697"/>
                  </a:cubicBezTo>
                  <a:lnTo>
                    <a:pt x="4492" y="3686"/>
                  </a:lnTo>
                  <a:lnTo>
                    <a:pt x="4420" y="3686"/>
                  </a:lnTo>
                  <a:cubicBezTo>
                    <a:pt x="4410" y="3681"/>
                    <a:pt x="4405" y="3668"/>
                    <a:pt x="4425" y="3668"/>
                  </a:cubicBezTo>
                  <a:cubicBezTo>
                    <a:pt x="4428" y="3668"/>
                    <a:pt x="4432" y="3669"/>
                    <a:pt x="4436" y="3669"/>
                  </a:cubicBezTo>
                  <a:cubicBezTo>
                    <a:pt x="4392" y="3647"/>
                    <a:pt x="4392" y="3664"/>
                    <a:pt x="4352" y="3647"/>
                  </a:cubicBezTo>
                  <a:cubicBezTo>
                    <a:pt x="4352" y="3641"/>
                    <a:pt x="4352" y="3641"/>
                    <a:pt x="4358" y="3641"/>
                  </a:cubicBezTo>
                  <a:lnTo>
                    <a:pt x="4308" y="3636"/>
                  </a:lnTo>
                  <a:cubicBezTo>
                    <a:pt x="4315" y="3632"/>
                    <a:pt x="4312" y="3625"/>
                    <a:pt x="4319" y="3625"/>
                  </a:cubicBezTo>
                  <a:cubicBezTo>
                    <a:pt x="4322" y="3625"/>
                    <a:pt x="4327" y="3627"/>
                    <a:pt x="4336" y="3630"/>
                  </a:cubicBezTo>
                  <a:lnTo>
                    <a:pt x="4336" y="3630"/>
                  </a:lnTo>
                  <a:cubicBezTo>
                    <a:pt x="4252" y="3597"/>
                    <a:pt x="4196" y="3602"/>
                    <a:pt x="4168" y="3580"/>
                  </a:cubicBezTo>
                  <a:lnTo>
                    <a:pt x="4179" y="3580"/>
                  </a:lnTo>
                  <a:cubicBezTo>
                    <a:pt x="4149" y="3574"/>
                    <a:pt x="4133" y="3572"/>
                    <a:pt x="4125" y="3572"/>
                  </a:cubicBezTo>
                  <a:cubicBezTo>
                    <a:pt x="4103" y="3572"/>
                    <a:pt x="4132" y="3586"/>
                    <a:pt x="4090" y="3586"/>
                  </a:cubicBezTo>
                  <a:cubicBezTo>
                    <a:pt x="4085" y="3586"/>
                    <a:pt x="4080" y="3586"/>
                    <a:pt x="4072" y="3585"/>
                  </a:cubicBezTo>
                  <a:lnTo>
                    <a:pt x="4022" y="3535"/>
                  </a:lnTo>
                  <a:lnTo>
                    <a:pt x="4011" y="3540"/>
                  </a:lnTo>
                  <a:cubicBezTo>
                    <a:pt x="4000" y="3540"/>
                    <a:pt x="3977" y="3529"/>
                    <a:pt x="3983" y="3529"/>
                  </a:cubicBezTo>
                  <a:cubicBezTo>
                    <a:pt x="3973" y="3528"/>
                    <a:pt x="3967" y="3528"/>
                    <a:pt x="3964" y="3528"/>
                  </a:cubicBezTo>
                  <a:cubicBezTo>
                    <a:pt x="3951" y="3528"/>
                    <a:pt x="3983" y="3535"/>
                    <a:pt x="3960" y="3535"/>
                  </a:cubicBezTo>
                  <a:cubicBezTo>
                    <a:pt x="3904" y="3507"/>
                    <a:pt x="3798" y="3496"/>
                    <a:pt x="3792" y="3468"/>
                  </a:cubicBezTo>
                  <a:lnTo>
                    <a:pt x="3792" y="3468"/>
                  </a:lnTo>
                  <a:cubicBezTo>
                    <a:pt x="3774" y="3472"/>
                    <a:pt x="3822" y="3488"/>
                    <a:pt x="3806" y="3488"/>
                  </a:cubicBezTo>
                  <a:cubicBezTo>
                    <a:pt x="3802" y="3488"/>
                    <a:pt x="3794" y="3487"/>
                    <a:pt x="3781" y="3484"/>
                  </a:cubicBezTo>
                  <a:cubicBezTo>
                    <a:pt x="3776" y="3456"/>
                    <a:pt x="3714" y="3468"/>
                    <a:pt x="3664" y="3440"/>
                  </a:cubicBezTo>
                  <a:cubicBezTo>
                    <a:pt x="3666" y="3439"/>
                    <a:pt x="3669" y="3439"/>
                    <a:pt x="3672" y="3439"/>
                  </a:cubicBezTo>
                  <a:cubicBezTo>
                    <a:pt x="3685" y="3439"/>
                    <a:pt x="3699" y="3443"/>
                    <a:pt x="3703" y="3443"/>
                  </a:cubicBezTo>
                  <a:cubicBezTo>
                    <a:pt x="3706" y="3443"/>
                    <a:pt x="3701" y="3440"/>
                    <a:pt x="3680" y="3428"/>
                  </a:cubicBezTo>
                  <a:cubicBezTo>
                    <a:pt x="3677" y="3430"/>
                    <a:pt x="3673" y="3430"/>
                    <a:pt x="3668" y="3430"/>
                  </a:cubicBezTo>
                  <a:cubicBezTo>
                    <a:pt x="3634" y="3430"/>
                    <a:pt x="3580" y="3394"/>
                    <a:pt x="3540" y="3384"/>
                  </a:cubicBezTo>
                  <a:cubicBezTo>
                    <a:pt x="3538" y="3387"/>
                    <a:pt x="3534" y="3388"/>
                    <a:pt x="3528" y="3388"/>
                  </a:cubicBezTo>
                  <a:cubicBezTo>
                    <a:pt x="3499" y="3388"/>
                    <a:pt x="3427" y="3358"/>
                    <a:pt x="3367" y="3344"/>
                  </a:cubicBezTo>
                  <a:cubicBezTo>
                    <a:pt x="3372" y="3339"/>
                    <a:pt x="3237" y="3295"/>
                    <a:pt x="3168" y="3267"/>
                  </a:cubicBezTo>
                  <a:lnTo>
                    <a:pt x="3168" y="3267"/>
                  </a:lnTo>
                  <a:cubicBezTo>
                    <a:pt x="3166" y="3268"/>
                    <a:pt x="3162" y="3269"/>
                    <a:pt x="3159" y="3269"/>
                  </a:cubicBezTo>
                  <a:cubicBezTo>
                    <a:pt x="3131" y="3269"/>
                    <a:pt x="3073" y="3247"/>
                    <a:pt x="3031" y="3238"/>
                  </a:cubicBezTo>
                  <a:cubicBezTo>
                    <a:pt x="3034" y="3232"/>
                    <a:pt x="3039" y="3229"/>
                    <a:pt x="3049" y="3229"/>
                  </a:cubicBezTo>
                  <a:cubicBezTo>
                    <a:pt x="3055" y="3229"/>
                    <a:pt x="3064" y="3230"/>
                    <a:pt x="3076" y="3232"/>
                  </a:cubicBezTo>
                  <a:lnTo>
                    <a:pt x="3031" y="3216"/>
                  </a:lnTo>
                  <a:cubicBezTo>
                    <a:pt x="3026" y="3217"/>
                    <a:pt x="3021" y="3218"/>
                    <a:pt x="3016" y="3218"/>
                  </a:cubicBezTo>
                  <a:cubicBezTo>
                    <a:pt x="3003" y="3218"/>
                    <a:pt x="2989" y="3214"/>
                    <a:pt x="2969" y="3210"/>
                  </a:cubicBezTo>
                  <a:lnTo>
                    <a:pt x="2986" y="3199"/>
                  </a:lnTo>
                  <a:cubicBezTo>
                    <a:pt x="2919" y="3182"/>
                    <a:pt x="2852" y="3171"/>
                    <a:pt x="2773" y="3137"/>
                  </a:cubicBezTo>
                  <a:lnTo>
                    <a:pt x="2773" y="3137"/>
                  </a:lnTo>
                  <a:cubicBezTo>
                    <a:pt x="2764" y="3146"/>
                    <a:pt x="2806" y="3177"/>
                    <a:pt x="2776" y="3177"/>
                  </a:cubicBezTo>
                  <a:cubicBezTo>
                    <a:pt x="2769" y="3177"/>
                    <a:pt x="2757" y="3175"/>
                    <a:pt x="2740" y="3171"/>
                  </a:cubicBezTo>
                  <a:cubicBezTo>
                    <a:pt x="2740" y="3166"/>
                    <a:pt x="2740" y="3158"/>
                    <a:pt x="2751" y="3158"/>
                  </a:cubicBezTo>
                  <a:cubicBezTo>
                    <a:pt x="2754" y="3158"/>
                    <a:pt x="2758" y="3159"/>
                    <a:pt x="2762" y="3160"/>
                  </a:cubicBezTo>
                  <a:cubicBezTo>
                    <a:pt x="2751" y="3154"/>
                    <a:pt x="2734" y="3154"/>
                    <a:pt x="2717" y="3148"/>
                  </a:cubicBezTo>
                  <a:lnTo>
                    <a:pt x="2756" y="3148"/>
                  </a:lnTo>
                  <a:cubicBezTo>
                    <a:pt x="2743" y="3142"/>
                    <a:pt x="2737" y="3140"/>
                    <a:pt x="2733" y="3140"/>
                  </a:cubicBezTo>
                  <a:cubicBezTo>
                    <a:pt x="2729" y="3140"/>
                    <a:pt x="2727" y="3141"/>
                    <a:pt x="2723" y="3141"/>
                  </a:cubicBezTo>
                  <a:cubicBezTo>
                    <a:pt x="2719" y="3141"/>
                    <a:pt x="2714" y="3141"/>
                    <a:pt x="2706" y="3137"/>
                  </a:cubicBezTo>
                  <a:cubicBezTo>
                    <a:pt x="2706" y="3132"/>
                    <a:pt x="2684" y="3126"/>
                    <a:pt x="2689" y="3120"/>
                  </a:cubicBezTo>
                  <a:lnTo>
                    <a:pt x="2689" y="3120"/>
                  </a:lnTo>
                  <a:cubicBezTo>
                    <a:pt x="2700" y="3120"/>
                    <a:pt x="2717" y="3132"/>
                    <a:pt x="2728" y="3132"/>
                  </a:cubicBezTo>
                  <a:cubicBezTo>
                    <a:pt x="2695" y="3120"/>
                    <a:pt x="2656" y="3104"/>
                    <a:pt x="2644" y="3092"/>
                  </a:cubicBezTo>
                  <a:cubicBezTo>
                    <a:pt x="2644" y="3096"/>
                    <a:pt x="2644" y="3100"/>
                    <a:pt x="2634" y="3100"/>
                  </a:cubicBezTo>
                  <a:cubicBezTo>
                    <a:pt x="2630" y="3100"/>
                    <a:pt x="2625" y="3100"/>
                    <a:pt x="2616" y="3098"/>
                  </a:cubicBezTo>
                  <a:cubicBezTo>
                    <a:pt x="2555" y="3076"/>
                    <a:pt x="2600" y="3076"/>
                    <a:pt x="2560" y="3059"/>
                  </a:cubicBezTo>
                  <a:lnTo>
                    <a:pt x="2560" y="3059"/>
                  </a:lnTo>
                  <a:cubicBezTo>
                    <a:pt x="2558" y="3059"/>
                    <a:pt x="2556" y="3060"/>
                    <a:pt x="2554" y="3060"/>
                  </a:cubicBezTo>
                  <a:cubicBezTo>
                    <a:pt x="2540" y="3060"/>
                    <a:pt x="2521" y="3050"/>
                    <a:pt x="2511" y="3050"/>
                  </a:cubicBezTo>
                  <a:cubicBezTo>
                    <a:pt x="2508" y="3050"/>
                    <a:pt x="2505" y="3051"/>
                    <a:pt x="2504" y="3053"/>
                  </a:cubicBezTo>
                  <a:cubicBezTo>
                    <a:pt x="2482" y="3048"/>
                    <a:pt x="2482" y="3042"/>
                    <a:pt x="2476" y="3036"/>
                  </a:cubicBezTo>
                  <a:cubicBezTo>
                    <a:pt x="2451" y="3032"/>
                    <a:pt x="2376" y="3005"/>
                    <a:pt x="2354" y="3005"/>
                  </a:cubicBezTo>
                  <a:cubicBezTo>
                    <a:pt x="2348" y="3005"/>
                    <a:pt x="2347" y="3007"/>
                    <a:pt x="2352" y="3013"/>
                  </a:cubicBezTo>
                  <a:lnTo>
                    <a:pt x="2352" y="3013"/>
                  </a:lnTo>
                  <a:cubicBezTo>
                    <a:pt x="2242" y="2989"/>
                    <a:pt x="2132" y="2935"/>
                    <a:pt x="2028" y="2902"/>
                  </a:cubicBezTo>
                  <a:lnTo>
                    <a:pt x="2028" y="2896"/>
                  </a:lnTo>
                  <a:cubicBezTo>
                    <a:pt x="1967" y="2880"/>
                    <a:pt x="1888" y="2852"/>
                    <a:pt x="1838" y="2846"/>
                  </a:cubicBezTo>
                  <a:cubicBezTo>
                    <a:pt x="1821" y="2840"/>
                    <a:pt x="1799" y="2824"/>
                    <a:pt x="1810" y="2824"/>
                  </a:cubicBezTo>
                  <a:cubicBezTo>
                    <a:pt x="1782" y="2818"/>
                    <a:pt x="1771" y="2812"/>
                    <a:pt x="1754" y="2807"/>
                  </a:cubicBezTo>
                  <a:cubicBezTo>
                    <a:pt x="1754" y="2807"/>
                    <a:pt x="1750" y="2808"/>
                    <a:pt x="1747" y="2808"/>
                  </a:cubicBezTo>
                  <a:cubicBezTo>
                    <a:pt x="1744" y="2808"/>
                    <a:pt x="1743" y="2807"/>
                    <a:pt x="1748" y="2801"/>
                  </a:cubicBezTo>
                  <a:lnTo>
                    <a:pt x="1748" y="2801"/>
                  </a:lnTo>
                  <a:cubicBezTo>
                    <a:pt x="1748" y="2801"/>
                    <a:pt x="1743" y="2801"/>
                    <a:pt x="1737" y="2807"/>
                  </a:cubicBezTo>
                  <a:lnTo>
                    <a:pt x="1731" y="2807"/>
                  </a:lnTo>
                  <a:lnTo>
                    <a:pt x="1754" y="2796"/>
                  </a:lnTo>
                  <a:lnTo>
                    <a:pt x="1737" y="2801"/>
                  </a:lnTo>
                  <a:cubicBezTo>
                    <a:pt x="1737" y="2801"/>
                    <a:pt x="1737" y="2796"/>
                    <a:pt x="1742" y="2796"/>
                  </a:cubicBezTo>
                  <a:lnTo>
                    <a:pt x="1742" y="2796"/>
                  </a:lnTo>
                  <a:cubicBezTo>
                    <a:pt x="1737" y="2796"/>
                    <a:pt x="1737" y="2801"/>
                    <a:pt x="1731" y="2801"/>
                  </a:cubicBezTo>
                  <a:cubicBezTo>
                    <a:pt x="1737" y="2796"/>
                    <a:pt x="1731" y="2796"/>
                    <a:pt x="1731" y="2796"/>
                  </a:cubicBezTo>
                  <a:cubicBezTo>
                    <a:pt x="1731" y="2790"/>
                    <a:pt x="1731" y="2790"/>
                    <a:pt x="1731" y="2790"/>
                  </a:cubicBezTo>
                  <a:cubicBezTo>
                    <a:pt x="1740" y="2787"/>
                    <a:pt x="1738" y="2787"/>
                    <a:pt x="1736" y="2787"/>
                  </a:cubicBezTo>
                  <a:cubicBezTo>
                    <a:pt x="1733" y="2787"/>
                    <a:pt x="1729" y="2787"/>
                    <a:pt x="1731" y="2784"/>
                  </a:cubicBezTo>
                  <a:cubicBezTo>
                    <a:pt x="1743" y="2784"/>
                    <a:pt x="1737" y="2784"/>
                    <a:pt x="1748" y="2779"/>
                  </a:cubicBezTo>
                  <a:lnTo>
                    <a:pt x="1748" y="2779"/>
                  </a:lnTo>
                  <a:cubicBezTo>
                    <a:pt x="1745" y="2780"/>
                    <a:pt x="1743" y="2780"/>
                    <a:pt x="1742" y="2780"/>
                  </a:cubicBezTo>
                  <a:cubicBezTo>
                    <a:pt x="1739" y="2780"/>
                    <a:pt x="1753" y="2773"/>
                    <a:pt x="1748" y="2773"/>
                  </a:cubicBezTo>
                  <a:lnTo>
                    <a:pt x="1759" y="2773"/>
                  </a:lnTo>
                  <a:cubicBezTo>
                    <a:pt x="1759" y="2771"/>
                    <a:pt x="1758" y="2771"/>
                    <a:pt x="1755" y="2771"/>
                  </a:cubicBezTo>
                  <a:cubicBezTo>
                    <a:pt x="1749" y="2771"/>
                    <a:pt x="1741" y="2773"/>
                    <a:pt x="1737" y="2773"/>
                  </a:cubicBezTo>
                  <a:lnTo>
                    <a:pt x="1731" y="2773"/>
                  </a:lnTo>
                  <a:cubicBezTo>
                    <a:pt x="1736" y="2768"/>
                    <a:pt x="1742" y="2763"/>
                    <a:pt x="1742" y="2758"/>
                  </a:cubicBezTo>
                  <a:lnTo>
                    <a:pt x="1742" y="2758"/>
                  </a:lnTo>
                  <a:cubicBezTo>
                    <a:pt x="1740" y="2759"/>
                    <a:pt x="1738" y="2759"/>
                    <a:pt x="1736" y="2759"/>
                  </a:cubicBezTo>
                  <a:cubicBezTo>
                    <a:pt x="1731" y="2759"/>
                    <a:pt x="1731" y="2756"/>
                    <a:pt x="1731" y="2756"/>
                  </a:cubicBezTo>
                  <a:cubicBezTo>
                    <a:pt x="1737" y="2751"/>
                    <a:pt x="1743" y="2751"/>
                    <a:pt x="1748" y="2751"/>
                  </a:cubicBezTo>
                  <a:lnTo>
                    <a:pt x="1737" y="2751"/>
                  </a:lnTo>
                  <a:lnTo>
                    <a:pt x="1748" y="2745"/>
                  </a:lnTo>
                  <a:cubicBezTo>
                    <a:pt x="1748" y="2745"/>
                    <a:pt x="1731" y="2745"/>
                    <a:pt x="1737" y="2740"/>
                  </a:cubicBezTo>
                  <a:lnTo>
                    <a:pt x="1737" y="2740"/>
                  </a:lnTo>
                  <a:cubicBezTo>
                    <a:pt x="1734" y="2741"/>
                    <a:pt x="1731" y="2743"/>
                    <a:pt x="1727" y="2744"/>
                  </a:cubicBezTo>
                  <a:lnTo>
                    <a:pt x="1727" y="2744"/>
                  </a:lnTo>
                  <a:cubicBezTo>
                    <a:pt x="1728" y="2743"/>
                    <a:pt x="1727" y="2743"/>
                    <a:pt x="1727" y="2743"/>
                  </a:cubicBezTo>
                  <a:lnTo>
                    <a:pt x="1727" y="2743"/>
                  </a:lnTo>
                  <a:cubicBezTo>
                    <a:pt x="1725" y="2743"/>
                    <a:pt x="1720" y="2745"/>
                    <a:pt x="1720" y="2745"/>
                  </a:cubicBezTo>
                  <a:lnTo>
                    <a:pt x="1724" y="2745"/>
                  </a:lnTo>
                  <a:cubicBezTo>
                    <a:pt x="1715" y="2748"/>
                    <a:pt x="1705" y="2751"/>
                    <a:pt x="1698" y="2751"/>
                  </a:cubicBezTo>
                  <a:cubicBezTo>
                    <a:pt x="1703" y="2751"/>
                    <a:pt x="1715" y="2745"/>
                    <a:pt x="1720" y="2745"/>
                  </a:cubicBezTo>
                  <a:cubicBezTo>
                    <a:pt x="1726" y="2740"/>
                    <a:pt x="1726" y="2740"/>
                    <a:pt x="1731" y="2740"/>
                  </a:cubicBezTo>
                  <a:cubicBezTo>
                    <a:pt x="1731" y="2740"/>
                    <a:pt x="1737" y="2734"/>
                    <a:pt x="1743" y="2734"/>
                  </a:cubicBezTo>
                  <a:lnTo>
                    <a:pt x="1731" y="2734"/>
                  </a:lnTo>
                  <a:cubicBezTo>
                    <a:pt x="1731" y="2734"/>
                    <a:pt x="1743" y="2734"/>
                    <a:pt x="1748" y="2728"/>
                  </a:cubicBezTo>
                  <a:lnTo>
                    <a:pt x="1743" y="2728"/>
                  </a:lnTo>
                  <a:cubicBezTo>
                    <a:pt x="1738" y="2728"/>
                    <a:pt x="1737" y="2721"/>
                    <a:pt x="1731" y="2721"/>
                  </a:cubicBezTo>
                  <a:cubicBezTo>
                    <a:pt x="1730" y="2721"/>
                    <a:pt x="1728" y="2722"/>
                    <a:pt x="1726" y="2723"/>
                  </a:cubicBezTo>
                  <a:lnTo>
                    <a:pt x="1726" y="2728"/>
                  </a:lnTo>
                  <a:cubicBezTo>
                    <a:pt x="1709" y="2723"/>
                    <a:pt x="1726" y="2712"/>
                    <a:pt x="1720" y="2712"/>
                  </a:cubicBezTo>
                  <a:lnTo>
                    <a:pt x="1726" y="2712"/>
                  </a:lnTo>
                  <a:cubicBezTo>
                    <a:pt x="1720" y="2706"/>
                    <a:pt x="1720" y="2706"/>
                    <a:pt x="1709" y="2706"/>
                  </a:cubicBezTo>
                  <a:cubicBezTo>
                    <a:pt x="1709" y="2706"/>
                    <a:pt x="1720" y="2700"/>
                    <a:pt x="1726" y="2700"/>
                  </a:cubicBezTo>
                  <a:cubicBezTo>
                    <a:pt x="1720" y="2700"/>
                    <a:pt x="1715" y="2700"/>
                    <a:pt x="1720" y="2695"/>
                  </a:cubicBezTo>
                  <a:cubicBezTo>
                    <a:pt x="1723" y="2695"/>
                    <a:pt x="1725" y="2694"/>
                    <a:pt x="1726" y="2694"/>
                  </a:cubicBezTo>
                  <a:lnTo>
                    <a:pt x="1726" y="2694"/>
                  </a:lnTo>
                  <a:cubicBezTo>
                    <a:pt x="1726" y="2694"/>
                    <a:pt x="1726" y="2695"/>
                    <a:pt x="1726" y="2695"/>
                  </a:cubicBezTo>
                  <a:cubicBezTo>
                    <a:pt x="1731" y="2689"/>
                    <a:pt x="1737" y="2689"/>
                    <a:pt x="1726" y="2689"/>
                  </a:cubicBezTo>
                  <a:cubicBezTo>
                    <a:pt x="1726" y="2684"/>
                    <a:pt x="1726" y="2684"/>
                    <a:pt x="1726" y="2684"/>
                  </a:cubicBezTo>
                  <a:lnTo>
                    <a:pt x="1743" y="2678"/>
                  </a:lnTo>
                  <a:cubicBezTo>
                    <a:pt x="1759" y="2672"/>
                    <a:pt x="1709" y="2678"/>
                    <a:pt x="1737" y="2667"/>
                  </a:cubicBezTo>
                  <a:cubicBezTo>
                    <a:pt x="1726" y="2667"/>
                    <a:pt x="1731" y="2672"/>
                    <a:pt x="1720" y="2672"/>
                  </a:cubicBezTo>
                  <a:cubicBezTo>
                    <a:pt x="1720" y="2667"/>
                    <a:pt x="1743" y="2661"/>
                    <a:pt x="1743" y="2661"/>
                  </a:cubicBezTo>
                  <a:cubicBezTo>
                    <a:pt x="1745" y="2658"/>
                    <a:pt x="1740" y="2658"/>
                    <a:pt x="1734" y="2658"/>
                  </a:cubicBezTo>
                  <a:cubicBezTo>
                    <a:pt x="1729" y="2658"/>
                    <a:pt x="1723" y="2658"/>
                    <a:pt x="1726" y="2656"/>
                  </a:cubicBezTo>
                  <a:lnTo>
                    <a:pt x="1726" y="2656"/>
                  </a:lnTo>
                  <a:cubicBezTo>
                    <a:pt x="1720" y="2656"/>
                    <a:pt x="1703" y="2661"/>
                    <a:pt x="1698" y="2661"/>
                  </a:cubicBezTo>
                  <a:cubicBezTo>
                    <a:pt x="1698" y="2656"/>
                    <a:pt x="1720" y="2650"/>
                    <a:pt x="1726" y="2650"/>
                  </a:cubicBezTo>
                  <a:lnTo>
                    <a:pt x="1726" y="2650"/>
                  </a:lnTo>
                  <a:cubicBezTo>
                    <a:pt x="1726" y="2656"/>
                    <a:pt x="1726" y="2656"/>
                    <a:pt x="1720" y="2656"/>
                  </a:cubicBezTo>
                  <a:lnTo>
                    <a:pt x="1726" y="2656"/>
                  </a:lnTo>
                  <a:cubicBezTo>
                    <a:pt x="1731" y="2650"/>
                    <a:pt x="1731" y="2650"/>
                    <a:pt x="1737" y="2644"/>
                  </a:cubicBezTo>
                  <a:lnTo>
                    <a:pt x="1737" y="2644"/>
                  </a:lnTo>
                  <a:cubicBezTo>
                    <a:pt x="1731" y="2644"/>
                    <a:pt x="1731" y="2650"/>
                    <a:pt x="1726" y="2650"/>
                  </a:cubicBezTo>
                  <a:cubicBezTo>
                    <a:pt x="1737" y="2644"/>
                    <a:pt x="1726" y="2644"/>
                    <a:pt x="1731" y="2639"/>
                  </a:cubicBezTo>
                  <a:lnTo>
                    <a:pt x="1731" y="2639"/>
                  </a:lnTo>
                  <a:cubicBezTo>
                    <a:pt x="1731" y="2639"/>
                    <a:pt x="1720" y="2644"/>
                    <a:pt x="1720" y="2644"/>
                  </a:cubicBezTo>
                  <a:cubicBezTo>
                    <a:pt x="1726" y="2642"/>
                    <a:pt x="1724" y="2642"/>
                    <a:pt x="1721" y="2642"/>
                  </a:cubicBezTo>
                  <a:cubicBezTo>
                    <a:pt x="1717" y="2642"/>
                    <a:pt x="1712" y="2642"/>
                    <a:pt x="1709" y="2639"/>
                  </a:cubicBezTo>
                  <a:cubicBezTo>
                    <a:pt x="1712" y="2636"/>
                    <a:pt x="1717" y="2636"/>
                    <a:pt x="1721" y="2636"/>
                  </a:cubicBezTo>
                  <a:cubicBezTo>
                    <a:pt x="1724" y="2636"/>
                    <a:pt x="1726" y="2636"/>
                    <a:pt x="1720" y="2633"/>
                  </a:cubicBezTo>
                  <a:lnTo>
                    <a:pt x="1743" y="2633"/>
                  </a:lnTo>
                  <a:cubicBezTo>
                    <a:pt x="1731" y="2628"/>
                    <a:pt x="1748" y="2622"/>
                    <a:pt x="1748" y="2622"/>
                  </a:cubicBezTo>
                  <a:lnTo>
                    <a:pt x="1715" y="2622"/>
                  </a:lnTo>
                  <a:cubicBezTo>
                    <a:pt x="1720" y="2622"/>
                    <a:pt x="1709" y="2622"/>
                    <a:pt x="1726" y="2616"/>
                  </a:cubicBezTo>
                  <a:lnTo>
                    <a:pt x="1726" y="2616"/>
                  </a:lnTo>
                  <a:cubicBezTo>
                    <a:pt x="1724" y="2618"/>
                    <a:pt x="1725" y="2619"/>
                    <a:pt x="1726" y="2619"/>
                  </a:cubicBezTo>
                  <a:cubicBezTo>
                    <a:pt x="1730" y="2619"/>
                    <a:pt x="1739" y="2616"/>
                    <a:pt x="1743" y="2616"/>
                  </a:cubicBezTo>
                  <a:lnTo>
                    <a:pt x="1748" y="2616"/>
                  </a:lnTo>
                  <a:cubicBezTo>
                    <a:pt x="1754" y="2614"/>
                    <a:pt x="1750" y="2614"/>
                    <a:pt x="1744" y="2614"/>
                  </a:cubicBezTo>
                  <a:cubicBezTo>
                    <a:pt x="1738" y="2614"/>
                    <a:pt x="1731" y="2614"/>
                    <a:pt x="1731" y="2611"/>
                  </a:cubicBezTo>
                  <a:lnTo>
                    <a:pt x="1720" y="2611"/>
                  </a:lnTo>
                  <a:cubicBezTo>
                    <a:pt x="1723" y="2608"/>
                    <a:pt x="1723" y="2608"/>
                    <a:pt x="1722" y="2608"/>
                  </a:cubicBezTo>
                  <a:cubicBezTo>
                    <a:pt x="1722" y="2608"/>
                    <a:pt x="1720" y="2608"/>
                    <a:pt x="1720" y="2605"/>
                  </a:cubicBezTo>
                  <a:lnTo>
                    <a:pt x="1715" y="2611"/>
                  </a:lnTo>
                  <a:cubicBezTo>
                    <a:pt x="1709" y="2611"/>
                    <a:pt x="1709" y="2611"/>
                    <a:pt x="1703" y="2605"/>
                  </a:cubicBezTo>
                  <a:lnTo>
                    <a:pt x="1703" y="2605"/>
                  </a:lnTo>
                  <a:cubicBezTo>
                    <a:pt x="1707" y="2605"/>
                    <a:pt x="1708" y="2608"/>
                    <a:pt x="1710" y="2608"/>
                  </a:cubicBezTo>
                  <a:cubicBezTo>
                    <a:pt x="1712" y="2608"/>
                    <a:pt x="1713" y="2607"/>
                    <a:pt x="1715" y="2605"/>
                  </a:cubicBezTo>
                  <a:cubicBezTo>
                    <a:pt x="1698" y="2605"/>
                    <a:pt x="1726" y="2600"/>
                    <a:pt x="1715" y="2600"/>
                  </a:cubicBezTo>
                  <a:cubicBezTo>
                    <a:pt x="1720" y="2600"/>
                    <a:pt x="1731" y="2600"/>
                    <a:pt x="1737" y="2594"/>
                  </a:cubicBezTo>
                  <a:cubicBezTo>
                    <a:pt x="1726" y="2594"/>
                    <a:pt x="1748" y="2588"/>
                    <a:pt x="1737" y="2588"/>
                  </a:cubicBezTo>
                  <a:lnTo>
                    <a:pt x="1726" y="2588"/>
                  </a:lnTo>
                  <a:cubicBezTo>
                    <a:pt x="1737" y="2583"/>
                    <a:pt x="1715" y="2583"/>
                    <a:pt x="1720" y="2577"/>
                  </a:cubicBezTo>
                  <a:lnTo>
                    <a:pt x="1715" y="2577"/>
                  </a:lnTo>
                  <a:cubicBezTo>
                    <a:pt x="1703" y="2577"/>
                    <a:pt x="1715" y="2577"/>
                    <a:pt x="1709" y="2572"/>
                  </a:cubicBezTo>
                  <a:lnTo>
                    <a:pt x="1726" y="2572"/>
                  </a:lnTo>
                  <a:cubicBezTo>
                    <a:pt x="1720" y="2572"/>
                    <a:pt x="1726" y="2566"/>
                    <a:pt x="1709" y="2566"/>
                  </a:cubicBezTo>
                  <a:lnTo>
                    <a:pt x="1720" y="2566"/>
                  </a:lnTo>
                  <a:cubicBezTo>
                    <a:pt x="1726" y="2560"/>
                    <a:pt x="1692" y="2560"/>
                    <a:pt x="1698" y="2560"/>
                  </a:cubicBezTo>
                  <a:cubicBezTo>
                    <a:pt x="1705" y="2560"/>
                    <a:pt x="1710" y="2558"/>
                    <a:pt x="1714" y="2558"/>
                  </a:cubicBezTo>
                  <a:cubicBezTo>
                    <a:pt x="1716" y="2558"/>
                    <a:pt x="1718" y="2559"/>
                    <a:pt x="1720" y="2560"/>
                  </a:cubicBezTo>
                  <a:cubicBezTo>
                    <a:pt x="1720" y="2555"/>
                    <a:pt x="1720" y="2555"/>
                    <a:pt x="1715" y="2555"/>
                  </a:cubicBezTo>
                  <a:cubicBezTo>
                    <a:pt x="1720" y="2555"/>
                    <a:pt x="1703" y="2555"/>
                    <a:pt x="1709" y="2549"/>
                  </a:cubicBezTo>
                  <a:lnTo>
                    <a:pt x="1687" y="2549"/>
                  </a:lnTo>
                  <a:cubicBezTo>
                    <a:pt x="1715" y="2544"/>
                    <a:pt x="1681" y="2538"/>
                    <a:pt x="1709" y="2532"/>
                  </a:cubicBezTo>
                  <a:cubicBezTo>
                    <a:pt x="1705" y="2532"/>
                    <a:pt x="1704" y="2530"/>
                    <a:pt x="1704" y="2527"/>
                  </a:cubicBezTo>
                  <a:lnTo>
                    <a:pt x="1704" y="2527"/>
                  </a:lnTo>
                  <a:cubicBezTo>
                    <a:pt x="1706" y="2525"/>
                    <a:pt x="1706" y="2524"/>
                    <a:pt x="1703" y="2523"/>
                  </a:cubicBezTo>
                  <a:lnTo>
                    <a:pt x="1703" y="2523"/>
                  </a:lnTo>
                  <a:cubicBezTo>
                    <a:pt x="1703" y="2523"/>
                    <a:pt x="1703" y="2522"/>
                    <a:pt x="1703" y="2521"/>
                  </a:cubicBezTo>
                  <a:cubicBezTo>
                    <a:pt x="1703" y="2521"/>
                    <a:pt x="1703" y="2521"/>
                    <a:pt x="1703" y="2523"/>
                  </a:cubicBezTo>
                  <a:lnTo>
                    <a:pt x="1703" y="2523"/>
                  </a:lnTo>
                  <a:cubicBezTo>
                    <a:pt x="1697" y="2521"/>
                    <a:pt x="1678" y="2521"/>
                    <a:pt x="1687" y="2521"/>
                  </a:cubicBezTo>
                  <a:cubicBezTo>
                    <a:pt x="1692" y="2519"/>
                    <a:pt x="1695" y="2519"/>
                    <a:pt x="1697" y="2519"/>
                  </a:cubicBezTo>
                  <a:cubicBezTo>
                    <a:pt x="1701" y="2519"/>
                    <a:pt x="1700" y="2521"/>
                    <a:pt x="1703" y="2521"/>
                  </a:cubicBezTo>
                  <a:cubicBezTo>
                    <a:pt x="1731" y="2516"/>
                    <a:pt x="1698" y="2516"/>
                    <a:pt x="1715" y="2510"/>
                  </a:cubicBezTo>
                  <a:cubicBezTo>
                    <a:pt x="1726" y="2510"/>
                    <a:pt x="1703" y="2504"/>
                    <a:pt x="1703" y="2504"/>
                  </a:cubicBezTo>
                  <a:lnTo>
                    <a:pt x="1709" y="2504"/>
                  </a:lnTo>
                  <a:cubicBezTo>
                    <a:pt x="1698" y="2499"/>
                    <a:pt x="1692" y="2493"/>
                    <a:pt x="1687" y="2493"/>
                  </a:cubicBezTo>
                  <a:lnTo>
                    <a:pt x="1681" y="2493"/>
                  </a:lnTo>
                  <a:cubicBezTo>
                    <a:pt x="1687" y="2488"/>
                    <a:pt x="1692" y="2488"/>
                    <a:pt x="1709" y="2488"/>
                  </a:cubicBezTo>
                  <a:cubicBezTo>
                    <a:pt x="1712" y="2488"/>
                    <a:pt x="1713" y="2488"/>
                    <a:pt x="1715" y="2488"/>
                  </a:cubicBezTo>
                  <a:lnTo>
                    <a:pt x="1715" y="2488"/>
                  </a:lnTo>
                  <a:lnTo>
                    <a:pt x="1715" y="2488"/>
                  </a:lnTo>
                  <a:cubicBezTo>
                    <a:pt x="1715" y="2488"/>
                    <a:pt x="1715" y="2488"/>
                    <a:pt x="1715" y="2488"/>
                  </a:cubicBezTo>
                  <a:lnTo>
                    <a:pt x="1715" y="2488"/>
                  </a:lnTo>
                  <a:cubicBezTo>
                    <a:pt x="1718" y="2488"/>
                    <a:pt x="1716" y="2487"/>
                    <a:pt x="1714" y="2487"/>
                  </a:cubicBezTo>
                  <a:lnTo>
                    <a:pt x="1714" y="2487"/>
                  </a:lnTo>
                  <a:cubicBezTo>
                    <a:pt x="1714" y="2485"/>
                    <a:pt x="1712" y="2484"/>
                    <a:pt x="1711" y="2484"/>
                  </a:cubicBezTo>
                  <a:lnTo>
                    <a:pt x="1711" y="2484"/>
                  </a:lnTo>
                  <a:lnTo>
                    <a:pt x="1713" y="2486"/>
                  </a:lnTo>
                  <a:lnTo>
                    <a:pt x="1713" y="2486"/>
                  </a:lnTo>
                  <a:cubicBezTo>
                    <a:pt x="1712" y="2485"/>
                    <a:pt x="1710" y="2484"/>
                    <a:pt x="1709" y="2483"/>
                  </a:cubicBezTo>
                  <a:lnTo>
                    <a:pt x="1709" y="2483"/>
                  </a:lnTo>
                  <a:cubicBezTo>
                    <a:pt x="1710" y="2483"/>
                    <a:pt x="1710" y="2483"/>
                    <a:pt x="1711" y="2484"/>
                  </a:cubicBezTo>
                  <a:lnTo>
                    <a:pt x="1711" y="2484"/>
                  </a:lnTo>
                  <a:lnTo>
                    <a:pt x="1709" y="2482"/>
                  </a:lnTo>
                  <a:lnTo>
                    <a:pt x="1709" y="2482"/>
                  </a:lnTo>
                  <a:cubicBezTo>
                    <a:pt x="1709" y="2482"/>
                    <a:pt x="1709" y="2483"/>
                    <a:pt x="1709" y="2483"/>
                  </a:cubicBezTo>
                  <a:lnTo>
                    <a:pt x="1709" y="2483"/>
                  </a:lnTo>
                  <a:cubicBezTo>
                    <a:pt x="1704" y="2481"/>
                    <a:pt x="1698" y="2480"/>
                    <a:pt x="1698" y="2476"/>
                  </a:cubicBezTo>
                  <a:lnTo>
                    <a:pt x="1692" y="2476"/>
                  </a:lnTo>
                  <a:cubicBezTo>
                    <a:pt x="1675" y="2476"/>
                    <a:pt x="1703" y="2476"/>
                    <a:pt x="1687" y="2471"/>
                  </a:cubicBezTo>
                  <a:lnTo>
                    <a:pt x="1709" y="2471"/>
                  </a:lnTo>
                  <a:cubicBezTo>
                    <a:pt x="1703" y="2471"/>
                    <a:pt x="1687" y="2465"/>
                    <a:pt x="1687" y="2460"/>
                  </a:cubicBezTo>
                  <a:lnTo>
                    <a:pt x="1687" y="2460"/>
                  </a:lnTo>
                  <a:cubicBezTo>
                    <a:pt x="1688" y="2460"/>
                    <a:pt x="1690" y="2461"/>
                    <a:pt x="1692" y="2462"/>
                  </a:cubicBezTo>
                  <a:lnTo>
                    <a:pt x="1692" y="2462"/>
                  </a:lnTo>
                  <a:cubicBezTo>
                    <a:pt x="1688" y="2460"/>
                    <a:pt x="1687" y="2457"/>
                    <a:pt x="1687" y="2454"/>
                  </a:cubicBezTo>
                  <a:lnTo>
                    <a:pt x="1687" y="2454"/>
                  </a:lnTo>
                  <a:cubicBezTo>
                    <a:pt x="1693" y="2455"/>
                    <a:pt x="1698" y="2456"/>
                    <a:pt x="1701" y="2456"/>
                  </a:cubicBezTo>
                  <a:cubicBezTo>
                    <a:pt x="1713" y="2456"/>
                    <a:pt x="1703" y="2448"/>
                    <a:pt x="1726" y="2448"/>
                  </a:cubicBezTo>
                  <a:cubicBezTo>
                    <a:pt x="1709" y="2437"/>
                    <a:pt x="1731" y="2437"/>
                    <a:pt x="1726" y="2426"/>
                  </a:cubicBezTo>
                  <a:lnTo>
                    <a:pt x="1726" y="2426"/>
                  </a:lnTo>
                  <a:cubicBezTo>
                    <a:pt x="1716" y="2428"/>
                    <a:pt x="1713" y="2428"/>
                    <a:pt x="1712" y="2428"/>
                  </a:cubicBezTo>
                  <a:cubicBezTo>
                    <a:pt x="1710" y="2428"/>
                    <a:pt x="1716" y="2426"/>
                    <a:pt x="1698" y="2426"/>
                  </a:cubicBezTo>
                  <a:cubicBezTo>
                    <a:pt x="1698" y="2426"/>
                    <a:pt x="1698" y="2420"/>
                    <a:pt x="1698" y="2420"/>
                  </a:cubicBezTo>
                  <a:lnTo>
                    <a:pt x="1748" y="2420"/>
                  </a:lnTo>
                  <a:cubicBezTo>
                    <a:pt x="1737" y="2420"/>
                    <a:pt x="1737" y="2415"/>
                    <a:pt x="1737" y="2415"/>
                  </a:cubicBezTo>
                  <a:lnTo>
                    <a:pt x="1726" y="2415"/>
                  </a:lnTo>
                  <a:cubicBezTo>
                    <a:pt x="1717" y="2412"/>
                    <a:pt x="1723" y="2412"/>
                    <a:pt x="1729" y="2412"/>
                  </a:cubicBezTo>
                  <a:cubicBezTo>
                    <a:pt x="1736" y="2412"/>
                    <a:pt x="1743" y="2412"/>
                    <a:pt x="1737" y="2409"/>
                  </a:cubicBezTo>
                  <a:lnTo>
                    <a:pt x="1743" y="2409"/>
                  </a:lnTo>
                  <a:cubicBezTo>
                    <a:pt x="1737" y="2409"/>
                    <a:pt x="1743" y="2404"/>
                    <a:pt x="1720" y="2398"/>
                  </a:cubicBezTo>
                  <a:lnTo>
                    <a:pt x="1737" y="2398"/>
                  </a:lnTo>
                  <a:cubicBezTo>
                    <a:pt x="1737" y="2392"/>
                    <a:pt x="1715" y="2381"/>
                    <a:pt x="1726" y="2381"/>
                  </a:cubicBezTo>
                  <a:lnTo>
                    <a:pt x="1731" y="2381"/>
                  </a:lnTo>
                  <a:cubicBezTo>
                    <a:pt x="1731" y="2381"/>
                    <a:pt x="1720" y="2376"/>
                    <a:pt x="1726" y="2376"/>
                  </a:cubicBezTo>
                  <a:lnTo>
                    <a:pt x="1737" y="2376"/>
                  </a:lnTo>
                  <a:cubicBezTo>
                    <a:pt x="1731" y="2376"/>
                    <a:pt x="1726" y="2376"/>
                    <a:pt x="1726" y="2370"/>
                  </a:cubicBezTo>
                  <a:lnTo>
                    <a:pt x="1726" y="2370"/>
                  </a:lnTo>
                  <a:lnTo>
                    <a:pt x="1737" y="2376"/>
                  </a:lnTo>
                  <a:cubicBezTo>
                    <a:pt x="1743" y="2370"/>
                    <a:pt x="1715" y="2364"/>
                    <a:pt x="1715" y="2359"/>
                  </a:cubicBezTo>
                  <a:cubicBezTo>
                    <a:pt x="1731" y="2359"/>
                    <a:pt x="1743" y="2359"/>
                    <a:pt x="1743" y="2353"/>
                  </a:cubicBezTo>
                  <a:lnTo>
                    <a:pt x="1748" y="2353"/>
                  </a:lnTo>
                  <a:cubicBezTo>
                    <a:pt x="1748" y="2348"/>
                    <a:pt x="1731" y="2342"/>
                    <a:pt x="1726" y="2336"/>
                  </a:cubicBezTo>
                  <a:cubicBezTo>
                    <a:pt x="1748" y="2336"/>
                    <a:pt x="1737" y="2325"/>
                    <a:pt x="1748" y="2320"/>
                  </a:cubicBezTo>
                  <a:cubicBezTo>
                    <a:pt x="1748" y="2320"/>
                    <a:pt x="1731" y="2314"/>
                    <a:pt x="1731" y="2314"/>
                  </a:cubicBezTo>
                  <a:cubicBezTo>
                    <a:pt x="1735" y="2314"/>
                    <a:pt x="1729" y="2311"/>
                    <a:pt x="1729" y="2311"/>
                  </a:cubicBezTo>
                  <a:lnTo>
                    <a:pt x="1729" y="2311"/>
                  </a:lnTo>
                  <a:cubicBezTo>
                    <a:pt x="1730" y="2311"/>
                    <a:pt x="1731" y="2312"/>
                    <a:pt x="1737" y="2314"/>
                  </a:cubicBezTo>
                  <a:cubicBezTo>
                    <a:pt x="1754" y="2314"/>
                    <a:pt x="1748" y="2308"/>
                    <a:pt x="1754" y="2308"/>
                  </a:cubicBezTo>
                  <a:lnTo>
                    <a:pt x="1726" y="2303"/>
                  </a:lnTo>
                  <a:cubicBezTo>
                    <a:pt x="1765" y="2303"/>
                    <a:pt x="1720" y="2286"/>
                    <a:pt x="1748" y="2286"/>
                  </a:cubicBezTo>
                  <a:cubicBezTo>
                    <a:pt x="1743" y="2286"/>
                    <a:pt x="1743" y="2286"/>
                    <a:pt x="1737" y="2280"/>
                  </a:cubicBezTo>
                  <a:lnTo>
                    <a:pt x="1737" y="2280"/>
                  </a:lnTo>
                  <a:lnTo>
                    <a:pt x="1754" y="2286"/>
                  </a:lnTo>
                  <a:cubicBezTo>
                    <a:pt x="1754" y="2280"/>
                    <a:pt x="1759" y="2280"/>
                    <a:pt x="1754" y="2275"/>
                  </a:cubicBezTo>
                  <a:lnTo>
                    <a:pt x="1765" y="2275"/>
                  </a:lnTo>
                  <a:cubicBezTo>
                    <a:pt x="1765" y="2275"/>
                    <a:pt x="1731" y="2264"/>
                    <a:pt x="1731" y="2264"/>
                  </a:cubicBezTo>
                  <a:lnTo>
                    <a:pt x="1748" y="2264"/>
                  </a:lnTo>
                  <a:cubicBezTo>
                    <a:pt x="1748" y="2258"/>
                    <a:pt x="1765" y="2258"/>
                    <a:pt x="1754" y="2252"/>
                  </a:cubicBezTo>
                  <a:lnTo>
                    <a:pt x="1759" y="2252"/>
                  </a:lnTo>
                  <a:cubicBezTo>
                    <a:pt x="1759" y="2252"/>
                    <a:pt x="1773" y="2248"/>
                    <a:pt x="1755" y="2243"/>
                  </a:cubicBezTo>
                  <a:lnTo>
                    <a:pt x="1755" y="2243"/>
                  </a:lnTo>
                  <a:cubicBezTo>
                    <a:pt x="1755" y="2243"/>
                    <a:pt x="1755" y="2243"/>
                    <a:pt x="1755" y="2243"/>
                  </a:cubicBezTo>
                  <a:cubicBezTo>
                    <a:pt x="1760" y="2243"/>
                    <a:pt x="1755" y="2237"/>
                    <a:pt x="1751" y="2233"/>
                  </a:cubicBezTo>
                  <a:lnTo>
                    <a:pt x="1751" y="2233"/>
                  </a:lnTo>
                  <a:cubicBezTo>
                    <a:pt x="1754" y="2234"/>
                    <a:pt x="1756" y="2235"/>
                    <a:pt x="1759" y="2236"/>
                  </a:cubicBezTo>
                  <a:lnTo>
                    <a:pt x="1748" y="2230"/>
                  </a:lnTo>
                  <a:lnTo>
                    <a:pt x="1748" y="2230"/>
                  </a:lnTo>
                  <a:cubicBezTo>
                    <a:pt x="1749" y="2231"/>
                    <a:pt x="1750" y="2232"/>
                    <a:pt x="1751" y="2233"/>
                  </a:cubicBezTo>
                  <a:lnTo>
                    <a:pt x="1751" y="2233"/>
                  </a:lnTo>
                  <a:cubicBezTo>
                    <a:pt x="1741" y="2230"/>
                    <a:pt x="1737" y="2229"/>
                    <a:pt x="1737" y="2224"/>
                  </a:cubicBezTo>
                  <a:lnTo>
                    <a:pt x="1743" y="2224"/>
                  </a:lnTo>
                  <a:cubicBezTo>
                    <a:pt x="1744" y="2224"/>
                    <a:pt x="1744" y="2224"/>
                    <a:pt x="1743" y="2224"/>
                  </a:cubicBezTo>
                  <a:lnTo>
                    <a:pt x="1743" y="2224"/>
                  </a:lnTo>
                  <a:cubicBezTo>
                    <a:pt x="1747" y="2220"/>
                    <a:pt x="1744" y="2219"/>
                    <a:pt x="1737" y="2219"/>
                  </a:cubicBezTo>
                  <a:lnTo>
                    <a:pt x="1737" y="2219"/>
                  </a:lnTo>
                  <a:lnTo>
                    <a:pt x="1740" y="2222"/>
                  </a:lnTo>
                  <a:lnTo>
                    <a:pt x="1740" y="2222"/>
                  </a:lnTo>
                  <a:cubicBezTo>
                    <a:pt x="1737" y="2220"/>
                    <a:pt x="1735" y="2219"/>
                    <a:pt x="1736" y="2219"/>
                  </a:cubicBezTo>
                  <a:lnTo>
                    <a:pt x="1736" y="2219"/>
                  </a:lnTo>
                  <a:cubicBezTo>
                    <a:pt x="1737" y="2219"/>
                    <a:pt x="1737" y="2219"/>
                    <a:pt x="1737" y="2219"/>
                  </a:cubicBezTo>
                  <a:lnTo>
                    <a:pt x="1737" y="2219"/>
                  </a:lnTo>
                  <a:lnTo>
                    <a:pt x="1737" y="2219"/>
                  </a:lnTo>
                  <a:lnTo>
                    <a:pt x="1737" y="2219"/>
                  </a:lnTo>
                  <a:cubicBezTo>
                    <a:pt x="1737" y="2219"/>
                    <a:pt x="1737" y="2219"/>
                    <a:pt x="1736" y="2219"/>
                  </a:cubicBezTo>
                  <a:lnTo>
                    <a:pt x="1736" y="2219"/>
                  </a:lnTo>
                  <a:cubicBezTo>
                    <a:pt x="1735" y="2219"/>
                    <a:pt x="1733" y="2219"/>
                    <a:pt x="1731" y="2219"/>
                  </a:cubicBezTo>
                  <a:cubicBezTo>
                    <a:pt x="1731" y="2213"/>
                    <a:pt x="1737" y="2213"/>
                    <a:pt x="1748" y="2213"/>
                  </a:cubicBezTo>
                  <a:cubicBezTo>
                    <a:pt x="1743" y="2213"/>
                    <a:pt x="1731" y="2208"/>
                    <a:pt x="1737" y="2208"/>
                  </a:cubicBezTo>
                  <a:cubicBezTo>
                    <a:pt x="1743" y="2208"/>
                    <a:pt x="1743" y="2213"/>
                    <a:pt x="1748" y="2213"/>
                  </a:cubicBezTo>
                  <a:cubicBezTo>
                    <a:pt x="1754" y="2208"/>
                    <a:pt x="1731" y="2202"/>
                    <a:pt x="1748" y="2202"/>
                  </a:cubicBezTo>
                  <a:lnTo>
                    <a:pt x="1754" y="2202"/>
                  </a:lnTo>
                  <a:cubicBezTo>
                    <a:pt x="1754" y="2208"/>
                    <a:pt x="1748" y="2208"/>
                    <a:pt x="1748" y="2208"/>
                  </a:cubicBezTo>
                  <a:cubicBezTo>
                    <a:pt x="1757" y="2212"/>
                    <a:pt x="1763" y="2209"/>
                    <a:pt x="1773" y="2214"/>
                  </a:cubicBezTo>
                  <a:lnTo>
                    <a:pt x="1773" y="2214"/>
                  </a:lnTo>
                  <a:cubicBezTo>
                    <a:pt x="1764" y="2208"/>
                    <a:pt x="1755" y="2202"/>
                    <a:pt x="1759" y="2202"/>
                  </a:cubicBezTo>
                  <a:lnTo>
                    <a:pt x="1771" y="2202"/>
                  </a:lnTo>
                  <a:cubicBezTo>
                    <a:pt x="1771" y="2202"/>
                    <a:pt x="1771" y="2196"/>
                    <a:pt x="1765" y="2196"/>
                  </a:cubicBezTo>
                  <a:lnTo>
                    <a:pt x="1765" y="2196"/>
                  </a:lnTo>
                  <a:cubicBezTo>
                    <a:pt x="1771" y="2196"/>
                    <a:pt x="1771" y="2196"/>
                    <a:pt x="1771" y="2202"/>
                  </a:cubicBezTo>
                  <a:cubicBezTo>
                    <a:pt x="1776" y="2202"/>
                    <a:pt x="1776" y="2196"/>
                    <a:pt x="1776" y="2196"/>
                  </a:cubicBezTo>
                  <a:cubicBezTo>
                    <a:pt x="1765" y="2196"/>
                    <a:pt x="1765" y="2191"/>
                    <a:pt x="1754" y="2191"/>
                  </a:cubicBezTo>
                  <a:cubicBezTo>
                    <a:pt x="1754" y="2196"/>
                    <a:pt x="1754" y="2196"/>
                    <a:pt x="1754" y="2196"/>
                  </a:cubicBezTo>
                  <a:cubicBezTo>
                    <a:pt x="1748" y="2191"/>
                    <a:pt x="1743" y="2191"/>
                    <a:pt x="1754" y="2191"/>
                  </a:cubicBezTo>
                  <a:cubicBezTo>
                    <a:pt x="1743" y="2191"/>
                    <a:pt x="1737" y="2185"/>
                    <a:pt x="1731" y="2185"/>
                  </a:cubicBezTo>
                  <a:cubicBezTo>
                    <a:pt x="1754" y="2185"/>
                    <a:pt x="1759" y="2185"/>
                    <a:pt x="1771" y="2191"/>
                  </a:cubicBezTo>
                  <a:cubicBezTo>
                    <a:pt x="1765" y="2185"/>
                    <a:pt x="1771" y="2180"/>
                    <a:pt x="1748" y="2168"/>
                  </a:cubicBezTo>
                  <a:cubicBezTo>
                    <a:pt x="1748" y="2166"/>
                    <a:pt x="1749" y="2166"/>
                    <a:pt x="1750" y="2166"/>
                  </a:cubicBezTo>
                  <a:cubicBezTo>
                    <a:pt x="1752" y="2166"/>
                    <a:pt x="1756" y="2168"/>
                    <a:pt x="1759" y="2168"/>
                  </a:cubicBezTo>
                  <a:cubicBezTo>
                    <a:pt x="1759" y="2174"/>
                    <a:pt x="1759" y="2174"/>
                    <a:pt x="1765" y="2174"/>
                  </a:cubicBezTo>
                  <a:cubicBezTo>
                    <a:pt x="1759" y="2168"/>
                    <a:pt x="1765" y="2168"/>
                    <a:pt x="1748" y="2157"/>
                  </a:cubicBezTo>
                  <a:lnTo>
                    <a:pt x="1748" y="2157"/>
                  </a:lnTo>
                  <a:cubicBezTo>
                    <a:pt x="1754" y="2157"/>
                    <a:pt x="1759" y="2161"/>
                    <a:pt x="1761" y="2163"/>
                  </a:cubicBezTo>
                  <a:lnTo>
                    <a:pt x="1765" y="2163"/>
                  </a:lnTo>
                  <a:cubicBezTo>
                    <a:pt x="1767" y="2163"/>
                    <a:pt x="1769" y="2163"/>
                    <a:pt x="1770" y="2163"/>
                  </a:cubicBezTo>
                  <a:cubicBezTo>
                    <a:pt x="1783" y="2163"/>
                    <a:pt x="1742" y="2140"/>
                    <a:pt x="1759" y="2140"/>
                  </a:cubicBezTo>
                  <a:cubicBezTo>
                    <a:pt x="1760" y="2140"/>
                    <a:pt x="1760" y="2140"/>
                    <a:pt x="1761" y="2140"/>
                  </a:cubicBezTo>
                  <a:lnTo>
                    <a:pt x="1761" y="2140"/>
                  </a:lnTo>
                  <a:cubicBezTo>
                    <a:pt x="1780" y="2134"/>
                    <a:pt x="1755" y="2112"/>
                    <a:pt x="1782" y="2112"/>
                  </a:cubicBezTo>
                  <a:cubicBezTo>
                    <a:pt x="1787" y="2112"/>
                    <a:pt x="1776" y="2107"/>
                    <a:pt x="1771" y="2101"/>
                  </a:cubicBezTo>
                  <a:lnTo>
                    <a:pt x="1771" y="2101"/>
                  </a:lnTo>
                  <a:lnTo>
                    <a:pt x="1787" y="2107"/>
                  </a:lnTo>
                  <a:lnTo>
                    <a:pt x="1787" y="2107"/>
                  </a:lnTo>
                  <a:lnTo>
                    <a:pt x="1771" y="2096"/>
                  </a:lnTo>
                  <a:cubicBezTo>
                    <a:pt x="1770" y="2095"/>
                    <a:pt x="1770" y="2094"/>
                    <a:pt x="1771" y="2094"/>
                  </a:cubicBezTo>
                  <a:cubicBezTo>
                    <a:pt x="1774" y="2094"/>
                    <a:pt x="1784" y="2098"/>
                    <a:pt x="1789" y="2098"/>
                  </a:cubicBezTo>
                  <a:cubicBezTo>
                    <a:pt x="1792" y="2098"/>
                    <a:pt x="1793" y="2096"/>
                    <a:pt x="1787" y="2090"/>
                  </a:cubicBezTo>
                  <a:lnTo>
                    <a:pt x="1776" y="2090"/>
                  </a:lnTo>
                  <a:cubicBezTo>
                    <a:pt x="1780" y="2086"/>
                    <a:pt x="1779" y="2082"/>
                    <a:pt x="1781" y="2082"/>
                  </a:cubicBezTo>
                  <a:cubicBezTo>
                    <a:pt x="1782" y="2082"/>
                    <a:pt x="1784" y="2083"/>
                    <a:pt x="1787" y="2084"/>
                  </a:cubicBezTo>
                  <a:cubicBezTo>
                    <a:pt x="1787" y="2084"/>
                    <a:pt x="1776" y="2079"/>
                    <a:pt x="1782" y="2079"/>
                  </a:cubicBezTo>
                  <a:lnTo>
                    <a:pt x="1782" y="2079"/>
                  </a:lnTo>
                  <a:lnTo>
                    <a:pt x="1787" y="2084"/>
                  </a:lnTo>
                  <a:lnTo>
                    <a:pt x="1787" y="2079"/>
                  </a:lnTo>
                  <a:lnTo>
                    <a:pt x="1782" y="2073"/>
                  </a:lnTo>
                  <a:lnTo>
                    <a:pt x="1787" y="2073"/>
                  </a:lnTo>
                  <a:cubicBezTo>
                    <a:pt x="1799" y="2079"/>
                    <a:pt x="1804" y="2084"/>
                    <a:pt x="1810" y="2084"/>
                  </a:cubicBezTo>
                  <a:cubicBezTo>
                    <a:pt x="1810" y="2084"/>
                    <a:pt x="1804" y="2079"/>
                    <a:pt x="1804" y="2079"/>
                  </a:cubicBezTo>
                  <a:cubicBezTo>
                    <a:pt x="1804" y="2079"/>
                    <a:pt x="1804" y="2079"/>
                    <a:pt x="1810" y="2073"/>
                  </a:cubicBezTo>
                  <a:cubicBezTo>
                    <a:pt x="1821" y="2068"/>
                    <a:pt x="1827" y="2051"/>
                    <a:pt x="1832" y="2045"/>
                  </a:cubicBezTo>
                  <a:lnTo>
                    <a:pt x="1832" y="2045"/>
                  </a:lnTo>
                  <a:cubicBezTo>
                    <a:pt x="1832" y="2056"/>
                    <a:pt x="1827" y="2062"/>
                    <a:pt x="1827" y="2062"/>
                  </a:cubicBezTo>
                  <a:cubicBezTo>
                    <a:pt x="1827" y="2068"/>
                    <a:pt x="1832" y="2068"/>
                    <a:pt x="1832" y="2068"/>
                  </a:cubicBezTo>
                  <a:cubicBezTo>
                    <a:pt x="1832" y="2068"/>
                    <a:pt x="1832" y="2073"/>
                    <a:pt x="1832" y="2079"/>
                  </a:cubicBezTo>
                  <a:cubicBezTo>
                    <a:pt x="1832" y="2079"/>
                    <a:pt x="1836" y="2066"/>
                    <a:pt x="1838" y="2066"/>
                  </a:cubicBezTo>
                  <a:cubicBezTo>
                    <a:pt x="1838" y="2066"/>
                    <a:pt x="1838" y="2067"/>
                    <a:pt x="1838" y="2068"/>
                  </a:cubicBezTo>
                  <a:lnTo>
                    <a:pt x="1843" y="2051"/>
                  </a:lnTo>
                  <a:lnTo>
                    <a:pt x="1832" y="2062"/>
                  </a:lnTo>
                  <a:cubicBezTo>
                    <a:pt x="1832" y="2056"/>
                    <a:pt x="1838" y="2045"/>
                    <a:pt x="1843" y="2045"/>
                  </a:cubicBezTo>
                  <a:cubicBezTo>
                    <a:pt x="1843" y="2042"/>
                    <a:pt x="1843" y="2041"/>
                    <a:pt x="1842" y="2041"/>
                  </a:cubicBezTo>
                  <a:cubicBezTo>
                    <a:pt x="1841" y="2041"/>
                    <a:pt x="1840" y="2044"/>
                    <a:pt x="1839" y="2044"/>
                  </a:cubicBezTo>
                  <a:cubicBezTo>
                    <a:pt x="1838" y="2044"/>
                    <a:pt x="1838" y="2043"/>
                    <a:pt x="1838" y="2040"/>
                  </a:cubicBezTo>
                  <a:lnTo>
                    <a:pt x="1832" y="2040"/>
                  </a:lnTo>
                  <a:cubicBezTo>
                    <a:pt x="1832" y="2040"/>
                    <a:pt x="1836" y="2032"/>
                    <a:pt x="1837" y="2032"/>
                  </a:cubicBezTo>
                  <a:cubicBezTo>
                    <a:pt x="1838" y="2032"/>
                    <a:pt x="1838" y="2033"/>
                    <a:pt x="1838" y="2034"/>
                  </a:cubicBezTo>
                  <a:cubicBezTo>
                    <a:pt x="1838" y="2030"/>
                    <a:pt x="1837" y="2028"/>
                    <a:pt x="1836" y="2028"/>
                  </a:cubicBezTo>
                  <a:cubicBezTo>
                    <a:pt x="1834" y="2028"/>
                    <a:pt x="1830" y="2034"/>
                    <a:pt x="1828" y="2034"/>
                  </a:cubicBezTo>
                  <a:cubicBezTo>
                    <a:pt x="1827" y="2034"/>
                    <a:pt x="1827" y="2033"/>
                    <a:pt x="1827" y="2028"/>
                  </a:cubicBezTo>
                  <a:cubicBezTo>
                    <a:pt x="1821" y="2028"/>
                    <a:pt x="1821" y="2040"/>
                    <a:pt x="1810" y="2056"/>
                  </a:cubicBezTo>
                  <a:lnTo>
                    <a:pt x="1821" y="2017"/>
                  </a:lnTo>
                  <a:lnTo>
                    <a:pt x="1815" y="2034"/>
                  </a:lnTo>
                  <a:cubicBezTo>
                    <a:pt x="1815" y="2034"/>
                    <a:pt x="1813" y="2032"/>
                    <a:pt x="1813" y="2029"/>
                  </a:cubicBezTo>
                  <a:lnTo>
                    <a:pt x="1813" y="2029"/>
                  </a:lnTo>
                  <a:cubicBezTo>
                    <a:pt x="1812" y="2034"/>
                    <a:pt x="1814" y="2035"/>
                    <a:pt x="1810" y="2040"/>
                  </a:cubicBezTo>
                  <a:cubicBezTo>
                    <a:pt x="1810" y="2028"/>
                    <a:pt x="1799" y="2040"/>
                    <a:pt x="1804" y="2023"/>
                  </a:cubicBezTo>
                  <a:lnTo>
                    <a:pt x="1804" y="2023"/>
                  </a:lnTo>
                  <a:cubicBezTo>
                    <a:pt x="1799" y="2028"/>
                    <a:pt x="1804" y="2028"/>
                    <a:pt x="1799" y="2034"/>
                  </a:cubicBezTo>
                  <a:cubicBezTo>
                    <a:pt x="1800" y="2027"/>
                    <a:pt x="1800" y="2025"/>
                    <a:pt x="1800" y="2025"/>
                  </a:cubicBezTo>
                  <a:lnTo>
                    <a:pt x="1800" y="2025"/>
                  </a:lnTo>
                  <a:cubicBezTo>
                    <a:pt x="1799" y="2025"/>
                    <a:pt x="1796" y="2031"/>
                    <a:pt x="1794" y="2031"/>
                  </a:cubicBezTo>
                  <a:cubicBezTo>
                    <a:pt x="1793" y="2031"/>
                    <a:pt x="1793" y="2030"/>
                    <a:pt x="1793" y="2028"/>
                  </a:cubicBezTo>
                  <a:cubicBezTo>
                    <a:pt x="1799" y="2012"/>
                    <a:pt x="1799" y="2023"/>
                    <a:pt x="1799" y="2012"/>
                  </a:cubicBezTo>
                  <a:lnTo>
                    <a:pt x="1799" y="2012"/>
                  </a:lnTo>
                  <a:cubicBezTo>
                    <a:pt x="1796" y="2016"/>
                    <a:pt x="1794" y="2017"/>
                    <a:pt x="1793" y="2017"/>
                  </a:cubicBezTo>
                  <a:cubicBezTo>
                    <a:pt x="1790" y="2017"/>
                    <a:pt x="1791" y="2005"/>
                    <a:pt x="1789" y="2005"/>
                  </a:cubicBezTo>
                  <a:cubicBezTo>
                    <a:pt x="1788" y="2005"/>
                    <a:pt x="1788" y="2005"/>
                    <a:pt x="1787" y="2006"/>
                  </a:cubicBezTo>
                  <a:cubicBezTo>
                    <a:pt x="1787" y="2006"/>
                    <a:pt x="1787" y="2005"/>
                    <a:pt x="1788" y="2004"/>
                  </a:cubicBezTo>
                  <a:lnTo>
                    <a:pt x="1788" y="2004"/>
                  </a:lnTo>
                  <a:cubicBezTo>
                    <a:pt x="1786" y="2007"/>
                    <a:pt x="1784" y="2009"/>
                    <a:pt x="1782" y="2012"/>
                  </a:cubicBezTo>
                  <a:cubicBezTo>
                    <a:pt x="1782" y="2013"/>
                    <a:pt x="1781" y="2014"/>
                    <a:pt x="1780" y="2014"/>
                  </a:cubicBezTo>
                  <a:cubicBezTo>
                    <a:pt x="1778" y="2014"/>
                    <a:pt x="1774" y="2012"/>
                    <a:pt x="1771" y="2012"/>
                  </a:cubicBezTo>
                  <a:cubicBezTo>
                    <a:pt x="1776" y="2012"/>
                    <a:pt x="1765" y="2000"/>
                    <a:pt x="1765" y="1995"/>
                  </a:cubicBezTo>
                  <a:cubicBezTo>
                    <a:pt x="1759" y="2006"/>
                    <a:pt x="1754" y="2006"/>
                    <a:pt x="1754" y="2006"/>
                  </a:cubicBezTo>
                  <a:lnTo>
                    <a:pt x="1754" y="2006"/>
                  </a:lnTo>
                  <a:cubicBezTo>
                    <a:pt x="1754" y="1995"/>
                    <a:pt x="1754" y="1995"/>
                    <a:pt x="1759" y="1989"/>
                  </a:cubicBezTo>
                  <a:lnTo>
                    <a:pt x="1754" y="1989"/>
                  </a:lnTo>
                  <a:cubicBezTo>
                    <a:pt x="1754" y="1995"/>
                    <a:pt x="1754" y="1995"/>
                    <a:pt x="1748" y="1995"/>
                  </a:cubicBezTo>
                  <a:lnTo>
                    <a:pt x="1754" y="1984"/>
                  </a:lnTo>
                  <a:lnTo>
                    <a:pt x="1754" y="1984"/>
                  </a:lnTo>
                  <a:cubicBezTo>
                    <a:pt x="1750" y="1984"/>
                    <a:pt x="1746" y="1989"/>
                    <a:pt x="1743" y="1989"/>
                  </a:cubicBezTo>
                  <a:cubicBezTo>
                    <a:pt x="1741" y="1989"/>
                    <a:pt x="1739" y="1987"/>
                    <a:pt x="1737" y="1984"/>
                  </a:cubicBezTo>
                  <a:cubicBezTo>
                    <a:pt x="1734" y="1989"/>
                    <a:pt x="1733" y="1998"/>
                    <a:pt x="1731" y="2006"/>
                  </a:cubicBezTo>
                  <a:lnTo>
                    <a:pt x="1731" y="2006"/>
                  </a:lnTo>
                  <a:cubicBezTo>
                    <a:pt x="1731" y="2007"/>
                    <a:pt x="1729" y="2008"/>
                    <a:pt x="1727" y="2008"/>
                  </a:cubicBezTo>
                  <a:cubicBezTo>
                    <a:pt x="1726" y="2008"/>
                    <a:pt x="1726" y="2008"/>
                    <a:pt x="1726" y="2006"/>
                  </a:cubicBezTo>
                  <a:cubicBezTo>
                    <a:pt x="1731" y="1995"/>
                    <a:pt x="1726" y="2000"/>
                    <a:pt x="1731" y="1989"/>
                  </a:cubicBezTo>
                  <a:cubicBezTo>
                    <a:pt x="1731" y="1985"/>
                    <a:pt x="1731" y="1982"/>
                    <a:pt x="1731" y="1978"/>
                  </a:cubicBezTo>
                  <a:cubicBezTo>
                    <a:pt x="1731" y="1984"/>
                    <a:pt x="1726" y="1989"/>
                    <a:pt x="1726" y="1989"/>
                  </a:cubicBezTo>
                  <a:cubicBezTo>
                    <a:pt x="1721" y="1989"/>
                    <a:pt x="1724" y="1981"/>
                    <a:pt x="1725" y="1976"/>
                  </a:cubicBezTo>
                  <a:lnTo>
                    <a:pt x="1725" y="1976"/>
                  </a:lnTo>
                  <a:cubicBezTo>
                    <a:pt x="1725" y="1976"/>
                    <a:pt x="1724" y="1977"/>
                    <a:pt x="1720" y="1984"/>
                  </a:cubicBezTo>
                  <a:cubicBezTo>
                    <a:pt x="1720" y="1984"/>
                    <a:pt x="1720" y="1978"/>
                    <a:pt x="1720" y="1972"/>
                  </a:cubicBezTo>
                  <a:cubicBezTo>
                    <a:pt x="1715" y="1978"/>
                    <a:pt x="1709" y="1972"/>
                    <a:pt x="1709" y="1989"/>
                  </a:cubicBezTo>
                  <a:cubicBezTo>
                    <a:pt x="1707" y="1991"/>
                    <a:pt x="1705" y="1992"/>
                    <a:pt x="1703" y="1992"/>
                  </a:cubicBezTo>
                  <a:cubicBezTo>
                    <a:pt x="1696" y="1992"/>
                    <a:pt x="1691" y="1978"/>
                    <a:pt x="1687" y="1978"/>
                  </a:cubicBezTo>
                  <a:lnTo>
                    <a:pt x="1687" y="1972"/>
                  </a:lnTo>
                  <a:cubicBezTo>
                    <a:pt x="1681" y="1978"/>
                    <a:pt x="1675" y="1972"/>
                    <a:pt x="1670" y="1984"/>
                  </a:cubicBezTo>
                  <a:cubicBezTo>
                    <a:pt x="1670" y="1984"/>
                    <a:pt x="1670" y="1972"/>
                    <a:pt x="1675" y="1967"/>
                  </a:cubicBezTo>
                  <a:lnTo>
                    <a:pt x="1675" y="1967"/>
                  </a:lnTo>
                  <a:cubicBezTo>
                    <a:pt x="1672" y="1970"/>
                    <a:pt x="1669" y="1973"/>
                    <a:pt x="1667" y="1973"/>
                  </a:cubicBezTo>
                  <a:cubicBezTo>
                    <a:pt x="1665" y="1973"/>
                    <a:pt x="1664" y="1971"/>
                    <a:pt x="1664" y="1967"/>
                  </a:cubicBezTo>
                  <a:cubicBezTo>
                    <a:pt x="1670" y="1961"/>
                    <a:pt x="1664" y="1961"/>
                    <a:pt x="1670" y="1961"/>
                  </a:cubicBezTo>
                  <a:cubicBezTo>
                    <a:pt x="1667" y="1958"/>
                    <a:pt x="1667" y="1955"/>
                    <a:pt x="1666" y="1955"/>
                  </a:cubicBezTo>
                  <a:cubicBezTo>
                    <a:pt x="1665" y="1955"/>
                    <a:pt x="1663" y="1956"/>
                    <a:pt x="1659" y="1961"/>
                  </a:cubicBezTo>
                  <a:cubicBezTo>
                    <a:pt x="1663" y="1953"/>
                    <a:pt x="1661" y="1948"/>
                    <a:pt x="1659" y="1948"/>
                  </a:cubicBezTo>
                  <a:lnTo>
                    <a:pt x="1659" y="1948"/>
                  </a:lnTo>
                  <a:cubicBezTo>
                    <a:pt x="1659" y="1948"/>
                    <a:pt x="1659" y="1948"/>
                    <a:pt x="1659" y="1950"/>
                  </a:cubicBezTo>
                  <a:lnTo>
                    <a:pt x="1659" y="1956"/>
                  </a:lnTo>
                  <a:lnTo>
                    <a:pt x="1653" y="1956"/>
                  </a:lnTo>
                  <a:lnTo>
                    <a:pt x="1659" y="1939"/>
                  </a:lnTo>
                  <a:cubicBezTo>
                    <a:pt x="1658" y="1936"/>
                    <a:pt x="1656" y="1935"/>
                    <a:pt x="1655" y="1935"/>
                  </a:cubicBezTo>
                  <a:cubicBezTo>
                    <a:pt x="1649" y="1935"/>
                    <a:pt x="1641" y="1946"/>
                    <a:pt x="1637" y="1946"/>
                  </a:cubicBezTo>
                  <a:cubicBezTo>
                    <a:pt x="1635" y="1946"/>
                    <a:pt x="1635" y="1943"/>
                    <a:pt x="1636" y="1933"/>
                  </a:cubicBezTo>
                  <a:lnTo>
                    <a:pt x="1636" y="1933"/>
                  </a:lnTo>
                  <a:cubicBezTo>
                    <a:pt x="1631" y="1944"/>
                    <a:pt x="1636" y="1944"/>
                    <a:pt x="1631" y="1956"/>
                  </a:cubicBezTo>
                  <a:cubicBezTo>
                    <a:pt x="1631" y="1950"/>
                    <a:pt x="1631" y="1928"/>
                    <a:pt x="1631" y="1928"/>
                  </a:cubicBezTo>
                  <a:cubicBezTo>
                    <a:pt x="1630" y="1926"/>
                    <a:pt x="1629" y="1925"/>
                    <a:pt x="1628" y="1925"/>
                  </a:cubicBezTo>
                  <a:cubicBezTo>
                    <a:pt x="1624" y="1925"/>
                    <a:pt x="1620" y="1941"/>
                    <a:pt x="1616" y="1941"/>
                  </a:cubicBezTo>
                  <a:cubicBezTo>
                    <a:pt x="1615" y="1941"/>
                    <a:pt x="1615" y="1940"/>
                    <a:pt x="1614" y="1939"/>
                  </a:cubicBezTo>
                  <a:cubicBezTo>
                    <a:pt x="1614" y="1944"/>
                    <a:pt x="1608" y="1961"/>
                    <a:pt x="1603" y="1961"/>
                  </a:cubicBezTo>
                  <a:cubicBezTo>
                    <a:pt x="1603" y="1961"/>
                    <a:pt x="1608" y="1939"/>
                    <a:pt x="1608" y="1939"/>
                  </a:cubicBezTo>
                  <a:cubicBezTo>
                    <a:pt x="1613" y="1939"/>
                    <a:pt x="1614" y="1939"/>
                    <a:pt x="1614" y="1932"/>
                  </a:cubicBezTo>
                  <a:lnTo>
                    <a:pt x="1614" y="1932"/>
                  </a:lnTo>
                  <a:cubicBezTo>
                    <a:pt x="1614" y="1933"/>
                    <a:pt x="1614" y="1933"/>
                    <a:pt x="1614" y="1933"/>
                  </a:cubicBezTo>
                  <a:lnTo>
                    <a:pt x="1614" y="1928"/>
                  </a:lnTo>
                  <a:cubicBezTo>
                    <a:pt x="1614" y="1930"/>
                    <a:pt x="1614" y="1931"/>
                    <a:pt x="1614" y="1932"/>
                  </a:cubicBezTo>
                  <a:lnTo>
                    <a:pt x="1614" y="1932"/>
                  </a:lnTo>
                  <a:cubicBezTo>
                    <a:pt x="1613" y="1928"/>
                    <a:pt x="1608" y="1927"/>
                    <a:pt x="1608" y="1922"/>
                  </a:cubicBezTo>
                  <a:cubicBezTo>
                    <a:pt x="1608" y="1922"/>
                    <a:pt x="1608" y="1928"/>
                    <a:pt x="1608" y="1933"/>
                  </a:cubicBezTo>
                  <a:cubicBezTo>
                    <a:pt x="1608" y="1922"/>
                    <a:pt x="1603" y="1928"/>
                    <a:pt x="1597" y="1922"/>
                  </a:cubicBezTo>
                  <a:cubicBezTo>
                    <a:pt x="1597" y="1928"/>
                    <a:pt x="1597" y="1933"/>
                    <a:pt x="1597" y="1933"/>
                  </a:cubicBezTo>
                  <a:cubicBezTo>
                    <a:pt x="1596" y="1930"/>
                    <a:pt x="1594" y="1929"/>
                    <a:pt x="1593" y="1929"/>
                  </a:cubicBezTo>
                  <a:cubicBezTo>
                    <a:pt x="1589" y="1929"/>
                    <a:pt x="1584" y="1939"/>
                    <a:pt x="1580" y="1939"/>
                  </a:cubicBezTo>
                  <a:cubicBezTo>
                    <a:pt x="1580" y="1934"/>
                    <a:pt x="1588" y="1926"/>
                    <a:pt x="1584" y="1926"/>
                  </a:cubicBezTo>
                  <a:lnTo>
                    <a:pt x="1584" y="1926"/>
                  </a:lnTo>
                  <a:cubicBezTo>
                    <a:pt x="1584" y="1926"/>
                    <a:pt x="1582" y="1926"/>
                    <a:pt x="1580" y="1928"/>
                  </a:cubicBezTo>
                  <a:cubicBezTo>
                    <a:pt x="1580" y="1922"/>
                    <a:pt x="1586" y="1911"/>
                    <a:pt x="1586" y="1911"/>
                  </a:cubicBezTo>
                  <a:lnTo>
                    <a:pt x="1586" y="1911"/>
                  </a:lnTo>
                  <a:cubicBezTo>
                    <a:pt x="1585" y="1912"/>
                    <a:pt x="1584" y="1912"/>
                    <a:pt x="1584" y="1912"/>
                  </a:cubicBezTo>
                  <a:cubicBezTo>
                    <a:pt x="1580" y="1912"/>
                    <a:pt x="1580" y="1899"/>
                    <a:pt x="1580" y="1894"/>
                  </a:cubicBezTo>
                  <a:lnTo>
                    <a:pt x="1575" y="1905"/>
                  </a:lnTo>
                  <a:cubicBezTo>
                    <a:pt x="1575" y="1905"/>
                    <a:pt x="1575" y="1900"/>
                    <a:pt x="1575" y="1900"/>
                  </a:cubicBezTo>
                  <a:cubicBezTo>
                    <a:pt x="1575" y="1905"/>
                    <a:pt x="1569" y="1916"/>
                    <a:pt x="1563" y="1922"/>
                  </a:cubicBezTo>
                  <a:cubicBezTo>
                    <a:pt x="1563" y="1921"/>
                    <a:pt x="1563" y="1920"/>
                    <a:pt x="1563" y="1920"/>
                  </a:cubicBezTo>
                  <a:cubicBezTo>
                    <a:pt x="1562" y="1920"/>
                    <a:pt x="1562" y="1921"/>
                    <a:pt x="1561" y="1921"/>
                  </a:cubicBezTo>
                  <a:cubicBezTo>
                    <a:pt x="1561" y="1921"/>
                    <a:pt x="1561" y="1919"/>
                    <a:pt x="1563" y="1911"/>
                  </a:cubicBezTo>
                  <a:cubicBezTo>
                    <a:pt x="1563" y="1913"/>
                    <a:pt x="1563" y="1914"/>
                    <a:pt x="1563" y="1914"/>
                  </a:cubicBezTo>
                  <a:cubicBezTo>
                    <a:pt x="1564" y="1914"/>
                    <a:pt x="1565" y="1900"/>
                    <a:pt x="1569" y="1900"/>
                  </a:cubicBezTo>
                  <a:cubicBezTo>
                    <a:pt x="1569" y="1894"/>
                    <a:pt x="1569" y="1894"/>
                    <a:pt x="1569" y="1894"/>
                  </a:cubicBezTo>
                  <a:cubicBezTo>
                    <a:pt x="1569" y="1891"/>
                    <a:pt x="1569" y="1889"/>
                    <a:pt x="1568" y="1889"/>
                  </a:cubicBezTo>
                  <a:cubicBezTo>
                    <a:pt x="1567" y="1889"/>
                    <a:pt x="1563" y="1906"/>
                    <a:pt x="1559" y="1906"/>
                  </a:cubicBezTo>
                  <a:cubicBezTo>
                    <a:pt x="1559" y="1906"/>
                    <a:pt x="1558" y="1906"/>
                    <a:pt x="1558" y="1905"/>
                  </a:cubicBezTo>
                  <a:cubicBezTo>
                    <a:pt x="1558" y="1902"/>
                    <a:pt x="1558" y="1897"/>
                    <a:pt x="1558" y="1894"/>
                  </a:cubicBezTo>
                  <a:cubicBezTo>
                    <a:pt x="1558" y="1894"/>
                    <a:pt x="1552" y="1905"/>
                    <a:pt x="1552" y="1911"/>
                  </a:cubicBezTo>
                  <a:cubicBezTo>
                    <a:pt x="1551" y="1910"/>
                    <a:pt x="1550" y="1909"/>
                    <a:pt x="1549" y="1909"/>
                  </a:cubicBezTo>
                  <a:cubicBezTo>
                    <a:pt x="1547" y="1909"/>
                    <a:pt x="1546" y="1912"/>
                    <a:pt x="1544" y="1912"/>
                  </a:cubicBezTo>
                  <a:cubicBezTo>
                    <a:pt x="1543" y="1912"/>
                    <a:pt x="1542" y="1912"/>
                    <a:pt x="1541" y="1911"/>
                  </a:cubicBezTo>
                  <a:lnTo>
                    <a:pt x="1541" y="1911"/>
                  </a:lnTo>
                  <a:lnTo>
                    <a:pt x="1547" y="1916"/>
                  </a:lnTo>
                  <a:cubicBezTo>
                    <a:pt x="1541" y="1922"/>
                    <a:pt x="1541" y="1922"/>
                    <a:pt x="1535" y="1922"/>
                  </a:cubicBezTo>
                  <a:cubicBezTo>
                    <a:pt x="1535" y="1919"/>
                    <a:pt x="1537" y="1919"/>
                    <a:pt x="1538" y="1919"/>
                  </a:cubicBezTo>
                  <a:cubicBezTo>
                    <a:pt x="1540" y="1919"/>
                    <a:pt x="1541" y="1919"/>
                    <a:pt x="1541" y="1916"/>
                  </a:cubicBezTo>
                  <a:lnTo>
                    <a:pt x="1541" y="1916"/>
                  </a:lnTo>
                  <a:cubicBezTo>
                    <a:pt x="1539" y="1918"/>
                    <a:pt x="1538" y="1919"/>
                    <a:pt x="1537" y="1919"/>
                  </a:cubicBezTo>
                  <a:cubicBezTo>
                    <a:pt x="1532" y="1919"/>
                    <a:pt x="1534" y="1908"/>
                    <a:pt x="1532" y="1908"/>
                  </a:cubicBezTo>
                  <a:cubicBezTo>
                    <a:pt x="1531" y="1908"/>
                    <a:pt x="1531" y="1909"/>
                    <a:pt x="1530" y="1911"/>
                  </a:cubicBezTo>
                  <a:cubicBezTo>
                    <a:pt x="1530" y="1905"/>
                    <a:pt x="1535" y="1894"/>
                    <a:pt x="1535" y="1888"/>
                  </a:cubicBezTo>
                  <a:lnTo>
                    <a:pt x="1535" y="1888"/>
                  </a:lnTo>
                  <a:cubicBezTo>
                    <a:pt x="1533" y="1891"/>
                    <a:pt x="1532" y="1892"/>
                    <a:pt x="1530" y="1892"/>
                  </a:cubicBezTo>
                  <a:cubicBezTo>
                    <a:pt x="1527" y="1892"/>
                    <a:pt x="1528" y="1882"/>
                    <a:pt x="1526" y="1882"/>
                  </a:cubicBezTo>
                  <a:cubicBezTo>
                    <a:pt x="1525" y="1882"/>
                    <a:pt x="1525" y="1882"/>
                    <a:pt x="1524" y="1883"/>
                  </a:cubicBezTo>
                  <a:cubicBezTo>
                    <a:pt x="1524" y="1894"/>
                    <a:pt x="1524" y="1894"/>
                    <a:pt x="1519" y="1900"/>
                  </a:cubicBezTo>
                  <a:lnTo>
                    <a:pt x="1530" y="1900"/>
                  </a:lnTo>
                  <a:lnTo>
                    <a:pt x="1524" y="1905"/>
                  </a:lnTo>
                  <a:lnTo>
                    <a:pt x="1524" y="1905"/>
                  </a:lnTo>
                  <a:cubicBezTo>
                    <a:pt x="1519" y="1916"/>
                    <a:pt x="1519" y="1911"/>
                    <a:pt x="1519" y="1922"/>
                  </a:cubicBezTo>
                  <a:cubicBezTo>
                    <a:pt x="1519" y="1917"/>
                    <a:pt x="1518" y="1915"/>
                    <a:pt x="1516" y="1915"/>
                  </a:cubicBezTo>
                  <a:cubicBezTo>
                    <a:pt x="1514" y="1915"/>
                    <a:pt x="1511" y="1920"/>
                    <a:pt x="1509" y="1920"/>
                  </a:cubicBezTo>
                  <a:cubicBezTo>
                    <a:pt x="1508" y="1920"/>
                    <a:pt x="1507" y="1919"/>
                    <a:pt x="1507" y="1916"/>
                  </a:cubicBezTo>
                  <a:lnTo>
                    <a:pt x="1519" y="1888"/>
                  </a:lnTo>
                  <a:cubicBezTo>
                    <a:pt x="1519" y="1886"/>
                    <a:pt x="1518" y="1885"/>
                    <a:pt x="1517" y="1885"/>
                  </a:cubicBezTo>
                  <a:cubicBezTo>
                    <a:pt x="1513" y="1885"/>
                    <a:pt x="1504" y="1895"/>
                    <a:pt x="1499" y="1895"/>
                  </a:cubicBezTo>
                  <a:cubicBezTo>
                    <a:pt x="1498" y="1895"/>
                    <a:pt x="1497" y="1895"/>
                    <a:pt x="1496" y="1894"/>
                  </a:cubicBezTo>
                  <a:lnTo>
                    <a:pt x="1496" y="1900"/>
                  </a:lnTo>
                  <a:cubicBezTo>
                    <a:pt x="1496" y="1901"/>
                    <a:pt x="1496" y="1902"/>
                    <a:pt x="1495" y="1902"/>
                  </a:cubicBezTo>
                  <a:cubicBezTo>
                    <a:pt x="1493" y="1902"/>
                    <a:pt x="1491" y="1900"/>
                    <a:pt x="1491" y="1900"/>
                  </a:cubicBezTo>
                  <a:cubicBezTo>
                    <a:pt x="1491" y="1894"/>
                    <a:pt x="1491" y="1888"/>
                    <a:pt x="1491" y="1883"/>
                  </a:cubicBezTo>
                  <a:cubicBezTo>
                    <a:pt x="1491" y="1888"/>
                    <a:pt x="1485" y="1877"/>
                    <a:pt x="1479" y="1900"/>
                  </a:cubicBezTo>
                  <a:lnTo>
                    <a:pt x="1479" y="1883"/>
                  </a:lnTo>
                  <a:cubicBezTo>
                    <a:pt x="1479" y="1882"/>
                    <a:pt x="1479" y="1882"/>
                    <a:pt x="1479" y="1882"/>
                  </a:cubicBezTo>
                  <a:cubicBezTo>
                    <a:pt x="1478" y="1882"/>
                    <a:pt x="1470" y="1900"/>
                    <a:pt x="1464" y="1900"/>
                  </a:cubicBezTo>
                  <a:cubicBezTo>
                    <a:pt x="1464" y="1900"/>
                    <a:pt x="1463" y="1900"/>
                    <a:pt x="1463" y="1900"/>
                  </a:cubicBezTo>
                  <a:cubicBezTo>
                    <a:pt x="1468" y="1894"/>
                    <a:pt x="1463" y="1888"/>
                    <a:pt x="1474" y="1883"/>
                  </a:cubicBezTo>
                  <a:cubicBezTo>
                    <a:pt x="1471" y="1880"/>
                    <a:pt x="1470" y="1879"/>
                    <a:pt x="1469" y="1879"/>
                  </a:cubicBezTo>
                  <a:cubicBezTo>
                    <a:pt x="1468" y="1879"/>
                    <a:pt x="1468" y="1880"/>
                    <a:pt x="1468" y="1883"/>
                  </a:cubicBezTo>
                  <a:cubicBezTo>
                    <a:pt x="1468" y="1882"/>
                    <a:pt x="1468" y="1882"/>
                    <a:pt x="1468" y="1882"/>
                  </a:cubicBezTo>
                  <a:cubicBezTo>
                    <a:pt x="1466" y="1882"/>
                    <a:pt x="1461" y="1887"/>
                    <a:pt x="1459" y="1887"/>
                  </a:cubicBezTo>
                  <a:cubicBezTo>
                    <a:pt x="1458" y="1887"/>
                    <a:pt x="1457" y="1886"/>
                    <a:pt x="1457" y="1883"/>
                  </a:cubicBezTo>
                  <a:cubicBezTo>
                    <a:pt x="1457" y="1887"/>
                    <a:pt x="1453" y="1895"/>
                    <a:pt x="1452" y="1895"/>
                  </a:cubicBezTo>
                  <a:cubicBezTo>
                    <a:pt x="1452" y="1895"/>
                    <a:pt x="1451" y="1895"/>
                    <a:pt x="1451" y="1894"/>
                  </a:cubicBezTo>
                  <a:cubicBezTo>
                    <a:pt x="1451" y="1894"/>
                    <a:pt x="1446" y="1894"/>
                    <a:pt x="1446" y="1905"/>
                  </a:cubicBezTo>
                  <a:cubicBezTo>
                    <a:pt x="1446" y="1891"/>
                    <a:pt x="1442" y="1891"/>
                    <a:pt x="1437" y="1891"/>
                  </a:cubicBezTo>
                  <a:cubicBezTo>
                    <a:pt x="1433" y="1891"/>
                    <a:pt x="1429" y="1891"/>
                    <a:pt x="1429" y="1877"/>
                  </a:cubicBezTo>
                  <a:cubicBezTo>
                    <a:pt x="1425" y="1877"/>
                    <a:pt x="1422" y="1880"/>
                    <a:pt x="1418" y="1880"/>
                  </a:cubicBezTo>
                  <a:cubicBezTo>
                    <a:pt x="1416" y="1880"/>
                    <a:pt x="1414" y="1879"/>
                    <a:pt x="1412" y="1877"/>
                  </a:cubicBezTo>
                  <a:lnTo>
                    <a:pt x="1412" y="1877"/>
                  </a:lnTo>
                  <a:cubicBezTo>
                    <a:pt x="1409" y="1882"/>
                    <a:pt x="1406" y="1891"/>
                    <a:pt x="1403" y="1891"/>
                  </a:cubicBezTo>
                  <a:cubicBezTo>
                    <a:pt x="1403" y="1891"/>
                    <a:pt x="1402" y="1890"/>
                    <a:pt x="1401" y="1888"/>
                  </a:cubicBezTo>
                  <a:cubicBezTo>
                    <a:pt x="1401" y="1880"/>
                    <a:pt x="1402" y="1879"/>
                    <a:pt x="1404" y="1879"/>
                  </a:cubicBezTo>
                  <a:cubicBezTo>
                    <a:pt x="1404" y="1879"/>
                    <a:pt x="1405" y="1879"/>
                    <a:pt x="1406" y="1879"/>
                  </a:cubicBezTo>
                  <a:cubicBezTo>
                    <a:pt x="1406" y="1879"/>
                    <a:pt x="1407" y="1879"/>
                    <a:pt x="1407" y="1877"/>
                  </a:cubicBezTo>
                  <a:cubicBezTo>
                    <a:pt x="1411" y="1866"/>
                    <a:pt x="1410" y="1864"/>
                    <a:pt x="1408" y="1864"/>
                  </a:cubicBezTo>
                  <a:lnTo>
                    <a:pt x="1408" y="1864"/>
                  </a:lnTo>
                  <a:cubicBezTo>
                    <a:pt x="1406" y="1864"/>
                    <a:pt x="1403" y="1866"/>
                    <a:pt x="1401" y="1866"/>
                  </a:cubicBezTo>
                  <a:cubicBezTo>
                    <a:pt x="1400" y="1866"/>
                    <a:pt x="1399" y="1865"/>
                    <a:pt x="1401" y="1860"/>
                  </a:cubicBezTo>
                  <a:cubicBezTo>
                    <a:pt x="1401" y="1857"/>
                    <a:pt x="1400" y="1856"/>
                    <a:pt x="1399" y="1856"/>
                  </a:cubicBezTo>
                  <a:cubicBezTo>
                    <a:pt x="1396" y="1856"/>
                    <a:pt x="1391" y="1862"/>
                    <a:pt x="1387" y="1862"/>
                  </a:cubicBezTo>
                  <a:cubicBezTo>
                    <a:pt x="1386" y="1862"/>
                    <a:pt x="1385" y="1861"/>
                    <a:pt x="1384" y="1860"/>
                  </a:cubicBezTo>
                  <a:cubicBezTo>
                    <a:pt x="1380" y="1870"/>
                    <a:pt x="1371" y="1875"/>
                    <a:pt x="1365" y="1877"/>
                  </a:cubicBezTo>
                  <a:lnTo>
                    <a:pt x="1365" y="1877"/>
                  </a:lnTo>
                  <a:cubicBezTo>
                    <a:pt x="1366" y="1874"/>
                    <a:pt x="1367" y="1871"/>
                    <a:pt x="1368" y="1868"/>
                  </a:cubicBezTo>
                  <a:lnTo>
                    <a:pt x="1368" y="1868"/>
                  </a:lnTo>
                  <a:cubicBezTo>
                    <a:pt x="1366" y="1870"/>
                    <a:pt x="1365" y="1871"/>
                    <a:pt x="1362" y="1877"/>
                  </a:cubicBezTo>
                  <a:cubicBezTo>
                    <a:pt x="1363" y="1877"/>
                    <a:pt x="1364" y="1877"/>
                    <a:pt x="1365" y="1877"/>
                  </a:cubicBezTo>
                  <a:lnTo>
                    <a:pt x="1365" y="1877"/>
                  </a:lnTo>
                  <a:cubicBezTo>
                    <a:pt x="1364" y="1879"/>
                    <a:pt x="1363" y="1881"/>
                    <a:pt x="1362" y="1883"/>
                  </a:cubicBezTo>
                  <a:cubicBezTo>
                    <a:pt x="1362" y="1872"/>
                    <a:pt x="1362" y="1866"/>
                    <a:pt x="1362" y="1855"/>
                  </a:cubicBezTo>
                  <a:lnTo>
                    <a:pt x="1367" y="1855"/>
                  </a:lnTo>
                  <a:cubicBezTo>
                    <a:pt x="1369" y="1849"/>
                    <a:pt x="1369" y="1847"/>
                    <a:pt x="1368" y="1847"/>
                  </a:cubicBezTo>
                  <a:lnTo>
                    <a:pt x="1368" y="1847"/>
                  </a:lnTo>
                  <a:cubicBezTo>
                    <a:pt x="1367" y="1847"/>
                    <a:pt x="1364" y="1850"/>
                    <a:pt x="1362" y="1850"/>
                  </a:cubicBezTo>
                  <a:cubicBezTo>
                    <a:pt x="1362" y="1850"/>
                    <a:pt x="1362" y="1850"/>
                    <a:pt x="1362" y="1849"/>
                  </a:cubicBezTo>
                  <a:lnTo>
                    <a:pt x="1362" y="1844"/>
                  </a:lnTo>
                  <a:cubicBezTo>
                    <a:pt x="1356" y="1844"/>
                    <a:pt x="1351" y="1860"/>
                    <a:pt x="1345" y="1860"/>
                  </a:cubicBezTo>
                  <a:lnTo>
                    <a:pt x="1339" y="1866"/>
                  </a:lnTo>
                  <a:cubicBezTo>
                    <a:pt x="1338" y="1868"/>
                    <a:pt x="1338" y="1869"/>
                    <a:pt x="1337" y="1869"/>
                  </a:cubicBezTo>
                  <a:cubicBezTo>
                    <a:pt x="1336" y="1869"/>
                    <a:pt x="1337" y="1863"/>
                    <a:pt x="1336" y="1863"/>
                  </a:cubicBezTo>
                  <a:cubicBezTo>
                    <a:pt x="1336" y="1863"/>
                    <a:pt x="1335" y="1864"/>
                    <a:pt x="1334" y="1866"/>
                  </a:cubicBezTo>
                  <a:lnTo>
                    <a:pt x="1339" y="1844"/>
                  </a:lnTo>
                  <a:lnTo>
                    <a:pt x="1339" y="1844"/>
                  </a:lnTo>
                  <a:cubicBezTo>
                    <a:pt x="1334" y="1849"/>
                    <a:pt x="1323" y="1860"/>
                    <a:pt x="1317" y="1860"/>
                  </a:cubicBezTo>
                  <a:cubicBezTo>
                    <a:pt x="1328" y="1849"/>
                    <a:pt x="1334" y="1844"/>
                    <a:pt x="1339" y="1838"/>
                  </a:cubicBezTo>
                  <a:lnTo>
                    <a:pt x="1339" y="1838"/>
                  </a:lnTo>
                  <a:cubicBezTo>
                    <a:pt x="1339" y="1838"/>
                    <a:pt x="1334" y="1838"/>
                    <a:pt x="1328" y="1844"/>
                  </a:cubicBezTo>
                  <a:cubicBezTo>
                    <a:pt x="1323" y="1855"/>
                    <a:pt x="1317" y="1860"/>
                    <a:pt x="1311" y="1860"/>
                  </a:cubicBezTo>
                  <a:cubicBezTo>
                    <a:pt x="1323" y="1827"/>
                    <a:pt x="1300" y="1844"/>
                    <a:pt x="1306" y="1821"/>
                  </a:cubicBezTo>
                  <a:lnTo>
                    <a:pt x="1306" y="1821"/>
                  </a:lnTo>
                  <a:cubicBezTo>
                    <a:pt x="1304" y="1822"/>
                    <a:pt x="1303" y="1822"/>
                    <a:pt x="1301" y="1822"/>
                  </a:cubicBezTo>
                  <a:cubicBezTo>
                    <a:pt x="1293" y="1822"/>
                    <a:pt x="1287" y="1809"/>
                    <a:pt x="1278" y="1804"/>
                  </a:cubicBezTo>
                  <a:cubicBezTo>
                    <a:pt x="1278" y="1818"/>
                    <a:pt x="1278" y="1818"/>
                    <a:pt x="1276" y="1818"/>
                  </a:cubicBezTo>
                  <a:cubicBezTo>
                    <a:pt x="1275" y="1818"/>
                    <a:pt x="1272" y="1818"/>
                    <a:pt x="1267" y="1832"/>
                  </a:cubicBezTo>
                  <a:lnTo>
                    <a:pt x="1261" y="1816"/>
                  </a:lnTo>
                  <a:cubicBezTo>
                    <a:pt x="1267" y="1804"/>
                    <a:pt x="1267" y="1810"/>
                    <a:pt x="1272" y="1804"/>
                  </a:cubicBezTo>
                  <a:cubicBezTo>
                    <a:pt x="1267" y="1799"/>
                    <a:pt x="1272" y="1788"/>
                    <a:pt x="1272" y="1782"/>
                  </a:cubicBezTo>
                  <a:lnTo>
                    <a:pt x="1272" y="1782"/>
                  </a:lnTo>
                  <a:cubicBezTo>
                    <a:pt x="1269" y="1788"/>
                    <a:pt x="1268" y="1791"/>
                    <a:pt x="1266" y="1791"/>
                  </a:cubicBezTo>
                  <a:cubicBezTo>
                    <a:pt x="1265" y="1791"/>
                    <a:pt x="1263" y="1790"/>
                    <a:pt x="1261" y="1788"/>
                  </a:cubicBezTo>
                  <a:lnTo>
                    <a:pt x="1261" y="1804"/>
                  </a:lnTo>
                  <a:cubicBezTo>
                    <a:pt x="1260" y="1806"/>
                    <a:pt x="1258" y="1806"/>
                    <a:pt x="1258" y="1806"/>
                  </a:cubicBezTo>
                  <a:cubicBezTo>
                    <a:pt x="1253" y="1806"/>
                    <a:pt x="1257" y="1789"/>
                    <a:pt x="1254" y="1789"/>
                  </a:cubicBezTo>
                  <a:lnTo>
                    <a:pt x="1254" y="1789"/>
                  </a:lnTo>
                  <a:cubicBezTo>
                    <a:pt x="1253" y="1789"/>
                    <a:pt x="1252" y="1790"/>
                    <a:pt x="1250" y="1793"/>
                  </a:cubicBezTo>
                  <a:lnTo>
                    <a:pt x="1255" y="1782"/>
                  </a:lnTo>
                  <a:lnTo>
                    <a:pt x="1255" y="1782"/>
                  </a:lnTo>
                  <a:cubicBezTo>
                    <a:pt x="1250" y="1788"/>
                    <a:pt x="1244" y="1776"/>
                    <a:pt x="1233" y="1799"/>
                  </a:cubicBezTo>
                  <a:cubicBezTo>
                    <a:pt x="1233" y="1793"/>
                    <a:pt x="1233" y="1788"/>
                    <a:pt x="1239" y="1788"/>
                  </a:cubicBezTo>
                  <a:cubicBezTo>
                    <a:pt x="1237" y="1787"/>
                    <a:pt x="1236" y="1787"/>
                    <a:pt x="1234" y="1787"/>
                  </a:cubicBezTo>
                  <a:cubicBezTo>
                    <a:pt x="1227" y="1787"/>
                    <a:pt x="1218" y="1794"/>
                    <a:pt x="1212" y="1794"/>
                  </a:cubicBezTo>
                  <a:cubicBezTo>
                    <a:pt x="1209" y="1794"/>
                    <a:pt x="1207" y="1792"/>
                    <a:pt x="1205" y="1788"/>
                  </a:cubicBezTo>
                  <a:lnTo>
                    <a:pt x="1211" y="1782"/>
                  </a:lnTo>
                  <a:lnTo>
                    <a:pt x="1211" y="1782"/>
                  </a:lnTo>
                  <a:cubicBezTo>
                    <a:pt x="1207" y="1782"/>
                    <a:pt x="1203" y="1787"/>
                    <a:pt x="1201" y="1787"/>
                  </a:cubicBezTo>
                  <a:cubicBezTo>
                    <a:pt x="1200" y="1787"/>
                    <a:pt x="1200" y="1786"/>
                    <a:pt x="1199" y="1783"/>
                  </a:cubicBezTo>
                  <a:lnTo>
                    <a:pt x="1199" y="1783"/>
                  </a:lnTo>
                  <a:cubicBezTo>
                    <a:pt x="1198" y="1784"/>
                    <a:pt x="1197" y="1784"/>
                    <a:pt x="1196" y="1784"/>
                  </a:cubicBezTo>
                  <a:cubicBezTo>
                    <a:pt x="1195" y="1784"/>
                    <a:pt x="1194" y="1784"/>
                    <a:pt x="1194" y="1782"/>
                  </a:cubicBezTo>
                  <a:lnTo>
                    <a:pt x="1199" y="1776"/>
                  </a:lnTo>
                  <a:cubicBezTo>
                    <a:pt x="1198" y="1774"/>
                    <a:pt x="1197" y="1773"/>
                    <a:pt x="1195" y="1773"/>
                  </a:cubicBezTo>
                  <a:cubicBezTo>
                    <a:pt x="1189" y="1773"/>
                    <a:pt x="1180" y="1789"/>
                    <a:pt x="1171" y="1793"/>
                  </a:cubicBezTo>
                  <a:cubicBezTo>
                    <a:pt x="1177" y="1771"/>
                    <a:pt x="1171" y="1765"/>
                    <a:pt x="1171" y="1760"/>
                  </a:cubicBezTo>
                  <a:lnTo>
                    <a:pt x="1171" y="1754"/>
                  </a:lnTo>
                  <a:cubicBezTo>
                    <a:pt x="1170" y="1753"/>
                    <a:pt x="1168" y="1753"/>
                    <a:pt x="1167" y="1753"/>
                  </a:cubicBezTo>
                  <a:cubicBezTo>
                    <a:pt x="1157" y="1753"/>
                    <a:pt x="1147" y="1766"/>
                    <a:pt x="1138" y="1771"/>
                  </a:cubicBezTo>
                  <a:cubicBezTo>
                    <a:pt x="1138" y="1748"/>
                    <a:pt x="1121" y="1754"/>
                    <a:pt x="1115" y="1743"/>
                  </a:cubicBezTo>
                  <a:cubicBezTo>
                    <a:pt x="1115" y="1743"/>
                    <a:pt x="1110" y="1754"/>
                    <a:pt x="1104" y="1760"/>
                  </a:cubicBezTo>
                  <a:cubicBezTo>
                    <a:pt x="1104" y="1759"/>
                    <a:pt x="1104" y="1758"/>
                    <a:pt x="1104" y="1758"/>
                  </a:cubicBezTo>
                  <a:cubicBezTo>
                    <a:pt x="1103" y="1758"/>
                    <a:pt x="1102" y="1762"/>
                    <a:pt x="1102" y="1762"/>
                  </a:cubicBezTo>
                  <a:cubicBezTo>
                    <a:pt x="1102" y="1762"/>
                    <a:pt x="1102" y="1760"/>
                    <a:pt x="1104" y="1754"/>
                  </a:cubicBezTo>
                  <a:cubicBezTo>
                    <a:pt x="1108" y="1739"/>
                    <a:pt x="1104" y="1737"/>
                    <a:pt x="1101" y="1737"/>
                  </a:cubicBezTo>
                  <a:cubicBezTo>
                    <a:pt x="1100" y="1737"/>
                    <a:pt x="1099" y="1737"/>
                    <a:pt x="1099" y="1737"/>
                  </a:cubicBezTo>
                  <a:lnTo>
                    <a:pt x="1087" y="1760"/>
                  </a:lnTo>
                  <a:cubicBezTo>
                    <a:pt x="1089" y="1746"/>
                    <a:pt x="1086" y="1742"/>
                    <a:pt x="1082" y="1742"/>
                  </a:cubicBezTo>
                  <a:cubicBezTo>
                    <a:pt x="1078" y="1742"/>
                    <a:pt x="1073" y="1745"/>
                    <a:pt x="1069" y="1745"/>
                  </a:cubicBezTo>
                  <a:cubicBezTo>
                    <a:pt x="1065" y="1745"/>
                    <a:pt x="1063" y="1742"/>
                    <a:pt x="1065" y="1732"/>
                  </a:cubicBezTo>
                  <a:lnTo>
                    <a:pt x="1065" y="1732"/>
                  </a:lnTo>
                  <a:cubicBezTo>
                    <a:pt x="1059" y="1737"/>
                    <a:pt x="1059" y="1737"/>
                    <a:pt x="1054" y="1737"/>
                  </a:cubicBezTo>
                  <a:lnTo>
                    <a:pt x="1059" y="1726"/>
                  </a:lnTo>
                  <a:cubicBezTo>
                    <a:pt x="1054" y="1720"/>
                    <a:pt x="1054" y="1720"/>
                    <a:pt x="1043" y="1720"/>
                  </a:cubicBezTo>
                  <a:lnTo>
                    <a:pt x="1048" y="1709"/>
                  </a:lnTo>
                  <a:lnTo>
                    <a:pt x="1048" y="1709"/>
                  </a:lnTo>
                  <a:cubicBezTo>
                    <a:pt x="1043" y="1709"/>
                    <a:pt x="1033" y="1743"/>
                    <a:pt x="1027" y="1743"/>
                  </a:cubicBezTo>
                  <a:cubicBezTo>
                    <a:pt x="1027" y="1743"/>
                    <a:pt x="1026" y="1743"/>
                    <a:pt x="1026" y="1743"/>
                  </a:cubicBezTo>
                  <a:lnTo>
                    <a:pt x="1031" y="1726"/>
                  </a:lnTo>
                  <a:cubicBezTo>
                    <a:pt x="1027" y="1726"/>
                    <a:pt x="1023" y="1714"/>
                    <a:pt x="1017" y="1714"/>
                  </a:cubicBezTo>
                  <a:cubicBezTo>
                    <a:pt x="1015" y="1714"/>
                    <a:pt x="1012" y="1716"/>
                    <a:pt x="1009" y="1720"/>
                  </a:cubicBezTo>
                  <a:cubicBezTo>
                    <a:pt x="1009" y="1715"/>
                    <a:pt x="1009" y="1709"/>
                    <a:pt x="1015" y="1709"/>
                  </a:cubicBezTo>
                  <a:cubicBezTo>
                    <a:pt x="1011" y="1709"/>
                    <a:pt x="1008" y="1704"/>
                    <a:pt x="1005" y="1704"/>
                  </a:cubicBezTo>
                  <a:cubicBezTo>
                    <a:pt x="1003" y="1704"/>
                    <a:pt x="1001" y="1707"/>
                    <a:pt x="999" y="1715"/>
                  </a:cubicBezTo>
                  <a:lnTo>
                    <a:pt x="999" y="1715"/>
                  </a:lnTo>
                  <a:cubicBezTo>
                    <a:pt x="999" y="1713"/>
                    <a:pt x="998" y="1711"/>
                    <a:pt x="996" y="1711"/>
                  </a:cubicBezTo>
                  <a:cubicBezTo>
                    <a:pt x="992" y="1711"/>
                    <a:pt x="984" y="1717"/>
                    <a:pt x="981" y="1720"/>
                  </a:cubicBezTo>
                  <a:lnTo>
                    <a:pt x="987" y="1709"/>
                  </a:lnTo>
                  <a:lnTo>
                    <a:pt x="987" y="1709"/>
                  </a:lnTo>
                  <a:cubicBezTo>
                    <a:pt x="980" y="1719"/>
                    <a:pt x="978" y="1723"/>
                    <a:pt x="975" y="1725"/>
                  </a:cubicBezTo>
                  <a:lnTo>
                    <a:pt x="975" y="1725"/>
                  </a:lnTo>
                  <a:cubicBezTo>
                    <a:pt x="975" y="1725"/>
                    <a:pt x="975" y="1724"/>
                    <a:pt x="975" y="1724"/>
                  </a:cubicBezTo>
                  <a:cubicBezTo>
                    <a:pt x="975" y="1724"/>
                    <a:pt x="975" y="1724"/>
                    <a:pt x="974" y="1724"/>
                  </a:cubicBezTo>
                  <a:lnTo>
                    <a:pt x="974" y="1724"/>
                  </a:lnTo>
                  <a:cubicBezTo>
                    <a:pt x="974" y="1723"/>
                    <a:pt x="973" y="1723"/>
                    <a:pt x="972" y="1723"/>
                  </a:cubicBezTo>
                  <a:cubicBezTo>
                    <a:pt x="969" y="1723"/>
                    <a:pt x="966" y="1729"/>
                    <a:pt x="965" y="1729"/>
                  </a:cubicBezTo>
                  <a:cubicBezTo>
                    <a:pt x="964" y="1729"/>
                    <a:pt x="964" y="1728"/>
                    <a:pt x="964" y="1726"/>
                  </a:cubicBezTo>
                  <a:lnTo>
                    <a:pt x="970" y="1720"/>
                  </a:lnTo>
                  <a:cubicBezTo>
                    <a:pt x="968" y="1719"/>
                    <a:pt x="967" y="1718"/>
                    <a:pt x="966" y="1718"/>
                  </a:cubicBezTo>
                  <a:cubicBezTo>
                    <a:pt x="964" y="1718"/>
                    <a:pt x="963" y="1723"/>
                    <a:pt x="959" y="1732"/>
                  </a:cubicBezTo>
                  <a:cubicBezTo>
                    <a:pt x="953" y="1732"/>
                    <a:pt x="953" y="1726"/>
                    <a:pt x="953" y="1715"/>
                  </a:cubicBezTo>
                  <a:cubicBezTo>
                    <a:pt x="953" y="1720"/>
                    <a:pt x="947" y="1726"/>
                    <a:pt x="947" y="1726"/>
                  </a:cubicBezTo>
                  <a:cubicBezTo>
                    <a:pt x="947" y="1720"/>
                    <a:pt x="947" y="1720"/>
                    <a:pt x="947" y="1715"/>
                  </a:cubicBezTo>
                  <a:cubicBezTo>
                    <a:pt x="947" y="1712"/>
                    <a:pt x="947" y="1711"/>
                    <a:pt x="946" y="1711"/>
                  </a:cubicBezTo>
                  <a:cubicBezTo>
                    <a:pt x="944" y="1711"/>
                    <a:pt x="940" y="1718"/>
                    <a:pt x="937" y="1718"/>
                  </a:cubicBezTo>
                  <a:cubicBezTo>
                    <a:pt x="937" y="1718"/>
                    <a:pt x="936" y="1717"/>
                    <a:pt x="936" y="1715"/>
                  </a:cubicBezTo>
                  <a:cubicBezTo>
                    <a:pt x="936" y="1709"/>
                    <a:pt x="936" y="1709"/>
                    <a:pt x="936" y="1704"/>
                  </a:cubicBezTo>
                  <a:cubicBezTo>
                    <a:pt x="942" y="1709"/>
                    <a:pt x="947" y="1709"/>
                    <a:pt x="947" y="1709"/>
                  </a:cubicBezTo>
                  <a:cubicBezTo>
                    <a:pt x="947" y="1698"/>
                    <a:pt x="947" y="1698"/>
                    <a:pt x="953" y="1681"/>
                  </a:cubicBezTo>
                  <a:lnTo>
                    <a:pt x="953" y="1681"/>
                  </a:lnTo>
                  <a:cubicBezTo>
                    <a:pt x="948" y="1686"/>
                    <a:pt x="939" y="1699"/>
                    <a:pt x="933" y="1699"/>
                  </a:cubicBezTo>
                  <a:cubicBezTo>
                    <a:pt x="932" y="1699"/>
                    <a:pt x="931" y="1699"/>
                    <a:pt x="931" y="1698"/>
                  </a:cubicBezTo>
                  <a:cubicBezTo>
                    <a:pt x="931" y="1698"/>
                    <a:pt x="936" y="1698"/>
                    <a:pt x="936" y="1692"/>
                  </a:cubicBezTo>
                  <a:lnTo>
                    <a:pt x="925" y="1692"/>
                  </a:lnTo>
                  <a:cubicBezTo>
                    <a:pt x="925" y="1692"/>
                    <a:pt x="925" y="1687"/>
                    <a:pt x="925" y="1687"/>
                  </a:cubicBezTo>
                  <a:lnTo>
                    <a:pt x="931" y="1687"/>
                  </a:lnTo>
                  <a:cubicBezTo>
                    <a:pt x="931" y="1681"/>
                    <a:pt x="925" y="1681"/>
                    <a:pt x="925" y="1681"/>
                  </a:cubicBezTo>
                  <a:cubicBezTo>
                    <a:pt x="919" y="1692"/>
                    <a:pt x="919" y="1692"/>
                    <a:pt x="919" y="1704"/>
                  </a:cubicBezTo>
                  <a:lnTo>
                    <a:pt x="925" y="1704"/>
                  </a:lnTo>
                  <a:cubicBezTo>
                    <a:pt x="925" y="1707"/>
                    <a:pt x="923" y="1710"/>
                    <a:pt x="921" y="1710"/>
                  </a:cubicBezTo>
                  <a:cubicBezTo>
                    <a:pt x="920" y="1710"/>
                    <a:pt x="919" y="1708"/>
                    <a:pt x="919" y="1704"/>
                  </a:cubicBezTo>
                  <a:cubicBezTo>
                    <a:pt x="914" y="1715"/>
                    <a:pt x="914" y="1720"/>
                    <a:pt x="908" y="1726"/>
                  </a:cubicBezTo>
                  <a:cubicBezTo>
                    <a:pt x="914" y="1709"/>
                    <a:pt x="908" y="1698"/>
                    <a:pt x="914" y="1687"/>
                  </a:cubicBezTo>
                  <a:cubicBezTo>
                    <a:pt x="910" y="1687"/>
                    <a:pt x="907" y="1686"/>
                    <a:pt x="904" y="1686"/>
                  </a:cubicBezTo>
                  <a:cubicBezTo>
                    <a:pt x="898" y="1686"/>
                    <a:pt x="893" y="1689"/>
                    <a:pt x="886" y="1704"/>
                  </a:cubicBezTo>
                  <a:cubicBezTo>
                    <a:pt x="885" y="1705"/>
                    <a:pt x="884" y="1705"/>
                    <a:pt x="884" y="1705"/>
                  </a:cubicBezTo>
                  <a:cubicBezTo>
                    <a:pt x="882" y="1705"/>
                    <a:pt x="886" y="1697"/>
                    <a:pt x="886" y="1692"/>
                  </a:cubicBezTo>
                  <a:lnTo>
                    <a:pt x="891" y="1692"/>
                  </a:lnTo>
                  <a:cubicBezTo>
                    <a:pt x="889" y="1692"/>
                    <a:pt x="887" y="1691"/>
                    <a:pt x="885" y="1691"/>
                  </a:cubicBezTo>
                  <a:cubicBezTo>
                    <a:pt x="881" y="1691"/>
                    <a:pt x="878" y="1693"/>
                    <a:pt x="875" y="1704"/>
                  </a:cubicBezTo>
                  <a:cubicBezTo>
                    <a:pt x="869" y="1698"/>
                    <a:pt x="880" y="1692"/>
                    <a:pt x="875" y="1692"/>
                  </a:cubicBezTo>
                  <a:lnTo>
                    <a:pt x="875" y="1687"/>
                  </a:lnTo>
                  <a:cubicBezTo>
                    <a:pt x="873" y="1681"/>
                    <a:pt x="871" y="1679"/>
                    <a:pt x="869" y="1679"/>
                  </a:cubicBezTo>
                  <a:cubicBezTo>
                    <a:pt x="862" y="1679"/>
                    <a:pt x="852" y="1695"/>
                    <a:pt x="846" y="1695"/>
                  </a:cubicBezTo>
                  <a:cubicBezTo>
                    <a:pt x="843" y="1695"/>
                    <a:pt x="841" y="1691"/>
                    <a:pt x="841" y="1681"/>
                  </a:cubicBezTo>
                  <a:cubicBezTo>
                    <a:pt x="841" y="1687"/>
                    <a:pt x="841" y="1687"/>
                    <a:pt x="835" y="1692"/>
                  </a:cubicBezTo>
                  <a:cubicBezTo>
                    <a:pt x="830" y="1670"/>
                    <a:pt x="807" y="1687"/>
                    <a:pt x="796" y="1670"/>
                  </a:cubicBezTo>
                  <a:cubicBezTo>
                    <a:pt x="807" y="1670"/>
                    <a:pt x="813" y="1664"/>
                    <a:pt x="819" y="1659"/>
                  </a:cubicBezTo>
                  <a:lnTo>
                    <a:pt x="819" y="1659"/>
                  </a:lnTo>
                  <a:cubicBezTo>
                    <a:pt x="812" y="1663"/>
                    <a:pt x="808" y="1666"/>
                    <a:pt x="805" y="1666"/>
                  </a:cubicBezTo>
                  <a:cubicBezTo>
                    <a:pt x="798" y="1666"/>
                    <a:pt x="802" y="1652"/>
                    <a:pt x="819" y="1636"/>
                  </a:cubicBezTo>
                  <a:cubicBezTo>
                    <a:pt x="875" y="1608"/>
                    <a:pt x="875" y="1597"/>
                    <a:pt x="903" y="1580"/>
                  </a:cubicBezTo>
                  <a:lnTo>
                    <a:pt x="903" y="1580"/>
                  </a:lnTo>
                  <a:lnTo>
                    <a:pt x="869" y="1597"/>
                  </a:lnTo>
                  <a:cubicBezTo>
                    <a:pt x="875" y="1586"/>
                    <a:pt x="903" y="1569"/>
                    <a:pt x="936" y="1547"/>
                  </a:cubicBezTo>
                  <a:lnTo>
                    <a:pt x="936" y="1547"/>
                  </a:lnTo>
                  <a:cubicBezTo>
                    <a:pt x="941" y="1547"/>
                    <a:pt x="911" y="1564"/>
                    <a:pt x="916" y="1564"/>
                  </a:cubicBezTo>
                  <a:cubicBezTo>
                    <a:pt x="916" y="1564"/>
                    <a:pt x="917" y="1564"/>
                    <a:pt x="919" y="1564"/>
                  </a:cubicBezTo>
                  <a:cubicBezTo>
                    <a:pt x="953" y="1524"/>
                    <a:pt x="1020" y="1519"/>
                    <a:pt x="1076" y="1479"/>
                  </a:cubicBezTo>
                  <a:cubicBezTo>
                    <a:pt x="1082" y="1477"/>
                    <a:pt x="1086" y="1476"/>
                    <a:pt x="1088" y="1476"/>
                  </a:cubicBezTo>
                  <a:cubicBezTo>
                    <a:pt x="1095" y="1476"/>
                    <a:pt x="1091" y="1483"/>
                    <a:pt x="1098" y="1483"/>
                  </a:cubicBezTo>
                  <a:cubicBezTo>
                    <a:pt x="1100" y="1483"/>
                    <a:pt x="1104" y="1482"/>
                    <a:pt x="1110" y="1479"/>
                  </a:cubicBezTo>
                  <a:cubicBezTo>
                    <a:pt x="1171" y="1435"/>
                    <a:pt x="1188" y="1451"/>
                    <a:pt x="1250" y="1407"/>
                  </a:cubicBezTo>
                  <a:cubicBezTo>
                    <a:pt x="1245" y="1407"/>
                    <a:pt x="1241" y="1407"/>
                    <a:pt x="1238" y="1407"/>
                  </a:cubicBezTo>
                  <a:cubicBezTo>
                    <a:pt x="1227" y="1407"/>
                    <a:pt x="1232" y="1404"/>
                    <a:pt x="1267" y="1373"/>
                  </a:cubicBezTo>
                  <a:lnTo>
                    <a:pt x="1267" y="1373"/>
                  </a:lnTo>
                  <a:cubicBezTo>
                    <a:pt x="1227" y="1395"/>
                    <a:pt x="1194" y="1423"/>
                    <a:pt x="1155" y="1446"/>
                  </a:cubicBezTo>
                  <a:lnTo>
                    <a:pt x="1222" y="1390"/>
                  </a:lnTo>
                  <a:lnTo>
                    <a:pt x="1222" y="1390"/>
                  </a:lnTo>
                  <a:cubicBezTo>
                    <a:pt x="1188" y="1407"/>
                    <a:pt x="1155" y="1435"/>
                    <a:pt x="1132" y="1446"/>
                  </a:cubicBezTo>
                  <a:cubicBezTo>
                    <a:pt x="1152" y="1426"/>
                    <a:pt x="1158" y="1423"/>
                    <a:pt x="1151" y="1423"/>
                  </a:cubicBezTo>
                  <a:cubicBezTo>
                    <a:pt x="1149" y="1423"/>
                    <a:pt x="1144" y="1423"/>
                    <a:pt x="1138" y="1423"/>
                  </a:cubicBezTo>
                  <a:cubicBezTo>
                    <a:pt x="1194" y="1412"/>
                    <a:pt x="1227" y="1362"/>
                    <a:pt x="1289" y="1345"/>
                  </a:cubicBezTo>
                  <a:lnTo>
                    <a:pt x="1300" y="1367"/>
                  </a:lnTo>
                  <a:cubicBezTo>
                    <a:pt x="1375" y="1337"/>
                    <a:pt x="1424" y="1289"/>
                    <a:pt x="1513" y="1243"/>
                  </a:cubicBezTo>
                  <a:lnTo>
                    <a:pt x="1513" y="1243"/>
                  </a:lnTo>
                  <a:cubicBezTo>
                    <a:pt x="1513" y="1244"/>
                    <a:pt x="1513" y="1244"/>
                    <a:pt x="1513" y="1244"/>
                  </a:cubicBezTo>
                  <a:lnTo>
                    <a:pt x="1547" y="1227"/>
                  </a:lnTo>
                  <a:lnTo>
                    <a:pt x="1547" y="1227"/>
                  </a:lnTo>
                  <a:cubicBezTo>
                    <a:pt x="1535" y="1233"/>
                    <a:pt x="1524" y="1238"/>
                    <a:pt x="1513" y="1243"/>
                  </a:cubicBezTo>
                  <a:lnTo>
                    <a:pt x="1513" y="1243"/>
                  </a:lnTo>
                  <a:cubicBezTo>
                    <a:pt x="1520" y="1227"/>
                    <a:pt x="1575" y="1205"/>
                    <a:pt x="1608" y="1183"/>
                  </a:cubicBezTo>
                  <a:cubicBezTo>
                    <a:pt x="1608" y="1187"/>
                    <a:pt x="1612" y="1189"/>
                    <a:pt x="1619" y="1189"/>
                  </a:cubicBezTo>
                  <a:cubicBezTo>
                    <a:pt x="1627" y="1189"/>
                    <a:pt x="1640" y="1186"/>
                    <a:pt x="1653" y="1183"/>
                  </a:cubicBezTo>
                  <a:cubicBezTo>
                    <a:pt x="1647" y="1177"/>
                    <a:pt x="1731" y="1143"/>
                    <a:pt x="1731" y="1121"/>
                  </a:cubicBezTo>
                  <a:lnTo>
                    <a:pt x="1787" y="1110"/>
                  </a:lnTo>
                  <a:cubicBezTo>
                    <a:pt x="1877" y="1071"/>
                    <a:pt x="1871" y="1037"/>
                    <a:pt x="1961" y="998"/>
                  </a:cubicBezTo>
                  <a:lnTo>
                    <a:pt x="1961" y="998"/>
                  </a:lnTo>
                  <a:cubicBezTo>
                    <a:pt x="1939" y="1020"/>
                    <a:pt x="1978" y="1009"/>
                    <a:pt x="1927" y="1043"/>
                  </a:cubicBezTo>
                  <a:cubicBezTo>
                    <a:pt x="1955" y="1031"/>
                    <a:pt x="1978" y="1020"/>
                    <a:pt x="1978" y="1015"/>
                  </a:cubicBezTo>
                  <a:cubicBezTo>
                    <a:pt x="1995" y="1009"/>
                    <a:pt x="2051" y="964"/>
                    <a:pt x="2079" y="959"/>
                  </a:cubicBezTo>
                  <a:cubicBezTo>
                    <a:pt x="2090" y="947"/>
                    <a:pt x="2090" y="942"/>
                    <a:pt x="2123" y="925"/>
                  </a:cubicBezTo>
                  <a:cubicBezTo>
                    <a:pt x="2126" y="925"/>
                    <a:pt x="2126" y="926"/>
                    <a:pt x="2126" y="928"/>
                  </a:cubicBezTo>
                  <a:lnTo>
                    <a:pt x="2126" y="928"/>
                  </a:lnTo>
                  <a:cubicBezTo>
                    <a:pt x="2135" y="920"/>
                    <a:pt x="2170" y="903"/>
                    <a:pt x="2140" y="903"/>
                  </a:cubicBezTo>
                  <a:cubicBezTo>
                    <a:pt x="2241" y="891"/>
                    <a:pt x="2387" y="791"/>
                    <a:pt x="2471" y="779"/>
                  </a:cubicBezTo>
                  <a:cubicBezTo>
                    <a:pt x="2531" y="747"/>
                    <a:pt x="2602" y="714"/>
                    <a:pt x="2662" y="692"/>
                  </a:cubicBezTo>
                  <a:lnTo>
                    <a:pt x="2662" y="692"/>
                  </a:lnTo>
                  <a:cubicBezTo>
                    <a:pt x="2661" y="692"/>
                    <a:pt x="2659" y="694"/>
                    <a:pt x="2656" y="695"/>
                  </a:cubicBezTo>
                  <a:cubicBezTo>
                    <a:pt x="2740" y="667"/>
                    <a:pt x="2695" y="651"/>
                    <a:pt x="2784" y="623"/>
                  </a:cubicBezTo>
                  <a:cubicBezTo>
                    <a:pt x="2789" y="622"/>
                    <a:pt x="2792" y="622"/>
                    <a:pt x="2795" y="622"/>
                  </a:cubicBezTo>
                  <a:cubicBezTo>
                    <a:pt x="2821" y="622"/>
                    <a:pt x="2765" y="642"/>
                    <a:pt x="2766" y="642"/>
                  </a:cubicBezTo>
                  <a:cubicBezTo>
                    <a:pt x="2766" y="642"/>
                    <a:pt x="2768" y="641"/>
                    <a:pt x="2773" y="639"/>
                  </a:cubicBezTo>
                  <a:cubicBezTo>
                    <a:pt x="2776" y="642"/>
                    <a:pt x="2780" y="644"/>
                    <a:pt x="2785" y="644"/>
                  </a:cubicBezTo>
                  <a:cubicBezTo>
                    <a:pt x="2818" y="644"/>
                    <a:pt x="2888" y="588"/>
                    <a:pt x="2947" y="583"/>
                  </a:cubicBezTo>
                  <a:lnTo>
                    <a:pt x="2947" y="583"/>
                  </a:lnTo>
                  <a:lnTo>
                    <a:pt x="2936" y="589"/>
                  </a:lnTo>
                  <a:cubicBezTo>
                    <a:pt x="2986" y="583"/>
                    <a:pt x="3042" y="533"/>
                    <a:pt x="3120" y="505"/>
                  </a:cubicBezTo>
                  <a:cubicBezTo>
                    <a:pt x="3165" y="471"/>
                    <a:pt x="3260" y="427"/>
                    <a:pt x="3333" y="393"/>
                  </a:cubicBezTo>
                  <a:lnTo>
                    <a:pt x="3333" y="393"/>
                  </a:lnTo>
                  <a:cubicBezTo>
                    <a:pt x="3316" y="415"/>
                    <a:pt x="3300" y="415"/>
                    <a:pt x="3322" y="421"/>
                  </a:cubicBezTo>
                  <a:cubicBezTo>
                    <a:pt x="3356" y="404"/>
                    <a:pt x="3305" y="404"/>
                    <a:pt x="3367" y="376"/>
                  </a:cubicBezTo>
                  <a:cubicBezTo>
                    <a:pt x="3382" y="372"/>
                    <a:pt x="3411" y="366"/>
                    <a:pt x="3431" y="366"/>
                  </a:cubicBezTo>
                  <a:cubicBezTo>
                    <a:pt x="3440" y="366"/>
                    <a:pt x="3447" y="367"/>
                    <a:pt x="3451" y="371"/>
                  </a:cubicBezTo>
                  <a:lnTo>
                    <a:pt x="3389" y="393"/>
                  </a:lnTo>
                  <a:cubicBezTo>
                    <a:pt x="3392" y="393"/>
                    <a:pt x="3394" y="394"/>
                    <a:pt x="3397" y="394"/>
                  </a:cubicBezTo>
                  <a:cubicBezTo>
                    <a:pt x="3434" y="394"/>
                    <a:pt x="3475" y="359"/>
                    <a:pt x="3507" y="348"/>
                  </a:cubicBezTo>
                  <a:lnTo>
                    <a:pt x="3507" y="348"/>
                  </a:lnTo>
                  <a:lnTo>
                    <a:pt x="3501" y="359"/>
                  </a:lnTo>
                  <a:cubicBezTo>
                    <a:pt x="3596" y="320"/>
                    <a:pt x="3591" y="303"/>
                    <a:pt x="3692" y="264"/>
                  </a:cubicBezTo>
                  <a:lnTo>
                    <a:pt x="3680" y="259"/>
                  </a:lnTo>
                  <a:cubicBezTo>
                    <a:pt x="3731" y="219"/>
                    <a:pt x="3731" y="253"/>
                    <a:pt x="3781" y="219"/>
                  </a:cubicBezTo>
                  <a:lnTo>
                    <a:pt x="3804" y="231"/>
                  </a:lnTo>
                  <a:cubicBezTo>
                    <a:pt x="3843" y="208"/>
                    <a:pt x="3927" y="158"/>
                    <a:pt x="3994" y="130"/>
                  </a:cubicBezTo>
                  <a:lnTo>
                    <a:pt x="3994" y="130"/>
                  </a:lnTo>
                  <a:cubicBezTo>
                    <a:pt x="3960" y="158"/>
                    <a:pt x="3888" y="197"/>
                    <a:pt x="3843" y="219"/>
                  </a:cubicBezTo>
                  <a:cubicBezTo>
                    <a:pt x="3876" y="208"/>
                    <a:pt x="3966" y="175"/>
                    <a:pt x="3983" y="158"/>
                  </a:cubicBezTo>
                  <a:lnTo>
                    <a:pt x="3983" y="158"/>
                  </a:lnTo>
                  <a:cubicBezTo>
                    <a:pt x="3966" y="163"/>
                    <a:pt x="3949" y="175"/>
                    <a:pt x="3932" y="180"/>
                  </a:cubicBezTo>
                  <a:cubicBezTo>
                    <a:pt x="3972" y="147"/>
                    <a:pt x="4028" y="119"/>
                    <a:pt x="4100" y="91"/>
                  </a:cubicBezTo>
                  <a:cubicBezTo>
                    <a:pt x="4100" y="95"/>
                    <a:pt x="4109" y="98"/>
                    <a:pt x="4120" y="98"/>
                  </a:cubicBezTo>
                  <a:cubicBezTo>
                    <a:pt x="4124" y="98"/>
                    <a:pt x="4129" y="98"/>
                    <a:pt x="4134" y="96"/>
                  </a:cubicBezTo>
                  <a:cubicBezTo>
                    <a:pt x="4145" y="91"/>
                    <a:pt x="4145" y="91"/>
                    <a:pt x="4156" y="91"/>
                  </a:cubicBezTo>
                  <a:cubicBezTo>
                    <a:pt x="4156" y="91"/>
                    <a:pt x="4162" y="91"/>
                    <a:pt x="4168" y="96"/>
                  </a:cubicBezTo>
                  <a:cubicBezTo>
                    <a:pt x="4173" y="96"/>
                    <a:pt x="4179" y="96"/>
                    <a:pt x="4190" y="102"/>
                  </a:cubicBezTo>
                  <a:cubicBezTo>
                    <a:pt x="4246" y="113"/>
                    <a:pt x="4313" y="124"/>
                    <a:pt x="4341" y="147"/>
                  </a:cubicBezTo>
                  <a:cubicBezTo>
                    <a:pt x="4476" y="163"/>
                    <a:pt x="4604" y="208"/>
                    <a:pt x="4767" y="236"/>
                  </a:cubicBezTo>
                  <a:cubicBezTo>
                    <a:pt x="4751" y="224"/>
                    <a:pt x="4750" y="221"/>
                    <a:pt x="4755" y="221"/>
                  </a:cubicBezTo>
                  <a:cubicBezTo>
                    <a:pt x="4762" y="221"/>
                    <a:pt x="4783" y="228"/>
                    <a:pt x="4796" y="228"/>
                  </a:cubicBezTo>
                  <a:cubicBezTo>
                    <a:pt x="4803" y="228"/>
                    <a:pt x="4807" y="226"/>
                    <a:pt x="4806" y="219"/>
                  </a:cubicBezTo>
                  <a:lnTo>
                    <a:pt x="4806" y="219"/>
                  </a:lnTo>
                  <a:cubicBezTo>
                    <a:pt x="4836" y="224"/>
                    <a:pt x="4850" y="225"/>
                    <a:pt x="4857" y="227"/>
                  </a:cubicBezTo>
                  <a:lnTo>
                    <a:pt x="4857" y="227"/>
                  </a:lnTo>
                  <a:cubicBezTo>
                    <a:pt x="4858" y="229"/>
                    <a:pt x="4859" y="231"/>
                    <a:pt x="4862" y="231"/>
                  </a:cubicBezTo>
                  <a:lnTo>
                    <a:pt x="4969" y="270"/>
                  </a:lnTo>
                  <a:cubicBezTo>
                    <a:pt x="4979" y="274"/>
                    <a:pt x="4977" y="275"/>
                    <a:pt x="4971" y="275"/>
                  </a:cubicBezTo>
                  <a:cubicBezTo>
                    <a:pt x="4963" y="275"/>
                    <a:pt x="4951" y="274"/>
                    <a:pt x="4943" y="274"/>
                  </a:cubicBezTo>
                  <a:cubicBezTo>
                    <a:pt x="4938" y="274"/>
                    <a:pt x="4935" y="274"/>
                    <a:pt x="4935" y="275"/>
                  </a:cubicBezTo>
                  <a:cubicBezTo>
                    <a:pt x="5019" y="292"/>
                    <a:pt x="4969" y="292"/>
                    <a:pt x="5019" y="315"/>
                  </a:cubicBezTo>
                  <a:cubicBezTo>
                    <a:pt x="5016" y="307"/>
                    <a:pt x="5023" y="304"/>
                    <a:pt x="5035" y="304"/>
                  </a:cubicBezTo>
                  <a:cubicBezTo>
                    <a:pt x="5050" y="304"/>
                    <a:pt x="5073" y="308"/>
                    <a:pt x="5097" y="315"/>
                  </a:cubicBezTo>
                  <a:lnTo>
                    <a:pt x="5036" y="292"/>
                  </a:lnTo>
                  <a:lnTo>
                    <a:pt x="5036" y="292"/>
                  </a:lnTo>
                  <a:cubicBezTo>
                    <a:pt x="5148" y="298"/>
                    <a:pt x="5125" y="337"/>
                    <a:pt x="5243" y="343"/>
                  </a:cubicBezTo>
                  <a:lnTo>
                    <a:pt x="5204" y="343"/>
                  </a:lnTo>
                  <a:cubicBezTo>
                    <a:pt x="5257" y="352"/>
                    <a:pt x="5380" y="378"/>
                    <a:pt x="5453" y="378"/>
                  </a:cubicBezTo>
                  <a:cubicBezTo>
                    <a:pt x="5465" y="378"/>
                    <a:pt x="5475" y="378"/>
                    <a:pt x="5484" y="376"/>
                  </a:cubicBezTo>
                  <a:lnTo>
                    <a:pt x="5484" y="376"/>
                  </a:lnTo>
                  <a:cubicBezTo>
                    <a:pt x="5489" y="382"/>
                    <a:pt x="5506" y="393"/>
                    <a:pt x="5478" y="393"/>
                  </a:cubicBezTo>
                  <a:cubicBezTo>
                    <a:pt x="5618" y="421"/>
                    <a:pt x="5792" y="432"/>
                    <a:pt x="5898" y="466"/>
                  </a:cubicBezTo>
                  <a:lnTo>
                    <a:pt x="5887" y="471"/>
                  </a:lnTo>
                  <a:cubicBezTo>
                    <a:pt x="5915" y="477"/>
                    <a:pt x="5932" y="471"/>
                    <a:pt x="5965" y="483"/>
                  </a:cubicBezTo>
                  <a:cubicBezTo>
                    <a:pt x="5965" y="483"/>
                    <a:pt x="5954" y="488"/>
                    <a:pt x="5965" y="488"/>
                  </a:cubicBezTo>
                  <a:cubicBezTo>
                    <a:pt x="5982" y="488"/>
                    <a:pt x="6038" y="494"/>
                    <a:pt x="6072" y="505"/>
                  </a:cubicBezTo>
                  <a:lnTo>
                    <a:pt x="6038" y="505"/>
                  </a:lnTo>
                  <a:cubicBezTo>
                    <a:pt x="6178" y="544"/>
                    <a:pt x="6251" y="527"/>
                    <a:pt x="6363" y="550"/>
                  </a:cubicBezTo>
                  <a:cubicBezTo>
                    <a:pt x="6363" y="567"/>
                    <a:pt x="6469" y="600"/>
                    <a:pt x="6525" y="611"/>
                  </a:cubicBezTo>
                  <a:lnTo>
                    <a:pt x="6520" y="617"/>
                  </a:lnTo>
                  <a:cubicBezTo>
                    <a:pt x="6677" y="651"/>
                    <a:pt x="6789" y="656"/>
                    <a:pt x="6940" y="679"/>
                  </a:cubicBezTo>
                  <a:cubicBezTo>
                    <a:pt x="7029" y="718"/>
                    <a:pt x="7246" y="751"/>
                    <a:pt x="7391" y="790"/>
                  </a:cubicBezTo>
                  <a:lnTo>
                    <a:pt x="7391" y="790"/>
                  </a:lnTo>
                  <a:cubicBezTo>
                    <a:pt x="7373" y="785"/>
                    <a:pt x="7395" y="779"/>
                    <a:pt x="7422" y="779"/>
                  </a:cubicBezTo>
                  <a:cubicBezTo>
                    <a:pt x="7455" y="791"/>
                    <a:pt x="7517" y="785"/>
                    <a:pt x="7511" y="802"/>
                  </a:cubicBezTo>
                  <a:lnTo>
                    <a:pt x="7500" y="802"/>
                  </a:lnTo>
                  <a:cubicBezTo>
                    <a:pt x="7522" y="824"/>
                    <a:pt x="7595" y="835"/>
                    <a:pt x="7651" y="847"/>
                  </a:cubicBezTo>
                  <a:lnTo>
                    <a:pt x="7662" y="824"/>
                  </a:lnTo>
                  <a:cubicBezTo>
                    <a:pt x="7802" y="891"/>
                    <a:pt x="8038" y="886"/>
                    <a:pt x="8116" y="936"/>
                  </a:cubicBezTo>
                  <a:cubicBezTo>
                    <a:pt x="8150" y="936"/>
                    <a:pt x="8194" y="947"/>
                    <a:pt x="8228" y="947"/>
                  </a:cubicBezTo>
                  <a:lnTo>
                    <a:pt x="8228" y="959"/>
                  </a:lnTo>
                  <a:cubicBezTo>
                    <a:pt x="8267" y="970"/>
                    <a:pt x="8301" y="981"/>
                    <a:pt x="8334" y="987"/>
                  </a:cubicBezTo>
                  <a:cubicBezTo>
                    <a:pt x="8336" y="989"/>
                    <a:pt x="8338" y="989"/>
                    <a:pt x="8339" y="989"/>
                  </a:cubicBezTo>
                  <a:cubicBezTo>
                    <a:pt x="8341" y="989"/>
                    <a:pt x="8342" y="987"/>
                    <a:pt x="8346" y="987"/>
                  </a:cubicBezTo>
                  <a:cubicBezTo>
                    <a:pt x="8346" y="992"/>
                    <a:pt x="8351" y="992"/>
                    <a:pt x="8351" y="1009"/>
                  </a:cubicBezTo>
                  <a:cubicBezTo>
                    <a:pt x="8346" y="998"/>
                    <a:pt x="8346" y="998"/>
                    <a:pt x="8340" y="998"/>
                  </a:cubicBezTo>
                  <a:cubicBezTo>
                    <a:pt x="8340" y="998"/>
                    <a:pt x="8340" y="1015"/>
                    <a:pt x="8340" y="1015"/>
                  </a:cubicBezTo>
                  <a:cubicBezTo>
                    <a:pt x="8346" y="1020"/>
                    <a:pt x="8346" y="1026"/>
                    <a:pt x="8346" y="1037"/>
                  </a:cubicBezTo>
                  <a:cubicBezTo>
                    <a:pt x="8351" y="1048"/>
                    <a:pt x="8340" y="1071"/>
                    <a:pt x="8318" y="1087"/>
                  </a:cubicBezTo>
                  <a:lnTo>
                    <a:pt x="8295" y="1076"/>
                  </a:lnTo>
                  <a:cubicBezTo>
                    <a:pt x="8189" y="1132"/>
                    <a:pt x="8071" y="1171"/>
                    <a:pt x="7976" y="1239"/>
                  </a:cubicBezTo>
                  <a:cubicBezTo>
                    <a:pt x="7976" y="1233"/>
                    <a:pt x="7976" y="1227"/>
                    <a:pt x="7993" y="1216"/>
                  </a:cubicBezTo>
                  <a:lnTo>
                    <a:pt x="7993" y="1216"/>
                  </a:lnTo>
                  <a:cubicBezTo>
                    <a:pt x="7944" y="1243"/>
                    <a:pt x="7800" y="1302"/>
                    <a:pt x="7822" y="1316"/>
                  </a:cubicBezTo>
                  <a:lnTo>
                    <a:pt x="7822" y="1316"/>
                  </a:lnTo>
                  <a:cubicBezTo>
                    <a:pt x="7822" y="1316"/>
                    <a:pt x="7821" y="1316"/>
                    <a:pt x="7821" y="1316"/>
                  </a:cubicBezTo>
                  <a:cubicBezTo>
                    <a:pt x="7799" y="1316"/>
                    <a:pt x="7709" y="1376"/>
                    <a:pt x="7657" y="1407"/>
                  </a:cubicBezTo>
                  <a:lnTo>
                    <a:pt x="7662" y="1390"/>
                  </a:lnTo>
                  <a:lnTo>
                    <a:pt x="7662" y="1390"/>
                  </a:lnTo>
                  <a:cubicBezTo>
                    <a:pt x="7623" y="1429"/>
                    <a:pt x="7623" y="1435"/>
                    <a:pt x="7556" y="1474"/>
                  </a:cubicBezTo>
                  <a:cubicBezTo>
                    <a:pt x="7551" y="1475"/>
                    <a:pt x="7548" y="1476"/>
                    <a:pt x="7546" y="1476"/>
                  </a:cubicBezTo>
                  <a:cubicBezTo>
                    <a:pt x="7541" y="1476"/>
                    <a:pt x="7545" y="1471"/>
                    <a:pt x="7562" y="1463"/>
                  </a:cubicBezTo>
                  <a:lnTo>
                    <a:pt x="7562" y="1463"/>
                  </a:lnTo>
                  <a:cubicBezTo>
                    <a:pt x="7500" y="1485"/>
                    <a:pt x="7522" y="1496"/>
                    <a:pt x="7455" y="1524"/>
                  </a:cubicBezTo>
                  <a:lnTo>
                    <a:pt x="7478" y="1502"/>
                  </a:lnTo>
                  <a:lnTo>
                    <a:pt x="7478" y="1502"/>
                  </a:lnTo>
                  <a:cubicBezTo>
                    <a:pt x="7422" y="1530"/>
                    <a:pt x="7427" y="1530"/>
                    <a:pt x="7399" y="1558"/>
                  </a:cubicBezTo>
                  <a:cubicBezTo>
                    <a:pt x="7369" y="1578"/>
                    <a:pt x="7308" y="1598"/>
                    <a:pt x="7287" y="1598"/>
                  </a:cubicBezTo>
                  <a:cubicBezTo>
                    <a:pt x="7285" y="1598"/>
                    <a:pt x="7283" y="1598"/>
                    <a:pt x="7282" y="1597"/>
                  </a:cubicBezTo>
                  <a:cubicBezTo>
                    <a:pt x="7276" y="1608"/>
                    <a:pt x="7248" y="1631"/>
                    <a:pt x="7214" y="1648"/>
                  </a:cubicBezTo>
                  <a:cubicBezTo>
                    <a:pt x="7209" y="1642"/>
                    <a:pt x="7220" y="1636"/>
                    <a:pt x="7226" y="1631"/>
                  </a:cubicBezTo>
                  <a:lnTo>
                    <a:pt x="7226" y="1631"/>
                  </a:lnTo>
                  <a:cubicBezTo>
                    <a:pt x="7130" y="1670"/>
                    <a:pt x="7097" y="1715"/>
                    <a:pt x="7030" y="1737"/>
                  </a:cubicBezTo>
                  <a:cubicBezTo>
                    <a:pt x="7024" y="1732"/>
                    <a:pt x="7018" y="1732"/>
                    <a:pt x="7013" y="1732"/>
                  </a:cubicBezTo>
                  <a:cubicBezTo>
                    <a:pt x="7086" y="1698"/>
                    <a:pt x="7147" y="1670"/>
                    <a:pt x="7142" y="1670"/>
                  </a:cubicBezTo>
                  <a:cubicBezTo>
                    <a:pt x="7140" y="1668"/>
                    <a:pt x="7137" y="1667"/>
                    <a:pt x="7133" y="1667"/>
                  </a:cubicBezTo>
                  <a:cubicBezTo>
                    <a:pt x="7126" y="1667"/>
                    <a:pt x="7115" y="1669"/>
                    <a:pt x="7108" y="1669"/>
                  </a:cubicBezTo>
                  <a:cubicBezTo>
                    <a:pt x="7099" y="1669"/>
                    <a:pt x="7096" y="1665"/>
                    <a:pt x="7114" y="1648"/>
                  </a:cubicBezTo>
                  <a:lnTo>
                    <a:pt x="7114" y="1648"/>
                  </a:lnTo>
                  <a:cubicBezTo>
                    <a:pt x="7069" y="1681"/>
                    <a:pt x="6996" y="1737"/>
                    <a:pt x="6940" y="1765"/>
                  </a:cubicBezTo>
                  <a:lnTo>
                    <a:pt x="6929" y="1765"/>
                  </a:lnTo>
                  <a:lnTo>
                    <a:pt x="6934" y="1760"/>
                  </a:lnTo>
                  <a:lnTo>
                    <a:pt x="6934" y="1760"/>
                  </a:lnTo>
                  <a:cubicBezTo>
                    <a:pt x="6918" y="1765"/>
                    <a:pt x="6906" y="1771"/>
                    <a:pt x="6901" y="1782"/>
                  </a:cubicBezTo>
                  <a:cubicBezTo>
                    <a:pt x="6878" y="1788"/>
                    <a:pt x="6867" y="1793"/>
                    <a:pt x="6850" y="1799"/>
                  </a:cubicBezTo>
                  <a:cubicBezTo>
                    <a:pt x="6850" y="1798"/>
                    <a:pt x="6849" y="1798"/>
                    <a:pt x="6847" y="1798"/>
                  </a:cubicBezTo>
                  <a:cubicBezTo>
                    <a:pt x="6831" y="1798"/>
                    <a:pt x="6776" y="1833"/>
                    <a:pt x="6750" y="1844"/>
                  </a:cubicBezTo>
                  <a:cubicBezTo>
                    <a:pt x="6754" y="1853"/>
                    <a:pt x="6726" y="1867"/>
                    <a:pt x="6747" y="1867"/>
                  </a:cubicBezTo>
                  <a:cubicBezTo>
                    <a:pt x="6750" y="1867"/>
                    <a:pt x="6755" y="1867"/>
                    <a:pt x="6761" y="1866"/>
                  </a:cubicBezTo>
                  <a:cubicBezTo>
                    <a:pt x="6755" y="1866"/>
                    <a:pt x="6766" y="1860"/>
                    <a:pt x="6783" y="1849"/>
                  </a:cubicBezTo>
                  <a:cubicBezTo>
                    <a:pt x="6789" y="1849"/>
                    <a:pt x="6794" y="1844"/>
                    <a:pt x="6794" y="1844"/>
                  </a:cubicBezTo>
                  <a:cubicBezTo>
                    <a:pt x="6811" y="1832"/>
                    <a:pt x="6839" y="1821"/>
                    <a:pt x="6867" y="1804"/>
                  </a:cubicBezTo>
                  <a:lnTo>
                    <a:pt x="6867" y="1804"/>
                  </a:lnTo>
                  <a:cubicBezTo>
                    <a:pt x="6845" y="1821"/>
                    <a:pt x="6822" y="1844"/>
                    <a:pt x="6789" y="1849"/>
                  </a:cubicBezTo>
                  <a:cubicBezTo>
                    <a:pt x="6778" y="1866"/>
                    <a:pt x="6766" y="1883"/>
                    <a:pt x="6755" y="1888"/>
                  </a:cubicBezTo>
                  <a:cubicBezTo>
                    <a:pt x="6710" y="1894"/>
                    <a:pt x="6626" y="1922"/>
                    <a:pt x="6609" y="1922"/>
                  </a:cubicBezTo>
                  <a:cubicBezTo>
                    <a:pt x="6525" y="1972"/>
                    <a:pt x="6402" y="2028"/>
                    <a:pt x="6352" y="2079"/>
                  </a:cubicBezTo>
                  <a:cubicBezTo>
                    <a:pt x="6338" y="2089"/>
                    <a:pt x="6331" y="2091"/>
                    <a:pt x="6325" y="2091"/>
                  </a:cubicBezTo>
                  <a:cubicBezTo>
                    <a:pt x="6321" y="2091"/>
                    <a:pt x="6317" y="2090"/>
                    <a:pt x="6313" y="2090"/>
                  </a:cubicBezTo>
                  <a:cubicBezTo>
                    <a:pt x="6324" y="2079"/>
                    <a:pt x="6341" y="2073"/>
                    <a:pt x="6346" y="2068"/>
                  </a:cubicBezTo>
                  <a:lnTo>
                    <a:pt x="6346" y="2068"/>
                  </a:lnTo>
                  <a:cubicBezTo>
                    <a:pt x="6301" y="2096"/>
                    <a:pt x="6195" y="2146"/>
                    <a:pt x="6195" y="2168"/>
                  </a:cubicBezTo>
                  <a:cubicBezTo>
                    <a:pt x="6183" y="2172"/>
                    <a:pt x="6176" y="2174"/>
                    <a:pt x="6173" y="2174"/>
                  </a:cubicBezTo>
                  <a:cubicBezTo>
                    <a:pt x="6162" y="2174"/>
                    <a:pt x="6178" y="2162"/>
                    <a:pt x="6174" y="2162"/>
                  </a:cubicBezTo>
                  <a:lnTo>
                    <a:pt x="6174" y="2162"/>
                  </a:lnTo>
                  <a:cubicBezTo>
                    <a:pt x="6171" y="2162"/>
                    <a:pt x="6161" y="2166"/>
                    <a:pt x="6133" y="2180"/>
                  </a:cubicBezTo>
                  <a:lnTo>
                    <a:pt x="6145" y="2168"/>
                  </a:lnTo>
                  <a:lnTo>
                    <a:pt x="6145" y="2168"/>
                  </a:lnTo>
                  <a:cubicBezTo>
                    <a:pt x="5960" y="2230"/>
                    <a:pt x="5881" y="2353"/>
                    <a:pt x="5669" y="2415"/>
                  </a:cubicBezTo>
                  <a:cubicBezTo>
                    <a:pt x="5685" y="2415"/>
                    <a:pt x="5691" y="2409"/>
                    <a:pt x="5697" y="2409"/>
                  </a:cubicBezTo>
                  <a:lnTo>
                    <a:pt x="5697" y="2409"/>
                  </a:lnTo>
                  <a:cubicBezTo>
                    <a:pt x="5473" y="2510"/>
                    <a:pt x="5243" y="2639"/>
                    <a:pt x="5041" y="2790"/>
                  </a:cubicBezTo>
                  <a:cubicBezTo>
                    <a:pt x="4985" y="2835"/>
                    <a:pt x="4985" y="2852"/>
                    <a:pt x="4963" y="2885"/>
                  </a:cubicBezTo>
                  <a:lnTo>
                    <a:pt x="4946" y="2891"/>
                  </a:lnTo>
                  <a:cubicBezTo>
                    <a:pt x="4935" y="2913"/>
                    <a:pt x="4924" y="2936"/>
                    <a:pt x="4913" y="2958"/>
                  </a:cubicBezTo>
                  <a:cubicBezTo>
                    <a:pt x="4890" y="3008"/>
                    <a:pt x="4857" y="3042"/>
                    <a:pt x="4834" y="3087"/>
                  </a:cubicBezTo>
                  <a:cubicBezTo>
                    <a:pt x="4812" y="3132"/>
                    <a:pt x="4789" y="3188"/>
                    <a:pt x="4795" y="3255"/>
                  </a:cubicBezTo>
                  <a:cubicBezTo>
                    <a:pt x="4800" y="3250"/>
                    <a:pt x="4805" y="3245"/>
                    <a:pt x="4806" y="3240"/>
                  </a:cubicBezTo>
                  <a:lnTo>
                    <a:pt x="4806" y="3240"/>
                  </a:lnTo>
                  <a:cubicBezTo>
                    <a:pt x="4801" y="3289"/>
                    <a:pt x="4816" y="3384"/>
                    <a:pt x="4807" y="3384"/>
                  </a:cubicBezTo>
                  <a:cubicBezTo>
                    <a:pt x="4807" y="3384"/>
                    <a:pt x="4806" y="3384"/>
                    <a:pt x="4806" y="3384"/>
                  </a:cubicBezTo>
                  <a:lnTo>
                    <a:pt x="4806" y="3384"/>
                  </a:lnTo>
                  <a:cubicBezTo>
                    <a:pt x="4812" y="3389"/>
                    <a:pt x="4823" y="3395"/>
                    <a:pt x="4823" y="3417"/>
                  </a:cubicBezTo>
                  <a:lnTo>
                    <a:pt x="4812" y="3417"/>
                  </a:lnTo>
                  <a:cubicBezTo>
                    <a:pt x="4829" y="3456"/>
                    <a:pt x="4845" y="3496"/>
                    <a:pt x="4862" y="3529"/>
                  </a:cubicBezTo>
                  <a:cubicBezTo>
                    <a:pt x="4896" y="3608"/>
                    <a:pt x="4829" y="3535"/>
                    <a:pt x="4885" y="3636"/>
                  </a:cubicBezTo>
                  <a:cubicBezTo>
                    <a:pt x="4885" y="3641"/>
                    <a:pt x="4880" y="3646"/>
                    <a:pt x="4879" y="3651"/>
                  </a:cubicBezTo>
                  <a:lnTo>
                    <a:pt x="4879" y="3651"/>
                  </a:lnTo>
                  <a:cubicBezTo>
                    <a:pt x="4878" y="3650"/>
                    <a:pt x="4878" y="3649"/>
                    <a:pt x="4877" y="3649"/>
                  </a:cubicBezTo>
                  <a:lnTo>
                    <a:pt x="4877" y="3649"/>
                  </a:lnTo>
                  <a:cubicBezTo>
                    <a:pt x="4878" y="3650"/>
                    <a:pt x="4878" y="3651"/>
                    <a:pt x="4879" y="3653"/>
                  </a:cubicBezTo>
                  <a:cubicBezTo>
                    <a:pt x="4879" y="3652"/>
                    <a:pt x="4879" y="3651"/>
                    <a:pt x="4879" y="3651"/>
                  </a:cubicBezTo>
                  <a:lnTo>
                    <a:pt x="4879" y="3651"/>
                  </a:lnTo>
                  <a:cubicBezTo>
                    <a:pt x="4881" y="3653"/>
                    <a:pt x="4883" y="3655"/>
                    <a:pt x="4885" y="3658"/>
                  </a:cubicBezTo>
                  <a:cubicBezTo>
                    <a:pt x="4885" y="3664"/>
                    <a:pt x="4885" y="3669"/>
                    <a:pt x="4885" y="3675"/>
                  </a:cubicBezTo>
                  <a:cubicBezTo>
                    <a:pt x="4896" y="3681"/>
                    <a:pt x="4907" y="3686"/>
                    <a:pt x="4918" y="3686"/>
                  </a:cubicBezTo>
                  <a:cubicBezTo>
                    <a:pt x="4913" y="3697"/>
                    <a:pt x="4896" y="3686"/>
                    <a:pt x="4907" y="3709"/>
                  </a:cubicBezTo>
                  <a:cubicBezTo>
                    <a:pt x="4922" y="3709"/>
                    <a:pt x="4915" y="3691"/>
                    <a:pt x="4925" y="3691"/>
                  </a:cubicBezTo>
                  <a:cubicBezTo>
                    <a:pt x="4926" y="3691"/>
                    <a:pt x="4927" y="3691"/>
                    <a:pt x="4929" y="3692"/>
                  </a:cubicBezTo>
                  <a:cubicBezTo>
                    <a:pt x="4935" y="3709"/>
                    <a:pt x="4929" y="3714"/>
                    <a:pt x="4946" y="3714"/>
                  </a:cubicBezTo>
                  <a:cubicBezTo>
                    <a:pt x="4941" y="3720"/>
                    <a:pt x="4941" y="3720"/>
                    <a:pt x="4929" y="3720"/>
                  </a:cubicBezTo>
                  <a:cubicBezTo>
                    <a:pt x="4943" y="3724"/>
                    <a:pt x="4957" y="3732"/>
                    <a:pt x="4967" y="3732"/>
                  </a:cubicBezTo>
                  <a:cubicBezTo>
                    <a:pt x="4970" y="3732"/>
                    <a:pt x="4972" y="3732"/>
                    <a:pt x="4974" y="3731"/>
                  </a:cubicBezTo>
                  <a:cubicBezTo>
                    <a:pt x="4980" y="3731"/>
                    <a:pt x="4985" y="3737"/>
                    <a:pt x="4985" y="3737"/>
                  </a:cubicBezTo>
                  <a:cubicBezTo>
                    <a:pt x="4991" y="3737"/>
                    <a:pt x="4997" y="3737"/>
                    <a:pt x="5002" y="3742"/>
                  </a:cubicBezTo>
                  <a:lnTo>
                    <a:pt x="4985" y="3742"/>
                  </a:lnTo>
                  <a:lnTo>
                    <a:pt x="4969" y="3759"/>
                  </a:lnTo>
                  <a:lnTo>
                    <a:pt x="5008" y="3748"/>
                  </a:lnTo>
                  <a:lnTo>
                    <a:pt x="5013" y="3748"/>
                  </a:lnTo>
                  <a:cubicBezTo>
                    <a:pt x="5013" y="3748"/>
                    <a:pt x="5013" y="3753"/>
                    <a:pt x="5013" y="3753"/>
                  </a:cubicBezTo>
                  <a:cubicBezTo>
                    <a:pt x="5013" y="3748"/>
                    <a:pt x="5036" y="3742"/>
                    <a:pt x="5041" y="3742"/>
                  </a:cubicBezTo>
                  <a:lnTo>
                    <a:pt x="5041" y="3742"/>
                  </a:lnTo>
                  <a:cubicBezTo>
                    <a:pt x="5019" y="3765"/>
                    <a:pt x="5081" y="3748"/>
                    <a:pt x="5075" y="3776"/>
                  </a:cubicBezTo>
                  <a:cubicBezTo>
                    <a:pt x="5086" y="3754"/>
                    <a:pt x="5117" y="3764"/>
                    <a:pt x="5144" y="3755"/>
                  </a:cubicBezTo>
                  <a:lnTo>
                    <a:pt x="5144" y="3755"/>
                  </a:lnTo>
                  <a:cubicBezTo>
                    <a:pt x="5142" y="3756"/>
                    <a:pt x="5142" y="3759"/>
                    <a:pt x="5142" y="3759"/>
                  </a:cubicBezTo>
                  <a:cubicBezTo>
                    <a:pt x="5153" y="3759"/>
                    <a:pt x="5159" y="3765"/>
                    <a:pt x="5165" y="3770"/>
                  </a:cubicBezTo>
                  <a:cubicBezTo>
                    <a:pt x="5165" y="3748"/>
                    <a:pt x="5187" y="3742"/>
                    <a:pt x="5198" y="3731"/>
                  </a:cubicBezTo>
                  <a:lnTo>
                    <a:pt x="5198" y="3731"/>
                  </a:lnTo>
                  <a:cubicBezTo>
                    <a:pt x="5215" y="3748"/>
                    <a:pt x="5187" y="3753"/>
                    <a:pt x="5193" y="3770"/>
                  </a:cubicBezTo>
                  <a:cubicBezTo>
                    <a:pt x="5193" y="3753"/>
                    <a:pt x="5221" y="3753"/>
                    <a:pt x="5215" y="3742"/>
                  </a:cubicBezTo>
                  <a:lnTo>
                    <a:pt x="5215" y="3742"/>
                  </a:lnTo>
                  <a:cubicBezTo>
                    <a:pt x="5226" y="3748"/>
                    <a:pt x="5226" y="3742"/>
                    <a:pt x="5232" y="3759"/>
                  </a:cubicBezTo>
                  <a:cubicBezTo>
                    <a:pt x="5232" y="3737"/>
                    <a:pt x="5243" y="3753"/>
                    <a:pt x="5254" y="3737"/>
                  </a:cubicBezTo>
                  <a:cubicBezTo>
                    <a:pt x="5267" y="3741"/>
                    <a:pt x="5264" y="3751"/>
                    <a:pt x="5269" y="3751"/>
                  </a:cubicBezTo>
                  <a:cubicBezTo>
                    <a:pt x="5270" y="3751"/>
                    <a:pt x="5273" y="3750"/>
                    <a:pt x="5277" y="3748"/>
                  </a:cubicBezTo>
                  <a:lnTo>
                    <a:pt x="5277" y="3748"/>
                  </a:lnTo>
                  <a:cubicBezTo>
                    <a:pt x="5288" y="3753"/>
                    <a:pt x="5271" y="3765"/>
                    <a:pt x="5271" y="3765"/>
                  </a:cubicBezTo>
                  <a:cubicBezTo>
                    <a:pt x="5293" y="3759"/>
                    <a:pt x="5277" y="3742"/>
                    <a:pt x="5282" y="3731"/>
                  </a:cubicBezTo>
                  <a:cubicBezTo>
                    <a:pt x="5285" y="3730"/>
                    <a:pt x="5288" y="3730"/>
                    <a:pt x="5290" y="3730"/>
                  </a:cubicBezTo>
                  <a:cubicBezTo>
                    <a:pt x="5302" y="3730"/>
                    <a:pt x="5295" y="3743"/>
                    <a:pt x="5305" y="3748"/>
                  </a:cubicBezTo>
                  <a:cubicBezTo>
                    <a:pt x="5316" y="3742"/>
                    <a:pt x="5327" y="3725"/>
                    <a:pt x="5333" y="3720"/>
                  </a:cubicBezTo>
                  <a:cubicBezTo>
                    <a:pt x="5338" y="3725"/>
                    <a:pt x="5338" y="3725"/>
                    <a:pt x="5338" y="3731"/>
                  </a:cubicBezTo>
                  <a:cubicBezTo>
                    <a:pt x="5349" y="3709"/>
                    <a:pt x="5380" y="3714"/>
                    <a:pt x="5393" y="3694"/>
                  </a:cubicBezTo>
                  <a:lnTo>
                    <a:pt x="5393" y="3694"/>
                  </a:lnTo>
                  <a:cubicBezTo>
                    <a:pt x="5393" y="3695"/>
                    <a:pt x="5394" y="3696"/>
                    <a:pt x="5394" y="3697"/>
                  </a:cubicBezTo>
                  <a:cubicBezTo>
                    <a:pt x="5394" y="3692"/>
                    <a:pt x="5394" y="3692"/>
                    <a:pt x="5394" y="3692"/>
                  </a:cubicBezTo>
                  <a:cubicBezTo>
                    <a:pt x="5394" y="3693"/>
                    <a:pt x="5393" y="3693"/>
                    <a:pt x="5393" y="3694"/>
                  </a:cubicBezTo>
                  <a:lnTo>
                    <a:pt x="5393" y="3694"/>
                  </a:lnTo>
                  <a:cubicBezTo>
                    <a:pt x="5389" y="3685"/>
                    <a:pt x="5388" y="3680"/>
                    <a:pt x="5383" y="3675"/>
                  </a:cubicBezTo>
                  <a:cubicBezTo>
                    <a:pt x="5391" y="3671"/>
                    <a:pt x="5393" y="3665"/>
                    <a:pt x="5396" y="3665"/>
                  </a:cubicBezTo>
                  <a:cubicBezTo>
                    <a:pt x="5397" y="3665"/>
                    <a:pt x="5398" y="3666"/>
                    <a:pt x="5400" y="3669"/>
                  </a:cubicBezTo>
                  <a:cubicBezTo>
                    <a:pt x="5400" y="3669"/>
                    <a:pt x="5400" y="3675"/>
                    <a:pt x="5400" y="3675"/>
                  </a:cubicBezTo>
                  <a:lnTo>
                    <a:pt x="5405" y="3669"/>
                  </a:lnTo>
                  <a:lnTo>
                    <a:pt x="5405" y="3669"/>
                  </a:lnTo>
                  <a:cubicBezTo>
                    <a:pt x="5417" y="3681"/>
                    <a:pt x="5394" y="3681"/>
                    <a:pt x="5400" y="3692"/>
                  </a:cubicBezTo>
                  <a:cubicBezTo>
                    <a:pt x="5411" y="3681"/>
                    <a:pt x="5428" y="3658"/>
                    <a:pt x="5439" y="3658"/>
                  </a:cubicBezTo>
                  <a:lnTo>
                    <a:pt x="5439" y="3658"/>
                  </a:lnTo>
                  <a:cubicBezTo>
                    <a:pt x="5450" y="3675"/>
                    <a:pt x="5417" y="3675"/>
                    <a:pt x="5433" y="3681"/>
                  </a:cubicBezTo>
                  <a:lnTo>
                    <a:pt x="5417" y="3686"/>
                  </a:lnTo>
                  <a:cubicBezTo>
                    <a:pt x="5439" y="3703"/>
                    <a:pt x="5400" y="3686"/>
                    <a:pt x="5428" y="3709"/>
                  </a:cubicBezTo>
                  <a:cubicBezTo>
                    <a:pt x="5450" y="3703"/>
                    <a:pt x="5450" y="3686"/>
                    <a:pt x="5478" y="3681"/>
                  </a:cubicBezTo>
                  <a:cubicBezTo>
                    <a:pt x="5478" y="3669"/>
                    <a:pt x="5473" y="3669"/>
                    <a:pt x="5473" y="3658"/>
                  </a:cubicBezTo>
                  <a:cubicBezTo>
                    <a:pt x="5479" y="3652"/>
                    <a:pt x="5484" y="3650"/>
                    <a:pt x="5489" y="3650"/>
                  </a:cubicBezTo>
                  <a:cubicBezTo>
                    <a:pt x="5502" y="3650"/>
                    <a:pt x="5512" y="3664"/>
                    <a:pt x="5522" y="3664"/>
                  </a:cubicBezTo>
                  <a:cubicBezTo>
                    <a:pt x="5526" y="3664"/>
                    <a:pt x="5530" y="3661"/>
                    <a:pt x="5534" y="3653"/>
                  </a:cubicBezTo>
                  <a:cubicBezTo>
                    <a:pt x="5534" y="3641"/>
                    <a:pt x="5534" y="3630"/>
                    <a:pt x="5540" y="3625"/>
                  </a:cubicBezTo>
                  <a:cubicBezTo>
                    <a:pt x="5545" y="3636"/>
                    <a:pt x="5545" y="3641"/>
                    <a:pt x="5551" y="3653"/>
                  </a:cubicBezTo>
                  <a:lnTo>
                    <a:pt x="5551" y="3636"/>
                  </a:lnTo>
                  <a:lnTo>
                    <a:pt x="5556" y="3647"/>
                  </a:lnTo>
                  <a:lnTo>
                    <a:pt x="5556" y="3647"/>
                  </a:lnTo>
                  <a:cubicBezTo>
                    <a:pt x="5557" y="3645"/>
                    <a:pt x="5557" y="3643"/>
                    <a:pt x="5557" y="3641"/>
                  </a:cubicBezTo>
                  <a:lnTo>
                    <a:pt x="5557" y="3636"/>
                  </a:lnTo>
                  <a:lnTo>
                    <a:pt x="5562" y="3636"/>
                  </a:lnTo>
                  <a:cubicBezTo>
                    <a:pt x="5562" y="3641"/>
                    <a:pt x="5562" y="3647"/>
                    <a:pt x="5562" y="3647"/>
                  </a:cubicBezTo>
                  <a:cubicBezTo>
                    <a:pt x="5562" y="3641"/>
                    <a:pt x="5568" y="3641"/>
                    <a:pt x="5568" y="3630"/>
                  </a:cubicBezTo>
                  <a:cubicBezTo>
                    <a:pt x="5573" y="3641"/>
                    <a:pt x="5568" y="3630"/>
                    <a:pt x="5573" y="3647"/>
                  </a:cubicBezTo>
                  <a:cubicBezTo>
                    <a:pt x="5573" y="3641"/>
                    <a:pt x="5573" y="3630"/>
                    <a:pt x="5573" y="3630"/>
                  </a:cubicBezTo>
                  <a:cubicBezTo>
                    <a:pt x="5576" y="3641"/>
                    <a:pt x="5578" y="3641"/>
                    <a:pt x="5580" y="3641"/>
                  </a:cubicBezTo>
                  <a:cubicBezTo>
                    <a:pt x="5582" y="3641"/>
                    <a:pt x="5585" y="3641"/>
                    <a:pt x="5590" y="3653"/>
                  </a:cubicBezTo>
                  <a:cubicBezTo>
                    <a:pt x="5585" y="3636"/>
                    <a:pt x="5590" y="3641"/>
                    <a:pt x="5590" y="3630"/>
                  </a:cubicBezTo>
                  <a:cubicBezTo>
                    <a:pt x="5596" y="3630"/>
                    <a:pt x="5596" y="3636"/>
                    <a:pt x="5596" y="3636"/>
                  </a:cubicBezTo>
                  <a:cubicBezTo>
                    <a:pt x="5596" y="3636"/>
                    <a:pt x="5596" y="3641"/>
                    <a:pt x="5601" y="3647"/>
                  </a:cubicBezTo>
                  <a:cubicBezTo>
                    <a:pt x="5596" y="3630"/>
                    <a:pt x="5596" y="3625"/>
                    <a:pt x="5596" y="3613"/>
                  </a:cubicBezTo>
                  <a:lnTo>
                    <a:pt x="5596" y="3613"/>
                  </a:lnTo>
                  <a:cubicBezTo>
                    <a:pt x="5601" y="3630"/>
                    <a:pt x="5601" y="3636"/>
                    <a:pt x="5607" y="3647"/>
                  </a:cubicBezTo>
                  <a:cubicBezTo>
                    <a:pt x="5601" y="3636"/>
                    <a:pt x="5607" y="3636"/>
                    <a:pt x="5601" y="3625"/>
                  </a:cubicBezTo>
                  <a:lnTo>
                    <a:pt x="5601" y="3625"/>
                  </a:lnTo>
                  <a:cubicBezTo>
                    <a:pt x="5607" y="3630"/>
                    <a:pt x="5607" y="3625"/>
                    <a:pt x="5613" y="3641"/>
                  </a:cubicBezTo>
                  <a:cubicBezTo>
                    <a:pt x="5611" y="3635"/>
                    <a:pt x="5610" y="3631"/>
                    <a:pt x="5610" y="3630"/>
                  </a:cubicBezTo>
                  <a:lnTo>
                    <a:pt x="5610" y="3630"/>
                  </a:lnTo>
                  <a:cubicBezTo>
                    <a:pt x="5613" y="3635"/>
                    <a:pt x="5616" y="3638"/>
                    <a:pt x="5617" y="3638"/>
                  </a:cubicBezTo>
                  <a:cubicBezTo>
                    <a:pt x="5617" y="3638"/>
                    <a:pt x="5618" y="3638"/>
                    <a:pt x="5618" y="3637"/>
                  </a:cubicBezTo>
                  <a:lnTo>
                    <a:pt x="5618" y="3637"/>
                  </a:lnTo>
                  <a:cubicBezTo>
                    <a:pt x="5618" y="3637"/>
                    <a:pt x="5618" y="3638"/>
                    <a:pt x="5618" y="3638"/>
                  </a:cubicBezTo>
                  <a:lnTo>
                    <a:pt x="5618" y="3638"/>
                  </a:lnTo>
                  <a:cubicBezTo>
                    <a:pt x="5618" y="3637"/>
                    <a:pt x="5618" y="3636"/>
                    <a:pt x="5618" y="3636"/>
                  </a:cubicBezTo>
                  <a:cubicBezTo>
                    <a:pt x="5618" y="3636"/>
                    <a:pt x="5618" y="3637"/>
                    <a:pt x="5618" y="3637"/>
                  </a:cubicBezTo>
                  <a:lnTo>
                    <a:pt x="5618" y="3637"/>
                  </a:lnTo>
                  <a:cubicBezTo>
                    <a:pt x="5616" y="3633"/>
                    <a:pt x="5615" y="3628"/>
                    <a:pt x="5613" y="3625"/>
                  </a:cubicBezTo>
                  <a:cubicBezTo>
                    <a:pt x="5613" y="3624"/>
                    <a:pt x="5614" y="3623"/>
                    <a:pt x="5615" y="3623"/>
                  </a:cubicBezTo>
                  <a:cubicBezTo>
                    <a:pt x="5618" y="3623"/>
                    <a:pt x="5619" y="3637"/>
                    <a:pt x="5624" y="3647"/>
                  </a:cubicBezTo>
                  <a:cubicBezTo>
                    <a:pt x="5624" y="3643"/>
                    <a:pt x="5624" y="3636"/>
                    <a:pt x="5624" y="3630"/>
                  </a:cubicBezTo>
                  <a:cubicBezTo>
                    <a:pt x="5624" y="3619"/>
                    <a:pt x="5635" y="3630"/>
                    <a:pt x="5629" y="3613"/>
                  </a:cubicBezTo>
                  <a:cubicBezTo>
                    <a:pt x="5629" y="3608"/>
                    <a:pt x="5629" y="3602"/>
                    <a:pt x="5629" y="3597"/>
                  </a:cubicBezTo>
                  <a:cubicBezTo>
                    <a:pt x="5635" y="3608"/>
                    <a:pt x="5629" y="3602"/>
                    <a:pt x="5629" y="3613"/>
                  </a:cubicBezTo>
                  <a:cubicBezTo>
                    <a:pt x="5634" y="3608"/>
                    <a:pt x="5635" y="3595"/>
                    <a:pt x="5635" y="3595"/>
                  </a:cubicBezTo>
                  <a:cubicBezTo>
                    <a:pt x="5635" y="3595"/>
                    <a:pt x="5635" y="3596"/>
                    <a:pt x="5635" y="3597"/>
                  </a:cubicBezTo>
                  <a:cubicBezTo>
                    <a:pt x="5641" y="3613"/>
                    <a:pt x="5635" y="3602"/>
                    <a:pt x="5641" y="3613"/>
                  </a:cubicBezTo>
                  <a:lnTo>
                    <a:pt x="5635" y="3608"/>
                  </a:lnTo>
                  <a:lnTo>
                    <a:pt x="5635" y="3608"/>
                  </a:lnTo>
                  <a:cubicBezTo>
                    <a:pt x="5641" y="3622"/>
                    <a:pt x="5639" y="3622"/>
                    <a:pt x="5638" y="3622"/>
                  </a:cubicBezTo>
                  <a:cubicBezTo>
                    <a:pt x="5636" y="3622"/>
                    <a:pt x="5635" y="3622"/>
                    <a:pt x="5641" y="3636"/>
                  </a:cubicBezTo>
                  <a:cubicBezTo>
                    <a:pt x="5645" y="3636"/>
                    <a:pt x="5646" y="3629"/>
                    <a:pt x="5649" y="3629"/>
                  </a:cubicBezTo>
                  <a:cubicBezTo>
                    <a:pt x="5650" y="3629"/>
                    <a:pt x="5651" y="3629"/>
                    <a:pt x="5652" y="3630"/>
                  </a:cubicBezTo>
                  <a:cubicBezTo>
                    <a:pt x="5646" y="3619"/>
                    <a:pt x="5646" y="3613"/>
                    <a:pt x="5646" y="3608"/>
                  </a:cubicBezTo>
                  <a:cubicBezTo>
                    <a:pt x="5646" y="3605"/>
                    <a:pt x="5647" y="3604"/>
                    <a:pt x="5647" y="3604"/>
                  </a:cubicBezTo>
                  <a:cubicBezTo>
                    <a:pt x="5650" y="3604"/>
                    <a:pt x="5658" y="3628"/>
                    <a:pt x="5659" y="3628"/>
                  </a:cubicBezTo>
                  <a:cubicBezTo>
                    <a:pt x="5659" y="3628"/>
                    <a:pt x="5658" y="3627"/>
                    <a:pt x="5657" y="3625"/>
                  </a:cubicBezTo>
                  <a:cubicBezTo>
                    <a:pt x="5657" y="3615"/>
                    <a:pt x="5654" y="3599"/>
                    <a:pt x="5655" y="3599"/>
                  </a:cubicBezTo>
                  <a:lnTo>
                    <a:pt x="5655" y="3599"/>
                  </a:lnTo>
                  <a:cubicBezTo>
                    <a:pt x="5656" y="3599"/>
                    <a:pt x="5656" y="3600"/>
                    <a:pt x="5657" y="3602"/>
                  </a:cubicBezTo>
                  <a:lnTo>
                    <a:pt x="5663" y="3619"/>
                  </a:lnTo>
                  <a:cubicBezTo>
                    <a:pt x="5664" y="3619"/>
                    <a:pt x="5665" y="3617"/>
                    <a:pt x="5665" y="3615"/>
                  </a:cubicBezTo>
                  <a:lnTo>
                    <a:pt x="5665" y="3615"/>
                  </a:lnTo>
                  <a:cubicBezTo>
                    <a:pt x="5666" y="3616"/>
                    <a:pt x="5667" y="3616"/>
                    <a:pt x="5667" y="3616"/>
                  </a:cubicBezTo>
                  <a:lnTo>
                    <a:pt x="5667" y="3616"/>
                  </a:lnTo>
                  <a:cubicBezTo>
                    <a:pt x="5670" y="3616"/>
                    <a:pt x="5664" y="3602"/>
                    <a:pt x="5669" y="3602"/>
                  </a:cubicBezTo>
                  <a:lnTo>
                    <a:pt x="5669" y="3602"/>
                  </a:lnTo>
                  <a:lnTo>
                    <a:pt x="5669" y="3619"/>
                  </a:lnTo>
                  <a:cubicBezTo>
                    <a:pt x="5674" y="3613"/>
                    <a:pt x="5674" y="3602"/>
                    <a:pt x="5680" y="3597"/>
                  </a:cubicBezTo>
                  <a:cubicBezTo>
                    <a:pt x="5680" y="3602"/>
                    <a:pt x="5680" y="3608"/>
                    <a:pt x="5685" y="3608"/>
                  </a:cubicBezTo>
                  <a:cubicBezTo>
                    <a:pt x="5687" y="3606"/>
                    <a:pt x="5689" y="3605"/>
                    <a:pt x="5690" y="3605"/>
                  </a:cubicBezTo>
                  <a:cubicBezTo>
                    <a:pt x="5695" y="3605"/>
                    <a:pt x="5700" y="3609"/>
                    <a:pt x="5708" y="3613"/>
                  </a:cubicBezTo>
                  <a:lnTo>
                    <a:pt x="5708" y="3608"/>
                  </a:lnTo>
                  <a:cubicBezTo>
                    <a:pt x="5709" y="3609"/>
                    <a:pt x="5710" y="3609"/>
                    <a:pt x="5710" y="3609"/>
                  </a:cubicBezTo>
                  <a:cubicBezTo>
                    <a:pt x="5711" y="3609"/>
                    <a:pt x="5708" y="3601"/>
                    <a:pt x="5708" y="3597"/>
                  </a:cubicBezTo>
                  <a:lnTo>
                    <a:pt x="5708" y="3597"/>
                  </a:lnTo>
                  <a:cubicBezTo>
                    <a:pt x="5708" y="3597"/>
                    <a:pt x="5708" y="3602"/>
                    <a:pt x="5713" y="3608"/>
                  </a:cubicBezTo>
                  <a:cubicBezTo>
                    <a:pt x="5713" y="3599"/>
                    <a:pt x="5713" y="3587"/>
                    <a:pt x="5718" y="3587"/>
                  </a:cubicBezTo>
                  <a:cubicBezTo>
                    <a:pt x="5720" y="3587"/>
                    <a:pt x="5722" y="3588"/>
                    <a:pt x="5725" y="3591"/>
                  </a:cubicBezTo>
                  <a:lnTo>
                    <a:pt x="5725" y="3597"/>
                  </a:lnTo>
                  <a:cubicBezTo>
                    <a:pt x="5725" y="3597"/>
                    <a:pt x="5725" y="3597"/>
                    <a:pt x="5726" y="3597"/>
                  </a:cubicBezTo>
                  <a:cubicBezTo>
                    <a:pt x="5728" y="3597"/>
                    <a:pt x="5722" y="3577"/>
                    <a:pt x="5723" y="3577"/>
                  </a:cubicBezTo>
                  <a:lnTo>
                    <a:pt x="5723" y="3577"/>
                  </a:lnTo>
                  <a:cubicBezTo>
                    <a:pt x="5723" y="3577"/>
                    <a:pt x="5724" y="3578"/>
                    <a:pt x="5725" y="3580"/>
                  </a:cubicBezTo>
                  <a:cubicBezTo>
                    <a:pt x="5727" y="3581"/>
                    <a:pt x="5730" y="3581"/>
                    <a:pt x="5732" y="3581"/>
                  </a:cubicBezTo>
                  <a:cubicBezTo>
                    <a:pt x="5734" y="3581"/>
                    <a:pt x="5737" y="3581"/>
                    <a:pt x="5739" y="3581"/>
                  </a:cubicBezTo>
                  <a:cubicBezTo>
                    <a:pt x="5743" y="3581"/>
                    <a:pt x="5747" y="3583"/>
                    <a:pt x="5753" y="3591"/>
                  </a:cubicBezTo>
                  <a:cubicBezTo>
                    <a:pt x="5751" y="3583"/>
                    <a:pt x="5751" y="3581"/>
                    <a:pt x="5753" y="3581"/>
                  </a:cubicBezTo>
                  <a:cubicBezTo>
                    <a:pt x="5754" y="3581"/>
                    <a:pt x="5755" y="3582"/>
                    <a:pt x="5756" y="3582"/>
                  </a:cubicBezTo>
                  <a:cubicBezTo>
                    <a:pt x="5757" y="3582"/>
                    <a:pt x="5757" y="3580"/>
                    <a:pt x="5753" y="3569"/>
                  </a:cubicBezTo>
                  <a:lnTo>
                    <a:pt x="5753" y="3569"/>
                  </a:lnTo>
                  <a:cubicBezTo>
                    <a:pt x="5764" y="3580"/>
                    <a:pt x="5764" y="3585"/>
                    <a:pt x="5769" y="3591"/>
                  </a:cubicBezTo>
                  <a:cubicBezTo>
                    <a:pt x="5770" y="3592"/>
                    <a:pt x="5771" y="3592"/>
                    <a:pt x="5771" y="3592"/>
                  </a:cubicBezTo>
                  <a:cubicBezTo>
                    <a:pt x="5774" y="3592"/>
                    <a:pt x="5769" y="3574"/>
                    <a:pt x="5769" y="3574"/>
                  </a:cubicBezTo>
                  <a:lnTo>
                    <a:pt x="5769" y="3574"/>
                  </a:lnTo>
                  <a:lnTo>
                    <a:pt x="5775" y="3585"/>
                  </a:lnTo>
                  <a:lnTo>
                    <a:pt x="5775" y="3574"/>
                  </a:lnTo>
                  <a:cubicBezTo>
                    <a:pt x="5775" y="3573"/>
                    <a:pt x="5775" y="3573"/>
                    <a:pt x="5776" y="3573"/>
                  </a:cubicBezTo>
                  <a:cubicBezTo>
                    <a:pt x="5779" y="3573"/>
                    <a:pt x="5786" y="3582"/>
                    <a:pt x="5786" y="3591"/>
                  </a:cubicBezTo>
                  <a:lnTo>
                    <a:pt x="5792" y="3574"/>
                  </a:lnTo>
                  <a:cubicBezTo>
                    <a:pt x="5792" y="3580"/>
                    <a:pt x="5792" y="3580"/>
                    <a:pt x="5792" y="3585"/>
                  </a:cubicBezTo>
                  <a:cubicBezTo>
                    <a:pt x="5792" y="3582"/>
                    <a:pt x="5792" y="3580"/>
                    <a:pt x="5792" y="3580"/>
                  </a:cubicBezTo>
                  <a:cubicBezTo>
                    <a:pt x="5794" y="3580"/>
                    <a:pt x="5796" y="3590"/>
                    <a:pt x="5797" y="3590"/>
                  </a:cubicBezTo>
                  <a:cubicBezTo>
                    <a:pt x="5797" y="3590"/>
                    <a:pt x="5797" y="3589"/>
                    <a:pt x="5797" y="3585"/>
                  </a:cubicBezTo>
                  <a:cubicBezTo>
                    <a:pt x="5797" y="3585"/>
                    <a:pt x="5792" y="3580"/>
                    <a:pt x="5792" y="3574"/>
                  </a:cubicBezTo>
                  <a:lnTo>
                    <a:pt x="5792" y="3574"/>
                  </a:lnTo>
                  <a:cubicBezTo>
                    <a:pt x="5795" y="3580"/>
                    <a:pt x="5797" y="3581"/>
                    <a:pt x="5800" y="3581"/>
                  </a:cubicBezTo>
                  <a:cubicBezTo>
                    <a:pt x="5802" y="3581"/>
                    <a:pt x="5803" y="3580"/>
                    <a:pt x="5803" y="3580"/>
                  </a:cubicBezTo>
                  <a:lnTo>
                    <a:pt x="5803" y="3585"/>
                  </a:lnTo>
                  <a:cubicBezTo>
                    <a:pt x="5804" y="3586"/>
                    <a:pt x="5805" y="3587"/>
                    <a:pt x="5806" y="3587"/>
                  </a:cubicBezTo>
                  <a:cubicBezTo>
                    <a:pt x="5811" y="3587"/>
                    <a:pt x="5815" y="3580"/>
                    <a:pt x="5820" y="3580"/>
                  </a:cubicBezTo>
                  <a:cubicBezTo>
                    <a:pt x="5820" y="3574"/>
                    <a:pt x="5814" y="3557"/>
                    <a:pt x="5814" y="3557"/>
                  </a:cubicBezTo>
                  <a:lnTo>
                    <a:pt x="5814" y="3557"/>
                  </a:lnTo>
                  <a:lnTo>
                    <a:pt x="5820" y="3568"/>
                  </a:lnTo>
                  <a:lnTo>
                    <a:pt x="5820" y="3568"/>
                  </a:lnTo>
                  <a:cubicBezTo>
                    <a:pt x="5820" y="3570"/>
                    <a:pt x="5820" y="3573"/>
                    <a:pt x="5820" y="3574"/>
                  </a:cubicBezTo>
                  <a:lnTo>
                    <a:pt x="5820" y="3569"/>
                  </a:lnTo>
                  <a:cubicBezTo>
                    <a:pt x="5825" y="3574"/>
                    <a:pt x="5825" y="3574"/>
                    <a:pt x="5825" y="3580"/>
                  </a:cubicBezTo>
                  <a:cubicBezTo>
                    <a:pt x="5825" y="3579"/>
                    <a:pt x="5826" y="3579"/>
                    <a:pt x="5826" y="3579"/>
                  </a:cubicBezTo>
                  <a:cubicBezTo>
                    <a:pt x="5827" y="3579"/>
                    <a:pt x="5829" y="3583"/>
                    <a:pt x="5831" y="3585"/>
                  </a:cubicBezTo>
                  <a:lnTo>
                    <a:pt x="5831" y="3585"/>
                  </a:lnTo>
                  <a:lnTo>
                    <a:pt x="5831" y="3585"/>
                  </a:lnTo>
                  <a:cubicBezTo>
                    <a:pt x="5831" y="3585"/>
                    <a:pt x="5831" y="3585"/>
                    <a:pt x="5831" y="3585"/>
                  </a:cubicBezTo>
                  <a:lnTo>
                    <a:pt x="5831" y="3585"/>
                  </a:lnTo>
                  <a:cubicBezTo>
                    <a:pt x="5832" y="3586"/>
                    <a:pt x="5832" y="3586"/>
                    <a:pt x="5832" y="3586"/>
                  </a:cubicBezTo>
                  <a:cubicBezTo>
                    <a:pt x="5833" y="3586"/>
                    <a:pt x="5833" y="3585"/>
                    <a:pt x="5832" y="3584"/>
                  </a:cubicBezTo>
                  <a:lnTo>
                    <a:pt x="5832" y="3584"/>
                  </a:lnTo>
                  <a:cubicBezTo>
                    <a:pt x="5837" y="3579"/>
                    <a:pt x="5837" y="3574"/>
                    <a:pt x="5842" y="3574"/>
                  </a:cubicBezTo>
                  <a:cubicBezTo>
                    <a:pt x="5842" y="3563"/>
                    <a:pt x="5842" y="3563"/>
                    <a:pt x="5842" y="3552"/>
                  </a:cubicBezTo>
                  <a:cubicBezTo>
                    <a:pt x="5848" y="3557"/>
                    <a:pt x="5853" y="3563"/>
                    <a:pt x="5853" y="3563"/>
                  </a:cubicBezTo>
                  <a:cubicBezTo>
                    <a:pt x="5859" y="3557"/>
                    <a:pt x="5853" y="3552"/>
                    <a:pt x="5853" y="3546"/>
                  </a:cubicBezTo>
                  <a:lnTo>
                    <a:pt x="5853" y="3546"/>
                  </a:lnTo>
                  <a:cubicBezTo>
                    <a:pt x="5859" y="3557"/>
                    <a:pt x="5859" y="3552"/>
                    <a:pt x="5859" y="3563"/>
                  </a:cubicBezTo>
                  <a:cubicBezTo>
                    <a:pt x="5865" y="3557"/>
                    <a:pt x="5865" y="3557"/>
                    <a:pt x="5870" y="3546"/>
                  </a:cubicBezTo>
                  <a:cubicBezTo>
                    <a:pt x="5870" y="3543"/>
                    <a:pt x="5871" y="3542"/>
                    <a:pt x="5872" y="3542"/>
                  </a:cubicBezTo>
                  <a:cubicBezTo>
                    <a:pt x="5877" y="3542"/>
                    <a:pt x="5889" y="3558"/>
                    <a:pt x="5895" y="3558"/>
                  </a:cubicBezTo>
                  <a:cubicBezTo>
                    <a:pt x="5897" y="3558"/>
                    <a:pt x="5898" y="3556"/>
                    <a:pt x="5898" y="3552"/>
                  </a:cubicBezTo>
                  <a:lnTo>
                    <a:pt x="5898" y="3535"/>
                  </a:lnTo>
                  <a:cubicBezTo>
                    <a:pt x="5898" y="3540"/>
                    <a:pt x="5898" y="3546"/>
                    <a:pt x="5904" y="3552"/>
                  </a:cubicBezTo>
                  <a:cubicBezTo>
                    <a:pt x="5904" y="3543"/>
                    <a:pt x="5905" y="3541"/>
                    <a:pt x="5907" y="3541"/>
                  </a:cubicBezTo>
                  <a:cubicBezTo>
                    <a:pt x="5909" y="3541"/>
                    <a:pt x="5912" y="3544"/>
                    <a:pt x="5914" y="3544"/>
                  </a:cubicBezTo>
                  <a:cubicBezTo>
                    <a:pt x="5914" y="3544"/>
                    <a:pt x="5915" y="3543"/>
                    <a:pt x="5915" y="3540"/>
                  </a:cubicBezTo>
                  <a:cubicBezTo>
                    <a:pt x="5918" y="3549"/>
                    <a:pt x="5921" y="3551"/>
                    <a:pt x="5922" y="3551"/>
                  </a:cubicBezTo>
                  <a:cubicBezTo>
                    <a:pt x="5926" y="3551"/>
                    <a:pt x="5928" y="3544"/>
                    <a:pt x="5931" y="3544"/>
                  </a:cubicBezTo>
                  <a:cubicBezTo>
                    <a:pt x="5933" y="3544"/>
                    <a:pt x="5935" y="3546"/>
                    <a:pt x="5937" y="3552"/>
                  </a:cubicBezTo>
                  <a:lnTo>
                    <a:pt x="5937" y="3546"/>
                  </a:lnTo>
                  <a:cubicBezTo>
                    <a:pt x="5937" y="3543"/>
                    <a:pt x="5937" y="3542"/>
                    <a:pt x="5938" y="3541"/>
                  </a:cubicBezTo>
                  <a:lnTo>
                    <a:pt x="5938" y="3541"/>
                  </a:lnTo>
                  <a:cubicBezTo>
                    <a:pt x="5938" y="3543"/>
                    <a:pt x="5939" y="3547"/>
                    <a:pt x="5943" y="3552"/>
                  </a:cubicBezTo>
                  <a:cubicBezTo>
                    <a:pt x="5939" y="3548"/>
                    <a:pt x="5938" y="3541"/>
                    <a:pt x="5938" y="3541"/>
                  </a:cubicBezTo>
                  <a:cubicBezTo>
                    <a:pt x="5938" y="3541"/>
                    <a:pt x="5938" y="3541"/>
                    <a:pt x="5938" y="3541"/>
                  </a:cubicBezTo>
                  <a:lnTo>
                    <a:pt x="5938" y="3541"/>
                  </a:lnTo>
                  <a:cubicBezTo>
                    <a:pt x="5937" y="3541"/>
                    <a:pt x="5937" y="3540"/>
                    <a:pt x="5937" y="3540"/>
                  </a:cubicBezTo>
                  <a:cubicBezTo>
                    <a:pt x="5941" y="3535"/>
                    <a:pt x="5945" y="3533"/>
                    <a:pt x="5949" y="3533"/>
                  </a:cubicBezTo>
                  <a:cubicBezTo>
                    <a:pt x="5959" y="3533"/>
                    <a:pt x="5969" y="3542"/>
                    <a:pt x="5977" y="3546"/>
                  </a:cubicBezTo>
                  <a:cubicBezTo>
                    <a:pt x="5981" y="3546"/>
                    <a:pt x="5974" y="3520"/>
                    <a:pt x="5978" y="3520"/>
                  </a:cubicBezTo>
                  <a:lnTo>
                    <a:pt x="5978" y="3520"/>
                  </a:lnTo>
                  <a:cubicBezTo>
                    <a:pt x="5979" y="3520"/>
                    <a:pt x="5980" y="3521"/>
                    <a:pt x="5982" y="3524"/>
                  </a:cubicBezTo>
                  <a:lnTo>
                    <a:pt x="5982" y="3535"/>
                  </a:lnTo>
                  <a:cubicBezTo>
                    <a:pt x="5988" y="3518"/>
                    <a:pt x="6005" y="3535"/>
                    <a:pt x="6005" y="3512"/>
                  </a:cubicBezTo>
                  <a:cubicBezTo>
                    <a:pt x="6005" y="3518"/>
                    <a:pt x="6010" y="3524"/>
                    <a:pt x="6005" y="3524"/>
                  </a:cubicBezTo>
                  <a:cubicBezTo>
                    <a:pt x="6006" y="3527"/>
                    <a:pt x="6008" y="3528"/>
                    <a:pt x="6009" y="3528"/>
                  </a:cubicBezTo>
                  <a:cubicBezTo>
                    <a:pt x="6013" y="3528"/>
                    <a:pt x="6014" y="3520"/>
                    <a:pt x="6010" y="3512"/>
                  </a:cubicBezTo>
                  <a:lnTo>
                    <a:pt x="6010" y="3512"/>
                  </a:lnTo>
                  <a:cubicBezTo>
                    <a:pt x="6016" y="3512"/>
                    <a:pt x="6016" y="3518"/>
                    <a:pt x="6016" y="3524"/>
                  </a:cubicBezTo>
                  <a:cubicBezTo>
                    <a:pt x="6017" y="3525"/>
                    <a:pt x="6017" y="3525"/>
                    <a:pt x="6018" y="3525"/>
                  </a:cubicBezTo>
                  <a:cubicBezTo>
                    <a:pt x="6020" y="3525"/>
                    <a:pt x="6018" y="3517"/>
                    <a:pt x="6020" y="3517"/>
                  </a:cubicBezTo>
                  <a:cubicBezTo>
                    <a:pt x="6020" y="3517"/>
                    <a:pt x="6021" y="3517"/>
                    <a:pt x="6021" y="3518"/>
                  </a:cubicBezTo>
                  <a:cubicBezTo>
                    <a:pt x="6021" y="3524"/>
                    <a:pt x="6021" y="3524"/>
                    <a:pt x="6021" y="3524"/>
                  </a:cubicBezTo>
                  <a:cubicBezTo>
                    <a:pt x="6021" y="3518"/>
                    <a:pt x="6027" y="3524"/>
                    <a:pt x="6021" y="3512"/>
                  </a:cubicBezTo>
                  <a:lnTo>
                    <a:pt x="6021" y="3512"/>
                  </a:lnTo>
                  <a:cubicBezTo>
                    <a:pt x="6023" y="3514"/>
                    <a:pt x="6024" y="3514"/>
                    <a:pt x="6024" y="3514"/>
                  </a:cubicBezTo>
                  <a:cubicBezTo>
                    <a:pt x="6026" y="3514"/>
                    <a:pt x="6028" y="3511"/>
                    <a:pt x="6030" y="3511"/>
                  </a:cubicBezTo>
                  <a:cubicBezTo>
                    <a:pt x="6031" y="3511"/>
                    <a:pt x="6031" y="3511"/>
                    <a:pt x="6033" y="3512"/>
                  </a:cubicBezTo>
                  <a:cubicBezTo>
                    <a:pt x="6031" y="3507"/>
                    <a:pt x="6031" y="3506"/>
                    <a:pt x="6031" y="3506"/>
                  </a:cubicBezTo>
                  <a:lnTo>
                    <a:pt x="6031" y="3506"/>
                  </a:lnTo>
                  <a:cubicBezTo>
                    <a:pt x="6032" y="3506"/>
                    <a:pt x="6033" y="3506"/>
                    <a:pt x="6033" y="3506"/>
                  </a:cubicBezTo>
                  <a:cubicBezTo>
                    <a:pt x="6034" y="3506"/>
                    <a:pt x="6035" y="3505"/>
                    <a:pt x="6033" y="3496"/>
                  </a:cubicBezTo>
                  <a:lnTo>
                    <a:pt x="6033" y="3496"/>
                  </a:lnTo>
                  <a:cubicBezTo>
                    <a:pt x="6035" y="3507"/>
                    <a:pt x="6038" y="3511"/>
                    <a:pt x="6040" y="3511"/>
                  </a:cubicBezTo>
                  <a:cubicBezTo>
                    <a:pt x="6042" y="3511"/>
                    <a:pt x="6044" y="3507"/>
                    <a:pt x="6044" y="3501"/>
                  </a:cubicBezTo>
                  <a:cubicBezTo>
                    <a:pt x="6044" y="3507"/>
                    <a:pt x="6049" y="3507"/>
                    <a:pt x="6049" y="3518"/>
                  </a:cubicBezTo>
                  <a:cubicBezTo>
                    <a:pt x="6049" y="3513"/>
                    <a:pt x="6055" y="3512"/>
                    <a:pt x="6049" y="3501"/>
                  </a:cubicBezTo>
                  <a:lnTo>
                    <a:pt x="6049" y="3501"/>
                  </a:lnTo>
                  <a:cubicBezTo>
                    <a:pt x="6052" y="3506"/>
                    <a:pt x="6053" y="3508"/>
                    <a:pt x="6055" y="3508"/>
                  </a:cubicBezTo>
                  <a:cubicBezTo>
                    <a:pt x="6058" y="3508"/>
                    <a:pt x="6058" y="3497"/>
                    <a:pt x="6060" y="3497"/>
                  </a:cubicBezTo>
                  <a:cubicBezTo>
                    <a:pt x="6062" y="3497"/>
                    <a:pt x="6063" y="3500"/>
                    <a:pt x="6066" y="3507"/>
                  </a:cubicBezTo>
                  <a:cubicBezTo>
                    <a:pt x="6066" y="3496"/>
                    <a:pt x="6072" y="3484"/>
                    <a:pt x="6077" y="3479"/>
                  </a:cubicBezTo>
                  <a:lnTo>
                    <a:pt x="6077" y="3479"/>
                  </a:lnTo>
                  <a:cubicBezTo>
                    <a:pt x="6083" y="3501"/>
                    <a:pt x="6072" y="3484"/>
                    <a:pt x="6077" y="3507"/>
                  </a:cubicBezTo>
                  <a:cubicBezTo>
                    <a:pt x="6083" y="3496"/>
                    <a:pt x="6077" y="3479"/>
                    <a:pt x="6089" y="3479"/>
                  </a:cubicBezTo>
                  <a:cubicBezTo>
                    <a:pt x="6089" y="3484"/>
                    <a:pt x="6089" y="3490"/>
                    <a:pt x="6089" y="3490"/>
                  </a:cubicBezTo>
                  <a:cubicBezTo>
                    <a:pt x="6094" y="3484"/>
                    <a:pt x="6100" y="3490"/>
                    <a:pt x="6100" y="3479"/>
                  </a:cubicBezTo>
                  <a:cubicBezTo>
                    <a:pt x="6105" y="3479"/>
                    <a:pt x="6105" y="3484"/>
                    <a:pt x="6105" y="3484"/>
                  </a:cubicBezTo>
                  <a:cubicBezTo>
                    <a:pt x="6105" y="3484"/>
                    <a:pt x="6105" y="3484"/>
                    <a:pt x="6105" y="3479"/>
                  </a:cubicBezTo>
                  <a:cubicBezTo>
                    <a:pt x="6100" y="3468"/>
                    <a:pt x="6100" y="3451"/>
                    <a:pt x="6100" y="3445"/>
                  </a:cubicBezTo>
                  <a:lnTo>
                    <a:pt x="6100" y="3445"/>
                  </a:lnTo>
                  <a:cubicBezTo>
                    <a:pt x="6105" y="3473"/>
                    <a:pt x="6105" y="3451"/>
                    <a:pt x="6111" y="3484"/>
                  </a:cubicBezTo>
                  <a:cubicBezTo>
                    <a:pt x="6117" y="3479"/>
                    <a:pt x="6111" y="3468"/>
                    <a:pt x="6117" y="3468"/>
                  </a:cubicBezTo>
                  <a:cubicBezTo>
                    <a:pt x="6117" y="3464"/>
                    <a:pt x="6117" y="3462"/>
                    <a:pt x="6117" y="3462"/>
                  </a:cubicBezTo>
                  <a:cubicBezTo>
                    <a:pt x="6122" y="3468"/>
                    <a:pt x="6122" y="3468"/>
                    <a:pt x="6122" y="3468"/>
                  </a:cubicBezTo>
                  <a:cubicBezTo>
                    <a:pt x="6122" y="3468"/>
                    <a:pt x="6122" y="3450"/>
                    <a:pt x="6126" y="3450"/>
                  </a:cubicBezTo>
                  <a:cubicBezTo>
                    <a:pt x="6127" y="3450"/>
                    <a:pt x="6127" y="3450"/>
                    <a:pt x="6128" y="3451"/>
                  </a:cubicBezTo>
                  <a:cubicBezTo>
                    <a:pt x="6133" y="3468"/>
                    <a:pt x="6133" y="3456"/>
                    <a:pt x="6139" y="3473"/>
                  </a:cubicBezTo>
                  <a:lnTo>
                    <a:pt x="6139" y="3468"/>
                  </a:lnTo>
                  <a:lnTo>
                    <a:pt x="6139" y="3462"/>
                  </a:lnTo>
                  <a:cubicBezTo>
                    <a:pt x="6139" y="3459"/>
                    <a:pt x="6139" y="3453"/>
                    <a:pt x="6139" y="3451"/>
                  </a:cubicBezTo>
                  <a:cubicBezTo>
                    <a:pt x="6139" y="3440"/>
                    <a:pt x="6133" y="3428"/>
                    <a:pt x="6139" y="3428"/>
                  </a:cubicBezTo>
                  <a:cubicBezTo>
                    <a:pt x="6139" y="3434"/>
                    <a:pt x="6145" y="3428"/>
                    <a:pt x="6145" y="3440"/>
                  </a:cubicBezTo>
                  <a:cubicBezTo>
                    <a:pt x="6145" y="3436"/>
                    <a:pt x="6145" y="3432"/>
                    <a:pt x="6147" y="3432"/>
                  </a:cubicBezTo>
                  <a:cubicBezTo>
                    <a:pt x="6147" y="3432"/>
                    <a:pt x="6149" y="3432"/>
                    <a:pt x="6150" y="3434"/>
                  </a:cubicBezTo>
                  <a:cubicBezTo>
                    <a:pt x="6150" y="3438"/>
                    <a:pt x="6153" y="3444"/>
                    <a:pt x="6154" y="3449"/>
                  </a:cubicBezTo>
                  <a:lnTo>
                    <a:pt x="6154" y="3449"/>
                  </a:lnTo>
                  <a:cubicBezTo>
                    <a:pt x="6154" y="3443"/>
                    <a:pt x="6160" y="3447"/>
                    <a:pt x="6156" y="3434"/>
                  </a:cubicBezTo>
                  <a:lnTo>
                    <a:pt x="6156" y="3434"/>
                  </a:lnTo>
                  <a:cubicBezTo>
                    <a:pt x="6156" y="3434"/>
                    <a:pt x="6161" y="3445"/>
                    <a:pt x="6161" y="3445"/>
                  </a:cubicBezTo>
                  <a:cubicBezTo>
                    <a:pt x="6162" y="3446"/>
                    <a:pt x="6162" y="3446"/>
                    <a:pt x="6163" y="3446"/>
                  </a:cubicBezTo>
                  <a:cubicBezTo>
                    <a:pt x="6164" y="3446"/>
                    <a:pt x="6158" y="3433"/>
                    <a:pt x="6160" y="3433"/>
                  </a:cubicBezTo>
                  <a:lnTo>
                    <a:pt x="6160" y="3433"/>
                  </a:lnTo>
                  <a:cubicBezTo>
                    <a:pt x="6160" y="3433"/>
                    <a:pt x="6161" y="3433"/>
                    <a:pt x="6161" y="3434"/>
                  </a:cubicBezTo>
                  <a:lnTo>
                    <a:pt x="6161" y="3440"/>
                  </a:lnTo>
                  <a:cubicBezTo>
                    <a:pt x="6162" y="3441"/>
                    <a:pt x="6163" y="3441"/>
                    <a:pt x="6164" y="3441"/>
                  </a:cubicBezTo>
                  <a:cubicBezTo>
                    <a:pt x="6167" y="3441"/>
                    <a:pt x="6168" y="3433"/>
                    <a:pt x="6171" y="3433"/>
                  </a:cubicBezTo>
                  <a:cubicBezTo>
                    <a:pt x="6171" y="3433"/>
                    <a:pt x="6172" y="3433"/>
                    <a:pt x="6173" y="3434"/>
                  </a:cubicBezTo>
                  <a:cubicBezTo>
                    <a:pt x="6178" y="3451"/>
                    <a:pt x="6173" y="3440"/>
                    <a:pt x="6178" y="3451"/>
                  </a:cubicBezTo>
                  <a:cubicBezTo>
                    <a:pt x="6183" y="3446"/>
                    <a:pt x="6184" y="3433"/>
                    <a:pt x="6187" y="3433"/>
                  </a:cubicBezTo>
                  <a:cubicBezTo>
                    <a:pt x="6188" y="3433"/>
                    <a:pt x="6189" y="3433"/>
                    <a:pt x="6189" y="3434"/>
                  </a:cubicBezTo>
                  <a:lnTo>
                    <a:pt x="6189" y="3428"/>
                  </a:lnTo>
                  <a:cubicBezTo>
                    <a:pt x="6188" y="3423"/>
                    <a:pt x="6188" y="3421"/>
                    <a:pt x="6188" y="3421"/>
                  </a:cubicBezTo>
                  <a:lnTo>
                    <a:pt x="6188" y="3421"/>
                  </a:lnTo>
                  <a:cubicBezTo>
                    <a:pt x="6189" y="3421"/>
                    <a:pt x="6193" y="3431"/>
                    <a:pt x="6194" y="3431"/>
                  </a:cubicBezTo>
                  <a:cubicBezTo>
                    <a:pt x="6195" y="3431"/>
                    <a:pt x="6195" y="3430"/>
                    <a:pt x="6195" y="3428"/>
                  </a:cubicBezTo>
                  <a:cubicBezTo>
                    <a:pt x="6195" y="3428"/>
                    <a:pt x="6201" y="3440"/>
                    <a:pt x="6201" y="3440"/>
                  </a:cubicBezTo>
                  <a:cubicBezTo>
                    <a:pt x="6201" y="3440"/>
                    <a:pt x="6206" y="3428"/>
                    <a:pt x="6206" y="3423"/>
                  </a:cubicBezTo>
                  <a:lnTo>
                    <a:pt x="6206" y="3428"/>
                  </a:lnTo>
                  <a:cubicBezTo>
                    <a:pt x="6209" y="3431"/>
                    <a:pt x="6212" y="3431"/>
                    <a:pt x="6214" y="3431"/>
                  </a:cubicBezTo>
                  <a:cubicBezTo>
                    <a:pt x="6216" y="3431"/>
                    <a:pt x="6217" y="3431"/>
                    <a:pt x="6217" y="3434"/>
                  </a:cubicBezTo>
                  <a:cubicBezTo>
                    <a:pt x="6217" y="3428"/>
                    <a:pt x="6217" y="3428"/>
                    <a:pt x="6217" y="3417"/>
                  </a:cubicBezTo>
                  <a:cubicBezTo>
                    <a:pt x="6222" y="3426"/>
                    <a:pt x="6224" y="3428"/>
                    <a:pt x="6226" y="3428"/>
                  </a:cubicBezTo>
                  <a:cubicBezTo>
                    <a:pt x="6229" y="3428"/>
                    <a:pt x="6228" y="3415"/>
                    <a:pt x="6232" y="3415"/>
                  </a:cubicBezTo>
                  <a:cubicBezTo>
                    <a:pt x="6234" y="3415"/>
                    <a:pt x="6236" y="3417"/>
                    <a:pt x="6240" y="3423"/>
                  </a:cubicBezTo>
                  <a:cubicBezTo>
                    <a:pt x="6240" y="3423"/>
                    <a:pt x="6240" y="3428"/>
                    <a:pt x="6240" y="3428"/>
                  </a:cubicBezTo>
                  <a:lnTo>
                    <a:pt x="6245" y="3423"/>
                  </a:lnTo>
                  <a:cubicBezTo>
                    <a:pt x="6240" y="3412"/>
                    <a:pt x="6240" y="3417"/>
                    <a:pt x="6240" y="3406"/>
                  </a:cubicBezTo>
                  <a:cubicBezTo>
                    <a:pt x="6234" y="3400"/>
                    <a:pt x="6234" y="3395"/>
                    <a:pt x="6240" y="3395"/>
                  </a:cubicBezTo>
                  <a:cubicBezTo>
                    <a:pt x="6240" y="3398"/>
                    <a:pt x="6240" y="3402"/>
                    <a:pt x="6241" y="3407"/>
                  </a:cubicBezTo>
                  <a:lnTo>
                    <a:pt x="6241" y="3407"/>
                  </a:lnTo>
                  <a:cubicBezTo>
                    <a:pt x="6240" y="3407"/>
                    <a:pt x="6240" y="3406"/>
                    <a:pt x="6240" y="3406"/>
                  </a:cubicBezTo>
                  <a:lnTo>
                    <a:pt x="6240" y="3406"/>
                  </a:lnTo>
                  <a:cubicBezTo>
                    <a:pt x="6240" y="3407"/>
                    <a:pt x="6241" y="3407"/>
                    <a:pt x="6241" y="3407"/>
                  </a:cubicBezTo>
                  <a:lnTo>
                    <a:pt x="6241" y="3407"/>
                  </a:lnTo>
                  <a:cubicBezTo>
                    <a:pt x="6242" y="3411"/>
                    <a:pt x="6243" y="3415"/>
                    <a:pt x="6245" y="3417"/>
                  </a:cubicBezTo>
                  <a:cubicBezTo>
                    <a:pt x="6245" y="3414"/>
                    <a:pt x="6245" y="3412"/>
                    <a:pt x="6244" y="3410"/>
                  </a:cubicBezTo>
                  <a:lnTo>
                    <a:pt x="6244" y="3410"/>
                  </a:lnTo>
                  <a:cubicBezTo>
                    <a:pt x="6245" y="3409"/>
                    <a:pt x="6239" y="3393"/>
                    <a:pt x="6242" y="3393"/>
                  </a:cubicBezTo>
                  <a:lnTo>
                    <a:pt x="6242" y="3393"/>
                  </a:lnTo>
                  <a:cubicBezTo>
                    <a:pt x="6243" y="3393"/>
                    <a:pt x="6244" y="3393"/>
                    <a:pt x="6245" y="3395"/>
                  </a:cubicBezTo>
                  <a:cubicBezTo>
                    <a:pt x="6251" y="3406"/>
                    <a:pt x="6245" y="3400"/>
                    <a:pt x="6251" y="3412"/>
                  </a:cubicBezTo>
                  <a:cubicBezTo>
                    <a:pt x="6251" y="3408"/>
                    <a:pt x="6251" y="3400"/>
                    <a:pt x="6251" y="3395"/>
                  </a:cubicBezTo>
                  <a:cubicBezTo>
                    <a:pt x="6257" y="3400"/>
                    <a:pt x="6251" y="3400"/>
                    <a:pt x="6251" y="3406"/>
                  </a:cubicBezTo>
                  <a:cubicBezTo>
                    <a:pt x="6257" y="3417"/>
                    <a:pt x="6257" y="3412"/>
                    <a:pt x="6262" y="3417"/>
                  </a:cubicBezTo>
                  <a:cubicBezTo>
                    <a:pt x="6259" y="3400"/>
                    <a:pt x="6261" y="3399"/>
                    <a:pt x="6263" y="3399"/>
                  </a:cubicBezTo>
                  <a:cubicBezTo>
                    <a:pt x="6263" y="3399"/>
                    <a:pt x="6264" y="3399"/>
                    <a:pt x="6264" y="3399"/>
                  </a:cubicBezTo>
                  <a:cubicBezTo>
                    <a:pt x="6266" y="3399"/>
                    <a:pt x="6268" y="3398"/>
                    <a:pt x="6268" y="3389"/>
                  </a:cubicBezTo>
                  <a:cubicBezTo>
                    <a:pt x="6268" y="3406"/>
                    <a:pt x="6268" y="3400"/>
                    <a:pt x="6273" y="3412"/>
                  </a:cubicBezTo>
                  <a:cubicBezTo>
                    <a:pt x="6273" y="3417"/>
                    <a:pt x="6279" y="3423"/>
                    <a:pt x="6279" y="3423"/>
                  </a:cubicBezTo>
                  <a:cubicBezTo>
                    <a:pt x="6278" y="3420"/>
                    <a:pt x="6277" y="3420"/>
                    <a:pt x="6277" y="3420"/>
                  </a:cubicBezTo>
                  <a:lnTo>
                    <a:pt x="6277" y="3420"/>
                  </a:lnTo>
                  <a:cubicBezTo>
                    <a:pt x="6278" y="3420"/>
                    <a:pt x="6280" y="3424"/>
                    <a:pt x="6280" y="3424"/>
                  </a:cubicBezTo>
                  <a:cubicBezTo>
                    <a:pt x="6281" y="3424"/>
                    <a:pt x="6281" y="3422"/>
                    <a:pt x="6279" y="3417"/>
                  </a:cubicBezTo>
                  <a:lnTo>
                    <a:pt x="6279" y="3417"/>
                  </a:lnTo>
                  <a:cubicBezTo>
                    <a:pt x="6279" y="3417"/>
                    <a:pt x="6285" y="3417"/>
                    <a:pt x="6285" y="3428"/>
                  </a:cubicBezTo>
                  <a:cubicBezTo>
                    <a:pt x="6285" y="3423"/>
                    <a:pt x="6285" y="3417"/>
                    <a:pt x="6279" y="3412"/>
                  </a:cubicBezTo>
                  <a:cubicBezTo>
                    <a:pt x="6279" y="3408"/>
                    <a:pt x="6280" y="3407"/>
                    <a:pt x="6281" y="3407"/>
                  </a:cubicBezTo>
                  <a:cubicBezTo>
                    <a:pt x="6284" y="3407"/>
                    <a:pt x="6289" y="3414"/>
                    <a:pt x="6293" y="3414"/>
                  </a:cubicBezTo>
                  <a:cubicBezTo>
                    <a:pt x="6295" y="3414"/>
                    <a:pt x="6296" y="3412"/>
                    <a:pt x="6296" y="3406"/>
                  </a:cubicBezTo>
                  <a:cubicBezTo>
                    <a:pt x="6296" y="3395"/>
                    <a:pt x="6290" y="3384"/>
                    <a:pt x="6296" y="3372"/>
                  </a:cubicBezTo>
                  <a:cubicBezTo>
                    <a:pt x="6296" y="3378"/>
                    <a:pt x="6296" y="3389"/>
                    <a:pt x="6296" y="3389"/>
                  </a:cubicBezTo>
                  <a:cubicBezTo>
                    <a:pt x="6299" y="3392"/>
                    <a:pt x="6300" y="3393"/>
                    <a:pt x="6301" y="3393"/>
                  </a:cubicBezTo>
                  <a:cubicBezTo>
                    <a:pt x="6301" y="3393"/>
                    <a:pt x="6301" y="3392"/>
                    <a:pt x="6301" y="3389"/>
                  </a:cubicBezTo>
                  <a:cubicBezTo>
                    <a:pt x="6301" y="3384"/>
                    <a:pt x="6296" y="3372"/>
                    <a:pt x="6296" y="3367"/>
                  </a:cubicBezTo>
                  <a:cubicBezTo>
                    <a:pt x="6295" y="3366"/>
                    <a:pt x="6294" y="3366"/>
                    <a:pt x="6294" y="3366"/>
                  </a:cubicBezTo>
                  <a:cubicBezTo>
                    <a:pt x="6292" y="3366"/>
                    <a:pt x="6294" y="3371"/>
                    <a:pt x="6293" y="3371"/>
                  </a:cubicBezTo>
                  <a:cubicBezTo>
                    <a:pt x="6292" y="3371"/>
                    <a:pt x="6292" y="3370"/>
                    <a:pt x="6290" y="3367"/>
                  </a:cubicBezTo>
                  <a:cubicBezTo>
                    <a:pt x="6290" y="3367"/>
                    <a:pt x="6285" y="3356"/>
                    <a:pt x="6290" y="3356"/>
                  </a:cubicBezTo>
                  <a:cubicBezTo>
                    <a:pt x="6290" y="3355"/>
                    <a:pt x="6289" y="3355"/>
                    <a:pt x="6289" y="3355"/>
                  </a:cubicBezTo>
                  <a:cubicBezTo>
                    <a:pt x="6286" y="3355"/>
                    <a:pt x="6285" y="3364"/>
                    <a:pt x="6285" y="3364"/>
                  </a:cubicBezTo>
                  <a:cubicBezTo>
                    <a:pt x="6285" y="3364"/>
                    <a:pt x="6285" y="3364"/>
                    <a:pt x="6285" y="3361"/>
                  </a:cubicBezTo>
                  <a:cubicBezTo>
                    <a:pt x="6279" y="3367"/>
                    <a:pt x="6285" y="3372"/>
                    <a:pt x="6285" y="3389"/>
                  </a:cubicBezTo>
                  <a:lnTo>
                    <a:pt x="6279" y="3372"/>
                  </a:lnTo>
                  <a:cubicBezTo>
                    <a:pt x="6279" y="3372"/>
                    <a:pt x="6273" y="3367"/>
                    <a:pt x="6273" y="3367"/>
                  </a:cubicBezTo>
                  <a:lnTo>
                    <a:pt x="6273" y="3367"/>
                  </a:lnTo>
                  <a:cubicBezTo>
                    <a:pt x="6273" y="3371"/>
                    <a:pt x="6273" y="3372"/>
                    <a:pt x="6276" y="3375"/>
                  </a:cubicBezTo>
                  <a:lnTo>
                    <a:pt x="6276" y="3375"/>
                  </a:lnTo>
                  <a:cubicBezTo>
                    <a:pt x="6274" y="3375"/>
                    <a:pt x="6273" y="3377"/>
                    <a:pt x="6272" y="3377"/>
                  </a:cubicBezTo>
                  <a:cubicBezTo>
                    <a:pt x="6271" y="3377"/>
                    <a:pt x="6270" y="3375"/>
                    <a:pt x="6268" y="3367"/>
                  </a:cubicBezTo>
                  <a:cubicBezTo>
                    <a:pt x="6268" y="3378"/>
                    <a:pt x="6268" y="3372"/>
                    <a:pt x="6268" y="3378"/>
                  </a:cubicBezTo>
                  <a:cubicBezTo>
                    <a:pt x="6266" y="3371"/>
                    <a:pt x="6266" y="3369"/>
                    <a:pt x="6265" y="3369"/>
                  </a:cubicBezTo>
                  <a:lnTo>
                    <a:pt x="6265" y="3369"/>
                  </a:lnTo>
                  <a:cubicBezTo>
                    <a:pt x="6265" y="3369"/>
                    <a:pt x="6266" y="3379"/>
                    <a:pt x="6264" y="3379"/>
                  </a:cubicBezTo>
                  <a:cubicBezTo>
                    <a:pt x="6263" y="3379"/>
                    <a:pt x="6263" y="3379"/>
                    <a:pt x="6262" y="3378"/>
                  </a:cubicBezTo>
                  <a:cubicBezTo>
                    <a:pt x="6257" y="3361"/>
                    <a:pt x="6262" y="3367"/>
                    <a:pt x="6257" y="3361"/>
                  </a:cubicBezTo>
                  <a:lnTo>
                    <a:pt x="6257" y="3361"/>
                  </a:lnTo>
                  <a:cubicBezTo>
                    <a:pt x="6258" y="3366"/>
                    <a:pt x="6258" y="3368"/>
                    <a:pt x="6258" y="3368"/>
                  </a:cubicBezTo>
                  <a:cubicBezTo>
                    <a:pt x="6257" y="3368"/>
                    <a:pt x="6253" y="3360"/>
                    <a:pt x="6251" y="3360"/>
                  </a:cubicBezTo>
                  <a:cubicBezTo>
                    <a:pt x="6251" y="3360"/>
                    <a:pt x="6251" y="3361"/>
                    <a:pt x="6251" y="3361"/>
                  </a:cubicBezTo>
                  <a:cubicBezTo>
                    <a:pt x="6251" y="3356"/>
                    <a:pt x="6251" y="3356"/>
                    <a:pt x="6245" y="3350"/>
                  </a:cubicBezTo>
                  <a:lnTo>
                    <a:pt x="6245" y="3350"/>
                  </a:lnTo>
                  <a:cubicBezTo>
                    <a:pt x="6245" y="3350"/>
                    <a:pt x="6251" y="3361"/>
                    <a:pt x="6251" y="3367"/>
                  </a:cubicBezTo>
                  <a:cubicBezTo>
                    <a:pt x="6251" y="3372"/>
                    <a:pt x="6245" y="3372"/>
                    <a:pt x="6245" y="3372"/>
                  </a:cubicBezTo>
                  <a:cubicBezTo>
                    <a:pt x="6245" y="3367"/>
                    <a:pt x="6240" y="3367"/>
                    <a:pt x="6234" y="3361"/>
                  </a:cubicBezTo>
                  <a:cubicBezTo>
                    <a:pt x="6234" y="3378"/>
                    <a:pt x="6234" y="3372"/>
                    <a:pt x="6234" y="3378"/>
                  </a:cubicBezTo>
                  <a:cubicBezTo>
                    <a:pt x="6229" y="3367"/>
                    <a:pt x="6229" y="3367"/>
                    <a:pt x="6229" y="3361"/>
                  </a:cubicBezTo>
                  <a:cubicBezTo>
                    <a:pt x="6229" y="3367"/>
                    <a:pt x="6229" y="3367"/>
                    <a:pt x="6229" y="3372"/>
                  </a:cubicBezTo>
                  <a:lnTo>
                    <a:pt x="6223" y="3361"/>
                  </a:lnTo>
                  <a:cubicBezTo>
                    <a:pt x="6223" y="3361"/>
                    <a:pt x="6223" y="3368"/>
                    <a:pt x="6220" y="3368"/>
                  </a:cubicBezTo>
                  <a:cubicBezTo>
                    <a:pt x="6219" y="3368"/>
                    <a:pt x="6219" y="3368"/>
                    <a:pt x="6217" y="3367"/>
                  </a:cubicBezTo>
                  <a:lnTo>
                    <a:pt x="6217" y="3367"/>
                  </a:lnTo>
                  <a:cubicBezTo>
                    <a:pt x="6217" y="3378"/>
                    <a:pt x="6229" y="3400"/>
                    <a:pt x="6229" y="3406"/>
                  </a:cubicBezTo>
                  <a:cubicBezTo>
                    <a:pt x="6223" y="3400"/>
                    <a:pt x="6223" y="3389"/>
                    <a:pt x="6223" y="3389"/>
                  </a:cubicBezTo>
                  <a:cubicBezTo>
                    <a:pt x="6223" y="3389"/>
                    <a:pt x="6223" y="3392"/>
                    <a:pt x="6221" y="3392"/>
                  </a:cubicBezTo>
                  <a:cubicBezTo>
                    <a:pt x="6221" y="3392"/>
                    <a:pt x="6219" y="3391"/>
                    <a:pt x="6217" y="3389"/>
                  </a:cubicBezTo>
                  <a:cubicBezTo>
                    <a:pt x="6217" y="3378"/>
                    <a:pt x="6217" y="3384"/>
                    <a:pt x="6212" y="3378"/>
                  </a:cubicBezTo>
                  <a:cubicBezTo>
                    <a:pt x="6207" y="3378"/>
                    <a:pt x="6206" y="3371"/>
                    <a:pt x="6203" y="3365"/>
                  </a:cubicBezTo>
                  <a:lnTo>
                    <a:pt x="6203" y="3365"/>
                  </a:lnTo>
                  <a:cubicBezTo>
                    <a:pt x="6203" y="3367"/>
                    <a:pt x="6203" y="3369"/>
                    <a:pt x="6206" y="3378"/>
                  </a:cubicBezTo>
                  <a:cubicBezTo>
                    <a:pt x="6206" y="3378"/>
                    <a:pt x="6201" y="3367"/>
                    <a:pt x="6201" y="3367"/>
                  </a:cubicBezTo>
                  <a:cubicBezTo>
                    <a:pt x="6201" y="3372"/>
                    <a:pt x="6195" y="3372"/>
                    <a:pt x="6201" y="3384"/>
                  </a:cubicBezTo>
                  <a:cubicBezTo>
                    <a:pt x="6201" y="3389"/>
                    <a:pt x="6200" y="3390"/>
                    <a:pt x="6198" y="3390"/>
                  </a:cubicBezTo>
                  <a:cubicBezTo>
                    <a:pt x="6196" y="3390"/>
                    <a:pt x="6192" y="3386"/>
                    <a:pt x="6188" y="3386"/>
                  </a:cubicBezTo>
                  <a:cubicBezTo>
                    <a:pt x="6187" y="3386"/>
                    <a:pt x="6185" y="3387"/>
                    <a:pt x="6184" y="3389"/>
                  </a:cubicBezTo>
                  <a:lnTo>
                    <a:pt x="6184" y="3384"/>
                  </a:lnTo>
                  <a:cubicBezTo>
                    <a:pt x="6184" y="3389"/>
                    <a:pt x="6178" y="3389"/>
                    <a:pt x="6178" y="3400"/>
                  </a:cubicBezTo>
                  <a:cubicBezTo>
                    <a:pt x="6178" y="3400"/>
                    <a:pt x="6173" y="3389"/>
                    <a:pt x="6173" y="3384"/>
                  </a:cubicBezTo>
                  <a:cubicBezTo>
                    <a:pt x="6173" y="3388"/>
                    <a:pt x="6173" y="3392"/>
                    <a:pt x="6171" y="3392"/>
                  </a:cubicBezTo>
                  <a:cubicBezTo>
                    <a:pt x="6170" y="3392"/>
                    <a:pt x="6169" y="3391"/>
                    <a:pt x="6167" y="3389"/>
                  </a:cubicBezTo>
                  <a:cubicBezTo>
                    <a:pt x="6167" y="3386"/>
                    <a:pt x="6167" y="3385"/>
                    <a:pt x="6167" y="3384"/>
                  </a:cubicBezTo>
                  <a:cubicBezTo>
                    <a:pt x="6164" y="3380"/>
                    <a:pt x="6162" y="3377"/>
                    <a:pt x="6162" y="3377"/>
                  </a:cubicBezTo>
                  <a:cubicBezTo>
                    <a:pt x="6161" y="3377"/>
                    <a:pt x="6161" y="3379"/>
                    <a:pt x="6161" y="3384"/>
                  </a:cubicBezTo>
                  <a:cubicBezTo>
                    <a:pt x="6161" y="3372"/>
                    <a:pt x="6156" y="3372"/>
                    <a:pt x="6156" y="3372"/>
                  </a:cubicBezTo>
                  <a:lnTo>
                    <a:pt x="6156" y="3372"/>
                  </a:lnTo>
                  <a:lnTo>
                    <a:pt x="6161" y="3384"/>
                  </a:lnTo>
                  <a:lnTo>
                    <a:pt x="6156" y="3384"/>
                  </a:lnTo>
                  <a:lnTo>
                    <a:pt x="6150" y="3367"/>
                  </a:lnTo>
                  <a:cubicBezTo>
                    <a:pt x="6149" y="3364"/>
                    <a:pt x="6147" y="3363"/>
                    <a:pt x="6147" y="3363"/>
                  </a:cubicBezTo>
                  <a:cubicBezTo>
                    <a:pt x="6143" y="3363"/>
                    <a:pt x="6146" y="3381"/>
                    <a:pt x="6144" y="3381"/>
                  </a:cubicBezTo>
                  <a:cubicBezTo>
                    <a:pt x="6143" y="3381"/>
                    <a:pt x="6142" y="3379"/>
                    <a:pt x="6139" y="3372"/>
                  </a:cubicBezTo>
                  <a:lnTo>
                    <a:pt x="6139" y="3372"/>
                  </a:lnTo>
                  <a:cubicBezTo>
                    <a:pt x="6139" y="3384"/>
                    <a:pt x="6145" y="3378"/>
                    <a:pt x="6145" y="3389"/>
                  </a:cubicBezTo>
                  <a:cubicBezTo>
                    <a:pt x="6139" y="3389"/>
                    <a:pt x="6133" y="3372"/>
                    <a:pt x="6133" y="3372"/>
                  </a:cubicBezTo>
                  <a:cubicBezTo>
                    <a:pt x="6132" y="3371"/>
                    <a:pt x="6131" y="3370"/>
                    <a:pt x="6130" y="3370"/>
                  </a:cubicBezTo>
                  <a:lnTo>
                    <a:pt x="6130" y="3370"/>
                  </a:lnTo>
                  <a:cubicBezTo>
                    <a:pt x="6126" y="3370"/>
                    <a:pt x="6131" y="3390"/>
                    <a:pt x="6129" y="3390"/>
                  </a:cubicBezTo>
                  <a:cubicBezTo>
                    <a:pt x="6129" y="3390"/>
                    <a:pt x="6128" y="3390"/>
                    <a:pt x="6128" y="3389"/>
                  </a:cubicBezTo>
                  <a:lnTo>
                    <a:pt x="6128" y="3389"/>
                  </a:lnTo>
                  <a:cubicBezTo>
                    <a:pt x="6128" y="3395"/>
                    <a:pt x="6133" y="3406"/>
                    <a:pt x="6133" y="3412"/>
                  </a:cubicBezTo>
                  <a:cubicBezTo>
                    <a:pt x="6128" y="3412"/>
                    <a:pt x="6122" y="3395"/>
                    <a:pt x="6122" y="3389"/>
                  </a:cubicBezTo>
                  <a:lnTo>
                    <a:pt x="6128" y="3389"/>
                  </a:lnTo>
                  <a:cubicBezTo>
                    <a:pt x="6128" y="3389"/>
                    <a:pt x="6128" y="3389"/>
                    <a:pt x="6128" y="3384"/>
                  </a:cubicBezTo>
                  <a:cubicBezTo>
                    <a:pt x="6122" y="3378"/>
                    <a:pt x="6117" y="3384"/>
                    <a:pt x="6117" y="3373"/>
                  </a:cubicBezTo>
                  <a:lnTo>
                    <a:pt x="6117" y="3373"/>
                  </a:lnTo>
                  <a:cubicBezTo>
                    <a:pt x="6117" y="3376"/>
                    <a:pt x="6117" y="3379"/>
                    <a:pt x="6118" y="3381"/>
                  </a:cubicBezTo>
                  <a:lnTo>
                    <a:pt x="6118" y="3381"/>
                  </a:lnTo>
                  <a:cubicBezTo>
                    <a:pt x="6116" y="3381"/>
                    <a:pt x="6115" y="3384"/>
                    <a:pt x="6111" y="3384"/>
                  </a:cubicBezTo>
                  <a:cubicBezTo>
                    <a:pt x="6111" y="3384"/>
                    <a:pt x="6117" y="3389"/>
                    <a:pt x="6111" y="3389"/>
                  </a:cubicBezTo>
                  <a:cubicBezTo>
                    <a:pt x="6110" y="3389"/>
                    <a:pt x="6110" y="3388"/>
                    <a:pt x="6110" y="3388"/>
                  </a:cubicBezTo>
                  <a:lnTo>
                    <a:pt x="6110" y="3388"/>
                  </a:lnTo>
                  <a:cubicBezTo>
                    <a:pt x="6108" y="3388"/>
                    <a:pt x="6116" y="3401"/>
                    <a:pt x="6111" y="3406"/>
                  </a:cubicBezTo>
                  <a:cubicBezTo>
                    <a:pt x="6107" y="3398"/>
                    <a:pt x="6106" y="3390"/>
                    <a:pt x="6106" y="3390"/>
                  </a:cubicBezTo>
                  <a:cubicBezTo>
                    <a:pt x="6105" y="3390"/>
                    <a:pt x="6105" y="3392"/>
                    <a:pt x="6105" y="3395"/>
                  </a:cubicBezTo>
                  <a:cubicBezTo>
                    <a:pt x="6100" y="3389"/>
                    <a:pt x="6100" y="3378"/>
                    <a:pt x="6100" y="3372"/>
                  </a:cubicBezTo>
                  <a:cubicBezTo>
                    <a:pt x="6100" y="3375"/>
                    <a:pt x="6099" y="3376"/>
                    <a:pt x="6099" y="3376"/>
                  </a:cubicBezTo>
                  <a:cubicBezTo>
                    <a:pt x="6097" y="3376"/>
                    <a:pt x="6093" y="3367"/>
                    <a:pt x="6089" y="3367"/>
                  </a:cubicBezTo>
                  <a:lnTo>
                    <a:pt x="6089" y="3367"/>
                  </a:lnTo>
                  <a:lnTo>
                    <a:pt x="6094" y="3378"/>
                  </a:lnTo>
                  <a:cubicBezTo>
                    <a:pt x="6092" y="3378"/>
                    <a:pt x="6090" y="3378"/>
                    <a:pt x="6089" y="3378"/>
                  </a:cubicBezTo>
                  <a:lnTo>
                    <a:pt x="6089" y="3378"/>
                  </a:lnTo>
                  <a:cubicBezTo>
                    <a:pt x="6091" y="3383"/>
                    <a:pt x="6094" y="3391"/>
                    <a:pt x="6094" y="3399"/>
                  </a:cubicBezTo>
                  <a:lnTo>
                    <a:pt x="6094" y="3399"/>
                  </a:lnTo>
                  <a:cubicBezTo>
                    <a:pt x="6094" y="3399"/>
                    <a:pt x="6094" y="3399"/>
                    <a:pt x="6094" y="3399"/>
                  </a:cubicBezTo>
                  <a:cubicBezTo>
                    <a:pt x="6094" y="3399"/>
                    <a:pt x="6094" y="3399"/>
                    <a:pt x="6094" y="3399"/>
                  </a:cubicBezTo>
                  <a:cubicBezTo>
                    <a:pt x="6093" y="3399"/>
                    <a:pt x="6091" y="3398"/>
                    <a:pt x="6089" y="3389"/>
                  </a:cubicBezTo>
                  <a:lnTo>
                    <a:pt x="6089" y="3389"/>
                  </a:lnTo>
                  <a:cubicBezTo>
                    <a:pt x="6089" y="3390"/>
                    <a:pt x="6090" y="3390"/>
                    <a:pt x="6090" y="3390"/>
                  </a:cubicBezTo>
                  <a:cubicBezTo>
                    <a:pt x="6091" y="3390"/>
                    <a:pt x="6087" y="3382"/>
                    <a:pt x="6087" y="3376"/>
                  </a:cubicBezTo>
                  <a:lnTo>
                    <a:pt x="6087" y="3376"/>
                  </a:lnTo>
                  <a:cubicBezTo>
                    <a:pt x="6087" y="3377"/>
                    <a:pt x="6086" y="3377"/>
                    <a:pt x="6086" y="3377"/>
                  </a:cubicBezTo>
                  <a:cubicBezTo>
                    <a:pt x="6084" y="3377"/>
                    <a:pt x="6083" y="3375"/>
                    <a:pt x="6083" y="3372"/>
                  </a:cubicBezTo>
                  <a:cubicBezTo>
                    <a:pt x="6082" y="3371"/>
                    <a:pt x="6082" y="3370"/>
                    <a:pt x="6081" y="3370"/>
                  </a:cubicBezTo>
                  <a:lnTo>
                    <a:pt x="6081" y="3370"/>
                  </a:lnTo>
                  <a:cubicBezTo>
                    <a:pt x="6081" y="3370"/>
                    <a:pt x="6088" y="3389"/>
                    <a:pt x="6083" y="3389"/>
                  </a:cubicBezTo>
                  <a:cubicBezTo>
                    <a:pt x="6082" y="3388"/>
                    <a:pt x="6082" y="3387"/>
                    <a:pt x="6081" y="3385"/>
                  </a:cubicBezTo>
                  <a:lnTo>
                    <a:pt x="6081" y="3385"/>
                  </a:lnTo>
                  <a:cubicBezTo>
                    <a:pt x="6082" y="3389"/>
                    <a:pt x="6083" y="3393"/>
                    <a:pt x="6083" y="3395"/>
                  </a:cubicBezTo>
                  <a:cubicBezTo>
                    <a:pt x="6082" y="3394"/>
                    <a:pt x="6081" y="3393"/>
                    <a:pt x="6080" y="3393"/>
                  </a:cubicBezTo>
                  <a:cubicBezTo>
                    <a:pt x="6077" y="3393"/>
                    <a:pt x="6077" y="3400"/>
                    <a:pt x="6077" y="3400"/>
                  </a:cubicBezTo>
                  <a:cubicBezTo>
                    <a:pt x="6083" y="3412"/>
                    <a:pt x="6083" y="3412"/>
                    <a:pt x="6077" y="3412"/>
                  </a:cubicBezTo>
                  <a:cubicBezTo>
                    <a:pt x="6077" y="3406"/>
                    <a:pt x="6077" y="3406"/>
                    <a:pt x="6077" y="3406"/>
                  </a:cubicBezTo>
                  <a:cubicBezTo>
                    <a:pt x="6077" y="3410"/>
                    <a:pt x="6077" y="3412"/>
                    <a:pt x="6077" y="3412"/>
                  </a:cubicBezTo>
                  <a:cubicBezTo>
                    <a:pt x="6075" y="3412"/>
                    <a:pt x="6072" y="3400"/>
                    <a:pt x="6068" y="3400"/>
                  </a:cubicBezTo>
                  <a:cubicBezTo>
                    <a:pt x="6067" y="3400"/>
                    <a:pt x="6067" y="3400"/>
                    <a:pt x="6066" y="3400"/>
                  </a:cubicBezTo>
                  <a:cubicBezTo>
                    <a:pt x="6066" y="3400"/>
                    <a:pt x="6066" y="3389"/>
                    <a:pt x="6061" y="3384"/>
                  </a:cubicBezTo>
                  <a:cubicBezTo>
                    <a:pt x="6061" y="3386"/>
                    <a:pt x="6060" y="3387"/>
                    <a:pt x="6060" y="3387"/>
                  </a:cubicBezTo>
                  <a:cubicBezTo>
                    <a:pt x="6059" y="3387"/>
                    <a:pt x="6057" y="3380"/>
                    <a:pt x="6056" y="3380"/>
                  </a:cubicBezTo>
                  <a:cubicBezTo>
                    <a:pt x="6055" y="3380"/>
                    <a:pt x="6055" y="3381"/>
                    <a:pt x="6055" y="3384"/>
                  </a:cubicBezTo>
                  <a:cubicBezTo>
                    <a:pt x="6061" y="3395"/>
                    <a:pt x="6061" y="3395"/>
                    <a:pt x="6061" y="3406"/>
                  </a:cubicBezTo>
                  <a:lnTo>
                    <a:pt x="6061" y="3412"/>
                  </a:lnTo>
                  <a:cubicBezTo>
                    <a:pt x="6065" y="3412"/>
                    <a:pt x="6066" y="3405"/>
                    <a:pt x="6066" y="3405"/>
                  </a:cubicBezTo>
                  <a:cubicBezTo>
                    <a:pt x="6066" y="3405"/>
                    <a:pt x="6066" y="3405"/>
                    <a:pt x="6066" y="3406"/>
                  </a:cubicBezTo>
                  <a:cubicBezTo>
                    <a:pt x="6066" y="3412"/>
                    <a:pt x="6066" y="3412"/>
                    <a:pt x="6072" y="3417"/>
                  </a:cubicBezTo>
                  <a:cubicBezTo>
                    <a:pt x="6070" y="3415"/>
                    <a:pt x="6068" y="3414"/>
                    <a:pt x="6067" y="3414"/>
                  </a:cubicBezTo>
                  <a:cubicBezTo>
                    <a:pt x="6063" y="3414"/>
                    <a:pt x="6064" y="3424"/>
                    <a:pt x="6062" y="3424"/>
                  </a:cubicBezTo>
                  <a:cubicBezTo>
                    <a:pt x="6062" y="3424"/>
                    <a:pt x="6061" y="3424"/>
                    <a:pt x="6061" y="3423"/>
                  </a:cubicBezTo>
                  <a:lnTo>
                    <a:pt x="6055" y="3395"/>
                  </a:lnTo>
                  <a:cubicBezTo>
                    <a:pt x="6054" y="3393"/>
                    <a:pt x="6053" y="3392"/>
                    <a:pt x="6053" y="3392"/>
                  </a:cubicBezTo>
                  <a:cubicBezTo>
                    <a:pt x="6050" y="3392"/>
                    <a:pt x="6049" y="3403"/>
                    <a:pt x="6047" y="3406"/>
                  </a:cubicBezTo>
                  <a:lnTo>
                    <a:pt x="6049" y="3406"/>
                  </a:lnTo>
                  <a:cubicBezTo>
                    <a:pt x="6049" y="3417"/>
                    <a:pt x="6044" y="3412"/>
                    <a:pt x="6044" y="3417"/>
                  </a:cubicBezTo>
                  <a:cubicBezTo>
                    <a:pt x="6044" y="3406"/>
                    <a:pt x="6038" y="3406"/>
                    <a:pt x="6038" y="3400"/>
                  </a:cubicBezTo>
                  <a:cubicBezTo>
                    <a:pt x="6038" y="3406"/>
                    <a:pt x="6033" y="3400"/>
                    <a:pt x="6038" y="3417"/>
                  </a:cubicBezTo>
                  <a:lnTo>
                    <a:pt x="6033" y="3406"/>
                  </a:lnTo>
                  <a:cubicBezTo>
                    <a:pt x="6032" y="3406"/>
                    <a:pt x="6032" y="3405"/>
                    <a:pt x="6032" y="3405"/>
                  </a:cubicBezTo>
                  <a:cubicBezTo>
                    <a:pt x="6028" y="3405"/>
                    <a:pt x="6032" y="3429"/>
                    <a:pt x="6028" y="3429"/>
                  </a:cubicBezTo>
                  <a:cubicBezTo>
                    <a:pt x="6028" y="3429"/>
                    <a:pt x="6027" y="3429"/>
                    <a:pt x="6027" y="3428"/>
                  </a:cubicBezTo>
                  <a:cubicBezTo>
                    <a:pt x="6027" y="3423"/>
                    <a:pt x="6027" y="3417"/>
                    <a:pt x="6027" y="3406"/>
                  </a:cubicBezTo>
                  <a:cubicBezTo>
                    <a:pt x="6021" y="3406"/>
                    <a:pt x="6021" y="3406"/>
                    <a:pt x="6021" y="3412"/>
                  </a:cubicBezTo>
                  <a:cubicBezTo>
                    <a:pt x="6021" y="3414"/>
                    <a:pt x="6021" y="3418"/>
                    <a:pt x="6021" y="3418"/>
                  </a:cubicBezTo>
                  <a:cubicBezTo>
                    <a:pt x="6021" y="3424"/>
                    <a:pt x="6021" y="3428"/>
                    <a:pt x="6021" y="3428"/>
                  </a:cubicBezTo>
                  <a:cubicBezTo>
                    <a:pt x="6021" y="3428"/>
                    <a:pt x="6021" y="3434"/>
                    <a:pt x="6021" y="3440"/>
                  </a:cubicBezTo>
                  <a:cubicBezTo>
                    <a:pt x="6018" y="3432"/>
                    <a:pt x="6015" y="3430"/>
                    <a:pt x="6013" y="3430"/>
                  </a:cubicBezTo>
                  <a:cubicBezTo>
                    <a:pt x="6011" y="3430"/>
                    <a:pt x="6010" y="3432"/>
                    <a:pt x="6009" y="3432"/>
                  </a:cubicBezTo>
                  <a:cubicBezTo>
                    <a:pt x="6008" y="3432"/>
                    <a:pt x="6007" y="3430"/>
                    <a:pt x="6005" y="3423"/>
                  </a:cubicBezTo>
                  <a:cubicBezTo>
                    <a:pt x="5999" y="3428"/>
                    <a:pt x="5999" y="3434"/>
                    <a:pt x="5993" y="3434"/>
                  </a:cubicBezTo>
                  <a:cubicBezTo>
                    <a:pt x="5993" y="3434"/>
                    <a:pt x="5993" y="3428"/>
                    <a:pt x="5993" y="3428"/>
                  </a:cubicBezTo>
                  <a:cubicBezTo>
                    <a:pt x="5993" y="3428"/>
                    <a:pt x="5993" y="3428"/>
                    <a:pt x="5992" y="3428"/>
                  </a:cubicBezTo>
                  <a:lnTo>
                    <a:pt x="5992" y="3428"/>
                  </a:lnTo>
                  <a:cubicBezTo>
                    <a:pt x="5990" y="3428"/>
                    <a:pt x="5997" y="3452"/>
                    <a:pt x="5994" y="3452"/>
                  </a:cubicBezTo>
                  <a:cubicBezTo>
                    <a:pt x="5994" y="3452"/>
                    <a:pt x="5994" y="3451"/>
                    <a:pt x="5993" y="3451"/>
                  </a:cubicBezTo>
                  <a:cubicBezTo>
                    <a:pt x="5988" y="3434"/>
                    <a:pt x="5993" y="3440"/>
                    <a:pt x="5988" y="3434"/>
                  </a:cubicBezTo>
                  <a:cubicBezTo>
                    <a:pt x="5986" y="3425"/>
                    <a:pt x="5985" y="3422"/>
                    <a:pt x="5985" y="3422"/>
                  </a:cubicBezTo>
                  <a:cubicBezTo>
                    <a:pt x="5984" y="3422"/>
                    <a:pt x="5984" y="3428"/>
                    <a:pt x="5982" y="3428"/>
                  </a:cubicBezTo>
                  <a:cubicBezTo>
                    <a:pt x="5981" y="3428"/>
                    <a:pt x="5979" y="3427"/>
                    <a:pt x="5977" y="3423"/>
                  </a:cubicBezTo>
                  <a:cubicBezTo>
                    <a:pt x="5976" y="3421"/>
                    <a:pt x="5975" y="3420"/>
                    <a:pt x="5974" y="3420"/>
                  </a:cubicBezTo>
                  <a:lnTo>
                    <a:pt x="5974" y="3420"/>
                  </a:lnTo>
                  <a:cubicBezTo>
                    <a:pt x="5973" y="3420"/>
                    <a:pt x="5976" y="3434"/>
                    <a:pt x="5971" y="3434"/>
                  </a:cubicBezTo>
                  <a:cubicBezTo>
                    <a:pt x="5971" y="3434"/>
                    <a:pt x="5971" y="3434"/>
                    <a:pt x="5971" y="3428"/>
                  </a:cubicBezTo>
                  <a:cubicBezTo>
                    <a:pt x="5971" y="3444"/>
                    <a:pt x="5971" y="3450"/>
                    <a:pt x="5967" y="3455"/>
                  </a:cubicBezTo>
                  <a:lnTo>
                    <a:pt x="5967" y="3455"/>
                  </a:lnTo>
                  <a:cubicBezTo>
                    <a:pt x="5966" y="3453"/>
                    <a:pt x="5966" y="3452"/>
                    <a:pt x="5965" y="3450"/>
                  </a:cubicBezTo>
                  <a:lnTo>
                    <a:pt x="5965" y="3450"/>
                  </a:lnTo>
                  <a:cubicBezTo>
                    <a:pt x="5965" y="3451"/>
                    <a:pt x="5965" y="3453"/>
                    <a:pt x="5965" y="3456"/>
                  </a:cubicBezTo>
                  <a:cubicBezTo>
                    <a:pt x="5966" y="3456"/>
                    <a:pt x="5966" y="3456"/>
                    <a:pt x="5967" y="3455"/>
                  </a:cubicBezTo>
                  <a:lnTo>
                    <a:pt x="5967" y="3455"/>
                  </a:lnTo>
                  <a:cubicBezTo>
                    <a:pt x="5967" y="3458"/>
                    <a:pt x="5967" y="3460"/>
                    <a:pt x="5965" y="3462"/>
                  </a:cubicBezTo>
                  <a:cubicBezTo>
                    <a:pt x="5965" y="3456"/>
                    <a:pt x="5960" y="3451"/>
                    <a:pt x="5954" y="3440"/>
                  </a:cubicBezTo>
                  <a:lnTo>
                    <a:pt x="5960" y="3440"/>
                  </a:lnTo>
                  <a:cubicBezTo>
                    <a:pt x="5958" y="3434"/>
                    <a:pt x="5957" y="3432"/>
                    <a:pt x="5956" y="3432"/>
                  </a:cubicBezTo>
                  <a:cubicBezTo>
                    <a:pt x="5955" y="3432"/>
                    <a:pt x="5954" y="3435"/>
                    <a:pt x="5954" y="3435"/>
                  </a:cubicBezTo>
                  <a:cubicBezTo>
                    <a:pt x="5954" y="3435"/>
                    <a:pt x="5954" y="3435"/>
                    <a:pt x="5954" y="3434"/>
                  </a:cubicBezTo>
                  <a:lnTo>
                    <a:pt x="5949" y="3428"/>
                  </a:lnTo>
                  <a:lnTo>
                    <a:pt x="5949" y="3428"/>
                  </a:lnTo>
                  <a:cubicBezTo>
                    <a:pt x="5949" y="3434"/>
                    <a:pt x="5954" y="3451"/>
                    <a:pt x="5949" y="3451"/>
                  </a:cubicBezTo>
                  <a:lnTo>
                    <a:pt x="5949" y="3456"/>
                  </a:lnTo>
                  <a:cubicBezTo>
                    <a:pt x="5950" y="3461"/>
                    <a:pt x="5950" y="3462"/>
                    <a:pt x="5950" y="3462"/>
                  </a:cubicBezTo>
                  <a:cubicBezTo>
                    <a:pt x="5950" y="3462"/>
                    <a:pt x="5947" y="3456"/>
                    <a:pt x="5945" y="3456"/>
                  </a:cubicBezTo>
                  <a:cubicBezTo>
                    <a:pt x="5944" y="3456"/>
                    <a:pt x="5943" y="3458"/>
                    <a:pt x="5943" y="3462"/>
                  </a:cubicBezTo>
                  <a:lnTo>
                    <a:pt x="5937" y="3445"/>
                  </a:lnTo>
                  <a:cubicBezTo>
                    <a:pt x="5937" y="3445"/>
                    <a:pt x="5937" y="3462"/>
                    <a:pt x="5937" y="3468"/>
                  </a:cubicBezTo>
                  <a:cubicBezTo>
                    <a:pt x="5932" y="3451"/>
                    <a:pt x="5937" y="3445"/>
                    <a:pt x="5937" y="3434"/>
                  </a:cubicBezTo>
                  <a:lnTo>
                    <a:pt x="5937" y="3434"/>
                  </a:lnTo>
                  <a:cubicBezTo>
                    <a:pt x="5932" y="3434"/>
                    <a:pt x="5932" y="3440"/>
                    <a:pt x="5932" y="3445"/>
                  </a:cubicBezTo>
                  <a:cubicBezTo>
                    <a:pt x="5937" y="3456"/>
                    <a:pt x="5932" y="3468"/>
                    <a:pt x="5932" y="3468"/>
                  </a:cubicBezTo>
                  <a:cubicBezTo>
                    <a:pt x="5921" y="3434"/>
                    <a:pt x="5921" y="3462"/>
                    <a:pt x="5909" y="3434"/>
                  </a:cubicBezTo>
                  <a:cubicBezTo>
                    <a:pt x="5909" y="3440"/>
                    <a:pt x="5904" y="3440"/>
                    <a:pt x="5904" y="3440"/>
                  </a:cubicBezTo>
                  <a:cubicBezTo>
                    <a:pt x="5904" y="3428"/>
                    <a:pt x="5909" y="3423"/>
                    <a:pt x="5921" y="3423"/>
                  </a:cubicBezTo>
                  <a:lnTo>
                    <a:pt x="5921" y="3428"/>
                  </a:lnTo>
                  <a:cubicBezTo>
                    <a:pt x="5957" y="3413"/>
                    <a:pt x="5994" y="3378"/>
                    <a:pt x="6031" y="3378"/>
                  </a:cubicBezTo>
                  <a:cubicBezTo>
                    <a:pt x="6033" y="3378"/>
                    <a:pt x="6036" y="3378"/>
                    <a:pt x="6038" y="3378"/>
                  </a:cubicBezTo>
                  <a:cubicBezTo>
                    <a:pt x="6033" y="3356"/>
                    <a:pt x="6083" y="3361"/>
                    <a:pt x="6072" y="3339"/>
                  </a:cubicBezTo>
                  <a:lnTo>
                    <a:pt x="6072" y="3339"/>
                  </a:lnTo>
                  <a:cubicBezTo>
                    <a:pt x="6091" y="3339"/>
                    <a:pt x="6094" y="3341"/>
                    <a:pt x="6106" y="3341"/>
                  </a:cubicBezTo>
                  <a:cubicBezTo>
                    <a:pt x="6112" y="3341"/>
                    <a:pt x="6120" y="3341"/>
                    <a:pt x="6133" y="3339"/>
                  </a:cubicBezTo>
                  <a:cubicBezTo>
                    <a:pt x="6139" y="3333"/>
                    <a:pt x="6139" y="3316"/>
                    <a:pt x="6145" y="3305"/>
                  </a:cubicBezTo>
                  <a:lnTo>
                    <a:pt x="6150" y="3316"/>
                  </a:lnTo>
                  <a:lnTo>
                    <a:pt x="6161" y="3300"/>
                  </a:lnTo>
                  <a:lnTo>
                    <a:pt x="6173" y="3311"/>
                  </a:lnTo>
                  <a:lnTo>
                    <a:pt x="6184" y="3300"/>
                  </a:lnTo>
                  <a:cubicBezTo>
                    <a:pt x="6178" y="3300"/>
                    <a:pt x="6173" y="3300"/>
                    <a:pt x="6173" y="3294"/>
                  </a:cubicBezTo>
                  <a:cubicBezTo>
                    <a:pt x="6179" y="3288"/>
                    <a:pt x="6192" y="3285"/>
                    <a:pt x="6202" y="3285"/>
                  </a:cubicBezTo>
                  <a:cubicBezTo>
                    <a:pt x="6209" y="3285"/>
                    <a:pt x="6215" y="3286"/>
                    <a:pt x="6217" y="3288"/>
                  </a:cubicBezTo>
                  <a:lnTo>
                    <a:pt x="6245" y="3260"/>
                  </a:lnTo>
                  <a:lnTo>
                    <a:pt x="6245" y="3260"/>
                  </a:lnTo>
                  <a:cubicBezTo>
                    <a:pt x="6248" y="3263"/>
                    <a:pt x="6248" y="3265"/>
                    <a:pt x="6248" y="3267"/>
                  </a:cubicBezTo>
                  <a:lnTo>
                    <a:pt x="6248" y="3267"/>
                  </a:lnTo>
                  <a:cubicBezTo>
                    <a:pt x="6248" y="3267"/>
                    <a:pt x="6247" y="3267"/>
                    <a:pt x="6247" y="3267"/>
                  </a:cubicBezTo>
                  <a:cubicBezTo>
                    <a:pt x="6245" y="3267"/>
                    <a:pt x="6243" y="3269"/>
                    <a:pt x="6240" y="3277"/>
                  </a:cubicBezTo>
                  <a:cubicBezTo>
                    <a:pt x="6243" y="3274"/>
                    <a:pt x="6247" y="3270"/>
                    <a:pt x="6248" y="3267"/>
                  </a:cubicBezTo>
                  <a:lnTo>
                    <a:pt x="6248" y="3267"/>
                  </a:lnTo>
                  <a:cubicBezTo>
                    <a:pt x="6251" y="3267"/>
                    <a:pt x="6253" y="3273"/>
                    <a:pt x="6256" y="3273"/>
                  </a:cubicBezTo>
                  <a:cubicBezTo>
                    <a:pt x="6257" y="3273"/>
                    <a:pt x="6260" y="3272"/>
                    <a:pt x="6262" y="3266"/>
                  </a:cubicBezTo>
                  <a:cubicBezTo>
                    <a:pt x="6257" y="3266"/>
                    <a:pt x="6262" y="3255"/>
                    <a:pt x="6257" y="3255"/>
                  </a:cubicBezTo>
                  <a:cubicBezTo>
                    <a:pt x="6273" y="3255"/>
                    <a:pt x="6290" y="3244"/>
                    <a:pt x="6307" y="3232"/>
                  </a:cubicBezTo>
                  <a:lnTo>
                    <a:pt x="6307" y="3244"/>
                  </a:lnTo>
                  <a:cubicBezTo>
                    <a:pt x="6324" y="3238"/>
                    <a:pt x="6341" y="3227"/>
                    <a:pt x="6357" y="3216"/>
                  </a:cubicBezTo>
                  <a:lnTo>
                    <a:pt x="6357" y="3216"/>
                  </a:lnTo>
                  <a:cubicBezTo>
                    <a:pt x="6346" y="3232"/>
                    <a:pt x="6346" y="3255"/>
                    <a:pt x="6357" y="3277"/>
                  </a:cubicBezTo>
                  <a:cubicBezTo>
                    <a:pt x="6356" y="3279"/>
                    <a:pt x="6354" y="3280"/>
                    <a:pt x="6353" y="3280"/>
                  </a:cubicBezTo>
                  <a:cubicBezTo>
                    <a:pt x="6351" y="3280"/>
                    <a:pt x="6350" y="3277"/>
                    <a:pt x="6346" y="3277"/>
                  </a:cubicBezTo>
                  <a:lnTo>
                    <a:pt x="6346" y="3277"/>
                  </a:lnTo>
                  <a:cubicBezTo>
                    <a:pt x="6355" y="3290"/>
                    <a:pt x="6364" y="3303"/>
                    <a:pt x="6372" y="3303"/>
                  </a:cubicBezTo>
                  <a:cubicBezTo>
                    <a:pt x="6375" y="3303"/>
                    <a:pt x="6377" y="3302"/>
                    <a:pt x="6380" y="3300"/>
                  </a:cubicBezTo>
                  <a:cubicBezTo>
                    <a:pt x="6369" y="3283"/>
                    <a:pt x="6374" y="3277"/>
                    <a:pt x="6357" y="3260"/>
                  </a:cubicBezTo>
                  <a:cubicBezTo>
                    <a:pt x="6352" y="3244"/>
                    <a:pt x="6357" y="3238"/>
                    <a:pt x="6363" y="3238"/>
                  </a:cubicBezTo>
                  <a:cubicBezTo>
                    <a:pt x="6363" y="3232"/>
                    <a:pt x="6369" y="3221"/>
                    <a:pt x="6363" y="3210"/>
                  </a:cubicBezTo>
                  <a:cubicBezTo>
                    <a:pt x="6374" y="3204"/>
                    <a:pt x="6380" y="3199"/>
                    <a:pt x="6391" y="3193"/>
                  </a:cubicBezTo>
                  <a:cubicBezTo>
                    <a:pt x="6380" y="3193"/>
                    <a:pt x="6374" y="3176"/>
                    <a:pt x="6380" y="3171"/>
                  </a:cubicBezTo>
                  <a:lnTo>
                    <a:pt x="6380" y="3171"/>
                  </a:lnTo>
                  <a:lnTo>
                    <a:pt x="6391" y="3182"/>
                  </a:lnTo>
                  <a:cubicBezTo>
                    <a:pt x="6391" y="3171"/>
                    <a:pt x="6380" y="3182"/>
                    <a:pt x="6385" y="3165"/>
                  </a:cubicBezTo>
                  <a:cubicBezTo>
                    <a:pt x="6387" y="3164"/>
                    <a:pt x="6388" y="3164"/>
                    <a:pt x="6390" y="3164"/>
                  </a:cubicBezTo>
                  <a:cubicBezTo>
                    <a:pt x="6398" y="3164"/>
                    <a:pt x="6402" y="3178"/>
                    <a:pt x="6397" y="3188"/>
                  </a:cubicBezTo>
                  <a:lnTo>
                    <a:pt x="6408" y="3176"/>
                  </a:lnTo>
                  <a:cubicBezTo>
                    <a:pt x="6413" y="3176"/>
                    <a:pt x="6408" y="3182"/>
                    <a:pt x="6413" y="3188"/>
                  </a:cubicBezTo>
                  <a:cubicBezTo>
                    <a:pt x="6413" y="3176"/>
                    <a:pt x="6441" y="3188"/>
                    <a:pt x="6441" y="3171"/>
                  </a:cubicBezTo>
                  <a:lnTo>
                    <a:pt x="6447" y="3171"/>
                  </a:lnTo>
                  <a:cubicBezTo>
                    <a:pt x="6475" y="3154"/>
                    <a:pt x="6486" y="3143"/>
                    <a:pt x="6509" y="3126"/>
                  </a:cubicBezTo>
                  <a:cubicBezTo>
                    <a:pt x="6503" y="3115"/>
                    <a:pt x="6514" y="3115"/>
                    <a:pt x="6520" y="3104"/>
                  </a:cubicBezTo>
                  <a:cubicBezTo>
                    <a:pt x="6537" y="3092"/>
                    <a:pt x="6565" y="3092"/>
                    <a:pt x="6587" y="3081"/>
                  </a:cubicBezTo>
                  <a:cubicBezTo>
                    <a:pt x="6598" y="3064"/>
                    <a:pt x="6581" y="3070"/>
                    <a:pt x="6587" y="3059"/>
                  </a:cubicBezTo>
                  <a:lnTo>
                    <a:pt x="6587" y="3059"/>
                  </a:lnTo>
                  <a:cubicBezTo>
                    <a:pt x="6588" y="3060"/>
                    <a:pt x="6591" y="3061"/>
                    <a:pt x="6594" y="3061"/>
                  </a:cubicBezTo>
                  <a:cubicBezTo>
                    <a:pt x="6597" y="3061"/>
                    <a:pt x="6600" y="3060"/>
                    <a:pt x="6602" y="3060"/>
                  </a:cubicBezTo>
                  <a:cubicBezTo>
                    <a:pt x="6608" y="3060"/>
                    <a:pt x="6612" y="3062"/>
                    <a:pt x="6609" y="3070"/>
                  </a:cubicBezTo>
                  <a:cubicBezTo>
                    <a:pt x="6632" y="3053"/>
                    <a:pt x="6637" y="3048"/>
                    <a:pt x="6665" y="3020"/>
                  </a:cubicBezTo>
                  <a:cubicBezTo>
                    <a:pt x="6660" y="3020"/>
                    <a:pt x="6654" y="3020"/>
                    <a:pt x="6654" y="3014"/>
                  </a:cubicBezTo>
                  <a:cubicBezTo>
                    <a:pt x="6657" y="3011"/>
                    <a:pt x="6661" y="3010"/>
                    <a:pt x="6665" y="3010"/>
                  </a:cubicBezTo>
                  <a:cubicBezTo>
                    <a:pt x="6669" y="3010"/>
                    <a:pt x="6673" y="3011"/>
                    <a:pt x="6676" y="3014"/>
                  </a:cubicBezTo>
                  <a:lnTo>
                    <a:pt x="6676" y="3014"/>
                  </a:lnTo>
                  <a:cubicBezTo>
                    <a:pt x="6708" y="2983"/>
                    <a:pt x="6778" y="3001"/>
                    <a:pt x="6794" y="2964"/>
                  </a:cubicBezTo>
                  <a:lnTo>
                    <a:pt x="6817" y="2936"/>
                  </a:lnTo>
                  <a:cubicBezTo>
                    <a:pt x="6819" y="2935"/>
                    <a:pt x="6821" y="2934"/>
                    <a:pt x="6822" y="2934"/>
                  </a:cubicBezTo>
                  <a:lnTo>
                    <a:pt x="6822" y="2934"/>
                  </a:lnTo>
                  <a:cubicBezTo>
                    <a:pt x="6828" y="2934"/>
                    <a:pt x="6814" y="2947"/>
                    <a:pt x="6828" y="2947"/>
                  </a:cubicBezTo>
                  <a:cubicBezTo>
                    <a:pt x="6850" y="2913"/>
                    <a:pt x="6878" y="2924"/>
                    <a:pt x="6901" y="2896"/>
                  </a:cubicBezTo>
                  <a:cubicBezTo>
                    <a:pt x="6905" y="2898"/>
                    <a:pt x="6910" y="2899"/>
                    <a:pt x="6915" y="2899"/>
                  </a:cubicBezTo>
                  <a:cubicBezTo>
                    <a:pt x="6946" y="2899"/>
                    <a:pt x="6975" y="2857"/>
                    <a:pt x="7008" y="2857"/>
                  </a:cubicBezTo>
                  <a:cubicBezTo>
                    <a:pt x="7009" y="2857"/>
                    <a:pt x="7011" y="2857"/>
                    <a:pt x="7013" y="2857"/>
                  </a:cubicBezTo>
                  <a:lnTo>
                    <a:pt x="7007" y="2852"/>
                  </a:lnTo>
                  <a:cubicBezTo>
                    <a:pt x="7007" y="2846"/>
                    <a:pt x="7010" y="2845"/>
                    <a:pt x="7013" y="2845"/>
                  </a:cubicBezTo>
                  <a:cubicBezTo>
                    <a:pt x="7017" y="2845"/>
                    <a:pt x="7021" y="2846"/>
                    <a:pt x="7024" y="2846"/>
                  </a:cubicBezTo>
                  <a:cubicBezTo>
                    <a:pt x="7021" y="2843"/>
                    <a:pt x="7018" y="2843"/>
                    <a:pt x="7016" y="2843"/>
                  </a:cubicBezTo>
                  <a:cubicBezTo>
                    <a:pt x="7014" y="2843"/>
                    <a:pt x="7013" y="2843"/>
                    <a:pt x="7013" y="2840"/>
                  </a:cubicBezTo>
                  <a:cubicBezTo>
                    <a:pt x="7069" y="2796"/>
                    <a:pt x="7147" y="2779"/>
                    <a:pt x="7214" y="2745"/>
                  </a:cubicBezTo>
                  <a:cubicBezTo>
                    <a:pt x="7235" y="2735"/>
                    <a:pt x="7213" y="2705"/>
                    <a:pt x="7240" y="2705"/>
                  </a:cubicBezTo>
                  <a:cubicBezTo>
                    <a:pt x="7242" y="2705"/>
                    <a:pt x="7245" y="2706"/>
                    <a:pt x="7248" y="2706"/>
                  </a:cubicBezTo>
                  <a:lnTo>
                    <a:pt x="7242" y="2723"/>
                  </a:lnTo>
                  <a:cubicBezTo>
                    <a:pt x="7282" y="2678"/>
                    <a:pt x="7338" y="2667"/>
                    <a:pt x="7377" y="2628"/>
                  </a:cubicBezTo>
                  <a:cubicBezTo>
                    <a:pt x="7377" y="2633"/>
                    <a:pt x="7377" y="2639"/>
                    <a:pt x="7377" y="2639"/>
                  </a:cubicBezTo>
                  <a:cubicBezTo>
                    <a:pt x="7378" y="2639"/>
                    <a:pt x="7379" y="2640"/>
                    <a:pt x="7380" y="2640"/>
                  </a:cubicBezTo>
                  <a:cubicBezTo>
                    <a:pt x="7392" y="2640"/>
                    <a:pt x="7410" y="2616"/>
                    <a:pt x="7405" y="2611"/>
                  </a:cubicBezTo>
                  <a:cubicBezTo>
                    <a:pt x="7407" y="2610"/>
                    <a:pt x="7409" y="2609"/>
                    <a:pt x="7410" y="2609"/>
                  </a:cubicBezTo>
                  <a:cubicBezTo>
                    <a:pt x="7414" y="2609"/>
                    <a:pt x="7411" y="2616"/>
                    <a:pt x="7416" y="2616"/>
                  </a:cubicBezTo>
                  <a:cubicBezTo>
                    <a:pt x="7431" y="2616"/>
                    <a:pt x="7437" y="2599"/>
                    <a:pt x="7442" y="2599"/>
                  </a:cubicBezTo>
                  <a:cubicBezTo>
                    <a:pt x="7443" y="2599"/>
                    <a:pt x="7443" y="2599"/>
                    <a:pt x="7444" y="2600"/>
                  </a:cubicBezTo>
                  <a:cubicBezTo>
                    <a:pt x="7450" y="2600"/>
                    <a:pt x="7444" y="2605"/>
                    <a:pt x="7444" y="2605"/>
                  </a:cubicBezTo>
                  <a:cubicBezTo>
                    <a:pt x="7450" y="2600"/>
                    <a:pt x="7472" y="2588"/>
                    <a:pt x="7461" y="2583"/>
                  </a:cubicBezTo>
                  <a:cubicBezTo>
                    <a:pt x="7483" y="2577"/>
                    <a:pt x="7489" y="2560"/>
                    <a:pt x="7511" y="2555"/>
                  </a:cubicBezTo>
                  <a:cubicBezTo>
                    <a:pt x="7511" y="2538"/>
                    <a:pt x="7539" y="2549"/>
                    <a:pt x="7534" y="2527"/>
                  </a:cubicBezTo>
                  <a:lnTo>
                    <a:pt x="7534" y="2527"/>
                  </a:lnTo>
                  <a:cubicBezTo>
                    <a:pt x="7537" y="2532"/>
                    <a:pt x="7542" y="2534"/>
                    <a:pt x="7547" y="2534"/>
                  </a:cubicBezTo>
                  <a:cubicBezTo>
                    <a:pt x="7559" y="2534"/>
                    <a:pt x="7574" y="2522"/>
                    <a:pt x="7578" y="2510"/>
                  </a:cubicBezTo>
                  <a:cubicBezTo>
                    <a:pt x="7578" y="2516"/>
                    <a:pt x="7590" y="2510"/>
                    <a:pt x="7590" y="2521"/>
                  </a:cubicBezTo>
                  <a:cubicBezTo>
                    <a:pt x="7601" y="2510"/>
                    <a:pt x="7612" y="2504"/>
                    <a:pt x="7606" y="2493"/>
                  </a:cubicBezTo>
                  <a:lnTo>
                    <a:pt x="7606" y="2493"/>
                  </a:lnTo>
                  <a:cubicBezTo>
                    <a:pt x="7610" y="2494"/>
                    <a:pt x="7612" y="2495"/>
                    <a:pt x="7615" y="2495"/>
                  </a:cubicBezTo>
                  <a:cubicBezTo>
                    <a:pt x="7636" y="2495"/>
                    <a:pt x="7641" y="2465"/>
                    <a:pt x="7656" y="2465"/>
                  </a:cubicBezTo>
                  <a:cubicBezTo>
                    <a:pt x="7659" y="2465"/>
                    <a:pt x="7663" y="2467"/>
                    <a:pt x="7668" y="2471"/>
                  </a:cubicBezTo>
                  <a:cubicBezTo>
                    <a:pt x="7702" y="2437"/>
                    <a:pt x="7730" y="2415"/>
                    <a:pt x="7758" y="2392"/>
                  </a:cubicBezTo>
                  <a:lnTo>
                    <a:pt x="7758" y="2392"/>
                  </a:lnTo>
                  <a:cubicBezTo>
                    <a:pt x="7769" y="2409"/>
                    <a:pt x="7724" y="2415"/>
                    <a:pt x="7735" y="2432"/>
                  </a:cubicBezTo>
                  <a:cubicBezTo>
                    <a:pt x="7763" y="2404"/>
                    <a:pt x="7774" y="2381"/>
                    <a:pt x="7808" y="2364"/>
                  </a:cubicBezTo>
                  <a:cubicBezTo>
                    <a:pt x="7814" y="2364"/>
                    <a:pt x="7808" y="2376"/>
                    <a:pt x="7808" y="2381"/>
                  </a:cubicBezTo>
                  <a:cubicBezTo>
                    <a:pt x="7830" y="2353"/>
                    <a:pt x="7870" y="2348"/>
                    <a:pt x="7886" y="2320"/>
                  </a:cubicBezTo>
                  <a:cubicBezTo>
                    <a:pt x="7892" y="2325"/>
                    <a:pt x="7886" y="2325"/>
                    <a:pt x="7886" y="2331"/>
                  </a:cubicBezTo>
                  <a:cubicBezTo>
                    <a:pt x="7892" y="2325"/>
                    <a:pt x="7898" y="2325"/>
                    <a:pt x="7892" y="2320"/>
                  </a:cubicBezTo>
                  <a:cubicBezTo>
                    <a:pt x="7877" y="2315"/>
                    <a:pt x="7893" y="2292"/>
                    <a:pt x="7893" y="2279"/>
                  </a:cubicBezTo>
                  <a:lnTo>
                    <a:pt x="7893" y="2279"/>
                  </a:lnTo>
                  <a:cubicBezTo>
                    <a:pt x="7895" y="2288"/>
                    <a:pt x="7900" y="2290"/>
                    <a:pt x="7906" y="2290"/>
                  </a:cubicBezTo>
                  <a:cubicBezTo>
                    <a:pt x="7909" y="2290"/>
                    <a:pt x="7912" y="2289"/>
                    <a:pt x="7915" y="2289"/>
                  </a:cubicBezTo>
                  <a:cubicBezTo>
                    <a:pt x="7921" y="2289"/>
                    <a:pt x="7926" y="2292"/>
                    <a:pt x="7926" y="2308"/>
                  </a:cubicBezTo>
                  <a:cubicBezTo>
                    <a:pt x="7931" y="2303"/>
                    <a:pt x="7931" y="2297"/>
                    <a:pt x="7931" y="2292"/>
                  </a:cubicBezTo>
                  <a:cubicBezTo>
                    <a:pt x="7937" y="2292"/>
                    <a:pt x="7937" y="2292"/>
                    <a:pt x="7937" y="2303"/>
                  </a:cubicBezTo>
                  <a:cubicBezTo>
                    <a:pt x="7954" y="2286"/>
                    <a:pt x="7942" y="2280"/>
                    <a:pt x="7959" y="2269"/>
                  </a:cubicBezTo>
                  <a:cubicBezTo>
                    <a:pt x="7959" y="2275"/>
                    <a:pt x="7959" y="2275"/>
                    <a:pt x="7959" y="2280"/>
                  </a:cubicBezTo>
                  <a:cubicBezTo>
                    <a:pt x="7965" y="2269"/>
                    <a:pt x="7970" y="2258"/>
                    <a:pt x="7987" y="2252"/>
                  </a:cubicBezTo>
                  <a:cubicBezTo>
                    <a:pt x="7987" y="2252"/>
                    <a:pt x="7987" y="2258"/>
                    <a:pt x="7987" y="2258"/>
                  </a:cubicBezTo>
                  <a:cubicBezTo>
                    <a:pt x="8010" y="2241"/>
                    <a:pt x="8015" y="2213"/>
                    <a:pt x="8049" y="2202"/>
                  </a:cubicBezTo>
                  <a:cubicBezTo>
                    <a:pt x="8049" y="2211"/>
                    <a:pt x="8051" y="2213"/>
                    <a:pt x="8053" y="2213"/>
                  </a:cubicBezTo>
                  <a:cubicBezTo>
                    <a:pt x="8055" y="2213"/>
                    <a:pt x="8058" y="2212"/>
                    <a:pt x="8060" y="2212"/>
                  </a:cubicBezTo>
                  <a:cubicBezTo>
                    <a:pt x="8064" y="2212"/>
                    <a:pt x="8068" y="2213"/>
                    <a:pt x="8071" y="2219"/>
                  </a:cubicBezTo>
                  <a:lnTo>
                    <a:pt x="8082" y="2202"/>
                  </a:lnTo>
                  <a:lnTo>
                    <a:pt x="8077" y="2202"/>
                  </a:lnTo>
                  <a:cubicBezTo>
                    <a:pt x="8088" y="2191"/>
                    <a:pt x="8094" y="2174"/>
                    <a:pt x="8105" y="2174"/>
                  </a:cubicBezTo>
                  <a:lnTo>
                    <a:pt x="8105" y="2174"/>
                  </a:lnTo>
                  <a:lnTo>
                    <a:pt x="8099" y="2185"/>
                  </a:lnTo>
                  <a:lnTo>
                    <a:pt x="8122" y="2168"/>
                  </a:lnTo>
                  <a:lnTo>
                    <a:pt x="8105" y="2168"/>
                  </a:lnTo>
                  <a:cubicBezTo>
                    <a:pt x="8116" y="2152"/>
                    <a:pt x="8094" y="2152"/>
                    <a:pt x="8116" y="2146"/>
                  </a:cubicBezTo>
                  <a:lnTo>
                    <a:pt x="8116" y="2146"/>
                  </a:lnTo>
                  <a:cubicBezTo>
                    <a:pt x="8115" y="2147"/>
                    <a:pt x="8115" y="2148"/>
                    <a:pt x="8115" y="2148"/>
                  </a:cubicBezTo>
                  <a:cubicBezTo>
                    <a:pt x="8117" y="2148"/>
                    <a:pt x="8129" y="2140"/>
                    <a:pt x="8138" y="2140"/>
                  </a:cubicBezTo>
                  <a:cubicBezTo>
                    <a:pt x="8144" y="2135"/>
                    <a:pt x="8144" y="2124"/>
                    <a:pt x="8161" y="2124"/>
                  </a:cubicBezTo>
                  <a:cubicBezTo>
                    <a:pt x="8166" y="2124"/>
                    <a:pt x="8166" y="2140"/>
                    <a:pt x="8172" y="2140"/>
                  </a:cubicBezTo>
                  <a:cubicBezTo>
                    <a:pt x="8166" y="2124"/>
                    <a:pt x="8200" y="2118"/>
                    <a:pt x="8200" y="2101"/>
                  </a:cubicBezTo>
                  <a:cubicBezTo>
                    <a:pt x="8200" y="2107"/>
                    <a:pt x="8200" y="2112"/>
                    <a:pt x="8206" y="2118"/>
                  </a:cubicBezTo>
                  <a:lnTo>
                    <a:pt x="8206" y="2101"/>
                  </a:lnTo>
                  <a:cubicBezTo>
                    <a:pt x="8211" y="2101"/>
                    <a:pt x="8211" y="2101"/>
                    <a:pt x="8217" y="2112"/>
                  </a:cubicBezTo>
                  <a:cubicBezTo>
                    <a:pt x="8233" y="2102"/>
                    <a:pt x="8202" y="2096"/>
                    <a:pt x="8225" y="2091"/>
                  </a:cubicBezTo>
                  <a:lnTo>
                    <a:pt x="8225" y="2091"/>
                  </a:lnTo>
                  <a:cubicBezTo>
                    <a:pt x="8225" y="2091"/>
                    <a:pt x="8225" y="2093"/>
                    <a:pt x="8222" y="2096"/>
                  </a:cubicBezTo>
                  <a:cubicBezTo>
                    <a:pt x="8250" y="2090"/>
                    <a:pt x="8262" y="2062"/>
                    <a:pt x="8284" y="2056"/>
                  </a:cubicBezTo>
                  <a:lnTo>
                    <a:pt x="8284" y="2056"/>
                  </a:lnTo>
                  <a:cubicBezTo>
                    <a:pt x="8301" y="2068"/>
                    <a:pt x="8267" y="2073"/>
                    <a:pt x="8284" y="2079"/>
                  </a:cubicBezTo>
                  <a:cubicBezTo>
                    <a:pt x="8312" y="2062"/>
                    <a:pt x="8334" y="2028"/>
                    <a:pt x="8362" y="2012"/>
                  </a:cubicBezTo>
                  <a:lnTo>
                    <a:pt x="8357" y="2012"/>
                  </a:lnTo>
                  <a:cubicBezTo>
                    <a:pt x="8352" y="2003"/>
                    <a:pt x="8356" y="2001"/>
                    <a:pt x="8362" y="2001"/>
                  </a:cubicBezTo>
                  <a:cubicBezTo>
                    <a:pt x="8366" y="2001"/>
                    <a:pt x="8372" y="2002"/>
                    <a:pt x="8377" y="2002"/>
                  </a:cubicBezTo>
                  <a:cubicBezTo>
                    <a:pt x="8383" y="2002"/>
                    <a:pt x="8389" y="2000"/>
                    <a:pt x="8390" y="1995"/>
                  </a:cubicBezTo>
                  <a:cubicBezTo>
                    <a:pt x="8390" y="1995"/>
                    <a:pt x="8396" y="2006"/>
                    <a:pt x="8396" y="2006"/>
                  </a:cubicBezTo>
                  <a:cubicBezTo>
                    <a:pt x="8407" y="2000"/>
                    <a:pt x="8413" y="1995"/>
                    <a:pt x="8424" y="1984"/>
                  </a:cubicBezTo>
                  <a:cubicBezTo>
                    <a:pt x="8435" y="1972"/>
                    <a:pt x="8446" y="1961"/>
                    <a:pt x="8463" y="1944"/>
                  </a:cubicBezTo>
                  <a:lnTo>
                    <a:pt x="8463" y="1956"/>
                  </a:lnTo>
                  <a:cubicBezTo>
                    <a:pt x="8480" y="1950"/>
                    <a:pt x="8502" y="1933"/>
                    <a:pt x="8519" y="1922"/>
                  </a:cubicBezTo>
                  <a:cubicBezTo>
                    <a:pt x="8519" y="1916"/>
                    <a:pt x="8530" y="1911"/>
                    <a:pt x="8514" y="1911"/>
                  </a:cubicBezTo>
                  <a:cubicBezTo>
                    <a:pt x="8558" y="1905"/>
                    <a:pt x="8575" y="1888"/>
                    <a:pt x="8586" y="1872"/>
                  </a:cubicBezTo>
                  <a:cubicBezTo>
                    <a:pt x="8592" y="1866"/>
                    <a:pt x="8598" y="1860"/>
                    <a:pt x="8609" y="1855"/>
                  </a:cubicBezTo>
                  <a:cubicBezTo>
                    <a:pt x="8614" y="1849"/>
                    <a:pt x="8620" y="1849"/>
                    <a:pt x="8626" y="1844"/>
                  </a:cubicBezTo>
                  <a:cubicBezTo>
                    <a:pt x="8626" y="1844"/>
                    <a:pt x="8637" y="1838"/>
                    <a:pt x="8637" y="1838"/>
                  </a:cubicBezTo>
                  <a:cubicBezTo>
                    <a:pt x="8637" y="1838"/>
                    <a:pt x="8637" y="1838"/>
                    <a:pt x="8637" y="1832"/>
                  </a:cubicBezTo>
                  <a:cubicBezTo>
                    <a:pt x="8641" y="1837"/>
                    <a:pt x="8655" y="1838"/>
                    <a:pt x="8659" y="1838"/>
                  </a:cubicBezTo>
                  <a:lnTo>
                    <a:pt x="8659" y="1838"/>
                  </a:lnTo>
                  <a:lnTo>
                    <a:pt x="8603" y="1821"/>
                  </a:lnTo>
                  <a:cubicBezTo>
                    <a:pt x="8586" y="1827"/>
                    <a:pt x="8598" y="1827"/>
                    <a:pt x="8592" y="1832"/>
                  </a:cubicBezTo>
                  <a:lnTo>
                    <a:pt x="8547" y="1832"/>
                  </a:lnTo>
                  <a:cubicBezTo>
                    <a:pt x="8575" y="1832"/>
                    <a:pt x="8575" y="1821"/>
                    <a:pt x="8581" y="1816"/>
                  </a:cubicBezTo>
                  <a:lnTo>
                    <a:pt x="8581" y="1816"/>
                  </a:lnTo>
                  <a:cubicBezTo>
                    <a:pt x="8575" y="1821"/>
                    <a:pt x="8564" y="1821"/>
                    <a:pt x="8564" y="1821"/>
                  </a:cubicBezTo>
                  <a:cubicBezTo>
                    <a:pt x="8565" y="1817"/>
                    <a:pt x="8564" y="1816"/>
                    <a:pt x="8560" y="1816"/>
                  </a:cubicBezTo>
                  <a:cubicBezTo>
                    <a:pt x="8553" y="1816"/>
                    <a:pt x="8539" y="1821"/>
                    <a:pt x="8529" y="1821"/>
                  </a:cubicBezTo>
                  <a:cubicBezTo>
                    <a:pt x="8525" y="1821"/>
                    <a:pt x="8521" y="1820"/>
                    <a:pt x="8519" y="1816"/>
                  </a:cubicBezTo>
                  <a:lnTo>
                    <a:pt x="8530" y="1816"/>
                  </a:lnTo>
                  <a:cubicBezTo>
                    <a:pt x="8514" y="1816"/>
                    <a:pt x="8497" y="1816"/>
                    <a:pt x="8491" y="1810"/>
                  </a:cubicBezTo>
                  <a:cubicBezTo>
                    <a:pt x="8495" y="1806"/>
                    <a:pt x="8499" y="1805"/>
                    <a:pt x="8502" y="1805"/>
                  </a:cubicBezTo>
                  <a:cubicBezTo>
                    <a:pt x="8505" y="1805"/>
                    <a:pt x="8509" y="1806"/>
                    <a:pt x="8512" y="1806"/>
                  </a:cubicBezTo>
                  <a:cubicBezTo>
                    <a:pt x="8514" y="1806"/>
                    <a:pt x="8517" y="1806"/>
                    <a:pt x="8519" y="1804"/>
                  </a:cubicBezTo>
                  <a:cubicBezTo>
                    <a:pt x="8517" y="1803"/>
                    <a:pt x="8514" y="1803"/>
                    <a:pt x="8510" y="1803"/>
                  </a:cubicBezTo>
                  <a:cubicBezTo>
                    <a:pt x="8500" y="1803"/>
                    <a:pt x="8488" y="1806"/>
                    <a:pt x="8478" y="1806"/>
                  </a:cubicBezTo>
                  <a:cubicBezTo>
                    <a:pt x="8471" y="1806"/>
                    <a:pt x="8465" y="1805"/>
                    <a:pt x="8463" y="1799"/>
                  </a:cubicBezTo>
                  <a:lnTo>
                    <a:pt x="8491" y="1799"/>
                  </a:lnTo>
                  <a:cubicBezTo>
                    <a:pt x="8491" y="1782"/>
                    <a:pt x="8486" y="1788"/>
                    <a:pt x="8474" y="1782"/>
                  </a:cubicBezTo>
                  <a:lnTo>
                    <a:pt x="8446" y="1771"/>
                  </a:lnTo>
                  <a:lnTo>
                    <a:pt x="8458" y="1776"/>
                  </a:lnTo>
                  <a:cubicBezTo>
                    <a:pt x="8445" y="1783"/>
                    <a:pt x="8436" y="1785"/>
                    <a:pt x="8429" y="1785"/>
                  </a:cubicBezTo>
                  <a:cubicBezTo>
                    <a:pt x="8419" y="1785"/>
                    <a:pt x="8412" y="1782"/>
                    <a:pt x="8403" y="1782"/>
                  </a:cubicBezTo>
                  <a:cubicBezTo>
                    <a:pt x="8398" y="1782"/>
                    <a:pt x="8392" y="1783"/>
                    <a:pt x="8385" y="1788"/>
                  </a:cubicBezTo>
                  <a:cubicBezTo>
                    <a:pt x="8413" y="1771"/>
                    <a:pt x="8390" y="1776"/>
                    <a:pt x="8396" y="1760"/>
                  </a:cubicBezTo>
                  <a:cubicBezTo>
                    <a:pt x="8390" y="1754"/>
                    <a:pt x="8385" y="1748"/>
                    <a:pt x="8385" y="1748"/>
                  </a:cubicBezTo>
                  <a:cubicBezTo>
                    <a:pt x="8384" y="1749"/>
                    <a:pt x="8382" y="1749"/>
                    <a:pt x="8381" y="1749"/>
                  </a:cubicBezTo>
                  <a:cubicBezTo>
                    <a:pt x="8375" y="1749"/>
                    <a:pt x="8370" y="1742"/>
                    <a:pt x="8363" y="1742"/>
                  </a:cubicBezTo>
                  <a:cubicBezTo>
                    <a:pt x="8360" y="1742"/>
                    <a:pt x="8356" y="1744"/>
                    <a:pt x="8351" y="1748"/>
                  </a:cubicBezTo>
                  <a:cubicBezTo>
                    <a:pt x="8351" y="1743"/>
                    <a:pt x="8340" y="1743"/>
                    <a:pt x="8346" y="1732"/>
                  </a:cubicBezTo>
                  <a:lnTo>
                    <a:pt x="8346" y="1732"/>
                  </a:lnTo>
                  <a:cubicBezTo>
                    <a:pt x="8329" y="1737"/>
                    <a:pt x="8346" y="1743"/>
                    <a:pt x="8346" y="1748"/>
                  </a:cubicBezTo>
                  <a:cubicBezTo>
                    <a:pt x="8343" y="1750"/>
                    <a:pt x="8340" y="1750"/>
                    <a:pt x="8337" y="1750"/>
                  </a:cubicBezTo>
                  <a:cubicBezTo>
                    <a:pt x="8321" y="1750"/>
                    <a:pt x="8305" y="1733"/>
                    <a:pt x="8281" y="1733"/>
                  </a:cubicBezTo>
                  <a:cubicBezTo>
                    <a:pt x="8275" y="1733"/>
                    <a:pt x="8269" y="1734"/>
                    <a:pt x="8262" y="1737"/>
                  </a:cubicBezTo>
                  <a:cubicBezTo>
                    <a:pt x="8239" y="1737"/>
                    <a:pt x="8228" y="1754"/>
                    <a:pt x="8206" y="1754"/>
                  </a:cubicBezTo>
                  <a:cubicBezTo>
                    <a:pt x="8194" y="1748"/>
                    <a:pt x="8211" y="1743"/>
                    <a:pt x="8211" y="1743"/>
                  </a:cubicBezTo>
                  <a:cubicBezTo>
                    <a:pt x="8200" y="1732"/>
                    <a:pt x="8189" y="1732"/>
                    <a:pt x="8178" y="1732"/>
                  </a:cubicBezTo>
                  <a:cubicBezTo>
                    <a:pt x="8183" y="1732"/>
                    <a:pt x="8178" y="1726"/>
                    <a:pt x="8178" y="1720"/>
                  </a:cubicBezTo>
                  <a:cubicBezTo>
                    <a:pt x="8169" y="1720"/>
                    <a:pt x="8167" y="1730"/>
                    <a:pt x="8162" y="1730"/>
                  </a:cubicBezTo>
                  <a:cubicBezTo>
                    <a:pt x="8160" y="1730"/>
                    <a:pt x="8158" y="1729"/>
                    <a:pt x="8155" y="1726"/>
                  </a:cubicBezTo>
                  <a:cubicBezTo>
                    <a:pt x="8155" y="1720"/>
                    <a:pt x="8161" y="1715"/>
                    <a:pt x="8166" y="1709"/>
                  </a:cubicBezTo>
                  <a:lnTo>
                    <a:pt x="8166" y="1709"/>
                  </a:lnTo>
                  <a:cubicBezTo>
                    <a:pt x="8155" y="1709"/>
                    <a:pt x="8144" y="1720"/>
                    <a:pt x="8127" y="1720"/>
                  </a:cubicBezTo>
                  <a:lnTo>
                    <a:pt x="8122" y="1720"/>
                  </a:lnTo>
                  <a:cubicBezTo>
                    <a:pt x="8122" y="1732"/>
                    <a:pt x="8127" y="1735"/>
                    <a:pt x="8135" y="1735"/>
                  </a:cubicBezTo>
                  <a:cubicBezTo>
                    <a:pt x="8144" y="1735"/>
                    <a:pt x="8156" y="1731"/>
                    <a:pt x="8165" y="1731"/>
                  </a:cubicBezTo>
                  <a:cubicBezTo>
                    <a:pt x="8168" y="1731"/>
                    <a:pt x="8170" y="1731"/>
                    <a:pt x="8172" y="1732"/>
                  </a:cubicBezTo>
                  <a:lnTo>
                    <a:pt x="8161" y="1748"/>
                  </a:lnTo>
                  <a:lnTo>
                    <a:pt x="8161" y="1748"/>
                  </a:lnTo>
                  <a:lnTo>
                    <a:pt x="8183" y="1737"/>
                  </a:lnTo>
                  <a:lnTo>
                    <a:pt x="8183" y="1737"/>
                  </a:lnTo>
                  <a:cubicBezTo>
                    <a:pt x="8183" y="1743"/>
                    <a:pt x="8183" y="1754"/>
                    <a:pt x="8178" y="1754"/>
                  </a:cubicBezTo>
                  <a:cubicBezTo>
                    <a:pt x="8181" y="1757"/>
                    <a:pt x="8183" y="1758"/>
                    <a:pt x="8185" y="1758"/>
                  </a:cubicBezTo>
                  <a:cubicBezTo>
                    <a:pt x="8187" y="1758"/>
                    <a:pt x="8188" y="1757"/>
                    <a:pt x="8189" y="1757"/>
                  </a:cubicBezTo>
                  <a:cubicBezTo>
                    <a:pt x="8191" y="1757"/>
                    <a:pt x="8192" y="1759"/>
                    <a:pt x="8194" y="1765"/>
                  </a:cubicBezTo>
                  <a:lnTo>
                    <a:pt x="8211" y="1760"/>
                  </a:lnTo>
                  <a:lnTo>
                    <a:pt x="8211" y="1760"/>
                  </a:lnTo>
                  <a:cubicBezTo>
                    <a:pt x="8207" y="1764"/>
                    <a:pt x="8210" y="1772"/>
                    <a:pt x="8205" y="1772"/>
                  </a:cubicBezTo>
                  <a:cubicBezTo>
                    <a:pt x="8204" y="1772"/>
                    <a:pt x="8202" y="1772"/>
                    <a:pt x="8200" y="1771"/>
                  </a:cubicBezTo>
                  <a:lnTo>
                    <a:pt x="8200" y="1771"/>
                  </a:lnTo>
                  <a:cubicBezTo>
                    <a:pt x="8207" y="1776"/>
                    <a:pt x="8213" y="1777"/>
                    <a:pt x="8219" y="1777"/>
                  </a:cubicBezTo>
                  <a:cubicBezTo>
                    <a:pt x="8226" y="1777"/>
                    <a:pt x="8232" y="1775"/>
                    <a:pt x="8237" y="1775"/>
                  </a:cubicBezTo>
                  <a:cubicBezTo>
                    <a:pt x="8240" y="1775"/>
                    <a:pt x="8243" y="1777"/>
                    <a:pt x="8245" y="1782"/>
                  </a:cubicBezTo>
                  <a:cubicBezTo>
                    <a:pt x="8273" y="1782"/>
                    <a:pt x="8250" y="1765"/>
                    <a:pt x="8273" y="1754"/>
                  </a:cubicBezTo>
                  <a:lnTo>
                    <a:pt x="8284" y="1793"/>
                  </a:lnTo>
                  <a:lnTo>
                    <a:pt x="8290" y="1782"/>
                  </a:lnTo>
                  <a:cubicBezTo>
                    <a:pt x="8290" y="1782"/>
                    <a:pt x="8301" y="1782"/>
                    <a:pt x="8295" y="1788"/>
                  </a:cubicBezTo>
                  <a:cubicBezTo>
                    <a:pt x="8312" y="1782"/>
                    <a:pt x="8295" y="1782"/>
                    <a:pt x="8306" y="1776"/>
                  </a:cubicBezTo>
                  <a:lnTo>
                    <a:pt x="8306" y="1776"/>
                  </a:lnTo>
                  <a:cubicBezTo>
                    <a:pt x="8318" y="1788"/>
                    <a:pt x="8346" y="1776"/>
                    <a:pt x="8346" y="1799"/>
                  </a:cubicBezTo>
                  <a:cubicBezTo>
                    <a:pt x="8351" y="1788"/>
                    <a:pt x="8334" y="1788"/>
                    <a:pt x="8351" y="1782"/>
                  </a:cubicBezTo>
                  <a:cubicBezTo>
                    <a:pt x="8351" y="1793"/>
                    <a:pt x="8354" y="1795"/>
                    <a:pt x="8357" y="1795"/>
                  </a:cubicBezTo>
                  <a:cubicBezTo>
                    <a:pt x="8361" y="1795"/>
                    <a:pt x="8365" y="1793"/>
                    <a:pt x="8369" y="1793"/>
                  </a:cubicBezTo>
                  <a:cubicBezTo>
                    <a:pt x="8373" y="1793"/>
                    <a:pt x="8376" y="1794"/>
                    <a:pt x="8379" y="1799"/>
                  </a:cubicBezTo>
                  <a:cubicBezTo>
                    <a:pt x="8374" y="1810"/>
                    <a:pt x="8362" y="1799"/>
                    <a:pt x="8374" y="1816"/>
                  </a:cubicBezTo>
                  <a:cubicBezTo>
                    <a:pt x="8377" y="1810"/>
                    <a:pt x="8380" y="1808"/>
                    <a:pt x="8383" y="1808"/>
                  </a:cubicBezTo>
                  <a:cubicBezTo>
                    <a:pt x="8392" y="1808"/>
                    <a:pt x="8402" y="1822"/>
                    <a:pt x="8410" y="1822"/>
                  </a:cubicBezTo>
                  <a:cubicBezTo>
                    <a:pt x="8411" y="1822"/>
                    <a:pt x="8412" y="1822"/>
                    <a:pt x="8413" y="1821"/>
                  </a:cubicBezTo>
                  <a:lnTo>
                    <a:pt x="8413" y="1821"/>
                  </a:lnTo>
                  <a:cubicBezTo>
                    <a:pt x="8413" y="1827"/>
                    <a:pt x="8407" y="1827"/>
                    <a:pt x="8407" y="1832"/>
                  </a:cubicBezTo>
                  <a:cubicBezTo>
                    <a:pt x="8413" y="1832"/>
                    <a:pt x="8418" y="1821"/>
                    <a:pt x="8418" y="1816"/>
                  </a:cubicBezTo>
                  <a:cubicBezTo>
                    <a:pt x="8424" y="1816"/>
                    <a:pt x="8441" y="1821"/>
                    <a:pt x="8452" y="1821"/>
                  </a:cubicBezTo>
                  <a:cubicBezTo>
                    <a:pt x="8446" y="1821"/>
                    <a:pt x="8469" y="1832"/>
                    <a:pt x="8469" y="1844"/>
                  </a:cubicBezTo>
                  <a:cubicBezTo>
                    <a:pt x="8481" y="1839"/>
                    <a:pt x="8489" y="1837"/>
                    <a:pt x="8495" y="1837"/>
                  </a:cubicBezTo>
                  <a:cubicBezTo>
                    <a:pt x="8504" y="1837"/>
                    <a:pt x="8510" y="1840"/>
                    <a:pt x="8519" y="1844"/>
                  </a:cubicBezTo>
                  <a:cubicBezTo>
                    <a:pt x="8502" y="1844"/>
                    <a:pt x="8491" y="1849"/>
                    <a:pt x="8480" y="1849"/>
                  </a:cubicBezTo>
                  <a:lnTo>
                    <a:pt x="8514" y="1849"/>
                  </a:lnTo>
                  <a:lnTo>
                    <a:pt x="8486" y="1855"/>
                  </a:lnTo>
                  <a:lnTo>
                    <a:pt x="8514" y="1855"/>
                  </a:lnTo>
                  <a:cubicBezTo>
                    <a:pt x="8514" y="1860"/>
                    <a:pt x="8508" y="1866"/>
                    <a:pt x="8493" y="1866"/>
                  </a:cubicBezTo>
                  <a:lnTo>
                    <a:pt x="8493" y="1866"/>
                  </a:lnTo>
                  <a:cubicBezTo>
                    <a:pt x="8508" y="1866"/>
                    <a:pt x="8542" y="1861"/>
                    <a:pt x="8561" y="1861"/>
                  </a:cubicBezTo>
                  <a:cubicBezTo>
                    <a:pt x="8571" y="1861"/>
                    <a:pt x="8577" y="1862"/>
                    <a:pt x="8575" y="1866"/>
                  </a:cubicBezTo>
                  <a:lnTo>
                    <a:pt x="8536" y="1866"/>
                  </a:lnTo>
                  <a:cubicBezTo>
                    <a:pt x="8536" y="1866"/>
                    <a:pt x="8542" y="1872"/>
                    <a:pt x="8536" y="1872"/>
                  </a:cubicBezTo>
                  <a:cubicBezTo>
                    <a:pt x="8530" y="1872"/>
                    <a:pt x="8525" y="1872"/>
                    <a:pt x="8519" y="1866"/>
                  </a:cubicBezTo>
                  <a:lnTo>
                    <a:pt x="8519" y="1866"/>
                  </a:lnTo>
                  <a:cubicBezTo>
                    <a:pt x="8502" y="1872"/>
                    <a:pt x="8536" y="1872"/>
                    <a:pt x="8525" y="1872"/>
                  </a:cubicBezTo>
                  <a:cubicBezTo>
                    <a:pt x="8508" y="1872"/>
                    <a:pt x="8508" y="1877"/>
                    <a:pt x="8497" y="1877"/>
                  </a:cubicBezTo>
                  <a:cubicBezTo>
                    <a:pt x="8497" y="1877"/>
                    <a:pt x="8508" y="1872"/>
                    <a:pt x="8502" y="1872"/>
                  </a:cubicBezTo>
                  <a:lnTo>
                    <a:pt x="8502" y="1872"/>
                  </a:lnTo>
                  <a:cubicBezTo>
                    <a:pt x="8491" y="1877"/>
                    <a:pt x="8474" y="1877"/>
                    <a:pt x="8463" y="1883"/>
                  </a:cubicBezTo>
                  <a:lnTo>
                    <a:pt x="8480" y="1883"/>
                  </a:lnTo>
                  <a:cubicBezTo>
                    <a:pt x="8474" y="1886"/>
                    <a:pt x="8469" y="1886"/>
                    <a:pt x="8463" y="1886"/>
                  </a:cubicBezTo>
                  <a:cubicBezTo>
                    <a:pt x="8458" y="1886"/>
                    <a:pt x="8452" y="1886"/>
                    <a:pt x="8446" y="1888"/>
                  </a:cubicBezTo>
                  <a:cubicBezTo>
                    <a:pt x="8452" y="1888"/>
                    <a:pt x="8435" y="1894"/>
                    <a:pt x="8458" y="1894"/>
                  </a:cubicBezTo>
                  <a:cubicBezTo>
                    <a:pt x="8456" y="1896"/>
                    <a:pt x="8454" y="1896"/>
                    <a:pt x="8452" y="1896"/>
                  </a:cubicBezTo>
                  <a:cubicBezTo>
                    <a:pt x="8448" y="1896"/>
                    <a:pt x="8445" y="1894"/>
                    <a:pt x="8441" y="1894"/>
                  </a:cubicBezTo>
                  <a:cubicBezTo>
                    <a:pt x="8441" y="1900"/>
                    <a:pt x="8418" y="1911"/>
                    <a:pt x="8441" y="1916"/>
                  </a:cubicBezTo>
                  <a:cubicBezTo>
                    <a:pt x="8441" y="1922"/>
                    <a:pt x="8424" y="1933"/>
                    <a:pt x="8413" y="1933"/>
                  </a:cubicBezTo>
                  <a:cubicBezTo>
                    <a:pt x="8402" y="1939"/>
                    <a:pt x="8385" y="1944"/>
                    <a:pt x="8374" y="1956"/>
                  </a:cubicBezTo>
                  <a:lnTo>
                    <a:pt x="8374" y="1950"/>
                  </a:lnTo>
                  <a:cubicBezTo>
                    <a:pt x="8357" y="1961"/>
                    <a:pt x="8340" y="1972"/>
                    <a:pt x="8334" y="1989"/>
                  </a:cubicBezTo>
                  <a:cubicBezTo>
                    <a:pt x="8329" y="1989"/>
                    <a:pt x="8318" y="1989"/>
                    <a:pt x="8318" y="1984"/>
                  </a:cubicBezTo>
                  <a:cubicBezTo>
                    <a:pt x="8306" y="1989"/>
                    <a:pt x="8312" y="1995"/>
                    <a:pt x="8290" y="2000"/>
                  </a:cubicBezTo>
                  <a:cubicBezTo>
                    <a:pt x="8291" y="1995"/>
                    <a:pt x="8292" y="1993"/>
                    <a:pt x="8291" y="1991"/>
                  </a:cubicBezTo>
                  <a:lnTo>
                    <a:pt x="8291" y="1991"/>
                  </a:lnTo>
                  <a:cubicBezTo>
                    <a:pt x="8280" y="1994"/>
                    <a:pt x="8272" y="1994"/>
                    <a:pt x="8267" y="2012"/>
                  </a:cubicBezTo>
                  <a:cubicBezTo>
                    <a:pt x="8265" y="2005"/>
                    <a:pt x="8261" y="2003"/>
                    <a:pt x="8257" y="2003"/>
                  </a:cubicBezTo>
                  <a:cubicBezTo>
                    <a:pt x="8250" y="2003"/>
                    <a:pt x="8243" y="2008"/>
                    <a:pt x="8239" y="2012"/>
                  </a:cubicBezTo>
                  <a:lnTo>
                    <a:pt x="8256" y="2012"/>
                  </a:lnTo>
                  <a:cubicBezTo>
                    <a:pt x="8250" y="2017"/>
                    <a:pt x="8239" y="2023"/>
                    <a:pt x="8234" y="2023"/>
                  </a:cubicBezTo>
                  <a:lnTo>
                    <a:pt x="8228" y="2012"/>
                  </a:lnTo>
                  <a:cubicBezTo>
                    <a:pt x="8192" y="2012"/>
                    <a:pt x="8189" y="2058"/>
                    <a:pt x="8159" y="2058"/>
                  </a:cubicBezTo>
                  <a:cubicBezTo>
                    <a:pt x="8156" y="2058"/>
                    <a:pt x="8153" y="2057"/>
                    <a:pt x="8150" y="2056"/>
                  </a:cubicBezTo>
                  <a:lnTo>
                    <a:pt x="8150" y="2056"/>
                  </a:lnTo>
                  <a:cubicBezTo>
                    <a:pt x="8150" y="2063"/>
                    <a:pt x="8153" y="2064"/>
                    <a:pt x="8157" y="2064"/>
                  </a:cubicBezTo>
                  <a:cubicBezTo>
                    <a:pt x="8160" y="2064"/>
                    <a:pt x="8164" y="2063"/>
                    <a:pt x="8167" y="2063"/>
                  </a:cubicBezTo>
                  <a:cubicBezTo>
                    <a:pt x="8170" y="2063"/>
                    <a:pt x="8172" y="2064"/>
                    <a:pt x="8172" y="2068"/>
                  </a:cubicBezTo>
                  <a:cubicBezTo>
                    <a:pt x="8166" y="2069"/>
                    <a:pt x="8160" y="2070"/>
                    <a:pt x="8154" y="2070"/>
                  </a:cubicBezTo>
                  <a:cubicBezTo>
                    <a:pt x="8142" y="2070"/>
                    <a:pt x="8131" y="2068"/>
                    <a:pt x="8127" y="2068"/>
                  </a:cubicBezTo>
                  <a:cubicBezTo>
                    <a:pt x="8105" y="2073"/>
                    <a:pt x="8122" y="2096"/>
                    <a:pt x="8099" y="2107"/>
                  </a:cubicBezTo>
                  <a:cubicBezTo>
                    <a:pt x="8105" y="2107"/>
                    <a:pt x="8110" y="2118"/>
                    <a:pt x="8099" y="2135"/>
                  </a:cubicBezTo>
                  <a:cubicBezTo>
                    <a:pt x="8097" y="2136"/>
                    <a:pt x="8095" y="2136"/>
                    <a:pt x="8093" y="2136"/>
                  </a:cubicBezTo>
                  <a:cubicBezTo>
                    <a:pt x="8080" y="2136"/>
                    <a:pt x="8072" y="2122"/>
                    <a:pt x="8077" y="2112"/>
                  </a:cubicBezTo>
                  <a:lnTo>
                    <a:pt x="8082" y="2112"/>
                  </a:lnTo>
                  <a:cubicBezTo>
                    <a:pt x="8088" y="2107"/>
                    <a:pt x="8094" y="2101"/>
                    <a:pt x="8082" y="2101"/>
                  </a:cubicBezTo>
                  <a:lnTo>
                    <a:pt x="8082" y="2107"/>
                  </a:lnTo>
                  <a:cubicBezTo>
                    <a:pt x="8079" y="2107"/>
                    <a:pt x="8068" y="2112"/>
                    <a:pt x="8060" y="2112"/>
                  </a:cubicBezTo>
                  <a:cubicBezTo>
                    <a:pt x="8057" y="2112"/>
                    <a:pt x="8054" y="2110"/>
                    <a:pt x="8054" y="2107"/>
                  </a:cubicBezTo>
                  <a:lnTo>
                    <a:pt x="8054" y="2107"/>
                  </a:lnTo>
                  <a:cubicBezTo>
                    <a:pt x="8049" y="2118"/>
                    <a:pt x="8054" y="2118"/>
                    <a:pt x="8066" y="2118"/>
                  </a:cubicBezTo>
                  <a:cubicBezTo>
                    <a:pt x="8043" y="2124"/>
                    <a:pt x="8038" y="2135"/>
                    <a:pt x="8015" y="2140"/>
                  </a:cubicBezTo>
                  <a:cubicBezTo>
                    <a:pt x="8021" y="2140"/>
                    <a:pt x="8026" y="2146"/>
                    <a:pt x="8021" y="2146"/>
                  </a:cubicBezTo>
                  <a:cubicBezTo>
                    <a:pt x="7993" y="2157"/>
                    <a:pt x="8015" y="2163"/>
                    <a:pt x="7998" y="2174"/>
                  </a:cubicBezTo>
                  <a:cubicBezTo>
                    <a:pt x="7991" y="2174"/>
                    <a:pt x="7991" y="2166"/>
                    <a:pt x="7987" y="2166"/>
                  </a:cubicBezTo>
                  <a:cubicBezTo>
                    <a:pt x="7985" y="2166"/>
                    <a:pt x="7982" y="2168"/>
                    <a:pt x="7976" y="2174"/>
                  </a:cubicBezTo>
                  <a:cubicBezTo>
                    <a:pt x="7965" y="2174"/>
                    <a:pt x="7970" y="2163"/>
                    <a:pt x="7970" y="2157"/>
                  </a:cubicBezTo>
                  <a:lnTo>
                    <a:pt x="7970" y="2157"/>
                  </a:lnTo>
                  <a:cubicBezTo>
                    <a:pt x="7959" y="2174"/>
                    <a:pt x="7937" y="2168"/>
                    <a:pt x="7926" y="2174"/>
                  </a:cubicBezTo>
                  <a:lnTo>
                    <a:pt x="7931" y="2163"/>
                  </a:lnTo>
                  <a:lnTo>
                    <a:pt x="7931" y="2163"/>
                  </a:lnTo>
                  <a:cubicBezTo>
                    <a:pt x="7926" y="2168"/>
                    <a:pt x="7920" y="2174"/>
                    <a:pt x="7920" y="2174"/>
                  </a:cubicBezTo>
                  <a:lnTo>
                    <a:pt x="7931" y="2180"/>
                  </a:lnTo>
                  <a:cubicBezTo>
                    <a:pt x="7924" y="2180"/>
                    <a:pt x="7921" y="2182"/>
                    <a:pt x="7919" y="2182"/>
                  </a:cubicBezTo>
                  <a:cubicBezTo>
                    <a:pt x="7918" y="2182"/>
                    <a:pt x="7916" y="2181"/>
                    <a:pt x="7914" y="2180"/>
                  </a:cubicBezTo>
                  <a:lnTo>
                    <a:pt x="7914" y="2180"/>
                  </a:lnTo>
                  <a:cubicBezTo>
                    <a:pt x="7914" y="2191"/>
                    <a:pt x="7931" y="2196"/>
                    <a:pt x="7926" y="2208"/>
                  </a:cubicBezTo>
                  <a:cubicBezTo>
                    <a:pt x="7917" y="2208"/>
                    <a:pt x="7909" y="2217"/>
                    <a:pt x="7903" y="2217"/>
                  </a:cubicBezTo>
                  <a:cubicBezTo>
                    <a:pt x="7901" y="2217"/>
                    <a:pt x="7899" y="2216"/>
                    <a:pt x="7898" y="2213"/>
                  </a:cubicBezTo>
                  <a:cubicBezTo>
                    <a:pt x="7917" y="2208"/>
                    <a:pt x="7894" y="2203"/>
                    <a:pt x="7899" y="2195"/>
                  </a:cubicBezTo>
                  <a:lnTo>
                    <a:pt x="7899" y="2195"/>
                  </a:lnTo>
                  <a:cubicBezTo>
                    <a:pt x="7897" y="2196"/>
                    <a:pt x="7896" y="2196"/>
                    <a:pt x="7892" y="2196"/>
                  </a:cubicBezTo>
                  <a:cubicBezTo>
                    <a:pt x="7864" y="2196"/>
                    <a:pt x="7886" y="2213"/>
                    <a:pt x="7870" y="2224"/>
                  </a:cubicBezTo>
                  <a:cubicBezTo>
                    <a:pt x="7866" y="2221"/>
                    <a:pt x="7861" y="2220"/>
                    <a:pt x="7858" y="2219"/>
                  </a:cubicBezTo>
                  <a:lnTo>
                    <a:pt x="7858" y="2219"/>
                  </a:lnTo>
                  <a:cubicBezTo>
                    <a:pt x="7861" y="2223"/>
                    <a:pt x="7862" y="2233"/>
                    <a:pt x="7858" y="2241"/>
                  </a:cubicBezTo>
                  <a:cubicBezTo>
                    <a:pt x="7842" y="2241"/>
                    <a:pt x="7847" y="2252"/>
                    <a:pt x="7836" y="2258"/>
                  </a:cubicBezTo>
                  <a:lnTo>
                    <a:pt x="7847" y="2252"/>
                  </a:lnTo>
                  <a:lnTo>
                    <a:pt x="7847" y="2252"/>
                  </a:lnTo>
                  <a:cubicBezTo>
                    <a:pt x="7847" y="2264"/>
                    <a:pt x="7842" y="2264"/>
                    <a:pt x="7830" y="2275"/>
                  </a:cubicBezTo>
                  <a:cubicBezTo>
                    <a:pt x="7830" y="2274"/>
                    <a:pt x="7831" y="2273"/>
                    <a:pt x="7832" y="2271"/>
                  </a:cubicBezTo>
                  <a:lnTo>
                    <a:pt x="7832" y="2271"/>
                  </a:lnTo>
                  <a:cubicBezTo>
                    <a:pt x="7828" y="2275"/>
                    <a:pt x="7822" y="2275"/>
                    <a:pt x="7816" y="2275"/>
                  </a:cubicBezTo>
                  <a:cubicBezTo>
                    <a:pt x="7807" y="2275"/>
                    <a:pt x="7797" y="2275"/>
                    <a:pt x="7791" y="2286"/>
                  </a:cubicBezTo>
                  <a:cubicBezTo>
                    <a:pt x="7780" y="2280"/>
                    <a:pt x="7786" y="2269"/>
                    <a:pt x="7774" y="2269"/>
                  </a:cubicBezTo>
                  <a:cubicBezTo>
                    <a:pt x="7769" y="2280"/>
                    <a:pt x="7763" y="2280"/>
                    <a:pt x="7757" y="2280"/>
                  </a:cubicBezTo>
                  <a:cubicBezTo>
                    <a:pt x="7751" y="2280"/>
                    <a:pt x="7744" y="2280"/>
                    <a:pt x="7735" y="2292"/>
                  </a:cubicBezTo>
                  <a:cubicBezTo>
                    <a:pt x="7746" y="2297"/>
                    <a:pt x="7746" y="2292"/>
                    <a:pt x="7741" y="2308"/>
                  </a:cubicBezTo>
                  <a:lnTo>
                    <a:pt x="7769" y="2286"/>
                  </a:lnTo>
                  <a:lnTo>
                    <a:pt x="7758" y="2308"/>
                  </a:lnTo>
                  <a:cubicBezTo>
                    <a:pt x="7763" y="2308"/>
                    <a:pt x="7769" y="2292"/>
                    <a:pt x="7780" y="2292"/>
                  </a:cubicBezTo>
                  <a:lnTo>
                    <a:pt x="7780" y="2292"/>
                  </a:lnTo>
                  <a:cubicBezTo>
                    <a:pt x="7774" y="2308"/>
                    <a:pt x="7774" y="2303"/>
                    <a:pt x="7780" y="2308"/>
                  </a:cubicBezTo>
                  <a:cubicBezTo>
                    <a:pt x="7778" y="2308"/>
                    <a:pt x="7777" y="2308"/>
                    <a:pt x="7776" y="2308"/>
                  </a:cubicBezTo>
                  <a:cubicBezTo>
                    <a:pt x="7763" y="2308"/>
                    <a:pt x="7761" y="2331"/>
                    <a:pt x="7741" y="2331"/>
                  </a:cubicBezTo>
                  <a:lnTo>
                    <a:pt x="7730" y="2303"/>
                  </a:lnTo>
                  <a:cubicBezTo>
                    <a:pt x="7702" y="2308"/>
                    <a:pt x="7702" y="2342"/>
                    <a:pt x="7668" y="2348"/>
                  </a:cubicBezTo>
                  <a:lnTo>
                    <a:pt x="7679" y="2348"/>
                  </a:lnTo>
                  <a:cubicBezTo>
                    <a:pt x="7679" y="2359"/>
                    <a:pt x="7662" y="2359"/>
                    <a:pt x="7657" y="2370"/>
                  </a:cubicBezTo>
                  <a:cubicBezTo>
                    <a:pt x="7651" y="2359"/>
                    <a:pt x="7646" y="2359"/>
                    <a:pt x="7640" y="2359"/>
                  </a:cubicBezTo>
                  <a:cubicBezTo>
                    <a:pt x="7646" y="2364"/>
                    <a:pt x="7618" y="2370"/>
                    <a:pt x="7623" y="2387"/>
                  </a:cubicBezTo>
                  <a:lnTo>
                    <a:pt x="7606" y="2381"/>
                  </a:lnTo>
                  <a:cubicBezTo>
                    <a:pt x="7584" y="2392"/>
                    <a:pt x="7595" y="2420"/>
                    <a:pt x="7573" y="2432"/>
                  </a:cubicBezTo>
                  <a:cubicBezTo>
                    <a:pt x="7573" y="2415"/>
                    <a:pt x="7562" y="2415"/>
                    <a:pt x="7573" y="2404"/>
                  </a:cubicBezTo>
                  <a:lnTo>
                    <a:pt x="7573" y="2404"/>
                  </a:lnTo>
                  <a:cubicBezTo>
                    <a:pt x="7567" y="2409"/>
                    <a:pt x="7556" y="2409"/>
                    <a:pt x="7562" y="2415"/>
                  </a:cubicBezTo>
                  <a:cubicBezTo>
                    <a:pt x="7557" y="2415"/>
                    <a:pt x="7547" y="2432"/>
                    <a:pt x="7537" y="2432"/>
                  </a:cubicBezTo>
                  <a:cubicBezTo>
                    <a:pt x="7536" y="2432"/>
                    <a:pt x="7535" y="2432"/>
                    <a:pt x="7534" y="2432"/>
                  </a:cubicBezTo>
                  <a:lnTo>
                    <a:pt x="7534" y="2432"/>
                  </a:lnTo>
                  <a:cubicBezTo>
                    <a:pt x="7534" y="2437"/>
                    <a:pt x="7539" y="2448"/>
                    <a:pt x="7528" y="2448"/>
                  </a:cubicBezTo>
                  <a:cubicBezTo>
                    <a:pt x="7528" y="2448"/>
                    <a:pt x="7517" y="2460"/>
                    <a:pt x="7534" y="2465"/>
                  </a:cubicBezTo>
                  <a:cubicBezTo>
                    <a:pt x="7530" y="2464"/>
                    <a:pt x="7526" y="2464"/>
                    <a:pt x="7522" y="2464"/>
                  </a:cubicBezTo>
                  <a:cubicBezTo>
                    <a:pt x="7493" y="2464"/>
                    <a:pt x="7473" y="2495"/>
                    <a:pt x="7448" y="2495"/>
                  </a:cubicBezTo>
                  <a:cubicBezTo>
                    <a:pt x="7445" y="2495"/>
                    <a:pt x="7442" y="2494"/>
                    <a:pt x="7438" y="2493"/>
                  </a:cubicBezTo>
                  <a:cubicBezTo>
                    <a:pt x="7427" y="2504"/>
                    <a:pt x="7410" y="2516"/>
                    <a:pt x="7394" y="2527"/>
                  </a:cubicBezTo>
                  <a:cubicBezTo>
                    <a:pt x="7394" y="2521"/>
                    <a:pt x="7394" y="2521"/>
                    <a:pt x="7394" y="2521"/>
                  </a:cubicBezTo>
                  <a:lnTo>
                    <a:pt x="7394" y="2521"/>
                  </a:lnTo>
                  <a:cubicBezTo>
                    <a:pt x="7371" y="2521"/>
                    <a:pt x="7399" y="2549"/>
                    <a:pt x="7371" y="2555"/>
                  </a:cubicBezTo>
                  <a:cubicBezTo>
                    <a:pt x="7349" y="2549"/>
                    <a:pt x="7377" y="2538"/>
                    <a:pt x="7366" y="2538"/>
                  </a:cubicBezTo>
                  <a:cubicBezTo>
                    <a:pt x="7362" y="2533"/>
                    <a:pt x="7359" y="2532"/>
                    <a:pt x="7357" y="2532"/>
                  </a:cubicBezTo>
                  <a:cubicBezTo>
                    <a:pt x="7347" y="2532"/>
                    <a:pt x="7340" y="2555"/>
                    <a:pt x="7325" y="2555"/>
                  </a:cubicBezTo>
                  <a:cubicBezTo>
                    <a:pt x="7323" y="2555"/>
                    <a:pt x="7322" y="2555"/>
                    <a:pt x="7321" y="2555"/>
                  </a:cubicBezTo>
                  <a:lnTo>
                    <a:pt x="7321" y="2549"/>
                  </a:lnTo>
                  <a:cubicBezTo>
                    <a:pt x="7319" y="2549"/>
                    <a:pt x="7318" y="2548"/>
                    <a:pt x="7317" y="2548"/>
                  </a:cubicBezTo>
                  <a:cubicBezTo>
                    <a:pt x="7303" y="2548"/>
                    <a:pt x="7297" y="2573"/>
                    <a:pt x="7282" y="2583"/>
                  </a:cubicBezTo>
                  <a:cubicBezTo>
                    <a:pt x="7282" y="2583"/>
                    <a:pt x="7282" y="2583"/>
                    <a:pt x="7276" y="2577"/>
                  </a:cubicBezTo>
                  <a:cubicBezTo>
                    <a:pt x="7276" y="2600"/>
                    <a:pt x="7254" y="2616"/>
                    <a:pt x="7237" y="2633"/>
                  </a:cubicBezTo>
                  <a:cubicBezTo>
                    <a:pt x="7237" y="2616"/>
                    <a:pt x="7242" y="2622"/>
                    <a:pt x="7231" y="2611"/>
                  </a:cubicBezTo>
                  <a:lnTo>
                    <a:pt x="7231" y="2611"/>
                  </a:lnTo>
                  <a:cubicBezTo>
                    <a:pt x="7226" y="2622"/>
                    <a:pt x="7242" y="2628"/>
                    <a:pt x="7231" y="2639"/>
                  </a:cubicBezTo>
                  <a:cubicBezTo>
                    <a:pt x="7220" y="2639"/>
                    <a:pt x="7209" y="2639"/>
                    <a:pt x="7198" y="2628"/>
                  </a:cubicBezTo>
                  <a:lnTo>
                    <a:pt x="7214" y="2622"/>
                  </a:lnTo>
                  <a:cubicBezTo>
                    <a:pt x="7211" y="2620"/>
                    <a:pt x="7208" y="2619"/>
                    <a:pt x="7206" y="2619"/>
                  </a:cubicBezTo>
                  <a:cubicBezTo>
                    <a:pt x="7195" y="2619"/>
                    <a:pt x="7191" y="2633"/>
                    <a:pt x="7186" y="2633"/>
                  </a:cubicBezTo>
                  <a:lnTo>
                    <a:pt x="7181" y="2628"/>
                  </a:lnTo>
                  <a:cubicBezTo>
                    <a:pt x="7158" y="2644"/>
                    <a:pt x="7170" y="2656"/>
                    <a:pt x="7142" y="2672"/>
                  </a:cubicBezTo>
                  <a:lnTo>
                    <a:pt x="7147" y="2672"/>
                  </a:lnTo>
                  <a:cubicBezTo>
                    <a:pt x="7147" y="2683"/>
                    <a:pt x="7145" y="2686"/>
                    <a:pt x="7141" y="2686"/>
                  </a:cubicBezTo>
                  <a:cubicBezTo>
                    <a:pt x="7138" y="2686"/>
                    <a:pt x="7135" y="2683"/>
                    <a:pt x="7131" y="2683"/>
                  </a:cubicBezTo>
                  <a:cubicBezTo>
                    <a:pt x="7129" y="2683"/>
                    <a:pt x="7126" y="2685"/>
                    <a:pt x="7125" y="2689"/>
                  </a:cubicBezTo>
                  <a:lnTo>
                    <a:pt x="7114" y="2678"/>
                  </a:lnTo>
                  <a:cubicBezTo>
                    <a:pt x="7108" y="2689"/>
                    <a:pt x="7091" y="2712"/>
                    <a:pt x="7074" y="2723"/>
                  </a:cubicBezTo>
                  <a:cubicBezTo>
                    <a:pt x="7080" y="2706"/>
                    <a:pt x="7091" y="2689"/>
                    <a:pt x="7102" y="2678"/>
                  </a:cubicBezTo>
                  <a:lnTo>
                    <a:pt x="7102" y="2678"/>
                  </a:lnTo>
                  <a:cubicBezTo>
                    <a:pt x="7091" y="2684"/>
                    <a:pt x="7069" y="2695"/>
                    <a:pt x="7069" y="2706"/>
                  </a:cubicBezTo>
                  <a:cubicBezTo>
                    <a:pt x="7074" y="2700"/>
                    <a:pt x="7074" y="2695"/>
                    <a:pt x="7080" y="2695"/>
                  </a:cubicBezTo>
                  <a:lnTo>
                    <a:pt x="7080" y="2695"/>
                  </a:lnTo>
                  <a:cubicBezTo>
                    <a:pt x="7080" y="2712"/>
                    <a:pt x="7069" y="2728"/>
                    <a:pt x="7046" y="2740"/>
                  </a:cubicBezTo>
                  <a:cubicBezTo>
                    <a:pt x="7043" y="2731"/>
                    <a:pt x="7039" y="2728"/>
                    <a:pt x="7033" y="2728"/>
                  </a:cubicBezTo>
                  <a:cubicBezTo>
                    <a:pt x="7019" y="2728"/>
                    <a:pt x="7000" y="2743"/>
                    <a:pt x="6985" y="2743"/>
                  </a:cubicBezTo>
                  <a:cubicBezTo>
                    <a:pt x="6981" y="2743"/>
                    <a:pt x="6977" y="2742"/>
                    <a:pt x="6974" y="2740"/>
                  </a:cubicBezTo>
                  <a:cubicBezTo>
                    <a:pt x="6946" y="2768"/>
                    <a:pt x="6906" y="2768"/>
                    <a:pt x="6873" y="2790"/>
                  </a:cubicBezTo>
                  <a:cubicBezTo>
                    <a:pt x="6895" y="2807"/>
                    <a:pt x="6862" y="2801"/>
                    <a:pt x="6878" y="2824"/>
                  </a:cubicBezTo>
                  <a:cubicBezTo>
                    <a:pt x="6867" y="2829"/>
                    <a:pt x="6867" y="2829"/>
                    <a:pt x="6862" y="2829"/>
                  </a:cubicBezTo>
                  <a:lnTo>
                    <a:pt x="6828" y="2829"/>
                  </a:lnTo>
                  <a:cubicBezTo>
                    <a:pt x="6817" y="2824"/>
                    <a:pt x="6834" y="2818"/>
                    <a:pt x="6834" y="2812"/>
                  </a:cubicBezTo>
                  <a:lnTo>
                    <a:pt x="6834" y="2812"/>
                  </a:lnTo>
                  <a:cubicBezTo>
                    <a:pt x="6828" y="2815"/>
                    <a:pt x="6824" y="2816"/>
                    <a:pt x="6821" y="2816"/>
                  </a:cubicBezTo>
                  <a:cubicBezTo>
                    <a:pt x="6813" y="2816"/>
                    <a:pt x="6813" y="2807"/>
                    <a:pt x="6800" y="2807"/>
                  </a:cubicBezTo>
                  <a:lnTo>
                    <a:pt x="6800" y="2807"/>
                  </a:lnTo>
                  <a:cubicBezTo>
                    <a:pt x="6811" y="2818"/>
                    <a:pt x="6800" y="2824"/>
                    <a:pt x="6789" y="2829"/>
                  </a:cubicBezTo>
                  <a:lnTo>
                    <a:pt x="6811" y="2829"/>
                  </a:lnTo>
                  <a:cubicBezTo>
                    <a:pt x="6805" y="2839"/>
                    <a:pt x="6799" y="2841"/>
                    <a:pt x="6793" y="2841"/>
                  </a:cubicBezTo>
                  <a:cubicBezTo>
                    <a:pt x="6788" y="2841"/>
                    <a:pt x="6783" y="2840"/>
                    <a:pt x="6777" y="2840"/>
                  </a:cubicBezTo>
                  <a:cubicBezTo>
                    <a:pt x="6770" y="2840"/>
                    <a:pt x="6763" y="2842"/>
                    <a:pt x="6755" y="2852"/>
                  </a:cubicBezTo>
                  <a:lnTo>
                    <a:pt x="6761" y="2835"/>
                  </a:lnTo>
                  <a:lnTo>
                    <a:pt x="6761" y="2835"/>
                  </a:lnTo>
                  <a:cubicBezTo>
                    <a:pt x="6750" y="2852"/>
                    <a:pt x="6710" y="2863"/>
                    <a:pt x="6710" y="2891"/>
                  </a:cubicBezTo>
                  <a:cubicBezTo>
                    <a:pt x="6705" y="2891"/>
                    <a:pt x="6699" y="2885"/>
                    <a:pt x="6705" y="2880"/>
                  </a:cubicBezTo>
                  <a:lnTo>
                    <a:pt x="6705" y="2880"/>
                  </a:lnTo>
                  <a:cubicBezTo>
                    <a:pt x="6671" y="2896"/>
                    <a:pt x="6643" y="2941"/>
                    <a:pt x="6609" y="2941"/>
                  </a:cubicBezTo>
                  <a:lnTo>
                    <a:pt x="6609" y="2936"/>
                  </a:lnTo>
                  <a:cubicBezTo>
                    <a:pt x="6604" y="2941"/>
                    <a:pt x="6604" y="2952"/>
                    <a:pt x="6593" y="2952"/>
                  </a:cubicBezTo>
                  <a:cubicBezTo>
                    <a:pt x="6593" y="2947"/>
                    <a:pt x="6593" y="2947"/>
                    <a:pt x="6593" y="2947"/>
                  </a:cubicBezTo>
                  <a:cubicBezTo>
                    <a:pt x="6587" y="2947"/>
                    <a:pt x="6581" y="2964"/>
                    <a:pt x="6570" y="2964"/>
                  </a:cubicBezTo>
                  <a:lnTo>
                    <a:pt x="6576" y="2958"/>
                  </a:lnTo>
                  <a:lnTo>
                    <a:pt x="6576" y="2958"/>
                  </a:lnTo>
                  <a:cubicBezTo>
                    <a:pt x="6537" y="2964"/>
                    <a:pt x="6537" y="2997"/>
                    <a:pt x="6509" y="3020"/>
                  </a:cubicBezTo>
                  <a:cubicBezTo>
                    <a:pt x="6506" y="3009"/>
                    <a:pt x="6499" y="3006"/>
                    <a:pt x="6490" y="3006"/>
                  </a:cubicBezTo>
                  <a:cubicBezTo>
                    <a:pt x="6480" y="3006"/>
                    <a:pt x="6467" y="3011"/>
                    <a:pt x="6458" y="3014"/>
                  </a:cubicBezTo>
                  <a:lnTo>
                    <a:pt x="6458" y="3008"/>
                  </a:lnTo>
                  <a:cubicBezTo>
                    <a:pt x="6419" y="3025"/>
                    <a:pt x="6402" y="3059"/>
                    <a:pt x="6374" y="3087"/>
                  </a:cubicBezTo>
                  <a:cubicBezTo>
                    <a:pt x="6370" y="3085"/>
                    <a:pt x="6366" y="3085"/>
                    <a:pt x="6361" y="3085"/>
                  </a:cubicBezTo>
                  <a:cubicBezTo>
                    <a:pt x="6330" y="3085"/>
                    <a:pt x="6291" y="3116"/>
                    <a:pt x="6257" y="3126"/>
                  </a:cubicBezTo>
                  <a:cubicBezTo>
                    <a:pt x="6262" y="3126"/>
                    <a:pt x="6262" y="3137"/>
                    <a:pt x="6257" y="3143"/>
                  </a:cubicBezTo>
                  <a:cubicBezTo>
                    <a:pt x="6253" y="3143"/>
                    <a:pt x="6249" y="3155"/>
                    <a:pt x="6242" y="3155"/>
                  </a:cubicBezTo>
                  <a:cubicBezTo>
                    <a:pt x="6240" y="3155"/>
                    <a:pt x="6237" y="3153"/>
                    <a:pt x="6234" y="3148"/>
                  </a:cubicBezTo>
                  <a:lnTo>
                    <a:pt x="6240" y="3148"/>
                  </a:lnTo>
                  <a:cubicBezTo>
                    <a:pt x="6235" y="3145"/>
                    <a:pt x="6230" y="3144"/>
                    <a:pt x="6226" y="3144"/>
                  </a:cubicBezTo>
                  <a:cubicBezTo>
                    <a:pt x="6216" y="3144"/>
                    <a:pt x="6207" y="3150"/>
                    <a:pt x="6195" y="3154"/>
                  </a:cubicBezTo>
                  <a:lnTo>
                    <a:pt x="6206" y="3176"/>
                  </a:lnTo>
                  <a:cubicBezTo>
                    <a:pt x="6203" y="3176"/>
                    <a:pt x="6199" y="3175"/>
                    <a:pt x="6196" y="3175"/>
                  </a:cubicBezTo>
                  <a:cubicBezTo>
                    <a:pt x="6157" y="3175"/>
                    <a:pt x="6131" y="3224"/>
                    <a:pt x="6101" y="3224"/>
                  </a:cubicBezTo>
                  <a:cubicBezTo>
                    <a:pt x="6097" y="3224"/>
                    <a:pt x="6093" y="3223"/>
                    <a:pt x="6089" y="3221"/>
                  </a:cubicBezTo>
                  <a:cubicBezTo>
                    <a:pt x="6089" y="3232"/>
                    <a:pt x="6077" y="3238"/>
                    <a:pt x="6072" y="3244"/>
                  </a:cubicBezTo>
                  <a:lnTo>
                    <a:pt x="6066" y="3232"/>
                  </a:lnTo>
                  <a:cubicBezTo>
                    <a:pt x="6038" y="3244"/>
                    <a:pt x="6027" y="3249"/>
                    <a:pt x="6005" y="3266"/>
                  </a:cubicBezTo>
                  <a:lnTo>
                    <a:pt x="6005" y="3255"/>
                  </a:lnTo>
                  <a:cubicBezTo>
                    <a:pt x="5988" y="3260"/>
                    <a:pt x="6005" y="3300"/>
                    <a:pt x="5988" y="3305"/>
                  </a:cubicBezTo>
                  <a:lnTo>
                    <a:pt x="5977" y="3294"/>
                  </a:lnTo>
                  <a:cubicBezTo>
                    <a:pt x="5949" y="3305"/>
                    <a:pt x="5909" y="3305"/>
                    <a:pt x="5893" y="3339"/>
                  </a:cubicBezTo>
                  <a:cubicBezTo>
                    <a:pt x="5893" y="3333"/>
                    <a:pt x="5893" y="3328"/>
                    <a:pt x="5893" y="3328"/>
                  </a:cubicBezTo>
                  <a:cubicBezTo>
                    <a:pt x="5882" y="3333"/>
                    <a:pt x="5840" y="3344"/>
                    <a:pt x="5852" y="3359"/>
                  </a:cubicBezTo>
                  <a:lnTo>
                    <a:pt x="5852" y="3359"/>
                  </a:lnTo>
                  <a:cubicBezTo>
                    <a:pt x="5851" y="3359"/>
                    <a:pt x="5850" y="3359"/>
                    <a:pt x="5850" y="3359"/>
                  </a:cubicBezTo>
                  <a:cubicBezTo>
                    <a:pt x="5841" y="3359"/>
                    <a:pt x="5824" y="3381"/>
                    <a:pt x="5814" y="3395"/>
                  </a:cubicBezTo>
                  <a:lnTo>
                    <a:pt x="5814" y="3378"/>
                  </a:lnTo>
                  <a:cubicBezTo>
                    <a:pt x="5809" y="3400"/>
                    <a:pt x="5809" y="3406"/>
                    <a:pt x="5792" y="3417"/>
                  </a:cubicBezTo>
                  <a:cubicBezTo>
                    <a:pt x="5786" y="3417"/>
                    <a:pt x="5786" y="3412"/>
                    <a:pt x="5792" y="3412"/>
                  </a:cubicBezTo>
                  <a:lnTo>
                    <a:pt x="5792" y="3412"/>
                  </a:lnTo>
                  <a:cubicBezTo>
                    <a:pt x="5775" y="3412"/>
                    <a:pt x="5786" y="3428"/>
                    <a:pt x="5769" y="3428"/>
                  </a:cubicBezTo>
                  <a:lnTo>
                    <a:pt x="5769" y="3423"/>
                  </a:lnTo>
                  <a:cubicBezTo>
                    <a:pt x="5753" y="3428"/>
                    <a:pt x="5758" y="3428"/>
                    <a:pt x="5753" y="3445"/>
                  </a:cubicBezTo>
                  <a:cubicBezTo>
                    <a:pt x="5749" y="3449"/>
                    <a:pt x="5741" y="3452"/>
                    <a:pt x="5733" y="3452"/>
                  </a:cubicBezTo>
                  <a:cubicBezTo>
                    <a:pt x="5727" y="3452"/>
                    <a:pt x="5721" y="3450"/>
                    <a:pt x="5719" y="3445"/>
                  </a:cubicBezTo>
                  <a:cubicBezTo>
                    <a:pt x="5719" y="3451"/>
                    <a:pt x="5719" y="3468"/>
                    <a:pt x="5708" y="3468"/>
                  </a:cubicBezTo>
                  <a:cubicBezTo>
                    <a:pt x="5702" y="3462"/>
                    <a:pt x="5708" y="3462"/>
                    <a:pt x="5708" y="3456"/>
                  </a:cubicBezTo>
                  <a:lnTo>
                    <a:pt x="5708" y="3456"/>
                  </a:lnTo>
                  <a:cubicBezTo>
                    <a:pt x="5680" y="3462"/>
                    <a:pt x="5680" y="3490"/>
                    <a:pt x="5657" y="3490"/>
                  </a:cubicBezTo>
                  <a:cubicBezTo>
                    <a:pt x="5652" y="3484"/>
                    <a:pt x="5652" y="3484"/>
                    <a:pt x="5652" y="3484"/>
                  </a:cubicBezTo>
                  <a:cubicBezTo>
                    <a:pt x="5666" y="3475"/>
                    <a:pt x="5679" y="3466"/>
                    <a:pt x="5684" y="3466"/>
                  </a:cubicBezTo>
                  <a:cubicBezTo>
                    <a:pt x="5684" y="3466"/>
                    <a:pt x="5684" y="3466"/>
                    <a:pt x="5685" y="3466"/>
                  </a:cubicBezTo>
                  <a:lnTo>
                    <a:pt x="5685" y="3466"/>
                  </a:lnTo>
                  <a:cubicBezTo>
                    <a:pt x="5678" y="3457"/>
                    <a:pt x="5663" y="3461"/>
                    <a:pt x="5663" y="3440"/>
                  </a:cubicBezTo>
                  <a:cubicBezTo>
                    <a:pt x="5657" y="3456"/>
                    <a:pt x="5646" y="3484"/>
                    <a:pt x="5629" y="3490"/>
                  </a:cubicBezTo>
                  <a:cubicBezTo>
                    <a:pt x="5629" y="3484"/>
                    <a:pt x="5624" y="3484"/>
                    <a:pt x="5624" y="3484"/>
                  </a:cubicBezTo>
                  <a:cubicBezTo>
                    <a:pt x="5624" y="3484"/>
                    <a:pt x="5618" y="3484"/>
                    <a:pt x="5618" y="3490"/>
                  </a:cubicBezTo>
                  <a:lnTo>
                    <a:pt x="5601" y="3490"/>
                  </a:lnTo>
                  <a:cubicBezTo>
                    <a:pt x="5600" y="3489"/>
                    <a:pt x="5599" y="3489"/>
                    <a:pt x="5598" y="3489"/>
                  </a:cubicBezTo>
                  <a:cubicBezTo>
                    <a:pt x="5592" y="3489"/>
                    <a:pt x="5584" y="3497"/>
                    <a:pt x="5579" y="3501"/>
                  </a:cubicBezTo>
                  <a:cubicBezTo>
                    <a:pt x="5585" y="3512"/>
                    <a:pt x="5573" y="3518"/>
                    <a:pt x="5585" y="3518"/>
                  </a:cubicBezTo>
                  <a:cubicBezTo>
                    <a:pt x="5585" y="3518"/>
                    <a:pt x="5585" y="3518"/>
                    <a:pt x="5590" y="3512"/>
                  </a:cubicBezTo>
                  <a:lnTo>
                    <a:pt x="5596" y="3512"/>
                  </a:lnTo>
                  <a:cubicBezTo>
                    <a:pt x="5601" y="3512"/>
                    <a:pt x="5607" y="3507"/>
                    <a:pt x="5613" y="3501"/>
                  </a:cubicBezTo>
                  <a:lnTo>
                    <a:pt x="5613" y="3501"/>
                  </a:lnTo>
                  <a:cubicBezTo>
                    <a:pt x="5613" y="3512"/>
                    <a:pt x="5607" y="3518"/>
                    <a:pt x="5596" y="3518"/>
                  </a:cubicBezTo>
                  <a:cubicBezTo>
                    <a:pt x="5596" y="3529"/>
                    <a:pt x="5596" y="3535"/>
                    <a:pt x="5596" y="3540"/>
                  </a:cubicBezTo>
                  <a:cubicBezTo>
                    <a:pt x="5573" y="3529"/>
                    <a:pt x="5551" y="3535"/>
                    <a:pt x="5540" y="3524"/>
                  </a:cubicBezTo>
                  <a:cubicBezTo>
                    <a:pt x="5523" y="3540"/>
                    <a:pt x="5489" y="3557"/>
                    <a:pt x="5484" y="3585"/>
                  </a:cubicBezTo>
                  <a:cubicBezTo>
                    <a:pt x="5483" y="3586"/>
                    <a:pt x="5482" y="3587"/>
                    <a:pt x="5481" y="3587"/>
                  </a:cubicBezTo>
                  <a:cubicBezTo>
                    <a:pt x="5478" y="3587"/>
                    <a:pt x="5477" y="3580"/>
                    <a:pt x="5473" y="3580"/>
                  </a:cubicBezTo>
                  <a:cubicBezTo>
                    <a:pt x="5473" y="3574"/>
                    <a:pt x="5478" y="3574"/>
                    <a:pt x="5478" y="3569"/>
                  </a:cubicBezTo>
                  <a:lnTo>
                    <a:pt x="5478" y="3569"/>
                  </a:lnTo>
                  <a:cubicBezTo>
                    <a:pt x="5467" y="3580"/>
                    <a:pt x="5439" y="3591"/>
                    <a:pt x="5445" y="3608"/>
                  </a:cubicBezTo>
                  <a:cubicBezTo>
                    <a:pt x="5428" y="3608"/>
                    <a:pt x="5439" y="3596"/>
                    <a:pt x="5437" y="3596"/>
                  </a:cubicBezTo>
                  <a:lnTo>
                    <a:pt x="5437" y="3596"/>
                  </a:lnTo>
                  <a:cubicBezTo>
                    <a:pt x="5436" y="3596"/>
                    <a:pt x="5434" y="3598"/>
                    <a:pt x="5428" y="3602"/>
                  </a:cubicBezTo>
                  <a:lnTo>
                    <a:pt x="5428" y="3597"/>
                  </a:lnTo>
                  <a:cubicBezTo>
                    <a:pt x="5424" y="3596"/>
                    <a:pt x="5420" y="3595"/>
                    <a:pt x="5417" y="3595"/>
                  </a:cubicBezTo>
                  <a:cubicBezTo>
                    <a:pt x="5376" y="3595"/>
                    <a:pt x="5364" y="3649"/>
                    <a:pt x="5321" y="3649"/>
                  </a:cubicBezTo>
                  <a:cubicBezTo>
                    <a:pt x="5317" y="3649"/>
                    <a:pt x="5312" y="3649"/>
                    <a:pt x="5307" y="3648"/>
                  </a:cubicBezTo>
                  <a:lnTo>
                    <a:pt x="5307" y="3648"/>
                  </a:lnTo>
                  <a:cubicBezTo>
                    <a:pt x="5309" y="3648"/>
                    <a:pt x="5310" y="3650"/>
                    <a:pt x="5310" y="3653"/>
                  </a:cubicBezTo>
                  <a:cubicBezTo>
                    <a:pt x="5263" y="3653"/>
                    <a:pt x="5216" y="3679"/>
                    <a:pt x="5169" y="3679"/>
                  </a:cubicBezTo>
                  <a:cubicBezTo>
                    <a:pt x="5155" y="3679"/>
                    <a:pt x="5140" y="3676"/>
                    <a:pt x="5125" y="3669"/>
                  </a:cubicBezTo>
                  <a:cubicBezTo>
                    <a:pt x="5122" y="3668"/>
                    <a:pt x="5120" y="3668"/>
                    <a:pt x="5117" y="3668"/>
                  </a:cubicBezTo>
                  <a:cubicBezTo>
                    <a:pt x="5106" y="3668"/>
                    <a:pt x="5101" y="3677"/>
                    <a:pt x="5092" y="3686"/>
                  </a:cubicBezTo>
                  <a:lnTo>
                    <a:pt x="5092" y="3669"/>
                  </a:lnTo>
                  <a:cubicBezTo>
                    <a:pt x="5086" y="3675"/>
                    <a:pt x="5081" y="3681"/>
                    <a:pt x="5069" y="3686"/>
                  </a:cubicBezTo>
                  <a:cubicBezTo>
                    <a:pt x="5068" y="3687"/>
                    <a:pt x="5066" y="3687"/>
                    <a:pt x="5064" y="3687"/>
                  </a:cubicBezTo>
                  <a:cubicBezTo>
                    <a:pt x="5045" y="3687"/>
                    <a:pt x="5034" y="3658"/>
                    <a:pt x="5013" y="3658"/>
                  </a:cubicBezTo>
                  <a:cubicBezTo>
                    <a:pt x="5013" y="3658"/>
                    <a:pt x="5013" y="3653"/>
                    <a:pt x="5013" y="3653"/>
                  </a:cubicBezTo>
                  <a:lnTo>
                    <a:pt x="5019" y="3626"/>
                  </a:lnTo>
                  <a:lnTo>
                    <a:pt x="5019" y="3626"/>
                  </a:lnTo>
                  <a:cubicBezTo>
                    <a:pt x="5019" y="3626"/>
                    <a:pt x="5019" y="3626"/>
                    <a:pt x="5019" y="3627"/>
                  </a:cubicBezTo>
                  <a:lnTo>
                    <a:pt x="5019" y="3627"/>
                  </a:lnTo>
                  <a:cubicBezTo>
                    <a:pt x="5019" y="3626"/>
                    <a:pt x="5019" y="3625"/>
                    <a:pt x="5019" y="3625"/>
                  </a:cubicBezTo>
                  <a:lnTo>
                    <a:pt x="5019" y="3626"/>
                  </a:lnTo>
                  <a:lnTo>
                    <a:pt x="5019" y="3626"/>
                  </a:lnTo>
                  <a:cubicBezTo>
                    <a:pt x="5018" y="3624"/>
                    <a:pt x="5017" y="3622"/>
                    <a:pt x="5019" y="3619"/>
                  </a:cubicBezTo>
                  <a:lnTo>
                    <a:pt x="5019" y="3619"/>
                  </a:lnTo>
                  <a:cubicBezTo>
                    <a:pt x="5027" y="3623"/>
                    <a:pt x="5032" y="3629"/>
                    <a:pt x="5034" y="3629"/>
                  </a:cubicBezTo>
                  <a:cubicBezTo>
                    <a:pt x="5035" y="3629"/>
                    <a:pt x="5036" y="3628"/>
                    <a:pt x="5036" y="3625"/>
                  </a:cubicBezTo>
                  <a:cubicBezTo>
                    <a:pt x="5041" y="3625"/>
                    <a:pt x="5041" y="3630"/>
                    <a:pt x="5041" y="3636"/>
                  </a:cubicBezTo>
                  <a:cubicBezTo>
                    <a:pt x="5041" y="3625"/>
                    <a:pt x="5053" y="3625"/>
                    <a:pt x="5053" y="3613"/>
                  </a:cubicBezTo>
                  <a:cubicBezTo>
                    <a:pt x="5054" y="3614"/>
                    <a:pt x="5055" y="3614"/>
                    <a:pt x="5057" y="3614"/>
                  </a:cubicBezTo>
                  <a:cubicBezTo>
                    <a:pt x="5062" y="3614"/>
                    <a:pt x="5068" y="3609"/>
                    <a:pt x="5073" y="3609"/>
                  </a:cubicBezTo>
                  <a:cubicBezTo>
                    <a:pt x="5076" y="3609"/>
                    <a:pt x="5079" y="3611"/>
                    <a:pt x="5081" y="3619"/>
                  </a:cubicBezTo>
                  <a:cubicBezTo>
                    <a:pt x="5081" y="3613"/>
                    <a:pt x="5086" y="3597"/>
                    <a:pt x="5092" y="3591"/>
                  </a:cubicBezTo>
                  <a:cubicBezTo>
                    <a:pt x="5092" y="3600"/>
                    <a:pt x="5094" y="3603"/>
                    <a:pt x="5098" y="3603"/>
                  </a:cubicBezTo>
                  <a:cubicBezTo>
                    <a:pt x="5102" y="3603"/>
                    <a:pt x="5108" y="3599"/>
                    <a:pt x="5114" y="3599"/>
                  </a:cubicBezTo>
                  <a:cubicBezTo>
                    <a:pt x="5118" y="3599"/>
                    <a:pt x="5122" y="3601"/>
                    <a:pt x="5125" y="3608"/>
                  </a:cubicBezTo>
                  <a:cubicBezTo>
                    <a:pt x="5120" y="3588"/>
                    <a:pt x="5141" y="3586"/>
                    <a:pt x="5154" y="3574"/>
                  </a:cubicBezTo>
                  <a:lnTo>
                    <a:pt x="5154" y="3574"/>
                  </a:lnTo>
                  <a:cubicBezTo>
                    <a:pt x="5154" y="3574"/>
                    <a:pt x="5154" y="3574"/>
                    <a:pt x="5153" y="3574"/>
                  </a:cubicBezTo>
                  <a:lnTo>
                    <a:pt x="5153" y="3574"/>
                  </a:lnTo>
                  <a:cubicBezTo>
                    <a:pt x="5154" y="3574"/>
                    <a:pt x="5154" y="3574"/>
                    <a:pt x="5155" y="3573"/>
                  </a:cubicBezTo>
                  <a:lnTo>
                    <a:pt x="5155" y="3573"/>
                  </a:lnTo>
                  <a:cubicBezTo>
                    <a:pt x="5155" y="3574"/>
                    <a:pt x="5154" y="3574"/>
                    <a:pt x="5154" y="3574"/>
                  </a:cubicBezTo>
                  <a:lnTo>
                    <a:pt x="5154" y="3574"/>
                  </a:lnTo>
                  <a:cubicBezTo>
                    <a:pt x="5156" y="3574"/>
                    <a:pt x="5157" y="3573"/>
                    <a:pt x="5157" y="3572"/>
                  </a:cubicBezTo>
                  <a:lnTo>
                    <a:pt x="5157" y="3572"/>
                  </a:lnTo>
                  <a:cubicBezTo>
                    <a:pt x="5157" y="3573"/>
                    <a:pt x="5156" y="3573"/>
                    <a:pt x="5155" y="3573"/>
                  </a:cubicBezTo>
                  <a:lnTo>
                    <a:pt x="5155" y="3573"/>
                  </a:lnTo>
                  <a:cubicBezTo>
                    <a:pt x="5156" y="3572"/>
                    <a:pt x="5158" y="3570"/>
                    <a:pt x="5159" y="3569"/>
                  </a:cubicBezTo>
                  <a:lnTo>
                    <a:pt x="5159" y="3569"/>
                  </a:lnTo>
                  <a:cubicBezTo>
                    <a:pt x="5159" y="3569"/>
                    <a:pt x="5159" y="3571"/>
                    <a:pt x="5157" y="3572"/>
                  </a:cubicBezTo>
                  <a:lnTo>
                    <a:pt x="5157" y="3572"/>
                  </a:lnTo>
                  <a:cubicBezTo>
                    <a:pt x="5159" y="3572"/>
                    <a:pt x="5161" y="3572"/>
                    <a:pt x="5163" y="3572"/>
                  </a:cubicBezTo>
                  <a:cubicBezTo>
                    <a:pt x="5168" y="3572"/>
                    <a:pt x="5172" y="3574"/>
                    <a:pt x="5176" y="3574"/>
                  </a:cubicBezTo>
                  <a:lnTo>
                    <a:pt x="5176" y="3574"/>
                  </a:lnTo>
                  <a:cubicBezTo>
                    <a:pt x="5170" y="3557"/>
                    <a:pt x="5181" y="3552"/>
                    <a:pt x="5181" y="3535"/>
                  </a:cubicBezTo>
                  <a:cubicBezTo>
                    <a:pt x="5198" y="3546"/>
                    <a:pt x="5187" y="3557"/>
                    <a:pt x="5198" y="3574"/>
                  </a:cubicBezTo>
                  <a:lnTo>
                    <a:pt x="5198" y="3574"/>
                  </a:lnTo>
                  <a:cubicBezTo>
                    <a:pt x="5187" y="3557"/>
                    <a:pt x="5204" y="3552"/>
                    <a:pt x="5198" y="3540"/>
                  </a:cubicBezTo>
                  <a:lnTo>
                    <a:pt x="5198" y="3540"/>
                  </a:lnTo>
                  <a:cubicBezTo>
                    <a:pt x="5209" y="3546"/>
                    <a:pt x="5204" y="3540"/>
                    <a:pt x="5215" y="3552"/>
                  </a:cubicBezTo>
                  <a:cubicBezTo>
                    <a:pt x="5209" y="3535"/>
                    <a:pt x="5221" y="3546"/>
                    <a:pt x="5221" y="3529"/>
                  </a:cubicBezTo>
                  <a:cubicBezTo>
                    <a:pt x="5232" y="3533"/>
                    <a:pt x="5233" y="3542"/>
                    <a:pt x="5236" y="3542"/>
                  </a:cubicBezTo>
                  <a:cubicBezTo>
                    <a:pt x="5238" y="3542"/>
                    <a:pt x="5239" y="3540"/>
                    <a:pt x="5243" y="3535"/>
                  </a:cubicBezTo>
                  <a:cubicBezTo>
                    <a:pt x="5245" y="3536"/>
                    <a:pt x="5246" y="3537"/>
                    <a:pt x="5246" y="3538"/>
                  </a:cubicBezTo>
                  <a:lnTo>
                    <a:pt x="5246" y="3538"/>
                  </a:lnTo>
                  <a:cubicBezTo>
                    <a:pt x="5245" y="3533"/>
                    <a:pt x="5243" y="3528"/>
                    <a:pt x="5243" y="3524"/>
                  </a:cubicBezTo>
                  <a:cubicBezTo>
                    <a:pt x="5245" y="3522"/>
                    <a:pt x="5247" y="3521"/>
                    <a:pt x="5248" y="3521"/>
                  </a:cubicBezTo>
                  <a:cubicBezTo>
                    <a:pt x="5254" y="3521"/>
                    <a:pt x="5255" y="3536"/>
                    <a:pt x="5260" y="3540"/>
                  </a:cubicBezTo>
                  <a:cubicBezTo>
                    <a:pt x="5271" y="3529"/>
                    <a:pt x="5271" y="3512"/>
                    <a:pt x="5277" y="3512"/>
                  </a:cubicBezTo>
                  <a:cubicBezTo>
                    <a:pt x="5277" y="3512"/>
                    <a:pt x="5282" y="3512"/>
                    <a:pt x="5282" y="3518"/>
                  </a:cubicBezTo>
                  <a:cubicBezTo>
                    <a:pt x="5282" y="3501"/>
                    <a:pt x="5310" y="3501"/>
                    <a:pt x="5310" y="3479"/>
                  </a:cubicBezTo>
                  <a:cubicBezTo>
                    <a:pt x="5310" y="3484"/>
                    <a:pt x="5316" y="3484"/>
                    <a:pt x="5316" y="3484"/>
                  </a:cubicBezTo>
                  <a:cubicBezTo>
                    <a:pt x="5310" y="3479"/>
                    <a:pt x="5305" y="3468"/>
                    <a:pt x="5305" y="3462"/>
                  </a:cubicBezTo>
                  <a:cubicBezTo>
                    <a:pt x="5309" y="3462"/>
                    <a:pt x="5310" y="3455"/>
                    <a:pt x="5313" y="3455"/>
                  </a:cubicBezTo>
                  <a:cubicBezTo>
                    <a:pt x="5314" y="3455"/>
                    <a:pt x="5315" y="3455"/>
                    <a:pt x="5316" y="3456"/>
                  </a:cubicBezTo>
                  <a:cubicBezTo>
                    <a:pt x="5310" y="3462"/>
                    <a:pt x="5310" y="3462"/>
                    <a:pt x="5310" y="3468"/>
                  </a:cubicBezTo>
                  <a:lnTo>
                    <a:pt x="5316" y="3462"/>
                  </a:lnTo>
                  <a:lnTo>
                    <a:pt x="5316" y="3462"/>
                  </a:lnTo>
                  <a:cubicBezTo>
                    <a:pt x="5327" y="3473"/>
                    <a:pt x="5310" y="3468"/>
                    <a:pt x="5316" y="3479"/>
                  </a:cubicBezTo>
                  <a:cubicBezTo>
                    <a:pt x="5327" y="3468"/>
                    <a:pt x="5333" y="3451"/>
                    <a:pt x="5344" y="3451"/>
                  </a:cubicBezTo>
                  <a:lnTo>
                    <a:pt x="5344" y="3451"/>
                  </a:lnTo>
                  <a:cubicBezTo>
                    <a:pt x="5349" y="3462"/>
                    <a:pt x="5327" y="3468"/>
                    <a:pt x="5344" y="3473"/>
                  </a:cubicBezTo>
                  <a:lnTo>
                    <a:pt x="5327" y="3473"/>
                  </a:lnTo>
                  <a:cubicBezTo>
                    <a:pt x="5349" y="3490"/>
                    <a:pt x="5316" y="3479"/>
                    <a:pt x="5338" y="3496"/>
                  </a:cubicBezTo>
                  <a:cubicBezTo>
                    <a:pt x="5361" y="3490"/>
                    <a:pt x="5355" y="3479"/>
                    <a:pt x="5372" y="3473"/>
                  </a:cubicBezTo>
                  <a:cubicBezTo>
                    <a:pt x="5372" y="3462"/>
                    <a:pt x="5366" y="3462"/>
                    <a:pt x="5366" y="3456"/>
                  </a:cubicBezTo>
                  <a:cubicBezTo>
                    <a:pt x="5370" y="3450"/>
                    <a:pt x="5374" y="3448"/>
                    <a:pt x="5379" y="3448"/>
                  </a:cubicBezTo>
                  <a:cubicBezTo>
                    <a:pt x="5388" y="3448"/>
                    <a:pt x="5398" y="3460"/>
                    <a:pt x="5405" y="3460"/>
                  </a:cubicBezTo>
                  <a:cubicBezTo>
                    <a:pt x="5407" y="3460"/>
                    <a:pt x="5410" y="3457"/>
                    <a:pt x="5411" y="3451"/>
                  </a:cubicBezTo>
                  <a:cubicBezTo>
                    <a:pt x="5411" y="3440"/>
                    <a:pt x="5405" y="3423"/>
                    <a:pt x="5422" y="3423"/>
                  </a:cubicBezTo>
                  <a:lnTo>
                    <a:pt x="5428" y="3445"/>
                  </a:lnTo>
                  <a:cubicBezTo>
                    <a:pt x="5445" y="3434"/>
                    <a:pt x="5422" y="3417"/>
                    <a:pt x="5450" y="3417"/>
                  </a:cubicBezTo>
                  <a:cubicBezTo>
                    <a:pt x="5450" y="3423"/>
                    <a:pt x="5439" y="3428"/>
                    <a:pt x="5439" y="3428"/>
                  </a:cubicBezTo>
                  <a:cubicBezTo>
                    <a:pt x="5441" y="3429"/>
                    <a:pt x="5443" y="3430"/>
                    <a:pt x="5445" y="3430"/>
                  </a:cubicBezTo>
                  <a:cubicBezTo>
                    <a:pt x="5453" y="3430"/>
                    <a:pt x="5446" y="3417"/>
                    <a:pt x="5456" y="3412"/>
                  </a:cubicBezTo>
                  <a:lnTo>
                    <a:pt x="5461" y="3423"/>
                  </a:lnTo>
                  <a:cubicBezTo>
                    <a:pt x="5478" y="3412"/>
                    <a:pt x="5495" y="3395"/>
                    <a:pt x="5512" y="3384"/>
                  </a:cubicBezTo>
                  <a:cubicBezTo>
                    <a:pt x="5512" y="3384"/>
                    <a:pt x="5512" y="3395"/>
                    <a:pt x="5517" y="3395"/>
                  </a:cubicBezTo>
                  <a:cubicBezTo>
                    <a:pt x="5540" y="3372"/>
                    <a:pt x="5573" y="3367"/>
                    <a:pt x="5601" y="3367"/>
                  </a:cubicBezTo>
                  <a:lnTo>
                    <a:pt x="5601" y="3350"/>
                  </a:lnTo>
                  <a:cubicBezTo>
                    <a:pt x="5607" y="3350"/>
                    <a:pt x="5613" y="3350"/>
                    <a:pt x="5607" y="3356"/>
                  </a:cubicBezTo>
                  <a:cubicBezTo>
                    <a:pt x="5618" y="3356"/>
                    <a:pt x="5607" y="3350"/>
                    <a:pt x="5607" y="3339"/>
                  </a:cubicBezTo>
                  <a:lnTo>
                    <a:pt x="5607" y="3339"/>
                  </a:lnTo>
                  <a:cubicBezTo>
                    <a:pt x="5613" y="3339"/>
                    <a:pt x="5618" y="3344"/>
                    <a:pt x="5618" y="3350"/>
                  </a:cubicBezTo>
                  <a:cubicBezTo>
                    <a:pt x="5628" y="3335"/>
                    <a:pt x="5648" y="3310"/>
                    <a:pt x="5668" y="3310"/>
                  </a:cubicBezTo>
                  <a:cubicBezTo>
                    <a:pt x="5670" y="3310"/>
                    <a:pt x="5672" y="3310"/>
                    <a:pt x="5674" y="3311"/>
                  </a:cubicBezTo>
                  <a:cubicBezTo>
                    <a:pt x="5689" y="3311"/>
                    <a:pt x="5682" y="3288"/>
                    <a:pt x="5693" y="3288"/>
                  </a:cubicBezTo>
                  <a:cubicBezTo>
                    <a:pt x="5694" y="3288"/>
                    <a:pt x="5695" y="3288"/>
                    <a:pt x="5697" y="3288"/>
                  </a:cubicBezTo>
                  <a:cubicBezTo>
                    <a:pt x="5722" y="3278"/>
                    <a:pt x="5747" y="3260"/>
                    <a:pt x="5775" y="3260"/>
                  </a:cubicBezTo>
                  <a:cubicBezTo>
                    <a:pt x="5779" y="3260"/>
                    <a:pt x="5783" y="3260"/>
                    <a:pt x="5786" y="3260"/>
                  </a:cubicBezTo>
                  <a:cubicBezTo>
                    <a:pt x="5781" y="3238"/>
                    <a:pt x="5820" y="3255"/>
                    <a:pt x="5809" y="3227"/>
                  </a:cubicBezTo>
                  <a:lnTo>
                    <a:pt x="5809" y="3227"/>
                  </a:lnTo>
                  <a:cubicBezTo>
                    <a:pt x="5824" y="3231"/>
                    <a:pt x="5826" y="3235"/>
                    <a:pt x="5836" y="3235"/>
                  </a:cubicBezTo>
                  <a:cubicBezTo>
                    <a:pt x="5840" y="3235"/>
                    <a:pt x="5845" y="3234"/>
                    <a:pt x="5853" y="3232"/>
                  </a:cubicBezTo>
                  <a:cubicBezTo>
                    <a:pt x="5859" y="3232"/>
                    <a:pt x="5859" y="3216"/>
                    <a:pt x="5865" y="3204"/>
                  </a:cubicBezTo>
                  <a:lnTo>
                    <a:pt x="5870" y="3221"/>
                  </a:lnTo>
                  <a:lnTo>
                    <a:pt x="5876" y="3199"/>
                  </a:lnTo>
                  <a:lnTo>
                    <a:pt x="5887" y="3210"/>
                  </a:lnTo>
                  <a:lnTo>
                    <a:pt x="5893" y="3204"/>
                  </a:lnTo>
                  <a:cubicBezTo>
                    <a:pt x="5887" y="3204"/>
                    <a:pt x="5881" y="3204"/>
                    <a:pt x="5881" y="3199"/>
                  </a:cubicBezTo>
                  <a:cubicBezTo>
                    <a:pt x="5886" y="3194"/>
                    <a:pt x="5893" y="3192"/>
                    <a:pt x="5899" y="3192"/>
                  </a:cubicBezTo>
                  <a:cubicBezTo>
                    <a:pt x="5908" y="3192"/>
                    <a:pt x="5915" y="3196"/>
                    <a:pt x="5915" y="3199"/>
                  </a:cubicBezTo>
                  <a:lnTo>
                    <a:pt x="5937" y="3176"/>
                  </a:lnTo>
                  <a:cubicBezTo>
                    <a:pt x="5943" y="3182"/>
                    <a:pt x="5937" y="3188"/>
                    <a:pt x="5937" y="3193"/>
                  </a:cubicBezTo>
                  <a:cubicBezTo>
                    <a:pt x="5939" y="3187"/>
                    <a:pt x="5940" y="3185"/>
                    <a:pt x="5941" y="3185"/>
                  </a:cubicBezTo>
                  <a:cubicBezTo>
                    <a:pt x="5943" y="3185"/>
                    <a:pt x="5944" y="3190"/>
                    <a:pt x="5947" y="3190"/>
                  </a:cubicBezTo>
                  <a:cubicBezTo>
                    <a:pt x="5949" y="3190"/>
                    <a:pt x="5951" y="3188"/>
                    <a:pt x="5954" y="3182"/>
                  </a:cubicBezTo>
                  <a:cubicBezTo>
                    <a:pt x="5949" y="3182"/>
                    <a:pt x="5949" y="3176"/>
                    <a:pt x="5949" y="3171"/>
                  </a:cubicBezTo>
                  <a:lnTo>
                    <a:pt x="5949" y="3171"/>
                  </a:lnTo>
                  <a:cubicBezTo>
                    <a:pt x="5952" y="3172"/>
                    <a:pt x="5955" y="3173"/>
                    <a:pt x="5958" y="3173"/>
                  </a:cubicBezTo>
                  <a:cubicBezTo>
                    <a:pt x="5966" y="3173"/>
                    <a:pt x="5974" y="3168"/>
                    <a:pt x="5982" y="3160"/>
                  </a:cubicBezTo>
                  <a:lnTo>
                    <a:pt x="5988" y="3171"/>
                  </a:lnTo>
                  <a:cubicBezTo>
                    <a:pt x="6005" y="3165"/>
                    <a:pt x="6027" y="3143"/>
                    <a:pt x="6049" y="3132"/>
                  </a:cubicBezTo>
                  <a:cubicBezTo>
                    <a:pt x="6038" y="3132"/>
                    <a:pt x="6033" y="3115"/>
                    <a:pt x="6038" y="3115"/>
                  </a:cubicBezTo>
                  <a:lnTo>
                    <a:pt x="6038" y="3115"/>
                  </a:lnTo>
                  <a:lnTo>
                    <a:pt x="6049" y="3126"/>
                  </a:lnTo>
                  <a:cubicBezTo>
                    <a:pt x="6049" y="3115"/>
                    <a:pt x="6038" y="3120"/>
                    <a:pt x="6038" y="3109"/>
                  </a:cubicBezTo>
                  <a:cubicBezTo>
                    <a:pt x="6040" y="3108"/>
                    <a:pt x="6041" y="3108"/>
                    <a:pt x="6043" y="3108"/>
                  </a:cubicBezTo>
                  <a:cubicBezTo>
                    <a:pt x="6051" y="3108"/>
                    <a:pt x="6054" y="3121"/>
                    <a:pt x="6049" y="3126"/>
                  </a:cubicBezTo>
                  <a:lnTo>
                    <a:pt x="6061" y="3115"/>
                  </a:lnTo>
                  <a:cubicBezTo>
                    <a:pt x="6061" y="3120"/>
                    <a:pt x="6061" y="3126"/>
                    <a:pt x="6061" y="3132"/>
                  </a:cubicBezTo>
                  <a:cubicBezTo>
                    <a:pt x="6061" y="3128"/>
                    <a:pt x="6064" y="3127"/>
                    <a:pt x="6068" y="3127"/>
                  </a:cubicBezTo>
                  <a:cubicBezTo>
                    <a:pt x="6070" y="3127"/>
                    <a:pt x="6072" y="3127"/>
                    <a:pt x="6075" y="3127"/>
                  </a:cubicBezTo>
                  <a:cubicBezTo>
                    <a:pt x="6082" y="3127"/>
                    <a:pt x="6089" y="3126"/>
                    <a:pt x="6089" y="3115"/>
                  </a:cubicBezTo>
                  <a:lnTo>
                    <a:pt x="6089" y="3120"/>
                  </a:lnTo>
                  <a:cubicBezTo>
                    <a:pt x="6111" y="3109"/>
                    <a:pt x="6117" y="3098"/>
                    <a:pt x="6139" y="3087"/>
                  </a:cubicBezTo>
                  <a:cubicBezTo>
                    <a:pt x="6133" y="3076"/>
                    <a:pt x="6139" y="3076"/>
                    <a:pt x="6139" y="3064"/>
                  </a:cubicBezTo>
                  <a:cubicBezTo>
                    <a:pt x="6156" y="3059"/>
                    <a:pt x="6173" y="3064"/>
                    <a:pt x="6189" y="3053"/>
                  </a:cubicBezTo>
                  <a:cubicBezTo>
                    <a:pt x="6201" y="3042"/>
                    <a:pt x="6189" y="3042"/>
                    <a:pt x="6189" y="3031"/>
                  </a:cubicBezTo>
                  <a:lnTo>
                    <a:pt x="6189" y="3031"/>
                  </a:lnTo>
                  <a:cubicBezTo>
                    <a:pt x="6192" y="3036"/>
                    <a:pt x="6198" y="3036"/>
                    <a:pt x="6202" y="3036"/>
                  </a:cubicBezTo>
                  <a:cubicBezTo>
                    <a:pt x="6206" y="3036"/>
                    <a:pt x="6209" y="3036"/>
                    <a:pt x="6206" y="3042"/>
                  </a:cubicBezTo>
                  <a:cubicBezTo>
                    <a:pt x="6223" y="3031"/>
                    <a:pt x="6229" y="3031"/>
                    <a:pt x="6251" y="3008"/>
                  </a:cubicBezTo>
                  <a:cubicBezTo>
                    <a:pt x="6245" y="3003"/>
                    <a:pt x="6240" y="3003"/>
                    <a:pt x="6240" y="3003"/>
                  </a:cubicBezTo>
                  <a:cubicBezTo>
                    <a:pt x="6243" y="3000"/>
                    <a:pt x="6247" y="2999"/>
                    <a:pt x="6250" y="2999"/>
                  </a:cubicBezTo>
                  <a:cubicBezTo>
                    <a:pt x="6254" y="2999"/>
                    <a:pt x="6257" y="3000"/>
                    <a:pt x="6257" y="3003"/>
                  </a:cubicBezTo>
                  <a:lnTo>
                    <a:pt x="6257" y="3008"/>
                  </a:lnTo>
                  <a:cubicBezTo>
                    <a:pt x="6273" y="2975"/>
                    <a:pt x="6335" y="3003"/>
                    <a:pt x="6346" y="2969"/>
                  </a:cubicBezTo>
                  <a:lnTo>
                    <a:pt x="6346" y="2975"/>
                  </a:lnTo>
                  <a:lnTo>
                    <a:pt x="6363" y="2947"/>
                  </a:lnTo>
                  <a:lnTo>
                    <a:pt x="6363" y="2947"/>
                  </a:lnTo>
                  <a:cubicBezTo>
                    <a:pt x="6374" y="2947"/>
                    <a:pt x="6357" y="2958"/>
                    <a:pt x="6369" y="2964"/>
                  </a:cubicBezTo>
                  <a:cubicBezTo>
                    <a:pt x="6385" y="2930"/>
                    <a:pt x="6408" y="2947"/>
                    <a:pt x="6425" y="2924"/>
                  </a:cubicBezTo>
                  <a:cubicBezTo>
                    <a:pt x="6430" y="2928"/>
                    <a:pt x="6436" y="2930"/>
                    <a:pt x="6440" y="2930"/>
                  </a:cubicBezTo>
                  <a:cubicBezTo>
                    <a:pt x="6462" y="2930"/>
                    <a:pt x="6477" y="2901"/>
                    <a:pt x="6500" y="2901"/>
                  </a:cubicBezTo>
                  <a:cubicBezTo>
                    <a:pt x="6503" y="2901"/>
                    <a:pt x="6506" y="2901"/>
                    <a:pt x="6509" y="2902"/>
                  </a:cubicBezTo>
                  <a:lnTo>
                    <a:pt x="6503" y="2891"/>
                  </a:lnTo>
                  <a:cubicBezTo>
                    <a:pt x="6503" y="2890"/>
                    <a:pt x="6504" y="2889"/>
                    <a:pt x="6504" y="2889"/>
                  </a:cubicBezTo>
                  <a:cubicBezTo>
                    <a:pt x="6507" y="2889"/>
                    <a:pt x="6512" y="2892"/>
                    <a:pt x="6516" y="2892"/>
                  </a:cubicBezTo>
                  <a:cubicBezTo>
                    <a:pt x="6517" y="2892"/>
                    <a:pt x="6519" y="2892"/>
                    <a:pt x="6520" y="2891"/>
                  </a:cubicBezTo>
                  <a:cubicBezTo>
                    <a:pt x="6517" y="2888"/>
                    <a:pt x="6514" y="2888"/>
                    <a:pt x="6512" y="2888"/>
                  </a:cubicBezTo>
                  <a:cubicBezTo>
                    <a:pt x="6510" y="2888"/>
                    <a:pt x="6509" y="2888"/>
                    <a:pt x="6509" y="2885"/>
                  </a:cubicBezTo>
                  <a:cubicBezTo>
                    <a:pt x="6548" y="2852"/>
                    <a:pt x="6609" y="2846"/>
                    <a:pt x="6660" y="2824"/>
                  </a:cubicBezTo>
                  <a:cubicBezTo>
                    <a:pt x="6675" y="2818"/>
                    <a:pt x="6653" y="2789"/>
                    <a:pt x="6676" y="2789"/>
                  </a:cubicBezTo>
                  <a:cubicBezTo>
                    <a:pt x="6678" y="2789"/>
                    <a:pt x="6680" y="2790"/>
                    <a:pt x="6682" y="2790"/>
                  </a:cubicBezTo>
                  <a:lnTo>
                    <a:pt x="6682" y="2807"/>
                  </a:lnTo>
                  <a:cubicBezTo>
                    <a:pt x="6705" y="2773"/>
                    <a:pt x="6755" y="2768"/>
                    <a:pt x="6778" y="2734"/>
                  </a:cubicBezTo>
                  <a:cubicBezTo>
                    <a:pt x="6778" y="2740"/>
                    <a:pt x="6783" y="2745"/>
                    <a:pt x="6778" y="2745"/>
                  </a:cubicBezTo>
                  <a:cubicBezTo>
                    <a:pt x="6779" y="2746"/>
                    <a:pt x="6781" y="2746"/>
                    <a:pt x="6782" y="2746"/>
                  </a:cubicBezTo>
                  <a:cubicBezTo>
                    <a:pt x="6793" y="2746"/>
                    <a:pt x="6805" y="2732"/>
                    <a:pt x="6800" y="2723"/>
                  </a:cubicBezTo>
                  <a:lnTo>
                    <a:pt x="6800" y="2723"/>
                  </a:lnTo>
                  <a:cubicBezTo>
                    <a:pt x="6806" y="2723"/>
                    <a:pt x="6806" y="2728"/>
                    <a:pt x="6811" y="2734"/>
                  </a:cubicBezTo>
                  <a:cubicBezTo>
                    <a:pt x="6821" y="2734"/>
                    <a:pt x="6822" y="2716"/>
                    <a:pt x="6826" y="2716"/>
                  </a:cubicBezTo>
                  <a:cubicBezTo>
                    <a:pt x="6827" y="2716"/>
                    <a:pt x="6827" y="2717"/>
                    <a:pt x="6828" y="2717"/>
                  </a:cubicBezTo>
                  <a:cubicBezTo>
                    <a:pt x="6834" y="2717"/>
                    <a:pt x="6828" y="2723"/>
                    <a:pt x="6828" y="2723"/>
                  </a:cubicBezTo>
                  <a:cubicBezTo>
                    <a:pt x="6834" y="2717"/>
                    <a:pt x="6850" y="2712"/>
                    <a:pt x="6839" y="2706"/>
                  </a:cubicBezTo>
                  <a:cubicBezTo>
                    <a:pt x="6854" y="2701"/>
                    <a:pt x="6860" y="2688"/>
                    <a:pt x="6872" y="2688"/>
                  </a:cubicBezTo>
                  <a:cubicBezTo>
                    <a:pt x="6874" y="2688"/>
                    <a:pt x="6876" y="2688"/>
                    <a:pt x="6878" y="2689"/>
                  </a:cubicBezTo>
                  <a:cubicBezTo>
                    <a:pt x="6878" y="2672"/>
                    <a:pt x="6901" y="2684"/>
                    <a:pt x="6895" y="2661"/>
                  </a:cubicBezTo>
                  <a:lnTo>
                    <a:pt x="6895" y="2661"/>
                  </a:lnTo>
                  <a:cubicBezTo>
                    <a:pt x="6897" y="2669"/>
                    <a:pt x="6901" y="2672"/>
                    <a:pt x="6906" y="2672"/>
                  </a:cubicBezTo>
                  <a:cubicBezTo>
                    <a:pt x="6914" y="2672"/>
                    <a:pt x="6925" y="2661"/>
                    <a:pt x="6929" y="2650"/>
                  </a:cubicBezTo>
                  <a:cubicBezTo>
                    <a:pt x="6929" y="2661"/>
                    <a:pt x="6940" y="2656"/>
                    <a:pt x="6940" y="2661"/>
                  </a:cubicBezTo>
                  <a:cubicBezTo>
                    <a:pt x="6946" y="2661"/>
                    <a:pt x="6957" y="2650"/>
                    <a:pt x="6946" y="2644"/>
                  </a:cubicBezTo>
                  <a:lnTo>
                    <a:pt x="6946" y="2644"/>
                  </a:lnTo>
                  <a:cubicBezTo>
                    <a:pt x="6948" y="2646"/>
                    <a:pt x="6951" y="2646"/>
                    <a:pt x="6953" y="2646"/>
                  </a:cubicBezTo>
                  <a:cubicBezTo>
                    <a:pt x="6970" y="2646"/>
                    <a:pt x="6974" y="2622"/>
                    <a:pt x="6985" y="2622"/>
                  </a:cubicBezTo>
                  <a:cubicBezTo>
                    <a:pt x="6988" y="2622"/>
                    <a:pt x="6992" y="2623"/>
                    <a:pt x="6996" y="2628"/>
                  </a:cubicBezTo>
                  <a:cubicBezTo>
                    <a:pt x="7018" y="2605"/>
                    <a:pt x="7041" y="2583"/>
                    <a:pt x="7063" y="2566"/>
                  </a:cubicBezTo>
                  <a:lnTo>
                    <a:pt x="7063" y="2566"/>
                  </a:lnTo>
                  <a:cubicBezTo>
                    <a:pt x="7069" y="2583"/>
                    <a:pt x="7035" y="2583"/>
                    <a:pt x="7046" y="2600"/>
                  </a:cubicBezTo>
                  <a:cubicBezTo>
                    <a:pt x="7063" y="2583"/>
                    <a:pt x="7069" y="2555"/>
                    <a:pt x="7097" y="2549"/>
                  </a:cubicBezTo>
                  <a:cubicBezTo>
                    <a:pt x="7102" y="2549"/>
                    <a:pt x="7097" y="2560"/>
                    <a:pt x="7097" y="2566"/>
                  </a:cubicBezTo>
                  <a:cubicBezTo>
                    <a:pt x="7114" y="2544"/>
                    <a:pt x="7142" y="2538"/>
                    <a:pt x="7158" y="2521"/>
                  </a:cubicBezTo>
                  <a:lnTo>
                    <a:pt x="7158" y="2521"/>
                  </a:lnTo>
                  <a:cubicBezTo>
                    <a:pt x="7158" y="2521"/>
                    <a:pt x="7157" y="2522"/>
                    <a:pt x="7153" y="2527"/>
                  </a:cubicBezTo>
                  <a:cubicBezTo>
                    <a:pt x="7158" y="2521"/>
                    <a:pt x="7164" y="2521"/>
                    <a:pt x="7164" y="2516"/>
                  </a:cubicBezTo>
                  <a:lnTo>
                    <a:pt x="7164" y="2516"/>
                  </a:lnTo>
                  <a:lnTo>
                    <a:pt x="7158" y="2521"/>
                  </a:lnTo>
                  <a:cubicBezTo>
                    <a:pt x="7147" y="2510"/>
                    <a:pt x="7158" y="2488"/>
                    <a:pt x="7158" y="2482"/>
                  </a:cubicBezTo>
                  <a:cubicBezTo>
                    <a:pt x="7161" y="2491"/>
                    <a:pt x="7165" y="2492"/>
                    <a:pt x="7169" y="2492"/>
                  </a:cubicBezTo>
                  <a:cubicBezTo>
                    <a:pt x="7170" y="2492"/>
                    <a:pt x="7171" y="2492"/>
                    <a:pt x="7172" y="2492"/>
                  </a:cubicBezTo>
                  <a:cubicBezTo>
                    <a:pt x="7178" y="2492"/>
                    <a:pt x="7184" y="2493"/>
                    <a:pt x="7186" y="2510"/>
                  </a:cubicBezTo>
                  <a:cubicBezTo>
                    <a:pt x="7186" y="2510"/>
                    <a:pt x="7192" y="2499"/>
                    <a:pt x="7186" y="2499"/>
                  </a:cubicBezTo>
                  <a:cubicBezTo>
                    <a:pt x="7188" y="2497"/>
                    <a:pt x="7189" y="2496"/>
                    <a:pt x="7190" y="2496"/>
                  </a:cubicBezTo>
                  <a:cubicBezTo>
                    <a:pt x="7192" y="2496"/>
                    <a:pt x="7192" y="2500"/>
                    <a:pt x="7192" y="2504"/>
                  </a:cubicBezTo>
                  <a:cubicBezTo>
                    <a:pt x="7203" y="2493"/>
                    <a:pt x="7198" y="2488"/>
                    <a:pt x="7209" y="2482"/>
                  </a:cubicBezTo>
                  <a:cubicBezTo>
                    <a:pt x="7209" y="2488"/>
                    <a:pt x="7209" y="2488"/>
                    <a:pt x="7209" y="2493"/>
                  </a:cubicBezTo>
                  <a:cubicBezTo>
                    <a:pt x="7214" y="2482"/>
                    <a:pt x="7214" y="2471"/>
                    <a:pt x="7226" y="2465"/>
                  </a:cubicBezTo>
                  <a:cubicBezTo>
                    <a:pt x="7231" y="2471"/>
                    <a:pt x="7231" y="2471"/>
                    <a:pt x="7231" y="2476"/>
                  </a:cubicBezTo>
                  <a:cubicBezTo>
                    <a:pt x="7248" y="2465"/>
                    <a:pt x="7248" y="2437"/>
                    <a:pt x="7276" y="2432"/>
                  </a:cubicBezTo>
                  <a:cubicBezTo>
                    <a:pt x="7276" y="2441"/>
                    <a:pt x="7278" y="2442"/>
                    <a:pt x="7280" y="2442"/>
                  </a:cubicBezTo>
                  <a:cubicBezTo>
                    <a:pt x="7282" y="2442"/>
                    <a:pt x="7284" y="2442"/>
                    <a:pt x="7286" y="2442"/>
                  </a:cubicBezTo>
                  <a:cubicBezTo>
                    <a:pt x="7288" y="2442"/>
                    <a:pt x="7291" y="2443"/>
                    <a:pt x="7293" y="2448"/>
                  </a:cubicBezTo>
                  <a:lnTo>
                    <a:pt x="7304" y="2437"/>
                  </a:lnTo>
                  <a:lnTo>
                    <a:pt x="7293" y="2432"/>
                  </a:lnTo>
                  <a:cubicBezTo>
                    <a:pt x="7304" y="2426"/>
                    <a:pt x="7310" y="2409"/>
                    <a:pt x="7321" y="2409"/>
                  </a:cubicBezTo>
                  <a:lnTo>
                    <a:pt x="7321" y="2409"/>
                  </a:lnTo>
                  <a:lnTo>
                    <a:pt x="7315" y="2420"/>
                  </a:lnTo>
                  <a:lnTo>
                    <a:pt x="7332" y="2409"/>
                  </a:lnTo>
                  <a:lnTo>
                    <a:pt x="7315" y="2409"/>
                  </a:lnTo>
                  <a:cubicBezTo>
                    <a:pt x="7321" y="2398"/>
                    <a:pt x="7304" y="2392"/>
                    <a:pt x="7321" y="2387"/>
                  </a:cubicBezTo>
                  <a:cubicBezTo>
                    <a:pt x="7321" y="2388"/>
                    <a:pt x="7321" y="2388"/>
                    <a:pt x="7322" y="2388"/>
                  </a:cubicBezTo>
                  <a:cubicBezTo>
                    <a:pt x="7325" y="2388"/>
                    <a:pt x="7330" y="2385"/>
                    <a:pt x="7336" y="2385"/>
                  </a:cubicBezTo>
                  <a:cubicBezTo>
                    <a:pt x="7338" y="2385"/>
                    <a:pt x="7341" y="2386"/>
                    <a:pt x="7343" y="2387"/>
                  </a:cubicBezTo>
                  <a:cubicBezTo>
                    <a:pt x="7343" y="2381"/>
                    <a:pt x="7343" y="2370"/>
                    <a:pt x="7354" y="2370"/>
                  </a:cubicBezTo>
                  <a:cubicBezTo>
                    <a:pt x="7360" y="2376"/>
                    <a:pt x="7360" y="2392"/>
                    <a:pt x="7366" y="2392"/>
                  </a:cubicBezTo>
                  <a:cubicBezTo>
                    <a:pt x="7366" y="2377"/>
                    <a:pt x="7384" y="2376"/>
                    <a:pt x="7383" y="2363"/>
                  </a:cubicBezTo>
                  <a:lnTo>
                    <a:pt x="7383" y="2363"/>
                  </a:lnTo>
                  <a:cubicBezTo>
                    <a:pt x="7385" y="2367"/>
                    <a:pt x="7388" y="2370"/>
                    <a:pt x="7388" y="2370"/>
                  </a:cubicBezTo>
                  <a:lnTo>
                    <a:pt x="7388" y="2359"/>
                  </a:lnTo>
                  <a:cubicBezTo>
                    <a:pt x="7394" y="2359"/>
                    <a:pt x="7399" y="2364"/>
                    <a:pt x="7399" y="2370"/>
                  </a:cubicBezTo>
                  <a:cubicBezTo>
                    <a:pt x="7416" y="2364"/>
                    <a:pt x="7382" y="2353"/>
                    <a:pt x="7405" y="2353"/>
                  </a:cubicBezTo>
                  <a:cubicBezTo>
                    <a:pt x="7405" y="2353"/>
                    <a:pt x="7405" y="2353"/>
                    <a:pt x="7405" y="2359"/>
                  </a:cubicBezTo>
                  <a:cubicBezTo>
                    <a:pt x="7422" y="2353"/>
                    <a:pt x="7433" y="2331"/>
                    <a:pt x="7450" y="2331"/>
                  </a:cubicBezTo>
                  <a:lnTo>
                    <a:pt x="7450" y="2331"/>
                  </a:lnTo>
                  <a:cubicBezTo>
                    <a:pt x="7461" y="2342"/>
                    <a:pt x="7438" y="2342"/>
                    <a:pt x="7450" y="2353"/>
                  </a:cubicBezTo>
                  <a:cubicBezTo>
                    <a:pt x="7472" y="2336"/>
                    <a:pt x="7483" y="2308"/>
                    <a:pt x="7506" y="2297"/>
                  </a:cubicBezTo>
                  <a:cubicBezTo>
                    <a:pt x="7502" y="2290"/>
                    <a:pt x="7502" y="2288"/>
                    <a:pt x="7505" y="2288"/>
                  </a:cubicBezTo>
                  <a:lnTo>
                    <a:pt x="7505" y="2288"/>
                  </a:lnTo>
                  <a:cubicBezTo>
                    <a:pt x="7508" y="2288"/>
                    <a:pt x="7515" y="2292"/>
                    <a:pt x="7520" y="2292"/>
                  </a:cubicBezTo>
                  <a:cubicBezTo>
                    <a:pt x="7524" y="2292"/>
                    <a:pt x="7527" y="2290"/>
                    <a:pt x="7528" y="2286"/>
                  </a:cubicBezTo>
                  <a:cubicBezTo>
                    <a:pt x="7528" y="2286"/>
                    <a:pt x="7534" y="2297"/>
                    <a:pt x="7534" y="2297"/>
                  </a:cubicBezTo>
                  <a:cubicBezTo>
                    <a:pt x="7550" y="2292"/>
                    <a:pt x="7556" y="2275"/>
                    <a:pt x="7578" y="2252"/>
                  </a:cubicBezTo>
                  <a:lnTo>
                    <a:pt x="7578" y="2264"/>
                  </a:lnTo>
                  <a:cubicBezTo>
                    <a:pt x="7590" y="2264"/>
                    <a:pt x="7601" y="2252"/>
                    <a:pt x="7612" y="2252"/>
                  </a:cubicBezTo>
                  <a:cubicBezTo>
                    <a:pt x="7612" y="2241"/>
                    <a:pt x="7618" y="2241"/>
                    <a:pt x="7606" y="2236"/>
                  </a:cubicBezTo>
                  <a:lnTo>
                    <a:pt x="7606" y="2236"/>
                  </a:lnTo>
                  <a:cubicBezTo>
                    <a:pt x="7612" y="2237"/>
                    <a:pt x="7617" y="2238"/>
                    <a:pt x="7621" y="2238"/>
                  </a:cubicBezTo>
                  <a:cubicBezTo>
                    <a:pt x="7652" y="2238"/>
                    <a:pt x="7655" y="2199"/>
                    <a:pt x="7679" y="2199"/>
                  </a:cubicBezTo>
                  <a:cubicBezTo>
                    <a:pt x="7682" y="2199"/>
                    <a:pt x="7686" y="2200"/>
                    <a:pt x="7690" y="2202"/>
                  </a:cubicBezTo>
                  <a:cubicBezTo>
                    <a:pt x="7690" y="2202"/>
                    <a:pt x="7690" y="2208"/>
                    <a:pt x="7690" y="2208"/>
                  </a:cubicBezTo>
                  <a:lnTo>
                    <a:pt x="7707" y="2191"/>
                  </a:lnTo>
                  <a:cubicBezTo>
                    <a:pt x="7702" y="2180"/>
                    <a:pt x="7702" y="2185"/>
                    <a:pt x="7696" y="2180"/>
                  </a:cubicBezTo>
                  <a:cubicBezTo>
                    <a:pt x="7696" y="2174"/>
                    <a:pt x="7696" y="2168"/>
                    <a:pt x="7702" y="2163"/>
                  </a:cubicBezTo>
                  <a:lnTo>
                    <a:pt x="7702" y="2163"/>
                  </a:lnTo>
                  <a:cubicBezTo>
                    <a:pt x="7696" y="2174"/>
                    <a:pt x="7713" y="2180"/>
                    <a:pt x="7718" y="2180"/>
                  </a:cubicBezTo>
                  <a:cubicBezTo>
                    <a:pt x="7713" y="2180"/>
                    <a:pt x="7713" y="2174"/>
                    <a:pt x="7713" y="2174"/>
                  </a:cubicBezTo>
                  <a:lnTo>
                    <a:pt x="7713" y="2174"/>
                  </a:lnTo>
                  <a:cubicBezTo>
                    <a:pt x="7715" y="2174"/>
                    <a:pt x="7716" y="2175"/>
                    <a:pt x="7718" y="2175"/>
                  </a:cubicBezTo>
                  <a:cubicBezTo>
                    <a:pt x="7730" y="2175"/>
                    <a:pt x="7704" y="2152"/>
                    <a:pt x="7724" y="2152"/>
                  </a:cubicBezTo>
                  <a:lnTo>
                    <a:pt x="7724" y="2152"/>
                  </a:lnTo>
                  <a:lnTo>
                    <a:pt x="7730" y="2157"/>
                  </a:lnTo>
                  <a:cubicBezTo>
                    <a:pt x="7730" y="2152"/>
                    <a:pt x="7735" y="2146"/>
                    <a:pt x="7741" y="2140"/>
                  </a:cubicBezTo>
                  <a:lnTo>
                    <a:pt x="7741" y="2140"/>
                  </a:lnTo>
                  <a:cubicBezTo>
                    <a:pt x="7746" y="2152"/>
                    <a:pt x="7735" y="2152"/>
                    <a:pt x="7741" y="2163"/>
                  </a:cubicBezTo>
                  <a:cubicBezTo>
                    <a:pt x="7751" y="2158"/>
                    <a:pt x="7747" y="2134"/>
                    <a:pt x="7759" y="2134"/>
                  </a:cubicBezTo>
                  <a:cubicBezTo>
                    <a:pt x="7760" y="2134"/>
                    <a:pt x="7762" y="2134"/>
                    <a:pt x="7763" y="2135"/>
                  </a:cubicBezTo>
                  <a:cubicBezTo>
                    <a:pt x="7758" y="2140"/>
                    <a:pt x="7752" y="2146"/>
                    <a:pt x="7752" y="2152"/>
                  </a:cubicBezTo>
                  <a:cubicBezTo>
                    <a:pt x="7758" y="2153"/>
                    <a:pt x="7761" y="2154"/>
                    <a:pt x="7764" y="2154"/>
                  </a:cubicBezTo>
                  <a:cubicBezTo>
                    <a:pt x="7769" y="2154"/>
                    <a:pt x="7771" y="2152"/>
                    <a:pt x="7774" y="2152"/>
                  </a:cubicBezTo>
                  <a:lnTo>
                    <a:pt x="7791" y="2152"/>
                  </a:lnTo>
                  <a:lnTo>
                    <a:pt x="7786" y="2146"/>
                  </a:lnTo>
                  <a:cubicBezTo>
                    <a:pt x="7780" y="2112"/>
                    <a:pt x="7802" y="2129"/>
                    <a:pt x="7808" y="2101"/>
                  </a:cubicBezTo>
                  <a:lnTo>
                    <a:pt x="7808" y="2101"/>
                  </a:lnTo>
                  <a:cubicBezTo>
                    <a:pt x="7802" y="2129"/>
                    <a:pt x="7814" y="2118"/>
                    <a:pt x="7819" y="2129"/>
                  </a:cubicBezTo>
                  <a:cubicBezTo>
                    <a:pt x="7825" y="2129"/>
                    <a:pt x="7830" y="2129"/>
                    <a:pt x="7830" y="2135"/>
                  </a:cubicBezTo>
                  <a:cubicBezTo>
                    <a:pt x="7830" y="2126"/>
                    <a:pt x="7835" y="2126"/>
                    <a:pt x="7839" y="2126"/>
                  </a:cubicBezTo>
                  <a:cubicBezTo>
                    <a:pt x="7843" y="2126"/>
                    <a:pt x="7847" y="2126"/>
                    <a:pt x="7847" y="2118"/>
                  </a:cubicBezTo>
                  <a:cubicBezTo>
                    <a:pt x="7850" y="2118"/>
                    <a:pt x="7851" y="2117"/>
                    <a:pt x="7853" y="2117"/>
                  </a:cubicBezTo>
                  <a:cubicBezTo>
                    <a:pt x="7854" y="2117"/>
                    <a:pt x="7856" y="2118"/>
                    <a:pt x="7858" y="2124"/>
                  </a:cubicBezTo>
                  <a:cubicBezTo>
                    <a:pt x="7864" y="2112"/>
                    <a:pt x="7853" y="2118"/>
                    <a:pt x="7853" y="2112"/>
                  </a:cubicBezTo>
                  <a:cubicBezTo>
                    <a:pt x="7858" y="2090"/>
                    <a:pt x="7892" y="2107"/>
                    <a:pt x="7903" y="2079"/>
                  </a:cubicBezTo>
                  <a:cubicBezTo>
                    <a:pt x="7914" y="2062"/>
                    <a:pt x="7909" y="2045"/>
                    <a:pt x="7920" y="2034"/>
                  </a:cubicBezTo>
                  <a:cubicBezTo>
                    <a:pt x="7931" y="2034"/>
                    <a:pt x="7926" y="2051"/>
                    <a:pt x="7926" y="2051"/>
                  </a:cubicBezTo>
                  <a:cubicBezTo>
                    <a:pt x="7937" y="2051"/>
                    <a:pt x="7942" y="2045"/>
                    <a:pt x="7948" y="2034"/>
                  </a:cubicBezTo>
                  <a:cubicBezTo>
                    <a:pt x="7948" y="2040"/>
                    <a:pt x="7954" y="2040"/>
                    <a:pt x="7959" y="2045"/>
                  </a:cubicBezTo>
                  <a:cubicBezTo>
                    <a:pt x="7965" y="2040"/>
                    <a:pt x="7954" y="2028"/>
                    <a:pt x="7965" y="2028"/>
                  </a:cubicBezTo>
                  <a:cubicBezTo>
                    <a:pt x="7965" y="2034"/>
                    <a:pt x="7970" y="2040"/>
                    <a:pt x="7970" y="2051"/>
                  </a:cubicBezTo>
                  <a:cubicBezTo>
                    <a:pt x="7976" y="2040"/>
                    <a:pt x="7976" y="2028"/>
                    <a:pt x="7982" y="2023"/>
                  </a:cubicBezTo>
                  <a:cubicBezTo>
                    <a:pt x="7987" y="2028"/>
                    <a:pt x="7982" y="2034"/>
                    <a:pt x="7982" y="2040"/>
                  </a:cubicBezTo>
                  <a:cubicBezTo>
                    <a:pt x="7993" y="2034"/>
                    <a:pt x="8004" y="2017"/>
                    <a:pt x="7998" y="2006"/>
                  </a:cubicBezTo>
                  <a:lnTo>
                    <a:pt x="7993" y="2006"/>
                  </a:lnTo>
                  <a:cubicBezTo>
                    <a:pt x="7993" y="2006"/>
                    <a:pt x="7998" y="2017"/>
                    <a:pt x="7998" y="2017"/>
                  </a:cubicBezTo>
                  <a:cubicBezTo>
                    <a:pt x="7996" y="2024"/>
                    <a:pt x="7993" y="2026"/>
                    <a:pt x="7990" y="2026"/>
                  </a:cubicBezTo>
                  <a:cubicBezTo>
                    <a:pt x="7986" y="2026"/>
                    <a:pt x="7982" y="2021"/>
                    <a:pt x="7982" y="2017"/>
                  </a:cubicBezTo>
                  <a:lnTo>
                    <a:pt x="7987" y="2012"/>
                  </a:lnTo>
                  <a:cubicBezTo>
                    <a:pt x="7983" y="2008"/>
                    <a:pt x="7979" y="2007"/>
                    <a:pt x="7976" y="2007"/>
                  </a:cubicBezTo>
                  <a:cubicBezTo>
                    <a:pt x="7964" y="2007"/>
                    <a:pt x="7963" y="2029"/>
                    <a:pt x="7954" y="2034"/>
                  </a:cubicBezTo>
                  <a:lnTo>
                    <a:pt x="7948" y="2012"/>
                  </a:lnTo>
                  <a:lnTo>
                    <a:pt x="7942" y="2034"/>
                  </a:lnTo>
                  <a:cubicBezTo>
                    <a:pt x="7937" y="2034"/>
                    <a:pt x="7931" y="2023"/>
                    <a:pt x="7937" y="2017"/>
                  </a:cubicBezTo>
                  <a:cubicBezTo>
                    <a:pt x="7935" y="2016"/>
                    <a:pt x="7934" y="2016"/>
                    <a:pt x="7933" y="2016"/>
                  </a:cubicBezTo>
                  <a:cubicBezTo>
                    <a:pt x="7928" y="2016"/>
                    <a:pt x="7929" y="2024"/>
                    <a:pt x="7924" y="2024"/>
                  </a:cubicBezTo>
                  <a:cubicBezTo>
                    <a:pt x="7923" y="2024"/>
                    <a:pt x="7922" y="2024"/>
                    <a:pt x="7920" y="2023"/>
                  </a:cubicBezTo>
                  <a:cubicBezTo>
                    <a:pt x="7920" y="2023"/>
                    <a:pt x="7920" y="2023"/>
                    <a:pt x="7920" y="2017"/>
                  </a:cubicBezTo>
                  <a:lnTo>
                    <a:pt x="7914" y="2028"/>
                  </a:lnTo>
                  <a:cubicBezTo>
                    <a:pt x="7914" y="2023"/>
                    <a:pt x="7905" y="2018"/>
                    <a:pt x="7912" y="2017"/>
                  </a:cubicBezTo>
                  <a:lnTo>
                    <a:pt x="7912" y="2017"/>
                  </a:lnTo>
                  <a:cubicBezTo>
                    <a:pt x="7896" y="2019"/>
                    <a:pt x="7896" y="2037"/>
                    <a:pt x="7891" y="2037"/>
                  </a:cubicBezTo>
                  <a:cubicBezTo>
                    <a:pt x="7890" y="2037"/>
                    <a:pt x="7888" y="2036"/>
                    <a:pt x="7886" y="2034"/>
                  </a:cubicBezTo>
                  <a:lnTo>
                    <a:pt x="7886" y="2034"/>
                  </a:lnTo>
                  <a:cubicBezTo>
                    <a:pt x="7870" y="2051"/>
                    <a:pt x="7892" y="2045"/>
                    <a:pt x="7881" y="2068"/>
                  </a:cubicBezTo>
                  <a:lnTo>
                    <a:pt x="7858" y="2045"/>
                  </a:lnTo>
                  <a:lnTo>
                    <a:pt x="7858" y="2056"/>
                  </a:lnTo>
                  <a:cubicBezTo>
                    <a:pt x="7858" y="2056"/>
                    <a:pt x="7856" y="2059"/>
                    <a:pt x="7854" y="2059"/>
                  </a:cubicBezTo>
                  <a:cubicBezTo>
                    <a:pt x="7853" y="2059"/>
                    <a:pt x="7853" y="2058"/>
                    <a:pt x="7853" y="2056"/>
                  </a:cubicBezTo>
                  <a:lnTo>
                    <a:pt x="7853" y="2056"/>
                  </a:lnTo>
                  <a:cubicBezTo>
                    <a:pt x="7850" y="2062"/>
                    <a:pt x="7851" y="2062"/>
                    <a:pt x="7854" y="2062"/>
                  </a:cubicBezTo>
                  <a:cubicBezTo>
                    <a:pt x="7856" y="2062"/>
                    <a:pt x="7858" y="2062"/>
                    <a:pt x="7858" y="2068"/>
                  </a:cubicBezTo>
                  <a:cubicBezTo>
                    <a:pt x="7857" y="2067"/>
                    <a:pt x="7855" y="2067"/>
                    <a:pt x="7854" y="2067"/>
                  </a:cubicBezTo>
                  <a:cubicBezTo>
                    <a:pt x="7843" y="2067"/>
                    <a:pt x="7835" y="2079"/>
                    <a:pt x="7827" y="2079"/>
                  </a:cubicBezTo>
                  <a:cubicBezTo>
                    <a:pt x="7825" y="2079"/>
                    <a:pt x="7822" y="2077"/>
                    <a:pt x="7819" y="2073"/>
                  </a:cubicBezTo>
                  <a:lnTo>
                    <a:pt x="7819" y="2073"/>
                  </a:lnTo>
                  <a:cubicBezTo>
                    <a:pt x="7819" y="2079"/>
                    <a:pt x="7822" y="2079"/>
                    <a:pt x="7824" y="2079"/>
                  </a:cubicBezTo>
                  <a:cubicBezTo>
                    <a:pt x="7826" y="2079"/>
                    <a:pt x="7828" y="2079"/>
                    <a:pt x="7825" y="2084"/>
                  </a:cubicBezTo>
                  <a:cubicBezTo>
                    <a:pt x="7822" y="2080"/>
                    <a:pt x="7820" y="2079"/>
                    <a:pt x="7818" y="2079"/>
                  </a:cubicBezTo>
                  <a:cubicBezTo>
                    <a:pt x="7814" y="2079"/>
                    <a:pt x="7812" y="2091"/>
                    <a:pt x="7805" y="2091"/>
                  </a:cubicBezTo>
                  <a:cubicBezTo>
                    <a:pt x="7804" y="2091"/>
                    <a:pt x="7803" y="2090"/>
                    <a:pt x="7802" y="2090"/>
                  </a:cubicBezTo>
                  <a:cubicBezTo>
                    <a:pt x="7797" y="2079"/>
                    <a:pt x="7808" y="2079"/>
                    <a:pt x="7797" y="2073"/>
                  </a:cubicBezTo>
                  <a:lnTo>
                    <a:pt x="7797" y="2073"/>
                  </a:lnTo>
                  <a:cubicBezTo>
                    <a:pt x="7801" y="2088"/>
                    <a:pt x="7789" y="2088"/>
                    <a:pt x="7780" y="2088"/>
                  </a:cubicBezTo>
                  <a:lnTo>
                    <a:pt x="7780" y="2088"/>
                  </a:lnTo>
                  <a:cubicBezTo>
                    <a:pt x="7775" y="2088"/>
                    <a:pt x="7771" y="2088"/>
                    <a:pt x="7769" y="2090"/>
                  </a:cubicBezTo>
                  <a:cubicBezTo>
                    <a:pt x="7769" y="2090"/>
                    <a:pt x="7769" y="2084"/>
                    <a:pt x="7763" y="2084"/>
                  </a:cubicBezTo>
                  <a:lnTo>
                    <a:pt x="7763" y="2084"/>
                  </a:lnTo>
                  <a:cubicBezTo>
                    <a:pt x="7763" y="2084"/>
                    <a:pt x="7769" y="2096"/>
                    <a:pt x="7769" y="2101"/>
                  </a:cubicBezTo>
                  <a:cubicBezTo>
                    <a:pt x="7769" y="2107"/>
                    <a:pt x="7752" y="2107"/>
                    <a:pt x="7746" y="2118"/>
                  </a:cubicBezTo>
                  <a:cubicBezTo>
                    <a:pt x="7746" y="2117"/>
                    <a:pt x="7745" y="2116"/>
                    <a:pt x="7743" y="2116"/>
                  </a:cubicBezTo>
                  <a:cubicBezTo>
                    <a:pt x="7736" y="2116"/>
                    <a:pt x="7716" y="2124"/>
                    <a:pt x="7707" y="2124"/>
                  </a:cubicBezTo>
                  <a:lnTo>
                    <a:pt x="7702" y="2124"/>
                  </a:lnTo>
                  <a:cubicBezTo>
                    <a:pt x="7707" y="2140"/>
                    <a:pt x="7696" y="2140"/>
                    <a:pt x="7690" y="2152"/>
                  </a:cubicBezTo>
                  <a:cubicBezTo>
                    <a:pt x="7685" y="2140"/>
                    <a:pt x="7685" y="2135"/>
                    <a:pt x="7685" y="2129"/>
                  </a:cubicBezTo>
                  <a:lnTo>
                    <a:pt x="7679" y="2135"/>
                  </a:lnTo>
                  <a:cubicBezTo>
                    <a:pt x="7679" y="2140"/>
                    <a:pt x="7679" y="2146"/>
                    <a:pt x="7674" y="2152"/>
                  </a:cubicBezTo>
                  <a:lnTo>
                    <a:pt x="7668" y="2135"/>
                  </a:lnTo>
                  <a:cubicBezTo>
                    <a:pt x="7657" y="2146"/>
                    <a:pt x="7657" y="2163"/>
                    <a:pt x="7634" y="2163"/>
                  </a:cubicBezTo>
                  <a:cubicBezTo>
                    <a:pt x="7640" y="2174"/>
                    <a:pt x="7662" y="2185"/>
                    <a:pt x="7651" y="2202"/>
                  </a:cubicBezTo>
                  <a:cubicBezTo>
                    <a:pt x="7651" y="2198"/>
                    <a:pt x="7646" y="2192"/>
                    <a:pt x="7645" y="2188"/>
                  </a:cubicBezTo>
                  <a:lnTo>
                    <a:pt x="7645" y="2188"/>
                  </a:lnTo>
                  <a:cubicBezTo>
                    <a:pt x="7644" y="2190"/>
                    <a:pt x="7642" y="2191"/>
                    <a:pt x="7640" y="2191"/>
                  </a:cubicBezTo>
                  <a:lnTo>
                    <a:pt x="7640" y="2174"/>
                  </a:lnTo>
                  <a:cubicBezTo>
                    <a:pt x="7629" y="2174"/>
                    <a:pt x="7640" y="2185"/>
                    <a:pt x="7634" y="2191"/>
                  </a:cubicBezTo>
                  <a:cubicBezTo>
                    <a:pt x="7629" y="2180"/>
                    <a:pt x="7629" y="2185"/>
                    <a:pt x="7623" y="2180"/>
                  </a:cubicBezTo>
                  <a:cubicBezTo>
                    <a:pt x="7626" y="2177"/>
                    <a:pt x="7629" y="2177"/>
                    <a:pt x="7631" y="2177"/>
                  </a:cubicBezTo>
                  <a:cubicBezTo>
                    <a:pt x="7633" y="2177"/>
                    <a:pt x="7634" y="2177"/>
                    <a:pt x="7634" y="2174"/>
                  </a:cubicBezTo>
                  <a:cubicBezTo>
                    <a:pt x="7623" y="2174"/>
                    <a:pt x="7618" y="2174"/>
                    <a:pt x="7612" y="2168"/>
                  </a:cubicBezTo>
                  <a:lnTo>
                    <a:pt x="7612" y="2168"/>
                  </a:lnTo>
                  <a:cubicBezTo>
                    <a:pt x="7612" y="2174"/>
                    <a:pt x="7618" y="2180"/>
                    <a:pt x="7612" y="2185"/>
                  </a:cubicBezTo>
                  <a:cubicBezTo>
                    <a:pt x="7610" y="2186"/>
                    <a:pt x="7608" y="2187"/>
                    <a:pt x="7606" y="2187"/>
                  </a:cubicBezTo>
                  <a:cubicBezTo>
                    <a:pt x="7601" y="2187"/>
                    <a:pt x="7600" y="2180"/>
                    <a:pt x="7595" y="2180"/>
                  </a:cubicBezTo>
                  <a:cubicBezTo>
                    <a:pt x="7595" y="2185"/>
                    <a:pt x="7584" y="2180"/>
                    <a:pt x="7590" y="2196"/>
                  </a:cubicBezTo>
                  <a:cubicBezTo>
                    <a:pt x="7590" y="2196"/>
                    <a:pt x="7584" y="2191"/>
                    <a:pt x="7578" y="2191"/>
                  </a:cubicBezTo>
                  <a:cubicBezTo>
                    <a:pt x="7578" y="2196"/>
                    <a:pt x="7556" y="2208"/>
                    <a:pt x="7567" y="2213"/>
                  </a:cubicBezTo>
                  <a:lnTo>
                    <a:pt x="7573" y="2213"/>
                  </a:lnTo>
                  <a:cubicBezTo>
                    <a:pt x="7556" y="2236"/>
                    <a:pt x="7528" y="2230"/>
                    <a:pt x="7511" y="2247"/>
                  </a:cubicBezTo>
                  <a:lnTo>
                    <a:pt x="7511" y="2241"/>
                  </a:lnTo>
                  <a:cubicBezTo>
                    <a:pt x="7500" y="2252"/>
                    <a:pt x="7489" y="2258"/>
                    <a:pt x="7483" y="2275"/>
                  </a:cubicBezTo>
                  <a:cubicBezTo>
                    <a:pt x="7478" y="2275"/>
                    <a:pt x="7472" y="2269"/>
                    <a:pt x="7472" y="2264"/>
                  </a:cubicBezTo>
                  <a:cubicBezTo>
                    <a:pt x="7461" y="2269"/>
                    <a:pt x="7466" y="2275"/>
                    <a:pt x="7450" y="2275"/>
                  </a:cubicBezTo>
                  <a:lnTo>
                    <a:pt x="7450" y="2275"/>
                  </a:lnTo>
                  <a:cubicBezTo>
                    <a:pt x="7451" y="2273"/>
                    <a:pt x="7451" y="2272"/>
                    <a:pt x="7451" y="2271"/>
                  </a:cubicBezTo>
                  <a:lnTo>
                    <a:pt x="7451" y="2271"/>
                  </a:lnTo>
                  <a:cubicBezTo>
                    <a:pt x="7452" y="2271"/>
                    <a:pt x="7453" y="2270"/>
                    <a:pt x="7455" y="2269"/>
                  </a:cubicBezTo>
                  <a:cubicBezTo>
                    <a:pt x="7451" y="2269"/>
                    <a:pt x="7446" y="2268"/>
                    <a:pt x="7442" y="2268"/>
                  </a:cubicBezTo>
                  <a:cubicBezTo>
                    <a:pt x="7436" y="2268"/>
                    <a:pt x="7431" y="2270"/>
                    <a:pt x="7427" y="2280"/>
                  </a:cubicBezTo>
                  <a:cubicBezTo>
                    <a:pt x="7427" y="2276"/>
                    <a:pt x="7425" y="2274"/>
                    <a:pt x="7422" y="2274"/>
                  </a:cubicBezTo>
                  <a:cubicBezTo>
                    <a:pt x="7419" y="2274"/>
                    <a:pt x="7414" y="2277"/>
                    <a:pt x="7410" y="2280"/>
                  </a:cubicBezTo>
                  <a:lnTo>
                    <a:pt x="7422" y="2280"/>
                  </a:lnTo>
                  <a:cubicBezTo>
                    <a:pt x="7416" y="2286"/>
                    <a:pt x="7410" y="2292"/>
                    <a:pt x="7405" y="2292"/>
                  </a:cubicBezTo>
                  <a:lnTo>
                    <a:pt x="7399" y="2275"/>
                  </a:lnTo>
                  <a:cubicBezTo>
                    <a:pt x="7375" y="2275"/>
                    <a:pt x="7376" y="2312"/>
                    <a:pt x="7355" y="2312"/>
                  </a:cubicBezTo>
                  <a:cubicBezTo>
                    <a:pt x="7352" y="2312"/>
                    <a:pt x="7348" y="2311"/>
                    <a:pt x="7343" y="2308"/>
                  </a:cubicBezTo>
                  <a:lnTo>
                    <a:pt x="7343" y="2308"/>
                  </a:lnTo>
                  <a:cubicBezTo>
                    <a:pt x="7343" y="2317"/>
                    <a:pt x="7347" y="2317"/>
                    <a:pt x="7352" y="2317"/>
                  </a:cubicBezTo>
                  <a:cubicBezTo>
                    <a:pt x="7356" y="2317"/>
                    <a:pt x="7360" y="2317"/>
                    <a:pt x="7360" y="2325"/>
                  </a:cubicBezTo>
                  <a:cubicBezTo>
                    <a:pt x="7349" y="2325"/>
                    <a:pt x="7326" y="2314"/>
                    <a:pt x="7321" y="2314"/>
                  </a:cubicBezTo>
                  <a:cubicBezTo>
                    <a:pt x="7304" y="2320"/>
                    <a:pt x="7321" y="2342"/>
                    <a:pt x="7304" y="2348"/>
                  </a:cubicBezTo>
                  <a:cubicBezTo>
                    <a:pt x="7310" y="2353"/>
                    <a:pt x="7315" y="2364"/>
                    <a:pt x="7310" y="2376"/>
                  </a:cubicBezTo>
                  <a:cubicBezTo>
                    <a:pt x="7298" y="2376"/>
                    <a:pt x="7287" y="2359"/>
                    <a:pt x="7287" y="2353"/>
                  </a:cubicBezTo>
                  <a:lnTo>
                    <a:pt x="7293" y="2353"/>
                  </a:lnTo>
                  <a:cubicBezTo>
                    <a:pt x="7298" y="2348"/>
                    <a:pt x="7298" y="2348"/>
                    <a:pt x="7293" y="2342"/>
                  </a:cubicBezTo>
                  <a:lnTo>
                    <a:pt x="7293" y="2348"/>
                  </a:lnTo>
                  <a:cubicBezTo>
                    <a:pt x="7290" y="2348"/>
                    <a:pt x="7284" y="2349"/>
                    <a:pt x="7279" y="2349"/>
                  </a:cubicBezTo>
                  <a:cubicBezTo>
                    <a:pt x="7275" y="2349"/>
                    <a:pt x="7270" y="2348"/>
                    <a:pt x="7270" y="2342"/>
                  </a:cubicBezTo>
                  <a:lnTo>
                    <a:pt x="7270" y="2342"/>
                  </a:lnTo>
                  <a:cubicBezTo>
                    <a:pt x="7265" y="2353"/>
                    <a:pt x="7270" y="2353"/>
                    <a:pt x="7282" y="2353"/>
                  </a:cubicBezTo>
                  <a:cubicBezTo>
                    <a:pt x="7259" y="2353"/>
                    <a:pt x="7259" y="2364"/>
                    <a:pt x="7242" y="2370"/>
                  </a:cubicBezTo>
                  <a:cubicBezTo>
                    <a:pt x="7248" y="2370"/>
                    <a:pt x="7248" y="2376"/>
                    <a:pt x="7248" y="2376"/>
                  </a:cubicBezTo>
                  <a:cubicBezTo>
                    <a:pt x="7226" y="2381"/>
                    <a:pt x="7242" y="2387"/>
                    <a:pt x="7231" y="2398"/>
                  </a:cubicBezTo>
                  <a:cubicBezTo>
                    <a:pt x="7223" y="2398"/>
                    <a:pt x="7224" y="2389"/>
                    <a:pt x="7220" y="2389"/>
                  </a:cubicBezTo>
                  <a:cubicBezTo>
                    <a:pt x="7219" y="2389"/>
                    <a:pt x="7217" y="2390"/>
                    <a:pt x="7214" y="2392"/>
                  </a:cubicBezTo>
                  <a:cubicBezTo>
                    <a:pt x="7205" y="2392"/>
                    <a:pt x="7203" y="2384"/>
                    <a:pt x="7207" y="2378"/>
                  </a:cubicBezTo>
                  <a:lnTo>
                    <a:pt x="7207" y="2378"/>
                  </a:lnTo>
                  <a:cubicBezTo>
                    <a:pt x="7201" y="2384"/>
                    <a:pt x="7195" y="2385"/>
                    <a:pt x="7189" y="2385"/>
                  </a:cubicBezTo>
                  <a:cubicBezTo>
                    <a:pt x="7186" y="2385"/>
                    <a:pt x="7182" y="2385"/>
                    <a:pt x="7179" y="2385"/>
                  </a:cubicBezTo>
                  <a:cubicBezTo>
                    <a:pt x="7175" y="2385"/>
                    <a:pt x="7172" y="2385"/>
                    <a:pt x="7170" y="2387"/>
                  </a:cubicBezTo>
                  <a:lnTo>
                    <a:pt x="7175" y="2392"/>
                  </a:lnTo>
                  <a:cubicBezTo>
                    <a:pt x="7171" y="2392"/>
                    <a:pt x="7170" y="2395"/>
                    <a:pt x="7168" y="2395"/>
                  </a:cubicBezTo>
                  <a:cubicBezTo>
                    <a:pt x="7167" y="2395"/>
                    <a:pt x="7166" y="2394"/>
                    <a:pt x="7164" y="2392"/>
                  </a:cubicBezTo>
                  <a:lnTo>
                    <a:pt x="7164" y="2392"/>
                  </a:lnTo>
                  <a:cubicBezTo>
                    <a:pt x="7164" y="2398"/>
                    <a:pt x="7175" y="2404"/>
                    <a:pt x="7175" y="2420"/>
                  </a:cubicBezTo>
                  <a:cubicBezTo>
                    <a:pt x="7174" y="2420"/>
                    <a:pt x="7173" y="2419"/>
                    <a:pt x="7173" y="2419"/>
                  </a:cubicBezTo>
                  <a:cubicBezTo>
                    <a:pt x="7169" y="2419"/>
                    <a:pt x="7166" y="2424"/>
                    <a:pt x="7160" y="2424"/>
                  </a:cubicBezTo>
                  <a:cubicBezTo>
                    <a:pt x="7158" y="2424"/>
                    <a:pt x="7156" y="2423"/>
                    <a:pt x="7153" y="2420"/>
                  </a:cubicBezTo>
                  <a:cubicBezTo>
                    <a:pt x="7167" y="2416"/>
                    <a:pt x="7148" y="2411"/>
                    <a:pt x="7154" y="2402"/>
                  </a:cubicBezTo>
                  <a:lnTo>
                    <a:pt x="7154" y="2402"/>
                  </a:lnTo>
                  <a:cubicBezTo>
                    <a:pt x="7152" y="2404"/>
                    <a:pt x="7151" y="2404"/>
                    <a:pt x="7147" y="2404"/>
                  </a:cubicBezTo>
                  <a:cubicBezTo>
                    <a:pt x="7147" y="2404"/>
                    <a:pt x="7147" y="2404"/>
                    <a:pt x="7147" y="2398"/>
                  </a:cubicBezTo>
                  <a:cubicBezTo>
                    <a:pt x="7125" y="2398"/>
                    <a:pt x="7147" y="2420"/>
                    <a:pt x="7130" y="2426"/>
                  </a:cubicBezTo>
                  <a:cubicBezTo>
                    <a:pt x="7130" y="2422"/>
                    <a:pt x="7125" y="2418"/>
                    <a:pt x="7121" y="2418"/>
                  </a:cubicBezTo>
                  <a:cubicBezTo>
                    <a:pt x="7120" y="2418"/>
                    <a:pt x="7119" y="2419"/>
                    <a:pt x="7119" y="2420"/>
                  </a:cubicBezTo>
                  <a:cubicBezTo>
                    <a:pt x="7120" y="2420"/>
                    <a:pt x="7121" y="2419"/>
                    <a:pt x="7121" y="2419"/>
                  </a:cubicBezTo>
                  <a:cubicBezTo>
                    <a:pt x="7126" y="2419"/>
                    <a:pt x="7130" y="2432"/>
                    <a:pt x="7125" y="2437"/>
                  </a:cubicBezTo>
                  <a:cubicBezTo>
                    <a:pt x="7114" y="2437"/>
                    <a:pt x="7114" y="2448"/>
                    <a:pt x="7108" y="2454"/>
                  </a:cubicBezTo>
                  <a:lnTo>
                    <a:pt x="7119" y="2448"/>
                  </a:lnTo>
                  <a:lnTo>
                    <a:pt x="7119" y="2448"/>
                  </a:lnTo>
                  <a:cubicBezTo>
                    <a:pt x="7119" y="2460"/>
                    <a:pt x="7114" y="2460"/>
                    <a:pt x="7108" y="2465"/>
                  </a:cubicBezTo>
                  <a:cubicBezTo>
                    <a:pt x="7108" y="2465"/>
                    <a:pt x="7107" y="2464"/>
                    <a:pt x="7107" y="2464"/>
                  </a:cubicBezTo>
                  <a:lnTo>
                    <a:pt x="7107" y="2464"/>
                  </a:lnTo>
                  <a:cubicBezTo>
                    <a:pt x="7106" y="2466"/>
                    <a:pt x="7104" y="2466"/>
                    <a:pt x="7102" y="2466"/>
                  </a:cubicBezTo>
                  <a:cubicBezTo>
                    <a:pt x="7098" y="2466"/>
                    <a:pt x="7093" y="2464"/>
                    <a:pt x="7087" y="2464"/>
                  </a:cubicBezTo>
                  <a:cubicBezTo>
                    <a:pt x="7082" y="2464"/>
                    <a:pt x="7078" y="2466"/>
                    <a:pt x="7074" y="2471"/>
                  </a:cubicBezTo>
                  <a:cubicBezTo>
                    <a:pt x="7069" y="2471"/>
                    <a:pt x="7069" y="2460"/>
                    <a:pt x="7063" y="2454"/>
                  </a:cubicBezTo>
                  <a:cubicBezTo>
                    <a:pt x="7060" y="2462"/>
                    <a:pt x="7055" y="2462"/>
                    <a:pt x="7049" y="2462"/>
                  </a:cubicBezTo>
                  <a:cubicBezTo>
                    <a:pt x="7044" y="2462"/>
                    <a:pt x="7038" y="2462"/>
                    <a:pt x="7035" y="2471"/>
                  </a:cubicBezTo>
                  <a:cubicBezTo>
                    <a:pt x="7041" y="2476"/>
                    <a:pt x="7041" y="2476"/>
                    <a:pt x="7041" y="2488"/>
                  </a:cubicBezTo>
                  <a:lnTo>
                    <a:pt x="7058" y="2471"/>
                  </a:lnTo>
                  <a:lnTo>
                    <a:pt x="7052" y="2493"/>
                  </a:lnTo>
                  <a:cubicBezTo>
                    <a:pt x="7058" y="2488"/>
                    <a:pt x="7063" y="2476"/>
                    <a:pt x="7063" y="2476"/>
                  </a:cubicBezTo>
                  <a:cubicBezTo>
                    <a:pt x="7063" y="2488"/>
                    <a:pt x="7063" y="2488"/>
                    <a:pt x="7069" y="2493"/>
                  </a:cubicBezTo>
                  <a:cubicBezTo>
                    <a:pt x="7066" y="2491"/>
                    <a:pt x="7064" y="2491"/>
                    <a:pt x="7062" y="2491"/>
                  </a:cubicBezTo>
                  <a:cubicBezTo>
                    <a:pt x="7054" y="2491"/>
                    <a:pt x="7054" y="2505"/>
                    <a:pt x="7045" y="2505"/>
                  </a:cubicBezTo>
                  <a:cubicBezTo>
                    <a:pt x="7044" y="2505"/>
                    <a:pt x="7042" y="2505"/>
                    <a:pt x="7041" y="2504"/>
                  </a:cubicBezTo>
                  <a:lnTo>
                    <a:pt x="7030" y="2482"/>
                  </a:lnTo>
                  <a:cubicBezTo>
                    <a:pt x="7007" y="2482"/>
                    <a:pt x="7007" y="2510"/>
                    <a:pt x="6985" y="2516"/>
                  </a:cubicBezTo>
                  <a:lnTo>
                    <a:pt x="6990" y="2516"/>
                  </a:lnTo>
                  <a:cubicBezTo>
                    <a:pt x="6996" y="2527"/>
                    <a:pt x="6979" y="2521"/>
                    <a:pt x="6979" y="2532"/>
                  </a:cubicBezTo>
                  <a:cubicBezTo>
                    <a:pt x="6974" y="2521"/>
                    <a:pt x="6968" y="2521"/>
                    <a:pt x="6962" y="2521"/>
                  </a:cubicBezTo>
                  <a:cubicBezTo>
                    <a:pt x="6962" y="2527"/>
                    <a:pt x="6946" y="2527"/>
                    <a:pt x="6951" y="2544"/>
                  </a:cubicBezTo>
                  <a:lnTo>
                    <a:pt x="6940" y="2538"/>
                  </a:lnTo>
                  <a:cubicBezTo>
                    <a:pt x="6918" y="2544"/>
                    <a:pt x="6934" y="2572"/>
                    <a:pt x="6918" y="2577"/>
                  </a:cubicBezTo>
                  <a:cubicBezTo>
                    <a:pt x="6918" y="2566"/>
                    <a:pt x="6906" y="2566"/>
                    <a:pt x="6912" y="2549"/>
                  </a:cubicBezTo>
                  <a:lnTo>
                    <a:pt x="6912" y="2549"/>
                  </a:lnTo>
                  <a:cubicBezTo>
                    <a:pt x="6906" y="2555"/>
                    <a:pt x="6901" y="2555"/>
                    <a:pt x="6906" y="2560"/>
                  </a:cubicBezTo>
                  <a:cubicBezTo>
                    <a:pt x="6901" y="2560"/>
                    <a:pt x="6895" y="2577"/>
                    <a:pt x="6884" y="2577"/>
                  </a:cubicBezTo>
                  <a:cubicBezTo>
                    <a:pt x="6884" y="2577"/>
                    <a:pt x="6890" y="2588"/>
                    <a:pt x="6884" y="2588"/>
                  </a:cubicBezTo>
                  <a:cubicBezTo>
                    <a:pt x="6884" y="2588"/>
                    <a:pt x="6874" y="2599"/>
                    <a:pt x="6883" y="2604"/>
                  </a:cubicBezTo>
                  <a:lnTo>
                    <a:pt x="6883" y="2604"/>
                  </a:lnTo>
                  <a:cubicBezTo>
                    <a:pt x="6878" y="2602"/>
                    <a:pt x="6874" y="2601"/>
                    <a:pt x="6870" y="2601"/>
                  </a:cubicBezTo>
                  <a:cubicBezTo>
                    <a:pt x="6853" y="2601"/>
                    <a:pt x="6840" y="2618"/>
                    <a:pt x="6825" y="2618"/>
                  </a:cubicBezTo>
                  <a:cubicBezTo>
                    <a:pt x="6822" y="2618"/>
                    <a:pt x="6820" y="2618"/>
                    <a:pt x="6817" y="2616"/>
                  </a:cubicBezTo>
                  <a:cubicBezTo>
                    <a:pt x="6806" y="2628"/>
                    <a:pt x="6794" y="2633"/>
                    <a:pt x="6783" y="2639"/>
                  </a:cubicBezTo>
                  <a:cubicBezTo>
                    <a:pt x="6766" y="2639"/>
                    <a:pt x="6789" y="2667"/>
                    <a:pt x="6766" y="2667"/>
                  </a:cubicBezTo>
                  <a:cubicBezTo>
                    <a:pt x="6750" y="2656"/>
                    <a:pt x="6772" y="2656"/>
                    <a:pt x="6761" y="2650"/>
                  </a:cubicBezTo>
                  <a:cubicBezTo>
                    <a:pt x="6757" y="2645"/>
                    <a:pt x="6754" y="2643"/>
                    <a:pt x="6751" y="2643"/>
                  </a:cubicBezTo>
                  <a:cubicBezTo>
                    <a:pt x="6744" y="2643"/>
                    <a:pt x="6741" y="2658"/>
                    <a:pt x="6733" y="2658"/>
                  </a:cubicBezTo>
                  <a:cubicBezTo>
                    <a:pt x="6731" y="2658"/>
                    <a:pt x="6729" y="2657"/>
                    <a:pt x="6727" y="2656"/>
                  </a:cubicBezTo>
                  <a:cubicBezTo>
                    <a:pt x="6726" y="2655"/>
                    <a:pt x="6725" y="2655"/>
                    <a:pt x="6724" y="2655"/>
                  </a:cubicBezTo>
                  <a:cubicBezTo>
                    <a:pt x="6715" y="2655"/>
                    <a:pt x="6709" y="2673"/>
                    <a:pt x="6699" y="2678"/>
                  </a:cubicBezTo>
                  <a:lnTo>
                    <a:pt x="6694" y="2678"/>
                  </a:lnTo>
                  <a:cubicBezTo>
                    <a:pt x="6694" y="2695"/>
                    <a:pt x="6677" y="2712"/>
                    <a:pt x="6665" y="2723"/>
                  </a:cubicBezTo>
                  <a:cubicBezTo>
                    <a:pt x="6665" y="2706"/>
                    <a:pt x="6671" y="2712"/>
                    <a:pt x="6660" y="2700"/>
                  </a:cubicBezTo>
                  <a:lnTo>
                    <a:pt x="6660" y="2700"/>
                  </a:lnTo>
                  <a:cubicBezTo>
                    <a:pt x="6654" y="2706"/>
                    <a:pt x="6671" y="2717"/>
                    <a:pt x="6660" y="2728"/>
                  </a:cubicBezTo>
                  <a:cubicBezTo>
                    <a:pt x="6654" y="2723"/>
                    <a:pt x="6643" y="2723"/>
                    <a:pt x="6637" y="2712"/>
                  </a:cubicBezTo>
                  <a:lnTo>
                    <a:pt x="6649" y="2706"/>
                  </a:lnTo>
                  <a:cubicBezTo>
                    <a:pt x="6645" y="2704"/>
                    <a:pt x="6643" y="2703"/>
                    <a:pt x="6640" y="2703"/>
                  </a:cubicBezTo>
                  <a:cubicBezTo>
                    <a:pt x="6632" y="2703"/>
                    <a:pt x="6631" y="2717"/>
                    <a:pt x="6626" y="2717"/>
                  </a:cubicBezTo>
                  <a:lnTo>
                    <a:pt x="6621" y="2706"/>
                  </a:lnTo>
                  <a:cubicBezTo>
                    <a:pt x="6609" y="2717"/>
                    <a:pt x="6615" y="2734"/>
                    <a:pt x="6598" y="2745"/>
                  </a:cubicBezTo>
                  <a:lnTo>
                    <a:pt x="6598" y="2751"/>
                  </a:lnTo>
                  <a:cubicBezTo>
                    <a:pt x="6598" y="2756"/>
                    <a:pt x="6597" y="2757"/>
                    <a:pt x="6596" y="2757"/>
                  </a:cubicBezTo>
                  <a:cubicBezTo>
                    <a:pt x="6594" y="2757"/>
                    <a:pt x="6591" y="2755"/>
                    <a:pt x="6588" y="2755"/>
                  </a:cubicBezTo>
                  <a:cubicBezTo>
                    <a:pt x="6586" y="2755"/>
                    <a:pt x="6583" y="2757"/>
                    <a:pt x="6581" y="2762"/>
                  </a:cubicBezTo>
                  <a:lnTo>
                    <a:pt x="6570" y="2745"/>
                  </a:lnTo>
                  <a:cubicBezTo>
                    <a:pt x="6570" y="2756"/>
                    <a:pt x="6559" y="2773"/>
                    <a:pt x="6548" y="2784"/>
                  </a:cubicBezTo>
                  <a:cubicBezTo>
                    <a:pt x="6548" y="2768"/>
                    <a:pt x="6559" y="2756"/>
                    <a:pt x="6565" y="2745"/>
                  </a:cubicBezTo>
                  <a:lnTo>
                    <a:pt x="6565" y="2745"/>
                  </a:lnTo>
                  <a:cubicBezTo>
                    <a:pt x="6557" y="2745"/>
                    <a:pt x="6550" y="2750"/>
                    <a:pt x="6546" y="2757"/>
                  </a:cubicBezTo>
                  <a:lnTo>
                    <a:pt x="6546" y="2757"/>
                  </a:lnTo>
                  <a:cubicBezTo>
                    <a:pt x="6546" y="2757"/>
                    <a:pt x="6547" y="2756"/>
                    <a:pt x="6548" y="2756"/>
                  </a:cubicBezTo>
                  <a:lnTo>
                    <a:pt x="6548" y="2756"/>
                  </a:lnTo>
                  <a:cubicBezTo>
                    <a:pt x="6548" y="2773"/>
                    <a:pt x="6542" y="2790"/>
                    <a:pt x="6525" y="2796"/>
                  </a:cubicBezTo>
                  <a:cubicBezTo>
                    <a:pt x="6522" y="2786"/>
                    <a:pt x="6517" y="2783"/>
                    <a:pt x="6512" y="2783"/>
                  </a:cubicBezTo>
                  <a:cubicBezTo>
                    <a:pt x="6502" y="2783"/>
                    <a:pt x="6491" y="2791"/>
                    <a:pt x="6479" y="2791"/>
                  </a:cubicBezTo>
                  <a:cubicBezTo>
                    <a:pt x="6474" y="2791"/>
                    <a:pt x="6469" y="2789"/>
                    <a:pt x="6464" y="2784"/>
                  </a:cubicBezTo>
                  <a:cubicBezTo>
                    <a:pt x="6447" y="2812"/>
                    <a:pt x="6419" y="2807"/>
                    <a:pt x="6391" y="2824"/>
                  </a:cubicBezTo>
                  <a:cubicBezTo>
                    <a:pt x="6413" y="2840"/>
                    <a:pt x="6385" y="2824"/>
                    <a:pt x="6397" y="2852"/>
                  </a:cubicBezTo>
                  <a:cubicBezTo>
                    <a:pt x="6391" y="2857"/>
                    <a:pt x="6391" y="2857"/>
                    <a:pt x="6391" y="2857"/>
                  </a:cubicBezTo>
                  <a:lnTo>
                    <a:pt x="6363" y="2852"/>
                  </a:lnTo>
                  <a:cubicBezTo>
                    <a:pt x="6352" y="2846"/>
                    <a:pt x="6363" y="2840"/>
                    <a:pt x="6363" y="2835"/>
                  </a:cubicBezTo>
                  <a:lnTo>
                    <a:pt x="6363" y="2835"/>
                  </a:lnTo>
                  <a:cubicBezTo>
                    <a:pt x="6360" y="2836"/>
                    <a:pt x="6357" y="2836"/>
                    <a:pt x="6355" y="2836"/>
                  </a:cubicBezTo>
                  <a:cubicBezTo>
                    <a:pt x="6348" y="2836"/>
                    <a:pt x="6349" y="2829"/>
                    <a:pt x="6335" y="2829"/>
                  </a:cubicBezTo>
                  <a:cubicBezTo>
                    <a:pt x="6346" y="2835"/>
                    <a:pt x="6341" y="2840"/>
                    <a:pt x="6329" y="2840"/>
                  </a:cubicBezTo>
                  <a:lnTo>
                    <a:pt x="6346" y="2846"/>
                  </a:lnTo>
                  <a:cubicBezTo>
                    <a:pt x="6343" y="2854"/>
                    <a:pt x="6339" y="2857"/>
                    <a:pt x="6335" y="2857"/>
                  </a:cubicBezTo>
                  <a:cubicBezTo>
                    <a:pt x="6330" y="2857"/>
                    <a:pt x="6324" y="2852"/>
                    <a:pt x="6318" y="2852"/>
                  </a:cubicBezTo>
                  <a:cubicBezTo>
                    <a:pt x="6314" y="2852"/>
                    <a:pt x="6310" y="2855"/>
                    <a:pt x="6307" y="2863"/>
                  </a:cubicBezTo>
                  <a:lnTo>
                    <a:pt x="6307" y="2852"/>
                  </a:lnTo>
                  <a:cubicBezTo>
                    <a:pt x="6301" y="2857"/>
                    <a:pt x="6273" y="2868"/>
                    <a:pt x="6273" y="2896"/>
                  </a:cubicBezTo>
                  <a:cubicBezTo>
                    <a:pt x="6268" y="2891"/>
                    <a:pt x="6262" y="2885"/>
                    <a:pt x="6268" y="2880"/>
                  </a:cubicBezTo>
                  <a:lnTo>
                    <a:pt x="6268" y="2880"/>
                  </a:lnTo>
                  <a:cubicBezTo>
                    <a:pt x="6240" y="2891"/>
                    <a:pt x="6223" y="2930"/>
                    <a:pt x="6201" y="2930"/>
                  </a:cubicBezTo>
                  <a:lnTo>
                    <a:pt x="6195" y="2919"/>
                  </a:lnTo>
                  <a:cubicBezTo>
                    <a:pt x="6195" y="2924"/>
                    <a:pt x="6195" y="2936"/>
                    <a:pt x="6189" y="2936"/>
                  </a:cubicBezTo>
                  <a:cubicBezTo>
                    <a:pt x="6185" y="2932"/>
                    <a:pt x="6184" y="2928"/>
                    <a:pt x="6184" y="2928"/>
                  </a:cubicBezTo>
                  <a:cubicBezTo>
                    <a:pt x="6184" y="2928"/>
                    <a:pt x="6184" y="2928"/>
                    <a:pt x="6184" y="2930"/>
                  </a:cubicBezTo>
                  <a:cubicBezTo>
                    <a:pt x="6184" y="2930"/>
                    <a:pt x="6178" y="2947"/>
                    <a:pt x="6167" y="2947"/>
                  </a:cubicBezTo>
                  <a:lnTo>
                    <a:pt x="6173" y="2936"/>
                  </a:lnTo>
                  <a:lnTo>
                    <a:pt x="6173" y="2936"/>
                  </a:lnTo>
                  <a:cubicBezTo>
                    <a:pt x="6145" y="2941"/>
                    <a:pt x="6145" y="2969"/>
                    <a:pt x="6128" y="2986"/>
                  </a:cubicBezTo>
                  <a:cubicBezTo>
                    <a:pt x="6121" y="2975"/>
                    <a:pt x="6109" y="2971"/>
                    <a:pt x="6099" y="2971"/>
                  </a:cubicBezTo>
                  <a:cubicBezTo>
                    <a:pt x="6093" y="2971"/>
                    <a:pt x="6087" y="2973"/>
                    <a:pt x="6083" y="2975"/>
                  </a:cubicBezTo>
                  <a:lnTo>
                    <a:pt x="6083" y="2969"/>
                  </a:lnTo>
                  <a:cubicBezTo>
                    <a:pt x="6055" y="2980"/>
                    <a:pt x="6044" y="3008"/>
                    <a:pt x="6021" y="3031"/>
                  </a:cubicBezTo>
                  <a:cubicBezTo>
                    <a:pt x="6018" y="3029"/>
                    <a:pt x="6014" y="3028"/>
                    <a:pt x="6009" y="3028"/>
                  </a:cubicBezTo>
                  <a:cubicBezTo>
                    <a:pt x="5988" y="3028"/>
                    <a:pt x="5961" y="3048"/>
                    <a:pt x="5937" y="3048"/>
                  </a:cubicBezTo>
                  <a:cubicBezTo>
                    <a:pt x="5943" y="3053"/>
                    <a:pt x="5943" y="3064"/>
                    <a:pt x="5937" y="3070"/>
                  </a:cubicBezTo>
                  <a:cubicBezTo>
                    <a:pt x="5934" y="3070"/>
                    <a:pt x="5930" y="3080"/>
                    <a:pt x="5926" y="3080"/>
                  </a:cubicBezTo>
                  <a:cubicBezTo>
                    <a:pt x="5924" y="3080"/>
                    <a:pt x="5922" y="3078"/>
                    <a:pt x="5921" y="3070"/>
                  </a:cubicBezTo>
                  <a:cubicBezTo>
                    <a:pt x="5917" y="3067"/>
                    <a:pt x="5914" y="3065"/>
                    <a:pt x="5910" y="3065"/>
                  </a:cubicBezTo>
                  <a:cubicBezTo>
                    <a:pt x="5903" y="3065"/>
                    <a:pt x="5896" y="3072"/>
                    <a:pt x="5893" y="3076"/>
                  </a:cubicBezTo>
                  <a:lnTo>
                    <a:pt x="5898" y="3098"/>
                  </a:lnTo>
                  <a:cubicBezTo>
                    <a:pt x="5892" y="3095"/>
                    <a:pt x="5887" y="3093"/>
                    <a:pt x="5882" y="3093"/>
                  </a:cubicBezTo>
                  <a:cubicBezTo>
                    <a:pt x="5859" y="3093"/>
                    <a:pt x="5844" y="3125"/>
                    <a:pt x="5826" y="3125"/>
                  </a:cubicBezTo>
                  <a:cubicBezTo>
                    <a:pt x="5822" y="3125"/>
                    <a:pt x="5818" y="3124"/>
                    <a:pt x="5814" y="3120"/>
                  </a:cubicBezTo>
                  <a:cubicBezTo>
                    <a:pt x="5809" y="3126"/>
                    <a:pt x="5803" y="3132"/>
                    <a:pt x="5797" y="3137"/>
                  </a:cubicBezTo>
                  <a:lnTo>
                    <a:pt x="5792" y="3126"/>
                  </a:lnTo>
                  <a:cubicBezTo>
                    <a:pt x="5775" y="3132"/>
                    <a:pt x="5764" y="3137"/>
                    <a:pt x="5747" y="3148"/>
                  </a:cubicBezTo>
                  <a:lnTo>
                    <a:pt x="5747" y="3137"/>
                  </a:lnTo>
                  <a:cubicBezTo>
                    <a:pt x="5736" y="3143"/>
                    <a:pt x="5747" y="3182"/>
                    <a:pt x="5741" y="3188"/>
                  </a:cubicBezTo>
                  <a:lnTo>
                    <a:pt x="5725" y="3171"/>
                  </a:lnTo>
                  <a:cubicBezTo>
                    <a:pt x="5708" y="3182"/>
                    <a:pt x="5680" y="3176"/>
                    <a:pt x="5669" y="3204"/>
                  </a:cubicBezTo>
                  <a:cubicBezTo>
                    <a:pt x="5665" y="3201"/>
                    <a:pt x="5664" y="3197"/>
                    <a:pt x="5665" y="3195"/>
                  </a:cubicBezTo>
                  <a:lnTo>
                    <a:pt x="5665" y="3195"/>
                  </a:lnTo>
                  <a:cubicBezTo>
                    <a:pt x="5652" y="3199"/>
                    <a:pt x="5626" y="3201"/>
                    <a:pt x="5640" y="3220"/>
                  </a:cubicBezTo>
                  <a:lnTo>
                    <a:pt x="5640" y="3220"/>
                  </a:lnTo>
                  <a:cubicBezTo>
                    <a:pt x="5637" y="3217"/>
                    <a:pt x="5635" y="3216"/>
                    <a:pt x="5633" y="3216"/>
                  </a:cubicBezTo>
                  <a:cubicBezTo>
                    <a:pt x="5624" y="3216"/>
                    <a:pt x="5616" y="3235"/>
                    <a:pt x="5607" y="3244"/>
                  </a:cubicBezTo>
                  <a:lnTo>
                    <a:pt x="5607" y="3232"/>
                  </a:lnTo>
                  <a:cubicBezTo>
                    <a:pt x="5601" y="3249"/>
                    <a:pt x="5607" y="3255"/>
                    <a:pt x="5596" y="3266"/>
                  </a:cubicBezTo>
                  <a:cubicBezTo>
                    <a:pt x="5592" y="3266"/>
                    <a:pt x="5588" y="3261"/>
                    <a:pt x="5588" y="3260"/>
                  </a:cubicBezTo>
                  <a:lnTo>
                    <a:pt x="5588" y="3260"/>
                  </a:lnTo>
                  <a:cubicBezTo>
                    <a:pt x="5589" y="3260"/>
                    <a:pt x="5589" y="3260"/>
                    <a:pt x="5590" y="3260"/>
                  </a:cubicBezTo>
                  <a:cubicBezTo>
                    <a:pt x="5589" y="3259"/>
                    <a:pt x="5588" y="3259"/>
                    <a:pt x="5588" y="3259"/>
                  </a:cubicBezTo>
                  <a:lnTo>
                    <a:pt x="5588" y="3259"/>
                  </a:lnTo>
                  <a:cubicBezTo>
                    <a:pt x="5588" y="3259"/>
                    <a:pt x="5588" y="3259"/>
                    <a:pt x="5588" y="3260"/>
                  </a:cubicBezTo>
                  <a:lnTo>
                    <a:pt x="5588" y="3260"/>
                  </a:lnTo>
                  <a:cubicBezTo>
                    <a:pt x="5587" y="3259"/>
                    <a:pt x="5587" y="3259"/>
                    <a:pt x="5587" y="3259"/>
                  </a:cubicBezTo>
                  <a:lnTo>
                    <a:pt x="5587" y="3259"/>
                  </a:lnTo>
                  <a:cubicBezTo>
                    <a:pt x="5582" y="3259"/>
                    <a:pt x="5588" y="3272"/>
                    <a:pt x="5573" y="3272"/>
                  </a:cubicBezTo>
                  <a:lnTo>
                    <a:pt x="5573" y="3260"/>
                  </a:lnTo>
                  <a:cubicBezTo>
                    <a:pt x="5562" y="3266"/>
                    <a:pt x="5568" y="3272"/>
                    <a:pt x="5568" y="3283"/>
                  </a:cubicBezTo>
                  <a:cubicBezTo>
                    <a:pt x="5565" y="3285"/>
                    <a:pt x="5561" y="3287"/>
                    <a:pt x="5557" y="3287"/>
                  </a:cubicBezTo>
                  <a:cubicBezTo>
                    <a:pt x="5550" y="3287"/>
                    <a:pt x="5543" y="3284"/>
                    <a:pt x="5540" y="3277"/>
                  </a:cubicBezTo>
                  <a:cubicBezTo>
                    <a:pt x="5540" y="3288"/>
                    <a:pt x="5540" y="3300"/>
                    <a:pt x="5529" y="3300"/>
                  </a:cubicBezTo>
                  <a:cubicBezTo>
                    <a:pt x="5529" y="3294"/>
                    <a:pt x="5529" y="3294"/>
                    <a:pt x="5529" y="3288"/>
                  </a:cubicBezTo>
                  <a:cubicBezTo>
                    <a:pt x="5508" y="3288"/>
                    <a:pt x="5511" y="3312"/>
                    <a:pt x="5499" y="3312"/>
                  </a:cubicBezTo>
                  <a:cubicBezTo>
                    <a:pt x="5498" y="3312"/>
                    <a:pt x="5497" y="3311"/>
                    <a:pt x="5495" y="3311"/>
                  </a:cubicBezTo>
                  <a:cubicBezTo>
                    <a:pt x="5489" y="3305"/>
                    <a:pt x="5489" y="3305"/>
                    <a:pt x="5489" y="3305"/>
                  </a:cubicBezTo>
                  <a:cubicBezTo>
                    <a:pt x="5501" y="3300"/>
                    <a:pt x="5512" y="3294"/>
                    <a:pt x="5512" y="3294"/>
                  </a:cubicBezTo>
                  <a:cubicBezTo>
                    <a:pt x="5506" y="3283"/>
                    <a:pt x="5495" y="3288"/>
                    <a:pt x="5495" y="3266"/>
                  </a:cubicBezTo>
                  <a:cubicBezTo>
                    <a:pt x="5489" y="3283"/>
                    <a:pt x="5484" y="3305"/>
                    <a:pt x="5473" y="3305"/>
                  </a:cubicBezTo>
                  <a:lnTo>
                    <a:pt x="5467" y="3305"/>
                  </a:lnTo>
                  <a:lnTo>
                    <a:pt x="5467" y="3300"/>
                  </a:lnTo>
                  <a:cubicBezTo>
                    <a:pt x="5467" y="3305"/>
                    <a:pt x="5461" y="3305"/>
                    <a:pt x="5461" y="3305"/>
                  </a:cubicBezTo>
                  <a:cubicBezTo>
                    <a:pt x="5456" y="3305"/>
                    <a:pt x="5456" y="3305"/>
                    <a:pt x="5450" y="3311"/>
                  </a:cubicBezTo>
                  <a:cubicBezTo>
                    <a:pt x="5450" y="3311"/>
                    <a:pt x="5445" y="3311"/>
                    <a:pt x="5445" y="3316"/>
                  </a:cubicBezTo>
                  <a:cubicBezTo>
                    <a:pt x="5445" y="3311"/>
                    <a:pt x="5445" y="3311"/>
                    <a:pt x="5445" y="3311"/>
                  </a:cubicBezTo>
                  <a:cubicBezTo>
                    <a:pt x="5445" y="3309"/>
                    <a:pt x="5446" y="3307"/>
                    <a:pt x="5447" y="3307"/>
                  </a:cubicBezTo>
                  <a:lnTo>
                    <a:pt x="5447" y="3307"/>
                  </a:lnTo>
                  <a:cubicBezTo>
                    <a:pt x="5448" y="3308"/>
                    <a:pt x="5449" y="3309"/>
                    <a:pt x="5450" y="3311"/>
                  </a:cubicBezTo>
                  <a:cubicBezTo>
                    <a:pt x="5450" y="3308"/>
                    <a:pt x="5449" y="3307"/>
                    <a:pt x="5447" y="3307"/>
                  </a:cubicBezTo>
                  <a:cubicBezTo>
                    <a:pt x="5447" y="3307"/>
                    <a:pt x="5447" y="3307"/>
                    <a:pt x="5447" y="3307"/>
                  </a:cubicBezTo>
                  <a:lnTo>
                    <a:pt x="5447" y="3307"/>
                  </a:lnTo>
                  <a:cubicBezTo>
                    <a:pt x="5446" y="3306"/>
                    <a:pt x="5444" y="3306"/>
                    <a:pt x="5443" y="3306"/>
                  </a:cubicBezTo>
                  <a:cubicBezTo>
                    <a:pt x="5438" y="3306"/>
                    <a:pt x="5432" y="3311"/>
                    <a:pt x="5428" y="3311"/>
                  </a:cubicBezTo>
                  <a:cubicBezTo>
                    <a:pt x="5433" y="3322"/>
                    <a:pt x="5428" y="3328"/>
                    <a:pt x="5439" y="3333"/>
                  </a:cubicBezTo>
                  <a:cubicBezTo>
                    <a:pt x="5439" y="3333"/>
                    <a:pt x="5439" y="3328"/>
                    <a:pt x="5445" y="3328"/>
                  </a:cubicBezTo>
                  <a:cubicBezTo>
                    <a:pt x="5450" y="3322"/>
                    <a:pt x="5456" y="3322"/>
                    <a:pt x="5461" y="3316"/>
                  </a:cubicBezTo>
                  <a:lnTo>
                    <a:pt x="5461" y="3316"/>
                  </a:lnTo>
                  <a:cubicBezTo>
                    <a:pt x="5456" y="3328"/>
                    <a:pt x="5456" y="3333"/>
                    <a:pt x="5445" y="3333"/>
                  </a:cubicBezTo>
                  <a:cubicBezTo>
                    <a:pt x="5445" y="3339"/>
                    <a:pt x="5445" y="3350"/>
                    <a:pt x="5445" y="3356"/>
                  </a:cubicBezTo>
                  <a:cubicBezTo>
                    <a:pt x="5433" y="3339"/>
                    <a:pt x="5411" y="3339"/>
                    <a:pt x="5405" y="3333"/>
                  </a:cubicBezTo>
                  <a:cubicBezTo>
                    <a:pt x="5389" y="3344"/>
                    <a:pt x="5366" y="3356"/>
                    <a:pt x="5366" y="3384"/>
                  </a:cubicBezTo>
                  <a:cubicBezTo>
                    <a:pt x="5365" y="3385"/>
                    <a:pt x="5364" y="3385"/>
                    <a:pt x="5363" y="3385"/>
                  </a:cubicBezTo>
                  <a:cubicBezTo>
                    <a:pt x="5360" y="3385"/>
                    <a:pt x="5359" y="3378"/>
                    <a:pt x="5355" y="3378"/>
                  </a:cubicBezTo>
                  <a:cubicBezTo>
                    <a:pt x="5355" y="3372"/>
                    <a:pt x="5361" y="3372"/>
                    <a:pt x="5361" y="3367"/>
                  </a:cubicBezTo>
                  <a:lnTo>
                    <a:pt x="5361" y="3367"/>
                  </a:lnTo>
                  <a:cubicBezTo>
                    <a:pt x="5355" y="3378"/>
                    <a:pt x="5333" y="3384"/>
                    <a:pt x="5338" y="3400"/>
                  </a:cubicBezTo>
                  <a:cubicBezTo>
                    <a:pt x="5326" y="3400"/>
                    <a:pt x="5332" y="3391"/>
                    <a:pt x="5329" y="3391"/>
                  </a:cubicBezTo>
                  <a:lnTo>
                    <a:pt x="5329" y="3391"/>
                  </a:lnTo>
                  <a:cubicBezTo>
                    <a:pt x="5328" y="3391"/>
                    <a:pt x="5326" y="3392"/>
                    <a:pt x="5321" y="3395"/>
                  </a:cubicBezTo>
                  <a:lnTo>
                    <a:pt x="5321" y="3389"/>
                  </a:lnTo>
                  <a:cubicBezTo>
                    <a:pt x="5318" y="3389"/>
                    <a:pt x="5316" y="3388"/>
                    <a:pt x="5313" y="3388"/>
                  </a:cubicBezTo>
                  <a:cubicBezTo>
                    <a:pt x="5281" y="3388"/>
                    <a:pt x="5283" y="3442"/>
                    <a:pt x="5246" y="3442"/>
                  </a:cubicBezTo>
                  <a:cubicBezTo>
                    <a:pt x="5242" y="3442"/>
                    <a:pt x="5237" y="3441"/>
                    <a:pt x="5232" y="3440"/>
                  </a:cubicBezTo>
                  <a:lnTo>
                    <a:pt x="5232" y="3440"/>
                  </a:lnTo>
                  <a:cubicBezTo>
                    <a:pt x="5237" y="3445"/>
                    <a:pt x="5237" y="3445"/>
                    <a:pt x="5243" y="3445"/>
                  </a:cubicBezTo>
                  <a:cubicBezTo>
                    <a:pt x="5193" y="3451"/>
                    <a:pt x="5159" y="3501"/>
                    <a:pt x="5109" y="3501"/>
                  </a:cubicBezTo>
                  <a:cubicBezTo>
                    <a:pt x="5092" y="3501"/>
                    <a:pt x="5097" y="3512"/>
                    <a:pt x="5092" y="3524"/>
                  </a:cubicBezTo>
                  <a:lnTo>
                    <a:pt x="5086" y="3512"/>
                  </a:lnTo>
                  <a:lnTo>
                    <a:pt x="5081" y="3529"/>
                  </a:lnTo>
                  <a:cubicBezTo>
                    <a:pt x="5077" y="3536"/>
                    <a:pt x="5072" y="3538"/>
                    <a:pt x="5066" y="3538"/>
                  </a:cubicBezTo>
                  <a:cubicBezTo>
                    <a:pt x="5058" y="3538"/>
                    <a:pt x="5049" y="3534"/>
                    <a:pt x="5040" y="3534"/>
                  </a:cubicBezTo>
                  <a:cubicBezTo>
                    <a:pt x="5032" y="3534"/>
                    <a:pt x="5025" y="3537"/>
                    <a:pt x="5019" y="3546"/>
                  </a:cubicBezTo>
                  <a:lnTo>
                    <a:pt x="5030" y="3552"/>
                  </a:lnTo>
                  <a:cubicBezTo>
                    <a:pt x="5021" y="3556"/>
                    <a:pt x="5012" y="3564"/>
                    <a:pt x="5006" y="3564"/>
                  </a:cubicBezTo>
                  <a:cubicBezTo>
                    <a:pt x="5004" y="3564"/>
                    <a:pt x="5003" y="3564"/>
                    <a:pt x="5002" y="3563"/>
                  </a:cubicBezTo>
                  <a:cubicBezTo>
                    <a:pt x="5002" y="3563"/>
                    <a:pt x="5002" y="3569"/>
                    <a:pt x="4997" y="3569"/>
                  </a:cubicBezTo>
                  <a:lnTo>
                    <a:pt x="4997" y="3563"/>
                  </a:lnTo>
                  <a:lnTo>
                    <a:pt x="4980" y="3580"/>
                  </a:lnTo>
                  <a:cubicBezTo>
                    <a:pt x="4978" y="3580"/>
                    <a:pt x="4977" y="3581"/>
                    <a:pt x="4976" y="3581"/>
                  </a:cubicBezTo>
                  <a:cubicBezTo>
                    <a:pt x="4968" y="3581"/>
                    <a:pt x="4967" y="3568"/>
                    <a:pt x="4957" y="3563"/>
                  </a:cubicBezTo>
                  <a:lnTo>
                    <a:pt x="4952" y="3563"/>
                  </a:lnTo>
                  <a:lnTo>
                    <a:pt x="4946" y="3552"/>
                  </a:lnTo>
                  <a:lnTo>
                    <a:pt x="4946" y="3552"/>
                  </a:lnTo>
                  <a:cubicBezTo>
                    <a:pt x="4952" y="3557"/>
                    <a:pt x="4952" y="3557"/>
                    <a:pt x="4957" y="3563"/>
                  </a:cubicBezTo>
                  <a:cubicBezTo>
                    <a:pt x="4952" y="3552"/>
                    <a:pt x="4946" y="3546"/>
                    <a:pt x="4935" y="3535"/>
                  </a:cubicBezTo>
                  <a:cubicBezTo>
                    <a:pt x="4941" y="3529"/>
                    <a:pt x="4941" y="3518"/>
                    <a:pt x="4935" y="3507"/>
                  </a:cubicBezTo>
                  <a:cubicBezTo>
                    <a:pt x="4918" y="3490"/>
                    <a:pt x="4907" y="3468"/>
                    <a:pt x="4890" y="3451"/>
                  </a:cubicBezTo>
                  <a:cubicBezTo>
                    <a:pt x="4891" y="3449"/>
                    <a:pt x="4892" y="3448"/>
                    <a:pt x="4894" y="3448"/>
                  </a:cubicBezTo>
                  <a:cubicBezTo>
                    <a:pt x="4898" y="3448"/>
                    <a:pt x="4903" y="3453"/>
                    <a:pt x="4907" y="3453"/>
                  </a:cubicBezTo>
                  <a:cubicBezTo>
                    <a:pt x="4910" y="3453"/>
                    <a:pt x="4912" y="3448"/>
                    <a:pt x="4907" y="3428"/>
                  </a:cubicBezTo>
                  <a:cubicBezTo>
                    <a:pt x="4904" y="3423"/>
                    <a:pt x="4901" y="3421"/>
                    <a:pt x="4899" y="3421"/>
                  </a:cubicBezTo>
                  <a:cubicBezTo>
                    <a:pt x="4894" y="3421"/>
                    <a:pt x="4893" y="3432"/>
                    <a:pt x="4890" y="3432"/>
                  </a:cubicBezTo>
                  <a:cubicBezTo>
                    <a:pt x="4887" y="3432"/>
                    <a:pt x="4884" y="3427"/>
                    <a:pt x="4879" y="3412"/>
                  </a:cubicBezTo>
                  <a:cubicBezTo>
                    <a:pt x="4879" y="3378"/>
                    <a:pt x="4890" y="3389"/>
                    <a:pt x="4873" y="3350"/>
                  </a:cubicBezTo>
                  <a:lnTo>
                    <a:pt x="4873" y="3350"/>
                  </a:lnTo>
                  <a:cubicBezTo>
                    <a:pt x="4879" y="3350"/>
                    <a:pt x="4879" y="3356"/>
                    <a:pt x="4879" y="3356"/>
                  </a:cubicBezTo>
                  <a:cubicBezTo>
                    <a:pt x="4879" y="3356"/>
                    <a:pt x="4885" y="3356"/>
                    <a:pt x="4885" y="3361"/>
                  </a:cubicBezTo>
                  <a:lnTo>
                    <a:pt x="4885" y="3367"/>
                  </a:lnTo>
                  <a:cubicBezTo>
                    <a:pt x="4896" y="3384"/>
                    <a:pt x="4907" y="3406"/>
                    <a:pt x="4918" y="3417"/>
                  </a:cubicBezTo>
                  <a:lnTo>
                    <a:pt x="4918" y="3400"/>
                  </a:lnTo>
                  <a:lnTo>
                    <a:pt x="4924" y="3412"/>
                  </a:lnTo>
                  <a:cubicBezTo>
                    <a:pt x="4925" y="3413"/>
                    <a:pt x="4926" y="3414"/>
                    <a:pt x="4926" y="3414"/>
                  </a:cubicBezTo>
                  <a:cubicBezTo>
                    <a:pt x="4927" y="3414"/>
                    <a:pt x="4924" y="3410"/>
                    <a:pt x="4924" y="3406"/>
                  </a:cubicBezTo>
                  <a:lnTo>
                    <a:pt x="4924" y="3406"/>
                  </a:lnTo>
                  <a:cubicBezTo>
                    <a:pt x="4924" y="3410"/>
                    <a:pt x="4927" y="3411"/>
                    <a:pt x="4929" y="3414"/>
                  </a:cubicBezTo>
                  <a:lnTo>
                    <a:pt x="4929" y="3414"/>
                  </a:lnTo>
                  <a:lnTo>
                    <a:pt x="4924" y="3395"/>
                  </a:lnTo>
                  <a:lnTo>
                    <a:pt x="4924" y="3395"/>
                  </a:lnTo>
                  <a:cubicBezTo>
                    <a:pt x="4925" y="3396"/>
                    <a:pt x="4925" y="3397"/>
                    <a:pt x="4926" y="3398"/>
                  </a:cubicBezTo>
                  <a:lnTo>
                    <a:pt x="4926" y="3398"/>
                  </a:lnTo>
                  <a:cubicBezTo>
                    <a:pt x="4925" y="3395"/>
                    <a:pt x="4924" y="3392"/>
                    <a:pt x="4924" y="3389"/>
                  </a:cubicBezTo>
                  <a:lnTo>
                    <a:pt x="4924" y="3389"/>
                  </a:lnTo>
                  <a:cubicBezTo>
                    <a:pt x="4927" y="3396"/>
                    <a:pt x="4931" y="3401"/>
                    <a:pt x="4931" y="3401"/>
                  </a:cubicBezTo>
                  <a:cubicBezTo>
                    <a:pt x="4932" y="3401"/>
                    <a:pt x="4931" y="3399"/>
                    <a:pt x="4929" y="3395"/>
                  </a:cubicBezTo>
                  <a:lnTo>
                    <a:pt x="4929" y="3395"/>
                  </a:lnTo>
                  <a:cubicBezTo>
                    <a:pt x="4935" y="3400"/>
                    <a:pt x="4935" y="3406"/>
                    <a:pt x="4935" y="3406"/>
                  </a:cubicBezTo>
                  <a:cubicBezTo>
                    <a:pt x="4935" y="3400"/>
                    <a:pt x="4941" y="3400"/>
                    <a:pt x="4935" y="3389"/>
                  </a:cubicBezTo>
                  <a:lnTo>
                    <a:pt x="4935" y="3389"/>
                  </a:lnTo>
                  <a:cubicBezTo>
                    <a:pt x="4937" y="3393"/>
                    <a:pt x="4938" y="3393"/>
                    <a:pt x="4939" y="3393"/>
                  </a:cubicBezTo>
                  <a:cubicBezTo>
                    <a:pt x="4940" y="3393"/>
                    <a:pt x="4941" y="3393"/>
                    <a:pt x="4943" y="3393"/>
                  </a:cubicBezTo>
                  <a:cubicBezTo>
                    <a:pt x="4944" y="3393"/>
                    <a:pt x="4945" y="3393"/>
                    <a:pt x="4947" y="3395"/>
                  </a:cubicBezTo>
                  <a:lnTo>
                    <a:pt x="4947" y="3395"/>
                  </a:lnTo>
                  <a:cubicBezTo>
                    <a:pt x="4946" y="3391"/>
                    <a:pt x="4946" y="3387"/>
                    <a:pt x="4946" y="3384"/>
                  </a:cubicBezTo>
                  <a:lnTo>
                    <a:pt x="4946" y="3384"/>
                  </a:lnTo>
                  <a:cubicBezTo>
                    <a:pt x="4952" y="3395"/>
                    <a:pt x="4953" y="3395"/>
                    <a:pt x="4955" y="3395"/>
                  </a:cubicBezTo>
                  <a:cubicBezTo>
                    <a:pt x="4957" y="3395"/>
                    <a:pt x="4960" y="3395"/>
                    <a:pt x="4969" y="3406"/>
                  </a:cubicBezTo>
                  <a:cubicBezTo>
                    <a:pt x="4957" y="3384"/>
                    <a:pt x="4969" y="3395"/>
                    <a:pt x="4969" y="3378"/>
                  </a:cubicBezTo>
                  <a:cubicBezTo>
                    <a:pt x="4969" y="3378"/>
                    <a:pt x="4969" y="3384"/>
                    <a:pt x="4969" y="3384"/>
                  </a:cubicBezTo>
                  <a:cubicBezTo>
                    <a:pt x="4969" y="3384"/>
                    <a:pt x="4974" y="3389"/>
                    <a:pt x="4980" y="3389"/>
                  </a:cubicBezTo>
                  <a:cubicBezTo>
                    <a:pt x="4969" y="3378"/>
                    <a:pt x="4969" y="3372"/>
                    <a:pt x="4969" y="3361"/>
                  </a:cubicBezTo>
                  <a:lnTo>
                    <a:pt x="4969" y="3361"/>
                  </a:lnTo>
                  <a:cubicBezTo>
                    <a:pt x="4980" y="3372"/>
                    <a:pt x="4974" y="3378"/>
                    <a:pt x="4985" y="3395"/>
                  </a:cubicBezTo>
                  <a:cubicBezTo>
                    <a:pt x="4980" y="3378"/>
                    <a:pt x="4985" y="3378"/>
                    <a:pt x="4974" y="3367"/>
                  </a:cubicBezTo>
                  <a:lnTo>
                    <a:pt x="4974" y="3367"/>
                  </a:lnTo>
                  <a:cubicBezTo>
                    <a:pt x="4985" y="3372"/>
                    <a:pt x="4980" y="3372"/>
                    <a:pt x="4991" y="3384"/>
                  </a:cubicBezTo>
                  <a:cubicBezTo>
                    <a:pt x="4985" y="3372"/>
                    <a:pt x="4985" y="3371"/>
                    <a:pt x="4986" y="3371"/>
                  </a:cubicBezTo>
                  <a:lnTo>
                    <a:pt x="4986" y="3371"/>
                  </a:lnTo>
                  <a:cubicBezTo>
                    <a:pt x="4986" y="3371"/>
                    <a:pt x="4987" y="3371"/>
                    <a:pt x="4987" y="3371"/>
                  </a:cubicBezTo>
                  <a:cubicBezTo>
                    <a:pt x="4987" y="3371"/>
                    <a:pt x="4987" y="3371"/>
                    <a:pt x="4985" y="3367"/>
                  </a:cubicBezTo>
                  <a:lnTo>
                    <a:pt x="4985" y="3367"/>
                  </a:lnTo>
                  <a:cubicBezTo>
                    <a:pt x="4989" y="3371"/>
                    <a:pt x="4993" y="3377"/>
                    <a:pt x="4995" y="3377"/>
                  </a:cubicBezTo>
                  <a:cubicBezTo>
                    <a:pt x="4996" y="3377"/>
                    <a:pt x="4996" y="3376"/>
                    <a:pt x="4997" y="3374"/>
                  </a:cubicBezTo>
                  <a:lnTo>
                    <a:pt x="4997" y="3374"/>
                  </a:lnTo>
                  <a:cubicBezTo>
                    <a:pt x="4998" y="3375"/>
                    <a:pt x="4999" y="3377"/>
                    <a:pt x="5000" y="3378"/>
                  </a:cubicBezTo>
                  <a:lnTo>
                    <a:pt x="5000" y="3378"/>
                  </a:lnTo>
                  <a:cubicBezTo>
                    <a:pt x="4999" y="3377"/>
                    <a:pt x="4998" y="3375"/>
                    <a:pt x="4997" y="3374"/>
                  </a:cubicBezTo>
                  <a:lnTo>
                    <a:pt x="4997" y="3374"/>
                  </a:lnTo>
                  <a:cubicBezTo>
                    <a:pt x="4999" y="3376"/>
                    <a:pt x="5000" y="3378"/>
                    <a:pt x="5001" y="3380"/>
                  </a:cubicBezTo>
                  <a:lnTo>
                    <a:pt x="5001" y="3380"/>
                  </a:lnTo>
                  <a:cubicBezTo>
                    <a:pt x="5000" y="3380"/>
                    <a:pt x="5000" y="3379"/>
                    <a:pt x="5000" y="3378"/>
                  </a:cubicBezTo>
                  <a:lnTo>
                    <a:pt x="5000" y="3378"/>
                  </a:lnTo>
                  <a:cubicBezTo>
                    <a:pt x="5000" y="3379"/>
                    <a:pt x="5001" y="3381"/>
                    <a:pt x="5001" y="3382"/>
                  </a:cubicBezTo>
                  <a:lnTo>
                    <a:pt x="5001" y="3382"/>
                  </a:lnTo>
                  <a:cubicBezTo>
                    <a:pt x="5002" y="3386"/>
                    <a:pt x="5002" y="3389"/>
                    <a:pt x="5002" y="3389"/>
                  </a:cubicBezTo>
                  <a:cubicBezTo>
                    <a:pt x="5004" y="3389"/>
                    <a:pt x="5004" y="3386"/>
                    <a:pt x="5002" y="3383"/>
                  </a:cubicBezTo>
                  <a:lnTo>
                    <a:pt x="5002" y="3383"/>
                  </a:lnTo>
                  <a:cubicBezTo>
                    <a:pt x="5002" y="3376"/>
                    <a:pt x="4997" y="3361"/>
                    <a:pt x="5002" y="3361"/>
                  </a:cubicBezTo>
                  <a:cubicBezTo>
                    <a:pt x="5002" y="3361"/>
                    <a:pt x="5002" y="3361"/>
                    <a:pt x="5002" y="3367"/>
                  </a:cubicBezTo>
                  <a:cubicBezTo>
                    <a:pt x="5002" y="3356"/>
                    <a:pt x="5013" y="3361"/>
                    <a:pt x="5008" y="3344"/>
                  </a:cubicBezTo>
                  <a:lnTo>
                    <a:pt x="5008" y="3344"/>
                  </a:lnTo>
                  <a:lnTo>
                    <a:pt x="5008" y="3350"/>
                  </a:lnTo>
                  <a:cubicBezTo>
                    <a:pt x="5002" y="3339"/>
                    <a:pt x="5002" y="3333"/>
                    <a:pt x="4997" y="3328"/>
                  </a:cubicBezTo>
                  <a:cubicBezTo>
                    <a:pt x="4997" y="3328"/>
                    <a:pt x="4997" y="3323"/>
                    <a:pt x="4998" y="3323"/>
                  </a:cubicBezTo>
                  <a:cubicBezTo>
                    <a:pt x="4999" y="3323"/>
                    <a:pt x="5000" y="3324"/>
                    <a:pt x="5002" y="3328"/>
                  </a:cubicBezTo>
                  <a:cubicBezTo>
                    <a:pt x="5013" y="3344"/>
                    <a:pt x="5002" y="3333"/>
                    <a:pt x="5008" y="3344"/>
                  </a:cubicBezTo>
                  <a:cubicBezTo>
                    <a:pt x="5008" y="3339"/>
                    <a:pt x="5008" y="3328"/>
                    <a:pt x="5013" y="3328"/>
                  </a:cubicBezTo>
                  <a:lnTo>
                    <a:pt x="5013" y="3328"/>
                  </a:lnTo>
                  <a:cubicBezTo>
                    <a:pt x="5019" y="3339"/>
                    <a:pt x="5008" y="3333"/>
                    <a:pt x="5019" y="3344"/>
                  </a:cubicBezTo>
                  <a:lnTo>
                    <a:pt x="5013" y="3344"/>
                  </a:lnTo>
                  <a:cubicBezTo>
                    <a:pt x="5019" y="3353"/>
                    <a:pt x="5018" y="3353"/>
                    <a:pt x="5017" y="3353"/>
                  </a:cubicBezTo>
                  <a:cubicBezTo>
                    <a:pt x="5016" y="3353"/>
                    <a:pt x="5016" y="3353"/>
                    <a:pt x="5025" y="3361"/>
                  </a:cubicBezTo>
                  <a:cubicBezTo>
                    <a:pt x="5026" y="3362"/>
                    <a:pt x="5026" y="3363"/>
                    <a:pt x="5027" y="3363"/>
                  </a:cubicBezTo>
                  <a:cubicBezTo>
                    <a:pt x="5029" y="3363"/>
                    <a:pt x="5027" y="3356"/>
                    <a:pt x="5036" y="3356"/>
                  </a:cubicBezTo>
                  <a:cubicBezTo>
                    <a:pt x="5030" y="3344"/>
                    <a:pt x="5025" y="3344"/>
                    <a:pt x="5025" y="3333"/>
                  </a:cubicBezTo>
                  <a:cubicBezTo>
                    <a:pt x="5025" y="3331"/>
                    <a:pt x="5025" y="3330"/>
                    <a:pt x="5026" y="3330"/>
                  </a:cubicBezTo>
                  <a:cubicBezTo>
                    <a:pt x="5030" y="3330"/>
                    <a:pt x="5040" y="3350"/>
                    <a:pt x="5042" y="3350"/>
                  </a:cubicBezTo>
                  <a:cubicBezTo>
                    <a:pt x="5042" y="3350"/>
                    <a:pt x="5042" y="3349"/>
                    <a:pt x="5041" y="3344"/>
                  </a:cubicBezTo>
                  <a:cubicBezTo>
                    <a:pt x="5041" y="3339"/>
                    <a:pt x="5039" y="3333"/>
                    <a:pt x="5037" y="3329"/>
                  </a:cubicBezTo>
                  <a:lnTo>
                    <a:pt x="5037" y="3329"/>
                  </a:lnTo>
                  <a:lnTo>
                    <a:pt x="5047" y="3339"/>
                  </a:lnTo>
                  <a:cubicBezTo>
                    <a:pt x="5051" y="3339"/>
                    <a:pt x="5042" y="3325"/>
                    <a:pt x="5043" y="3325"/>
                  </a:cubicBezTo>
                  <a:lnTo>
                    <a:pt x="5043" y="3325"/>
                  </a:lnTo>
                  <a:cubicBezTo>
                    <a:pt x="5044" y="3325"/>
                    <a:pt x="5045" y="3325"/>
                    <a:pt x="5047" y="3328"/>
                  </a:cubicBezTo>
                  <a:cubicBezTo>
                    <a:pt x="5053" y="3333"/>
                    <a:pt x="5047" y="3333"/>
                    <a:pt x="5047" y="3333"/>
                  </a:cubicBezTo>
                  <a:cubicBezTo>
                    <a:pt x="5049" y="3336"/>
                    <a:pt x="5051" y="3336"/>
                    <a:pt x="5051" y="3336"/>
                  </a:cubicBezTo>
                  <a:cubicBezTo>
                    <a:pt x="5054" y="3336"/>
                    <a:pt x="5047" y="3322"/>
                    <a:pt x="5047" y="3322"/>
                  </a:cubicBezTo>
                  <a:lnTo>
                    <a:pt x="5047" y="3322"/>
                  </a:lnTo>
                  <a:lnTo>
                    <a:pt x="5058" y="3333"/>
                  </a:lnTo>
                  <a:cubicBezTo>
                    <a:pt x="5058" y="3328"/>
                    <a:pt x="5058" y="3316"/>
                    <a:pt x="5064" y="3311"/>
                  </a:cubicBezTo>
                  <a:cubicBezTo>
                    <a:pt x="5064" y="3316"/>
                    <a:pt x="5069" y="3322"/>
                    <a:pt x="5069" y="3322"/>
                  </a:cubicBezTo>
                  <a:cubicBezTo>
                    <a:pt x="5072" y="3317"/>
                    <a:pt x="5075" y="3316"/>
                    <a:pt x="5079" y="3316"/>
                  </a:cubicBezTo>
                  <a:cubicBezTo>
                    <a:pt x="5084" y="3316"/>
                    <a:pt x="5091" y="3319"/>
                    <a:pt x="5097" y="3322"/>
                  </a:cubicBezTo>
                  <a:lnTo>
                    <a:pt x="5097" y="3316"/>
                  </a:lnTo>
                  <a:cubicBezTo>
                    <a:pt x="5103" y="3316"/>
                    <a:pt x="5097" y="3305"/>
                    <a:pt x="5092" y="3300"/>
                  </a:cubicBezTo>
                  <a:lnTo>
                    <a:pt x="5092" y="3300"/>
                  </a:lnTo>
                  <a:cubicBezTo>
                    <a:pt x="5097" y="3300"/>
                    <a:pt x="5103" y="3305"/>
                    <a:pt x="5103" y="3311"/>
                  </a:cubicBezTo>
                  <a:cubicBezTo>
                    <a:pt x="5103" y="3302"/>
                    <a:pt x="5103" y="3290"/>
                    <a:pt x="5108" y="3290"/>
                  </a:cubicBezTo>
                  <a:cubicBezTo>
                    <a:pt x="5110" y="3290"/>
                    <a:pt x="5112" y="3291"/>
                    <a:pt x="5114" y="3294"/>
                  </a:cubicBezTo>
                  <a:cubicBezTo>
                    <a:pt x="5115" y="3295"/>
                    <a:pt x="5115" y="3295"/>
                    <a:pt x="5115" y="3295"/>
                  </a:cubicBezTo>
                  <a:cubicBezTo>
                    <a:pt x="5118" y="3295"/>
                    <a:pt x="5111" y="3277"/>
                    <a:pt x="5113" y="3277"/>
                  </a:cubicBezTo>
                  <a:lnTo>
                    <a:pt x="5113" y="3277"/>
                  </a:lnTo>
                  <a:cubicBezTo>
                    <a:pt x="5113" y="3277"/>
                    <a:pt x="5114" y="3277"/>
                    <a:pt x="5114" y="3277"/>
                  </a:cubicBezTo>
                  <a:lnTo>
                    <a:pt x="5114" y="3283"/>
                  </a:lnTo>
                  <a:cubicBezTo>
                    <a:pt x="5127" y="3283"/>
                    <a:pt x="5130" y="3273"/>
                    <a:pt x="5138" y="3273"/>
                  </a:cubicBezTo>
                  <a:cubicBezTo>
                    <a:pt x="5140" y="3273"/>
                    <a:pt x="5144" y="3274"/>
                    <a:pt x="5148" y="3277"/>
                  </a:cubicBezTo>
                  <a:cubicBezTo>
                    <a:pt x="5146" y="3272"/>
                    <a:pt x="5147" y="3270"/>
                    <a:pt x="5148" y="3270"/>
                  </a:cubicBezTo>
                  <a:cubicBezTo>
                    <a:pt x="5149" y="3270"/>
                    <a:pt x="5150" y="3271"/>
                    <a:pt x="5151" y="3271"/>
                  </a:cubicBezTo>
                  <a:cubicBezTo>
                    <a:pt x="5152" y="3271"/>
                    <a:pt x="5152" y="3269"/>
                    <a:pt x="5148" y="3260"/>
                  </a:cubicBezTo>
                  <a:lnTo>
                    <a:pt x="5148" y="3260"/>
                  </a:lnTo>
                  <a:cubicBezTo>
                    <a:pt x="5159" y="3266"/>
                    <a:pt x="5159" y="3272"/>
                    <a:pt x="5170" y="3277"/>
                  </a:cubicBezTo>
                  <a:cubicBezTo>
                    <a:pt x="5176" y="3277"/>
                    <a:pt x="5165" y="3260"/>
                    <a:pt x="5165" y="3255"/>
                  </a:cubicBezTo>
                  <a:lnTo>
                    <a:pt x="5165" y="3255"/>
                  </a:lnTo>
                  <a:lnTo>
                    <a:pt x="5176" y="3272"/>
                  </a:lnTo>
                  <a:lnTo>
                    <a:pt x="5170" y="3255"/>
                  </a:lnTo>
                  <a:lnTo>
                    <a:pt x="5181" y="3266"/>
                  </a:lnTo>
                  <a:cubicBezTo>
                    <a:pt x="5181" y="3266"/>
                    <a:pt x="5176" y="3260"/>
                    <a:pt x="5176" y="3255"/>
                  </a:cubicBezTo>
                  <a:cubicBezTo>
                    <a:pt x="5176" y="3254"/>
                    <a:pt x="5176" y="3253"/>
                    <a:pt x="5177" y="3253"/>
                  </a:cubicBezTo>
                  <a:cubicBezTo>
                    <a:pt x="5180" y="3253"/>
                    <a:pt x="5187" y="3262"/>
                    <a:pt x="5187" y="3266"/>
                  </a:cubicBezTo>
                  <a:lnTo>
                    <a:pt x="5193" y="3249"/>
                  </a:lnTo>
                  <a:cubicBezTo>
                    <a:pt x="5193" y="3255"/>
                    <a:pt x="5193" y="3260"/>
                    <a:pt x="5193" y="3260"/>
                  </a:cubicBezTo>
                  <a:cubicBezTo>
                    <a:pt x="5193" y="3258"/>
                    <a:pt x="5193" y="3258"/>
                    <a:pt x="5193" y="3258"/>
                  </a:cubicBezTo>
                  <a:cubicBezTo>
                    <a:pt x="5195" y="3258"/>
                    <a:pt x="5199" y="3266"/>
                    <a:pt x="5200" y="3266"/>
                  </a:cubicBezTo>
                  <a:cubicBezTo>
                    <a:pt x="5200" y="3266"/>
                    <a:pt x="5200" y="3265"/>
                    <a:pt x="5198" y="3260"/>
                  </a:cubicBezTo>
                  <a:cubicBezTo>
                    <a:pt x="5198" y="3260"/>
                    <a:pt x="5198" y="3255"/>
                    <a:pt x="5193" y="3249"/>
                  </a:cubicBezTo>
                  <a:lnTo>
                    <a:pt x="5193" y="3249"/>
                  </a:lnTo>
                  <a:cubicBezTo>
                    <a:pt x="5197" y="3254"/>
                    <a:pt x="5200" y="3256"/>
                    <a:pt x="5202" y="3256"/>
                  </a:cubicBezTo>
                  <a:cubicBezTo>
                    <a:pt x="5205" y="3256"/>
                    <a:pt x="5206" y="3253"/>
                    <a:pt x="5209" y="3249"/>
                  </a:cubicBezTo>
                  <a:lnTo>
                    <a:pt x="5209" y="3260"/>
                  </a:lnTo>
                  <a:cubicBezTo>
                    <a:pt x="5221" y="3260"/>
                    <a:pt x="5221" y="3249"/>
                    <a:pt x="5226" y="3244"/>
                  </a:cubicBezTo>
                  <a:cubicBezTo>
                    <a:pt x="5221" y="3244"/>
                    <a:pt x="5215" y="3227"/>
                    <a:pt x="5215" y="3227"/>
                  </a:cubicBezTo>
                  <a:lnTo>
                    <a:pt x="5215" y="3227"/>
                  </a:lnTo>
                  <a:lnTo>
                    <a:pt x="5225" y="3237"/>
                  </a:lnTo>
                  <a:lnTo>
                    <a:pt x="5225" y="3237"/>
                  </a:lnTo>
                  <a:cubicBezTo>
                    <a:pt x="5226" y="3240"/>
                    <a:pt x="5226" y="3242"/>
                    <a:pt x="5226" y="3244"/>
                  </a:cubicBezTo>
                  <a:lnTo>
                    <a:pt x="5226" y="3238"/>
                  </a:lnTo>
                  <a:cubicBezTo>
                    <a:pt x="5232" y="3238"/>
                    <a:pt x="5232" y="3244"/>
                    <a:pt x="5232" y="3249"/>
                  </a:cubicBezTo>
                  <a:cubicBezTo>
                    <a:pt x="5232" y="3247"/>
                    <a:pt x="5233" y="3246"/>
                    <a:pt x="5234" y="3246"/>
                  </a:cubicBezTo>
                  <a:cubicBezTo>
                    <a:pt x="5236" y="3246"/>
                    <a:pt x="5240" y="3250"/>
                    <a:pt x="5241" y="3250"/>
                  </a:cubicBezTo>
                  <a:cubicBezTo>
                    <a:pt x="5242" y="3250"/>
                    <a:pt x="5241" y="3249"/>
                    <a:pt x="5237" y="3244"/>
                  </a:cubicBezTo>
                  <a:lnTo>
                    <a:pt x="5237" y="3244"/>
                  </a:lnTo>
                  <a:lnTo>
                    <a:pt x="5243" y="3249"/>
                  </a:lnTo>
                  <a:cubicBezTo>
                    <a:pt x="5249" y="3244"/>
                    <a:pt x="5249" y="3238"/>
                    <a:pt x="5254" y="3232"/>
                  </a:cubicBezTo>
                  <a:cubicBezTo>
                    <a:pt x="5249" y="3221"/>
                    <a:pt x="5254" y="3221"/>
                    <a:pt x="5249" y="3216"/>
                  </a:cubicBezTo>
                  <a:lnTo>
                    <a:pt x="5249" y="3216"/>
                  </a:lnTo>
                  <a:cubicBezTo>
                    <a:pt x="5252" y="3216"/>
                    <a:pt x="5259" y="3218"/>
                    <a:pt x="5262" y="3218"/>
                  </a:cubicBezTo>
                  <a:cubicBezTo>
                    <a:pt x="5264" y="3218"/>
                    <a:pt x="5265" y="3218"/>
                    <a:pt x="5265" y="3216"/>
                  </a:cubicBezTo>
                  <a:cubicBezTo>
                    <a:pt x="5265" y="3210"/>
                    <a:pt x="5265" y="3210"/>
                    <a:pt x="5260" y="3199"/>
                  </a:cubicBezTo>
                  <a:lnTo>
                    <a:pt x="5260" y="3199"/>
                  </a:lnTo>
                  <a:cubicBezTo>
                    <a:pt x="5265" y="3210"/>
                    <a:pt x="5271" y="3204"/>
                    <a:pt x="5271" y="3216"/>
                  </a:cubicBezTo>
                  <a:cubicBezTo>
                    <a:pt x="5277" y="3210"/>
                    <a:pt x="5277" y="3210"/>
                    <a:pt x="5282" y="3199"/>
                  </a:cubicBezTo>
                  <a:cubicBezTo>
                    <a:pt x="5277" y="3193"/>
                    <a:pt x="5277" y="3193"/>
                    <a:pt x="5277" y="3188"/>
                  </a:cubicBezTo>
                  <a:lnTo>
                    <a:pt x="5277" y="3188"/>
                  </a:lnTo>
                  <a:cubicBezTo>
                    <a:pt x="5277" y="3188"/>
                    <a:pt x="5282" y="3193"/>
                    <a:pt x="5282" y="3199"/>
                  </a:cubicBezTo>
                  <a:cubicBezTo>
                    <a:pt x="5282" y="3194"/>
                    <a:pt x="5284" y="3192"/>
                    <a:pt x="5286" y="3192"/>
                  </a:cubicBezTo>
                  <a:cubicBezTo>
                    <a:pt x="5292" y="3192"/>
                    <a:pt x="5304" y="3203"/>
                    <a:pt x="5310" y="3203"/>
                  </a:cubicBezTo>
                  <a:cubicBezTo>
                    <a:pt x="5314" y="3203"/>
                    <a:pt x="5316" y="3200"/>
                    <a:pt x="5316" y="3193"/>
                  </a:cubicBezTo>
                  <a:lnTo>
                    <a:pt x="5316" y="3182"/>
                  </a:lnTo>
                  <a:cubicBezTo>
                    <a:pt x="5316" y="3182"/>
                    <a:pt x="5316" y="3188"/>
                    <a:pt x="5321" y="3193"/>
                  </a:cubicBezTo>
                  <a:cubicBezTo>
                    <a:pt x="5321" y="3184"/>
                    <a:pt x="5323" y="3183"/>
                    <a:pt x="5325" y="3183"/>
                  </a:cubicBezTo>
                  <a:cubicBezTo>
                    <a:pt x="5327" y="3183"/>
                    <a:pt x="5328" y="3183"/>
                    <a:pt x="5330" y="3183"/>
                  </a:cubicBezTo>
                  <a:cubicBezTo>
                    <a:pt x="5331" y="3183"/>
                    <a:pt x="5333" y="3182"/>
                    <a:pt x="5333" y="3176"/>
                  </a:cubicBezTo>
                  <a:cubicBezTo>
                    <a:pt x="5339" y="3184"/>
                    <a:pt x="5343" y="3187"/>
                    <a:pt x="5346" y="3187"/>
                  </a:cubicBezTo>
                  <a:cubicBezTo>
                    <a:pt x="5352" y="3187"/>
                    <a:pt x="5353" y="3178"/>
                    <a:pt x="5359" y="3178"/>
                  </a:cubicBezTo>
                  <a:cubicBezTo>
                    <a:pt x="5361" y="3178"/>
                    <a:pt x="5363" y="3179"/>
                    <a:pt x="5366" y="3182"/>
                  </a:cubicBezTo>
                  <a:lnTo>
                    <a:pt x="5361" y="3176"/>
                  </a:lnTo>
                  <a:cubicBezTo>
                    <a:pt x="5361" y="3173"/>
                    <a:pt x="5361" y="3172"/>
                    <a:pt x="5362" y="3172"/>
                  </a:cubicBezTo>
                  <a:cubicBezTo>
                    <a:pt x="5364" y="3172"/>
                    <a:pt x="5366" y="3178"/>
                    <a:pt x="5366" y="3182"/>
                  </a:cubicBezTo>
                  <a:cubicBezTo>
                    <a:pt x="5366" y="3171"/>
                    <a:pt x="5361" y="3171"/>
                    <a:pt x="5361" y="3171"/>
                  </a:cubicBezTo>
                  <a:cubicBezTo>
                    <a:pt x="5365" y="3164"/>
                    <a:pt x="5372" y="3162"/>
                    <a:pt x="5380" y="3162"/>
                  </a:cubicBezTo>
                  <a:cubicBezTo>
                    <a:pt x="5390" y="3162"/>
                    <a:pt x="5401" y="3165"/>
                    <a:pt x="5411" y="3165"/>
                  </a:cubicBezTo>
                  <a:cubicBezTo>
                    <a:pt x="5421" y="3165"/>
                    <a:pt x="5405" y="3135"/>
                    <a:pt x="5408" y="3135"/>
                  </a:cubicBezTo>
                  <a:lnTo>
                    <a:pt x="5408" y="3135"/>
                  </a:lnTo>
                  <a:cubicBezTo>
                    <a:pt x="5409" y="3135"/>
                    <a:pt x="5410" y="3136"/>
                    <a:pt x="5411" y="3137"/>
                  </a:cubicBezTo>
                  <a:lnTo>
                    <a:pt x="5417" y="3154"/>
                  </a:lnTo>
                  <a:cubicBezTo>
                    <a:pt x="5422" y="3132"/>
                    <a:pt x="5439" y="3143"/>
                    <a:pt x="5445" y="3126"/>
                  </a:cubicBezTo>
                  <a:cubicBezTo>
                    <a:pt x="5445" y="3132"/>
                    <a:pt x="5445" y="3132"/>
                    <a:pt x="5445" y="3132"/>
                  </a:cubicBezTo>
                  <a:cubicBezTo>
                    <a:pt x="5446" y="3135"/>
                    <a:pt x="5447" y="3136"/>
                    <a:pt x="5448" y="3136"/>
                  </a:cubicBezTo>
                  <a:cubicBezTo>
                    <a:pt x="5450" y="3136"/>
                    <a:pt x="5450" y="3128"/>
                    <a:pt x="5450" y="3120"/>
                  </a:cubicBezTo>
                  <a:cubicBezTo>
                    <a:pt x="5450" y="3120"/>
                    <a:pt x="5450" y="3132"/>
                    <a:pt x="5456" y="3132"/>
                  </a:cubicBezTo>
                  <a:cubicBezTo>
                    <a:pt x="5457" y="3132"/>
                    <a:pt x="5457" y="3133"/>
                    <a:pt x="5458" y="3133"/>
                  </a:cubicBezTo>
                  <a:cubicBezTo>
                    <a:pt x="5460" y="3133"/>
                    <a:pt x="5458" y="3125"/>
                    <a:pt x="5460" y="3125"/>
                  </a:cubicBezTo>
                  <a:cubicBezTo>
                    <a:pt x="5460" y="3125"/>
                    <a:pt x="5461" y="3125"/>
                    <a:pt x="5461" y="3126"/>
                  </a:cubicBezTo>
                  <a:cubicBezTo>
                    <a:pt x="5461" y="3126"/>
                    <a:pt x="5461" y="3132"/>
                    <a:pt x="5461" y="3132"/>
                  </a:cubicBezTo>
                  <a:cubicBezTo>
                    <a:pt x="5461" y="3126"/>
                    <a:pt x="5467" y="3132"/>
                    <a:pt x="5461" y="3120"/>
                  </a:cubicBezTo>
                  <a:cubicBezTo>
                    <a:pt x="5466" y="3120"/>
                    <a:pt x="5467" y="3113"/>
                    <a:pt x="5470" y="3113"/>
                  </a:cubicBezTo>
                  <a:cubicBezTo>
                    <a:pt x="5471" y="3113"/>
                    <a:pt x="5471" y="3114"/>
                    <a:pt x="5473" y="3115"/>
                  </a:cubicBezTo>
                  <a:cubicBezTo>
                    <a:pt x="5471" y="3111"/>
                    <a:pt x="5471" y="3111"/>
                    <a:pt x="5473" y="3111"/>
                  </a:cubicBezTo>
                  <a:cubicBezTo>
                    <a:pt x="5473" y="3111"/>
                    <a:pt x="5474" y="3111"/>
                    <a:pt x="5475" y="3111"/>
                  </a:cubicBezTo>
                  <a:cubicBezTo>
                    <a:pt x="5477" y="3111"/>
                    <a:pt x="5478" y="3109"/>
                    <a:pt x="5473" y="3098"/>
                  </a:cubicBezTo>
                  <a:lnTo>
                    <a:pt x="5473" y="3098"/>
                  </a:lnTo>
                  <a:cubicBezTo>
                    <a:pt x="5478" y="3108"/>
                    <a:pt x="5482" y="3111"/>
                    <a:pt x="5484" y="3111"/>
                  </a:cubicBezTo>
                  <a:cubicBezTo>
                    <a:pt x="5488" y="3111"/>
                    <a:pt x="5489" y="3107"/>
                    <a:pt x="5489" y="3104"/>
                  </a:cubicBezTo>
                  <a:cubicBezTo>
                    <a:pt x="5489" y="3109"/>
                    <a:pt x="5489" y="3109"/>
                    <a:pt x="5495" y="3115"/>
                  </a:cubicBezTo>
                  <a:cubicBezTo>
                    <a:pt x="5495" y="3115"/>
                    <a:pt x="5501" y="3109"/>
                    <a:pt x="5495" y="3098"/>
                  </a:cubicBezTo>
                  <a:lnTo>
                    <a:pt x="5495" y="3098"/>
                  </a:lnTo>
                  <a:cubicBezTo>
                    <a:pt x="5497" y="3103"/>
                    <a:pt x="5499" y="3105"/>
                    <a:pt x="5500" y="3105"/>
                  </a:cubicBezTo>
                  <a:cubicBezTo>
                    <a:pt x="5502" y="3105"/>
                    <a:pt x="5500" y="3094"/>
                    <a:pt x="5504" y="3094"/>
                  </a:cubicBezTo>
                  <a:cubicBezTo>
                    <a:pt x="5505" y="3094"/>
                    <a:pt x="5508" y="3097"/>
                    <a:pt x="5512" y="3104"/>
                  </a:cubicBezTo>
                  <a:cubicBezTo>
                    <a:pt x="5517" y="3092"/>
                    <a:pt x="5517" y="3081"/>
                    <a:pt x="5523" y="3070"/>
                  </a:cubicBezTo>
                  <a:lnTo>
                    <a:pt x="5523" y="3070"/>
                  </a:lnTo>
                  <a:cubicBezTo>
                    <a:pt x="5534" y="3092"/>
                    <a:pt x="5517" y="3076"/>
                    <a:pt x="5529" y="3098"/>
                  </a:cubicBezTo>
                  <a:cubicBezTo>
                    <a:pt x="5529" y="3087"/>
                    <a:pt x="5529" y="3070"/>
                    <a:pt x="5534" y="3070"/>
                  </a:cubicBezTo>
                  <a:cubicBezTo>
                    <a:pt x="5540" y="3070"/>
                    <a:pt x="5540" y="3076"/>
                    <a:pt x="5540" y="3081"/>
                  </a:cubicBezTo>
                  <a:cubicBezTo>
                    <a:pt x="5545" y="3070"/>
                    <a:pt x="5557" y="3076"/>
                    <a:pt x="5557" y="3064"/>
                  </a:cubicBezTo>
                  <a:cubicBezTo>
                    <a:pt x="5552" y="3056"/>
                    <a:pt x="5551" y="3044"/>
                    <a:pt x="5549" y="3037"/>
                  </a:cubicBezTo>
                  <a:lnTo>
                    <a:pt x="5549" y="3037"/>
                  </a:lnTo>
                  <a:cubicBezTo>
                    <a:pt x="5555" y="3047"/>
                    <a:pt x="5557" y="3038"/>
                    <a:pt x="5564" y="3053"/>
                  </a:cubicBezTo>
                  <a:lnTo>
                    <a:pt x="5564" y="3053"/>
                  </a:lnTo>
                  <a:cubicBezTo>
                    <a:pt x="5563" y="3053"/>
                    <a:pt x="5563" y="3053"/>
                    <a:pt x="5562" y="3053"/>
                  </a:cubicBezTo>
                  <a:lnTo>
                    <a:pt x="5562" y="3053"/>
                  </a:lnTo>
                  <a:cubicBezTo>
                    <a:pt x="5563" y="3054"/>
                    <a:pt x="5564" y="3056"/>
                    <a:pt x="5565" y="3057"/>
                  </a:cubicBezTo>
                  <a:lnTo>
                    <a:pt x="5565" y="3057"/>
                  </a:lnTo>
                  <a:cubicBezTo>
                    <a:pt x="5565" y="3056"/>
                    <a:pt x="5564" y="3054"/>
                    <a:pt x="5564" y="3053"/>
                  </a:cubicBezTo>
                  <a:lnTo>
                    <a:pt x="5564" y="3053"/>
                  </a:lnTo>
                  <a:cubicBezTo>
                    <a:pt x="5568" y="3054"/>
                    <a:pt x="5568" y="3059"/>
                    <a:pt x="5568" y="3064"/>
                  </a:cubicBezTo>
                  <a:cubicBezTo>
                    <a:pt x="5573" y="3059"/>
                    <a:pt x="5568" y="3048"/>
                    <a:pt x="5568" y="3048"/>
                  </a:cubicBezTo>
                  <a:lnTo>
                    <a:pt x="5568" y="3048"/>
                  </a:lnTo>
                  <a:cubicBezTo>
                    <a:pt x="5571" y="3051"/>
                    <a:pt x="5573" y="3052"/>
                    <a:pt x="5573" y="3054"/>
                  </a:cubicBezTo>
                  <a:lnTo>
                    <a:pt x="5573" y="3054"/>
                  </a:lnTo>
                  <a:cubicBezTo>
                    <a:pt x="5572" y="3046"/>
                    <a:pt x="5569" y="3042"/>
                    <a:pt x="5573" y="3042"/>
                  </a:cubicBezTo>
                  <a:cubicBezTo>
                    <a:pt x="5573" y="3048"/>
                    <a:pt x="5579" y="3048"/>
                    <a:pt x="5579" y="3048"/>
                  </a:cubicBezTo>
                  <a:cubicBezTo>
                    <a:pt x="5585" y="3048"/>
                    <a:pt x="5579" y="3025"/>
                    <a:pt x="5585" y="3025"/>
                  </a:cubicBezTo>
                  <a:cubicBezTo>
                    <a:pt x="5596" y="3048"/>
                    <a:pt x="5590" y="3031"/>
                    <a:pt x="5601" y="3048"/>
                  </a:cubicBezTo>
                  <a:lnTo>
                    <a:pt x="5601" y="3042"/>
                  </a:lnTo>
                  <a:lnTo>
                    <a:pt x="5596" y="3036"/>
                  </a:lnTo>
                  <a:cubicBezTo>
                    <a:pt x="5601" y="3036"/>
                    <a:pt x="5597" y="3024"/>
                    <a:pt x="5600" y="3024"/>
                  </a:cubicBezTo>
                  <a:lnTo>
                    <a:pt x="5600" y="3024"/>
                  </a:lnTo>
                  <a:cubicBezTo>
                    <a:pt x="5600" y="3024"/>
                    <a:pt x="5601" y="3024"/>
                    <a:pt x="5601" y="3025"/>
                  </a:cubicBezTo>
                  <a:cubicBezTo>
                    <a:pt x="5601" y="3014"/>
                    <a:pt x="5590" y="3003"/>
                    <a:pt x="5596" y="3003"/>
                  </a:cubicBezTo>
                  <a:lnTo>
                    <a:pt x="5596" y="3003"/>
                  </a:lnTo>
                  <a:cubicBezTo>
                    <a:pt x="5596" y="3008"/>
                    <a:pt x="5601" y="3003"/>
                    <a:pt x="5607" y="3014"/>
                  </a:cubicBezTo>
                  <a:cubicBezTo>
                    <a:pt x="5607" y="3008"/>
                    <a:pt x="5607" y="3003"/>
                    <a:pt x="5607" y="3003"/>
                  </a:cubicBezTo>
                  <a:cubicBezTo>
                    <a:pt x="5611" y="3007"/>
                    <a:pt x="5615" y="3013"/>
                    <a:pt x="5617" y="3018"/>
                  </a:cubicBezTo>
                  <a:lnTo>
                    <a:pt x="5617" y="3018"/>
                  </a:lnTo>
                  <a:cubicBezTo>
                    <a:pt x="5616" y="3013"/>
                    <a:pt x="5621" y="3015"/>
                    <a:pt x="5620" y="3008"/>
                  </a:cubicBezTo>
                  <a:lnTo>
                    <a:pt x="5620" y="3008"/>
                  </a:lnTo>
                  <a:cubicBezTo>
                    <a:pt x="5621" y="3012"/>
                    <a:pt x="5624" y="3014"/>
                    <a:pt x="5624" y="3014"/>
                  </a:cubicBezTo>
                  <a:lnTo>
                    <a:pt x="5618" y="3003"/>
                  </a:lnTo>
                  <a:lnTo>
                    <a:pt x="5618" y="3003"/>
                  </a:lnTo>
                  <a:cubicBezTo>
                    <a:pt x="5624" y="3008"/>
                    <a:pt x="5624" y="3008"/>
                    <a:pt x="5629" y="3014"/>
                  </a:cubicBezTo>
                  <a:cubicBezTo>
                    <a:pt x="5634" y="3014"/>
                    <a:pt x="5623" y="3002"/>
                    <a:pt x="5623" y="3002"/>
                  </a:cubicBezTo>
                  <a:lnTo>
                    <a:pt x="5623" y="3002"/>
                  </a:lnTo>
                  <a:cubicBezTo>
                    <a:pt x="5623" y="3002"/>
                    <a:pt x="5623" y="3002"/>
                    <a:pt x="5624" y="3003"/>
                  </a:cubicBezTo>
                  <a:cubicBezTo>
                    <a:pt x="5624" y="3003"/>
                    <a:pt x="5629" y="3008"/>
                    <a:pt x="5629" y="3008"/>
                  </a:cubicBezTo>
                  <a:cubicBezTo>
                    <a:pt x="5634" y="3008"/>
                    <a:pt x="5635" y="3001"/>
                    <a:pt x="5638" y="3001"/>
                  </a:cubicBezTo>
                  <a:cubicBezTo>
                    <a:pt x="5639" y="3001"/>
                    <a:pt x="5639" y="3002"/>
                    <a:pt x="5641" y="3003"/>
                  </a:cubicBezTo>
                  <a:cubicBezTo>
                    <a:pt x="5646" y="3014"/>
                    <a:pt x="5641" y="3008"/>
                    <a:pt x="5646" y="3020"/>
                  </a:cubicBezTo>
                  <a:cubicBezTo>
                    <a:pt x="5652" y="3014"/>
                    <a:pt x="5652" y="2992"/>
                    <a:pt x="5657" y="2992"/>
                  </a:cubicBezTo>
                  <a:cubicBezTo>
                    <a:pt x="5654" y="2986"/>
                    <a:pt x="5654" y="2984"/>
                    <a:pt x="5655" y="2984"/>
                  </a:cubicBezTo>
                  <a:lnTo>
                    <a:pt x="5655" y="2984"/>
                  </a:lnTo>
                  <a:cubicBezTo>
                    <a:pt x="5656" y="2984"/>
                    <a:pt x="5663" y="2992"/>
                    <a:pt x="5666" y="2994"/>
                  </a:cubicBezTo>
                  <a:lnTo>
                    <a:pt x="5666" y="2994"/>
                  </a:lnTo>
                  <a:cubicBezTo>
                    <a:pt x="5666" y="2997"/>
                    <a:pt x="5669" y="3003"/>
                    <a:pt x="5669" y="3003"/>
                  </a:cubicBezTo>
                  <a:cubicBezTo>
                    <a:pt x="5674" y="3003"/>
                    <a:pt x="5674" y="2992"/>
                    <a:pt x="5680" y="2980"/>
                  </a:cubicBezTo>
                  <a:lnTo>
                    <a:pt x="5680" y="2986"/>
                  </a:lnTo>
                  <a:cubicBezTo>
                    <a:pt x="5682" y="2988"/>
                    <a:pt x="5684" y="2989"/>
                    <a:pt x="5685" y="2989"/>
                  </a:cubicBezTo>
                  <a:cubicBezTo>
                    <a:pt x="5689" y="2989"/>
                    <a:pt x="5691" y="2986"/>
                    <a:pt x="5691" y="2986"/>
                  </a:cubicBezTo>
                  <a:cubicBezTo>
                    <a:pt x="5691" y="2981"/>
                    <a:pt x="5695" y="2981"/>
                    <a:pt x="5693" y="2977"/>
                  </a:cubicBezTo>
                  <a:lnTo>
                    <a:pt x="5693" y="2977"/>
                  </a:lnTo>
                  <a:cubicBezTo>
                    <a:pt x="5697" y="2981"/>
                    <a:pt x="5699" y="2983"/>
                    <a:pt x="5701" y="2983"/>
                  </a:cubicBezTo>
                  <a:cubicBezTo>
                    <a:pt x="5706" y="2983"/>
                    <a:pt x="5704" y="2967"/>
                    <a:pt x="5709" y="2967"/>
                  </a:cubicBezTo>
                  <a:cubicBezTo>
                    <a:pt x="5711" y="2967"/>
                    <a:pt x="5714" y="2969"/>
                    <a:pt x="5719" y="2975"/>
                  </a:cubicBezTo>
                  <a:cubicBezTo>
                    <a:pt x="5719" y="2975"/>
                    <a:pt x="5719" y="2980"/>
                    <a:pt x="5719" y="2980"/>
                  </a:cubicBezTo>
                  <a:lnTo>
                    <a:pt x="5725" y="2969"/>
                  </a:lnTo>
                  <a:cubicBezTo>
                    <a:pt x="5719" y="2964"/>
                    <a:pt x="5719" y="2964"/>
                    <a:pt x="5713" y="2958"/>
                  </a:cubicBezTo>
                  <a:cubicBezTo>
                    <a:pt x="5713" y="2952"/>
                    <a:pt x="5713" y="2947"/>
                    <a:pt x="5713" y="2947"/>
                  </a:cubicBezTo>
                  <a:cubicBezTo>
                    <a:pt x="5713" y="2950"/>
                    <a:pt x="5716" y="2954"/>
                    <a:pt x="5719" y="2958"/>
                  </a:cubicBezTo>
                  <a:lnTo>
                    <a:pt x="5719" y="2958"/>
                  </a:lnTo>
                  <a:lnTo>
                    <a:pt x="5725" y="2969"/>
                  </a:lnTo>
                  <a:cubicBezTo>
                    <a:pt x="5725" y="2966"/>
                    <a:pt x="5722" y="2962"/>
                    <a:pt x="5719" y="2958"/>
                  </a:cubicBezTo>
                  <a:lnTo>
                    <a:pt x="5719" y="2958"/>
                  </a:lnTo>
                  <a:cubicBezTo>
                    <a:pt x="5721" y="2961"/>
                    <a:pt x="5722" y="2962"/>
                    <a:pt x="5723" y="2962"/>
                  </a:cubicBezTo>
                  <a:cubicBezTo>
                    <a:pt x="5725" y="2962"/>
                    <a:pt x="5718" y="2945"/>
                    <a:pt x="5722" y="2945"/>
                  </a:cubicBezTo>
                  <a:lnTo>
                    <a:pt x="5722" y="2945"/>
                  </a:lnTo>
                  <a:cubicBezTo>
                    <a:pt x="5722" y="2945"/>
                    <a:pt x="5723" y="2945"/>
                    <a:pt x="5725" y="2947"/>
                  </a:cubicBezTo>
                  <a:lnTo>
                    <a:pt x="5725" y="2952"/>
                  </a:lnTo>
                  <a:cubicBezTo>
                    <a:pt x="5725" y="2947"/>
                    <a:pt x="5725" y="2941"/>
                    <a:pt x="5730" y="2941"/>
                  </a:cubicBezTo>
                  <a:cubicBezTo>
                    <a:pt x="5736" y="2952"/>
                    <a:pt x="5730" y="2947"/>
                    <a:pt x="5730" y="2958"/>
                  </a:cubicBezTo>
                  <a:cubicBezTo>
                    <a:pt x="5735" y="2958"/>
                    <a:pt x="5732" y="2944"/>
                    <a:pt x="5734" y="2944"/>
                  </a:cubicBezTo>
                  <a:lnTo>
                    <a:pt x="5734" y="2944"/>
                  </a:lnTo>
                  <a:cubicBezTo>
                    <a:pt x="5734" y="2944"/>
                    <a:pt x="5735" y="2945"/>
                    <a:pt x="5736" y="2947"/>
                  </a:cubicBezTo>
                  <a:cubicBezTo>
                    <a:pt x="5736" y="2947"/>
                    <a:pt x="5736" y="2947"/>
                    <a:pt x="5736" y="2952"/>
                  </a:cubicBezTo>
                  <a:cubicBezTo>
                    <a:pt x="5741" y="2964"/>
                    <a:pt x="5741" y="2964"/>
                    <a:pt x="5741" y="2964"/>
                  </a:cubicBezTo>
                  <a:lnTo>
                    <a:pt x="5753" y="2969"/>
                  </a:lnTo>
                  <a:lnTo>
                    <a:pt x="5747" y="2964"/>
                  </a:lnTo>
                  <a:cubicBezTo>
                    <a:pt x="5741" y="2930"/>
                    <a:pt x="5753" y="2952"/>
                    <a:pt x="5747" y="2936"/>
                  </a:cubicBezTo>
                  <a:lnTo>
                    <a:pt x="5747" y="2936"/>
                  </a:lnTo>
                  <a:cubicBezTo>
                    <a:pt x="5753" y="2952"/>
                    <a:pt x="5753" y="2947"/>
                    <a:pt x="5758" y="2958"/>
                  </a:cubicBezTo>
                  <a:cubicBezTo>
                    <a:pt x="5758" y="2964"/>
                    <a:pt x="5764" y="2964"/>
                    <a:pt x="5764" y="2969"/>
                  </a:cubicBezTo>
                  <a:cubicBezTo>
                    <a:pt x="5764" y="2966"/>
                    <a:pt x="5764" y="2965"/>
                    <a:pt x="5765" y="2965"/>
                  </a:cubicBezTo>
                  <a:cubicBezTo>
                    <a:pt x="5766" y="2965"/>
                    <a:pt x="5767" y="2966"/>
                    <a:pt x="5768" y="2966"/>
                  </a:cubicBezTo>
                  <a:cubicBezTo>
                    <a:pt x="5769" y="2966"/>
                    <a:pt x="5769" y="2965"/>
                    <a:pt x="5769" y="2958"/>
                  </a:cubicBezTo>
                  <a:cubicBezTo>
                    <a:pt x="5769" y="2954"/>
                    <a:pt x="5771" y="2952"/>
                    <a:pt x="5772" y="2952"/>
                  </a:cubicBezTo>
                  <a:cubicBezTo>
                    <a:pt x="5775" y="2952"/>
                    <a:pt x="5779" y="2956"/>
                    <a:pt x="5782" y="2956"/>
                  </a:cubicBezTo>
                  <a:cubicBezTo>
                    <a:pt x="5785" y="2956"/>
                    <a:pt x="5786" y="2954"/>
                    <a:pt x="5786" y="2947"/>
                  </a:cubicBezTo>
                  <a:cubicBezTo>
                    <a:pt x="5786" y="2936"/>
                    <a:pt x="5781" y="2924"/>
                    <a:pt x="5786" y="2913"/>
                  </a:cubicBezTo>
                  <a:cubicBezTo>
                    <a:pt x="5786" y="2919"/>
                    <a:pt x="5786" y="2930"/>
                    <a:pt x="5786" y="2930"/>
                  </a:cubicBezTo>
                  <a:cubicBezTo>
                    <a:pt x="5788" y="2932"/>
                    <a:pt x="5789" y="2932"/>
                    <a:pt x="5791" y="2932"/>
                  </a:cubicBezTo>
                  <a:cubicBezTo>
                    <a:pt x="5795" y="2932"/>
                    <a:pt x="5797" y="2928"/>
                    <a:pt x="5797" y="2924"/>
                  </a:cubicBezTo>
                  <a:cubicBezTo>
                    <a:pt x="5792" y="2919"/>
                    <a:pt x="5786" y="2908"/>
                    <a:pt x="5786" y="2908"/>
                  </a:cubicBezTo>
                  <a:cubicBezTo>
                    <a:pt x="5785" y="2905"/>
                    <a:pt x="5784" y="2904"/>
                    <a:pt x="5784" y="2904"/>
                  </a:cubicBezTo>
                  <a:lnTo>
                    <a:pt x="5784" y="2904"/>
                  </a:lnTo>
                  <a:cubicBezTo>
                    <a:pt x="5783" y="2904"/>
                    <a:pt x="5784" y="2909"/>
                    <a:pt x="5782" y="2909"/>
                  </a:cubicBezTo>
                  <a:cubicBezTo>
                    <a:pt x="5782" y="2909"/>
                    <a:pt x="5781" y="2908"/>
                    <a:pt x="5781" y="2908"/>
                  </a:cubicBezTo>
                  <a:cubicBezTo>
                    <a:pt x="5781" y="2902"/>
                    <a:pt x="5775" y="2896"/>
                    <a:pt x="5775" y="2896"/>
                  </a:cubicBezTo>
                  <a:cubicBezTo>
                    <a:pt x="5774" y="2896"/>
                    <a:pt x="5774" y="2896"/>
                    <a:pt x="5773" y="2896"/>
                  </a:cubicBezTo>
                  <a:cubicBezTo>
                    <a:pt x="5771" y="2896"/>
                    <a:pt x="5773" y="2905"/>
                    <a:pt x="5772" y="2905"/>
                  </a:cubicBezTo>
                  <a:cubicBezTo>
                    <a:pt x="5771" y="2905"/>
                    <a:pt x="5771" y="2904"/>
                    <a:pt x="5769" y="2902"/>
                  </a:cubicBezTo>
                  <a:lnTo>
                    <a:pt x="5769" y="2902"/>
                  </a:lnTo>
                  <a:cubicBezTo>
                    <a:pt x="5764" y="2908"/>
                    <a:pt x="5775" y="2913"/>
                    <a:pt x="5775" y="2930"/>
                  </a:cubicBezTo>
                  <a:lnTo>
                    <a:pt x="5758" y="2902"/>
                  </a:lnTo>
                  <a:lnTo>
                    <a:pt x="5764" y="2913"/>
                  </a:lnTo>
                  <a:cubicBezTo>
                    <a:pt x="5764" y="2913"/>
                    <a:pt x="5758" y="2913"/>
                    <a:pt x="5758" y="2908"/>
                  </a:cubicBezTo>
                  <a:lnTo>
                    <a:pt x="5758" y="2908"/>
                  </a:lnTo>
                  <a:cubicBezTo>
                    <a:pt x="5758" y="2919"/>
                    <a:pt x="5764" y="2913"/>
                    <a:pt x="5764" y="2924"/>
                  </a:cubicBezTo>
                  <a:cubicBezTo>
                    <a:pt x="5762" y="2921"/>
                    <a:pt x="5761" y="2920"/>
                    <a:pt x="5759" y="2920"/>
                  </a:cubicBezTo>
                  <a:cubicBezTo>
                    <a:pt x="5759" y="2920"/>
                    <a:pt x="5758" y="2920"/>
                    <a:pt x="5758" y="2920"/>
                  </a:cubicBezTo>
                  <a:cubicBezTo>
                    <a:pt x="5755" y="2920"/>
                    <a:pt x="5753" y="2919"/>
                    <a:pt x="5747" y="2908"/>
                  </a:cubicBezTo>
                  <a:lnTo>
                    <a:pt x="5747" y="2908"/>
                  </a:lnTo>
                  <a:cubicBezTo>
                    <a:pt x="5753" y="2919"/>
                    <a:pt x="5753" y="2919"/>
                    <a:pt x="5753" y="2924"/>
                  </a:cubicBezTo>
                  <a:cubicBezTo>
                    <a:pt x="5749" y="2918"/>
                    <a:pt x="5748" y="2915"/>
                    <a:pt x="5748" y="2915"/>
                  </a:cubicBezTo>
                  <a:lnTo>
                    <a:pt x="5748" y="2915"/>
                  </a:lnTo>
                  <a:cubicBezTo>
                    <a:pt x="5747" y="2915"/>
                    <a:pt x="5749" y="2922"/>
                    <a:pt x="5749" y="2922"/>
                  </a:cubicBezTo>
                  <a:cubicBezTo>
                    <a:pt x="5748" y="2922"/>
                    <a:pt x="5748" y="2921"/>
                    <a:pt x="5747" y="2919"/>
                  </a:cubicBezTo>
                  <a:cubicBezTo>
                    <a:pt x="5741" y="2908"/>
                    <a:pt x="5747" y="2913"/>
                    <a:pt x="5736" y="2908"/>
                  </a:cubicBezTo>
                  <a:lnTo>
                    <a:pt x="5736" y="2908"/>
                  </a:lnTo>
                  <a:cubicBezTo>
                    <a:pt x="5739" y="2912"/>
                    <a:pt x="5740" y="2914"/>
                    <a:pt x="5740" y="2914"/>
                  </a:cubicBezTo>
                  <a:cubicBezTo>
                    <a:pt x="5739" y="2914"/>
                    <a:pt x="5733" y="2907"/>
                    <a:pt x="5731" y="2907"/>
                  </a:cubicBezTo>
                  <a:cubicBezTo>
                    <a:pt x="5730" y="2907"/>
                    <a:pt x="5730" y="2907"/>
                    <a:pt x="5730" y="2908"/>
                  </a:cubicBezTo>
                  <a:cubicBezTo>
                    <a:pt x="5730" y="2908"/>
                    <a:pt x="5730" y="2902"/>
                    <a:pt x="5725" y="2902"/>
                  </a:cubicBezTo>
                  <a:lnTo>
                    <a:pt x="5725" y="2902"/>
                  </a:lnTo>
                  <a:cubicBezTo>
                    <a:pt x="5725" y="2902"/>
                    <a:pt x="5730" y="2913"/>
                    <a:pt x="5730" y="2919"/>
                  </a:cubicBezTo>
                  <a:cubicBezTo>
                    <a:pt x="5730" y="2919"/>
                    <a:pt x="5725" y="2919"/>
                    <a:pt x="5725" y="2924"/>
                  </a:cubicBezTo>
                  <a:cubicBezTo>
                    <a:pt x="5725" y="2919"/>
                    <a:pt x="5713" y="2919"/>
                    <a:pt x="5708" y="2913"/>
                  </a:cubicBezTo>
                  <a:lnTo>
                    <a:pt x="5708" y="2913"/>
                  </a:lnTo>
                  <a:cubicBezTo>
                    <a:pt x="5713" y="2930"/>
                    <a:pt x="5708" y="2924"/>
                    <a:pt x="5708" y="2930"/>
                  </a:cubicBezTo>
                  <a:cubicBezTo>
                    <a:pt x="5702" y="2919"/>
                    <a:pt x="5702" y="2919"/>
                    <a:pt x="5702" y="2913"/>
                  </a:cubicBezTo>
                  <a:lnTo>
                    <a:pt x="5697" y="2913"/>
                  </a:lnTo>
                  <a:cubicBezTo>
                    <a:pt x="5692" y="2913"/>
                    <a:pt x="5695" y="2926"/>
                    <a:pt x="5689" y="2926"/>
                  </a:cubicBezTo>
                  <a:cubicBezTo>
                    <a:pt x="5688" y="2926"/>
                    <a:pt x="5687" y="2925"/>
                    <a:pt x="5685" y="2924"/>
                  </a:cubicBezTo>
                  <a:lnTo>
                    <a:pt x="5685" y="2924"/>
                  </a:lnTo>
                  <a:cubicBezTo>
                    <a:pt x="5688" y="2930"/>
                    <a:pt x="5692" y="2937"/>
                    <a:pt x="5696" y="2944"/>
                  </a:cubicBezTo>
                  <a:lnTo>
                    <a:pt x="5696" y="2944"/>
                  </a:lnTo>
                  <a:cubicBezTo>
                    <a:pt x="5695" y="2945"/>
                    <a:pt x="5694" y="2947"/>
                    <a:pt x="5691" y="2947"/>
                  </a:cubicBezTo>
                  <a:lnTo>
                    <a:pt x="5691" y="2936"/>
                  </a:lnTo>
                  <a:cubicBezTo>
                    <a:pt x="5690" y="2935"/>
                    <a:pt x="5690" y="2934"/>
                    <a:pt x="5689" y="2934"/>
                  </a:cubicBezTo>
                  <a:lnTo>
                    <a:pt x="5689" y="2934"/>
                  </a:lnTo>
                  <a:cubicBezTo>
                    <a:pt x="5688" y="2934"/>
                    <a:pt x="5688" y="2937"/>
                    <a:pt x="5689" y="2939"/>
                  </a:cubicBezTo>
                  <a:lnTo>
                    <a:pt x="5689" y="2939"/>
                  </a:lnTo>
                  <a:cubicBezTo>
                    <a:pt x="5685" y="2936"/>
                    <a:pt x="5685" y="2935"/>
                    <a:pt x="5685" y="2930"/>
                  </a:cubicBezTo>
                  <a:cubicBezTo>
                    <a:pt x="5685" y="2930"/>
                    <a:pt x="5680" y="2924"/>
                    <a:pt x="5674" y="2919"/>
                  </a:cubicBezTo>
                  <a:lnTo>
                    <a:pt x="5674" y="2919"/>
                  </a:lnTo>
                  <a:cubicBezTo>
                    <a:pt x="5680" y="2924"/>
                    <a:pt x="5680" y="2930"/>
                    <a:pt x="5680" y="2936"/>
                  </a:cubicBezTo>
                  <a:cubicBezTo>
                    <a:pt x="5680" y="2936"/>
                    <a:pt x="5676" y="2928"/>
                    <a:pt x="5671" y="2922"/>
                  </a:cubicBezTo>
                  <a:lnTo>
                    <a:pt x="5671" y="2922"/>
                  </a:lnTo>
                  <a:cubicBezTo>
                    <a:pt x="5672" y="2923"/>
                    <a:pt x="5670" y="2924"/>
                    <a:pt x="5674" y="2936"/>
                  </a:cubicBezTo>
                  <a:cubicBezTo>
                    <a:pt x="5674" y="2936"/>
                    <a:pt x="5669" y="2930"/>
                    <a:pt x="5669" y="2924"/>
                  </a:cubicBezTo>
                  <a:cubicBezTo>
                    <a:pt x="5669" y="2930"/>
                    <a:pt x="5657" y="2930"/>
                    <a:pt x="5669" y="2941"/>
                  </a:cubicBezTo>
                  <a:lnTo>
                    <a:pt x="5669" y="2947"/>
                  </a:lnTo>
                  <a:cubicBezTo>
                    <a:pt x="5669" y="2950"/>
                    <a:pt x="5667" y="2951"/>
                    <a:pt x="5665" y="2951"/>
                  </a:cubicBezTo>
                  <a:cubicBezTo>
                    <a:pt x="5662" y="2951"/>
                    <a:pt x="5658" y="2948"/>
                    <a:pt x="5655" y="2948"/>
                  </a:cubicBezTo>
                  <a:cubicBezTo>
                    <a:pt x="5653" y="2948"/>
                    <a:pt x="5652" y="2949"/>
                    <a:pt x="5652" y="2952"/>
                  </a:cubicBezTo>
                  <a:lnTo>
                    <a:pt x="5646" y="2947"/>
                  </a:lnTo>
                  <a:cubicBezTo>
                    <a:pt x="5646" y="2952"/>
                    <a:pt x="5641" y="2952"/>
                    <a:pt x="5641" y="2964"/>
                  </a:cubicBezTo>
                  <a:cubicBezTo>
                    <a:pt x="5641" y="2964"/>
                    <a:pt x="5635" y="2958"/>
                    <a:pt x="5635" y="2952"/>
                  </a:cubicBezTo>
                  <a:cubicBezTo>
                    <a:pt x="5635" y="2952"/>
                    <a:pt x="5635" y="2955"/>
                    <a:pt x="5633" y="2955"/>
                  </a:cubicBezTo>
                  <a:cubicBezTo>
                    <a:pt x="5633" y="2955"/>
                    <a:pt x="5631" y="2954"/>
                    <a:pt x="5629" y="2952"/>
                  </a:cubicBezTo>
                  <a:cubicBezTo>
                    <a:pt x="5629" y="2947"/>
                    <a:pt x="5624" y="2947"/>
                    <a:pt x="5629" y="2947"/>
                  </a:cubicBezTo>
                  <a:cubicBezTo>
                    <a:pt x="5627" y="2947"/>
                    <a:pt x="5624" y="2945"/>
                    <a:pt x="5622" y="2945"/>
                  </a:cubicBezTo>
                  <a:lnTo>
                    <a:pt x="5622" y="2945"/>
                  </a:lnTo>
                  <a:cubicBezTo>
                    <a:pt x="5621" y="2945"/>
                    <a:pt x="5621" y="2947"/>
                    <a:pt x="5624" y="2952"/>
                  </a:cubicBezTo>
                  <a:cubicBezTo>
                    <a:pt x="5621" y="2946"/>
                    <a:pt x="5617" y="2943"/>
                    <a:pt x="5615" y="2943"/>
                  </a:cubicBezTo>
                  <a:cubicBezTo>
                    <a:pt x="5614" y="2943"/>
                    <a:pt x="5613" y="2945"/>
                    <a:pt x="5613" y="2947"/>
                  </a:cubicBezTo>
                  <a:lnTo>
                    <a:pt x="5618" y="2952"/>
                  </a:lnTo>
                  <a:lnTo>
                    <a:pt x="5613" y="2952"/>
                  </a:lnTo>
                  <a:lnTo>
                    <a:pt x="5607" y="2936"/>
                  </a:lnTo>
                  <a:cubicBezTo>
                    <a:pt x="5605" y="2934"/>
                    <a:pt x="5604" y="2934"/>
                    <a:pt x="5603" y="2934"/>
                  </a:cubicBezTo>
                  <a:cubicBezTo>
                    <a:pt x="5596" y="2934"/>
                    <a:pt x="5601" y="2955"/>
                    <a:pt x="5597" y="2955"/>
                  </a:cubicBezTo>
                  <a:cubicBezTo>
                    <a:pt x="5596" y="2955"/>
                    <a:pt x="5594" y="2953"/>
                    <a:pt x="5590" y="2947"/>
                  </a:cubicBezTo>
                  <a:lnTo>
                    <a:pt x="5590" y="2947"/>
                  </a:lnTo>
                  <a:cubicBezTo>
                    <a:pt x="5590" y="2958"/>
                    <a:pt x="5596" y="2952"/>
                    <a:pt x="5601" y="2964"/>
                  </a:cubicBezTo>
                  <a:cubicBezTo>
                    <a:pt x="5596" y="2964"/>
                    <a:pt x="5585" y="2947"/>
                    <a:pt x="5585" y="2947"/>
                  </a:cubicBezTo>
                  <a:cubicBezTo>
                    <a:pt x="5584" y="2946"/>
                    <a:pt x="5583" y="2946"/>
                    <a:pt x="5582" y="2946"/>
                  </a:cubicBezTo>
                  <a:lnTo>
                    <a:pt x="5582" y="2946"/>
                  </a:lnTo>
                  <a:cubicBezTo>
                    <a:pt x="5577" y="2946"/>
                    <a:pt x="5587" y="2964"/>
                    <a:pt x="5581" y="2964"/>
                  </a:cubicBezTo>
                  <a:cubicBezTo>
                    <a:pt x="5581" y="2964"/>
                    <a:pt x="5580" y="2964"/>
                    <a:pt x="5579" y="2964"/>
                  </a:cubicBezTo>
                  <a:lnTo>
                    <a:pt x="5579" y="2964"/>
                  </a:lnTo>
                  <a:cubicBezTo>
                    <a:pt x="5585" y="2969"/>
                    <a:pt x="5590" y="2980"/>
                    <a:pt x="5590" y="2992"/>
                  </a:cubicBezTo>
                  <a:cubicBezTo>
                    <a:pt x="5585" y="2992"/>
                    <a:pt x="5573" y="2969"/>
                    <a:pt x="5573" y="2964"/>
                  </a:cubicBezTo>
                  <a:lnTo>
                    <a:pt x="5573" y="2964"/>
                  </a:lnTo>
                  <a:cubicBezTo>
                    <a:pt x="5573" y="2964"/>
                    <a:pt x="5579" y="2964"/>
                    <a:pt x="5579" y="2969"/>
                  </a:cubicBezTo>
                  <a:cubicBezTo>
                    <a:pt x="5579" y="2965"/>
                    <a:pt x="5579" y="2964"/>
                    <a:pt x="5577" y="2962"/>
                  </a:cubicBezTo>
                  <a:lnTo>
                    <a:pt x="5577" y="2962"/>
                  </a:lnTo>
                  <a:cubicBezTo>
                    <a:pt x="5578" y="2962"/>
                    <a:pt x="5578" y="2963"/>
                    <a:pt x="5579" y="2964"/>
                  </a:cubicBezTo>
                  <a:lnTo>
                    <a:pt x="5574" y="2958"/>
                  </a:lnTo>
                  <a:lnTo>
                    <a:pt x="5574" y="2958"/>
                  </a:lnTo>
                  <a:cubicBezTo>
                    <a:pt x="5575" y="2960"/>
                    <a:pt x="5576" y="2961"/>
                    <a:pt x="5577" y="2962"/>
                  </a:cubicBezTo>
                  <a:lnTo>
                    <a:pt x="5577" y="2962"/>
                  </a:lnTo>
                  <a:cubicBezTo>
                    <a:pt x="5572" y="2958"/>
                    <a:pt x="5568" y="2957"/>
                    <a:pt x="5568" y="2952"/>
                  </a:cubicBezTo>
                  <a:lnTo>
                    <a:pt x="5568" y="2952"/>
                  </a:lnTo>
                  <a:cubicBezTo>
                    <a:pt x="5568" y="2958"/>
                    <a:pt x="5568" y="2958"/>
                    <a:pt x="5573" y="2964"/>
                  </a:cubicBezTo>
                  <a:cubicBezTo>
                    <a:pt x="5570" y="2962"/>
                    <a:pt x="5567" y="2961"/>
                    <a:pt x="5565" y="2961"/>
                  </a:cubicBezTo>
                  <a:cubicBezTo>
                    <a:pt x="5562" y="2961"/>
                    <a:pt x="5560" y="2964"/>
                    <a:pt x="5557" y="2964"/>
                  </a:cubicBezTo>
                  <a:cubicBezTo>
                    <a:pt x="5562" y="2964"/>
                    <a:pt x="5562" y="2969"/>
                    <a:pt x="5562" y="2969"/>
                  </a:cubicBezTo>
                  <a:cubicBezTo>
                    <a:pt x="5551" y="2969"/>
                    <a:pt x="5562" y="2980"/>
                    <a:pt x="5562" y="2986"/>
                  </a:cubicBezTo>
                  <a:cubicBezTo>
                    <a:pt x="5558" y="2982"/>
                    <a:pt x="5553" y="2973"/>
                    <a:pt x="5552" y="2973"/>
                  </a:cubicBezTo>
                  <a:cubicBezTo>
                    <a:pt x="5551" y="2973"/>
                    <a:pt x="5551" y="2974"/>
                    <a:pt x="5551" y="2975"/>
                  </a:cubicBezTo>
                  <a:cubicBezTo>
                    <a:pt x="5545" y="2969"/>
                    <a:pt x="5545" y="2964"/>
                    <a:pt x="5545" y="2958"/>
                  </a:cubicBezTo>
                  <a:cubicBezTo>
                    <a:pt x="5545" y="2961"/>
                    <a:pt x="5545" y="2962"/>
                    <a:pt x="5544" y="2962"/>
                  </a:cubicBezTo>
                  <a:cubicBezTo>
                    <a:pt x="5540" y="2962"/>
                    <a:pt x="5533" y="2952"/>
                    <a:pt x="5529" y="2952"/>
                  </a:cubicBezTo>
                  <a:lnTo>
                    <a:pt x="5529" y="2952"/>
                  </a:lnTo>
                  <a:lnTo>
                    <a:pt x="5534" y="2964"/>
                  </a:lnTo>
                  <a:cubicBezTo>
                    <a:pt x="5534" y="2964"/>
                    <a:pt x="5534" y="2964"/>
                    <a:pt x="5529" y="2958"/>
                  </a:cubicBezTo>
                  <a:lnTo>
                    <a:pt x="5529" y="2958"/>
                  </a:lnTo>
                  <a:cubicBezTo>
                    <a:pt x="5534" y="2964"/>
                    <a:pt x="5540" y="2975"/>
                    <a:pt x="5540" y="2986"/>
                  </a:cubicBezTo>
                  <a:cubicBezTo>
                    <a:pt x="5539" y="2985"/>
                    <a:pt x="5538" y="2984"/>
                    <a:pt x="5537" y="2984"/>
                  </a:cubicBezTo>
                  <a:cubicBezTo>
                    <a:pt x="5537" y="2984"/>
                    <a:pt x="5537" y="2986"/>
                    <a:pt x="5536" y="2986"/>
                  </a:cubicBezTo>
                  <a:cubicBezTo>
                    <a:pt x="5535" y="2986"/>
                    <a:pt x="5533" y="2985"/>
                    <a:pt x="5529" y="2980"/>
                  </a:cubicBezTo>
                  <a:cubicBezTo>
                    <a:pt x="5540" y="2980"/>
                    <a:pt x="5523" y="2964"/>
                    <a:pt x="5529" y="2964"/>
                  </a:cubicBezTo>
                  <a:lnTo>
                    <a:pt x="5523" y="2964"/>
                  </a:lnTo>
                  <a:cubicBezTo>
                    <a:pt x="5523" y="2958"/>
                    <a:pt x="5523" y="2958"/>
                    <a:pt x="5523" y="2958"/>
                  </a:cubicBezTo>
                  <a:cubicBezTo>
                    <a:pt x="5521" y="2956"/>
                    <a:pt x="5520" y="2955"/>
                    <a:pt x="5519" y="2955"/>
                  </a:cubicBezTo>
                  <a:lnTo>
                    <a:pt x="5519" y="2955"/>
                  </a:lnTo>
                  <a:cubicBezTo>
                    <a:pt x="5517" y="2955"/>
                    <a:pt x="5528" y="2975"/>
                    <a:pt x="5523" y="2975"/>
                  </a:cubicBezTo>
                  <a:cubicBezTo>
                    <a:pt x="5522" y="2974"/>
                    <a:pt x="5521" y="2973"/>
                    <a:pt x="5521" y="2972"/>
                  </a:cubicBezTo>
                  <a:lnTo>
                    <a:pt x="5521" y="2972"/>
                  </a:lnTo>
                  <a:cubicBezTo>
                    <a:pt x="5522" y="2976"/>
                    <a:pt x="5523" y="2981"/>
                    <a:pt x="5523" y="2986"/>
                  </a:cubicBezTo>
                  <a:cubicBezTo>
                    <a:pt x="5522" y="2985"/>
                    <a:pt x="5521" y="2984"/>
                    <a:pt x="5521" y="2984"/>
                  </a:cubicBezTo>
                  <a:lnTo>
                    <a:pt x="5521" y="2984"/>
                  </a:lnTo>
                  <a:cubicBezTo>
                    <a:pt x="5519" y="2984"/>
                    <a:pt x="5522" y="2992"/>
                    <a:pt x="5517" y="2992"/>
                  </a:cubicBezTo>
                  <a:lnTo>
                    <a:pt x="5523" y="2992"/>
                  </a:lnTo>
                  <a:cubicBezTo>
                    <a:pt x="5523" y="2997"/>
                    <a:pt x="5523" y="2997"/>
                    <a:pt x="5523" y="3003"/>
                  </a:cubicBezTo>
                  <a:cubicBezTo>
                    <a:pt x="5517" y="2997"/>
                    <a:pt x="5523" y="2997"/>
                    <a:pt x="5517" y="2997"/>
                  </a:cubicBezTo>
                  <a:cubicBezTo>
                    <a:pt x="5519" y="3000"/>
                    <a:pt x="5519" y="3000"/>
                    <a:pt x="5518" y="3000"/>
                  </a:cubicBezTo>
                  <a:cubicBezTo>
                    <a:pt x="5517" y="3000"/>
                    <a:pt x="5511" y="2994"/>
                    <a:pt x="5508" y="2994"/>
                  </a:cubicBezTo>
                  <a:cubicBezTo>
                    <a:pt x="5507" y="2994"/>
                    <a:pt x="5506" y="2995"/>
                    <a:pt x="5506" y="2997"/>
                  </a:cubicBezTo>
                  <a:cubicBezTo>
                    <a:pt x="5506" y="3008"/>
                    <a:pt x="5506" y="3003"/>
                    <a:pt x="5512" y="3014"/>
                  </a:cubicBezTo>
                  <a:cubicBezTo>
                    <a:pt x="5509" y="3010"/>
                    <a:pt x="5508" y="3009"/>
                    <a:pt x="5507" y="3009"/>
                  </a:cubicBezTo>
                  <a:lnTo>
                    <a:pt x="5507" y="3009"/>
                  </a:lnTo>
                  <a:cubicBezTo>
                    <a:pt x="5505" y="3009"/>
                    <a:pt x="5507" y="3017"/>
                    <a:pt x="5505" y="3017"/>
                  </a:cubicBezTo>
                  <a:cubicBezTo>
                    <a:pt x="5504" y="3017"/>
                    <a:pt x="5503" y="3016"/>
                    <a:pt x="5501" y="3014"/>
                  </a:cubicBezTo>
                  <a:lnTo>
                    <a:pt x="5489" y="2992"/>
                  </a:lnTo>
                  <a:cubicBezTo>
                    <a:pt x="5487" y="2990"/>
                    <a:pt x="5486" y="2989"/>
                    <a:pt x="5485" y="2989"/>
                  </a:cubicBezTo>
                  <a:lnTo>
                    <a:pt x="5485" y="2989"/>
                  </a:lnTo>
                  <a:cubicBezTo>
                    <a:pt x="5482" y="2989"/>
                    <a:pt x="5486" y="3004"/>
                    <a:pt x="5481" y="3004"/>
                  </a:cubicBezTo>
                  <a:cubicBezTo>
                    <a:pt x="5480" y="3004"/>
                    <a:pt x="5479" y="3003"/>
                    <a:pt x="5478" y="3003"/>
                  </a:cubicBezTo>
                  <a:lnTo>
                    <a:pt x="5478" y="3003"/>
                  </a:lnTo>
                  <a:lnTo>
                    <a:pt x="5484" y="3008"/>
                  </a:lnTo>
                  <a:cubicBezTo>
                    <a:pt x="5484" y="3011"/>
                    <a:pt x="5482" y="3011"/>
                    <a:pt x="5481" y="3011"/>
                  </a:cubicBezTo>
                  <a:cubicBezTo>
                    <a:pt x="5480" y="3011"/>
                    <a:pt x="5478" y="3011"/>
                    <a:pt x="5478" y="3014"/>
                  </a:cubicBezTo>
                  <a:cubicBezTo>
                    <a:pt x="5473" y="3008"/>
                    <a:pt x="5473" y="3003"/>
                    <a:pt x="5467" y="2997"/>
                  </a:cubicBezTo>
                  <a:lnTo>
                    <a:pt x="5467" y="2997"/>
                  </a:lnTo>
                  <a:cubicBezTo>
                    <a:pt x="5472" y="3003"/>
                    <a:pt x="5467" y="3003"/>
                    <a:pt x="5473" y="3020"/>
                  </a:cubicBezTo>
                  <a:lnTo>
                    <a:pt x="5461" y="3008"/>
                  </a:lnTo>
                  <a:cubicBezTo>
                    <a:pt x="5461" y="3008"/>
                    <a:pt x="5461" y="3008"/>
                    <a:pt x="5460" y="3008"/>
                  </a:cubicBezTo>
                  <a:lnTo>
                    <a:pt x="5460" y="3008"/>
                  </a:lnTo>
                  <a:cubicBezTo>
                    <a:pt x="5458" y="3008"/>
                    <a:pt x="5465" y="3031"/>
                    <a:pt x="5462" y="3031"/>
                  </a:cubicBezTo>
                  <a:cubicBezTo>
                    <a:pt x="5462" y="3031"/>
                    <a:pt x="5462" y="3031"/>
                    <a:pt x="5461" y="3031"/>
                  </a:cubicBezTo>
                  <a:cubicBezTo>
                    <a:pt x="5461" y="3025"/>
                    <a:pt x="5456" y="3020"/>
                    <a:pt x="5456" y="3008"/>
                  </a:cubicBezTo>
                  <a:cubicBezTo>
                    <a:pt x="5456" y="3011"/>
                    <a:pt x="5454" y="3011"/>
                    <a:pt x="5454" y="3011"/>
                  </a:cubicBezTo>
                  <a:cubicBezTo>
                    <a:pt x="5453" y="3011"/>
                    <a:pt x="5453" y="3011"/>
                    <a:pt x="5456" y="3014"/>
                  </a:cubicBezTo>
                  <a:cubicBezTo>
                    <a:pt x="5451" y="3014"/>
                    <a:pt x="5454" y="3026"/>
                    <a:pt x="5452" y="3026"/>
                  </a:cubicBezTo>
                  <a:cubicBezTo>
                    <a:pt x="5452" y="3026"/>
                    <a:pt x="5451" y="3026"/>
                    <a:pt x="5450" y="3025"/>
                  </a:cubicBezTo>
                  <a:lnTo>
                    <a:pt x="5450" y="3025"/>
                  </a:lnTo>
                  <a:cubicBezTo>
                    <a:pt x="5450" y="3025"/>
                    <a:pt x="5455" y="3036"/>
                    <a:pt x="5451" y="3036"/>
                  </a:cubicBezTo>
                  <a:lnTo>
                    <a:pt x="5451" y="3036"/>
                  </a:lnTo>
                  <a:cubicBezTo>
                    <a:pt x="5450" y="3035"/>
                    <a:pt x="5450" y="3033"/>
                    <a:pt x="5450" y="3031"/>
                  </a:cubicBezTo>
                  <a:cubicBezTo>
                    <a:pt x="5450" y="3031"/>
                    <a:pt x="5450" y="3036"/>
                    <a:pt x="5450" y="3036"/>
                  </a:cubicBezTo>
                  <a:cubicBezTo>
                    <a:pt x="5450" y="3036"/>
                    <a:pt x="5451" y="3036"/>
                    <a:pt x="5451" y="3036"/>
                  </a:cubicBezTo>
                  <a:lnTo>
                    <a:pt x="5451" y="3036"/>
                  </a:lnTo>
                  <a:cubicBezTo>
                    <a:pt x="5451" y="3039"/>
                    <a:pt x="5453" y="3041"/>
                    <a:pt x="5456" y="3048"/>
                  </a:cubicBezTo>
                  <a:cubicBezTo>
                    <a:pt x="5450" y="3041"/>
                    <a:pt x="5447" y="3039"/>
                    <a:pt x="5445" y="3039"/>
                  </a:cubicBezTo>
                  <a:cubicBezTo>
                    <a:pt x="5442" y="3039"/>
                    <a:pt x="5441" y="3042"/>
                    <a:pt x="5437" y="3042"/>
                  </a:cubicBezTo>
                  <a:cubicBezTo>
                    <a:pt x="5435" y="3042"/>
                    <a:pt x="5432" y="3041"/>
                    <a:pt x="5428" y="3036"/>
                  </a:cubicBezTo>
                  <a:cubicBezTo>
                    <a:pt x="5428" y="3042"/>
                    <a:pt x="5422" y="3042"/>
                    <a:pt x="5422" y="3048"/>
                  </a:cubicBezTo>
                  <a:cubicBezTo>
                    <a:pt x="5417" y="3042"/>
                    <a:pt x="5417" y="3042"/>
                    <a:pt x="5417" y="3042"/>
                  </a:cubicBezTo>
                  <a:cubicBezTo>
                    <a:pt x="5416" y="3042"/>
                    <a:pt x="5416" y="3041"/>
                    <a:pt x="5416" y="3041"/>
                  </a:cubicBezTo>
                  <a:lnTo>
                    <a:pt x="5416" y="3041"/>
                  </a:lnTo>
                  <a:cubicBezTo>
                    <a:pt x="5414" y="3041"/>
                    <a:pt x="5425" y="3065"/>
                    <a:pt x="5419" y="3065"/>
                  </a:cubicBezTo>
                  <a:cubicBezTo>
                    <a:pt x="5418" y="3065"/>
                    <a:pt x="5417" y="3065"/>
                    <a:pt x="5417" y="3064"/>
                  </a:cubicBezTo>
                  <a:cubicBezTo>
                    <a:pt x="5411" y="3048"/>
                    <a:pt x="5417" y="3053"/>
                    <a:pt x="5417" y="3048"/>
                  </a:cubicBezTo>
                  <a:cubicBezTo>
                    <a:pt x="5411" y="3039"/>
                    <a:pt x="5409" y="3036"/>
                    <a:pt x="5408" y="3036"/>
                  </a:cubicBezTo>
                  <a:cubicBezTo>
                    <a:pt x="5405" y="3036"/>
                    <a:pt x="5406" y="3044"/>
                    <a:pt x="5404" y="3044"/>
                  </a:cubicBezTo>
                  <a:cubicBezTo>
                    <a:pt x="5403" y="3044"/>
                    <a:pt x="5401" y="3044"/>
                    <a:pt x="5400" y="3042"/>
                  </a:cubicBezTo>
                  <a:cubicBezTo>
                    <a:pt x="5398" y="3040"/>
                    <a:pt x="5396" y="3039"/>
                    <a:pt x="5395" y="3039"/>
                  </a:cubicBezTo>
                  <a:lnTo>
                    <a:pt x="5395" y="3039"/>
                  </a:lnTo>
                  <a:cubicBezTo>
                    <a:pt x="5392" y="3039"/>
                    <a:pt x="5399" y="3053"/>
                    <a:pt x="5394" y="3053"/>
                  </a:cubicBezTo>
                  <a:cubicBezTo>
                    <a:pt x="5394" y="3053"/>
                    <a:pt x="5391" y="3053"/>
                    <a:pt x="5390" y="3051"/>
                  </a:cubicBezTo>
                  <a:lnTo>
                    <a:pt x="5390" y="3051"/>
                  </a:lnTo>
                  <a:cubicBezTo>
                    <a:pt x="5393" y="3065"/>
                    <a:pt x="5389" y="3070"/>
                    <a:pt x="5389" y="3076"/>
                  </a:cubicBezTo>
                  <a:cubicBezTo>
                    <a:pt x="5383" y="3064"/>
                    <a:pt x="5389" y="3070"/>
                    <a:pt x="5383" y="3059"/>
                  </a:cubicBezTo>
                  <a:lnTo>
                    <a:pt x="5383" y="3059"/>
                  </a:lnTo>
                  <a:cubicBezTo>
                    <a:pt x="5383" y="3064"/>
                    <a:pt x="5389" y="3076"/>
                    <a:pt x="5389" y="3081"/>
                  </a:cubicBezTo>
                  <a:cubicBezTo>
                    <a:pt x="5383" y="3076"/>
                    <a:pt x="5377" y="3076"/>
                    <a:pt x="5372" y="3064"/>
                  </a:cubicBezTo>
                  <a:lnTo>
                    <a:pt x="5377" y="3059"/>
                  </a:lnTo>
                  <a:cubicBezTo>
                    <a:pt x="5374" y="3056"/>
                    <a:pt x="5373" y="3055"/>
                    <a:pt x="5372" y="3055"/>
                  </a:cubicBezTo>
                  <a:cubicBezTo>
                    <a:pt x="5370" y="3055"/>
                    <a:pt x="5370" y="3056"/>
                    <a:pt x="5370" y="3058"/>
                  </a:cubicBezTo>
                  <a:lnTo>
                    <a:pt x="5370" y="3058"/>
                  </a:lnTo>
                  <a:lnTo>
                    <a:pt x="5366" y="3053"/>
                  </a:lnTo>
                  <a:lnTo>
                    <a:pt x="5366" y="3053"/>
                  </a:lnTo>
                  <a:cubicBezTo>
                    <a:pt x="5361" y="3059"/>
                    <a:pt x="5372" y="3076"/>
                    <a:pt x="5366" y="3076"/>
                  </a:cubicBezTo>
                  <a:lnTo>
                    <a:pt x="5366" y="3081"/>
                  </a:lnTo>
                  <a:cubicBezTo>
                    <a:pt x="5368" y="3086"/>
                    <a:pt x="5368" y="3088"/>
                    <a:pt x="5367" y="3088"/>
                  </a:cubicBezTo>
                  <a:cubicBezTo>
                    <a:pt x="5367" y="3088"/>
                    <a:pt x="5364" y="3084"/>
                    <a:pt x="5362" y="3084"/>
                  </a:cubicBezTo>
                  <a:cubicBezTo>
                    <a:pt x="5361" y="3084"/>
                    <a:pt x="5361" y="3084"/>
                    <a:pt x="5361" y="3087"/>
                  </a:cubicBezTo>
                  <a:lnTo>
                    <a:pt x="5355" y="3070"/>
                  </a:lnTo>
                  <a:cubicBezTo>
                    <a:pt x="5355" y="3076"/>
                    <a:pt x="5355" y="3092"/>
                    <a:pt x="5355" y="3098"/>
                  </a:cubicBezTo>
                  <a:cubicBezTo>
                    <a:pt x="5349" y="3081"/>
                    <a:pt x="5349" y="3076"/>
                    <a:pt x="5349" y="3064"/>
                  </a:cubicBezTo>
                  <a:cubicBezTo>
                    <a:pt x="5349" y="3064"/>
                    <a:pt x="5344" y="3070"/>
                    <a:pt x="5344" y="3076"/>
                  </a:cubicBezTo>
                  <a:cubicBezTo>
                    <a:pt x="5349" y="3087"/>
                    <a:pt x="5349" y="3098"/>
                    <a:pt x="5344" y="3098"/>
                  </a:cubicBezTo>
                  <a:cubicBezTo>
                    <a:pt x="5339" y="3084"/>
                    <a:pt x="5336" y="3082"/>
                    <a:pt x="5334" y="3082"/>
                  </a:cubicBezTo>
                  <a:cubicBezTo>
                    <a:pt x="5332" y="3082"/>
                    <a:pt x="5331" y="3082"/>
                    <a:pt x="5329" y="3082"/>
                  </a:cubicBezTo>
                  <a:cubicBezTo>
                    <a:pt x="5326" y="3082"/>
                    <a:pt x="5322" y="3080"/>
                    <a:pt x="5316" y="3070"/>
                  </a:cubicBezTo>
                  <a:cubicBezTo>
                    <a:pt x="5316" y="3078"/>
                    <a:pt x="5312" y="3080"/>
                    <a:pt x="5307" y="3080"/>
                  </a:cubicBezTo>
                  <a:cubicBezTo>
                    <a:pt x="5304" y="3080"/>
                    <a:pt x="5302" y="3080"/>
                    <a:pt x="5299" y="3080"/>
                  </a:cubicBezTo>
                  <a:cubicBezTo>
                    <a:pt x="5297" y="3080"/>
                    <a:pt x="5295" y="3080"/>
                    <a:pt x="5293" y="3081"/>
                  </a:cubicBezTo>
                  <a:cubicBezTo>
                    <a:pt x="5310" y="3104"/>
                    <a:pt x="5288" y="3081"/>
                    <a:pt x="5305" y="3109"/>
                  </a:cubicBezTo>
                  <a:lnTo>
                    <a:pt x="5299" y="3109"/>
                  </a:lnTo>
                  <a:lnTo>
                    <a:pt x="5288" y="3098"/>
                  </a:lnTo>
                  <a:cubicBezTo>
                    <a:pt x="5282" y="3087"/>
                    <a:pt x="5288" y="3092"/>
                    <a:pt x="5282" y="3087"/>
                  </a:cubicBezTo>
                  <a:cubicBezTo>
                    <a:pt x="5278" y="3087"/>
                    <a:pt x="5277" y="3082"/>
                    <a:pt x="5275" y="3077"/>
                  </a:cubicBezTo>
                  <a:lnTo>
                    <a:pt x="5275" y="3077"/>
                  </a:lnTo>
                  <a:cubicBezTo>
                    <a:pt x="5276" y="3079"/>
                    <a:pt x="5274" y="3081"/>
                    <a:pt x="5271" y="3081"/>
                  </a:cubicBezTo>
                  <a:lnTo>
                    <a:pt x="5282" y="3092"/>
                  </a:lnTo>
                  <a:cubicBezTo>
                    <a:pt x="5282" y="3096"/>
                    <a:pt x="5282" y="3097"/>
                    <a:pt x="5281" y="3097"/>
                  </a:cubicBezTo>
                  <a:cubicBezTo>
                    <a:pt x="5277" y="3097"/>
                    <a:pt x="5270" y="3083"/>
                    <a:pt x="5267" y="3083"/>
                  </a:cubicBezTo>
                  <a:cubicBezTo>
                    <a:pt x="5266" y="3083"/>
                    <a:pt x="5265" y="3084"/>
                    <a:pt x="5265" y="3087"/>
                  </a:cubicBezTo>
                  <a:lnTo>
                    <a:pt x="5260" y="3081"/>
                  </a:lnTo>
                  <a:cubicBezTo>
                    <a:pt x="5260" y="3087"/>
                    <a:pt x="5249" y="3087"/>
                    <a:pt x="5260" y="3109"/>
                  </a:cubicBezTo>
                  <a:cubicBezTo>
                    <a:pt x="5254" y="3104"/>
                    <a:pt x="5254" y="3098"/>
                    <a:pt x="5254" y="3092"/>
                  </a:cubicBezTo>
                  <a:cubicBezTo>
                    <a:pt x="5245" y="3097"/>
                    <a:pt x="5247" y="3117"/>
                    <a:pt x="5242" y="3117"/>
                  </a:cubicBezTo>
                  <a:cubicBezTo>
                    <a:pt x="5241" y="3117"/>
                    <a:pt x="5239" y="3117"/>
                    <a:pt x="5237" y="3115"/>
                  </a:cubicBezTo>
                  <a:lnTo>
                    <a:pt x="5232" y="3109"/>
                  </a:lnTo>
                  <a:lnTo>
                    <a:pt x="5232" y="3109"/>
                  </a:lnTo>
                  <a:cubicBezTo>
                    <a:pt x="5232" y="3109"/>
                    <a:pt x="5235" y="3116"/>
                    <a:pt x="5234" y="3116"/>
                  </a:cubicBezTo>
                  <a:cubicBezTo>
                    <a:pt x="5234" y="3116"/>
                    <a:pt x="5233" y="3116"/>
                    <a:pt x="5232" y="3115"/>
                  </a:cubicBezTo>
                  <a:cubicBezTo>
                    <a:pt x="5232" y="3115"/>
                    <a:pt x="5232" y="3109"/>
                    <a:pt x="5226" y="3109"/>
                  </a:cubicBezTo>
                  <a:lnTo>
                    <a:pt x="5226" y="3109"/>
                  </a:lnTo>
                  <a:cubicBezTo>
                    <a:pt x="5226" y="3115"/>
                    <a:pt x="5232" y="3120"/>
                    <a:pt x="5226" y="3120"/>
                  </a:cubicBezTo>
                  <a:lnTo>
                    <a:pt x="5226" y="3115"/>
                  </a:lnTo>
                  <a:cubicBezTo>
                    <a:pt x="5225" y="3114"/>
                    <a:pt x="5224" y="3114"/>
                    <a:pt x="5224" y="3114"/>
                  </a:cubicBezTo>
                  <a:cubicBezTo>
                    <a:pt x="5216" y="3114"/>
                    <a:pt x="5221" y="3138"/>
                    <a:pt x="5221" y="3143"/>
                  </a:cubicBezTo>
                  <a:cubicBezTo>
                    <a:pt x="5209" y="3126"/>
                    <a:pt x="5198" y="3120"/>
                    <a:pt x="5198" y="3120"/>
                  </a:cubicBezTo>
                  <a:lnTo>
                    <a:pt x="5193" y="3115"/>
                  </a:lnTo>
                  <a:cubicBezTo>
                    <a:pt x="5187" y="3120"/>
                    <a:pt x="5187" y="3137"/>
                    <a:pt x="5187" y="3148"/>
                  </a:cubicBezTo>
                  <a:cubicBezTo>
                    <a:pt x="5181" y="3142"/>
                    <a:pt x="5176" y="3141"/>
                    <a:pt x="5173" y="3141"/>
                  </a:cubicBezTo>
                  <a:cubicBezTo>
                    <a:pt x="5167" y="3141"/>
                    <a:pt x="5163" y="3144"/>
                    <a:pt x="5158" y="3144"/>
                  </a:cubicBezTo>
                  <a:cubicBezTo>
                    <a:pt x="5157" y="3144"/>
                    <a:pt x="5155" y="3144"/>
                    <a:pt x="5153" y="3143"/>
                  </a:cubicBezTo>
                  <a:lnTo>
                    <a:pt x="5153" y="3143"/>
                  </a:lnTo>
                  <a:cubicBezTo>
                    <a:pt x="5153" y="3148"/>
                    <a:pt x="5159" y="3160"/>
                    <a:pt x="5159" y="3160"/>
                  </a:cubicBezTo>
                  <a:cubicBezTo>
                    <a:pt x="5155" y="3160"/>
                    <a:pt x="5156" y="3167"/>
                    <a:pt x="5156" y="3167"/>
                  </a:cubicBezTo>
                  <a:cubicBezTo>
                    <a:pt x="5156" y="3167"/>
                    <a:pt x="5155" y="3165"/>
                    <a:pt x="5153" y="3160"/>
                  </a:cubicBezTo>
                  <a:cubicBezTo>
                    <a:pt x="5147" y="3150"/>
                    <a:pt x="5144" y="3148"/>
                    <a:pt x="5142" y="3148"/>
                  </a:cubicBezTo>
                  <a:cubicBezTo>
                    <a:pt x="5140" y="3148"/>
                    <a:pt x="5139" y="3148"/>
                    <a:pt x="5137" y="3148"/>
                  </a:cubicBezTo>
                  <a:lnTo>
                    <a:pt x="5148" y="3171"/>
                  </a:lnTo>
                  <a:cubicBezTo>
                    <a:pt x="5143" y="3166"/>
                    <a:pt x="5140" y="3164"/>
                    <a:pt x="5137" y="3164"/>
                  </a:cubicBezTo>
                  <a:cubicBezTo>
                    <a:pt x="5131" y="3164"/>
                    <a:pt x="5132" y="3177"/>
                    <a:pt x="5127" y="3177"/>
                  </a:cubicBezTo>
                  <a:cubicBezTo>
                    <a:pt x="5126" y="3177"/>
                    <a:pt x="5123" y="3176"/>
                    <a:pt x="5120" y="3171"/>
                  </a:cubicBezTo>
                  <a:cubicBezTo>
                    <a:pt x="5120" y="3176"/>
                    <a:pt x="5114" y="3176"/>
                    <a:pt x="5120" y="3182"/>
                  </a:cubicBezTo>
                  <a:lnTo>
                    <a:pt x="5109" y="3171"/>
                  </a:lnTo>
                  <a:cubicBezTo>
                    <a:pt x="5103" y="3171"/>
                    <a:pt x="5103" y="3171"/>
                    <a:pt x="5097" y="3176"/>
                  </a:cubicBezTo>
                  <a:lnTo>
                    <a:pt x="5092" y="3171"/>
                  </a:lnTo>
                  <a:lnTo>
                    <a:pt x="5092" y="3171"/>
                  </a:lnTo>
                  <a:cubicBezTo>
                    <a:pt x="5092" y="3171"/>
                    <a:pt x="5109" y="3204"/>
                    <a:pt x="5103" y="3204"/>
                  </a:cubicBezTo>
                  <a:lnTo>
                    <a:pt x="5092" y="3188"/>
                  </a:lnTo>
                  <a:cubicBezTo>
                    <a:pt x="5090" y="3189"/>
                    <a:pt x="5089" y="3189"/>
                    <a:pt x="5087" y="3189"/>
                  </a:cubicBezTo>
                  <a:cubicBezTo>
                    <a:pt x="5085" y="3189"/>
                    <a:pt x="5083" y="3189"/>
                    <a:pt x="5081" y="3189"/>
                  </a:cubicBezTo>
                  <a:cubicBezTo>
                    <a:pt x="5078" y="3189"/>
                    <a:pt x="5075" y="3190"/>
                    <a:pt x="5075" y="3199"/>
                  </a:cubicBezTo>
                  <a:cubicBezTo>
                    <a:pt x="5075" y="3199"/>
                    <a:pt x="5075" y="3193"/>
                    <a:pt x="5075" y="3193"/>
                  </a:cubicBezTo>
                  <a:cubicBezTo>
                    <a:pt x="5073" y="3193"/>
                    <a:pt x="5071" y="3193"/>
                    <a:pt x="5069" y="3193"/>
                  </a:cubicBezTo>
                  <a:cubicBezTo>
                    <a:pt x="5065" y="3193"/>
                    <a:pt x="5063" y="3194"/>
                    <a:pt x="5066" y="3203"/>
                  </a:cubicBezTo>
                  <a:lnTo>
                    <a:pt x="5066" y="3203"/>
                  </a:lnTo>
                  <a:cubicBezTo>
                    <a:pt x="5066" y="3203"/>
                    <a:pt x="5066" y="3203"/>
                    <a:pt x="5066" y="3203"/>
                  </a:cubicBezTo>
                  <a:cubicBezTo>
                    <a:pt x="5064" y="3203"/>
                    <a:pt x="5064" y="3213"/>
                    <a:pt x="5064" y="3221"/>
                  </a:cubicBezTo>
                  <a:lnTo>
                    <a:pt x="5058" y="3210"/>
                  </a:lnTo>
                  <a:lnTo>
                    <a:pt x="5058" y="3210"/>
                  </a:lnTo>
                  <a:cubicBezTo>
                    <a:pt x="5064" y="3227"/>
                    <a:pt x="5064" y="3227"/>
                    <a:pt x="5064" y="3232"/>
                  </a:cubicBezTo>
                  <a:cubicBezTo>
                    <a:pt x="5064" y="3232"/>
                    <a:pt x="5058" y="3227"/>
                    <a:pt x="5058" y="3227"/>
                  </a:cubicBezTo>
                  <a:cubicBezTo>
                    <a:pt x="5057" y="3226"/>
                    <a:pt x="5057" y="3226"/>
                    <a:pt x="5057" y="3226"/>
                  </a:cubicBezTo>
                  <a:lnTo>
                    <a:pt x="5057" y="3226"/>
                  </a:lnTo>
                  <a:cubicBezTo>
                    <a:pt x="5055" y="3226"/>
                    <a:pt x="5063" y="3238"/>
                    <a:pt x="5058" y="3238"/>
                  </a:cubicBezTo>
                  <a:lnTo>
                    <a:pt x="5053" y="3227"/>
                  </a:lnTo>
                  <a:lnTo>
                    <a:pt x="5053" y="3227"/>
                  </a:lnTo>
                  <a:cubicBezTo>
                    <a:pt x="5053" y="3227"/>
                    <a:pt x="5053" y="3232"/>
                    <a:pt x="5058" y="3244"/>
                  </a:cubicBezTo>
                  <a:cubicBezTo>
                    <a:pt x="5058" y="3245"/>
                    <a:pt x="5057" y="3246"/>
                    <a:pt x="5056" y="3246"/>
                  </a:cubicBezTo>
                  <a:cubicBezTo>
                    <a:pt x="5053" y="3246"/>
                    <a:pt x="5049" y="3243"/>
                    <a:pt x="5045" y="3238"/>
                  </a:cubicBezTo>
                  <a:lnTo>
                    <a:pt x="5045" y="3238"/>
                  </a:lnTo>
                  <a:cubicBezTo>
                    <a:pt x="5047" y="3243"/>
                    <a:pt x="5047" y="3249"/>
                    <a:pt x="5047" y="3249"/>
                  </a:cubicBezTo>
                  <a:cubicBezTo>
                    <a:pt x="5041" y="3244"/>
                    <a:pt x="5041" y="3238"/>
                    <a:pt x="5041" y="3238"/>
                  </a:cubicBezTo>
                  <a:cubicBezTo>
                    <a:pt x="5040" y="3237"/>
                    <a:pt x="5039" y="3237"/>
                    <a:pt x="5038" y="3237"/>
                  </a:cubicBezTo>
                  <a:cubicBezTo>
                    <a:pt x="5033" y="3237"/>
                    <a:pt x="5038" y="3250"/>
                    <a:pt x="5033" y="3250"/>
                  </a:cubicBezTo>
                  <a:cubicBezTo>
                    <a:pt x="5032" y="3250"/>
                    <a:pt x="5031" y="3250"/>
                    <a:pt x="5030" y="3249"/>
                  </a:cubicBezTo>
                  <a:cubicBezTo>
                    <a:pt x="5030" y="3244"/>
                    <a:pt x="5030" y="3244"/>
                    <a:pt x="5030" y="3244"/>
                  </a:cubicBezTo>
                  <a:cubicBezTo>
                    <a:pt x="5030" y="3238"/>
                    <a:pt x="5036" y="3238"/>
                    <a:pt x="5036" y="3238"/>
                  </a:cubicBezTo>
                  <a:cubicBezTo>
                    <a:pt x="5030" y="3227"/>
                    <a:pt x="5025" y="3227"/>
                    <a:pt x="5019" y="3210"/>
                  </a:cubicBezTo>
                  <a:lnTo>
                    <a:pt x="5019" y="3210"/>
                  </a:lnTo>
                  <a:cubicBezTo>
                    <a:pt x="5019" y="3220"/>
                    <a:pt x="5023" y="3239"/>
                    <a:pt x="5020" y="3239"/>
                  </a:cubicBezTo>
                  <a:cubicBezTo>
                    <a:pt x="5020" y="3239"/>
                    <a:pt x="5020" y="3239"/>
                    <a:pt x="5019" y="3238"/>
                  </a:cubicBezTo>
                  <a:cubicBezTo>
                    <a:pt x="5013" y="3238"/>
                    <a:pt x="5013" y="3232"/>
                    <a:pt x="5013" y="3232"/>
                  </a:cubicBezTo>
                  <a:cubicBezTo>
                    <a:pt x="5013" y="3238"/>
                    <a:pt x="5013" y="3238"/>
                    <a:pt x="5013" y="3238"/>
                  </a:cubicBezTo>
                  <a:cubicBezTo>
                    <a:pt x="5013" y="3238"/>
                    <a:pt x="5008" y="3232"/>
                    <a:pt x="5008" y="3232"/>
                  </a:cubicBezTo>
                  <a:lnTo>
                    <a:pt x="5013" y="3232"/>
                  </a:lnTo>
                  <a:cubicBezTo>
                    <a:pt x="5011" y="3231"/>
                    <a:pt x="5010" y="3230"/>
                    <a:pt x="5009" y="3230"/>
                  </a:cubicBezTo>
                  <a:cubicBezTo>
                    <a:pt x="5007" y="3230"/>
                    <a:pt x="5006" y="3232"/>
                    <a:pt x="5002" y="3232"/>
                  </a:cubicBezTo>
                  <a:cubicBezTo>
                    <a:pt x="5013" y="3244"/>
                    <a:pt x="5008" y="3244"/>
                    <a:pt x="5013" y="3249"/>
                  </a:cubicBezTo>
                  <a:cubicBezTo>
                    <a:pt x="5019" y="3249"/>
                    <a:pt x="5019" y="3249"/>
                    <a:pt x="5019" y="3244"/>
                  </a:cubicBezTo>
                  <a:cubicBezTo>
                    <a:pt x="5019" y="3252"/>
                    <a:pt x="5022" y="3257"/>
                    <a:pt x="5021" y="3257"/>
                  </a:cubicBezTo>
                  <a:cubicBezTo>
                    <a:pt x="5021" y="3257"/>
                    <a:pt x="5020" y="3256"/>
                    <a:pt x="5019" y="3255"/>
                  </a:cubicBezTo>
                  <a:lnTo>
                    <a:pt x="5019" y="3255"/>
                  </a:lnTo>
                  <a:cubicBezTo>
                    <a:pt x="5019" y="3260"/>
                    <a:pt x="5025" y="3266"/>
                    <a:pt x="5025" y="3272"/>
                  </a:cubicBezTo>
                  <a:cubicBezTo>
                    <a:pt x="5013" y="3255"/>
                    <a:pt x="5008" y="3249"/>
                    <a:pt x="4997" y="3244"/>
                  </a:cubicBezTo>
                  <a:cubicBezTo>
                    <a:pt x="4997" y="3249"/>
                    <a:pt x="4992" y="3254"/>
                    <a:pt x="4996" y="3273"/>
                  </a:cubicBezTo>
                  <a:lnTo>
                    <a:pt x="4996" y="3273"/>
                  </a:lnTo>
                  <a:cubicBezTo>
                    <a:pt x="4995" y="3271"/>
                    <a:pt x="4993" y="3269"/>
                    <a:pt x="4991" y="3266"/>
                  </a:cubicBezTo>
                  <a:cubicBezTo>
                    <a:pt x="4991" y="3266"/>
                    <a:pt x="4991" y="3266"/>
                    <a:pt x="4991" y="3260"/>
                  </a:cubicBezTo>
                  <a:cubicBezTo>
                    <a:pt x="4991" y="3272"/>
                    <a:pt x="4985" y="3272"/>
                    <a:pt x="4991" y="3283"/>
                  </a:cubicBezTo>
                  <a:cubicBezTo>
                    <a:pt x="4987" y="3279"/>
                    <a:pt x="4986" y="3275"/>
                    <a:pt x="4983" y="3275"/>
                  </a:cubicBezTo>
                  <a:cubicBezTo>
                    <a:pt x="4983" y="3275"/>
                    <a:pt x="4981" y="3276"/>
                    <a:pt x="4980" y="3277"/>
                  </a:cubicBezTo>
                  <a:lnTo>
                    <a:pt x="4980" y="3272"/>
                  </a:lnTo>
                  <a:cubicBezTo>
                    <a:pt x="4976" y="3268"/>
                    <a:pt x="4974" y="3267"/>
                    <a:pt x="4973" y="3267"/>
                  </a:cubicBezTo>
                  <a:lnTo>
                    <a:pt x="4973" y="3267"/>
                  </a:lnTo>
                  <a:cubicBezTo>
                    <a:pt x="4966" y="3267"/>
                    <a:pt x="4976" y="3299"/>
                    <a:pt x="4966" y="3299"/>
                  </a:cubicBezTo>
                  <a:cubicBezTo>
                    <a:pt x="4965" y="3299"/>
                    <a:pt x="4964" y="3298"/>
                    <a:pt x="4963" y="3298"/>
                  </a:cubicBezTo>
                  <a:lnTo>
                    <a:pt x="4963" y="3298"/>
                  </a:lnTo>
                  <a:cubicBezTo>
                    <a:pt x="4963" y="3298"/>
                    <a:pt x="4963" y="3299"/>
                    <a:pt x="4963" y="3300"/>
                  </a:cubicBezTo>
                  <a:cubicBezTo>
                    <a:pt x="4960" y="3298"/>
                    <a:pt x="4957" y="3297"/>
                    <a:pt x="4955" y="3297"/>
                  </a:cubicBezTo>
                  <a:cubicBezTo>
                    <a:pt x="4944" y="3297"/>
                    <a:pt x="4942" y="3313"/>
                    <a:pt x="4928" y="3313"/>
                  </a:cubicBezTo>
                  <a:cubicBezTo>
                    <a:pt x="4926" y="3313"/>
                    <a:pt x="4922" y="3313"/>
                    <a:pt x="4918" y="3311"/>
                  </a:cubicBezTo>
                  <a:lnTo>
                    <a:pt x="4918" y="3311"/>
                  </a:lnTo>
                  <a:cubicBezTo>
                    <a:pt x="4913" y="3311"/>
                    <a:pt x="4918" y="3316"/>
                    <a:pt x="4924" y="3328"/>
                  </a:cubicBezTo>
                  <a:lnTo>
                    <a:pt x="4913" y="3316"/>
                  </a:lnTo>
                  <a:lnTo>
                    <a:pt x="4918" y="3333"/>
                  </a:lnTo>
                  <a:cubicBezTo>
                    <a:pt x="4918" y="3335"/>
                    <a:pt x="4918" y="3335"/>
                    <a:pt x="4917" y="3335"/>
                  </a:cubicBezTo>
                  <a:cubicBezTo>
                    <a:pt x="4913" y="3335"/>
                    <a:pt x="4901" y="3321"/>
                    <a:pt x="4896" y="3321"/>
                  </a:cubicBezTo>
                  <a:cubicBezTo>
                    <a:pt x="4895" y="3321"/>
                    <a:pt x="4894" y="3323"/>
                    <a:pt x="4896" y="3328"/>
                  </a:cubicBezTo>
                  <a:lnTo>
                    <a:pt x="4901" y="3339"/>
                  </a:lnTo>
                  <a:cubicBezTo>
                    <a:pt x="4901" y="3339"/>
                    <a:pt x="4901" y="3341"/>
                    <a:pt x="4900" y="3341"/>
                  </a:cubicBezTo>
                  <a:cubicBezTo>
                    <a:pt x="4899" y="3341"/>
                    <a:pt x="4898" y="3341"/>
                    <a:pt x="4896" y="3339"/>
                  </a:cubicBezTo>
                  <a:cubicBezTo>
                    <a:pt x="4896" y="3339"/>
                    <a:pt x="4896" y="3344"/>
                    <a:pt x="4896" y="3344"/>
                  </a:cubicBezTo>
                  <a:lnTo>
                    <a:pt x="4890" y="3339"/>
                  </a:lnTo>
                  <a:lnTo>
                    <a:pt x="4890" y="3350"/>
                  </a:lnTo>
                  <a:cubicBezTo>
                    <a:pt x="4890" y="3350"/>
                    <a:pt x="4885" y="3344"/>
                    <a:pt x="4885" y="3339"/>
                  </a:cubicBezTo>
                  <a:cubicBezTo>
                    <a:pt x="4879" y="3311"/>
                    <a:pt x="4879" y="3272"/>
                    <a:pt x="4868" y="3260"/>
                  </a:cubicBezTo>
                  <a:cubicBezTo>
                    <a:pt x="4878" y="3229"/>
                    <a:pt x="4884" y="3153"/>
                    <a:pt x="4903" y="3153"/>
                  </a:cubicBezTo>
                  <a:cubicBezTo>
                    <a:pt x="4904" y="3153"/>
                    <a:pt x="4906" y="3153"/>
                    <a:pt x="4907" y="3154"/>
                  </a:cubicBezTo>
                  <a:cubicBezTo>
                    <a:pt x="4901" y="3143"/>
                    <a:pt x="4907" y="3092"/>
                    <a:pt x="4924" y="3064"/>
                  </a:cubicBezTo>
                  <a:cubicBezTo>
                    <a:pt x="4924" y="3071"/>
                    <a:pt x="4924" y="3074"/>
                    <a:pt x="4925" y="3074"/>
                  </a:cubicBezTo>
                  <a:cubicBezTo>
                    <a:pt x="4926" y="3074"/>
                    <a:pt x="4927" y="3072"/>
                    <a:pt x="4929" y="3070"/>
                  </a:cubicBezTo>
                  <a:cubicBezTo>
                    <a:pt x="4935" y="3076"/>
                    <a:pt x="4941" y="3081"/>
                    <a:pt x="4946" y="3081"/>
                  </a:cubicBezTo>
                  <a:lnTo>
                    <a:pt x="4952" y="3064"/>
                  </a:lnTo>
                  <a:lnTo>
                    <a:pt x="4963" y="3070"/>
                  </a:lnTo>
                  <a:lnTo>
                    <a:pt x="4963" y="3070"/>
                  </a:lnTo>
                  <a:cubicBezTo>
                    <a:pt x="4963" y="3068"/>
                    <a:pt x="4963" y="3067"/>
                    <a:pt x="4963" y="3064"/>
                  </a:cubicBezTo>
                  <a:cubicBezTo>
                    <a:pt x="4969" y="3070"/>
                    <a:pt x="4974" y="3076"/>
                    <a:pt x="4974" y="3076"/>
                  </a:cubicBezTo>
                  <a:lnTo>
                    <a:pt x="4980" y="3048"/>
                  </a:lnTo>
                  <a:cubicBezTo>
                    <a:pt x="4985" y="3053"/>
                    <a:pt x="4980" y="3064"/>
                    <a:pt x="4991" y="3064"/>
                  </a:cubicBezTo>
                  <a:cubicBezTo>
                    <a:pt x="4991" y="3053"/>
                    <a:pt x="4974" y="3053"/>
                    <a:pt x="4985" y="3042"/>
                  </a:cubicBezTo>
                  <a:lnTo>
                    <a:pt x="4985" y="3042"/>
                  </a:lnTo>
                  <a:cubicBezTo>
                    <a:pt x="4992" y="3045"/>
                    <a:pt x="4995" y="3049"/>
                    <a:pt x="4996" y="3049"/>
                  </a:cubicBezTo>
                  <a:cubicBezTo>
                    <a:pt x="4997" y="3049"/>
                    <a:pt x="4997" y="3047"/>
                    <a:pt x="4997" y="3042"/>
                  </a:cubicBezTo>
                  <a:cubicBezTo>
                    <a:pt x="5002" y="3048"/>
                    <a:pt x="5002" y="3053"/>
                    <a:pt x="5002" y="3059"/>
                  </a:cubicBezTo>
                  <a:cubicBezTo>
                    <a:pt x="5002" y="3048"/>
                    <a:pt x="5019" y="3048"/>
                    <a:pt x="5013" y="3036"/>
                  </a:cubicBezTo>
                  <a:lnTo>
                    <a:pt x="5013" y="3036"/>
                  </a:lnTo>
                  <a:cubicBezTo>
                    <a:pt x="5015" y="3037"/>
                    <a:pt x="5016" y="3037"/>
                    <a:pt x="5017" y="3037"/>
                  </a:cubicBezTo>
                  <a:cubicBezTo>
                    <a:pt x="5024" y="3037"/>
                    <a:pt x="5030" y="3030"/>
                    <a:pt x="5035" y="3030"/>
                  </a:cubicBezTo>
                  <a:cubicBezTo>
                    <a:pt x="5038" y="3030"/>
                    <a:pt x="5040" y="3032"/>
                    <a:pt x="5041" y="3036"/>
                  </a:cubicBezTo>
                  <a:cubicBezTo>
                    <a:pt x="5041" y="3031"/>
                    <a:pt x="5047" y="3020"/>
                    <a:pt x="5053" y="3014"/>
                  </a:cubicBezTo>
                  <a:cubicBezTo>
                    <a:pt x="5053" y="3022"/>
                    <a:pt x="5055" y="3025"/>
                    <a:pt x="5058" y="3025"/>
                  </a:cubicBezTo>
                  <a:cubicBezTo>
                    <a:pt x="5062" y="3025"/>
                    <a:pt x="5068" y="3020"/>
                    <a:pt x="5074" y="3020"/>
                  </a:cubicBezTo>
                  <a:cubicBezTo>
                    <a:pt x="5079" y="3020"/>
                    <a:pt x="5083" y="3023"/>
                    <a:pt x="5086" y="3031"/>
                  </a:cubicBezTo>
                  <a:cubicBezTo>
                    <a:pt x="5081" y="3011"/>
                    <a:pt x="5102" y="3009"/>
                    <a:pt x="5115" y="2997"/>
                  </a:cubicBezTo>
                  <a:lnTo>
                    <a:pt x="5115" y="2997"/>
                  </a:lnTo>
                  <a:cubicBezTo>
                    <a:pt x="5115" y="2997"/>
                    <a:pt x="5114" y="2997"/>
                    <a:pt x="5114" y="2997"/>
                  </a:cubicBezTo>
                  <a:cubicBezTo>
                    <a:pt x="5115" y="2997"/>
                    <a:pt x="5115" y="2997"/>
                    <a:pt x="5116" y="2997"/>
                  </a:cubicBezTo>
                  <a:lnTo>
                    <a:pt x="5116" y="2997"/>
                  </a:lnTo>
                  <a:cubicBezTo>
                    <a:pt x="5115" y="2997"/>
                    <a:pt x="5115" y="2997"/>
                    <a:pt x="5115" y="2997"/>
                  </a:cubicBezTo>
                  <a:lnTo>
                    <a:pt x="5115" y="2997"/>
                  </a:lnTo>
                  <a:cubicBezTo>
                    <a:pt x="5116" y="2997"/>
                    <a:pt x="5118" y="2996"/>
                    <a:pt x="5118" y="2996"/>
                  </a:cubicBezTo>
                  <a:lnTo>
                    <a:pt x="5118" y="2996"/>
                  </a:lnTo>
                  <a:cubicBezTo>
                    <a:pt x="5117" y="2996"/>
                    <a:pt x="5117" y="2996"/>
                    <a:pt x="5116" y="2997"/>
                  </a:cubicBezTo>
                  <a:lnTo>
                    <a:pt x="5116" y="2997"/>
                  </a:lnTo>
                  <a:cubicBezTo>
                    <a:pt x="5117" y="2995"/>
                    <a:pt x="5119" y="2993"/>
                    <a:pt x="5120" y="2992"/>
                  </a:cubicBezTo>
                  <a:lnTo>
                    <a:pt x="5120" y="2992"/>
                  </a:lnTo>
                  <a:cubicBezTo>
                    <a:pt x="5120" y="2992"/>
                    <a:pt x="5120" y="2994"/>
                    <a:pt x="5118" y="2996"/>
                  </a:cubicBezTo>
                  <a:lnTo>
                    <a:pt x="5118" y="2996"/>
                  </a:lnTo>
                  <a:cubicBezTo>
                    <a:pt x="5120" y="2995"/>
                    <a:pt x="5122" y="2995"/>
                    <a:pt x="5124" y="2995"/>
                  </a:cubicBezTo>
                  <a:cubicBezTo>
                    <a:pt x="5129" y="2995"/>
                    <a:pt x="5133" y="2997"/>
                    <a:pt x="5137" y="2997"/>
                  </a:cubicBezTo>
                  <a:cubicBezTo>
                    <a:pt x="5131" y="2980"/>
                    <a:pt x="5142" y="2969"/>
                    <a:pt x="5142" y="2958"/>
                  </a:cubicBezTo>
                  <a:cubicBezTo>
                    <a:pt x="5159" y="2969"/>
                    <a:pt x="5148" y="2980"/>
                    <a:pt x="5159" y="2992"/>
                  </a:cubicBezTo>
                  <a:lnTo>
                    <a:pt x="5159" y="2992"/>
                  </a:lnTo>
                  <a:cubicBezTo>
                    <a:pt x="5148" y="2980"/>
                    <a:pt x="5165" y="2975"/>
                    <a:pt x="5159" y="2964"/>
                  </a:cubicBezTo>
                  <a:lnTo>
                    <a:pt x="5159" y="2964"/>
                  </a:lnTo>
                  <a:cubicBezTo>
                    <a:pt x="5170" y="2969"/>
                    <a:pt x="5165" y="2964"/>
                    <a:pt x="5176" y="2975"/>
                  </a:cubicBezTo>
                  <a:cubicBezTo>
                    <a:pt x="5170" y="2958"/>
                    <a:pt x="5181" y="2969"/>
                    <a:pt x="5181" y="2952"/>
                  </a:cubicBezTo>
                  <a:cubicBezTo>
                    <a:pt x="5193" y="2956"/>
                    <a:pt x="5194" y="2963"/>
                    <a:pt x="5197" y="2963"/>
                  </a:cubicBezTo>
                  <a:cubicBezTo>
                    <a:pt x="5198" y="2963"/>
                    <a:pt x="5200" y="2962"/>
                    <a:pt x="5204" y="2958"/>
                  </a:cubicBezTo>
                  <a:cubicBezTo>
                    <a:pt x="5209" y="2964"/>
                    <a:pt x="5204" y="2975"/>
                    <a:pt x="5204" y="2975"/>
                  </a:cubicBezTo>
                  <a:cubicBezTo>
                    <a:pt x="5215" y="2969"/>
                    <a:pt x="5204" y="2958"/>
                    <a:pt x="5204" y="2947"/>
                  </a:cubicBezTo>
                  <a:cubicBezTo>
                    <a:pt x="5206" y="2945"/>
                    <a:pt x="5208" y="2944"/>
                    <a:pt x="5209" y="2944"/>
                  </a:cubicBezTo>
                  <a:cubicBezTo>
                    <a:pt x="5215" y="2944"/>
                    <a:pt x="5216" y="2959"/>
                    <a:pt x="5221" y="2964"/>
                  </a:cubicBezTo>
                  <a:cubicBezTo>
                    <a:pt x="5232" y="2952"/>
                    <a:pt x="5232" y="2936"/>
                    <a:pt x="5237" y="2930"/>
                  </a:cubicBezTo>
                  <a:cubicBezTo>
                    <a:pt x="5237" y="2936"/>
                    <a:pt x="5237" y="2936"/>
                    <a:pt x="5237" y="2941"/>
                  </a:cubicBezTo>
                  <a:cubicBezTo>
                    <a:pt x="5243" y="2919"/>
                    <a:pt x="5265" y="2924"/>
                    <a:pt x="5271" y="2902"/>
                  </a:cubicBezTo>
                  <a:cubicBezTo>
                    <a:pt x="5271" y="2902"/>
                    <a:pt x="5271" y="2908"/>
                    <a:pt x="5277" y="2908"/>
                  </a:cubicBezTo>
                  <a:cubicBezTo>
                    <a:pt x="5271" y="2902"/>
                    <a:pt x="5265" y="2891"/>
                    <a:pt x="5260" y="2885"/>
                  </a:cubicBezTo>
                  <a:cubicBezTo>
                    <a:pt x="5264" y="2885"/>
                    <a:pt x="5265" y="2876"/>
                    <a:pt x="5270" y="2876"/>
                  </a:cubicBezTo>
                  <a:cubicBezTo>
                    <a:pt x="5272" y="2876"/>
                    <a:pt x="5274" y="2877"/>
                    <a:pt x="5277" y="2880"/>
                  </a:cubicBezTo>
                  <a:cubicBezTo>
                    <a:pt x="5277" y="2880"/>
                    <a:pt x="5277" y="2880"/>
                    <a:pt x="5277" y="2880"/>
                  </a:cubicBezTo>
                  <a:lnTo>
                    <a:pt x="5277" y="2880"/>
                  </a:lnTo>
                  <a:cubicBezTo>
                    <a:pt x="5271" y="2880"/>
                    <a:pt x="5271" y="2885"/>
                    <a:pt x="5271" y="2891"/>
                  </a:cubicBezTo>
                  <a:lnTo>
                    <a:pt x="5277" y="2880"/>
                  </a:lnTo>
                  <a:lnTo>
                    <a:pt x="5277" y="2880"/>
                  </a:lnTo>
                  <a:cubicBezTo>
                    <a:pt x="5288" y="2896"/>
                    <a:pt x="5271" y="2891"/>
                    <a:pt x="5277" y="2902"/>
                  </a:cubicBezTo>
                  <a:cubicBezTo>
                    <a:pt x="5288" y="2891"/>
                    <a:pt x="5293" y="2874"/>
                    <a:pt x="5305" y="2874"/>
                  </a:cubicBezTo>
                  <a:lnTo>
                    <a:pt x="5305" y="2874"/>
                  </a:lnTo>
                  <a:cubicBezTo>
                    <a:pt x="5310" y="2885"/>
                    <a:pt x="5288" y="2885"/>
                    <a:pt x="5305" y="2896"/>
                  </a:cubicBezTo>
                  <a:lnTo>
                    <a:pt x="5288" y="2896"/>
                  </a:lnTo>
                  <a:cubicBezTo>
                    <a:pt x="5310" y="2913"/>
                    <a:pt x="5277" y="2896"/>
                    <a:pt x="5299" y="2919"/>
                  </a:cubicBezTo>
                  <a:cubicBezTo>
                    <a:pt x="5316" y="2913"/>
                    <a:pt x="5316" y="2902"/>
                    <a:pt x="5333" y="2896"/>
                  </a:cubicBezTo>
                  <a:cubicBezTo>
                    <a:pt x="5333" y="2885"/>
                    <a:pt x="5327" y="2885"/>
                    <a:pt x="5327" y="2874"/>
                  </a:cubicBezTo>
                  <a:cubicBezTo>
                    <a:pt x="5330" y="2870"/>
                    <a:pt x="5334" y="2868"/>
                    <a:pt x="5337" y="2868"/>
                  </a:cubicBezTo>
                  <a:cubicBezTo>
                    <a:pt x="5348" y="2868"/>
                    <a:pt x="5359" y="2883"/>
                    <a:pt x="5366" y="2883"/>
                  </a:cubicBezTo>
                  <a:cubicBezTo>
                    <a:pt x="5368" y="2883"/>
                    <a:pt x="5370" y="2880"/>
                    <a:pt x="5372" y="2874"/>
                  </a:cubicBezTo>
                  <a:cubicBezTo>
                    <a:pt x="5372" y="2863"/>
                    <a:pt x="5366" y="2846"/>
                    <a:pt x="5383" y="2846"/>
                  </a:cubicBezTo>
                  <a:lnTo>
                    <a:pt x="5389" y="2863"/>
                  </a:lnTo>
                  <a:cubicBezTo>
                    <a:pt x="5404" y="2858"/>
                    <a:pt x="5387" y="2840"/>
                    <a:pt x="5400" y="2840"/>
                  </a:cubicBezTo>
                  <a:cubicBezTo>
                    <a:pt x="5401" y="2840"/>
                    <a:pt x="5403" y="2840"/>
                    <a:pt x="5405" y="2840"/>
                  </a:cubicBezTo>
                  <a:cubicBezTo>
                    <a:pt x="5405" y="2846"/>
                    <a:pt x="5394" y="2852"/>
                    <a:pt x="5400" y="2852"/>
                  </a:cubicBezTo>
                  <a:cubicBezTo>
                    <a:pt x="5402" y="2852"/>
                    <a:pt x="5404" y="2853"/>
                    <a:pt x="5405" y="2853"/>
                  </a:cubicBezTo>
                  <a:cubicBezTo>
                    <a:pt x="5414" y="2853"/>
                    <a:pt x="5406" y="2840"/>
                    <a:pt x="5411" y="2835"/>
                  </a:cubicBezTo>
                  <a:lnTo>
                    <a:pt x="5411" y="2835"/>
                  </a:lnTo>
                  <a:lnTo>
                    <a:pt x="5422" y="2846"/>
                  </a:lnTo>
                  <a:cubicBezTo>
                    <a:pt x="5439" y="2835"/>
                    <a:pt x="5450" y="2818"/>
                    <a:pt x="5473" y="2801"/>
                  </a:cubicBezTo>
                  <a:cubicBezTo>
                    <a:pt x="5473" y="2807"/>
                    <a:pt x="5473" y="2812"/>
                    <a:pt x="5478" y="2818"/>
                  </a:cubicBezTo>
                  <a:cubicBezTo>
                    <a:pt x="5501" y="2796"/>
                    <a:pt x="5529" y="2790"/>
                    <a:pt x="5557" y="2790"/>
                  </a:cubicBezTo>
                  <a:lnTo>
                    <a:pt x="5562" y="2773"/>
                  </a:lnTo>
                  <a:cubicBezTo>
                    <a:pt x="5562" y="2773"/>
                    <a:pt x="5568" y="2773"/>
                    <a:pt x="5568" y="2779"/>
                  </a:cubicBezTo>
                  <a:cubicBezTo>
                    <a:pt x="5579" y="2779"/>
                    <a:pt x="5562" y="2773"/>
                    <a:pt x="5568" y="2762"/>
                  </a:cubicBezTo>
                  <a:lnTo>
                    <a:pt x="5568" y="2762"/>
                  </a:lnTo>
                  <a:cubicBezTo>
                    <a:pt x="5572" y="2762"/>
                    <a:pt x="5577" y="2766"/>
                    <a:pt x="5575" y="2770"/>
                  </a:cubicBezTo>
                  <a:lnTo>
                    <a:pt x="5575" y="2770"/>
                  </a:lnTo>
                  <a:cubicBezTo>
                    <a:pt x="5586" y="2755"/>
                    <a:pt x="5609" y="2733"/>
                    <a:pt x="5629" y="2733"/>
                  </a:cubicBezTo>
                  <a:cubicBezTo>
                    <a:pt x="5631" y="2733"/>
                    <a:pt x="5633" y="2734"/>
                    <a:pt x="5635" y="2734"/>
                  </a:cubicBezTo>
                  <a:lnTo>
                    <a:pt x="5635" y="2740"/>
                  </a:lnTo>
                  <a:cubicBezTo>
                    <a:pt x="5650" y="2735"/>
                    <a:pt x="5638" y="2711"/>
                    <a:pt x="5648" y="2711"/>
                  </a:cubicBezTo>
                  <a:lnTo>
                    <a:pt x="5648" y="2711"/>
                  </a:lnTo>
                  <a:cubicBezTo>
                    <a:pt x="5649" y="2711"/>
                    <a:pt x="5650" y="2711"/>
                    <a:pt x="5652" y="2712"/>
                  </a:cubicBezTo>
                  <a:cubicBezTo>
                    <a:pt x="5682" y="2707"/>
                    <a:pt x="5708" y="2683"/>
                    <a:pt x="5734" y="2683"/>
                  </a:cubicBezTo>
                  <a:cubicBezTo>
                    <a:pt x="5736" y="2683"/>
                    <a:pt x="5739" y="2683"/>
                    <a:pt x="5741" y="2684"/>
                  </a:cubicBezTo>
                  <a:cubicBezTo>
                    <a:pt x="5741" y="2661"/>
                    <a:pt x="5775" y="2678"/>
                    <a:pt x="5764" y="2650"/>
                  </a:cubicBezTo>
                  <a:lnTo>
                    <a:pt x="5764" y="2650"/>
                  </a:lnTo>
                  <a:cubicBezTo>
                    <a:pt x="5786" y="2656"/>
                    <a:pt x="5786" y="2661"/>
                    <a:pt x="5814" y="2661"/>
                  </a:cubicBezTo>
                  <a:cubicBezTo>
                    <a:pt x="5820" y="2656"/>
                    <a:pt x="5814" y="2639"/>
                    <a:pt x="5820" y="2633"/>
                  </a:cubicBezTo>
                  <a:lnTo>
                    <a:pt x="5831" y="2644"/>
                  </a:lnTo>
                  <a:lnTo>
                    <a:pt x="5831" y="2628"/>
                  </a:lnTo>
                  <a:lnTo>
                    <a:pt x="5848" y="2639"/>
                  </a:lnTo>
                  <a:lnTo>
                    <a:pt x="5853" y="2633"/>
                  </a:lnTo>
                  <a:cubicBezTo>
                    <a:pt x="5848" y="2633"/>
                    <a:pt x="5842" y="2628"/>
                    <a:pt x="5842" y="2628"/>
                  </a:cubicBezTo>
                  <a:cubicBezTo>
                    <a:pt x="5845" y="2623"/>
                    <a:pt x="5850" y="2621"/>
                    <a:pt x="5856" y="2621"/>
                  </a:cubicBezTo>
                  <a:cubicBezTo>
                    <a:pt x="5864" y="2621"/>
                    <a:pt x="5873" y="2624"/>
                    <a:pt x="5876" y="2628"/>
                  </a:cubicBezTo>
                  <a:lnTo>
                    <a:pt x="5898" y="2605"/>
                  </a:lnTo>
                  <a:lnTo>
                    <a:pt x="5898" y="2605"/>
                  </a:lnTo>
                  <a:cubicBezTo>
                    <a:pt x="5898" y="2605"/>
                    <a:pt x="5898" y="2607"/>
                    <a:pt x="5897" y="2609"/>
                  </a:cubicBezTo>
                  <a:lnTo>
                    <a:pt x="5897" y="2609"/>
                  </a:lnTo>
                  <a:cubicBezTo>
                    <a:pt x="5898" y="2609"/>
                    <a:pt x="5899" y="2608"/>
                    <a:pt x="5900" y="2608"/>
                  </a:cubicBezTo>
                  <a:cubicBezTo>
                    <a:pt x="5903" y="2608"/>
                    <a:pt x="5904" y="2616"/>
                    <a:pt x="5906" y="2616"/>
                  </a:cubicBezTo>
                  <a:cubicBezTo>
                    <a:pt x="5907" y="2616"/>
                    <a:pt x="5908" y="2614"/>
                    <a:pt x="5909" y="2611"/>
                  </a:cubicBezTo>
                  <a:cubicBezTo>
                    <a:pt x="5909" y="2611"/>
                    <a:pt x="5909" y="2605"/>
                    <a:pt x="5909" y="2600"/>
                  </a:cubicBezTo>
                  <a:cubicBezTo>
                    <a:pt x="5911" y="2601"/>
                    <a:pt x="5913" y="2602"/>
                    <a:pt x="5916" y="2602"/>
                  </a:cubicBezTo>
                  <a:cubicBezTo>
                    <a:pt x="5924" y="2602"/>
                    <a:pt x="5935" y="2597"/>
                    <a:pt x="5943" y="2588"/>
                  </a:cubicBezTo>
                  <a:lnTo>
                    <a:pt x="5943" y="2600"/>
                  </a:lnTo>
                  <a:cubicBezTo>
                    <a:pt x="5965" y="2588"/>
                    <a:pt x="5982" y="2572"/>
                    <a:pt x="6005" y="2560"/>
                  </a:cubicBezTo>
                  <a:cubicBezTo>
                    <a:pt x="5999" y="2560"/>
                    <a:pt x="5993" y="2544"/>
                    <a:pt x="5999" y="2538"/>
                  </a:cubicBezTo>
                  <a:cubicBezTo>
                    <a:pt x="6001" y="2537"/>
                    <a:pt x="6002" y="2537"/>
                    <a:pt x="6003" y="2537"/>
                  </a:cubicBezTo>
                  <a:cubicBezTo>
                    <a:pt x="6012" y="2537"/>
                    <a:pt x="6015" y="2550"/>
                    <a:pt x="6010" y="2555"/>
                  </a:cubicBezTo>
                  <a:lnTo>
                    <a:pt x="6021" y="2544"/>
                  </a:lnTo>
                  <a:cubicBezTo>
                    <a:pt x="6021" y="2549"/>
                    <a:pt x="6021" y="2555"/>
                    <a:pt x="6021" y="2560"/>
                  </a:cubicBezTo>
                  <a:cubicBezTo>
                    <a:pt x="6021" y="2557"/>
                    <a:pt x="6024" y="2556"/>
                    <a:pt x="6027" y="2556"/>
                  </a:cubicBezTo>
                  <a:cubicBezTo>
                    <a:pt x="6029" y="2556"/>
                    <a:pt x="6031" y="2556"/>
                    <a:pt x="6033" y="2556"/>
                  </a:cubicBezTo>
                  <a:cubicBezTo>
                    <a:pt x="6038" y="2556"/>
                    <a:pt x="6044" y="2555"/>
                    <a:pt x="6044" y="2544"/>
                  </a:cubicBezTo>
                  <a:lnTo>
                    <a:pt x="6049" y="2549"/>
                  </a:lnTo>
                  <a:cubicBezTo>
                    <a:pt x="6072" y="2538"/>
                    <a:pt x="6077" y="2527"/>
                    <a:pt x="6094" y="2521"/>
                  </a:cubicBezTo>
                  <a:cubicBezTo>
                    <a:pt x="6089" y="2510"/>
                    <a:pt x="6100" y="2504"/>
                    <a:pt x="6100" y="2493"/>
                  </a:cubicBezTo>
                  <a:cubicBezTo>
                    <a:pt x="6117" y="2493"/>
                    <a:pt x="6133" y="2493"/>
                    <a:pt x="6150" y="2482"/>
                  </a:cubicBezTo>
                  <a:cubicBezTo>
                    <a:pt x="6156" y="2471"/>
                    <a:pt x="6150" y="2471"/>
                    <a:pt x="6150" y="2465"/>
                  </a:cubicBezTo>
                  <a:lnTo>
                    <a:pt x="6150" y="2465"/>
                  </a:lnTo>
                  <a:cubicBezTo>
                    <a:pt x="6156" y="2471"/>
                    <a:pt x="6173" y="2465"/>
                    <a:pt x="6167" y="2476"/>
                  </a:cubicBezTo>
                  <a:cubicBezTo>
                    <a:pt x="6184" y="2465"/>
                    <a:pt x="6189" y="2460"/>
                    <a:pt x="6212" y="2443"/>
                  </a:cubicBezTo>
                  <a:cubicBezTo>
                    <a:pt x="6206" y="2437"/>
                    <a:pt x="6201" y="2437"/>
                    <a:pt x="6201" y="2432"/>
                  </a:cubicBezTo>
                  <a:cubicBezTo>
                    <a:pt x="6202" y="2430"/>
                    <a:pt x="6204" y="2429"/>
                    <a:pt x="6206" y="2429"/>
                  </a:cubicBezTo>
                  <a:cubicBezTo>
                    <a:pt x="6210" y="2429"/>
                    <a:pt x="6213" y="2433"/>
                    <a:pt x="6217" y="2437"/>
                  </a:cubicBezTo>
                  <a:cubicBezTo>
                    <a:pt x="6234" y="2409"/>
                    <a:pt x="6296" y="2437"/>
                    <a:pt x="6307" y="2404"/>
                  </a:cubicBezTo>
                  <a:lnTo>
                    <a:pt x="6307" y="2409"/>
                  </a:lnTo>
                  <a:lnTo>
                    <a:pt x="6324" y="2387"/>
                  </a:lnTo>
                  <a:cubicBezTo>
                    <a:pt x="6325" y="2386"/>
                    <a:pt x="6326" y="2386"/>
                    <a:pt x="6327" y="2386"/>
                  </a:cubicBezTo>
                  <a:lnTo>
                    <a:pt x="6327" y="2386"/>
                  </a:lnTo>
                  <a:cubicBezTo>
                    <a:pt x="6331" y="2386"/>
                    <a:pt x="6320" y="2398"/>
                    <a:pt x="6329" y="2398"/>
                  </a:cubicBezTo>
                  <a:cubicBezTo>
                    <a:pt x="6346" y="2370"/>
                    <a:pt x="6369" y="2381"/>
                    <a:pt x="6385" y="2359"/>
                  </a:cubicBezTo>
                  <a:cubicBezTo>
                    <a:pt x="6392" y="2363"/>
                    <a:pt x="6398" y="2365"/>
                    <a:pt x="6403" y="2365"/>
                  </a:cubicBezTo>
                  <a:cubicBezTo>
                    <a:pt x="6425" y="2365"/>
                    <a:pt x="6442" y="2340"/>
                    <a:pt x="6461" y="2340"/>
                  </a:cubicBezTo>
                  <a:cubicBezTo>
                    <a:pt x="6464" y="2340"/>
                    <a:pt x="6467" y="2341"/>
                    <a:pt x="6469" y="2342"/>
                  </a:cubicBezTo>
                  <a:lnTo>
                    <a:pt x="6464" y="2331"/>
                  </a:lnTo>
                  <a:cubicBezTo>
                    <a:pt x="6466" y="2329"/>
                    <a:pt x="6468" y="2328"/>
                    <a:pt x="6469" y="2328"/>
                  </a:cubicBezTo>
                  <a:cubicBezTo>
                    <a:pt x="6473" y="2328"/>
                    <a:pt x="6477" y="2331"/>
                    <a:pt x="6481" y="2331"/>
                  </a:cubicBezTo>
                  <a:cubicBezTo>
                    <a:pt x="6478" y="2328"/>
                    <a:pt x="6475" y="2328"/>
                    <a:pt x="6473" y="2328"/>
                  </a:cubicBezTo>
                  <a:cubicBezTo>
                    <a:pt x="6471" y="2328"/>
                    <a:pt x="6469" y="2328"/>
                    <a:pt x="6469" y="2325"/>
                  </a:cubicBezTo>
                  <a:cubicBezTo>
                    <a:pt x="6514" y="2292"/>
                    <a:pt x="6570" y="2286"/>
                    <a:pt x="6621" y="2269"/>
                  </a:cubicBezTo>
                  <a:cubicBezTo>
                    <a:pt x="6640" y="2264"/>
                    <a:pt x="6621" y="2234"/>
                    <a:pt x="6635" y="2234"/>
                  </a:cubicBezTo>
                  <a:cubicBezTo>
                    <a:pt x="6637" y="2234"/>
                    <a:pt x="6640" y="2234"/>
                    <a:pt x="6643" y="2236"/>
                  </a:cubicBezTo>
                  <a:lnTo>
                    <a:pt x="6643" y="2252"/>
                  </a:lnTo>
                  <a:cubicBezTo>
                    <a:pt x="6671" y="2219"/>
                    <a:pt x="6716" y="2213"/>
                    <a:pt x="6744" y="2185"/>
                  </a:cubicBezTo>
                  <a:cubicBezTo>
                    <a:pt x="6744" y="2191"/>
                    <a:pt x="6744" y="2191"/>
                    <a:pt x="6744" y="2196"/>
                  </a:cubicBezTo>
                  <a:cubicBezTo>
                    <a:pt x="6745" y="2197"/>
                    <a:pt x="6746" y="2197"/>
                    <a:pt x="6748" y="2197"/>
                  </a:cubicBezTo>
                  <a:cubicBezTo>
                    <a:pt x="6759" y="2197"/>
                    <a:pt x="6771" y="2179"/>
                    <a:pt x="6766" y="2174"/>
                  </a:cubicBezTo>
                  <a:lnTo>
                    <a:pt x="6766" y="2174"/>
                  </a:lnTo>
                  <a:cubicBezTo>
                    <a:pt x="6772" y="2174"/>
                    <a:pt x="6772" y="2180"/>
                    <a:pt x="6778" y="2185"/>
                  </a:cubicBezTo>
                  <a:cubicBezTo>
                    <a:pt x="6782" y="2185"/>
                    <a:pt x="6787" y="2167"/>
                    <a:pt x="6792" y="2167"/>
                  </a:cubicBezTo>
                  <a:cubicBezTo>
                    <a:pt x="6793" y="2167"/>
                    <a:pt x="6794" y="2168"/>
                    <a:pt x="6794" y="2168"/>
                  </a:cubicBezTo>
                  <a:cubicBezTo>
                    <a:pt x="6800" y="2168"/>
                    <a:pt x="6794" y="2174"/>
                    <a:pt x="6794" y="2174"/>
                  </a:cubicBezTo>
                  <a:cubicBezTo>
                    <a:pt x="6800" y="2168"/>
                    <a:pt x="6817" y="2163"/>
                    <a:pt x="6806" y="2157"/>
                  </a:cubicBezTo>
                  <a:cubicBezTo>
                    <a:pt x="6822" y="2157"/>
                    <a:pt x="6828" y="2140"/>
                    <a:pt x="6845" y="2140"/>
                  </a:cubicBezTo>
                  <a:cubicBezTo>
                    <a:pt x="6845" y="2124"/>
                    <a:pt x="6867" y="2135"/>
                    <a:pt x="6862" y="2118"/>
                  </a:cubicBezTo>
                  <a:lnTo>
                    <a:pt x="6862" y="2118"/>
                  </a:lnTo>
                  <a:cubicBezTo>
                    <a:pt x="6863" y="2123"/>
                    <a:pt x="6866" y="2125"/>
                    <a:pt x="6870" y="2125"/>
                  </a:cubicBezTo>
                  <a:cubicBezTo>
                    <a:pt x="6879" y="2125"/>
                    <a:pt x="6891" y="2115"/>
                    <a:pt x="6895" y="2107"/>
                  </a:cubicBezTo>
                  <a:cubicBezTo>
                    <a:pt x="6895" y="2112"/>
                    <a:pt x="6906" y="2107"/>
                    <a:pt x="6906" y="2118"/>
                  </a:cubicBezTo>
                  <a:cubicBezTo>
                    <a:pt x="6918" y="2112"/>
                    <a:pt x="6923" y="2107"/>
                    <a:pt x="6918" y="2096"/>
                  </a:cubicBezTo>
                  <a:lnTo>
                    <a:pt x="6918" y="2096"/>
                  </a:lnTo>
                  <a:cubicBezTo>
                    <a:pt x="6922" y="2098"/>
                    <a:pt x="6925" y="2099"/>
                    <a:pt x="6928" y="2099"/>
                  </a:cubicBezTo>
                  <a:cubicBezTo>
                    <a:pt x="6941" y="2099"/>
                    <a:pt x="6943" y="2079"/>
                    <a:pt x="6952" y="2079"/>
                  </a:cubicBezTo>
                  <a:cubicBezTo>
                    <a:pt x="6955" y="2079"/>
                    <a:pt x="6958" y="2080"/>
                    <a:pt x="6962" y="2084"/>
                  </a:cubicBezTo>
                  <a:cubicBezTo>
                    <a:pt x="6985" y="2062"/>
                    <a:pt x="7007" y="2045"/>
                    <a:pt x="7030" y="2028"/>
                  </a:cubicBezTo>
                  <a:lnTo>
                    <a:pt x="7030" y="2028"/>
                  </a:lnTo>
                  <a:cubicBezTo>
                    <a:pt x="7041" y="2045"/>
                    <a:pt x="7007" y="2040"/>
                    <a:pt x="7018" y="2062"/>
                  </a:cubicBezTo>
                  <a:cubicBezTo>
                    <a:pt x="7035" y="2040"/>
                    <a:pt x="7041" y="2017"/>
                    <a:pt x="7069" y="2012"/>
                  </a:cubicBezTo>
                  <a:cubicBezTo>
                    <a:pt x="7074" y="2012"/>
                    <a:pt x="7069" y="2023"/>
                    <a:pt x="7069" y="2023"/>
                  </a:cubicBezTo>
                  <a:cubicBezTo>
                    <a:pt x="7084" y="2007"/>
                    <a:pt x="7109" y="2006"/>
                    <a:pt x="7125" y="1989"/>
                  </a:cubicBezTo>
                  <a:lnTo>
                    <a:pt x="7125" y="1989"/>
                  </a:lnTo>
                  <a:cubicBezTo>
                    <a:pt x="7131" y="1989"/>
                    <a:pt x="7136" y="1989"/>
                    <a:pt x="7136" y="1978"/>
                  </a:cubicBezTo>
                  <a:lnTo>
                    <a:pt x="7136" y="1978"/>
                  </a:lnTo>
                  <a:lnTo>
                    <a:pt x="7130" y="1984"/>
                  </a:lnTo>
                  <a:cubicBezTo>
                    <a:pt x="7121" y="1979"/>
                    <a:pt x="7131" y="1959"/>
                    <a:pt x="7132" y="1949"/>
                  </a:cubicBezTo>
                  <a:lnTo>
                    <a:pt x="7132" y="1949"/>
                  </a:lnTo>
                  <a:cubicBezTo>
                    <a:pt x="7134" y="1956"/>
                    <a:pt x="7138" y="1957"/>
                    <a:pt x="7142" y="1957"/>
                  </a:cubicBezTo>
                  <a:cubicBezTo>
                    <a:pt x="7142" y="1957"/>
                    <a:pt x="7143" y="1957"/>
                    <a:pt x="7144" y="1957"/>
                  </a:cubicBezTo>
                  <a:cubicBezTo>
                    <a:pt x="7150" y="1957"/>
                    <a:pt x="7156" y="1958"/>
                    <a:pt x="7158" y="1978"/>
                  </a:cubicBezTo>
                  <a:cubicBezTo>
                    <a:pt x="7164" y="1972"/>
                    <a:pt x="7164" y="1967"/>
                    <a:pt x="7158" y="1961"/>
                  </a:cubicBezTo>
                  <a:lnTo>
                    <a:pt x="7158" y="1961"/>
                  </a:lnTo>
                  <a:cubicBezTo>
                    <a:pt x="7164" y="1961"/>
                    <a:pt x="7170" y="1967"/>
                    <a:pt x="7164" y="1972"/>
                  </a:cubicBezTo>
                  <a:cubicBezTo>
                    <a:pt x="7181" y="1961"/>
                    <a:pt x="7170" y="1956"/>
                    <a:pt x="7181" y="1950"/>
                  </a:cubicBezTo>
                  <a:cubicBezTo>
                    <a:pt x="7186" y="1950"/>
                    <a:pt x="7181" y="1956"/>
                    <a:pt x="7181" y="1961"/>
                  </a:cubicBezTo>
                  <a:cubicBezTo>
                    <a:pt x="7186" y="1950"/>
                    <a:pt x="7186" y="1939"/>
                    <a:pt x="7203" y="1933"/>
                  </a:cubicBezTo>
                  <a:cubicBezTo>
                    <a:pt x="7203" y="1939"/>
                    <a:pt x="7203" y="1939"/>
                    <a:pt x="7203" y="1944"/>
                  </a:cubicBezTo>
                  <a:cubicBezTo>
                    <a:pt x="7220" y="1933"/>
                    <a:pt x="7226" y="1905"/>
                    <a:pt x="7248" y="1900"/>
                  </a:cubicBezTo>
                  <a:cubicBezTo>
                    <a:pt x="7254" y="1922"/>
                    <a:pt x="7259" y="1905"/>
                    <a:pt x="7270" y="1922"/>
                  </a:cubicBezTo>
                  <a:lnTo>
                    <a:pt x="7276" y="1911"/>
                  </a:lnTo>
                  <a:lnTo>
                    <a:pt x="7270" y="1905"/>
                  </a:lnTo>
                  <a:cubicBezTo>
                    <a:pt x="7282" y="1900"/>
                    <a:pt x="7282" y="1883"/>
                    <a:pt x="7293" y="1883"/>
                  </a:cubicBezTo>
                  <a:lnTo>
                    <a:pt x="7293" y="1883"/>
                  </a:lnTo>
                  <a:lnTo>
                    <a:pt x="7287" y="1894"/>
                  </a:lnTo>
                  <a:lnTo>
                    <a:pt x="7310" y="1883"/>
                  </a:lnTo>
                  <a:lnTo>
                    <a:pt x="7293" y="1883"/>
                  </a:lnTo>
                  <a:cubicBezTo>
                    <a:pt x="7298" y="1866"/>
                    <a:pt x="7282" y="1860"/>
                    <a:pt x="7298" y="1860"/>
                  </a:cubicBezTo>
                  <a:cubicBezTo>
                    <a:pt x="7298" y="1860"/>
                    <a:pt x="7303" y="1858"/>
                    <a:pt x="7310" y="1858"/>
                  </a:cubicBezTo>
                  <a:cubicBezTo>
                    <a:pt x="7313" y="1858"/>
                    <a:pt x="7317" y="1858"/>
                    <a:pt x="7321" y="1860"/>
                  </a:cubicBezTo>
                  <a:cubicBezTo>
                    <a:pt x="7321" y="1856"/>
                    <a:pt x="7321" y="1848"/>
                    <a:pt x="7327" y="1848"/>
                  </a:cubicBezTo>
                  <a:cubicBezTo>
                    <a:pt x="7328" y="1848"/>
                    <a:pt x="7330" y="1848"/>
                    <a:pt x="7332" y="1849"/>
                  </a:cubicBezTo>
                  <a:cubicBezTo>
                    <a:pt x="7338" y="1849"/>
                    <a:pt x="7338" y="1866"/>
                    <a:pt x="7343" y="1866"/>
                  </a:cubicBezTo>
                  <a:cubicBezTo>
                    <a:pt x="7343" y="1853"/>
                    <a:pt x="7357" y="1850"/>
                    <a:pt x="7363" y="1841"/>
                  </a:cubicBezTo>
                  <a:lnTo>
                    <a:pt x="7363" y="1841"/>
                  </a:lnTo>
                  <a:cubicBezTo>
                    <a:pt x="7364" y="1845"/>
                    <a:pt x="7366" y="1849"/>
                    <a:pt x="7366" y="1849"/>
                  </a:cubicBezTo>
                  <a:lnTo>
                    <a:pt x="7366" y="1838"/>
                  </a:lnTo>
                  <a:cubicBezTo>
                    <a:pt x="7371" y="1838"/>
                    <a:pt x="7377" y="1838"/>
                    <a:pt x="7377" y="1844"/>
                  </a:cubicBezTo>
                  <a:cubicBezTo>
                    <a:pt x="7394" y="1838"/>
                    <a:pt x="7366" y="1827"/>
                    <a:pt x="7382" y="1827"/>
                  </a:cubicBezTo>
                  <a:lnTo>
                    <a:pt x="7382" y="1827"/>
                  </a:lnTo>
                  <a:cubicBezTo>
                    <a:pt x="7382" y="1832"/>
                    <a:pt x="7382" y="1832"/>
                    <a:pt x="7382" y="1832"/>
                  </a:cubicBezTo>
                  <a:cubicBezTo>
                    <a:pt x="7399" y="1832"/>
                    <a:pt x="7410" y="1810"/>
                    <a:pt x="7427" y="1810"/>
                  </a:cubicBezTo>
                  <a:lnTo>
                    <a:pt x="7427" y="1810"/>
                  </a:lnTo>
                  <a:cubicBezTo>
                    <a:pt x="7444" y="1821"/>
                    <a:pt x="7416" y="1821"/>
                    <a:pt x="7427" y="1832"/>
                  </a:cubicBezTo>
                  <a:cubicBezTo>
                    <a:pt x="7450" y="1816"/>
                    <a:pt x="7466" y="1788"/>
                    <a:pt x="7489" y="1782"/>
                  </a:cubicBezTo>
                  <a:lnTo>
                    <a:pt x="7483" y="1782"/>
                  </a:lnTo>
                  <a:cubicBezTo>
                    <a:pt x="7481" y="1774"/>
                    <a:pt x="7484" y="1771"/>
                    <a:pt x="7488" y="1771"/>
                  </a:cubicBezTo>
                  <a:cubicBezTo>
                    <a:pt x="7493" y="1771"/>
                    <a:pt x="7499" y="1774"/>
                    <a:pt x="7505" y="1774"/>
                  </a:cubicBezTo>
                  <a:cubicBezTo>
                    <a:pt x="7507" y="1774"/>
                    <a:pt x="7510" y="1773"/>
                    <a:pt x="7511" y="1771"/>
                  </a:cubicBezTo>
                  <a:cubicBezTo>
                    <a:pt x="7511" y="1771"/>
                    <a:pt x="7511" y="1782"/>
                    <a:pt x="7511" y="1782"/>
                  </a:cubicBezTo>
                  <a:cubicBezTo>
                    <a:pt x="7528" y="1776"/>
                    <a:pt x="7539" y="1760"/>
                    <a:pt x="7562" y="1743"/>
                  </a:cubicBezTo>
                  <a:lnTo>
                    <a:pt x="7562" y="1748"/>
                  </a:lnTo>
                  <a:cubicBezTo>
                    <a:pt x="7573" y="1748"/>
                    <a:pt x="7584" y="1743"/>
                    <a:pt x="7595" y="1737"/>
                  </a:cubicBezTo>
                  <a:cubicBezTo>
                    <a:pt x="7595" y="1732"/>
                    <a:pt x="7601" y="1732"/>
                    <a:pt x="7590" y="1720"/>
                  </a:cubicBezTo>
                  <a:lnTo>
                    <a:pt x="7590" y="1720"/>
                  </a:lnTo>
                  <a:cubicBezTo>
                    <a:pt x="7596" y="1724"/>
                    <a:pt x="7602" y="1725"/>
                    <a:pt x="7607" y="1725"/>
                  </a:cubicBezTo>
                  <a:cubicBezTo>
                    <a:pt x="7633" y="1725"/>
                    <a:pt x="7643" y="1690"/>
                    <a:pt x="7667" y="1690"/>
                  </a:cubicBezTo>
                  <a:cubicBezTo>
                    <a:pt x="7671" y="1690"/>
                    <a:pt x="7675" y="1690"/>
                    <a:pt x="7679" y="1692"/>
                  </a:cubicBezTo>
                  <a:cubicBezTo>
                    <a:pt x="7676" y="1692"/>
                    <a:pt x="7675" y="1695"/>
                    <a:pt x="7674" y="1697"/>
                  </a:cubicBezTo>
                  <a:lnTo>
                    <a:pt x="7674" y="1697"/>
                  </a:lnTo>
                  <a:lnTo>
                    <a:pt x="7696" y="1681"/>
                  </a:lnTo>
                  <a:cubicBezTo>
                    <a:pt x="7690" y="1678"/>
                    <a:pt x="7689" y="1678"/>
                    <a:pt x="7688" y="1678"/>
                  </a:cubicBezTo>
                  <a:cubicBezTo>
                    <a:pt x="7686" y="1678"/>
                    <a:pt x="7685" y="1678"/>
                    <a:pt x="7679" y="1676"/>
                  </a:cubicBezTo>
                  <a:cubicBezTo>
                    <a:pt x="7679" y="1670"/>
                    <a:pt x="7685" y="1659"/>
                    <a:pt x="7690" y="1659"/>
                  </a:cubicBezTo>
                  <a:lnTo>
                    <a:pt x="7690" y="1659"/>
                  </a:lnTo>
                  <a:cubicBezTo>
                    <a:pt x="7685" y="1670"/>
                    <a:pt x="7696" y="1670"/>
                    <a:pt x="7702" y="1676"/>
                  </a:cubicBezTo>
                  <a:cubicBezTo>
                    <a:pt x="7702" y="1676"/>
                    <a:pt x="7702" y="1670"/>
                    <a:pt x="7702" y="1664"/>
                  </a:cubicBezTo>
                  <a:cubicBezTo>
                    <a:pt x="7704" y="1666"/>
                    <a:pt x="7706" y="1667"/>
                    <a:pt x="7707" y="1667"/>
                  </a:cubicBezTo>
                  <a:cubicBezTo>
                    <a:pt x="7710" y="1667"/>
                    <a:pt x="7694" y="1648"/>
                    <a:pt x="7713" y="1648"/>
                  </a:cubicBezTo>
                  <a:lnTo>
                    <a:pt x="7713" y="1653"/>
                  </a:lnTo>
                  <a:cubicBezTo>
                    <a:pt x="7718" y="1648"/>
                    <a:pt x="7724" y="1642"/>
                    <a:pt x="7730" y="1636"/>
                  </a:cubicBezTo>
                  <a:lnTo>
                    <a:pt x="7730" y="1636"/>
                  </a:lnTo>
                  <a:cubicBezTo>
                    <a:pt x="7735" y="1648"/>
                    <a:pt x="7724" y="1648"/>
                    <a:pt x="7730" y="1659"/>
                  </a:cubicBezTo>
                  <a:cubicBezTo>
                    <a:pt x="7734" y="1654"/>
                    <a:pt x="7735" y="1634"/>
                    <a:pt x="7742" y="1634"/>
                  </a:cubicBezTo>
                  <a:cubicBezTo>
                    <a:pt x="7743" y="1634"/>
                    <a:pt x="7745" y="1634"/>
                    <a:pt x="7746" y="1636"/>
                  </a:cubicBezTo>
                  <a:cubicBezTo>
                    <a:pt x="7746" y="1636"/>
                    <a:pt x="7741" y="1642"/>
                    <a:pt x="7741" y="1648"/>
                  </a:cubicBezTo>
                  <a:cubicBezTo>
                    <a:pt x="7746" y="1650"/>
                    <a:pt x="7749" y="1652"/>
                    <a:pt x="7752" y="1652"/>
                  </a:cubicBezTo>
                  <a:cubicBezTo>
                    <a:pt x="7755" y="1652"/>
                    <a:pt x="7758" y="1650"/>
                    <a:pt x="7763" y="1648"/>
                  </a:cubicBezTo>
                  <a:lnTo>
                    <a:pt x="7774" y="1648"/>
                  </a:lnTo>
                  <a:cubicBezTo>
                    <a:pt x="7769" y="1614"/>
                    <a:pt x="7791" y="1631"/>
                    <a:pt x="7797" y="1603"/>
                  </a:cubicBezTo>
                  <a:lnTo>
                    <a:pt x="7797" y="1603"/>
                  </a:lnTo>
                  <a:cubicBezTo>
                    <a:pt x="7791" y="1631"/>
                    <a:pt x="7802" y="1614"/>
                    <a:pt x="7808" y="1631"/>
                  </a:cubicBezTo>
                  <a:cubicBezTo>
                    <a:pt x="7814" y="1631"/>
                    <a:pt x="7819" y="1631"/>
                    <a:pt x="7819" y="1636"/>
                  </a:cubicBezTo>
                  <a:cubicBezTo>
                    <a:pt x="7819" y="1625"/>
                    <a:pt x="7836" y="1636"/>
                    <a:pt x="7836" y="1620"/>
                  </a:cubicBezTo>
                  <a:cubicBezTo>
                    <a:pt x="7837" y="1621"/>
                    <a:pt x="7839" y="1621"/>
                    <a:pt x="7840" y="1621"/>
                  </a:cubicBezTo>
                  <a:cubicBezTo>
                    <a:pt x="7842" y="1621"/>
                    <a:pt x="7844" y="1620"/>
                    <a:pt x="7845" y="1620"/>
                  </a:cubicBezTo>
                  <a:cubicBezTo>
                    <a:pt x="7846" y="1620"/>
                    <a:pt x="7847" y="1621"/>
                    <a:pt x="7847" y="1625"/>
                  </a:cubicBezTo>
                  <a:cubicBezTo>
                    <a:pt x="7858" y="1620"/>
                    <a:pt x="7842" y="1620"/>
                    <a:pt x="7842" y="1614"/>
                  </a:cubicBezTo>
                  <a:cubicBezTo>
                    <a:pt x="7847" y="1592"/>
                    <a:pt x="7881" y="1614"/>
                    <a:pt x="7892" y="1586"/>
                  </a:cubicBezTo>
                  <a:cubicBezTo>
                    <a:pt x="7909" y="1569"/>
                    <a:pt x="7903" y="1552"/>
                    <a:pt x="7914" y="1541"/>
                  </a:cubicBezTo>
                  <a:cubicBezTo>
                    <a:pt x="7926" y="1541"/>
                    <a:pt x="7920" y="1558"/>
                    <a:pt x="7920" y="1558"/>
                  </a:cubicBezTo>
                  <a:cubicBezTo>
                    <a:pt x="7931" y="1558"/>
                    <a:pt x="7937" y="1552"/>
                    <a:pt x="7942" y="1547"/>
                  </a:cubicBezTo>
                  <a:cubicBezTo>
                    <a:pt x="7942" y="1547"/>
                    <a:pt x="7948" y="1552"/>
                    <a:pt x="7948" y="1552"/>
                  </a:cubicBezTo>
                  <a:cubicBezTo>
                    <a:pt x="7958" y="1552"/>
                    <a:pt x="7951" y="1540"/>
                    <a:pt x="7956" y="1540"/>
                  </a:cubicBezTo>
                  <a:lnTo>
                    <a:pt x="7956" y="1540"/>
                  </a:lnTo>
                  <a:cubicBezTo>
                    <a:pt x="7956" y="1540"/>
                    <a:pt x="7958" y="1540"/>
                    <a:pt x="7959" y="1541"/>
                  </a:cubicBezTo>
                  <a:cubicBezTo>
                    <a:pt x="7959" y="1547"/>
                    <a:pt x="7959" y="1552"/>
                    <a:pt x="7959" y="1558"/>
                  </a:cubicBezTo>
                  <a:cubicBezTo>
                    <a:pt x="7965" y="1552"/>
                    <a:pt x="7970" y="1541"/>
                    <a:pt x="7976" y="1536"/>
                  </a:cubicBezTo>
                  <a:cubicBezTo>
                    <a:pt x="7976" y="1541"/>
                    <a:pt x="7982" y="1541"/>
                    <a:pt x="7976" y="1541"/>
                  </a:cubicBezTo>
                  <a:cubicBezTo>
                    <a:pt x="7976" y="1547"/>
                    <a:pt x="7970" y="1547"/>
                    <a:pt x="7970" y="1552"/>
                  </a:cubicBezTo>
                  <a:lnTo>
                    <a:pt x="7993" y="1552"/>
                  </a:lnTo>
                  <a:cubicBezTo>
                    <a:pt x="7985" y="1552"/>
                    <a:pt x="7983" y="1555"/>
                    <a:pt x="7979" y="1555"/>
                  </a:cubicBezTo>
                  <a:cubicBezTo>
                    <a:pt x="7977" y="1555"/>
                    <a:pt x="7974" y="1554"/>
                    <a:pt x="7970" y="1552"/>
                  </a:cubicBezTo>
                  <a:lnTo>
                    <a:pt x="7970" y="1552"/>
                  </a:lnTo>
                  <a:cubicBezTo>
                    <a:pt x="7976" y="1558"/>
                    <a:pt x="7976" y="1558"/>
                    <a:pt x="7982" y="1564"/>
                  </a:cubicBezTo>
                  <a:lnTo>
                    <a:pt x="7993" y="1564"/>
                  </a:lnTo>
                  <a:cubicBezTo>
                    <a:pt x="7998" y="1564"/>
                    <a:pt x="7993" y="1569"/>
                    <a:pt x="7987" y="1569"/>
                  </a:cubicBezTo>
                  <a:lnTo>
                    <a:pt x="7982" y="1569"/>
                  </a:lnTo>
                  <a:cubicBezTo>
                    <a:pt x="7998" y="1575"/>
                    <a:pt x="7948" y="1580"/>
                    <a:pt x="7976" y="1586"/>
                  </a:cubicBezTo>
                  <a:lnTo>
                    <a:pt x="7970" y="1586"/>
                  </a:lnTo>
                  <a:lnTo>
                    <a:pt x="7987" y="1592"/>
                  </a:lnTo>
                  <a:cubicBezTo>
                    <a:pt x="7985" y="1593"/>
                    <a:pt x="7983" y="1594"/>
                    <a:pt x="7982" y="1594"/>
                  </a:cubicBezTo>
                  <a:cubicBezTo>
                    <a:pt x="7978" y="1594"/>
                    <a:pt x="7974" y="1592"/>
                    <a:pt x="7970" y="1592"/>
                  </a:cubicBezTo>
                  <a:lnTo>
                    <a:pt x="7970" y="1592"/>
                  </a:lnTo>
                  <a:cubicBezTo>
                    <a:pt x="7987" y="1597"/>
                    <a:pt x="7965" y="1603"/>
                    <a:pt x="7982" y="1608"/>
                  </a:cubicBezTo>
                  <a:cubicBezTo>
                    <a:pt x="7942" y="1608"/>
                    <a:pt x="7982" y="1620"/>
                    <a:pt x="7959" y="1625"/>
                  </a:cubicBezTo>
                  <a:lnTo>
                    <a:pt x="7970" y="1625"/>
                  </a:lnTo>
                  <a:cubicBezTo>
                    <a:pt x="7982" y="1636"/>
                    <a:pt x="7959" y="1648"/>
                    <a:pt x="7954" y="1659"/>
                  </a:cubicBezTo>
                  <a:cubicBezTo>
                    <a:pt x="7954" y="1664"/>
                    <a:pt x="7998" y="1664"/>
                    <a:pt x="7976" y="1670"/>
                  </a:cubicBezTo>
                  <a:lnTo>
                    <a:pt x="7959" y="1664"/>
                  </a:lnTo>
                  <a:lnTo>
                    <a:pt x="7959" y="1664"/>
                  </a:lnTo>
                  <a:cubicBezTo>
                    <a:pt x="7982" y="1676"/>
                    <a:pt x="7959" y="1687"/>
                    <a:pt x="7976" y="1692"/>
                  </a:cubicBezTo>
                  <a:lnTo>
                    <a:pt x="7970" y="1692"/>
                  </a:lnTo>
                  <a:cubicBezTo>
                    <a:pt x="7959" y="1692"/>
                    <a:pt x="7970" y="1698"/>
                    <a:pt x="7976" y="1698"/>
                  </a:cubicBezTo>
                  <a:lnTo>
                    <a:pt x="7965" y="1698"/>
                  </a:lnTo>
                  <a:cubicBezTo>
                    <a:pt x="7959" y="1698"/>
                    <a:pt x="7976" y="1704"/>
                    <a:pt x="7970" y="1704"/>
                  </a:cubicBezTo>
                  <a:lnTo>
                    <a:pt x="7965" y="1704"/>
                  </a:lnTo>
                  <a:cubicBezTo>
                    <a:pt x="7970" y="1704"/>
                    <a:pt x="7959" y="1709"/>
                    <a:pt x="7976" y="1709"/>
                  </a:cubicBezTo>
                  <a:cubicBezTo>
                    <a:pt x="7970" y="1709"/>
                    <a:pt x="7982" y="1715"/>
                    <a:pt x="7970" y="1715"/>
                  </a:cubicBezTo>
                  <a:cubicBezTo>
                    <a:pt x="7987" y="1715"/>
                    <a:pt x="7965" y="1720"/>
                    <a:pt x="7987" y="1720"/>
                  </a:cubicBezTo>
                  <a:cubicBezTo>
                    <a:pt x="7965" y="1720"/>
                    <a:pt x="7970" y="1726"/>
                    <a:pt x="7982" y="1726"/>
                  </a:cubicBezTo>
                  <a:cubicBezTo>
                    <a:pt x="7970" y="1726"/>
                    <a:pt x="7970" y="1732"/>
                    <a:pt x="7965" y="1732"/>
                  </a:cubicBezTo>
                  <a:lnTo>
                    <a:pt x="7982" y="1732"/>
                  </a:lnTo>
                  <a:cubicBezTo>
                    <a:pt x="7954" y="1737"/>
                    <a:pt x="7998" y="1743"/>
                    <a:pt x="7965" y="1743"/>
                  </a:cubicBezTo>
                  <a:cubicBezTo>
                    <a:pt x="7976" y="1748"/>
                    <a:pt x="7987" y="1754"/>
                    <a:pt x="7993" y="1765"/>
                  </a:cubicBezTo>
                  <a:cubicBezTo>
                    <a:pt x="7970" y="1760"/>
                    <a:pt x="7987" y="1754"/>
                    <a:pt x="7965" y="1754"/>
                  </a:cubicBezTo>
                  <a:cubicBezTo>
                    <a:pt x="7976" y="1760"/>
                    <a:pt x="7993" y="1765"/>
                    <a:pt x="7987" y="1771"/>
                  </a:cubicBezTo>
                  <a:lnTo>
                    <a:pt x="7976" y="1771"/>
                  </a:lnTo>
                  <a:cubicBezTo>
                    <a:pt x="7986" y="1776"/>
                    <a:pt x="7978" y="1781"/>
                    <a:pt x="7985" y="1786"/>
                  </a:cubicBezTo>
                  <a:lnTo>
                    <a:pt x="7985" y="1786"/>
                  </a:lnTo>
                  <a:cubicBezTo>
                    <a:pt x="7987" y="1785"/>
                    <a:pt x="7989" y="1785"/>
                    <a:pt x="7991" y="1785"/>
                  </a:cubicBezTo>
                  <a:cubicBezTo>
                    <a:pt x="7997" y="1785"/>
                    <a:pt x="8002" y="1788"/>
                    <a:pt x="8010" y="1788"/>
                  </a:cubicBezTo>
                  <a:cubicBezTo>
                    <a:pt x="7998" y="1793"/>
                    <a:pt x="8004" y="1793"/>
                    <a:pt x="7976" y="1793"/>
                  </a:cubicBezTo>
                  <a:cubicBezTo>
                    <a:pt x="7979" y="1796"/>
                    <a:pt x="7983" y="1796"/>
                    <a:pt x="7987" y="1796"/>
                  </a:cubicBezTo>
                  <a:cubicBezTo>
                    <a:pt x="7990" y="1796"/>
                    <a:pt x="7993" y="1796"/>
                    <a:pt x="7993" y="1799"/>
                  </a:cubicBezTo>
                  <a:lnTo>
                    <a:pt x="7987" y="1799"/>
                  </a:lnTo>
                  <a:cubicBezTo>
                    <a:pt x="7982" y="1804"/>
                    <a:pt x="7982" y="1816"/>
                    <a:pt x="7976" y="1821"/>
                  </a:cubicBezTo>
                  <a:cubicBezTo>
                    <a:pt x="7976" y="1827"/>
                    <a:pt x="7982" y="1827"/>
                    <a:pt x="7982" y="1832"/>
                  </a:cubicBezTo>
                  <a:cubicBezTo>
                    <a:pt x="7987" y="1827"/>
                    <a:pt x="7982" y="1821"/>
                    <a:pt x="7982" y="1821"/>
                  </a:cubicBezTo>
                  <a:lnTo>
                    <a:pt x="7987" y="1821"/>
                  </a:lnTo>
                  <a:cubicBezTo>
                    <a:pt x="7987" y="1827"/>
                    <a:pt x="7993" y="1832"/>
                    <a:pt x="7993" y="1832"/>
                  </a:cubicBezTo>
                  <a:cubicBezTo>
                    <a:pt x="7993" y="1832"/>
                    <a:pt x="7993" y="1827"/>
                    <a:pt x="7993" y="1827"/>
                  </a:cubicBezTo>
                  <a:cubicBezTo>
                    <a:pt x="7993" y="1821"/>
                    <a:pt x="7993" y="1821"/>
                    <a:pt x="7993" y="1821"/>
                  </a:cubicBezTo>
                  <a:cubicBezTo>
                    <a:pt x="7998" y="1821"/>
                    <a:pt x="7998" y="1821"/>
                    <a:pt x="8004" y="1827"/>
                  </a:cubicBezTo>
                  <a:cubicBezTo>
                    <a:pt x="8015" y="1827"/>
                    <a:pt x="8026" y="1827"/>
                    <a:pt x="8021" y="1832"/>
                  </a:cubicBezTo>
                  <a:cubicBezTo>
                    <a:pt x="8021" y="1830"/>
                    <a:pt x="8021" y="1830"/>
                    <a:pt x="8020" y="1830"/>
                  </a:cubicBezTo>
                  <a:cubicBezTo>
                    <a:pt x="8020" y="1830"/>
                    <a:pt x="8017" y="1832"/>
                    <a:pt x="8010" y="1832"/>
                  </a:cubicBezTo>
                  <a:cubicBezTo>
                    <a:pt x="8015" y="1832"/>
                    <a:pt x="8021" y="1838"/>
                    <a:pt x="8021" y="1838"/>
                  </a:cubicBezTo>
                  <a:lnTo>
                    <a:pt x="7993" y="1838"/>
                  </a:lnTo>
                  <a:cubicBezTo>
                    <a:pt x="8010" y="1838"/>
                    <a:pt x="7998" y="1844"/>
                    <a:pt x="8015" y="1844"/>
                  </a:cubicBezTo>
                  <a:lnTo>
                    <a:pt x="8010" y="1844"/>
                  </a:lnTo>
                  <a:cubicBezTo>
                    <a:pt x="8010" y="1845"/>
                    <a:pt x="8009" y="1846"/>
                    <a:pt x="8009" y="1846"/>
                  </a:cubicBezTo>
                  <a:lnTo>
                    <a:pt x="8009" y="1846"/>
                  </a:lnTo>
                  <a:cubicBezTo>
                    <a:pt x="8013" y="1846"/>
                    <a:pt x="8015" y="1846"/>
                    <a:pt x="8010" y="1849"/>
                  </a:cubicBezTo>
                  <a:cubicBezTo>
                    <a:pt x="8004" y="1855"/>
                    <a:pt x="8015" y="1855"/>
                    <a:pt x="8010" y="1860"/>
                  </a:cubicBezTo>
                  <a:cubicBezTo>
                    <a:pt x="7998" y="1860"/>
                    <a:pt x="8000" y="1858"/>
                    <a:pt x="7997" y="1858"/>
                  </a:cubicBezTo>
                  <a:cubicBezTo>
                    <a:pt x="7995" y="1858"/>
                    <a:pt x="7993" y="1858"/>
                    <a:pt x="7987" y="1860"/>
                  </a:cubicBezTo>
                  <a:cubicBezTo>
                    <a:pt x="7993" y="1860"/>
                    <a:pt x="8010" y="1872"/>
                    <a:pt x="8004" y="1872"/>
                  </a:cubicBezTo>
                  <a:lnTo>
                    <a:pt x="8010" y="1872"/>
                  </a:lnTo>
                  <a:cubicBezTo>
                    <a:pt x="8032" y="1872"/>
                    <a:pt x="7998" y="1877"/>
                    <a:pt x="8010" y="1877"/>
                  </a:cubicBezTo>
                  <a:lnTo>
                    <a:pt x="7998" y="1877"/>
                  </a:lnTo>
                  <a:cubicBezTo>
                    <a:pt x="7995" y="1881"/>
                    <a:pt x="7999" y="1885"/>
                    <a:pt x="8004" y="1889"/>
                  </a:cubicBezTo>
                  <a:lnTo>
                    <a:pt x="8004" y="1889"/>
                  </a:lnTo>
                  <a:cubicBezTo>
                    <a:pt x="7999" y="1894"/>
                    <a:pt x="8004" y="1894"/>
                    <a:pt x="7998" y="1900"/>
                  </a:cubicBezTo>
                  <a:lnTo>
                    <a:pt x="8015" y="1900"/>
                  </a:lnTo>
                  <a:cubicBezTo>
                    <a:pt x="7976" y="1905"/>
                    <a:pt x="8032" y="1911"/>
                    <a:pt x="8004" y="1916"/>
                  </a:cubicBezTo>
                  <a:lnTo>
                    <a:pt x="7998" y="1916"/>
                  </a:lnTo>
                  <a:lnTo>
                    <a:pt x="8004" y="1922"/>
                  </a:lnTo>
                  <a:lnTo>
                    <a:pt x="8015" y="1922"/>
                  </a:lnTo>
                  <a:cubicBezTo>
                    <a:pt x="8026" y="1922"/>
                    <a:pt x="8026" y="1922"/>
                    <a:pt x="8026" y="1928"/>
                  </a:cubicBezTo>
                  <a:cubicBezTo>
                    <a:pt x="8024" y="1925"/>
                    <a:pt x="8019" y="1923"/>
                    <a:pt x="8015" y="1923"/>
                  </a:cubicBezTo>
                  <a:cubicBezTo>
                    <a:pt x="8011" y="1923"/>
                    <a:pt x="8007" y="1925"/>
                    <a:pt x="8004" y="1928"/>
                  </a:cubicBezTo>
                  <a:lnTo>
                    <a:pt x="8021" y="1928"/>
                  </a:lnTo>
                  <a:cubicBezTo>
                    <a:pt x="8021" y="1933"/>
                    <a:pt x="8032" y="1933"/>
                    <a:pt x="8026" y="1933"/>
                  </a:cubicBezTo>
                  <a:lnTo>
                    <a:pt x="8010" y="1933"/>
                  </a:lnTo>
                  <a:cubicBezTo>
                    <a:pt x="8011" y="1933"/>
                    <a:pt x="8012" y="1933"/>
                    <a:pt x="8014" y="1934"/>
                  </a:cubicBezTo>
                  <a:lnTo>
                    <a:pt x="8014" y="1934"/>
                  </a:lnTo>
                  <a:cubicBezTo>
                    <a:pt x="8004" y="1939"/>
                    <a:pt x="8004" y="1939"/>
                    <a:pt x="8004" y="1939"/>
                  </a:cubicBezTo>
                  <a:lnTo>
                    <a:pt x="8003" y="1940"/>
                  </a:lnTo>
                  <a:lnTo>
                    <a:pt x="8003" y="1940"/>
                  </a:lnTo>
                  <a:cubicBezTo>
                    <a:pt x="8002" y="1939"/>
                    <a:pt x="8000" y="1939"/>
                    <a:pt x="7998" y="1939"/>
                  </a:cubicBezTo>
                  <a:lnTo>
                    <a:pt x="7998" y="1944"/>
                  </a:lnTo>
                  <a:lnTo>
                    <a:pt x="8003" y="1940"/>
                  </a:lnTo>
                  <a:lnTo>
                    <a:pt x="8003" y="1940"/>
                  </a:lnTo>
                  <a:cubicBezTo>
                    <a:pt x="8026" y="1944"/>
                    <a:pt x="8011" y="1944"/>
                    <a:pt x="8020" y="1948"/>
                  </a:cubicBezTo>
                  <a:lnTo>
                    <a:pt x="8020" y="1948"/>
                  </a:lnTo>
                  <a:cubicBezTo>
                    <a:pt x="8018" y="1948"/>
                    <a:pt x="8017" y="1947"/>
                    <a:pt x="8016" y="1947"/>
                  </a:cubicBezTo>
                  <a:cubicBezTo>
                    <a:pt x="8011" y="1947"/>
                    <a:pt x="8011" y="1950"/>
                    <a:pt x="8004" y="1950"/>
                  </a:cubicBezTo>
                  <a:lnTo>
                    <a:pt x="7987" y="1950"/>
                  </a:lnTo>
                  <a:cubicBezTo>
                    <a:pt x="8004" y="1956"/>
                    <a:pt x="7982" y="1956"/>
                    <a:pt x="7998" y="1956"/>
                  </a:cubicBezTo>
                  <a:lnTo>
                    <a:pt x="7987" y="1956"/>
                  </a:lnTo>
                  <a:cubicBezTo>
                    <a:pt x="7987" y="1957"/>
                    <a:pt x="7988" y="1958"/>
                    <a:pt x="7989" y="1958"/>
                  </a:cubicBezTo>
                  <a:cubicBezTo>
                    <a:pt x="7991" y="1958"/>
                    <a:pt x="7995" y="1956"/>
                    <a:pt x="7998" y="1956"/>
                  </a:cubicBezTo>
                  <a:lnTo>
                    <a:pt x="7998" y="1956"/>
                  </a:lnTo>
                  <a:cubicBezTo>
                    <a:pt x="8015" y="1961"/>
                    <a:pt x="7982" y="1967"/>
                    <a:pt x="8004" y="1972"/>
                  </a:cubicBezTo>
                  <a:cubicBezTo>
                    <a:pt x="8010" y="1972"/>
                    <a:pt x="8026" y="1978"/>
                    <a:pt x="8032" y="1978"/>
                  </a:cubicBezTo>
                  <a:cubicBezTo>
                    <a:pt x="8030" y="1980"/>
                    <a:pt x="8028" y="1980"/>
                    <a:pt x="8025" y="1980"/>
                  </a:cubicBezTo>
                  <a:cubicBezTo>
                    <a:pt x="8020" y="1980"/>
                    <a:pt x="8015" y="1978"/>
                    <a:pt x="8015" y="1978"/>
                  </a:cubicBezTo>
                  <a:cubicBezTo>
                    <a:pt x="8010" y="1978"/>
                    <a:pt x="8010" y="1984"/>
                    <a:pt x="8015" y="1984"/>
                  </a:cubicBezTo>
                  <a:lnTo>
                    <a:pt x="8004" y="1984"/>
                  </a:lnTo>
                  <a:cubicBezTo>
                    <a:pt x="8004" y="1984"/>
                    <a:pt x="8021" y="1984"/>
                    <a:pt x="8015" y="1989"/>
                  </a:cubicBezTo>
                  <a:cubicBezTo>
                    <a:pt x="8010" y="1989"/>
                    <a:pt x="8004" y="1984"/>
                    <a:pt x="7998" y="1984"/>
                  </a:cubicBezTo>
                  <a:lnTo>
                    <a:pt x="7998" y="1984"/>
                  </a:lnTo>
                  <a:cubicBezTo>
                    <a:pt x="7998" y="1989"/>
                    <a:pt x="8004" y="1989"/>
                    <a:pt x="8004" y="1989"/>
                  </a:cubicBezTo>
                  <a:lnTo>
                    <a:pt x="7998" y="1989"/>
                  </a:lnTo>
                  <a:cubicBezTo>
                    <a:pt x="7998" y="1989"/>
                    <a:pt x="8004" y="1995"/>
                    <a:pt x="8004" y="1995"/>
                  </a:cubicBezTo>
                  <a:cubicBezTo>
                    <a:pt x="8004" y="1995"/>
                    <a:pt x="8004" y="1995"/>
                    <a:pt x="8004" y="2000"/>
                  </a:cubicBezTo>
                  <a:cubicBezTo>
                    <a:pt x="8010" y="2000"/>
                    <a:pt x="8010" y="2006"/>
                    <a:pt x="8010" y="2006"/>
                  </a:cubicBezTo>
                  <a:cubicBezTo>
                    <a:pt x="8010" y="2012"/>
                    <a:pt x="8010" y="2017"/>
                    <a:pt x="8015" y="2023"/>
                  </a:cubicBezTo>
                  <a:cubicBezTo>
                    <a:pt x="8015" y="2012"/>
                    <a:pt x="8015" y="2012"/>
                    <a:pt x="8015" y="2006"/>
                  </a:cubicBezTo>
                  <a:cubicBezTo>
                    <a:pt x="8026" y="2006"/>
                    <a:pt x="8026" y="2000"/>
                    <a:pt x="8021" y="2000"/>
                  </a:cubicBezTo>
                  <a:lnTo>
                    <a:pt x="8015" y="2000"/>
                  </a:lnTo>
                  <a:cubicBezTo>
                    <a:pt x="8015" y="2000"/>
                    <a:pt x="8015" y="1995"/>
                    <a:pt x="8015" y="1995"/>
                  </a:cubicBezTo>
                  <a:lnTo>
                    <a:pt x="8026" y="1995"/>
                  </a:lnTo>
                  <a:cubicBezTo>
                    <a:pt x="8026" y="1995"/>
                    <a:pt x="8038" y="1995"/>
                    <a:pt x="8032" y="1989"/>
                  </a:cubicBezTo>
                  <a:lnTo>
                    <a:pt x="8038" y="1989"/>
                  </a:lnTo>
                  <a:lnTo>
                    <a:pt x="8021" y="1984"/>
                  </a:lnTo>
                  <a:lnTo>
                    <a:pt x="8043" y="1984"/>
                  </a:lnTo>
                  <a:lnTo>
                    <a:pt x="8038" y="1978"/>
                  </a:lnTo>
                  <a:lnTo>
                    <a:pt x="8049" y="1978"/>
                  </a:lnTo>
                  <a:cubicBezTo>
                    <a:pt x="8060" y="1978"/>
                    <a:pt x="8038" y="1972"/>
                    <a:pt x="8049" y="1972"/>
                  </a:cubicBezTo>
                  <a:cubicBezTo>
                    <a:pt x="8046" y="1970"/>
                    <a:pt x="8043" y="1970"/>
                    <a:pt x="8039" y="1970"/>
                  </a:cubicBezTo>
                  <a:cubicBezTo>
                    <a:pt x="8035" y="1970"/>
                    <a:pt x="8029" y="1970"/>
                    <a:pt x="8021" y="1967"/>
                  </a:cubicBezTo>
                  <a:lnTo>
                    <a:pt x="8049" y="1967"/>
                  </a:lnTo>
                  <a:cubicBezTo>
                    <a:pt x="8043" y="1964"/>
                    <a:pt x="8042" y="1964"/>
                    <a:pt x="8040" y="1964"/>
                  </a:cubicBezTo>
                  <a:cubicBezTo>
                    <a:pt x="8039" y="1964"/>
                    <a:pt x="8038" y="1964"/>
                    <a:pt x="8032" y="1961"/>
                  </a:cubicBezTo>
                  <a:cubicBezTo>
                    <a:pt x="8041" y="1961"/>
                    <a:pt x="8039" y="1959"/>
                    <a:pt x="8038" y="1958"/>
                  </a:cubicBezTo>
                  <a:lnTo>
                    <a:pt x="8038" y="1958"/>
                  </a:lnTo>
                  <a:cubicBezTo>
                    <a:pt x="8038" y="1958"/>
                    <a:pt x="8039" y="1958"/>
                    <a:pt x="8039" y="1958"/>
                  </a:cubicBezTo>
                  <a:cubicBezTo>
                    <a:pt x="8041" y="1958"/>
                    <a:pt x="8041" y="1956"/>
                    <a:pt x="8049" y="1956"/>
                  </a:cubicBezTo>
                  <a:lnTo>
                    <a:pt x="8049" y="1956"/>
                  </a:lnTo>
                  <a:cubicBezTo>
                    <a:pt x="8039" y="1956"/>
                    <a:pt x="8038" y="1957"/>
                    <a:pt x="8038" y="1958"/>
                  </a:cubicBezTo>
                  <a:lnTo>
                    <a:pt x="8038" y="1958"/>
                  </a:lnTo>
                  <a:cubicBezTo>
                    <a:pt x="8037" y="1958"/>
                    <a:pt x="8035" y="1957"/>
                    <a:pt x="8032" y="1956"/>
                  </a:cubicBezTo>
                  <a:cubicBezTo>
                    <a:pt x="8060" y="1956"/>
                    <a:pt x="8032" y="1956"/>
                    <a:pt x="8043" y="1950"/>
                  </a:cubicBezTo>
                  <a:lnTo>
                    <a:pt x="8043" y="1950"/>
                  </a:lnTo>
                  <a:cubicBezTo>
                    <a:pt x="8051" y="1950"/>
                    <a:pt x="8051" y="1952"/>
                    <a:pt x="8053" y="1952"/>
                  </a:cubicBezTo>
                  <a:cubicBezTo>
                    <a:pt x="8054" y="1952"/>
                    <a:pt x="8056" y="1952"/>
                    <a:pt x="8060" y="1950"/>
                  </a:cubicBezTo>
                  <a:cubicBezTo>
                    <a:pt x="8038" y="1950"/>
                    <a:pt x="8066" y="1950"/>
                    <a:pt x="8060" y="1944"/>
                  </a:cubicBezTo>
                  <a:lnTo>
                    <a:pt x="8049" y="1944"/>
                  </a:lnTo>
                  <a:cubicBezTo>
                    <a:pt x="8049" y="1944"/>
                    <a:pt x="8049" y="1939"/>
                    <a:pt x="8049" y="1939"/>
                  </a:cubicBezTo>
                  <a:cubicBezTo>
                    <a:pt x="8054" y="1939"/>
                    <a:pt x="8054" y="1933"/>
                    <a:pt x="8060" y="1928"/>
                  </a:cubicBezTo>
                  <a:lnTo>
                    <a:pt x="8066" y="1928"/>
                  </a:lnTo>
                  <a:cubicBezTo>
                    <a:pt x="8049" y="1928"/>
                    <a:pt x="8049" y="1928"/>
                    <a:pt x="8049" y="1922"/>
                  </a:cubicBezTo>
                  <a:lnTo>
                    <a:pt x="8049" y="1922"/>
                  </a:lnTo>
                  <a:cubicBezTo>
                    <a:pt x="8054" y="1922"/>
                    <a:pt x="8060" y="1928"/>
                    <a:pt x="8066" y="1928"/>
                  </a:cubicBezTo>
                  <a:lnTo>
                    <a:pt x="8066" y="1922"/>
                  </a:lnTo>
                  <a:cubicBezTo>
                    <a:pt x="8066" y="1922"/>
                    <a:pt x="8054" y="1916"/>
                    <a:pt x="8060" y="1911"/>
                  </a:cubicBezTo>
                  <a:cubicBezTo>
                    <a:pt x="8053" y="1911"/>
                    <a:pt x="8040" y="1913"/>
                    <a:pt x="8031" y="1913"/>
                  </a:cubicBezTo>
                  <a:cubicBezTo>
                    <a:pt x="8026" y="1913"/>
                    <a:pt x="8023" y="1913"/>
                    <a:pt x="8021" y="1911"/>
                  </a:cubicBezTo>
                  <a:lnTo>
                    <a:pt x="8054" y="1911"/>
                  </a:lnTo>
                  <a:cubicBezTo>
                    <a:pt x="8054" y="1911"/>
                    <a:pt x="8060" y="1911"/>
                    <a:pt x="8066" y="1905"/>
                  </a:cubicBezTo>
                  <a:lnTo>
                    <a:pt x="8071" y="1905"/>
                  </a:lnTo>
                  <a:cubicBezTo>
                    <a:pt x="8066" y="1905"/>
                    <a:pt x="8071" y="1900"/>
                    <a:pt x="8054" y="1900"/>
                  </a:cubicBezTo>
                  <a:lnTo>
                    <a:pt x="8066" y="1900"/>
                  </a:lnTo>
                  <a:cubicBezTo>
                    <a:pt x="8060" y="1900"/>
                    <a:pt x="8066" y="1894"/>
                    <a:pt x="8049" y="1894"/>
                  </a:cubicBezTo>
                  <a:cubicBezTo>
                    <a:pt x="8038" y="1888"/>
                    <a:pt x="8054" y="1888"/>
                    <a:pt x="8049" y="1883"/>
                  </a:cubicBezTo>
                  <a:lnTo>
                    <a:pt x="8054" y="1883"/>
                  </a:lnTo>
                  <a:cubicBezTo>
                    <a:pt x="8049" y="1877"/>
                    <a:pt x="8054" y="1877"/>
                    <a:pt x="8043" y="1872"/>
                  </a:cubicBezTo>
                  <a:lnTo>
                    <a:pt x="8054" y="1872"/>
                  </a:lnTo>
                  <a:cubicBezTo>
                    <a:pt x="8054" y="1872"/>
                    <a:pt x="8049" y="1872"/>
                    <a:pt x="8054" y="1866"/>
                  </a:cubicBezTo>
                  <a:lnTo>
                    <a:pt x="8060" y="1866"/>
                  </a:lnTo>
                  <a:cubicBezTo>
                    <a:pt x="8066" y="1866"/>
                    <a:pt x="8071" y="1866"/>
                    <a:pt x="8060" y="1860"/>
                  </a:cubicBezTo>
                  <a:cubicBezTo>
                    <a:pt x="8060" y="1860"/>
                    <a:pt x="8060" y="1860"/>
                    <a:pt x="8066" y="1855"/>
                  </a:cubicBezTo>
                  <a:lnTo>
                    <a:pt x="8077" y="1855"/>
                  </a:lnTo>
                  <a:cubicBezTo>
                    <a:pt x="8099" y="1855"/>
                    <a:pt x="8049" y="1849"/>
                    <a:pt x="8077" y="1844"/>
                  </a:cubicBezTo>
                  <a:lnTo>
                    <a:pt x="8060" y="1844"/>
                  </a:lnTo>
                  <a:cubicBezTo>
                    <a:pt x="8060" y="1844"/>
                    <a:pt x="8082" y="1838"/>
                    <a:pt x="8082" y="1838"/>
                  </a:cubicBezTo>
                  <a:cubicBezTo>
                    <a:pt x="8088" y="1838"/>
                    <a:pt x="8060" y="1832"/>
                    <a:pt x="8066" y="1832"/>
                  </a:cubicBezTo>
                  <a:cubicBezTo>
                    <a:pt x="8060" y="1832"/>
                    <a:pt x="8043" y="1832"/>
                    <a:pt x="8038" y="1827"/>
                  </a:cubicBezTo>
                  <a:lnTo>
                    <a:pt x="8066" y="1827"/>
                  </a:lnTo>
                  <a:cubicBezTo>
                    <a:pt x="8066" y="1832"/>
                    <a:pt x="8071" y="1832"/>
                    <a:pt x="8077" y="1832"/>
                  </a:cubicBezTo>
                  <a:lnTo>
                    <a:pt x="8071" y="1827"/>
                  </a:lnTo>
                  <a:cubicBezTo>
                    <a:pt x="8077" y="1821"/>
                    <a:pt x="8071" y="1821"/>
                    <a:pt x="8077" y="1816"/>
                  </a:cubicBezTo>
                  <a:lnTo>
                    <a:pt x="8077" y="1816"/>
                  </a:lnTo>
                  <a:cubicBezTo>
                    <a:pt x="8073" y="1816"/>
                    <a:pt x="8069" y="1818"/>
                    <a:pt x="8067" y="1818"/>
                  </a:cubicBezTo>
                  <a:cubicBezTo>
                    <a:pt x="8066" y="1818"/>
                    <a:pt x="8066" y="1817"/>
                    <a:pt x="8066" y="1816"/>
                  </a:cubicBezTo>
                  <a:cubicBezTo>
                    <a:pt x="8071" y="1816"/>
                    <a:pt x="8054" y="1816"/>
                    <a:pt x="8054" y="1810"/>
                  </a:cubicBezTo>
                  <a:lnTo>
                    <a:pt x="8054" y="1810"/>
                  </a:lnTo>
                  <a:cubicBezTo>
                    <a:pt x="8058" y="1810"/>
                    <a:pt x="8067" y="1812"/>
                    <a:pt x="8069" y="1812"/>
                  </a:cubicBezTo>
                  <a:cubicBezTo>
                    <a:pt x="8070" y="1812"/>
                    <a:pt x="8069" y="1812"/>
                    <a:pt x="8066" y="1810"/>
                  </a:cubicBezTo>
                  <a:lnTo>
                    <a:pt x="8088" y="1810"/>
                  </a:lnTo>
                  <a:cubicBezTo>
                    <a:pt x="8077" y="1810"/>
                    <a:pt x="8094" y="1804"/>
                    <a:pt x="8094" y="1804"/>
                  </a:cubicBezTo>
                  <a:lnTo>
                    <a:pt x="8088" y="1804"/>
                  </a:lnTo>
                  <a:cubicBezTo>
                    <a:pt x="8088" y="1804"/>
                    <a:pt x="8088" y="1799"/>
                    <a:pt x="8094" y="1799"/>
                  </a:cubicBezTo>
                  <a:lnTo>
                    <a:pt x="8094" y="1799"/>
                  </a:lnTo>
                  <a:cubicBezTo>
                    <a:pt x="8090" y="1799"/>
                    <a:pt x="8084" y="1801"/>
                    <a:pt x="8077" y="1801"/>
                  </a:cubicBezTo>
                  <a:cubicBezTo>
                    <a:pt x="8073" y="1801"/>
                    <a:pt x="8069" y="1801"/>
                    <a:pt x="8066" y="1799"/>
                  </a:cubicBezTo>
                  <a:cubicBezTo>
                    <a:pt x="8071" y="1799"/>
                    <a:pt x="8060" y="1793"/>
                    <a:pt x="8071" y="1793"/>
                  </a:cubicBezTo>
                  <a:lnTo>
                    <a:pt x="8071" y="1793"/>
                  </a:lnTo>
                  <a:cubicBezTo>
                    <a:pt x="8068" y="1796"/>
                    <a:pt x="8073" y="1796"/>
                    <a:pt x="8078" y="1796"/>
                  </a:cubicBezTo>
                  <a:cubicBezTo>
                    <a:pt x="8082" y="1796"/>
                    <a:pt x="8088" y="1796"/>
                    <a:pt x="8088" y="1799"/>
                  </a:cubicBezTo>
                  <a:cubicBezTo>
                    <a:pt x="8090" y="1797"/>
                    <a:pt x="8091" y="1796"/>
                    <a:pt x="8092" y="1796"/>
                  </a:cubicBezTo>
                  <a:cubicBezTo>
                    <a:pt x="8094" y="1796"/>
                    <a:pt x="8094" y="1799"/>
                    <a:pt x="8094" y="1799"/>
                  </a:cubicBezTo>
                  <a:cubicBezTo>
                    <a:pt x="8105" y="1793"/>
                    <a:pt x="8077" y="1793"/>
                    <a:pt x="8077" y="1793"/>
                  </a:cubicBezTo>
                  <a:cubicBezTo>
                    <a:pt x="8083" y="1793"/>
                    <a:pt x="8087" y="1791"/>
                    <a:pt x="8090" y="1790"/>
                  </a:cubicBezTo>
                  <a:lnTo>
                    <a:pt x="8090" y="1790"/>
                  </a:lnTo>
                  <a:cubicBezTo>
                    <a:pt x="8090" y="1790"/>
                    <a:pt x="8089" y="1790"/>
                    <a:pt x="8089" y="1790"/>
                  </a:cubicBezTo>
                  <a:cubicBezTo>
                    <a:pt x="8084" y="1790"/>
                    <a:pt x="8075" y="1788"/>
                    <a:pt x="8071" y="1788"/>
                  </a:cubicBezTo>
                  <a:cubicBezTo>
                    <a:pt x="8077" y="1788"/>
                    <a:pt x="8066" y="1788"/>
                    <a:pt x="8066" y="1782"/>
                  </a:cubicBezTo>
                  <a:lnTo>
                    <a:pt x="8066" y="1788"/>
                  </a:lnTo>
                  <a:cubicBezTo>
                    <a:pt x="8054" y="1788"/>
                    <a:pt x="8060" y="1782"/>
                    <a:pt x="8054" y="1782"/>
                  </a:cubicBezTo>
                  <a:lnTo>
                    <a:pt x="8060" y="1782"/>
                  </a:lnTo>
                  <a:cubicBezTo>
                    <a:pt x="8049" y="1782"/>
                    <a:pt x="8077" y="1776"/>
                    <a:pt x="8066" y="1776"/>
                  </a:cubicBezTo>
                  <a:lnTo>
                    <a:pt x="8088" y="1776"/>
                  </a:lnTo>
                  <a:cubicBezTo>
                    <a:pt x="8077" y="1771"/>
                    <a:pt x="8099" y="1771"/>
                    <a:pt x="8088" y="1771"/>
                  </a:cubicBezTo>
                  <a:cubicBezTo>
                    <a:pt x="8077" y="1771"/>
                    <a:pt x="8082" y="1771"/>
                    <a:pt x="8071" y="1765"/>
                  </a:cubicBezTo>
                  <a:lnTo>
                    <a:pt x="8071" y="1765"/>
                  </a:lnTo>
                  <a:lnTo>
                    <a:pt x="8077" y="1771"/>
                  </a:lnTo>
                  <a:lnTo>
                    <a:pt x="8049" y="1771"/>
                  </a:lnTo>
                  <a:cubicBezTo>
                    <a:pt x="8066" y="1771"/>
                    <a:pt x="8043" y="1765"/>
                    <a:pt x="8054" y="1765"/>
                  </a:cubicBezTo>
                  <a:lnTo>
                    <a:pt x="8082" y="1765"/>
                  </a:lnTo>
                  <a:cubicBezTo>
                    <a:pt x="8094" y="1760"/>
                    <a:pt x="8066" y="1760"/>
                    <a:pt x="8071" y="1754"/>
                  </a:cubicBezTo>
                  <a:lnTo>
                    <a:pt x="8066" y="1754"/>
                  </a:lnTo>
                  <a:cubicBezTo>
                    <a:pt x="8054" y="1754"/>
                    <a:pt x="8066" y="1754"/>
                    <a:pt x="8060" y="1748"/>
                  </a:cubicBezTo>
                  <a:lnTo>
                    <a:pt x="8082" y="1748"/>
                  </a:lnTo>
                  <a:cubicBezTo>
                    <a:pt x="8071" y="1748"/>
                    <a:pt x="8082" y="1743"/>
                    <a:pt x="8060" y="1743"/>
                  </a:cubicBezTo>
                  <a:lnTo>
                    <a:pt x="8077" y="1743"/>
                  </a:lnTo>
                  <a:cubicBezTo>
                    <a:pt x="8077" y="1737"/>
                    <a:pt x="8049" y="1737"/>
                    <a:pt x="8049" y="1732"/>
                  </a:cubicBezTo>
                  <a:lnTo>
                    <a:pt x="8049" y="1732"/>
                  </a:lnTo>
                  <a:cubicBezTo>
                    <a:pt x="8054" y="1734"/>
                    <a:pt x="8059" y="1734"/>
                    <a:pt x="8063" y="1734"/>
                  </a:cubicBezTo>
                  <a:cubicBezTo>
                    <a:pt x="8067" y="1734"/>
                    <a:pt x="8071" y="1734"/>
                    <a:pt x="8077" y="1737"/>
                  </a:cubicBezTo>
                  <a:cubicBezTo>
                    <a:pt x="8077" y="1737"/>
                    <a:pt x="8077" y="1732"/>
                    <a:pt x="8071" y="1732"/>
                  </a:cubicBezTo>
                  <a:lnTo>
                    <a:pt x="8066" y="1732"/>
                  </a:lnTo>
                  <a:cubicBezTo>
                    <a:pt x="8060" y="1726"/>
                    <a:pt x="8054" y="1726"/>
                    <a:pt x="8054" y="1726"/>
                  </a:cubicBezTo>
                  <a:lnTo>
                    <a:pt x="8043" y="1726"/>
                  </a:lnTo>
                  <a:cubicBezTo>
                    <a:pt x="8066" y="1720"/>
                    <a:pt x="8049" y="1715"/>
                    <a:pt x="8060" y="1715"/>
                  </a:cubicBezTo>
                  <a:lnTo>
                    <a:pt x="8071" y="1715"/>
                  </a:lnTo>
                  <a:cubicBezTo>
                    <a:pt x="8066" y="1715"/>
                    <a:pt x="8060" y="1704"/>
                    <a:pt x="8066" y="1698"/>
                  </a:cubicBezTo>
                  <a:lnTo>
                    <a:pt x="8066" y="1698"/>
                  </a:lnTo>
                  <a:cubicBezTo>
                    <a:pt x="8064" y="1700"/>
                    <a:pt x="8063" y="1700"/>
                    <a:pt x="8061" y="1700"/>
                  </a:cubicBezTo>
                  <a:cubicBezTo>
                    <a:pt x="8059" y="1700"/>
                    <a:pt x="8058" y="1698"/>
                    <a:pt x="8054" y="1698"/>
                  </a:cubicBezTo>
                  <a:lnTo>
                    <a:pt x="8043" y="1698"/>
                  </a:lnTo>
                  <a:cubicBezTo>
                    <a:pt x="8049" y="1696"/>
                    <a:pt x="8052" y="1695"/>
                    <a:pt x="8054" y="1695"/>
                  </a:cubicBezTo>
                  <a:cubicBezTo>
                    <a:pt x="8058" y="1695"/>
                    <a:pt x="8056" y="1698"/>
                    <a:pt x="8060" y="1698"/>
                  </a:cubicBezTo>
                  <a:cubicBezTo>
                    <a:pt x="8088" y="1698"/>
                    <a:pt x="8054" y="1692"/>
                    <a:pt x="8071" y="1692"/>
                  </a:cubicBezTo>
                  <a:cubicBezTo>
                    <a:pt x="8082" y="1687"/>
                    <a:pt x="8060" y="1687"/>
                    <a:pt x="8066" y="1681"/>
                  </a:cubicBezTo>
                  <a:lnTo>
                    <a:pt x="8071" y="1681"/>
                  </a:lnTo>
                  <a:cubicBezTo>
                    <a:pt x="8057" y="1681"/>
                    <a:pt x="8051" y="1677"/>
                    <a:pt x="8046" y="1673"/>
                  </a:cubicBezTo>
                  <a:lnTo>
                    <a:pt x="8046" y="1673"/>
                  </a:lnTo>
                  <a:cubicBezTo>
                    <a:pt x="8047" y="1673"/>
                    <a:pt x="8048" y="1673"/>
                    <a:pt x="8048" y="1673"/>
                  </a:cubicBezTo>
                  <a:lnTo>
                    <a:pt x="8048" y="1673"/>
                  </a:lnTo>
                  <a:cubicBezTo>
                    <a:pt x="8047" y="1672"/>
                    <a:pt x="8046" y="1671"/>
                    <a:pt x="8043" y="1670"/>
                  </a:cubicBezTo>
                  <a:lnTo>
                    <a:pt x="8043" y="1670"/>
                  </a:lnTo>
                  <a:cubicBezTo>
                    <a:pt x="8044" y="1671"/>
                    <a:pt x="8045" y="1672"/>
                    <a:pt x="8046" y="1673"/>
                  </a:cubicBezTo>
                  <a:lnTo>
                    <a:pt x="8046" y="1673"/>
                  </a:lnTo>
                  <a:cubicBezTo>
                    <a:pt x="8043" y="1672"/>
                    <a:pt x="8040" y="1672"/>
                    <a:pt x="8038" y="1670"/>
                  </a:cubicBezTo>
                  <a:lnTo>
                    <a:pt x="8066" y="1670"/>
                  </a:lnTo>
                  <a:cubicBezTo>
                    <a:pt x="8082" y="1670"/>
                    <a:pt x="8066" y="1664"/>
                    <a:pt x="8066" y="1664"/>
                  </a:cubicBezTo>
                  <a:lnTo>
                    <a:pt x="8077" y="1664"/>
                  </a:lnTo>
                  <a:cubicBezTo>
                    <a:pt x="8071" y="1659"/>
                    <a:pt x="8054" y="1659"/>
                    <a:pt x="8054" y="1659"/>
                  </a:cubicBezTo>
                  <a:lnTo>
                    <a:pt x="8049" y="1659"/>
                  </a:lnTo>
                  <a:cubicBezTo>
                    <a:pt x="8032" y="1653"/>
                    <a:pt x="8060" y="1653"/>
                    <a:pt x="8049" y="1653"/>
                  </a:cubicBezTo>
                  <a:lnTo>
                    <a:pt x="8066" y="1653"/>
                  </a:lnTo>
                  <a:cubicBezTo>
                    <a:pt x="8060" y="1648"/>
                    <a:pt x="8049" y="1648"/>
                    <a:pt x="8043" y="1642"/>
                  </a:cubicBezTo>
                  <a:lnTo>
                    <a:pt x="8043" y="1642"/>
                  </a:lnTo>
                  <a:cubicBezTo>
                    <a:pt x="8051" y="1646"/>
                    <a:pt x="8059" y="1647"/>
                    <a:pt x="8065" y="1647"/>
                  </a:cubicBezTo>
                  <a:lnTo>
                    <a:pt x="8065" y="1647"/>
                  </a:lnTo>
                  <a:cubicBezTo>
                    <a:pt x="8049" y="1642"/>
                    <a:pt x="8043" y="1642"/>
                    <a:pt x="8043" y="1636"/>
                  </a:cubicBezTo>
                  <a:cubicBezTo>
                    <a:pt x="8077" y="1636"/>
                    <a:pt x="8054" y="1631"/>
                    <a:pt x="8082" y="1625"/>
                  </a:cubicBezTo>
                  <a:cubicBezTo>
                    <a:pt x="8066" y="1620"/>
                    <a:pt x="8088" y="1614"/>
                    <a:pt x="8082" y="1608"/>
                  </a:cubicBezTo>
                  <a:lnTo>
                    <a:pt x="8082" y="1608"/>
                  </a:lnTo>
                  <a:cubicBezTo>
                    <a:pt x="8073" y="1610"/>
                    <a:pt x="8070" y="1611"/>
                    <a:pt x="8069" y="1611"/>
                  </a:cubicBezTo>
                  <a:cubicBezTo>
                    <a:pt x="8067" y="1611"/>
                    <a:pt x="8073" y="1608"/>
                    <a:pt x="8054" y="1608"/>
                  </a:cubicBezTo>
                  <a:lnTo>
                    <a:pt x="8071" y="1603"/>
                  </a:lnTo>
                  <a:cubicBezTo>
                    <a:pt x="8075" y="1601"/>
                    <a:pt x="8077" y="1600"/>
                    <a:pt x="8078" y="1600"/>
                  </a:cubicBezTo>
                  <a:cubicBezTo>
                    <a:pt x="8080" y="1600"/>
                    <a:pt x="8079" y="1603"/>
                    <a:pt x="8082" y="1603"/>
                  </a:cubicBezTo>
                  <a:cubicBezTo>
                    <a:pt x="8085" y="1600"/>
                    <a:pt x="8089" y="1600"/>
                    <a:pt x="8094" y="1600"/>
                  </a:cubicBezTo>
                  <a:cubicBezTo>
                    <a:pt x="8098" y="1600"/>
                    <a:pt x="8102" y="1600"/>
                    <a:pt x="8105" y="1597"/>
                  </a:cubicBezTo>
                  <a:lnTo>
                    <a:pt x="8082" y="1597"/>
                  </a:lnTo>
                  <a:cubicBezTo>
                    <a:pt x="8066" y="1592"/>
                    <a:pt x="8105" y="1592"/>
                    <a:pt x="8088" y="1592"/>
                  </a:cubicBezTo>
                  <a:lnTo>
                    <a:pt x="8099" y="1592"/>
                  </a:lnTo>
                  <a:cubicBezTo>
                    <a:pt x="8094" y="1586"/>
                    <a:pt x="8099" y="1580"/>
                    <a:pt x="8077" y="1580"/>
                  </a:cubicBezTo>
                  <a:lnTo>
                    <a:pt x="8088" y="1580"/>
                  </a:lnTo>
                  <a:cubicBezTo>
                    <a:pt x="8094" y="1575"/>
                    <a:pt x="8066" y="1569"/>
                    <a:pt x="8077" y="1564"/>
                  </a:cubicBezTo>
                  <a:lnTo>
                    <a:pt x="8082" y="1564"/>
                  </a:lnTo>
                  <a:cubicBezTo>
                    <a:pt x="8082" y="1564"/>
                    <a:pt x="8071" y="1558"/>
                    <a:pt x="8077" y="1558"/>
                  </a:cubicBezTo>
                  <a:lnTo>
                    <a:pt x="8088" y="1558"/>
                  </a:lnTo>
                  <a:cubicBezTo>
                    <a:pt x="8082" y="1558"/>
                    <a:pt x="8077" y="1558"/>
                    <a:pt x="8077" y="1552"/>
                  </a:cubicBezTo>
                  <a:lnTo>
                    <a:pt x="8077" y="1552"/>
                  </a:lnTo>
                  <a:lnTo>
                    <a:pt x="8088" y="1558"/>
                  </a:lnTo>
                  <a:cubicBezTo>
                    <a:pt x="8094" y="1552"/>
                    <a:pt x="8066" y="1547"/>
                    <a:pt x="8060" y="1541"/>
                  </a:cubicBezTo>
                  <a:cubicBezTo>
                    <a:pt x="8082" y="1541"/>
                    <a:pt x="8088" y="1536"/>
                    <a:pt x="8094" y="1536"/>
                  </a:cubicBezTo>
                  <a:cubicBezTo>
                    <a:pt x="8099" y="1530"/>
                    <a:pt x="8077" y="1524"/>
                    <a:pt x="8071" y="1519"/>
                  </a:cubicBezTo>
                  <a:cubicBezTo>
                    <a:pt x="8092" y="1513"/>
                    <a:pt x="8079" y="1508"/>
                    <a:pt x="8091" y="1499"/>
                  </a:cubicBezTo>
                  <a:lnTo>
                    <a:pt x="8091" y="1499"/>
                  </a:lnTo>
                  <a:cubicBezTo>
                    <a:pt x="8088" y="1500"/>
                    <a:pt x="8085" y="1500"/>
                    <a:pt x="8082" y="1500"/>
                  </a:cubicBezTo>
                  <a:cubicBezTo>
                    <a:pt x="8078" y="1500"/>
                    <a:pt x="8074" y="1499"/>
                    <a:pt x="8071" y="1496"/>
                  </a:cubicBezTo>
                  <a:lnTo>
                    <a:pt x="8077" y="1496"/>
                  </a:lnTo>
                  <a:cubicBezTo>
                    <a:pt x="8099" y="1491"/>
                    <a:pt x="8094" y="1491"/>
                    <a:pt x="8094" y="1491"/>
                  </a:cubicBezTo>
                  <a:lnTo>
                    <a:pt x="8066" y="1491"/>
                  </a:lnTo>
                  <a:cubicBezTo>
                    <a:pt x="8105" y="1479"/>
                    <a:pt x="8054" y="1474"/>
                    <a:pt x="8088" y="1468"/>
                  </a:cubicBezTo>
                  <a:cubicBezTo>
                    <a:pt x="8082" y="1468"/>
                    <a:pt x="8082" y="1468"/>
                    <a:pt x="8071" y="1463"/>
                  </a:cubicBezTo>
                  <a:lnTo>
                    <a:pt x="8088" y="1463"/>
                  </a:lnTo>
                  <a:cubicBezTo>
                    <a:pt x="8088" y="1463"/>
                    <a:pt x="8094" y="1457"/>
                    <a:pt x="8088" y="1451"/>
                  </a:cubicBezTo>
                  <a:lnTo>
                    <a:pt x="8099" y="1451"/>
                  </a:lnTo>
                  <a:cubicBezTo>
                    <a:pt x="8099" y="1451"/>
                    <a:pt x="8060" y="1451"/>
                    <a:pt x="8060" y="1446"/>
                  </a:cubicBezTo>
                  <a:lnTo>
                    <a:pt x="8077" y="1446"/>
                  </a:lnTo>
                  <a:cubicBezTo>
                    <a:pt x="8077" y="1440"/>
                    <a:pt x="8094" y="1435"/>
                    <a:pt x="8077" y="1435"/>
                  </a:cubicBezTo>
                  <a:lnTo>
                    <a:pt x="8088" y="1435"/>
                  </a:lnTo>
                  <a:cubicBezTo>
                    <a:pt x="8088" y="1429"/>
                    <a:pt x="8099" y="1423"/>
                    <a:pt x="8071" y="1423"/>
                  </a:cubicBezTo>
                  <a:cubicBezTo>
                    <a:pt x="8094" y="1423"/>
                    <a:pt x="8077" y="1418"/>
                    <a:pt x="8066" y="1418"/>
                  </a:cubicBezTo>
                  <a:lnTo>
                    <a:pt x="8082" y="1418"/>
                  </a:lnTo>
                  <a:cubicBezTo>
                    <a:pt x="8066" y="1418"/>
                    <a:pt x="8060" y="1418"/>
                    <a:pt x="8054" y="1412"/>
                  </a:cubicBezTo>
                  <a:lnTo>
                    <a:pt x="8060" y="1412"/>
                  </a:lnTo>
                  <a:cubicBezTo>
                    <a:pt x="8071" y="1412"/>
                    <a:pt x="8049" y="1412"/>
                    <a:pt x="8054" y="1407"/>
                  </a:cubicBezTo>
                  <a:lnTo>
                    <a:pt x="8054" y="1407"/>
                  </a:lnTo>
                  <a:lnTo>
                    <a:pt x="8066" y="1412"/>
                  </a:lnTo>
                  <a:cubicBezTo>
                    <a:pt x="8066" y="1407"/>
                    <a:pt x="8060" y="1407"/>
                    <a:pt x="8054" y="1407"/>
                  </a:cubicBezTo>
                  <a:cubicBezTo>
                    <a:pt x="8049" y="1407"/>
                    <a:pt x="8054" y="1401"/>
                    <a:pt x="8066" y="1401"/>
                  </a:cubicBezTo>
                  <a:cubicBezTo>
                    <a:pt x="8060" y="1401"/>
                    <a:pt x="8049" y="1401"/>
                    <a:pt x="8054" y="1395"/>
                  </a:cubicBezTo>
                  <a:lnTo>
                    <a:pt x="8060" y="1395"/>
                  </a:lnTo>
                  <a:cubicBezTo>
                    <a:pt x="8071" y="1395"/>
                    <a:pt x="8049" y="1390"/>
                    <a:pt x="8060" y="1390"/>
                  </a:cubicBezTo>
                  <a:lnTo>
                    <a:pt x="8066" y="1390"/>
                  </a:lnTo>
                  <a:cubicBezTo>
                    <a:pt x="8066" y="1390"/>
                    <a:pt x="8066" y="1395"/>
                    <a:pt x="8066" y="1395"/>
                  </a:cubicBezTo>
                  <a:cubicBezTo>
                    <a:pt x="8073" y="1395"/>
                    <a:pt x="8076" y="1393"/>
                    <a:pt x="8081" y="1393"/>
                  </a:cubicBezTo>
                  <a:cubicBezTo>
                    <a:pt x="8084" y="1393"/>
                    <a:pt x="8088" y="1394"/>
                    <a:pt x="8094" y="1395"/>
                  </a:cubicBezTo>
                  <a:cubicBezTo>
                    <a:pt x="8088" y="1390"/>
                    <a:pt x="8066" y="1390"/>
                    <a:pt x="8071" y="1384"/>
                  </a:cubicBezTo>
                  <a:lnTo>
                    <a:pt x="8077" y="1384"/>
                  </a:lnTo>
                  <a:cubicBezTo>
                    <a:pt x="8077" y="1384"/>
                    <a:pt x="8082" y="1379"/>
                    <a:pt x="8082" y="1379"/>
                  </a:cubicBezTo>
                  <a:lnTo>
                    <a:pt x="8088" y="1379"/>
                  </a:lnTo>
                  <a:cubicBezTo>
                    <a:pt x="8077" y="1379"/>
                    <a:pt x="8076" y="1376"/>
                    <a:pt x="8073" y="1376"/>
                  </a:cubicBezTo>
                  <a:cubicBezTo>
                    <a:pt x="8071" y="1376"/>
                    <a:pt x="8069" y="1377"/>
                    <a:pt x="8066" y="1379"/>
                  </a:cubicBezTo>
                  <a:cubicBezTo>
                    <a:pt x="8066" y="1379"/>
                    <a:pt x="8066" y="1379"/>
                    <a:pt x="8066" y="1384"/>
                  </a:cubicBezTo>
                  <a:cubicBezTo>
                    <a:pt x="8060" y="1379"/>
                    <a:pt x="8054" y="1379"/>
                    <a:pt x="8060" y="1379"/>
                  </a:cubicBezTo>
                  <a:lnTo>
                    <a:pt x="8043" y="1379"/>
                  </a:lnTo>
                  <a:cubicBezTo>
                    <a:pt x="8060" y="1373"/>
                    <a:pt x="8071" y="1373"/>
                    <a:pt x="8082" y="1367"/>
                  </a:cubicBezTo>
                  <a:cubicBezTo>
                    <a:pt x="8071" y="1367"/>
                    <a:pt x="8077" y="1362"/>
                    <a:pt x="8049" y="1356"/>
                  </a:cubicBezTo>
                  <a:lnTo>
                    <a:pt x="8066" y="1356"/>
                  </a:lnTo>
                  <a:cubicBezTo>
                    <a:pt x="8060" y="1356"/>
                    <a:pt x="8066" y="1351"/>
                    <a:pt x="8049" y="1351"/>
                  </a:cubicBezTo>
                  <a:cubicBezTo>
                    <a:pt x="8051" y="1349"/>
                    <a:pt x="8053" y="1348"/>
                    <a:pt x="8055" y="1348"/>
                  </a:cubicBezTo>
                  <a:cubicBezTo>
                    <a:pt x="8060" y="1348"/>
                    <a:pt x="8064" y="1351"/>
                    <a:pt x="8060" y="1351"/>
                  </a:cubicBezTo>
                  <a:lnTo>
                    <a:pt x="8066" y="1351"/>
                  </a:lnTo>
                  <a:cubicBezTo>
                    <a:pt x="8094" y="1339"/>
                    <a:pt x="8021" y="1339"/>
                    <a:pt x="8054" y="1328"/>
                  </a:cubicBezTo>
                  <a:lnTo>
                    <a:pt x="8049" y="1328"/>
                  </a:lnTo>
                  <a:cubicBezTo>
                    <a:pt x="8066" y="1317"/>
                    <a:pt x="8038" y="1306"/>
                    <a:pt x="8060" y="1300"/>
                  </a:cubicBezTo>
                  <a:cubicBezTo>
                    <a:pt x="8099" y="1278"/>
                    <a:pt x="8144" y="1255"/>
                    <a:pt x="8183" y="1233"/>
                  </a:cubicBezTo>
                  <a:cubicBezTo>
                    <a:pt x="8222" y="1216"/>
                    <a:pt x="8256" y="1199"/>
                    <a:pt x="8295" y="1183"/>
                  </a:cubicBezTo>
                  <a:cubicBezTo>
                    <a:pt x="8329" y="1166"/>
                    <a:pt x="8368" y="1155"/>
                    <a:pt x="8402" y="1132"/>
                  </a:cubicBezTo>
                  <a:cubicBezTo>
                    <a:pt x="8407" y="1121"/>
                    <a:pt x="8418" y="1110"/>
                    <a:pt x="8430" y="1087"/>
                  </a:cubicBezTo>
                  <a:cubicBezTo>
                    <a:pt x="8446" y="1065"/>
                    <a:pt x="8452" y="1037"/>
                    <a:pt x="8458" y="1009"/>
                  </a:cubicBezTo>
                  <a:cubicBezTo>
                    <a:pt x="8463" y="981"/>
                    <a:pt x="8458" y="947"/>
                    <a:pt x="8446" y="925"/>
                  </a:cubicBezTo>
                  <a:cubicBezTo>
                    <a:pt x="8438" y="908"/>
                    <a:pt x="8426" y="901"/>
                    <a:pt x="8418" y="901"/>
                  </a:cubicBezTo>
                  <a:cubicBezTo>
                    <a:pt x="8416" y="901"/>
                    <a:pt x="8414" y="901"/>
                    <a:pt x="8413" y="903"/>
                  </a:cubicBezTo>
                  <a:cubicBezTo>
                    <a:pt x="8403" y="893"/>
                    <a:pt x="8395" y="891"/>
                    <a:pt x="8386" y="891"/>
                  </a:cubicBezTo>
                  <a:cubicBezTo>
                    <a:pt x="8381" y="891"/>
                    <a:pt x="8375" y="891"/>
                    <a:pt x="8368" y="891"/>
                  </a:cubicBezTo>
                  <a:cubicBezTo>
                    <a:pt x="8362" y="887"/>
                    <a:pt x="8356" y="886"/>
                    <a:pt x="8352" y="886"/>
                  </a:cubicBezTo>
                  <a:cubicBezTo>
                    <a:pt x="8347" y="886"/>
                    <a:pt x="8342" y="888"/>
                    <a:pt x="8339" y="888"/>
                  </a:cubicBezTo>
                  <a:cubicBezTo>
                    <a:pt x="8337" y="888"/>
                    <a:pt x="8336" y="887"/>
                    <a:pt x="8334" y="886"/>
                  </a:cubicBezTo>
                  <a:cubicBezTo>
                    <a:pt x="8295" y="875"/>
                    <a:pt x="8284" y="869"/>
                    <a:pt x="8189" y="847"/>
                  </a:cubicBezTo>
                  <a:cubicBezTo>
                    <a:pt x="8174" y="842"/>
                    <a:pt x="8163" y="841"/>
                    <a:pt x="8152" y="841"/>
                  </a:cubicBezTo>
                  <a:cubicBezTo>
                    <a:pt x="8140" y="841"/>
                    <a:pt x="8129" y="843"/>
                    <a:pt x="8115" y="843"/>
                  </a:cubicBezTo>
                  <a:cubicBezTo>
                    <a:pt x="8107" y="843"/>
                    <a:pt x="8098" y="842"/>
                    <a:pt x="8088" y="841"/>
                  </a:cubicBezTo>
                  <a:lnTo>
                    <a:pt x="8088" y="830"/>
                  </a:lnTo>
                  <a:lnTo>
                    <a:pt x="8026" y="830"/>
                  </a:lnTo>
                  <a:lnTo>
                    <a:pt x="7998" y="807"/>
                  </a:lnTo>
                  <a:lnTo>
                    <a:pt x="7954" y="802"/>
                  </a:lnTo>
                  <a:lnTo>
                    <a:pt x="7954" y="802"/>
                  </a:lnTo>
                  <a:cubicBezTo>
                    <a:pt x="7970" y="807"/>
                    <a:pt x="7987" y="813"/>
                    <a:pt x="7987" y="819"/>
                  </a:cubicBezTo>
                  <a:cubicBezTo>
                    <a:pt x="7920" y="807"/>
                    <a:pt x="7830" y="774"/>
                    <a:pt x="7825" y="768"/>
                  </a:cubicBezTo>
                  <a:lnTo>
                    <a:pt x="7674" y="746"/>
                  </a:lnTo>
                  <a:cubicBezTo>
                    <a:pt x="7674" y="744"/>
                    <a:pt x="7677" y="743"/>
                    <a:pt x="7682" y="743"/>
                  </a:cubicBezTo>
                  <a:cubicBezTo>
                    <a:pt x="7692" y="743"/>
                    <a:pt x="7709" y="746"/>
                    <a:pt x="7724" y="746"/>
                  </a:cubicBezTo>
                  <a:cubicBezTo>
                    <a:pt x="7640" y="740"/>
                    <a:pt x="7707" y="735"/>
                    <a:pt x="7635" y="729"/>
                  </a:cubicBezTo>
                  <a:lnTo>
                    <a:pt x="7635" y="729"/>
                  </a:lnTo>
                  <a:cubicBezTo>
                    <a:pt x="7639" y="730"/>
                    <a:pt x="7628" y="735"/>
                    <a:pt x="7623" y="735"/>
                  </a:cubicBezTo>
                  <a:cubicBezTo>
                    <a:pt x="7590" y="718"/>
                    <a:pt x="7500" y="701"/>
                    <a:pt x="7438" y="690"/>
                  </a:cubicBezTo>
                  <a:lnTo>
                    <a:pt x="7450" y="684"/>
                  </a:lnTo>
                  <a:cubicBezTo>
                    <a:pt x="7338" y="662"/>
                    <a:pt x="7209" y="639"/>
                    <a:pt x="7080" y="611"/>
                  </a:cubicBezTo>
                  <a:lnTo>
                    <a:pt x="7080" y="611"/>
                  </a:lnTo>
                  <a:cubicBezTo>
                    <a:pt x="7117" y="621"/>
                    <a:pt x="7116" y="630"/>
                    <a:pt x="7096" y="630"/>
                  </a:cubicBezTo>
                  <a:cubicBezTo>
                    <a:pt x="7092" y="630"/>
                    <a:pt x="7086" y="629"/>
                    <a:pt x="7080" y="628"/>
                  </a:cubicBezTo>
                  <a:lnTo>
                    <a:pt x="7063" y="617"/>
                  </a:lnTo>
                  <a:cubicBezTo>
                    <a:pt x="7041" y="617"/>
                    <a:pt x="7102" y="628"/>
                    <a:pt x="7052" y="628"/>
                  </a:cubicBezTo>
                  <a:cubicBezTo>
                    <a:pt x="7002" y="617"/>
                    <a:pt x="7018" y="606"/>
                    <a:pt x="7046" y="606"/>
                  </a:cubicBezTo>
                  <a:lnTo>
                    <a:pt x="6990" y="600"/>
                  </a:lnTo>
                  <a:cubicBezTo>
                    <a:pt x="6985" y="595"/>
                    <a:pt x="7002" y="595"/>
                    <a:pt x="7002" y="589"/>
                  </a:cubicBezTo>
                  <a:lnTo>
                    <a:pt x="7002" y="589"/>
                  </a:lnTo>
                  <a:cubicBezTo>
                    <a:pt x="7000" y="589"/>
                    <a:pt x="6998" y="590"/>
                    <a:pt x="6996" y="590"/>
                  </a:cubicBezTo>
                  <a:cubicBezTo>
                    <a:pt x="6971" y="590"/>
                    <a:pt x="6913" y="560"/>
                    <a:pt x="6875" y="560"/>
                  </a:cubicBezTo>
                  <a:cubicBezTo>
                    <a:pt x="6873" y="560"/>
                    <a:pt x="6870" y="561"/>
                    <a:pt x="6867" y="561"/>
                  </a:cubicBezTo>
                  <a:cubicBezTo>
                    <a:pt x="6738" y="533"/>
                    <a:pt x="6677" y="522"/>
                    <a:pt x="6576" y="505"/>
                  </a:cubicBezTo>
                  <a:cubicBezTo>
                    <a:pt x="6575" y="506"/>
                    <a:pt x="6572" y="507"/>
                    <a:pt x="6568" y="507"/>
                  </a:cubicBezTo>
                  <a:cubicBezTo>
                    <a:pt x="6558" y="507"/>
                    <a:pt x="6539" y="503"/>
                    <a:pt x="6519" y="503"/>
                  </a:cubicBezTo>
                  <a:cubicBezTo>
                    <a:pt x="6512" y="503"/>
                    <a:pt x="6505" y="504"/>
                    <a:pt x="6497" y="505"/>
                  </a:cubicBezTo>
                  <a:cubicBezTo>
                    <a:pt x="6419" y="483"/>
                    <a:pt x="6335" y="460"/>
                    <a:pt x="6245" y="438"/>
                  </a:cubicBezTo>
                  <a:cubicBezTo>
                    <a:pt x="6232" y="437"/>
                    <a:pt x="6223" y="436"/>
                    <a:pt x="6217" y="436"/>
                  </a:cubicBezTo>
                  <a:cubicBezTo>
                    <a:pt x="6193" y="436"/>
                    <a:pt x="6217" y="443"/>
                    <a:pt x="6195" y="443"/>
                  </a:cubicBezTo>
                  <a:cubicBezTo>
                    <a:pt x="6190" y="434"/>
                    <a:pt x="6123" y="420"/>
                    <a:pt x="6133" y="420"/>
                  </a:cubicBezTo>
                  <a:cubicBezTo>
                    <a:pt x="6135" y="420"/>
                    <a:pt x="6139" y="420"/>
                    <a:pt x="6145" y="421"/>
                  </a:cubicBezTo>
                  <a:cubicBezTo>
                    <a:pt x="6038" y="399"/>
                    <a:pt x="6005" y="393"/>
                    <a:pt x="5865" y="371"/>
                  </a:cubicBezTo>
                  <a:lnTo>
                    <a:pt x="5865" y="371"/>
                  </a:lnTo>
                  <a:cubicBezTo>
                    <a:pt x="5876" y="376"/>
                    <a:pt x="5893" y="382"/>
                    <a:pt x="5887" y="382"/>
                  </a:cubicBezTo>
                  <a:cubicBezTo>
                    <a:pt x="5859" y="382"/>
                    <a:pt x="5825" y="365"/>
                    <a:pt x="5831" y="365"/>
                  </a:cubicBezTo>
                  <a:lnTo>
                    <a:pt x="5837" y="365"/>
                  </a:lnTo>
                  <a:cubicBezTo>
                    <a:pt x="5680" y="348"/>
                    <a:pt x="5478" y="253"/>
                    <a:pt x="5349" y="253"/>
                  </a:cubicBezTo>
                  <a:lnTo>
                    <a:pt x="5355" y="253"/>
                  </a:lnTo>
                  <a:lnTo>
                    <a:pt x="5226" y="236"/>
                  </a:lnTo>
                  <a:cubicBezTo>
                    <a:pt x="5195" y="228"/>
                    <a:pt x="5204" y="228"/>
                    <a:pt x="5215" y="228"/>
                  </a:cubicBezTo>
                  <a:cubicBezTo>
                    <a:pt x="5226" y="228"/>
                    <a:pt x="5240" y="228"/>
                    <a:pt x="5221" y="219"/>
                  </a:cubicBezTo>
                  <a:cubicBezTo>
                    <a:pt x="5075" y="208"/>
                    <a:pt x="4997" y="169"/>
                    <a:pt x="4879" y="158"/>
                  </a:cubicBezTo>
                  <a:cubicBezTo>
                    <a:pt x="4795" y="107"/>
                    <a:pt x="4560" y="91"/>
                    <a:pt x="4442" y="46"/>
                  </a:cubicBezTo>
                  <a:lnTo>
                    <a:pt x="4442" y="46"/>
                  </a:lnTo>
                  <a:lnTo>
                    <a:pt x="4448" y="57"/>
                  </a:lnTo>
                  <a:cubicBezTo>
                    <a:pt x="4414" y="57"/>
                    <a:pt x="4414" y="40"/>
                    <a:pt x="4392" y="35"/>
                  </a:cubicBezTo>
                  <a:lnTo>
                    <a:pt x="4392" y="35"/>
                  </a:lnTo>
                  <a:cubicBezTo>
                    <a:pt x="4392" y="40"/>
                    <a:pt x="4425" y="51"/>
                    <a:pt x="4403" y="51"/>
                  </a:cubicBezTo>
                  <a:cubicBezTo>
                    <a:pt x="4336" y="40"/>
                    <a:pt x="4268" y="23"/>
                    <a:pt x="4201" y="12"/>
                  </a:cubicBezTo>
                  <a:lnTo>
                    <a:pt x="4168"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83;p41">
              <a:extLst>
                <a:ext uri="{FF2B5EF4-FFF2-40B4-BE49-F238E27FC236}">
                  <a16:creationId xmlns:a16="http://schemas.microsoft.com/office/drawing/2014/main" id="{08DD9BA2-02BB-FE3A-C487-ACB64281DC46}"/>
                </a:ext>
              </a:extLst>
            </p:cNvPr>
            <p:cNvSpPr/>
            <p:nvPr/>
          </p:nvSpPr>
          <p:spPr>
            <a:xfrm>
              <a:off x="8367300" y="1019713"/>
              <a:ext cx="55600" cy="15875"/>
            </a:xfrm>
            <a:custGeom>
              <a:avLst/>
              <a:gdLst/>
              <a:ahLst/>
              <a:cxnLst/>
              <a:rect l="l" t="t" r="r" b="b"/>
              <a:pathLst>
                <a:path w="2224" h="635" extrusionOk="0">
                  <a:moveTo>
                    <a:pt x="2218" y="31"/>
                  </a:moveTo>
                  <a:cubicBezTo>
                    <a:pt x="2217" y="36"/>
                    <a:pt x="2212" y="41"/>
                    <a:pt x="2212" y="46"/>
                  </a:cubicBezTo>
                  <a:cubicBezTo>
                    <a:pt x="2218" y="41"/>
                    <a:pt x="2223" y="41"/>
                    <a:pt x="2224" y="35"/>
                  </a:cubicBezTo>
                  <a:lnTo>
                    <a:pt x="2224" y="35"/>
                  </a:lnTo>
                  <a:cubicBezTo>
                    <a:pt x="2223" y="36"/>
                    <a:pt x="2223" y="36"/>
                    <a:pt x="2223" y="36"/>
                  </a:cubicBezTo>
                  <a:cubicBezTo>
                    <a:pt x="2222" y="36"/>
                    <a:pt x="2220" y="34"/>
                    <a:pt x="2218" y="31"/>
                  </a:cubicBezTo>
                  <a:close/>
                  <a:moveTo>
                    <a:pt x="2190" y="13"/>
                  </a:moveTo>
                  <a:lnTo>
                    <a:pt x="2190" y="29"/>
                  </a:lnTo>
                  <a:cubicBezTo>
                    <a:pt x="2190" y="35"/>
                    <a:pt x="2190" y="41"/>
                    <a:pt x="2196" y="41"/>
                  </a:cubicBezTo>
                  <a:cubicBezTo>
                    <a:pt x="2200" y="41"/>
                    <a:pt x="2197" y="28"/>
                    <a:pt x="2199" y="28"/>
                  </a:cubicBezTo>
                  <a:lnTo>
                    <a:pt x="2199" y="28"/>
                  </a:lnTo>
                  <a:cubicBezTo>
                    <a:pt x="2200" y="28"/>
                    <a:pt x="2200" y="29"/>
                    <a:pt x="2201" y="29"/>
                  </a:cubicBezTo>
                  <a:cubicBezTo>
                    <a:pt x="2201" y="35"/>
                    <a:pt x="2201" y="46"/>
                    <a:pt x="2201" y="52"/>
                  </a:cubicBezTo>
                  <a:cubicBezTo>
                    <a:pt x="2207" y="46"/>
                    <a:pt x="2212" y="36"/>
                    <a:pt x="2217" y="30"/>
                  </a:cubicBezTo>
                  <a:lnTo>
                    <a:pt x="2217" y="30"/>
                  </a:lnTo>
                  <a:cubicBezTo>
                    <a:pt x="2218" y="30"/>
                    <a:pt x="2218" y="30"/>
                    <a:pt x="2218" y="31"/>
                  </a:cubicBezTo>
                  <a:lnTo>
                    <a:pt x="2218" y="31"/>
                  </a:lnTo>
                  <a:cubicBezTo>
                    <a:pt x="2218" y="30"/>
                    <a:pt x="2218" y="30"/>
                    <a:pt x="2218" y="29"/>
                  </a:cubicBezTo>
                  <a:lnTo>
                    <a:pt x="2218" y="29"/>
                  </a:lnTo>
                  <a:cubicBezTo>
                    <a:pt x="2218" y="30"/>
                    <a:pt x="2218" y="30"/>
                    <a:pt x="2217" y="30"/>
                  </a:cubicBezTo>
                  <a:lnTo>
                    <a:pt x="2217" y="30"/>
                  </a:lnTo>
                  <a:cubicBezTo>
                    <a:pt x="2216" y="28"/>
                    <a:pt x="2214" y="25"/>
                    <a:pt x="2212" y="24"/>
                  </a:cubicBezTo>
                  <a:lnTo>
                    <a:pt x="2218" y="24"/>
                  </a:lnTo>
                  <a:cubicBezTo>
                    <a:pt x="2215" y="15"/>
                    <a:pt x="2212" y="13"/>
                    <a:pt x="2209" y="13"/>
                  </a:cubicBezTo>
                  <a:cubicBezTo>
                    <a:pt x="2203" y="13"/>
                    <a:pt x="2199" y="29"/>
                    <a:pt x="2196" y="29"/>
                  </a:cubicBezTo>
                  <a:lnTo>
                    <a:pt x="2190" y="13"/>
                  </a:lnTo>
                  <a:close/>
                  <a:moveTo>
                    <a:pt x="1871" y="74"/>
                  </a:moveTo>
                  <a:cubicBezTo>
                    <a:pt x="1871" y="74"/>
                    <a:pt x="1871" y="74"/>
                    <a:pt x="1871" y="74"/>
                  </a:cubicBezTo>
                  <a:lnTo>
                    <a:pt x="1871" y="74"/>
                  </a:lnTo>
                  <a:close/>
                  <a:moveTo>
                    <a:pt x="1652" y="97"/>
                  </a:moveTo>
                  <a:cubicBezTo>
                    <a:pt x="1651" y="97"/>
                    <a:pt x="1651" y="98"/>
                    <a:pt x="1650" y="99"/>
                  </a:cubicBezTo>
                  <a:lnTo>
                    <a:pt x="1650" y="99"/>
                  </a:lnTo>
                  <a:cubicBezTo>
                    <a:pt x="1651" y="98"/>
                    <a:pt x="1652" y="98"/>
                    <a:pt x="1652" y="97"/>
                  </a:cubicBezTo>
                  <a:close/>
                  <a:moveTo>
                    <a:pt x="1613" y="102"/>
                  </a:moveTo>
                  <a:cubicBezTo>
                    <a:pt x="1611" y="103"/>
                    <a:pt x="1610" y="105"/>
                    <a:pt x="1610" y="107"/>
                  </a:cubicBezTo>
                  <a:lnTo>
                    <a:pt x="1610" y="107"/>
                  </a:lnTo>
                  <a:cubicBezTo>
                    <a:pt x="1611" y="107"/>
                    <a:pt x="1613" y="105"/>
                    <a:pt x="1613" y="102"/>
                  </a:cubicBezTo>
                  <a:close/>
                  <a:moveTo>
                    <a:pt x="1585" y="108"/>
                  </a:moveTo>
                  <a:cubicBezTo>
                    <a:pt x="1585" y="108"/>
                    <a:pt x="1587" y="110"/>
                    <a:pt x="1589" y="113"/>
                  </a:cubicBezTo>
                  <a:lnTo>
                    <a:pt x="1589" y="113"/>
                  </a:lnTo>
                  <a:cubicBezTo>
                    <a:pt x="1588" y="110"/>
                    <a:pt x="1587" y="108"/>
                    <a:pt x="1585" y="108"/>
                  </a:cubicBezTo>
                  <a:close/>
                  <a:moveTo>
                    <a:pt x="1406" y="186"/>
                  </a:moveTo>
                  <a:cubicBezTo>
                    <a:pt x="1406" y="186"/>
                    <a:pt x="1406" y="189"/>
                    <a:pt x="1408" y="191"/>
                  </a:cubicBezTo>
                  <a:lnTo>
                    <a:pt x="1408" y="191"/>
                  </a:lnTo>
                  <a:cubicBezTo>
                    <a:pt x="1408" y="189"/>
                    <a:pt x="1407" y="188"/>
                    <a:pt x="1406" y="186"/>
                  </a:cubicBezTo>
                  <a:close/>
                  <a:moveTo>
                    <a:pt x="1602" y="214"/>
                  </a:moveTo>
                  <a:cubicBezTo>
                    <a:pt x="1602" y="214"/>
                    <a:pt x="1602" y="220"/>
                    <a:pt x="1602" y="220"/>
                  </a:cubicBezTo>
                  <a:cubicBezTo>
                    <a:pt x="1602" y="220"/>
                    <a:pt x="1607" y="220"/>
                    <a:pt x="1607" y="214"/>
                  </a:cubicBezTo>
                  <a:close/>
                  <a:moveTo>
                    <a:pt x="902" y="293"/>
                  </a:moveTo>
                  <a:cubicBezTo>
                    <a:pt x="902" y="293"/>
                    <a:pt x="902" y="293"/>
                    <a:pt x="902" y="293"/>
                  </a:cubicBezTo>
                  <a:cubicBezTo>
                    <a:pt x="902" y="293"/>
                    <a:pt x="902" y="293"/>
                    <a:pt x="902" y="293"/>
                  </a:cubicBezTo>
                  <a:close/>
                  <a:moveTo>
                    <a:pt x="723" y="332"/>
                  </a:moveTo>
                  <a:cubicBezTo>
                    <a:pt x="723" y="332"/>
                    <a:pt x="723" y="332"/>
                    <a:pt x="724" y="332"/>
                  </a:cubicBezTo>
                  <a:lnTo>
                    <a:pt x="724" y="332"/>
                  </a:lnTo>
                  <a:cubicBezTo>
                    <a:pt x="723" y="332"/>
                    <a:pt x="723" y="332"/>
                    <a:pt x="723" y="332"/>
                  </a:cubicBezTo>
                  <a:close/>
                  <a:moveTo>
                    <a:pt x="543" y="483"/>
                  </a:moveTo>
                  <a:lnTo>
                    <a:pt x="543" y="483"/>
                  </a:lnTo>
                  <a:cubicBezTo>
                    <a:pt x="541" y="483"/>
                    <a:pt x="540" y="483"/>
                    <a:pt x="538" y="483"/>
                  </a:cubicBezTo>
                  <a:lnTo>
                    <a:pt x="543" y="483"/>
                  </a:lnTo>
                  <a:cubicBezTo>
                    <a:pt x="543" y="483"/>
                    <a:pt x="543" y="483"/>
                    <a:pt x="543" y="483"/>
                  </a:cubicBezTo>
                  <a:close/>
                  <a:moveTo>
                    <a:pt x="415" y="502"/>
                  </a:moveTo>
                  <a:cubicBezTo>
                    <a:pt x="416" y="505"/>
                    <a:pt x="421" y="506"/>
                    <a:pt x="426" y="511"/>
                  </a:cubicBezTo>
                  <a:lnTo>
                    <a:pt x="420" y="511"/>
                  </a:lnTo>
                  <a:cubicBezTo>
                    <a:pt x="417" y="507"/>
                    <a:pt x="415" y="504"/>
                    <a:pt x="415" y="502"/>
                  </a:cubicBezTo>
                  <a:close/>
                  <a:moveTo>
                    <a:pt x="362" y="532"/>
                  </a:moveTo>
                  <a:lnTo>
                    <a:pt x="362" y="532"/>
                  </a:lnTo>
                  <a:cubicBezTo>
                    <a:pt x="362" y="534"/>
                    <a:pt x="362" y="535"/>
                    <a:pt x="363" y="537"/>
                  </a:cubicBezTo>
                  <a:lnTo>
                    <a:pt x="363" y="537"/>
                  </a:lnTo>
                  <a:cubicBezTo>
                    <a:pt x="364" y="536"/>
                    <a:pt x="364" y="535"/>
                    <a:pt x="364" y="533"/>
                  </a:cubicBezTo>
                  <a:cubicBezTo>
                    <a:pt x="364" y="533"/>
                    <a:pt x="363" y="533"/>
                    <a:pt x="362" y="532"/>
                  </a:cubicBezTo>
                  <a:close/>
                  <a:moveTo>
                    <a:pt x="363" y="537"/>
                  </a:moveTo>
                  <a:lnTo>
                    <a:pt x="363" y="537"/>
                  </a:lnTo>
                  <a:cubicBezTo>
                    <a:pt x="360" y="539"/>
                    <a:pt x="354" y="540"/>
                    <a:pt x="359" y="545"/>
                  </a:cubicBezTo>
                  <a:cubicBezTo>
                    <a:pt x="361" y="547"/>
                    <a:pt x="362" y="548"/>
                    <a:pt x="363" y="548"/>
                  </a:cubicBezTo>
                  <a:cubicBezTo>
                    <a:pt x="365" y="548"/>
                    <a:pt x="363" y="542"/>
                    <a:pt x="363" y="537"/>
                  </a:cubicBezTo>
                  <a:close/>
                  <a:moveTo>
                    <a:pt x="266" y="556"/>
                  </a:moveTo>
                  <a:cubicBezTo>
                    <a:pt x="267" y="558"/>
                    <a:pt x="268" y="559"/>
                    <a:pt x="269" y="561"/>
                  </a:cubicBezTo>
                  <a:cubicBezTo>
                    <a:pt x="269" y="557"/>
                    <a:pt x="269" y="556"/>
                    <a:pt x="266" y="556"/>
                  </a:cubicBezTo>
                  <a:close/>
                  <a:moveTo>
                    <a:pt x="72" y="620"/>
                  </a:moveTo>
                  <a:cubicBezTo>
                    <a:pt x="70" y="620"/>
                    <a:pt x="69" y="622"/>
                    <a:pt x="67" y="623"/>
                  </a:cubicBezTo>
                  <a:cubicBezTo>
                    <a:pt x="70" y="623"/>
                    <a:pt x="71" y="622"/>
                    <a:pt x="72" y="620"/>
                  </a:cubicBezTo>
                  <a:close/>
                  <a:moveTo>
                    <a:pt x="56" y="614"/>
                  </a:moveTo>
                  <a:cubicBezTo>
                    <a:pt x="56" y="620"/>
                    <a:pt x="57" y="629"/>
                    <a:pt x="62" y="629"/>
                  </a:cubicBezTo>
                  <a:cubicBezTo>
                    <a:pt x="62" y="622"/>
                    <a:pt x="58" y="618"/>
                    <a:pt x="56" y="614"/>
                  </a:cubicBezTo>
                  <a:close/>
                  <a:moveTo>
                    <a:pt x="2163" y="0"/>
                  </a:moveTo>
                  <a:cubicBezTo>
                    <a:pt x="2154" y="0"/>
                    <a:pt x="2154" y="10"/>
                    <a:pt x="2150" y="10"/>
                  </a:cubicBezTo>
                  <a:cubicBezTo>
                    <a:pt x="2149" y="10"/>
                    <a:pt x="2147" y="9"/>
                    <a:pt x="2145" y="7"/>
                  </a:cubicBezTo>
                  <a:lnTo>
                    <a:pt x="2145" y="7"/>
                  </a:lnTo>
                  <a:cubicBezTo>
                    <a:pt x="2134" y="18"/>
                    <a:pt x="2151" y="18"/>
                    <a:pt x="2145" y="41"/>
                  </a:cubicBezTo>
                  <a:lnTo>
                    <a:pt x="2128" y="7"/>
                  </a:lnTo>
                  <a:lnTo>
                    <a:pt x="2128" y="24"/>
                  </a:lnTo>
                  <a:cubicBezTo>
                    <a:pt x="2128" y="24"/>
                    <a:pt x="2123" y="24"/>
                    <a:pt x="2123" y="18"/>
                  </a:cubicBezTo>
                  <a:cubicBezTo>
                    <a:pt x="2117" y="24"/>
                    <a:pt x="2123" y="24"/>
                    <a:pt x="2123" y="29"/>
                  </a:cubicBezTo>
                  <a:cubicBezTo>
                    <a:pt x="2120" y="27"/>
                    <a:pt x="2118" y="26"/>
                    <a:pt x="2116" y="26"/>
                  </a:cubicBezTo>
                  <a:cubicBezTo>
                    <a:pt x="2112" y="26"/>
                    <a:pt x="2109" y="29"/>
                    <a:pt x="2107" y="29"/>
                  </a:cubicBezTo>
                  <a:cubicBezTo>
                    <a:pt x="2104" y="29"/>
                    <a:pt x="2102" y="26"/>
                    <a:pt x="2100" y="18"/>
                  </a:cubicBezTo>
                  <a:lnTo>
                    <a:pt x="2100" y="18"/>
                  </a:lnTo>
                  <a:cubicBezTo>
                    <a:pt x="2100" y="29"/>
                    <a:pt x="2106" y="29"/>
                    <a:pt x="2100" y="35"/>
                  </a:cubicBezTo>
                  <a:cubicBezTo>
                    <a:pt x="2099" y="28"/>
                    <a:pt x="2097" y="26"/>
                    <a:pt x="2096" y="26"/>
                  </a:cubicBezTo>
                  <a:cubicBezTo>
                    <a:pt x="2094" y="26"/>
                    <a:pt x="2092" y="36"/>
                    <a:pt x="2086" y="36"/>
                  </a:cubicBezTo>
                  <a:cubicBezTo>
                    <a:pt x="2086" y="36"/>
                    <a:pt x="2085" y="35"/>
                    <a:pt x="2083" y="35"/>
                  </a:cubicBezTo>
                  <a:cubicBezTo>
                    <a:pt x="2083" y="18"/>
                    <a:pt x="2089" y="24"/>
                    <a:pt x="2083" y="18"/>
                  </a:cubicBezTo>
                  <a:cubicBezTo>
                    <a:pt x="2083" y="25"/>
                    <a:pt x="2082" y="27"/>
                    <a:pt x="2080" y="27"/>
                  </a:cubicBezTo>
                  <a:cubicBezTo>
                    <a:pt x="2075" y="27"/>
                    <a:pt x="2068" y="17"/>
                    <a:pt x="2063" y="17"/>
                  </a:cubicBezTo>
                  <a:cubicBezTo>
                    <a:pt x="2062" y="17"/>
                    <a:pt x="2062" y="18"/>
                    <a:pt x="2061" y="18"/>
                  </a:cubicBezTo>
                  <a:cubicBezTo>
                    <a:pt x="2061" y="18"/>
                    <a:pt x="2061" y="13"/>
                    <a:pt x="2061" y="13"/>
                  </a:cubicBezTo>
                  <a:cubicBezTo>
                    <a:pt x="2055" y="13"/>
                    <a:pt x="2061" y="24"/>
                    <a:pt x="2061" y="29"/>
                  </a:cubicBezTo>
                  <a:cubicBezTo>
                    <a:pt x="2061" y="35"/>
                    <a:pt x="2050" y="35"/>
                    <a:pt x="2044" y="41"/>
                  </a:cubicBezTo>
                  <a:cubicBezTo>
                    <a:pt x="2044" y="35"/>
                    <a:pt x="2022" y="35"/>
                    <a:pt x="2016" y="29"/>
                  </a:cubicBezTo>
                  <a:cubicBezTo>
                    <a:pt x="2016" y="46"/>
                    <a:pt x="2005" y="46"/>
                    <a:pt x="1999" y="46"/>
                  </a:cubicBezTo>
                  <a:cubicBezTo>
                    <a:pt x="1999" y="41"/>
                    <a:pt x="1999" y="35"/>
                    <a:pt x="1999" y="29"/>
                  </a:cubicBezTo>
                  <a:lnTo>
                    <a:pt x="1994" y="29"/>
                  </a:lnTo>
                  <a:cubicBezTo>
                    <a:pt x="1994" y="35"/>
                    <a:pt x="1994" y="41"/>
                    <a:pt x="1988" y="41"/>
                  </a:cubicBezTo>
                  <a:lnTo>
                    <a:pt x="1988" y="29"/>
                  </a:lnTo>
                  <a:cubicBezTo>
                    <a:pt x="1983" y="35"/>
                    <a:pt x="1977" y="46"/>
                    <a:pt x="1966" y="46"/>
                  </a:cubicBezTo>
                  <a:cubicBezTo>
                    <a:pt x="1966" y="57"/>
                    <a:pt x="1983" y="74"/>
                    <a:pt x="1971" y="85"/>
                  </a:cubicBezTo>
                  <a:cubicBezTo>
                    <a:pt x="1971" y="80"/>
                    <a:pt x="1966" y="69"/>
                    <a:pt x="1966" y="63"/>
                  </a:cubicBezTo>
                  <a:lnTo>
                    <a:pt x="1966" y="57"/>
                  </a:lnTo>
                  <a:cubicBezTo>
                    <a:pt x="1965" y="56"/>
                    <a:pt x="1964" y="56"/>
                    <a:pt x="1964" y="56"/>
                  </a:cubicBezTo>
                  <a:lnTo>
                    <a:pt x="1964" y="56"/>
                  </a:lnTo>
                  <a:cubicBezTo>
                    <a:pt x="1962" y="56"/>
                    <a:pt x="1965" y="63"/>
                    <a:pt x="1960" y="63"/>
                  </a:cubicBezTo>
                  <a:cubicBezTo>
                    <a:pt x="1960" y="57"/>
                    <a:pt x="1955" y="57"/>
                    <a:pt x="1955" y="52"/>
                  </a:cubicBezTo>
                  <a:lnTo>
                    <a:pt x="1955" y="52"/>
                  </a:lnTo>
                  <a:cubicBezTo>
                    <a:pt x="1955" y="52"/>
                    <a:pt x="1957" y="54"/>
                    <a:pt x="1959" y="54"/>
                  </a:cubicBezTo>
                  <a:cubicBezTo>
                    <a:pt x="1960" y="54"/>
                    <a:pt x="1960" y="54"/>
                    <a:pt x="1960" y="52"/>
                  </a:cubicBezTo>
                  <a:cubicBezTo>
                    <a:pt x="1955" y="52"/>
                    <a:pt x="1949" y="46"/>
                    <a:pt x="1944" y="41"/>
                  </a:cubicBezTo>
                  <a:lnTo>
                    <a:pt x="1944" y="41"/>
                  </a:lnTo>
                  <a:cubicBezTo>
                    <a:pt x="1949" y="46"/>
                    <a:pt x="1949" y="52"/>
                    <a:pt x="1943" y="57"/>
                  </a:cubicBezTo>
                  <a:cubicBezTo>
                    <a:pt x="1938" y="57"/>
                    <a:pt x="1938" y="46"/>
                    <a:pt x="1932" y="41"/>
                  </a:cubicBezTo>
                  <a:cubicBezTo>
                    <a:pt x="1932" y="46"/>
                    <a:pt x="1927" y="46"/>
                    <a:pt x="1932" y="57"/>
                  </a:cubicBezTo>
                  <a:cubicBezTo>
                    <a:pt x="1927" y="57"/>
                    <a:pt x="1927" y="52"/>
                    <a:pt x="1921" y="46"/>
                  </a:cubicBezTo>
                  <a:cubicBezTo>
                    <a:pt x="1921" y="57"/>
                    <a:pt x="1904" y="57"/>
                    <a:pt x="1910" y="69"/>
                  </a:cubicBezTo>
                  <a:lnTo>
                    <a:pt x="1915" y="69"/>
                  </a:lnTo>
                  <a:cubicBezTo>
                    <a:pt x="1911" y="75"/>
                    <a:pt x="1905" y="77"/>
                    <a:pt x="1899" y="77"/>
                  </a:cubicBezTo>
                  <a:cubicBezTo>
                    <a:pt x="1893" y="77"/>
                    <a:pt x="1888" y="76"/>
                    <a:pt x="1883" y="76"/>
                  </a:cubicBezTo>
                  <a:cubicBezTo>
                    <a:pt x="1878" y="76"/>
                    <a:pt x="1874" y="76"/>
                    <a:pt x="1871" y="80"/>
                  </a:cubicBezTo>
                  <a:lnTo>
                    <a:pt x="1871" y="74"/>
                  </a:lnTo>
                  <a:cubicBezTo>
                    <a:pt x="1865" y="80"/>
                    <a:pt x="1854" y="80"/>
                    <a:pt x="1848" y="91"/>
                  </a:cubicBezTo>
                  <a:cubicBezTo>
                    <a:pt x="1848" y="91"/>
                    <a:pt x="1843" y="85"/>
                    <a:pt x="1843" y="80"/>
                  </a:cubicBezTo>
                  <a:cubicBezTo>
                    <a:pt x="1839" y="84"/>
                    <a:pt x="1838" y="88"/>
                    <a:pt x="1833" y="88"/>
                  </a:cubicBezTo>
                  <a:cubicBezTo>
                    <a:pt x="1831" y="88"/>
                    <a:pt x="1829" y="87"/>
                    <a:pt x="1826" y="85"/>
                  </a:cubicBezTo>
                  <a:cubicBezTo>
                    <a:pt x="1826" y="80"/>
                    <a:pt x="1825" y="78"/>
                    <a:pt x="1824" y="78"/>
                  </a:cubicBezTo>
                  <a:lnTo>
                    <a:pt x="1824" y="78"/>
                  </a:lnTo>
                  <a:cubicBezTo>
                    <a:pt x="1825" y="78"/>
                    <a:pt x="1826" y="80"/>
                    <a:pt x="1831" y="80"/>
                  </a:cubicBezTo>
                  <a:cubicBezTo>
                    <a:pt x="1826" y="77"/>
                    <a:pt x="1822" y="74"/>
                    <a:pt x="1818" y="74"/>
                  </a:cubicBezTo>
                  <a:cubicBezTo>
                    <a:pt x="1815" y="74"/>
                    <a:pt x="1812" y="77"/>
                    <a:pt x="1809" y="85"/>
                  </a:cubicBezTo>
                  <a:cubicBezTo>
                    <a:pt x="1809" y="74"/>
                    <a:pt x="1803" y="74"/>
                    <a:pt x="1798" y="74"/>
                  </a:cubicBezTo>
                  <a:lnTo>
                    <a:pt x="1798" y="74"/>
                  </a:lnTo>
                  <a:lnTo>
                    <a:pt x="1803" y="80"/>
                  </a:lnTo>
                  <a:cubicBezTo>
                    <a:pt x="1803" y="85"/>
                    <a:pt x="1798" y="85"/>
                    <a:pt x="1792" y="85"/>
                  </a:cubicBezTo>
                  <a:lnTo>
                    <a:pt x="1792" y="69"/>
                  </a:lnTo>
                  <a:cubicBezTo>
                    <a:pt x="1790" y="67"/>
                    <a:pt x="1788" y="67"/>
                    <a:pt x="1786" y="67"/>
                  </a:cubicBezTo>
                  <a:cubicBezTo>
                    <a:pt x="1774" y="67"/>
                    <a:pt x="1769" y="88"/>
                    <a:pt x="1760" y="88"/>
                  </a:cubicBezTo>
                  <a:cubicBezTo>
                    <a:pt x="1756" y="88"/>
                    <a:pt x="1752" y="86"/>
                    <a:pt x="1747" y="80"/>
                  </a:cubicBezTo>
                  <a:lnTo>
                    <a:pt x="1747" y="80"/>
                  </a:lnTo>
                  <a:cubicBezTo>
                    <a:pt x="1747" y="91"/>
                    <a:pt x="1759" y="85"/>
                    <a:pt x="1759" y="102"/>
                  </a:cubicBezTo>
                  <a:cubicBezTo>
                    <a:pt x="1753" y="102"/>
                    <a:pt x="1736" y="80"/>
                    <a:pt x="1736" y="80"/>
                  </a:cubicBezTo>
                  <a:cubicBezTo>
                    <a:pt x="1735" y="79"/>
                    <a:pt x="1734" y="79"/>
                    <a:pt x="1733" y="79"/>
                  </a:cubicBezTo>
                  <a:cubicBezTo>
                    <a:pt x="1722" y="79"/>
                    <a:pt x="1728" y="103"/>
                    <a:pt x="1722" y="103"/>
                  </a:cubicBezTo>
                  <a:cubicBezTo>
                    <a:pt x="1721" y="103"/>
                    <a:pt x="1720" y="103"/>
                    <a:pt x="1719" y="102"/>
                  </a:cubicBezTo>
                  <a:lnTo>
                    <a:pt x="1719" y="102"/>
                  </a:lnTo>
                  <a:cubicBezTo>
                    <a:pt x="1719" y="108"/>
                    <a:pt x="1725" y="119"/>
                    <a:pt x="1719" y="130"/>
                  </a:cubicBezTo>
                  <a:cubicBezTo>
                    <a:pt x="1714" y="130"/>
                    <a:pt x="1703" y="108"/>
                    <a:pt x="1708" y="102"/>
                  </a:cubicBezTo>
                  <a:lnTo>
                    <a:pt x="1708" y="102"/>
                  </a:lnTo>
                  <a:cubicBezTo>
                    <a:pt x="1708" y="102"/>
                    <a:pt x="1708" y="102"/>
                    <a:pt x="1714" y="108"/>
                  </a:cubicBezTo>
                  <a:cubicBezTo>
                    <a:pt x="1714" y="105"/>
                    <a:pt x="1714" y="104"/>
                    <a:pt x="1714" y="102"/>
                  </a:cubicBezTo>
                  <a:cubicBezTo>
                    <a:pt x="1708" y="97"/>
                    <a:pt x="1697" y="97"/>
                    <a:pt x="1697" y="91"/>
                  </a:cubicBezTo>
                  <a:lnTo>
                    <a:pt x="1697" y="91"/>
                  </a:lnTo>
                  <a:cubicBezTo>
                    <a:pt x="1691" y="97"/>
                    <a:pt x="1697" y="97"/>
                    <a:pt x="1703" y="102"/>
                  </a:cubicBezTo>
                  <a:cubicBezTo>
                    <a:pt x="1699" y="100"/>
                    <a:pt x="1696" y="100"/>
                    <a:pt x="1693" y="100"/>
                  </a:cubicBezTo>
                  <a:cubicBezTo>
                    <a:pt x="1687" y="100"/>
                    <a:pt x="1682" y="102"/>
                    <a:pt x="1675" y="102"/>
                  </a:cubicBezTo>
                  <a:cubicBezTo>
                    <a:pt x="1675" y="102"/>
                    <a:pt x="1680" y="108"/>
                    <a:pt x="1680" y="113"/>
                  </a:cubicBezTo>
                  <a:cubicBezTo>
                    <a:pt x="1678" y="113"/>
                    <a:pt x="1676" y="112"/>
                    <a:pt x="1675" y="112"/>
                  </a:cubicBezTo>
                  <a:cubicBezTo>
                    <a:pt x="1666" y="112"/>
                    <a:pt x="1673" y="125"/>
                    <a:pt x="1663" y="130"/>
                  </a:cubicBezTo>
                  <a:cubicBezTo>
                    <a:pt x="1659" y="122"/>
                    <a:pt x="1661" y="114"/>
                    <a:pt x="1658" y="114"/>
                  </a:cubicBezTo>
                  <a:cubicBezTo>
                    <a:pt x="1657" y="114"/>
                    <a:pt x="1656" y="116"/>
                    <a:pt x="1652" y="119"/>
                  </a:cubicBezTo>
                  <a:cubicBezTo>
                    <a:pt x="1647" y="114"/>
                    <a:pt x="1647" y="105"/>
                    <a:pt x="1650" y="99"/>
                  </a:cubicBezTo>
                  <a:lnTo>
                    <a:pt x="1650" y="99"/>
                  </a:lnTo>
                  <a:cubicBezTo>
                    <a:pt x="1647" y="103"/>
                    <a:pt x="1644" y="104"/>
                    <a:pt x="1641" y="104"/>
                  </a:cubicBezTo>
                  <a:cubicBezTo>
                    <a:pt x="1634" y="104"/>
                    <a:pt x="1628" y="97"/>
                    <a:pt x="1624" y="97"/>
                  </a:cubicBezTo>
                  <a:lnTo>
                    <a:pt x="1630" y="91"/>
                  </a:lnTo>
                  <a:cubicBezTo>
                    <a:pt x="1624" y="91"/>
                    <a:pt x="1624" y="91"/>
                    <a:pt x="1619" y="97"/>
                  </a:cubicBezTo>
                  <a:cubicBezTo>
                    <a:pt x="1619" y="97"/>
                    <a:pt x="1619" y="97"/>
                    <a:pt x="1619" y="97"/>
                  </a:cubicBezTo>
                  <a:lnTo>
                    <a:pt x="1619" y="97"/>
                  </a:lnTo>
                  <a:lnTo>
                    <a:pt x="1624" y="102"/>
                  </a:lnTo>
                  <a:cubicBezTo>
                    <a:pt x="1624" y="102"/>
                    <a:pt x="1619" y="102"/>
                    <a:pt x="1619" y="97"/>
                  </a:cubicBezTo>
                  <a:lnTo>
                    <a:pt x="1619" y="97"/>
                  </a:lnTo>
                  <a:cubicBezTo>
                    <a:pt x="1619" y="108"/>
                    <a:pt x="1624" y="119"/>
                    <a:pt x="1624" y="130"/>
                  </a:cubicBezTo>
                  <a:cubicBezTo>
                    <a:pt x="1623" y="129"/>
                    <a:pt x="1622" y="128"/>
                    <a:pt x="1620" y="128"/>
                  </a:cubicBezTo>
                  <a:cubicBezTo>
                    <a:pt x="1618" y="128"/>
                    <a:pt x="1616" y="130"/>
                    <a:pt x="1614" y="130"/>
                  </a:cubicBezTo>
                  <a:cubicBezTo>
                    <a:pt x="1612" y="130"/>
                    <a:pt x="1610" y="129"/>
                    <a:pt x="1607" y="125"/>
                  </a:cubicBezTo>
                  <a:cubicBezTo>
                    <a:pt x="1621" y="125"/>
                    <a:pt x="1610" y="114"/>
                    <a:pt x="1610" y="107"/>
                  </a:cubicBezTo>
                  <a:lnTo>
                    <a:pt x="1610" y="107"/>
                  </a:lnTo>
                  <a:cubicBezTo>
                    <a:pt x="1609" y="108"/>
                    <a:pt x="1607" y="108"/>
                    <a:pt x="1607" y="108"/>
                  </a:cubicBezTo>
                  <a:cubicBezTo>
                    <a:pt x="1607" y="102"/>
                    <a:pt x="1607" y="102"/>
                    <a:pt x="1607" y="102"/>
                  </a:cubicBezTo>
                  <a:cubicBezTo>
                    <a:pt x="1605" y="100"/>
                    <a:pt x="1603" y="99"/>
                    <a:pt x="1602" y="99"/>
                  </a:cubicBezTo>
                  <a:lnTo>
                    <a:pt x="1602" y="99"/>
                  </a:lnTo>
                  <a:cubicBezTo>
                    <a:pt x="1595" y="99"/>
                    <a:pt x="1605" y="119"/>
                    <a:pt x="1591" y="119"/>
                  </a:cubicBezTo>
                  <a:cubicBezTo>
                    <a:pt x="1591" y="117"/>
                    <a:pt x="1590" y="115"/>
                    <a:pt x="1589" y="113"/>
                  </a:cubicBezTo>
                  <a:lnTo>
                    <a:pt x="1589" y="113"/>
                  </a:lnTo>
                  <a:cubicBezTo>
                    <a:pt x="1590" y="118"/>
                    <a:pt x="1589" y="127"/>
                    <a:pt x="1585" y="130"/>
                  </a:cubicBezTo>
                  <a:cubicBezTo>
                    <a:pt x="1584" y="129"/>
                    <a:pt x="1583" y="129"/>
                    <a:pt x="1582" y="129"/>
                  </a:cubicBezTo>
                  <a:cubicBezTo>
                    <a:pt x="1579" y="129"/>
                    <a:pt x="1578" y="136"/>
                    <a:pt x="1574" y="136"/>
                  </a:cubicBezTo>
                  <a:lnTo>
                    <a:pt x="1579" y="136"/>
                  </a:lnTo>
                  <a:cubicBezTo>
                    <a:pt x="1585" y="147"/>
                    <a:pt x="1579" y="147"/>
                    <a:pt x="1574" y="153"/>
                  </a:cubicBezTo>
                  <a:cubicBezTo>
                    <a:pt x="1574" y="141"/>
                    <a:pt x="1579" y="147"/>
                    <a:pt x="1574" y="141"/>
                  </a:cubicBezTo>
                  <a:cubicBezTo>
                    <a:pt x="1574" y="145"/>
                    <a:pt x="1573" y="147"/>
                    <a:pt x="1571" y="147"/>
                  </a:cubicBezTo>
                  <a:cubicBezTo>
                    <a:pt x="1567" y="147"/>
                    <a:pt x="1560" y="139"/>
                    <a:pt x="1555" y="139"/>
                  </a:cubicBezTo>
                  <a:cubicBezTo>
                    <a:pt x="1554" y="139"/>
                    <a:pt x="1552" y="139"/>
                    <a:pt x="1551" y="141"/>
                  </a:cubicBezTo>
                  <a:cubicBezTo>
                    <a:pt x="1546" y="136"/>
                    <a:pt x="1546" y="130"/>
                    <a:pt x="1546" y="125"/>
                  </a:cubicBezTo>
                  <a:cubicBezTo>
                    <a:pt x="1543" y="128"/>
                    <a:pt x="1540" y="129"/>
                    <a:pt x="1538" y="129"/>
                  </a:cubicBezTo>
                  <a:cubicBezTo>
                    <a:pt x="1534" y="129"/>
                    <a:pt x="1531" y="126"/>
                    <a:pt x="1528" y="126"/>
                  </a:cubicBezTo>
                  <a:cubicBezTo>
                    <a:pt x="1527" y="126"/>
                    <a:pt x="1525" y="127"/>
                    <a:pt x="1523" y="130"/>
                  </a:cubicBezTo>
                  <a:cubicBezTo>
                    <a:pt x="1529" y="136"/>
                    <a:pt x="1529" y="136"/>
                    <a:pt x="1523" y="147"/>
                  </a:cubicBezTo>
                  <a:lnTo>
                    <a:pt x="1540" y="136"/>
                  </a:lnTo>
                  <a:lnTo>
                    <a:pt x="1535" y="153"/>
                  </a:lnTo>
                  <a:cubicBezTo>
                    <a:pt x="1535" y="153"/>
                    <a:pt x="1540" y="147"/>
                    <a:pt x="1546" y="147"/>
                  </a:cubicBezTo>
                  <a:lnTo>
                    <a:pt x="1546" y="147"/>
                  </a:lnTo>
                  <a:cubicBezTo>
                    <a:pt x="1540" y="158"/>
                    <a:pt x="1540" y="153"/>
                    <a:pt x="1546" y="164"/>
                  </a:cubicBezTo>
                  <a:cubicBezTo>
                    <a:pt x="1543" y="160"/>
                    <a:pt x="1541" y="158"/>
                    <a:pt x="1539" y="158"/>
                  </a:cubicBezTo>
                  <a:cubicBezTo>
                    <a:pt x="1535" y="158"/>
                    <a:pt x="1533" y="166"/>
                    <a:pt x="1528" y="166"/>
                  </a:cubicBezTo>
                  <a:cubicBezTo>
                    <a:pt x="1527" y="166"/>
                    <a:pt x="1525" y="166"/>
                    <a:pt x="1523" y="164"/>
                  </a:cubicBezTo>
                  <a:lnTo>
                    <a:pt x="1518" y="136"/>
                  </a:lnTo>
                  <a:cubicBezTo>
                    <a:pt x="1516" y="135"/>
                    <a:pt x="1515" y="135"/>
                    <a:pt x="1514" y="135"/>
                  </a:cubicBezTo>
                  <a:cubicBezTo>
                    <a:pt x="1502" y="135"/>
                    <a:pt x="1500" y="153"/>
                    <a:pt x="1488" y="153"/>
                  </a:cubicBezTo>
                  <a:cubicBezTo>
                    <a:pt x="1487" y="153"/>
                    <a:pt x="1486" y="153"/>
                    <a:pt x="1484" y="153"/>
                  </a:cubicBezTo>
                  <a:lnTo>
                    <a:pt x="1484" y="153"/>
                  </a:lnTo>
                  <a:lnTo>
                    <a:pt x="1490" y="158"/>
                  </a:lnTo>
                  <a:cubicBezTo>
                    <a:pt x="1490" y="169"/>
                    <a:pt x="1484" y="164"/>
                    <a:pt x="1479" y="169"/>
                  </a:cubicBezTo>
                  <a:cubicBezTo>
                    <a:pt x="1479" y="158"/>
                    <a:pt x="1473" y="158"/>
                    <a:pt x="1467" y="153"/>
                  </a:cubicBezTo>
                  <a:lnTo>
                    <a:pt x="1467" y="153"/>
                  </a:lnTo>
                  <a:cubicBezTo>
                    <a:pt x="1473" y="158"/>
                    <a:pt x="1456" y="153"/>
                    <a:pt x="1462" y="169"/>
                  </a:cubicBezTo>
                  <a:lnTo>
                    <a:pt x="1451" y="164"/>
                  </a:lnTo>
                  <a:cubicBezTo>
                    <a:pt x="1450" y="163"/>
                    <a:pt x="1449" y="163"/>
                    <a:pt x="1448" y="163"/>
                  </a:cubicBezTo>
                  <a:cubicBezTo>
                    <a:pt x="1440" y="163"/>
                    <a:pt x="1444" y="192"/>
                    <a:pt x="1434" y="192"/>
                  </a:cubicBezTo>
                  <a:cubicBezTo>
                    <a:pt x="1434" y="181"/>
                    <a:pt x="1428" y="175"/>
                    <a:pt x="1434" y="164"/>
                  </a:cubicBezTo>
                  <a:cubicBezTo>
                    <a:pt x="1428" y="164"/>
                    <a:pt x="1423" y="164"/>
                    <a:pt x="1428" y="169"/>
                  </a:cubicBezTo>
                  <a:cubicBezTo>
                    <a:pt x="1423" y="169"/>
                    <a:pt x="1419" y="182"/>
                    <a:pt x="1414" y="182"/>
                  </a:cubicBezTo>
                  <a:cubicBezTo>
                    <a:pt x="1413" y="182"/>
                    <a:pt x="1412" y="181"/>
                    <a:pt x="1411" y="181"/>
                  </a:cubicBezTo>
                  <a:cubicBezTo>
                    <a:pt x="1411" y="186"/>
                    <a:pt x="1411" y="192"/>
                    <a:pt x="1411" y="192"/>
                  </a:cubicBezTo>
                  <a:cubicBezTo>
                    <a:pt x="1410" y="192"/>
                    <a:pt x="1409" y="191"/>
                    <a:pt x="1408" y="191"/>
                  </a:cubicBezTo>
                  <a:lnTo>
                    <a:pt x="1408" y="191"/>
                  </a:lnTo>
                  <a:cubicBezTo>
                    <a:pt x="1409" y="195"/>
                    <a:pt x="1407" y="199"/>
                    <a:pt x="1411" y="203"/>
                  </a:cubicBezTo>
                  <a:cubicBezTo>
                    <a:pt x="1405" y="197"/>
                    <a:pt x="1400" y="195"/>
                    <a:pt x="1395" y="195"/>
                  </a:cubicBezTo>
                  <a:cubicBezTo>
                    <a:pt x="1386" y="195"/>
                    <a:pt x="1379" y="202"/>
                    <a:pt x="1371" y="202"/>
                  </a:cubicBezTo>
                  <a:cubicBezTo>
                    <a:pt x="1368" y="202"/>
                    <a:pt x="1365" y="201"/>
                    <a:pt x="1361" y="197"/>
                  </a:cubicBezTo>
                  <a:cubicBezTo>
                    <a:pt x="1355" y="197"/>
                    <a:pt x="1344" y="203"/>
                    <a:pt x="1333" y="209"/>
                  </a:cubicBezTo>
                  <a:cubicBezTo>
                    <a:pt x="1333" y="203"/>
                    <a:pt x="1333" y="203"/>
                    <a:pt x="1339" y="203"/>
                  </a:cubicBezTo>
                  <a:cubicBezTo>
                    <a:pt x="1337" y="203"/>
                    <a:pt x="1336" y="202"/>
                    <a:pt x="1335" y="202"/>
                  </a:cubicBezTo>
                  <a:cubicBezTo>
                    <a:pt x="1325" y="202"/>
                    <a:pt x="1335" y="226"/>
                    <a:pt x="1325" y="226"/>
                  </a:cubicBezTo>
                  <a:cubicBezTo>
                    <a:pt x="1324" y="226"/>
                    <a:pt x="1323" y="226"/>
                    <a:pt x="1322" y="225"/>
                  </a:cubicBezTo>
                  <a:cubicBezTo>
                    <a:pt x="1311" y="214"/>
                    <a:pt x="1327" y="214"/>
                    <a:pt x="1322" y="214"/>
                  </a:cubicBezTo>
                  <a:cubicBezTo>
                    <a:pt x="1318" y="203"/>
                    <a:pt x="1316" y="200"/>
                    <a:pt x="1314" y="200"/>
                  </a:cubicBezTo>
                  <a:cubicBezTo>
                    <a:pt x="1310" y="200"/>
                    <a:pt x="1307" y="207"/>
                    <a:pt x="1302" y="207"/>
                  </a:cubicBezTo>
                  <a:cubicBezTo>
                    <a:pt x="1300" y="207"/>
                    <a:pt x="1297" y="206"/>
                    <a:pt x="1294" y="203"/>
                  </a:cubicBezTo>
                  <a:lnTo>
                    <a:pt x="1299" y="203"/>
                  </a:lnTo>
                  <a:cubicBezTo>
                    <a:pt x="1298" y="201"/>
                    <a:pt x="1296" y="200"/>
                    <a:pt x="1294" y="200"/>
                  </a:cubicBezTo>
                  <a:cubicBezTo>
                    <a:pt x="1286" y="200"/>
                    <a:pt x="1281" y="220"/>
                    <a:pt x="1271" y="220"/>
                  </a:cubicBezTo>
                  <a:cubicBezTo>
                    <a:pt x="1271" y="220"/>
                    <a:pt x="1271" y="214"/>
                    <a:pt x="1271" y="214"/>
                  </a:cubicBezTo>
                  <a:cubicBezTo>
                    <a:pt x="1271" y="231"/>
                    <a:pt x="1260" y="237"/>
                    <a:pt x="1249" y="242"/>
                  </a:cubicBezTo>
                  <a:cubicBezTo>
                    <a:pt x="1249" y="231"/>
                    <a:pt x="1255" y="237"/>
                    <a:pt x="1249" y="225"/>
                  </a:cubicBezTo>
                  <a:lnTo>
                    <a:pt x="1249" y="225"/>
                  </a:lnTo>
                  <a:cubicBezTo>
                    <a:pt x="1243" y="231"/>
                    <a:pt x="1255" y="242"/>
                    <a:pt x="1243" y="248"/>
                  </a:cubicBezTo>
                  <a:cubicBezTo>
                    <a:pt x="1243" y="242"/>
                    <a:pt x="1232" y="242"/>
                    <a:pt x="1232" y="231"/>
                  </a:cubicBezTo>
                  <a:lnTo>
                    <a:pt x="1238" y="225"/>
                  </a:lnTo>
                  <a:cubicBezTo>
                    <a:pt x="1235" y="221"/>
                    <a:pt x="1232" y="219"/>
                    <a:pt x="1231" y="219"/>
                  </a:cubicBezTo>
                  <a:cubicBezTo>
                    <a:pt x="1227" y="219"/>
                    <a:pt x="1225" y="226"/>
                    <a:pt x="1223" y="226"/>
                  </a:cubicBezTo>
                  <a:cubicBezTo>
                    <a:pt x="1222" y="226"/>
                    <a:pt x="1222" y="226"/>
                    <a:pt x="1221" y="225"/>
                  </a:cubicBezTo>
                  <a:lnTo>
                    <a:pt x="1221" y="220"/>
                  </a:lnTo>
                  <a:cubicBezTo>
                    <a:pt x="1210" y="225"/>
                    <a:pt x="1215" y="242"/>
                    <a:pt x="1199" y="248"/>
                  </a:cubicBezTo>
                  <a:lnTo>
                    <a:pt x="1204" y="253"/>
                  </a:lnTo>
                  <a:cubicBezTo>
                    <a:pt x="1203" y="258"/>
                    <a:pt x="1201" y="259"/>
                    <a:pt x="1200" y="259"/>
                  </a:cubicBezTo>
                  <a:cubicBezTo>
                    <a:pt x="1197" y="259"/>
                    <a:pt x="1194" y="253"/>
                    <a:pt x="1192" y="253"/>
                  </a:cubicBezTo>
                  <a:cubicBezTo>
                    <a:pt x="1190" y="253"/>
                    <a:pt x="1189" y="255"/>
                    <a:pt x="1187" y="259"/>
                  </a:cubicBezTo>
                  <a:lnTo>
                    <a:pt x="1182" y="242"/>
                  </a:lnTo>
                  <a:cubicBezTo>
                    <a:pt x="1182" y="248"/>
                    <a:pt x="1171" y="265"/>
                    <a:pt x="1165" y="270"/>
                  </a:cubicBezTo>
                  <a:cubicBezTo>
                    <a:pt x="1165" y="253"/>
                    <a:pt x="1171" y="242"/>
                    <a:pt x="1176" y="237"/>
                  </a:cubicBezTo>
                  <a:cubicBezTo>
                    <a:pt x="1171" y="237"/>
                    <a:pt x="1165" y="237"/>
                    <a:pt x="1165" y="242"/>
                  </a:cubicBezTo>
                  <a:cubicBezTo>
                    <a:pt x="1165" y="259"/>
                    <a:pt x="1159" y="270"/>
                    <a:pt x="1148" y="270"/>
                  </a:cubicBezTo>
                  <a:cubicBezTo>
                    <a:pt x="1146" y="256"/>
                    <a:pt x="1141" y="254"/>
                    <a:pt x="1135" y="254"/>
                  </a:cubicBezTo>
                  <a:cubicBezTo>
                    <a:pt x="1131" y="254"/>
                    <a:pt x="1128" y="254"/>
                    <a:pt x="1125" y="254"/>
                  </a:cubicBezTo>
                  <a:cubicBezTo>
                    <a:pt x="1119" y="254"/>
                    <a:pt x="1113" y="253"/>
                    <a:pt x="1109" y="242"/>
                  </a:cubicBezTo>
                  <a:cubicBezTo>
                    <a:pt x="1101" y="251"/>
                    <a:pt x="1091" y="252"/>
                    <a:pt x="1081" y="252"/>
                  </a:cubicBezTo>
                  <a:cubicBezTo>
                    <a:pt x="1076" y="252"/>
                    <a:pt x="1071" y="252"/>
                    <a:pt x="1066" y="252"/>
                  </a:cubicBezTo>
                  <a:cubicBezTo>
                    <a:pt x="1062" y="252"/>
                    <a:pt x="1057" y="252"/>
                    <a:pt x="1053" y="253"/>
                  </a:cubicBezTo>
                  <a:cubicBezTo>
                    <a:pt x="1064" y="281"/>
                    <a:pt x="1047" y="259"/>
                    <a:pt x="1053" y="281"/>
                  </a:cubicBezTo>
                  <a:cubicBezTo>
                    <a:pt x="1053" y="287"/>
                    <a:pt x="1047" y="287"/>
                    <a:pt x="1047" y="287"/>
                  </a:cubicBezTo>
                  <a:lnTo>
                    <a:pt x="1031" y="270"/>
                  </a:lnTo>
                  <a:cubicBezTo>
                    <a:pt x="1025" y="265"/>
                    <a:pt x="1031" y="265"/>
                    <a:pt x="1031" y="259"/>
                  </a:cubicBezTo>
                  <a:cubicBezTo>
                    <a:pt x="1019" y="259"/>
                    <a:pt x="1025" y="248"/>
                    <a:pt x="1014" y="242"/>
                  </a:cubicBezTo>
                  <a:lnTo>
                    <a:pt x="1014" y="242"/>
                  </a:lnTo>
                  <a:cubicBezTo>
                    <a:pt x="1018" y="250"/>
                    <a:pt x="1016" y="256"/>
                    <a:pt x="1012" y="256"/>
                  </a:cubicBezTo>
                  <a:cubicBezTo>
                    <a:pt x="1011" y="256"/>
                    <a:pt x="1010" y="255"/>
                    <a:pt x="1008" y="253"/>
                  </a:cubicBezTo>
                  <a:lnTo>
                    <a:pt x="1008" y="253"/>
                  </a:lnTo>
                  <a:lnTo>
                    <a:pt x="1019" y="265"/>
                  </a:lnTo>
                  <a:cubicBezTo>
                    <a:pt x="1017" y="268"/>
                    <a:pt x="1015" y="269"/>
                    <a:pt x="1013" y="269"/>
                  </a:cubicBezTo>
                  <a:cubicBezTo>
                    <a:pt x="1008" y="269"/>
                    <a:pt x="1003" y="260"/>
                    <a:pt x="998" y="260"/>
                  </a:cubicBezTo>
                  <a:cubicBezTo>
                    <a:pt x="996" y="260"/>
                    <a:pt x="994" y="261"/>
                    <a:pt x="991" y="265"/>
                  </a:cubicBezTo>
                  <a:lnTo>
                    <a:pt x="991" y="253"/>
                  </a:lnTo>
                  <a:cubicBezTo>
                    <a:pt x="986" y="259"/>
                    <a:pt x="969" y="259"/>
                    <a:pt x="963" y="287"/>
                  </a:cubicBezTo>
                  <a:cubicBezTo>
                    <a:pt x="963" y="281"/>
                    <a:pt x="958" y="276"/>
                    <a:pt x="963" y="270"/>
                  </a:cubicBezTo>
                  <a:lnTo>
                    <a:pt x="963" y="270"/>
                  </a:lnTo>
                  <a:cubicBezTo>
                    <a:pt x="948" y="275"/>
                    <a:pt x="933" y="299"/>
                    <a:pt x="918" y="299"/>
                  </a:cubicBezTo>
                  <a:cubicBezTo>
                    <a:pt x="916" y="299"/>
                    <a:pt x="914" y="299"/>
                    <a:pt x="913" y="298"/>
                  </a:cubicBezTo>
                  <a:lnTo>
                    <a:pt x="913" y="287"/>
                  </a:lnTo>
                  <a:cubicBezTo>
                    <a:pt x="908" y="291"/>
                    <a:pt x="908" y="300"/>
                    <a:pt x="904" y="300"/>
                  </a:cubicBezTo>
                  <a:cubicBezTo>
                    <a:pt x="904" y="300"/>
                    <a:pt x="903" y="299"/>
                    <a:pt x="902" y="298"/>
                  </a:cubicBezTo>
                  <a:cubicBezTo>
                    <a:pt x="902" y="293"/>
                    <a:pt x="902" y="293"/>
                    <a:pt x="902" y="293"/>
                  </a:cubicBezTo>
                  <a:cubicBezTo>
                    <a:pt x="902" y="293"/>
                    <a:pt x="896" y="304"/>
                    <a:pt x="891" y="304"/>
                  </a:cubicBezTo>
                  <a:lnTo>
                    <a:pt x="891" y="293"/>
                  </a:lnTo>
                  <a:cubicBezTo>
                    <a:pt x="889" y="292"/>
                    <a:pt x="888" y="292"/>
                    <a:pt x="887" y="292"/>
                  </a:cubicBezTo>
                  <a:cubicBezTo>
                    <a:pt x="874" y="292"/>
                    <a:pt x="872" y="321"/>
                    <a:pt x="857" y="326"/>
                  </a:cubicBezTo>
                  <a:cubicBezTo>
                    <a:pt x="851" y="304"/>
                    <a:pt x="840" y="304"/>
                    <a:pt x="829" y="304"/>
                  </a:cubicBezTo>
                  <a:lnTo>
                    <a:pt x="829" y="298"/>
                  </a:lnTo>
                  <a:cubicBezTo>
                    <a:pt x="812" y="304"/>
                    <a:pt x="801" y="326"/>
                    <a:pt x="784" y="337"/>
                  </a:cubicBezTo>
                  <a:cubicBezTo>
                    <a:pt x="778" y="331"/>
                    <a:pt x="772" y="330"/>
                    <a:pt x="764" y="330"/>
                  </a:cubicBezTo>
                  <a:cubicBezTo>
                    <a:pt x="755" y="330"/>
                    <a:pt x="744" y="333"/>
                    <a:pt x="733" y="333"/>
                  </a:cubicBezTo>
                  <a:cubicBezTo>
                    <a:pt x="730" y="333"/>
                    <a:pt x="727" y="333"/>
                    <a:pt x="724" y="332"/>
                  </a:cubicBezTo>
                  <a:lnTo>
                    <a:pt x="724" y="332"/>
                  </a:lnTo>
                  <a:cubicBezTo>
                    <a:pt x="728" y="334"/>
                    <a:pt x="728" y="349"/>
                    <a:pt x="723" y="349"/>
                  </a:cubicBezTo>
                  <a:cubicBezTo>
                    <a:pt x="722" y="348"/>
                    <a:pt x="721" y="348"/>
                    <a:pt x="721" y="348"/>
                  </a:cubicBezTo>
                  <a:cubicBezTo>
                    <a:pt x="718" y="348"/>
                    <a:pt x="717" y="355"/>
                    <a:pt x="715" y="355"/>
                  </a:cubicBezTo>
                  <a:cubicBezTo>
                    <a:pt x="714" y="355"/>
                    <a:pt x="713" y="353"/>
                    <a:pt x="711" y="349"/>
                  </a:cubicBezTo>
                  <a:cubicBezTo>
                    <a:pt x="708" y="338"/>
                    <a:pt x="705" y="336"/>
                    <a:pt x="700" y="336"/>
                  </a:cubicBezTo>
                  <a:cubicBezTo>
                    <a:pt x="697" y="336"/>
                    <a:pt x="693" y="337"/>
                    <a:pt x="689" y="337"/>
                  </a:cubicBezTo>
                  <a:lnTo>
                    <a:pt x="695" y="360"/>
                  </a:lnTo>
                  <a:cubicBezTo>
                    <a:pt x="689" y="354"/>
                    <a:pt x="683" y="352"/>
                    <a:pt x="678" y="352"/>
                  </a:cubicBezTo>
                  <a:cubicBezTo>
                    <a:pt x="664" y="352"/>
                    <a:pt x="654" y="368"/>
                    <a:pt x="644" y="368"/>
                  </a:cubicBezTo>
                  <a:cubicBezTo>
                    <a:pt x="640" y="368"/>
                    <a:pt x="637" y="366"/>
                    <a:pt x="633" y="360"/>
                  </a:cubicBezTo>
                  <a:cubicBezTo>
                    <a:pt x="633" y="365"/>
                    <a:pt x="627" y="365"/>
                    <a:pt x="622" y="377"/>
                  </a:cubicBezTo>
                  <a:lnTo>
                    <a:pt x="622" y="360"/>
                  </a:lnTo>
                  <a:cubicBezTo>
                    <a:pt x="605" y="360"/>
                    <a:pt x="599" y="360"/>
                    <a:pt x="588" y="371"/>
                  </a:cubicBezTo>
                  <a:lnTo>
                    <a:pt x="588" y="360"/>
                  </a:lnTo>
                  <a:cubicBezTo>
                    <a:pt x="577" y="360"/>
                    <a:pt x="588" y="399"/>
                    <a:pt x="577" y="399"/>
                  </a:cubicBezTo>
                  <a:lnTo>
                    <a:pt x="571" y="382"/>
                  </a:lnTo>
                  <a:cubicBezTo>
                    <a:pt x="569" y="383"/>
                    <a:pt x="566" y="383"/>
                    <a:pt x="563" y="383"/>
                  </a:cubicBezTo>
                  <a:cubicBezTo>
                    <a:pt x="557" y="383"/>
                    <a:pt x="550" y="381"/>
                    <a:pt x="544" y="381"/>
                  </a:cubicBezTo>
                  <a:cubicBezTo>
                    <a:pt x="537" y="381"/>
                    <a:pt x="531" y="384"/>
                    <a:pt x="527" y="393"/>
                  </a:cubicBezTo>
                  <a:cubicBezTo>
                    <a:pt x="527" y="393"/>
                    <a:pt x="527" y="388"/>
                    <a:pt x="527" y="382"/>
                  </a:cubicBezTo>
                  <a:cubicBezTo>
                    <a:pt x="521" y="388"/>
                    <a:pt x="500" y="377"/>
                    <a:pt x="509" y="402"/>
                  </a:cubicBezTo>
                  <a:lnTo>
                    <a:pt x="509" y="402"/>
                  </a:lnTo>
                  <a:cubicBezTo>
                    <a:pt x="507" y="399"/>
                    <a:pt x="505" y="397"/>
                    <a:pt x="503" y="397"/>
                  </a:cubicBezTo>
                  <a:cubicBezTo>
                    <a:pt x="498" y="397"/>
                    <a:pt x="491" y="408"/>
                    <a:pt x="487" y="416"/>
                  </a:cubicBezTo>
                  <a:lnTo>
                    <a:pt x="482" y="405"/>
                  </a:lnTo>
                  <a:cubicBezTo>
                    <a:pt x="482" y="421"/>
                    <a:pt x="482" y="427"/>
                    <a:pt x="476" y="433"/>
                  </a:cubicBezTo>
                  <a:cubicBezTo>
                    <a:pt x="472" y="433"/>
                    <a:pt x="471" y="427"/>
                    <a:pt x="473" y="426"/>
                  </a:cubicBezTo>
                  <a:lnTo>
                    <a:pt x="473" y="426"/>
                  </a:lnTo>
                  <a:cubicBezTo>
                    <a:pt x="473" y="426"/>
                    <a:pt x="475" y="426"/>
                    <a:pt x="476" y="427"/>
                  </a:cubicBezTo>
                  <a:cubicBezTo>
                    <a:pt x="475" y="426"/>
                    <a:pt x="474" y="425"/>
                    <a:pt x="473" y="425"/>
                  </a:cubicBezTo>
                  <a:lnTo>
                    <a:pt x="473" y="425"/>
                  </a:lnTo>
                  <a:cubicBezTo>
                    <a:pt x="473" y="425"/>
                    <a:pt x="473" y="426"/>
                    <a:pt x="473" y="426"/>
                  </a:cubicBezTo>
                  <a:lnTo>
                    <a:pt x="473" y="426"/>
                  </a:lnTo>
                  <a:cubicBezTo>
                    <a:pt x="472" y="426"/>
                    <a:pt x="472" y="426"/>
                    <a:pt x="472" y="426"/>
                  </a:cubicBezTo>
                  <a:cubicBezTo>
                    <a:pt x="467" y="426"/>
                    <a:pt x="468" y="434"/>
                    <a:pt x="463" y="434"/>
                  </a:cubicBezTo>
                  <a:cubicBezTo>
                    <a:pt x="462" y="434"/>
                    <a:pt x="461" y="433"/>
                    <a:pt x="459" y="433"/>
                  </a:cubicBezTo>
                  <a:lnTo>
                    <a:pt x="459" y="427"/>
                  </a:lnTo>
                  <a:cubicBezTo>
                    <a:pt x="454" y="427"/>
                    <a:pt x="454" y="433"/>
                    <a:pt x="454" y="438"/>
                  </a:cubicBezTo>
                  <a:cubicBezTo>
                    <a:pt x="452" y="442"/>
                    <a:pt x="449" y="444"/>
                    <a:pt x="446" y="444"/>
                  </a:cubicBezTo>
                  <a:cubicBezTo>
                    <a:pt x="441" y="444"/>
                    <a:pt x="437" y="439"/>
                    <a:pt x="437" y="433"/>
                  </a:cubicBezTo>
                  <a:cubicBezTo>
                    <a:pt x="437" y="437"/>
                    <a:pt x="433" y="445"/>
                    <a:pt x="429" y="445"/>
                  </a:cubicBezTo>
                  <a:cubicBezTo>
                    <a:pt x="428" y="445"/>
                    <a:pt x="427" y="445"/>
                    <a:pt x="426" y="444"/>
                  </a:cubicBezTo>
                  <a:cubicBezTo>
                    <a:pt x="426" y="444"/>
                    <a:pt x="426" y="438"/>
                    <a:pt x="426" y="438"/>
                  </a:cubicBezTo>
                  <a:cubicBezTo>
                    <a:pt x="424" y="438"/>
                    <a:pt x="423" y="437"/>
                    <a:pt x="422" y="437"/>
                  </a:cubicBezTo>
                  <a:cubicBezTo>
                    <a:pt x="416" y="437"/>
                    <a:pt x="414" y="447"/>
                    <a:pt x="409" y="447"/>
                  </a:cubicBezTo>
                  <a:cubicBezTo>
                    <a:pt x="407" y="447"/>
                    <a:pt x="406" y="446"/>
                    <a:pt x="403" y="444"/>
                  </a:cubicBezTo>
                  <a:cubicBezTo>
                    <a:pt x="398" y="444"/>
                    <a:pt x="398" y="438"/>
                    <a:pt x="398" y="438"/>
                  </a:cubicBezTo>
                  <a:lnTo>
                    <a:pt x="415" y="438"/>
                  </a:lnTo>
                  <a:cubicBezTo>
                    <a:pt x="415" y="427"/>
                    <a:pt x="403" y="427"/>
                    <a:pt x="409" y="405"/>
                  </a:cubicBezTo>
                  <a:lnTo>
                    <a:pt x="409" y="405"/>
                  </a:lnTo>
                  <a:cubicBezTo>
                    <a:pt x="403" y="416"/>
                    <a:pt x="398" y="438"/>
                    <a:pt x="387" y="438"/>
                  </a:cubicBezTo>
                  <a:cubicBezTo>
                    <a:pt x="387" y="433"/>
                    <a:pt x="387" y="433"/>
                    <a:pt x="387" y="433"/>
                  </a:cubicBezTo>
                  <a:lnTo>
                    <a:pt x="375" y="433"/>
                  </a:lnTo>
                  <a:cubicBezTo>
                    <a:pt x="373" y="428"/>
                    <a:pt x="371" y="426"/>
                    <a:pt x="368" y="426"/>
                  </a:cubicBezTo>
                  <a:cubicBezTo>
                    <a:pt x="365" y="426"/>
                    <a:pt x="362" y="429"/>
                    <a:pt x="359" y="433"/>
                  </a:cubicBezTo>
                  <a:cubicBezTo>
                    <a:pt x="364" y="444"/>
                    <a:pt x="359" y="444"/>
                    <a:pt x="364" y="449"/>
                  </a:cubicBezTo>
                  <a:lnTo>
                    <a:pt x="370" y="449"/>
                  </a:lnTo>
                  <a:cubicBezTo>
                    <a:pt x="370" y="449"/>
                    <a:pt x="375" y="444"/>
                    <a:pt x="375" y="444"/>
                  </a:cubicBezTo>
                  <a:lnTo>
                    <a:pt x="375" y="444"/>
                  </a:lnTo>
                  <a:cubicBezTo>
                    <a:pt x="375" y="448"/>
                    <a:pt x="375" y="454"/>
                    <a:pt x="373" y="454"/>
                  </a:cubicBezTo>
                  <a:cubicBezTo>
                    <a:pt x="373" y="454"/>
                    <a:pt x="371" y="453"/>
                    <a:pt x="370" y="449"/>
                  </a:cubicBezTo>
                  <a:cubicBezTo>
                    <a:pt x="370" y="461"/>
                    <a:pt x="370" y="472"/>
                    <a:pt x="370" y="472"/>
                  </a:cubicBezTo>
                  <a:cubicBezTo>
                    <a:pt x="359" y="461"/>
                    <a:pt x="342" y="449"/>
                    <a:pt x="342" y="438"/>
                  </a:cubicBezTo>
                  <a:cubicBezTo>
                    <a:pt x="331" y="449"/>
                    <a:pt x="314" y="455"/>
                    <a:pt x="308" y="477"/>
                  </a:cubicBezTo>
                  <a:cubicBezTo>
                    <a:pt x="308" y="478"/>
                    <a:pt x="308" y="479"/>
                    <a:pt x="308" y="479"/>
                  </a:cubicBezTo>
                  <a:cubicBezTo>
                    <a:pt x="306" y="479"/>
                    <a:pt x="303" y="472"/>
                    <a:pt x="303" y="472"/>
                  </a:cubicBezTo>
                  <a:cubicBezTo>
                    <a:pt x="303" y="466"/>
                    <a:pt x="308" y="466"/>
                    <a:pt x="308" y="461"/>
                  </a:cubicBezTo>
                  <a:lnTo>
                    <a:pt x="308" y="461"/>
                  </a:lnTo>
                  <a:cubicBezTo>
                    <a:pt x="303" y="472"/>
                    <a:pt x="286" y="472"/>
                    <a:pt x="291" y="489"/>
                  </a:cubicBezTo>
                  <a:cubicBezTo>
                    <a:pt x="282" y="484"/>
                    <a:pt x="288" y="476"/>
                    <a:pt x="284" y="476"/>
                  </a:cubicBezTo>
                  <a:lnTo>
                    <a:pt x="284" y="476"/>
                  </a:lnTo>
                  <a:cubicBezTo>
                    <a:pt x="284" y="476"/>
                    <a:pt x="282" y="476"/>
                    <a:pt x="280" y="477"/>
                  </a:cubicBezTo>
                  <a:lnTo>
                    <a:pt x="280" y="472"/>
                  </a:lnTo>
                  <a:cubicBezTo>
                    <a:pt x="276" y="469"/>
                    <a:pt x="272" y="467"/>
                    <a:pt x="268" y="467"/>
                  </a:cubicBezTo>
                  <a:cubicBezTo>
                    <a:pt x="251" y="467"/>
                    <a:pt x="248" y="501"/>
                    <a:pt x="229" y="501"/>
                  </a:cubicBezTo>
                  <a:cubicBezTo>
                    <a:pt x="225" y="501"/>
                    <a:pt x="219" y="499"/>
                    <a:pt x="213" y="494"/>
                  </a:cubicBezTo>
                  <a:lnTo>
                    <a:pt x="213" y="494"/>
                  </a:lnTo>
                  <a:cubicBezTo>
                    <a:pt x="219" y="500"/>
                    <a:pt x="219" y="500"/>
                    <a:pt x="219" y="500"/>
                  </a:cubicBezTo>
                  <a:cubicBezTo>
                    <a:pt x="216" y="499"/>
                    <a:pt x="214" y="499"/>
                    <a:pt x="212" y="499"/>
                  </a:cubicBezTo>
                  <a:cubicBezTo>
                    <a:pt x="188" y="499"/>
                    <a:pt x="169" y="521"/>
                    <a:pt x="143" y="521"/>
                  </a:cubicBezTo>
                  <a:cubicBezTo>
                    <a:pt x="137" y="521"/>
                    <a:pt x="130" y="520"/>
                    <a:pt x="123" y="517"/>
                  </a:cubicBezTo>
                  <a:cubicBezTo>
                    <a:pt x="122" y="516"/>
                    <a:pt x="121" y="515"/>
                    <a:pt x="121" y="515"/>
                  </a:cubicBezTo>
                  <a:cubicBezTo>
                    <a:pt x="118" y="515"/>
                    <a:pt x="117" y="524"/>
                    <a:pt x="112" y="533"/>
                  </a:cubicBezTo>
                  <a:lnTo>
                    <a:pt x="107" y="522"/>
                  </a:lnTo>
                  <a:lnTo>
                    <a:pt x="107" y="539"/>
                  </a:lnTo>
                  <a:cubicBezTo>
                    <a:pt x="105" y="542"/>
                    <a:pt x="102" y="543"/>
                    <a:pt x="100" y="543"/>
                  </a:cubicBezTo>
                  <a:cubicBezTo>
                    <a:pt x="92" y="543"/>
                    <a:pt x="81" y="530"/>
                    <a:pt x="72" y="530"/>
                  </a:cubicBezTo>
                  <a:cubicBezTo>
                    <a:pt x="68" y="530"/>
                    <a:pt x="65" y="532"/>
                    <a:pt x="62" y="539"/>
                  </a:cubicBezTo>
                  <a:lnTo>
                    <a:pt x="67" y="545"/>
                  </a:lnTo>
                  <a:cubicBezTo>
                    <a:pt x="64" y="545"/>
                    <a:pt x="57" y="550"/>
                    <a:pt x="54" y="550"/>
                  </a:cubicBezTo>
                  <a:cubicBezTo>
                    <a:pt x="52" y="550"/>
                    <a:pt x="51" y="548"/>
                    <a:pt x="51" y="545"/>
                  </a:cubicBezTo>
                  <a:cubicBezTo>
                    <a:pt x="51" y="545"/>
                    <a:pt x="51" y="552"/>
                    <a:pt x="48" y="552"/>
                  </a:cubicBezTo>
                  <a:cubicBezTo>
                    <a:pt x="47" y="552"/>
                    <a:pt x="46" y="551"/>
                    <a:pt x="45" y="550"/>
                  </a:cubicBezTo>
                  <a:lnTo>
                    <a:pt x="45" y="545"/>
                  </a:lnTo>
                  <a:lnTo>
                    <a:pt x="34" y="561"/>
                  </a:lnTo>
                  <a:cubicBezTo>
                    <a:pt x="24" y="556"/>
                    <a:pt x="27" y="533"/>
                    <a:pt x="15" y="533"/>
                  </a:cubicBezTo>
                  <a:cubicBezTo>
                    <a:pt x="14" y="533"/>
                    <a:pt x="13" y="533"/>
                    <a:pt x="11" y="533"/>
                  </a:cubicBezTo>
                  <a:cubicBezTo>
                    <a:pt x="6" y="539"/>
                    <a:pt x="0" y="556"/>
                    <a:pt x="6" y="561"/>
                  </a:cubicBezTo>
                  <a:cubicBezTo>
                    <a:pt x="6" y="561"/>
                    <a:pt x="11" y="567"/>
                    <a:pt x="11" y="573"/>
                  </a:cubicBezTo>
                  <a:lnTo>
                    <a:pt x="6" y="578"/>
                  </a:lnTo>
                  <a:cubicBezTo>
                    <a:pt x="11" y="601"/>
                    <a:pt x="11" y="623"/>
                    <a:pt x="28" y="634"/>
                  </a:cubicBezTo>
                  <a:lnTo>
                    <a:pt x="34" y="617"/>
                  </a:lnTo>
                  <a:lnTo>
                    <a:pt x="39" y="629"/>
                  </a:lnTo>
                  <a:lnTo>
                    <a:pt x="34" y="629"/>
                  </a:lnTo>
                  <a:cubicBezTo>
                    <a:pt x="35" y="632"/>
                    <a:pt x="37" y="633"/>
                    <a:pt x="38" y="633"/>
                  </a:cubicBezTo>
                  <a:cubicBezTo>
                    <a:pt x="40" y="633"/>
                    <a:pt x="41" y="627"/>
                    <a:pt x="45" y="623"/>
                  </a:cubicBezTo>
                  <a:cubicBezTo>
                    <a:pt x="45" y="629"/>
                    <a:pt x="45" y="629"/>
                    <a:pt x="51" y="634"/>
                  </a:cubicBezTo>
                  <a:lnTo>
                    <a:pt x="56" y="613"/>
                  </a:lnTo>
                  <a:lnTo>
                    <a:pt x="56" y="613"/>
                  </a:lnTo>
                  <a:cubicBezTo>
                    <a:pt x="56" y="614"/>
                    <a:pt x="56" y="614"/>
                    <a:pt x="56" y="614"/>
                  </a:cubicBezTo>
                  <a:lnTo>
                    <a:pt x="56" y="614"/>
                  </a:lnTo>
                  <a:cubicBezTo>
                    <a:pt x="56" y="613"/>
                    <a:pt x="56" y="612"/>
                    <a:pt x="56" y="612"/>
                  </a:cubicBezTo>
                  <a:lnTo>
                    <a:pt x="56" y="613"/>
                  </a:lnTo>
                  <a:lnTo>
                    <a:pt x="56" y="613"/>
                  </a:lnTo>
                  <a:cubicBezTo>
                    <a:pt x="54" y="611"/>
                    <a:pt x="54" y="608"/>
                    <a:pt x="56" y="606"/>
                  </a:cubicBezTo>
                  <a:lnTo>
                    <a:pt x="56" y="606"/>
                  </a:lnTo>
                  <a:cubicBezTo>
                    <a:pt x="64" y="610"/>
                    <a:pt x="66" y="617"/>
                    <a:pt x="67" y="617"/>
                  </a:cubicBezTo>
                  <a:cubicBezTo>
                    <a:pt x="67" y="617"/>
                    <a:pt x="67" y="615"/>
                    <a:pt x="67" y="612"/>
                  </a:cubicBezTo>
                  <a:cubicBezTo>
                    <a:pt x="70" y="615"/>
                    <a:pt x="72" y="617"/>
                    <a:pt x="72" y="620"/>
                  </a:cubicBezTo>
                  <a:lnTo>
                    <a:pt x="72" y="620"/>
                  </a:lnTo>
                  <a:cubicBezTo>
                    <a:pt x="75" y="617"/>
                    <a:pt x="79" y="615"/>
                    <a:pt x="79" y="606"/>
                  </a:cubicBezTo>
                  <a:cubicBezTo>
                    <a:pt x="82" y="610"/>
                    <a:pt x="85" y="610"/>
                    <a:pt x="87" y="610"/>
                  </a:cubicBezTo>
                  <a:cubicBezTo>
                    <a:pt x="90" y="610"/>
                    <a:pt x="92" y="609"/>
                    <a:pt x="94" y="609"/>
                  </a:cubicBezTo>
                  <a:cubicBezTo>
                    <a:pt x="97" y="609"/>
                    <a:pt x="99" y="611"/>
                    <a:pt x="101" y="617"/>
                  </a:cubicBezTo>
                  <a:cubicBezTo>
                    <a:pt x="101" y="612"/>
                    <a:pt x="107" y="601"/>
                    <a:pt x="107" y="601"/>
                  </a:cubicBezTo>
                  <a:cubicBezTo>
                    <a:pt x="107" y="609"/>
                    <a:pt x="109" y="610"/>
                    <a:pt x="112" y="610"/>
                  </a:cubicBezTo>
                  <a:cubicBezTo>
                    <a:pt x="114" y="610"/>
                    <a:pt x="116" y="609"/>
                    <a:pt x="118" y="609"/>
                  </a:cubicBezTo>
                  <a:cubicBezTo>
                    <a:pt x="122" y="609"/>
                    <a:pt x="127" y="612"/>
                    <a:pt x="129" y="623"/>
                  </a:cubicBezTo>
                  <a:cubicBezTo>
                    <a:pt x="129" y="601"/>
                    <a:pt x="146" y="606"/>
                    <a:pt x="151" y="595"/>
                  </a:cubicBezTo>
                  <a:cubicBezTo>
                    <a:pt x="151" y="595"/>
                    <a:pt x="151" y="601"/>
                    <a:pt x="151" y="601"/>
                  </a:cubicBezTo>
                  <a:cubicBezTo>
                    <a:pt x="157" y="601"/>
                    <a:pt x="163" y="606"/>
                    <a:pt x="168" y="606"/>
                  </a:cubicBezTo>
                  <a:cubicBezTo>
                    <a:pt x="163" y="589"/>
                    <a:pt x="168" y="584"/>
                    <a:pt x="174" y="573"/>
                  </a:cubicBezTo>
                  <a:cubicBezTo>
                    <a:pt x="185" y="584"/>
                    <a:pt x="174" y="595"/>
                    <a:pt x="179" y="606"/>
                  </a:cubicBezTo>
                  <a:cubicBezTo>
                    <a:pt x="174" y="595"/>
                    <a:pt x="190" y="589"/>
                    <a:pt x="185" y="578"/>
                  </a:cubicBezTo>
                  <a:lnTo>
                    <a:pt x="185" y="578"/>
                  </a:lnTo>
                  <a:cubicBezTo>
                    <a:pt x="191" y="589"/>
                    <a:pt x="191" y="584"/>
                    <a:pt x="196" y="601"/>
                  </a:cubicBezTo>
                  <a:cubicBezTo>
                    <a:pt x="191" y="578"/>
                    <a:pt x="202" y="595"/>
                    <a:pt x="202" y="578"/>
                  </a:cubicBezTo>
                  <a:cubicBezTo>
                    <a:pt x="210" y="586"/>
                    <a:pt x="209" y="594"/>
                    <a:pt x="210" y="594"/>
                  </a:cubicBezTo>
                  <a:cubicBezTo>
                    <a:pt x="211" y="594"/>
                    <a:pt x="211" y="593"/>
                    <a:pt x="213" y="589"/>
                  </a:cubicBezTo>
                  <a:cubicBezTo>
                    <a:pt x="219" y="595"/>
                    <a:pt x="213" y="606"/>
                    <a:pt x="213" y="606"/>
                  </a:cubicBezTo>
                  <a:cubicBezTo>
                    <a:pt x="224" y="601"/>
                    <a:pt x="213" y="589"/>
                    <a:pt x="213" y="578"/>
                  </a:cubicBezTo>
                  <a:cubicBezTo>
                    <a:pt x="214" y="577"/>
                    <a:pt x="216" y="577"/>
                    <a:pt x="217" y="577"/>
                  </a:cubicBezTo>
                  <a:cubicBezTo>
                    <a:pt x="224" y="577"/>
                    <a:pt x="225" y="590"/>
                    <a:pt x="230" y="595"/>
                  </a:cubicBezTo>
                  <a:cubicBezTo>
                    <a:pt x="235" y="589"/>
                    <a:pt x="235" y="573"/>
                    <a:pt x="241" y="573"/>
                  </a:cubicBezTo>
                  <a:cubicBezTo>
                    <a:pt x="241" y="578"/>
                    <a:pt x="241" y="578"/>
                    <a:pt x="241" y="578"/>
                  </a:cubicBezTo>
                  <a:cubicBezTo>
                    <a:pt x="247" y="567"/>
                    <a:pt x="263" y="573"/>
                    <a:pt x="263" y="556"/>
                  </a:cubicBezTo>
                  <a:cubicBezTo>
                    <a:pt x="265" y="556"/>
                    <a:pt x="266" y="556"/>
                    <a:pt x="266" y="556"/>
                  </a:cubicBezTo>
                  <a:lnTo>
                    <a:pt x="266" y="556"/>
                  </a:lnTo>
                  <a:cubicBezTo>
                    <a:pt x="263" y="548"/>
                    <a:pt x="262" y="544"/>
                    <a:pt x="258" y="539"/>
                  </a:cubicBezTo>
                  <a:cubicBezTo>
                    <a:pt x="262" y="535"/>
                    <a:pt x="263" y="529"/>
                    <a:pt x="265" y="529"/>
                  </a:cubicBezTo>
                  <a:cubicBezTo>
                    <a:pt x="266" y="529"/>
                    <a:pt x="267" y="530"/>
                    <a:pt x="269" y="533"/>
                  </a:cubicBezTo>
                  <a:cubicBezTo>
                    <a:pt x="269" y="533"/>
                    <a:pt x="269" y="536"/>
                    <a:pt x="269" y="539"/>
                  </a:cubicBezTo>
                  <a:cubicBezTo>
                    <a:pt x="280" y="550"/>
                    <a:pt x="269" y="545"/>
                    <a:pt x="269" y="556"/>
                  </a:cubicBezTo>
                  <a:cubicBezTo>
                    <a:pt x="275" y="550"/>
                    <a:pt x="280" y="533"/>
                    <a:pt x="291" y="533"/>
                  </a:cubicBezTo>
                  <a:lnTo>
                    <a:pt x="291" y="533"/>
                  </a:lnTo>
                  <a:cubicBezTo>
                    <a:pt x="291" y="550"/>
                    <a:pt x="275" y="545"/>
                    <a:pt x="286" y="556"/>
                  </a:cubicBezTo>
                  <a:lnTo>
                    <a:pt x="275" y="556"/>
                  </a:lnTo>
                  <a:cubicBezTo>
                    <a:pt x="281" y="564"/>
                    <a:pt x="282" y="565"/>
                    <a:pt x="281" y="565"/>
                  </a:cubicBezTo>
                  <a:cubicBezTo>
                    <a:pt x="281" y="565"/>
                    <a:pt x="280" y="565"/>
                    <a:pt x="279" y="565"/>
                  </a:cubicBezTo>
                  <a:lnTo>
                    <a:pt x="279" y="565"/>
                  </a:lnTo>
                  <a:cubicBezTo>
                    <a:pt x="279" y="565"/>
                    <a:pt x="279" y="567"/>
                    <a:pt x="286" y="578"/>
                  </a:cubicBezTo>
                  <a:cubicBezTo>
                    <a:pt x="297" y="578"/>
                    <a:pt x="297" y="567"/>
                    <a:pt x="308" y="567"/>
                  </a:cubicBezTo>
                  <a:cubicBezTo>
                    <a:pt x="308" y="556"/>
                    <a:pt x="303" y="556"/>
                    <a:pt x="308" y="545"/>
                  </a:cubicBezTo>
                  <a:cubicBezTo>
                    <a:pt x="310" y="542"/>
                    <a:pt x="311" y="541"/>
                    <a:pt x="313" y="541"/>
                  </a:cubicBezTo>
                  <a:cubicBezTo>
                    <a:pt x="320" y="541"/>
                    <a:pt x="327" y="562"/>
                    <a:pt x="332" y="562"/>
                  </a:cubicBezTo>
                  <a:cubicBezTo>
                    <a:pt x="334" y="562"/>
                    <a:pt x="335" y="560"/>
                    <a:pt x="336" y="556"/>
                  </a:cubicBezTo>
                  <a:cubicBezTo>
                    <a:pt x="336" y="546"/>
                    <a:pt x="336" y="532"/>
                    <a:pt x="343" y="532"/>
                  </a:cubicBezTo>
                  <a:cubicBezTo>
                    <a:pt x="344" y="532"/>
                    <a:pt x="346" y="533"/>
                    <a:pt x="347" y="533"/>
                  </a:cubicBezTo>
                  <a:lnTo>
                    <a:pt x="347" y="550"/>
                  </a:lnTo>
                  <a:cubicBezTo>
                    <a:pt x="357" y="550"/>
                    <a:pt x="350" y="531"/>
                    <a:pt x="358" y="531"/>
                  </a:cubicBezTo>
                  <a:cubicBezTo>
                    <a:pt x="359" y="531"/>
                    <a:pt x="361" y="531"/>
                    <a:pt x="362" y="532"/>
                  </a:cubicBezTo>
                  <a:lnTo>
                    <a:pt x="362" y="532"/>
                  </a:lnTo>
                  <a:cubicBezTo>
                    <a:pt x="363" y="530"/>
                    <a:pt x="363" y="529"/>
                    <a:pt x="364" y="528"/>
                  </a:cubicBezTo>
                  <a:lnTo>
                    <a:pt x="364" y="528"/>
                  </a:lnTo>
                  <a:lnTo>
                    <a:pt x="370" y="545"/>
                  </a:lnTo>
                  <a:cubicBezTo>
                    <a:pt x="387" y="539"/>
                    <a:pt x="398" y="522"/>
                    <a:pt x="409" y="517"/>
                  </a:cubicBezTo>
                  <a:cubicBezTo>
                    <a:pt x="409" y="522"/>
                    <a:pt x="409" y="528"/>
                    <a:pt x="415" y="533"/>
                  </a:cubicBezTo>
                  <a:cubicBezTo>
                    <a:pt x="421" y="527"/>
                    <a:pt x="433" y="524"/>
                    <a:pt x="446" y="524"/>
                  </a:cubicBezTo>
                  <a:cubicBezTo>
                    <a:pt x="455" y="524"/>
                    <a:pt x="464" y="525"/>
                    <a:pt x="471" y="528"/>
                  </a:cubicBezTo>
                  <a:lnTo>
                    <a:pt x="476" y="517"/>
                  </a:lnTo>
                  <a:cubicBezTo>
                    <a:pt x="476" y="517"/>
                    <a:pt x="476" y="517"/>
                    <a:pt x="476" y="522"/>
                  </a:cubicBezTo>
                  <a:cubicBezTo>
                    <a:pt x="478" y="523"/>
                    <a:pt x="479" y="524"/>
                    <a:pt x="480" y="524"/>
                  </a:cubicBezTo>
                  <a:cubicBezTo>
                    <a:pt x="484" y="524"/>
                    <a:pt x="476" y="515"/>
                    <a:pt x="476" y="505"/>
                  </a:cubicBezTo>
                  <a:lnTo>
                    <a:pt x="476" y="505"/>
                  </a:lnTo>
                  <a:cubicBezTo>
                    <a:pt x="482" y="505"/>
                    <a:pt x="482" y="517"/>
                    <a:pt x="482" y="517"/>
                  </a:cubicBezTo>
                  <a:cubicBezTo>
                    <a:pt x="491" y="508"/>
                    <a:pt x="504" y="491"/>
                    <a:pt x="517" y="491"/>
                  </a:cubicBezTo>
                  <a:cubicBezTo>
                    <a:pt x="520" y="491"/>
                    <a:pt x="523" y="492"/>
                    <a:pt x="527" y="494"/>
                  </a:cubicBezTo>
                  <a:lnTo>
                    <a:pt x="527" y="500"/>
                  </a:lnTo>
                  <a:cubicBezTo>
                    <a:pt x="527" y="500"/>
                    <a:pt x="528" y="500"/>
                    <a:pt x="529" y="500"/>
                  </a:cubicBezTo>
                  <a:cubicBezTo>
                    <a:pt x="536" y="500"/>
                    <a:pt x="534" y="481"/>
                    <a:pt x="539" y="481"/>
                  </a:cubicBezTo>
                  <a:cubicBezTo>
                    <a:pt x="540" y="481"/>
                    <a:pt x="542" y="481"/>
                    <a:pt x="543" y="483"/>
                  </a:cubicBezTo>
                  <a:lnTo>
                    <a:pt x="543" y="483"/>
                  </a:lnTo>
                  <a:cubicBezTo>
                    <a:pt x="556" y="481"/>
                    <a:pt x="569" y="476"/>
                    <a:pt x="583" y="476"/>
                  </a:cubicBezTo>
                  <a:cubicBezTo>
                    <a:pt x="590" y="476"/>
                    <a:pt x="597" y="477"/>
                    <a:pt x="605" y="483"/>
                  </a:cubicBezTo>
                  <a:cubicBezTo>
                    <a:pt x="605" y="472"/>
                    <a:pt x="611" y="472"/>
                    <a:pt x="615" y="472"/>
                  </a:cubicBezTo>
                  <a:cubicBezTo>
                    <a:pt x="620" y="472"/>
                    <a:pt x="625" y="472"/>
                    <a:pt x="622" y="461"/>
                  </a:cubicBezTo>
                  <a:lnTo>
                    <a:pt x="622" y="461"/>
                  </a:lnTo>
                  <a:cubicBezTo>
                    <a:pt x="639" y="466"/>
                    <a:pt x="633" y="472"/>
                    <a:pt x="655" y="477"/>
                  </a:cubicBezTo>
                  <a:cubicBezTo>
                    <a:pt x="661" y="477"/>
                    <a:pt x="655" y="461"/>
                    <a:pt x="661" y="455"/>
                  </a:cubicBezTo>
                  <a:lnTo>
                    <a:pt x="667" y="472"/>
                  </a:lnTo>
                  <a:lnTo>
                    <a:pt x="667" y="455"/>
                  </a:lnTo>
                  <a:lnTo>
                    <a:pt x="678" y="466"/>
                  </a:lnTo>
                  <a:lnTo>
                    <a:pt x="683" y="466"/>
                  </a:lnTo>
                  <a:cubicBezTo>
                    <a:pt x="678" y="466"/>
                    <a:pt x="678" y="461"/>
                    <a:pt x="678" y="455"/>
                  </a:cubicBezTo>
                  <a:cubicBezTo>
                    <a:pt x="679" y="452"/>
                    <a:pt x="681" y="451"/>
                    <a:pt x="683" y="451"/>
                  </a:cubicBezTo>
                  <a:cubicBezTo>
                    <a:pt x="690" y="451"/>
                    <a:pt x="700" y="462"/>
                    <a:pt x="700" y="466"/>
                  </a:cubicBezTo>
                  <a:lnTo>
                    <a:pt x="717" y="449"/>
                  </a:lnTo>
                  <a:lnTo>
                    <a:pt x="717" y="449"/>
                  </a:lnTo>
                  <a:cubicBezTo>
                    <a:pt x="717" y="452"/>
                    <a:pt x="716" y="454"/>
                    <a:pt x="715" y="456"/>
                  </a:cubicBezTo>
                  <a:lnTo>
                    <a:pt x="715" y="456"/>
                  </a:lnTo>
                  <a:cubicBezTo>
                    <a:pt x="715" y="456"/>
                    <a:pt x="714" y="456"/>
                    <a:pt x="714" y="456"/>
                  </a:cubicBezTo>
                  <a:cubicBezTo>
                    <a:pt x="713" y="456"/>
                    <a:pt x="713" y="457"/>
                    <a:pt x="711" y="461"/>
                  </a:cubicBezTo>
                  <a:cubicBezTo>
                    <a:pt x="711" y="461"/>
                    <a:pt x="713" y="459"/>
                    <a:pt x="715" y="456"/>
                  </a:cubicBezTo>
                  <a:lnTo>
                    <a:pt x="715" y="456"/>
                  </a:lnTo>
                  <a:cubicBezTo>
                    <a:pt x="717" y="457"/>
                    <a:pt x="718" y="465"/>
                    <a:pt x="720" y="465"/>
                  </a:cubicBezTo>
                  <a:cubicBezTo>
                    <a:pt x="720" y="465"/>
                    <a:pt x="721" y="464"/>
                    <a:pt x="723" y="461"/>
                  </a:cubicBezTo>
                  <a:cubicBezTo>
                    <a:pt x="723" y="461"/>
                    <a:pt x="723" y="455"/>
                    <a:pt x="723" y="449"/>
                  </a:cubicBezTo>
                  <a:cubicBezTo>
                    <a:pt x="725" y="452"/>
                    <a:pt x="730" y="454"/>
                    <a:pt x="734" y="454"/>
                  </a:cubicBezTo>
                  <a:cubicBezTo>
                    <a:pt x="738" y="454"/>
                    <a:pt x="742" y="452"/>
                    <a:pt x="745" y="449"/>
                  </a:cubicBezTo>
                  <a:lnTo>
                    <a:pt x="751" y="461"/>
                  </a:lnTo>
                  <a:cubicBezTo>
                    <a:pt x="762" y="455"/>
                    <a:pt x="779" y="444"/>
                    <a:pt x="795" y="444"/>
                  </a:cubicBezTo>
                  <a:cubicBezTo>
                    <a:pt x="784" y="438"/>
                    <a:pt x="784" y="421"/>
                    <a:pt x="790" y="421"/>
                  </a:cubicBezTo>
                  <a:lnTo>
                    <a:pt x="790" y="421"/>
                  </a:lnTo>
                  <a:lnTo>
                    <a:pt x="795" y="433"/>
                  </a:lnTo>
                  <a:cubicBezTo>
                    <a:pt x="795" y="421"/>
                    <a:pt x="790" y="427"/>
                    <a:pt x="790" y="416"/>
                  </a:cubicBezTo>
                  <a:lnTo>
                    <a:pt x="790" y="416"/>
                  </a:lnTo>
                  <a:cubicBezTo>
                    <a:pt x="795" y="416"/>
                    <a:pt x="801" y="433"/>
                    <a:pt x="795" y="438"/>
                  </a:cubicBezTo>
                  <a:lnTo>
                    <a:pt x="801" y="433"/>
                  </a:lnTo>
                  <a:cubicBezTo>
                    <a:pt x="807" y="433"/>
                    <a:pt x="801" y="438"/>
                    <a:pt x="807" y="444"/>
                  </a:cubicBezTo>
                  <a:cubicBezTo>
                    <a:pt x="807" y="441"/>
                    <a:pt x="807" y="440"/>
                    <a:pt x="808" y="440"/>
                  </a:cubicBezTo>
                  <a:cubicBezTo>
                    <a:pt x="810" y="440"/>
                    <a:pt x="814" y="445"/>
                    <a:pt x="817" y="445"/>
                  </a:cubicBezTo>
                  <a:cubicBezTo>
                    <a:pt x="820" y="445"/>
                    <a:pt x="822" y="443"/>
                    <a:pt x="823" y="438"/>
                  </a:cubicBezTo>
                  <a:lnTo>
                    <a:pt x="823" y="444"/>
                  </a:lnTo>
                  <a:cubicBezTo>
                    <a:pt x="840" y="438"/>
                    <a:pt x="846" y="433"/>
                    <a:pt x="857" y="427"/>
                  </a:cubicBezTo>
                  <a:cubicBezTo>
                    <a:pt x="857" y="416"/>
                    <a:pt x="863" y="416"/>
                    <a:pt x="863" y="405"/>
                  </a:cubicBezTo>
                  <a:cubicBezTo>
                    <a:pt x="872" y="405"/>
                    <a:pt x="881" y="412"/>
                    <a:pt x="889" y="412"/>
                  </a:cubicBezTo>
                  <a:cubicBezTo>
                    <a:pt x="892" y="412"/>
                    <a:pt x="894" y="411"/>
                    <a:pt x="896" y="410"/>
                  </a:cubicBezTo>
                  <a:cubicBezTo>
                    <a:pt x="902" y="399"/>
                    <a:pt x="896" y="399"/>
                    <a:pt x="896" y="388"/>
                  </a:cubicBezTo>
                  <a:lnTo>
                    <a:pt x="896" y="388"/>
                  </a:lnTo>
                  <a:cubicBezTo>
                    <a:pt x="902" y="399"/>
                    <a:pt x="913" y="399"/>
                    <a:pt x="907" y="405"/>
                  </a:cubicBezTo>
                  <a:cubicBezTo>
                    <a:pt x="924" y="399"/>
                    <a:pt x="924" y="399"/>
                    <a:pt x="941" y="388"/>
                  </a:cubicBezTo>
                  <a:cubicBezTo>
                    <a:pt x="941" y="382"/>
                    <a:pt x="935" y="382"/>
                    <a:pt x="935" y="377"/>
                  </a:cubicBezTo>
                  <a:cubicBezTo>
                    <a:pt x="937" y="375"/>
                    <a:pt x="939" y="374"/>
                    <a:pt x="940" y="374"/>
                  </a:cubicBezTo>
                  <a:cubicBezTo>
                    <a:pt x="944" y="374"/>
                    <a:pt x="947" y="378"/>
                    <a:pt x="947" y="382"/>
                  </a:cubicBezTo>
                  <a:lnTo>
                    <a:pt x="947" y="388"/>
                  </a:lnTo>
                  <a:cubicBezTo>
                    <a:pt x="951" y="382"/>
                    <a:pt x="956" y="380"/>
                    <a:pt x="961" y="380"/>
                  </a:cubicBezTo>
                  <a:cubicBezTo>
                    <a:pt x="972" y="380"/>
                    <a:pt x="984" y="387"/>
                    <a:pt x="994" y="387"/>
                  </a:cubicBezTo>
                  <a:cubicBezTo>
                    <a:pt x="1000" y="387"/>
                    <a:pt x="1005" y="385"/>
                    <a:pt x="1008" y="377"/>
                  </a:cubicBezTo>
                  <a:lnTo>
                    <a:pt x="1008" y="382"/>
                  </a:lnTo>
                  <a:lnTo>
                    <a:pt x="1019" y="365"/>
                  </a:lnTo>
                  <a:cubicBezTo>
                    <a:pt x="1031" y="365"/>
                    <a:pt x="1019" y="371"/>
                    <a:pt x="1025" y="377"/>
                  </a:cubicBezTo>
                  <a:cubicBezTo>
                    <a:pt x="1032" y="368"/>
                    <a:pt x="1038" y="366"/>
                    <a:pt x="1043" y="366"/>
                  </a:cubicBezTo>
                  <a:cubicBezTo>
                    <a:pt x="1046" y="366"/>
                    <a:pt x="1050" y="367"/>
                    <a:pt x="1053" y="367"/>
                  </a:cubicBezTo>
                  <a:cubicBezTo>
                    <a:pt x="1057" y="367"/>
                    <a:pt x="1060" y="365"/>
                    <a:pt x="1064" y="360"/>
                  </a:cubicBezTo>
                  <a:cubicBezTo>
                    <a:pt x="1070" y="367"/>
                    <a:pt x="1076" y="369"/>
                    <a:pt x="1081" y="369"/>
                  </a:cubicBezTo>
                  <a:cubicBezTo>
                    <a:pt x="1093" y="369"/>
                    <a:pt x="1104" y="359"/>
                    <a:pt x="1114" y="359"/>
                  </a:cubicBezTo>
                  <a:cubicBezTo>
                    <a:pt x="1118" y="359"/>
                    <a:pt x="1122" y="361"/>
                    <a:pt x="1126" y="365"/>
                  </a:cubicBezTo>
                  <a:lnTo>
                    <a:pt x="1126" y="354"/>
                  </a:lnTo>
                  <a:cubicBezTo>
                    <a:pt x="1126" y="353"/>
                    <a:pt x="1126" y="353"/>
                    <a:pt x="1126" y="353"/>
                  </a:cubicBezTo>
                  <a:cubicBezTo>
                    <a:pt x="1128" y="353"/>
                    <a:pt x="1131" y="360"/>
                    <a:pt x="1131" y="360"/>
                  </a:cubicBezTo>
                  <a:cubicBezTo>
                    <a:pt x="1131" y="354"/>
                    <a:pt x="1126" y="354"/>
                    <a:pt x="1131" y="349"/>
                  </a:cubicBezTo>
                  <a:cubicBezTo>
                    <a:pt x="1143" y="341"/>
                    <a:pt x="1157" y="339"/>
                    <a:pt x="1173" y="339"/>
                  </a:cubicBezTo>
                  <a:cubicBezTo>
                    <a:pt x="1193" y="339"/>
                    <a:pt x="1215" y="343"/>
                    <a:pt x="1238" y="343"/>
                  </a:cubicBezTo>
                  <a:cubicBezTo>
                    <a:pt x="1247" y="338"/>
                    <a:pt x="1237" y="311"/>
                    <a:pt x="1246" y="311"/>
                  </a:cubicBezTo>
                  <a:lnTo>
                    <a:pt x="1246" y="311"/>
                  </a:lnTo>
                  <a:cubicBezTo>
                    <a:pt x="1248" y="311"/>
                    <a:pt x="1251" y="312"/>
                    <a:pt x="1255" y="315"/>
                  </a:cubicBezTo>
                  <a:lnTo>
                    <a:pt x="1255" y="326"/>
                  </a:lnTo>
                  <a:cubicBezTo>
                    <a:pt x="1271" y="304"/>
                    <a:pt x="1305" y="315"/>
                    <a:pt x="1327" y="293"/>
                  </a:cubicBezTo>
                  <a:lnTo>
                    <a:pt x="1327" y="293"/>
                  </a:lnTo>
                  <a:cubicBezTo>
                    <a:pt x="1327" y="298"/>
                    <a:pt x="1327" y="304"/>
                    <a:pt x="1322" y="304"/>
                  </a:cubicBezTo>
                  <a:cubicBezTo>
                    <a:pt x="1325" y="306"/>
                    <a:pt x="1327" y="308"/>
                    <a:pt x="1330" y="308"/>
                  </a:cubicBezTo>
                  <a:cubicBezTo>
                    <a:pt x="1337" y="308"/>
                    <a:pt x="1343" y="297"/>
                    <a:pt x="1339" y="293"/>
                  </a:cubicBezTo>
                  <a:lnTo>
                    <a:pt x="1339" y="293"/>
                  </a:lnTo>
                  <a:cubicBezTo>
                    <a:pt x="1344" y="293"/>
                    <a:pt x="1344" y="298"/>
                    <a:pt x="1350" y="304"/>
                  </a:cubicBezTo>
                  <a:cubicBezTo>
                    <a:pt x="1350" y="304"/>
                    <a:pt x="1351" y="305"/>
                    <a:pt x="1352" y="305"/>
                  </a:cubicBezTo>
                  <a:cubicBezTo>
                    <a:pt x="1355" y="305"/>
                    <a:pt x="1356" y="292"/>
                    <a:pt x="1359" y="292"/>
                  </a:cubicBezTo>
                  <a:cubicBezTo>
                    <a:pt x="1360" y="292"/>
                    <a:pt x="1360" y="292"/>
                    <a:pt x="1361" y="293"/>
                  </a:cubicBezTo>
                  <a:cubicBezTo>
                    <a:pt x="1361" y="298"/>
                    <a:pt x="1361" y="298"/>
                    <a:pt x="1361" y="298"/>
                  </a:cubicBezTo>
                  <a:cubicBezTo>
                    <a:pt x="1361" y="293"/>
                    <a:pt x="1378" y="298"/>
                    <a:pt x="1372" y="287"/>
                  </a:cubicBezTo>
                  <a:cubicBezTo>
                    <a:pt x="1381" y="287"/>
                    <a:pt x="1387" y="280"/>
                    <a:pt x="1391" y="280"/>
                  </a:cubicBezTo>
                  <a:cubicBezTo>
                    <a:pt x="1392" y="280"/>
                    <a:pt x="1394" y="280"/>
                    <a:pt x="1395" y="281"/>
                  </a:cubicBezTo>
                  <a:cubicBezTo>
                    <a:pt x="1395" y="273"/>
                    <a:pt x="1399" y="273"/>
                    <a:pt x="1403" y="273"/>
                  </a:cubicBezTo>
                  <a:cubicBezTo>
                    <a:pt x="1407" y="273"/>
                    <a:pt x="1411" y="273"/>
                    <a:pt x="1411" y="265"/>
                  </a:cubicBezTo>
                  <a:cubicBezTo>
                    <a:pt x="1414" y="272"/>
                    <a:pt x="1418" y="275"/>
                    <a:pt x="1421" y="275"/>
                  </a:cubicBezTo>
                  <a:cubicBezTo>
                    <a:pt x="1426" y="275"/>
                    <a:pt x="1431" y="271"/>
                    <a:pt x="1434" y="265"/>
                  </a:cubicBezTo>
                  <a:cubicBezTo>
                    <a:pt x="1434" y="270"/>
                    <a:pt x="1439" y="270"/>
                    <a:pt x="1439" y="276"/>
                  </a:cubicBezTo>
                  <a:cubicBezTo>
                    <a:pt x="1445" y="276"/>
                    <a:pt x="1451" y="270"/>
                    <a:pt x="1451" y="259"/>
                  </a:cubicBezTo>
                  <a:cubicBezTo>
                    <a:pt x="1454" y="264"/>
                    <a:pt x="1457" y="265"/>
                    <a:pt x="1459" y="265"/>
                  </a:cubicBezTo>
                  <a:cubicBezTo>
                    <a:pt x="1465" y="265"/>
                    <a:pt x="1469" y="255"/>
                    <a:pt x="1474" y="255"/>
                  </a:cubicBezTo>
                  <a:cubicBezTo>
                    <a:pt x="1477" y="255"/>
                    <a:pt x="1480" y="257"/>
                    <a:pt x="1484" y="265"/>
                  </a:cubicBezTo>
                  <a:cubicBezTo>
                    <a:pt x="1501" y="248"/>
                    <a:pt x="1518" y="237"/>
                    <a:pt x="1535" y="225"/>
                  </a:cubicBezTo>
                  <a:lnTo>
                    <a:pt x="1535" y="225"/>
                  </a:lnTo>
                  <a:cubicBezTo>
                    <a:pt x="1540" y="248"/>
                    <a:pt x="1512" y="231"/>
                    <a:pt x="1518" y="253"/>
                  </a:cubicBezTo>
                  <a:cubicBezTo>
                    <a:pt x="1535" y="242"/>
                    <a:pt x="1540" y="220"/>
                    <a:pt x="1557" y="220"/>
                  </a:cubicBezTo>
                  <a:cubicBezTo>
                    <a:pt x="1563" y="225"/>
                    <a:pt x="1557" y="231"/>
                    <a:pt x="1557" y="237"/>
                  </a:cubicBezTo>
                  <a:cubicBezTo>
                    <a:pt x="1574" y="225"/>
                    <a:pt x="1591" y="231"/>
                    <a:pt x="1602" y="214"/>
                  </a:cubicBezTo>
                  <a:cubicBezTo>
                    <a:pt x="1596" y="203"/>
                    <a:pt x="1607" y="186"/>
                    <a:pt x="1607" y="175"/>
                  </a:cubicBezTo>
                  <a:cubicBezTo>
                    <a:pt x="1607" y="203"/>
                    <a:pt x="1624" y="181"/>
                    <a:pt x="1624" y="214"/>
                  </a:cubicBezTo>
                  <a:cubicBezTo>
                    <a:pt x="1624" y="214"/>
                    <a:pt x="1630" y="209"/>
                    <a:pt x="1624" y="203"/>
                  </a:cubicBezTo>
                  <a:lnTo>
                    <a:pt x="1624" y="203"/>
                  </a:lnTo>
                  <a:cubicBezTo>
                    <a:pt x="1630" y="203"/>
                    <a:pt x="1630" y="209"/>
                    <a:pt x="1630" y="214"/>
                  </a:cubicBezTo>
                  <a:cubicBezTo>
                    <a:pt x="1641" y="209"/>
                    <a:pt x="1630" y="197"/>
                    <a:pt x="1641" y="197"/>
                  </a:cubicBezTo>
                  <a:cubicBezTo>
                    <a:pt x="1641" y="203"/>
                    <a:pt x="1641" y="203"/>
                    <a:pt x="1641" y="209"/>
                  </a:cubicBezTo>
                  <a:cubicBezTo>
                    <a:pt x="1646" y="199"/>
                    <a:pt x="1646" y="190"/>
                    <a:pt x="1653" y="190"/>
                  </a:cubicBezTo>
                  <a:cubicBezTo>
                    <a:pt x="1654" y="190"/>
                    <a:pt x="1656" y="191"/>
                    <a:pt x="1658" y="192"/>
                  </a:cubicBezTo>
                  <a:cubicBezTo>
                    <a:pt x="1658" y="192"/>
                    <a:pt x="1658" y="197"/>
                    <a:pt x="1658" y="197"/>
                  </a:cubicBezTo>
                  <a:cubicBezTo>
                    <a:pt x="1669" y="192"/>
                    <a:pt x="1675" y="169"/>
                    <a:pt x="1691" y="169"/>
                  </a:cubicBezTo>
                  <a:cubicBezTo>
                    <a:pt x="1691" y="192"/>
                    <a:pt x="1697" y="175"/>
                    <a:pt x="1703" y="192"/>
                  </a:cubicBezTo>
                  <a:lnTo>
                    <a:pt x="1708" y="186"/>
                  </a:lnTo>
                  <a:lnTo>
                    <a:pt x="1703" y="181"/>
                  </a:lnTo>
                  <a:cubicBezTo>
                    <a:pt x="1712" y="176"/>
                    <a:pt x="1713" y="168"/>
                    <a:pt x="1720" y="168"/>
                  </a:cubicBezTo>
                  <a:cubicBezTo>
                    <a:pt x="1721" y="168"/>
                    <a:pt x="1723" y="168"/>
                    <a:pt x="1725" y="169"/>
                  </a:cubicBezTo>
                  <a:lnTo>
                    <a:pt x="1719" y="175"/>
                  </a:lnTo>
                  <a:lnTo>
                    <a:pt x="1731" y="169"/>
                  </a:lnTo>
                  <a:lnTo>
                    <a:pt x="1725" y="164"/>
                  </a:lnTo>
                  <a:cubicBezTo>
                    <a:pt x="1725" y="155"/>
                    <a:pt x="1718" y="145"/>
                    <a:pt x="1721" y="145"/>
                  </a:cubicBezTo>
                  <a:lnTo>
                    <a:pt x="1721" y="145"/>
                  </a:lnTo>
                  <a:cubicBezTo>
                    <a:pt x="1722" y="145"/>
                    <a:pt x="1723" y="146"/>
                    <a:pt x="1725" y="147"/>
                  </a:cubicBezTo>
                  <a:cubicBezTo>
                    <a:pt x="1725" y="147"/>
                    <a:pt x="1728" y="146"/>
                    <a:pt x="1731" y="146"/>
                  </a:cubicBezTo>
                  <a:cubicBezTo>
                    <a:pt x="1735" y="146"/>
                    <a:pt x="1739" y="147"/>
                    <a:pt x="1742" y="153"/>
                  </a:cubicBezTo>
                  <a:cubicBezTo>
                    <a:pt x="1742" y="147"/>
                    <a:pt x="1747" y="141"/>
                    <a:pt x="1753" y="141"/>
                  </a:cubicBezTo>
                  <a:cubicBezTo>
                    <a:pt x="1753" y="147"/>
                    <a:pt x="1753" y="164"/>
                    <a:pt x="1759" y="164"/>
                  </a:cubicBezTo>
                  <a:cubicBezTo>
                    <a:pt x="1759" y="153"/>
                    <a:pt x="1775" y="158"/>
                    <a:pt x="1775" y="141"/>
                  </a:cubicBezTo>
                  <a:cubicBezTo>
                    <a:pt x="1781" y="147"/>
                    <a:pt x="1781" y="147"/>
                    <a:pt x="1781" y="153"/>
                  </a:cubicBezTo>
                  <a:cubicBezTo>
                    <a:pt x="1791" y="153"/>
                    <a:pt x="1780" y="140"/>
                    <a:pt x="1783" y="140"/>
                  </a:cubicBezTo>
                  <a:lnTo>
                    <a:pt x="1783" y="140"/>
                  </a:lnTo>
                  <a:cubicBezTo>
                    <a:pt x="1784" y="140"/>
                    <a:pt x="1785" y="141"/>
                    <a:pt x="1787" y="141"/>
                  </a:cubicBezTo>
                  <a:cubicBezTo>
                    <a:pt x="1787" y="141"/>
                    <a:pt x="1787" y="141"/>
                    <a:pt x="1787" y="147"/>
                  </a:cubicBezTo>
                  <a:cubicBezTo>
                    <a:pt x="1796" y="147"/>
                    <a:pt x="1806" y="135"/>
                    <a:pt x="1815" y="135"/>
                  </a:cubicBezTo>
                  <a:cubicBezTo>
                    <a:pt x="1817" y="135"/>
                    <a:pt x="1819" y="135"/>
                    <a:pt x="1820" y="136"/>
                  </a:cubicBezTo>
                  <a:cubicBezTo>
                    <a:pt x="1826" y="153"/>
                    <a:pt x="1815" y="141"/>
                    <a:pt x="1820" y="153"/>
                  </a:cubicBezTo>
                  <a:cubicBezTo>
                    <a:pt x="1837" y="147"/>
                    <a:pt x="1848" y="125"/>
                    <a:pt x="1865" y="125"/>
                  </a:cubicBezTo>
                  <a:lnTo>
                    <a:pt x="1859" y="125"/>
                  </a:lnTo>
                  <a:cubicBezTo>
                    <a:pt x="1858" y="119"/>
                    <a:pt x="1858" y="117"/>
                    <a:pt x="1860" y="117"/>
                  </a:cubicBezTo>
                  <a:cubicBezTo>
                    <a:pt x="1863" y="117"/>
                    <a:pt x="1871" y="124"/>
                    <a:pt x="1876" y="124"/>
                  </a:cubicBezTo>
                  <a:cubicBezTo>
                    <a:pt x="1878" y="124"/>
                    <a:pt x="1879" y="123"/>
                    <a:pt x="1880" y="123"/>
                  </a:cubicBezTo>
                  <a:lnTo>
                    <a:pt x="1880" y="123"/>
                  </a:lnTo>
                  <a:cubicBezTo>
                    <a:pt x="1879" y="127"/>
                    <a:pt x="1880" y="132"/>
                    <a:pt x="1881" y="132"/>
                  </a:cubicBezTo>
                  <a:cubicBezTo>
                    <a:pt x="1882" y="132"/>
                    <a:pt x="1882" y="131"/>
                    <a:pt x="1882" y="130"/>
                  </a:cubicBezTo>
                  <a:cubicBezTo>
                    <a:pt x="1893" y="130"/>
                    <a:pt x="1899" y="119"/>
                    <a:pt x="1915" y="108"/>
                  </a:cubicBezTo>
                  <a:lnTo>
                    <a:pt x="1915" y="113"/>
                  </a:lnTo>
                  <a:cubicBezTo>
                    <a:pt x="1917" y="115"/>
                    <a:pt x="1920" y="116"/>
                    <a:pt x="1923" y="116"/>
                  </a:cubicBezTo>
                  <a:cubicBezTo>
                    <a:pt x="1928" y="116"/>
                    <a:pt x="1934" y="113"/>
                    <a:pt x="1938" y="113"/>
                  </a:cubicBezTo>
                  <a:cubicBezTo>
                    <a:pt x="1938" y="108"/>
                    <a:pt x="1943" y="108"/>
                    <a:pt x="1938" y="102"/>
                  </a:cubicBezTo>
                  <a:lnTo>
                    <a:pt x="1938" y="102"/>
                  </a:lnTo>
                  <a:cubicBezTo>
                    <a:pt x="1944" y="108"/>
                    <a:pt x="1950" y="110"/>
                    <a:pt x="1954" y="110"/>
                  </a:cubicBezTo>
                  <a:cubicBezTo>
                    <a:pt x="1968" y="110"/>
                    <a:pt x="1974" y="89"/>
                    <a:pt x="1986" y="89"/>
                  </a:cubicBezTo>
                  <a:cubicBezTo>
                    <a:pt x="1990" y="89"/>
                    <a:pt x="1994" y="91"/>
                    <a:pt x="1999" y="97"/>
                  </a:cubicBezTo>
                  <a:cubicBezTo>
                    <a:pt x="1999" y="97"/>
                    <a:pt x="1994" y="102"/>
                    <a:pt x="1999" y="102"/>
                  </a:cubicBezTo>
                  <a:lnTo>
                    <a:pt x="2011" y="91"/>
                  </a:lnTo>
                  <a:cubicBezTo>
                    <a:pt x="2005" y="80"/>
                    <a:pt x="2005" y="85"/>
                    <a:pt x="1999" y="80"/>
                  </a:cubicBezTo>
                  <a:cubicBezTo>
                    <a:pt x="1999" y="74"/>
                    <a:pt x="2005" y="69"/>
                    <a:pt x="2011" y="63"/>
                  </a:cubicBezTo>
                  <a:lnTo>
                    <a:pt x="2011" y="63"/>
                  </a:lnTo>
                  <a:cubicBezTo>
                    <a:pt x="2005" y="74"/>
                    <a:pt x="2016" y="80"/>
                    <a:pt x="2016" y="85"/>
                  </a:cubicBezTo>
                  <a:cubicBezTo>
                    <a:pt x="2016" y="85"/>
                    <a:pt x="2016" y="80"/>
                    <a:pt x="2016" y="74"/>
                  </a:cubicBezTo>
                  <a:cubicBezTo>
                    <a:pt x="2019" y="78"/>
                    <a:pt x="2020" y="79"/>
                    <a:pt x="2020" y="79"/>
                  </a:cubicBezTo>
                  <a:cubicBezTo>
                    <a:pt x="2022" y="79"/>
                    <a:pt x="2016" y="62"/>
                    <a:pt x="2024" y="62"/>
                  </a:cubicBezTo>
                  <a:cubicBezTo>
                    <a:pt x="2025" y="62"/>
                    <a:pt x="2026" y="62"/>
                    <a:pt x="2027" y="63"/>
                  </a:cubicBezTo>
                  <a:lnTo>
                    <a:pt x="2027" y="69"/>
                  </a:lnTo>
                  <a:cubicBezTo>
                    <a:pt x="2027" y="69"/>
                    <a:pt x="2033" y="57"/>
                    <a:pt x="2039" y="57"/>
                  </a:cubicBezTo>
                  <a:lnTo>
                    <a:pt x="2039" y="57"/>
                  </a:lnTo>
                  <a:cubicBezTo>
                    <a:pt x="2044" y="69"/>
                    <a:pt x="2033" y="63"/>
                    <a:pt x="2039" y="74"/>
                  </a:cubicBezTo>
                  <a:cubicBezTo>
                    <a:pt x="2044" y="74"/>
                    <a:pt x="2044" y="56"/>
                    <a:pt x="2048" y="56"/>
                  </a:cubicBezTo>
                  <a:cubicBezTo>
                    <a:pt x="2049" y="56"/>
                    <a:pt x="2049" y="57"/>
                    <a:pt x="2050" y="57"/>
                  </a:cubicBezTo>
                  <a:cubicBezTo>
                    <a:pt x="2050" y="63"/>
                    <a:pt x="2044" y="63"/>
                    <a:pt x="2044" y="69"/>
                  </a:cubicBezTo>
                  <a:cubicBezTo>
                    <a:pt x="2055" y="80"/>
                    <a:pt x="2055" y="80"/>
                    <a:pt x="2061" y="80"/>
                  </a:cubicBezTo>
                  <a:lnTo>
                    <a:pt x="2067" y="80"/>
                  </a:lnTo>
                  <a:cubicBezTo>
                    <a:pt x="2067" y="46"/>
                    <a:pt x="2083" y="69"/>
                    <a:pt x="2089" y="46"/>
                  </a:cubicBezTo>
                  <a:lnTo>
                    <a:pt x="2089" y="46"/>
                  </a:lnTo>
                  <a:cubicBezTo>
                    <a:pt x="2084" y="69"/>
                    <a:pt x="2089" y="57"/>
                    <a:pt x="2089" y="74"/>
                  </a:cubicBezTo>
                  <a:cubicBezTo>
                    <a:pt x="2095" y="74"/>
                    <a:pt x="2100" y="80"/>
                    <a:pt x="2100" y="80"/>
                  </a:cubicBezTo>
                  <a:cubicBezTo>
                    <a:pt x="2100" y="77"/>
                    <a:pt x="2101" y="76"/>
                    <a:pt x="2102" y="76"/>
                  </a:cubicBezTo>
                  <a:cubicBezTo>
                    <a:pt x="2103" y="76"/>
                    <a:pt x="2106" y="79"/>
                    <a:pt x="2108" y="79"/>
                  </a:cubicBezTo>
                  <a:cubicBezTo>
                    <a:pt x="2110" y="79"/>
                    <a:pt x="2112" y="77"/>
                    <a:pt x="2112" y="69"/>
                  </a:cubicBezTo>
                  <a:cubicBezTo>
                    <a:pt x="2117" y="74"/>
                    <a:pt x="2117" y="69"/>
                    <a:pt x="2123" y="80"/>
                  </a:cubicBezTo>
                  <a:cubicBezTo>
                    <a:pt x="2128" y="74"/>
                    <a:pt x="2117" y="74"/>
                    <a:pt x="2117" y="69"/>
                  </a:cubicBezTo>
                  <a:cubicBezTo>
                    <a:pt x="2119" y="64"/>
                    <a:pt x="2121" y="63"/>
                    <a:pt x="2124" y="63"/>
                  </a:cubicBezTo>
                  <a:cubicBezTo>
                    <a:pt x="2130" y="63"/>
                    <a:pt x="2137" y="66"/>
                    <a:pt x="2143" y="66"/>
                  </a:cubicBezTo>
                  <a:cubicBezTo>
                    <a:pt x="2148" y="66"/>
                    <a:pt x="2153" y="64"/>
                    <a:pt x="2156" y="57"/>
                  </a:cubicBezTo>
                  <a:cubicBezTo>
                    <a:pt x="2162" y="46"/>
                    <a:pt x="2162" y="29"/>
                    <a:pt x="2173" y="18"/>
                  </a:cubicBezTo>
                  <a:cubicBezTo>
                    <a:pt x="2179" y="24"/>
                    <a:pt x="2173" y="35"/>
                    <a:pt x="2173" y="35"/>
                  </a:cubicBezTo>
                  <a:cubicBezTo>
                    <a:pt x="2175" y="37"/>
                    <a:pt x="2176" y="37"/>
                    <a:pt x="2178" y="37"/>
                  </a:cubicBezTo>
                  <a:cubicBezTo>
                    <a:pt x="2182" y="37"/>
                    <a:pt x="2186" y="33"/>
                    <a:pt x="2190" y="29"/>
                  </a:cubicBezTo>
                  <a:cubicBezTo>
                    <a:pt x="2184" y="24"/>
                    <a:pt x="2179" y="13"/>
                    <a:pt x="2184" y="13"/>
                  </a:cubicBezTo>
                  <a:cubicBezTo>
                    <a:pt x="2181" y="10"/>
                    <a:pt x="2180" y="9"/>
                    <a:pt x="2178" y="9"/>
                  </a:cubicBezTo>
                  <a:cubicBezTo>
                    <a:pt x="2176" y="9"/>
                    <a:pt x="2177" y="14"/>
                    <a:pt x="2175" y="14"/>
                  </a:cubicBezTo>
                  <a:cubicBezTo>
                    <a:pt x="2175" y="14"/>
                    <a:pt x="2174" y="13"/>
                    <a:pt x="2173" y="13"/>
                  </a:cubicBezTo>
                  <a:cubicBezTo>
                    <a:pt x="2173" y="7"/>
                    <a:pt x="2173" y="7"/>
                    <a:pt x="2173" y="7"/>
                  </a:cubicBezTo>
                  <a:lnTo>
                    <a:pt x="2168" y="13"/>
                  </a:lnTo>
                  <a:cubicBezTo>
                    <a:pt x="2168" y="7"/>
                    <a:pt x="2162" y="1"/>
                    <a:pt x="2168" y="1"/>
                  </a:cubicBezTo>
                  <a:cubicBezTo>
                    <a:pt x="2166" y="1"/>
                    <a:pt x="2164" y="0"/>
                    <a:pt x="216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84;p41">
              <a:extLst>
                <a:ext uri="{FF2B5EF4-FFF2-40B4-BE49-F238E27FC236}">
                  <a16:creationId xmlns:a16="http://schemas.microsoft.com/office/drawing/2014/main" id="{4D65BC68-2D59-FA58-C9DB-9E86B04B609A}"/>
                </a:ext>
              </a:extLst>
            </p:cNvPr>
            <p:cNvSpPr/>
            <p:nvPr/>
          </p:nvSpPr>
          <p:spPr>
            <a:xfrm>
              <a:off x="8372050" y="1013213"/>
              <a:ext cx="30975" cy="9350"/>
            </a:xfrm>
            <a:custGeom>
              <a:avLst/>
              <a:gdLst/>
              <a:ahLst/>
              <a:cxnLst/>
              <a:rect l="l" t="t" r="r" b="b"/>
              <a:pathLst>
                <a:path w="1239" h="374" extrusionOk="0">
                  <a:moveTo>
                    <a:pt x="1216" y="15"/>
                  </a:moveTo>
                  <a:lnTo>
                    <a:pt x="1216" y="15"/>
                  </a:lnTo>
                  <a:lnTo>
                    <a:pt x="1216" y="15"/>
                  </a:lnTo>
                  <a:close/>
                  <a:moveTo>
                    <a:pt x="1076" y="15"/>
                  </a:moveTo>
                  <a:lnTo>
                    <a:pt x="1076" y="15"/>
                  </a:lnTo>
                  <a:cubicBezTo>
                    <a:pt x="1077" y="16"/>
                    <a:pt x="1079" y="18"/>
                    <a:pt x="1080" y="20"/>
                  </a:cubicBezTo>
                  <a:lnTo>
                    <a:pt x="1080" y="20"/>
                  </a:lnTo>
                  <a:cubicBezTo>
                    <a:pt x="1080" y="17"/>
                    <a:pt x="1078" y="15"/>
                    <a:pt x="1076" y="15"/>
                  </a:cubicBezTo>
                  <a:close/>
                  <a:moveTo>
                    <a:pt x="1238" y="37"/>
                  </a:moveTo>
                  <a:lnTo>
                    <a:pt x="1238" y="37"/>
                  </a:lnTo>
                  <a:cubicBezTo>
                    <a:pt x="1238" y="39"/>
                    <a:pt x="1238" y="41"/>
                    <a:pt x="1237" y="42"/>
                  </a:cubicBezTo>
                  <a:lnTo>
                    <a:pt x="1237" y="42"/>
                  </a:lnTo>
                  <a:cubicBezTo>
                    <a:pt x="1238" y="42"/>
                    <a:pt x="1238" y="41"/>
                    <a:pt x="1238" y="37"/>
                  </a:cubicBezTo>
                  <a:close/>
                  <a:moveTo>
                    <a:pt x="1233" y="32"/>
                  </a:moveTo>
                  <a:cubicBezTo>
                    <a:pt x="1233" y="43"/>
                    <a:pt x="1233" y="49"/>
                    <a:pt x="1233" y="49"/>
                  </a:cubicBezTo>
                  <a:cubicBezTo>
                    <a:pt x="1233" y="49"/>
                    <a:pt x="1235" y="46"/>
                    <a:pt x="1237" y="42"/>
                  </a:cubicBezTo>
                  <a:lnTo>
                    <a:pt x="1237" y="42"/>
                  </a:lnTo>
                  <a:cubicBezTo>
                    <a:pt x="1237" y="42"/>
                    <a:pt x="1237" y="42"/>
                    <a:pt x="1237" y="42"/>
                  </a:cubicBezTo>
                  <a:cubicBezTo>
                    <a:pt x="1235" y="42"/>
                    <a:pt x="1233" y="36"/>
                    <a:pt x="1233" y="32"/>
                  </a:cubicBezTo>
                  <a:close/>
                  <a:moveTo>
                    <a:pt x="1216" y="15"/>
                  </a:moveTo>
                  <a:lnTo>
                    <a:pt x="1216" y="32"/>
                  </a:lnTo>
                  <a:cubicBezTo>
                    <a:pt x="1216" y="37"/>
                    <a:pt x="1221" y="37"/>
                    <a:pt x="1221" y="43"/>
                  </a:cubicBezTo>
                  <a:cubicBezTo>
                    <a:pt x="1221" y="43"/>
                    <a:pt x="1221" y="31"/>
                    <a:pt x="1225" y="31"/>
                  </a:cubicBezTo>
                  <a:cubicBezTo>
                    <a:pt x="1226" y="31"/>
                    <a:pt x="1226" y="31"/>
                    <a:pt x="1227" y="32"/>
                  </a:cubicBezTo>
                  <a:cubicBezTo>
                    <a:pt x="1227" y="37"/>
                    <a:pt x="1227" y="49"/>
                    <a:pt x="1227" y="54"/>
                  </a:cubicBezTo>
                  <a:cubicBezTo>
                    <a:pt x="1227" y="49"/>
                    <a:pt x="1227" y="37"/>
                    <a:pt x="1233" y="32"/>
                  </a:cubicBezTo>
                  <a:lnTo>
                    <a:pt x="1233" y="26"/>
                  </a:lnTo>
                  <a:cubicBezTo>
                    <a:pt x="1231" y="20"/>
                    <a:pt x="1230" y="17"/>
                    <a:pt x="1229" y="17"/>
                  </a:cubicBezTo>
                  <a:cubicBezTo>
                    <a:pt x="1227" y="17"/>
                    <a:pt x="1225" y="32"/>
                    <a:pt x="1221" y="32"/>
                  </a:cubicBezTo>
                  <a:lnTo>
                    <a:pt x="1216" y="15"/>
                  </a:lnTo>
                  <a:close/>
                  <a:moveTo>
                    <a:pt x="1143" y="65"/>
                  </a:moveTo>
                  <a:lnTo>
                    <a:pt x="1154" y="71"/>
                  </a:lnTo>
                  <a:lnTo>
                    <a:pt x="1149" y="65"/>
                  </a:lnTo>
                  <a:close/>
                  <a:moveTo>
                    <a:pt x="1177" y="60"/>
                  </a:moveTo>
                  <a:cubicBezTo>
                    <a:pt x="1177" y="65"/>
                    <a:pt x="1182" y="71"/>
                    <a:pt x="1182" y="71"/>
                  </a:cubicBezTo>
                  <a:cubicBezTo>
                    <a:pt x="1182" y="60"/>
                    <a:pt x="1177" y="65"/>
                    <a:pt x="1177" y="60"/>
                  </a:cubicBezTo>
                  <a:close/>
                  <a:moveTo>
                    <a:pt x="852" y="54"/>
                  </a:moveTo>
                  <a:lnTo>
                    <a:pt x="846" y="71"/>
                  </a:lnTo>
                  <a:cubicBezTo>
                    <a:pt x="852" y="71"/>
                    <a:pt x="852" y="65"/>
                    <a:pt x="852" y="65"/>
                  </a:cubicBezTo>
                  <a:cubicBezTo>
                    <a:pt x="852" y="77"/>
                    <a:pt x="852" y="71"/>
                    <a:pt x="857" y="82"/>
                  </a:cubicBezTo>
                  <a:cubicBezTo>
                    <a:pt x="855" y="78"/>
                    <a:pt x="853" y="77"/>
                    <a:pt x="852" y="77"/>
                  </a:cubicBezTo>
                  <a:cubicBezTo>
                    <a:pt x="849" y="77"/>
                    <a:pt x="850" y="85"/>
                    <a:pt x="848" y="85"/>
                  </a:cubicBezTo>
                  <a:cubicBezTo>
                    <a:pt x="848" y="85"/>
                    <a:pt x="847" y="84"/>
                    <a:pt x="846" y="82"/>
                  </a:cubicBezTo>
                  <a:lnTo>
                    <a:pt x="842" y="63"/>
                  </a:lnTo>
                  <a:lnTo>
                    <a:pt x="852" y="54"/>
                  </a:lnTo>
                  <a:close/>
                  <a:moveTo>
                    <a:pt x="994" y="87"/>
                  </a:moveTo>
                  <a:cubicBezTo>
                    <a:pt x="995" y="87"/>
                    <a:pt x="996" y="87"/>
                    <a:pt x="997" y="88"/>
                  </a:cubicBezTo>
                  <a:cubicBezTo>
                    <a:pt x="992" y="93"/>
                    <a:pt x="997" y="93"/>
                    <a:pt x="992" y="93"/>
                  </a:cubicBezTo>
                  <a:lnTo>
                    <a:pt x="992" y="93"/>
                  </a:lnTo>
                  <a:cubicBezTo>
                    <a:pt x="992" y="90"/>
                    <a:pt x="992" y="87"/>
                    <a:pt x="994" y="87"/>
                  </a:cubicBezTo>
                  <a:close/>
                  <a:moveTo>
                    <a:pt x="715" y="90"/>
                  </a:moveTo>
                  <a:cubicBezTo>
                    <a:pt x="714" y="90"/>
                    <a:pt x="713" y="91"/>
                    <a:pt x="712" y="93"/>
                  </a:cubicBezTo>
                  <a:lnTo>
                    <a:pt x="717" y="93"/>
                  </a:lnTo>
                  <a:cubicBezTo>
                    <a:pt x="716" y="91"/>
                    <a:pt x="715" y="90"/>
                    <a:pt x="715" y="90"/>
                  </a:cubicBezTo>
                  <a:close/>
                  <a:moveTo>
                    <a:pt x="712" y="93"/>
                  </a:moveTo>
                  <a:cubicBezTo>
                    <a:pt x="712" y="93"/>
                    <a:pt x="712" y="94"/>
                    <a:pt x="712" y="94"/>
                  </a:cubicBezTo>
                  <a:lnTo>
                    <a:pt x="712" y="94"/>
                  </a:lnTo>
                  <a:cubicBezTo>
                    <a:pt x="712" y="94"/>
                    <a:pt x="712" y="93"/>
                    <a:pt x="712" y="93"/>
                  </a:cubicBezTo>
                  <a:close/>
                  <a:moveTo>
                    <a:pt x="986" y="93"/>
                  </a:moveTo>
                  <a:lnTo>
                    <a:pt x="986" y="94"/>
                  </a:lnTo>
                  <a:lnTo>
                    <a:pt x="986" y="94"/>
                  </a:lnTo>
                  <a:cubicBezTo>
                    <a:pt x="986" y="94"/>
                    <a:pt x="986" y="93"/>
                    <a:pt x="986" y="93"/>
                  </a:cubicBezTo>
                  <a:lnTo>
                    <a:pt x="986" y="93"/>
                  </a:lnTo>
                  <a:cubicBezTo>
                    <a:pt x="986" y="93"/>
                    <a:pt x="986" y="93"/>
                    <a:pt x="986" y="93"/>
                  </a:cubicBezTo>
                  <a:close/>
                  <a:moveTo>
                    <a:pt x="986" y="94"/>
                  </a:moveTo>
                  <a:cubicBezTo>
                    <a:pt x="987" y="97"/>
                    <a:pt x="988" y="101"/>
                    <a:pt x="992" y="105"/>
                  </a:cubicBezTo>
                  <a:lnTo>
                    <a:pt x="986" y="94"/>
                  </a:lnTo>
                  <a:close/>
                  <a:moveTo>
                    <a:pt x="544" y="110"/>
                  </a:moveTo>
                  <a:cubicBezTo>
                    <a:pt x="544" y="110"/>
                    <a:pt x="544" y="110"/>
                    <a:pt x="544" y="110"/>
                  </a:cubicBezTo>
                  <a:lnTo>
                    <a:pt x="544" y="110"/>
                  </a:lnTo>
                  <a:close/>
                  <a:moveTo>
                    <a:pt x="611" y="110"/>
                  </a:moveTo>
                  <a:cubicBezTo>
                    <a:pt x="611" y="110"/>
                    <a:pt x="611" y="110"/>
                    <a:pt x="611" y="110"/>
                  </a:cubicBezTo>
                  <a:cubicBezTo>
                    <a:pt x="611" y="110"/>
                    <a:pt x="611" y="110"/>
                    <a:pt x="611" y="110"/>
                  </a:cubicBezTo>
                  <a:close/>
                  <a:moveTo>
                    <a:pt x="393" y="155"/>
                  </a:moveTo>
                  <a:cubicBezTo>
                    <a:pt x="393" y="156"/>
                    <a:pt x="394" y="156"/>
                    <a:pt x="395" y="156"/>
                  </a:cubicBezTo>
                  <a:lnTo>
                    <a:pt x="395" y="156"/>
                  </a:lnTo>
                  <a:cubicBezTo>
                    <a:pt x="394" y="156"/>
                    <a:pt x="394" y="155"/>
                    <a:pt x="393" y="155"/>
                  </a:cubicBezTo>
                  <a:close/>
                  <a:moveTo>
                    <a:pt x="199" y="211"/>
                  </a:moveTo>
                  <a:cubicBezTo>
                    <a:pt x="200" y="212"/>
                    <a:pt x="201" y="214"/>
                    <a:pt x="202" y="217"/>
                  </a:cubicBezTo>
                  <a:cubicBezTo>
                    <a:pt x="202" y="212"/>
                    <a:pt x="202" y="211"/>
                    <a:pt x="199" y="211"/>
                  </a:cubicBezTo>
                  <a:close/>
                  <a:moveTo>
                    <a:pt x="236" y="222"/>
                  </a:moveTo>
                  <a:cubicBezTo>
                    <a:pt x="237" y="225"/>
                    <a:pt x="238" y="227"/>
                    <a:pt x="239" y="229"/>
                  </a:cubicBezTo>
                  <a:lnTo>
                    <a:pt x="239" y="229"/>
                  </a:lnTo>
                  <a:cubicBezTo>
                    <a:pt x="239" y="226"/>
                    <a:pt x="238" y="224"/>
                    <a:pt x="236" y="222"/>
                  </a:cubicBezTo>
                  <a:close/>
                  <a:moveTo>
                    <a:pt x="169" y="239"/>
                  </a:moveTo>
                  <a:lnTo>
                    <a:pt x="169" y="239"/>
                  </a:lnTo>
                  <a:cubicBezTo>
                    <a:pt x="169" y="239"/>
                    <a:pt x="164" y="239"/>
                    <a:pt x="163" y="244"/>
                  </a:cubicBezTo>
                  <a:lnTo>
                    <a:pt x="163" y="244"/>
                  </a:lnTo>
                  <a:cubicBezTo>
                    <a:pt x="165" y="242"/>
                    <a:pt x="167" y="241"/>
                    <a:pt x="169" y="239"/>
                  </a:cubicBezTo>
                  <a:close/>
                  <a:moveTo>
                    <a:pt x="443" y="245"/>
                  </a:moveTo>
                  <a:cubicBezTo>
                    <a:pt x="447" y="245"/>
                    <a:pt x="448" y="251"/>
                    <a:pt x="448" y="258"/>
                  </a:cubicBezTo>
                  <a:lnTo>
                    <a:pt x="448" y="258"/>
                  </a:lnTo>
                  <a:cubicBezTo>
                    <a:pt x="447" y="251"/>
                    <a:pt x="443" y="254"/>
                    <a:pt x="443" y="245"/>
                  </a:cubicBezTo>
                  <a:close/>
                  <a:moveTo>
                    <a:pt x="308" y="283"/>
                  </a:moveTo>
                  <a:lnTo>
                    <a:pt x="308" y="283"/>
                  </a:lnTo>
                  <a:cubicBezTo>
                    <a:pt x="307" y="284"/>
                    <a:pt x="305" y="284"/>
                    <a:pt x="303" y="284"/>
                  </a:cubicBezTo>
                  <a:lnTo>
                    <a:pt x="309" y="284"/>
                  </a:lnTo>
                  <a:cubicBezTo>
                    <a:pt x="308" y="284"/>
                    <a:pt x="308" y="283"/>
                    <a:pt x="308" y="283"/>
                  </a:cubicBezTo>
                  <a:close/>
                  <a:moveTo>
                    <a:pt x="236" y="289"/>
                  </a:moveTo>
                  <a:cubicBezTo>
                    <a:pt x="236" y="289"/>
                    <a:pt x="241" y="295"/>
                    <a:pt x="241" y="295"/>
                  </a:cubicBezTo>
                  <a:lnTo>
                    <a:pt x="236" y="295"/>
                  </a:lnTo>
                  <a:cubicBezTo>
                    <a:pt x="236" y="289"/>
                    <a:pt x="236" y="289"/>
                    <a:pt x="236" y="289"/>
                  </a:cubicBezTo>
                  <a:close/>
                  <a:moveTo>
                    <a:pt x="269" y="301"/>
                  </a:moveTo>
                  <a:lnTo>
                    <a:pt x="269" y="301"/>
                  </a:lnTo>
                  <a:cubicBezTo>
                    <a:pt x="275" y="301"/>
                    <a:pt x="275" y="306"/>
                    <a:pt x="275" y="311"/>
                  </a:cubicBezTo>
                  <a:lnTo>
                    <a:pt x="275" y="311"/>
                  </a:lnTo>
                  <a:cubicBezTo>
                    <a:pt x="273" y="309"/>
                    <a:pt x="269" y="304"/>
                    <a:pt x="269" y="301"/>
                  </a:cubicBezTo>
                  <a:close/>
                  <a:moveTo>
                    <a:pt x="100" y="357"/>
                  </a:moveTo>
                  <a:lnTo>
                    <a:pt x="100" y="357"/>
                  </a:lnTo>
                  <a:cubicBezTo>
                    <a:pt x="100" y="359"/>
                    <a:pt x="101" y="360"/>
                    <a:pt x="101" y="362"/>
                  </a:cubicBezTo>
                  <a:cubicBezTo>
                    <a:pt x="101" y="360"/>
                    <a:pt x="101" y="359"/>
                    <a:pt x="100" y="357"/>
                  </a:cubicBezTo>
                  <a:close/>
                  <a:moveTo>
                    <a:pt x="34" y="367"/>
                  </a:moveTo>
                  <a:cubicBezTo>
                    <a:pt x="34" y="368"/>
                    <a:pt x="34" y="368"/>
                    <a:pt x="34" y="368"/>
                  </a:cubicBezTo>
                  <a:lnTo>
                    <a:pt x="34" y="368"/>
                  </a:lnTo>
                  <a:lnTo>
                    <a:pt x="34" y="367"/>
                  </a:lnTo>
                  <a:close/>
                  <a:moveTo>
                    <a:pt x="129" y="352"/>
                  </a:moveTo>
                  <a:cubicBezTo>
                    <a:pt x="129" y="358"/>
                    <a:pt x="129" y="368"/>
                    <a:pt x="129" y="368"/>
                  </a:cubicBezTo>
                  <a:cubicBezTo>
                    <a:pt x="133" y="364"/>
                    <a:pt x="132" y="358"/>
                    <a:pt x="129" y="352"/>
                  </a:cubicBezTo>
                  <a:close/>
                  <a:moveTo>
                    <a:pt x="29" y="368"/>
                  </a:moveTo>
                  <a:cubicBezTo>
                    <a:pt x="30" y="371"/>
                    <a:pt x="31" y="373"/>
                    <a:pt x="32" y="373"/>
                  </a:cubicBezTo>
                  <a:cubicBezTo>
                    <a:pt x="33" y="373"/>
                    <a:pt x="34" y="370"/>
                    <a:pt x="34" y="368"/>
                  </a:cubicBezTo>
                  <a:close/>
                  <a:moveTo>
                    <a:pt x="1200" y="1"/>
                  </a:moveTo>
                  <a:cubicBezTo>
                    <a:pt x="1197" y="1"/>
                    <a:pt x="1197" y="9"/>
                    <a:pt x="1196" y="9"/>
                  </a:cubicBezTo>
                  <a:cubicBezTo>
                    <a:pt x="1195" y="9"/>
                    <a:pt x="1195" y="8"/>
                    <a:pt x="1193" y="4"/>
                  </a:cubicBezTo>
                  <a:cubicBezTo>
                    <a:pt x="1188" y="9"/>
                    <a:pt x="1193" y="15"/>
                    <a:pt x="1193" y="37"/>
                  </a:cubicBezTo>
                  <a:lnTo>
                    <a:pt x="1182" y="4"/>
                  </a:lnTo>
                  <a:lnTo>
                    <a:pt x="1182" y="15"/>
                  </a:lnTo>
                  <a:cubicBezTo>
                    <a:pt x="1182" y="15"/>
                    <a:pt x="1177" y="15"/>
                    <a:pt x="1177" y="9"/>
                  </a:cubicBezTo>
                  <a:lnTo>
                    <a:pt x="1177" y="9"/>
                  </a:lnTo>
                  <a:cubicBezTo>
                    <a:pt x="1177" y="20"/>
                    <a:pt x="1182" y="15"/>
                    <a:pt x="1182" y="26"/>
                  </a:cubicBezTo>
                  <a:cubicBezTo>
                    <a:pt x="1178" y="22"/>
                    <a:pt x="1176" y="22"/>
                    <a:pt x="1174" y="22"/>
                  </a:cubicBezTo>
                  <a:cubicBezTo>
                    <a:pt x="1173" y="22"/>
                    <a:pt x="1172" y="22"/>
                    <a:pt x="1172" y="22"/>
                  </a:cubicBezTo>
                  <a:cubicBezTo>
                    <a:pt x="1170" y="22"/>
                    <a:pt x="1168" y="21"/>
                    <a:pt x="1165" y="9"/>
                  </a:cubicBezTo>
                  <a:lnTo>
                    <a:pt x="1165" y="9"/>
                  </a:lnTo>
                  <a:cubicBezTo>
                    <a:pt x="1165" y="21"/>
                    <a:pt x="1171" y="21"/>
                    <a:pt x="1165" y="26"/>
                  </a:cubicBezTo>
                  <a:cubicBezTo>
                    <a:pt x="1164" y="19"/>
                    <a:pt x="1163" y="17"/>
                    <a:pt x="1163" y="17"/>
                  </a:cubicBezTo>
                  <a:lnTo>
                    <a:pt x="1163" y="17"/>
                  </a:lnTo>
                  <a:cubicBezTo>
                    <a:pt x="1162" y="17"/>
                    <a:pt x="1163" y="23"/>
                    <a:pt x="1162" y="23"/>
                  </a:cubicBezTo>
                  <a:cubicBezTo>
                    <a:pt x="1161" y="23"/>
                    <a:pt x="1161" y="23"/>
                    <a:pt x="1160" y="21"/>
                  </a:cubicBezTo>
                  <a:cubicBezTo>
                    <a:pt x="1154" y="9"/>
                    <a:pt x="1160" y="15"/>
                    <a:pt x="1154" y="4"/>
                  </a:cubicBezTo>
                  <a:lnTo>
                    <a:pt x="1154" y="4"/>
                  </a:lnTo>
                  <a:cubicBezTo>
                    <a:pt x="1156" y="12"/>
                    <a:pt x="1156" y="14"/>
                    <a:pt x="1155" y="14"/>
                  </a:cubicBezTo>
                  <a:cubicBezTo>
                    <a:pt x="1153" y="14"/>
                    <a:pt x="1149" y="8"/>
                    <a:pt x="1145" y="8"/>
                  </a:cubicBezTo>
                  <a:cubicBezTo>
                    <a:pt x="1144" y="8"/>
                    <a:pt x="1144" y="9"/>
                    <a:pt x="1143" y="9"/>
                  </a:cubicBezTo>
                  <a:cubicBezTo>
                    <a:pt x="1143" y="11"/>
                    <a:pt x="1143" y="13"/>
                    <a:pt x="1143" y="15"/>
                  </a:cubicBezTo>
                  <a:cubicBezTo>
                    <a:pt x="1143" y="18"/>
                    <a:pt x="1142" y="18"/>
                    <a:pt x="1140" y="18"/>
                  </a:cubicBezTo>
                  <a:cubicBezTo>
                    <a:pt x="1139" y="18"/>
                    <a:pt x="1137" y="18"/>
                    <a:pt x="1137" y="21"/>
                  </a:cubicBezTo>
                  <a:cubicBezTo>
                    <a:pt x="1132" y="15"/>
                    <a:pt x="1126" y="15"/>
                    <a:pt x="1115" y="9"/>
                  </a:cubicBezTo>
                  <a:lnTo>
                    <a:pt x="1115" y="9"/>
                  </a:lnTo>
                  <a:cubicBezTo>
                    <a:pt x="1121" y="26"/>
                    <a:pt x="1115" y="21"/>
                    <a:pt x="1109" y="26"/>
                  </a:cubicBezTo>
                  <a:cubicBezTo>
                    <a:pt x="1109" y="15"/>
                    <a:pt x="1109" y="15"/>
                    <a:pt x="1109" y="9"/>
                  </a:cubicBezTo>
                  <a:lnTo>
                    <a:pt x="1104" y="9"/>
                  </a:lnTo>
                  <a:cubicBezTo>
                    <a:pt x="1109" y="15"/>
                    <a:pt x="1104" y="15"/>
                    <a:pt x="1104" y="21"/>
                  </a:cubicBezTo>
                  <a:lnTo>
                    <a:pt x="1104" y="9"/>
                  </a:lnTo>
                  <a:cubicBezTo>
                    <a:pt x="1100" y="9"/>
                    <a:pt x="1099" y="19"/>
                    <a:pt x="1094" y="19"/>
                  </a:cubicBezTo>
                  <a:cubicBezTo>
                    <a:pt x="1092" y="19"/>
                    <a:pt x="1090" y="18"/>
                    <a:pt x="1087" y="15"/>
                  </a:cubicBezTo>
                  <a:lnTo>
                    <a:pt x="1087" y="15"/>
                  </a:lnTo>
                  <a:cubicBezTo>
                    <a:pt x="1093" y="26"/>
                    <a:pt x="1098" y="49"/>
                    <a:pt x="1098" y="60"/>
                  </a:cubicBezTo>
                  <a:cubicBezTo>
                    <a:pt x="1093" y="54"/>
                    <a:pt x="1093" y="43"/>
                    <a:pt x="1093" y="37"/>
                  </a:cubicBezTo>
                  <a:lnTo>
                    <a:pt x="1093" y="32"/>
                  </a:lnTo>
                  <a:cubicBezTo>
                    <a:pt x="1092" y="31"/>
                    <a:pt x="1091" y="30"/>
                    <a:pt x="1090" y="30"/>
                  </a:cubicBezTo>
                  <a:lnTo>
                    <a:pt x="1090" y="30"/>
                  </a:lnTo>
                  <a:cubicBezTo>
                    <a:pt x="1089" y="30"/>
                    <a:pt x="1092" y="37"/>
                    <a:pt x="1087" y="37"/>
                  </a:cubicBezTo>
                  <a:cubicBezTo>
                    <a:pt x="1087" y="32"/>
                    <a:pt x="1087" y="32"/>
                    <a:pt x="1087" y="26"/>
                  </a:cubicBezTo>
                  <a:cubicBezTo>
                    <a:pt x="1087" y="26"/>
                    <a:pt x="1084" y="23"/>
                    <a:pt x="1080" y="20"/>
                  </a:cubicBezTo>
                  <a:lnTo>
                    <a:pt x="1080" y="20"/>
                  </a:lnTo>
                  <a:cubicBezTo>
                    <a:pt x="1081" y="23"/>
                    <a:pt x="1081" y="26"/>
                    <a:pt x="1081" y="26"/>
                  </a:cubicBezTo>
                  <a:cubicBezTo>
                    <a:pt x="1076" y="26"/>
                    <a:pt x="1076" y="15"/>
                    <a:pt x="1070" y="9"/>
                  </a:cubicBezTo>
                  <a:cubicBezTo>
                    <a:pt x="1070" y="21"/>
                    <a:pt x="1070" y="15"/>
                    <a:pt x="1070" y="26"/>
                  </a:cubicBezTo>
                  <a:cubicBezTo>
                    <a:pt x="1070" y="26"/>
                    <a:pt x="1070" y="21"/>
                    <a:pt x="1065" y="15"/>
                  </a:cubicBezTo>
                  <a:cubicBezTo>
                    <a:pt x="1065" y="21"/>
                    <a:pt x="1053" y="21"/>
                    <a:pt x="1059" y="32"/>
                  </a:cubicBezTo>
                  <a:lnTo>
                    <a:pt x="1065" y="37"/>
                  </a:lnTo>
                  <a:cubicBezTo>
                    <a:pt x="1063" y="40"/>
                    <a:pt x="1061" y="41"/>
                    <a:pt x="1058" y="41"/>
                  </a:cubicBezTo>
                  <a:cubicBezTo>
                    <a:pt x="1052" y="41"/>
                    <a:pt x="1045" y="36"/>
                    <a:pt x="1040" y="36"/>
                  </a:cubicBezTo>
                  <a:cubicBezTo>
                    <a:pt x="1039" y="36"/>
                    <a:pt x="1037" y="36"/>
                    <a:pt x="1037" y="37"/>
                  </a:cubicBezTo>
                  <a:cubicBezTo>
                    <a:pt x="1031" y="43"/>
                    <a:pt x="1025" y="43"/>
                    <a:pt x="1025" y="49"/>
                  </a:cubicBezTo>
                  <a:cubicBezTo>
                    <a:pt x="1025" y="50"/>
                    <a:pt x="1025" y="50"/>
                    <a:pt x="1025" y="50"/>
                  </a:cubicBezTo>
                  <a:cubicBezTo>
                    <a:pt x="1023" y="50"/>
                    <a:pt x="1020" y="42"/>
                    <a:pt x="1020" y="37"/>
                  </a:cubicBezTo>
                  <a:cubicBezTo>
                    <a:pt x="1020" y="41"/>
                    <a:pt x="1020" y="45"/>
                    <a:pt x="1018" y="45"/>
                  </a:cubicBezTo>
                  <a:cubicBezTo>
                    <a:pt x="1017" y="45"/>
                    <a:pt x="1016" y="45"/>
                    <a:pt x="1014" y="43"/>
                  </a:cubicBezTo>
                  <a:cubicBezTo>
                    <a:pt x="1014" y="40"/>
                    <a:pt x="1014" y="38"/>
                    <a:pt x="1013" y="37"/>
                  </a:cubicBezTo>
                  <a:lnTo>
                    <a:pt x="1013" y="37"/>
                  </a:lnTo>
                  <a:cubicBezTo>
                    <a:pt x="1014" y="37"/>
                    <a:pt x="1014" y="37"/>
                    <a:pt x="1014" y="37"/>
                  </a:cubicBezTo>
                  <a:cubicBezTo>
                    <a:pt x="1011" y="34"/>
                    <a:pt x="1010" y="31"/>
                    <a:pt x="1008" y="31"/>
                  </a:cubicBezTo>
                  <a:cubicBezTo>
                    <a:pt x="1007" y="31"/>
                    <a:pt x="1005" y="33"/>
                    <a:pt x="1003" y="37"/>
                  </a:cubicBezTo>
                  <a:cubicBezTo>
                    <a:pt x="1003" y="26"/>
                    <a:pt x="997" y="26"/>
                    <a:pt x="997" y="26"/>
                  </a:cubicBezTo>
                  <a:lnTo>
                    <a:pt x="997" y="26"/>
                  </a:lnTo>
                  <a:lnTo>
                    <a:pt x="1003" y="37"/>
                  </a:lnTo>
                  <a:lnTo>
                    <a:pt x="992" y="37"/>
                  </a:lnTo>
                  <a:lnTo>
                    <a:pt x="992" y="21"/>
                  </a:lnTo>
                  <a:cubicBezTo>
                    <a:pt x="990" y="18"/>
                    <a:pt x="989" y="17"/>
                    <a:pt x="988" y="17"/>
                  </a:cubicBezTo>
                  <a:cubicBezTo>
                    <a:pt x="982" y="17"/>
                    <a:pt x="980" y="37"/>
                    <a:pt x="976" y="37"/>
                  </a:cubicBezTo>
                  <a:cubicBezTo>
                    <a:pt x="974" y="37"/>
                    <a:pt x="972" y="34"/>
                    <a:pt x="969" y="26"/>
                  </a:cubicBezTo>
                  <a:lnTo>
                    <a:pt x="969" y="26"/>
                  </a:lnTo>
                  <a:cubicBezTo>
                    <a:pt x="969" y="37"/>
                    <a:pt x="975" y="32"/>
                    <a:pt x="975" y="49"/>
                  </a:cubicBezTo>
                  <a:cubicBezTo>
                    <a:pt x="969" y="49"/>
                    <a:pt x="958" y="26"/>
                    <a:pt x="958" y="26"/>
                  </a:cubicBezTo>
                  <a:cubicBezTo>
                    <a:pt x="958" y="26"/>
                    <a:pt x="957" y="25"/>
                    <a:pt x="957" y="25"/>
                  </a:cubicBezTo>
                  <a:cubicBezTo>
                    <a:pt x="954" y="25"/>
                    <a:pt x="957" y="44"/>
                    <a:pt x="954" y="44"/>
                  </a:cubicBezTo>
                  <a:cubicBezTo>
                    <a:pt x="954" y="44"/>
                    <a:pt x="953" y="43"/>
                    <a:pt x="953" y="43"/>
                  </a:cubicBezTo>
                  <a:lnTo>
                    <a:pt x="953" y="43"/>
                  </a:lnTo>
                  <a:cubicBezTo>
                    <a:pt x="953" y="49"/>
                    <a:pt x="958" y="65"/>
                    <a:pt x="953" y="71"/>
                  </a:cubicBezTo>
                  <a:cubicBezTo>
                    <a:pt x="947" y="71"/>
                    <a:pt x="941" y="49"/>
                    <a:pt x="947" y="43"/>
                  </a:cubicBezTo>
                  <a:lnTo>
                    <a:pt x="947" y="43"/>
                  </a:lnTo>
                  <a:cubicBezTo>
                    <a:pt x="947" y="43"/>
                    <a:pt x="947" y="43"/>
                    <a:pt x="947" y="49"/>
                  </a:cubicBezTo>
                  <a:cubicBezTo>
                    <a:pt x="947" y="43"/>
                    <a:pt x="953" y="43"/>
                    <a:pt x="947" y="37"/>
                  </a:cubicBezTo>
                  <a:lnTo>
                    <a:pt x="947" y="43"/>
                  </a:lnTo>
                  <a:cubicBezTo>
                    <a:pt x="947" y="37"/>
                    <a:pt x="936" y="37"/>
                    <a:pt x="936" y="32"/>
                  </a:cubicBezTo>
                  <a:lnTo>
                    <a:pt x="936" y="32"/>
                  </a:lnTo>
                  <a:cubicBezTo>
                    <a:pt x="936" y="37"/>
                    <a:pt x="936" y="37"/>
                    <a:pt x="941" y="43"/>
                  </a:cubicBezTo>
                  <a:cubicBezTo>
                    <a:pt x="939" y="40"/>
                    <a:pt x="936" y="40"/>
                    <a:pt x="933" y="40"/>
                  </a:cubicBezTo>
                  <a:cubicBezTo>
                    <a:pt x="930" y="40"/>
                    <a:pt x="927" y="40"/>
                    <a:pt x="925" y="37"/>
                  </a:cubicBezTo>
                  <a:lnTo>
                    <a:pt x="925" y="37"/>
                  </a:lnTo>
                  <a:cubicBezTo>
                    <a:pt x="930" y="43"/>
                    <a:pt x="930" y="49"/>
                    <a:pt x="930" y="49"/>
                  </a:cubicBezTo>
                  <a:cubicBezTo>
                    <a:pt x="929" y="48"/>
                    <a:pt x="928" y="47"/>
                    <a:pt x="927" y="47"/>
                  </a:cubicBezTo>
                  <a:lnTo>
                    <a:pt x="927" y="47"/>
                  </a:lnTo>
                  <a:cubicBezTo>
                    <a:pt x="922" y="47"/>
                    <a:pt x="929" y="60"/>
                    <a:pt x="925" y="65"/>
                  </a:cubicBezTo>
                  <a:cubicBezTo>
                    <a:pt x="920" y="56"/>
                    <a:pt x="919" y="47"/>
                    <a:pt x="916" y="47"/>
                  </a:cubicBezTo>
                  <a:cubicBezTo>
                    <a:pt x="915" y="47"/>
                    <a:pt x="914" y="47"/>
                    <a:pt x="913" y="49"/>
                  </a:cubicBezTo>
                  <a:cubicBezTo>
                    <a:pt x="908" y="49"/>
                    <a:pt x="913" y="37"/>
                    <a:pt x="913" y="32"/>
                  </a:cubicBezTo>
                  <a:lnTo>
                    <a:pt x="913" y="32"/>
                  </a:lnTo>
                  <a:cubicBezTo>
                    <a:pt x="912" y="35"/>
                    <a:pt x="911" y="36"/>
                    <a:pt x="909" y="36"/>
                  </a:cubicBezTo>
                  <a:cubicBezTo>
                    <a:pt x="905" y="36"/>
                    <a:pt x="901" y="26"/>
                    <a:pt x="897" y="26"/>
                  </a:cubicBezTo>
                  <a:lnTo>
                    <a:pt x="897" y="32"/>
                  </a:lnTo>
                  <a:cubicBezTo>
                    <a:pt x="897" y="37"/>
                    <a:pt x="902" y="49"/>
                    <a:pt x="897" y="60"/>
                  </a:cubicBezTo>
                  <a:cubicBezTo>
                    <a:pt x="897" y="58"/>
                    <a:pt x="896" y="58"/>
                    <a:pt x="896" y="58"/>
                  </a:cubicBezTo>
                  <a:cubicBezTo>
                    <a:pt x="895" y="58"/>
                    <a:pt x="895" y="58"/>
                    <a:pt x="894" y="58"/>
                  </a:cubicBezTo>
                  <a:cubicBezTo>
                    <a:pt x="892" y="58"/>
                    <a:pt x="891" y="57"/>
                    <a:pt x="891" y="49"/>
                  </a:cubicBezTo>
                  <a:lnTo>
                    <a:pt x="891" y="49"/>
                  </a:lnTo>
                  <a:cubicBezTo>
                    <a:pt x="892" y="49"/>
                    <a:pt x="892" y="50"/>
                    <a:pt x="892" y="50"/>
                  </a:cubicBezTo>
                  <a:cubicBezTo>
                    <a:pt x="894" y="50"/>
                    <a:pt x="889" y="41"/>
                    <a:pt x="889" y="35"/>
                  </a:cubicBezTo>
                  <a:lnTo>
                    <a:pt x="889" y="35"/>
                  </a:lnTo>
                  <a:cubicBezTo>
                    <a:pt x="890" y="36"/>
                    <a:pt x="890" y="36"/>
                    <a:pt x="890" y="36"/>
                  </a:cubicBezTo>
                  <a:cubicBezTo>
                    <a:pt x="891" y="36"/>
                    <a:pt x="891" y="35"/>
                    <a:pt x="891" y="32"/>
                  </a:cubicBezTo>
                  <a:lnTo>
                    <a:pt x="891" y="32"/>
                  </a:lnTo>
                  <a:cubicBezTo>
                    <a:pt x="890" y="33"/>
                    <a:pt x="890" y="34"/>
                    <a:pt x="889" y="35"/>
                  </a:cubicBezTo>
                  <a:lnTo>
                    <a:pt x="889" y="35"/>
                  </a:lnTo>
                  <a:cubicBezTo>
                    <a:pt x="889" y="35"/>
                    <a:pt x="887" y="34"/>
                    <a:pt x="885" y="32"/>
                  </a:cubicBezTo>
                  <a:cubicBezTo>
                    <a:pt x="884" y="30"/>
                    <a:pt x="882" y="29"/>
                    <a:pt x="881" y="29"/>
                  </a:cubicBezTo>
                  <a:lnTo>
                    <a:pt x="881" y="29"/>
                  </a:lnTo>
                  <a:cubicBezTo>
                    <a:pt x="877" y="29"/>
                    <a:pt x="884" y="49"/>
                    <a:pt x="880" y="49"/>
                  </a:cubicBezTo>
                  <a:cubicBezTo>
                    <a:pt x="880" y="40"/>
                    <a:pt x="877" y="35"/>
                    <a:pt x="875" y="35"/>
                  </a:cubicBezTo>
                  <a:cubicBezTo>
                    <a:pt x="875" y="35"/>
                    <a:pt x="874" y="36"/>
                    <a:pt x="874" y="37"/>
                  </a:cubicBezTo>
                  <a:cubicBezTo>
                    <a:pt x="880" y="37"/>
                    <a:pt x="880" y="49"/>
                    <a:pt x="880" y="54"/>
                  </a:cubicBezTo>
                  <a:cubicBezTo>
                    <a:pt x="879" y="53"/>
                    <a:pt x="878" y="53"/>
                    <a:pt x="877" y="53"/>
                  </a:cubicBezTo>
                  <a:cubicBezTo>
                    <a:pt x="874" y="53"/>
                    <a:pt x="874" y="60"/>
                    <a:pt x="874" y="60"/>
                  </a:cubicBezTo>
                  <a:lnTo>
                    <a:pt x="874" y="65"/>
                  </a:lnTo>
                  <a:cubicBezTo>
                    <a:pt x="874" y="71"/>
                    <a:pt x="874" y="71"/>
                    <a:pt x="874" y="77"/>
                  </a:cubicBezTo>
                  <a:cubicBezTo>
                    <a:pt x="873" y="74"/>
                    <a:pt x="872" y="72"/>
                    <a:pt x="872" y="71"/>
                  </a:cubicBezTo>
                  <a:lnTo>
                    <a:pt x="872" y="71"/>
                  </a:lnTo>
                  <a:cubicBezTo>
                    <a:pt x="872" y="71"/>
                    <a:pt x="872" y="71"/>
                    <a:pt x="872" y="71"/>
                  </a:cubicBezTo>
                  <a:cubicBezTo>
                    <a:pt x="874" y="71"/>
                    <a:pt x="874" y="69"/>
                    <a:pt x="874" y="65"/>
                  </a:cubicBezTo>
                  <a:lnTo>
                    <a:pt x="874" y="65"/>
                  </a:lnTo>
                  <a:cubicBezTo>
                    <a:pt x="874" y="69"/>
                    <a:pt x="871" y="67"/>
                    <a:pt x="872" y="71"/>
                  </a:cubicBezTo>
                  <a:lnTo>
                    <a:pt x="872" y="71"/>
                  </a:lnTo>
                  <a:cubicBezTo>
                    <a:pt x="869" y="70"/>
                    <a:pt x="865" y="63"/>
                    <a:pt x="861" y="63"/>
                  </a:cubicBezTo>
                  <a:cubicBezTo>
                    <a:pt x="860" y="63"/>
                    <a:pt x="858" y="63"/>
                    <a:pt x="857" y="65"/>
                  </a:cubicBezTo>
                  <a:cubicBezTo>
                    <a:pt x="857" y="60"/>
                    <a:pt x="852" y="49"/>
                    <a:pt x="852" y="49"/>
                  </a:cubicBezTo>
                  <a:cubicBezTo>
                    <a:pt x="852" y="51"/>
                    <a:pt x="851" y="52"/>
                    <a:pt x="851" y="52"/>
                  </a:cubicBezTo>
                  <a:cubicBezTo>
                    <a:pt x="848" y="52"/>
                    <a:pt x="844" y="45"/>
                    <a:pt x="842" y="45"/>
                  </a:cubicBezTo>
                  <a:cubicBezTo>
                    <a:pt x="841" y="45"/>
                    <a:pt x="841" y="46"/>
                    <a:pt x="841" y="49"/>
                  </a:cubicBezTo>
                  <a:cubicBezTo>
                    <a:pt x="846" y="54"/>
                    <a:pt x="846" y="54"/>
                    <a:pt x="842" y="62"/>
                  </a:cubicBezTo>
                  <a:lnTo>
                    <a:pt x="842" y="62"/>
                  </a:lnTo>
                  <a:lnTo>
                    <a:pt x="841" y="54"/>
                  </a:lnTo>
                  <a:cubicBezTo>
                    <a:pt x="839" y="52"/>
                    <a:pt x="837" y="51"/>
                    <a:pt x="836" y="51"/>
                  </a:cubicBezTo>
                  <a:cubicBezTo>
                    <a:pt x="830" y="51"/>
                    <a:pt x="828" y="66"/>
                    <a:pt x="821" y="66"/>
                  </a:cubicBezTo>
                  <a:cubicBezTo>
                    <a:pt x="820" y="66"/>
                    <a:pt x="819" y="66"/>
                    <a:pt x="818" y="65"/>
                  </a:cubicBezTo>
                  <a:lnTo>
                    <a:pt x="818" y="65"/>
                  </a:lnTo>
                  <a:lnTo>
                    <a:pt x="824" y="71"/>
                  </a:lnTo>
                  <a:cubicBezTo>
                    <a:pt x="824" y="77"/>
                    <a:pt x="822" y="78"/>
                    <a:pt x="821" y="78"/>
                  </a:cubicBezTo>
                  <a:cubicBezTo>
                    <a:pt x="820" y="78"/>
                    <a:pt x="818" y="77"/>
                    <a:pt x="818" y="77"/>
                  </a:cubicBezTo>
                  <a:cubicBezTo>
                    <a:pt x="818" y="71"/>
                    <a:pt x="813" y="65"/>
                    <a:pt x="813" y="60"/>
                  </a:cubicBezTo>
                  <a:cubicBezTo>
                    <a:pt x="813" y="71"/>
                    <a:pt x="807" y="65"/>
                    <a:pt x="807" y="82"/>
                  </a:cubicBezTo>
                  <a:lnTo>
                    <a:pt x="801" y="71"/>
                  </a:lnTo>
                  <a:cubicBezTo>
                    <a:pt x="801" y="70"/>
                    <a:pt x="801" y="70"/>
                    <a:pt x="800" y="70"/>
                  </a:cubicBezTo>
                  <a:cubicBezTo>
                    <a:pt x="797" y="70"/>
                    <a:pt x="800" y="94"/>
                    <a:pt x="793" y="94"/>
                  </a:cubicBezTo>
                  <a:cubicBezTo>
                    <a:pt x="792" y="94"/>
                    <a:pt x="791" y="94"/>
                    <a:pt x="790" y="93"/>
                  </a:cubicBezTo>
                  <a:cubicBezTo>
                    <a:pt x="790" y="88"/>
                    <a:pt x="790" y="82"/>
                    <a:pt x="790" y="71"/>
                  </a:cubicBezTo>
                  <a:cubicBezTo>
                    <a:pt x="790" y="71"/>
                    <a:pt x="785" y="71"/>
                    <a:pt x="785" y="77"/>
                  </a:cubicBezTo>
                  <a:cubicBezTo>
                    <a:pt x="785" y="76"/>
                    <a:pt x="785" y="76"/>
                    <a:pt x="785" y="76"/>
                  </a:cubicBezTo>
                  <a:cubicBezTo>
                    <a:pt x="785" y="76"/>
                    <a:pt x="784" y="85"/>
                    <a:pt x="782" y="85"/>
                  </a:cubicBezTo>
                  <a:cubicBezTo>
                    <a:pt x="781" y="85"/>
                    <a:pt x="780" y="84"/>
                    <a:pt x="779" y="82"/>
                  </a:cubicBezTo>
                  <a:lnTo>
                    <a:pt x="779" y="82"/>
                  </a:lnTo>
                  <a:cubicBezTo>
                    <a:pt x="779" y="88"/>
                    <a:pt x="785" y="99"/>
                    <a:pt x="779" y="99"/>
                  </a:cubicBezTo>
                  <a:cubicBezTo>
                    <a:pt x="779" y="101"/>
                    <a:pt x="779" y="104"/>
                    <a:pt x="779" y="110"/>
                  </a:cubicBezTo>
                  <a:cubicBezTo>
                    <a:pt x="775" y="101"/>
                    <a:pt x="772" y="98"/>
                    <a:pt x="769" y="98"/>
                  </a:cubicBezTo>
                  <a:cubicBezTo>
                    <a:pt x="766" y="98"/>
                    <a:pt x="763" y="102"/>
                    <a:pt x="759" y="102"/>
                  </a:cubicBezTo>
                  <a:cubicBezTo>
                    <a:pt x="757" y="102"/>
                    <a:pt x="754" y="100"/>
                    <a:pt x="751" y="93"/>
                  </a:cubicBezTo>
                  <a:cubicBezTo>
                    <a:pt x="745" y="99"/>
                    <a:pt x="745" y="99"/>
                    <a:pt x="740" y="105"/>
                  </a:cubicBezTo>
                  <a:cubicBezTo>
                    <a:pt x="740" y="99"/>
                    <a:pt x="740" y="99"/>
                    <a:pt x="740" y="99"/>
                  </a:cubicBezTo>
                  <a:cubicBezTo>
                    <a:pt x="739" y="98"/>
                    <a:pt x="738" y="98"/>
                    <a:pt x="738" y="98"/>
                  </a:cubicBezTo>
                  <a:cubicBezTo>
                    <a:pt x="731" y="98"/>
                    <a:pt x="737" y="118"/>
                    <a:pt x="736" y="118"/>
                  </a:cubicBezTo>
                  <a:cubicBezTo>
                    <a:pt x="735" y="118"/>
                    <a:pt x="735" y="117"/>
                    <a:pt x="734" y="116"/>
                  </a:cubicBezTo>
                  <a:cubicBezTo>
                    <a:pt x="723" y="105"/>
                    <a:pt x="734" y="110"/>
                    <a:pt x="729" y="105"/>
                  </a:cubicBezTo>
                  <a:cubicBezTo>
                    <a:pt x="727" y="96"/>
                    <a:pt x="726" y="93"/>
                    <a:pt x="724" y="93"/>
                  </a:cubicBezTo>
                  <a:cubicBezTo>
                    <a:pt x="723" y="93"/>
                    <a:pt x="721" y="98"/>
                    <a:pt x="718" y="98"/>
                  </a:cubicBezTo>
                  <a:cubicBezTo>
                    <a:pt x="716" y="98"/>
                    <a:pt x="714" y="97"/>
                    <a:pt x="712" y="94"/>
                  </a:cubicBezTo>
                  <a:lnTo>
                    <a:pt x="712" y="94"/>
                  </a:lnTo>
                  <a:cubicBezTo>
                    <a:pt x="711" y="98"/>
                    <a:pt x="709" y="105"/>
                    <a:pt x="706" y="105"/>
                  </a:cubicBezTo>
                  <a:cubicBezTo>
                    <a:pt x="706" y="105"/>
                    <a:pt x="701" y="105"/>
                    <a:pt x="701" y="99"/>
                  </a:cubicBezTo>
                  <a:cubicBezTo>
                    <a:pt x="701" y="116"/>
                    <a:pt x="695" y="121"/>
                    <a:pt x="695" y="127"/>
                  </a:cubicBezTo>
                  <a:cubicBezTo>
                    <a:pt x="689" y="116"/>
                    <a:pt x="695" y="121"/>
                    <a:pt x="689" y="110"/>
                  </a:cubicBezTo>
                  <a:lnTo>
                    <a:pt x="689" y="110"/>
                  </a:lnTo>
                  <a:cubicBezTo>
                    <a:pt x="689" y="110"/>
                    <a:pt x="695" y="127"/>
                    <a:pt x="689" y="133"/>
                  </a:cubicBezTo>
                  <a:cubicBezTo>
                    <a:pt x="689" y="127"/>
                    <a:pt x="684" y="121"/>
                    <a:pt x="678" y="110"/>
                  </a:cubicBezTo>
                  <a:lnTo>
                    <a:pt x="684" y="110"/>
                  </a:lnTo>
                  <a:cubicBezTo>
                    <a:pt x="682" y="105"/>
                    <a:pt x="681" y="103"/>
                    <a:pt x="680" y="103"/>
                  </a:cubicBezTo>
                  <a:cubicBezTo>
                    <a:pt x="678" y="103"/>
                    <a:pt x="676" y="110"/>
                    <a:pt x="673" y="110"/>
                  </a:cubicBezTo>
                  <a:lnTo>
                    <a:pt x="673" y="99"/>
                  </a:lnTo>
                  <a:cubicBezTo>
                    <a:pt x="667" y="105"/>
                    <a:pt x="673" y="121"/>
                    <a:pt x="661" y="127"/>
                  </a:cubicBezTo>
                  <a:lnTo>
                    <a:pt x="667" y="127"/>
                  </a:lnTo>
                  <a:cubicBezTo>
                    <a:pt x="667" y="134"/>
                    <a:pt x="666" y="136"/>
                    <a:pt x="666" y="136"/>
                  </a:cubicBezTo>
                  <a:cubicBezTo>
                    <a:pt x="665" y="136"/>
                    <a:pt x="663" y="130"/>
                    <a:pt x="662" y="130"/>
                  </a:cubicBezTo>
                  <a:cubicBezTo>
                    <a:pt x="662" y="130"/>
                    <a:pt x="661" y="131"/>
                    <a:pt x="661" y="133"/>
                  </a:cubicBezTo>
                  <a:lnTo>
                    <a:pt x="656" y="116"/>
                  </a:lnTo>
                  <a:cubicBezTo>
                    <a:pt x="650" y="121"/>
                    <a:pt x="650" y="138"/>
                    <a:pt x="645" y="144"/>
                  </a:cubicBezTo>
                  <a:cubicBezTo>
                    <a:pt x="645" y="127"/>
                    <a:pt x="645" y="121"/>
                    <a:pt x="650" y="110"/>
                  </a:cubicBezTo>
                  <a:lnTo>
                    <a:pt x="650" y="110"/>
                  </a:lnTo>
                  <a:cubicBezTo>
                    <a:pt x="645" y="110"/>
                    <a:pt x="645" y="116"/>
                    <a:pt x="645" y="121"/>
                  </a:cubicBezTo>
                  <a:cubicBezTo>
                    <a:pt x="645" y="133"/>
                    <a:pt x="639" y="144"/>
                    <a:pt x="633" y="144"/>
                  </a:cubicBezTo>
                  <a:cubicBezTo>
                    <a:pt x="628" y="110"/>
                    <a:pt x="622" y="138"/>
                    <a:pt x="611" y="110"/>
                  </a:cubicBezTo>
                  <a:cubicBezTo>
                    <a:pt x="609" y="116"/>
                    <a:pt x="606" y="118"/>
                    <a:pt x="602" y="118"/>
                  </a:cubicBezTo>
                  <a:cubicBezTo>
                    <a:pt x="596" y="118"/>
                    <a:pt x="589" y="115"/>
                    <a:pt x="583" y="115"/>
                  </a:cubicBezTo>
                  <a:cubicBezTo>
                    <a:pt x="581" y="115"/>
                    <a:pt x="579" y="115"/>
                    <a:pt x="577" y="116"/>
                  </a:cubicBezTo>
                  <a:cubicBezTo>
                    <a:pt x="583" y="130"/>
                    <a:pt x="583" y="130"/>
                    <a:pt x="582" y="130"/>
                  </a:cubicBezTo>
                  <a:cubicBezTo>
                    <a:pt x="582" y="130"/>
                    <a:pt x="580" y="130"/>
                    <a:pt x="583" y="144"/>
                  </a:cubicBezTo>
                  <a:cubicBezTo>
                    <a:pt x="583" y="147"/>
                    <a:pt x="583" y="148"/>
                    <a:pt x="582" y="148"/>
                  </a:cubicBezTo>
                  <a:cubicBezTo>
                    <a:pt x="582" y="148"/>
                    <a:pt x="580" y="147"/>
                    <a:pt x="577" y="144"/>
                  </a:cubicBezTo>
                  <a:lnTo>
                    <a:pt x="566" y="133"/>
                  </a:lnTo>
                  <a:cubicBezTo>
                    <a:pt x="566" y="121"/>
                    <a:pt x="566" y="127"/>
                    <a:pt x="566" y="116"/>
                  </a:cubicBezTo>
                  <a:cubicBezTo>
                    <a:pt x="561" y="116"/>
                    <a:pt x="561" y="105"/>
                    <a:pt x="555" y="99"/>
                  </a:cubicBezTo>
                  <a:lnTo>
                    <a:pt x="555" y="99"/>
                  </a:lnTo>
                  <a:cubicBezTo>
                    <a:pt x="559" y="107"/>
                    <a:pt x="557" y="112"/>
                    <a:pt x="556" y="112"/>
                  </a:cubicBezTo>
                  <a:lnTo>
                    <a:pt x="556" y="112"/>
                  </a:lnTo>
                  <a:lnTo>
                    <a:pt x="555" y="110"/>
                  </a:lnTo>
                  <a:lnTo>
                    <a:pt x="555" y="110"/>
                  </a:lnTo>
                  <a:cubicBezTo>
                    <a:pt x="555" y="112"/>
                    <a:pt x="555" y="112"/>
                    <a:pt x="556" y="112"/>
                  </a:cubicBezTo>
                  <a:cubicBezTo>
                    <a:pt x="556" y="112"/>
                    <a:pt x="556" y="112"/>
                    <a:pt x="556" y="112"/>
                  </a:cubicBezTo>
                  <a:lnTo>
                    <a:pt x="556" y="112"/>
                  </a:lnTo>
                  <a:lnTo>
                    <a:pt x="561" y="121"/>
                  </a:lnTo>
                  <a:cubicBezTo>
                    <a:pt x="559" y="125"/>
                    <a:pt x="558" y="126"/>
                    <a:pt x="557" y="126"/>
                  </a:cubicBezTo>
                  <a:cubicBezTo>
                    <a:pt x="554" y="126"/>
                    <a:pt x="551" y="116"/>
                    <a:pt x="547" y="116"/>
                  </a:cubicBezTo>
                  <a:cubicBezTo>
                    <a:pt x="546" y="116"/>
                    <a:pt x="545" y="118"/>
                    <a:pt x="544" y="121"/>
                  </a:cubicBezTo>
                  <a:lnTo>
                    <a:pt x="544" y="110"/>
                  </a:lnTo>
                  <a:cubicBezTo>
                    <a:pt x="544" y="115"/>
                    <a:pt x="529" y="116"/>
                    <a:pt x="532" y="134"/>
                  </a:cubicBezTo>
                  <a:lnTo>
                    <a:pt x="532" y="134"/>
                  </a:lnTo>
                  <a:cubicBezTo>
                    <a:pt x="530" y="130"/>
                    <a:pt x="527" y="126"/>
                    <a:pt x="527" y="121"/>
                  </a:cubicBezTo>
                  <a:cubicBezTo>
                    <a:pt x="517" y="121"/>
                    <a:pt x="512" y="146"/>
                    <a:pt x="507" y="146"/>
                  </a:cubicBezTo>
                  <a:cubicBezTo>
                    <a:pt x="506" y="146"/>
                    <a:pt x="505" y="145"/>
                    <a:pt x="505" y="144"/>
                  </a:cubicBezTo>
                  <a:lnTo>
                    <a:pt x="499" y="133"/>
                  </a:lnTo>
                  <a:cubicBezTo>
                    <a:pt x="499" y="136"/>
                    <a:pt x="499" y="141"/>
                    <a:pt x="499" y="144"/>
                  </a:cubicBezTo>
                  <a:cubicBezTo>
                    <a:pt x="499" y="138"/>
                    <a:pt x="493" y="133"/>
                    <a:pt x="493" y="133"/>
                  </a:cubicBezTo>
                  <a:cubicBezTo>
                    <a:pt x="493" y="137"/>
                    <a:pt x="493" y="145"/>
                    <a:pt x="490" y="145"/>
                  </a:cubicBezTo>
                  <a:cubicBezTo>
                    <a:pt x="490" y="145"/>
                    <a:pt x="489" y="145"/>
                    <a:pt x="488" y="144"/>
                  </a:cubicBezTo>
                  <a:lnTo>
                    <a:pt x="488" y="138"/>
                  </a:lnTo>
                  <a:cubicBezTo>
                    <a:pt x="487" y="138"/>
                    <a:pt x="486" y="137"/>
                    <a:pt x="485" y="137"/>
                  </a:cubicBezTo>
                  <a:cubicBezTo>
                    <a:pt x="477" y="137"/>
                    <a:pt x="481" y="161"/>
                    <a:pt x="471" y="166"/>
                  </a:cubicBezTo>
                  <a:cubicBezTo>
                    <a:pt x="471" y="144"/>
                    <a:pt x="460" y="138"/>
                    <a:pt x="454" y="138"/>
                  </a:cubicBezTo>
                  <a:cubicBezTo>
                    <a:pt x="443" y="138"/>
                    <a:pt x="437" y="155"/>
                    <a:pt x="432" y="166"/>
                  </a:cubicBezTo>
                  <a:cubicBezTo>
                    <a:pt x="427" y="160"/>
                    <a:pt x="423" y="158"/>
                    <a:pt x="418" y="158"/>
                  </a:cubicBezTo>
                  <a:cubicBezTo>
                    <a:pt x="415" y="158"/>
                    <a:pt x="411" y="159"/>
                    <a:pt x="406" y="159"/>
                  </a:cubicBezTo>
                  <a:cubicBezTo>
                    <a:pt x="403" y="159"/>
                    <a:pt x="399" y="159"/>
                    <a:pt x="395" y="156"/>
                  </a:cubicBezTo>
                  <a:lnTo>
                    <a:pt x="395" y="156"/>
                  </a:lnTo>
                  <a:cubicBezTo>
                    <a:pt x="398" y="161"/>
                    <a:pt x="398" y="172"/>
                    <a:pt x="398" y="172"/>
                  </a:cubicBezTo>
                  <a:cubicBezTo>
                    <a:pt x="398" y="171"/>
                    <a:pt x="397" y="171"/>
                    <a:pt x="396" y="171"/>
                  </a:cubicBezTo>
                  <a:cubicBezTo>
                    <a:pt x="394" y="171"/>
                    <a:pt x="393" y="178"/>
                    <a:pt x="393" y="178"/>
                  </a:cubicBezTo>
                  <a:cubicBezTo>
                    <a:pt x="393" y="178"/>
                    <a:pt x="393" y="176"/>
                    <a:pt x="393" y="172"/>
                  </a:cubicBezTo>
                  <a:cubicBezTo>
                    <a:pt x="390" y="161"/>
                    <a:pt x="387" y="158"/>
                    <a:pt x="384" y="158"/>
                  </a:cubicBezTo>
                  <a:cubicBezTo>
                    <a:pt x="381" y="158"/>
                    <a:pt x="379" y="161"/>
                    <a:pt x="376" y="161"/>
                  </a:cubicBezTo>
                  <a:lnTo>
                    <a:pt x="381" y="183"/>
                  </a:lnTo>
                  <a:cubicBezTo>
                    <a:pt x="377" y="174"/>
                    <a:pt x="373" y="171"/>
                    <a:pt x="370" y="171"/>
                  </a:cubicBezTo>
                  <a:cubicBezTo>
                    <a:pt x="364" y="171"/>
                    <a:pt x="360" y="181"/>
                    <a:pt x="355" y="181"/>
                  </a:cubicBezTo>
                  <a:cubicBezTo>
                    <a:pt x="353" y="181"/>
                    <a:pt x="350" y="178"/>
                    <a:pt x="348" y="172"/>
                  </a:cubicBezTo>
                  <a:cubicBezTo>
                    <a:pt x="348" y="177"/>
                    <a:pt x="342" y="177"/>
                    <a:pt x="342" y="189"/>
                  </a:cubicBezTo>
                  <a:lnTo>
                    <a:pt x="337" y="172"/>
                  </a:lnTo>
                  <a:cubicBezTo>
                    <a:pt x="331" y="172"/>
                    <a:pt x="325" y="172"/>
                    <a:pt x="320" y="177"/>
                  </a:cubicBezTo>
                  <a:lnTo>
                    <a:pt x="320" y="166"/>
                  </a:lnTo>
                  <a:lnTo>
                    <a:pt x="320" y="166"/>
                  </a:lnTo>
                  <a:cubicBezTo>
                    <a:pt x="314" y="166"/>
                    <a:pt x="325" y="205"/>
                    <a:pt x="320" y="205"/>
                  </a:cubicBezTo>
                  <a:lnTo>
                    <a:pt x="314" y="189"/>
                  </a:lnTo>
                  <a:cubicBezTo>
                    <a:pt x="308" y="189"/>
                    <a:pt x="301" y="185"/>
                    <a:pt x="296" y="185"/>
                  </a:cubicBezTo>
                  <a:cubicBezTo>
                    <a:pt x="292" y="185"/>
                    <a:pt x="289" y="187"/>
                    <a:pt x="286" y="194"/>
                  </a:cubicBezTo>
                  <a:cubicBezTo>
                    <a:pt x="286" y="194"/>
                    <a:pt x="286" y="189"/>
                    <a:pt x="286" y="189"/>
                  </a:cubicBezTo>
                  <a:cubicBezTo>
                    <a:pt x="286" y="189"/>
                    <a:pt x="283" y="186"/>
                    <a:pt x="280" y="186"/>
                  </a:cubicBezTo>
                  <a:cubicBezTo>
                    <a:pt x="277" y="186"/>
                    <a:pt x="274" y="188"/>
                    <a:pt x="274" y="196"/>
                  </a:cubicBezTo>
                  <a:lnTo>
                    <a:pt x="274" y="196"/>
                  </a:lnTo>
                  <a:cubicBezTo>
                    <a:pt x="274" y="196"/>
                    <a:pt x="274" y="196"/>
                    <a:pt x="273" y="196"/>
                  </a:cubicBezTo>
                  <a:cubicBezTo>
                    <a:pt x="271" y="196"/>
                    <a:pt x="268" y="207"/>
                    <a:pt x="264" y="211"/>
                  </a:cubicBezTo>
                  <a:cubicBezTo>
                    <a:pt x="264" y="219"/>
                    <a:pt x="264" y="224"/>
                    <a:pt x="264" y="228"/>
                  </a:cubicBezTo>
                  <a:cubicBezTo>
                    <a:pt x="258" y="222"/>
                    <a:pt x="258" y="217"/>
                    <a:pt x="258" y="217"/>
                  </a:cubicBezTo>
                  <a:cubicBezTo>
                    <a:pt x="258" y="216"/>
                    <a:pt x="257" y="216"/>
                    <a:pt x="257" y="216"/>
                  </a:cubicBezTo>
                  <a:cubicBezTo>
                    <a:pt x="254" y="216"/>
                    <a:pt x="257" y="229"/>
                    <a:pt x="254" y="229"/>
                  </a:cubicBezTo>
                  <a:cubicBezTo>
                    <a:pt x="254" y="229"/>
                    <a:pt x="253" y="228"/>
                    <a:pt x="253" y="228"/>
                  </a:cubicBezTo>
                  <a:lnTo>
                    <a:pt x="253" y="217"/>
                  </a:lnTo>
                  <a:cubicBezTo>
                    <a:pt x="247" y="217"/>
                    <a:pt x="253" y="222"/>
                    <a:pt x="253" y="233"/>
                  </a:cubicBezTo>
                  <a:cubicBezTo>
                    <a:pt x="251" y="235"/>
                    <a:pt x="250" y="236"/>
                    <a:pt x="248" y="236"/>
                  </a:cubicBezTo>
                  <a:cubicBezTo>
                    <a:pt x="245" y="236"/>
                    <a:pt x="242" y="233"/>
                    <a:pt x="239" y="229"/>
                  </a:cubicBezTo>
                  <a:lnTo>
                    <a:pt x="239" y="229"/>
                  </a:lnTo>
                  <a:cubicBezTo>
                    <a:pt x="240" y="232"/>
                    <a:pt x="240" y="235"/>
                    <a:pt x="238" y="235"/>
                  </a:cubicBezTo>
                  <a:cubicBezTo>
                    <a:pt x="238" y="235"/>
                    <a:pt x="237" y="234"/>
                    <a:pt x="236" y="233"/>
                  </a:cubicBezTo>
                  <a:cubicBezTo>
                    <a:pt x="236" y="228"/>
                    <a:pt x="236" y="228"/>
                    <a:pt x="236" y="228"/>
                  </a:cubicBezTo>
                  <a:cubicBezTo>
                    <a:pt x="234" y="226"/>
                    <a:pt x="232" y="225"/>
                    <a:pt x="231" y="225"/>
                  </a:cubicBezTo>
                  <a:cubicBezTo>
                    <a:pt x="227" y="225"/>
                    <a:pt x="228" y="236"/>
                    <a:pt x="223" y="236"/>
                  </a:cubicBezTo>
                  <a:cubicBezTo>
                    <a:pt x="222" y="236"/>
                    <a:pt x="221" y="235"/>
                    <a:pt x="219" y="233"/>
                  </a:cubicBezTo>
                  <a:cubicBezTo>
                    <a:pt x="219" y="228"/>
                    <a:pt x="219" y="228"/>
                    <a:pt x="219" y="222"/>
                  </a:cubicBezTo>
                  <a:lnTo>
                    <a:pt x="230" y="222"/>
                  </a:lnTo>
                  <a:cubicBezTo>
                    <a:pt x="225" y="211"/>
                    <a:pt x="219" y="211"/>
                    <a:pt x="219" y="194"/>
                  </a:cubicBezTo>
                  <a:cubicBezTo>
                    <a:pt x="219" y="205"/>
                    <a:pt x="219" y="222"/>
                    <a:pt x="213" y="222"/>
                  </a:cubicBezTo>
                  <a:cubicBezTo>
                    <a:pt x="208" y="222"/>
                    <a:pt x="208" y="217"/>
                    <a:pt x="208" y="217"/>
                  </a:cubicBezTo>
                  <a:lnTo>
                    <a:pt x="202" y="217"/>
                  </a:lnTo>
                  <a:lnTo>
                    <a:pt x="202" y="222"/>
                  </a:lnTo>
                  <a:cubicBezTo>
                    <a:pt x="197" y="217"/>
                    <a:pt x="197" y="217"/>
                    <a:pt x="197" y="211"/>
                  </a:cubicBezTo>
                  <a:cubicBezTo>
                    <a:pt x="197" y="211"/>
                    <a:pt x="198" y="211"/>
                    <a:pt x="199" y="211"/>
                  </a:cubicBezTo>
                  <a:lnTo>
                    <a:pt x="199" y="211"/>
                  </a:lnTo>
                  <a:cubicBezTo>
                    <a:pt x="198" y="210"/>
                    <a:pt x="197" y="210"/>
                    <a:pt x="197" y="210"/>
                  </a:cubicBezTo>
                  <a:cubicBezTo>
                    <a:pt x="195" y="210"/>
                    <a:pt x="194" y="211"/>
                    <a:pt x="191" y="211"/>
                  </a:cubicBezTo>
                  <a:cubicBezTo>
                    <a:pt x="197" y="222"/>
                    <a:pt x="191" y="222"/>
                    <a:pt x="197" y="233"/>
                  </a:cubicBezTo>
                  <a:cubicBezTo>
                    <a:pt x="197" y="233"/>
                    <a:pt x="197" y="233"/>
                    <a:pt x="202" y="228"/>
                  </a:cubicBezTo>
                  <a:lnTo>
                    <a:pt x="208" y="228"/>
                  </a:lnTo>
                  <a:cubicBezTo>
                    <a:pt x="208" y="232"/>
                    <a:pt x="208" y="236"/>
                    <a:pt x="206" y="236"/>
                  </a:cubicBezTo>
                  <a:cubicBezTo>
                    <a:pt x="205" y="236"/>
                    <a:pt x="204" y="235"/>
                    <a:pt x="202" y="233"/>
                  </a:cubicBezTo>
                  <a:cubicBezTo>
                    <a:pt x="202" y="245"/>
                    <a:pt x="202" y="250"/>
                    <a:pt x="202" y="256"/>
                  </a:cubicBezTo>
                  <a:cubicBezTo>
                    <a:pt x="197" y="239"/>
                    <a:pt x="185" y="228"/>
                    <a:pt x="185" y="222"/>
                  </a:cubicBezTo>
                  <a:cubicBezTo>
                    <a:pt x="180" y="228"/>
                    <a:pt x="169" y="228"/>
                    <a:pt x="169" y="256"/>
                  </a:cubicBezTo>
                  <a:cubicBezTo>
                    <a:pt x="169" y="256"/>
                    <a:pt x="169" y="245"/>
                    <a:pt x="163" y="245"/>
                  </a:cubicBezTo>
                  <a:cubicBezTo>
                    <a:pt x="163" y="244"/>
                    <a:pt x="163" y="244"/>
                    <a:pt x="163" y="244"/>
                  </a:cubicBezTo>
                  <a:lnTo>
                    <a:pt x="163" y="244"/>
                  </a:lnTo>
                  <a:cubicBezTo>
                    <a:pt x="160" y="247"/>
                    <a:pt x="157" y="250"/>
                    <a:pt x="157" y="261"/>
                  </a:cubicBezTo>
                  <a:cubicBezTo>
                    <a:pt x="153" y="257"/>
                    <a:pt x="156" y="249"/>
                    <a:pt x="154" y="249"/>
                  </a:cubicBezTo>
                  <a:lnTo>
                    <a:pt x="154" y="249"/>
                  </a:lnTo>
                  <a:cubicBezTo>
                    <a:pt x="153" y="249"/>
                    <a:pt x="153" y="249"/>
                    <a:pt x="152" y="250"/>
                  </a:cubicBezTo>
                  <a:lnTo>
                    <a:pt x="152" y="245"/>
                  </a:lnTo>
                  <a:cubicBezTo>
                    <a:pt x="148" y="241"/>
                    <a:pt x="146" y="240"/>
                    <a:pt x="144" y="240"/>
                  </a:cubicBezTo>
                  <a:cubicBezTo>
                    <a:pt x="134" y="240"/>
                    <a:pt x="136" y="268"/>
                    <a:pt x="127" y="268"/>
                  </a:cubicBezTo>
                  <a:cubicBezTo>
                    <a:pt x="125" y="268"/>
                    <a:pt x="122" y="266"/>
                    <a:pt x="118" y="261"/>
                  </a:cubicBezTo>
                  <a:cubicBezTo>
                    <a:pt x="118" y="261"/>
                    <a:pt x="118" y="261"/>
                    <a:pt x="118" y="267"/>
                  </a:cubicBezTo>
                  <a:cubicBezTo>
                    <a:pt x="116" y="265"/>
                    <a:pt x="113" y="265"/>
                    <a:pt x="111" y="265"/>
                  </a:cubicBezTo>
                  <a:cubicBezTo>
                    <a:pt x="102" y="265"/>
                    <a:pt x="94" y="275"/>
                    <a:pt x="83" y="275"/>
                  </a:cubicBezTo>
                  <a:cubicBezTo>
                    <a:pt x="79" y="275"/>
                    <a:pt x="74" y="273"/>
                    <a:pt x="68" y="267"/>
                  </a:cubicBezTo>
                  <a:cubicBezTo>
                    <a:pt x="62" y="267"/>
                    <a:pt x="62" y="278"/>
                    <a:pt x="62" y="284"/>
                  </a:cubicBezTo>
                  <a:lnTo>
                    <a:pt x="57" y="273"/>
                  </a:lnTo>
                  <a:lnTo>
                    <a:pt x="57" y="289"/>
                  </a:lnTo>
                  <a:cubicBezTo>
                    <a:pt x="56" y="291"/>
                    <a:pt x="55" y="291"/>
                    <a:pt x="54" y="291"/>
                  </a:cubicBezTo>
                  <a:cubicBezTo>
                    <a:pt x="49" y="291"/>
                    <a:pt x="41" y="274"/>
                    <a:pt x="37" y="274"/>
                  </a:cubicBezTo>
                  <a:cubicBezTo>
                    <a:pt x="35" y="274"/>
                    <a:pt x="34" y="277"/>
                    <a:pt x="34" y="284"/>
                  </a:cubicBezTo>
                  <a:lnTo>
                    <a:pt x="34" y="289"/>
                  </a:lnTo>
                  <a:cubicBezTo>
                    <a:pt x="34" y="289"/>
                    <a:pt x="32" y="294"/>
                    <a:pt x="30" y="294"/>
                  </a:cubicBezTo>
                  <a:cubicBezTo>
                    <a:pt x="29" y="294"/>
                    <a:pt x="29" y="293"/>
                    <a:pt x="29" y="289"/>
                  </a:cubicBezTo>
                  <a:cubicBezTo>
                    <a:pt x="29" y="289"/>
                    <a:pt x="29" y="296"/>
                    <a:pt x="26" y="296"/>
                  </a:cubicBezTo>
                  <a:cubicBezTo>
                    <a:pt x="25" y="296"/>
                    <a:pt x="24" y="296"/>
                    <a:pt x="23" y="295"/>
                  </a:cubicBezTo>
                  <a:lnTo>
                    <a:pt x="23" y="289"/>
                  </a:lnTo>
                  <a:lnTo>
                    <a:pt x="17" y="301"/>
                  </a:lnTo>
                  <a:cubicBezTo>
                    <a:pt x="12" y="295"/>
                    <a:pt x="12" y="273"/>
                    <a:pt x="1" y="273"/>
                  </a:cubicBezTo>
                  <a:cubicBezTo>
                    <a:pt x="1" y="278"/>
                    <a:pt x="1" y="295"/>
                    <a:pt x="1" y="301"/>
                  </a:cubicBezTo>
                  <a:cubicBezTo>
                    <a:pt x="1" y="301"/>
                    <a:pt x="6" y="306"/>
                    <a:pt x="6" y="312"/>
                  </a:cubicBezTo>
                  <a:lnTo>
                    <a:pt x="6" y="317"/>
                  </a:lnTo>
                  <a:cubicBezTo>
                    <a:pt x="12" y="340"/>
                    <a:pt x="12" y="362"/>
                    <a:pt x="23" y="373"/>
                  </a:cubicBezTo>
                  <a:lnTo>
                    <a:pt x="29" y="357"/>
                  </a:lnTo>
                  <a:lnTo>
                    <a:pt x="34" y="367"/>
                  </a:lnTo>
                  <a:lnTo>
                    <a:pt x="34" y="367"/>
                  </a:lnTo>
                  <a:cubicBezTo>
                    <a:pt x="34" y="366"/>
                    <a:pt x="34" y="364"/>
                    <a:pt x="34" y="362"/>
                  </a:cubicBezTo>
                  <a:lnTo>
                    <a:pt x="34" y="351"/>
                  </a:lnTo>
                  <a:cubicBezTo>
                    <a:pt x="40" y="362"/>
                    <a:pt x="40" y="368"/>
                    <a:pt x="45" y="373"/>
                  </a:cubicBezTo>
                  <a:cubicBezTo>
                    <a:pt x="45" y="362"/>
                    <a:pt x="34" y="357"/>
                    <a:pt x="40" y="351"/>
                  </a:cubicBezTo>
                  <a:lnTo>
                    <a:pt x="40" y="351"/>
                  </a:lnTo>
                  <a:cubicBezTo>
                    <a:pt x="44" y="355"/>
                    <a:pt x="45" y="361"/>
                    <a:pt x="45" y="361"/>
                  </a:cubicBezTo>
                  <a:cubicBezTo>
                    <a:pt x="45" y="361"/>
                    <a:pt x="45" y="360"/>
                    <a:pt x="45" y="357"/>
                  </a:cubicBezTo>
                  <a:cubicBezTo>
                    <a:pt x="45" y="362"/>
                    <a:pt x="45" y="368"/>
                    <a:pt x="45" y="368"/>
                  </a:cubicBezTo>
                  <a:cubicBezTo>
                    <a:pt x="45" y="362"/>
                    <a:pt x="51" y="362"/>
                    <a:pt x="51" y="351"/>
                  </a:cubicBezTo>
                  <a:cubicBezTo>
                    <a:pt x="53" y="355"/>
                    <a:pt x="54" y="355"/>
                    <a:pt x="55" y="355"/>
                  </a:cubicBezTo>
                  <a:cubicBezTo>
                    <a:pt x="56" y="355"/>
                    <a:pt x="56" y="355"/>
                    <a:pt x="57" y="355"/>
                  </a:cubicBezTo>
                  <a:cubicBezTo>
                    <a:pt x="58" y="355"/>
                    <a:pt x="59" y="357"/>
                    <a:pt x="62" y="368"/>
                  </a:cubicBezTo>
                  <a:cubicBezTo>
                    <a:pt x="62" y="362"/>
                    <a:pt x="62" y="351"/>
                    <a:pt x="68" y="351"/>
                  </a:cubicBezTo>
                  <a:cubicBezTo>
                    <a:pt x="68" y="359"/>
                    <a:pt x="68" y="360"/>
                    <a:pt x="70" y="360"/>
                  </a:cubicBezTo>
                  <a:cubicBezTo>
                    <a:pt x="70" y="360"/>
                    <a:pt x="71" y="360"/>
                    <a:pt x="72" y="360"/>
                  </a:cubicBezTo>
                  <a:cubicBezTo>
                    <a:pt x="74" y="360"/>
                    <a:pt x="77" y="362"/>
                    <a:pt x="79" y="373"/>
                  </a:cubicBezTo>
                  <a:cubicBezTo>
                    <a:pt x="79" y="351"/>
                    <a:pt x="90" y="362"/>
                    <a:pt x="90" y="345"/>
                  </a:cubicBezTo>
                  <a:cubicBezTo>
                    <a:pt x="96" y="351"/>
                    <a:pt x="96" y="351"/>
                    <a:pt x="90" y="351"/>
                  </a:cubicBezTo>
                  <a:cubicBezTo>
                    <a:pt x="94" y="351"/>
                    <a:pt x="98" y="354"/>
                    <a:pt x="100" y="357"/>
                  </a:cubicBezTo>
                  <a:lnTo>
                    <a:pt x="100" y="357"/>
                  </a:lnTo>
                  <a:cubicBezTo>
                    <a:pt x="97" y="344"/>
                    <a:pt x="101" y="339"/>
                    <a:pt x="101" y="329"/>
                  </a:cubicBezTo>
                  <a:cubicBezTo>
                    <a:pt x="107" y="345"/>
                    <a:pt x="107" y="351"/>
                    <a:pt x="113" y="368"/>
                  </a:cubicBezTo>
                  <a:cubicBezTo>
                    <a:pt x="107" y="351"/>
                    <a:pt x="113" y="351"/>
                    <a:pt x="107" y="340"/>
                  </a:cubicBezTo>
                  <a:lnTo>
                    <a:pt x="107" y="340"/>
                  </a:lnTo>
                  <a:cubicBezTo>
                    <a:pt x="113" y="345"/>
                    <a:pt x="113" y="340"/>
                    <a:pt x="118" y="357"/>
                  </a:cubicBezTo>
                  <a:cubicBezTo>
                    <a:pt x="115" y="345"/>
                    <a:pt x="115" y="344"/>
                    <a:pt x="116" y="344"/>
                  </a:cubicBezTo>
                  <a:lnTo>
                    <a:pt x="116" y="344"/>
                  </a:lnTo>
                  <a:cubicBezTo>
                    <a:pt x="116" y="344"/>
                    <a:pt x="117" y="344"/>
                    <a:pt x="117" y="344"/>
                  </a:cubicBezTo>
                  <a:cubicBezTo>
                    <a:pt x="118" y="344"/>
                    <a:pt x="118" y="343"/>
                    <a:pt x="118" y="340"/>
                  </a:cubicBezTo>
                  <a:cubicBezTo>
                    <a:pt x="123" y="344"/>
                    <a:pt x="124" y="352"/>
                    <a:pt x="127" y="352"/>
                  </a:cubicBezTo>
                  <a:cubicBezTo>
                    <a:pt x="127" y="352"/>
                    <a:pt x="128" y="352"/>
                    <a:pt x="129" y="351"/>
                  </a:cubicBezTo>
                  <a:lnTo>
                    <a:pt x="129" y="351"/>
                  </a:lnTo>
                  <a:cubicBezTo>
                    <a:pt x="129" y="351"/>
                    <a:pt x="129" y="352"/>
                    <a:pt x="129" y="352"/>
                  </a:cubicBezTo>
                  <a:lnTo>
                    <a:pt x="129" y="352"/>
                  </a:lnTo>
                  <a:cubicBezTo>
                    <a:pt x="129" y="351"/>
                    <a:pt x="129" y="351"/>
                    <a:pt x="129" y="351"/>
                  </a:cubicBezTo>
                  <a:cubicBezTo>
                    <a:pt x="129" y="351"/>
                    <a:pt x="129" y="351"/>
                    <a:pt x="129" y="351"/>
                  </a:cubicBezTo>
                  <a:lnTo>
                    <a:pt x="129" y="351"/>
                  </a:lnTo>
                  <a:cubicBezTo>
                    <a:pt x="128" y="348"/>
                    <a:pt x="126" y="344"/>
                    <a:pt x="124" y="340"/>
                  </a:cubicBezTo>
                  <a:cubicBezTo>
                    <a:pt x="125" y="339"/>
                    <a:pt x="125" y="339"/>
                    <a:pt x="126" y="339"/>
                  </a:cubicBezTo>
                  <a:cubicBezTo>
                    <a:pt x="129" y="339"/>
                    <a:pt x="130" y="352"/>
                    <a:pt x="135" y="357"/>
                  </a:cubicBezTo>
                  <a:cubicBezTo>
                    <a:pt x="141" y="351"/>
                    <a:pt x="135" y="340"/>
                    <a:pt x="141" y="340"/>
                  </a:cubicBezTo>
                  <a:cubicBezTo>
                    <a:pt x="141" y="340"/>
                    <a:pt x="141" y="340"/>
                    <a:pt x="141" y="345"/>
                  </a:cubicBezTo>
                  <a:cubicBezTo>
                    <a:pt x="141" y="329"/>
                    <a:pt x="152" y="340"/>
                    <a:pt x="152" y="323"/>
                  </a:cubicBezTo>
                  <a:lnTo>
                    <a:pt x="157" y="329"/>
                  </a:lnTo>
                  <a:cubicBezTo>
                    <a:pt x="152" y="317"/>
                    <a:pt x="152" y="312"/>
                    <a:pt x="146" y="306"/>
                  </a:cubicBezTo>
                  <a:cubicBezTo>
                    <a:pt x="150" y="302"/>
                    <a:pt x="151" y="298"/>
                    <a:pt x="152" y="298"/>
                  </a:cubicBezTo>
                  <a:cubicBezTo>
                    <a:pt x="152" y="298"/>
                    <a:pt x="152" y="299"/>
                    <a:pt x="152" y="301"/>
                  </a:cubicBezTo>
                  <a:cubicBezTo>
                    <a:pt x="152" y="301"/>
                    <a:pt x="152" y="303"/>
                    <a:pt x="152" y="306"/>
                  </a:cubicBezTo>
                  <a:cubicBezTo>
                    <a:pt x="163" y="323"/>
                    <a:pt x="152" y="312"/>
                    <a:pt x="157" y="323"/>
                  </a:cubicBezTo>
                  <a:cubicBezTo>
                    <a:pt x="157" y="318"/>
                    <a:pt x="161" y="305"/>
                    <a:pt x="163" y="305"/>
                  </a:cubicBezTo>
                  <a:cubicBezTo>
                    <a:pt x="163" y="305"/>
                    <a:pt x="163" y="305"/>
                    <a:pt x="163" y="306"/>
                  </a:cubicBezTo>
                  <a:cubicBezTo>
                    <a:pt x="169" y="323"/>
                    <a:pt x="157" y="312"/>
                    <a:pt x="169" y="329"/>
                  </a:cubicBezTo>
                  <a:lnTo>
                    <a:pt x="157" y="323"/>
                  </a:lnTo>
                  <a:lnTo>
                    <a:pt x="157" y="323"/>
                  </a:lnTo>
                  <a:cubicBezTo>
                    <a:pt x="163" y="334"/>
                    <a:pt x="163" y="334"/>
                    <a:pt x="163" y="334"/>
                  </a:cubicBezTo>
                  <a:cubicBezTo>
                    <a:pt x="163" y="334"/>
                    <a:pt x="163" y="334"/>
                    <a:pt x="169" y="345"/>
                  </a:cubicBezTo>
                  <a:cubicBezTo>
                    <a:pt x="169" y="346"/>
                    <a:pt x="170" y="346"/>
                    <a:pt x="171" y="346"/>
                  </a:cubicBezTo>
                  <a:cubicBezTo>
                    <a:pt x="174" y="346"/>
                    <a:pt x="175" y="339"/>
                    <a:pt x="178" y="339"/>
                  </a:cubicBezTo>
                  <a:cubicBezTo>
                    <a:pt x="178" y="339"/>
                    <a:pt x="179" y="339"/>
                    <a:pt x="180" y="340"/>
                  </a:cubicBezTo>
                  <a:cubicBezTo>
                    <a:pt x="180" y="329"/>
                    <a:pt x="174" y="329"/>
                    <a:pt x="174" y="317"/>
                  </a:cubicBezTo>
                  <a:cubicBezTo>
                    <a:pt x="175" y="315"/>
                    <a:pt x="176" y="314"/>
                    <a:pt x="177" y="314"/>
                  </a:cubicBezTo>
                  <a:cubicBezTo>
                    <a:pt x="181" y="314"/>
                    <a:pt x="188" y="340"/>
                    <a:pt x="193" y="340"/>
                  </a:cubicBezTo>
                  <a:cubicBezTo>
                    <a:pt x="194" y="340"/>
                    <a:pt x="196" y="338"/>
                    <a:pt x="197" y="334"/>
                  </a:cubicBezTo>
                  <a:cubicBezTo>
                    <a:pt x="197" y="325"/>
                    <a:pt x="193" y="309"/>
                    <a:pt x="194" y="309"/>
                  </a:cubicBezTo>
                  <a:lnTo>
                    <a:pt x="194" y="309"/>
                  </a:lnTo>
                  <a:cubicBezTo>
                    <a:pt x="195" y="309"/>
                    <a:pt x="195" y="310"/>
                    <a:pt x="197" y="312"/>
                  </a:cubicBezTo>
                  <a:lnTo>
                    <a:pt x="202" y="329"/>
                  </a:lnTo>
                  <a:cubicBezTo>
                    <a:pt x="207" y="329"/>
                    <a:pt x="200" y="309"/>
                    <a:pt x="204" y="309"/>
                  </a:cubicBezTo>
                  <a:lnTo>
                    <a:pt x="204" y="309"/>
                  </a:lnTo>
                  <a:cubicBezTo>
                    <a:pt x="205" y="309"/>
                    <a:pt x="206" y="310"/>
                    <a:pt x="208" y="312"/>
                  </a:cubicBezTo>
                  <a:cubicBezTo>
                    <a:pt x="208" y="317"/>
                    <a:pt x="202" y="317"/>
                    <a:pt x="208" y="323"/>
                  </a:cubicBezTo>
                  <a:cubicBezTo>
                    <a:pt x="209" y="325"/>
                    <a:pt x="210" y="326"/>
                    <a:pt x="210" y="326"/>
                  </a:cubicBezTo>
                  <a:cubicBezTo>
                    <a:pt x="211" y="326"/>
                    <a:pt x="208" y="312"/>
                    <a:pt x="208" y="312"/>
                  </a:cubicBezTo>
                  <a:lnTo>
                    <a:pt x="208" y="312"/>
                  </a:lnTo>
                  <a:lnTo>
                    <a:pt x="213" y="323"/>
                  </a:lnTo>
                  <a:cubicBezTo>
                    <a:pt x="219" y="323"/>
                    <a:pt x="225" y="306"/>
                    <a:pt x="236" y="301"/>
                  </a:cubicBezTo>
                  <a:cubicBezTo>
                    <a:pt x="236" y="306"/>
                    <a:pt x="236" y="312"/>
                    <a:pt x="236" y="317"/>
                  </a:cubicBezTo>
                  <a:cubicBezTo>
                    <a:pt x="240" y="313"/>
                    <a:pt x="245" y="311"/>
                    <a:pt x="250" y="311"/>
                  </a:cubicBezTo>
                  <a:cubicBezTo>
                    <a:pt x="256" y="311"/>
                    <a:pt x="263" y="314"/>
                    <a:pt x="269" y="317"/>
                  </a:cubicBezTo>
                  <a:lnTo>
                    <a:pt x="269" y="306"/>
                  </a:lnTo>
                  <a:cubicBezTo>
                    <a:pt x="269" y="306"/>
                    <a:pt x="275" y="312"/>
                    <a:pt x="275" y="312"/>
                  </a:cubicBezTo>
                  <a:cubicBezTo>
                    <a:pt x="276" y="313"/>
                    <a:pt x="276" y="313"/>
                    <a:pt x="277" y="313"/>
                  </a:cubicBezTo>
                  <a:cubicBezTo>
                    <a:pt x="277" y="313"/>
                    <a:pt x="276" y="313"/>
                    <a:pt x="275" y="311"/>
                  </a:cubicBezTo>
                  <a:lnTo>
                    <a:pt x="275" y="311"/>
                  </a:lnTo>
                  <a:cubicBezTo>
                    <a:pt x="279" y="303"/>
                    <a:pt x="284" y="291"/>
                    <a:pt x="290" y="291"/>
                  </a:cubicBezTo>
                  <a:cubicBezTo>
                    <a:pt x="292" y="291"/>
                    <a:pt x="295" y="292"/>
                    <a:pt x="297" y="295"/>
                  </a:cubicBezTo>
                  <a:lnTo>
                    <a:pt x="297" y="301"/>
                  </a:lnTo>
                  <a:cubicBezTo>
                    <a:pt x="302" y="301"/>
                    <a:pt x="299" y="281"/>
                    <a:pt x="304" y="281"/>
                  </a:cubicBezTo>
                  <a:cubicBezTo>
                    <a:pt x="305" y="281"/>
                    <a:pt x="307" y="282"/>
                    <a:pt x="308" y="283"/>
                  </a:cubicBezTo>
                  <a:lnTo>
                    <a:pt x="308" y="283"/>
                  </a:lnTo>
                  <a:cubicBezTo>
                    <a:pt x="315" y="282"/>
                    <a:pt x="322" y="280"/>
                    <a:pt x="327" y="280"/>
                  </a:cubicBezTo>
                  <a:cubicBezTo>
                    <a:pt x="333" y="280"/>
                    <a:pt x="337" y="282"/>
                    <a:pt x="342" y="289"/>
                  </a:cubicBezTo>
                  <a:cubicBezTo>
                    <a:pt x="342" y="281"/>
                    <a:pt x="344" y="280"/>
                    <a:pt x="347" y="280"/>
                  </a:cubicBezTo>
                  <a:cubicBezTo>
                    <a:pt x="348" y="280"/>
                    <a:pt x="350" y="280"/>
                    <a:pt x="351" y="280"/>
                  </a:cubicBezTo>
                  <a:cubicBezTo>
                    <a:pt x="352" y="280"/>
                    <a:pt x="352" y="278"/>
                    <a:pt x="348" y="267"/>
                  </a:cubicBezTo>
                  <a:lnTo>
                    <a:pt x="348" y="267"/>
                  </a:lnTo>
                  <a:cubicBezTo>
                    <a:pt x="359" y="278"/>
                    <a:pt x="359" y="284"/>
                    <a:pt x="370" y="289"/>
                  </a:cubicBezTo>
                  <a:cubicBezTo>
                    <a:pt x="376" y="289"/>
                    <a:pt x="370" y="273"/>
                    <a:pt x="376" y="267"/>
                  </a:cubicBezTo>
                  <a:lnTo>
                    <a:pt x="381" y="284"/>
                  </a:lnTo>
                  <a:lnTo>
                    <a:pt x="387" y="278"/>
                  </a:lnTo>
                  <a:cubicBezTo>
                    <a:pt x="387" y="278"/>
                    <a:pt x="381" y="273"/>
                    <a:pt x="381" y="267"/>
                  </a:cubicBezTo>
                  <a:cubicBezTo>
                    <a:pt x="381" y="266"/>
                    <a:pt x="382" y="266"/>
                    <a:pt x="382" y="266"/>
                  </a:cubicBezTo>
                  <a:cubicBezTo>
                    <a:pt x="384" y="266"/>
                    <a:pt x="393" y="279"/>
                    <a:pt x="398" y="284"/>
                  </a:cubicBezTo>
                  <a:lnTo>
                    <a:pt x="404" y="267"/>
                  </a:lnTo>
                  <a:cubicBezTo>
                    <a:pt x="404" y="273"/>
                    <a:pt x="404" y="278"/>
                    <a:pt x="404" y="284"/>
                  </a:cubicBezTo>
                  <a:cubicBezTo>
                    <a:pt x="404" y="280"/>
                    <a:pt x="404" y="278"/>
                    <a:pt x="405" y="278"/>
                  </a:cubicBezTo>
                  <a:cubicBezTo>
                    <a:pt x="406" y="278"/>
                    <a:pt x="408" y="286"/>
                    <a:pt x="409" y="286"/>
                  </a:cubicBezTo>
                  <a:cubicBezTo>
                    <a:pt x="409" y="286"/>
                    <a:pt x="409" y="286"/>
                    <a:pt x="409" y="284"/>
                  </a:cubicBezTo>
                  <a:cubicBezTo>
                    <a:pt x="409" y="278"/>
                    <a:pt x="409" y="273"/>
                    <a:pt x="409" y="273"/>
                  </a:cubicBezTo>
                  <a:cubicBezTo>
                    <a:pt x="412" y="275"/>
                    <a:pt x="415" y="277"/>
                    <a:pt x="417" y="277"/>
                  </a:cubicBezTo>
                  <a:cubicBezTo>
                    <a:pt x="419" y="277"/>
                    <a:pt x="421" y="275"/>
                    <a:pt x="421" y="273"/>
                  </a:cubicBezTo>
                  <a:lnTo>
                    <a:pt x="426" y="284"/>
                  </a:lnTo>
                  <a:cubicBezTo>
                    <a:pt x="432" y="284"/>
                    <a:pt x="437" y="273"/>
                    <a:pt x="449" y="273"/>
                  </a:cubicBezTo>
                  <a:cubicBezTo>
                    <a:pt x="443" y="267"/>
                    <a:pt x="443" y="250"/>
                    <a:pt x="443" y="250"/>
                  </a:cubicBezTo>
                  <a:lnTo>
                    <a:pt x="443" y="250"/>
                  </a:lnTo>
                  <a:lnTo>
                    <a:pt x="448" y="261"/>
                  </a:lnTo>
                  <a:lnTo>
                    <a:pt x="448" y="261"/>
                  </a:lnTo>
                  <a:cubicBezTo>
                    <a:pt x="449" y="263"/>
                    <a:pt x="449" y="266"/>
                    <a:pt x="449" y="267"/>
                  </a:cubicBezTo>
                  <a:lnTo>
                    <a:pt x="454" y="261"/>
                  </a:lnTo>
                  <a:cubicBezTo>
                    <a:pt x="454" y="267"/>
                    <a:pt x="454" y="267"/>
                    <a:pt x="454" y="273"/>
                  </a:cubicBezTo>
                  <a:cubicBezTo>
                    <a:pt x="454" y="270"/>
                    <a:pt x="455" y="269"/>
                    <a:pt x="456" y="269"/>
                  </a:cubicBezTo>
                  <a:cubicBezTo>
                    <a:pt x="457" y="269"/>
                    <a:pt x="461" y="273"/>
                    <a:pt x="463" y="273"/>
                  </a:cubicBezTo>
                  <a:cubicBezTo>
                    <a:pt x="464" y="273"/>
                    <a:pt x="465" y="272"/>
                    <a:pt x="465" y="267"/>
                  </a:cubicBezTo>
                  <a:lnTo>
                    <a:pt x="465" y="273"/>
                  </a:lnTo>
                  <a:cubicBezTo>
                    <a:pt x="477" y="273"/>
                    <a:pt x="477" y="267"/>
                    <a:pt x="482" y="261"/>
                  </a:cubicBezTo>
                  <a:cubicBezTo>
                    <a:pt x="482" y="250"/>
                    <a:pt x="482" y="250"/>
                    <a:pt x="482" y="239"/>
                  </a:cubicBezTo>
                  <a:cubicBezTo>
                    <a:pt x="488" y="245"/>
                    <a:pt x="499" y="250"/>
                    <a:pt x="505" y="250"/>
                  </a:cubicBezTo>
                  <a:cubicBezTo>
                    <a:pt x="510" y="245"/>
                    <a:pt x="505" y="240"/>
                    <a:pt x="505" y="231"/>
                  </a:cubicBezTo>
                  <a:lnTo>
                    <a:pt x="505" y="231"/>
                  </a:lnTo>
                  <a:cubicBezTo>
                    <a:pt x="506" y="244"/>
                    <a:pt x="515" y="240"/>
                    <a:pt x="510" y="250"/>
                  </a:cubicBezTo>
                  <a:cubicBezTo>
                    <a:pt x="521" y="245"/>
                    <a:pt x="521" y="245"/>
                    <a:pt x="527" y="233"/>
                  </a:cubicBezTo>
                  <a:cubicBezTo>
                    <a:pt x="527" y="228"/>
                    <a:pt x="527" y="228"/>
                    <a:pt x="521" y="222"/>
                  </a:cubicBezTo>
                  <a:cubicBezTo>
                    <a:pt x="522" y="221"/>
                    <a:pt x="523" y="221"/>
                    <a:pt x="524" y="221"/>
                  </a:cubicBezTo>
                  <a:cubicBezTo>
                    <a:pt x="527" y="221"/>
                    <a:pt x="528" y="229"/>
                    <a:pt x="533" y="233"/>
                  </a:cubicBezTo>
                  <a:cubicBezTo>
                    <a:pt x="534" y="229"/>
                    <a:pt x="536" y="227"/>
                    <a:pt x="538" y="227"/>
                  </a:cubicBezTo>
                  <a:cubicBezTo>
                    <a:pt x="545" y="227"/>
                    <a:pt x="556" y="242"/>
                    <a:pt x="562" y="242"/>
                  </a:cubicBezTo>
                  <a:cubicBezTo>
                    <a:pt x="565" y="242"/>
                    <a:pt x="566" y="240"/>
                    <a:pt x="566" y="233"/>
                  </a:cubicBezTo>
                  <a:lnTo>
                    <a:pt x="572" y="217"/>
                  </a:lnTo>
                  <a:cubicBezTo>
                    <a:pt x="577" y="222"/>
                    <a:pt x="572" y="228"/>
                    <a:pt x="577" y="233"/>
                  </a:cubicBezTo>
                  <a:cubicBezTo>
                    <a:pt x="580" y="224"/>
                    <a:pt x="583" y="223"/>
                    <a:pt x="586" y="223"/>
                  </a:cubicBezTo>
                  <a:cubicBezTo>
                    <a:pt x="588" y="223"/>
                    <a:pt x="591" y="223"/>
                    <a:pt x="593" y="223"/>
                  </a:cubicBezTo>
                  <a:cubicBezTo>
                    <a:pt x="595" y="223"/>
                    <a:pt x="598" y="222"/>
                    <a:pt x="600" y="217"/>
                  </a:cubicBezTo>
                  <a:cubicBezTo>
                    <a:pt x="603" y="227"/>
                    <a:pt x="607" y="231"/>
                    <a:pt x="611" y="231"/>
                  </a:cubicBezTo>
                  <a:cubicBezTo>
                    <a:pt x="616" y="231"/>
                    <a:pt x="621" y="223"/>
                    <a:pt x="627" y="223"/>
                  </a:cubicBezTo>
                  <a:cubicBezTo>
                    <a:pt x="629" y="223"/>
                    <a:pt x="631" y="224"/>
                    <a:pt x="633" y="228"/>
                  </a:cubicBezTo>
                  <a:lnTo>
                    <a:pt x="633" y="222"/>
                  </a:lnTo>
                  <a:cubicBezTo>
                    <a:pt x="633" y="221"/>
                    <a:pt x="633" y="221"/>
                    <a:pt x="633" y="221"/>
                  </a:cubicBezTo>
                  <a:cubicBezTo>
                    <a:pt x="634" y="221"/>
                    <a:pt x="634" y="228"/>
                    <a:pt x="639" y="228"/>
                  </a:cubicBezTo>
                  <a:cubicBezTo>
                    <a:pt x="633" y="222"/>
                    <a:pt x="633" y="222"/>
                    <a:pt x="633" y="217"/>
                  </a:cubicBezTo>
                  <a:cubicBezTo>
                    <a:pt x="639" y="211"/>
                    <a:pt x="645" y="209"/>
                    <a:pt x="651" y="209"/>
                  </a:cubicBezTo>
                  <a:cubicBezTo>
                    <a:pt x="664" y="209"/>
                    <a:pt x="680" y="218"/>
                    <a:pt x="695" y="222"/>
                  </a:cubicBezTo>
                  <a:cubicBezTo>
                    <a:pt x="700" y="222"/>
                    <a:pt x="693" y="190"/>
                    <a:pt x="697" y="190"/>
                  </a:cubicBezTo>
                  <a:lnTo>
                    <a:pt x="697" y="190"/>
                  </a:lnTo>
                  <a:cubicBezTo>
                    <a:pt x="698" y="190"/>
                    <a:pt x="699" y="191"/>
                    <a:pt x="701" y="194"/>
                  </a:cubicBezTo>
                  <a:lnTo>
                    <a:pt x="701" y="211"/>
                  </a:lnTo>
                  <a:cubicBezTo>
                    <a:pt x="712" y="189"/>
                    <a:pt x="734" y="205"/>
                    <a:pt x="740" y="183"/>
                  </a:cubicBezTo>
                  <a:cubicBezTo>
                    <a:pt x="740" y="189"/>
                    <a:pt x="745" y="194"/>
                    <a:pt x="740" y="194"/>
                  </a:cubicBezTo>
                  <a:cubicBezTo>
                    <a:pt x="741" y="197"/>
                    <a:pt x="742" y="198"/>
                    <a:pt x="744" y="198"/>
                  </a:cubicBezTo>
                  <a:cubicBezTo>
                    <a:pt x="748" y="198"/>
                    <a:pt x="751" y="187"/>
                    <a:pt x="751" y="183"/>
                  </a:cubicBezTo>
                  <a:cubicBezTo>
                    <a:pt x="751" y="183"/>
                    <a:pt x="751" y="189"/>
                    <a:pt x="757" y="194"/>
                  </a:cubicBezTo>
                  <a:cubicBezTo>
                    <a:pt x="757" y="195"/>
                    <a:pt x="758" y="195"/>
                    <a:pt x="758" y="195"/>
                  </a:cubicBezTo>
                  <a:cubicBezTo>
                    <a:pt x="760" y="195"/>
                    <a:pt x="759" y="185"/>
                    <a:pt x="760" y="185"/>
                  </a:cubicBezTo>
                  <a:lnTo>
                    <a:pt x="760" y="185"/>
                  </a:lnTo>
                  <a:cubicBezTo>
                    <a:pt x="760" y="185"/>
                    <a:pt x="761" y="186"/>
                    <a:pt x="762" y="189"/>
                  </a:cubicBezTo>
                  <a:cubicBezTo>
                    <a:pt x="762" y="189"/>
                    <a:pt x="762" y="194"/>
                    <a:pt x="762" y="194"/>
                  </a:cubicBezTo>
                  <a:cubicBezTo>
                    <a:pt x="762" y="189"/>
                    <a:pt x="773" y="194"/>
                    <a:pt x="768" y="183"/>
                  </a:cubicBezTo>
                  <a:cubicBezTo>
                    <a:pt x="772" y="183"/>
                    <a:pt x="773" y="176"/>
                    <a:pt x="776" y="176"/>
                  </a:cubicBezTo>
                  <a:cubicBezTo>
                    <a:pt x="777" y="176"/>
                    <a:pt x="778" y="176"/>
                    <a:pt x="779" y="177"/>
                  </a:cubicBezTo>
                  <a:cubicBezTo>
                    <a:pt x="779" y="174"/>
                    <a:pt x="780" y="173"/>
                    <a:pt x="781" y="173"/>
                  </a:cubicBezTo>
                  <a:cubicBezTo>
                    <a:pt x="783" y="173"/>
                    <a:pt x="785" y="174"/>
                    <a:pt x="786" y="174"/>
                  </a:cubicBezTo>
                  <a:cubicBezTo>
                    <a:pt x="789" y="174"/>
                    <a:pt x="790" y="173"/>
                    <a:pt x="790" y="166"/>
                  </a:cubicBezTo>
                  <a:cubicBezTo>
                    <a:pt x="790" y="174"/>
                    <a:pt x="792" y="177"/>
                    <a:pt x="795" y="177"/>
                  </a:cubicBezTo>
                  <a:cubicBezTo>
                    <a:pt x="798" y="177"/>
                    <a:pt x="801" y="172"/>
                    <a:pt x="801" y="166"/>
                  </a:cubicBezTo>
                  <a:cubicBezTo>
                    <a:pt x="801" y="172"/>
                    <a:pt x="807" y="172"/>
                    <a:pt x="807" y="183"/>
                  </a:cubicBezTo>
                  <a:cubicBezTo>
                    <a:pt x="813" y="183"/>
                    <a:pt x="813" y="177"/>
                    <a:pt x="807" y="166"/>
                  </a:cubicBezTo>
                  <a:lnTo>
                    <a:pt x="807" y="166"/>
                  </a:lnTo>
                  <a:cubicBezTo>
                    <a:pt x="811" y="171"/>
                    <a:pt x="813" y="173"/>
                    <a:pt x="815" y="173"/>
                  </a:cubicBezTo>
                  <a:cubicBezTo>
                    <a:pt x="820" y="173"/>
                    <a:pt x="821" y="162"/>
                    <a:pt x="823" y="162"/>
                  </a:cubicBezTo>
                  <a:cubicBezTo>
                    <a:pt x="825" y="162"/>
                    <a:pt x="827" y="165"/>
                    <a:pt x="829" y="172"/>
                  </a:cubicBezTo>
                  <a:cubicBezTo>
                    <a:pt x="841" y="161"/>
                    <a:pt x="846" y="149"/>
                    <a:pt x="857" y="144"/>
                  </a:cubicBezTo>
                  <a:lnTo>
                    <a:pt x="857" y="144"/>
                  </a:lnTo>
                  <a:cubicBezTo>
                    <a:pt x="857" y="166"/>
                    <a:pt x="846" y="149"/>
                    <a:pt x="852" y="172"/>
                  </a:cubicBezTo>
                  <a:cubicBezTo>
                    <a:pt x="857" y="162"/>
                    <a:pt x="857" y="143"/>
                    <a:pt x="865" y="143"/>
                  </a:cubicBezTo>
                  <a:cubicBezTo>
                    <a:pt x="866" y="143"/>
                    <a:pt x="867" y="143"/>
                    <a:pt x="869" y="144"/>
                  </a:cubicBezTo>
                  <a:cubicBezTo>
                    <a:pt x="874" y="144"/>
                    <a:pt x="869" y="149"/>
                    <a:pt x="869" y="155"/>
                  </a:cubicBezTo>
                  <a:cubicBezTo>
                    <a:pt x="879" y="144"/>
                    <a:pt x="890" y="154"/>
                    <a:pt x="896" y="141"/>
                  </a:cubicBezTo>
                  <a:lnTo>
                    <a:pt x="896" y="141"/>
                  </a:lnTo>
                  <a:cubicBezTo>
                    <a:pt x="896" y="142"/>
                    <a:pt x="896" y="143"/>
                    <a:pt x="897" y="144"/>
                  </a:cubicBezTo>
                  <a:cubicBezTo>
                    <a:pt x="897" y="143"/>
                    <a:pt x="897" y="141"/>
                    <a:pt x="897" y="138"/>
                  </a:cubicBezTo>
                  <a:cubicBezTo>
                    <a:pt x="896" y="139"/>
                    <a:pt x="896" y="140"/>
                    <a:pt x="896" y="141"/>
                  </a:cubicBezTo>
                  <a:lnTo>
                    <a:pt x="896" y="141"/>
                  </a:lnTo>
                  <a:cubicBezTo>
                    <a:pt x="893" y="131"/>
                    <a:pt x="894" y="122"/>
                    <a:pt x="894" y="115"/>
                  </a:cubicBezTo>
                  <a:lnTo>
                    <a:pt x="894" y="115"/>
                  </a:lnTo>
                  <a:cubicBezTo>
                    <a:pt x="898" y="127"/>
                    <a:pt x="903" y="116"/>
                    <a:pt x="908" y="144"/>
                  </a:cubicBezTo>
                  <a:cubicBezTo>
                    <a:pt x="913" y="138"/>
                    <a:pt x="908" y="127"/>
                    <a:pt x="913" y="127"/>
                  </a:cubicBezTo>
                  <a:cubicBezTo>
                    <a:pt x="919" y="133"/>
                    <a:pt x="913" y="133"/>
                    <a:pt x="919" y="138"/>
                  </a:cubicBezTo>
                  <a:cubicBezTo>
                    <a:pt x="919" y="127"/>
                    <a:pt x="919" y="121"/>
                    <a:pt x="925" y="121"/>
                  </a:cubicBezTo>
                  <a:cubicBezTo>
                    <a:pt x="925" y="127"/>
                    <a:pt x="925" y="127"/>
                    <a:pt x="925" y="127"/>
                  </a:cubicBezTo>
                  <a:cubicBezTo>
                    <a:pt x="930" y="127"/>
                    <a:pt x="930" y="109"/>
                    <a:pt x="938" y="109"/>
                  </a:cubicBezTo>
                  <a:cubicBezTo>
                    <a:pt x="939" y="109"/>
                    <a:pt x="940" y="109"/>
                    <a:pt x="941" y="110"/>
                  </a:cubicBezTo>
                  <a:cubicBezTo>
                    <a:pt x="941" y="127"/>
                    <a:pt x="947" y="116"/>
                    <a:pt x="953" y="133"/>
                  </a:cubicBezTo>
                  <a:lnTo>
                    <a:pt x="953" y="127"/>
                  </a:lnTo>
                  <a:lnTo>
                    <a:pt x="953" y="116"/>
                  </a:lnTo>
                  <a:cubicBezTo>
                    <a:pt x="953" y="116"/>
                    <a:pt x="953" y="109"/>
                    <a:pt x="955" y="109"/>
                  </a:cubicBezTo>
                  <a:cubicBezTo>
                    <a:pt x="956" y="109"/>
                    <a:pt x="957" y="109"/>
                    <a:pt x="958" y="110"/>
                  </a:cubicBezTo>
                  <a:lnTo>
                    <a:pt x="958" y="116"/>
                  </a:lnTo>
                  <a:lnTo>
                    <a:pt x="964" y="110"/>
                  </a:lnTo>
                  <a:lnTo>
                    <a:pt x="958" y="105"/>
                  </a:lnTo>
                  <a:cubicBezTo>
                    <a:pt x="963" y="95"/>
                    <a:pt x="956" y="86"/>
                    <a:pt x="957" y="86"/>
                  </a:cubicBezTo>
                  <a:lnTo>
                    <a:pt x="957" y="86"/>
                  </a:lnTo>
                  <a:cubicBezTo>
                    <a:pt x="957" y="86"/>
                    <a:pt x="957" y="87"/>
                    <a:pt x="958" y="88"/>
                  </a:cubicBezTo>
                  <a:cubicBezTo>
                    <a:pt x="958" y="88"/>
                    <a:pt x="964" y="88"/>
                    <a:pt x="969" y="99"/>
                  </a:cubicBezTo>
                  <a:cubicBezTo>
                    <a:pt x="969" y="94"/>
                    <a:pt x="969" y="86"/>
                    <a:pt x="972" y="86"/>
                  </a:cubicBezTo>
                  <a:cubicBezTo>
                    <a:pt x="973" y="86"/>
                    <a:pt x="974" y="87"/>
                    <a:pt x="975" y="88"/>
                  </a:cubicBezTo>
                  <a:cubicBezTo>
                    <a:pt x="975" y="93"/>
                    <a:pt x="975" y="105"/>
                    <a:pt x="981" y="110"/>
                  </a:cubicBezTo>
                  <a:cubicBezTo>
                    <a:pt x="975" y="93"/>
                    <a:pt x="986" y="105"/>
                    <a:pt x="986" y="88"/>
                  </a:cubicBezTo>
                  <a:cubicBezTo>
                    <a:pt x="986" y="90"/>
                    <a:pt x="986" y="91"/>
                    <a:pt x="986" y="93"/>
                  </a:cubicBezTo>
                  <a:lnTo>
                    <a:pt x="986" y="93"/>
                  </a:lnTo>
                  <a:cubicBezTo>
                    <a:pt x="992" y="93"/>
                    <a:pt x="992" y="99"/>
                    <a:pt x="992" y="105"/>
                  </a:cubicBezTo>
                  <a:cubicBezTo>
                    <a:pt x="995" y="105"/>
                    <a:pt x="993" y="99"/>
                    <a:pt x="992" y="94"/>
                  </a:cubicBezTo>
                  <a:lnTo>
                    <a:pt x="992" y="94"/>
                  </a:lnTo>
                  <a:cubicBezTo>
                    <a:pt x="994" y="94"/>
                    <a:pt x="995" y="94"/>
                    <a:pt x="996" y="94"/>
                  </a:cubicBezTo>
                  <a:cubicBezTo>
                    <a:pt x="1002" y="94"/>
                    <a:pt x="1004" y="87"/>
                    <a:pt x="1010" y="87"/>
                  </a:cubicBezTo>
                  <a:cubicBezTo>
                    <a:pt x="1011" y="87"/>
                    <a:pt x="1013" y="87"/>
                    <a:pt x="1014" y="88"/>
                  </a:cubicBezTo>
                  <a:cubicBezTo>
                    <a:pt x="1020" y="105"/>
                    <a:pt x="1009" y="93"/>
                    <a:pt x="1014" y="110"/>
                  </a:cubicBezTo>
                  <a:cubicBezTo>
                    <a:pt x="1019" y="105"/>
                    <a:pt x="1024" y="87"/>
                    <a:pt x="1033" y="87"/>
                  </a:cubicBezTo>
                  <a:cubicBezTo>
                    <a:pt x="1034" y="87"/>
                    <a:pt x="1035" y="87"/>
                    <a:pt x="1037" y="88"/>
                  </a:cubicBezTo>
                  <a:lnTo>
                    <a:pt x="1037" y="82"/>
                  </a:lnTo>
                  <a:cubicBezTo>
                    <a:pt x="1035" y="76"/>
                    <a:pt x="1035" y="74"/>
                    <a:pt x="1035" y="74"/>
                  </a:cubicBezTo>
                  <a:lnTo>
                    <a:pt x="1035" y="74"/>
                  </a:lnTo>
                  <a:cubicBezTo>
                    <a:pt x="1036" y="74"/>
                    <a:pt x="1041" y="84"/>
                    <a:pt x="1045" y="84"/>
                  </a:cubicBezTo>
                  <a:cubicBezTo>
                    <a:pt x="1046" y="84"/>
                    <a:pt x="1047" y="84"/>
                    <a:pt x="1048" y="82"/>
                  </a:cubicBezTo>
                  <a:cubicBezTo>
                    <a:pt x="1048" y="82"/>
                    <a:pt x="1048" y="93"/>
                    <a:pt x="1048" y="93"/>
                  </a:cubicBezTo>
                  <a:cubicBezTo>
                    <a:pt x="1053" y="93"/>
                    <a:pt x="1059" y="82"/>
                    <a:pt x="1065" y="77"/>
                  </a:cubicBezTo>
                  <a:lnTo>
                    <a:pt x="1065" y="82"/>
                  </a:lnTo>
                  <a:cubicBezTo>
                    <a:pt x="1066" y="84"/>
                    <a:pt x="1068" y="85"/>
                    <a:pt x="1070" y="85"/>
                  </a:cubicBezTo>
                  <a:cubicBezTo>
                    <a:pt x="1074" y="85"/>
                    <a:pt x="1078" y="82"/>
                    <a:pt x="1081" y="82"/>
                  </a:cubicBezTo>
                  <a:cubicBezTo>
                    <a:pt x="1081" y="79"/>
                    <a:pt x="1081" y="77"/>
                    <a:pt x="1080" y="76"/>
                  </a:cubicBezTo>
                  <a:lnTo>
                    <a:pt x="1080" y="76"/>
                  </a:lnTo>
                  <a:cubicBezTo>
                    <a:pt x="1083" y="78"/>
                    <a:pt x="1085" y="79"/>
                    <a:pt x="1087" y="79"/>
                  </a:cubicBezTo>
                  <a:cubicBezTo>
                    <a:pt x="1096" y="79"/>
                    <a:pt x="1100" y="63"/>
                    <a:pt x="1106" y="63"/>
                  </a:cubicBezTo>
                  <a:cubicBezTo>
                    <a:pt x="1109" y="63"/>
                    <a:pt x="1111" y="65"/>
                    <a:pt x="1115" y="71"/>
                  </a:cubicBezTo>
                  <a:cubicBezTo>
                    <a:pt x="1109" y="71"/>
                    <a:pt x="1109" y="77"/>
                    <a:pt x="1109" y="77"/>
                  </a:cubicBezTo>
                  <a:lnTo>
                    <a:pt x="1121" y="71"/>
                  </a:lnTo>
                  <a:cubicBezTo>
                    <a:pt x="1115" y="60"/>
                    <a:pt x="1115" y="65"/>
                    <a:pt x="1115" y="54"/>
                  </a:cubicBezTo>
                  <a:cubicBezTo>
                    <a:pt x="1115" y="49"/>
                    <a:pt x="1115" y="43"/>
                    <a:pt x="1115" y="43"/>
                  </a:cubicBezTo>
                  <a:cubicBezTo>
                    <a:pt x="1115" y="54"/>
                    <a:pt x="1121" y="60"/>
                    <a:pt x="1121" y="65"/>
                  </a:cubicBezTo>
                  <a:lnTo>
                    <a:pt x="1121" y="54"/>
                  </a:lnTo>
                  <a:cubicBezTo>
                    <a:pt x="1123" y="58"/>
                    <a:pt x="1124" y="59"/>
                    <a:pt x="1124" y="59"/>
                  </a:cubicBezTo>
                  <a:cubicBezTo>
                    <a:pt x="1126" y="59"/>
                    <a:pt x="1120" y="46"/>
                    <a:pt x="1123" y="46"/>
                  </a:cubicBezTo>
                  <a:lnTo>
                    <a:pt x="1123" y="46"/>
                  </a:lnTo>
                  <a:cubicBezTo>
                    <a:pt x="1124" y="46"/>
                    <a:pt x="1125" y="47"/>
                    <a:pt x="1126" y="49"/>
                  </a:cubicBezTo>
                  <a:lnTo>
                    <a:pt x="1126" y="54"/>
                  </a:lnTo>
                  <a:cubicBezTo>
                    <a:pt x="1126" y="49"/>
                    <a:pt x="1132" y="43"/>
                    <a:pt x="1132" y="43"/>
                  </a:cubicBezTo>
                  <a:cubicBezTo>
                    <a:pt x="1137" y="54"/>
                    <a:pt x="1132" y="49"/>
                    <a:pt x="1132" y="60"/>
                  </a:cubicBezTo>
                  <a:cubicBezTo>
                    <a:pt x="1136" y="55"/>
                    <a:pt x="1137" y="40"/>
                    <a:pt x="1140" y="40"/>
                  </a:cubicBezTo>
                  <a:cubicBezTo>
                    <a:pt x="1141" y="40"/>
                    <a:pt x="1142" y="41"/>
                    <a:pt x="1143" y="43"/>
                  </a:cubicBezTo>
                  <a:cubicBezTo>
                    <a:pt x="1137" y="49"/>
                    <a:pt x="1137" y="49"/>
                    <a:pt x="1137" y="54"/>
                  </a:cubicBezTo>
                  <a:cubicBezTo>
                    <a:pt x="1143" y="65"/>
                    <a:pt x="1143" y="60"/>
                    <a:pt x="1149" y="65"/>
                  </a:cubicBezTo>
                  <a:cubicBezTo>
                    <a:pt x="1149" y="49"/>
                    <a:pt x="1151" y="47"/>
                    <a:pt x="1154" y="47"/>
                  </a:cubicBezTo>
                  <a:cubicBezTo>
                    <a:pt x="1155" y="47"/>
                    <a:pt x="1155" y="47"/>
                    <a:pt x="1156" y="47"/>
                  </a:cubicBezTo>
                  <a:cubicBezTo>
                    <a:pt x="1158" y="47"/>
                    <a:pt x="1160" y="46"/>
                    <a:pt x="1160" y="37"/>
                  </a:cubicBezTo>
                  <a:cubicBezTo>
                    <a:pt x="1160" y="54"/>
                    <a:pt x="1160" y="49"/>
                    <a:pt x="1165" y="60"/>
                  </a:cubicBezTo>
                  <a:cubicBezTo>
                    <a:pt x="1165" y="65"/>
                    <a:pt x="1171" y="65"/>
                    <a:pt x="1171" y="71"/>
                  </a:cubicBezTo>
                  <a:cubicBezTo>
                    <a:pt x="1171" y="68"/>
                    <a:pt x="1171" y="68"/>
                    <a:pt x="1172" y="68"/>
                  </a:cubicBezTo>
                  <a:cubicBezTo>
                    <a:pt x="1173" y="68"/>
                    <a:pt x="1174" y="70"/>
                    <a:pt x="1175" y="70"/>
                  </a:cubicBezTo>
                  <a:cubicBezTo>
                    <a:pt x="1176" y="70"/>
                    <a:pt x="1177" y="68"/>
                    <a:pt x="1177" y="60"/>
                  </a:cubicBezTo>
                  <a:cubicBezTo>
                    <a:pt x="1178" y="56"/>
                    <a:pt x="1179" y="55"/>
                    <a:pt x="1181" y="55"/>
                  </a:cubicBezTo>
                  <a:cubicBezTo>
                    <a:pt x="1185" y="55"/>
                    <a:pt x="1190" y="62"/>
                    <a:pt x="1194" y="62"/>
                  </a:cubicBezTo>
                  <a:cubicBezTo>
                    <a:pt x="1196" y="62"/>
                    <a:pt x="1198" y="60"/>
                    <a:pt x="1199" y="54"/>
                  </a:cubicBezTo>
                  <a:cubicBezTo>
                    <a:pt x="1205" y="43"/>
                    <a:pt x="1205" y="26"/>
                    <a:pt x="1205" y="21"/>
                  </a:cubicBezTo>
                  <a:cubicBezTo>
                    <a:pt x="1210" y="26"/>
                    <a:pt x="1210" y="37"/>
                    <a:pt x="1210" y="37"/>
                  </a:cubicBezTo>
                  <a:cubicBezTo>
                    <a:pt x="1212" y="39"/>
                    <a:pt x="1213" y="40"/>
                    <a:pt x="1214" y="40"/>
                  </a:cubicBezTo>
                  <a:cubicBezTo>
                    <a:pt x="1216" y="40"/>
                    <a:pt x="1216" y="36"/>
                    <a:pt x="1216" y="32"/>
                  </a:cubicBezTo>
                  <a:cubicBezTo>
                    <a:pt x="1216" y="26"/>
                    <a:pt x="1210" y="15"/>
                    <a:pt x="1216" y="9"/>
                  </a:cubicBezTo>
                  <a:cubicBezTo>
                    <a:pt x="1215" y="8"/>
                    <a:pt x="1214" y="8"/>
                    <a:pt x="1214" y="8"/>
                  </a:cubicBezTo>
                  <a:cubicBezTo>
                    <a:pt x="1211" y="8"/>
                    <a:pt x="1210" y="13"/>
                    <a:pt x="1208" y="13"/>
                  </a:cubicBezTo>
                  <a:cubicBezTo>
                    <a:pt x="1207" y="13"/>
                    <a:pt x="1206" y="12"/>
                    <a:pt x="1205" y="9"/>
                  </a:cubicBezTo>
                  <a:lnTo>
                    <a:pt x="1205" y="15"/>
                  </a:lnTo>
                  <a:cubicBezTo>
                    <a:pt x="1205" y="10"/>
                    <a:pt x="1201" y="2"/>
                    <a:pt x="1203" y="2"/>
                  </a:cubicBezTo>
                  <a:lnTo>
                    <a:pt x="1203" y="2"/>
                  </a:lnTo>
                  <a:cubicBezTo>
                    <a:pt x="1203" y="2"/>
                    <a:pt x="1204" y="3"/>
                    <a:pt x="1205" y="4"/>
                  </a:cubicBezTo>
                  <a:lnTo>
                    <a:pt x="1205" y="4"/>
                  </a:lnTo>
                  <a:cubicBezTo>
                    <a:pt x="1203" y="2"/>
                    <a:pt x="1201" y="1"/>
                    <a:pt x="120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 name="Google Shape;285;p41">
            <a:extLst>
              <a:ext uri="{FF2B5EF4-FFF2-40B4-BE49-F238E27FC236}">
                <a16:creationId xmlns:a16="http://schemas.microsoft.com/office/drawing/2014/main" id="{6B044E28-6437-0150-D1A0-FD27E1B9FA41}"/>
              </a:ext>
            </a:extLst>
          </p:cNvPr>
          <p:cNvGrpSpPr/>
          <p:nvPr/>
        </p:nvGrpSpPr>
        <p:grpSpPr>
          <a:xfrm rot="20378192">
            <a:off x="676500" y="6075166"/>
            <a:ext cx="678072" cy="282761"/>
            <a:chOff x="8883100" y="1046613"/>
            <a:chExt cx="189750" cy="79125"/>
          </a:xfrm>
          <a:solidFill>
            <a:schemeClr val="accent1"/>
          </a:solidFill>
        </p:grpSpPr>
        <p:sp>
          <p:nvSpPr>
            <p:cNvPr id="18" name="Google Shape;286;p41">
              <a:extLst>
                <a:ext uri="{FF2B5EF4-FFF2-40B4-BE49-F238E27FC236}">
                  <a16:creationId xmlns:a16="http://schemas.microsoft.com/office/drawing/2014/main" id="{E24D46B3-E219-074D-77E7-7171D79DD24D}"/>
                </a:ext>
              </a:extLst>
            </p:cNvPr>
            <p:cNvSpPr/>
            <p:nvPr/>
          </p:nvSpPr>
          <p:spPr>
            <a:xfrm>
              <a:off x="8916700" y="1073788"/>
              <a:ext cx="13325" cy="17375"/>
            </a:xfrm>
            <a:custGeom>
              <a:avLst/>
              <a:gdLst/>
              <a:ahLst/>
              <a:cxnLst/>
              <a:rect l="l" t="t" r="r" b="b"/>
              <a:pathLst>
                <a:path w="533" h="695" extrusionOk="0">
                  <a:moveTo>
                    <a:pt x="180" y="56"/>
                  </a:moveTo>
                  <a:cubicBezTo>
                    <a:pt x="176" y="60"/>
                    <a:pt x="180" y="61"/>
                    <a:pt x="185" y="62"/>
                  </a:cubicBezTo>
                  <a:lnTo>
                    <a:pt x="185" y="62"/>
                  </a:lnTo>
                  <a:lnTo>
                    <a:pt x="180" y="56"/>
                  </a:lnTo>
                  <a:close/>
                  <a:moveTo>
                    <a:pt x="183" y="67"/>
                  </a:moveTo>
                  <a:lnTo>
                    <a:pt x="180" y="67"/>
                  </a:lnTo>
                  <a:cubicBezTo>
                    <a:pt x="181" y="67"/>
                    <a:pt x="182" y="67"/>
                    <a:pt x="183" y="67"/>
                  </a:cubicBezTo>
                  <a:close/>
                  <a:moveTo>
                    <a:pt x="191" y="123"/>
                  </a:moveTo>
                  <a:cubicBezTo>
                    <a:pt x="194" y="125"/>
                    <a:pt x="197" y="126"/>
                    <a:pt x="198" y="126"/>
                  </a:cubicBezTo>
                  <a:cubicBezTo>
                    <a:pt x="200" y="126"/>
                    <a:pt x="201" y="125"/>
                    <a:pt x="202" y="124"/>
                  </a:cubicBezTo>
                  <a:lnTo>
                    <a:pt x="202" y="124"/>
                  </a:lnTo>
                  <a:cubicBezTo>
                    <a:pt x="201" y="124"/>
                    <a:pt x="200" y="125"/>
                    <a:pt x="197" y="125"/>
                  </a:cubicBezTo>
                  <a:cubicBezTo>
                    <a:pt x="196" y="125"/>
                    <a:pt x="194" y="125"/>
                    <a:pt x="191" y="123"/>
                  </a:cubicBezTo>
                  <a:close/>
                  <a:moveTo>
                    <a:pt x="253" y="129"/>
                  </a:moveTo>
                  <a:cubicBezTo>
                    <a:pt x="253" y="135"/>
                    <a:pt x="253" y="135"/>
                    <a:pt x="247" y="135"/>
                  </a:cubicBezTo>
                  <a:lnTo>
                    <a:pt x="241" y="135"/>
                  </a:lnTo>
                  <a:cubicBezTo>
                    <a:pt x="241" y="136"/>
                    <a:pt x="242" y="137"/>
                    <a:pt x="243" y="137"/>
                  </a:cubicBezTo>
                  <a:cubicBezTo>
                    <a:pt x="245" y="137"/>
                    <a:pt x="247" y="135"/>
                    <a:pt x="247" y="135"/>
                  </a:cubicBezTo>
                  <a:lnTo>
                    <a:pt x="247" y="135"/>
                  </a:lnTo>
                  <a:cubicBezTo>
                    <a:pt x="247" y="140"/>
                    <a:pt x="247" y="140"/>
                    <a:pt x="241" y="140"/>
                  </a:cubicBezTo>
                  <a:cubicBezTo>
                    <a:pt x="241" y="140"/>
                    <a:pt x="241" y="140"/>
                    <a:pt x="241" y="135"/>
                  </a:cubicBezTo>
                  <a:cubicBezTo>
                    <a:pt x="247" y="135"/>
                    <a:pt x="247" y="135"/>
                    <a:pt x="253" y="129"/>
                  </a:cubicBezTo>
                  <a:close/>
                  <a:moveTo>
                    <a:pt x="163" y="140"/>
                  </a:moveTo>
                  <a:cubicBezTo>
                    <a:pt x="163" y="140"/>
                    <a:pt x="169" y="143"/>
                    <a:pt x="174" y="145"/>
                  </a:cubicBezTo>
                  <a:lnTo>
                    <a:pt x="174" y="145"/>
                  </a:lnTo>
                  <a:cubicBezTo>
                    <a:pt x="173" y="140"/>
                    <a:pt x="168" y="140"/>
                    <a:pt x="163" y="140"/>
                  </a:cubicBezTo>
                  <a:close/>
                  <a:moveTo>
                    <a:pt x="235" y="155"/>
                  </a:moveTo>
                  <a:cubicBezTo>
                    <a:pt x="234" y="155"/>
                    <a:pt x="232" y="156"/>
                    <a:pt x="230" y="157"/>
                  </a:cubicBezTo>
                  <a:cubicBezTo>
                    <a:pt x="233" y="157"/>
                    <a:pt x="234" y="156"/>
                    <a:pt x="235" y="155"/>
                  </a:cubicBezTo>
                  <a:close/>
                  <a:moveTo>
                    <a:pt x="157" y="219"/>
                  </a:moveTo>
                  <a:cubicBezTo>
                    <a:pt x="155" y="219"/>
                    <a:pt x="156" y="219"/>
                    <a:pt x="158" y="219"/>
                  </a:cubicBezTo>
                  <a:lnTo>
                    <a:pt x="158" y="219"/>
                  </a:lnTo>
                  <a:lnTo>
                    <a:pt x="157" y="219"/>
                  </a:lnTo>
                  <a:close/>
                  <a:moveTo>
                    <a:pt x="158" y="219"/>
                  </a:moveTo>
                  <a:lnTo>
                    <a:pt x="164" y="222"/>
                  </a:lnTo>
                  <a:lnTo>
                    <a:pt x="164" y="222"/>
                  </a:lnTo>
                  <a:cubicBezTo>
                    <a:pt x="164" y="220"/>
                    <a:pt x="160" y="219"/>
                    <a:pt x="158" y="219"/>
                  </a:cubicBezTo>
                  <a:close/>
                  <a:moveTo>
                    <a:pt x="404" y="243"/>
                  </a:moveTo>
                  <a:cubicBezTo>
                    <a:pt x="402" y="244"/>
                    <a:pt x="401" y="245"/>
                    <a:pt x="398" y="247"/>
                  </a:cubicBezTo>
                  <a:cubicBezTo>
                    <a:pt x="402" y="247"/>
                    <a:pt x="403" y="244"/>
                    <a:pt x="404" y="243"/>
                  </a:cubicBezTo>
                  <a:close/>
                  <a:moveTo>
                    <a:pt x="331" y="291"/>
                  </a:moveTo>
                  <a:cubicBezTo>
                    <a:pt x="331" y="291"/>
                    <a:pt x="331" y="297"/>
                    <a:pt x="325" y="297"/>
                  </a:cubicBezTo>
                  <a:cubicBezTo>
                    <a:pt x="325" y="297"/>
                    <a:pt x="325" y="297"/>
                    <a:pt x="325" y="291"/>
                  </a:cubicBezTo>
                  <a:close/>
                  <a:moveTo>
                    <a:pt x="113" y="303"/>
                  </a:moveTo>
                  <a:lnTo>
                    <a:pt x="113" y="303"/>
                  </a:lnTo>
                  <a:cubicBezTo>
                    <a:pt x="112" y="304"/>
                    <a:pt x="110" y="304"/>
                    <a:pt x="109" y="305"/>
                  </a:cubicBezTo>
                  <a:lnTo>
                    <a:pt x="109" y="305"/>
                  </a:lnTo>
                  <a:cubicBezTo>
                    <a:pt x="110" y="305"/>
                    <a:pt x="111" y="304"/>
                    <a:pt x="113" y="303"/>
                  </a:cubicBezTo>
                  <a:close/>
                  <a:moveTo>
                    <a:pt x="109" y="305"/>
                  </a:moveTo>
                  <a:cubicBezTo>
                    <a:pt x="109" y="305"/>
                    <a:pt x="108" y="305"/>
                    <a:pt x="108" y="305"/>
                  </a:cubicBezTo>
                  <a:cubicBezTo>
                    <a:pt x="108" y="305"/>
                    <a:pt x="109" y="305"/>
                    <a:pt x="109" y="305"/>
                  </a:cubicBezTo>
                  <a:lnTo>
                    <a:pt x="109" y="305"/>
                  </a:lnTo>
                  <a:cubicBezTo>
                    <a:pt x="109" y="305"/>
                    <a:pt x="109" y="305"/>
                    <a:pt x="109" y="305"/>
                  </a:cubicBezTo>
                  <a:close/>
                  <a:moveTo>
                    <a:pt x="68" y="381"/>
                  </a:moveTo>
                  <a:cubicBezTo>
                    <a:pt x="70" y="381"/>
                    <a:pt x="71" y="381"/>
                    <a:pt x="72" y="381"/>
                  </a:cubicBezTo>
                  <a:lnTo>
                    <a:pt x="72" y="381"/>
                  </a:lnTo>
                  <a:cubicBezTo>
                    <a:pt x="73" y="381"/>
                    <a:pt x="73" y="381"/>
                    <a:pt x="73" y="381"/>
                  </a:cubicBezTo>
                  <a:close/>
                  <a:moveTo>
                    <a:pt x="23" y="426"/>
                  </a:moveTo>
                  <a:cubicBezTo>
                    <a:pt x="23" y="426"/>
                    <a:pt x="23" y="431"/>
                    <a:pt x="23" y="431"/>
                  </a:cubicBezTo>
                  <a:lnTo>
                    <a:pt x="29" y="431"/>
                  </a:lnTo>
                  <a:lnTo>
                    <a:pt x="23" y="426"/>
                  </a:lnTo>
                  <a:close/>
                  <a:moveTo>
                    <a:pt x="29" y="431"/>
                  </a:moveTo>
                  <a:lnTo>
                    <a:pt x="29" y="431"/>
                  </a:lnTo>
                  <a:cubicBezTo>
                    <a:pt x="30" y="433"/>
                    <a:pt x="31" y="433"/>
                    <a:pt x="32" y="434"/>
                  </a:cubicBezTo>
                  <a:lnTo>
                    <a:pt x="32" y="434"/>
                  </a:lnTo>
                  <a:cubicBezTo>
                    <a:pt x="30" y="433"/>
                    <a:pt x="30" y="432"/>
                    <a:pt x="29" y="431"/>
                  </a:cubicBezTo>
                  <a:close/>
                  <a:moveTo>
                    <a:pt x="29" y="443"/>
                  </a:moveTo>
                  <a:cubicBezTo>
                    <a:pt x="29" y="443"/>
                    <a:pt x="29" y="443"/>
                    <a:pt x="29" y="443"/>
                  </a:cubicBezTo>
                  <a:cubicBezTo>
                    <a:pt x="29" y="443"/>
                    <a:pt x="29" y="443"/>
                    <a:pt x="29" y="443"/>
                  </a:cubicBezTo>
                  <a:close/>
                  <a:moveTo>
                    <a:pt x="45" y="482"/>
                  </a:moveTo>
                  <a:cubicBezTo>
                    <a:pt x="45" y="482"/>
                    <a:pt x="45" y="485"/>
                    <a:pt x="48" y="487"/>
                  </a:cubicBezTo>
                  <a:lnTo>
                    <a:pt x="48" y="487"/>
                  </a:lnTo>
                  <a:cubicBezTo>
                    <a:pt x="48" y="486"/>
                    <a:pt x="48" y="484"/>
                    <a:pt x="45" y="482"/>
                  </a:cubicBezTo>
                  <a:close/>
                  <a:moveTo>
                    <a:pt x="124" y="483"/>
                  </a:moveTo>
                  <a:cubicBezTo>
                    <a:pt x="126" y="484"/>
                    <a:pt x="127" y="485"/>
                    <a:pt x="129" y="487"/>
                  </a:cubicBezTo>
                  <a:lnTo>
                    <a:pt x="129" y="487"/>
                  </a:lnTo>
                  <a:cubicBezTo>
                    <a:pt x="129" y="487"/>
                    <a:pt x="127" y="485"/>
                    <a:pt x="124" y="483"/>
                  </a:cubicBezTo>
                  <a:close/>
                  <a:moveTo>
                    <a:pt x="488" y="499"/>
                  </a:moveTo>
                  <a:cubicBezTo>
                    <a:pt x="488" y="499"/>
                    <a:pt x="488" y="500"/>
                    <a:pt x="488" y="500"/>
                  </a:cubicBezTo>
                  <a:lnTo>
                    <a:pt x="488" y="500"/>
                  </a:lnTo>
                  <a:cubicBezTo>
                    <a:pt x="488" y="500"/>
                    <a:pt x="488" y="499"/>
                    <a:pt x="488" y="499"/>
                  </a:cubicBezTo>
                  <a:close/>
                  <a:moveTo>
                    <a:pt x="361" y="541"/>
                  </a:moveTo>
                  <a:cubicBezTo>
                    <a:pt x="361" y="541"/>
                    <a:pt x="362" y="541"/>
                    <a:pt x="367" y="543"/>
                  </a:cubicBezTo>
                  <a:lnTo>
                    <a:pt x="367" y="543"/>
                  </a:lnTo>
                  <a:cubicBezTo>
                    <a:pt x="366" y="542"/>
                    <a:pt x="362" y="541"/>
                    <a:pt x="361" y="541"/>
                  </a:cubicBezTo>
                  <a:close/>
                  <a:moveTo>
                    <a:pt x="398" y="543"/>
                  </a:moveTo>
                  <a:cubicBezTo>
                    <a:pt x="398" y="545"/>
                    <a:pt x="396" y="546"/>
                    <a:pt x="394" y="546"/>
                  </a:cubicBezTo>
                  <a:cubicBezTo>
                    <a:pt x="388" y="546"/>
                    <a:pt x="380" y="543"/>
                    <a:pt x="376" y="543"/>
                  </a:cubicBezTo>
                  <a:close/>
                  <a:moveTo>
                    <a:pt x="117" y="553"/>
                  </a:moveTo>
                  <a:cubicBezTo>
                    <a:pt x="119" y="554"/>
                    <a:pt x="122" y="555"/>
                    <a:pt x="124" y="555"/>
                  </a:cubicBezTo>
                  <a:cubicBezTo>
                    <a:pt x="121" y="554"/>
                    <a:pt x="119" y="553"/>
                    <a:pt x="117" y="553"/>
                  </a:cubicBezTo>
                  <a:close/>
                  <a:moveTo>
                    <a:pt x="131" y="565"/>
                  </a:moveTo>
                  <a:cubicBezTo>
                    <a:pt x="131" y="565"/>
                    <a:pt x="130" y="565"/>
                    <a:pt x="129" y="566"/>
                  </a:cubicBezTo>
                  <a:lnTo>
                    <a:pt x="129" y="566"/>
                  </a:lnTo>
                  <a:cubicBezTo>
                    <a:pt x="130" y="565"/>
                    <a:pt x="131" y="565"/>
                    <a:pt x="131" y="565"/>
                  </a:cubicBezTo>
                  <a:close/>
                  <a:moveTo>
                    <a:pt x="126" y="567"/>
                  </a:moveTo>
                  <a:cubicBezTo>
                    <a:pt x="126" y="567"/>
                    <a:pt x="126" y="568"/>
                    <a:pt x="127" y="568"/>
                  </a:cubicBezTo>
                  <a:cubicBezTo>
                    <a:pt x="127" y="568"/>
                    <a:pt x="127" y="568"/>
                    <a:pt x="127" y="568"/>
                  </a:cubicBezTo>
                  <a:lnTo>
                    <a:pt x="127" y="568"/>
                  </a:lnTo>
                  <a:cubicBezTo>
                    <a:pt x="126" y="569"/>
                    <a:pt x="124" y="570"/>
                    <a:pt x="123" y="570"/>
                  </a:cubicBezTo>
                  <a:lnTo>
                    <a:pt x="123" y="570"/>
                  </a:lnTo>
                  <a:cubicBezTo>
                    <a:pt x="125" y="568"/>
                    <a:pt x="126" y="567"/>
                    <a:pt x="126" y="567"/>
                  </a:cubicBezTo>
                  <a:close/>
                  <a:moveTo>
                    <a:pt x="376" y="555"/>
                  </a:moveTo>
                  <a:lnTo>
                    <a:pt x="376" y="555"/>
                  </a:lnTo>
                  <a:cubicBezTo>
                    <a:pt x="381" y="560"/>
                    <a:pt x="387" y="566"/>
                    <a:pt x="393" y="571"/>
                  </a:cubicBezTo>
                  <a:cubicBezTo>
                    <a:pt x="381" y="566"/>
                    <a:pt x="381" y="566"/>
                    <a:pt x="376" y="555"/>
                  </a:cubicBezTo>
                  <a:close/>
                  <a:moveTo>
                    <a:pt x="208" y="140"/>
                  </a:moveTo>
                  <a:cubicBezTo>
                    <a:pt x="216" y="149"/>
                    <a:pt x="219" y="150"/>
                    <a:pt x="221" y="150"/>
                  </a:cubicBezTo>
                  <a:cubicBezTo>
                    <a:pt x="222" y="150"/>
                    <a:pt x="223" y="150"/>
                    <a:pt x="224" y="150"/>
                  </a:cubicBezTo>
                  <a:cubicBezTo>
                    <a:pt x="226" y="150"/>
                    <a:pt x="227" y="150"/>
                    <a:pt x="230" y="151"/>
                  </a:cubicBezTo>
                  <a:lnTo>
                    <a:pt x="236" y="151"/>
                  </a:lnTo>
                  <a:cubicBezTo>
                    <a:pt x="236" y="151"/>
                    <a:pt x="236" y="153"/>
                    <a:pt x="235" y="155"/>
                  </a:cubicBezTo>
                  <a:lnTo>
                    <a:pt x="235" y="155"/>
                  </a:lnTo>
                  <a:cubicBezTo>
                    <a:pt x="240" y="152"/>
                    <a:pt x="242" y="152"/>
                    <a:pt x="243" y="152"/>
                  </a:cubicBezTo>
                  <a:cubicBezTo>
                    <a:pt x="244" y="152"/>
                    <a:pt x="243" y="153"/>
                    <a:pt x="246" y="153"/>
                  </a:cubicBezTo>
                  <a:cubicBezTo>
                    <a:pt x="247" y="153"/>
                    <a:pt x="249" y="153"/>
                    <a:pt x="253" y="151"/>
                  </a:cubicBezTo>
                  <a:lnTo>
                    <a:pt x="253" y="151"/>
                  </a:lnTo>
                  <a:cubicBezTo>
                    <a:pt x="241" y="163"/>
                    <a:pt x="230" y="163"/>
                    <a:pt x="241" y="168"/>
                  </a:cubicBezTo>
                  <a:cubicBezTo>
                    <a:pt x="236" y="174"/>
                    <a:pt x="225" y="174"/>
                    <a:pt x="225" y="174"/>
                  </a:cubicBezTo>
                  <a:cubicBezTo>
                    <a:pt x="226" y="175"/>
                    <a:pt x="227" y="175"/>
                    <a:pt x="228" y="175"/>
                  </a:cubicBezTo>
                  <a:cubicBezTo>
                    <a:pt x="235" y="175"/>
                    <a:pt x="244" y="167"/>
                    <a:pt x="253" y="163"/>
                  </a:cubicBezTo>
                  <a:lnTo>
                    <a:pt x="253" y="163"/>
                  </a:lnTo>
                  <a:cubicBezTo>
                    <a:pt x="258" y="168"/>
                    <a:pt x="241" y="174"/>
                    <a:pt x="236" y="179"/>
                  </a:cubicBezTo>
                  <a:cubicBezTo>
                    <a:pt x="240" y="179"/>
                    <a:pt x="248" y="177"/>
                    <a:pt x="254" y="177"/>
                  </a:cubicBezTo>
                  <a:cubicBezTo>
                    <a:pt x="256" y="177"/>
                    <a:pt x="258" y="177"/>
                    <a:pt x="258" y="179"/>
                  </a:cubicBezTo>
                  <a:cubicBezTo>
                    <a:pt x="258" y="179"/>
                    <a:pt x="258" y="179"/>
                    <a:pt x="253" y="185"/>
                  </a:cubicBezTo>
                  <a:cubicBezTo>
                    <a:pt x="255" y="184"/>
                    <a:pt x="257" y="184"/>
                    <a:pt x="258" y="184"/>
                  </a:cubicBezTo>
                  <a:cubicBezTo>
                    <a:pt x="265" y="184"/>
                    <a:pt x="262" y="192"/>
                    <a:pt x="269" y="192"/>
                  </a:cubicBezTo>
                  <a:cubicBezTo>
                    <a:pt x="271" y="192"/>
                    <a:pt x="273" y="191"/>
                    <a:pt x="275" y="191"/>
                  </a:cubicBezTo>
                  <a:cubicBezTo>
                    <a:pt x="275" y="196"/>
                    <a:pt x="275" y="196"/>
                    <a:pt x="275" y="196"/>
                  </a:cubicBezTo>
                  <a:cubicBezTo>
                    <a:pt x="281" y="191"/>
                    <a:pt x="292" y="185"/>
                    <a:pt x="297" y="185"/>
                  </a:cubicBezTo>
                  <a:cubicBezTo>
                    <a:pt x="297" y="185"/>
                    <a:pt x="309" y="185"/>
                    <a:pt x="297" y="191"/>
                  </a:cubicBezTo>
                  <a:cubicBezTo>
                    <a:pt x="291" y="195"/>
                    <a:pt x="288" y="196"/>
                    <a:pt x="286" y="196"/>
                  </a:cubicBezTo>
                  <a:cubicBezTo>
                    <a:pt x="284" y="196"/>
                    <a:pt x="283" y="194"/>
                    <a:pt x="281" y="194"/>
                  </a:cubicBezTo>
                  <a:cubicBezTo>
                    <a:pt x="279" y="194"/>
                    <a:pt x="278" y="195"/>
                    <a:pt x="275" y="196"/>
                  </a:cubicBezTo>
                  <a:cubicBezTo>
                    <a:pt x="286" y="196"/>
                    <a:pt x="297" y="202"/>
                    <a:pt x="297" y="207"/>
                  </a:cubicBezTo>
                  <a:cubicBezTo>
                    <a:pt x="295" y="208"/>
                    <a:pt x="293" y="209"/>
                    <a:pt x="291" y="209"/>
                  </a:cubicBezTo>
                  <a:cubicBezTo>
                    <a:pt x="285" y="209"/>
                    <a:pt x="284" y="203"/>
                    <a:pt x="281" y="203"/>
                  </a:cubicBezTo>
                  <a:cubicBezTo>
                    <a:pt x="280" y="203"/>
                    <a:pt x="278" y="204"/>
                    <a:pt x="275" y="207"/>
                  </a:cubicBezTo>
                  <a:lnTo>
                    <a:pt x="281" y="202"/>
                  </a:lnTo>
                  <a:lnTo>
                    <a:pt x="281" y="202"/>
                  </a:lnTo>
                  <a:cubicBezTo>
                    <a:pt x="274" y="205"/>
                    <a:pt x="271" y="206"/>
                    <a:pt x="270" y="206"/>
                  </a:cubicBezTo>
                  <a:cubicBezTo>
                    <a:pt x="269" y="206"/>
                    <a:pt x="270" y="205"/>
                    <a:pt x="269" y="205"/>
                  </a:cubicBezTo>
                  <a:lnTo>
                    <a:pt x="269" y="205"/>
                  </a:lnTo>
                  <a:cubicBezTo>
                    <a:pt x="269" y="205"/>
                    <a:pt x="267" y="206"/>
                    <a:pt x="258" y="213"/>
                  </a:cubicBezTo>
                  <a:cubicBezTo>
                    <a:pt x="258" y="219"/>
                    <a:pt x="269" y="219"/>
                    <a:pt x="269" y="224"/>
                  </a:cubicBezTo>
                  <a:cubicBezTo>
                    <a:pt x="275" y="224"/>
                    <a:pt x="281" y="219"/>
                    <a:pt x="292" y="219"/>
                  </a:cubicBezTo>
                  <a:cubicBezTo>
                    <a:pt x="309" y="224"/>
                    <a:pt x="258" y="247"/>
                    <a:pt x="281" y="247"/>
                  </a:cubicBezTo>
                  <a:cubicBezTo>
                    <a:pt x="287" y="243"/>
                    <a:pt x="295" y="240"/>
                    <a:pt x="300" y="240"/>
                  </a:cubicBezTo>
                  <a:cubicBezTo>
                    <a:pt x="304" y="240"/>
                    <a:pt x="305" y="242"/>
                    <a:pt x="303" y="247"/>
                  </a:cubicBezTo>
                  <a:lnTo>
                    <a:pt x="286" y="252"/>
                  </a:lnTo>
                  <a:cubicBezTo>
                    <a:pt x="286" y="253"/>
                    <a:pt x="287" y="254"/>
                    <a:pt x="289" y="254"/>
                  </a:cubicBezTo>
                  <a:cubicBezTo>
                    <a:pt x="292" y="254"/>
                    <a:pt x="297" y="253"/>
                    <a:pt x="300" y="253"/>
                  </a:cubicBezTo>
                  <a:cubicBezTo>
                    <a:pt x="303" y="253"/>
                    <a:pt x="305" y="254"/>
                    <a:pt x="303" y="258"/>
                  </a:cubicBezTo>
                  <a:cubicBezTo>
                    <a:pt x="299" y="258"/>
                    <a:pt x="296" y="255"/>
                    <a:pt x="294" y="255"/>
                  </a:cubicBezTo>
                  <a:cubicBezTo>
                    <a:pt x="292" y="255"/>
                    <a:pt x="292" y="256"/>
                    <a:pt x="292" y="258"/>
                  </a:cubicBezTo>
                  <a:cubicBezTo>
                    <a:pt x="288" y="261"/>
                    <a:pt x="288" y="263"/>
                    <a:pt x="290" y="263"/>
                  </a:cubicBezTo>
                  <a:cubicBezTo>
                    <a:pt x="293" y="263"/>
                    <a:pt x="303" y="258"/>
                    <a:pt x="303" y="258"/>
                  </a:cubicBezTo>
                  <a:lnTo>
                    <a:pt x="303" y="258"/>
                  </a:lnTo>
                  <a:lnTo>
                    <a:pt x="292" y="269"/>
                  </a:lnTo>
                  <a:cubicBezTo>
                    <a:pt x="297" y="275"/>
                    <a:pt x="309" y="280"/>
                    <a:pt x="320" y="291"/>
                  </a:cubicBezTo>
                  <a:lnTo>
                    <a:pt x="303" y="291"/>
                  </a:lnTo>
                  <a:cubicBezTo>
                    <a:pt x="314" y="303"/>
                    <a:pt x="309" y="319"/>
                    <a:pt x="309" y="336"/>
                  </a:cubicBezTo>
                  <a:lnTo>
                    <a:pt x="320" y="336"/>
                  </a:lnTo>
                  <a:cubicBezTo>
                    <a:pt x="320" y="336"/>
                    <a:pt x="317" y="339"/>
                    <a:pt x="316" y="339"/>
                  </a:cubicBezTo>
                  <a:cubicBezTo>
                    <a:pt x="315" y="339"/>
                    <a:pt x="314" y="338"/>
                    <a:pt x="314" y="336"/>
                  </a:cubicBezTo>
                  <a:cubicBezTo>
                    <a:pt x="312" y="340"/>
                    <a:pt x="312" y="341"/>
                    <a:pt x="313" y="341"/>
                  </a:cubicBezTo>
                  <a:cubicBezTo>
                    <a:pt x="316" y="341"/>
                    <a:pt x="322" y="336"/>
                    <a:pt x="325" y="336"/>
                  </a:cubicBezTo>
                  <a:lnTo>
                    <a:pt x="325" y="336"/>
                  </a:lnTo>
                  <a:cubicBezTo>
                    <a:pt x="331" y="342"/>
                    <a:pt x="320" y="342"/>
                    <a:pt x="314" y="342"/>
                  </a:cubicBezTo>
                  <a:cubicBezTo>
                    <a:pt x="331" y="347"/>
                    <a:pt x="348" y="359"/>
                    <a:pt x="337" y="370"/>
                  </a:cubicBezTo>
                  <a:lnTo>
                    <a:pt x="331" y="370"/>
                  </a:lnTo>
                  <a:cubicBezTo>
                    <a:pt x="331" y="375"/>
                    <a:pt x="338" y="375"/>
                    <a:pt x="344" y="375"/>
                  </a:cubicBezTo>
                  <a:cubicBezTo>
                    <a:pt x="351" y="375"/>
                    <a:pt x="356" y="375"/>
                    <a:pt x="353" y="381"/>
                  </a:cubicBezTo>
                  <a:lnTo>
                    <a:pt x="348" y="381"/>
                  </a:lnTo>
                  <a:cubicBezTo>
                    <a:pt x="348" y="398"/>
                    <a:pt x="365" y="409"/>
                    <a:pt x="348" y="426"/>
                  </a:cubicBezTo>
                  <a:cubicBezTo>
                    <a:pt x="350" y="425"/>
                    <a:pt x="351" y="425"/>
                    <a:pt x="352" y="425"/>
                  </a:cubicBezTo>
                  <a:lnTo>
                    <a:pt x="352" y="425"/>
                  </a:lnTo>
                  <a:cubicBezTo>
                    <a:pt x="359" y="425"/>
                    <a:pt x="349" y="438"/>
                    <a:pt x="363" y="438"/>
                  </a:cubicBezTo>
                  <a:cubicBezTo>
                    <a:pt x="365" y="438"/>
                    <a:pt x="367" y="438"/>
                    <a:pt x="370" y="437"/>
                  </a:cubicBezTo>
                  <a:lnTo>
                    <a:pt x="370" y="437"/>
                  </a:lnTo>
                  <a:cubicBezTo>
                    <a:pt x="359" y="448"/>
                    <a:pt x="353" y="448"/>
                    <a:pt x="348" y="459"/>
                  </a:cubicBezTo>
                  <a:cubicBezTo>
                    <a:pt x="348" y="465"/>
                    <a:pt x="365" y="465"/>
                    <a:pt x="370" y="465"/>
                  </a:cubicBezTo>
                  <a:lnTo>
                    <a:pt x="359" y="471"/>
                  </a:lnTo>
                  <a:lnTo>
                    <a:pt x="370" y="471"/>
                  </a:lnTo>
                  <a:lnTo>
                    <a:pt x="359" y="476"/>
                  </a:lnTo>
                  <a:lnTo>
                    <a:pt x="359" y="482"/>
                  </a:lnTo>
                  <a:cubicBezTo>
                    <a:pt x="359" y="482"/>
                    <a:pt x="365" y="476"/>
                    <a:pt x="370" y="476"/>
                  </a:cubicBezTo>
                  <a:lnTo>
                    <a:pt x="370" y="476"/>
                  </a:lnTo>
                  <a:cubicBezTo>
                    <a:pt x="376" y="482"/>
                    <a:pt x="365" y="493"/>
                    <a:pt x="359" y="493"/>
                  </a:cubicBezTo>
                  <a:lnTo>
                    <a:pt x="376" y="504"/>
                  </a:lnTo>
                  <a:lnTo>
                    <a:pt x="359" y="504"/>
                  </a:lnTo>
                  <a:cubicBezTo>
                    <a:pt x="376" y="510"/>
                    <a:pt x="348" y="510"/>
                    <a:pt x="365" y="510"/>
                  </a:cubicBezTo>
                  <a:lnTo>
                    <a:pt x="376" y="510"/>
                  </a:lnTo>
                  <a:cubicBezTo>
                    <a:pt x="365" y="515"/>
                    <a:pt x="370" y="521"/>
                    <a:pt x="376" y="527"/>
                  </a:cubicBezTo>
                  <a:lnTo>
                    <a:pt x="365" y="532"/>
                  </a:lnTo>
                  <a:cubicBezTo>
                    <a:pt x="365" y="532"/>
                    <a:pt x="365" y="532"/>
                    <a:pt x="365" y="538"/>
                  </a:cubicBezTo>
                  <a:cubicBezTo>
                    <a:pt x="370" y="538"/>
                    <a:pt x="370" y="538"/>
                    <a:pt x="370" y="543"/>
                  </a:cubicBezTo>
                  <a:cubicBezTo>
                    <a:pt x="369" y="543"/>
                    <a:pt x="368" y="543"/>
                    <a:pt x="367" y="543"/>
                  </a:cubicBezTo>
                  <a:lnTo>
                    <a:pt x="367" y="543"/>
                  </a:lnTo>
                  <a:cubicBezTo>
                    <a:pt x="368" y="543"/>
                    <a:pt x="368" y="543"/>
                    <a:pt x="365" y="543"/>
                  </a:cubicBezTo>
                  <a:cubicBezTo>
                    <a:pt x="365" y="543"/>
                    <a:pt x="370" y="549"/>
                    <a:pt x="370" y="549"/>
                  </a:cubicBezTo>
                  <a:cubicBezTo>
                    <a:pt x="387" y="555"/>
                    <a:pt x="387" y="555"/>
                    <a:pt x="398" y="566"/>
                  </a:cubicBezTo>
                  <a:cubicBezTo>
                    <a:pt x="387" y="560"/>
                    <a:pt x="376" y="555"/>
                    <a:pt x="376" y="555"/>
                  </a:cubicBezTo>
                  <a:lnTo>
                    <a:pt x="376" y="555"/>
                  </a:lnTo>
                  <a:cubicBezTo>
                    <a:pt x="376" y="555"/>
                    <a:pt x="376" y="555"/>
                    <a:pt x="376" y="555"/>
                  </a:cubicBezTo>
                  <a:cubicBezTo>
                    <a:pt x="370" y="560"/>
                    <a:pt x="370" y="560"/>
                    <a:pt x="376" y="571"/>
                  </a:cubicBezTo>
                  <a:cubicBezTo>
                    <a:pt x="376" y="571"/>
                    <a:pt x="376" y="577"/>
                    <a:pt x="381" y="577"/>
                  </a:cubicBezTo>
                  <a:cubicBezTo>
                    <a:pt x="381" y="579"/>
                    <a:pt x="381" y="579"/>
                    <a:pt x="380" y="579"/>
                  </a:cubicBezTo>
                  <a:cubicBezTo>
                    <a:pt x="378" y="579"/>
                    <a:pt x="374" y="575"/>
                    <a:pt x="370" y="571"/>
                  </a:cubicBezTo>
                  <a:cubicBezTo>
                    <a:pt x="370" y="574"/>
                    <a:pt x="370" y="575"/>
                    <a:pt x="369" y="575"/>
                  </a:cubicBezTo>
                  <a:cubicBezTo>
                    <a:pt x="366" y="575"/>
                    <a:pt x="358" y="557"/>
                    <a:pt x="350" y="557"/>
                  </a:cubicBezTo>
                  <a:cubicBezTo>
                    <a:pt x="348" y="557"/>
                    <a:pt x="345" y="559"/>
                    <a:pt x="342" y="566"/>
                  </a:cubicBezTo>
                  <a:lnTo>
                    <a:pt x="342" y="560"/>
                  </a:lnTo>
                  <a:lnTo>
                    <a:pt x="331" y="577"/>
                  </a:lnTo>
                  <a:cubicBezTo>
                    <a:pt x="325" y="577"/>
                    <a:pt x="337" y="566"/>
                    <a:pt x="331" y="560"/>
                  </a:cubicBezTo>
                  <a:lnTo>
                    <a:pt x="331" y="560"/>
                  </a:lnTo>
                  <a:cubicBezTo>
                    <a:pt x="327" y="568"/>
                    <a:pt x="323" y="571"/>
                    <a:pt x="319" y="571"/>
                  </a:cubicBezTo>
                  <a:cubicBezTo>
                    <a:pt x="314" y="571"/>
                    <a:pt x="310" y="568"/>
                    <a:pt x="305" y="568"/>
                  </a:cubicBezTo>
                  <a:cubicBezTo>
                    <a:pt x="303" y="568"/>
                    <a:pt x="300" y="569"/>
                    <a:pt x="297" y="571"/>
                  </a:cubicBezTo>
                  <a:cubicBezTo>
                    <a:pt x="294" y="561"/>
                    <a:pt x="290" y="557"/>
                    <a:pt x="285" y="557"/>
                  </a:cubicBezTo>
                  <a:cubicBezTo>
                    <a:pt x="279" y="557"/>
                    <a:pt x="272" y="565"/>
                    <a:pt x="265" y="565"/>
                  </a:cubicBezTo>
                  <a:cubicBezTo>
                    <a:pt x="263" y="565"/>
                    <a:pt x="260" y="563"/>
                    <a:pt x="258" y="560"/>
                  </a:cubicBezTo>
                  <a:lnTo>
                    <a:pt x="258" y="566"/>
                  </a:lnTo>
                  <a:cubicBezTo>
                    <a:pt x="258" y="567"/>
                    <a:pt x="258" y="567"/>
                    <a:pt x="258" y="567"/>
                  </a:cubicBezTo>
                  <a:cubicBezTo>
                    <a:pt x="258" y="567"/>
                    <a:pt x="257" y="560"/>
                    <a:pt x="253" y="560"/>
                  </a:cubicBezTo>
                  <a:lnTo>
                    <a:pt x="253" y="560"/>
                  </a:lnTo>
                  <a:cubicBezTo>
                    <a:pt x="253" y="566"/>
                    <a:pt x="258" y="566"/>
                    <a:pt x="258" y="571"/>
                  </a:cubicBezTo>
                  <a:cubicBezTo>
                    <a:pt x="254" y="574"/>
                    <a:pt x="249" y="574"/>
                    <a:pt x="245" y="574"/>
                  </a:cubicBezTo>
                  <a:cubicBezTo>
                    <a:pt x="225" y="574"/>
                    <a:pt x="203" y="559"/>
                    <a:pt x="185" y="555"/>
                  </a:cubicBezTo>
                  <a:cubicBezTo>
                    <a:pt x="176" y="555"/>
                    <a:pt x="178" y="583"/>
                    <a:pt x="174" y="583"/>
                  </a:cubicBezTo>
                  <a:cubicBezTo>
                    <a:pt x="172" y="583"/>
                    <a:pt x="171" y="581"/>
                    <a:pt x="169" y="577"/>
                  </a:cubicBezTo>
                  <a:lnTo>
                    <a:pt x="169" y="560"/>
                  </a:lnTo>
                  <a:cubicBezTo>
                    <a:pt x="162" y="569"/>
                    <a:pt x="154" y="571"/>
                    <a:pt x="148" y="571"/>
                  </a:cubicBezTo>
                  <a:cubicBezTo>
                    <a:pt x="143" y="571"/>
                    <a:pt x="139" y="570"/>
                    <a:pt x="136" y="570"/>
                  </a:cubicBezTo>
                  <a:cubicBezTo>
                    <a:pt x="132" y="570"/>
                    <a:pt x="129" y="571"/>
                    <a:pt x="129" y="577"/>
                  </a:cubicBezTo>
                  <a:cubicBezTo>
                    <a:pt x="129" y="571"/>
                    <a:pt x="129" y="571"/>
                    <a:pt x="129" y="571"/>
                  </a:cubicBezTo>
                  <a:cubicBezTo>
                    <a:pt x="131" y="568"/>
                    <a:pt x="132" y="567"/>
                    <a:pt x="132" y="567"/>
                  </a:cubicBezTo>
                  <a:lnTo>
                    <a:pt x="132" y="567"/>
                  </a:lnTo>
                  <a:cubicBezTo>
                    <a:pt x="132" y="567"/>
                    <a:pt x="128" y="573"/>
                    <a:pt x="124" y="577"/>
                  </a:cubicBezTo>
                  <a:lnTo>
                    <a:pt x="124" y="577"/>
                  </a:lnTo>
                  <a:cubicBezTo>
                    <a:pt x="124" y="577"/>
                    <a:pt x="129" y="571"/>
                    <a:pt x="129" y="566"/>
                  </a:cubicBezTo>
                  <a:lnTo>
                    <a:pt x="129" y="566"/>
                  </a:lnTo>
                  <a:cubicBezTo>
                    <a:pt x="128" y="567"/>
                    <a:pt x="128" y="567"/>
                    <a:pt x="127" y="568"/>
                  </a:cubicBezTo>
                  <a:lnTo>
                    <a:pt x="127" y="568"/>
                  </a:lnTo>
                  <a:cubicBezTo>
                    <a:pt x="128" y="567"/>
                    <a:pt x="129" y="566"/>
                    <a:pt x="129" y="566"/>
                  </a:cubicBezTo>
                  <a:lnTo>
                    <a:pt x="124" y="566"/>
                  </a:lnTo>
                  <a:cubicBezTo>
                    <a:pt x="122" y="569"/>
                    <a:pt x="122" y="570"/>
                    <a:pt x="123" y="570"/>
                  </a:cubicBezTo>
                  <a:cubicBezTo>
                    <a:pt x="123" y="570"/>
                    <a:pt x="123" y="570"/>
                    <a:pt x="123" y="570"/>
                  </a:cubicBezTo>
                  <a:lnTo>
                    <a:pt x="123" y="570"/>
                  </a:lnTo>
                  <a:cubicBezTo>
                    <a:pt x="122" y="571"/>
                    <a:pt x="121" y="573"/>
                    <a:pt x="119" y="576"/>
                  </a:cubicBezTo>
                  <a:lnTo>
                    <a:pt x="119" y="576"/>
                  </a:lnTo>
                  <a:cubicBezTo>
                    <a:pt x="118" y="576"/>
                    <a:pt x="118" y="577"/>
                    <a:pt x="117" y="577"/>
                  </a:cubicBezTo>
                  <a:cubicBezTo>
                    <a:pt x="116" y="577"/>
                    <a:pt x="116" y="576"/>
                    <a:pt x="118" y="571"/>
                  </a:cubicBezTo>
                  <a:lnTo>
                    <a:pt x="118" y="571"/>
                  </a:lnTo>
                  <a:cubicBezTo>
                    <a:pt x="113" y="577"/>
                    <a:pt x="111" y="578"/>
                    <a:pt x="111" y="578"/>
                  </a:cubicBezTo>
                  <a:cubicBezTo>
                    <a:pt x="110" y="578"/>
                    <a:pt x="110" y="577"/>
                    <a:pt x="107" y="577"/>
                  </a:cubicBezTo>
                  <a:cubicBezTo>
                    <a:pt x="107" y="577"/>
                    <a:pt x="107" y="577"/>
                    <a:pt x="96" y="583"/>
                  </a:cubicBezTo>
                  <a:cubicBezTo>
                    <a:pt x="114" y="572"/>
                    <a:pt x="118" y="568"/>
                    <a:pt x="116" y="568"/>
                  </a:cubicBezTo>
                  <a:lnTo>
                    <a:pt x="116" y="568"/>
                  </a:lnTo>
                  <a:cubicBezTo>
                    <a:pt x="115" y="568"/>
                    <a:pt x="114" y="568"/>
                    <a:pt x="112" y="569"/>
                  </a:cubicBezTo>
                  <a:lnTo>
                    <a:pt x="112" y="569"/>
                  </a:lnTo>
                  <a:cubicBezTo>
                    <a:pt x="114" y="567"/>
                    <a:pt x="117" y="564"/>
                    <a:pt x="124" y="560"/>
                  </a:cubicBezTo>
                  <a:lnTo>
                    <a:pt x="124" y="560"/>
                  </a:lnTo>
                  <a:cubicBezTo>
                    <a:pt x="124" y="560"/>
                    <a:pt x="121" y="560"/>
                    <a:pt x="116" y="564"/>
                  </a:cubicBezTo>
                  <a:lnTo>
                    <a:pt x="116" y="564"/>
                  </a:lnTo>
                  <a:cubicBezTo>
                    <a:pt x="115" y="564"/>
                    <a:pt x="115" y="563"/>
                    <a:pt x="114" y="563"/>
                  </a:cubicBezTo>
                  <a:cubicBezTo>
                    <a:pt x="111" y="563"/>
                    <a:pt x="107" y="564"/>
                    <a:pt x="106" y="564"/>
                  </a:cubicBezTo>
                  <a:cubicBezTo>
                    <a:pt x="106" y="564"/>
                    <a:pt x="108" y="564"/>
                    <a:pt x="118" y="560"/>
                  </a:cubicBezTo>
                  <a:cubicBezTo>
                    <a:pt x="107" y="560"/>
                    <a:pt x="101" y="555"/>
                    <a:pt x="101" y="543"/>
                  </a:cubicBezTo>
                  <a:lnTo>
                    <a:pt x="101" y="543"/>
                  </a:lnTo>
                  <a:cubicBezTo>
                    <a:pt x="116" y="553"/>
                    <a:pt x="105" y="550"/>
                    <a:pt x="117" y="553"/>
                  </a:cubicBezTo>
                  <a:lnTo>
                    <a:pt x="117" y="553"/>
                  </a:lnTo>
                  <a:cubicBezTo>
                    <a:pt x="107" y="548"/>
                    <a:pt x="98" y="536"/>
                    <a:pt x="107" y="527"/>
                  </a:cubicBezTo>
                  <a:lnTo>
                    <a:pt x="107" y="527"/>
                  </a:lnTo>
                  <a:cubicBezTo>
                    <a:pt x="107" y="527"/>
                    <a:pt x="113" y="532"/>
                    <a:pt x="118" y="538"/>
                  </a:cubicBezTo>
                  <a:cubicBezTo>
                    <a:pt x="113" y="521"/>
                    <a:pt x="124" y="515"/>
                    <a:pt x="118" y="499"/>
                  </a:cubicBezTo>
                  <a:lnTo>
                    <a:pt x="118" y="499"/>
                  </a:lnTo>
                  <a:cubicBezTo>
                    <a:pt x="118" y="499"/>
                    <a:pt x="124" y="504"/>
                    <a:pt x="124" y="504"/>
                  </a:cubicBezTo>
                  <a:cubicBezTo>
                    <a:pt x="124" y="504"/>
                    <a:pt x="129" y="499"/>
                    <a:pt x="118" y="499"/>
                  </a:cubicBezTo>
                  <a:cubicBezTo>
                    <a:pt x="109" y="499"/>
                    <a:pt x="101" y="488"/>
                    <a:pt x="94" y="484"/>
                  </a:cubicBezTo>
                  <a:lnTo>
                    <a:pt x="94" y="484"/>
                  </a:lnTo>
                  <a:cubicBezTo>
                    <a:pt x="97" y="485"/>
                    <a:pt x="99" y="485"/>
                    <a:pt x="100" y="485"/>
                  </a:cubicBezTo>
                  <a:cubicBezTo>
                    <a:pt x="105" y="485"/>
                    <a:pt x="105" y="481"/>
                    <a:pt x="111" y="481"/>
                  </a:cubicBezTo>
                  <a:cubicBezTo>
                    <a:pt x="114" y="481"/>
                    <a:pt x="120" y="482"/>
                    <a:pt x="129" y="487"/>
                  </a:cubicBezTo>
                  <a:cubicBezTo>
                    <a:pt x="129" y="476"/>
                    <a:pt x="118" y="476"/>
                    <a:pt x="118" y="471"/>
                  </a:cubicBezTo>
                  <a:cubicBezTo>
                    <a:pt x="124" y="471"/>
                    <a:pt x="124" y="471"/>
                    <a:pt x="129" y="476"/>
                  </a:cubicBezTo>
                  <a:cubicBezTo>
                    <a:pt x="124" y="471"/>
                    <a:pt x="118" y="465"/>
                    <a:pt x="124" y="459"/>
                  </a:cubicBezTo>
                  <a:lnTo>
                    <a:pt x="129" y="459"/>
                  </a:lnTo>
                  <a:cubicBezTo>
                    <a:pt x="129" y="454"/>
                    <a:pt x="113" y="437"/>
                    <a:pt x="124" y="431"/>
                  </a:cubicBezTo>
                  <a:lnTo>
                    <a:pt x="124" y="431"/>
                  </a:lnTo>
                  <a:cubicBezTo>
                    <a:pt x="127" y="433"/>
                    <a:pt x="130" y="433"/>
                    <a:pt x="131" y="433"/>
                  </a:cubicBezTo>
                  <a:cubicBezTo>
                    <a:pt x="136" y="433"/>
                    <a:pt x="135" y="430"/>
                    <a:pt x="139" y="430"/>
                  </a:cubicBezTo>
                  <a:cubicBezTo>
                    <a:pt x="140" y="430"/>
                    <a:pt x="143" y="430"/>
                    <a:pt x="146" y="431"/>
                  </a:cubicBezTo>
                  <a:lnTo>
                    <a:pt x="146" y="426"/>
                  </a:lnTo>
                  <a:lnTo>
                    <a:pt x="135" y="426"/>
                  </a:lnTo>
                  <a:cubicBezTo>
                    <a:pt x="135" y="420"/>
                    <a:pt x="129" y="409"/>
                    <a:pt x="135" y="409"/>
                  </a:cubicBezTo>
                  <a:lnTo>
                    <a:pt x="141" y="415"/>
                  </a:lnTo>
                  <a:lnTo>
                    <a:pt x="141" y="403"/>
                  </a:lnTo>
                  <a:lnTo>
                    <a:pt x="129" y="409"/>
                  </a:lnTo>
                  <a:cubicBezTo>
                    <a:pt x="124" y="398"/>
                    <a:pt x="113" y="403"/>
                    <a:pt x="118" y="398"/>
                  </a:cubicBezTo>
                  <a:cubicBezTo>
                    <a:pt x="118" y="398"/>
                    <a:pt x="118" y="392"/>
                    <a:pt x="129" y="392"/>
                  </a:cubicBezTo>
                  <a:cubicBezTo>
                    <a:pt x="124" y="387"/>
                    <a:pt x="124" y="381"/>
                    <a:pt x="129" y="381"/>
                  </a:cubicBezTo>
                  <a:cubicBezTo>
                    <a:pt x="135" y="381"/>
                    <a:pt x="146" y="387"/>
                    <a:pt x="146" y="387"/>
                  </a:cubicBezTo>
                  <a:cubicBezTo>
                    <a:pt x="135" y="381"/>
                    <a:pt x="146" y="375"/>
                    <a:pt x="135" y="370"/>
                  </a:cubicBezTo>
                  <a:lnTo>
                    <a:pt x="135" y="370"/>
                  </a:lnTo>
                  <a:cubicBezTo>
                    <a:pt x="141" y="370"/>
                    <a:pt x="146" y="375"/>
                    <a:pt x="152" y="375"/>
                  </a:cubicBezTo>
                  <a:lnTo>
                    <a:pt x="141" y="364"/>
                  </a:lnTo>
                  <a:lnTo>
                    <a:pt x="141" y="364"/>
                  </a:lnTo>
                  <a:cubicBezTo>
                    <a:pt x="141" y="364"/>
                    <a:pt x="146" y="364"/>
                    <a:pt x="152" y="370"/>
                  </a:cubicBezTo>
                  <a:cubicBezTo>
                    <a:pt x="157" y="364"/>
                    <a:pt x="129" y="364"/>
                    <a:pt x="141" y="359"/>
                  </a:cubicBezTo>
                  <a:lnTo>
                    <a:pt x="141" y="359"/>
                  </a:lnTo>
                  <a:cubicBezTo>
                    <a:pt x="141" y="359"/>
                    <a:pt x="146" y="359"/>
                    <a:pt x="146" y="364"/>
                  </a:cubicBezTo>
                  <a:cubicBezTo>
                    <a:pt x="152" y="353"/>
                    <a:pt x="146" y="342"/>
                    <a:pt x="152" y="336"/>
                  </a:cubicBezTo>
                  <a:cubicBezTo>
                    <a:pt x="169" y="342"/>
                    <a:pt x="157" y="347"/>
                    <a:pt x="169" y="347"/>
                  </a:cubicBezTo>
                  <a:cubicBezTo>
                    <a:pt x="169" y="336"/>
                    <a:pt x="157" y="319"/>
                    <a:pt x="169" y="308"/>
                  </a:cubicBezTo>
                  <a:lnTo>
                    <a:pt x="163" y="308"/>
                  </a:lnTo>
                  <a:cubicBezTo>
                    <a:pt x="141" y="303"/>
                    <a:pt x="180" y="308"/>
                    <a:pt x="169" y="297"/>
                  </a:cubicBezTo>
                  <a:lnTo>
                    <a:pt x="169" y="297"/>
                  </a:lnTo>
                  <a:cubicBezTo>
                    <a:pt x="174" y="297"/>
                    <a:pt x="180" y="303"/>
                    <a:pt x="180" y="303"/>
                  </a:cubicBezTo>
                  <a:cubicBezTo>
                    <a:pt x="185" y="298"/>
                    <a:pt x="181" y="288"/>
                    <a:pt x="180" y="275"/>
                  </a:cubicBezTo>
                  <a:lnTo>
                    <a:pt x="180" y="275"/>
                  </a:lnTo>
                  <a:cubicBezTo>
                    <a:pt x="191" y="274"/>
                    <a:pt x="191" y="263"/>
                    <a:pt x="197" y="263"/>
                  </a:cubicBezTo>
                  <a:cubicBezTo>
                    <a:pt x="191" y="258"/>
                    <a:pt x="191" y="258"/>
                    <a:pt x="180" y="252"/>
                  </a:cubicBezTo>
                  <a:cubicBezTo>
                    <a:pt x="219" y="252"/>
                    <a:pt x="174" y="219"/>
                    <a:pt x="208" y="219"/>
                  </a:cubicBezTo>
                  <a:cubicBezTo>
                    <a:pt x="208" y="219"/>
                    <a:pt x="210" y="221"/>
                    <a:pt x="212" y="221"/>
                  </a:cubicBezTo>
                  <a:cubicBezTo>
                    <a:pt x="213" y="221"/>
                    <a:pt x="213" y="220"/>
                    <a:pt x="213" y="219"/>
                  </a:cubicBezTo>
                  <a:lnTo>
                    <a:pt x="208" y="207"/>
                  </a:lnTo>
                  <a:lnTo>
                    <a:pt x="197" y="207"/>
                  </a:lnTo>
                  <a:cubicBezTo>
                    <a:pt x="191" y="202"/>
                    <a:pt x="186" y="196"/>
                    <a:pt x="185" y="196"/>
                  </a:cubicBezTo>
                  <a:lnTo>
                    <a:pt x="185" y="196"/>
                  </a:lnTo>
                  <a:cubicBezTo>
                    <a:pt x="191" y="202"/>
                    <a:pt x="202" y="202"/>
                    <a:pt x="208" y="202"/>
                  </a:cubicBezTo>
                  <a:cubicBezTo>
                    <a:pt x="208" y="202"/>
                    <a:pt x="202" y="196"/>
                    <a:pt x="202" y="196"/>
                  </a:cubicBezTo>
                  <a:cubicBezTo>
                    <a:pt x="219" y="196"/>
                    <a:pt x="180" y="191"/>
                    <a:pt x="197" y="185"/>
                  </a:cubicBezTo>
                  <a:lnTo>
                    <a:pt x="197" y="185"/>
                  </a:lnTo>
                  <a:lnTo>
                    <a:pt x="202" y="191"/>
                  </a:lnTo>
                  <a:cubicBezTo>
                    <a:pt x="197" y="185"/>
                    <a:pt x="191" y="179"/>
                    <a:pt x="197" y="179"/>
                  </a:cubicBezTo>
                  <a:cubicBezTo>
                    <a:pt x="208" y="179"/>
                    <a:pt x="197" y="179"/>
                    <a:pt x="208" y="185"/>
                  </a:cubicBezTo>
                  <a:cubicBezTo>
                    <a:pt x="208" y="179"/>
                    <a:pt x="191" y="168"/>
                    <a:pt x="202" y="168"/>
                  </a:cubicBezTo>
                  <a:lnTo>
                    <a:pt x="202" y="168"/>
                  </a:lnTo>
                  <a:cubicBezTo>
                    <a:pt x="208" y="174"/>
                    <a:pt x="202" y="174"/>
                    <a:pt x="208" y="179"/>
                  </a:cubicBezTo>
                  <a:cubicBezTo>
                    <a:pt x="225" y="179"/>
                    <a:pt x="219" y="174"/>
                    <a:pt x="225" y="174"/>
                  </a:cubicBezTo>
                  <a:lnTo>
                    <a:pt x="230" y="168"/>
                  </a:lnTo>
                  <a:lnTo>
                    <a:pt x="225" y="168"/>
                  </a:lnTo>
                  <a:cubicBezTo>
                    <a:pt x="197" y="151"/>
                    <a:pt x="225" y="157"/>
                    <a:pt x="208" y="140"/>
                  </a:cubicBezTo>
                  <a:close/>
                  <a:moveTo>
                    <a:pt x="23" y="633"/>
                  </a:moveTo>
                  <a:lnTo>
                    <a:pt x="23" y="633"/>
                  </a:lnTo>
                  <a:cubicBezTo>
                    <a:pt x="21" y="633"/>
                    <a:pt x="19" y="633"/>
                    <a:pt x="17" y="633"/>
                  </a:cubicBezTo>
                  <a:lnTo>
                    <a:pt x="23" y="633"/>
                  </a:lnTo>
                  <a:cubicBezTo>
                    <a:pt x="23" y="633"/>
                    <a:pt x="23" y="633"/>
                    <a:pt x="23" y="633"/>
                  </a:cubicBezTo>
                  <a:close/>
                  <a:moveTo>
                    <a:pt x="157" y="644"/>
                  </a:moveTo>
                  <a:cubicBezTo>
                    <a:pt x="156" y="647"/>
                    <a:pt x="156" y="649"/>
                    <a:pt x="156" y="651"/>
                  </a:cubicBezTo>
                  <a:lnTo>
                    <a:pt x="156" y="651"/>
                  </a:lnTo>
                  <a:cubicBezTo>
                    <a:pt x="157" y="650"/>
                    <a:pt x="157" y="648"/>
                    <a:pt x="157" y="644"/>
                  </a:cubicBezTo>
                  <a:close/>
                  <a:moveTo>
                    <a:pt x="156" y="651"/>
                  </a:moveTo>
                  <a:lnTo>
                    <a:pt x="156" y="651"/>
                  </a:lnTo>
                  <a:cubicBezTo>
                    <a:pt x="155" y="654"/>
                    <a:pt x="154" y="654"/>
                    <a:pt x="157" y="661"/>
                  </a:cubicBezTo>
                  <a:cubicBezTo>
                    <a:pt x="157" y="661"/>
                    <a:pt x="156" y="656"/>
                    <a:pt x="156" y="651"/>
                  </a:cubicBezTo>
                  <a:close/>
                  <a:moveTo>
                    <a:pt x="247" y="0"/>
                  </a:moveTo>
                  <a:cubicBezTo>
                    <a:pt x="241" y="0"/>
                    <a:pt x="241" y="0"/>
                    <a:pt x="236" y="6"/>
                  </a:cubicBezTo>
                  <a:cubicBezTo>
                    <a:pt x="236" y="6"/>
                    <a:pt x="236" y="11"/>
                    <a:pt x="230" y="17"/>
                  </a:cubicBezTo>
                  <a:lnTo>
                    <a:pt x="225" y="17"/>
                  </a:lnTo>
                  <a:cubicBezTo>
                    <a:pt x="208" y="28"/>
                    <a:pt x="185" y="39"/>
                    <a:pt x="180" y="56"/>
                  </a:cubicBezTo>
                  <a:lnTo>
                    <a:pt x="191" y="51"/>
                  </a:lnTo>
                  <a:lnTo>
                    <a:pt x="186" y="62"/>
                  </a:lnTo>
                  <a:lnTo>
                    <a:pt x="186" y="62"/>
                  </a:lnTo>
                  <a:cubicBezTo>
                    <a:pt x="185" y="62"/>
                    <a:pt x="185" y="62"/>
                    <a:pt x="185" y="62"/>
                  </a:cubicBezTo>
                  <a:lnTo>
                    <a:pt x="185" y="62"/>
                  </a:lnTo>
                  <a:lnTo>
                    <a:pt x="185" y="62"/>
                  </a:lnTo>
                  <a:lnTo>
                    <a:pt x="186" y="62"/>
                  </a:lnTo>
                  <a:lnTo>
                    <a:pt x="186" y="62"/>
                  </a:lnTo>
                  <a:cubicBezTo>
                    <a:pt x="187" y="62"/>
                    <a:pt x="189" y="62"/>
                    <a:pt x="191" y="62"/>
                  </a:cubicBezTo>
                  <a:cubicBezTo>
                    <a:pt x="187" y="62"/>
                    <a:pt x="186" y="65"/>
                    <a:pt x="183" y="67"/>
                  </a:cubicBezTo>
                  <a:lnTo>
                    <a:pt x="183" y="67"/>
                  </a:lnTo>
                  <a:lnTo>
                    <a:pt x="202" y="62"/>
                  </a:lnTo>
                  <a:lnTo>
                    <a:pt x="202" y="62"/>
                  </a:lnTo>
                  <a:cubicBezTo>
                    <a:pt x="197" y="67"/>
                    <a:pt x="185" y="67"/>
                    <a:pt x="185" y="73"/>
                  </a:cubicBezTo>
                  <a:cubicBezTo>
                    <a:pt x="197" y="73"/>
                    <a:pt x="202" y="62"/>
                    <a:pt x="208" y="62"/>
                  </a:cubicBezTo>
                  <a:lnTo>
                    <a:pt x="208" y="62"/>
                  </a:lnTo>
                  <a:cubicBezTo>
                    <a:pt x="202" y="73"/>
                    <a:pt x="197" y="73"/>
                    <a:pt x="202" y="73"/>
                  </a:cubicBezTo>
                  <a:cubicBezTo>
                    <a:pt x="197" y="79"/>
                    <a:pt x="197" y="79"/>
                    <a:pt x="191" y="79"/>
                  </a:cubicBezTo>
                  <a:lnTo>
                    <a:pt x="197" y="79"/>
                  </a:lnTo>
                  <a:cubicBezTo>
                    <a:pt x="202" y="84"/>
                    <a:pt x="208" y="90"/>
                    <a:pt x="197" y="90"/>
                  </a:cubicBezTo>
                  <a:cubicBezTo>
                    <a:pt x="197" y="90"/>
                    <a:pt x="202" y="95"/>
                    <a:pt x="202" y="95"/>
                  </a:cubicBezTo>
                  <a:lnTo>
                    <a:pt x="208" y="95"/>
                  </a:lnTo>
                  <a:cubicBezTo>
                    <a:pt x="208" y="95"/>
                    <a:pt x="213" y="95"/>
                    <a:pt x="213" y="101"/>
                  </a:cubicBezTo>
                  <a:lnTo>
                    <a:pt x="191" y="101"/>
                  </a:lnTo>
                  <a:lnTo>
                    <a:pt x="202" y="107"/>
                  </a:lnTo>
                  <a:lnTo>
                    <a:pt x="197" y="107"/>
                  </a:lnTo>
                  <a:cubicBezTo>
                    <a:pt x="199" y="109"/>
                    <a:pt x="201" y="109"/>
                    <a:pt x="202" y="109"/>
                  </a:cubicBezTo>
                  <a:cubicBezTo>
                    <a:pt x="204" y="109"/>
                    <a:pt x="205" y="109"/>
                    <a:pt x="208" y="112"/>
                  </a:cubicBezTo>
                  <a:cubicBezTo>
                    <a:pt x="208" y="112"/>
                    <a:pt x="202" y="118"/>
                    <a:pt x="202" y="118"/>
                  </a:cubicBezTo>
                  <a:cubicBezTo>
                    <a:pt x="202" y="120"/>
                    <a:pt x="202" y="122"/>
                    <a:pt x="202" y="124"/>
                  </a:cubicBezTo>
                  <a:lnTo>
                    <a:pt x="202" y="124"/>
                  </a:lnTo>
                  <a:cubicBezTo>
                    <a:pt x="202" y="124"/>
                    <a:pt x="202" y="124"/>
                    <a:pt x="202" y="124"/>
                  </a:cubicBezTo>
                  <a:cubicBezTo>
                    <a:pt x="202" y="124"/>
                    <a:pt x="202" y="125"/>
                    <a:pt x="202" y="129"/>
                  </a:cubicBezTo>
                  <a:cubicBezTo>
                    <a:pt x="198" y="128"/>
                    <a:pt x="195" y="127"/>
                    <a:pt x="194" y="127"/>
                  </a:cubicBezTo>
                  <a:lnTo>
                    <a:pt x="194" y="127"/>
                  </a:lnTo>
                  <a:cubicBezTo>
                    <a:pt x="189" y="127"/>
                    <a:pt x="206" y="135"/>
                    <a:pt x="197" y="135"/>
                  </a:cubicBezTo>
                  <a:cubicBezTo>
                    <a:pt x="185" y="129"/>
                    <a:pt x="191" y="129"/>
                    <a:pt x="180" y="129"/>
                  </a:cubicBezTo>
                  <a:cubicBezTo>
                    <a:pt x="196" y="139"/>
                    <a:pt x="177" y="140"/>
                    <a:pt x="174" y="145"/>
                  </a:cubicBezTo>
                  <a:lnTo>
                    <a:pt x="174" y="145"/>
                  </a:lnTo>
                  <a:cubicBezTo>
                    <a:pt x="174" y="145"/>
                    <a:pt x="174" y="145"/>
                    <a:pt x="174" y="145"/>
                  </a:cubicBezTo>
                  <a:lnTo>
                    <a:pt x="174" y="145"/>
                  </a:lnTo>
                  <a:cubicBezTo>
                    <a:pt x="174" y="145"/>
                    <a:pt x="174" y="145"/>
                    <a:pt x="174" y="146"/>
                  </a:cubicBezTo>
                  <a:cubicBezTo>
                    <a:pt x="174" y="145"/>
                    <a:pt x="174" y="145"/>
                    <a:pt x="174" y="145"/>
                  </a:cubicBezTo>
                  <a:lnTo>
                    <a:pt x="174" y="145"/>
                  </a:lnTo>
                  <a:cubicBezTo>
                    <a:pt x="176" y="145"/>
                    <a:pt x="178" y="146"/>
                    <a:pt x="180" y="146"/>
                  </a:cubicBezTo>
                  <a:cubicBezTo>
                    <a:pt x="185" y="151"/>
                    <a:pt x="180" y="157"/>
                    <a:pt x="180" y="163"/>
                  </a:cubicBezTo>
                  <a:cubicBezTo>
                    <a:pt x="174" y="163"/>
                    <a:pt x="169" y="174"/>
                    <a:pt x="157" y="174"/>
                  </a:cubicBezTo>
                  <a:cubicBezTo>
                    <a:pt x="174" y="179"/>
                    <a:pt x="169" y="185"/>
                    <a:pt x="169" y="191"/>
                  </a:cubicBezTo>
                  <a:cubicBezTo>
                    <a:pt x="157" y="191"/>
                    <a:pt x="157" y="185"/>
                    <a:pt x="152" y="179"/>
                  </a:cubicBezTo>
                  <a:lnTo>
                    <a:pt x="152" y="185"/>
                  </a:lnTo>
                  <a:cubicBezTo>
                    <a:pt x="157" y="191"/>
                    <a:pt x="157" y="191"/>
                    <a:pt x="157" y="196"/>
                  </a:cubicBezTo>
                  <a:lnTo>
                    <a:pt x="146" y="191"/>
                  </a:lnTo>
                  <a:lnTo>
                    <a:pt x="146" y="191"/>
                  </a:lnTo>
                  <a:cubicBezTo>
                    <a:pt x="146" y="196"/>
                    <a:pt x="157" y="207"/>
                    <a:pt x="146" y="213"/>
                  </a:cubicBezTo>
                  <a:cubicBezTo>
                    <a:pt x="157" y="213"/>
                    <a:pt x="180" y="219"/>
                    <a:pt x="185" y="224"/>
                  </a:cubicBezTo>
                  <a:cubicBezTo>
                    <a:pt x="180" y="224"/>
                    <a:pt x="169" y="219"/>
                    <a:pt x="169" y="219"/>
                  </a:cubicBezTo>
                  <a:cubicBezTo>
                    <a:pt x="169" y="219"/>
                    <a:pt x="169" y="224"/>
                    <a:pt x="169" y="224"/>
                  </a:cubicBezTo>
                  <a:lnTo>
                    <a:pt x="164" y="222"/>
                  </a:lnTo>
                  <a:lnTo>
                    <a:pt x="164" y="222"/>
                  </a:lnTo>
                  <a:cubicBezTo>
                    <a:pt x="164" y="223"/>
                    <a:pt x="164" y="223"/>
                    <a:pt x="163" y="224"/>
                  </a:cubicBezTo>
                  <a:cubicBezTo>
                    <a:pt x="160" y="221"/>
                    <a:pt x="159" y="221"/>
                    <a:pt x="157" y="221"/>
                  </a:cubicBezTo>
                  <a:cubicBezTo>
                    <a:pt x="156" y="221"/>
                    <a:pt x="155" y="221"/>
                    <a:pt x="152" y="219"/>
                  </a:cubicBezTo>
                  <a:lnTo>
                    <a:pt x="135" y="219"/>
                  </a:lnTo>
                  <a:cubicBezTo>
                    <a:pt x="141" y="219"/>
                    <a:pt x="146" y="224"/>
                    <a:pt x="146" y="224"/>
                  </a:cubicBezTo>
                  <a:cubicBezTo>
                    <a:pt x="146" y="226"/>
                    <a:pt x="145" y="227"/>
                    <a:pt x="143" y="227"/>
                  </a:cubicBezTo>
                  <a:cubicBezTo>
                    <a:pt x="139" y="227"/>
                    <a:pt x="133" y="224"/>
                    <a:pt x="129" y="224"/>
                  </a:cubicBezTo>
                  <a:lnTo>
                    <a:pt x="129" y="224"/>
                  </a:lnTo>
                  <a:cubicBezTo>
                    <a:pt x="135" y="230"/>
                    <a:pt x="129" y="230"/>
                    <a:pt x="141" y="235"/>
                  </a:cubicBezTo>
                  <a:lnTo>
                    <a:pt x="129" y="235"/>
                  </a:lnTo>
                  <a:cubicBezTo>
                    <a:pt x="135" y="241"/>
                    <a:pt x="129" y="247"/>
                    <a:pt x="141" y="252"/>
                  </a:cubicBezTo>
                  <a:lnTo>
                    <a:pt x="146" y="252"/>
                  </a:lnTo>
                  <a:cubicBezTo>
                    <a:pt x="152" y="263"/>
                    <a:pt x="129" y="269"/>
                    <a:pt x="129" y="280"/>
                  </a:cubicBezTo>
                  <a:lnTo>
                    <a:pt x="124" y="280"/>
                  </a:lnTo>
                  <a:cubicBezTo>
                    <a:pt x="129" y="286"/>
                    <a:pt x="124" y="291"/>
                    <a:pt x="135" y="303"/>
                  </a:cubicBezTo>
                  <a:cubicBezTo>
                    <a:pt x="129" y="303"/>
                    <a:pt x="124" y="303"/>
                    <a:pt x="118" y="297"/>
                  </a:cubicBezTo>
                  <a:lnTo>
                    <a:pt x="118" y="297"/>
                  </a:lnTo>
                  <a:cubicBezTo>
                    <a:pt x="118" y="303"/>
                    <a:pt x="124" y="308"/>
                    <a:pt x="113" y="308"/>
                  </a:cubicBezTo>
                  <a:cubicBezTo>
                    <a:pt x="111" y="306"/>
                    <a:pt x="109" y="306"/>
                    <a:pt x="109" y="305"/>
                  </a:cubicBezTo>
                  <a:lnTo>
                    <a:pt x="109" y="305"/>
                  </a:lnTo>
                  <a:cubicBezTo>
                    <a:pt x="103" y="309"/>
                    <a:pt x="98" y="310"/>
                    <a:pt x="107" y="319"/>
                  </a:cubicBezTo>
                  <a:cubicBezTo>
                    <a:pt x="102" y="315"/>
                    <a:pt x="99" y="313"/>
                    <a:pt x="96" y="313"/>
                  </a:cubicBezTo>
                  <a:cubicBezTo>
                    <a:pt x="93" y="313"/>
                    <a:pt x="93" y="316"/>
                    <a:pt x="96" y="319"/>
                  </a:cubicBezTo>
                  <a:lnTo>
                    <a:pt x="101" y="319"/>
                  </a:lnTo>
                  <a:cubicBezTo>
                    <a:pt x="101" y="325"/>
                    <a:pt x="101" y="325"/>
                    <a:pt x="101" y="325"/>
                  </a:cubicBezTo>
                  <a:lnTo>
                    <a:pt x="85" y="319"/>
                  </a:lnTo>
                  <a:lnTo>
                    <a:pt x="85" y="319"/>
                  </a:lnTo>
                  <a:cubicBezTo>
                    <a:pt x="64" y="324"/>
                    <a:pt x="100" y="348"/>
                    <a:pt x="81" y="348"/>
                  </a:cubicBezTo>
                  <a:cubicBezTo>
                    <a:pt x="79" y="348"/>
                    <a:pt x="76" y="348"/>
                    <a:pt x="73" y="347"/>
                  </a:cubicBezTo>
                  <a:lnTo>
                    <a:pt x="73" y="347"/>
                  </a:lnTo>
                  <a:cubicBezTo>
                    <a:pt x="78" y="352"/>
                    <a:pt x="80" y="353"/>
                    <a:pt x="82" y="353"/>
                  </a:cubicBezTo>
                  <a:cubicBezTo>
                    <a:pt x="85" y="353"/>
                    <a:pt x="87" y="351"/>
                    <a:pt x="90" y="351"/>
                  </a:cubicBezTo>
                  <a:cubicBezTo>
                    <a:pt x="91" y="351"/>
                    <a:pt x="93" y="352"/>
                    <a:pt x="96" y="353"/>
                  </a:cubicBezTo>
                  <a:cubicBezTo>
                    <a:pt x="90" y="359"/>
                    <a:pt x="68" y="359"/>
                    <a:pt x="68" y="359"/>
                  </a:cubicBezTo>
                  <a:cubicBezTo>
                    <a:pt x="57" y="364"/>
                    <a:pt x="85" y="375"/>
                    <a:pt x="79" y="381"/>
                  </a:cubicBezTo>
                  <a:cubicBezTo>
                    <a:pt x="85" y="381"/>
                    <a:pt x="96" y="381"/>
                    <a:pt x="101" y="392"/>
                  </a:cubicBezTo>
                  <a:cubicBezTo>
                    <a:pt x="100" y="394"/>
                    <a:pt x="97" y="394"/>
                    <a:pt x="93" y="394"/>
                  </a:cubicBezTo>
                  <a:cubicBezTo>
                    <a:pt x="85" y="394"/>
                    <a:pt x="73" y="391"/>
                    <a:pt x="73" y="387"/>
                  </a:cubicBezTo>
                  <a:cubicBezTo>
                    <a:pt x="73" y="384"/>
                    <a:pt x="73" y="382"/>
                    <a:pt x="74" y="382"/>
                  </a:cubicBezTo>
                  <a:cubicBezTo>
                    <a:pt x="75" y="382"/>
                    <a:pt x="76" y="384"/>
                    <a:pt x="79" y="386"/>
                  </a:cubicBezTo>
                  <a:lnTo>
                    <a:pt x="79" y="386"/>
                  </a:lnTo>
                  <a:cubicBezTo>
                    <a:pt x="75" y="383"/>
                    <a:pt x="74" y="382"/>
                    <a:pt x="72" y="381"/>
                  </a:cubicBezTo>
                  <a:lnTo>
                    <a:pt x="72" y="381"/>
                  </a:lnTo>
                  <a:cubicBezTo>
                    <a:pt x="68" y="382"/>
                    <a:pt x="64" y="388"/>
                    <a:pt x="60" y="388"/>
                  </a:cubicBezTo>
                  <a:cubicBezTo>
                    <a:pt x="59" y="388"/>
                    <a:pt x="58" y="388"/>
                    <a:pt x="57" y="387"/>
                  </a:cubicBezTo>
                  <a:lnTo>
                    <a:pt x="57" y="387"/>
                  </a:lnTo>
                  <a:cubicBezTo>
                    <a:pt x="57" y="389"/>
                    <a:pt x="58" y="391"/>
                    <a:pt x="60" y="391"/>
                  </a:cubicBezTo>
                  <a:cubicBezTo>
                    <a:pt x="61" y="391"/>
                    <a:pt x="62" y="391"/>
                    <a:pt x="63" y="390"/>
                  </a:cubicBezTo>
                  <a:lnTo>
                    <a:pt x="63" y="390"/>
                  </a:lnTo>
                  <a:cubicBezTo>
                    <a:pt x="59" y="395"/>
                    <a:pt x="61" y="399"/>
                    <a:pt x="57" y="403"/>
                  </a:cubicBezTo>
                  <a:lnTo>
                    <a:pt x="62" y="403"/>
                  </a:lnTo>
                  <a:cubicBezTo>
                    <a:pt x="57" y="415"/>
                    <a:pt x="73" y="415"/>
                    <a:pt x="73" y="420"/>
                  </a:cubicBezTo>
                  <a:cubicBezTo>
                    <a:pt x="71" y="421"/>
                    <a:pt x="69" y="422"/>
                    <a:pt x="67" y="422"/>
                  </a:cubicBezTo>
                  <a:cubicBezTo>
                    <a:pt x="63" y="422"/>
                    <a:pt x="61" y="421"/>
                    <a:pt x="59" y="421"/>
                  </a:cubicBezTo>
                  <a:cubicBezTo>
                    <a:pt x="57" y="421"/>
                    <a:pt x="57" y="422"/>
                    <a:pt x="57" y="426"/>
                  </a:cubicBezTo>
                  <a:cubicBezTo>
                    <a:pt x="51" y="426"/>
                    <a:pt x="45" y="420"/>
                    <a:pt x="40" y="415"/>
                  </a:cubicBezTo>
                  <a:lnTo>
                    <a:pt x="40" y="415"/>
                  </a:lnTo>
                  <a:cubicBezTo>
                    <a:pt x="45" y="426"/>
                    <a:pt x="29" y="426"/>
                    <a:pt x="29" y="431"/>
                  </a:cubicBezTo>
                  <a:lnTo>
                    <a:pt x="34" y="431"/>
                  </a:lnTo>
                  <a:cubicBezTo>
                    <a:pt x="34" y="431"/>
                    <a:pt x="34" y="434"/>
                    <a:pt x="33" y="434"/>
                  </a:cubicBezTo>
                  <a:cubicBezTo>
                    <a:pt x="32" y="434"/>
                    <a:pt x="32" y="434"/>
                    <a:pt x="32" y="434"/>
                  </a:cubicBezTo>
                  <a:lnTo>
                    <a:pt x="32" y="434"/>
                  </a:lnTo>
                  <a:cubicBezTo>
                    <a:pt x="38" y="437"/>
                    <a:pt x="46" y="439"/>
                    <a:pt x="51" y="448"/>
                  </a:cubicBezTo>
                  <a:cubicBezTo>
                    <a:pt x="45" y="448"/>
                    <a:pt x="57" y="454"/>
                    <a:pt x="40" y="454"/>
                  </a:cubicBezTo>
                  <a:cubicBezTo>
                    <a:pt x="51" y="448"/>
                    <a:pt x="29" y="448"/>
                    <a:pt x="29" y="443"/>
                  </a:cubicBezTo>
                  <a:cubicBezTo>
                    <a:pt x="29" y="443"/>
                    <a:pt x="29" y="443"/>
                    <a:pt x="29" y="448"/>
                  </a:cubicBezTo>
                  <a:cubicBezTo>
                    <a:pt x="23" y="448"/>
                    <a:pt x="23" y="443"/>
                    <a:pt x="23" y="443"/>
                  </a:cubicBezTo>
                  <a:lnTo>
                    <a:pt x="23" y="443"/>
                  </a:lnTo>
                  <a:cubicBezTo>
                    <a:pt x="6" y="448"/>
                    <a:pt x="34" y="454"/>
                    <a:pt x="34" y="459"/>
                  </a:cubicBezTo>
                  <a:lnTo>
                    <a:pt x="17" y="459"/>
                  </a:lnTo>
                  <a:cubicBezTo>
                    <a:pt x="23" y="459"/>
                    <a:pt x="34" y="465"/>
                    <a:pt x="40" y="471"/>
                  </a:cubicBezTo>
                  <a:cubicBezTo>
                    <a:pt x="29" y="471"/>
                    <a:pt x="40" y="476"/>
                    <a:pt x="40" y="476"/>
                  </a:cubicBezTo>
                  <a:lnTo>
                    <a:pt x="45" y="476"/>
                  </a:lnTo>
                  <a:cubicBezTo>
                    <a:pt x="51" y="482"/>
                    <a:pt x="51" y="482"/>
                    <a:pt x="51" y="487"/>
                  </a:cubicBezTo>
                  <a:cubicBezTo>
                    <a:pt x="50" y="487"/>
                    <a:pt x="49" y="487"/>
                    <a:pt x="48" y="487"/>
                  </a:cubicBezTo>
                  <a:lnTo>
                    <a:pt x="48" y="487"/>
                  </a:lnTo>
                  <a:cubicBezTo>
                    <a:pt x="47" y="491"/>
                    <a:pt x="30" y="490"/>
                    <a:pt x="34" y="499"/>
                  </a:cubicBezTo>
                  <a:cubicBezTo>
                    <a:pt x="29" y="499"/>
                    <a:pt x="17" y="493"/>
                    <a:pt x="12" y="493"/>
                  </a:cubicBezTo>
                  <a:lnTo>
                    <a:pt x="12" y="493"/>
                  </a:lnTo>
                  <a:cubicBezTo>
                    <a:pt x="23" y="504"/>
                    <a:pt x="1" y="499"/>
                    <a:pt x="6" y="510"/>
                  </a:cubicBezTo>
                  <a:cubicBezTo>
                    <a:pt x="17" y="510"/>
                    <a:pt x="17" y="510"/>
                    <a:pt x="23" y="515"/>
                  </a:cubicBezTo>
                  <a:lnTo>
                    <a:pt x="23" y="504"/>
                  </a:lnTo>
                  <a:lnTo>
                    <a:pt x="34" y="515"/>
                  </a:lnTo>
                  <a:cubicBezTo>
                    <a:pt x="34" y="510"/>
                    <a:pt x="29" y="504"/>
                    <a:pt x="34" y="504"/>
                  </a:cubicBezTo>
                  <a:cubicBezTo>
                    <a:pt x="40" y="510"/>
                    <a:pt x="40" y="510"/>
                    <a:pt x="45" y="510"/>
                  </a:cubicBezTo>
                  <a:cubicBezTo>
                    <a:pt x="29" y="510"/>
                    <a:pt x="51" y="521"/>
                    <a:pt x="40" y="521"/>
                  </a:cubicBezTo>
                  <a:lnTo>
                    <a:pt x="12" y="515"/>
                  </a:lnTo>
                  <a:lnTo>
                    <a:pt x="12" y="515"/>
                  </a:lnTo>
                  <a:cubicBezTo>
                    <a:pt x="1" y="521"/>
                    <a:pt x="23" y="543"/>
                    <a:pt x="12" y="555"/>
                  </a:cubicBezTo>
                  <a:lnTo>
                    <a:pt x="17" y="549"/>
                  </a:lnTo>
                  <a:cubicBezTo>
                    <a:pt x="29" y="555"/>
                    <a:pt x="17" y="560"/>
                    <a:pt x="23" y="566"/>
                  </a:cubicBezTo>
                  <a:cubicBezTo>
                    <a:pt x="12" y="566"/>
                    <a:pt x="6" y="566"/>
                    <a:pt x="1" y="571"/>
                  </a:cubicBezTo>
                  <a:cubicBezTo>
                    <a:pt x="6" y="571"/>
                    <a:pt x="1" y="583"/>
                    <a:pt x="17" y="583"/>
                  </a:cubicBezTo>
                  <a:lnTo>
                    <a:pt x="6" y="594"/>
                  </a:lnTo>
                  <a:cubicBezTo>
                    <a:pt x="1" y="605"/>
                    <a:pt x="34" y="599"/>
                    <a:pt x="29" y="611"/>
                  </a:cubicBezTo>
                  <a:cubicBezTo>
                    <a:pt x="17" y="611"/>
                    <a:pt x="12" y="616"/>
                    <a:pt x="6" y="616"/>
                  </a:cubicBezTo>
                  <a:cubicBezTo>
                    <a:pt x="6" y="616"/>
                    <a:pt x="1" y="622"/>
                    <a:pt x="6" y="622"/>
                  </a:cubicBezTo>
                  <a:cubicBezTo>
                    <a:pt x="1" y="627"/>
                    <a:pt x="23" y="622"/>
                    <a:pt x="12" y="633"/>
                  </a:cubicBezTo>
                  <a:cubicBezTo>
                    <a:pt x="16" y="633"/>
                    <a:pt x="19" y="631"/>
                    <a:pt x="21" y="631"/>
                  </a:cubicBezTo>
                  <a:cubicBezTo>
                    <a:pt x="22" y="631"/>
                    <a:pt x="23" y="631"/>
                    <a:pt x="23" y="633"/>
                  </a:cubicBezTo>
                  <a:lnTo>
                    <a:pt x="23" y="633"/>
                  </a:lnTo>
                  <a:cubicBezTo>
                    <a:pt x="27" y="632"/>
                    <a:pt x="30" y="631"/>
                    <a:pt x="34" y="627"/>
                  </a:cubicBezTo>
                  <a:lnTo>
                    <a:pt x="34" y="627"/>
                  </a:lnTo>
                  <a:cubicBezTo>
                    <a:pt x="23" y="639"/>
                    <a:pt x="23" y="650"/>
                    <a:pt x="29" y="650"/>
                  </a:cubicBezTo>
                  <a:cubicBezTo>
                    <a:pt x="31" y="650"/>
                    <a:pt x="34" y="649"/>
                    <a:pt x="37" y="649"/>
                  </a:cubicBezTo>
                  <a:cubicBezTo>
                    <a:pt x="41" y="649"/>
                    <a:pt x="43" y="651"/>
                    <a:pt x="40" y="661"/>
                  </a:cubicBezTo>
                  <a:cubicBezTo>
                    <a:pt x="57" y="661"/>
                    <a:pt x="68" y="655"/>
                    <a:pt x="73" y="655"/>
                  </a:cubicBezTo>
                  <a:cubicBezTo>
                    <a:pt x="73" y="661"/>
                    <a:pt x="73" y="661"/>
                    <a:pt x="73" y="661"/>
                  </a:cubicBezTo>
                  <a:cubicBezTo>
                    <a:pt x="74" y="661"/>
                    <a:pt x="74" y="662"/>
                    <a:pt x="75" y="662"/>
                  </a:cubicBezTo>
                  <a:cubicBezTo>
                    <a:pt x="80" y="662"/>
                    <a:pt x="88" y="642"/>
                    <a:pt x="93" y="642"/>
                  </a:cubicBezTo>
                  <a:cubicBezTo>
                    <a:pt x="94" y="642"/>
                    <a:pt x="95" y="643"/>
                    <a:pt x="96" y="644"/>
                  </a:cubicBezTo>
                  <a:cubicBezTo>
                    <a:pt x="96" y="653"/>
                    <a:pt x="94" y="654"/>
                    <a:pt x="93" y="654"/>
                  </a:cubicBezTo>
                  <a:cubicBezTo>
                    <a:pt x="92" y="654"/>
                    <a:pt x="92" y="654"/>
                    <a:pt x="91" y="654"/>
                  </a:cubicBezTo>
                  <a:cubicBezTo>
                    <a:pt x="91" y="654"/>
                    <a:pt x="90" y="654"/>
                    <a:pt x="90" y="655"/>
                  </a:cubicBezTo>
                  <a:cubicBezTo>
                    <a:pt x="86" y="668"/>
                    <a:pt x="87" y="671"/>
                    <a:pt x="90" y="671"/>
                  </a:cubicBezTo>
                  <a:cubicBezTo>
                    <a:pt x="94" y="671"/>
                    <a:pt x="100" y="667"/>
                    <a:pt x="104" y="667"/>
                  </a:cubicBezTo>
                  <a:cubicBezTo>
                    <a:pt x="106" y="667"/>
                    <a:pt x="107" y="668"/>
                    <a:pt x="107" y="672"/>
                  </a:cubicBezTo>
                  <a:cubicBezTo>
                    <a:pt x="108" y="675"/>
                    <a:pt x="110" y="675"/>
                    <a:pt x="112" y="675"/>
                  </a:cubicBezTo>
                  <a:cubicBezTo>
                    <a:pt x="118" y="675"/>
                    <a:pt x="127" y="666"/>
                    <a:pt x="133" y="666"/>
                  </a:cubicBezTo>
                  <a:cubicBezTo>
                    <a:pt x="134" y="666"/>
                    <a:pt x="134" y="666"/>
                    <a:pt x="135" y="667"/>
                  </a:cubicBezTo>
                  <a:cubicBezTo>
                    <a:pt x="135" y="667"/>
                    <a:pt x="135" y="667"/>
                    <a:pt x="135" y="672"/>
                  </a:cubicBezTo>
                  <a:cubicBezTo>
                    <a:pt x="141" y="655"/>
                    <a:pt x="152" y="650"/>
                    <a:pt x="157" y="644"/>
                  </a:cubicBezTo>
                  <a:lnTo>
                    <a:pt x="157" y="644"/>
                  </a:lnTo>
                  <a:cubicBezTo>
                    <a:pt x="157" y="644"/>
                    <a:pt x="157" y="644"/>
                    <a:pt x="157" y="644"/>
                  </a:cubicBezTo>
                  <a:lnTo>
                    <a:pt x="157" y="644"/>
                  </a:lnTo>
                  <a:cubicBezTo>
                    <a:pt x="158" y="642"/>
                    <a:pt x="160" y="640"/>
                    <a:pt x="163" y="639"/>
                  </a:cubicBezTo>
                  <a:cubicBezTo>
                    <a:pt x="163" y="644"/>
                    <a:pt x="169" y="650"/>
                    <a:pt x="169" y="667"/>
                  </a:cubicBezTo>
                  <a:lnTo>
                    <a:pt x="163" y="667"/>
                  </a:lnTo>
                  <a:cubicBezTo>
                    <a:pt x="163" y="672"/>
                    <a:pt x="164" y="674"/>
                    <a:pt x="165" y="674"/>
                  </a:cubicBezTo>
                  <a:cubicBezTo>
                    <a:pt x="167" y="674"/>
                    <a:pt x="171" y="667"/>
                    <a:pt x="174" y="667"/>
                  </a:cubicBezTo>
                  <a:lnTo>
                    <a:pt x="174" y="678"/>
                  </a:lnTo>
                  <a:cubicBezTo>
                    <a:pt x="185" y="672"/>
                    <a:pt x="185" y="655"/>
                    <a:pt x="191" y="655"/>
                  </a:cubicBezTo>
                  <a:lnTo>
                    <a:pt x="191" y="650"/>
                  </a:lnTo>
                  <a:cubicBezTo>
                    <a:pt x="192" y="646"/>
                    <a:pt x="193" y="644"/>
                    <a:pt x="194" y="644"/>
                  </a:cubicBezTo>
                  <a:cubicBezTo>
                    <a:pt x="196" y="644"/>
                    <a:pt x="197" y="650"/>
                    <a:pt x="199" y="650"/>
                  </a:cubicBezTo>
                  <a:cubicBezTo>
                    <a:pt x="200" y="650"/>
                    <a:pt x="201" y="648"/>
                    <a:pt x="202" y="644"/>
                  </a:cubicBezTo>
                  <a:lnTo>
                    <a:pt x="202" y="667"/>
                  </a:lnTo>
                  <a:cubicBezTo>
                    <a:pt x="208" y="661"/>
                    <a:pt x="219" y="650"/>
                    <a:pt x="225" y="644"/>
                  </a:cubicBezTo>
                  <a:lnTo>
                    <a:pt x="225" y="644"/>
                  </a:lnTo>
                  <a:cubicBezTo>
                    <a:pt x="219" y="655"/>
                    <a:pt x="213" y="667"/>
                    <a:pt x="208" y="672"/>
                  </a:cubicBezTo>
                  <a:cubicBezTo>
                    <a:pt x="208" y="672"/>
                    <a:pt x="213" y="672"/>
                    <a:pt x="219" y="667"/>
                  </a:cubicBezTo>
                  <a:cubicBezTo>
                    <a:pt x="219" y="650"/>
                    <a:pt x="225" y="644"/>
                    <a:pt x="236" y="644"/>
                  </a:cubicBezTo>
                  <a:cubicBezTo>
                    <a:pt x="236" y="678"/>
                    <a:pt x="253" y="650"/>
                    <a:pt x="258" y="678"/>
                  </a:cubicBezTo>
                  <a:cubicBezTo>
                    <a:pt x="263" y="675"/>
                    <a:pt x="267" y="674"/>
                    <a:pt x="270" y="674"/>
                  </a:cubicBezTo>
                  <a:cubicBezTo>
                    <a:pt x="279" y="674"/>
                    <a:pt x="287" y="679"/>
                    <a:pt x="296" y="679"/>
                  </a:cubicBezTo>
                  <a:cubicBezTo>
                    <a:pt x="298" y="679"/>
                    <a:pt x="301" y="679"/>
                    <a:pt x="303" y="678"/>
                  </a:cubicBezTo>
                  <a:cubicBezTo>
                    <a:pt x="297" y="664"/>
                    <a:pt x="299" y="664"/>
                    <a:pt x="301" y="664"/>
                  </a:cubicBezTo>
                  <a:cubicBezTo>
                    <a:pt x="303" y="664"/>
                    <a:pt x="306" y="664"/>
                    <a:pt x="303" y="650"/>
                  </a:cubicBezTo>
                  <a:lnTo>
                    <a:pt x="309" y="650"/>
                  </a:lnTo>
                  <a:lnTo>
                    <a:pt x="320" y="667"/>
                  </a:lnTo>
                  <a:cubicBezTo>
                    <a:pt x="325" y="672"/>
                    <a:pt x="320" y="672"/>
                    <a:pt x="320" y="678"/>
                  </a:cubicBezTo>
                  <a:cubicBezTo>
                    <a:pt x="325" y="678"/>
                    <a:pt x="325" y="689"/>
                    <a:pt x="331" y="695"/>
                  </a:cubicBezTo>
                  <a:lnTo>
                    <a:pt x="331" y="695"/>
                  </a:lnTo>
                  <a:cubicBezTo>
                    <a:pt x="326" y="689"/>
                    <a:pt x="331" y="683"/>
                    <a:pt x="337" y="683"/>
                  </a:cubicBezTo>
                  <a:lnTo>
                    <a:pt x="325" y="672"/>
                  </a:lnTo>
                  <a:cubicBezTo>
                    <a:pt x="328" y="669"/>
                    <a:pt x="329" y="668"/>
                    <a:pt x="331" y="668"/>
                  </a:cubicBezTo>
                  <a:cubicBezTo>
                    <a:pt x="336" y="668"/>
                    <a:pt x="338" y="682"/>
                    <a:pt x="343" y="682"/>
                  </a:cubicBezTo>
                  <a:cubicBezTo>
                    <a:pt x="344" y="682"/>
                    <a:pt x="346" y="681"/>
                    <a:pt x="348" y="678"/>
                  </a:cubicBezTo>
                  <a:lnTo>
                    <a:pt x="348" y="689"/>
                  </a:lnTo>
                  <a:cubicBezTo>
                    <a:pt x="353" y="683"/>
                    <a:pt x="365" y="683"/>
                    <a:pt x="370" y="661"/>
                  </a:cubicBezTo>
                  <a:cubicBezTo>
                    <a:pt x="370" y="667"/>
                    <a:pt x="376" y="672"/>
                    <a:pt x="370" y="678"/>
                  </a:cubicBezTo>
                  <a:cubicBezTo>
                    <a:pt x="376" y="678"/>
                    <a:pt x="393" y="667"/>
                    <a:pt x="398" y="661"/>
                  </a:cubicBezTo>
                  <a:cubicBezTo>
                    <a:pt x="406" y="657"/>
                    <a:pt x="411" y="653"/>
                    <a:pt x="420" y="653"/>
                  </a:cubicBezTo>
                  <a:cubicBezTo>
                    <a:pt x="423" y="653"/>
                    <a:pt x="427" y="654"/>
                    <a:pt x="432" y="655"/>
                  </a:cubicBezTo>
                  <a:lnTo>
                    <a:pt x="432" y="661"/>
                  </a:lnTo>
                  <a:cubicBezTo>
                    <a:pt x="436" y="661"/>
                    <a:pt x="434" y="654"/>
                    <a:pt x="435" y="654"/>
                  </a:cubicBezTo>
                  <a:lnTo>
                    <a:pt x="435" y="654"/>
                  </a:lnTo>
                  <a:cubicBezTo>
                    <a:pt x="436" y="654"/>
                    <a:pt x="436" y="654"/>
                    <a:pt x="437" y="655"/>
                  </a:cubicBezTo>
                  <a:cubicBezTo>
                    <a:pt x="443" y="655"/>
                    <a:pt x="443" y="661"/>
                    <a:pt x="443" y="661"/>
                  </a:cubicBezTo>
                  <a:cubicBezTo>
                    <a:pt x="449" y="655"/>
                    <a:pt x="449" y="650"/>
                    <a:pt x="454" y="650"/>
                  </a:cubicBezTo>
                  <a:lnTo>
                    <a:pt x="454" y="655"/>
                  </a:lnTo>
                  <a:cubicBezTo>
                    <a:pt x="457" y="656"/>
                    <a:pt x="460" y="656"/>
                    <a:pt x="462" y="656"/>
                  </a:cubicBezTo>
                  <a:cubicBezTo>
                    <a:pt x="485" y="656"/>
                    <a:pt x="472" y="632"/>
                    <a:pt x="482" y="627"/>
                  </a:cubicBezTo>
                  <a:lnTo>
                    <a:pt x="482" y="627"/>
                  </a:lnTo>
                  <a:cubicBezTo>
                    <a:pt x="499" y="639"/>
                    <a:pt x="516" y="644"/>
                    <a:pt x="527" y="644"/>
                  </a:cubicBezTo>
                  <a:cubicBezTo>
                    <a:pt x="527" y="644"/>
                    <a:pt x="531" y="644"/>
                    <a:pt x="532" y="641"/>
                  </a:cubicBezTo>
                  <a:lnTo>
                    <a:pt x="532" y="641"/>
                  </a:lnTo>
                  <a:cubicBezTo>
                    <a:pt x="532" y="642"/>
                    <a:pt x="532" y="643"/>
                    <a:pt x="533" y="644"/>
                  </a:cubicBezTo>
                  <a:lnTo>
                    <a:pt x="533" y="639"/>
                  </a:lnTo>
                  <a:cubicBezTo>
                    <a:pt x="533" y="640"/>
                    <a:pt x="532" y="641"/>
                    <a:pt x="532" y="641"/>
                  </a:cubicBezTo>
                  <a:lnTo>
                    <a:pt x="532" y="641"/>
                  </a:lnTo>
                  <a:cubicBezTo>
                    <a:pt x="525" y="614"/>
                    <a:pt x="499" y="587"/>
                    <a:pt x="488" y="566"/>
                  </a:cubicBezTo>
                  <a:cubicBezTo>
                    <a:pt x="504" y="560"/>
                    <a:pt x="483" y="523"/>
                    <a:pt x="488" y="500"/>
                  </a:cubicBezTo>
                  <a:lnTo>
                    <a:pt x="488" y="500"/>
                  </a:lnTo>
                  <a:cubicBezTo>
                    <a:pt x="486" y="504"/>
                    <a:pt x="476" y="504"/>
                    <a:pt x="471" y="504"/>
                  </a:cubicBezTo>
                  <a:cubicBezTo>
                    <a:pt x="477" y="499"/>
                    <a:pt x="454" y="499"/>
                    <a:pt x="477" y="493"/>
                  </a:cubicBezTo>
                  <a:cubicBezTo>
                    <a:pt x="493" y="487"/>
                    <a:pt x="482" y="482"/>
                    <a:pt x="482" y="476"/>
                  </a:cubicBezTo>
                  <a:lnTo>
                    <a:pt x="482" y="476"/>
                  </a:lnTo>
                  <a:lnTo>
                    <a:pt x="460" y="482"/>
                  </a:lnTo>
                  <a:cubicBezTo>
                    <a:pt x="493" y="459"/>
                    <a:pt x="437" y="454"/>
                    <a:pt x="465" y="437"/>
                  </a:cubicBezTo>
                  <a:cubicBezTo>
                    <a:pt x="460" y="437"/>
                    <a:pt x="460" y="431"/>
                    <a:pt x="454" y="431"/>
                  </a:cubicBezTo>
                  <a:lnTo>
                    <a:pt x="465" y="426"/>
                  </a:lnTo>
                  <a:cubicBezTo>
                    <a:pt x="465" y="415"/>
                    <a:pt x="465" y="409"/>
                    <a:pt x="460" y="403"/>
                  </a:cubicBezTo>
                  <a:lnTo>
                    <a:pt x="471" y="403"/>
                  </a:lnTo>
                  <a:cubicBezTo>
                    <a:pt x="469" y="399"/>
                    <a:pt x="463" y="398"/>
                    <a:pt x="456" y="398"/>
                  </a:cubicBezTo>
                  <a:cubicBezTo>
                    <a:pt x="449" y="398"/>
                    <a:pt x="440" y="399"/>
                    <a:pt x="434" y="399"/>
                  </a:cubicBezTo>
                  <a:cubicBezTo>
                    <a:pt x="430" y="399"/>
                    <a:pt x="428" y="399"/>
                    <a:pt x="426" y="398"/>
                  </a:cubicBezTo>
                  <a:lnTo>
                    <a:pt x="449" y="392"/>
                  </a:lnTo>
                  <a:cubicBezTo>
                    <a:pt x="443" y="381"/>
                    <a:pt x="454" y="364"/>
                    <a:pt x="437" y="359"/>
                  </a:cubicBezTo>
                  <a:lnTo>
                    <a:pt x="443" y="359"/>
                  </a:lnTo>
                  <a:cubicBezTo>
                    <a:pt x="443" y="354"/>
                    <a:pt x="450" y="344"/>
                    <a:pt x="440" y="344"/>
                  </a:cubicBezTo>
                  <a:cubicBezTo>
                    <a:pt x="438" y="344"/>
                    <a:pt x="434" y="344"/>
                    <a:pt x="429" y="346"/>
                  </a:cubicBezTo>
                  <a:lnTo>
                    <a:pt x="429" y="346"/>
                  </a:lnTo>
                  <a:cubicBezTo>
                    <a:pt x="441" y="341"/>
                    <a:pt x="426" y="336"/>
                    <a:pt x="415" y="331"/>
                  </a:cubicBezTo>
                  <a:lnTo>
                    <a:pt x="426" y="325"/>
                  </a:lnTo>
                  <a:cubicBezTo>
                    <a:pt x="415" y="325"/>
                    <a:pt x="411" y="327"/>
                    <a:pt x="407" y="327"/>
                  </a:cubicBezTo>
                  <a:cubicBezTo>
                    <a:pt x="404" y="327"/>
                    <a:pt x="402" y="327"/>
                    <a:pt x="398" y="325"/>
                  </a:cubicBezTo>
                  <a:cubicBezTo>
                    <a:pt x="401" y="322"/>
                    <a:pt x="404" y="321"/>
                    <a:pt x="406" y="321"/>
                  </a:cubicBezTo>
                  <a:cubicBezTo>
                    <a:pt x="408" y="321"/>
                    <a:pt x="409" y="322"/>
                    <a:pt x="409" y="325"/>
                  </a:cubicBezTo>
                  <a:lnTo>
                    <a:pt x="409" y="325"/>
                  </a:lnTo>
                  <a:cubicBezTo>
                    <a:pt x="409" y="314"/>
                    <a:pt x="393" y="319"/>
                    <a:pt x="398" y="314"/>
                  </a:cubicBezTo>
                  <a:lnTo>
                    <a:pt x="409" y="314"/>
                  </a:lnTo>
                  <a:cubicBezTo>
                    <a:pt x="404" y="308"/>
                    <a:pt x="404" y="308"/>
                    <a:pt x="393" y="308"/>
                  </a:cubicBezTo>
                  <a:cubicBezTo>
                    <a:pt x="387" y="308"/>
                    <a:pt x="393" y="297"/>
                    <a:pt x="404" y="291"/>
                  </a:cubicBezTo>
                  <a:lnTo>
                    <a:pt x="404" y="291"/>
                  </a:lnTo>
                  <a:cubicBezTo>
                    <a:pt x="398" y="294"/>
                    <a:pt x="394" y="296"/>
                    <a:pt x="391" y="296"/>
                  </a:cubicBezTo>
                  <a:cubicBezTo>
                    <a:pt x="388" y="296"/>
                    <a:pt x="387" y="294"/>
                    <a:pt x="387" y="291"/>
                  </a:cubicBezTo>
                  <a:lnTo>
                    <a:pt x="398" y="291"/>
                  </a:lnTo>
                  <a:cubicBezTo>
                    <a:pt x="404" y="275"/>
                    <a:pt x="376" y="280"/>
                    <a:pt x="387" y="269"/>
                  </a:cubicBezTo>
                  <a:lnTo>
                    <a:pt x="393" y="269"/>
                  </a:lnTo>
                  <a:cubicBezTo>
                    <a:pt x="398" y="275"/>
                    <a:pt x="398" y="280"/>
                    <a:pt x="398" y="280"/>
                  </a:cubicBezTo>
                  <a:cubicBezTo>
                    <a:pt x="409" y="275"/>
                    <a:pt x="409" y="269"/>
                    <a:pt x="426" y="269"/>
                  </a:cubicBezTo>
                  <a:cubicBezTo>
                    <a:pt x="415" y="269"/>
                    <a:pt x="393" y="263"/>
                    <a:pt x="398" y="258"/>
                  </a:cubicBezTo>
                  <a:lnTo>
                    <a:pt x="404" y="258"/>
                  </a:lnTo>
                  <a:cubicBezTo>
                    <a:pt x="404" y="252"/>
                    <a:pt x="398" y="252"/>
                    <a:pt x="398" y="252"/>
                  </a:cubicBezTo>
                  <a:cubicBezTo>
                    <a:pt x="398" y="252"/>
                    <a:pt x="398" y="247"/>
                    <a:pt x="398" y="247"/>
                  </a:cubicBezTo>
                  <a:cubicBezTo>
                    <a:pt x="398" y="247"/>
                    <a:pt x="398" y="247"/>
                    <a:pt x="398" y="241"/>
                  </a:cubicBezTo>
                  <a:lnTo>
                    <a:pt x="404" y="241"/>
                  </a:lnTo>
                  <a:cubicBezTo>
                    <a:pt x="404" y="241"/>
                    <a:pt x="404" y="242"/>
                    <a:pt x="404" y="243"/>
                  </a:cubicBezTo>
                  <a:lnTo>
                    <a:pt x="404" y="243"/>
                  </a:lnTo>
                  <a:cubicBezTo>
                    <a:pt x="407" y="239"/>
                    <a:pt x="404" y="235"/>
                    <a:pt x="404" y="235"/>
                  </a:cubicBezTo>
                  <a:lnTo>
                    <a:pt x="404" y="235"/>
                  </a:lnTo>
                  <a:cubicBezTo>
                    <a:pt x="395" y="238"/>
                    <a:pt x="393" y="238"/>
                    <a:pt x="391" y="238"/>
                  </a:cubicBezTo>
                  <a:cubicBezTo>
                    <a:pt x="388" y="238"/>
                    <a:pt x="387" y="238"/>
                    <a:pt x="381" y="241"/>
                  </a:cubicBezTo>
                  <a:cubicBezTo>
                    <a:pt x="381" y="241"/>
                    <a:pt x="381" y="241"/>
                    <a:pt x="381" y="247"/>
                  </a:cubicBezTo>
                  <a:lnTo>
                    <a:pt x="387" y="247"/>
                  </a:lnTo>
                  <a:cubicBezTo>
                    <a:pt x="387" y="247"/>
                    <a:pt x="387" y="252"/>
                    <a:pt x="387" y="252"/>
                  </a:cubicBezTo>
                  <a:cubicBezTo>
                    <a:pt x="381" y="252"/>
                    <a:pt x="376" y="252"/>
                    <a:pt x="381" y="247"/>
                  </a:cubicBezTo>
                  <a:cubicBezTo>
                    <a:pt x="374" y="247"/>
                    <a:pt x="368" y="247"/>
                    <a:pt x="364" y="249"/>
                  </a:cubicBezTo>
                  <a:lnTo>
                    <a:pt x="364" y="249"/>
                  </a:lnTo>
                  <a:cubicBezTo>
                    <a:pt x="377" y="239"/>
                    <a:pt x="383" y="229"/>
                    <a:pt x="393" y="224"/>
                  </a:cubicBezTo>
                  <a:cubicBezTo>
                    <a:pt x="383" y="219"/>
                    <a:pt x="378" y="206"/>
                    <a:pt x="362" y="206"/>
                  </a:cubicBezTo>
                  <a:cubicBezTo>
                    <a:pt x="359" y="206"/>
                    <a:pt x="357" y="207"/>
                    <a:pt x="353" y="207"/>
                  </a:cubicBezTo>
                  <a:cubicBezTo>
                    <a:pt x="348" y="207"/>
                    <a:pt x="359" y="202"/>
                    <a:pt x="359" y="202"/>
                  </a:cubicBezTo>
                  <a:lnTo>
                    <a:pt x="370" y="202"/>
                  </a:lnTo>
                  <a:cubicBezTo>
                    <a:pt x="362" y="202"/>
                    <a:pt x="360" y="192"/>
                    <a:pt x="352" y="192"/>
                  </a:cubicBezTo>
                  <a:cubicBezTo>
                    <a:pt x="350" y="192"/>
                    <a:pt x="346" y="193"/>
                    <a:pt x="342" y="196"/>
                  </a:cubicBezTo>
                  <a:cubicBezTo>
                    <a:pt x="348" y="185"/>
                    <a:pt x="359" y="191"/>
                    <a:pt x="353" y="185"/>
                  </a:cubicBezTo>
                  <a:lnTo>
                    <a:pt x="359" y="179"/>
                  </a:lnTo>
                  <a:cubicBezTo>
                    <a:pt x="376" y="151"/>
                    <a:pt x="309" y="174"/>
                    <a:pt x="331" y="140"/>
                  </a:cubicBezTo>
                  <a:lnTo>
                    <a:pt x="331" y="140"/>
                  </a:lnTo>
                  <a:cubicBezTo>
                    <a:pt x="325" y="140"/>
                    <a:pt x="325" y="146"/>
                    <a:pt x="325" y="146"/>
                  </a:cubicBezTo>
                  <a:cubicBezTo>
                    <a:pt x="325" y="118"/>
                    <a:pt x="292" y="112"/>
                    <a:pt x="303" y="79"/>
                  </a:cubicBezTo>
                  <a:cubicBezTo>
                    <a:pt x="303" y="73"/>
                    <a:pt x="300" y="72"/>
                    <a:pt x="296" y="72"/>
                  </a:cubicBezTo>
                  <a:cubicBezTo>
                    <a:pt x="292" y="72"/>
                    <a:pt x="286" y="73"/>
                    <a:pt x="281" y="73"/>
                  </a:cubicBezTo>
                  <a:lnTo>
                    <a:pt x="292" y="67"/>
                  </a:lnTo>
                  <a:lnTo>
                    <a:pt x="275" y="67"/>
                  </a:lnTo>
                  <a:cubicBezTo>
                    <a:pt x="258" y="67"/>
                    <a:pt x="297" y="39"/>
                    <a:pt x="269" y="39"/>
                  </a:cubicBezTo>
                  <a:lnTo>
                    <a:pt x="264" y="45"/>
                  </a:lnTo>
                  <a:cubicBezTo>
                    <a:pt x="264" y="45"/>
                    <a:pt x="258" y="39"/>
                    <a:pt x="258" y="39"/>
                  </a:cubicBezTo>
                  <a:cubicBezTo>
                    <a:pt x="258" y="34"/>
                    <a:pt x="258" y="34"/>
                    <a:pt x="258" y="34"/>
                  </a:cubicBezTo>
                  <a:lnTo>
                    <a:pt x="253" y="34"/>
                  </a:lnTo>
                  <a:lnTo>
                    <a:pt x="264" y="28"/>
                  </a:lnTo>
                  <a:lnTo>
                    <a:pt x="247" y="28"/>
                  </a:lnTo>
                  <a:cubicBezTo>
                    <a:pt x="247" y="17"/>
                    <a:pt x="269" y="11"/>
                    <a:pt x="26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87;p41">
              <a:extLst>
                <a:ext uri="{FF2B5EF4-FFF2-40B4-BE49-F238E27FC236}">
                  <a16:creationId xmlns:a16="http://schemas.microsoft.com/office/drawing/2014/main" id="{0447FE5D-0E59-F901-D985-983B116FC9D0}"/>
                </a:ext>
              </a:extLst>
            </p:cNvPr>
            <p:cNvSpPr/>
            <p:nvPr/>
          </p:nvSpPr>
          <p:spPr>
            <a:xfrm>
              <a:off x="8883100" y="1054463"/>
              <a:ext cx="67100" cy="65125"/>
            </a:xfrm>
            <a:custGeom>
              <a:avLst/>
              <a:gdLst/>
              <a:ahLst/>
              <a:cxnLst/>
              <a:rect l="l" t="t" r="r" b="b"/>
              <a:pathLst>
                <a:path w="2684" h="2605" extrusionOk="0">
                  <a:moveTo>
                    <a:pt x="1328" y="28"/>
                  </a:moveTo>
                  <a:cubicBezTo>
                    <a:pt x="1326" y="28"/>
                    <a:pt x="1325" y="34"/>
                    <a:pt x="1323" y="38"/>
                  </a:cubicBezTo>
                  <a:lnTo>
                    <a:pt x="1323" y="38"/>
                  </a:lnTo>
                  <a:cubicBezTo>
                    <a:pt x="1329" y="34"/>
                    <a:pt x="1339" y="34"/>
                    <a:pt x="1333" y="34"/>
                  </a:cubicBezTo>
                  <a:cubicBezTo>
                    <a:pt x="1331" y="30"/>
                    <a:pt x="1329" y="28"/>
                    <a:pt x="1328" y="28"/>
                  </a:cubicBezTo>
                  <a:close/>
                  <a:moveTo>
                    <a:pt x="1323" y="38"/>
                  </a:moveTo>
                  <a:cubicBezTo>
                    <a:pt x="1323" y="39"/>
                    <a:pt x="1323" y="39"/>
                    <a:pt x="1322" y="39"/>
                  </a:cubicBezTo>
                  <a:cubicBezTo>
                    <a:pt x="1322" y="40"/>
                    <a:pt x="1323" y="40"/>
                    <a:pt x="1323" y="40"/>
                  </a:cubicBezTo>
                  <a:lnTo>
                    <a:pt x="1323" y="40"/>
                  </a:lnTo>
                  <a:cubicBezTo>
                    <a:pt x="1323" y="39"/>
                    <a:pt x="1323" y="39"/>
                    <a:pt x="1323" y="38"/>
                  </a:cubicBezTo>
                  <a:close/>
                  <a:moveTo>
                    <a:pt x="1473" y="51"/>
                  </a:moveTo>
                  <a:lnTo>
                    <a:pt x="1468" y="56"/>
                  </a:lnTo>
                  <a:cubicBezTo>
                    <a:pt x="1473" y="56"/>
                    <a:pt x="1473" y="51"/>
                    <a:pt x="1473" y="51"/>
                  </a:cubicBezTo>
                  <a:close/>
                  <a:moveTo>
                    <a:pt x="1227" y="56"/>
                  </a:moveTo>
                  <a:cubicBezTo>
                    <a:pt x="1233" y="62"/>
                    <a:pt x="1233" y="67"/>
                    <a:pt x="1227" y="67"/>
                  </a:cubicBezTo>
                  <a:cubicBezTo>
                    <a:pt x="1227" y="62"/>
                    <a:pt x="1221" y="62"/>
                    <a:pt x="1216" y="56"/>
                  </a:cubicBezTo>
                  <a:close/>
                  <a:moveTo>
                    <a:pt x="1393" y="116"/>
                  </a:moveTo>
                  <a:cubicBezTo>
                    <a:pt x="1392" y="117"/>
                    <a:pt x="1391" y="117"/>
                    <a:pt x="1389" y="118"/>
                  </a:cubicBezTo>
                  <a:cubicBezTo>
                    <a:pt x="1389" y="118"/>
                    <a:pt x="1392" y="118"/>
                    <a:pt x="1393" y="116"/>
                  </a:cubicBezTo>
                  <a:close/>
                  <a:moveTo>
                    <a:pt x="1201" y="160"/>
                  </a:moveTo>
                  <a:lnTo>
                    <a:pt x="1201" y="160"/>
                  </a:lnTo>
                  <a:cubicBezTo>
                    <a:pt x="1200" y="160"/>
                    <a:pt x="1200" y="161"/>
                    <a:pt x="1199" y="163"/>
                  </a:cubicBezTo>
                  <a:cubicBezTo>
                    <a:pt x="1199" y="164"/>
                    <a:pt x="1199" y="164"/>
                    <a:pt x="1199" y="165"/>
                  </a:cubicBezTo>
                  <a:lnTo>
                    <a:pt x="1199" y="165"/>
                  </a:lnTo>
                  <a:cubicBezTo>
                    <a:pt x="1200" y="162"/>
                    <a:pt x="1201" y="160"/>
                    <a:pt x="1201" y="160"/>
                  </a:cubicBezTo>
                  <a:close/>
                  <a:moveTo>
                    <a:pt x="1205" y="163"/>
                  </a:moveTo>
                  <a:lnTo>
                    <a:pt x="1199" y="174"/>
                  </a:lnTo>
                  <a:cubicBezTo>
                    <a:pt x="1199" y="174"/>
                    <a:pt x="1199" y="174"/>
                    <a:pt x="1204" y="169"/>
                  </a:cubicBezTo>
                  <a:lnTo>
                    <a:pt x="1204" y="169"/>
                  </a:lnTo>
                  <a:cubicBezTo>
                    <a:pt x="1204" y="169"/>
                    <a:pt x="1204" y="169"/>
                    <a:pt x="1204" y="169"/>
                  </a:cubicBezTo>
                  <a:lnTo>
                    <a:pt x="1204" y="169"/>
                  </a:lnTo>
                  <a:cubicBezTo>
                    <a:pt x="1204" y="169"/>
                    <a:pt x="1204" y="169"/>
                    <a:pt x="1205" y="168"/>
                  </a:cubicBezTo>
                  <a:lnTo>
                    <a:pt x="1205" y="168"/>
                  </a:lnTo>
                  <a:cubicBezTo>
                    <a:pt x="1204" y="169"/>
                    <a:pt x="1204" y="169"/>
                    <a:pt x="1204" y="169"/>
                  </a:cubicBezTo>
                  <a:lnTo>
                    <a:pt x="1204" y="169"/>
                  </a:lnTo>
                  <a:cubicBezTo>
                    <a:pt x="1204" y="167"/>
                    <a:pt x="1205" y="164"/>
                    <a:pt x="1205" y="163"/>
                  </a:cubicBezTo>
                  <a:close/>
                  <a:moveTo>
                    <a:pt x="1669" y="174"/>
                  </a:moveTo>
                  <a:cubicBezTo>
                    <a:pt x="1669" y="174"/>
                    <a:pt x="1669" y="174"/>
                    <a:pt x="1669" y="174"/>
                  </a:cubicBezTo>
                  <a:lnTo>
                    <a:pt x="1669" y="174"/>
                  </a:lnTo>
                  <a:cubicBezTo>
                    <a:pt x="1671" y="174"/>
                    <a:pt x="1671" y="174"/>
                    <a:pt x="1669" y="174"/>
                  </a:cubicBezTo>
                  <a:close/>
                  <a:moveTo>
                    <a:pt x="1149" y="168"/>
                  </a:moveTo>
                  <a:cubicBezTo>
                    <a:pt x="1149" y="168"/>
                    <a:pt x="1143" y="168"/>
                    <a:pt x="1143" y="174"/>
                  </a:cubicBezTo>
                  <a:cubicBezTo>
                    <a:pt x="1143" y="174"/>
                    <a:pt x="1143" y="174"/>
                    <a:pt x="1143" y="175"/>
                  </a:cubicBezTo>
                  <a:lnTo>
                    <a:pt x="1143" y="175"/>
                  </a:lnTo>
                  <a:cubicBezTo>
                    <a:pt x="1145" y="172"/>
                    <a:pt x="1147" y="170"/>
                    <a:pt x="1149" y="168"/>
                  </a:cubicBezTo>
                  <a:close/>
                  <a:moveTo>
                    <a:pt x="1188" y="174"/>
                  </a:moveTo>
                  <a:cubicBezTo>
                    <a:pt x="1188" y="176"/>
                    <a:pt x="1187" y="177"/>
                    <a:pt x="1186" y="179"/>
                  </a:cubicBezTo>
                  <a:lnTo>
                    <a:pt x="1186" y="179"/>
                  </a:lnTo>
                  <a:lnTo>
                    <a:pt x="1188" y="174"/>
                  </a:lnTo>
                  <a:close/>
                  <a:moveTo>
                    <a:pt x="1669" y="174"/>
                  </a:moveTo>
                  <a:cubicBezTo>
                    <a:pt x="1666" y="174"/>
                    <a:pt x="1659" y="176"/>
                    <a:pt x="1658" y="179"/>
                  </a:cubicBezTo>
                  <a:lnTo>
                    <a:pt x="1658" y="179"/>
                  </a:lnTo>
                  <a:cubicBezTo>
                    <a:pt x="1662" y="178"/>
                    <a:pt x="1666" y="177"/>
                    <a:pt x="1669" y="174"/>
                  </a:cubicBezTo>
                  <a:close/>
                  <a:moveTo>
                    <a:pt x="1137" y="151"/>
                  </a:moveTo>
                  <a:lnTo>
                    <a:pt x="1137" y="151"/>
                  </a:lnTo>
                  <a:cubicBezTo>
                    <a:pt x="1132" y="165"/>
                    <a:pt x="1132" y="165"/>
                    <a:pt x="1132" y="165"/>
                  </a:cubicBezTo>
                  <a:cubicBezTo>
                    <a:pt x="1132" y="165"/>
                    <a:pt x="1132" y="165"/>
                    <a:pt x="1126" y="179"/>
                  </a:cubicBezTo>
                  <a:lnTo>
                    <a:pt x="1132" y="163"/>
                  </a:lnTo>
                  <a:cubicBezTo>
                    <a:pt x="1132" y="157"/>
                    <a:pt x="1132" y="157"/>
                    <a:pt x="1137" y="151"/>
                  </a:cubicBezTo>
                  <a:close/>
                  <a:moveTo>
                    <a:pt x="1143" y="175"/>
                  </a:moveTo>
                  <a:cubicBezTo>
                    <a:pt x="1141" y="178"/>
                    <a:pt x="1139" y="181"/>
                    <a:pt x="1138" y="186"/>
                  </a:cubicBezTo>
                  <a:lnTo>
                    <a:pt x="1138" y="186"/>
                  </a:lnTo>
                  <a:cubicBezTo>
                    <a:pt x="1140" y="183"/>
                    <a:pt x="1141" y="179"/>
                    <a:pt x="1143" y="175"/>
                  </a:cubicBezTo>
                  <a:close/>
                  <a:moveTo>
                    <a:pt x="1199" y="165"/>
                  </a:moveTo>
                  <a:cubicBezTo>
                    <a:pt x="1197" y="171"/>
                    <a:pt x="1193" y="179"/>
                    <a:pt x="1193" y="179"/>
                  </a:cubicBezTo>
                  <a:cubicBezTo>
                    <a:pt x="1194" y="179"/>
                    <a:pt x="1195" y="178"/>
                    <a:pt x="1195" y="177"/>
                  </a:cubicBezTo>
                  <a:lnTo>
                    <a:pt x="1195" y="177"/>
                  </a:lnTo>
                  <a:cubicBezTo>
                    <a:pt x="1194" y="180"/>
                    <a:pt x="1193" y="183"/>
                    <a:pt x="1193" y="185"/>
                  </a:cubicBezTo>
                  <a:cubicBezTo>
                    <a:pt x="1193" y="186"/>
                    <a:pt x="1194" y="186"/>
                    <a:pt x="1194" y="186"/>
                  </a:cubicBezTo>
                  <a:cubicBezTo>
                    <a:pt x="1195" y="186"/>
                    <a:pt x="1199" y="173"/>
                    <a:pt x="1199" y="168"/>
                  </a:cubicBezTo>
                  <a:lnTo>
                    <a:pt x="1199" y="168"/>
                  </a:lnTo>
                  <a:cubicBezTo>
                    <a:pt x="1199" y="168"/>
                    <a:pt x="1199" y="169"/>
                    <a:pt x="1198" y="170"/>
                  </a:cubicBezTo>
                  <a:lnTo>
                    <a:pt x="1198" y="170"/>
                  </a:lnTo>
                  <a:cubicBezTo>
                    <a:pt x="1199" y="168"/>
                    <a:pt x="1199" y="167"/>
                    <a:pt x="1199" y="167"/>
                  </a:cubicBezTo>
                  <a:cubicBezTo>
                    <a:pt x="1199" y="167"/>
                    <a:pt x="1199" y="167"/>
                    <a:pt x="1199" y="168"/>
                  </a:cubicBezTo>
                  <a:cubicBezTo>
                    <a:pt x="1199" y="168"/>
                    <a:pt x="1199" y="168"/>
                    <a:pt x="1199" y="165"/>
                  </a:cubicBezTo>
                  <a:close/>
                  <a:moveTo>
                    <a:pt x="1156" y="188"/>
                  </a:moveTo>
                  <a:cubicBezTo>
                    <a:pt x="1155" y="190"/>
                    <a:pt x="1155" y="192"/>
                    <a:pt x="1154" y="193"/>
                  </a:cubicBezTo>
                  <a:lnTo>
                    <a:pt x="1154" y="193"/>
                  </a:lnTo>
                  <a:cubicBezTo>
                    <a:pt x="1154" y="190"/>
                    <a:pt x="1155" y="189"/>
                    <a:pt x="1156" y="188"/>
                  </a:cubicBezTo>
                  <a:close/>
                  <a:moveTo>
                    <a:pt x="1210" y="185"/>
                  </a:moveTo>
                  <a:cubicBezTo>
                    <a:pt x="1208" y="189"/>
                    <a:pt x="1208" y="192"/>
                    <a:pt x="1207" y="194"/>
                  </a:cubicBezTo>
                  <a:lnTo>
                    <a:pt x="1207" y="194"/>
                  </a:lnTo>
                  <a:cubicBezTo>
                    <a:pt x="1208" y="192"/>
                    <a:pt x="1209" y="189"/>
                    <a:pt x="1210" y="185"/>
                  </a:cubicBezTo>
                  <a:close/>
                  <a:moveTo>
                    <a:pt x="1177" y="174"/>
                  </a:moveTo>
                  <a:cubicBezTo>
                    <a:pt x="1177" y="174"/>
                    <a:pt x="1177" y="174"/>
                    <a:pt x="1171" y="179"/>
                  </a:cubicBezTo>
                  <a:cubicBezTo>
                    <a:pt x="1172" y="179"/>
                    <a:pt x="1172" y="178"/>
                    <a:pt x="1172" y="178"/>
                  </a:cubicBezTo>
                  <a:lnTo>
                    <a:pt x="1172" y="178"/>
                  </a:lnTo>
                  <a:cubicBezTo>
                    <a:pt x="1173" y="178"/>
                    <a:pt x="1169" y="186"/>
                    <a:pt x="1170" y="186"/>
                  </a:cubicBezTo>
                  <a:cubicBezTo>
                    <a:pt x="1170" y="186"/>
                    <a:pt x="1170" y="186"/>
                    <a:pt x="1171" y="185"/>
                  </a:cubicBezTo>
                  <a:lnTo>
                    <a:pt x="1171" y="185"/>
                  </a:lnTo>
                  <a:cubicBezTo>
                    <a:pt x="1171" y="185"/>
                    <a:pt x="1165" y="196"/>
                    <a:pt x="1165" y="196"/>
                  </a:cubicBezTo>
                  <a:cubicBezTo>
                    <a:pt x="1171" y="191"/>
                    <a:pt x="1171" y="185"/>
                    <a:pt x="1177" y="174"/>
                  </a:cubicBezTo>
                  <a:close/>
                  <a:moveTo>
                    <a:pt x="1216" y="194"/>
                  </a:moveTo>
                  <a:cubicBezTo>
                    <a:pt x="1216" y="194"/>
                    <a:pt x="1215" y="195"/>
                    <a:pt x="1214" y="198"/>
                  </a:cubicBezTo>
                  <a:lnTo>
                    <a:pt x="1214" y="198"/>
                  </a:lnTo>
                  <a:lnTo>
                    <a:pt x="1216" y="196"/>
                  </a:lnTo>
                  <a:cubicBezTo>
                    <a:pt x="1216" y="195"/>
                    <a:pt x="1216" y="194"/>
                    <a:pt x="1216" y="194"/>
                  </a:cubicBezTo>
                  <a:close/>
                  <a:moveTo>
                    <a:pt x="1188" y="196"/>
                  </a:moveTo>
                  <a:cubicBezTo>
                    <a:pt x="1187" y="198"/>
                    <a:pt x="1186" y="199"/>
                    <a:pt x="1186" y="199"/>
                  </a:cubicBezTo>
                  <a:cubicBezTo>
                    <a:pt x="1186" y="199"/>
                    <a:pt x="1186" y="199"/>
                    <a:pt x="1185" y="199"/>
                  </a:cubicBezTo>
                  <a:lnTo>
                    <a:pt x="1185" y="199"/>
                  </a:lnTo>
                  <a:cubicBezTo>
                    <a:pt x="1188" y="196"/>
                    <a:pt x="1188" y="196"/>
                    <a:pt x="1188" y="196"/>
                  </a:cubicBezTo>
                  <a:close/>
                  <a:moveTo>
                    <a:pt x="1188" y="179"/>
                  </a:moveTo>
                  <a:lnTo>
                    <a:pt x="1182" y="191"/>
                  </a:lnTo>
                  <a:cubicBezTo>
                    <a:pt x="1182" y="195"/>
                    <a:pt x="1182" y="196"/>
                    <a:pt x="1179" y="200"/>
                  </a:cubicBezTo>
                  <a:lnTo>
                    <a:pt x="1179" y="200"/>
                  </a:lnTo>
                  <a:cubicBezTo>
                    <a:pt x="1179" y="198"/>
                    <a:pt x="1179" y="196"/>
                    <a:pt x="1179" y="196"/>
                  </a:cubicBezTo>
                  <a:lnTo>
                    <a:pt x="1179" y="196"/>
                  </a:lnTo>
                  <a:cubicBezTo>
                    <a:pt x="1179" y="196"/>
                    <a:pt x="1179" y="196"/>
                    <a:pt x="1179" y="197"/>
                  </a:cubicBezTo>
                  <a:lnTo>
                    <a:pt x="1179" y="197"/>
                  </a:lnTo>
                  <a:lnTo>
                    <a:pt x="1184" y="183"/>
                  </a:lnTo>
                  <a:lnTo>
                    <a:pt x="1188" y="179"/>
                  </a:lnTo>
                  <a:close/>
                  <a:moveTo>
                    <a:pt x="1143" y="196"/>
                  </a:moveTo>
                  <a:cubicBezTo>
                    <a:pt x="1143" y="196"/>
                    <a:pt x="1143" y="196"/>
                    <a:pt x="1143" y="196"/>
                  </a:cubicBezTo>
                  <a:lnTo>
                    <a:pt x="1143" y="196"/>
                  </a:lnTo>
                  <a:cubicBezTo>
                    <a:pt x="1143" y="196"/>
                    <a:pt x="1144" y="196"/>
                    <a:pt x="1144" y="196"/>
                  </a:cubicBezTo>
                  <a:lnTo>
                    <a:pt x="1144" y="196"/>
                  </a:lnTo>
                  <a:cubicBezTo>
                    <a:pt x="1143" y="199"/>
                    <a:pt x="1143" y="201"/>
                    <a:pt x="1143" y="202"/>
                  </a:cubicBezTo>
                  <a:cubicBezTo>
                    <a:pt x="1143" y="200"/>
                    <a:pt x="1143" y="198"/>
                    <a:pt x="1143" y="196"/>
                  </a:cubicBezTo>
                  <a:lnTo>
                    <a:pt x="1143" y="196"/>
                  </a:lnTo>
                  <a:cubicBezTo>
                    <a:pt x="1143" y="196"/>
                    <a:pt x="1143" y="196"/>
                    <a:pt x="1143" y="196"/>
                  </a:cubicBezTo>
                  <a:cubicBezTo>
                    <a:pt x="1143" y="196"/>
                    <a:pt x="1143" y="196"/>
                    <a:pt x="1143" y="196"/>
                  </a:cubicBezTo>
                  <a:close/>
                  <a:moveTo>
                    <a:pt x="1179" y="197"/>
                  </a:moveTo>
                  <a:lnTo>
                    <a:pt x="1177" y="202"/>
                  </a:lnTo>
                  <a:cubicBezTo>
                    <a:pt x="1177" y="201"/>
                    <a:pt x="1178" y="200"/>
                    <a:pt x="1179" y="200"/>
                  </a:cubicBezTo>
                  <a:lnTo>
                    <a:pt x="1179" y="200"/>
                  </a:lnTo>
                  <a:cubicBezTo>
                    <a:pt x="1178" y="202"/>
                    <a:pt x="1178" y="205"/>
                    <a:pt x="1177" y="205"/>
                  </a:cubicBezTo>
                  <a:cubicBezTo>
                    <a:pt x="1177" y="205"/>
                    <a:pt x="1177" y="204"/>
                    <a:pt x="1177" y="202"/>
                  </a:cubicBezTo>
                  <a:cubicBezTo>
                    <a:pt x="1178" y="199"/>
                    <a:pt x="1178" y="197"/>
                    <a:pt x="1179" y="197"/>
                  </a:cubicBezTo>
                  <a:close/>
                  <a:moveTo>
                    <a:pt x="1199" y="189"/>
                  </a:moveTo>
                  <a:cubicBezTo>
                    <a:pt x="1199" y="189"/>
                    <a:pt x="1199" y="190"/>
                    <a:pt x="1199" y="191"/>
                  </a:cubicBezTo>
                  <a:lnTo>
                    <a:pt x="1199" y="191"/>
                  </a:lnTo>
                  <a:cubicBezTo>
                    <a:pt x="1199" y="190"/>
                    <a:pt x="1199" y="190"/>
                    <a:pt x="1199" y="190"/>
                  </a:cubicBezTo>
                  <a:cubicBezTo>
                    <a:pt x="1198" y="190"/>
                    <a:pt x="1193" y="203"/>
                    <a:pt x="1193" y="207"/>
                  </a:cubicBezTo>
                  <a:cubicBezTo>
                    <a:pt x="1193" y="198"/>
                    <a:pt x="1197" y="189"/>
                    <a:pt x="1199" y="189"/>
                  </a:cubicBezTo>
                  <a:close/>
                  <a:moveTo>
                    <a:pt x="1205" y="196"/>
                  </a:moveTo>
                  <a:lnTo>
                    <a:pt x="1205" y="196"/>
                  </a:lnTo>
                  <a:cubicBezTo>
                    <a:pt x="1199" y="202"/>
                    <a:pt x="1199" y="219"/>
                    <a:pt x="1193" y="219"/>
                  </a:cubicBezTo>
                  <a:cubicBezTo>
                    <a:pt x="1193" y="219"/>
                    <a:pt x="1199" y="196"/>
                    <a:pt x="1205" y="196"/>
                  </a:cubicBezTo>
                  <a:close/>
                  <a:moveTo>
                    <a:pt x="1732" y="94"/>
                  </a:moveTo>
                  <a:cubicBezTo>
                    <a:pt x="1747" y="94"/>
                    <a:pt x="1757" y="121"/>
                    <a:pt x="1769" y="121"/>
                  </a:cubicBezTo>
                  <a:cubicBezTo>
                    <a:pt x="1771" y="121"/>
                    <a:pt x="1773" y="120"/>
                    <a:pt x="1776" y="118"/>
                  </a:cubicBezTo>
                  <a:lnTo>
                    <a:pt x="1776" y="107"/>
                  </a:lnTo>
                  <a:cubicBezTo>
                    <a:pt x="1787" y="107"/>
                    <a:pt x="1798" y="112"/>
                    <a:pt x="1793" y="118"/>
                  </a:cubicBezTo>
                  <a:cubicBezTo>
                    <a:pt x="1793" y="118"/>
                    <a:pt x="1795" y="115"/>
                    <a:pt x="1797" y="115"/>
                  </a:cubicBezTo>
                  <a:cubicBezTo>
                    <a:pt x="1798" y="115"/>
                    <a:pt x="1798" y="116"/>
                    <a:pt x="1798" y="118"/>
                  </a:cubicBezTo>
                  <a:lnTo>
                    <a:pt x="1793" y="123"/>
                  </a:lnTo>
                  <a:cubicBezTo>
                    <a:pt x="1798" y="123"/>
                    <a:pt x="1804" y="129"/>
                    <a:pt x="1809" y="129"/>
                  </a:cubicBezTo>
                  <a:cubicBezTo>
                    <a:pt x="1804" y="129"/>
                    <a:pt x="1804" y="129"/>
                    <a:pt x="1798" y="135"/>
                  </a:cubicBezTo>
                  <a:cubicBezTo>
                    <a:pt x="1793" y="135"/>
                    <a:pt x="1793" y="140"/>
                    <a:pt x="1781" y="146"/>
                  </a:cubicBezTo>
                  <a:cubicBezTo>
                    <a:pt x="1770" y="146"/>
                    <a:pt x="1765" y="151"/>
                    <a:pt x="1753" y="151"/>
                  </a:cubicBezTo>
                  <a:cubicBezTo>
                    <a:pt x="1758" y="143"/>
                    <a:pt x="1750" y="138"/>
                    <a:pt x="1743" y="138"/>
                  </a:cubicBezTo>
                  <a:cubicBezTo>
                    <a:pt x="1740" y="138"/>
                    <a:pt x="1738" y="139"/>
                    <a:pt x="1737" y="140"/>
                  </a:cubicBezTo>
                  <a:cubicBezTo>
                    <a:pt x="1739" y="139"/>
                    <a:pt x="1741" y="139"/>
                    <a:pt x="1742" y="139"/>
                  </a:cubicBezTo>
                  <a:lnTo>
                    <a:pt x="1742" y="139"/>
                  </a:lnTo>
                  <a:cubicBezTo>
                    <a:pt x="1750" y="139"/>
                    <a:pt x="1740" y="152"/>
                    <a:pt x="1725" y="157"/>
                  </a:cubicBezTo>
                  <a:cubicBezTo>
                    <a:pt x="1697" y="157"/>
                    <a:pt x="1697" y="168"/>
                    <a:pt x="1681" y="168"/>
                  </a:cubicBezTo>
                  <a:lnTo>
                    <a:pt x="1697" y="168"/>
                  </a:lnTo>
                  <a:cubicBezTo>
                    <a:pt x="1692" y="174"/>
                    <a:pt x="1681" y="174"/>
                    <a:pt x="1658" y="179"/>
                  </a:cubicBezTo>
                  <a:cubicBezTo>
                    <a:pt x="1658" y="179"/>
                    <a:pt x="1658" y="179"/>
                    <a:pt x="1658" y="179"/>
                  </a:cubicBezTo>
                  <a:lnTo>
                    <a:pt x="1658" y="179"/>
                  </a:lnTo>
                  <a:cubicBezTo>
                    <a:pt x="1656" y="179"/>
                    <a:pt x="1654" y="179"/>
                    <a:pt x="1652" y="179"/>
                  </a:cubicBezTo>
                  <a:cubicBezTo>
                    <a:pt x="1638" y="179"/>
                    <a:pt x="1621" y="171"/>
                    <a:pt x="1603" y="171"/>
                  </a:cubicBezTo>
                  <a:cubicBezTo>
                    <a:pt x="1597" y="171"/>
                    <a:pt x="1591" y="172"/>
                    <a:pt x="1585" y="174"/>
                  </a:cubicBezTo>
                  <a:cubicBezTo>
                    <a:pt x="1569" y="168"/>
                    <a:pt x="1585" y="157"/>
                    <a:pt x="1569" y="157"/>
                  </a:cubicBezTo>
                  <a:cubicBezTo>
                    <a:pt x="1562" y="159"/>
                    <a:pt x="1556" y="160"/>
                    <a:pt x="1551" y="160"/>
                  </a:cubicBezTo>
                  <a:cubicBezTo>
                    <a:pt x="1537" y="160"/>
                    <a:pt x="1528" y="154"/>
                    <a:pt x="1514" y="154"/>
                  </a:cubicBezTo>
                  <a:cubicBezTo>
                    <a:pt x="1509" y="154"/>
                    <a:pt x="1503" y="155"/>
                    <a:pt x="1496" y="157"/>
                  </a:cubicBezTo>
                  <a:cubicBezTo>
                    <a:pt x="1507" y="168"/>
                    <a:pt x="1507" y="168"/>
                    <a:pt x="1485" y="179"/>
                  </a:cubicBezTo>
                  <a:lnTo>
                    <a:pt x="1546" y="168"/>
                  </a:lnTo>
                  <a:lnTo>
                    <a:pt x="1546" y="168"/>
                  </a:lnTo>
                  <a:lnTo>
                    <a:pt x="1507" y="185"/>
                  </a:lnTo>
                  <a:cubicBezTo>
                    <a:pt x="1520" y="185"/>
                    <a:pt x="1538" y="178"/>
                    <a:pt x="1550" y="178"/>
                  </a:cubicBezTo>
                  <a:cubicBezTo>
                    <a:pt x="1553" y="178"/>
                    <a:pt x="1555" y="178"/>
                    <a:pt x="1557" y="179"/>
                  </a:cubicBezTo>
                  <a:cubicBezTo>
                    <a:pt x="1535" y="191"/>
                    <a:pt x="1541" y="185"/>
                    <a:pt x="1546" y="196"/>
                  </a:cubicBezTo>
                  <a:cubicBezTo>
                    <a:pt x="1541" y="192"/>
                    <a:pt x="1535" y="191"/>
                    <a:pt x="1530" y="191"/>
                  </a:cubicBezTo>
                  <a:cubicBezTo>
                    <a:pt x="1516" y="191"/>
                    <a:pt x="1502" y="199"/>
                    <a:pt x="1485" y="199"/>
                  </a:cubicBezTo>
                  <a:cubicBezTo>
                    <a:pt x="1479" y="199"/>
                    <a:pt x="1474" y="198"/>
                    <a:pt x="1468" y="196"/>
                  </a:cubicBezTo>
                  <a:lnTo>
                    <a:pt x="1468" y="168"/>
                  </a:lnTo>
                  <a:cubicBezTo>
                    <a:pt x="1464" y="168"/>
                    <a:pt x="1460" y="168"/>
                    <a:pt x="1456" y="168"/>
                  </a:cubicBezTo>
                  <a:cubicBezTo>
                    <a:pt x="1417" y="168"/>
                    <a:pt x="1384" y="191"/>
                    <a:pt x="1333" y="191"/>
                  </a:cubicBezTo>
                  <a:lnTo>
                    <a:pt x="1350" y="191"/>
                  </a:lnTo>
                  <a:cubicBezTo>
                    <a:pt x="1345" y="202"/>
                    <a:pt x="1317" y="196"/>
                    <a:pt x="1300" y="202"/>
                  </a:cubicBezTo>
                  <a:cubicBezTo>
                    <a:pt x="1300" y="196"/>
                    <a:pt x="1283" y="191"/>
                    <a:pt x="1266" y="185"/>
                  </a:cubicBezTo>
                  <a:lnTo>
                    <a:pt x="1266" y="185"/>
                  </a:lnTo>
                  <a:cubicBezTo>
                    <a:pt x="1272" y="191"/>
                    <a:pt x="1238" y="191"/>
                    <a:pt x="1221" y="196"/>
                  </a:cubicBezTo>
                  <a:cubicBezTo>
                    <a:pt x="1221" y="202"/>
                    <a:pt x="1216" y="213"/>
                    <a:pt x="1221" y="219"/>
                  </a:cubicBezTo>
                  <a:lnTo>
                    <a:pt x="1216" y="219"/>
                  </a:lnTo>
                  <a:cubicBezTo>
                    <a:pt x="1214" y="222"/>
                    <a:pt x="1214" y="223"/>
                    <a:pt x="1213" y="223"/>
                  </a:cubicBezTo>
                  <a:cubicBezTo>
                    <a:pt x="1213" y="223"/>
                    <a:pt x="1215" y="218"/>
                    <a:pt x="1215" y="218"/>
                  </a:cubicBezTo>
                  <a:cubicBezTo>
                    <a:pt x="1216" y="218"/>
                    <a:pt x="1216" y="218"/>
                    <a:pt x="1216" y="219"/>
                  </a:cubicBezTo>
                  <a:lnTo>
                    <a:pt x="1216" y="213"/>
                  </a:lnTo>
                  <a:cubicBezTo>
                    <a:pt x="1210" y="219"/>
                    <a:pt x="1210" y="213"/>
                    <a:pt x="1210" y="224"/>
                  </a:cubicBezTo>
                  <a:cubicBezTo>
                    <a:pt x="1210" y="224"/>
                    <a:pt x="1210" y="218"/>
                    <a:pt x="1210" y="213"/>
                  </a:cubicBezTo>
                  <a:cubicBezTo>
                    <a:pt x="1213" y="207"/>
                    <a:pt x="1213" y="204"/>
                    <a:pt x="1213" y="204"/>
                  </a:cubicBezTo>
                  <a:lnTo>
                    <a:pt x="1213" y="204"/>
                  </a:lnTo>
                  <a:cubicBezTo>
                    <a:pt x="1213" y="204"/>
                    <a:pt x="1213" y="205"/>
                    <a:pt x="1216" y="207"/>
                  </a:cubicBezTo>
                  <a:cubicBezTo>
                    <a:pt x="1216" y="204"/>
                    <a:pt x="1216" y="201"/>
                    <a:pt x="1215" y="201"/>
                  </a:cubicBezTo>
                  <a:cubicBezTo>
                    <a:pt x="1214" y="201"/>
                    <a:pt x="1213" y="203"/>
                    <a:pt x="1210" y="207"/>
                  </a:cubicBezTo>
                  <a:cubicBezTo>
                    <a:pt x="1212" y="203"/>
                    <a:pt x="1214" y="200"/>
                    <a:pt x="1214" y="198"/>
                  </a:cubicBezTo>
                  <a:lnTo>
                    <a:pt x="1214" y="198"/>
                  </a:lnTo>
                  <a:lnTo>
                    <a:pt x="1210" y="202"/>
                  </a:lnTo>
                  <a:lnTo>
                    <a:pt x="1216" y="185"/>
                  </a:lnTo>
                  <a:cubicBezTo>
                    <a:pt x="1217" y="183"/>
                    <a:pt x="1217" y="182"/>
                    <a:pt x="1217" y="182"/>
                  </a:cubicBezTo>
                  <a:lnTo>
                    <a:pt x="1217" y="182"/>
                  </a:lnTo>
                  <a:cubicBezTo>
                    <a:pt x="1216" y="182"/>
                    <a:pt x="1209" y="196"/>
                    <a:pt x="1207" y="197"/>
                  </a:cubicBezTo>
                  <a:lnTo>
                    <a:pt x="1207" y="197"/>
                  </a:lnTo>
                  <a:cubicBezTo>
                    <a:pt x="1207" y="196"/>
                    <a:pt x="1207" y="195"/>
                    <a:pt x="1207" y="194"/>
                  </a:cubicBezTo>
                  <a:lnTo>
                    <a:pt x="1207" y="194"/>
                  </a:lnTo>
                  <a:cubicBezTo>
                    <a:pt x="1207" y="196"/>
                    <a:pt x="1207" y="197"/>
                    <a:pt x="1207" y="197"/>
                  </a:cubicBezTo>
                  <a:cubicBezTo>
                    <a:pt x="1207" y="197"/>
                    <a:pt x="1207" y="197"/>
                    <a:pt x="1207" y="197"/>
                  </a:cubicBezTo>
                  <a:lnTo>
                    <a:pt x="1207" y="197"/>
                  </a:lnTo>
                  <a:cubicBezTo>
                    <a:pt x="1207" y="199"/>
                    <a:pt x="1207" y="202"/>
                    <a:pt x="1205" y="207"/>
                  </a:cubicBezTo>
                  <a:cubicBezTo>
                    <a:pt x="1205" y="202"/>
                    <a:pt x="1210" y="179"/>
                    <a:pt x="1210" y="179"/>
                  </a:cubicBezTo>
                  <a:cubicBezTo>
                    <a:pt x="1210" y="179"/>
                    <a:pt x="1210" y="179"/>
                    <a:pt x="1210" y="179"/>
                  </a:cubicBezTo>
                  <a:cubicBezTo>
                    <a:pt x="1209" y="179"/>
                    <a:pt x="1206" y="197"/>
                    <a:pt x="1205" y="197"/>
                  </a:cubicBezTo>
                  <a:cubicBezTo>
                    <a:pt x="1205" y="197"/>
                    <a:pt x="1205" y="197"/>
                    <a:pt x="1205" y="196"/>
                  </a:cubicBezTo>
                  <a:lnTo>
                    <a:pt x="1199" y="196"/>
                  </a:lnTo>
                  <a:cubicBezTo>
                    <a:pt x="1205" y="196"/>
                    <a:pt x="1205" y="196"/>
                    <a:pt x="1205" y="191"/>
                  </a:cubicBezTo>
                  <a:cubicBezTo>
                    <a:pt x="1205" y="188"/>
                    <a:pt x="1203" y="188"/>
                    <a:pt x="1203" y="188"/>
                  </a:cubicBezTo>
                  <a:cubicBezTo>
                    <a:pt x="1202" y="188"/>
                    <a:pt x="1202" y="188"/>
                    <a:pt x="1205" y="185"/>
                  </a:cubicBezTo>
                  <a:lnTo>
                    <a:pt x="1205" y="185"/>
                  </a:lnTo>
                  <a:cubicBezTo>
                    <a:pt x="1200" y="185"/>
                    <a:pt x="1199" y="192"/>
                    <a:pt x="1199" y="192"/>
                  </a:cubicBezTo>
                  <a:cubicBezTo>
                    <a:pt x="1199" y="192"/>
                    <a:pt x="1199" y="192"/>
                    <a:pt x="1199" y="191"/>
                  </a:cubicBezTo>
                  <a:cubicBezTo>
                    <a:pt x="1199" y="186"/>
                    <a:pt x="1199" y="181"/>
                    <a:pt x="1202" y="177"/>
                  </a:cubicBezTo>
                  <a:lnTo>
                    <a:pt x="1202" y="177"/>
                  </a:lnTo>
                  <a:cubicBezTo>
                    <a:pt x="1202" y="177"/>
                    <a:pt x="1202" y="178"/>
                    <a:pt x="1202" y="178"/>
                  </a:cubicBezTo>
                  <a:cubicBezTo>
                    <a:pt x="1203" y="178"/>
                    <a:pt x="1203" y="177"/>
                    <a:pt x="1205" y="174"/>
                  </a:cubicBezTo>
                  <a:lnTo>
                    <a:pt x="1205" y="174"/>
                  </a:lnTo>
                  <a:cubicBezTo>
                    <a:pt x="1204" y="175"/>
                    <a:pt x="1203" y="176"/>
                    <a:pt x="1202" y="177"/>
                  </a:cubicBezTo>
                  <a:lnTo>
                    <a:pt x="1202" y="177"/>
                  </a:lnTo>
                  <a:cubicBezTo>
                    <a:pt x="1202" y="175"/>
                    <a:pt x="1203" y="172"/>
                    <a:pt x="1204" y="169"/>
                  </a:cubicBezTo>
                  <a:lnTo>
                    <a:pt x="1204" y="169"/>
                  </a:lnTo>
                  <a:cubicBezTo>
                    <a:pt x="1198" y="175"/>
                    <a:pt x="1193" y="186"/>
                    <a:pt x="1193" y="196"/>
                  </a:cubicBezTo>
                  <a:cubicBezTo>
                    <a:pt x="1193" y="191"/>
                    <a:pt x="1188" y="196"/>
                    <a:pt x="1193" y="185"/>
                  </a:cubicBezTo>
                  <a:cubicBezTo>
                    <a:pt x="1193" y="184"/>
                    <a:pt x="1193" y="184"/>
                    <a:pt x="1193" y="184"/>
                  </a:cubicBezTo>
                  <a:cubicBezTo>
                    <a:pt x="1191" y="184"/>
                    <a:pt x="1188" y="191"/>
                    <a:pt x="1188" y="191"/>
                  </a:cubicBezTo>
                  <a:cubicBezTo>
                    <a:pt x="1187" y="193"/>
                    <a:pt x="1186" y="194"/>
                    <a:pt x="1186" y="195"/>
                  </a:cubicBezTo>
                  <a:lnTo>
                    <a:pt x="1186" y="195"/>
                  </a:lnTo>
                  <a:cubicBezTo>
                    <a:pt x="1186" y="192"/>
                    <a:pt x="1187" y="188"/>
                    <a:pt x="1187" y="188"/>
                  </a:cubicBezTo>
                  <a:cubicBezTo>
                    <a:pt x="1188" y="188"/>
                    <a:pt x="1188" y="189"/>
                    <a:pt x="1188" y="191"/>
                  </a:cubicBezTo>
                  <a:cubicBezTo>
                    <a:pt x="1188" y="186"/>
                    <a:pt x="1188" y="177"/>
                    <a:pt x="1191" y="171"/>
                  </a:cubicBezTo>
                  <a:lnTo>
                    <a:pt x="1191" y="171"/>
                  </a:lnTo>
                  <a:cubicBezTo>
                    <a:pt x="1191" y="172"/>
                    <a:pt x="1191" y="172"/>
                    <a:pt x="1191" y="172"/>
                  </a:cubicBezTo>
                  <a:cubicBezTo>
                    <a:pt x="1192" y="172"/>
                    <a:pt x="1192" y="171"/>
                    <a:pt x="1193" y="168"/>
                  </a:cubicBezTo>
                  <a:lnTo>
                    <a:pt x="1193" y="168"/>
                  </a:lnTo>
                  <a:cubicBezTo>
                    <a:pt x="1192" y="169"/>
                    <a:pt x="1192" y="170"/>
                    <a:pt x="1191" y="171"/>
                  </a:cubicBezTo>
                  <a:lnTo>
                    <a:pt x="1191" y="171"/>
                  </a:lnTo>
                  <a:cubicBezTo>
                    <a:pt x="1190" y="171"/>
                    <a:pt x="1191" y="165"/>
                    <a:pt x="1190" y="165"/>
                  </a:cubicBezTo>
                  <a:cubicBezTo>
                    <a:pt x="1190" y="165"/>
                    <a:pt x="1189" y="166"/>
                    <a:pt x="1188" y="168"/>
                  </a:cubicBezTo>
                  <a:cubicBezTo>
                    <a:pt x="1188" y="170"/>
                    <a:pt x="1188" y="172"/>
                    <a:pt x="1188" y="173"/>
                  </a:cubicBezTo>
                  <a:lnTo>
                    <a:pt x="1188" y="173"/>
                  </a:lnTo>
                  <a:cubicBezTo>
                    <a:pt x="1188" y="171"/>
                    <a:pt x="1188" y="171"/>
                    <a:pt x="1187" y="171"/>
                  </a:cubicBezTo>
                  <a:cubicBezTo>
                    <a:pt x="1186" y="171"/>
                    <a:pt x="1183" y="180"/>
                    <a:pt x="1182" y="180"/>
                  </a:cubicBezTo>
                  <a:cubicBezTo>
                    <a:pt x="1182" y="180"/>
                    <a:pt x="1182" y="180"/>
                    <a:pt x="1182" y="179"/>
                  </a:cubicBezTo>
                  <a:lnTo>
                    <a:pt x="1179" y="183"/>
                  </a:lnTo>
                  <a:lnTo>
                    <a:pt x="1179" y="183"/>
                  </a:lnTo>
                  <a:cubicBezTo>
                    <a:pt x="1180" y="176"/>
                    <a:pt x="1178" y="178"/>
                    <a:pt x="1182" y="174"/>
                  </a:cubicBezTo>
                  <a:lnTo>
                    <a:pt x="1182" y="174"/>
                  </a:lnTo>
                  <a:cubicBezTo>
                    <a:pt x="1178" y="178"/>
                    <a:pt x="1177" y="179"/>
                    <a:pt x="1177" y="185"/>
                  </a:cubicBezTo>
                  <a:lnTo>
                    <a:pt x="1177" y="185"/>
                  </a:lnTo>
                  <a:lnTo>
                    <a:pt x="1179" y="183"/>
                  </a:lnTo>
                  <a:lnTo>
                    <a:pt x="1179" y="183"/>
                  </a:lnTo>
                  <a:cubicBezTo>
                    <a:pt x="1178" y="185"/>
                    <a:pt x="1178" y="187"/>
                    <a:pt x="1177" y="191"/>
                  </a:cubicBezTo>
                  <a:cubicBezTo>
                    <a:pt x="1177" y="188"/>
                    <a:pt x="1177" y="187"/>
                    <a:pt x="1177" y="185"/>
                  </a:cubicBezTo>
                  <a:lnTo>
                    <a:pt x="1177" y="185"/>
                  </a:lnTo>
                  <a:lnTo>
                    <a:pt x="1177" y="185"/>
                  </a:lnTo>
                  <a:lnTo>
                    <a:pt x="1177" y="179"/>
                  </a:lnTo>
                  <a:cubicBezTo>
                    <a:pt x="1177" y="179"/>
                    <a:pt x="1177" y="179"/>
                    <a:pt x="1176" y="179"/>
                  </a:cubicBezTo>
                  <a:cubicBezTo>
                    <a:pt x="1175" y="179"/>
                    <a:pt x="1167" y="197"/>
                    <a:pt x="1166" y="197"/>
                  </a:cubicBezTo>
                  <a:cubicBezTo>
                    <a:pt x="1166" y="197"/>
                    <a:pt x="1165" y="197"/>
                    <a:pt x="1165" y="196"/>
                  </a:cubicBezTo>
                  <a:cubicBezTo>
                    <a:pt x="1165" y="191"/>
                    <a:pt x="1165" y="191"/>
                    <a:pt x="1165" y="191"/>
                  </a:cubicBezTo>
                  <a:cubicBezTo>
                    <a:pt x="1165" y="196"/>
                    <a:pt x="1165" y="196"/>
                    <a:pt x="1160" y="207"/>
                  </a:cubicBezTo>
                  <a:cubicBezTo>
                    <a:pt x="1164" y="196"/>
                    <a:pt x="1164" y="194"/>
                    <a:pt x="1163" y="194"/>
                  </a:cubicBezTo>
                  <a:lnTo>
                    <a:pt x="1163" y="194"/>
                  </a:lnTo>
                  <a:cubicBezTo>
                    <a:pt x="1163" y="194"/>
                    <a:pt x="1162" y="195"/>
                    <a:pt x="1162" y="195"/>
                  </a:cubicBezTo>
                  <a:cubicBezTo>
                    <a:pt x="1161" y="195"/>
                    <a:pt x="1161" y="193"/>
                    <a:pt x="1165" y="185"/>
                  </a:cubicBezTo>
                  <a:lnTo>
                    <a:pt x="1165" y="185"/>
                  </a:lnTo>
                  <a:cubicBezTo>
                    <a:pt x="1160" y="185"/>
                    <a:pt x="1160" y="191"/>
                    <a:pt x="1160" y="191"/>
                  </a:cubicBezTo>
                  <a:cubicBezTo>
                    <a:pt x="1160" y="185"/>
                    <a:pt x="1160" y="185"/>
                    <a:pt x="1160" y="185"/>
                  </a:cubicBezTo>
                  <a:cubicBezTo>
                    <a:pt x="1162" y="176"/>
                    <a:pt x="1162" y="173"/>
                    <a:pt x="1161" y="173"/>
                  </a:cubicBezTo>
                  <a:lnTo>
                    <a:pt x="1161" y="173"/>
                  </a:lnTo>
                  <a:cubicBezTo>
                    <a:pt x="1160" y="173"/>
                    <a:pt x="1158" y="179"/>
                    <a:pt x="1158" y="179"/>
                  </a:cubicBezTo>
                  <a:cubicBezTo>
                    <a:pt x="1158" y="179"/>
                    <a:pt x="1159" y="178"/>
                    <a:pt x="1160" y="174"/>
                  </a:cubicBezTo>
                  <a:cubicBezTo>
                    <a:pt x="1161" y="172"/>
                    <a:pt x="1161" y="171"/>
                    <a:pt x="1161" y="171"/>
                  </a:cubicBezTo>
                  <a:lnTo>
                    <a:pt x="1161" y="171"/>
                  </a:lnTo>
                  <a:cubicBezTo>
                    <a:pt x="1161" y="171"/>
                    <a:pt x="1156" y="180"/>
                    <a:pt x="1155" y="180"/>
                  </a:cubicBezTo>
                  <a:cubicBezTo>
                    <a:pt x="1154" y="180"/>
                    <a:pt x="1154" y="180"/>
                    <a:pt x="1154" y="179"/>
                  </a:cubicBezTo>
                  <a:cubicBezTo>
                    <a:pt x="1154" y="179"/>
                    <a:pt x="1154" y="179"/>
                    <a:pt x="1154" y="174"/>
                  </a:cubicBezTo>
                  <a:cubicBezTo>
                    <a:pt x="1149" y="190"/>
                    <a:pt x="1149" y="196"/>
                    <a:pt x="1144" y="196"/>
                  </a:cubicBezTo>
                  <a:lnTo>
                    <a:pt x="1144" y="196"/>
                  </a:lnTo>
                  <a:cubicBezTo>
                    <a:pt x="1144" y="195"/>
                    <a:pt x="1144" y="194"/>
                    <a:pt x="1144" y="193"/>
                  </a:cubicBezTo>
                  <a:lnTo>
                    <a:pt x="1144" y="193"/>
                  </a:lnTo>
                  <a:cubicBezTo>
                    <a:pt x="1144" y="194"/>
                    <a:pt x="1144" y="195"/>
                    <a:pt x="1143" y="196"/>
                  </a:cubicBezTo>
                  <a:lnTo>
                    <a:pt x="1143" y="196"/>
                  </a:lnTo>
                  <a:cubicBezTo>
                    <a:pt x="1144" y="192"/>
                    <a:pt x="1145" y="187"/>
                    <a:pt x="1149" y="179"/>
                  </a:cubicBezTo>
                  <a:lnTo>
                    <a:pt x="1149" y="179"/>
                  </a:lnTo>
                  <a:cubicBezTo>
                    <a:pt x="1149" y="180"/>
                    <a:pt x="1146" y="187"/>
                    <a:pt x="1144" y="193"/>
                  </a:cubicBezTo>
                  <a:lnTo>
                    <a:pt x="1144" y="193"/>
                  </a:lnTo>
                  <a:cubicBezTo>
                    <a:pt x="1149" y="186"/>
                    <a:pt x="1149" y="190"/>
                    <a:pt x="1149" y="179"/>
                  </a:cubicBezTo>
                  <a:lnTo>
                    <a:pt x="1149" y="179"/>
                  </a:lnTo>
                  <a:cubicBezTo>
                    <a:pt x="1149" y="179"/>
                    <a:pt x="1149" y="179"/>
                    <a:pt x="1149" y="179"/>
                  </a:cubicBezTo>
                  <a:cubicBezTo>
                    <a:pt x="1151" y="174"/>
                    <a:pt x="1151" y="172"/>
                    <a:pt x="1151" y="172"/>
                  </a:cubicBezTo>
                  <a:lnTo>
                    <a:pt x="1151" y="172"/>
                  </a:lnTo>
                  <a:cubicBezTo>
                    <a:pt x="1151" y="172"/>
                    <a:pt x="1150" y="175"/>
                    <a:pt x="1149" y="175"/>
                  </a:cubicBezTo>
                  <a:cubicBezTo>
                    <a:pt x="1149" y="175"/>
                    <a:pt x="1149" y="175"/>
                    <a:pt x="1149" y="174"/>
                  </a:cubicBezTo>
                  <a:lnTo>
                    <a:pt x="1154" y="168"/>
                  </a:lnTo>
                  <a:lnTo>
                    <a:pt x="1154" y="168"/>
                  </a:lnTo>
                  <a:cubicBezTo>
                    <a:pt x="1149" y="168"/>
                    <a:pt x="1143" y="185"/>
                    <a:pt x="1143" y="185"/>
                  </a:cubicBezTo>
                  <a:lnTo>
                    <a:pt x="1143" y="191"/>
                  </a:lnTo>
                  <a:cubicBezTo>
                    <a:pt x="1140" y="195"/>
                    <a:pt x="1139" y="196"/>
                    <a:pt x="1138" y="196"/>
                  </a:cubicBezTo>
                  <a:cubicBezTo>
                    <a:pt x="1137" y="196"/>
                    <a:pt x="1139" y="191"/>
                    <a:pt x="1139" y="189"/>
                  </a:cubicBezTo>
                  <a:lnTo>
                    <a:pt x="1139" y="189"/>
                  </a:lnTo>
                  <a:cubicBezTo>
                    <a:pt x="1138" y="192"/>
                    <a:pt x="1137" y="194"/>
                    <a:pt x="1137" y="196"/>
                  </a:cubicBezTo>
                  <a:cubicBezTo>
                    <a:pt x="1137" y="194"/>
                    <a:pt x="1138" y="192"/>
                    <a:pt x="1138" y="190"/>
                  </a:cubicBezTo>
                  <a:lnTo>
                    <a:pt x="1138" y="190"/>
                  </a:lnTo>
                  <a:cubicBezTo>
                    <a:pt x="1138" y="190"/>
                    <a:pt x="1138" y="190"/>
                    <a:pt x="1137" y="191"/>
                  </a:cubicBezTo>
                  <a:lnTo>
                    <a:pt x="1138" y="190"/>
                  </a:lnTo>
                  <a:lnTo>
                    <a:pt x="1138" y="190"/>
                  </a:lnTo>
                  <a:cubicBezTo>
                    <a:pt x="1138" y="190"/>
                    <a:pt x="1138" y="190"/>
                    <a:pt x="1138" y="190"/>
                  </a:cubicBezTo>
                  <a:lnTo>
                    <a:pt x="1138" y="190"/>
                  </a:lnTo>
                  <a:cubicBezTo>
                    <a:pt x="1138" y="189"/>
                    <a:pt x="1139" y="188"/>
                    <a:pt x="1139" y="188"/>
                  </a:cubicBezTo>
                  <a:lnTo>
                    <a:pt x="1139" y="188"/>
                  </a:lnTo>
                  <a:cubicBezTo>
                    <a:pt x="1139" y="188"/>
                    <a:pt x="1139" y="188"/>
                    <a:pt x="1139" y="189"/>
                  </a:cubicBezTo>
                  <a:lnTo>
                    <a:pt x="1139" y="189"/>
                  </a:lnTo>
                  <a:cubicBezTo>
                    <a:pt x="1141" y="184"/>
                    <a:pt x="1143" y="178"/>
                    <a:pt x="1143" y="175"/>
                  </a:cubicBezTo>
                  <a:lnTo>
                    <a:pt x="1143" y="175"/>
                  </a:lnTo>
                  <a:cubicBezTo>
                    <a:pt x="1143" y="175"/>
                    <a:pt x="1143" y="175"/>
                    <a:pt x="1143" y="175"/>
                  </a:cubicBezTo>
                  <a:lnTo>
                    <a:pt x="1143" y="175"/>
                  </a:lnTo>
                  <a:lnTo>
                    <a:pt x="1143" y="174"/>
                  </a:lnTo>
                  <a:lnTo>
                    <a:pt x="1143" y="174"/>
                  </a:lnTo>
                  <a:cubicBezTo>
                    <a:pt x="1143" y="174"/>
                    <a:pt x="1143" y="175"/>
                    <a:pt x="1143" y="175"/>
                  </a:cubicBezTo>
                  <a:lnTo>
                    <a:pt x="1143" y="175"/>
                  </a:lnTo>
                  <a:cubicBezTo>
                    <a:pt x="1143" y="175"/>
                    <a:pt x="1143" y="175"/>
                    <a:pt x="1143" y="175"/>
                  </a:cubicBezTo>
                  <a:lnTo>
                    <a:pt x="1143" y="175"/>
                  </a:lnTo>
                  <a:lnTo>
                    <a:pt x="1138" y="190"/>
                  </a:lnTo>
                  <a:lnTo>
                    <a:pt x="1138" y="190"/>
                  </a:lnTo>
                  <a:cubicBezTo>
                    <a:pt x="1138" y="188"/>
                    <a:pt x="1138" y="187"/>
                    <a:pt x="1138" y="186"/>
                  </a:cubicBezTo>
                  <a:lnTo>
                    <a:pt x="1138" y="186"/>
                  </a:lnTo>
                  <a:cubicBezTo>
                    <a:pt x="1135" y="193"/>
                    <a:pt x="1132" y="196"/>
                    <a:pt x="1132" y="196"/>
                  </a:cubicBezTo>
                  <a:cubicBezTo>
                    <a:pt x="1143" y="163"/>
                    <a:pt x="1132" y="185"/>
                    <a:pt x="1143" y="157"/>
                  </a:cubicBezTo>
                  <a:lnTo>
                    <a:pt x="1143" y="157"/>
                  </a:lnTo>
                  <a:cubicBezTo>
                    <a:pt x="1142" y="160"/>
                    <a:pt x="1141" y="161"/>
                    <a:pt x="1140" y="161"/>
                  </a:cubicBezTo>
                  <a:cubicBezTo>
                    <a:pt x="1137" y="161"/>
                    <a:pt x="1137" y="151"/>
                    <a:pt x="1137" y="151"/>
                  </a:cubicBezTo>
                  <a:cubicBezTo>
                    <a:pt x="1137" y="151"/>
                    <a:pt x="1137" y="146"/>
                    <a:pt x="1137" y="140"/>
                  </a:cubicBezTo>
                  <a:lnTo>
                    <a:pt x="1132" y="151"/>
                  </a:lnTo>
                  <a:cubicBezTo>
                    <a:pt x="1131" y="155"/>
                    <a:pt x="1130" y="156"/>
                    <a:pt x="1130" y="156"/>
                  </a:cubicBezTo>
                  <a:cubicBezTo>
                    <a:pt x="1130" y="156"/>
                    <a:pt x="1134" y="142"/>
                    <a:pt x="1133" y="142"/>
                  </a:cubicBezTo>
                  <a:lnTo>
                    <a:pt x="1133" y="142"/>
                  </a:lnTo>
                  <a:cubicBezTo>
                    <a:pt x="1133" y="142"/>
                    <a:pt x="1133" y="143"/>
                    <a:pt x="1132" y="146"/>
                  </a:cubicBezTo>
                  <a:cubicBezTo>
                    <a:pt x="1126" y="146"/>
                    <a:pt x="1126" y="151"/>
                    <a:pt x="1126" y="157"/>
                  </a:cubicBezTo>
                  <a:cubicBezTo>
                    <a:pt x="1126" y="151"/>
                    <a:pt x="1126" y="151"/>
                    <a:pt x="1126" y="146"/>
                  </a:cubicBezTo>
                  <a:cubicBezTo>
                    <a:pt x="1122" y="150"/>
                    <a:pt x="1121" y="156"/>
                    <a:pt x="1121" y="156"/>
                  </a:cubicBezTo>
                  <a:cubicBezTo>
                    <a:pt x="1121" y="156"/>
                    <a:pt x="1121" y="155"/>
                    <a:pt x="1121" y="151"/>
                  </a:cubicBezTo>
                  <a:lnTo>
                    <a:pt x="1121" y="146"/>
                  </a:lnTo>
                  <a:cubicBezTo>
                    <a:pt x="1121" y="140"/>
                    <a:pt x="1121" y="140"/>
                    <a:pt x="1126" y="140"/>
                  </a:cubicBezTo>
                  <a:cubicBezTo>
                    <a:pt x="1126" y="140"/>
                    <a:pt x="1132" y="146"/>
                    <a:pt x="1126" y="146"/>
                  </a:cubicBezTo>
                  <a:lnTo>
                    <a:pt x="1132" y="146"/>
                  </a:lnTo>
                  <a:lnTo>
                    <a:pt x="1132" y="140"/>
                  </a:lnTo>
                  <a:cubicBezTo>
                    <a:pt x="1137" y="140"/>
                    <a:pt x="1137" y="140"/>
                    <a:pt x="1137" y="135"/>
                  </a:cubicBezTo>
                  <a:lnTo>
                    <a:pt x="1149" y="135"/>
                  </a:lnTo>
                  <a:lnTo>
                    <a:pt x="1143" y="146"/>
                  </a:lnTo>
                  <a:cubicBezTo>
                    <a:pt x="1154" y="146"/>
                    <a:pt x="1154" y="140"/>
                    <a:pt x="1160" y="129"/>
                  </a:cubicBezTo>
                  <a:cubicBezTo>
                    <a:pt x="1161" y="128"/>
                    <a:pt x="1164" y="127"/>
                    <a:pt x="1166" y="127"/>
                  </a:cubicBezTo>
                  <a:cubicBezTo>
                    <a:pt x="1173" y="127"/>
                    <a:pt x="1182" y="132"/>
                    <a:pt x="1182" y="140"/>
                  </a:cubicBezTo>
                  <a:cubicBezTo>
                    <a:pt x="1182" y="129"/>
                    <a:pt x="1188" y="123"/>
                    <a:pt x="1199" y="123"/>
                  </a:cubicBezTo>
                  <a:lnTo>
                    <a:pt x="1199" y="123"/>
                  </a:lnTo>
                  <a:cubicBezTo>
                    <a:pt x="1199" y="129"/>
                    <a:pt x="1193" y="129"/>
                    <a:pt x="1193" y="135"/>
                  </a:cubicBezTo>
                  <a:cubicBezTo>
                    <a:pt x="1195" y="135"/>
                    <a:pt x="1197" y="135"/>
                    <a:pt x="1199" y="135"/>
                  </a:cubicBezTo>
                  <a:cubicBezTo>
                    <a:pt x="1214" y="135"/>
                    <a:pt x="1220" y="121"/>
                    <a:pt x="1231" y="121"/>
                  </a:cubicBezTo>
                  <a:cubicBezTo>
                    <a:pt x="1233" y="121"/>
                    <a:pt x="1235" y="122"/>
                    <a:pt x="1238" y="123"/>
                  </a:cubicBezTo>
                  <a:cubicBezTo>
                    <a:pt x="1238" y="129"/>
                    <a:pt x="1238" y="129"/>
                    <a:pt x="1244" y="129"/>
                  </a:cubicBezTo>
                  <a:cubicBezTo>
                    <a:pt x="1227" y="135"/>
                    <a:pt x="1210" y="135"/>
                    <a:pt x="1216" y="135"/>
                  </a:cubicBezTo>
                  <a:cubicBezTo>
                    <a:pt x="1216" y="146"/>
                    <a:pt x="1227" y="146"/>
                    <a:pt x="1221" y="163"/>
                  </a:cubicBezTo>
                  <a:cubicBezTo>
                    <a:pt x="1226" y="153"/>
                    <a:pt x="1240" y="134"/>
                    <a:pt x="1251" y="134"/>
                  </a:cubicBezTo>
                  <a:cubicBezTo>
                    <a:pt x="1253" y="134"/>
                    <a:pt x="1254" y="134"/>
                    <a:pt x="1255" y="135"/>
                  </a:cubicBezTo>
                  <a:cubicBezTo>
                    <a:pt x="1261" y="135"/>
                    <a:pt x="1261" y="135"/>
                    <a:pt x="1261" y="140"/>
                  </a:cubicBezTo>
                  <a:lnTo>
                    <a:pt x="1283" y="140"/>
                  </a:lnTo>
                  <a:cubicBezTo>
                    <a:pt x="1283" y="142"/>
                    <a:pt x="1282" y="143"/>
                    <a:pt x="1282" y="143"/>
                  </a:cubicBezTo>
                  <a:cubicBezTo>
                    <a:pt x="1280" y="143"/>
                    <a:pt x="1277" y="140"/>
                    <a:pt x="1277" y="140"/>
                  </a:cubicBezTo>
                  <a:lnTo>
                    <a:pt x="1277" y="140"/>
                  </a:lnTo>
                  <a:cubicBezTo>
                    <a:pt x="1277" y="146"/>
                    <a:pt x="1282" y="147"/>
                    <a:pt x="1287" y="147"/>
                  </a:cubicBezTo>
                  <a:cubicBezTo>
                    <a:pt x="1291" y="147"/>
                    <a:pt x="1297" y="146"/>
                    <a:pt x="1300" y="146"/>
                  </a:cubicBezTo>
                  <a:cubicBezTo>
                    <a:pt x="1294" y="129"/>
                    <a:pt x="1305" y="135"/>
                    <a:pt x="1294" y="123"/>
                  </a:cubicBezTo>
                  <a:lnTo>
                    <a:pt x="1289" y="123"/>
                  </a:lnTo>
                  <a:cubicBezTo>
                    <a:pt x="1283" y="123"/>
                    <a:pt x="1277" y="129"/>
                    <a:pt x="1272" y="129"/>
                  </a:cubicBezTo>
                  <a:cubicBezTo>
                    <a:pt x="1276" y="125"/>
                    <a:pt x="1280" y="119"/>
                    <a:pt x="1283" y="119"/>
                  </a:cubicBezTo>
                  <a:cubicBezTo>
                    <a:pt x="1285" y="119"/>
                    <a:pt x="1287" y="120"/>
                    <a:pt x="1289" y="123"/>
                  </a:cubicBezTo>
                  <a:cubicBezTo>
                    <a:pt x="1294" y="112"/>
                    <a:pt x="1294" y="101"/>
                    <a:pt x="1300" y="101"/>
                  </a:cubicBezTo>
                  <a:cubicBezTo>
                    <a:pt x="1305" y="118"/>
                    <a:pt x="1328" y="123"/>
                    <a:pt x="1328" y="135"/>
                  </a:cubicBezTo>
                  <a:cubicBezTo>
                    <a:pt x="1350" y="129"/>
                    <a:pt x="1378" y="129"/>
                    <a:pt x="1389" y="101"/>
                  </a:cubicBezTo>
                  <a:cubicBezTo>
                    <a:pt x="1395" y="101"/>
                    <a:pt x="1395" y="112"/>
                    <a:pt x="1395" y="112"/>
                  </a:cubicBezTo>
                  <a:cubicBezTo>
                    <a:pt x="1395" y="114"/>
                    <a:pt x="1394" y="116"/>
                    <a:pt x="1393" y="116"/>
                  </a:cubicBezTo>
                  <a:lnTo>
                    <a:pt x="1393" y="116"/>
                  </a:lnTo>
                  <a:cubicBezTo>
                    <a:pt x="1405" y="113"/>
                    <a:pt x="1423" y="116"/>
                    <a:pt x="1423" y="101"/>
                  </a:cubicBezTo>
                  <a:lnTo>
                    <a:pt x="1423" y="101"/>
                  </a:lnTo>
                  <a:cubicBezTo>
                    <a:pt x="1440" y="107"/>
                    <a:pt x="1417" y="112"/>
                    <a:pt x="1434" y="112"/>
                  </a:cubicBezTo>
                  <a:lnTo>
                    <a:pt x="1434" y="118"/>
                  </a:lnTo>
                  <a:cubicBezTo>
                    <a:pt x="1440" y="121"/>
                    <a:pt x="1446" y="123"/>
                    <a:pt x="1451" y="123"/>
                  </a:cubicBezTo>
                  <a:cubicBezTo>
                    <a:pt x="1473" y="123"/>
                    <a:pt x="1491" y="97"/>
                    <a:pt x="1515" y="97"/>
                  </a:cubicBezTo>
                  <a:cubicBezTo>
                    <a:pt x="1523" y="97"/>
                    <a:pt x="1531" y="100"/>
                    <a:pt x="1541" y="107"/>
                  </a:cubicBezTo>
                  <a:cubicBezTo>
                    <a:pt x="1535" y="101"/>
                    <a:pt x="1535" y="101"/>
                    <a:pt x="1535" y="101"/>
                  </a:cubicBezTo>
                  <a:lnTo>
                    <a:pt x="1535" y="101"/>
                  </a:lnTo>
                  <a:cubicBezTo>
                    <a:pt x="1544" y="103"/>
                    <a:pt x="1554" y="104"/>
                    <a:pt x="1563" y="104"/>
                  </a:cubicBezTo>
                  <a:cubicBezTo>
                    <a:pt x="1586" y="104"/>
                    <a:pt x="1608" y="99"/>
                    <a:pt x="1630" y="99"/>
                  </a:cubicBezTo>
                  <a:cubicBezTo>
                    <a:pt x="1648" y="99"/>
                    <a:pt x="1665" y="102"/>
                    <a:pt x="1681" y="112"/>
                  </a:cubicBezTo>
                  <a:cubicBezTo>
                    <a:pt x="1684" y="113"/>
                    <a:pt x="1686" y="114"/>
                    <a:pt x="1689" y="114"/>
                  </a:cubicBezTo>
                  <a:cubicBezTo>
                    <a:pt x="1698" y="114"/>
                    <a:pt x="1700" y="106"/>
                    <a:pt x="1709" y="101"/>
                  </a:cubicBezTo>
                  <a:lnTo>
                    <a:pt x="1709" y="112"/>
                  </a:lnTo>
                  <a:lnTo>
                    <a:pt x="1725" y="95"/>
                  </a:lnTo>
                  <a:cubicBezTo>
                    <a:pt x="1728" y="94"/>
                    <a:pt x="1730" y="94"/>
                    <a:pt x="1732" y="94"/>
                  </a:cubicBezTo>
                  <a:close/>
                  <a:moveTo>
                    <a:pt x="1025" y="219"/>
                  </a:moveTo>
                  <a:cubicBezTo>
                    <a:pt x="1024" y="223"/>
                    <a:pt x="1023" y="227"/>
                    <a:pt x="1023" y="227"/>
                  </a:cubicBezTo>
                  <a:cubicBezTo>
                    <a:pt x="1024" y="227"/>
                    <a:pt x="1024" y="227"/>
                    <a:pt x="1025" y="224"/>
                  </a:cubicBezTo>
                  <a:cubicBezTo>
                    <a:pt x="1025" y="224"/>
                    <a:pt x="1025" y="224"/>
                    <a:pt x="1025" y="219"/>
                  </a:cubicBezTo>
                  <a:close/>
                  <a:moveTo>
                    <a:pt x="998" y="228"/>
                  </a:moveTo>
                  <a:cubicBezTo>
                    <a:pt x="997" y="228"/>
                    <a:pt x="997" y="229"/>
                    <a:pt x="997" y="230"/>
                  </a:cubicBezTo>
                  <a:lnTo>
                    <a:pt x="997" y="230"/>
                  </a:lnTo>
                  <a:cubicBezTo>
                    <a:pt x="997" y="230"/>
                    <a:pt x="997" y="229"/>
                    <a:pt x="998" y="228"/>
                  </a:cubicBezTo>
                  <a:close/>
                  <a:moveTo>
                    <a:pt x="1031" y="213"/>
                  </a:moveTo>
                  <a:lnTo>
                    <a:pt x="1025" y="230"/>
                  </a:lnTo>
                  <a:lnTo>
                    <a:pt x="1025" y="230"/>
                  </a:lnTo>
                  <a:cubicBezTo>
                    <a:pt x="1025" y="230"/>
                    <a:pt x="1031" y="219"/>
                    <a:pt x="1031" y="213"/>
                  </a:cubicBezTo>
                  <a:close/>
                  <a:moveTo>
                    <a:pt x="1037" y="230"/>
                  </a:moveTo>
                  <a:lnTo>
                    <a:pt x="1034" y="235"/>
                  </a:lnTo>
                  <a:lnTo>
                    <a:pt x="1034" y="235"/>
                  </a:lnTo>
                  <a:cubicBezTo>
                    <a:pt x="1037" y="233"/>
                    <a:pt x="1037" y="230"/>
                    <a:pt x="1037" y="230"/>
                  </a:cubicBezTo>
                  <a:close/>
                  <a:moveTo>
                    <a:pt x="997" y="224"/>
                  </a:moveTo>
                  <a:cubicBezTo>
                    <a:pt x="997" y="224"/>
                    <a:pt x="992" y="230"/>
                    <a:pt x="992" y="235"/>
                  </a:cubicBezTo>
                  <a:cubicBezTo>
                    <a:pt x="997" y="224"/>
                    <a:pt x="997" y="224"/>
                    <a:pt x="997" y="224"/>
                  </a:cubicBezTo>
                  <a:close/>
                  <a:moveTo>
                    <a:pt x="1003" y="219"/>
                  </a:moveTo>
                  <a:cubicBezTo>
                    <a:pt x="999" y="222"/>
                    <a:pt x="998" y="226"/>
                    <a:pt x="998" y="228"/>
                  </a:cubicBezTo>
                  <a:lnTo>
                    <a:pt x="998" y="228"/>
                  </a:lnTo>
                  <a:cubicBezTo>
                    <a:pt x="999" y="224"/>
                    <a:pt x="1003" y="224"/>
                    <a:pt x="1003" y="219"/>
                  </a:cubicBezTo>
                  <a:lnTo>
                    <a:pt x="1003" y="219"/>
                  </a:lnTo>
                  <a:cubicBezTo>
                    <a:pt x="1003" y="224"/>
                    <a:pt x="997" y="230"/>
                    <a:pt x="997" y="235"/>
                  </a:cubicBezTo>
                  <a:cubicBezTo>
                    <a:pt x="1003" y="224"/>
                    <a:pt x="1003" y="224"/>
                    <a:pt x="1003" y="219"/>
                  </a:cubicBezTo>
                  <a:lnTo>
                    <a:pt x="1003" y="219"/>
                  </a:lnTo>
                  <a:cubicBezTo>
                    <a:pt x="1003" y="219"/>
                    <a:pt x="1003" y="219"/>
                    <a:pt x="1003" y="219"/>
                  </a:cubicBezTo>
                  <a:close/>
                  <a:moveTo>
                    <a:pt x="1009" y="219"/>
                  </a:moveTo>
                  <a:cubicBezTo>
                    <a:pt x="1009" y="219"/>
                    <a:pt x="1003" y="230"/>
                    <a:pt x="1003" y="235"/>
                  </a:cubicBezTo>
                  <a:cubicBezTo>
                    <a:pt x="1003" y="235"/>
                    <a:pt x="1009" y="219"/>
                    <a:pt x="1009" y="219"/>
                  </a:cubicBezTo>
                  <a:close/>
                  <a:moveTo>
                    <a:pt x="1076" y="230"/>
                  </a:moveTo>
                  <a:lnTo>
                    <a:pt x="1076" y="230"/>
                  </a:lnTo>
                  <a:cubicBezTo>
                    <a:pt x="1076" y="230"/>
                    <a:pt x="1076" y="230"/>
                    <a:pt x="1076" y="230"/>
                  </a:cubicBezTo>
                  <a:lnTo>
                    <a:pt x="1076" y="230"/>
                  </a:lnTo>
                  <a:lnTo>
                    <a:pt x="1073" y="235"/>
                  </a:lnTo>
                  <a:cubicBezTo>
                    <a:pt x="1073" y="234"/>
                    <a:pt x="1073" y="233"/>
                    <a:pt x="1076" y="230"/>
                  </a:cubicBezTo>
                  <a:lnTo>
                    <a:pt x="1076" y="230"/>
                  </a:lnTo>
                  <a:cubicBezTo>
                    <a:pt x="1076" y="230"/>
                    <a:pt x="1076" y="230"/>
                    <a:pt x="1076" y="230"/>
                  </a:cubicBezTo>
                  <a:close/>
                  <a:moveTo>
                    <a:pt x="1020" y="213"/>
                  </a:moveTo>
                  <a:lnTo>
                    <a:pt x="1020" y="213"/>
                  </a:lnTo>
                  <a:cubicBezTo>
                    <a:pt x="1014" y="230"/>
                    <a:pt x="1020" y="213"/>
                    <a:pt x="1009" y="235"/>
                  </a:cubicBezTo>
                  <a:cubicBezTo>
                    <a:pt x="1009" y="237"/>
                    <a:pt x="1009" y="237"/>
                    <a:pt x="1009" y="237"/>
                  </a:cubicBezTo>
                  <a:cubicBezTo>
                    <a:pt x="1011" y="237"/>
                    <a:pt x="1014" y="230"/>
                    <a:pt x="1014" y="230"/>
                  </a:cubicBezTo>
                  <a:cubicBezTo>
                    <a:pt x="1020" y="224"/>
                    <a:pt x="1020" y="219"/>
                    <a:pt x="1020" y="213"/>
                  </a:cubicBezTo>
                  <a:close/>
                  <a:moveTo>
                    <a:pt x="1090" y="238"/>
                  </a:moveTo>
                  <a:cubicBezTo>
                    <a:pt x="1090" y="239"/>
                    <a:pt x="1088" y="240"/>
                    <a:pt x="1087" y="241"/>
                  </a:cubicBezTo>
                  <a:lnTo>
                    <a:pt x="1091" y="241"/>
                  </a:lnTo>
                  <a:cubicBezTo>
                    <a:pt x="1091" y="239"/>
                    <a:pt x="1091" y="238"/>
                    <a:pt x="1090" y="238"/>
                  </a:cubicBezTo>
                  <a:close/>
                  <a:moveTo>
                    <a:pt x="1917" y="231"/>
                  </a:moveTo>
                  <a:cubicBezTo>
                    <a:pt x="1919" y="235"/>
                    <a:pt x="1922" y="239"/>
                    <a:pt x="1927" y="241"/>
                  </a:cubicBezTo>
                  <a:lnTo>
                    <a:pt x="1917" y="231"/>
                  </a:lnTo>
                  <a:close/>
                  <a:moveTo>
                    <a:pt x="1076" y="230"/>
                  </a:moveTo>
                  <a:cubicBezTo>
                    <a:pt x="1076" y="230"/>
                    <a:pt x="1070" y="247"/>
                    <a:pt x="1070" y="247"/>
                  </a:cubicBezTo>
                  <a:lnTo>
                    <a:pt x="1070" y="244"/>
                  </a:lnTo>
                  <a:lnTo>
                    <a:pt x="1070" y="244"/>
                  </a:lnTo>
                  <a:cubicBezTo>
                    <a:pt x="1073" y="237"/>
                    <a:pt x="1076" y="230"/>
                    <a:pt x="1076" y="230"/>
                  </a:cubicBezTo>
                  <a:close/>
                  <a:moveTo>
                    <a:pt x="1106" y="262"/>
                  </a:moveTo>
                  <a:lnTo>
                    <a:pt x="1106" y="262"/>
                  </a:lnTo>
                  <a:cubicBezTo>
                    <a:pt x="1106" y="262"/>
                    <a:pt x="1105" y="262"/>
                    <a:pt x="1104" y="263"/>
                  </a:cubicBezTo>
                  <a:cubicBezTo>
                    <a:pt x="1104" y="265"/>
                    <a:pt x="1104" y="266"/>
                    <a:pt x="1104" y="269"/>
                  </a:cubicBezTo>
                  <a:cubicBezTo>
                    <a:pt x="1104" y="269"/>
                    <a:pt x="1107" y="262"/>
                    <a:pt x="1106" y="262"/>
                  </a:cubicBezTo>
                  <a:close/>
                  <a:moveTo>
                    <a:pt x="1173" y="267"/>
                  </a:moveTo>
                  <a:lnTo>
                    <a:pt x="1171" y="269"/>
                  </a:lnTo>
                  <a:lnTo>
                    <a:pt x="1171" y="275"/>
                  </a:lnTo>
                  <a:cubicBezTo>
                    <a:pt x="1172" y="271"/>
                    <a:pt x="1173" y="268"/>
                    <a:pt x="1173" y="267"/>
                  </a:cubicBezTo>
                  <a:close/>
                  <a:moveTo>
                    <a:pt x="1131" y="271"/>
                  </a:moveTo>
                  <a:cubicBezTo>
                    <a:pt x="1130" y="273"/>
                    <a:pt x="1130" y="274"/>
                    <a:pt x="1129" y="275"/>
                  </a:cubicBezTo>
                  <a:lnTo>
                    <a:pt x="1129" y="275"/>
                  </a:lnTo>
                  <a:cubicBezTo>
                    <a:pt x="1130" y="275"/>
                    <a:pt x="1131" y="275"/>
                    <a:pt x="1132" y="275"/>
                  </a:cubicBezTo>
                  <a:cubicBezTo>
                    <a:pt x="1132" y="272"/>
                    <a:pt x="1131" y="271"/>
                    <a:pt x="1131" y="271"/>
                  </a:cubicBezTo>
                  <a:close/>
                  <a:moveTo>
                    <a:pt x="1150" y="276"/>
                  </a:moveTo>
                  <a:lnTo>
                    <a:pt x="1150" y="276"/>
                  </a:lnTo>
                  <a:cubicBezTo>
                    <a:pt x="1149" y="278"/>
                    <a:pt x="1149" y="279"/>
                    <a:pt x="1149" y="280"/>
                  </a:cubicBezTo>
                  <a:cubicBezTo>
                    <a:pt x="1149" y="279"/>
                    <a:pt x="1149" y="277"/>
                    <a:pt x="1150" y="276"/>
                  </a:cubicBezTo>
                  <a:close/>
                  <a:moveTo>
                    <a:pt x="790" y="286"/>
                  </a:moveTo>
                  <a:cubicBezTo>
                    <a:pt x="790" y="291"/>
                    <a:pt x="790" y="295"/>
                    <a:pt x="791" y="298"/>
                  </a:cubicBezTo>
                  <a:lnTo>
                    <a:pt x="791" y="298"/>
                  </a:lnTo>
                  <a:cubicBezTo>
                    <a:pt x="792" y="296"/>
                    <a:pt x="792" y="293"/>
                    <a:pt x="790" y="286"/>
                  </a:cubicBezTo>
                  <a:close/>
                  <a:moveTo>
                    <a:pt x="729" y="420"/>
                  </a:moveTo>
                  <a:lnTo>
                    <a:pt x="729" y="420"/>
                  </a:lnTo>
                  <a:cubicBezTo>
                    <a:pt x="729" y="420"/>
                    <a:pt x="729" y="420"/>
                    <a:pt x="729" y="420"/>
                  </a:cubicBezTo>
                  <a:close/>
                  <a:moveTo>
                    <a:pt x="734" y="420"/>
                  </a:moveTo>
                  <a:lnTo>
                    <a:pt x="734" y="420"/>
                  </a:lnTo>
                  <a:cubicBezTo>
                    <a:pt x="736" y="424"/>
                    <a:pt x="737" y="424"/>
                    <a:pt x="738" y="424"/>
                  </a:cubicBezTo>
                  <a:cubicBezTo>
                    <a:pt x="739" y="424"/>
                    <a:pt x="740" y="424"/>
                    <a:pt x="741" y="424"/>
                  </a:cubicBezTo>
                  <a:lnTo>
                    <a:pt x="741" y="424"/>
                  </a:lnTo>
                  <a:lnTo>
                    <a:pt x="742" y="424"/>
                  </a:lnTo>
                  <a:lnTo>
                    <a:pt x="742" y="424"/>
                  </a:lnTo>
                  <a:cubicBezTo>
                    <a:pt x="742" y="424"/>
                    <a:pt x="741" y="424"/>
                    <a:pt x="741" y="424"/>
                  </a:cubicBezTo>
                  <a:cubicBezTo>
                    <a:pt x="741" y="424"/>
                    <a:pt x="741" y="424"/>
                    <a:pt x="741" y="424"/>
                  </a:cubicBezTo>
                  <a:lnTo>
                    <a:pt x="741" y="424"/>
                  </a:lnTo>
                  <a:lnTo>
                    <a:pt x="734" y="420"/>
                  </a:lnTo>
                  <a:close/>
                  <a:moveTo>
                    <a:pt x="1076" y="700"/>
                  </a:moveTo>
                  <a:lnTo>
                    <a:pt x="1076" y="700"/>
                  </a:lnTo>
                  <a:cubicBezTo>
                    <a:pt x="1074" y="702"/>
                    <a:pt x="1073" y="704"/>
                    <a:pt x="1073" y="704"/>
                  </a:cubicBezTo>
                  <a:lnTo>
                    <a:pt x="1073" y="704"/>
                  </a:lnTo>
                  <a:cubicBezTo>
                    <a:pt x="1074" y="703"/>
                    <a:pt x="1075" y="702"/>
                    <a:pt x="1076" y="700"/>
                  </a:cubicBezTo>
                  <a:close/>
                  <a:moveTo>
                    <a:pt x="724" y="765"/>
                  </a:moveTo>
                  <a:lnTo>
                    <a:pt x="724" y="765"/>
                  </a:lnTo>
                  <a:cubicBezTo>
                    <a:pt x="724" y="766"/>
                    <a:pt x="724" y="767"/>
                    <a:pt x="723" y="768"/>
                  </a:cubicBezTo>
                  <a:cubicBezTo>
                    <a:pt x="724" y="766"/>
                    <a:pt x="725" y="766"/>
                    <a:pt x="724" y="765"/>
                  </a:cubicBezTo>
                  <a:close/>
                  <a:moveTo>
                    <a:pt x="2168" y="1008"/>
                  </a:moveTo>
                  <a:lnTo>
                    <a:pt x="2174" y="1020"/>
                  </a:lnTo>
                  <a:cubicBezTo>
                    <a:pt x="2172" y="1016"/>
                    <a:pt x="2170" y="1012"/>
                    <a:pt x="2169" y="1008"/>
                  </a:cubicBezTo>
                  <a:lnTo>
                    <a:pt x="2169" y="1008"/>
                  </a:lnTo>
                  <a:cubicBezTo>
                    <a:pt x="2169" y="1008"/>
                    <a:pt x="2168" y="1008"/>
                    <a:pt x="2168" y="1008"/>
                  </a:cubicBezTo>
                  <a:close/>
                  <a:moveTo>
                    <a:pt x="513" y="1169"/>
                  </a:moveTo>
                  <a:cubicBezTo>
                    <a:pt x="520" y="1176"/>
                    <a:pt x="517" y="1176"/>
                    <a:pt x="527" y="1176"/>
                  </a:cubicBezTo>
                  <a:cubicBezTo>
                    <a:pt x="527" y="1173"/>
                    <a:pt x="519" y="1172"/>
                    <a:pt x="513" y="1169"/>
                  </a:cubicBezTo>
                  <a:close/>
                  <a:moveTo>
                    <a:pt x="2356" y="1405"/>
                  </a:moveTo>
                  <a:cubicBezTo>
                    <a:pt x="2358" y="1409"/>
                    <a:pt x="2361" y="1412"/>
                    <a:pt x="2364" y="1412"/>
                  </a:cubicBezTo>
                  <a:cubicBezTo>
                    <a:pt x="2362" y="1408"/>
                    <a:pt x="2359" y="1406"/>
                    <a:pt x="2356" y="1405"/>
                  </a:cubicBezTo>
                  <a:close/>
                  <a:moveTo>
                    <a:pt x="241" y="1647"/>
                  </a:moveTo>
                  <a:cubicBezTo>
                    <a:pt x="241" y="1652"/>
                    <a:pt x="230" y="1658"/>
                    <a:pt x="241" y="1664"/>
                  </a:cubicBezTo>
                  <a:lnTo>
                    <a:pt x="241" y="1658"/>
                  </a:lnTo>
                  <a:cubicBezTo>
                    <a:pt x="241" y="1658"/>
                    <a:pt x="241" y="1652"/>
                    <a:pt x="241" y="1647"/>
                  </a:cubicBezTo>
                  <a:close/>
                  <a:moveTo>
                    <a:pt x="225" y="1686"/>
                  </a:moveTo>
                  <a:lnTo>
                    <a:pt x="225" y="1686"/>
                  </a:lnTo>
                  <a:cubicBezTo>
                    <a:pt x="225" y="1686"/>
                    <a:pt x="227" y="1689"/>
                    <a:pt x="231" y="1690"/>
                  </a:cubicBezTo>
                  <a:lnTo>
                    <a:pt x="231" y="1690"/>
                  </a:lnTo>
                  <a:cubicBezTo>
                    <a:pt x="229" y="1689"/>
                    <a:pt x="227" y="1688"/>
                    <a:pt x="225" y="1686"/>
                  </a:cubicBezTo>
                  <a:close/>
                  <a:moveTo>
                    <a:pt x="231" y="1690"/>
                  </a:moveTo>
                  <a:lnTo>
                    <a:pt x="231" y="1690"/>
                  </a:lnTo>
                  <a:cubicBezTo>
                    <a:pt x="232" y="1691"/>
                    <a:pt x="234" y="1692"/>
                    <a:pt x="235" y="1692"/>
                  </a:cubicBezTo>
                  <a:lnTo>
                    <a:pt x="235" y="1692"/>
                  </a:lnTo>
                  <a:cubicBezTo>
                    <a:pt x="235" y="1692"/>
                    <a:pt x="235" y="1692"/>
                    <a:pt x="236" y="1692"/>
                  </a:cubicBezTo>
                  <a:cubicBezTo>
                    <a:pt x="234" y="1692"/>
                    <a:pt x="232" y="1691"/>
                    <a:pt x="231" y="1690"/>
                  </a:cubicBezTo>
                  <a:close/>
                  <a:moveTo>
                    <a:pt x="315" y="1750"/>
                  </a:moveTo>
                  <a:lnTo>
                    <a:pt x="315" y="1750"/>
                  </a:lnTo>
                  <a:cubicBezTo>
                    <a:pt x="314" y="1751"/>
                    <a:pt x="314" y="1752"/>
                    <a:pt x="314" y="1753"/>
                  </a:cubicBezTo>
                  <a:cubicBezTo>
                    <a:pt x="315" y="1752"/>
                    <a:pt x="315" y="1751"/>
                    <a:pt x="315" y="1750"/>
                  </a:cubicBezTo>
                  <a:close/>
                  <a:moveTo>
                    <a:pt x="236" y="1888"/>
                  </a:moveTo>
                  <a:cubicBezTo>
                    <a:pt x="236" y="1888"/>
                    <a:pt x="236" y="1888"/>
                    <a:pt x="236" y="1888"/>
                  </a:cubicBezTo>
                  <a:lnTo>
                    <a:pt x="236" y="1888"/>
                  </a:lnTo>
                  <a:cubicBezTo>
                    <a:pt x="236" y="1888"/>
                    <a:pt x="236" y="1888"/>
                    <a:pt x="236" y="1888"/>
                  </a:cubicBezTo>
                  <a:close/>
                  <a:moveTo>
                    <a:pt x="236" y="1888"/>
                  </a:moveTo>
                  <a:cubicBezTo>
                    <a:pt x="236" y="1889"/>
                    <a:pt x="237" y="1890"/>
                    <a:pt x="238" y="1890"/>
                  </a:cubicBezTo>
                  <a:cubicBezTo>
                    <a:pt x="239" y="1890"/>
                    <a:pt x="240" y="1889"/>
                    <a:pt x="241" y="1888"/>
                  </a:cubicBezTo>
                  <a:close/>
                  <a:moveTo>
                    <a:pt x="1569" y="1904"/>
                  </a:moveTo>
                  <a:cubicBezTo>
                    <a:pt x="1569" y="1910"/>
                    <a:pt x="1569" y="1910"/>
                    <a:pt x="1557" y="1910"/>
                  </a:cubicBezTo>
                  <a:cubicBezTo>
                    <a:pt x="1563" y="1910"/>
                    <a:pt x="1546" y="1910"/>
                    <a:pt x="1535" y="1904"/>
                  </a:cubicBezTo>
                  <a:close/>
                  <a:moveTo>
                    <a:pt x="1709" y="1966"/>
                  </a:moveTo>
                  <a:cubicBezTo>
                    <a:pt x="1709" y="1966"/>
                    <a:pt x="1709" y="1966"/>
                    <a:pt x="1710" y="1967"/>
                  </a:cubicBezTo>
                  <a:lnTo>
                    <a:pt x="1710" y="1967"/>
                  </a:lnTo>
                  <a:cubicBezTo>
                    <a:pt x="1711" y="1966"/>
                    <a:pt x="1711" y="1966"/>
                    <a:pt x="1709" y="1966"/>
                  </a:cubicBezTo>
                  <a:close/>
                  <a:moveTo>
                    <a:pt x="1464" y="1969"/>
                  </a:moveTo>
                  <a:cubicBezTo>
                    <a:pt x="1467" y="1969"/>
                    <a:pt x="1470" y="1970"/>
                    <a:pt x="1473" y="1972"/>
                  </a:cubicBezTo>
                  <a:cubicBezTo>
                    <a:pt x="1468" y="1977"/>
                    <a:pt x="1468" y="1977"/>
                    <a:pt x="1468" y="1977"/>
                  </a:cubicBezTo>
                  <a:lnTo>
                    <a:pt x="1462" y="1972"/>
                  </a:lnTo>
                  <a:cubicBezTo>
                    <a:pt x="1457" y="1972"/>
                    <a:pt x="1451" y="1977"/>
                    <a:pt x="1445" y="1977"/>
                  </a:cubicBezTo>
                  <a:cubicBezTo>
                    <a:pt x="1449" y="1973"/>
                    <a:pt x="1456" y="1969"/>
                    <a:pt x="1464" y="1969"/>
                  </a:cubicBezTo>
                  <a:close/>
                  <a:moveTo>
                    <a:pt x="1513" y="1977"/>
                  </a:moveTo>
                  <a:cubicBezTo>
                    <a:pt x="1512" y="1978"/>
                    <a:pt x="1512" y="1979"/>
                    <a:pt x="1513" y="1979"/>
                  </a:cubicBezTo>
                  <a:lnTo>
                    <a:pt x="1513" y="1979"/>
                  </a:lnTo>
                  <a:cubicBezTo>
                    <a:pt x="1513" y="1979"/>
                    <a:pt x="1513" y="1978"/>
                    <a:pt x="1513" y="1977"/>
                  </a:cubicBezTo>
                  <a:close/>
                  <a:moveTo>
                    <a:pt x="79" y="2084"/>
                  </a:moveTo>
                  <a:cubicBezTo>
                    <a:pt x="77" y="2084"/>
                    <a:pt x="77" y="2084"/>
                    <a:pt x="78" y="2085"/>
                  </a:cubicBezTo>
                  <a:lnTo>
                    <a:pt x="78" y="2085"/>
                  </a:lnTo>
                  <a:cubicBezTo>
                    <a:pt x="78" y="2085"/>
                    <a:pt x="79" y="2084"/>
                    <a:pt x="79" y="2084"/>
                  </a:cubicBezTo>
                  <a:close/>
                  <a:moveTo>
                    <a:pt x="1541" y="2112"/>
                  </a:moveTo>
                  <a:cubicBezTo>
                    <a:pt x="1541" y="2115"/>
                    <a:pt x="1541" y="2116"/>
                    <a:pt x="1540" y="2117"/>
                  </a:cubicBezTo>
                  <a:lnTo>
                    <a:pt x="1540" y="2117"/>
                  </a:lnTo>
                  <a:cubicBezTo>
                    <a:pt x="1544" y="2115"/>
                    <a:pt x="1541" y="2112"/>
                    <a:pt x="1541" y="2112"/>
                  </a:cubicBezTo>
                  <a:close/>
                  <a:moveTo>
                    <a:pt x="1540" y="2117"/>
                  </a:moveTo>
                  <a:lnTo>
                    <a:pt x="1540" y="2117"/>
                  </a:lnTo>
                  <a:cubicBezTo>
                    <a:pt x="1539" y="2117"/>
                    <a:pt x="1537" y="2117"/>
                    <a:pt x="1535" y="2117"/>
                  </a:cubicBezTo>
                  <a:cubicBezTo>
                    <a:pt x="1538" y="2117"/>
                    <a:pt x="1539" y="2117"/>
                    <a:pt x="1540" y="2117"/>
                  </a:cubicBezTo>
                  <a:close/>
                  <a:moveTo>
                    <a:pt x="1524" y="2140"/>
                  </a:moveTo>
                  <a:lnTo>
                    <a:pt x="1524" y="2140"/>
                  </a:lnTo>
                  <a:cubicBezTo>
                    <a:pt x="1521" y="2141"/>
                    <a:pt x="1519" y="2142"/>
                    <a:pt x="1517" y="2143"/>
                  </a:cubicBezTo>
                  <a:lnTo>
                    <a:pt x="1517" y="2143"/>
                  </a:lnTo>
                  <a:cubicBezTo>
                    <a:pt x="1519" y="2143"/>
                    <a:pt x="1522" y="2142"/>
                    <a:pt x="1524" y="2140"/>
                  </a:cubicBezTo>
                  <a:close/>
                  <a:moveTo>
                    <a:pt x="1462" y="2140"/>
                  </a:moveTo>
                  <a:cubicBezTo>
                    <a:pt x="1457" y="2140"/>
                    <a:pt x="1457" y="2140"/>
                    <a:pt x="1451" y="2145"/>
                  </a:cubicBezTo>
                  <a:cubicBezTo>
                    <a:pt x="1451" y="2140"/>
                    <a:pt x="1451" y="2140"/>
                    <a:pt x="1451" y="2140"/>
                  </a:cubicBezTo>
                  <a:close/>
                  <a:moveTo>
                    <a:pt x="1440" y="2162"/>
                  </a:moveTo>
                  <a:cubicBezTo>
                    <a:pt x="1440" y="2162"/>
                    <a:pt x="1423" y="2168"/>
                    <a:pt x="1429" y="2168"/>
                  </a:cubicBezTo>
                  <a:cubicBezTo>
                    <a:pt x="1429" y="2168"/>
                    <a:pt x="1440" y="2162"/>
                    <a:pt x="1440" y="2162"/>
                  </a:cubicBezTo>
                  <a:close/>
                  <a:moveTo>
                    <a:pt x="1903" y="2259"/>
                  </a:moveTo>
                  <a:lnTo>
                    <a:pt x="1905" y="2263"/>
                  </a:lnTo>
                  <a:cubicBezTo>
                    <a:pt x="1905" y="2261"/>
                    <a:pt x="1904" y="2260"/>
                    <a:pt x="1903" y="2259"/>
                  </a:cubicBezTo>
                  <a:close/>
                  <a:moveTo>
                    <a:pt x="1927" y="2274"/>
                  </a:moveTo>
                  <a:cubicBezTo>
                    <a:pt x="1923" y="2274"/>
                    <a:pt x="1922" y="2274"/>
                    <a:pt x="1922" y="2277"/>
                  </a:cubicBezTo>
                  <a:lnTo>
                    <a:pt x="1922" y="2277"/>
                  </a:lnTo>
                  <a:cubicBezTo>
                    <a:pt x="1923" y="2276"/>
                    <a:pt x="1925" y="2275"/>
                    <a:pt x="1927" y="2274"/>
                  </a:cubicBezTo>
                  <a:close/>
                  <a:moveTo>
                    <a:pt x="2588" y="2280"/>
                  </a:moveTo>
                  <a:lnTo>
                    <a:pt x="2588" y="2280"/>
                  </a:lnTo>
                  <a:cubicBezTo>
                    <a:pt x="2594" y="2291"/>
                    <a:pt x="2600" y="2308"/>
                    <a:pt x="2606" y="2322"/>
                  </a:cubicBezTo>
                  <a:lnTo>
                    <a:pt x="2606" y="2322"/>
                  </a:lnTo>
                  <a:cubicBezTo>
                    <a:pt x="2603" y="2308"/>
                    <a:pt x="2610" y="2297"/>
                    <a:pt x="2610" y="2296"/>
                  </a:cubicBezTo>
                  <a:lnTo>
                    <a:pt x="2610" y="2296"/>
                  </a:lnTo>
                  <a:cubicBezTo>
                    <a:pt x="2610" y="2297"/>
                    <a:pt x="2609" y="2298"/>
                    <a:pt x="2608" y="2298"/>
                  </a:cubicBezTo>
                  <a:cubicBezTo>
                    <a:pt x="2602" y="2298"/>
                    <a:pt x="2593" y="2285"/>
                    <a:pt x="2588" y="2280"/>
                  </a:cubicBezTo>
                  <a:close/>
                  <a:moveTo>
                    <a:pt x="2606" y="2322"/>
                  </a:moveTo>
                  <a:cubicBezTo>
                    <a:pt x="2607" y="2324"/>
                    <a:pt x="2608" y="2327"/>
                    <a:pt x="2610" y="2330"/>
                  </a:cubicBezTo>
                  <a:cubicBezTo>
                    <a:pt x="2611" y="2330"/>
                    <a:pt x="2611" y="2331"/>
                    <a:pt x="2611" y="2331"/>
                  </a:cubicBezTo>
                  <a:lnTo>
                    <a:pt x="2611" y="2331"/>
                  </a:lnTo>
                  <a:cubicBezTo>
                    <a:pt x="2610" y="2328"/>
                    <a:pt x="2608" y="2325"/>
                    <a:pt x="2606" y="2322"/>
                  </a:cubicBezTo>
                  <a:close/>
                  <a:moveTo>
                    <a:pt x="2627" y="2330"/>
                  </a:moveTo>
                  <a:cubicBezTo>
                    <a:pt x="2627" y="2333"/>
                    <a:pt x="2624" y="2334"/>
                    <a:pt x="2621" y="2334"/>
                  </a:cubicBezTo>
                  <a:cubicBezTo>
                    <a:pt x="2618" y="2334"/>
                    <a:pt x="2614" y="2333"/>
                    <a:pt x="2611" y="2331"/>
                  </a:cubicBezTo>
                  <a:lnTo>
                    <a:pt x="2611" y="2331"/>
                  </a:lnTo>
                  <a:cubicBezTo>
                    <a:pt x="2616" y="2339"/>
                    <a:pt x="2621" y="2345"/>
                    <a:pt x="2627" y="2347"/>
                  </a:cubicBezTo>
                  <a:lnTo>
                    <a:pt x="2627" y="2330"/>
                  </a:lnTo>
                  <a:close/>
                  <a:moveTo>
                    <a:pt x="1720" y="2414"/>
                  </a:moveTo>
                  <a:cubicBezTo>
                    <a:pt x="1720" y="2414"/>
                    <a:pt x="1720" y="2414"/>
                    <a:pt x="1720" y="2414"/>
                  </a:cubicBezTo>
                  <a:lnTo>
                    <a:pt x="1720" y="2414"/>
                  </a:lnTo>
                  <a:close/>
                  <a:moveTo>
                    <a:pt x="1878" y="2407"/>
                  </a:moveTo>
                  <a:cubicBezTo>
                    <a:pt x="1877" y="2410"/>
                    <a:pt x="1877" y="2412"/>
                    <a:pt x="1877" y="2420"/>
                  </a:cubicBezTo>
                  <a:cubicBezTo>
                    <a:pt x="1877" y="2416"/>
                    <a:pt x="1878" y="2411"/>
                    <a:pt x="1878" y="2407"/>
                  </a:cubicBezTo>
                  <a:close/>
                  <a:moveTo>
                    <a:pt x="1653" y="2431"/>
                  </a:moveTo>
                  <a:cubicBezTo>
                    <a:pt x="1653" y="2431"/>
                    <a:pt x="1653" y="2431"/>
                    <a:pt x="1653" y="2431"/>
                  </a:cubicBezTo>
                  <a:cubicBezTo>
                    <a:pt x="1653" y="2431"/>
                    <a:pt x="1653" y="2431"/>
                    <a:pt x="1653" y="2431"/>
                  </a:cubicBezTo>
                  <a:close/>
                  <a:moveTo>
                    <a:pt x="1625" y="2442"/>
                  </a:moveTo>
                  <a:cubicBezTo>
                    <a:pt x="1625" y="2442"/>
                    <a:pt x="1625" y="2442"/>
                    <a:pt x="1625" y="2442"/>
                  </a:cubicBezTo>
                  <a:cubicBezTo>
                    <a:pt x="1625" y="2442"/>
                    <a:pt x="1625" y="2442"/>
                    <a:pt x="1625" y="2442"/>
                  </a:cubicBezTo>
                  <a:close/>
                  <a:moveTo>
                    <a:pt x="1765" y="2442"/>
                  </a:moveTo>
                  <a:cubicBezTo>
                    <a:pt x="1765" y="2442"/>
                    <a:pt x="1765" y="2442"/>
                    <a:pt x="1765" y="2442"/>
                  </a:cubicBezTo>
                  <a:cubicBezTo>
                    <a:pt x="1765" y="2442"/>
                    <a:pt x="1765" y="2442"/>
                    <a:pt x="1765" y="2442"/>
                  </a:cubicBezTo>
                  <a:close/>
                  <a:moveTo>
                    <a:pt x="75" y="2447"/>
                  </a:moveTo>
                  <a:cubicBezTo>
                    <a:pt x="74" y="2447"/>
                    <a:pt x="74" y="2448"/>
                    <a:pt x="73" y="2448"/>
                  </a:cubicBezTo>
                  <a:cubicBezTo>
                    <a:pt x="74" y="2448"/>
                    <a:pt x="74" y="2448"/>
                    <a:pt x="75" y="2447"/>
                  </a:cubicBezTo>
                  <a:close/>
                  <a:moveTo>
                    <a:pt x="1677" y="2419"/>
                  </a:moveTo>
                  <a:cubicBezTo>
                    <a:pt x="1676" y="2419"/>
                    <a:pt x="1676" y="2419"/>
                    <a:pt x="1675" y="2420"/>
                  </a:cubicBezTo>
                  <a:cubicBezTo>
                    <a:pt x="1675" y="2431"/>
                    <a:pt x="1675" y="2431"/>
                    <a:pt x="1669" y="2442"/>
                  </a:cubicBezTo>
                  <a:lnTo>
                    <a:pt x="1681" y="2436"/>
                  </a:lnTo>
                  <a:lnTo>
                    <a:pt x="1675" y="2448"/>
                  </a:lnTo>
                  <a:cubicBezTo>
                    <a:pt x="1675" y="2448"/>
                    <a:pt x="1678" y="2445"/>
                    <a:pt x="1679" y="2445"/>
                  </a:cubicBezTo>
                  <a:cubicBezTo>
                    <a:pt x="1680" y="2445"/>
                    <a:pt x="1681" y="2446"/>
                    <a:pt x="1681" y="2448"/>
                  </a:cubicBezTo>
                  <a:cubicBezTo>
                    <a:pt x="1681" y="2436"/>
                    <a:pt x="1686" y="2431"/>
                    <a:pt x="1681" y="2425"/>
                  </a:cubicBezTo>
                  <a:cubicBezTo>
                    <a:pt x="1680" y="2428"/>
                    <a:pt x="1679" y="2428"/>
                    <a:pt x="1678" y="2428"/>
                  </a:cubicBezTo>
                  <a:cubicBezTo>
                    <a:pt x="1677" y="2428"/>
                    <a:pt x="1679" y="2419"/>
                    <a:pt x="1677" y="2419"/>
                  </a:cubicBezTo>
                  <a:close/>
                  <a:moveTo>
                    <a:pt x="1692" y="2453"/>
                  </a:moveTo>
                  <a:cubicBezTo>
                    <a:pt x="1691" y="2457"/>
                    <a:pt x="1690" y="2455"/>
                    <a:pt x="1686" y="2459"/>
                  </a:cubicBezTo>
                  <a:cubicBezTo>
                    <a:pt x="1686" y="2457"/>
                    <a:pt x="1687" y="2456"/>
                    <a:pt x="1688" y="2455"/>
                  </a:cubicBezTo>
                  <a:lnTo>
                    <a:pt x="1688" y="2455"/>
                  </a:lnTo>
                  <a:cubicBezTo>
                    <a:pt x="1688" y="2456"/>
                    <a:pt x="1689" y="2456"/>
                    <a:pt x="1689" y="2456"/>
                  </a:cubicBezTo>
                  <a:cubicBezTo>
                    <a:pt x="1690" y="2456"/>
                    <a:pt x="1691" y="2455"/>
                    <a:pt x="1692" y="2453"/>
                  </a:cubicBezTo>
                  <a:close/>
                  <a:moveTo>
                    <a:pt x="1832" y="2459"/>
                  </a:moveTo>
                  <a:cubicBezTo>
                    <a:pt x="1832" y="2459"/>
                    <a:pt x="1832" y="2459"/>
                    <a:pt x="1832" y="2459"/>
                  </a:cubicBezTo>
                  <a:cubicBezTo>
                    <a:pt x="1832" y="2459"/>
                    <a:pt x="1832" y="2459"/>
                    <a:pt x="1832" y="2459"/>
                  </a:cubicBezTo>
                  <a:close/>
                  <a:moveTo>
                    <a:pt x="1837" y="2459"/>
                  </a:moveTo>
                  <a:cubicBezTo>
                    <a:pt x="1837" y="2459"/>
                    <a:pt x="1837" y="2459"/>
                    <a:pt x="1837" y="2459"/>
                  </a:cubicBezTo>
                  <a:cubicBezTo>
                    <a:pt x="1837" y="2459"/>
                    <a:pt x="1837" y="2459"/>
                    <a:pt x="1837" y="2459"/>
                  </a:cubicBezTo>
                  <a:close/>
                  <a:moveTo>
                    <a:pt x="1843" y="2459"/>
                  </a:moveTo>
                  <a:cubicBezTo>
                    <a:pt x="1843" y="2459"/>
                    <a:pt x="1843" y="2459"/>
                    <a:pt x="1843" y="2459"/>
                  </a:cubicBezTo>
                  <a:cubicBezTo>
                    <a:pt x="1843" y="2459"/>
                    <a:pt x="1843" y="2459"/>
                    <a:pt x="1843" y="2459"/>
                  </a:cubicBezTo>
                  <a:close/>
                  <a:moveTo>
                    <a:pt x="1849" y="2465"/>
                  </a:moveTo>
                  <a:cubicBezTo>
                    <a:pt x="1849" y="2465"/>
                    <a:pt x="1849" y="2465"/>
                    <a:pt x="1849" y="2465"/>
                  </a:cubicBezTo>
                  <a:cubicBezTo>
                    <a:pt x="1849" y="2465"/>
                    <a:pt x="1849" y="2465"/>
                    <a:pt x="1849" y="2465"/>
                  </a:cubicBezTo>
                  <a:close/>
                  <a:moveTo>
                    <a:pt x="1748" y="2453"/>
                  </a:moveTo>
                  <a:cubicBezTo>
                    <a:pt x="1748" y="2459"/>
                    <a:pt x="1748" y="2476"/>
                    <a:pt x="1742" y="2481"/>
                  </a:cubicBezTo>
                  <a:cubicBezTo>
                    <a:pt x="1742" y="2476"/>
                    <a:pt x="1742" y="2453"/>
                    <a:pt x="1748" y="2453"/>
                  </a:cubicBezTo>
                  <a:close/>
                  <a:moveTo>
                    <a:pt x="1714" y="1944"/>
                  </a:moveTo>
                  <a:cubicBezTo>
                    <a:pt x="1737" y="1960"/>
                    <a:pt x="1753" y="1966"/>
                    <a:pt x="1742" y="1983"/>
                  </a:cubicBezTo>
                  <a:cubicBezTo>
                    <a:pt x="1742" y="1983"/>
                    <a:pt x="1743" y="1983"/>
                    <a:pt x="1743" y="1983"/>
                  </a:cubicBezTo>
                  <a:cubicBezTo>
                    <a:pt x="1749" y="1983"/>
                    <a:pt x="1771" y="2056"/>
                    <a:pt x="1804" y="2072"/>
                  </a:cubicBezTo>
                  <a:cubicBezTo>
                    <a:pt x="1809" y="2084"/>
                    <a:pt x="1798" y="2089"/>
                    <a:pt x="1798" y="2095"/>
                  </a:cubicBezTo>
                  <a:cubicBezTo>
                    <a:pt x="1793" y="2089"/>
                    <a:pt x="1793" y="2078"/>
                    <a:pt x="1787" y="2078"/>
                  </a:cubicBezTo>
                  <a:lnTo>
                    <a:pt x="1787" y="2078"/>
                  </a:lnTo>
                  <a:cubicBezTo>
                    <a:pt x="1804" y="2100"/>
                    <a:pt x="1809" y="2151"/>
                    <a:pt x="1832" y="2151"/>
                  </a:cubicBezTo>
                  <a:cubicBezTo>
                    <a:pt x="1832" y="2162"/>
                    <a:pt x="1830" y="2164"/>
                    <a:pt x="1827" y="2164"/>
                  </a:cubicBezTo>
                  <a:cubicBezTo>
                    <a:pt x="1824" y="2164"/>
                    <a:pt x="1822" y="2162"/>
                    <a:pt x="1820" y="2162"/>
                  </a:cubicBezTo>
                  <a:lnTo>
                    <a:pt x="1820" y="2162"/>
                  </a:lnTo>
                  <a:cubicBezTo>
                    <a:pt x="1819" y="2162"/>
                    <a:pt x="1820" y="2165"/>
                    <a:pt x="1826" y="2179"/>
                  </a:cubicBezTo>
                  <a:lnTo>
                    <a:pt x="1815" y="2179"/>
                  </a:lnTo>
                  <a:cubicBezTo>
                    <a:pt x="1815" y="2265"/>
                    <a:pt x="1887" y="2310"/>
                    <a:pt x="1878" y="2407"/>
                  </a:cubicBezTo>
                  <a:lnTo>
                    <a:pt x="1878" y="2407"/>
                  </a:lnTo>
                  <a:cubicBezTo>
                    <a:pt x="1879" y="2406"/>
                    <a:pt x="1880" y="2405"/>
                    <a:pt x="1882" y="2403"/>
                  </a:cubicBezTo>
                  <a:cubicBezTo>
                    <a:pt x="1882" y="2420"/>
                    <a:pt x="1882" y="2431"/>
                    <a:pt x="1888" y="2453"/>
                  </a:cubicBezTo>
                  <a:lnTo>
                    <a:pt x="1893" y="2481"/>
                  </a:lnTo>
                  <a:cubicBezTo>
                    <a:pt x="1889" y="2481"/>
                    <a:pt x="1888" y="2474"/>
                    <a:pt x="1888" y="2474"/>
                  </a:cubicBezTo>
                  <a:cubicBezTo>
                    <a:pt x="1888" y="2474"/>
                    <a:pt x="1888" y="2475"/>
                    <a:pt x="1888" y="2476"/>
                  </a:cubicBezTo>
                  <a:cubicBezTo>
                    <a:pt x="1888" y="2470"/>
                    <a:pt x="1888" y="2470"/>
                    <a:pt x="1888" y="2465"/>
                  </a:cubicBezTo>
                  <a:cubicBezTo>
                    <a:pt x="1888" y="2465"/>
                    <a:pt x="1888" y="2476"/>
                    <a:pt x="1882" y="2481"/>
                  </a:cubicBezTo>
                  <a:cubicBezTo>
                    <a:pt x="1882" y="2484"/>
                    <a:pt x="1882" y="2484"/>
                    <a:pt x="1882" y="2484"/>
                  </a:cubicBezTo>
                  <a:cubicBezTo>
                    <a:pt x="1881" y="2484"/>
                    <a:pt x="1879" y="2484"/>
                    <a:pt x="1877" y="2487"/>
                  </a:cubicBezTo>
                  <a:cubicBezTo>
                    <a:pt x="1877" y="2481"/>
                    <a:pt x="1871" y="2476"/>
                    <a:pt x="1865" y="2470"/>
                  </a:cubicBezTo>
                  <a:lnTo>
                    <a:pt x="1865" y="2465"/>
                  </a:lnTo>
                  <a:cubicBezTo>
                    <a:pt x="1865" y="2481"/>
                    <a:pt x="1860" y="2481"/>
                    <a:pt x="1860" y="2481"/>
                  </a:cubicBezTo>
                  <a:cubicBezTo>
                    <a:pt x="1860" y="2476"/>
                    <a:pt x="1860" y="2470"/>
                    <a:pt x="1865" y="2465"/>
                  </a:cubicBezTo>
                  <a:lnTo>
                    <a:pt x="1865" y="2465"/>
                  </a:lnTo>
                  <a:lnTo>
                    <a:pt x="1865" y="2465"/>
                  </a:lnTo>
                  <a:lnTo>
                    <a:pt x="1860" y="2465"/>
                  </a:lnTo>
                  <a:cubicBezTo>
                    <a:pt x="1860" y="2470"/>
                    <a:pt x="1860" y="2470"/>
                    <a:pt x="1854" y="2476"/>
                  </a:cubicBezTo>
                  <a:lnTo>
                    <a:pt x="1860" y="2459"/>
                  </a:lnTo>
                  <a:lnTo>
                    <a:pt x="1860" y="2459"/>
                  </a:lnTo>
                  <a:cubicBezTo>
                    <a:pt x="1856" y="2463"/>
                    <a:pt x="1852" y="2469"/>
                    <a:pt x="1850" y="2469"/>
                  </a:cubicBezTo>
                  <a:cubicBezTo>
                    <a:pt x="1849" y="2469"/>
                    <a:pt x="1849" y="2468"/>
                    <a:pt x="1849" y="2465"/>
                  </a:cubicBezTo>
                  <a:cubicBezTo>
                    <a:pt x="1849" y="2481"/>
                    <a:pt x="1849" y="2498"/>
                    <a:pt x="1843" y="2509"/>
                  </a:cubicBezTo>
                  <a:cubicBezTo>
                    <a:pt x="1843" y="2504"/>
                    <a:pt x="1843" y="2493"/>
                    <a:pt x="1843" y="2487"/>
                  </a:cubicBezTo>
                  <a:cubicBezTo>
                    <a:pt x="1843" y="2481"/>
                    <a:pt x="1843" y="2481"/>
                    <a:pt x="1843" y="2476"/>
                  </a:cubicBezTo>
                  <a:cubicBezTo>
                    <a:pt x="1843" y="2470"/>
                    <a:pt x="1843" y="2465"/>
                    <a:pt x="1843" y="2459"/>
                  </a:cubicBezTo>
                  <a:cubicBezTo>
                    <a:pt x="1843" y="2465"/>
                    <a:pt x="1837" y="2470"/>
                    <a:pt x="1837" y="2476"/>
                  </a:cubicBezTo>
                  <a:cubicBezTo>
                    <a:pt x="1837" y="2476"/>
                    <a:pt x="1837" y="2465"/>
                    <a:pt x="1837" y="2459"/>
                  </a:cubicBezTo>
                  <a:cubicBezTo>
                    <a:pt x="1837" y="2465"/>
                    <a:pt x="1832" y="2459"/>
                    <a:pt x="1832" y="2470"/>
                  </a:cubicBezTo>
                  <a:cubicBezTo>
                    <a:pt x="1832" y="2470"/>
                    <a:pt x="1832" y="2465"/>
                    <a:pt x="1832" y="2459"/>
                  </a:cubicBezTo>
                  <a:cubicBezTo>
                    <a:pt x="1832" y="2465"/>
                    <a:pt x="1826" y="2459"/>
                    <a:pt x="1826" y="2476"/>
                  </a:cubicBezTo>
                  <a:cubicBezTo>
                    <a:pt x="1823" y="2480"/>
                    <a:pt x="1821" y="2482"/>
                    <a:pt x="1819" y="2482"/>
                  </a:cubicBezTo>
                  <a:cubicBezTo>
                    <a:pt x="1815" y="2482"/>
                    <a:pt x="1814" y="2475"/>
                    <a:pt x="1811" y="2475"/>
                  </a:cubicBezTo>
                  <a:cubicBezTo>
                    <a:pt x="1811" y="2475"/>
                    <a:pt x="1810" y="2475"/>
                    <a:pt x="1809" y="2476"/>
                  </a:cubicBezTo>
                  <a:lnTo>
                    <a:pt x="1809" y="2470"/>
                  </a:lnTo>
                  <a:cubicBezTo>
                    <a:pt x="1804" y="2476"/>
                    <a:pt x="1798" y="2470"/>
                    <a:pt x="1798" y="2481"/>
                  </a:cubicBezTo>
                  <a:cubicBezTo>
                    <a:pt x="1798" y="2481"/>
                    <a:pt x="1798" y="2470"/>
                    <a:pt x="1798" y="2470"/>
                  </a:cubicBezTo>
                  <a:cubicBezTo>
                    <a:pt x="1795" y="2470"/>
                    <a:pt x="1793" y="2473"/>
                    <a:pt x="1791" y="2473"/>
                  </a:cubicBezTo>
                  <a:cubicBezTo>
                    <a:pt x="1790" y="2473"/>
                    <a:pt x="1789" y="2472"/>
                    <a:pt x="1787" y="2470"/>
                  </a:cubicBezTo>
                  <a:cubicBezTo>
                    <a:pt x="1790" y="2464"/>
                    <a:pt x="1790" y="2461"/>
                    <a:pt x="1790" y="2461"/>
                  </a:cubicBezTo>
                  <a:lnTo>
                    <a:pt x="1790" y="2461"/>
                  </a:lnTo>
                  <a:cubicBezTo>
                    <a:pt x="1790" y="2461"/>
                    <a:pt x="1790" y="2462"/>
                    <a:pt x="1793" y="2465"/>
                  </a:cubicBezTo>
                  <a:cubicBezTo>
                    <a:pt x="1793" y="2461"/>
                    <a:pt x="1793" y="2456"/>
                    <a:pt x="1791" y="2456"/>
                  </a:cubicBezTo>
                  <a:cubicBezTo>
                    <a:pt x="1791" y="2456"/>
                    <a:pt x="1789" y="2458"/>
                    <a:pt x="1787" y="2465"/>
                  </a:cubicBezTo>
                  <a:cubicBezTo>
                    <a:pt x="1787" y="2456"/>
                    <a:pt x="1784" y="2451"/>
                    <a:pt x="1782" y="2451"/>
                  </a:cubicBezTo>
                  <a:cubicBezTo>
                    <a:pt x="1782" y="2451"/>
                    <a:pt x="1781" y="2452"/>
                    <a:pt x="1781" y="2453"/>
                  </a:cubicBezTo>
                  <a:lnTo>
                    <a:pt x="1781" y="2442"/>
                  </a:lnTo>
                  <a:cubicBezTo>
                    <a:pt x="1781" y="2440"/>
                    <a:pt x="1780" y="2439"/>
                    <a:pt x="1779" y="2439"/>
                  </a:cubicBezTo>
                  <a:cubicBezTo>
                    <a:pt x="1775" y="2439"/>
                    <a:pt x="1769" y="2454"/>
                    <a:pt x="1767" y="2454"/>
                  </a:cubicBezTo>
                  <a:cubicBezTo>
                    <a:pt x="1765" y="2454"/>
                    <a:pt x="1765" y="2451"/>
                    <a:pt x="1765" y="2442"/>
                  </a:cubicBezTo>
                  <a:cubicBezTo>
                    <a:pt x="1759" y="2453"/>
                    <a:pt x="1765" y="2448"/>
                    <a:pt x="1765" y="2465"/>
                  </a:cubicBezTo>
                  <a:cubicBezTo>
                    <a:pt x="1759" y="2459"/>
                    <a:pt x="1759" y="2436"/>
                    <a:pt x="1759" y="2436"/>
                  </a:cubicBezTo>
                  <a:cubicBezTo>
                    <a:pt x="1759" y="2436"/>
                    <a:pt x="1758" y="2436"/>
                    <a:pt x="1758" y="2436"/>
                  </a:cubicBezTo>
                  <a:cubicBezTo>
                    <a:pt x="1754" y="2436"/>
                    <a:pt x="1753" y="2454"/>
                    <a:pt x="1749" y="2454"/>
                  </a:cubicBezTo>
                  <a:cubicBezTo>
                    <a:pt x="1749" y="2454"/>
                    <a:pt x="1748" y="2454"/>
                    <a:pt x="1748" y="2453"/>
                  </a:cubicBezTo>
                  <a:cubicBezTo>
                    <a:pt x="1748" y="2453"/>
                    <a:pt x="1748" y="2451"/>
                    <a:pt x="1748" y="2448"/>
                  </a:cubicBezTo>
                  <a:cubicBezTo>
                    <a:pt x="1748" y="2442"/>
                    <a:pt x="1742" y="2442"/>
                    <a:pt x="1742" y="2436"/>
                  </a:cubicBezTo>
                  <a:cubicBezTo>
                    <a:pt x="1742" y="2442"/>
                    <a:pt x="1742" y="2442"/>
                    <a:pt x="1742" y="2448"/>
                  </a:cubicBezTo>
                  <a:cubicBezTo>
                    <a:pt x="1742" y="2444"/>
                    <a:pt x="1742" y="2442"/>
                    <a:pt x="1740" y="2442"/>
                  </a:cubicBezTo>
                  <a:cubicBezTo>
                    <a:pt x="1739" y="2442"/>
                    <a:pt x="1737" y="2444"/>
                    <a:pt x="1735" y="2444"/>
                  </a:cubicBezTo>
                  <a:cubicBezTo>
                    <a:pt x="1734" y="2444"/>
                    <a:pt x="1732" y="2443"/>
                    <a:pt x="1731" y="2442"/>
                  </a:cubicBezTo>
                  <a:cubicBezTo>
                    <a:pt x="1731" y="2442"/>
                    <a:pt x="1731" y="2448"/>
                    <a:pt x="1731" y="2448"/>
                  </a:cubicBezTo>
                  <a:cubicBezTo>
                    <a:pt x="1730" y="2447"/>
                    <a:pt x="1730" y="2447"/>
                    <a:pt x="1729" y="2447"/>
                  </a:cubicBezTo>
                  <a:lnTo>
                    <a:pt x="1729" y="2447"/>
                  </a:lnTo>
                  <a:cubicBezTo>
                    <a:pt x="1727" y="2447"/>
                    <a:pt x="1730" y="2460"/>
                    <a:pt x="1725" y="2465"/>
                  </a:cubicBezTo>
                  <a:cubicBezTo>
                    <a:pt x="1725" y="2458"/>
                    <a:pt x="1725" y="2451"/>
                    <a:pt x="1725" y="2448"/>
                  </a:cubicBezTo>
                  <a:cubicBezTo>
                    <a:pt x="1720" y="2442"/>
                    <a:pt x="1725" y="2436"/>
                    <a:pt x="1725" y="2431"/>
                  </a:cubicBezTo>
                  <a:lnTo>
                    <a:pt x="1725" y="2431"/>
                  </a:lnTo>
                  <a:cubicBezTo>
                    <a:pt x="1724" y="2433"/>
                    <a:pt x="1723" y="2434"/>
                    <a:pt x="1723" y="2434"/>
                  </a:cubicBezTo>
                  <a:cubicBezTo>
                    <a:pt x="1720" y="2434"/>
                    <a:pt x="1720" y="2420"/>
                    <a:pt x="1720" y="2420"/>
                  </a:cubicBezTo>
                  <a:lnTo>
                    <a:pt x="1720" y="2414"/>
                  </a:lnTo>
                  <a:cubicBezTo>
                    <a:pt x="1720" y="2420"/>
                    <a:pt x="1720" y="2420"/>
                    <a:pt x="1714" y="2420"/>
                  </a:cubicBezTo>
                  <a:lnTo>
                    <a:pt x="1714" y="2425"/>
                  </a:lnTo>
                  <a:cubicBezTo>
                    <a:pt x="1714" y="2431"/>
                    <a:pt x="1714" y="2442"/>
                    <a:pt x="1709" y="2453"/>
                  </a:cubicBezTo>
                  <a:cubicBezTo>
                    <a:pt x="1709" y="2452"/>
                    <a:pt x="1708" y="2452"/>
                    <a:pt x="1708" y="2452"/>
                  </a:cubicBezTo>
                  <a:cubicBezTo>
                    <a:pt x="1707" y="2452"/>
                    <a:pt x="1707" y="2452"/>
                    <a:pt x="1707" y="2452"/>
                  </a:cubicBezTo>
                  <a:cubicBezTo>
                    <a:pt x="1706" y="2452"/>
                    <a:pt x="1706" y="2451"/>
                    <a:pt x="1709" y="2442"/>
                  </a:cubicBezTo>
                  <a:cubicBezTo>
                    <a:pt x="1709" y="2438"/>
                    <a:pt x="1709" y="2425"/>
                    <a:pt x="1709" y="2425"/>
                  </a:cubicBezTo>
                  <a:cubicBezTo>
                    <a:pt x="1709" y="2425"/>
                    <a:pt x="1709" y="2420"/>
                    <a:pt x="1709" y="2420"/>
                  </a:cubicBezTo>
                  <a:cubicBezTo>
                    <a:pt x="1709" y="2418"/>
                    <a:pt x="1709" y="2417"/>
                    <a:pt x="1708" y="2417"/>
                  </a:cubicBezTo>
                  <a:cubicBezTo>
                    <a:pt x="1707" y="2417"/>
                    <a:pt x="1703" y="2436"/>
                    <a:pt x="1703" y="2436"/>
                  </a:cubicBezTo>
                  <a:cubicBezTo>
                    <a:pt x="1703" y="2425"/>
                    <a:pt x="1703" y="2420"/>
                    <a:pt x="1703" y="2420"/>
                  </a:cubicBezTo>
                  <a:cubicBezTo>
                    <a:pt x="1703" y="2420"/>
                    <a:pt x="1697" y="2436"/>
                    <a:pt x="1697" y="2442"/>
                  </a:cubicBezTo>
                  <a:cubicBezTo>
                    <a:pt x="1697" y="2441"/>
                    <a:pt x="1697" y="2441"/>
                    <a:pt x="1697" y="2441"/>
                  </a:cubicBezTo>
                  <a:cubicBezTo>
                    <a:pt x="1695" y="2441"/>
                    <a:pt x="1692" y="2448"/>
                    <a:pt x="1692" y="2448"/>
                  </a:cubicBezTo>
                  <a:cubicBezTo>
                    <a:pt x="1692" y="2450"/>
                    <a:pt x="1692" y="2452"/>
                    <a:pt x="1692" y="2453"/>
                  </a:cubicBezTo>
                  <a:lnTo>
                    <a:pt x="1692" y="2453"/>
                  </a:lnTo>
                  <a:cubicBezTo>
                    <a:pt x="1692" y="2453"/>
                    <a:pt x="1692" y="2453"/>
                    <a:pt x="1692" y="2453"/>
                  </a:cubicBezTo>
                  <a:lnTo>
                    <a:pt x="1692" y="2453"/>
                  </a:lnTo>
                  <a:cubicBezTo>
                    <a:pt x="1692" y="2453"/>
                    <a:pt x="1692" y="2453"/>
                    <a:pt x="1692" y="2453"/>
                  </a:cubicBezTo>
                  <a:lnTo>
                    <a:pt x="1692" y="2453"/>
                  </a:lnTo>
                  <a:cubicBezTo>
                    <a:pt x="1692" y="2453"/>
                    <a:pt x="1692" y="2453"/>
                    <a:pt x="1692" y="2453"/>
                  </a:cubicBezTo>
                  <a:lnTo>
                    <a:pt x="1692" y="2453"/>
                  </a:lnTo>
                  <a:cubicBezTo>
                    <a:pt x="1691" y="2453"/>
                    <a:pt x="1689" y="2453"/>
                    <a:pt x="1688" y="2455"/>
                  </a:cubicBezTo>
                  <a:lnTo>
                    <a:pt x="1688" y="2455"/>
                  </a:lnTo>
                  <a:cubicBezTo>
                    <a:pt x="1686" y="2452"/>
                    <a:pt x="1685" y="2445"/>
                    <a:pt x="1683" y="2445"/>
                  </a:cubicBezTo>
                  <a:cubicBezTo>
                    <a:pt x="1682" y="2445"/>
                    <a:pt x="1682" y="2446"/>
                    <a:pt x="1681" y="2448"/>
                  </a:cubicBezTo>
                  <a:cubicBezTo>
                    <a:pt x="1675" y="2453"/>
                    <a:pt x="1675" y="2453"/>
                    <a:pt x="1675" y="2459"/>
                  </a:cubicBezTo>
                  <a:cubicBezTo>
                    <a:pt x="1675" y="2455"/>
                    <a:pt x="1675" y="2453"/>
                    <a:pt x="1674" y="2453"/>
                  </a:cubicBezTo>
                  <a:cubicBezTo>
                    <a:pt x="1673" y="2453"/>
                    <a:pt x="1671" y="2462"/>
                    <a:pt x="1670" y="2462"/>
                  </a:cubicBezTo>
                  <a:cubicBezTo>
                    <a:pt x="1670" y="2462"/>
                    <a:pt x="1669" y="2461"/>
                    <a:pt x="1669" y="2459"/>
                  </a:cubicBezTo>
                  <a:lnTo>
                    <a:pt x="1669" y="2431"/>
                  </a:lnTo>
                  <a:cubicBezTo>
                    <a:pt x="1669" y="2429"/>
                    <a:pt x="1669" y="2428"/>
                    <a:pt x="1669" y="2428"/>
                  </a:cubicBezTo>
                  <a:cubicBezTo>
                    <a:pt x="1667" y="2428"/>
                    <a:pt x="1664" y="2437"/>
                    <a:pt x="1660" y="2437"/>
                  </a:cubicBezTo>
                  <a:cubicBezTo>
                    <a:pt x="1660" y="2437"/>
                    <a:pt x="1659" y="2437"/>
                    <a:pt x="1658" y="2436"/>
                  </a:cubicBezTo>
                  <a:lnTo>
                    <a:pt x="1658" y="2442"/>
                  </a:lnTo>
                  <a:cubicBezTo>
                    <a:pt x="1658" y="2446"/>
                    <a:pt x="1657" y="2447"/>
                    <a:pt x="1657" y="2447"/>
                  </a:cubicBezTo>
                  <a:cubicBezTo>
                    <a:pt x="1655" y="2447"/>
                    <a:pt x="1654" y="2446"/>
                    <a:pt x="1653" y="2446"/>
                  </a:cubicBezTo>
                  <a:cubicBezTo>
                    <a:pt x="1653" y="2446"/>
                    <a:pt x="1653" y="2446"/>
                    <a:pt x="1653" y="2448"/>
                  </a:cubicBezTo>
                  <a:cubicBezTo>
                    <a:pt x="1653" y="2436"/>
                    <a:pt x="1653" y="2436"/>
                    <a:pt x="1653" y="2431"/>
                  </a:cubicBezTo>
                  <a:cubicBezTo>
                    <a:pt x="1653" y="2436"/>
                    <a:pt x="1647" y="2425"/>
                    <a:pt x="1647" y="2448"/>
                  </a:cubicBezTo>
                  <a:lnTo>
                    <a:pt x="1641" y="2436"/>
                  </a:lnTo>
                  <a:cubicBezTo>
                    <a:pt x="1641" y="2436"/>
                    <a:pt x="1641" y="2436"/>
                    <a:pt x="1641" y="2436"/>
                  </a:cubicBezTo>
                  <a:cubicBezTo>
                    <a:pt x="1641" y="2436"/>
                    <a:pt x="1636" y="2454"/>
                    <a:pt x="1632" y="2454"/>
                  </a:cubicBezTo>
                  <a:cubicBezTo>
                    <a:pt x="1631" y="2454"/>
                    <a:pt x="1631" y="2454"/>
                    <a:pt x="1630" y="2453"/>
                  </a:cubicBezTo>
                  <a:cubicBezTo>
                    <a:pt x="1636" y="2448"/>
                    <a:pt x="1630" y="2442"/>
                    <a:pt x="1636" y="2431"/>
                  </a:cubicBezTo>
                  <a:lnTo>
                    <a:pt x="1636" y="2431"/>
                  </a:lnTo>
                  <a:cubicBezTo>
                    <a:pt x="1636" y="2431"/>
                    <a:pt x="1630" y="2431"/>
                    <a:pt x="1630" y="2436"/>
                  </a:cubicBezTo>
                  <a:cubicBezTo>
                    <a:pt x="1630" y="2436"/>
                    <a:pt x="1630" y="2435"/>
                    <a:pt x="1630" y="2435"/>
                  </a:cubicBezTo>
                  <a:cubicBezTo>
                    <a:pt x="1629" y="2435"/>
                    <a:pt x="1626" y="2443"/>
                    <a:pt x="1625" y="2443"/>
                  </a:cubicBezTo>
                  <a:cubicBezTo>
                    <a:pt x="1625" y="2443"/>
                    <a:pt x="1625" y="2443"/>
                    <a:pt x="1625" y="2442"/>
                  </a:cubicBezTo>
                  <a:cubicBezTo>
                    <a:pt x="1625" y="2442"/>
                    <a:pt x="1625" y="2445"/>
                    <a:pt x="1625" y="2448"/>
                  </a:cubicBezTo>
                  <a:cubicBezTo>
                    <a:pt x="1625" y="2453"/>
                    <a:pt x="1619" y="2453"/>
                    <a:pt x="1619" y="2465"/>
                  </a:cubicBezTo>
                  <a:cubicBezTo>
                    <a:pt x="1619" y="2453"/>
                    <a:pt x="1617" y="2451"/>
                    <a:pt x="1615" y="2451"/>
                  </a:cubicBezTo>
                  <a:cubicBezTo>
                    <a:pt x="1613" y="2451"/>
                    <a:pt x="1611" y="2452"/>
                    <a:pt x="1610" y="2452"/>
                  </a:cubicBezTo>
                  <a:cubicBezTo>
                    <a:pt x="1607" y="2452"/>
                    <a:pt x="1604" y="2450"/>
                    <a:pt x="1602" y="2442"/>
                  </a:cubicBezTo>
                  <a:cubicBezTo>
                    <a:pt x="1602" y="2442"/>
                    <a:pt x="1597" y="2448"/>
                    <a:pt x="1597" y="2448"/>
                  </a:cubicBezTo>
                  <a:cubicBezTo>
                    <a:pt x="1597" y="2442"/>
                    <a:pt x="1597" y="2442"/>
                    <a:pt x="1597" y="2442"/>
                  </a:cubicBezTo>
                  <a:cubicBezTo>
                    <a:pt x="1597" y="2442"/>
                    <a:pt x="1597" y="2441"/>
                    <a:pt x="1597" y="2441"/>
                  </a:cubicBezTo>
                  <a:cubicBezTo>
                    <a:pt x="1596" y="2441"/>
                    <a:pt x="1592" y="2461"/>
                    <a:pt x="1588" y="2461"/>
                  </a:cubicBezTo>
                  <a:cubicBezTo>
                    <a:pt x="1587" y="2461"/>
                    <a:pt x="1586" y="2461"/>
                    <a:pt x="1585" y="2459"/>
                  </a:cubicBezTo>
                  <a:cubicBezTo>
                    <a:pt x="1588" y="2451"/>
                    <a:pt x="1590" y="2449"/>
                    <a:pt x="1590" y="2449"/>
                  </a:cubicBezTo>
                  <a:cubicBezTo>
                    <a:pt x="1591" y="2449"/>
                    <a:pt x="1591" y="2449"/>
                    <a:pt x="1591" y="2449"/>
                  </a:cubicBezTo>
                  <a:cubicBezTo>
                    <a:pt x="1591" y="2449"/>
                    <a:pt x="1591" y="2449"/>
                    <a:pt x="1591" y="2448"/>
                  </a:cubicBezTo>
                  <a:cubicBezTo>
                    <a:pt x="1593" y="2435"/>
                    <a:pt x="1593" y="2432"/>
                    <a:pt x="1592" y="2432"/>
                  </a:cubicBezTo>
                  <a:lnTo>
                    <a:pt x="1592" y="2432"/>
                  </a:lnTo>
                  <a:cubicBezTo>
                    <a:pt x="1591" y="2432"/>
                    <a:pt x="1590" y="2436"/>
                    <a:pt x="1589" y="2436"/>
                  </a:cubicBezTo>
                  <a:cubicBezTo>
                    <a:pt x="1589" y="2436"/>
                    <a:pt x="1590" y="2435"/>
                    <a:pt x="1591" y="2431"/>
                  </a:cubicBezTo>
                  <a:cubicBezTo>
                    <a:pt x="1592" y="2429"/>
                    <a:pt x="1593" y="2428"/>
                    <a:pt x="1593" y="2428"/>
                  </a:cubicBezTo>
                  <a:lnTo>
                    <a:pt x="1593" y="2428"/>
                  </a:lnTo>
                  <a:cubicBezTo>
                    <a:pt x="1593" y="2428"/>
                    <a:pt x="1587" y="2437"/>
                    <a:pt x="1586" y="2437"/>
                  </a:cubicBezTo>
                  <a:cubicBezTo>
                    <a:pt x="1586" y="2437"/>
                    <a:pt x="1585" y="2437"/>
                    <a:pt x="1585" y="2436"/>
                  </a:cubicBezTo>
                  <a:cubicBezTo>
                    <a:pt x="1585" y="2436"/>
                    <a:pt x="1585" y="2436"/>
                    <a:pt x="1585" y="2431"/>
                  </a:cubicBezTo>
                  <a:cubicBezTo>
                    <a:pt x="1574" y="2448"/>
                    <a:pt x="1569" y="2448"/>
                    <a:pt x="1563" y="2453"/>
                  </a:cubicBezTo>
                  <a:cubicBezTo>
                    <a:pt x="1574" y="2442"/>
                    <a:pt x="1569" y="2448"/>
                    <a:pt x="1574" y="2436"/>
                  </a:cubicBezTo>
                  <a:lnTo>
                    <a:pt x="1574" y="2436"/>
                  </a:lnTo>
                  <a:cubicBezTo>
                    <a:pt x="1574" y="2437"/>
                    <a:pt x="1563" y="2453"/>
                    <a:pt x="1563" y="2453"/>
                  </a:cubicBezTo>
                  <a:cubicBezTo>
                    <a:pt x="1563" y="2448"/>
                    <a:pt x="1569" y="2442"/>
                    <a:pt x="1574" y="2431"/>
                  </a:cubicBezTo>
                  <a:lnTo>
                    <a:pt x="1580" y="2425"/>
                  </a:lnTo>
                  <a:lnTo>
                    <a:pt x="1580" y="2425"/>
                  </a:lnTo>
                  <a:cubicBezTo>
                    <a:pt x="1580" y="2425"/>
                    <a:pt x="1563" y="2436"/>
                    <a:pt x="1563" y="2436"/>
                  </a:cubicBezTo>
                  <a:lnTo>
                    <a:pt x="1557" y="2436"/>
                  </a:lnTo>
                  <a:cubicBezTo>
                    <a:pt x="1553" y="2439"/>
                    <a:pt x="1551" y="2440"/>
                    <a:pt x="1551" y="2440"/>
                  </a:cubicBezTo>
                  <a:cubicBezTo>
                    <a:pt x="1550" y="2440"/>
                    <a:pt x="1556" y="2435"/>
                    <a:pt x="1555" y="2435"/>
                  </a:cubicBezTo>
                  <a:lnTo>
                    <a:pt x="1555" y="2435"/>
                  </a:lnTo>
                  <a:cubicBezTo>
                    <a:pt x="1554" y="2435"/>
                    <a:pt x="1554" y="2436"/>
                    <a:pt x="1552" y="2436"/>
                  </a:cubicBezTo>
                  <a:lnTo>
                    <a:pt x="1569" y="2425"/>
                  </a:lnTo>
                  <a:lnTo>
                    <a:pt x="1569" y="2425"/>
                  </a:lnTo>
                  <a:cubicBezTo>
                    <a:pt x="1563" y="2425"/>
                    <a:pt x="1552" y="2431"/>
                    <a:pt x="1546" y="2431"/>
                  </a:cubicBezTo>
                  <a:cubicBezTo>
                    <a:pt x="1557" y="2425"/>
                    <a:pt x="1569" y="2425"/>
                    <a:pt x="1574" y="2420"/>
                  </a:cubicBezTo>
                  <a:lnTo>
                    <a:pt x="1569" y="2420"/>
                  </a:lnTo>
                  <a:cubicBezTo>
                    <a:pt x="1557" y="2424"/>
                    <a:pt x="1550" y="2428"/>
                    <a:pt x="1548" y="2428"/>
                  </a:cubicBezTo>
                  <a:cubicBezTo>
                    <a:pt x="1547" y="2428"/>
                    <a:pt x="1546" y="2427"/>
                    <a:pt x="1546" y="2425"/>
                  </a:cubicBezTo>
                  <a:cubicBezTo>
                    <a:pt x="1578" y="2409"/>
                    <a:pt x="1554" y="2414"/>
                    <a:pt x="1576" y="2404"/>
                  </a:cubicBezTo>
                  <a:lnTo>
                    <a:pt x="1576" y="2404"/>
                  </a:lnTo>
                  <a:cubicBezTo>
                    <a:pt x="1576" y="2404"/>
                    <a:pt x="1576" y="2404"/>
                    <a:pt x="1576" y="2404"/>
                  </a:cubicBezTo>
                  <a:cubicBezTo>
                    <a:pt x="1577" y="2404"/>
                    <a:pt x="1578" y="2404"/>
                    <a:pt x="1580" y="2403"/>
                  </a:cubicBezTo>
                  <a:lnTo>
                    <a:pt x="1580" y="2403"/>
                  </a:lnTo>
                  <a:cubicBezTo>
                    <a:pt x="1578" y="2403"/>
                    <a:pt x="1577" y="2404"/>
                    <a:pt x="1576" y="2404"/>
                  </a:cubicBezTo>
                  <a:lnTo>
                    <a:pt x="1576" y="2404"/>
                  </a:lnTo>
                  <a:cubicBezTo>
                    <a:pt x="1574" y="2404"/>
                    <a:pt x="1584" y="2396"/>
                    <a:pt x="1580" y="2392"/>
                  </a:cubicBezTo>
                  <a:lnTo>
                    <a:pt x="1580" y="2392"/>
                  </a:lnTo>
                  <a:cubicBezTo>
                    <a:pt x="1574" y="2393"/>
                    <a:pt x="1571" y="2393"/>
                    <a:pt x="1569" y="2393"/>
                  </a:cubicBezTo>
                  <a:cubicBezTo>
                    <a:pt x="1563" y="2393"/>
                    <a:pt x="1569" y="2390"/>
                    <a:pt x="1563" y="2390"/>
                  </a:cubicBezTo>
                  <a:cubicBezTo>
                    <a:pt x="1561" y="2390"/>
                    <a:pt x="1558" y="2391"/>
                    <a:pt x="1552" y="2392"/>
                  </a:cubicBezTo>
                  <a:lnTo>
                    <a:pt x="1569" y="2380"/>
                  </a:lnTo>
                  <a:lnTo>
                    <a:pt x="1580" y="2380"/>
                  </a:lnTo>
                  <a:cubicBezTo>
                    <a:pt x="1580" y="2375"/>
                    <a:pt x="1591" y="2375"/>
                    <a:pt x="1597" y="2375"/>
                  </a:cubicBezTo>
                  <a:cubicBezTo>
                    <a:pt x="1591" y="2375"/>
                    <a:pt x="1585" y="2375"/>
                    <a:pt x="1585" y="2369"/>
                  </a:cubicBezTo>
                  <a:lnTo>
                    <a:pt x="1574" y="2375"/>
                  </a:lnTo>
                  <a:cubicBezTo>
                    <a:pt x="1557" y="2375"/>
                    <a:pt x="1597" y="2369"/>
                    <a:pt x="1580" y="2364"/>
                  </a:cubicBezTo>
                  <a:lnTo>
                    <a:pt x="1591" y="2364"/>
                  </a:lnTo>
                  <a:cubicBezTo>
                    <a:pt x="1585" y="2364"/>
                    <a:pt x="1591" y="2352"/>
                    <a:pt x="1569" y="2352"/>
                  </a:cubicBezTo>
                  <a:lnTo>
                    <a:pt x="1580" y="2352"/>
                  </a:lnTo>
                  <a:cubicBezTo>
                    <a:pt x="1580" y="2347"/>
                    <a:pt x="1552" y="2341"/>
                    <a:pt x="1569" y="2336"/>
                  </a:cubicBezTo>
                  <a:lnTo>
                    <a:pt x="1574" y="2336"/>
                  </a:lnTo>
                  <a:cubicBezTo>
                    <a:pt x="1569" y="2330"/>
                    <a:pt x="1557" y="2330"/>
                    <a:pt x="1569" y="2330"/>
                  </a:cubicBezTo>
                  <a:lnTo>
                    <a:pt x="1574" y="2330"/>
                  </a:lnTo>
                  <a:cubicBezTo>
                    <a:pt x="1569" y="2330"/>
                    <a:pt x="1563" y="2330"/>
                    <a:pt x="1563" y="2324"/>
                  </a:cubicBezTo>
                  <a:lnTo>
                    <a:pt x="1574" y="2324"/>
                  </a:lnTo>
                  <a:cubicBezTo>
                    <a:pt x="1580" y="2319"/>
                    <a:pt x="1552" y="2319"/>
                    <a:pt x="1546" y="2313"/>
                  </a:cubicBezTo>
                  <a:cubicBezTo>
                    <a:pt x="1569" y="2308"/>
                    <a:pt x="1574" y="2302"/>
                    <a:pt x="1574" y="2302"/>
                  </a:cubicBezTo>
                  <a:lnTo>
                    <a:pt x="1580" y="2302"/>
                  </a:lnTo>
                  <a:cubicBezTo>
                    <a:pt x="1580" y="2291"/>
                    <a:pt x="1557" y="2291"/>
                    <a:pt x="1552" y="2285"/>
                  </a:cubicBezTo>
                  <a:cubicBezTo>
                    <a:pt x="1574" y="2274"/>
                    <a:pt x="1557" y="2268"/>
                    <a:pt x="1569" y="2257"/>
                  </a:cubicBezTo>
                  <a:lnTo>
                    <a:pt x="1552" y="2257"/>
                  </a:lnTo>
                  <a:cubicBezTo>
                    <a:pt x="1552" y="2257"/>
                    <a:pt x="1535" y="2257"/>
                    <a:pt x="1552" y="2252"/>
                  </a:cubicBezTo>
                  <a:cubicBezTo>
                    <a:pt x="1574" y="2252"/>
                    <a:pt x="1569" y="2246"/>
                    <a:pt x="1569" y="2246"/>
                  </a:cubicBezTo>
                  <a:lnTo>
                    <a:pt x="1541" y="2246"/>
                  </a:lnTo>
                  <a:cubicBezTo>
                    <a:pt x="1574" y="2235"/>
                    <a:pt x="1524" y="2229"/>
                    <a:pt x="1557" y="2224"/>
                  </a:cubicBezTo>
                  <a:cubicBezTo>
                    <a:pt x="1552" y="2218"/>
                    <a:pt x="1552" y="2218"/>
                    <a:pt x="1546" y="2218"/>
                  </a:cubicBezTo>
                  <a:lnTo>
                    <a:pt x="1557" y="2218"/>
                  </a:lnTo>
                  <a:cubicBezTo>
                    <a:pt x="1557" y="2212"/>
                    <a:pt x="1563" y="2207"/>
                    <a:pt x="1557" y="2201"/>
                  </a:cubicBezTo>
                  <a:lnTo>
                    <a:pt x="1569" y="2201"/>
                  </a:lnTo>
                  <a:cubicBezTo>
                    <a:pt x="1569" y="2199"/>
                    <a:pt x="1564" y="2199"/>
                    <a:pt x="1558" y="2199"/>
                  </a:cubicBezTo>
                  <a:cubicBezTo>
                    <a:pt x="1547" y="2199"/>
                    <a:pt x="1529" y="2201"/>
                    <a:pt x="1529" y="2201"/>
                  </a:cubicBezTo>
                  <a:lnTo>
                    <a:pt x="1546" y="2196"/>
                  </a:lnTo>
                  <a:cubicBezTo>
                    <a:pt x="1546" y="2190"/>
                    <a:pt x="1563" y="2184"/>
                    <a:pt x="1541" y="2179"/>
                  </a:cubicBezTo>
                  <a:lnTo>
                    <a:pt x="1552" y="2179"/>
                  </a:lnTo>
                  <a:cubicBezTo>
                    <a:pt x="1552" y="2175"/>
                    <a:pt x="1557" y="2171"/>
                    <a:pt x="1551" y="2171"/>
                  </a:cubicBezTo>
                  <a:cubicBezTo>
                    <a:pt x="1548" y="2171"/>
                    <a:pt x="1543" y="2172"/>
                    <a:pt x="1535" y="2173"/>
                  </a:cubicBezTo>
                  <a:cubicBezTo>
                    <a:pt x="1557" y="2168"/>
                    <a:pt x="1541" y="2168"/>
                    <a:pt x="1529" y="2162"/>
                  </a:cubicBezTo>
                  <a:lnTo>
                    <a:pt x="1541" y="2162"/>
                  </a:lnTo>
                  <a:cubicBezTo>
                    <a:pt x="1524" y="2162"/>
                    <a:pt x="1524" y="2162"/>
                    <a:pt x="1518" y="2156"/>
                  </a:cubicBezTo>
                  <a:lnTo>
                    <a:pt x="1524" y="2156"/>
                  </a:lnTo>
                  <a:cubicBezTo>
                    <a:pt x="1529" y="2156"/>
                    <a:pt x="1513" y="2156"/>
                    <a:pt x="1518" y="2151"/>
                  </a:cubicBezTo>
                  <a:lnTo>
                    <a:pt x="1513" y="2151"/>
                  </a:lnTo>
                  <a:cubicBezTo>
                    <a:pt x="1508" y="2151"/>
                    <a:pt x="1511" y="2148"/>
                    <a:pt x="1517" y="2143"/>
                  </a:cubicBezTo>
                  <a:lnTo>
                    <a:pt x="1517" y="2143"/>
                  </a:lnTo>
                  <a:cubicBezTo>
                    <a:pt x="1516" y="2144"/>
                    <a:pt x="1515" y="2144"/>
                    <a:pt x="1514" y="2144"/>
                  </a:cubicBezTo>
                  <a:cubicBezTo>
                    <a:pt x="1511" y="2144"/>
                    <a:pt x="1510" y="2142"/>
                    <a:pt x="1513" y="2140"/>
                  </a:cubicBezTo>
                  <a:lnTo>
                    <a:pt x="1518" y="2140"/>
                  </a:lnTo>
                  <a:cubicBezTo>
                    <a:pt x="1529" y="2134"/>
                    <a:pt x="1507" y="2134"/>
                    <a:pt x="1518" y="2128"/>
                  </a:cubicBezTo>
                  <a:lnTo>
                    <a:pt x="1524" y="2128"/>
                  </a:lnTo>
                  <a:cubicBezTo>
                    <a:pt x="1524" y="2134"/>
                    <a:pt x="1524" y="2134"/>
                    <a:pt x="1524" y="2134"/>
                  </a:cubicBezTo>
                  <a:cubicBezTo>
                    <a:pt x="1535" y="2134"/>
                    <a:pt x="1535" y="2128"/>
                    <a:pt x="1552" y="2128"/>
                  </a:cubicBezTo>
                  <a:cubicBezTo>
                    <a:pt x="1546" y="2128"/>
                    <a:pt x="1524" y="2128"/>
                    <a:pt x="1529" y="2123"/>
                  </a:cubicBezTo>
                  <a:lnTo>
                    <a:pt x="1535" y="2123"/>
                  </a:lnTo>
                  <a:cubicBezTo>
                    <a:pt x="1535" y="2117"/>
                    <a:pt x="1535" y="2117"/>
                    <a:pt x="1535" y="2117"/>
                  </a:cubicBezTo>
                  <a:lnTo>
                    <a:pt x="1529" y="2117"/>
                  </a:lnTo>
                  <a:cubicBezTo>
                    <a:pt x="1535" y="2117"/>
                    <a:pt x="1535" y="2117"/>
                    <a:pt x="1541" y="2112"/>
                  </a:cubicBezTo>
                  <a:lnTo>
                    <a:pt x="1518" y="2112"/>
                  </a:lnTo>
                  <a:cubicBezTo>
                    <a:pt x="1518" y="2112"/>
                    <a:pt x="1518" y="2112"/>
                    <a:pt x="1524" y="2117"/>
                  </a:cubicBezTo>
                  <a:lnTo>
                    <a:pt x="1496" y="2117"/>
                  </a:lnTo>
                  <a:cubicBezTo>
                    <a:pt x="1513" y="2112"/>
                    <a:pt x="1524" y="2106"/>
                    <a:pt x="1535" y="2106"/>
                  </a:cubicBezTo>
                  <a:cubicBezTo>
                    <a:pt x="1524" y="2100"/>
                    <a:pt x="1529" y="2095"/>
                    <a:pt x="1501" y="2095"/>
                  </a:cubicBezTo>
                  <a:cubicBezTo>
                    <a:pt x="1501" y="2095"/>
                    <a:pt x="1507" y="2089"/>
                    <a:pt x="1513" y="2089"/>
                  </a:cubicBezTo>
                  <a:lnTo>
                    <a:pt x="1518" y="2089"/>
                  </a:lnTo>
                  <a:cubicBezTo>
                    <a:pt x="1513" y="2089"/>
                    <a:pt x="1513" y="2084"/>
                    <a:pt x="1496" y="2084"/>
                  </a:cubicBezTo>
                  <a:cubicBezTo>
                    <a:pt x="1501" y="2081"/>
                    <a:pt x="1506" y="2081"/>
                    <a:pt x="1508" y="2081"/>
                  </a:cubicBezTo>
                  <a:cubicBezTo>
                    <a:pt x="1511" y="2081"/>
                    <a:pt x="1513" y="2081"/>
                    <a:pt x="1513" y="2078"/>
                  </a:cubicBezTo>
                  <a:lnTo>
                    <a:pt x="1518" y="2078"/>
                  </a:lnTo>
                  <a:cubicBezTo>
                    <a:pt x="1541" y="2067"/>
                    <a:pt x="1468" y="2072"/>
                    <a:pt x="1501" y="2056"/>
                  </a:cubicBezTo>
                  <a:lnTo>
                    <a:pt x="1496" y="2056"/>
                  </a:lnTo>
                  <a:cubicBezTo>
                    <a:pt x="1513" y="2044"/>
                    <a:pt x="1479" y="2033"/>
                    <a:pt x="1501" y="2016"/>
                  </a:cubicBezTo>
                  <a:lnTo>
                    <a:pt x="1485" y="2016"/>
                  </a:lnTo>
                  <a:lnTo>
                    <a:pt x="1501" y="2011"/>
                  </a:lnTo>
                  <a:lnTo>
                    <a:pt x="1485" y="2011"/>
                  </a:lnTo>
                  <a:cubicBezTo>
                    <a:pt x="1473" y="2005"/>
                    <a:pt x="1518" y="2000"/>
                    <a:pt x="1496" y="1994"/>
                  </a:cubicBezTo>
                  <a:lnTo>
                    <a:pt x="1485" y="1994"/>
                  </a:lnTo>
                  <a:cubicBezTo>
                    <a:pt x="1485" y="1994"/>
                    <a:pt x="1479" y="1988"/>
                    <a:pt x="1490" y="1988"/>
                  </a:cubicBezTo>
                  <a:lnTo>
                    <a:pt x="1479" y="1983"/>
                  </a:lnTo>
                  <a:cubicBezTo>
                    <a:pt x="1479" y="1983"/>
                    <a:pt x="1485" y="1977"/>
                    <a:pt x="1496" y="1977"/>
                  </a:cubicBezTo>
                  <a:cubicBezTo>
                    <a:pt x="1517" y="1977"/>
                    <a:pt x="1535" y="1968"/>
                    <a:pt x="1554" y="1968"/>
                  </a:cubicBezTo>
                  <a:cubicBezTo>
                    <a:pt x="1561" y="1968"/>
                    <a:pt x="1567" y="1969"/>
                    <a:pt x="1574" y="1972"/>
                  </a:cubicBezTo>
                  <a:cubicBezTo>
                    <a:pt x="1574" y="1972"/>
                    <a:pt x="1574" y="1977"/>
                    <a:pt x="1580" y="1977"/>
                  </a:cubicBezTo>
                  <a:cubicBezTo>
                    <a:pt x="1554" y="1977"/>
                    <a:pt x="1530" y="1980"/>
                    <a:pt x="1519" y="1980"/>
                  </a:cubicBezTo>
                  <a:cubicBezTo>
                    <a:pt x="1516" y="1980"/>
                    <a:pt x="1514" y="1980"/>
                    <a:pt x="1513" y="1979"/>
                  </a:cubicBezTo>
                  <a:lnTo>
                    <a:pt x="1513" y="1979"/>
                  </a:lnTo>
                  <a:cubicBezTo>
                    <a:pt x="1516" y="1989"/>
                    <a:pt x="1539" y="1995"/>
                    <a:pt x="1518" y="2011"/>
                  </a:cubicBezTo>
                  <a:cubicBezTo>
                    <a:pt x="1538" y="2001"/>
                    <a:pt x="1576" y="1982"/>
                    <a:pt x="1604" y="1982"/>
                  </a:cubicBezTo>
                  <a:cubicBezTo>
                    <a:pt x="1607" y="1982"/>
                    <a:pt x="1610" y="1982"/>
                    <a:pt x="1613" y="1983"/>
                  </a:cubicBezTo>
                  <a:lnTo>
                    <a:pt x="1619" y="1983"/>
                  </a:lnTo>
                  <a:lnTo>
                    <a:pt x="1619" y="1988"/>
                  </a:lnTo>
                  <a:cubicBezTo>
                    <a:pt x="1625" y="1988"/>
                    <a:pt x="1630" y="1983"/>
                    <a:pt x="1636" y="1983"/>
                  </a:cubicBezTo>
                  <a:lnTo>
                    <a:pt x="1686" y="1983"/>
                  </a:lnTo>
                  <a:cubicBezTo>
                    <a:pt x="1681" y="1983"/>
                    <a:pt x="1681" y="1983"/>
                    <a:pt x="1681" y="1988"/>
                  </a:cubicBezTo>
                  <a:cubicBezTo>
                    <a:pt x="1669" y="1988"/>
                    <a:pt x="1669" y="1988"/>
                    <a:pt x="1664" y="1983"/>
                  </a:cubicBezTo>
                  <a:lnTo>
                    <a:pt x="1664" y="1983"/>
                  </a:lnTo>
                  <a:cubicBezTo>
                    <a:pt x="1664" y="1988"/>
                    <a:pt x="1672" y="1990"/>
                    <a:pt x="1683" y="1990"/>
                  </a:cubicBezTo>
                  <a:cubicBezTo>
                    <a:pt x="1693" y="1990"/>
                    <a:pt x="1706" y="1988"/>
                    <a:pt x="1714" y="1988"/>
                  </a:cubicBezTo>
                  <a:cubicBezTo>
                    <a:pt x="1709" y="1977"/>
                    <a:pt x="1730" y="1977"/>
                    <a:pt x="1710" y="1967"/>
                  </a:cubicBezTo>
                  <a:lnTo>
                    <a:pt x="1710" y="1967"/>
                  </a:lnTo>
                  <a:cubicBezTo>
                    <a:pt x="1708" y="1967"/>
                    <a:pt x="1703" y="1969"/>
                    <a:pt x="1697" y="1972"/>
                  </a:cubicBezTo>
                  <a:lnTo>
                    <a:pt x="1653" y="1972"/>
                  </a:lnTo>
                  <a:cubicBezTo>
                    <a:pt x="1661" y="1968"/>
                    <a:pt x="1671" y="1964"/>
                    <a:pt x="1683" y="1964"/>
                  </a:cubicBezTo>
                  <a:cubicBezTo>
                    <a:pt x="1688" y="1964"/>
                    <a:pt x="1693" y="1964"/>
                    <a:pt x="1697" y="1966"/>
                  </a:cubicBezTo>
                  <a:cubicBezTo>
                    <a:pt x="1703" y="1955"/>
                    <a:pt x="1714" y="1949"/>
                    <a:pt x="1714" y="1944"/>
                  </a:cubicBezTo>
                  <a:close/>
                  <a:moveTo>
                    <a:pt x="1876" y="2506"/>
                  </a:moveTo>
                  <a:cubicBezTo>
                    <a:pt x="1876" y="2506"/>
                    <a:pt x="1877" y="2507"/>
                    <a:pt x="1877" y="2509"/>
                  </a:cubicBezTo>
                  <a:cubicBezTo>
                    <a:pt x="1876" y="2509"/>
                    <a:pt x="1875" y="2509"/>
                    <a:pt x="1874" y="2509"/>
                  </a:cubicBezTo>
                  <a:lnTo>
                    <a:pt x="1874" y="2509"/>
                  </a:lnTo>
                  <a:cubicBezTo>
                    <a:pt x="1875" y="2508"/>
                    <a:pt x="1876" y="2506"/>
                    <a:pt x="1876" y="2506"/>
                  </a:cubicBezTo>
                  <a:close/>
                  <a:moveTo>
                    <a:pt x="1916" y="2504"/>
                  </a:moveTo>
                  <a:cubicBezTo>
                    <a:pt x="1910" y="2509"/>
                    <a:pt x="1916" y="2509"/>
                    <a:pt x="1910" y="2515"/>
                  </a:cubicBezTo>
                  <a:lnTo>
                    <a:pt x="1910" y="2504"/>
                  </a:lnTo>
                  <a:close/>
                  <a:moveTo>
                    <a:pt x="1933" y="2509"/>
                  </a:moveTo>
                  <a:lnTo>
                    <a:pt x="1927" y="2515"/>
                  </a:lnTo>
                  <a:cubicBezTo>
                    <a:pt x="1927" y="2515"/>
                    <a:pt x="1927" y="2509"/>
                    <a:pt x="1927" y="2509"/>
                  </a:cubicBezTo>
                  <a:close/>
                  <a:moveTo>
                    <a:pt x="1737" y="2515"/>
                  </a:moveTo>
                  <a:lnTo>
                    <a:pt x="1737" y="2526"/>
                  </a:lnTo>
                  <a:lnTo>
                    <a:pt x="1742" y="2521"/>
                  </a:lnTo>
                  <a:lnTo>
                    <a:pt x="1737" y="2515"/>
                  </a:lnTo>
                  <a:close/>
                  <a:moveTo>
                    <a:pt x="1737" y="2526"/>
                  </a:moveTo>
                  <a:lnTo>
                    <a:pt x="1737" y="2526"/>
                  </a:lnTo>
                  <a:lnTo>
                    <a:pt x="1737" y="2526"/>
                  </a:lnTo>
                  <a:close/>
                  <a:moveTo>
                    <a:pt x="1753" y="2526"/>
                  </a:moveTo>
                  <a:cubicBezTo>
                    <a:pt x="1753" y="2526"/>
                    <a:pt x="1753" y="2526"/>
                    <a:pt x="1753" y="2526"/>
                  </a:cubicBezTo>
                  <a:cubicBezTo>
                    <a:pt x="1753" y="2526"/>
                    <a:pt x="1753" y="2526"/>
                    <a:pt x="1753" y="2526"/>
                  </a:cubicBezTo>
                  <a:close/>
                  <a:moveTo>
                    <a:pt x="1860" y="2526"/>
                  </a:moveTo>
                  <a:cubicBezTo>
                    <a:pt x="1860" y="2526"/>
                    <a:pt x="1860" y="2526"/>
                    <a:pt x="1860" y="2526"/>
                  </a:cubicBezTo>
                  <a:lnTo>
                    <a:pt x="1860" y="2526"/>
                  </a:lnTo>
                  <a:close/>
                  <a:moveTo>
                    <a:pt x="1954" y="2512"/>
                  </a:moveTo>
                  <a:cubicBezTo>
                    <a:pt x="1954" y="2512"/>
                    <a:pt x="1952" y="2515"/>
                    <a:pt x="1949" y="2521"/>
                  </a:cubicBezTo>
                  <a:cubicBezTo>
                    <a:pt x="1951" y="2519"/>
                    <a:pt x="1952" y="2518"/>
                    <a:pt x="1953" y="2518"/>
                  </a:cubicBezTo>
                  <a:lnTo>
                    <a:pt x="1953" y="2518"/>
                  </a:lnTo>
                  <a:cubicBezTo>
                    <a:pt x="1955" y="2518"/>
                    <a:pt x="1953" y="2522"/>
                    <a:pt x="1949" y="2526"/>
                  </a:cubicBezTo>
                  <a:cubicBezTo>
                    <a:pt x="1952" y="2526"/>
                    <a:pt x="1954" y="2528"/>
                    <a:pt x="1954" y="2528"/>
                  </a:cubicBezTo>
                  <a:cubicBezTo>
                    <a:pt x="1955" y="2528"/>
                    <a:pt x="1955" y="2526"/>
                    <a:pt x="1955" y="2521"/>
                  </a:cubicBezTo>
                  <a:cubicBezTo>
                    <a:pt x="1955" y="2515"/>
                    <a:pt x="1955" y="2512"/>
                    <a:pt x="1954" y="2512"/>
                  </a:cubicBezTo>
                  <a:close/>
                  <a:moveTo>
                    <a:pt x="241" y="2509"/>
                  </a:moveTo>
                  <a:lnTo>
                    <a:pt x="219" y="2520"/>
                  </a:lnTo>
                  <a:lnTo>
                    <a:pt x="219" y="2520"/>
                  </a:lnTo>
                  <a:cubicBezTo>
                    <a:pt x="219" y="2520"/>
                    <a:pt x="219" y="2520"/>
                    <a:pt x="219" y="2520"/>
                  </a:cubicBezTo>
                  <a:lnTo>
                    <a:pt x="219" y="2520"/>
                  </a:lnTo>
                  <a:cubicBezTo>
                    <a:pt x="219" y="2520"/>
                    <a:pt x="219" y="2520"/>
                    <a:pt x="219" y="2521"/>
                  </a:cubicBezTo>
                  <a:lnTo>
                    <a:pt x="219" y="2520"/>
                  </a:lnTo>
                  <a:lnTo>
                    <a:pt x="219" y="2520"/>
                  </a:lnTo>
                  <a:cubicBezTo>
                    <a:pt x="221" y="2521"/>
                    <a:pt x="223" y="2521"/>
                    <a:pt x="225" y="2521"/>
                  </a:cubicBezTo>
                  <a:cubicBezTo>
                    <a:pt x="219" y="2526"/>
                    <a:pt x="219" y="2526"/>
                    <a:pt x="219" y="2532"/>
                  </a:cubicBezTo>
                  <a:cubicBezTo>
                    <a:pt x="220" y="2533"/>
                    <a:pt x="221" y="2533"/>
                    <a:pt x="221" y="2533"/>
                  </a:cubicBezTo>
                  <a:cubicBezTo>
                    <a:pt x="225" y="2533"/>
                    <a:pt x="228" y="2528"/>
                    <a:pt x="231" y="2528"/>
                  </a:cubicBezTo>
                  <a:cubicBezTo>
                    <a:pt x="233" y="2528"/>
                    <a:pt x="234" y="2529"/>
                    <a:pt x="236" y="2532"/>
                  </a:cubicBezTo>
                  <a:cubicBezTo>
                    <a:pt x="236" y="2537"/>
                    <a:pt x="230" y="2543"/>
                    <a:pt x="225" y="2543"/>
                  </a:cubicBezTo>
                  <a:cubicBezTo>
                    <a:pt x="226" y="2545"/>
                    <a:pt x="229" y="2545"/>
                    <a:pt x="233" y="2545"/>
                  </a:cubicBezTo>
                  <a:cubicBezTo>
                    <a:pt x="241" y="2545"/>
                    <a:pt x="251" y="2543"/>
                    <a:pt x="258" y="2543"/>
                  </a:cubicBezTo>
                  <a:lnTo>
                    <a:pt x="264" y="2543"/>
                  </a:lnTo>
                  <a:cubicBezTo>
                    <a:pt x="267" y="2529"/>
                    <a:pt x="260" y="2526"/>
                    <a:pt x="250" y="2526"/>
                  </a:cubicBezTo>
                  <a:cubicBezTo>
                    <a:pt x="244" y="2526"/>
                    <a:pt x="237" y="2527"/>
                    <a:pt x="232" y="2527"/>
                  </a:cubicBezTo>
                  <a:cubicBezTo>
                    <a:pt x="229" y="2527"/>
                    <a:pt x="226" y="2527"/>
                    <a:pt x="225" y="2526"/>
                  </a:cubicBezTo>
                  <a:lnTo>
                    <a:pt x="241" y="2509"/>
                  </a:lnTo>
                  <a:close/>
                  <a:moveTo>
                    <a:pt x="275" y="2543"/>
                  </a:moveTo>
                  <a:cubicBezTo>
                    <a:pt x="275" y="2549"/>
                    <a:pt x="269" y="2554"/>
                    <a:pt x="264" y="2554"/>
                  </a:cubicBezTo>
                  <a:cubicBezTo>
                    <a:pt x="262" y="2555"/>
                    <a:pt x="260" y="2556"/>
                    <a:pt x="259" y="2556"/>
                  </a:cubicBezTo>
                  <a:cubicBezTo>
                    <a:pt x="254" y="2556"/>
                    <a:pt x="258" y="2547"/>
                    <a:pt x="258" y="2543"/>
                  </a:cubicBezTo>
                  <a:lnTo>
                    <a:pt x="258" y="2543"/>
                  </a:lnTo>
                  <a:cubicBezTo>
                    <a:pt x="253" y="2554"/>
                    <a:pt x="247" y="2554"/>
                    <a:pt x="241" y="2554"/>
                  </a:cubicBezTo>
                  <a:cubicBezTo>
                    <a:pt x="247" y="2557"/>
                    <a:pt x="254" y="2558"/>
                    <a:pt x="260" y="2558"/>
                  </a:cubicBezTo>
                  <a:cubicBezTo>
                    <a:pt x="267" y="2558"/>
                    <a:pt x="272" y="2557"/>
                    <a:pt x="275" y="2554"/>
                  </a:cubicBezTo>
                  <a:lnTo>
                    <a:pt x="275" y="2543"/>
                  </a:lnTo>
                  <a:close/>
                  <a:moveTo>
                    <a:pt x="1580" y="0"/>
                  </a:moveTo>
                  <a:cubicBezTo>
                    <a:pt x="1569" y="0"/>
                    <a:pt x="1574" y="17"/>
                    <a:pt x="1569" y="28"/>
                  </a:cubicBezTo>
                  <a:cubicBezTo>
                    <a:pt x="1566" y="29"/>
                    <a:pt x="1565" y="29"/>
                    <a:pt x="1563" y="29"/>
                  </a:cubicBezTo>
                  <a:cubicBezTo>
                    <a:pt x="1555" y="29"/>
                    <a:pt x="1562" y="16"/>
                    <a:pt x="1557" y="6"/>
                  </a:cubicBezTo>
                  <a:lnTo>
                    <a:pt x="1557" y="6"/>
                  </a:lnTo>
                  <a:cubicBezTo>
                    <a:pt x="1546" y="11"/>
                    <a:pt x="1541" y="28"/>
                    <a:pt x="1529" y="28"/>
                  </a:cubicBezTo>
                  <a:cubicBezTo>
                    <a:pt x="1529" y="23"/>
                    <a:pt x="1529" y="23"/>
                    <a:pt x="1529" y="17"/>
                  </a:cubicBezTo>
                  <a:cubicBezTo>
                    <a:pt x="1518" y="34"/>
                    <a:pt x="1496" y="17"/>
                    <a:pt x="1485" y="39"/>
                  </a:cubicBezTo>
                  <a:cubicBezTo>
                    <a:pt x="1485" y="34"/>
                    <a:pt x="1479" y="34"/>
                    <a:pt x="1479" y="34"/>
                  </a:cubicBezTo>
                  <a:lnTo>
                    <a:pt x="1479" y="34"/>
                  </a:lnTo>
                  <a:cubicBezTo>
                    <a:pt x="1485" y="39"/>
                    <a:pt x="1485" y="51"/>
                    <a:pt x="1485" y="56"/>
                  </a:cubicBezTo>
                  <a:cubicBezTo>
                    <a:pt x="1481" y="56"/>
                    <a:pt x="1477" y="61"/>
                    <a:pt x="1473" y="61"/>
                  </a:cubicBezTo>
                  <a:cubicBezTo>
                    <a:pt x="1472" y="61"/>
                    <a:pt x="1470" y="60"/>
                    <a:pt x="1468" y="56"/>
                  </a:cubicBezTo>
                  <a:cubicBezTo>
                    <a:pt x="1462" y="39"/>
                    <a:pt x="1479" y="45"/>
                    <a:pt x="1479" y="34"/>
                  </a:cubicBezTo>
                  <a:lnTo>
                    <a:pt x="1479" y="34"/>
                  </a:lnTo>
                  <a:cubicBezTo>
                    <a:pt x="1465" y="39"/>
                    <a:pt x="1454" y="52"/>
                    <a:pt x="1445" y="52"/>
                  </a:cubicBezTo>
                  <a:cubicBezTo>
                    <a:pt x="1443" y="52"/>
                    <a:pt x="1441" y="51"/>
                    <a:pt x="1440" y="51"/>
                  </a:cubicBezTo>
                  <a:cubicBezTo>
                    <a:pt x="1434" y="34"/>
                    <a:pt x="1462" y="45"/>
                    <a:pt x="1451" y="34"/>
                  </a:cubicBezTo>
                  <a:lnTo>
                    <a:pt x="1451" y="34"/>
                  </a:lnTo>
                  <a:lnTo>
                    <a:pt x="1462" y="39"/>
                  </a:lnTo>
                  <a:cubicBezTo>
                    <a:pt x="1457" y="25"/>
                    <a:pt x="1459" y="25"/>
                    <a:pt x="1462" y="25"/>
                  </a:cubicBezTo>
                  <a:cubicBezTo>
                    <a:pt x="1465" y="25"/>
                    <a:pt x="1468" y="25"/>
                    <a:pt x="1462" y="11"/>
                  </a:cubicBezTo>
                  <a:cubicBezTo>
                    <a:pt x="1459" y="11"/>
                    <a:pt x="1456" y="10"/>
                    <a:pt x="1454" y="10"/>
                  </a:cubicBezTo>
                  <a:cubicBezTo>
                    <a:pt x="1442" y="10"/>
                    <a:pt x="1438" y="18"/>
                    <a:pt x="1426" y="18"/>
                  </a:cubicBezTo>
                  <a:cubicBezTo>
                    <a:pt x="1424" y="18"/>
                    <a:pt x="1421" y="18"/>
                    <a:pt x="1417" y="17"/>
                  </a:cubicBezTo>
                  <a:lnTo>
                    <a:pt x="1417" y="17"/>
                  </a:lnTo>
                  <a:cubicBezTo>
                    <a:pt x="1417" y="28"/>
                    <a:pt x="1423" y="28"/>
                    <a:pt x="1417" y="39"/>
                  </a:cubicBezTo>
                  <a:cubicBezTo>
                    <a:pt x="1414" y="42"/>
                    <a:pt x="1410" y="43"/>
                    <a:pt x="1408" y="43"/>
                  </a:cubicBezTo>
                  <a:cubicBezTo>
                    <a:pt x="1393" y="43"/>
                    <a:pt x="1389" y="17"/>
                    <a:pt x="1380" y="17"/>
                  </a:cubicBezTo>
                  <a:cubicBezTo>
                    <a:pt x="1378" y="17"/>
                    <a:pt x="1376" y="19"/>
                    <a:pt x="1373" y="23"/>
                  </a:cubicBezTo>
                  <a:cubicBezTo>
                    <a:pt x="1368" y="32"/>
                    <a:pt x="1367" y="46"/>
                    <a:pt x="1356" y="46"/>
                  </a:cubicBezTo>
                  <a:cubicBezTo>
                    <a:pt x="1355" y="46"/>
                    <a:pt x="1353" y="46"/>
                    <a:pt x="1350" y="45"/>
                  </a:cubicBezTo>
                  <a:lnTo>
                    <a:pt x="1356" y="23"/>
                  </a:lnTo>
                  <a:lnTo>
                    <a:pt x="1356" y="23"/>
                  </a:lnTo>
                  <a:cubicBezTo>
                    <a:pt x="1337" y="23"/>
                    <a:pt x="1342" y="42"/>
                    <a:pt x="1331" y="42"/>
                  </a:cubicBezTo>
                  <a:cubicBezTo>
                    <a:pt x="1329" y="42"/>
                    <a:pt x="1326" y="41"/>
                    <a:pt x="1323" y="40"/>
                  </a:cubicBezTo>
                  <a:lnTo>
                    <a:pt x="1323" y="40"/>
                  </a:lnTo>
                  <a:cubicBezTo>
                    <a:pt x="1322" y="43"/>
                    <a:pt x="1320" y="45"/>
                    <a:pt x="1317" y="45"/>
                  </a:cubicBezTo>
                  <a:lnTo>
                    <a:pt x="1311" y="28"/>
                  </a:lnTo>
                  <a:cubicBezTo>
                    <a:pt x="1289" y="34"/>
                    <a:pt x="1266" y="45"/>
                    <a:pt x="1244" y="51"/>
                  </a:cubicBezTo>
                  <a:cubicBezTo>
                    <a:pt x="1244" y="45"/>
                    <a:pt x="1249" y="39"/>
                    <a:pt x="1244" y="34"/>
                  </a:cubicBezTo>
                  <a:cubicBezTo>
                    <a:pt x="1227" y="40"/>
                    <a:pt x="1207" y="43"/>
                    <a:pt x="1188" y="43"/>
                  </a:cubicBezTo>
                  <a:cubicBezTo>
                    <a:pt x="1174" y="43"/>
                    <a:pt x="1160" y="42"/>
                    <a:pt x="1149" y="39"/>
                  </a:cubicBezTo>
                  <a:lnTo>
                    <a:pt x="1137" y="56"/>
                  </a:lnTo>
                  <a:cubicBezTo>
                    <a:pt x="1137" y="56"/>
                    <a:pt x="1132" y="51"/>
                    <a:pt x="1132" y="45"/>
                  </a:cubicBezTo>
                  <a:lnTo>
                    <a:pt x="1132" y="45"/>
                  </a:lnTo>
                  <a:cubicBezTo>
                    <a:pt x="1121" y="45"/>
                    <a:pt x="1137" y="56"/>
                    <a:pt x="1132" y="62"/>
                  </a:cubicBezTo>
                  <a:cubicBezTo>
                    <a:pt x="1126" y="62"/>
                    <a:pt x="1121" y="56"/>
                    <a:pt x="1126" y="51"/>
                  </a:cubicBezTo>
                  <a:lnTo>
                    <a:pt x="1126" y="51"/>
                  </a:lnTo>
                  <a:cubicBezTo>
                    <a:pt x="1106" y="66"/>
                    <a:pt x="1082" y="85"/>
                    <a:pt x="1057" y="85"/>
                  </a:cubicBezTo>
                  <a:cubicBezTo>
                    <a:pt x="1054" y="85"/>
                    <a:pt x="1051" y="85"/>
                    <a:pt x="1048" y="84"/>
                  </a:cubicBezTo>
                  <a:lnTo>
                    <a:pt x="1053" y="79"/>
                  </a:lnTo>
                  <a:lnTo>
                    <a:pt x="1053" y="79"/>
                  </a:lnTo>
                  <a:cubicBezTo>
                    <a:pt x="1033" y="79"/>
                    <a:pt x="1041" y="107"/>
                    <a:pt x="1029" y="107"/>
                  </a:cubicBezTo>
                  <a:cubicBezTo>
                    <a:pt x="1028" y="107"/>
                    <a:pt x="1027" y="107"/>
                    <a:pt x="1025" y="107"/>
                  </a:cubicBezTo>
                  <a:lnTo>
                    <a:pt x="1025" y="101"/>
                  </a:lnTo>
                  <a:cubicBezTo>
                    <a:pt x="986" y="112"/>
                    <a:pt x="958" y="146"/>
                    <a:pt x="925" y="146"/>
                  </a:cubicBezTo>
                  <a:cubicBezTo>
                    <a:pt x="930" y="168"/>
                    <a:pt x="885" y="163"/>
                    <a:pt x="902" y="185"/>
                  </a:cubicBezTo>
                  <a:cubicBezTo>
                    <a:pt x="880" y="191"/>
                    <a:pt x="880" y="185"/>
                    <a:pt x="852" y="202"/>
                  </a:cubicBezTo>
                  <a:cubicBezTo>
                    <a:pt x="846" y="207"/>
                    <a:pt x="857" y="224"/>
                    <a:pt x="852" y="230"/>
                  </a:cubicBezTo>
                  <a:lnTo>
                    <a:pt x="841" y="224"/>
                  </a:lnTo>
                  <a:lnTo>
                    <a:pt x="846" y="241"/>
                  </a:lnTo>
                  <a:lnTo>
                    <a:pt x="829" y="241"/>
                  </a:lnTo>
                  <a:lnTo>
                    <a:pt x="824" y="247"/>
                  </a:lnTo>
                  <a:lnTo>
                    <a:pt x="835" y="247"/>
                  </a:lnTo>
                  <a:cubicBezTo>
                    <a:pt x="835" y="263"/>
                    <a:pt x="807" y="269"/>
                    <a:pt x="801" y="269"/>
                  </a:cubicBezTo>
                  <a:cubicBezTo>
                    <a:pt x="801" y="280"/>
                    <a:pt x="796" y="291"/>
                    <a:pt x="796" y="303"/>
                  </a:cubicBezTo>
                  <a:cubicBezTo>
                    <a:pt x="793" y="303"/>
                    <a:pt x="791" y="301"/>
                    <a:pt x="791" y="298"/>
                  </a:cubicBezTo>
                  <a:lnTo>
                    <a:pt x="791" y="298"/>
                  </a:lnTo>
                  <a:cubicBezTo>
                    <a:pt x="790" y="299"/>
                    <a:pt x="790" y="299"/>
                    <a:pt x="789" y="299"/>
                  </a:cubicBezTo>
                  <a:cubicBezTo>
                    <a:pt x="787" y="299"/>
                    <a:pt x="784" y="297"/>
                    <a:pt x="782" y="297"/>
                  </a:cubicBezTo>
                  <a:cubicBezTo>
                    <a:pt x="780" y="297"/>
                    <a:pt x="779" y="298"/>
                    <a:pt x="779" y="303"/>
                  </a:cubicBezTo>
                  <a:cubicBezTo>
                    <a:pt x="785" y="303"/>
                    <a:pt x="785" y="308"/>
                    <a:pt x="790" y="314"/>
                  </a:cubicBezTo>
                  <a:cubicBezTo>
                    <a:pt x="779" y="314"/>
                    <a:pt x="768" y="331"/>
                    <a:pt x="762" y="347"/>
                  </a:cubicBezTo>
                  <a:lnTo>
                    <a:pt x="757" y="336"/>
                  </a:lnTo>
                  <a:cubicBezTo>
                    <a:pt x="740" y="359"/>
                    <a:pt x="740" y="387"/>
                    <a:pt x="729" y="415"/>
                  </a:cubicBezTo>
                  <a:cubicBezTo>
                    <a:pt x="730" y="413"/>
                    <a:pt x="732" y="413"/>
                    <a:pt x="735" y="413"/>
                  </a:cubicBezTo>
                  <a:cubicBezTo>
                    <a:pt x="742" y="413"/>
                    <a:pt x="749" y="418"/>
                    <a:pt x="745" y="426"/>
                  </a:cubicBezTo>
                  <a:lnTo>
                    <a:pt x="742" y="424"/>
                  </a:lnTo>
                  <a:lnTo>
                    <a:pt x="742" y="424"/>
                  </a:lnTo>
                  <a:cubicBezTo>
                    <a:pt x="743" y="425"/>
                    <a:pt x="744" y="427"/>
                    <a:pt x="745" y="432"/>
                  </a:cubicBezTo>
                  <a:cubicBezTo>
                    <a:pt x="744" y="433"/>
                    <a:pt x="742" y="434"/>
                    <a:pt x="740" y="434"/>
                  </a:cubicBezTo>
                  <a:cubicBezTo>
                    <a:pt x="735" y="434"/>
                    <a:pt x="729" y="429"/>
                    <a:pt x="729" y="420"/>
                  </a:cubicBezTo>
                  <a:lnTo>
                    <a:pt x="729" y="437"/>
                  </a:lnTo>
                  <a:cubicBezTo>
                    <a:pt x="723" y="432"/>
                    <a:pt x="723" y="432"/>
                    <a:pt x="717" y="426"/>
                  </a:cubicBezTo>
                  <a:lnTo>
                    <a:pt x="717" y="426"/>
                  </a:lnTo>
                  <a:cubicBezTo>
                    <a:pt x="723" y="437"/>
                    <a:pt x="695" y="443"/>
                    <a:pt x="706" y="454"/>
                  </a:cubicBezTo>
                  <a:lnTo>
                    <a:pt x="701" y="454"/>
                  </a:lnTo>
                  <a:cubicBezTo>
                    <a:pt x="689" y="482"/>
                    <a:pt x="695" y="493"/>
                    <a:pt x="684" y="516"/>
                  </a:cubicBezTo>
                  <a:cubicBezTo>
                    <a:pt x="701" y="521"/>
                    <a:pt x="695" y="527"/>
                    <a:pt x="701" y="538"/>
                  </a:cubicBezTo>
                  <a:cubicBezTo>
                    <a:pt x="689" y="549"/>
                    <a:pt x="673" y="560"/>
                    <a:pt x="673" y="583"/>
                  </a:cubicBezTo>
                  <a:cubicBezTo>
                    <a:pt x="673" y="594"/>
                    <a:pt x="678" y="588"/>
                    <a:pt x="684" y="594"/>
                  </a:cubicBezTo>
                  <a:cubicBezTo>
                    <a:pt x="675" y="594"/>
                    <a:pt x="670" y="603"/>
                    <a:pt x="666" y="603"/>
                  </a:cubicBezTo>
                  <a:cubicBezTo>
                    <a:pt x="664" y="603"/>
                    <a:pt x="663" y="602"/>
                    <a:pt x="661" y="600"/>
                  </a:cubicBezTo>
                  <a:cubicBezTo>
                    <a:pt x="656" y="622"/>
                    <a:pt x="656" y="628"/>
                    <a:pt x="656" y="656"/>
                  </a:cubicBezTo>
                  <a:lnTo>
                    <a:pt x="667" y="656"/>
                  </a:lnTo>
                  <a:cubicBezTo>
                    <a:pt x="667" y="661"/>
                    <a:pt x="656" y="667"/>
                    <a:pt x="656" y="667"/>
                  </a:cubicBezTo>
                  <a:lnTo>
                    <a:pt x="650" y="661"/>
                  </a:lnTo>
                  <a:lnTo>
                    <a:pt x="650" y="661"/>
                  </a:lnTo>
                  <a:cubicBezTo>
                    <a:pt x="656" y="700"/>
                    <a:pt x="594" y="717"/>
                    <a:pt x="605" y="751"/>
                  </a:cubicBezTo>
                  <a:lnTo>
                    <a:pt x="611" y="779"/>
                  </a:lnTo>
                  <a:cubicBezTo>
                    <a:pt x="609" y="781"/>
                    <a:pt x="607" y="782"/>
                    <a:pt x="606" y="782"/>
                  </a:cubicBezTo>
                  <a:cubicBezTo>
                    <a:pt x="602" y="782"/>
                    <a:pt x="603" y="772"/>
                    <a:pt x="597" y="772"/>
                  </a:cubicBezTo>
                  <a:cubicBezTo>
                    <a:pt x="596" y="772"/>
                    <a:pt x="595" y="772"/>
                    <a:pt x="594" y="773"/>
                  </a:cubicBezTo>
                  <a:cubicBezTo>
                    <a:pt x="600" y="807"/>
                    <a:pt x="572" y="812"/>
                    <a:pt x="577" y="840"/>
                  </a:cubicBezTo>
                  <a:cubicBezTo>
                    <a:pt x="538" y="846"/>
                    <a:pt x="555" y="902"/>
                    <a:pt x="521" y="919"/>
                  </a:cubicBezTo>
                  <a:lnTo>
                    <a:pt x="533" y="919"/>
                  </a:lnTo>
                  <a:cubicBezTo>
                    <a:pt x="538" y="930"/>
                    <a:pt x="521" y="924"/>
                    <a:pt x="521" y="930"/>
                  </a:cubicBezTo>
                  <a:cubicBezTo>
                    <a:pt x="525" y="930"/>
                    <a:pt x="529" y="927"/>
                    <a:pt x="531" y="927"/>
                  </a:cubicBezTo>
                  <a:cubicBezTo>
                    <a:pt x="532" y="927"/>
                    <a:pt x="533" y="928"/>
                    <a:pt x="533" y="930"/>
                  </a:cubicBezTo>
                  <a:cubicBezTo>
                    <a:pt x="521" y="986"/>
                    <a:pt x="477" y="1031"/>
                    <a:pt x="449" y="1081"/>
                  </a:cubicBezTo>
                  <a:cubicBezTo>
                    <a:pt x="437" y="1098"/>
                    <a:pt x="488" y="1104"/>
                    <a:pt x="454" y="1120"/>
                  </a:cubicBezTo>
                  <a:lnTo>
                    <a:pt x="443" y="1109"/>
                  </a:lnTo>
                  <a:lnTo>
                    <a:pt x="443" y="1109"/>
                  </a:lnTo>
                  <a:cubicBezTo>
                    <a:pt x="449" y="1154"/>
                    <a:pt x="415" y="1188"/>
                    <a:pt x="409" y="1232"/>
                  </a:cubicBezTo>
                  <a:cubicBezTo>
                    <a:pt x="409" y="1227"/>
                    <a:pt x="404" y="1227"/>
                    <a:pt x="404" y="1221"/>
                  </a:cubicBezTo>
                  <a:cubicBezTo>
                    <a:pt x="393" y="1227"/>
                    <a:pt x="393" y="1249"/>
                    <a:pt x="404" y="1255"/>
                  </a:cubicBezTo>
                  <a:cubicBezTo>
                    <a:pt x="403" y="1256"/>
                    <a:pt x="401" y="1256"/>
                    <a:pt x="400" y="1256"/>
                  </a:cubicBezTo>
                  <a:cubicBezTo>
                    <a:pt x="397" y="1256"/>
                    <a:pt x="394" y="1253"/>
                    <a:pt x="390" y="1253"/>
                  </a:cubicBezTo>
                  <a:cubicBezTo>
                    <a:pt x="389" y="1253"/>
                    <a:pt x="388" y="1254"/>
                    <a:pt x="387" y="1255"/>
                  </a:cubicBezTo>
                  <a:cubicBezTo>
                    <a:pt x="381" y="1260"/>
                    <a:pt x="393" y="1277"/>
                    <a:pt x="381" y="1277"/>
                  </a:cubicBezTo>
                  <a:cubicBezTo>
                    <a:pt x="381" y="1277"/>
                    <a:pt x="381" y="1277"/>
                    <a:pt x="381" y="1272"/>
                  </a:cubicBezTo>
                  <a:cubicBezTo>
                    <a:pt x="381" y="1283"/>
                    <a:pt x="365" y="1300"/>
                    <a:pt x="381" y="1300"/>
                  </a:cubicBezTo>
                  <a:cubicBezTo>
                    <a:pt x="370" y="1311"/>
                    <a:pt x="376" y="1328"/>
                    <a:pt x="365" y="1333"/>
                  </a:cubicBezTo>
                  <a:cubicBezTo>
                    <a:pt x="376" y="1344"/>
                    <a:pt x="348" y="1356"/>
                    <a:pt x="365" y="1367"/>
                  </a:cubicBezTo>
                  <a:cubicBezTo>
                    <a:pt x="362" y="1365"/>
                    <a:pt x="359" y="1364"/>
                    <a:pt x="357" y="1364"/>
                  </a:cubicBezTo>
                  <a:cubicBezTo>
                    <a:pt x="346" y="1364"/>
                    <a:pt x="342" y="1385"/>
                    <a:pt x="342" y="1395"/>
                  </a:cubicBezTo>
                  <a:cubicBezTo>
                    <a:pt x="342" y="1394"/>
                    <a:pt x="342" y="1393"/>
                    <a:pt x="341" y="1393"/>
                  </a:cubicBezTo>
                  <a:cubicBezTo>
                    <a:pt x="340" y="1393"/>
                    <a:pt x="338" y="1396"/>
                    <a:pt x="334" y="1396"/>
                  </a:cubicBezTo>
                  <a:cubicBezTo>
                    <a:pt x="333" y="1396"/>
                    <a:pt x="332" y="1396"/>
                    <a:pt x="331" y="1395"/>
                  </a:cubicBezTo>
                  <a:lnTo>
                    <a:pt x="331" y="1395"/>
                  </a:lnTo>
                  <a:cubicBezTo>
                    <a:pt x="325" y="1406"/>
                    <a:pt x="325" y="1417"/>
                    <a:pt x="337" y="1417"/>
                  </a:cubicBezTo>
                  <a:cubicBezTo>
                    <a:pt x="303" y="1428"/>
                    <a:pt x="337" y="1462"/>
                    <a:pt x="303" y="1462"/>
                  </a:cubicBezTo>
                  <a:cubicBezTo>
                    <a:pt x="303" y="1496"/>
                    <a:pt x="297" y="1524"/>
                    <a:pt x="292" y="1557"/>
                  </a:cubicBezTo>
                  <a:cubicBezTo>
                    <a:pt x="275" y="1546"/>
                    <a:pt x="303" y="1524"/>
                    <a:pt x="281" y="1518"/>
                  </a:cubicBezTo>
                  <a:lnTo>
                    <a:pt x="281" y="1518"/>
                  </a:lnTo>
                  <a:cubicBezTo>
                    <a:pt x="281" y="1546"/>
                    <a:pt x="286" y="1568"/>
                    <a:pt x="275" y="1591"/>
                  </a:cubicBezTo>
                  <a:cubicBezTo>
                    <a:pt x="274" y="1592"/>
                    <a:pt x="273" y="1592"/>
                    <a:pt x="272" y="1592"/>
                  </a:cubicBezTo>
                  <a:cubicBezTo>
                    <a:pt x="269" y="1592"/>
                    <a:pt x="268" y="1584"/>
                    <a:pt x="264" y="1580"/>
                  </a:cubicBezTo>
                  <a:cubicBezTo>
                    <a:pt x="264" y="1608"/>
                    <a:pt x="241" y="1630"/>
                    <a:pt x="241" y="1658"/>
                  </a:cubicBezTo>
                  <a:cubicBezTo>
                    <a:pt x="243" y="1658"/>
                    <a:pt x="244" y="1657"/>
                    <a:pt x="245" y="1657"/>
                  </a:cubicBezTo>
                  <a:cubicBezTo>
                    <a:pt x="256" y="1657"/>
                    <a:pt x="258" y="1679"/>
                    <a:pt x="265" y="1688"/>
                  </a:cubicBezTo>
                  <a:lnTo>
                    <a:pt x="265" y="1688"/>
                  </a:lnTo>
                  <a:cubicBezTo>
                    <a:pt x="262" y="1685"/>
                    <a:pt x="259" y="1684"/>
                    <a:pt x="257" y="1684"/>
                  </a:cubicBezTo>
                  <a:cubicBezTo>
                    <a:pt x="251" y="1684"/>
                    <a:pt x="248" y="1693"/>
                    <a:pt x="240" y="1693"/>
                  </a:cubicBezTo>
                  <a:cubicBezTo>
                    <a:pt x="238" y="1693"/>
                    <a:pt x="237" y="1693"/>
                    <a:pt x="235" y="1692"/>
                  </a:cubicBezTo>
                  <a:lnTo>
                    <a:pt x="235" y="1692"/>
                  </a:lnTo>
                  <a:cubicBezTo>
                    <a:pt x="232" y="1695"/>
                    <a:pt x="230" y="1696"/>
                    <a:pt x="227" y="1696"/>
                  </a:cubicBezTo>
                  <a:cubicBezTo>
                    <a:pt x="225" y="1696"/>
                    <a:pt x="222" y="1694"/>
                    <a:pt x="219" y="1692"/>
                  </a:cubicBezTo>
                  <a:lnTo>
                    <a:pt x="219" y="1692"/>
                  </a:lnTo>
                  <a:cubicBezTo>
                    <a:pt x="219" y="1708"/>
                    <a:pt x="230" y="1708"/>
                    <a:pt x="225" y="1720"/>
                  </a:cubicBezTo>
                  <a:cubicBezTo>
                    <a:pt x="219" y="1720"/>
                    <a:pt x="219" y="1714"/>
                    <a:pt x="213" y="1714"/>
                  </a:cubicBezTo>
                  <a:lnTo>
                    <a:pt x="213" y="1714"/>
                  </a:lnTo>
                  <a:cubicBezTo>
                    <a:pt x="219" y="1725"/>
                    <a:pt x="225" y="1736"/>
                    <a:pt x="219" y="1748"/>
                  </a:cubicBezTo>
                  <a:cubicBezTo>
                    <a:pt x="213" y="1742"/>
                    <a:pt x="213" y="1742"/>
                    <a:pt x="213" y="1742"/>
                  </a:cubicBezTo>
                  <a:lnTo>
                    <a:pt x="213" y="1742"/>
                  </a:lnTo>
                  <a:cubicBezTo>
                    <a:pt x="208" y="1759"/>
                    <a:pt x="219" y="1787"/>
                    <a:pt x="202" y="1804"/>
                  </a:cubicBezTo>
                  <a:cubicBezTo>
                    <a:pt x="198" y="1801"/>
                    <a:pt x="195" y="1800"/>
                    <a:pt x="193" y="1800"/>
                  </a:cubicBezTo>
                  <a:cubicBezTo>
                    <a:pt x="188" y="1800"/>
                    <a:pt x="187" y="1805"/>
                    <a:pt x="180" y="1805"/>
                  </a:cubicBezTo>
                  <a:cubicBezTo>
                    <a:pt x="179" y="1805"/>
                    <a:pt x="177" y="1804"/>
                    <a:pt x="174" y="1804"/>
                  </a:cubicBezTo>
                  <a:lnTo>
                    <a:pt x="174" y="1820"/>
                  </a:lnTo>
                  <a:lnTo>
                    <a:pt x="185" y="1815"/>
                  </a:lnTo>
                  <a:lnTo>
                    <a:pt x="185" y="1815"/>
                  </a:lnTo>
                  <a:cubicBezTo>
                    <a:pt x="180" y="1826"/>
                    <a:pt x="191" y="1843"/>
                    <a:pt x="180" y="1848"/>
                  </a:cubicBezTo>
                  <a:lnTo>
                    <a:pt x="174" y="1837"/>
                  </a:lnTo>
                  <a:lnTo>
                    <a:pt x="169" y="1860"/>
                  </a:lnTo>
                  <a:lnTo>
                    <a:pt x="180" y="1854"/>
                  </a:lnTo>
                  <a:cubicBezTo>
                    <a:pt x="185" y="1865"/>
                    <a:pt x="202" y="1860"/>
                    <a:pt x="191" y="1871"/>
                  </a:cubicBezTo>
                  <a:cubicBezTo>
                    <a:pt x="191" y="1870"/>
                    <a:pt x="191" y="1870"/>
                    <a:pt x="191" y="1870"/>
                  </a:cubicBezTo>
                  <a:cubicBezTo>
                    <a:pt x="189" y="1870"/>
                    <a:pt x="184" y="1882"/>
                    <a:pt x="174" y="1882"/>
                  </a:cubicBezTo>
                  <a:cubicBezTo>
                    <a:pt x="180" y="1893"/>
                    <a:pt x="180" y="1899"/>
                    <a:pt x="174" y="1904"/>
                  </a:cubicBezTo>
                  <a:cubicBezTo>
                    <a:pt x="169" y="1904"/>
                    <a:pt x="157" y="1899"/>
                    <a:pt x="152" y="1899"/>
                  </a:cubicBezTo>
                  <a:lnTo>
                    <a:pt x="152" y="1899"/>
                  </a:lnTo>
                  <a:cubicBezTo>
                    <a:pt x="162" y="1909"/>
                    <a:pt x="149" y="1919"/>
                    <a:pt x="155" y="1933"/>
                  </a:cubicBezTo>
                  <a:lnTo>
                    <a:pt x="155" y="1933"/>
                  </a:lnTo>
                  <a:cubicBezTo>
                    <a:pt x="151" y="1929"/>
                    <a:pt x="146" y="1927"/>
                    <a:pt x="146" y="1927"/>
                  </a:cubicBezTo>
                  <a:lnTo>
                    <a:pt x="146" y="1927"/>
                  </a:lnTo>
                  <a:lnTo>
                    <a:pt x="152" y="1938"/>
                  </a:lnTo>
                  <a:cubicBezTo>
                    <a:pt x="149" y="1941"/>
                    <a:pt x="148" y="1942"/>
                    <a:pt x="146" y="1942"/>
                  </a:cubicBezTo>
                  <a:cubicBezTo>
                    <a:pt x="145" y="1942"/>
                    <a:pt x="143" y="1941"/>
                    <a:pt x="141" y="1938"/>
                  </a:cubicBezTo>
                  <a:lnTo>
                    <a:pt x="141" y="1938"/>
                  </a:lnTo>
                  <a:cubicBezTo>
                    <a:pt x="129" y="1955"/>
                    <a:pt x="163" y="1944"/>
                    <a:pt x="146" y="1955"/>
                  </a:cubicBezTo>
                  <a:cubicBezTo>
                    <a:pt x="146" y="1955"/>
                    <a:pt x="146" y="1955"/>
                    <a:pt x="146" y="1949"/>
                  </a:cubicBezTo>
                  <a:cubicBezTo>
                    <a:pt x="129" y="1966"/>
                    <a:pt x="135" y="1988"/>
                    <a:pt x="124" y="2005"/>
                  </a:cubicBezTo>
                  <a:cubicBezTo>
                    <a:pt x="107" y="2000"/>
                    <a:pt x="124" y="1988"/>
                    <a:pt x="113" y="1988"/>
                  </a:cubicBezTo>
                  <a:lnTo>
                    <a:pt x="113" y="1988"/>
                  </a:lnTo>
                  <a:cubicBezTo>
                    <a:pt x="101" y="2011"/>
                    <a:pt x="107" y="2044"/>
                    <a:pt x="96" y="2067"/>
                  </a:cubicBezTo>
                  <a:lnTo>
                    <a:pt x="101" y="2061"/>
                  </a:lnTo>
                  <a:lnTo>
                    <a:pt x="101" y="2061"/>
                  </a:lnTo>
                  <a:cubicBezTo>
                    <a:pt x="118" y="2078"/>
                    <a:pt x="79" y="2078"/>
                    <a:pt x="85" y="2089"/>
                  </a:cubicBezTo>
                  <a:cubicBezTo>
                    <a:pt x="85" y="2089"/>
                    <a:pt x="80" y="2087"/>
                    <a:pt x="78" y="2085"/>
                  </a:cubicBezTo>
                  <a:lnTo>
                    <a:pt x="78" y="2085"/>
                  </a:lnTo>
                  <a:cubicBezTo>
                    <a:pt x="68" y="2101"/>
                    <a:pt x="68" y="2118"/>
                    <a:pt x="68" y="2145"/>
                  </a:cubicBezTo>
                  <a:lnTo>
                    <a:pt x="62" y="2140"/>
                  </a:lnTo>
                  <a:cubicBezTo>
                    <a:pt x="51" y="2151"/>
                    <a:pt x="51" y="2162"/>
                    <a:pt x="40" y="2173"/>
                  </a:cubicBezTo>
                  <a:cubicBezTo>
                    <a:pt x="45" y="2179"/>
                    <a:pt x="45" y="2184"/>
                    <a:pt x="51" y="2184"/>
                  </a:cubicBezTo>
                  <a:cubicBezTo>
                    <a:pt x="6" y="2201"/>
                    <a:pt x="45" y="2252"/>
                    <a:pt x="12" y="2274"/>
                  </a:cubicBezTo>
                  <a:cubicBezTo>
                    <a:pt x="12" y="2270"/>
                    <a:pt x="9" y="2266"/>
                    <a:pt x="7" y="2266"/>
                  </a:cubicBezTo>
                  <a:cubicBezTo>
                    <a:pt x="7" y="2266"/>
                    <a:pt x="6" y="2267"/>
                    <a:pt x="6" y="2268"/>
                  </a:cubicBezTo>
                  <a:cubicBezTo>
                    <a:pt x="6" y="2274"/>
                    <a:pt x="6" y="2285"/>
                    <a:pt x="6" y="2296"/>
                  </a:cubicBezTo>
                  <a:cubicBezTo>
                    <a:pt x="17" y="2296"/>
                    <a:pt x="12" y="2296"/>
                    <a:pt x="23" y="2291"/>
                  </a:cubicBezTo>
                  <a:cubicBezTo>
                    <a:pt x="29" y="2291"/>
                    <a:pt x="34" y="2302"/>
                    <a:pt x="34" y="2308"/>
                  </a:cubicBezTo>
                  <a:cubicBezTo>
                    <a:pt x="31" y="2304"/>
                    <a:pt x="27" y="2303"/>
                    <a:pt x="24" y="2303"/>
                  </a:cubicBezTo>
                  <a:cubicBezTo>
                    <a:pt x="16" y="2303"/>
                    <a:pt x="10" y="2309"/>
                    <a:pt x="6" y="2313"/>
                  </a:cubicBezTo>
                  <a:lnTo>
                    <a:pt x="17" y="2313"/>
                  </a:lnTo>
                  <a:cubicBezTo>
                    <a:pt x="0" y="2330"/>
                    <a:pt x="40" y="2313"/>
                    <a:pt x="29" y="2336"/>
                  </a:cubicBezTo>
                  <a:lnTo>
                    <a:pt x="23" y="2336"/>
                  </a:lnTo>
                  <a:cubicBezTo>
                    <a:pt x="29" y="2341"/>
                    <a:pt x="40" y="2347"/>
                    <a:pt x="40" y="2352"/>
                  </a:cubicBezTo>
                  <a:cubicBezTo>
                    <a:pt x="37" y="2355"/>
                    <a:pt x="35" y="2356"/>
                    <a:pt x="34" y="2356"/>
                  </a:cubicBezTo>
                  <a:cubicBezTo>
                    <a:pt x="31" y="2356"/>
                    <a:pt x="31" y="2351"/>
                    <a:pt x="27" y="2351"/>
                  </a:cubicBezTo>
                  <a:cubicBezTo>
                    <a:pt x="26" y="2351"/>
                    <a:pt x="25" y="2352"/>
                    <a:pt x="23" y="2352"/>
                  </a:cubicBezTo>
                  <a:cubicBezTo>
                    <a:pt x="29" y="2364"/>
                    <a:pt x="51" y="2358"/>
                    <a:pt x="51" y="2375"/>
                  </a:cubicBezTo>
                  <a:cubicBezTo>
                    <a:pt x="45" y="2375"/>
                    <a:pt x="40" y="2369"/>
                    <a:pt x="34" y="2364"/>
                  </a:cubicBezTo>
                  <a:cubicBezTo>
                    <a:pt x="29" y="2380"/>
                    <a:pt x="34" y="2380"/>
                    <a:pt x="34" y="2392"/>
                  </a:cubicBezTo>
                  <a:cubicBezTo>
                    <a:pt x="40" y="2397"/>
                    <a:pt x="40" y="2403"/>
                    <a:pt x="45" y="2408"/>
                  </a:cubicBezTo>
                  <a:lnTo>
                    <a:pt x="45" y="2403"/>
                  </a:lnTo>
                  <a:cubicBezTo>
                    <a:pt x="51" y="2401"/>
                    <a:pt x="55" y="2400"/>
                    <a:pt x="59" y="2400"/>
                  </a:cubicBezTo>
                  <a:cubicBezTo>
                    <a:pt x="74" y="2400"/>
                    <a:pt x="73" y="2415"/>
                    <a:pt x="89" y="2415"/>
                  </a:cubicBezTo>
                  <a:cubicBezTo>
                    <a:pt x="91" y="2415"/>
                    <a:pt x="93" y="2415"/>
                    <a:pt x="96" y="2414"/>
                  </a:cubicBezTo>
                  <a:lnTo>
                    <a:pt x="96" y="2414"/>
                  </a:lnTo>
                  <a:cubicBezTo>
                    <a:pt x="68" y="2420"/>
                    <a:pt x="85" y="2425"/>
                    <a:pt x="73" y="2431"/>
                  </a:cubicBezTo>
                  <a:cubicBezTo>
                    <a:pt x="73" y="2436"/>
                    <a:pt x="78" y="2445"/>
                    <a:pt x="75" y="2447"/>
                  </a:cubicBezTo>
                  <a:lnTo>
                    <a:pt x="75" y="2447"/>
                  </a:lnTo>
                  <a:cubicBezTo>
                    <a:pt x="76" y="2447"/>
                    <a:pt x="77" y="2447"/>
                    <a:pt x="78" y="2447"/>
                  </a:cubicBezTo>
                  <a:cubicBezTo>
                    <a:pt x="87" y="2447"/>
                    <a:pt x="83" y="2460"/>
                    <a:pt x="95" y="2460"/>
                  </a:cubicBezTo>
                  <a:cubicBezTo>
                    <a:pt x="97" y="2460"/>
                    <a:pt x="99" y="2460"/>
                    <a:pt x="101" y="2459"/>
                  </a:cubicBezTo>
                  <a:lnTo>
                    <a:pt x="101" y="2459"/>
                  </a:lnTo>
                  <a:cubicBezTo>
                    <a:pt x="96" y="2465"/>
                    <a:pt x="107" y="2465"/>
                    <a:pt x="96" y="2470"/>
                  </a:cubicBezTo>
                  <a:cubicBezTo>
                    <a:pt x="98" y="2471"/>
                    <a:pt x="99" y="2472"/>
                    <a:pt x="100" y="2472"/>
                  </a:cubicBezTo>
                  <a:cubicBezTo>
                    <a:pt x="105" y="2472"/>
                    <a:pt x="102" y="2463"/>
                    <a:pt x="107" y="2459"/>
                  </a:cubicBezTo>
                  <a:cubicBezTo>
                    <a:pt x="128" y="2459"/>
                    <a:pt x="124" y="2499"/>
                    <a:pt x="152" y="2499"/>
                  </a:cubicBezTo>
                  <a:cubicBezTo>
                    <a:pt x="153" y="2499"/>
                    <a:pt x="155" y="2498"/>
                    <a:pt x="157" y="2498"/>
                  </a:cubicBezTo>
                  <a:cubicBezTo>
                    <a:pt x="162" y="2499"/>
                    <a:pt x="166" y="2500"/>
                    <a:pt x="170" y="2500"/>
                  </a:cubicBezTo>
                  <a:cubicBezTo>
                    <a:pt x="181" y="2500"/>
                    <a:pt x="190" y="2496"/>
                    <a:pt x="200" y="2496"/>
                  </a:cubicBezTo>
                  <a:cubicBezTo>
                    <a:pt x="204" y="2496"/>
                    <a:pt x="209" y="2497"/>
                    <a:pt x="213" y="2498"/>
                  </a:cubicBezTo>
                  <a:cubicBezTo>
                    <a:pt x="213" y="2504"/>
                    <a:pt x="197" y="2509"/>
                    <a:pt x="197" y="2509"/>
                  </a:cubicBezTo>
                  <a:cubicBezTo>
                    <a:pt x="201" y="2519"/>
                    <a:pt x="210" y="2520"/>
                    <a:pt x="219" y="2520"/>
                  </a:cubicBezTo>
                  <a:lnTo>
                    <a:pt x="219" y="2520"/>
                  </a:lnTo>
                  <a:cubicBezTo>
                    <a:pt x="219" y="2509"/>
                    <a:pt x="225" y="2504"/>
                    <a:pt x="230" y="2504"/>
                  </a:cubicBezTo>
                  <a:cubicBezTo>
                    <a:pt x="230" y="2497"/>
                    <a:pt x="228" y="2496"/>
                    <a:pt x="226" y="2496"/>
                  </a:cubicBezTo>
                  <a:cubicBezTo>
                    <a:pt x="225" y="2496"/>
                    <a:pt x="223" y="2497"/>
                    <a:pt x="221" y="2497"/>
                  </a:cubicBezTo>
                  <a:cubicBezTo>
                    <a:pt x="220" y="2497"/>
                    <a:pt x="219" y="2496"/>
                    <a:pt x="219" y="2493"/>
                  </a:cubicBezTo>
                  <a:cubicBezTo>
                    <a:pt x="219" y="2487"/>
                    <a:pt x="219" y="2487"/>
                    <a:pt x="225" y="2487"/>
                  </a:cubicBezTo>
                  <a:lnTo>
                    <a:pt x="213" y="2487"/>
                  </a:lnTo>
                  <a:cubicBezTo>
                    <a:pt x="213" y="2487"/>
                    <a:pt x="217" y="2480"/>
                    <a:pt x="218" y="2480"/>
                  </a:cubicBezTo>
                  <a:lnTo>
                    <a:pt x="218" y="2480"/>
                  </a:lnTo>
                  <a:cubicBezTo>
                    <a:pt x="219" y="2480"/>
                    <a:pt x="219" y="2481"/>
                    <a:pt x="219" y="2481"/>
                  </a:cubicBezTo>
                  <a:cubicBezTo>
                    <a:pt x="219" y="2480"/>
                    <a:pt x="219" y="2480"/>
                    <a:pt x="218" y="2480"/>
                  </a:cubicBezTo>
                  <a:cubicBezTo>
                    <a:pt x="218" y="2480"/>
                    <a:pt x="218" y="2480"/>
                    <a:pt x="218" y="2480"/>
                  </a:cubicBezTo>
                  <a:lnTo>
                    <a:pt x="218" y="2480"/>
                  </a:lnTo>
                  <a:cubicBezTo>
                    <a:pt x="212" y="2465"/>
                    <a:pt x="191" y="2475"/>
                    <a:pt x="191" y="2465"/>
                  </a:cubicBezTo>
                  <a:lnTo>
                    <a:pt x="197" y="2465"/>
                  </a:lnTo>
                  <a:cubicBezTo>
                    <a:pt x="190" y="2462"/>
                    <a:pt x="186" y="2461"/>
                    <a:pt x="183" y="2461"/>
                  </a:cubicBezTo>
                  <a:cubicBezTo>
                    <a:pt x="174" y="2461"/>
                    <a:pt x="179" y="2471"/>
                    <a:pt x="157" y="2476"/>
                  </a:cubicBezTo>
                  <a:lnTo>
                    <a:pt x="169" y="2442"/>
                  </a:lnTo>
                  <a:lnTo>
                    <a:pt x="163" y="2453"/>
                  </a:lnTo>
                  <a:cubicBezTo>
                    <a:pt x="157" y="2448"/>
                    <a:pt x="157" y="2448"/>
                    <a:pt x="157" y="2442"/>
                  </a:cubicBezTo>
                  <a:cubicBezTo>
                    <a:pt x="146" y="2442"/>
                    <a:pt x="157" y="2448"/>
                    <a:pt x="146" y="2453"/>
                  </a:cubicBezTo>
                  <a:cubicBezTo>
                    <a:pt x="146" y="2436"/>
                    <a:pt x="118" y="2436"/>
                    <a:pt x="129" y="2414"/>
                  </a:cubicBezTo>
                  <a:lnTo>
                    <a:pt x="129" y="2414"/>
                  </a:lnTo>
                  <a:cubicBezTo>
                    <a:pt x="118" y="2420"/>
                    <a:pt x="135" y="2431"/>
                    <a:pt x="118" y="2431"/>
                  </a:cubicBezTo>
                  <a:cubicBezTo>
                    <a:pt x="129" y="2408"/>
                    <a:pt x="107" y="2420"/>
                    <a:pt x="107" y="2408"/>
                  </a:cubicBezTo>
                  <a:cubicBezTo>
                    <a:pt x="110" y="2403"/>
                    <a:pt x="113" y="2403"/>
                    <a:pt x="115" y="2403"/>
                  </a:cubicBezTo>
                  <a:cubicBezTo>
                    <a:pt x="117" y="2403"/>
                    <a:pt x="118" y="2403"/>
                    <a:pt x="118" y="2397"/>
                  </a:cubicBezTo>
                  <a:lnTo>
                    <a:pt x="118" y="2397"/>
                  </a:lnTo>
                  <a:cubicBezTo>
                    <a:pt x="115" y="2399"/>
                    <a:pt x="113" y="2400"/>
                    <a:pt x="111" y="2400"/>
                  </a:cubicBezTo>
                  <a:cubicBezTo>
                    <a:pt x="103" y="2400"/>
                    <a:pt x="105" y="2380"/>
                    <a:pt x="96" y="2375"/>
                  </a:cubicBezTo>
                  <a:cubicBezTo>
                    <a:pt x="96" y="2375"/>
                    <a:pt x="101" y="2369"/>
                    <a:pt x="101" y="2369"/>
                  </a:cubicBezTo>
                  <a:cubicBezTo>
                    <a:pt x="101" y="2368"/>
                    <a:pt x="101" y="2368"/>
                    <a:pt x="100" y="2368"/>
                  </a:cubicBezTo>
                  <a:cubicBezTo>
                    <a:pt x="97" y="2368"/>
                    <a:pt x="89" y="2376"/>
                    <a:pt x="85" y="2380"/>
                  </a:cubicBezTo>
                  <a:cubicBezTo>
                    <a:pt x="79" y="2375"/>
                    <a:pt x="73" y="2364"/>
                    <a:pt x="68" y="2358"/>
                  </a:cubicBezTo>
                  <a:cubicBezTo>
                    <a:pt x="68" y="2358"/>
                    <a:pt x="62" y="2336"/>
                    <a:pt x="68" y="2324"/>
                  </a:cubicBezTo>
                  <a:cubicBezTo>
                    <a:pt x="51" y="2324"/>
                    <a:pt x="51" y="2313"/>
                    <a:pt x="51" y="2302"/>
                  </a:cubicBezTo>
                  <a:cubicBezTo>
                    <a:pt x="62" y="2302"/>
                    <a:pt x="62" y="2308"/>
                    <a:pt x="68" y="2308"/>
                  </a:cubicBezTo>
                  <a:lnTo>
                    <a:pt x="68" y="2302"/>
                  </a:lnTo>
                  <a:cubicBezTo>
                    <a:pt x="62" y="2302"/>
                    <a:pt x="62" y="2296"/>
                    <a:pt x="62" y="2291"/>
                  </a:cubicBezTo>
                  <a:lnTo>
                    <a:pt x="62" y="2291"/>
                  </a:lnTo>
                  <a:lnTo>
                    <a:pt x="73" y="2296"/>
                  </a:lnTo>
                  <a:cubicBezTo>
                    <a:pt x="73" y="2285"/>
                    <a:pt x="62" y="2268"/>
                    <a:pt x="73" y="2257"/>
                  </a:cubicBezTo>
                  <a:cubicBezTo>
                    <a:pt x="70" y="2255"/>
                    <a:pt x="65" y="2255"/>
                    <a:pt x="60" y="2255"/>
                  </a:cubicBezTo>
                  <a:lnTo>
                    <a:pt x="60" y="2255"/>
                  </a:lnTo>
                  <a:cubicBezTo>
                    <a:pt x="50" y="2255"/>
                    <a:pt x="40" y="2255"/>
                    <a:pt x="40" y="2240"/>
                  </a:cubicBezTo>
                  <a:lnTo>
                    <a:pt x="40" y="2240"/>
                  </a:lnTo>
                  <a:cubicBezTo>
                    <a:pt x="45" y="2240"/>
                    <a:pt x="57" y="2246"/>
                    <a:pt x="57" y="2252"/>
                  </a:cubicBezTo>
                  <a:cubicBezTo>
                    <a:pt x="57" y="2246"/>
                    <a:pt x="51" y="2246"/>
                    <a:pt x="57" y="2240"/>
                  </a:cubicBezTo>
                  <a:lnTo>
                    <a:pt x="62" y="2252"/>
                  </a:lnTo>
                  <a:cubicBezTo>
                    <a:pt x="73" y="2246"/>
                    <a:pt x="57" y="2246"/>
                    <a:pt x="62" y="2240"/>
                  </a:cubicBezTo>
                  <a:lnTo>
                    <a:pt x="73" y="2240"/>
                  </a:lnTo>
                  <a:cubicBezTo>
                    <a:pt x="73" y="2240"/>
                    <a:pt x="68" y="2246"/>
                    <a:pt x="73" y="2246"/>
                  </a:cubicBezTo>
                  <a:cubicBezTo>
                    <a:pt x="73" y="2240"/>
                    <a:pt x="85" y="2235"/>
                    <a:pt x="90" y="2235"/>
                  </a:cubicBezTo>
                  <a:cubicBezTo>
                    <a:pt x="85" y="2235"/>
                    <a:pt x="79" y="2235"/>
                    <a:pt x="79" y="2229"/>
                  </a:cubicBezTo>
                  <a:cubicBezTo>
                    <a:pt x="81" y="2223"/>
                    <a:pt x="83" y="2222"/>
                    <a:pt x="85" y="2222"/>
                  </a:cubicBezTo>
                  <a:cubicBezTo>
                    <a:pt x="88" y="2222"/>
                    <a:pt x="92" y="2225"/>
                    <a:pt x="96" y="2225"/>
                  </a:cubicBezTo>
                  <a:cubicBezTo>
                    <a:pt x="98" y="2225"/>
                    <a:pt x="100" y="2225"/>
                    <a:pt x="101" y="2224"/>
                  </a:cubicBezTo>
                  <a:cubicBezTo>
                    <a:pt x="96" y="2218"/>
                    <a:pt x="101" y="2212"/>
                    <a:pt x="90" y="2207"/>
                  </a:cubicBezTo>
                  <a:cubicBezTo>
                    <a:pt x="96" y="2201"/>
                    <a:pt x="101" y="2201"/>
                    <a:pt x="101" y="2201"/>
                  </a:cubicBezTo>
                  <a:cubicBezTo>
                    <a:pt x="101" y="2196"/>
                    <a:pt x="113" y="2173"/>
                    <a:pt x="96" y="2173"/>
                  </a:cubicBezTo>
                  <a:cubicBezTo>
                    <a:pt x="90" y="2151"/>
                    <a:pt x="124" y="2134"/>
                    <a:pt x="124" y="2112"/>
                  </a:cubicBezTo>
                  <a:lnTo>
                    <a:pt x="129" y="2112"/>
                  </a:lnTo>
                  <a:cubicBezTo>
                    <a:pt x="129" y="2100"/>
                    <a:pt x="135" y="2084"/>
                    <a:pt x="129" y="2072"/>
                  </a:cubicBezTo>
                  <a:cubicBezTo>
                    <a:pt x="135" y="2067"/>
                    <a:pt x="141" y="2067"/>
                    <a:pt x="146" y="2067"/>
                  </a:cubicBezTo>
                  <a:cubicBezTo>
                    <a:pt x="146" y="2061"/>
                    <a:pt x="146" y="2056"/>
                    <a:pt x="157" y="2044"/>
                  </a:cubicBezTo>
                  <a:cubicBezTo>
                    <a:pt x="157" y="2050"/>
                    <a:pt x="159" y="2050"/>
                    <a:pt x="159" y="2050"/>
                  </a:cubicBezTo>
                  <a:cubicBezTo>
                    <a:pt x="160" y="2050"/>
                    <a:pt x="160" y="2050"/>
                    <a:pt x="157" y="2056"/>
                  </a:cubicBezTo>
                  <a:cubicBezTo>
                    <a:pt x="169" y="2044"/>
                    <a:pt x="174" y="2044"/>
                    <a:pt x="169" y="2028"/>
                  </a:cubicBezTo>
                  <a:lnTo>
                    <a:pt x="169" y="2028"/>
                  </a:lnTo>
                  <a:cubicBezTo>
                    <a:pt x="171" y="2030"/>
                    <a:pt x="174" y="2031"/>
                    <a:pt x="176" y="2031"/>
                  </a:cubicBezTo>
                  <a:cubicBezTo>
                    <a:pt x="182" y="2031"/>
                    <a:pt x="185" y="2021"/>
                    <a:pt x="185" y="2016"/>
                  </a:cubicBezTo>
                  <a:lnTo>
                    <a:pt x="185" y="2016"/>
                  </a:lnTo>
                  <a:lnTo>
                    <a:pt x="174" y="2022"/>
                  </a:lnTo>
                  <a:cubicBezTo>
                    <a:pt x="174" y="2016"/>
                    <a:pt x="180" y="2011"/>
                    <a:pt x="180" y="2005"/>
                  </a:cubicBezTo>
                  <a:lnTo>
                    <a:pt x="197" y="2011"/>
                  </a:lnTo>
                  <a:cubicBezTo>
                    <a:pt x="225" y="1994"/>
                    <a:pt x="185" y="1955"/>
                    <a:pt x="219" y="1949"/>
                  </a:cubicBezTo>
                  <a:cubicBezTo>
                    <a:pt x="218" y="1947"/>
                    <a:pt x="217" y="1946"/>
                    <a:pt x="215" y="1946"/>
                  </a:cubicBezTo>
                  <a:cubicBezTo>
                    <a:pt x="212" y="1946"/>
                    <a:pt x="209" y="1952"/>
                    <a:pt x="206" y="1952"/>
                  </a:cubicBezTo>
                  <a:cubicBezTo>
                    <a:pt x="204" y="1952"/>
                    <a:pt x="203" y="1952"/>
                    <a:pt x="202" y="1949"/>
                  </a:cubicBezTo>
                  <a:cubicBezTo>
                    <a:pt x="208" y="1938"/>
                    <a:pt x="230" y="1932"/>
                    <a:pt x="236" y="1932"/>
                  </a:cubicBezTo>
                  <a:cubicBezTo>
                    <a:pt x="247" y="1916"/>
                    <a:pt x="219" y="1904"/>
                    <a:pt x="230" y="1893"/>
                  </a:cubicBezTo>
                  <a:cubicBezTo>
                    <a:pt x="225" y="1893"/>
                    <a:pt x="208" y="1888"/>
                    <a:pt x="213" y="1876"/>
                  </a:cubicBezTo>
                  <a:cubicBezTo>
                    <a:pt x="216" y="1872"/>
                    <a:pt x="220" y="1870"/>
                    <a:pt x="225" y="1870"/>
                  </a:cubicBezTo>
                  <a:cubicBezTo>
                    <a:pt x="231" y="1870"/>
                    <a:pt x="238" y="1873"/>
                    <a:pt x="241" y="1876"/>
                  </a:cubicBezTo>
                  <a:cubicBezTo>
                    <a:pt x="236" y="1882"/>
                    <a:pt x="236" y="1882"/>
                    <a:pt x="236" y="1882"/>
                  </a:cubicBezTo>
                  <a:cubicBezTo>
                    <a:pt x="236" y="1884"/>
                    <a:pt x="236" y="1886"/>
                    <a:pt x="236" y="1888"/>
                  </a:cubicBezTo>
                  <a:lnTo>
                    <a:pt x="236" y="1888"/>
                  </a:lnTo>
                  <a:cubicBezTo>
                    <a:pt x="245" y="1883"/>
                    <a:pt x="251" y="1870"/>
                    <a:pt x="256" y="1870"/>
                  </a:cubicBezTo>
                  <a:cubicBezTo>
                    <a:pt x="257" y="1870"/>
                    <a:pt x="257" y="1870"/>
                    <a:pt x="258" y="1871"/>
                  </a:cubicBezTo>
                  <a:cubicBezTo>
                    <a:pt x="258" y="1866"/>
                    <a:pt x="257" y="1864"/>
                    <a:pt x="256" y="1864"/>
                  </a:cubicBezTo>
                  <a:cubicBezTo>
                    <a:pt x="253" y="1864"/>
                    <a:pt x="250" y="1868"/>
                    <a:pt x="247" y="1871"/>
                  </a:cubicBezTo>
                  <a:cubicBezTo>
                    <a:pt x="258" y="1860"/>
                    <a:pt x="258" y="1848"/>
                    <a:pt x="269" y="1832"/>
                  </a:cubicBezTo>
                  <a:lnTo>
                    <a:pt x="269" y="1832"/>
                  </a:lnTo>
                  <a:cubicBezTo>
                    <a:pt x="267" y="1834"/>
                    <a:pt x="264" y="1836"/>
                    <a:pt x="262" y="1836"/>
                  </a:cubicBezTo>
                  <a:cubicBezTo>
                    <a:pt x="260" y="1836"/>
                    <a:pt x="258" y="1834"/>
                    <a:pt x="258" y="1832"/>
                  </a:cubicBezTo>
                  <a:cubicBezTo>
                    <a:pt x="275" y="1815"/>
                    <a:pt x="253" y="1820"/>
                    <a:pt x="258" y="1804"/>
                  </a:cubicBezTo>
                  <a:cubicBezTo>
                    <a:pt x="260" y="1803"/>
                    <a:pt x="261" y="1802"/>
                    <a:pt x="263" y="1802"/>
                  </a:cubicBezTo>
                  <a:cubicBezTo>
                    <a:pt x="268" y="1802"/>
                    <a:pt x="271" y="1806"/>
                    <a:pt x="273" y="1806"/>
                  </a:cubicBezTo>
                  <a:cubicBezTo>
                    <a:pt x="274" y="1806"/>
                    <a:pt x="275" y="1804"/>
                    <a:pt x="275" y="1798"/>
                  </a:cubicBezTo>
                  <a:cubicBezTo>
                    <a:pt x="277" y="1795"/>
                    <a:pt x="278" y="1793"/>
                    <a:pt x="280" y="1793"/>
                  </a:cubicBezTo>
                  <a:cubicBezTo>
                    <a:pt x="284" y="1793"/>
                    <a:pt x="288" y="1800"/>
                    <a:pt x="292" y="1804"/>
                  </a:cubicBezTo>
                  <a:cubicBezTo>
                    <a:pt x="286" y="1787"/>
                    <a:pt x="309" y="1781"/>
                    <a:pt x="314" y="1776"/>
                  </a:cubicBezTo>
                  <a:cubicBezTo>
                    <a:pt x="314" y="1774"/>
                    <a:pt x="314" y="1773"/>
                    <a:pt x="314" y="1770"/>
                  </a:cubicBezTo>
                  <a:lnTo>
                    <a:pt x="303" y="1770"/>
                  </a:lnTo>
                  <a:cubicBezTo>
                    <a:pt x="309" y="1764"/>
                    <a:pt x="309" y="1764"/>
                    <a:pt x="314" y="1764"/>
                  </a:cubicBezTo>
                  <a:cubicBezTo>
                    <a:pt x="309" y="1759"/>
                    <a:pt x="297" y="1759"/>
                    <a:pt x="292" y="1748"/>
                  </a:cubicBezTo>
                  <a:cubicBezTo>
                    <a:pt x="297" y="1748"/>
                    <a:pt x="292" y="1731"/>
                    <a:pt x="309" y="1731"/>
                  </a:cubicBezTo>
                  <a:lnTo>
                    <a:pt x="309" y="1731"/>
                  </a:lnTo>
                  <a:cubicBezTo>
                    <a:pt x="293" y="1747"/>
                    <a:pt x="316" y="1738"/>
                    <a:pt x="315" y="1750"/>
                  </a:cubicBezTo>
                  <a:lnTo>
                    <a:pt x="315" y="1750"/>
                  </a:lnTo>
                  <a:cubicBezTo>
                    <a:pt x="316" y="1747"/>
                    <a:pt x="320" y="1746"/>
                    <a:pt x="320" y="1742"/>
                  </a:cubicBezTo>
                  <a:cubicBezTo>
                    <a:pt x="325" y="1742"/>
                    <a:pt x="325" y="1742"/>
                    <a:pt x="325" y="1748"/>
                  </a:cubicBezTo>
                  <a:cubicBezTo>
                    <a:pt x="342" y="1731"/>
                    <a:pt x="314" y="1731"/>
                    <a:pt x="320" y="1714"/>
                  </a:cubicBezTo>
                  <a:lnTo>
                    <a:pt x="320" y="1714"/>
                  </a:lnTo>
                  <a:cubicBezTo>
                    <a:pt x="321" y="1716"/>
                    <a:pt x="323" y="1716"/>
                    <a:pt x="326" y="1716"/>
                  </a:cubicBezTo>
                  <a:cubicBezTo>
                    <a:pt x="331" y="1716"/>
                    <a:pt x="337" y="1712"/>
                    <a:pt x="337" y="1708"/>
                  </a:cubicBezTo>
                  <a:lnTo>
                    <a:pt x="337" y="1708"/>
                  </a:lnTo>
                  <a:cubicBezTo>
                    <a:pt x="335" y="1712"/>
                    <a:pt x="333" y="1713"/>
                    <a:pt x="331" y="1713"/>
                  </a:cubicBezTo>
                  <a:cubicBezTo>
                    <a:pt x="325" y="1713"/>
                    <a:pt x="320" y="1705"/>
                    <a:pt x="320" y="1697"/>
                  </a:cubicBezTo>
                  <a:cubicBezTo>
                    <a:pt x="331" y="1692"/>
                    <a:pt x="320" y="1686"/>
                    <a:pt x="320" y="1680"/>
                  </a:cubicBezTo>
                  <a:lnTo>
                    <a:pt x="314" y="1686"/>
                  </a:lnTo>
                  <a:cubicBezTo>
                    <a:pt x="309" y="1680"/>
                    <a:pt x="314" y="1675"/>
                    <a:pt x="314" y="1664"/>
                  </a:cubicBezTo>
                  <a:cubicBezTo>
                    <a:pt x="320" y="1669"/>
                    <a:pt x="314" y="1675"/>
                    <a:pt x="320" y="1675"/>
                  </a:cubicBezTo>
                  <a:cubicBezTo>
                    <a:pt x="309" y="1658"/>
                    <a:pt x="342" y="1658"/>
                    <a:pt x="337" y="1641"/>
                  </a:cubicBezTo>
                  <a:cubicBezTo>
                    <a:pt x="348" y="1641"/>
                    <a:pt x="353" y="1647"/>
                    <a:pt x="359" y="1647"/>
                  </a:cubicBezTo>
                  <a:cubicBezTo>
                    <a:pt x="353" y="1624"/>
                    <a:pt x="376" y="1636"/>
                    <a:pt x="370" y="1613"/>
                  </a:cubicBezTo>
                  <a:cubicBezTo>
                    <a:pt x="366" y="1613"/>
                    <a:pt x="364" y="1614"/>
                    <a:pt x="363" y="1614"/>
                  </a:cubicBezTo>
                  <a:cubicBezTo>
                    <a:pt x="362" y="1614"/>
                    <a:pt x="362" y="1612"/>
                    <a:pt x="359" y="1602"/>
                  </a:cubicBezTo>
                  <a:lnTo>
                    <a:pt x="353" y="1630"/>
                  </a:lnTo>
                  <a:lnTo>
                    <a:pt x="348" y="1608"/>
                  </a:lnTo>
                  <a:cubicBezTo>
                    <a:pt x="342" y="1613"/>
                    <a:pt x="348" y="1624"/>
                    <a:pt x="342" y="1630"/>
                  </a:cubicBezTo>
                  <a:cubicBezTo>
                    <a:pt x="337" y="1619"/>
                    <a:pt x="337" y="1619"/>
                    <a:pt x="331" y="1619"/>
                  </a:cubicBezTo>
                  <a:cubicBezTo>
                    <a:pt x="348" y="1619"/>
                    <a:pt x="331" y="1596"/>
                    <a:pt x="342" y="1591"/>
                  </a:cubicBezTo>
                  <a:lnTo>
                    <a:pt x="342" y="1591"/>
                  </a:lnTo>
                  <a:lnTo>
                    <a:pt x="370" y="1602"/>
                  </a:lnTo>
                  <a:cubicBezTo>
                    <a:pt x="387" y="1591"/>
                    <a:pt x="370" y="1563"/>
                    <a:pt x="387" y="1546"/>
                  </a:cubicBezTo>
                  <a:lnTo>
                    <a:pt x="387" y="1546"/>
                  </a:lnTo>
                  <a:lnTo>
                    <a:pt x="376" y="1552"/>
                  </a:lnTo>
                  <a:cubicBezTo>
                    <a:pt x="370" y="1540"/>
                    <a:pt x="381" y="1535"/>
                    <a:pt x="381" y="1529"/>
                  </a:cubicBezTo>
                  <a:lnTo>
                    <a:pt x="398" y="1529"/>
                  </a:lnTo>
                  <a:cubicBezTo>
                    <a:pt x="393" y="1524"/>
                    <a:pt x="409" y="1512"/>
                    <a:pt x="393" y="1501"/>
                  </a:cubicBezTo>
                  <a:lnTo>
                    <a:pt x="409" y="1496"/>
                  </a:lnTo>
                  <a:cubicBezTo>
                    <a:pt x="421" y="1479"/>
                    <a:pt x="393" y="1468"/>
                    <a:pt x="404" y="1451"/>
                  </a:cubicBezTo>
                  <a:lnTo>
                    <a:pt x="404" y="1451"/>
                  </a:lnTo>
                  <a:cubicBezTo>
                    <a:pt x="409" y="1456"/>
                    <a:pt x="415" y="1451"/>
                    <a:pt x="421" y="1468"/>
                  </a:cubicBezTo>
                  <a:cubicBezTo>
                    <a:pt x="421" y="1462"/>
                    <a:pt x="426" y="1456"/>
                    <a:pt x="421" y="1456"/>
                  </a:cubicBezTo>
                  <a:cubicBezTo>
                    <a:pt x="426" y="1451"/>
                    <a:pt x="415" y="1434"/>
                    <a:pt x="426" y="1428"/>
                  </a:cubicBezTo>
                  <a:cubicBezTo>
                    <a:pt x="421" y="1428"/>
                    <a:pt x="415" y="1423"/>
                    <a:pt x="415" y="1417"/>
                  </a:cubicBezTo>
                  <a:lnTo>
                    <a:pt x="421" y="1417"/>
                  </a:lnTo>
                  <a:cubicBezTo>
                    <a:pt x="415" y="1417"/>
                    <a:pt x="421" y="1406"/>
                    <a:pt x="409" y="1406"/>
                  </a:cubicBezTo>
                  <a:cubicBezTo>
                    <a:pt x="443" y="1400"/>
                    <a:pt x="426" y="1356"/>
                    <a:pt x="454" y="1350"/>
                  </a:cubicBezTo>
                  <a:cubicBezTo>
                    <a:pt x="460" y="1339"/>
                    <a:pt x="460" y="1322"/>
                    <a:pt x="465" y="1311"/>
                  </a:cubicBezTo>
                  <a:lnTo>
                    <a:pt x="471" y="1311"/>
                  </a:lnTo>
                  <a:cubicBezTo>
                    <a:pt x="482" y="1300"/>
                    <a:pt x="449" y="1294"/>
                    <a:pt x="465" y="1277"/>
                  </a:cubicBezTo>
                  <a:cubicBezTo>
                    <a:pt x="468" y="1276"/>
                    <a:pt x="470" y="1276"/>
                    <a:pt x="471" y="1276"/>
                  </a:cubicBezTo>
                  <a:cubicBezTo>
                    <a:pt x="479" y="1276"/>
                    <a:pt x="472" y="1288"/>
                    <a:pt x="477" y="1288"/>
                  </a:cubicBezTo>
                  <a:cubicBezTo>
                    <a:pt x="479" y="1289"/>
                    <a:pt x="481" y="1289"/>
                    <a:pt x="482" y="1289"/>
                  </a:cubicBezTo>
                  <a:cubicBezTo>
                    <a:pt x="501" y="1289"/>
                    <a:pt x="484" y="1260"/>
                    <a:pt x="505" y="1255"/>
                  </a:cubicBezTo>
                  <a:lnTo>
                    <a:pt x="505" y="1260"/>
                  </a:lnTo>
                  <a:cubicBezTo>
                    <a:pt x="516" y="1255"/>
                    <a:pt x="505" y="1232"/>
                    <a:pt x="510" y="1221"/>
                  </a:cubicBezTo>
                  <a:lnTo>
                    <a:pt x="516" y="1221"/>
                  </a:lnTo>
                  <a:cubicBezTo>
                    <a:pt x="505" y="1205"/>
                    <a:pt x="510" y="1183"/>
                    <a:pt x="510" y="1166"/>
                  </a:cubicBezTo>
                  <a:lnTo>
                    <a:pt x="510" y="1166"/>
                  </a:lnTo>
                  <a:cubicBezTo>
                    <a:pt x="511" y="1167"/>
                    <a:pt x="512" y="1168"/>
                    <a:pt x="513" y="1169"/>
                  </a:cubicBezTo>
                  <a:lnTo>
                    <a:pt x="513" y="1169"/>
                  </a:lnTo>
                  <a:cubicBezTo>
                    <a:pt x="512" y="1168"/>
                    <a:pt x="511" y="1166"/>
                    <a:pt x="510" y="1165"/>
                  </a:cubicBezTo>
                  <a:lnTo>
                    <a:pt x="510" y="1165"/>
                  </a:lnTo>
                  <a:cubicBezTo>
                    <a:pt x="510" y="1165"/>
                    <a:pt x="510" y="1166"/>
                    <a:pt x="510" y="1166"/>
                  </a:cubicBezTo>
                  <a:lnTo>
                    <a:pt x="510" y="1166"/>
                  </a:lnTo>
                  <a:cubicBezTo>
                    <a:pt x="509" y="1164"/>
                    <a:pt x="509" y="1162"/>
                    <a:pt x="510" y="1160"/>
                  </a:cubicBezTo>
                  <a:cubicBezTo>
                    <a:pt x="514" y="1156"/>
                    <a:pt x="521" y="1152"/>
                    <a:pt x="528" y="1152"/>
                  </a:cubicBezTo>
                  <a:cubicBezTo>
                    <a:pt x="532" y="1152"/>
                    <a:pt x="535" y="1152"/>
                    <a:pt x="538" y="1154"/>
                  </a:cubicBezTo>
                  <a:lnTo>
                    <a:pt x="533" y="1165"/>
                  </a:lnTo>
                  <a:cubicBezTo>
                    <a:pt x="549" y="1165"/>
                    <a:pt x="538" y="1148"/>
                    <a:pt x="544" y="1143"/>
                  </a:cubicBezTo>
                  <a:lnTo>
                    <a:pt x="544" y="1143"/>
                  </a:lnTo>
                  <a:lnTo>
                    <a:pt x="549" y="1148"/>
                  </a:lnTo>
                  <a:cubicBezTo>
                    <a:pt x="555" y="1126"/>
                    <a:pt x="538" y="1120"/>
                    <a:pt x="549" y="1098"/>
                  </a:cubicBezTo>
                  <a:lnTo>
                    <a:pt x="544" y="1098"/>
                  </a:lnTo>
                  <a:cubicBezTo>
                    <a:pt x="533" y="1081"/>
                    <a:pt x="561" y="1092"/>
                    <a:pt x="549" y="1081"/>
                  </a:cubicBezTo>
                  <a:lnTo>
                    <a:pt x="566" y="1081"/>
                  </a:lnTo>
                  <a:cubicBezTo>
                    <a:pt x="566" y="1076"/>
                    <a:pt x="561" y="1048"/>
                    <a:pt x="566" y="1036"/>
                  </a:cubicBezTo>
                  <a:cubicBezTo>
                    <a:pt x="572" y="1048"/>
                    <a:pt x="572" y="1064"/>
                    <a:pt x="577" y="1081"/>
                  </a:cubicBezTo>
                  <a:cubicBezTo>
                    <a:pt x="583" y="1076"/>
                    <a:pt x="583" y="1059"/>
                    <a:pt x="583" y="1053"/>
                  </a:cubicBezTo>
                  <a:lnTo>
                    <a:pt x="583" y="1053"/>
                  </a:lnTo>
                  <a:cubicBezTo>
                    <a:pt x="583" y="1053"/>
                    <a:pt x="583" y="1059"/>
                    <a:pt x="577" y="1059"/>
                  </a:cubicBezTo>
                  <a:cubicBezTo>
                    <a:pt x="572" y="1042"/>
                    <a:pt x="566" y="1031"/>
                    <a:pt x="572" y="1014"/>
                  </a:cubicBezTo>
                  <a:lnTo>
                    <a:pt x="572" y="1014"/>
                  </a:lnTo>
                  <a:cubicBezTo>
                    <a:pt x="577" y="1016"/>
                    <a:pt x="581" y="1017"/>
                    <a:pt x="584" y="1017"/>
                  </a:cubicBezTo>
                  <a:cubicBezTo>
                    <a:pt x="604" y="1017"/>
                    <a:pt x="604" y="980"/>
                    <a:pt x="628" y="980"/>
                  </a:cubicBezTo>
                  <a:cubicBezTo>
                    <a:pt x="628" y="947"/>
                    <a:pt x="656" y="930"/>
                    <a:pt x="667" y="902"/>
                  </a:cubicBezTo>
                  <a:cubicBezTo>
                    <a:pt x="633" y="902"/>
                    <a:pt x="667" y="891"/>
                    <a:pt x="639" y="880"/>
                  </a:cubicBezTo>
                  <a:cubicBezTo>
                    <a:pt x="645" y="874"/>
                    <a:pt x="645" y="874"/>
                    <a:pt x="645" y="874"/>
                  </a:cubicBezTo>
                  <a:lnTo>
                    <a:pt x="673" y="857"/>
                  </a:lnTo>
                  <a:cubicBezTo>
                    <a:pt x="678" y="857"/>
                    <a:pt x="673" y="868"/>
                    <a:pt x="678" y="868"/>
                  </a:cubicBezTo>
                  <a:cubicBezTo>
                    <a:pt x="683" y="862"/>
                    <a:pt x="686" y="860"/>
                    <a:pt x="689" y="860"/>
                  </a:cubicBezTo>
                  <a:cubicBezTo>
                    <a:pt x="692" y="860"/>
                    <a:pt x="695" y="861"/>
                    <a:pt x="697" y="861"/>
                  </a:cubicBezTo>
                  <a:cubicBezTo>
                    <a:pt x="700" y="861"/>
                    <a:pt x="703" y="860"/>
                    <a:pt x="706" y="857"/>
                  </a:cubicBezTo>
                  <a:cubicBezTo>
                    <a:pt x="695" y="857"/>
                    <a:pt x="695" y="846"/>
                    <a:pt x="701" y="840"/>
                  </a:cubicBezTo>
                  <a:lnTo>
                    <a:pt x="701" y="840"/>
                  </a:lnTo>
                  <a:lnTo>
                    <a:pt x="684" y="846"/>
                  </a:lnTo>
                  <a:cubicBezTo>
                    <a:pt x="678" y="824"/>
                    <a:pt x="712" y="840"/>
                    <a:pt x="706" y="812"/>
                  </a:cubicBezTo>
                  <a:lnTo>
                    <a:pt x="706" y="812"/>
                  </a:lnTo>
                  <a:lnTo>
                    <a:pt x="712" y="824"/>
                  </a:lnTo>
                  <a:cubicBezTo>
                    <a:pt x="712" y="807"/>
                    <a:pt x="729" y="784"/>
                    <a:pt x="712" y="762"/>
                  </a:cubicBezTo>
                  <a:cubicBezTo>
                    <a:pt x="716" y="762"/>
                    <a:pt x="724" y="762"/>
                    <a:pt x="724" y="765"/>
                  </a:cubicBezTo>
                  <a:lnTo>
                    <a:pt x="724" y="765"/>
                  </a:lnTo>
                  <a:cubicBezTo>
                    <a:pt x="739" y="737"/>
                    <a:pt x="729" y="694"/>
                    <a:pt x="745" y="678"/>
                  </a:cubicBezTo>
                  <a:lnTo>
                    <a:pt x="751" y="684"/>
                  </a:lnTo>
                  <a:cubicBezTo>
                    <a:pt x="751" y="678"/>
                    <a:pt x="745" y="672"/>
                    <a:pt x="751" y="667"/>
                  </a:cubicBezTo>
                  <a:cubicBezTo>
                    <a:pt x="757" y="667"/>
                    <a:pt x="757" y="672"/>
                    <a:pt x="757" y="672"/>
                  </a:cubicBezTo>
                  <a:lnTo>
                    <a:pt x="757" y="672"/>
                  </a:lnTo>
                  <a:cubicBezTo>
                    <a:pt x="757" y="667"/>
                    <a:pt x="751" y="650"/>
                    <a:pt x="757" y="644"/>
                  </a:cubicBezTo>
                  <a:lnTo>
                    <a:pt x="762" y="656"/>
                  </a:lnTo>
                  <a:cubicBezTo>
                    <a:pt x="785" y="633"/>
                    <a:pt x="762" y="611"/>
                    <a:pt x="762" y="583"/>
                  </a:cubicBezTo>
                  <a:lnTo>
                    <a:pt x="762" y="583"/>
                  </a:lnTo>
                  <a:cubicBezTo>
                    <a:pt x="767" y="585"/>
                    <a:pt x="770" y="586"/>
                    <a:pt x="774" y="586"/>
                  </a:cubicBezTo>
                  <a:cubicBezTo>
                    <a:pt x="789" y="586"/>
                    <a:pt x="797" y="570"/>
                    <a:pt x="801" y="566"/>
                  </a:cubicBezTo>
                  <a:lnTo>
                    <a:pt x="807" y="566"/>
                  </a:lnTo>
                  <a:cubicBezTo>
                    <a:pt x="818" y="538"/>
                    <a:pt x="807" y="510"/>
                    <a:pt x="813" y="482"/>
                  </a:cubicBezTo>
                  <a:cubicBezTo>
                    <a:pt x="841" y="471"/>
                    <a:pt x="846" y="426"/>
                    <a:pt x="869" y="409"/>
                  </a:cubicBezTo>
                  <a:cubicBezTo>
                    <a:pt x="863" y="409"/>
                    <a:pt x="852" y="398"/>
                    <a:pt x="852" y="392"/>
                  </a:cubicBezTo>
                  <a:cubicBezTo>
                    <a:pt x="861" y="392"/>
                    <a:pt x="855" y="378"/>
                    <a:pt x="861" y="378"/>
                  </a:cubicBezTo>
                  <a:cubicBezTo>
                    <a:pt x="863" y="378"/>
                    <a:pt x="865" y="379"/>
                    <a:pt x="869" y="381"/>
                  </a:cubicBezTo>
                  <a:lnTo>
                    <a:pt x="863" y="381"/>
                  </a:lnTo>
                  <a:cubicBezTo>
                    <a:pt x="867" y="382"/>
                    <a:pt x="870" y="383"/>
                    <a:pt x="873" y="383"/>
                  </a:cubicBezTo>
                  <a:cubicBezTo>
                    <a:pt x="886" y="383"/>
                    <a:pt x="886" y="373"/>
                    <a:pt x="891" y="364"/>
                  </a:cubicBezTo>
                  <a:lnTo>
                    <a:pt x="869" y="353"/>
                  </a:lnTo>
                  <a:cubicBezTo>
                    <a:pt x="911" y="348"/>
                    <a:pt x="903" y="291"/>
                    <a:pt x="932" y="291"/>
                  </a:cubicBezTo>
                  <a:cubicBezTo>
                    <a:pt x="933" y="291"/>
                    <a:pt x="934" y="291"/>
                    <a:pt x="936" y="291"/>
                  </a:cubicBezTo>
                  <a:cubicBezTo>
                    <a:pt x="936" y="280"/>
                    <a:pt x="936" y="275"/>
                    <a:pt x="936" y="269"/>
                  </a:cubicBezTo>
                  <a:lnTo>
                    <a:pt x="947" y="275"/>
                  </a:lnTo>
                  <a:cubicBezTo>
                    <a:pt x="964" y="269"/>
                    <a:pt x="969" y="263"/>
                    <a:pt x="981" y="247"/>
                  </a:cubicBezTo>
                  <a:lnTo>
                    <a:pt x="986" y="258"/>
                  </a:lnTo>
                  <a:cubicBezTo>
                    <a:pt x="992" y="252"/>
                    <a:pt x="975" y="219"/>
                    <a:pt x="981" y="207"/>
                  </a:cubicBezTo>
                  <a:lnTo>
                    <a:pt x="981" y="207"/>
                  </a:lnTo>
                  <a:lnTo>
                    <a:pt x="986" y="213"/>
                  </a:lnTo>
                  <a:cubicBezTo>
                    <a:pt x="986" y="213"/>
                    <a:pt x="986" y="213"/>
                    <a:pt x="986" y="219"/>
                  </a:cubicBezTo>
                  <a:lnTo>
                    <a:pt x="992" y="219"/>
                  </a:lnTo>
                  <a:lnTo>
                    <a:pt x="997" y="224"/>
                  </a:lnTo>
                  <a:cubicBezTo>
                    <a:pt x="997" y="224"/>
                    <a:pt x="997" y="219"/>
                    <a:pt x="1003" y="219"/>
                  </a:cubicBezTo>
                  <a:lnTo>
                    <a:pt x="1003" y="219"/>
                  </a:lnTo>
                  <a:cubicBezTo>
                    <a:pt x="1003" y="219"/>
                    <a:pt x="1003" y="219"/>
                    <a:pt x="1003" y="219"/>
                  </a:cubicBezTo>
                  <a:cubicBezTo>
                    <a:pt x="1003" y="219"/>
                    <a:pt x="1003" y="224"/>
                    <a:pt x="1003" y="230"/>
                  </a:cubicBezTo>
                  <a:cubicBezTo>
                    <a:pt x="1003" y="235"/>
                    <a:pt x="997" y="241"/>
                    <a:pt x="997" y="241"/>
                  </a:cubicBezTo>
                  <a:cubicBezTo>
                    <a:pt x="1003" y="241"/>
                    <a:pt x="1003" y="224"/>
                    <a:pt x="1009" y="219"/>
                  </a:cubicBezTo>
                  <a:lnTo>
                    <a:pt x="1009" y="219"/>
                  </a:lnTo>
                  <a:cubicBezTo>
                    <a:pt x="1007" y="220"/>
                    <a:pt x="1006" y="222"/>
                    <a:pt x="1005" y="224"/>
                  </a:cubicBezTo>
                  <a:lnTo>
                    <a:pt x="1005" y="224"/>
                  </a:lnTo>
                  <a:cubicBezTo>
                    <a:pt x="1006" y="219"/>
                    <a:pt x="1006" y="218"/>
                    <a:pt x="1006" y="218"/>
                  </a:cubicBezTo>
                  <a:lnTo>
                    <a:pt x="1006" y="218"/>
                  </a:lnTo>
                  <a:cubicBezTo>
                    <a:pt x="1006" y="218"/>
                    <a:pt x="1006" y="219"/>
                    <a:pt x="1009" y="219"/>
                  </a:cubicBezTo>
                  <a:cubicBezTo>
                    <a:pt x="1009" y="224"/>
                    <a:pt x="1009" y="224"/>
                    <a:pt x="1009" y="224"/>
                  </a:cubicBezTo>
                  <a:cubicBezTo>
                    <a:pt x="1011" y="219"/>
                    <a:pt x="1013" y="219"/>
                    <a:pt x="1013" y="219"/>
                  </a:cubicBezTo>
                  <a:cubicBezTo>
                    <a:pt x="1014" y="219"/>
                    <a:pt x="1014" y="219"/>
                    <a:pt x="1014" y="213"/>
                  </a:cubicBezTo>
                  <a:lnTo>
                    <a:pt x="1025" y="213"/>
                  </a:lnTo>
                  <a:cubicBezTo>
                    <a:pt x="1021" y="217"/>
                    <a:pt x="1017" y="235"/>
                    <a:pt x="1018" y="235"/>
                  </a:cubicBezTo>
                  <a:cubicBezTo>
                    <a:pt x="1018" y="235"/>
                    <a:pt x="1019" y="234"/>
                    <a:pt x="1020" y="230"/>
                  </a:cubicBezTo>
                  <a:cubicBezTo>
                    <a:pt x="1020" y="224"/>
                    <a:pt x="1025" y="213"/>
                    <a:pt x="1025" y="213"/>
                  </a:cubicBezTo>
                  <a:lnTo>
                    <a:pt x="1025" y="213"/>
                  </a:lnTo>
                  <a:lnTo>
                    <a:pt x="1020" y="230"/>
                  </a:lnTo>
                  <a:lnTo>
                    <a:pt x="1020" y="230"/>
                  </a:lnTo>
                  <a:cubicBezTo>
                    <a:pt x="1020" y="230"/>
                    <a:pt x="1023" y="223"/>
                    <a:pt x="1025" y="219"/>
                  </a:cubicBezTo>
                  <a:lnTo>
                    <a:pt x="1025" y="219"/>
                  </a:lnTo>
                  <a:cubicBezTo>
                    <a:pt x="1025" y="219"/>
                    <a:pt x="1025" y="219"/>
                    <a:pt x="1025" y="219"/>
                  </a:cubicBezTo>
                  <a:lnTo>
                    <a:pt x="1025" y="219"/>
                  </a:lnTo>
                  <a:cubicBezTo>
                    <a:pt x="1027" y="216"/>
                    <a:pt x="1029" y="213"/>
                    <a:pt x="1031" y="213"/>
                  </a:cubicBezTo>
                  <a:lnTo>
                    <a:pt x="1031" y="213"/>
                  </a:lnTo>
                  <a:lnTo>
                    <a:pt x="1031" y="213"/>
                  </a:lnTo>
                  <a:cubicBezTo>
                    <a:pt x="1031" y="219"/>
                    <a:pt x="1031" y="224"/>
                    <a:pt x="1031" y="230"/>
                  </a:cubicBezTo>
                  <a:cubicBezTo>
                    <a:pt x="1031" y="232"/>
                    <a:pt x="1031" y="238"/>
                    <a:pt x="1031" y="241"/>
                  </a:cubicBezTo>
                  <a:lnTo>
                    <a:pt x="1034" y="235"/>
                  </a:lnTo>
                  <a:lnTo>
                    <a:pt x="1034" y="235"/>
                  </a:lnTo>
                  <a:cubicBezTo>
                    <a:pt x="1034" y="235"/>
                    <a:pt x="1034" y="235"/>
                    <a:pt x="1033" y="235"/>
                  </a:cubicBezTo>
                  <a:lnTo>
                    <a:pt x="1033" y="235"/>
                  </a:lnTo>
                  <a:cubicBezTo>
                    <a:pt x="1035" y="232"/>
                    <a:pt x="1037" y="227"/>
                    <a:pt x="1037" y="224"/>
                  </a:cubicBezTo>
                  <a:cubicBezTo>
                    <a:pt x="1037" y="224"/>
                    <a:pt x="1037" y="230"/>
                    <a:pt x="1037" y="235"/>
                  </a:cubicBezTo>
                  <a:cubicBezTo>
                    <a:pt x="1040" y="228"/>
                    <a:pt x="1044" y="221"/>
                    <a:pt x="1044" y="221"/>
                  </a:cubicBezTo>
                  <a:lnTo>
                    <a:pt x="1044" y="221"/>
                  </a:lnTo>
                  <a:cubicBezTo>
                    <a:pt x="1045" y="221"/>
                    <a:pt x="1044" y="224"/>
                    <a:pt x="1042" y="230"/>
                  </a:cubicBezTo>
                  <a:cubicBezTo>
                    <a:pt x="1042" y="230"/>
                    <a:pt x="1042" y="231"/>
                    <a:pt x="1042" y="231"/>
                  </a:cubicBezTo>
                  <a:cubicBezTo>
                    <a:pt x="1043" y="231"/>
                    <a:pt x="1046" y="224"/>
                    <a:pt x="1048" y="220"/>
                  </a:cubicBezTo>
                  <a:lnTo>
                    <a:pt x="1048" y="220"/>
                  </a:lnTo>
                  <a:cubicBezTo>
                    <a:pt x="1049" y="223"/>
                    <a:pt x="1053" y="220"/>
                    <a:pt x="1048" y="235"/>
                  </a:cubicBezTo>
                  <a:cubicBezTo>
                    <a:pt x="1051" y="231"/>
                    <a:pt x="1052" y="230"/>
                    <a:pt x="1053" y="230"/>
                  </a:cubicBezTo>
                  <a:cubicBezTo>
                    <a:pt x="1054" y="230"/>
                    <a:pt x="1053" y="232"/>
                    <a:pt x="1053" y="232"/>
                  </a:cubicBezTo>
                  <a:cubicBezTo>
                    <a:pt x="1054" y="232"/>
                    <a:pt x="1055" y="229"/>
                    <a:pt x="1059" y="219"/>
                  </a:cubicBezTo>
                  <a:lnTo>
                    <a:pt x="1059" y="219"/>
                  </a:lnTo>
                  <a:cubicBezTo>
                    <a:pt x="1053" y="235"/>
                    <a:pt x="1053" y="235"/>
                    <a:pt x="1053" y="247"/>
                  </a:cubicBezTo>
                  <a:lnTo>
                    <a:pt x="1059" y="241"/>
                  </a:lnTo>
                  <a:cubicBezTo>
                    <a:pt x="1059" y="241"/>
                    <a:pt x="1059" y="235"/>
                    <a:pt x="1059" y="230"/>
                  </a:cubicBezTo>
                  <a:lnTo>
                    <a:pt x="1059" y="230"/>
                  </a:lnTo>
                  <a:lnTo>
                    <a:pt x="1059" y="230"/>
                  </a:lnTo>
                  <a:cubicBezTo>
                    <a:pt x="1059" y="230"/>
                    <a:pt x="1059" y="230"/>
                    <a:pt x="1059" y="230"/>
                  </a:cubicBezTo>
                  <a:cubicBezTo>
                    <a:pt x="1060" y="229"/>
                    <a:pt x="1060" y="229"/>
                    <a:pt x="1061" y="229"/>
                  </a:cubicBezTo>
                  <a:lnTo>
                    <a:pt x="1061" y="229"/>
                  </a:lnTo>
                  <a:cubicBezTo>
                    <a:pt x="1063" y="229"/>
                    <a:pt x="1059" y="242"/>
                    <a:pt x="1059" y="247"/>
                  </a:cubicBezTo>
                  <a:lnTo>
                    <a:pt x="1059" y="247"/>
                  </a:lnTo>
                  <a:cubicBezTo>
                    <a:pt x="1060" y="245"/>
                    <a:pt x="1060" y="244"/>
                    <a:pt x="1061" y="244"/>
                  </a:cubicBezTo>
                  <a:lnTo>
                    <a:pt x="1061" y="244"/>
                  </a:lnTo>
                  <a:cubicBezTo>
                    <a:pt x="1061" y="244"/>
                    <a:pt x="1057" y="255"/>
                    <a:pt x="1057" y="255"/>
                  </a:cubicBezTo>
                  <a:cubicBezTo>
                    <a:pt x="1058" y="255"/>
                    <a:pt x="1058" y="254"/>
                    <a:pt x="1059" y="252"/>
                  </a:cubicBezTo>
                  <a:cubicBezTo>
                    <a:pt x="1059" y="249"/>
                    <a:pt x="1061" y="245"/>
                    <a:pt x="1063" y="243"/>
                  </a:cubicBezTo>
                  <a:lnTo>
                    <a:pt x="1063" y="243"/>
                  </a:lnTo>
                  <a:cubicBezTo>
                    <a:pt x="1060" y="247"/>
                    <a:pt x="1065" y="247"/>
                    <a:pt x="1065" y="247"/>
                  </a:cubicBezTo>
                  <a:lnTo>
                    <a:pt x="1059" y="252"/>
                  </a:lnTo>
                  <a:cubicBezTo>
                    <a:pt x="1059" y="254"/>
                    <a:pt x="1060" y="255"/>
                    <a:pt x="1060" y="255"/>
                  </a:cubicBezTo>
                  <a:cubicBezTo>
                    <a:pt x="1062" y="255"/>
                    <a:pt x="1065" y="252"/>
                    <a:pt x="1065" y="252"/>
                  </a:cubicBezTo>
                  <a:cubicBezTo>
                    <a:pt x="1067" y="250"/>
                    <a:pt x="1068" y="247"/>
                    <a:pt x="1070" y="244"/>
                  </a:cubicBezTo>
                  <a:lnTo>
                    <a:pt x="1070" y="244"/>
                  </a:lnTo>
                  <a:cubicBezTo>
                    <a:pt x="1070" y="247"/>
                    <a:pt x="1070" y="251"/>
                    <a:pt x="1067" y="255"/>
                  </a:cubicBezTo>
                  <a:lnTo>
                    <a:pt x="1067" y="255"/>
                  </a:lnTo>
                  <a:cubicBezTo>
                    <a:pt x="1067" y="255"/>
                    <a:pt x="1067" y="255"/>
                    <a:pt x="1067" y="255"/>
                  </a:cubicBezTo>
                  <a:cubicBezTo>
                    <a:pt x="1066" y="255"/>
                    <a:pt x="1066" y="256"/>
                    <a:pt x="1065" y="258"/>
                  </a:cubicBezTo>
                  <a:cubicBezTo>
                    <a:pt x="1066" y="257"/>
                    <a:pt x="1066" y="256"/>
                    <a:pt x="1067" y="255"/>
                  </a:cubicBezTo>
                  <a:lnTo>
                    <a:pt x="1067" y="255"/>
                  </a:lnTo>
                  <a:cubicBezTo>
                    <a:pt x="1068" y="256"/>
                    <a:pt x="1067" y="261"/>
                    <a:pt x="1068" y="261"/>
                  </a:cubicBezTo>
                  <a:cubicBezTo>
                    <a:pt x="1068" y="261"/>
                    <a:pt x="1069" y="260"/>
                    <a:pt x="1070" y="258"/>
                  </a:cubicBezTo>
                  <a:lnTo>
                    <a:pt x="1076" y="258"/>
                  </a:lnTo>
                  <a:cubicBezTo>
                    <a:pt x="1076" y="241"/>
                    <a:pt x="1076" y="247"/>
                    <a:pt x="1081" y="235"/>
                  </a:cubicBezTo>
                  <a:cubicBezTo>
                    <a:pt x="1081" y="241"/>
                    <a:pt x="1081" y="252"/>
                    <a:pt x="1081" y="252"/>
                  </a:cubicBezTo>
                  <a:cubicBezTo>
                    <a:pt x="1081" y="250"/>
                    <a:pt x="1083" y="247"/>
                    <a:pt x="1084" y="243"/>
                  </a:cubicBezTo>
                  <a:lnTo>
                    <a:pt x="1084" y="243"/>
                  </a:lnTo>
                  <a:cubicBezTo>
                    <a:pt x="1084" y="246"/>
                    <a:pt x="1083" y="248"/>
                    <a:pt x="1081" y="252"/>
                  </a:cubicBezTo>
                  <a:cubicBezTo>
                    <a:pt x="1081" y="252"/>
                    <a:pt x="1087" y="247"/>
                    <a:pt x="1087" y="241"/>
                  </a:cubicBezTo>
                  <a:cubicBezTo>
                    <a:pt x="1089" y="239"/>
                    <a:pt x="1090" y="238"/>
                    <a:pt x="1090" y="238"/>
                  </a:cubicBezTo>
                  <a:lnTo>
                    <a:pt x="1090" y="238"/>
                  </a:lnTo>
                  <a:cubicBezTo>
                    <a:pt x="1090" y="238"/>
                    <a:pt x="1090" y="238"/>
                    <a:pt x="1090" y="238"/>
                  </a:cubicBezTo>
                  <a:lnTo>
                    <a:pt x="1090" y="238"/>
                  </a:lnTo>
                  <a:cubicBezTo>
                    <a:pt x="1093" y="235"/>
                    <a:pt x="1093" y="234"/>
                    <a:pt x="1093" y="230"/>
                  </a:cubicBezTo>
                  <a:cubicBezTo>
                    <a:pt x="1093" y="230"/>
                    <a:pt x="1093" y="235"/>
                    <a:pt x="1093" y="241"/>
                  </a:cubicBezTo>
                  <a:lnTo>
                    <a:pt x="1091" y="241"/>
                  </a:lnTo>
                  <a:cubicBezTo>
                    <a:pt x="1090" y="247"/>
                    <a:pt x="1088" y="258"/>
                    <a:pt x="1089" y="258"/>
                  </a:cubicBezTo>
                  <a:cubicBezTo>
                    <a:pt x="1089" y="258"/>
                    <a:pt x="1091" y="256"/>
                    <a:pt x="1093" y="252"/>
                  </a:cubicBezTo>
                  <a:lnTo>
                    <a:pt x="1098" y="241"/>
                  </a:lnTo>
                  <a:lnTo>
                    <a:pt x="1098" y="241"/>
                  </a:lnTo>
                  <a:cubicBezTo>
                    <a:pt x="1098" y="247"/>
                    <a:pt x="1093" y="252"/>
                    <a:pt x="1093" y="258"/>
                  </a:cubicBezTo>
                  <a:cubicBezTo>
                    <a:pt x="1096" y="253"/>
                    <a:pt x="1098" y="251"/>
                    <a:pt x="1099" y="251"/>
                  </a:cubicBezTo>
                  <a:cubicBezTo>
                    <a:pt x="1101" y="251"/>
                    <a:pt x="1100" y="256"/>
                    <a:pt x="1101" y="256"/>
                  </a:cubicBezTo>
                  <a:cubicBezTo>
                    <a:pt x="1102" y="256"/>
                    <a:pt x="1103" y="255"/>
                    <a:pt x="1104" y="252"/>
                  </a:cubicBezTo>
                  <a:lnTo>
                    <a:pt x="1104" y="252"/>
                  </a:lnTo>
                  <a:cubicBezTo>
                    <a:pt x="1101" y="261"/>
                    <a:pt x="1100" y="265"/>
                    <a:pt x="1100" y="267"/>
                  </a:cubicBezTo>
                  <a:lnTo>
                    <a:pt x="1100" y="267"/>
                  </a:lnTo>
                  <a:cubicBezTo>
                    <a:pt x="1099" y="267"/>
                    <a:pt x="1099" y="268"/>
                    <a:pt x="1098" y="269"/>
                  </a:cubicBezTo>
                  <a:lnTo>
                    <a:pt x="1100" y="268"/>
                  </a:lnTo>
                  <a:lnTo>
                    <a:pt x="1100" y="268"/>
                  </a:lnTo>
                  <a:cubicBezTo>
                    <a:pt x="1100" y="268"/>
                    <a:pt x="1100" y="268"/>
                    <a:pt x="1100" y="268"/>
                  </a:cubicBezTo>
                  <a:cubicBezTo>
                    <a:pt x="1100" y="268"/>
                    <a:pt x="1101" y="267"/>
                    <a:pt x="1102" y="265"/>
                  </a:cubicBezTo>
                  <a:lnTo>
                    <a:pt x="1102" y="265"/>
                  </a:lnTo>
                  <a:lnTo>
                    <a:pt x="1104" y="263"/>
                  </a:lnTo>
                  <a:cubicBezTo>
                    <a:pt x="1104" y="262"/>
                    <a:pt x="1104" y="261"/>
                    <a:pt x="1104" y="258"/>
                  </a:cubicBezTo>
                  <a:cubicBezTo>
                    <a:pt x="1105" y="257"/>
                    <a:pt x="1106" y="257"/>
                    <a:pt x="1107" y="257"/>
                  </a:cubicBezTo>
                  <a:cubicBezTo>
                    <a:pt x="1114" y="257"/>
                    <a:pt x="1109" y="275"/>
                    <a:pt x="1109" y="280"/>
                  </a:cubicBezTo>
                  <a:cubicBezTo>
                    <a:pt x="1109" y="281"/>
                    <a:pt x="1109" y="281"/>
                    <a:pt x="1110" y="281"/>
                  </a:cubicBezTo>
                  <a:cubicBezTo>
                    <a:pt x="1111" y="281"/>
                    <a:pt x="1121" y="254"/>
                    <a:pt x="1122" y="254"/>
                  </a:cubicBezTo>
                  <a:lnTo>
                    <a:pt x="1122" y="254"/>
                  </a:lnTo>
                  <a:cubicBezTo>
                    <a:pt x="1122" y="254"/>
                    <a:pt x="1121" y="255"/>
                    <a:pt x="1121" y="258"/>
                  </a:cubicBezTo>
                  <a:lnTo>
                    <a:pt x="1115" y="275"/>
                  </a:lnTo>
                  <a:cubicBezTo>
                    <a:pt x="1119" y="268"/>
                    <a:pt x="1121" y="267"/>
                    <a:pt x="1122" y="267"/>
                  </a:cubicBezTo>
                  <a:cubicBezTo>
                    <a:pt x="1123" y="267"/>
                    <a:pt x="1123" y="268"/>
                    <a:pt x="1123" y="268"/>
                  </a:cubicBezTo>
                  <a:cubicBezTo>
                    <a:pt x="1124" y="268"/>
                    <a:pt x="1125" y="267"/>
                    <a:pt x="1126" y="263"/>
                  </a:cubicBezTo>
                  <a:cubicBezTo>
                    <a:pt x="1126" y="269"/>
                    <a:pt x="1126" y="269"/>
                    <a:pt x="1126" y="269"/>
                  </a:cubicBezTo>
                  <a:cubicBezTo>
                    <a:pt x="1124" y="273"/>
                    <a:pt x="1124" y="275"/>
                    <a:pt x="1124" y="275"/>
                  </a:cubicBezTo>
                  <a:cubicBezTo>
                    <a:pt x="1124" y="275"/>
                    <a:pt x="1125" y="274"/>
                    <a:pt x="1126" y="273"/>
                  </a:cubicBezTo>
                  <a:lnTo>
                    <a:pt x="1126" y="273"/>
                  </a:lnTo>
                  <a:cubicBezTo>
                    <a:pt x="1126" y="273"/>
                    <a:pt x="1126" y="274"/>
                    <a:pt x="1126" y="275"/>
                  </a:cubicBezTo>
                  <a:cubicBezTo>
                    <a:pt x="1126" y="276"/>
                    <a:pt x="1126" y="276"/>
                    <a:pt x="1127" y="276"/>
                  </a:cubicBezTo>
                  <a:cubicBezTo>
                    <a:pt x="1127" y="276"/>
                    <a:pt x="1127" y="276"/>
                    <a:pt x="1127" y="276"/>
                  </a:cubicBezTo>
                  <a:lnTo>
                    <a:pt x="1127" y="276"/>
                  </a:lnTo>
                  <a:cubicBezTo>
                    <a:pt x="1126" y="277"/>
                    <a:pt x="1126" y="278"/>
                    <a:pt x="1126" y="280"/>
                  </a:cubicBezTo>
                  <a:cubicBezTo>
                    <a:pt x="1130" y="276"/>
                    <a:pt x="1128" y="278"/>
                    <a:pt x="1129" y="275"/>
                  </a:cubicBezTo>
                  <a:lnTo>
                    <a:pt x="1129" y="275"/>
                  </a:lnTo>
                  <a:cubicBezTo>
                    <a:pt x="1129" y="275"/>
                    <a:pt x="1128" y="275"/>
                    <a:pt x="1127" y="275"/>
                  </a:cubicBezTo>
                  <a:lnTo>
                    <a:pt x="1127" y="275"/>
                  </a:lnTo>
                  <a:cubicBezTo>
                    <a:pt x="1128" y="274"/>
                    <a:pt x="1130" y="271"/>
                    <a:pt x="1131" y="271"/>
                  </a:cubicBezTo>
                  <a:cubicBezTo>
                    <a:pt x="1131" y="271"/>
                    <a:pt x="1131" y="271"/>
                    <a:pt x="1131" y="271"/>
                  </a:cubicBezTo>
                  <a:lnTo>
                    <a:pt x="1131" y="271"/>
                  </a:lnTo>
                  <a:cubicBezTo>
                    <a:pt x="1131" y="270"/>
                    <a:pt x="1132" y="270"/>
                    <a:pt x="1132" y="269"/>
                  </a:cubicBezTo>
                  <a:cubicBezTo>
                    <a:pt x="1132" y="270"/>
                    <a:pt x="1132" y="271"/>
                    <a:pt x="1132" y="271"/>
                  </a:cubicBezTo>
                  <a:cubicBezTo>
                    <a:pt x="1134" y="271"/>
                    <a:pt x="1136" y="267"/>
                    <a:pt x="1137" y="267"/>
                  </a:cubicBezTo>
                  <a:cubicBezTo>
                    <a:pt x="1137" y="267"/>
                    <a:pt x="1137" y="268"/>
                    <a:pt x="1137" y="269"/>
                  </a:cubicBezTo>
                  <a:cubicBezTo>
                    <a:pt x="1137" y="267"/>
                    <a:pt x="1137" y="266"/>
                    <a:pt x="1137" y="265"/>
                  </a:cubicBezTo>
                  <a:lnTo>
                    <a:pt x="1137" y="265"/>
                  </a:lnTo>
                  <a:cubicBezTo>
                    <a:pt x="1138" y="265"/>
                    <a:pt x="1140" y="263"/>
                    <a:pt x="1143" y="258"/>
                  </a:cubicBezTo>
                  <a:lnTo>
                    <a:pt x="1143" y="258"/>
                  </a:lnTo>
                  <a:cubicBezTo>
                    <a:pt x="1137" y="269"/>
                    <a:pt x="1136" y="273"/>
                    <a:pt x="1137" y="273"/>
                  </a:cubicBezTo>
                  <a:cubicBezTo>
                    <a:pt x="1137" y="273"/>
                    <a:pt x="1137" y="273"/>
                    <a:pt x="1138" y="273"/>
                  </a:cubicBezTo>
                  <a:lnTo>
                    <a:pt x="1138" y="273"/>
                  </a:lnTo>
                  <a:cubicBezTo>
                    <a:pt x="1137" y="274"/>
                    <a:pt x="1137" y="277"/>
                    <a:pt x="1137" y="280"/>
                  </a:cubicBezTo>
                  <a:cubicBezTo>
                    <a:pt x="1137" y="280"/>
                    <a:pt x="1137" y="275"/>
                    <a:pt x="1143" y="269"/>
                  </a:cubicBezTo>
                  <a:lnTo>
                    <a:pt x="1143" y="269"/>
                  </a:lnTo>
                  <a:cubicBezTo>
                    <a:pt x="1142" y="274"/>
                    <a:pt x="1142" y="276"/>
                    <a:pt x="1142" y="276"/>
                  </a:cubicBezTo>
                  <a:cubicBezTo>
                    <a:pt x="1143" y="276"/>
                    <a:pt x="1146" y="267"/>
                    <a:pt x="1147" y="267"/>
                  </a:cubicBezTo>
                  <a:lnTo>
                    <a:pt x="1147" y="267"/>
                  </a:lnTo>
                  <a:cubicBezTo>
                    <a:pt x="1147" y="267"/>
                    <a:pt x="1146" y="270"/>
                    <a:pt x="1143" y="280"/>
                  </a:cubicBezTo>
                  <a:cubicBezTo>
                    <a:pt x="1147" y="272"/>
                    <a:pt x="1151" y="267"/>
                    <a:pt x="1153" y="263"/>
                  </a:cubicBezTo>
                  <a:lnTo>
                    <a:pt x="1153" y="263"/>
                  </a:lnTo>
                  <a:cubicBezTo>
                    <a:pt x="1151" y="269"/>
                    <a:pt x="1151" y="269"/>
                    <a:pt x="1151" y="269"/>
                  </a:cubicBezTo>
                  <a:cubicBezTo>
                    <a:pt x="1151" y="269"/>
                    <a:pt x="1151" y="269"/>
                    <a:pt x="1150" y="276"/>
                  </a:cubicBezTo>
                  <a:lnTo>
                    <a:pt x="1150" y="276"/>
                  </a:lnTo>
                  <a:cubicBezTo>
                    <a:pt x="1152" y="270"/>
                    <a:pt x="1157" y="262"/>
                    <a:pt x="1159" y="262"/>
                  </a:cubicBezTo>
                  <a:cubicBezTo>
                    <a:pt x="1160" y="262"/>
                    <a:pt x="1160" y="263"/>
                    <a:pt x="1160" y="263"/>
                  </a:cubicBezTo>
                  <a:cubicBezTo>
                    <a:pt x="1160" y="263"/>
                    <a:pt x="1154" y="269"/>
                    <a:pt x="1154" y="275"/>
                  </a:cubicBezTo>
                  <a:cubicBezTo>
                    <a:pt x="1156" y="271"/>
                    <a:pt x="1157" y="269"/>
                    <a:pt x="1157" y="269"/>
                  </a:cubicBezTo>
                  <a:lnTo>
                    <a:pt x="1157" y="269"/>
                  </a:lnTo>
                  <a:cubicBezTo>
                    <a:pt x="1157" y="269"/>
                    <a:pt x="1157" y="271"/>
                    <a:pt x="1157" y="271"/>
                  </a:cubicBezTo>
                  <a:cubicBezTo>
                    <a:pt x="1158" y="271"/>
                    <a:pt x="1159" y="270"/>
                    <a:pt x="1160" y="269"/>
                  </a:cubicBezTo>
                  <a:cubicBezTo>
                    <a:pt x="1165" y="252"/>
                    <a:pt x="1171" y="241"/>
                    <a:pt x="1177" y="235"/>
                  </a:cubicBezTo>
                  <a:lnTo>
                    <a:pt x="1177" y="235"/>
                  </a:lnTo>
                  <a:cubicBezTo>
                    <a:pt x="1165" y="258"/>
                    <a:pt x="1171" y="241"/>
                    <a:pt x="1160" y="275"/>
                  </a:cubicBezTo>
                  <a:cubicBezTo>
                    <a:pt x="1160" y="275"/>
                    <a:pt x="1160" y="274"/>
                    <a:pt x="1160" y="274"/>
                  </a:cubicBezTo>
                  <a:lnTo>
                    <a:pt x="1160" y="274"/>
                  </a:lnTo>
                  <a:cubicBezTo>
                    <a:pt x="1160" y="274"/>
                    <a:pt x="1160" y="274"/>
                    <a:pt x="1160" y="275"/>
                  </a:cubicBezTo>
                  <a:lnTo>
                    <a:pt x="1160" y="275"/>
                  </a:lnTo>
                  <a:cubicBezTo>
                    <a:pt x="1162" y="273"/>
                    <a:pt x="1163" y="271"/>
                    <a:pt x="1164" y="269"/>
                  </a:cubicBezTo>
                  <a:lnTo>
                    <a:pt x="1164" y="269"/>
                  </a:lnTo>
                  <a:cubicBezTo>
                    <a:pt x="1163" y="271"/>
                    <a:pt x="1161" y="273"/>
                    <a:pt x="1160" y="274"/>
                  </a:cubicBezTo>
                  <a:lnTo>
                    <a:pt x="1160" y="274"/>
                  </a:lnTo>
                  <a:cubicBezTo>
                    <a:pt x="1163" y="271"/>
                    <a:pt x="1164" y="268"/>
                    <a:pt x="1165" y="264"/>
                  </a:cubicBezTo>
                  <a:lnTo>
                    <a:pt x="1165" y="264"/>
                  </a:lnTo>
                  <a:cubicBezTo>
                    <a:pt x="1165" y="265"/>
                    <a:pt x="1165" y="267"/>
                    <a:pt x="1164" y="269"/>
                  </a:cubicBezTo>
                  <a:lnTo>
                    <a:pt x="1164" y="269"/>
                  </a:lnTo>
                  <a:cubicBezTo>
                    <a:pt x="1165" y="268"/>
                    <a:pt x="1165" y="266"/>
                    <a:pt x="1165" y="264"/>
                  </a:cubicBezTo>
                  <a:lnTo>
                    <a:pt x="1165" y="264"/>
                  </a:lnTo>
                  <a:cubicBezTo>
                    <a:pt x="1166" y="262"/>
                    <a:pt x="1167" y="260"/>
                    <a:pt x="1168" y="259"/>
                  </a:cubicBezTo>
                  <a:lnTo>
                    <a:pt x="1168" y="259"/>
                  </a:lnTo>
                  <a:cubicBezTo>
                    <a:pt x="1167" y="262"/>
                    <a:pt x="1165" y="266"/>
                    <a:pt x="1165" y="269"/>
                  </a:cubicBezTo>
                  <a:lnTo>
                    <a:pt x="1165" y="269"/>
                  </a:lnTo>
                  <a:cubicBezTo>
                    <a:pt x="1165" y="269"/>
                    <a:pt x="1165" y="263"/>
                    <a:pt x="1171" y="258"/>
                  </a:cubicBezTo>
                  <a:lnTo>
                    <a:pt x="1171" y="258"/>
                  </a:lnTo>
                  <a:cubicBezTo>
                    <a:pt x="1170" y="258"/>
                    <a:pt x="1169" y="258"/>
                    <a:pt x="1168" y="259"/>
                  </a:cubicBezTo>
                  <a:lnTo>
                    <a:pt x="1168" y="259"/>
                  </a:lnTo>
                  <a:cubicBezTo>
                    <a:pt x="1169" y="257"/>
                    <a:pt x="1170" y="256"/>
                    <a:pt x="1170" y="256"/>
                  </a:cubicBezTo>
                  <a:cubicBezTo>
                    <a:pt x="1171" y="256"/>
                    <a:pt x="1171" y="257"/>
                    <a:pt x="1171" y="258"/>
                  </a:cubicBezTo>
                  <a:cubicBezTo>
                    <a:pt x="1171" y="263"/>
                    <a:pt x="1171" y="263"/>
                    <a:pt x="1171" y="263"/>
                  </a:cubicBezTo>
                  <a:cubicBezTo>
                    <a:pt x="1171" y="263"/>
                    <a:pt x="1175" y="249"/>
                    <a:pt x="1176" y="249"/>
                  </a:cubicBezTo>
                  <a:cubicBezTo>
                    <a:pt x="1176" y="249"/>
                    <a:pt x="1177" y="250"/>
                    <a:pt x="1177" y="252"/>
                  </a:cubicBezTo>
                  <a:cubicBezTo>
                    <a:pt x="1172" y="265"/>
                    <a:pt x="1175" y="262"/>
                    <a:pt x="1173" y="267"/>
                  </a:cubicBezTo>
                  <a:lnTo>
                    <a:pt x="1173" y="267"/>
                  </a:lnTo>
                  <a:lnTo>
                    <a:pt x="1177" y="263"/>
                  </a:lnTo>
                  <a:cubicBezTo>
                    <a:pt x="1177" y="263"/>
                    <a:pt x="1180" y="256"/>
                    <a:pt x="1182" y="256"/>
                  </a:cubicBezTo>
                  <a:cubicBezTo>
                    <a:pt x="1182" y="256"/>
                    <a:pt x="1182" y="257"/>
                    <a:pt x="1182" y="258"/>
                  </a:cubicBezTo>
                  <a:lnTo>
                    <a:pt x="1182" y="252"/>
                  </a:lnTo>
                  <a:cubicBezTo>
                    <a:pt x="1182" y="247"/>
                    <a:pt x="1188" y="235"/>
                    <a:pt x="1188" y="235"/>
                  </a:cubicBezTo>
                  <a:cubicBezTo>
                    <a:pt x="1188" y="238"/>
                    <a:pt x="1188" y="240"/>
                    <a:pt x="1188" y="241"/>
                  </a:cubicBezTo>
                  <a:cubicBezTo>
                    <a:pt x="1188" y="247"/>
                    <a:pt x="1182" y="258"/>
                    <a:pt x="1182" y="263"/>
                  </a:cubicBezTo>
                  <a:cubicBezTo>
                    <a:pt x="1188" y="252"/>
                    <a:pt x="1182" y="263"/>
                    <a:pt x="1188" y="247"/>
                  </a:cubicBezTo>
                  <a:cubicBezTo>
                    <a:pt x="1188" y="252"/>
                    <a:pt x="1188" y="252"/>
                    <a:pt x="1188" y="263"/>
                  </a:cubicBezTo>
                  <a:cubicBezTo>
                    <a:pt x="1188" y="263"/>
                    <a:pt x="1190" y="257"/>
                    <a:pt x="1191" y="252"/>
                  </a:cubicBezTo>
                  <a:lnTo>
                    <a:pt x="1191" y="252"/>
                  </a:lnTo>
                  <a:cubicBezTo>
                    <a:pt x="1191" y="252"/>
                    <a:pt x="1191" y="252"/>
                    <a:pt x="1191" y="252"/>
                  </a:cubicBezTo>
                  <a:lnTo>
                    <a:pt x="1191" y="252"/>
                  </a:lnTo>
                  <a:cubicBezTo>
                    <a:pt x="1191" y="252"/>
                    <a:pt x="1191" y="252"/>
                    <a:pt x="1191" y="252"/>
                  </a:cubicBezTo>
                  <a:lnTo>
                    <a:pt x="1193" y="252"/>
                  </a:lnTo>
                  <a:cubicBezTo>
                    <a:pt x="1193" y="251"/>
                    <a:pt x="1193" y="251"/>
                    <a:pt x="1193" y="251"/>
                  </a:cubicBezTo>
                  <a:cubicBezTo>
                    <a:pt x="1192" y="251"/>
                    <a:pt x="1192" y="251"/>
                    <a:pt x="1191" y="252"/>
                  </a:cubicBezTo>
                  <a:lnTo>
                    <a:pt x="1191" y="252"/>
                  </a:lnTo>
                  <a:cubicBezTo>
                    <a:pt x="1192" y="250"/>
                    <a:pt x="1192" y="249"/>
                    <a:pt x="1193" y="249"/>
                  </a:cubicBezTo>
                  <a:cubicBezTo>
                    <a:pt x="1193" y="249"/>
                    <a:pt x="1193" y="250"/>
                    <a:pt x="1193" y="252"/>
                  </a:cubicBezTo>
                  <a:cubicBezTo>
                    <a:pt x="1188" y="269"/>
                    <a:pt x="1193" y="258"/>
                    <a:pt x="1188" y="269"/>
                  </a:cubicBezTo>
                  <a:lnTo>
                    <a:pt x="1188" y="269"/>
                  </a:lnTo>
                  <a:cubicBezTo>
                    <a:pt x="1188" y="269"/>
                    <a:pt x="1195" y="259"/>
                    <a:pt x="1198" y="257"/>
                  </a:cubicBezTo>
                  <a:lnTo>
                    <a:pt x="1198" y="257"/>
                  </a:lnTo>
                  <a:cubicBezTo>
                    <a:pt x="1197" y="259"/>
                    <a:pt x="1197" y="260"/>
                    <a:pt x="1198" y="260"/>
                  </a:cubicBezTo>
                  <a:cubicBezTo>
                    <a:pt x="1198" y="260"/>
                    <a:pt x="1198" y="259"/>
                    <a:pt x="1199" y="258"/>
                  </a:cubicBezTo>
                  <a:lnTo>
                    <a:pt x="1199" y="258"/>
                  </a:lnTo>
                  <a:cubicBezTo>
                    <a:pt x="1199" y="259"/>
                    <a:pt x="1193" y="269"/>
                    <a:pt x="1193" y="269"/>
                  </a:cubicBezTo>
                  <a:cubicBezTo>
                    <a:pt x="1193" y="269"/>
                    <a:pt x="1196" y="269"/>
                    <a:pt x="1198" y="267"/>
                  </a:cubicBezTo>
                  <a:lnTo>
                    <a:pt x="1198" y="267"/>
                  </a:lnTo>
                  <a:cubicBezTo>
                    <a:pt x="1193" y="281"/>
                    <a:pt x="1193" y="286"/>
                    <a:pt x="1193" y="291"/>
                  </a:cubicBezTo>
                  <a:cubicBezTo>
                    <a:pt x="1193" y="303"/>
                    <a:pt x="1193" y="308"/>
                    <a:pt x="1193" y="314"/>
                  </a:cubicBezTo>
                  <a:cubicBezTo>
                    <a:pt x="1199" y="331"/>
                    <a:pt x="1199" y="342"/>
                    <a:pt x="1193" y="364"/>
                  </a:cubicBezTo>
                  <a:cubicBezTo>
                    <a:pt x="1188" y="347"/>
                    <a:pt x="1177" y="364"/>
                    <a:pt x="1177" y="336"/>
                  </a:cubicBezTo>
                  <a:cubicBezTo>
                    <a:pt x="1171" y="347"/>
                    <a:pt x="1165" y="359"/>
                    <a:pt x="1171" y="364"/>
                  </a:cubicBezTo>
                  <a:cubicBezTo>
                    <a:pt x="1165" y="370"/>
                    <a:pt x="1171" y="404"/>
                    <a:pt x="1160" y="415"/>
                  </a:cubicBezTo>
                  <a:cubicBezTo>
                    <a:pt x="1160" y="426"/>
                    <a:pt x="1171" y="426"/>
                    <a:pt x="1165" y="443"/>
                  </a:cubicBezTo>
                  <a:lnTo>
                    <a:pt x="1160" y="443"/>
                  </a:lnTo>
                  <a:cubicBezTo>
                    <a:pt x="1164" y="443"/>
                    <a:pt x="1161" y="462"/>
                    <a:pt x="1167" y="462"/>
                  </a:cubicBezTo>
                  <a:cubicBezTo>
                    <a:pt x="1167" y="462"/>
                    <a:pt x="1168" y="462"/>
                    <a:pt x="1169" y="461"/>
                  </a:cubicBezTo>
                  <a:lnTo>
                    <a:pt x="1169" y="461"/>
                  </a:lnTo>
                  <a:cubicBezTo>
                    <a:pt x="1132" y="495"/>
                    <a:pt x="1137" y="578"/>
                    <a:pt x="1098" y="611"/>
                  </a:cubicBezTo>
                  <a:cubicBezTo>
                    <a:pt x="1093" y="639"/>
                    <a:pt x="1087" y="678"/>
                    <a:pt x="1076" y="706"/>
                  </a:cubicBezTo>
                  <a:cubicBezTo>
                    <a:pt x="1076" y="706"/>
                    <a:pt x="1073" y="706"/>
                    <a:pt x="1073" y="704"/>
                  </a:cubicBezTo>
                  <a:lnTo>
                    <a:pt x="1073" y="704"/>
                  </a:lnTo>
                  <a:cubicBezTo>
                    <a:pt x="1057" y="734"/>
                    <a:pt x="1091" y="736"/>
                    <a:pt x="1065" y="773"/>
                  </a:cubicBezTo>
                  <a:cubicBezTo>
                    <a:pt x="1062" y="776"/>
                    <a:pt x="1060" y="777"/>
                    <a:pt x="1059" y="777"/>
                  </a:cubicBezTo>
                  <a:cubicBezTo>
                    <a:pt x="1053" y="777"/>
                    <a:pt x="1061" y="755"/>
                    <a:pt x="1060" y="755"/>
                  </a:cubicBezTo>
                  <a:lnTo>
                    <a:pt x="1060" y="755"/>
                  </a:lnTo>
                  <a:cubicBezTo>
                    <a:pt x="1060" y="755"/>
                    <a:pt x="1060" y="755"/>
                    <a:pt x="1059" y="756"/>
                  </a:cubicBezTo>
                  <a:cubicBezTo>
                    <a:pt x="1025" y="756"/>
                    <a:pt x="1042" y="812"/>
                    <a:pt x="1014" y="835"/>
                  </a:cubicBezTo>
                  <a:lnTo>
                    <a:pt x="1020" y="829"/>
                  </a:lnTo>
                  <a:lnTo>
                    <a:pt x="1020" y="829"/>
                  </a:lnTo>
                  <a:cubicBezTo>
                    <a:pt x="998" y="846"/>
                    <a:pt x="1008" y="884"/>
                    <a:pt x="992" y="923"/>
                  </a:cubicBezTo>
                  <a:lnTo>
                    <a:pt x="992" y="923"/>
                  </a:lnTo>
                  <a:cubicBezTo>
                    <a:pt x="992" y="922"/>
                    <a:pt x="992" y="920"/>
                    <a:pt x="992" y="919"/>
                  </a:cubicBezTo>
                  <a:lnTo>
                    <a:pt x="992" y="919"/>
                  </a:lnTo>
                  <a:cubicBezTo>
                    <a:pt x="992" y="919"/>
                    <a:pt x="992" y="924"/>
                    <a:pt x="992" y="924"/>
                  </a:cubicBezTo>
                  <a:cubicBezTo>
                    <a:pt x="992" y="924"/>
                    <a:pt x="992" y="923"/>
                    <a:pt x="992" y="923"/>
                  </a:cubicBezTo>
                  <a:lnTo>
                    <a:pt x="992" y="923"/>
                  </a:lnTo>
                  <a:cubicBezTo>
                    <a:pt x="996" y="956"/>
                    <a:pt x="986" y="999"/>
                    <a:pt x="975" y="1036"/>
                  </a:cubicBezTo>
                  <a:cubicBezTo>
                    <a:pt x="969" y="1020"/>
                    <a:pt x="975" y="1020"/>
                    <a:pt x="964" y="1020"/>
                  </a:cubicBezTo>
                  <a:cubicBezTo>
                    <a:pt x="958" y="1036"/>
                    <a:pt x="981" y="1020"/>
                    <a:pt x="975" y="1053"/>
                  </a:cubicBezTo>
                  <a:cubicBezTo>
                    <a:pt x="964" y="1064"/>
                    <a:pt x="953" y="1081"/>
                    <a:pt x="936" y="1081"/>
                  </a:cubicBezTo>
                  <a:lnTo>
                    <a:pt x="947" y="1053"/>
                  </a:lnTo>
                  <a:lnTo>
                    <a:pt x="947" y="1053"/>
                  </a:lnTo>
                  <a:cubicBezTo>
                    <a:pt x="925" y="1059"/>
                    <a:pt x="936" y="1087"/>
                    <a:pt x="925" y="1104"/>
                  </a:cubicBezTo>
                  <a:lnTo>
                    <a:pt x="919" y="1098"/>
                  </a:lnTo>
                  <a:cubicBezTo>
                    <a:pt x="902" y="1143"/>
                    <a:pt x="919" y="1154"/>
                    <a:pt x="902" y="1199"/>
                  </a:cubicBezTo>
                  <a:lnTo>
                    <a:pt x="908" y="1199"/>
                  </a:lnTo>
                  <a:cubicBezTo>
                    <a:pt x="919" y="1232"/>
                    <a:pt x="891" y="1216"/>
                    <a:pt x="897" y="1249"/>
                  </a:cubicBezTo>
                  <a:lnTo>
                    <a:pt x="874" y="1249"/>
                  </a:lnTo>
                  <a:cubicBezTo>
                    <a:pt x="874" y="1266"/>
                    <a:pt x="869" y="1316"/>
                    <a:pt x="857" y="1350"/>
                  </a:cubicBezTo>
                  <a:cubicBezTo>
                    <a:pt x="852" y="1328"/>
                    <a:pt x="863" y="1288"/>
                    <a:pt x="863" y="1260"/>
                  </a:cubicBezTo>
                  <a:lnTo>
                    <a:pt x="863" y="1260"/>
                  </a:lnTo>
                  <a:cubicBezTo>
                    <a:pt x="857" y="1277"/>
                    <a:pt x="841" y="1322"/>
                    <a:pt x="846" y="1333"/>
                  </a:cubicBezTo>
                  <a:cubicBezTo>
                    <a:pt x="846" y="1322"/>
                    <a:pt x="846" y="1316"/>
                    <a:pt x="852" y="1311"/>
                  </a:cubicBezTo>
                  <a:lnTo>
                    <a:pt x="852" y="1311"/>
                  </a:lnTo>
                  <a:cubicBezTo>
                    <a:pt x="857" y="1333"/>
                    <a:pt x="852" y="1367"/>
                    <a:pt x="841" y="1400"/>
                  </a:cubicBezTo>
                  <a:cubicBezTo>
                    <a:pt x="837" y="1398"/>
                    <a:pt x="834" y="1397"/>
                    <a:pt x="832" y="1397"/>
                  </a:cubicBezTo>
                  <a:cubicBezTo>
                    <a:pt x="805" y="1397"/>
                    <a:pt x="793" y="1486"/>
                    <a:pt x="762" y="1501"/>
                  </a:cubicBezTo>
                  <a:cubicBezTo>
                    <a:pt x="751" y="1563"/>
                    <a:pt x="706" y="1619"/>
                    <a:pt x="684" y="1686"/>
                  </a:cubicBezTo>
                  <a:cubicBezTo>
                    <a:pt x="689" y="1684"/>
                    <a:pt x="692" y="1684"/>
                    <a:pt x="694" y="1684"/>
                  </a:cubicBezTo>
                  <a:cubicBezTo>
                    <a:pt x="706" y="1684"/>
                    <a:pt x="677" y="1709"/>
                    <a:pt x="701" y="1714"/>
                  </a:cubicBezTo>
                  <a:cubicBezTo>
                    <a:pt x="695" y="1731"/>
                    <a:pt x="695" y="1736"/>
                    <a:pt x="695" y="1736"/>
                  </a:cubicBezTo>
                  <a:lnTo>
                    <a:pt x="689" y="1736"/>
                  </a:lnTo>
                  <a:lnTo>
                    <a:pt x="656" y="1781"/>
                  </a:lnTo>
                  <a:cubicBezTo>
                    <a:pt x="654" y="1783"/>
                    <a:pt x="653" y="1784"/>
                    <a:pt x="652" y="1784"/>
                  </a:cubicBezTo>
                  <a:cubicBezTo>
                    <a:pt x="648" y="1784"/>
                    <a:pt x="655" y="1764"/>
                    <a:pt x="650" y="1764"/>
                  </a:cubicBezTo>
                  <a:lnTo>
                    <a:pt x="650" y="1764"/>
                  </a:lnTo>
                  <a:cubicBezTo>
                    <a:pt x="633" y="1798"/>
                    <a:pt x="633" y="1776"/>
                    <a:pt x="617" y="1792"/>
                  </a:cubicBezTo>
                  <a:cubicBezTo>
                    <a:pt x="628" y="1792"/>
                    <a:pt x="622" y="1809"/>
                    <a:pt x="611" y="1832"/>
                  </a:cubicBezTo>
                  <a:lnTo>
                    <a:pt x="639" y="1809"/>
                  </a:lnTo>
                  <a:lnTo>
                    <a:pt x="639" y="1809"/>
                  </a:lnTo>
                  <a:cubicBezTo>
                    <a:pt x="628" y="1865"/>
                    <a:pt x="594" y="1843"/>
                    <a:pt x="589" y="1899"/>
                  </a:cubicBezTo>
                  <a:lnTo>
                    <a:pt x="589" y="1876"/>
                  </a:lnTo>
                  <a:cubicBezTo>
                    <a:pt x="583" y="1904"/>
                    <a:pt x="549" y="1972"/>
                    <a:pt x="561" y="2005"/>
                  </a:cubicBezTo>
                  <a:cubicBezTo>
                    <a:pt x="558" y="2008"/>
                    <a:pt x="555" y="2009"/>
                    <a:pt x="552" y="2009"/>
                  </a:cubicBezTo>
                  <a:cubicBezTo>
                    <a:pt x="549" y="2009"/>
                    <a:pt x="546" y="2006"/>
                    <a:pt x="549" y="2000"/>
                  </a:cubicBezTo>
                  <a:lnTo>
                    <a:pt x="549" y="2000"/>
                  </a:lnTo>
                  <a:cubicBezTo>
                    <a:pt x="516" y="2061"/>
                    <a:pt x="510" y="2145"/>
                    <a:pt x="477" y="2190"/>
                  </a:cubicBezTo>
                  <a:lnTo>
                    <a:pt x="477" y="2179"/>
                  </a:lnTo>
                  <a:cubicBezTo>
                    <a:pt x="471" y="2196"/>
                    <a:pt x="477" y="2207"/>
                    <a:pt x="465" y="2218"/>
                  </a:cubicBezTo>
                  <a:cubicBezTo>
                    <a:pt x="465" y="2218"/>
                    <a:pt x="463" y="2216"/>
                    <a:pt x="461" y="2216"/>
                  </a:cubicBezTo>
                  <a:cubicBezTo>
                    <a:pt x="460" y="2216"/>
                    <a:pt x="460" y="2216"/>
                    <a:pt x="460" y="2218"/>
                  </a:cubicBezTo>
                  <a:cubicBezTo>
                    <a:pt x="460" y="2224"/>
                    <a:pt x="454" y="2252"/>
                    <a:pt x="449" y="2263"/>
                  </a:cubicBezTo>
                  <a:lnTo>
                    <a:pt x="443" y="2246"/>
                  </a:lnTo>
                  <a:cubicBezTo>
                    <a:pt x="409" y="2302"/>
                    <a:pt x="421" y="2347"/>
                    <a:pt x="404" y="2397"/>
                  </a:cubicBezTo>
                  <a:cubicBezTo>
                    <a:pt x="398" y="2397"/>
                    <a:pt x="387" y="2403"/>
                    <a:pt x="376" y="2420"/>
                  </a:cubicBezTo>
                  <a:cubicBezTo>
                    <a:pt x="359" y="2442"/>
                    <a:pt x="342" y="2476"/>
                    <a:pt x="331" y="2498"/>
                  </a:cubicBezTo>
                  <a:lnTo>
                    <a:pt x="325" y="2498"/>
                  </a:lnTo>
                  <a:cubicBezTo>
                    <a:pt x="314" y="2521"/>
                    <a:pt x="309" y="2537"/>
                    <a:pt x="303" y="2554"/>
                  </a:cubicBezTo>
                  <a:cubicBezTo>
                    <a:pt x="297" y="2554"/>
                    <a:pt x="297" y="2554"/>
                    <a:pt x="292" y="2560"/>
                  </a:cubicBezTo>
                  <a:cubicBezTo>
                    <a:pt x="292" y="2554"/>
                    <a:pt x="297" y="2549"/>
                    <a:pt x="297" y="2549"/>
                  </a:cubicBezTo>
                  <a:lnTo>
                    <a:pt x="297" y="2549"/>
                  </a:lnTo>
                  <a:cubicBezTo>
                    <a:pt x="292" y="2554"/>
                    <a:pt x="275" y="2560"/>
                    <a:pt x="275" y="2577"/>
                  </a:cubicBezTo>
                  <a:cubicBezTo>
                    <a:pt x="286" y="2565"/>
                    <a:pt x="286" y="2571"/>
                    <a:pt x="297" y="2560"/>
                  </a:cubicBezTo>
                  <a:lnTo>
                    <a:pt x="303" y="2560"/>
                  </a:lnTo>
                  <a:cubicBezTo>
                    <a:pt x="297" y="2571"/>
                    <a:pt x="292" y="2577"/>
                    <a:pt x="292" y="2588"/>
                  </a:cubicBezTo>
                  <a:cubicBezTo>
                    <a:pt x="292" y="2593"/>
                    <a:pt x="286" y="2599"/>
                    <a:pt x="286" y="2605"/>
                  </a:cubicBezTo>
                  <a:lnTo>
                    <a:pt x="309" y="2605"/>
                  </a:lnTo>
                  <a:lnTo>
                    <a:pt x="359" y="2599"/>
                  </a:lnTo>
                  <a:cubicBezTo>
                    <a:pt x="387" y="2599"/>
                    <a:pt x="415" y="2593"/>
                    <a:pt x="443" y="2593"/>
                  </a:cubicBezTo>
                  <a:cubicBezTo>
                    <a:pt x="471" y="2588"/>
                    <a:pt x="499" y="2588"/>
                    <a:pt x="516" y="2582"/>
                  </a:cubicBezTo>
                  <a:cubicBezTo>
                    <a:pt x="538" y="2593"/>
                    <a:pt x="576" y="2595"/>
                    <a:pt x="617" y="2595"/>
                  </a:cubicBezTo>
                  <a:cubicBezTo>
                    <a:pt x="630" y="2595"/>
                    <a:pt x="644" y="2595"/>
                    <a:pt x="658" y="2595"/>
                  </a:cubicBezTo>
                  <a:cubicBezTo>
                    <a:pt x="685" y="2595"/>
                    <a:pt x="712" y="2595"/>
                    <a:pt x="734" y="2599"/>
                  </a:cubicBezTo>
                  <a:cubicBezTo>
                    <a:pt x="723" y="2593"/>
                    <a:pt x="734" y="2582"/>
                    <a:pt x="745" y="2577"/>
                  </a:cubicBezTo>
                  <a:cubicBezTo>
                    <a:pt x="747" y="2577"/>
                    <a:pt x="749" y="2577"/>
                    <a:pt x="752" y="2577"/>
                  </a:cubicBezTo>
                  <a:cubicBezTo>
                    <a:pt x="762" y="2577"/>
                    <a:pt x="774" y="2572"/>
                    <a:pt x="782" y="2572"/>
                  </a:cubicBezTo>
                  <a:cubicBezTo>
                    <a:pt x="787" y="2572"/>
                    <a:pt x="790" y="2574"/>
                    <a:pt x="790" y="2582"/>
                  </a:cubicBezTo>
                  <a:lnTo>
                    <a:pt x="785" y="2582"/>
                  </a:lnTo>
                  <a:cubicBezTo>
                    <a:pt x="791" y="2592"/>
                    <a:pt x="806" y="2594"/>
                    <a:pt x="823" y="2594"/>
                  </a:cubicBezTo>
                  <a:cubicBezTo>
                    <a:pt x="834" y="2594"/>
                    <a:pt x="846" y="2593"/>
                    <a:pt x="857" y="2593"/>
                  </a:cubicBezTo>
                  <a:lnTo>
                    <a:pt x="863" y="2565"/>
                  </a:lnTo>
                  <a:cubicBezTo>
                    <a:pt x="883" y="2575"/>
                    <a:pt x="907" y="2577"/>
                    <a:pt x="932" y="2577"/>
                  </a:cubicBezTo>
                  <a:cubicBezTo>
                    <a:pt x="948" y="2577"/>
                    <a:pt x="965" y="2577"/>
                    <a:pt x="981" y="2577"/>
                  </a:cubicBezTo>
                  <a:cubicBezTo>
                    <a:pt x="1003" y="2571"/>
                    <a:pt x="1020" y="2571"/>
                    <a:pt x="1037" y="2571"/>
                  </a:cubicBezTo>
                  <a:cubicBezTo>
                    <a:pt x="1065" y="2571"/>
                    <a:pt x="1087" y="2577"/>
                    <a:pt x="1109" y="2582"/>
                  </a:cubicBezTo>
                  <a:lnTo>
                    <a:pt x="1132" y="2582"/>
                  </a:lnTo>
                  <a:cubicBezTo>
                    <a:pt x="1137" y="2577"/>
                    <a:pt x="1132" y="2565"/>
                    <a:pt x="1137" y="2560"/>
                  </a:cubicBezTo>
                  <a:cubicBezTo>
                    <a:pt x="1143" y="2543"/>
                    <a:pt x="1143" y="2526"/>
                    <a:pt x="1143" y="2509"/>
                  </a:cubicBezTo>
                  <a:lnTo>
                    <a:pt x="1154" y="2521"/>
                  </a:lnTo>
                  <a:cubicBezTo>
                    <a:pt x="1171" y="2476"/>
                    <a:pt x="1177" y="2465"/>
                    <a:pt x="1182" y="2448"/>
                  </a:cubicBezTo>
                  <a:cubicBezTo>
                    <a:pt x="1182" y="2425"/>
                    <a:pt x="1188" y="2408"/>
                    <a:pt x="1193" y="2380"/>
                  </a:cubicBezTo>
                  <a:lnTo>
                    <a:pt x="1199" y="2392"/>
                  </a:lnTo>
                  <a:cubicBezTo>
                    <a:pt x="1210" y="2358"/>
                    <a:pt x="1171" y="2341"/>
                    <a:pt x="1177" y="2313"/>
                  </a:cubicBezTo>
                  <a:lnTo>
                    <a:pt x="1199" y="2308"/>
                  </a:lnTo>
                  <a:cubicBezTo>
                    <a:pt x="1205" y="2252"/>
                    <a:pt x="1233" y="2201"/>
                    <a:pt x="1233" y="2145"/>
                  </a:cubicBezTo>
                  <a:cubicBezTo>
                    <a:pt x="1233" y="2151"/>
                    <a:pt x="1238" y="2151"/>
                    <a:pt x="1238" y="2162"/>
                  </a:cubicBezTo>
                  <a:cubicBezTo>
                    <a:pt x="1244" y="2134"/>
                    <a:pt x="1277" y="2072"/>
                    <a:pt x="1249" y="2072"/>
                  </a:cubicBezTo>
                  <a:cubicBezTo>
                    <a:pt x="1266" y="2072"/>
                    <a:pt x="1266" y="2022"/>
                    <a:pt x="1272" y="2011"/>
                  </a:cubicBezTo>
                  <a:lnTo>
                    <a:pt x="1277" y="2022"/>
                  </a:lnTo>
                  <a:cubicBezTo>
                    <a:pt x="1272" y="2000"/>
                    <a:pt x="1272" y="1994"/>
                    <a:pt x="1300" y="1983"/>
                  </a:cubicBezTo>
                  <a:lnTo>
                    <a:pt x="1300" y="1983"/>
                  </a:lnTo>
                  <a:cubicBezTo>
                    <a:pt x="1304" y="1983"/>
                    <a:pt x="1305" y="1988"/>
                    <a:pt x="1302" y="1990"/>
                  </a:cubicBezTo>
                  <a:lnTo>
                    <a:pt x="1302" y="1990"/>
                  </a:lnTo>
                  <a:cubicBezTo>
                    <a:pt x="1300" y="1989"/>
                    <a:pt x="1297" y="1989"/>
                    <a:pt x="1294" y="1988"/>
                  </a:cubicBezTo>
                  <a:lnTo>
                    <a:pt x="1294" y="1988"/>
                  </a:lnTo>
                  <a:cubicBezTo>
                    <a:pt x="1296" y="1990"/>
                    <a:pt x="1298" y="1990"/>
                    <a:pt x="1300" y="1990"/>
                  </a:cubicBezTo>
                  <a:cubicBezTo>
                    <a:pt x="1301" y="1990"/>
                    <a:pt x="1301" y="1990"/>
                    <a:pt x="1302" y="1990"/>
                  </a:cubicBezTo>
                  <a:lnTo>
                    <a:pt x="1302" y="1990"/>
                  </a:lnTo>
                  <a:cubicBezTo>
                    <a:pt x="1303" y="1990"/>
                    <a:pt x="1304" y="1990"/>
                    <a:pt x="1304" y="1990"/>
                  </a:cubicBezTo>
                  <a:cubicBezTo>
                    <a:pt x="1317" y="1990"/>
                    <a:pt x="1317" y="1982"/>
                    <a:pt x="1332" y="1982"/>
                  </a:cubicBezTo>
                  <a:cubicBezTo>
                    <a:pt x="1336" y="1982"/>
                    <a:pt x="1340" y="1982"/>
                    <a:pt x="1345" y="1983"/>
                  </a:cubicBezTo>
                  <a:lnTo>
                    <a:pt x="1333" y="1988"/>
                  </a:lnTo>
                  <a:cubicBezTo>
                    <a:pt x="1361" y="1988"/>
                    <a:pt x="1361" y="1983"/>
                    <a:pt x="1378" y="1972"/>
                  </a:cubicBezTo>
                  <a:cubicBezTo>
                    <a:pt x="1382" y="1970"/>
                    <a:pt x="1386" y="1969"/>
                    <a:pt x="1392" y="1969"/>
                  </a:cubicBezTo>
                  <a:cubicBezTo>
                    <a:pt x="1404" y="1969"/>
                    <a:pt x="1421" y="1973"/>
                    <a:pt x="1429" y="1977"/>
                  </a:cubicBezTo>
                  <a:cubicBezTo>
                    <a:pt x="1423" y="1983"/>
                    <a:pt x="1412" y="1983"/>
                    <a:pt x="1406" y="1988"/>
                  </a:cubicBezTo>
                  <a:lnTo>
                    <a:pt x="1412" y="1988"/>
                  </a:lnTo>
                  <a:cubicBezTo>
                    <a:pt x="1406" y="1994"/>
                    <a:pt x="1406" y="1994"/>
                    <a:pt x="1401" y="1994"/>
                  </a:cubicBezTo>
                  <a:lnTo>
                    <a:pt x="1423" y="1994"/>
                  </a:lnTo>
                  <a:cubicBezTo>
                    <a:pt x="1417" y="1994"/>
                    <a:pt x="1406" y="1994"/>
                    <a:pt x="1401" y="2000"/>
                  </a:cubicBezTo>
                  <a:cubicBezTo>
                    <a:pt x="1412" y="2000"/>
                    <a:pt x="1423" y="1994"/>
                    <a:pt x="1429" y="1994"/>
                  </a:cubicBezTo>
                  <a:lnTo>
                    <a:pt x="1429" y="1994"/>
                  </a:lnTo>
                  <a:cubicBezTo>
                    <a:pt x="1417" y="2000"/>
                    <a:pt x="1412" y="2000"/>
                    <a:pt x="1417" y="2000"/>
                  </a:cubicBezTo>
                  <a:lnTo>
                    <a:pt x="1406" y="2000"/>
                  </a:lnTo>
                  <a:cubicBezTo>
                    <a:pt x="1412" y="2000"/>
                    <a:pt x="1412" y="2005"/>
                    <a:pt x="1423" y="2005"/>
                  </a:cubicBezTo>
                  <a:cubicBezTo>
                    <a:pt x="1412" y="2011"/>
                    <a:pt x="1429" y="2011"/>
                    <a:pt x="1406" y="2016"/>
                  </a:cubicBezTo>
                  <a:lnTo>
                    <a:pt x="1423" y="2016"/>
                  </a:lnTo>
                  <a:cubicBezTo>
                    <a:pt x="1401" y="2016"/>
                    <a:pt x="1423" y="2022"/>
                    <a:pt x="1395" y="2028"/>
                  </a:cubicBezTo>
                  <a:cubicBezTo>
                    <a:pt x="1417" y="2028"/>
                    <a:pt x="1406" y="2033"/>
                    <a:pt x="1423" y="2033"/>
                  </a:cubicBezTo>
                  <a:lnTo>
                    <a:pt x="1417" y="2033"/>
                  </a:lnTo>
                  <a:cubicBezTo>
                    <a:pt x="1417" y="2039"/>
                    <a:pt x="1406" y="2039"/>
                    <a:pt x="1406" y="2039"/>
                  </a:cubicBezTo>
                  <a:lnTo>
                    <a:pt x="1440" y="2039"/>
                  </a:lnTo>
                  <a:cubicBezTo>
                    <a:pt x="1423" y="2044"/>
                    <a:pt x="1417" y="2044"/>
                    <a:pt x="1401" y="2044"/>
                  </a:cubicBezTo>
                  <a:cubicBezTo>
                    <a:pt x="1412" y="2044"/>
                    <a:pt x="1416" y="2047"/>
                    <a:pt x="1420" y="2047"/>
                  </a:cubicBezTo>
                  <a:cubicBezTo>
                    <a:pt x="1422" y="2047"/>
                    <a:pt x="1425" y="2046"/>
                    <a:pt x="1429" y="2044"/>
                  </a:cubicBezTo>
                  <a:lnTo>
                    <a:pt x="1429" y="2044"/>
                  </a:lnTo>
                  <a:cubicBezTo>
                    <a:pt x="1417" y="2050"/>
                    <a:pt x="1423" y="2050"/>
                    <a:pt x="1406" y="2050"/>
                  </a:cubicBezTo>
                  <a:cubicBezTo>
                    <a:pt x="1429" y="2050"/>
                    <a:pt x="1412" y="2056"/>
                    <a:pt x="1429" y="2056"/>
                  </a:cubicBezTo>
                  <a:cubicBezTo>
                    <a:pt x="1417" y="2056"/>
                    <a:pt x="1406" y="2056"/>
                    <a:pt x="1412" y="2061"/>
                  </a:cubicBezTo>
                  <a:lnTo>
                    <a:pt x="1401" y="2061"/>
                  </a:lnTo>
                  <a:cubicBezTo>
                    <a:pt x="1401" y="2063"/>
                    <a:pt x="1403" y="2064"/>
                    <a:pt x="1405" y="2064"/>
                  </a:cubicBezTo>
                  <a:cubicBezTo>
                    <a:pt x="1411" y="2064"/>
                    <a:pt x="1419" y="2061"/>
                    <a:pt x="1423" y="2061"/>
                  </a:cubicBezTo>
                  <a:cubicBezTo>
                    <a:pt x="1429" y="2061"/>
                    <a:pt x="1412" y="2061"/>
                    <a:pt x="1406" y="2067"/>
                  </a:cubicBezTo>
                  <a:lnTo>
                    <a:pt x="1423" y="2067"/>
                  </a:lnTo>
                  <a:cubicBezTo>
                    <a:pt x="1423" y="2072"/>
                    <a:pt x="1423" y="2072"/>
                    <a:pt x="1417" y="2072"/>
                  </a:cubicBezTo>
                  <a:cubicBezTo>
                    <a:pt x="1429" y="2072"/>
                    <a:pt x="1417" y="2078"/>
                    <a:pt x="1434" y="2078"/>
                  </a:cubicBezTo>
                  <a:lnTo>
                    <a:pt x="1451" y="2078"/>
                  </a:lnTo>
                  <a:cubicBezTo>
                    <a:pt x="1447" y="2080"/>
                    <a:pt x="1445" y="2081"/>
                    <a:pt x="1444" y="2081"/>
                  </a:cubicBezTo>
                  <a:cubicBezTo>
                    <a:pt x="1442" y="2081"/>
                    <a:pt x="1442" y="2078"/>
                    <a:pt x="1434" y="2078"/>
                  </a:cubicBezTo>
                  <a:cubicBezTo>
                    <a:pt x="1440" y="2084"/>
                    <a:pt x="1457" y="2084"/>
                    <a:pt x="1451" y="2089"/>
                  </a:cubicBezTo>
                  <a:cubicBezTo>
                    <a:pt x="1440" y="2089"/>
                    <a:pt x="1441" y="2087"/>
                    <a:pt x="1438" y="2087"/>
                  </a:cubicBezTo>
                  <a:cubicBezTo>
                    <a:pt x="1437" y="2087"/>
                    <a:pt x="1434" y="2087"/>
                    <a:pt x="1429" y="2089"/>
                  </a:cubicBezTo>
                  <a:lnTo>
                    <a:pt x="1434" y="2084"/>
                  </a:lnTo>
                  <a:lnTo>
                    <a:pt x="1434" y="2084"/>
                  </a:lnTo>
                  <a:cubicBezTo>
                    <a:pt x="1423" y="2086"/>
                    <a:pt x="1424" y="2086"/>
                    <a:pt x="1425" y="2086"/>
                  </a:cubicBezTo>
                  <a:cubicBezTo>
                    <a:pt x="1426" y="2086"/>
                    <a:pt x="1426" y="2086"/>
                    <a:pt x="1412" y="2089"/>
                  </a:cubicBezTo>
                  <a:cubicBezTo>
                    <a:pt x="1406" y="2095"/>
                    <a:pt x="1423" y="2095"/>
                    <a:pt x="1417" y="2100"/>
                  </a:cubicBezTo>
                  <a:cubicBezTo>
                    <a:pt x="1429" y="2095"/>
                    <a:pt x="1429" y="2095"/>
                    <a:pt x="1440" y="2095"/>
                  </a:cubicBezTo>
                  <a:cubicBezTo>
                    <a:pt x="1457" y="2100"/>
                    <a:pt x="1401" y="2106"/>
                    <a:pt x="1423" y="2106"/>
                  </a:cubicBezTo>
                  <a:cubicBezTo>
                    <a:pt x="1434" y="2106"/>
                    <a:pt x="1451" y="2106"/>
                    <a:pt x="1440" y="2112"/>
                  </a:cubicBezTo>
                  <a:lnTo>
                    <a:pt x="1423" y="2112"/>
                  </a:lnTo>
                  <a:cubicBezTo>
                    <a:pt x="1423" y="2114"/>
                    <a:pt x="1430" y="2114"/>
                    <a:pt x="1436" y="2114"/>
                  </a:cubicBezTo>
                  <a:cubicBezTo>
                    <a:pt x="1441" y="2114"/>
                    <a:pt x="1445" y="2114"/>
                    <a:pt x="1440" y="2117"/>
                  </a:cubicBezTo>
                  <a:lnTo>
                    <a:pt x="1429" y="2117"/>
                  </a:lnTo>
                  <a:cubicBezTo>
                    <a:pt x="1425" y="2119"/>
                    <a:pt x="1425" y="2120"/>
                    <a:pt x="1427" y="2120"/>
                  </a:cubicBezTo>
                  <a:cubicBezTo>
                    <a:pt x="1430" y="2120"/>
                    <a:pt x="1440" y="2117"/>
                    <a:pt x="1440" y="2117"/>
                  </a:cubicBezTo>
                  <a:lnTo>
                    <a:pt x="1440" y="2117"/>
                  </a:lnTo>
                  <a:lnTo>
                    <a:pt x="1429" y="2123"/>
                  </a:lnTo>
                  <a:cubicBezTo>
                    <a:pt x="1429" y="2128"/>
                    <a:pt x="1440" y="2134"/>
                    <a:pt x="1445" y="2134"/>
                  </a:cubicBezTo>
                  <a:cubicBezTo>
                    <a:pt x="1443" y="2137"/>
                    <a:pt x="1440" y="2137"/>
                    <a:pt x="1437" y="2137"/>
                  </a:cubicBezTo>
                  <a:cubicBezTo>
                    <a:pt x="1434" y="2137"/>
                    <a:pt x="1431" y="2137"/>
                    <a:pt x="1429" y="2140"/>
                  </a:cubicBezTo>
                  <a:cubicBezTo>
                    <a:pt x="1440" y="2145"/>
                    <a:pt x="1429" y="2156"/>
                    <a:pt x="1423" y="2162"/>
                  </a:cubicBezTo>
                  <a:lnTo>
                    <a:pt x="1440" y="2162"/>
                  </a:lnTo>
                  <a:cubicBezTo>
                    <a:pt x="1440" y="2162"/>
                    <a:pt x="1440" y="2162"/>
                    <a:pt x="1440" y="2162"/>
                  </a:cubicBezTo>
                  <a:lnTo>
                    <a:pt x="1440" y="2162"/>
                  </a:lnTo>
                  <a:cubicBezTo>
                    <a:pt x="1445" y="2168"/>
                    <a:pt x="1434" y="2168"/>
                    <a:pt x="1429" y="2168"/>
                  </a:cubicBezTo>
                  <a:cubicBezTo>
                    <a:pt x="1445" y="2168"/>
                    <a:pt x="1457" y="2179"/>
                    <a:pt x="1445" y="2184"/>
                  </a:cubicBezTo>
                  <a:lnTo>
                    <a:pt x="1440" y="2184"/>
                  </a:lnTo>
                  <a:cubicBezTo>
                    <a:pt x="1437" y="2187"/>
                    <a:pt x="1444" y="2187"/>
                    <a:pt x="1450" y="2187"/>
                  </a:cubicBezTo>
                  <a:cubicBezTo>
                    <a:pt x="1457" y="2187"/>
                    <a:pt x="1462" y="2187"/>
                    <a:pt x="1457" y="2190"/>
                  </a:cubicBezTo>
                  <a:lnTo>
                    <a:pt x="1451" y="2190"/>
                  </a:lnTo>
                  <a:cubicBezTo>
                    <a:pt x="1451" y="2201"/>
                    <a:pt x="1462" y="2207"/>
                    <a:pt x="1445" y="2218"/>
                  </a:cubicBezTo>
                  <a:cubicBezTo>
                    <a:pt x="1449" y="2217"/>
                    <a:pt x="1450" y="2217"/>
                    <a:pt x="1451" y="2217"/>
                  </a:cubicBezTo>
                  <a:lnTo>
                    <a:pt x="1451" y="2217"/>
                  </a:lnTo>
                  <a:cubicBezTo>
                    <a:pt x="1453" y="2217"/>
                    <a:pt x="1440" y="2224"/>
                    <a:pt x="1462" y="2224"/>
                  </a:cubicBezTo>
                  <a:cubicBezTo>
                    <a:pt x="1451" y="2229"/>
                    <a:pt x="1445" y="2229"/>
                    <a:pt x="1440" y="2235"/>
                  </a:cubicBezTo>
                  <a:cubicBezTo>
                    <a:pt x="1437" y="2238"/>
                    <a:pt x="1441" y="2238"/>
                    <a:pt x="1446" y="2238"/>
                  </a:cubicBezTo>
                  <a:cubicBezTo>
                    <a:pt x="1451" y="2238"/>
                    <a:pt x="1457" y="2238"/>
                    <a:pt x="1457" y="2240"/>
                  </a:cubicBezTo>
                  <a:lnTo>
                    <a:pt x="1440" y="2246"/>
                  </a:lnTo>
                  <a:lnTo>
                    <a:pt x="1457" y="2246"/>
                  </a:lnTo>
                  <a:cubicBezTo>
                    <a:pt x="1462" y="2246"/>
                    <a:pt x="1445" y="2252"/>
                    <a:pt x="1440" y="2252"/>
                  </a:cubicBezTo>
                  <a:lnTo>
                    <a:pt x="1457" y="2263"/>
                  </a:lnTo>
                  <a:cubicBezTo>
                    <a:pt x="1451" y="2263"/>
                    <a:pt x="1445" y="2257"/>
                    <a:pt x="1440" y="2257"/>
                  </a:cubicBezTo>
                  <a:lnTo>
                    <a:pt x="1440" y="2257"/>
                  </a:lnTo>
                  <a:cubicBezTo>
                    <a:pt x="1457" y="2263"/>
                    <a:pt x="1429" y="2263"/>
                    <a:pt x="1440" y="2263"/>
                  </a:cubicBezTo>
                  <a:lnTo>
                    <a:pt x="1451" y="2263"/>
                  </a:lnTo>
                  <a:cubicBezTo>
                    <a:pt x="1445" y="2268"/>
                    <a:pt x="1445" y="2268"/>
                    <a:pt x="1451" y="2274"/>
                  </a:cubicBezTo>
                  <a:lnTo>
                    <a:pt x="1440" y="2274"/>
                  </a:lnTo>
                  <a:cubicBezTo>
                    <a:pt x="1440" y="2280"/>
                    <a:pt x="1445" y="2285"/>
                    <a:pt x="1445" y="2291"/>
                  </a:cubicBezTo>
                  <a:cubicBezTo>
                    <a:pt x="1449" y="2291"/>
                    <a:pt x="1458" y="2288"/>
                    <a:pt x="1463" y="2288"/>
                  </a:cubicBezTo>
                  <a:cubicBezTo>
                    <a:pt x="1466" y="2288"/>
                    <a:pt x="1468" y="2289"/>
                    <a:pt x="1468" y="2291"/>
                  </a:cubicBezTo>
                  <a:lnTo>
                    <a:pt x="1451" y="2291"/>
                  </a:lnTo>
                  <a:lnTo>
                    <a:pt x="1457" y="2296"/>
                  </a:lnTo>
                  <a:lnTo>
                    <a:pt x="1445" y="2296"/>
                  </a:lnTo>
                  <a:cubicBezTo>
                    <a:pt x="1451" y="2296"/>
                    <a:pt x="1429" y="2302"/>
                    <a:pt x="1445" y="2302"/>
                  </a:cubicBezTo>
                  <a:lnTo>
                    <a:pt x="1440" y="2302"/>
                  </a:lnTo>
                  <a:cubicBezTo>
                    <a:pt x="1440" y="2308"/>
                    <a:pt x="1445" y="2313"/>
                    <a:pt x="1451" y="2319"/>
                  </a:cubicBezTo>
                  <a:cubicBezTo>
                    <a:pt x="1455" y="2317"/>
                    <a:pt x="1457" y="2316"/>
                    <a:pt x="1459" y="2316"/>
                  </a:cubicBezTo>
                  <a:cubicBezTo>
                    <a:pt x="1463" y="2316"/>
                    <a:pt x="1464" y="2319"/>
                    <a:pt x="1468" y="2319"/>
                  </a:cubicBezTo>
                  <a:cubicBezTo>
                    <a:pt x="1468" y="2324"/>
                    <a:pt x="1457" y="2330"/>
                    <a:pt x="1457" y="2336"/>
                  </a:cubicBezTo>
                  <a:cubicBezTo>
                    <a:pt x="1468" y="2336"/>
                    <a:pt x="1468" y="2330"/>
                    <a:pt x="1479" y="2330"/>
                  </a:cubicBezTo>
                  <a:cubicBezTo>
                    <a:pt x="1471" y="2334"/>
                    <a:pt x="1469" y="2338"/>
                    <a:pt x="1464" y="2338"/>
                  </a:cubicBezTo>
                  <a:cubicBezTo>
                    <a:pt x="1462" y="2338"/>
                    <a:pt x="1460" y="2337"/>
                    <a:pt x="1457" y="2336"/>
                  </a:cubicBezTo>
                  <a:lnTo>
                    <a:pt x="1457" y="2336"/>
                  </a:lnTo>
                  <a:cubicBezTo>
                    <a:pt x="1462" y="2341"/>
                    <a:pt x="1462" y="2347"/>
                    <a:pt x="1473" y="2352"/>
                  </a:cubicBezTo>
                  <a:cubicBezTo>
                    <a:pt x="1479" y="2347"/>
                    <a:pt x="1479" y="2347"/>
                    <a:pt x="1485" y="2347"/>
                  </a:cubicBezTo>
                  <a:cubicBezTo>
                    <a:pt x="1485" y="2347"/>
                    <a:pt x="1479" y="2352"/>
                    <a:pt x="1473" y="2352"/>
                  </a:cubicBezTo>
                  <a:cubicBezTo>
                    <a:pt x="1490" y="2358"/>
                    <a:pt x="1440" y="2375"/>
                    <a:pt x="1468" y="2380"/>
                  </a:cubicBezTo>
                  <a:lnTo>
                    <a:pt x="1479" y="2380"/>
                  </a:lnTo>
                  <a:cubicBezTo>
                    <a:pt x="1479" y="2383"/>
                    <a:pt x="1476" y="2383"/>
                    <a:pt x="1473" y="2383"/>
                  </a:cubicBezTo>
                  <a:cubicBezTo>
                    <a:pt x="1469" y="2383"/>
                    <a:pt x="1465" y="2383"/>
                    <a:pt x="1462" y="2386"/>
                  </a:cubicBezTo>
                  <a:cubicBezTo>
                    <a:pt x="1485" y="2392"/>
                    <a:pt x="1462" y="2397"/>
                    <a:pt x="1473" y="2403"/>
                  </a:cubicBezTo>
                  <a:cubicBezTo>
                    <a:pt x="1440" y="2414"/>
                    <a:pt x="1479" y="2414"/>
                    <a:pt x="1462" y="2431"/>
                  </a:cubicBezTo>
                  <a:lnTo>
                    <a:pt x="1468" y="2425"/>
                  </a:lnTo>
                  <a:lnTo>
                    <a:pt x="1468" y="2425"/>
                  </a:lnTo>
                  <a:cubicBezTo>
                    <a:pt x="1479" y="2431"/>
                    <a:pt x="1462" y="2431"/>
                    <a:pt x="1462" y="2436"/>
                  </a:cubicBezTo>
                  <a:cubicBezTo>
                    <a:pt x="1468" y="2431"/>
                    <a:pt x="1468" y="2431"/>
                    <a:pt x="1473" y="2431"/>
                  </a:cubicBezTo>
                  <a:cubicBezTo>
                    <a:pt x="1490" y="2448"/>
                    <a:pt x="1473" y="2481"/>
                    <a:pt x="1490" y="2509"/>
                  </a:cubicBezTo>
                  <a:cubicBezTo>
                    <a:pt x="1491" y="2510"/>
                    <a:pt x="1491" y="2510"/>
                    <a:pt x="1492" y="2510"/>
                  </a:cubicBezTo>
                  <a:cubicBezTo>
                    <a:pt x="1498" y="2510"/>
                    <a:pt x="1512" y="2496"/>
                    <a:pt x="1517" y="2496"/>
                  </a:cubicBezTo>
                  <a:cubicBezTo>
                    <a:pt x="1519" y="2496"/>
                    <a:pt x="1520" y="2498"/>
                    <a:pt x="1518" y="2504"/>
                  </a:cubicBezTo>
                  <a:lnTo>
                    <a:pt x="1507" y="2509"/>
                  </a:lnTo>
                  <a:cubicBezTo>
                    <a:pt x="1525" y="2509"/>
                    <a:pt x="1536" y="2524"/>
                    <a:pt x="1551" y="2524"/>
                  </a:cubicBezTo>
                  <a:cubicBezTo>
                    <a:pt x="1555" y="2524"/>
                    <a:pt x="1559" y="2523"/>
                    <a:pt x="1563" y="2521"/>
                  </a:cubicBezTo>
                  <a:lnTo>
                    <a:pt x="1563" y="2521"/>
                  </a:lnTo>
                  <a:cubicBezTo>
                    <a:pt x="1557" y="2526"/>
                    <a:pt x="1557" y="2532"/>
                    <a:pt x="1557" y="2532"/>
                  </a:cubicBezTo>
                  <a:cubicBezTo>
                    <a:pt x="1557" y="2535"/>
                    <a:pt x="1559" y="2537"/>
                    <a:pt x="1560" y="2537"/>
                  </a:cubicBezTo>
                  <a:cubicBezTo>
                    <a:pt x="1564" y="2537"/>
                    <a:pt x="1570" y="2530"/>
                    <a:pt x="1574" y="2526"/>
                  </a:cubicBezTo>
                  <a:lnTo>
                    <a:pt x="1574" y="2526"/>
                  </a:lnTo>
                  <a:cubicBezTo>
                    <a:pt x="1574" y="2526"/>
                    <a:pt x="1569" y="2532"/>
                    <a:pt x="1569" y="2537"/>
                  </a:cubicBezTo>
                  <a:cubicBezTo>
                    <a:pt x="1569" y="2538"/>
                    <a:pt x="1570" y="2538"/>
                    <a:pt x="1572" y="2538"/>
                  </a:cubicBezTo>
                  <a:cubicBezTo>
                    <a:pt x="1576" y="2538"/>
                    <a:pt x="1581" y="2533"/>
                    <a:pt x="1583" y="2533"/>
                  </a:cubicBezTo>
                  <a:cubicBezTo>
                    <a:pt x="1585" y="2533"/>
                    <a:pt x="1585" y="2534"/>
                    <a:pt x="1585" y="2537"/>
                  </a:cubicBezTo>
                  <a:lnTo>
                    <a:pt x="1580" y="2537"/>
                  </a:lnTo>
                  <a:cubicBezTo>
                    <a:pt x="1583" y="2537"/>
                    <a:pt x="1585" y="2539"/>
                    <a:pt x="1588" y="2539"/>
                  </a:cubicBezTo>
                  <a:cubicBezTo>
                    <a:pt x="1590" y="2539"/>
                    <a:pt x="1591" y="2537"/>
                    <a:pt x="1591" y="2532"/>
                  </a:cubicBezTo>
                  <a:cubicBezTo>
                    <a:pt x="1592" y="2533"/>
                    <a:pt x="1593" y="2533"/>
                    <a:pt x="1594" y="2533"/>
                  </a:cubicBezTo>
                  <a:cubicBezTo>
                    <a:pt x="1596" y="2533"/>
                    <a:pt x="1597" y="2530"/>
                    <a:pt x="1599" y="2530"/>
                  </a:cubicBezTo>
                  <a:cubicBezTo>
                    <a:pt x="1600" y="2530"/>
                    <a:pt x="1601" y="2531"/>
                    <a:pt x="1602" y="2532"/>
                  </a:cubicBezTo>
                  <a:cubicBezTo>
                    <a:pt x="1602" y="2526"/>
                    <a:pt x="1603" y="2525"/>
                    <a:pt x="1604" y="2525"/>
                  </a:cubicBezTo>
                  <a:cubicBezTo>
                    <a:pt x="1604" y="2525"/>
                    <a:pt x="1606" y="2527"/>
                    <a:pt x="1607" y="2527"/>
                  </a:cubicBezTo>
                  <a:cubicBezTo>
                    <a:pt x="1607" y="2527"/>
                    <a:pt x="1608" y="2526"/>
                    <a:pt x="1608" y="2521"/>
                  </a:cubicBezTo>
                  <a:cubicBezTo>
                    <a:pt x="1608" y="2532"/>
                    <a:pt x="1609" y="2536"/>
                    <a:pt x="1611" y="2536"/>
                  </a:cubicBezTo>
                  <a:cubicBezTo>
                    <a:pt x="1613" y="2536"/>
                    <a:pt x="1615" y="2534"/>
                    <a:pt x="1617" y="2531"/>
                  </a:cubicBezTo>
                  <a:lnTo>
                    <a:pt x="1617" y="2531"/>
                  </a:lnTo>
                  <a:cubicBezTo>
                    <a:pt x="1617" y="2533"/>
                    <a:pt x="1619" y="2536"/>
                    <a:pt x="1619" y="2543"/>
                  </a:cubicBezTo>
                  <a:cubicBezTo>
                    <a:pt x="1619" y="2543"/>
                    <a:pt x="1625" y="2537"/>
                    <a:pt x="1625" y="2526"/>
                  </a:cubicBezTo>
                  <a:cubicBezTo>
                    <a:pt x="1625" y="2534"/>
                    <a:pt x="1625" y="2536"/>
                    <a:pt x="1627" y="2536"/>
                  </a:cubicBezTo>
                  <a:cubicBezTo>
                    <a:pt x="1628" y="2536"/>
                    <a:pt x="1631" y="2530"/>
                    <a:pt x="1633" y="2530"/>
                  </a:cubicBezTo>
                  <a:cubicBezTo>
                    <a:pt x="1635" y="2530"/>
                    <a:pt x="1636" y="2533"/>
                    <a:pt x="1636" y="2543"/>
                  </a:cubicBezTo>
                  <a:cubicBezTo>
                    <a:pt x="1641" y="2532"/>
                    <a:pt x="1653" y="2526"/>
                    <a:pt x="1658" y="2521"/>
                  </a:cubicBezTo>
                  <a:lnTo>
                    <a:pt x="1658" y="2521"/>
                  </a:lnTo>
                  <a:cubicBezTo>
                    <a:pt x="1658" y="2532"/>
                    <a:pt x="1657" y="2532"/>
                    <a:pt x="1655" y="2532"/>
                  </a:cubicBezTo>
                  <a:cubicBezTo>
                    <a:pt x="1654" y="2532"/>
                    <a:pt x="1653" y="2532"/>
                    <a:pt x="1653" y="2543"/>
                  </a:cubicBezTo>
                  <a:cubicBezTo>
                    <a:pt x="1658" y="2538"/>
                    <a:pt x="1663" y="2520"/>
                    <a:pt x="1668" y="2520"/>
                  </a:cubicBezTo>
                  <a:cubicBezTo>
                    <a:pt x="1668" y="2520"/>
                    <a:pt x="1669" y="2520"/>
                    <a:pt x="1669" y="2521"/>
                  </a:cubicBezTo>
                  <a:cubicBezTo>
                    <a:pt x="1669" y="2526"/>
                    <a:pt x="1669" y="2532"/>
                    <a:pt x="1669" y="2537"/>
                  </a:cubicBezTo>
                  <a:cubicBezTo>
                    <a:pt x="1672" y="2532"/>
                    <a:pt x="1675" y="2532"/>
                    <a:pt x="1678" y="2532"/>
                  </a:cubicBezTo>
                  <a:cubicBezTo>
                    <a:pt x="1681" y="2532"/>
                    <a:pt x="1683" y="2532"/>
                    <a:pt x="1686" y="2526"/>
                  </a:cubicBezTo>
                  <a:cubicBezTo>
                    <a:pt x="1686" y="2529"/>
                    <a:pt x="1686" y="2531"/>
                    <a:pt x="1686" y="2532"/>
                  </a:cubicBezTo>
                  <a:cubicBezTo>
                    <a:pt x="1686" y="2515"/>
                    <a:pt x="1692" y="2504"/>
                    <a:pt x="1697" y="2493"/>
                  </a:cubicBezTo>
                  <a:lnTo>
                    <a:pt x="1697" y="2493"/>
                  </a:lnTo>
                  <a:cubicBezTo>
                    <a:pt x="1692" y="2521"/>
                    <a:pt x="1703" y="2504"/>
                    <a:pt x="1692" y="2537"/>
                  </a:cubicBezTo>
                  <a:cubicBezTo>
                    <a:pt x="1697" y="2532"/>
                    <a:pt x="1697" y="2532"/>
                    <a:pt x="1697" y="2521"/>
                  </a:cubicBezTo>
                  <a:cubicBezTo>
                    <a:pt x="1697" y="2526"/>
                    <a:pt x="1697" y="2526"/>
                    <a:pt x="1697" y="2537"/>
                  </a:cubicBezTo>
                  <a:cubicBezTo>
                    <a:pt x="1703" y="2532"/>
                    <a:pt x="1703" y="2521"/>
                    <a:pt x="1703" y="2521"/>
                  </a:cubicBezTo>
                  <a:cubicBezTo>
                    <a:pt x="1703" y="2526"/>
                    <a:pt x="1703" y="2526"/>
                    <a:pt x="1703" y="2532"/>
                  </a:cubicBezTo>
                  <a:cubicBezTo>
                    <a:pt x="1703" y="2527"/>
                    <a:pt x="1707" y="2519"/>
                    <a:pt x="1708" y="2519"/>
                  </a:cubicBezTo>
                  <a:cubicBezTo>
                    <a:pt x="1708" y="2519"/>
                    <a:pt x="1709" y="2519"/>
                    <a:pt x="1709" y="2521"/>
                  </a:cubicBezTo>
                  <a:cubicBezTo>
                    <a:pt x="1709" y="2521"/>
                    <a:pt x="1709" y="2526"/>
                    <a:pt x="1709" y="2526"/>
                  </a:cubicBezTo>
                  <a:cubicBezTo>
                    <a:pt x="1714" y="2526"/>
                    <a:pt x="1719" y="2508"/>
                    <a:pt x="1724" y="2508"/>
                  </a:cubicBezTo>
                  <a:cubicBezTo>
                    <a:pt x="1724" y="2508"/>
                    <a:pt x="1725" y="2509"/>
                    <a:pt x="1725" y="2509"/>
                  </a:cubicBezTo>
                  <a:cubicBezTo>
                    <a:pt x="1720" y="2532"/>
                    <a:pt x="1725" y="2521"/>
                    <a:pt x="1725" y="2537"/>
                  </a:cubicBezTo>
                  <a:lnTo>
                    <a:pt x="1731" y="2532"/>
                  </a:lnTo>
                  <a:lnTo>
                    <a:pt x="1731" y="2521"/>
                  </a:lnTo>
                  <a:cubicBezTo>
                    <a:pt x="1731" y="2521"/>
                    <a:pt x="1735" y="2513"/>
                    <a:pt x="1736" y="2513"/>
                  </a:cubicBezTo>
                  <a:cubicBezTo>
                    <a:pt x="1736" y="2513"/>
                    <a:pt x="1737" y="2514"/>
                    <a:pt x="1737" y="2515"/>
                  </a:cubicBezTo>
                  <a:cubicBezTo>
                    <a:pt x="1741" y="2506"/>
                    <a:pt x="1742" y="2497"/>
                    <a:pt x="1742" y="2497"/>
                  </a:cubicBezTo>
                  <a:cubicBezTo>
                    <a:pt x="1742" y="2497"/>
                    <a:pt x="1742" y="2497"/>
                    <a:pt x="1742" y="2498"/>
                  </a:cubicBezTo>
                  <a:cubicBezTo>
                    <a:pt x="1742" y="2498"/>
                    <a:pt x="1748" y="2498"/>
                    <a:pt x="1748" y="2509"/>
                  </a:cubicBezTo>
                  <a:cubicBezTo>
                    <a:pt x="1748" y="2505"/>
                    <a:pt x="1751" y="2501"/>
                    <a:pt x="1752" y="2501"/>
                  </a:cubicBezTo>
                  <a:cubicBezTo>
                    <a:pt x="1753" y="2501"/>
                    <a:pt x="1753" y="2502"/>
                    <a:pt x="1753" y="2504"/>
                  </a:cubicBezTo>
                  <a:cubicBezTo>
                    <a:pt x="1753" y="2509"/>
                    <a:pt x="1753" y="2521"/>
                    <a:pt x="1753" y="2526"/>
                  </a:cubicBezTo>
                  <a:cubicBezTo>
                    <a:pt x="1753" y="2509"/>
                    <a:pt x="1759" y="2521"/>
                    <a:pt x="1759" y="2504"/>
                  </a:cubicBezTo>
                  <a:cubicBezTo>
                    <a:pt x="1759" y="2505"/>
                    <a:pt x="1759" y="2507"/>
                    <a:pt x="1759" y="2509"/>
                  </a:cubicBezTo>
                  <a:cubicBezTo>
                    <a:pt x="1765" y="2515"/>
                    <a:pt x="1765" y="2515"/>
                    <a:pt x="1765" y="2521"/>
                  </a:cubicBezTo>
                  <a:cubicBezTo>
                    <a:pt x="1765" y="2519"/>
                    <a:pt x="1765" y="2517"/>
                    <a:pt x="1765" y="2515"/>
                  </a:cubicBezTo>
                  <a:cubicBezTo>
                    <a:pt x="1766" y="2516"/>
                    <a:pt x="1767" y="2517"/>
                    <a:pt x="1768" y="2517"/>
                  </a:cubicBezTo>
                  <a:cubicBezTo>
                    <a:pt x="1771" y="2517"/>
                    <a:pt x="1775" y="2513"/>
                    <a:pt x="1778" y="2513"/>
                  </a:cubicBezTo>
                  <a:cubicBezTo>
                    <a:pt x="1779" y="2513"/>
                    <a:pt x="1780" y="2514"/>
                    <a:pt x="1781" y="2515"/>
                  </a:cubicBezTo>
                  <a:cubicBezTo>
                    <a:pt x="1781" y="2523"/>
                    <a:pt x="1780" y="2523"/>
                    <a:pt x="1779" y="2523"/>
                  </a:cubicBezTo>
                  <a:cubicBezTo>
                    <a:pt x="1777" y="2523"/>
                    <a:pt x="1776" y="2523"/>
                    <a:pt x="1776" y="2532"/>
                  </a:cubicBezTo>
                  <a:cubicBezTo>
                    <a:pt x="1781" y="2532"/>
                    <a:pt x="1793" y="2515"/>
                    <a:pt x="1798" y="2515"/>
                  </a:cubicBezTo>
                  <a:lnTo>
                    <a:pt x="1793" y="2515"/>
                  </a:lnTo>
                  <a:cubicBezTo>
                    <a:pt x="1794" y="2509"/>
                    <a:pt x="1795" y="2507"/>
                    <a:pt x="1796" y="2507"/>
                  </a:cubicBezTo>
                  <a:cubicBezTo>
                    <a:pt x="1798" y="2507"/>
                    <a:pt x="1799" y="2517"/>
                    <a:pt x="1802" y="2517"/>
                  </a:cubicBezTo>
                  <a:cubicBezTo>
                    <a:pt x="1802" y="2517"/>
                    <a:pt x="1803" y="2517"/>
                    <a:pt x="1804" y="2515"/>
                  </a:cubicBezTo>
                  <a:lnTo>
                    <a:pt x="1804" y="2515"/>
                  </a:lnTo>
                  <a:cubicBezTo>
                    <a:pt x="1804" y="2519"/>
                    <a:pt x="1801" y="2525"/>
                    <a:pt x="1800" y="2527"/>
                  </a:cubicBezTo>
                  <a:lnTo>
                    <a:pt x="1800" y="2527"/>
                  </a:lnTo>
                  <a:cubicBezTo>
                    <a:pt x="1799" y="2527"/>
                    <a:pt x="1799" y="2527"/>
                    <a:pt x="1798" y="2526"/>
                  </a:cubicBezTo>
                  <a:lnTo>
                    <a:pt x="1798" y="2526"/>
                  </a:lnTo>
                  <a:cubicBezTo>
                    <a:pt x="1798" y="2527"/>
                    <a:pt x="1798" y="2528"/>
                    <a:pt x="1799" y="2528"/>
                  </a:cubicBezTo>
                  <a:cubicBezTo>
                    <a:pt x="1799" y="2528"/>
                    <a:pt x="1799" y="2527"/>
                    <a:pt x="1800" y="2527"/>
                  </a:cubicBezTo>
                  <a:lnTo>
                    <a:pt x="1800" y="2527"/>
                  </a:lnTo>
                  <a:cubicBezTo>
                    <a:pt x="1800" y="2527"/>
                    <a:pt x="1801" y="2528"/>
                    <a:pt x="1801" y="2528"/>
                  </a:cubicBezTo>
                  <a:cubicBezTo>
                    <a:pt x="1806" y="2528"/>
                    <a:pt x="1811" y="2519"/>
                    <a:pt x="1815" y="2515"/>
                  </a:cubicBezTo>
                  <a:lnTo>
                    <a:pt x="1815" y="2521"/>
                  </a:lnTo>
                  <a:cubicBezTo>
                    <a:pt x="1821" y="2526"/>
                    <a:pt x="1821" y="2526"/>
                    <a:pt x="1826" y="2526"/>
                  </a:cubicBezTo>
                  <a:cubicBezTo>
                    <a:pt x="1826" y="2521"/>
                    <a:pt x="1826" y="2521"/>
                    <a:pt x="1826" y="2515"/>
                  </a:cubicBezTo>
                  <a:cubicBezTo>
                    <a:pt x="1828" y="2524"/>
                    <a:pt x="1830" y="2527"/>
                    <a:pt x="1832" y="2527"/>
                  </a:cubicBezTo>
                  <a:cubicBezTo>
                    <a:pt x="1836" y="2527"/>
                    <a:pt x="1840" y="2517"/>
                    <a:pt x="1844" y="2517"/>
                  </a:cubicBezTo>
                  <a:cubicBezTo>
                    <a:pt x="1846" y="2517"/>
                    <a:pt x="1847" y="2519"/>
                    <a:pt x="1849" y="2526"/>
                  </a:cubicBezTo>
                  <a:cubicBezTo>
                    <a:pt x="1849" y="2526"/>
                    <a:pt x="1849" y="2532"/>
                    <a:pt x="1849" y="2532"/>
                  </a:cubicBezTo>
                  <a:lnTo>
                    <a:pt x="1854" y="2526"/>
                  </a:lnTo>
                  <a:cubicBezTo>
                    <a:pt x="1854" y="2515"/>
                    <a:pt x="1854" y="2521"/>
                    <a:pt x="1854" y="2509"/>
                  </a:cubicBezTo>
                  <a:cubicBezTo>
                    <a:pt x="1854" y="2504"/>
                    <a:pt x="1860" y="2498"/>
                    <a:pt x="1860" y="2498"/>
                  </a:cubicBezTo>
                  <a:lnTo>
                    <a:pt x="1860" y="2498"/>
                  </a:lnTo>
                  <a:cubicBezTo>
                    <a:pt x="1854" y="2509"/>
                    <a:pt x="1860" y="2521"/>
                    <a:pt x="1860" y="2526"/>
                  </a:cubicBezTo>
                  <a:lnTo>
                    <a:pt x="1860" y="2515"/>
                  </a:lnTo>
                  <a:cubicBezTo>
                    <a:pt x="1860" y="2518"/>
                    <a:pt x="1860" y="2519"/>
                    <a:pt x="1860" y="2519"/>
                  </a:cubicBezTo>
                  <a:cubicBezTo>
                    <a:pt x="1860" y="2519"/>
                    <a:pt x="1861" y="2502"/>
                    <a:pt x="1864" y="2502"/>
                  </a:cubicBezTo>
                  <a:cubicBezTo>
                    <a:pt x="1864" y="2502"/>
                    <a:pt x="1865" y="2502"/>
                    <a:pt x="1865" y="2504"/>
                  </a:cubicBezTo>
                  <a:lnTo>
                    <a:pt x="1865" y="2509"/>
                  </a:lnTo>
                  <a:cubicBezTo>
                    <a:pt x="1865" y="2509"/>
                    <a:pt x="1871" y="2504"/>
                    <a:pt x="1871" y="2504"/>
                  </a:cubicBezTo>
                  <a:lnTo>
                    <a:pt x="1871" y="2504"/>
                  </a:lnTo>
                  <a:cubicBezTo>
                    <a:pt x="1871" y="2515"/>
                    <a:pt x="1865" y="2509"/>
                    <a:pt x="1865" y="2521"/>
                  </a:cubicBezTo>
                  <a:cubicBezTo>
                    <a:pt x="1867" y="2521"/>
                    <a:pt x="1869" y="2518"/>
                    <a:pt x="1871" y="2515"/>
                  </a:cubicBezTo>
                  <a:lnTo>
                    <a:pt x="1871" y="2515"/>
                  </a:lnTo>
                  <a:cubicBezTo>
                    <a:pt x="1871" y="2515"/>
                    <a:pt x="1871" y="2515"/>
                    <a:pt x="1871" y="2515"/>
                  </a:cubicBezTo>
                  <a:cubicBezTo>
                    <a:pt x="1871" y="2525"/>
                    <a:pt x="1871" y="2527"/>
                    <a:pt x="1872" y="2527"/>
                  </a:cubicBezTo>
                  <a:cubicBezTo>
                    <a:pt x="1873" y="2527"/>
                    <a:pt x="1874" y="2526"/>
                    <a:pt x="1877" y="2526"/>
                  </a:cubicBezTo>
                  <a:lnTo>
                    <a:pt x="1877" y="2532"/>
                  </a:lnTo>
                  <a:cubicBezTo>
                    <a:pt x="1879" y="2515"/>
                    <a:pt x="1881" y="2514"/>
                    <a:pt x="1882" y="2514"/>
                  </a:cubicBezTo>
                  <a:cubicBezTo>
                    <a:pt x="1883" y="2514"/>
                    <a:pt x="1883" y="2514"/>
                    <a:pt x="1883" y="2514"/>
                  </a:cubicBezTo>
                  <a:cubicBezTo>
                    <a:pt x="1884" y="2514"/>
                    <a:pt x="1886" y="2513"/>
                    <a:pt x="1888" y="2504"/>
                  </a:cubicBezTo>
                  <a:lnTo>
                    <a:pt x="1888" y="2504"/>
                  </a:lnTo>
                  <a:cubicBezTo>
                    <a:pt x="1882" y="2526"/>
                    <a:pt x="1888" y="2515"/>
                    <a:pt x="1888" y="2532"/>
                  </a:cubicBezTo>
                  <a:cubicBezTo>
                    <a:pt x="1888" y="2537"/>
                    <a:pt x="1888" y="2537"/>
                    <a:pt x="1888" y="2543"/>
                  </a:cubicBezTo>
                  <a:cubicBezTo>
                    <a:pt x="1889" y="2540"/>
                    <a:pt x="1890" y="2540"/>
                    <a:pt x="1891" y="2540"/>
                  </a:cubicBezTo>
                  <a:cubicBezTo>
                    <a:pt x="1892" y="2540"/>
                    <a:pt x="1893" y="2544"/>
                    <a:pt x="1893" y="2544"/>
                  </a:cubicBezTo>
                  <a:cubicBezTo>
                    <a:pt x="1893" y="2544"/>
                    <a:pt x="1893" y="2542"/>
                    <a:pt x="1893" y="2537"/>
                  </a:cubicBezTo>
                  <a:cubicBezTo>
                    <a:pt x="1893" y="2543"/>
                    <a:pt x="1899" y="2537"/>
                    <a:pt x="1893" y="2549"/>
                  </a:cubicBezTo>
                  <a:cubicBezTo>
                    <a:pt x="1899" y="2543"/>
                    <a:pt x="1893" y="2537"/>
                    <a:pt x="1899" y="2532"/>
                  </a:cubicBezTo>
                  <a:cubicBezTo>
                    <a:pt x="1900" y="2530"/>
                    <a:pt x="1901" y="2529"/>
                    <a:pt x="1901" y="2529"/>
                  </a:cubicBezTo>
                  <a:cubicBezTo>
                    <a:pt x="1904" y="2529"/>
                    <a:pt x="1905" y="2540"/>
                    <a:pt x="1907" y="2540"/>
                  </a:cubicBezTo>
                  <a:cubicBezTo>
                    <a:pt x="1908" y="2540"/>
                    <a:pt x="1909" y="2538"/>
                    <a:pt x="1910" y="2532"/>
                  </a:cubicBezTo>
                  <a:cubicBezTo>
                    <a:pt x="1916" y="2526"/>
                    <a:pt x="1921" y="2515"/>
                    <a:pt x="1927" y="2504"/>
                  </a:cubicBezTo>
                  <a:lnTo>
                    <a:pt x="1927" y="2504"/>
                  </a:lnTo>
                  <a:cubicBezTo>
                    <a:pt x="1927" y="2515"/>
                    <a:pt x="1921" y="2521"/>
                    <a:pt x="1921" y="2521"/>
                  </a:cubicBezTo>
                  <a:cubicBezTo>
                    <a:pt x="1924" y="2523"/>
                    <a:pt x="1926" y="2525"/>
                    <a:pt x="1927" y="2525"/>
                  </a:cubicBezTo>
                  <a:cubicBezTo>
                    <a:pt x="1928" y="2525"/>
                    <a:pt x="1930" y="2523"/>
                    <a:pt x="1933" y="2521"/>
                  </a:cubicBezTo>
                  <a:lnTo>
                    <a:pt x="1933" y="2521"/>
                  </a:lnTo>
                  <a:cubicBezTo>
                    <a:pt x="1927" y="2526"/>
                    <a:pt x="1927" y="2526"/>
                    <a:pt x="1927" y="2532"/>
                  </a:cubicBezTo>
                  <a:cubicBezTo>
                    <a:pt x="1931" y="2532"/>
                    <a:pt x="1932" y="2524"/>
                    <a:pt x="1933" y="2521"/>
                  </a:cubicBezTo>
                  <a:lnTo>
                    <a:pt x="1933" y="2521"/>
                  </a:lnTo>
                  <a:cubicBezTo>
                    <a:pt x="1933" y="2521"/>
                    <a:pt x="1933" y="2521"/>
                    <a:pt x="1933" y="2521"/>
                  </a:cubicBezTo>
                  <a:lnTo>
                    <a:pt x="1933" y="2521"/>
                  </a:lnTo>
                  <a:cubicBezTo>
                    <a:pt x="1933" y="2520"/>
                    <a:pt x="1933" y="2519"/>
                    <a:pt x="1933" y="2519"/>
                  </a:cubicBezTo>
                  <a:cubicBezTo>
                    <a:pt x="1933" y="2519"/>
                    <a:pt x="1933" y="2520"/>
                    <a:pt x="1933" y="2521"/>
                  </a:cubicBezTo>
                  <a:lnTo>
                    <a:pt x="1933" y="2509"/>
                  </a:lnTo>
                  <a:lnTo>
                    <a:pt x="1938" y="2509"/>
                  </a:lnTo>
                  <a:cubicBezTo>
                    <a:pt x="1938" y="2509"/>
                    <a:pt x="1933" y="2521"/>
                    <a:pt x="1933" y="2521"/>
                  </a:cubicBezTo>
                  <a:cubicBezTo>
                    <a:pt x="1933" y="2526"/>
                    <a:pt x="1933" y="2537"/>
                    <a:pt x="1933" y="2543"/>
                  </a:cubicBezTo>
                  <a:cubicBezTo>
                    <a:pt x="1933" y="2537"/>
                    <a:pt x="1938" y="2526"/>
                    <a:pt x="1938" y="2526"/>
                  </a:cubicBezTo>
                  <a:lnTo>
                    <a:pt x="1938" y="2526"/>
                  </a:lnTo>
                  <a:cubicBezTo>
                    <a:pt x="1938" y="2532"/>
                    <a:pt x="1938" y="2537"/>
                    <a:pt x="1933" y="2543"/>
                  </a:cubicBezTo>
                  <a:cubicBezTo>
                    <a:pt x="1938" y="2537"/>
                    <a:pt x="1938" y="2537"/>
                    <a:pt x="1944" y="2532"/>
                  </a:cubicBezTo>
                  <a:lnTo>
                    <a:pt x="1944" y="2532"/>
                  </a:lnTo>
                  <a:cubicBezTo>
                    <a:pt x="1943" y="2533"/>
                    <a:pt x="1942" y="2533"/>
                    <a:pt x="1941" y="2533"/>
                  </a:cubicBezTo>
                  <a:cubicBezTo>
                    <a:pt x="1938" y="2533"/>
                    <a:pt x="1938" y="2525"/>
                    <a:pt x="1938" y="2521"/>
                  </a:cubicBezTo>
                  <a:lnTo>
                    <a:pt x="1944" y="2521"/>
                  </a:lnTo>
                  <a:cubicBezTo>
                    <a:pt x="1944" y="2515"/>
                    <a:pt x="1944" y="2509"/>
                    <a:pt x="1938" y="2509"/>
                  </a:cubicBezTo>
                  <a:lnTo>
                    <a:pt x="1949" y="2509"/>
                  </a:lnTo>
                  <a:cubicBezTo>
                    <a:pt x="1949" y="2521"/>
                    <a:pt x="1944" y="2532"/>
                    <a:pt x="1944" y="2543"/>
                  </a:cubicBezTo>
                  <a:cubicBezTo>
                    <a:pt x="1949" y="2532"/>
                    <a:pt x="1949" y="2537"/>
                    <a:pt x="1949" y="2521"/>
                  </a:cubicBezTo>
                  <a:cubicBezTo>
                    <a:pt x="1949" y="2515"/>
                    <a:pt x="1949" y="2515"/>
                    <a:pt x="1949" y="2509"/>
                  </a:cubicBezTo>
                  <a:cubicBezTo>
                    <a:pt x="1955" y="2509"/>
                    <a:pt x="1966" y="2515"/>
                    <a:pt x="1972" y="2515"/>
                  </a:cubicBezTo>
                  <a:lnTo>
                    <a:pt x="2017" y="2521"/>
                  </a:lnTo>
                  <a:cubicBezTo>
                    <a:pt x="2073" y="2526"/>
                    <a:pt x="2134" y="2532"/>
                    <a:pt x="2190" y="2543"/>
                  </a:cubicBezTo>
                  <a:cubicBezTo>
                    <a:pt x="2200" y="2546"/>
                    <a:pt x="2208" y="2548"/>
                    <a:pt x="2214" y="2548"/>
                  </a:cubicBezTo>
                  <a:cubicBezTo>
                    <a:pt x="2229" y="2548"/>
                    <a:pt x="2236" y="2540"/>
                    <a:pt x="2252" y="2532"/>
                  </a:cubicBezTo>
                  <a:lnTo>
                    <a:pt x="2258" y="2549"/>
                  </a:lnTo>
                  <a:lnTo>
                    <a:pt x="2291" y="2532"/>
                  </a:lnTo>
                  <a:cubicBezTo>
                    <a:pt x="2300" y="2529"/>
                    <a:pt x="2308" y="2528"/>
                    <a:pt x="2316" y="2528"/>
                  </a:cubicBezTo>
                  <a:cubicBezTo>
                    <a:pt x="2343" y="2528"/>
                    <a:pt x="2369" y="2541"/>
                    <a:pt x="2397" y="2541"/>
                  </a:cubicBezTo>
                  <a:cubicBezTo>
                    <a:pt x="2410" y="2541"/>
                    <a:pt x="2423" y="2539"/>
                    <a:pt x="2437" y="2532"/>
                  </a:cubicBezTo>
                  <a:lnTo>
                    <a:pt x="2431" y="2521"/>
                  </a:lnTo>
                  <a:cubicBezTo>
                    <a:pt x="2446" y="2521"/>
                    <a:pt x="2471" y="2516"/>
                    <a:pt x="2486" y="2516"/>
                  </a:cubicBezTo>
                  <a:cubicBezTo>
                    <a:pt x="2493" y="2516"/>
                    <a:pt x="2498" y="2517"/>
                    <a:pt x="2498" y="2521"/>
                  </a:cubicBezTo>
                  <a:cubicBezTo>
                    <a:pt x="2498" y="2521"/>
                    <a:pt x="2502" y="2513"/>
                    <a:pt x="2506" y="2513"/>
                  </a:cubicBezTo>
                  <a:cubicBezTo>
                    <a:pt x="2507" y="2513"/>
                    <a:pt x="2508" y="2514"/>
                    <a:pt x="2510" y="2515"/>
                  </a:cubicBezTo>
                  <a:lnTo>
                    <a:pt x="2515" y="2521"/>
                  </a:lnTo>
                  <a:lnTo>
                    <a:pt x="2566" y="2498"/>
                  </a:lnTo>
                  <a:cubicBezTo>
                    <a:pt x="2599" y="2498"/>
                    <a:pt x="2575" y="2523"/>
                    <a:pt x="2603" y="2523"/>
                  </a:cubicBezTo>
                  <a:cubicBezTo>
                    <a:pt x="2607" y="2523"/>
                    <a:pt x="2614" y="2522"/>
                    <a:pt x="2622" y="2521"/>
                  </a:cubicBezTo>
                  <a:cubicBezTo>
                    <a:pt x="2644" y="2509"/>
                    <a:pt x="2683" y="2487"/>
                    <a:pt x="2672" y="2481"/>
                  </a:cubicBezTo>
                  <a:cubicBezTo>
                    <a:pt x="2666" y="2481"/>
                    <a:pt x="2650" y="2481"/>
                    <a:pt x="2650" y="2476"/>
                  </a:cubicBezTo>
                  <a:lnTo>
                    <a:pt x="2666" y="2465"/>
                  </a:lnTo>
                  <a:cubicBezTo>
                    <a:pt x="2666" y="2448"/>
                    <a:pt x="2672" y="2431"/>
                    <a:pt x="2650" y="2420"/>
                  </a:cubicBezTo>
                  <a:cubicBezTo>
                    <a:pt x="2650" y="2408"/>
                    <a:pt x="2650" y="2397"/>
                    <a:pt x="2638" y="2380"/>
                  </a:cubicBezTo>
                  <a:cubicBezTo>
                    <a:pt x="2638" y="2379"/>
                    <a:pt x="2639" y="2378"/>
                    <a:pt x="2640" y="2378"/>
                  </a:cubicBezTo>
                  <a:cubicBezTo>
                    <a:pt x="2642" y="2378"/>
                    <a:pt x="2646" y="2380"/>
                    <a:pt x="2650" y="2380"/>
                  </a:cubicBezTo>
                  <a:cubicBezTo>
                    <a:pt x="2642" y="2373"/>
                    <a:pt x="2631" y="2362"/>
                    <a:pt x="2622" y="2362"/>
                  </a:cubicBezTo>
                  <a:cubicBezTo>
                    <a:pt x="2618" y="2362"/>
                    <a:pt x="2614" y="2364"/>
                    <a:pt x="2610" y="2369"/>
                  </a:cubicBezTo>
                  <a:cubicBezTo>
                    <a:pt x="2627" y="2380"/>
                    <a:pt x="2622" y="2380"/>
                    <a:pt x="2644" y="2392"/>
                  </a:cubicBezTo>
                  <a:cubicBezTo>
                    <a:pt x="2650" y="2408"/>
                    <a:pt x="2644" y="2414"/>
                    <a:pt x="2638" y="2414"/>
                  </a:cubicBezTo>
                  <a:cubicBezTo>
                    <a:pt x="2638" y="2414"/>
                    <a:pt x="2638" y="2414"/>
                    <a:pt x="2638" y="2420"/>
                  </a:cubicBezTo>
                  <a:cubicBezTo>
                    <a:pt x="2633" y="2414"/>
                    <a:pt x="2627" y="2414"/>
                    <a:pt x="2627" y="2414"/>
                  </a:cubicBezTo>
                  <a:lnTo>
                    <a:pt x="2594" y="2436"/>
                  </a:lnTo>
                  <a:lnTo>
                    <a:pt x="2582" y="2425"/>
                  </a:lnTo>
                  <a:lnTo>
                    <a:pt x="2610" y="2420"/>
                  </a:lnTo>
                  <a:cubicBezTo>
                    <a:pt x="2607" y="2419"/>
                    <a:pt x="2604" y="2418"/>
                    <a:pt x="2601" y="2418"/>
                  </a:cubicBezTo>
                  <a:cubicBezTo>
                    <a:pt x="2589" y="2418"/>
                    <a:pt x="2580" y="2426"/>
                    <a:pt x="2571" y="2431"/>
                  </a:cubicBezTo>
                  <a:cubicBezTo>
                    <a:pt x="2566" y="2425"/>
                    <a:pt x="2560" y="2425"/>
                    <a:pt x="2554" y="2425"/>
                  </a:cubicBezTo>
                  <a:lnTo>
                    <a:pt x="2526" y="2448"/>
                  </a:lnTo>
                  <a:cubicBezTo>
                    <a:pt x="2521" y="2442"/>
                    <a:pt x="2538" y="2431"/>
                    <a:pt x="2515" y="2431"/>
                  </a:cubicBezTo>
                  <a:cubicBezTo>
                    <a:pt x="2498" y="2442"/>
                    <a:pt x="2532" y="2448"/>
                    <a:pt x="2510" y="2459"/>
                  </a:cubicBezTo>
                  <a:cubicBezTo>
                    <a:pt x="2496" y="2452"/>
                    <a:pt x="2493" y="2447"/>
                    <a:pt x="2488" y="2447"/>
                  </a:cubicBezTo>
                  <a:cubicBezTo>
                    <a:pt x="2486" y="2447"/>
                    <a:pt x="2482" y="2449"/>
                    <a:pt x="2476" y="2453"/>
                  </a:cubicBezTo>
                  <a:cubicBezTo>
                    <a:pt x="2470" y="2448"/>
                    <a:pt x="2476" y="2442"/>
                    <a:pt x="2482" y="2436"/>
                  </a:cubicBezTo>
                  <a:lnTo>
                    <a:pt x="2482" y="2436"/>
                  </a:lnTo>
                  <a:cubicBezTo>
                    <a:pt x="2465" y="2448"/>
                    <a:pt x="2437" y="2448"/>
                    <a:pt x="2431" y="2459"/>
                  </a:cubicBezTo>
                  <a:cubicBezTo>
                    <a:pt x="2427" y="2456"/>
                    <a:pt x="2422" y="2456"/>
                    <a:pt x="2417" y="2456"/>
                  </a:cubicBezTo>
                  <a:cubicBezTo>
                    <a:pt x="2407" y="2456"/>
                    <a:pt x="2396" y="2458"/>
                    <a:pt x="2388" y="2458"/>
                  </a:cubicBezTo>
                  <a:cubicBezTo>
                    <a:pt x="2380" y="2458"/>
                    <a:pt x="2375" y="2456"/>
                    <a:pt x="2375" y="2448"/>
                  </a:cubicBezTo>
                  <a:cubicBezTo>
                    <a:pt x="2370" y="2453"/>
                    <a:pt x="2342" y="2465"/>
                    <a:pt x="2330" y="2470"/>
                  </a:cubicBezTo>
                  <a:cubicBezTo>
                    <a:pt x="2344" y="2456"/>
                    <a:pt x="2329" y="2456"/>
                    <a:pt x="2311" y="2456"/>
                  </a:cubicBezTo>
                  <a:cubicBezTo>
                    <a:pt x="2293" y="2456"/>
                    <a:pt x="2272" y="2456"/>
                    <a:pt x="2274" y="2442"/>
                  </a:cubicBezTo>
                  <a:lnTo>
                    <a:pt x="2274" y="2442"/>
                  </a:lnTo>
                  <a:cubicBezTo>
                    <a:pt x="2259" y="2463"/>
                    <a:pt x="2209" y="2455"/>
                    <a:pt x="2170" y="2458"/>
                  </a:cubicBezTo>
                  <a:lnTo>
                    <a:pt x="2170" y="2458"/>
                  </a:lnTo>
                  <a:cubicBezTo>
                    <a:pt x="2150" y="2453"/>
                    <a:pt x="2145" y="2447"/>
                    <a:pt x="2134" y="2442"/>
                  </a:cubicBezTo>
                  <a:cubicBezTo>
                    <a:pt x="2129" y="2459"/>
                    <a:pt x="2095" y="2465"/>
                    <a:pt x="2073" y="2470"/>
                  </a:cubicBezTo>
                  <a:cubicBezTo>
                    <a:pt x="2050" y="2448"/>
                    <a:pt x="2095" y="2453"/>
                    <a:pt x="2090" y="2431"/>
                  </a:cubicBezTo>
                  <a:lnTo>
                    <a:pt x="2090" y="2431"/>
                  </a:lnTo>
                  <a:cubicBezTo>
                    <a:pt x="2090" y="2448"/>
                    <a:pt x="2039" y="2442"/>
                    <a:pt x="2050" y="2453"/>
                  </a:cubicBezTo>
                  <a:cubicBezTo>
                    <a:pt x="2028" y="2442"/>
                    <a:pt x="2033" y="2448"/>
                    <a:pt x="2022" y="2431"/>
                  </a:cubicBezTo>
                  <a:cubicBezTo>
                    <a:pt x="2020" y="2439"/>
                    <a:pt x="2017" y="2441"/>
                    <a:pt x="2014" y="2441"/>
                  </a:cubicBezTo>
                  <a:cubicBezTo>
                    <a:pt x="2010" y="2441"/>
                    <a:pt x="2005" y="2439"/>
                    <a:pt x="1999" y="2439"/>
                  </a:cubicBezTo>
                  <a:cubicBezTo>
                    <a:pt x="1996" y="2439"/>
                    <a:pt x="1992" y="2440"/>
                    <a:pt x="1989" y="2442"/>
                  </a:cubicBezTo>
                  <a:cubicBezTo>
                    <a:pt x="1972" y="2436"/>
                    <a:pt x="1983" y="2431"/>
                    <a:pt x="1977" y="2425"/>
                  </a:cubicBezTo>
                  <a:cubicBezTo>
                    <a:pt x="1977" y="2420"/>
                    <a:pt x="1983" y="2414"/>
                    <a:pt x="1983" y="2414"/>
                  </a:cubicBezTo>
                  <a:lnTo>
                    <a:pt x="1983" y="2414"/>
                  </a:lnTo>
                  <a:cubicBezTo>
                    <a:pt x="1983" y="2414"/>
                    <a:pt x="1972" y="2425"/>
                    <a:pt x="1966" y="2436"/>
                  </a:cubicBezTo>
                  <a:cubicBezTo>
                    <a:pt x="1949" y="2431"/>
                    <a:pt x="1972" y="2420"/>
                    <a:pt x="1977" y="2414"/>
                  </a:cubicBezTo>
                  <a:lnTo>
                    <a:pt x="1977" y="2414"/>
                  </a:lnTo>
                  <a:cubicBezTo>
                    <a:pt x="1977" y="2414"/>
                    <a:pt x="1975" y="2417"/>
                    <a:pt x="1972" y="2417"/>
                  </a:cubicBezTo>
                  <a:cubicBezTo>
                    <a:pt x="1970" y="2417"/>
                    <a:pt x="1968" y="2416"/>
                    <a:pt x="1966" y="2414"/>
                  </a:cubicBezTo>
                  <a:cubicBezTo>
                    <a:pt x="1961" y="2403"/>
                    <a:pt x="1955" y="2392"/>
                    <a:pt x="1955" y="2386"/>
                  </a:cubicBezTo>
                  <a:cubicBezTo>
                    <a:pt x="1955" y="2380"/>
                    <a:pt x="1955" y="2380"/>
                    <a:pt x="1961" y="2380"/>
                  </a:cubicBezTo>
                  <a:cubicBezTo>
                    <a:pt x="1944" y="2358"/>
                    <a:pt x="1944" y="2308"/>
                    <a:pt x="1921" y="2280"/>
                  </a:cubicBezTo>
                  <a:cubicBezTo>
                    <a:pt x="1921" y="2279"/>
                    <a:pt x="1921" y="2278"/>
                    <a:pt x="1922" y="2277"/>
                  </a:cubicBezTo>
                  <a:lnTo>
                    <a:pt x="1922" y="2277"/>
                  </a:lnTo>
                  <a:cubicBezTo>
                    <a:pt x="1914" y="2282"/>
                    <a:pt x="1909" y="2285"/>
                    <a:pt x="1905" y="2285"/>
                  </a:cubicBezTo>
                  <a:cubicBezTo>
                    <a:pt x="1899" y="2268"/>
                    <a:pt x="1888" y="2257"/>
                    <a:pt x="1893" y="2252"/>
                  </a:cubicBezTo>
                  <a:lnTo>
                    <a:pt x="1893" y="2252"/>
                  </a:lnTo>
                  <a:cubicBezTo>
                    <a:pt x="1897" y="2256"/>
                    <a:pt x="1902" y="2257"/>
                    <a:pt x="1903" y="2259"/>
                  </a:cubicBezTo>
                  <a:lnTo>
                    <a:pt x="1903" y="2259"/>
                  </a:lnTo>
                  <a:lnTo>
                    <a:pt x="1899" y="2246"/>
                  </a:lnTo>
                  <a:cubicBezTo>
                    <a:pt x="1901" y="2243"/>
                    <a:pt x="1903" y="2242"/>
                    <a:pt x="1904" y="2242"/>
                  </a:cubicBezTo>
                  <a:cubicBezTo>
                    <a:pt x="1911" y="2242"/>
                    <a:pt x="1912" y="2268"/>
                    <a:pt x="1921" y="2268"/>
                  </a:cubicBezTo>
                  <a:cubicBezTo>
                    <a:pt x="1910" y="2235"/>
                    <a:pt x="1888" y="2207"/>
                    <a:pt x="1888" y="2179"/>
                  </a:cubicBezTo>
                  <a:cubicBezTo>
                    <a:pt x="1888" y="2179"/>
                    <a:pt x="1889" y="2179"/>
                    <a:pt x="1889" y="2179"/>
                  </a:cubicBezTo>
                  <a:cubicBezTo>
                    <a:pt x="1897" y="2179"/>
                    <a:pt x="1902" y="2211"/>
                    <a:pt x="1907" y="2211"/>
                  </a:cubicBezTo>
                  <a:cubicBezTo>
                    <a:pt x="1908" y="2211"/>
                    <a:pt x="1909" y="2209"/>
                    <a:pt x="1910" y="2201"/>
                  </a:cubicBezTo>
                  <a:lnTo>
                    <a:pt x="1910" y="2235"/>
                  </a:lnTo>
                  <a:cubicBezTo>
                    <a:pt x="1916" y="2227"/>
                    <a:pt x="1919" y="2224"/>
                    <a:pt x="1921" y="2224"/>
                  </a:cubicBezTo>
                  <a:cubicBezTo>
                    <a:pt x="1925" y="2224"/>
                    <a:pt x="1924" y="2237"/>
                    <a:pt x="1929" y="2237"/>
                  </a:cubicBezTo>
                  <a:cubicBezTo>
                    <a:pt x="1930" y="2237"/>
                    <a:pt x="1933" y="2235"/>
                    <a:pt x="1938" y="2229"/>
                  </a:cubicBezTo>
                  <a:cubicBezTo>
                    <a:pt x="1927" y="2179"/>
                    <a:pt x="1916" y="2179"/>
                    <a:pt x="1910" y="2128"/>
                  </a:cubicBezTo>
                  <a:cubicBezTo>
                    <a:pt x="1908" y="2127"/>
                    <a:pt x="1906" y="2127"/>
                    <a:pt x="1904" y="2127"/>
                  </a:cubicBezTo>
                  <a:cubicBezTo>
                    <a:pt x="1900" y="2127"/>
                    <a:pt x="1898" y="2130"/>
                    <a:pt x="1894" y="2130"/>
                  </a:cubicBezTo>
                  <a:cubicBezTo>
                    <a:pt x="1892" y="2130"/>
                    <a:pt x="1890" y="2130"/>
                    <a:pt x="1888" y="2128"/>
                  </a:cubicBezTo>
                  <a:cubicBezTo>
                    <a:pt x="1854" y="2067"/>
                    <a:pt x="1910" y="2061"/>
                    <a:pt x="1871" y="2022"/>
                  </a:cubicBezTo>
                  <a:cubicBezTo>
                    <a:pt x="1860" y="2011"/>
                    <a:pt x="1837" y="2016"/>
                    <a:pt x="1837" y="1977"/>
                  </a:cubicBezTo>
                  <a:lnTo>
                    <a:pt x="1837" y="1977"/>
                  </a:lnTo>
                  <a:lnTo>
                    <a:pt x="1860" y="1983"/>
                  </a:lnTo>
                  <a:cubicBezTo>
                    <a:pt x="1854" y="1972"/>
                    <a:pt x="1849" y="1966"/>
                    <a:pt x="1849" y="1960"/>
                  </a:cubicBezTo>
                  <a:cubicBezTo>
                    <a:pt x="1843" y="1949"/>
                    <a:pt x="1837" y="1949"/>
                    <a:pt x="1832" y="1944"/>
                  </a:cubicBezTo>
                  <a:cubicBezTo>
                    <a:pt x="1826" y="1938"/>
                    <a:pt x="1821" y="1932"/>
                    <a:pt x="1809" y="1888"/>
                  </a:cubicBezTo>
                  <a:lnTo>
                    <a:pt x="1809" y="1888"/>
                  </a:lnTo>
                  <a:cubicBezTo>
                    <a:pt x="1819" y="1893"/>
                    <a:pt x="1829" y="1929"/>
                    <a:pt x="1831" y="1929"/>
                  </a:cubicBezTo>
                  <a:cubicBezTo>
                    <a:pt x="1832" y="1929"/>
                    <a:pt x="1832" y="1928"/>
                    <a:pt x="1832" y="1927"/>
                  </a:cubicBezTo>
                  <a:cubicBezTo>
                    <a:pt x="1826" y="1899"/>
                    <a:pt x="1821" y="1888"/>
                    <a:pt x="1815" y="1888"/>
                  </a:cubicBezTo>
                  <a:cubicBezTo>
                    <a:pt x="1809" y="1882"/>
                    <a:pt x="1809" y="1882"/>
                    <a:pt x="1787" y="1882"/>
                  </a:cubicBezTo>
                  <a:cubicBezTo>
                    <a:pt x="1787" y="1876"/>
                    <a:pt x="1787" y="1876"/>
                    <a:pt x="1787" y="1871"/>
                  </a:cubicBezTo>
                  <a:cubicBezTo>
                    <a:pt x="1765" y="1871"/>
                    <a:pt x="1742" y="1871"/>
                    <a:pt x="1720" y="1876"/>
                  </a:cubicBezTo>
                  <a:cubicBezTo>
                    <a:pt x="1709" y="1876"/>
                    <a:pt x="1697" y="1882"/>
                    <a:pt x="1681" y="1882"/>
                  </a:cubicBezTo>
                  <a:cubicBezTo>
                    <a:pt x="1658" y="1888"/>
                    <a:pt x="1630" y="1893"/>
                    <a:pt x="1602" y="1899"/>
                  </a:cubicBezTo>
                  <a:cubicBezTo>
                    <a:pt x="1608" y="1893"/>
                    <a:pt x="1613" y="1888"/>
                    <a:pt x="1602" y="1882"/>
                  </a:cubicBezTo>
                  <a:cubicBezTo>
                    <a:pt x="1574" y="1887"/>
                    <a:pt x="1543" y="1889"/>
                    <a:pt x="1513" y="1889"/>
                  </a:cubicBezTo>
                  <a:cubicBezTo>
                    <a:pt x="1471" y="1889"/>
                    <a:pt x="1428" y="1885"/>
                    <a:pt x="1389" y="1882"/>
                  </a:cubicBezTo>
                  <a:lnTo>
                    <a:pt x="1367" y="1899"/>
                  </a:lnTo>
                  <a:cubicBezTo>
                    <a:pt x="1361" y="1899"/>
                    <a:pt x="1356" y="1893"/>
                    <a:pt x="1361" y="1888"/>
                  </a:cubicBezTo>
                  <a:cubicBezTo>
                    <a:pt x="1333" y="1888"/>
                    <a:pt x="1361" y="1899"/>
                    <a:pt x="1345" y="1904"/>
                  </a:cubicBezTo>
                  <a:cubicBezTo>
                    <a:pt x="1333" y="1904"/>
                    <a:pt x="1328" y="1899"/>
                    <a:pt x="1333" y="1893"/>
                  </a:cubicBezTo>
                  <a:lnTo>
                    <a:pt x="1333" y="1893"/>
                  </a:lnTo>
                  <a:cubicBezTo>
                    <a:pt x="1317" y="1899"/>
                    <a:pt x="1277" y="1904"/>
                    <a:pt x="1233" y="1932"/>
                  </a:cubicBezTo>
                  <a:cubicBezTo>
                    <a:pt x="1188" y="1966"/>
                    <a:pt x="1177" y="2005"/>
                    <a:pt x="1160" y="2028"/>
                  </a:cubicBezTo>
                  <a:lnTo>
                    <a:pt x="1160" y="2016"/>
                  </a:lnTo>
                  <a:lnTo>
                    <a:pt x="1160" y="2016"/>
                  </a:lnTo>
                  <a:cubicBezTo>
                    <a:pt x="1143" y="2056"/>
                    <a:pt x="1177" y="2067"/>
                    <a:pt x="1154" y="2100"/>
                  </a:cubicBezTo>
                  <a:lnTo>
                    <a:pt x="1154" y="2089"/>
                  </a:lnTo>
                  <a:cubicBezTo>
                    <a:pt x="1126" y="2168"/>
                    <a:pt x="1121" y="2263"/>
                    <a:pt x="1087" y="2319"/>
                  </a:cubicBezTo>
                  <a:cubicBezTo>
                    <a:pt x="1104" y="2330"/>
                    <a:pt x="1065" y="2392"/>
                    <a:pt x="1093" y="2403"/>
                  </a:cubicBezTo>
                  <a:cubicBezTo>
                    <a:pt x="1076" y="2425"/>
                    <a:pt x="1070" y="2431"/>
                    <a:pt x="1065" y="2436"/>
                  </a:cubicBezTo>
                  <a:cubicBezTo>
                    <a:pt x="1065" y="2442"/>
                    <a:pt x="1059" y="2453"/>
                    <a:pt x="1053" y="2453"/>
                  </a:cubicBezTo>
                  <a:cubicBezTo>
                    <a:pt x="1053" y="2453"/>
                    <a:pt x="1048" y="2459"/>
                    <a:pt x="1048" y="2459"/>
                  </a:cubicBezTo>
                  <a:cubicBezTo>
                    <a:pt x="1048" y="2459"/>
                    <a:pt x="1059" y="2481"/>
                    <a:pt x="1048" y="2481"/>
                  </a:cubicBezTo>
                  <a:lnTo>
                    <a:pt x="1042" y="2465"/>
                  </a:lnTo>
                  <a:cubicBezTo>
                    <a:pt x="1042" y="2470"/>
                    <a:pt x="1042" y="2476"/>
                    <a:pt x="1037" y="2481"/>
                  </a:cubicBezTo>
                  <a:lnTo>
                    <a:pt x="1020" y="2465"/>
                  </a:lnTo>
                  <a:lnTo>
                    <a:pt x="1003" y="2470"/>
                  </a:lnTo>
                  <a:cubicBezTo>
                    <a:pt x="1009" y="2470"/>
                    <a:pt x="1020" y="2476"/>
                    <a:pt x="1014" y="2481"/>
                  </a:cubicBezTo>
                  <a:cubicBezTo>
                    <a:pt x="1010" y="2482"/>
                    <a:pt x="1006" y="2482"/>
                    <a:pt x="1002" y="2482"/>
                  </a:cubicBezTo>
                  <a:cubicBezTo>
                    <a:pt x="974" y="2482"/>
                    <a:pt x="941" y="2469"/>
                    <a:pt x="936" y="2465"/>
                  </a:cubicBezTo>
                  <a:lnTo>
                    <a:pt x="863" y="2476"/>
                  </a:lnTo>
                  <a:cubicBezTo>
                    <a:pt x="863" y="2470"/>
                    <a:pt x="874" y="2470"/>
                    <a:pt x="885" y="2465"/>
                  </a:cubicBezTo>
                  <a:lnTo>
                    <a:pt x="885" y="2465"/>
                  </a:lnTo>
                  <a:cubicBezTo>
                    <a:pt x="877" y="2468"/>
                    <a:pt x="872" y="2469"/>
                    <a:pt x="869" y="2469"/>
                  </a:cubicBezTo>
                  <a:cubicBezTo>
                    <a:pt x="860" y="2469"/>
                    <a:pt x="866" y="2460"/>
                    <a:pt x="857" y="2460"/>
                  </a:cubicBezTo>
                  <a:cubicBezTo>
                    <a:pt x="854" y="2460"/>
                    <a:pt x="849" y="2461"/>
                    <a:pt x="841" y="2465"/>
                  </a:cubicBezTo>
                  <a:cubicBezTo>
                    <a:pt x="846" y="2470"/>
                    <a:pt x="841" y="2476"/>
                    <a:pt x="841" y="2476"/>
                  </a:cubicBezTo>
                  <a:cubicBezTo>
                    <a:pt x="829" y="2473"/>
                    <a:pt x="814" y="2472"/>
                    <a:pt x="798" y="2472"/>
                  </a:cubicBezTo>
                  <a:cubicBezTo>
                    <a:pt x="782" y="2472"/>
                    <a:pt x="765" y="2473"/>
                    <a:pt x="751" y="2476"/>
                  </a:cubicBezTo>
                  <a:lnTo>
                    <a:pt x="757" y="2465"/>
                  </a:lnTo>
                  <a:cubicBezTo>
                    <a:pt x="701" y="2465"/>
                    <a:pt x="639" y="2476"/>
                    <a:pt x="577" y="2481"/>
                  </a:cubicBezTo>
                  <a:cubicBezTo>
                    <a:pt x="600" y="2481"/>
                    <a:pt x="594" y="2498"/>
                    <a:pt x="577" y="2504"/>
                  </a:cubicBezTo>
                  <a:lnTo>
                    <a:pt x="572" y="2487"/>
                  </a:lnTo>
                  <a:lnTo>
                    <a:pt x="572" y="2487"/>
                  </a:lnTo>
                  <a:cubicBezTo>
                    <a:pt x="561" y="2498"/>
                    <a:pt x="589" y="2493"/>
                    <a:pt x="566" y="2504"/>
                  </a:cubicBezTo>
                  <a:cubicBezTo>
                    <a:pt x="544" y="2504"/>
                    <a:pt x="549" y="2487"/>
                    <a:pt x="561" y="2481"/>
                  </a:cubicBezTo>
                  <a:lnTo>
                    <a:pt x="561" y="2481"/>
                  </a:lnTo>
                  <a:lnTo>
                    <a:pt x="533" y="2487"/>
                  </a:lnTo>
                  <a:cubicBezTo>
                    <a:pt x="533" y="2487"/>
                    <a:pt x="538" y="2481"/>
                    <a:pt x="544" y="2476"/>
                  </a:cubicBezTo>
                  <a:lnTo>
                    <a:pt x="544" y="2476"/>
                  </a:lnTo>
                  <a:cubicBezTo>
                    <a:pt x="541" y="2478"/>
                    <a:pt x="538" y="2479"/>
                    <a:pt x="534" y="2479"/>
                  </a:cubicBezTo>
                  <a:cubicBezTo>
                    <a:pt x="522" y="2479"/>
                    <a:pt x="506" y="2472"/>
                    <a:pt x="498" y="2472"/>
                  </a:cubicBezTo>
                  <a:cubicBezTo>
                    <a:pt x="495" y="2472"/>
                    <a:pt x="493" y="2473"/>
                    <a:pt x="493" y="2476"/>
                  </a:cubicBezTo>
                  <a:cubicBezTo>
                    <a:pt x="491" y="2476"/>
                    <a:pt x="486" y="2477"/>
                    <a:pt x="484" y="2477"/>
                  </a:cubicBezTo>
                  <a:cubicBezTo>
                    <a:pt x="481" y="2477"/>
                    <a:pt x="479" y="2476"/>
                    <a:pt x="482" y="2470"/>
                  </a:cubicBezTo>
                  <a:lnTo>
                    <a:pt x="482" y="2470"/>
                  </a:lnTo>
                  <a:cubicBezTo>
                    <a:pt x="477" y="2472"/>
                    <a:pt x="473" y="2473"/>
                    <a:pt x="471" y="2473"/>
                  </a:cubicBezTo>
                  <a:cubicBezTo>
                    <a:pt x="467" y="2473"/>
                    <a:pt x="467" y="2470"/>
                    <a:pt x="460" y="2470"/>
                  </a:cubicBezTo>
                  <a:cubicBezTo>
                    <a:pt x="465" y="2465"/>
                    <a:pt x="499" y="2414"/>
                    <a:pt x="510" y="2380"/>
                  </a:cubicBezTo>
                  <a:cubicBezTo>
                    <a:pt x="521" y="2347"/>
                    <a:pt x="505" y="2364"/>
                    <a:pt x="505" y="2347"/>
                  </a:cubicBezTo>
                  <a:lnTo>
                    <a:pt x="505" y="2347"/>
                  </a:lnTo>
                  <a:cubicBezTo>
                    <a:pt x="505" y="2347"/>
                    <a:pt x="506" y="2347"/>
                    <a:pt x="507" y="2347"/>
                  </a:cubicBezTo>
                  <a:cubicBezTo>
                    <a:pt x="515" y="2347"/>
                    <a:pt x="526" y="2329"/>
                    <a:pt x="530" y="2329"/>
                  </a:cubicBezTo>
                  <a:cubicBezTo>
                    <a:pt x="532" y="2329"/>
                    <a:pt x="533" y="2331"/>
                    <a:pt x="533" y="2336"/>
                  </a:cubicBezTo>
                  <a:cubicBezTo>
                    <a:pt x="549" y="2285"/>
                    <a:pt x="555" y="2274"/>
                    <a:pt x="572" y="2207"/>
                  </a:cubicBezTo>
                  <a:lnTo>
                    <a:pt x="572" y="2207"/>
                  </a:lnTo>
                  <a:cubicBezTo>
                    <a:pt x="568" y="2211"/>
                    <a:pt x="564" y="2215"/>
                    <a:pt x="562" y="2215"/>
                  </a:cubicBezTo>
                  <a:cubicBezTo>
                    <a:pt x="561" y="2215"/>
                    <a:pt x="561" y="2214"/>
                    <a:pt x="561" y="2212"/>
                  </a:cubicBezTo>
                  <a:cubicBezTo>
                    <a:pt x="561" y="2201"/>
                    <a:pt x="577" y="2190"/>
                    <a:pt x="577" y="2190"/>
                  </a:cubicBezTo>
                  <a:lnTo>
                    <a:pt x="577" y="2196"/>
                  </a:lnTo>
                  <a:cubicBezTo>
                    <a:pt x="594" y="2117"/>
                    <a:pt x="678" y="2044"/>
                    <a:pt x="678" y="1983"/>
                  </a:cubicBezTo>
                  <a:lnTo>
                    <a:pt x="689" y="1921"/>
                  </a:lnTo>
                  <a:cubicBezTo>
                    <a:pt x="693" y="1915"/>
                    <a:pt x="696" y="1913"/>
                    <a:pt x="697" y="1913"/>
                  </a:cubicBezTo>
                  <a:cubicBezTo>
                    <a:pt x="701" y="1913"/>
                    <a:pt x="699" y="1930"/>
                    <a:pt x="702" y="1930"/>
                  </a:cubicBezTo>
                  <a:cubicBezTo>
                    <a:pt x="703" y="1930"/>
                    <a:pt x="704" y="1929"/>
                    <a:pt x="706" y="1927"/>
                  </a:cubicBezTo>
                  <a:cubicBezTo>
                    <a:pt x="717" y="1854"/>
                    <a:pt x="751" y="1826"/>
                    <a:pt x="762" y="1770"/>
                  </a:cubicBezTo>
                  <a:cubicBezTo>
                    <a:pt x="813" y="1742"/>
                    <a:pt x="818" y="1624"/>
                    <a:pt x="857" y="1580"/>
                  </a:cubicBezTo>
                  <a:lnTo>
                    <a:pt x="852" y="1580"/>
                  </a:lnTo>
                  <a:cubicBezTo>
                    <a:pt x="846" y="1563"/>
                    <a:pt x="863" y="1563"/>
                    <a:pt x="869" y="1557"/>
                  </a:cubicBezTo>
                  <a:cubicBezTo>
                    <a:pt x="867" y="1556"/>
                    <a:pt x="865" y="1556"/>
                    <a:pt x="864" y="1556"/>
                  </a:cubicBezTo>
                  <a:cubicBezTo>
                    <a:pt x="858" y="1556"/>
                    <a:pt x="855" y="1561"/>
                    <a:pt x="853" y="1561"/>
                  </a:cubicBezTo>
                  <a:cubicBezTo>
                    <a:pt x="852" y="1561"/>
                    <a:pt x="852" y="1560"/>
                    <a:pt x="852" y="1557"/>
                  </a:cubicBezTo>
                  <a:cubicBezTo>
                    <a:pt x="891" y="1434"/>
                    <a:pt x="958" y="1316"/>
                    <a:pt x="1014" y="1193"/>
                  </a:cubicBezTo>
                  <a:cubicBezTo>
                    <a:pt x="1031" y="1148"/>
                    <a:pt x="981" y="1154"/>
                    <a:pt x="1020" y="1104"/>
                  </a:cubicBezTo>
                  <a:lnTo>
                    <a:pt x="1020" y="1104"/>
                  </a:lnTo>
                  <a:lnTo>
                    <a:pt x="1031" y="1126"/>
                  </a:lnTo>
                  <a:cubicBezTo>
                    <a:pt x="1048" y="1031"/>
                    <a:pt x="1098" y="941"/>
                    <a:pt x="1115" y="846"/>
                  </a:cubicBezTo>
                  <a:cubicBezTo>
                    <a:pt x="1115" y="852"/>
                    <a:pt x="1121" y="852"/>
                    <a:pt x="1115" y="863"/>
                  </a:cubicBezTo>
                  <a:cubicBezTo>
                    <a:pt x="1132" y="846"/>
                    <a:pt x="1143" y="790"/>
                    <a:pt x="1132" y="790"/>
                  </a:cubicBezTo>
                  <a:cubicBezTo>
                    <a:pt x="1134" y="783"/>
                    <a:pt x="1136" y="782"/>
                    <a:pt x="1138" y="782"/>
                  </a:cubicBezTo>
                  <a:cubicBezTo>
                    <a:pt x="1140" y="782"/>
                    <a:pt x="1142" y="783"/>
                    <a:pt x="1144" y="783"/>
                  </a:cubicBezTo>
                  <a:cubicBezTo>
                    <a:pt x="1145" y="783"/>
                    <a:pt x="1147" y="782"/>
                    <a:pt x="1149" y="779"/>
                  </a:cubicBezTo>
                  <a:cubicBezTo>
                    <a:pt x="1160" y="762"/>
                    <a:pt x="1149" y="728"/>
                    <a:pt x="1165" y="723"/>
                  </a:cubicBezTo>
                  <a:cubicBezTo>
                    <a:pt x="1165" y="723"/>
                    <a:pt x="1165" y="728"/>
                    <a:pt x="1165" y="734"/>
                  </a:cubicBezTo>
                  <a:cubicBezTo>
                    <a:pt x="1165" y="719"/>
                    <a:pt x="1183" y="682"/>
                    <a:pt x="1175" y="682"/>
                  </a:cubicBezTo>
                  <a:lnTo>
                    <a:pt x="1175" y="682"/>
                  </a:lnTo>
                  <a:cubicBezTo>
                    <a:pt x="1174" y="682"/>
                    <a:pt x="1173" y="682"/>
                    <a:pt x="1171" y="684"/>
                  </a:cubicBezTo>
                  <a:cubicBezTo>
                    <a:pt x="1188" y="650"/>
                    <a:pt x="1188" y="616"/>
                    <a:pt x="1205" y="594"/>
                  </a:cubicBezTo>
                  <a:cubicBezTo>
                    <a:pt x="1193" y="572"/>
                    <a:pt x="1227" y="538"/>
                    <a:pt x="1210" y="527"/>
                  </a:cubicBezTo>
                  <a:lnTo>
                    <a:pt x="1210" y="527"/>
                  </a:lnTo>
                  <a:cubicBezTo>
                    <a:pt x="1211" y="527"/>
                    <a:pt x="1212" y="527"/>
                    <a:pt x="1212" y="527"/>
                  </a:cubicBezTo>
                  <a:cubicBezTo>
                    <a:pt x="1228" y="527"/>
                    <a:pt x="1244" y="470"/>
                    <a:pt x="1244" y="443"/>
                  </a:cubicBezTo>
                  <a:cubicBezTo>
                    <a:pt x="1244" y="445"/>
                    <a:pt x="1244" y="445"/>
                    <a:pt x="1245" y="445"/>
                  </a:cubicBezTo>
                  <a:cubicBezTo>
                    <a:pt x="1247" y="445"/>
                    <a:pt x="1253" y="434"/>
                    <a:pt x="1257" y="434"/>
                  </a:cubicBezTo>
                  <a:cubicBezTo>
                    <a:pt x="1259" y="434"/>
                    <a:pt x="1260" y="435"/>
                    <a:pt x="1261" y="437"/>
                  </a:cubicBezTo>
                  <a:cubicBezTo>
                    <a:pt x="1266" y="415"/>
                    <a:pt x="1272" y="392"/>
                    <a:pt x="1261" y="392"/>
                  </a:cubicBezTo>
                  <a:cubicBezTo>
                    <a:pt x="1277" y="375"/>
                    <a:pt x="1283" y="347"/>
                    <a:pt x="1283" y="325"/>
                  </a:cubicBezTo>
                  <a:cubicBezTo>
                    <a:pt x="1283" y="319"/>
                    <a:pt x="1283" y="303"/>
                    <a:pt x="1289" y="303"/>
                  </a:cubicBezTo>
                  <a:cubicBezTo>
                    <a:pt x="1289" y="300"/>
                    <a:pt x="1290" y="298"/>
                    <a:pt x="1292" y="298"/>
                  </a:cubicBezTo>
                  <a:cubicBezTo>
                    <a:pt x="1294" y="298"/>
                    <a:pt x="1297" y="300"/>
                    <a:pt x="1300" y="303"/>
                  </a:cubicBezTo>
                  <a:cubicBezTo>
                    <a:pt x="1300" y="297"/>
                    <a:pt x="1300" y="297"/>
                    <a:pt x="1300" y="297"/>
                  </a:cubicBezTo>
                  <a:cubicBezTo>
                    <a:pt x="1300" y="291"/>
                    <a:pt x="1305" y="291"/>
                    <a:pt x="1305" y="286"/>
                  </a:cubicBezTo>
                  <a:cubicBezTo>
                    <a:pt x="1322" y="286"/>
                    <a:pt x="1339" y="280"/>
                    <a:pt x="1356" y="280"/>
                  </a:cubicBezTo>
                  <a:cubicBezTo>
                    <a:pt x="1384" y="275"/>
                    <a:pt x="1417" y="269"/>
                    <a:pt x="1445" y="263"/>
                  </a:cubicBezTo>
                  <a:lnTo>
                    <a:pt x="1445" y="263"/>
                  </a:lnTo>
                  <a:cubicBezTo>
                    <a:pt x="1445" y="286"/>
                    <a:pt x="1373" y="269"/>
                    <a:pt x="1378" y="291"/>
                  </a:cubicBezTo>
                  <a:cubicBezTo>
                    <a:pt x="1440" y="280"/>
                    <a:pt x="1473" y="258"/>
                    <a:pt x="1541" y="258"/>
                  </a:cubicBezTo>
                  <a:lnTo>
                    <a:pt x="1541" y="258"/>
                  </a:lnTo>
                  <a:cubicBezTo>
                    <a:pt x="1557" y="258"/>
                    <a:pt x="1529" y="269"/>
                    <a:pt x="1529" y="269"/>
                  </a:cubicBezTo>
                  <a:cubicBezTo>
                    <a:pt x="1591" y="258"/>
                    <a:pt x="1653" y="263"/>
                    <a:pt x="1709" y="247"/>
                  </a:cubicBezTo>
                  <a:lnTo>
                    <a:pt x="1709" y="247"/>
                  </a:lnTo>
                  <a:cubicBezTo>
                    <a:pt x="1709" y="247"/>
                    <a:pt x="1703" y="252"/>
                    <a:pt x="1697" y="252"/>
                  </a:cubicBezTo>
                  <a:cubicBezTo>
                    <a:pt x="1709" y="252"/>
                    <a:pt x="1725" y="252"/>
                    <a:pt x="1720" y="247"/>
                  </a:cubicBezTo>
                  <a:lnTo>
                    <a:pt x="1709" y="247"/>
                  </a:lnTo>
                  <a:cubicBezTo>
                    <a:pt x="1692" y="236"/>
                    <a:pt x="1749" y="215"/>
                    <a:pt x="1753" y="208"/>
                  </a:cubicBezTo>
                  <a:lnTo>
                    <a:pt x="1753" y="208"/>
                  </a:lnTo>
                  <a:cubicBezTo>
                    <a:pt x="1748" y="224"/>
                    <a:pt x="1759" y="224"/>
                    <a:pt x="1770" y="224"/>
                  </a:cubicBezTo>
                  <a:cubicBezTo>
                    <a:pt x="1781" y="224"/>
                    <a:pt x="1787" y="230"/>
                    <a:pt x="1776" y="247"/>
                  </a:cubicBezTo>
                  <a:cubicBezTo>
                    <a:pt x="1781" y="247"/>
                    <a:pt x="1787" y="241"/>
                    <a:pt x="1787" y="235"/>
                  </a:cubicBezTo>
                  <a:cubicBezTo>
                    <a:pt x="1793" y="235"/>
                    <a:pt x="1793" y="241"/>
                    <a:pt x="1787" y="247"/>
                  </a:cubicBezTo>
                  <a:lnTo>
                    <a:pt x="1787" y="247"/>
                  </a:lnTo>
                  <a:cubicBezTo>
                    <a:pt x="1787" y="247"/>
                    <a:pt x="1793" y="241"/>
                    <a:pt x="1798" y="241"/>
                  </a:cubicBezTo>
                  <a:cubicBezTo>
                    <a:pt x="1798" y="241"/>
                    <a:pt x="1800" y="240"/>
                    <a:pt x="1802" y="240"/>
                  </a:cubicBezTo>
                  <a:cubicBezTo>
                    <a:pt x="1804" y="240"/>
                    <a:pt x="1807" y="241"/>
                    <a:pt x="1809" y="247"/>
                  </a:cubicBezTo>
                  <a:cubicBezTo>
                    <a:pt x="1807" y="249"/>
                    <a:pt x="1805" y="249"/>
                    <a:pt x="1804" y="249"/>
                  </a:cubicBezTo>
                  <a:cubicBezTo>
                    <a:pt x="1802" y="249"/>
                    <a:pt x="1801" y="249"/>
                    <a:pt x="1798" y="252"/>
                  </a:cubicBezTo>
                  <a:cubicBezTo>
                    <a:pt x="1804" y="252"/>
                    <a:pt x="1809" y="252"/>
                    <a:pt x="1815" y="258"/>
                  </a:cubicBezTo>
                  <a:cubicBezTo>
                    <a:pt x="1821" y="269"/>
                    <a:pt x="1826" y="275"/>
                    <a:pt x="1832" y="291"/>
                  </a:cubicBezTo>
                  <a:cubicBezTo>
                    <a:pt x="1832" y="291"/>
                    <a:pt x="1831" y="293"/>
                    <a:pt x="1830" y="293"/>
                  </a:cubicBezTo>
                  <a:lnTo>
                    <a:pt x="1830" y="293"/>
                  </a:lnTo>
                  <a:cubicBezTo>
                    <a:pt x="1828" y="291"/>
                    <a:pt x="1827" y="288"/>
                    <a:pt x="1826" y="286"/>
                  </a:cubicBezTo>
                  <a:lnTo>
                    <a:pt x="1826" y="286"/>
                  </a:lnTo>
                  <a:cubicBezTo>
                    <a:pt x="1826" y="291"/>
                    <a:pt x="1828" y="293"/>
                    <a:pt x="1829" y="293"/>
                  </a:cubicBezTo>
                  <a:cubicBezTo>
                    <a:pt x="1829" y="293"/>
                    <a:pt x="1829" y="293"/>
                    <a:pt x="1830" y="293"/>
                  </a:cubicBezTo>
                  <a:lnTo>
                    <a:pt x="1830" y="293"/>
                  </a:lnTo>
                  <a:cubicBezTo>
                    <a:pt x="1852" y="338"/>
                    <a:pt x="1889" y="361"/>
                    <a:pt x="1905" y="415"/>
                  </a:cubicBezTo>
                  <a:cubicBezTo>
                    <a:pt x="1902" y="414"/>
                    <a:pt x="1900" y="414"/>
                    <a:pt x="1898" y="414"/>
                  </a:cubicBezTo>
                  <a:cubicBezTo>
                    <a:pt x="1881" y="414"/>
                    <a:pt x="1904" y="438"/>
                    <a:pt x="1893" y="448"/>
                  </a:cubicBezTo>
                  <a:lnTo>
                    <a:pt x="1910" y="476"/>
                  </a:lnTo>
                  <a:lnTo>
                    <a:pt x="1910" y="460"/>
                  </a:lnTo>
                  <a:cubicBezTo>
                    <a:pt x="1921" y="482"/>
                    <a:pt x="1944" y="499"/>
                    <a:pt x="1949" y="527"/>
                  </a:cubicBezTo>
                  <a:lnTo>
                    <a:pt x="1933" y="510"/>
                  </a:lnTo>
                  <a:lnTo>
                    <a:pt x="1961" y="555"/>
                  </a:lnTo>
                  <a:lnTo>
                    <a:pt x="1955" y="527"/>
                  </a:lnTo>
                  <a:lnTo>
                    <a:pt x="1955" y="527"/>
                  </a:lnTo>
                  <a:cubicBezTo>
                    <a:pt x="1960" y="533"/>
                    <a:pt x="1964" y="535"/>
                    <a:pt x="1966" y="535"/>
                  </a:cubicBezTo>
                  <a:cubicBezTo>
                    <a:pt x="1969" y="535"/>
                    <a:pt x="1971" y="533"/>
                    <a:pt x="1973" y="533"/>
                  </a:cubicBezTo>
                  <a:cubicBezTo>
                    <a:pt x="1976" y="533"/>
                    <a:pt x="1979" y="536"/>
                    <a:pt x="1983" y="549"/>
                  </a:cubicBezTo>
                  <a:cubicBezTo>
                    <a:pt x="1983" y="549"/>
                    <a:pt x="1982" y="548"/>
                    <a:pt x="1982" y="548"/>
                  </a:cubicBezTo>
                  <a:lnTo>
                    <a:pt x="1982" y="548"/>
                  </a:lnTo>
                  <a:cubicBezTo>
                    <a:pt x="1980" y="548"/>
                    <a:pt x="1994" y="573"/>
                    <a:pt x="1989" y="594"/>
                  </a:cubicBezTo>
                  <a:cubicBezTo>
                    <a:pt x="2000" y="600"/>
                    <a:pt x="2011" y="611"/>
                    <a:pt x="2017" y="633"/>
                  </a:cubicBezTo>
                  <a:cubicBezTo>
                    <a:pt x="2017" y="639"/>
                    <a:pt x="2000" y="639"/>
                    <a:pt x="1994" y="639"/>
                  </a:cubicBezTo>
                  <a:cubicBezTo>
                    <a:pt x="2017" y="650"/>
                    <a:pt x="2028" y="700"/>
                    <a:pt x="2045" y="706"/>
                  </a:cubicBezTo>
                  <a:cubicBezTo>
                    <a:pt x="2039" y="706"/>
                    <a:pt x="2033" y="706"/>
                    <a:pt x="2033" y="712"/>
                  </a:cubicBezTo>
                  <a:lnTo>
                    <a:pt x="2045" y="717"/>
                  </a:lnTo>
                  <a:cubicBezTo>
                    <a:pt x="2050" y="728"/>
                    <a:pt x="2050" y="728"/>
                    <a:pt x="2039" y="734"/>
                  </a:cubicBezTo>
                  <a:cubicBezTo>
                    <a:pt x="2043" y="743"/>
                    <a:pt x="2047" y="745"/>
                    <a:pt x="2049" y="745"/>
                  </a:cubicBezTo>
                  <a:cubicBezTo>
                    <a:pt x="2053" y="745"/>
                    <a:pt x="2056" y="738"/>
                    <a:pt x="2059" y="738"/>
                  </a:cubicBezTo>
                  <a:cubicBezTo>
                    <a:pt x="2061" y="738"/>
                    <a:pt x="2064" y="742"/>
                    <a:pt x="2067" y="756"/>
                  </a:cubicBezTo>
                  <a:cubicBezTo>
                    <a:pt x="2061" y="756"/>
                    <a:pt x="2061" y="756"/>
                    <a:pt x="2056" y="751"/>
                  </a:cubicBezTo>
                  <a:lnTo>
                    <a:pt x="2056" y="751"/>
                  </a:lnTo>
                  <a:cubicBezTo>
                    <a:pt x="2073" y="796"/>
                    <a:pt x="2101" y="829"/>
                    <a:pt x="2112" y="868"/>
                  </a:cubicBezTo>
                  <a:cubicBezTo>
                    <a:pt x="2110" y="873"/>
                    <a:pt x="2108" y="874"/>
                    <a:pt x="2106" y="874"/>
                  </a:cubicBezTo>
                  <a:cubicBezTo>
                    <a:pt x="2100" y="874"/>
                    <a:pt x="2095" y="854"/>
                    <a:pt x="2089" y="854"/>
                  </a:cubicBezTo>
                  <a:cubicBezTo>
                    <a:pt x="2087" y="854"/>
                    <a:pt x="2086" y="855"/>
                    <a:pt x="2084" y="857"/>
                  </a:cubicBezTo>
                  <a:cubicBezTo>
                    <a:pt x="2110" y="909"/>
                    <a:pt x="2146" y="957"/>
                    <a:pt x="2169" y="1008"/>
                  </a:cubicBezTo>
                  <a:lnTo>
                    <a:pt x="2169" y="1008"/>
                  </a:lnTo>
                  <a:cubicBezTo>
                    <a:pt x="2195" y="1009"/>
                    <a:pt x="2175" y="1051"/>
                    <a:pt x="2194" y="1073"/>
                  </a:cubicBezTo>
                  <a:lnTo>
                    <a:pt x="2194" y="1073"/>
                  </a:lnTo>
                  <a:cubicBezTo>
                    <a:pt x="2193" y="1073"/>
                    <a:pt x="2193" y="1073"/>
                    <a:pt x="2192" y="1073"/>
                  </a:cubicBezTo>
                  <a:cubicBezTo>
                    <a:pt x="2187" y="1073"/>
                    <a:pt x="2181" y="1076"/>
                    <a:pt x="2185" y="1076"/>
                  </a:cubicBezTo>
                  <a:cubicBezTo>
                    <a:pt x="2196" y="1115"/>
                    <a:pt x="2224" y="1148"/>
                    <a:pt x="2252" y="1204"/>
                  </a:cubicBezTo>
                  <a:lnTo>
                    <a:pt x="2241" y="1199"/>
                  </a:lnTo>
                  <a:lnTo>
                    <a:pt x="2241" y="1199"/>
                  </a:lnTo>
                  <a:cubicBezTo>
                    <a:pt x="2246" y="1221"/>
                    <a:pt x="2263" y="1255"/>
                    <a:pt x="2269" y="1283"/>
                  </a:cubicBezTo>
                  <a:cubicBezTo>
                    <a:pt x="2273" y="1287"/>
                    <a:pt x="2276" y="1293"/>
                    <a:pt x="2280" y="1293"/>
                  </a:cubicBezTo>
                  <a:cubicBezTo>
                    <a:pt x="2282" y="1293"/>
                    <a:pt x="2284" y="1292"/>
                    <a:pt x="2286" y="1288"/>
                  </a:cubicBezTo>
                  <a:lnTo>
                    <a:pt x="2286" y="1288"/>
                  </a:lnTo>
                  <a:cubicBezTo>
                    <a:pt x="2280" y="1378"/>
                    <a:pt x="2358" y="1423"/>
                    <a:pt x="2353" y="1501"/>
                  </a:cubicBezTo>
                  <a:cubicBezTo>
                    <a:pt x="2353" y="1493"/>
                    <a:pt x="2347" y="1488"/>
                    <a:pt x="2344" y="1488"/>
                  </a:cubicBezTo>
                  <a:cubicBezTo>
                    <a:pt x="2342" y="1488"/>
                    <a:pt x="2342" y="1489"/>
                    <a:pt x="2342" y="1490"/>
                  </a:cubicBezTo>
                  <a:lnTo>
                    <a:pt x="2370" y="1540"/>
                  </a:lnTo>
                  <a:cubicBezTo>
                    <a:pt x="2381" y="1535"/>
                    <a:pt x="2375" y="1535"/>
                    <a:pt x="2375" y="1518"/>
                  </a:cubicBezTo>
                  <a:lnTo>
                    <a:pt x="2375" y="1518"/>
                  </a:lnTo>
                  <a:cubicBezTo>
                    <a:pt x="2386" y="1524"/>
                    <a:pt x="2398" y="1540"/>
                    <a:pt x="2403" y="1552"/>
                  </a:cubicBezTo>
                  <a:cubicBezTo>
                    <a:pt x="2399" y="1546"/>
                    <a:pt x="2395" y="1543"/>
                    <a:pt x="2393" y="1543"/>
                  </a:cubicBezTo>
                  <a:cubicBezTo>
                    <a:pt x="2386" y="1543"/>
                    <a:pt x="2385" y="1560"/>
                    <a:pt x="2381" y="1568"/>
                  </a:cubicBezTo>
                  <a:lnTo>
                    <a:pt x="2392" y="1568"/>
                  </a:lnTo>
                  <a:cubicBezTo>
                    <a:pt x="2386" y="1602"/>
                    <a:pt x="2414" y="1568"/>
                    <a:pt x="2414" y="1613"/>
                  </a:cubicBezTo>
                  <a:lnTo>
                    <a:pt x="2409" y="1613"/>
                  </a:lnTo>
                  <a:cubicBezTo>
                    <a:pt x="2420" y="1624"/>
                    <a:pt x="2431" y="1636"/>
                    <a:pt x="2437" y="1652"/>
                  </a:cubicBezTo>
                  <a:cubicBezTo>
                    <a:pt x="2434" y="1655"/>
                    <a:pt x="2433" y="1656"/>
                    <a:pt x="2431" y="1656"/>
                  </a:cubicBezTo>
                  <a:cubicBezTo>
                    <a:pt x="2425" y="1656"/>
                    <a:pt x="2423" y="1641"/>
                    <a:pt x="2414" y="1641"/>
                  </a:cubicBezTo>
                  <a:lnTo>
                    <a:pt x="2414" y="1641"/>
                  </a:lnTo>
                  <a:cubicBezTo>
                    <a:pt x="2420" y="1664"/>
                    <a:pt x="2448" y="1680"/>
                    <a:pt x="2448" y="1703"/>
                  </a:cubicBezTo>
                  <a:cubicBezTo>
                    <a:pt x="2437" y="1697"/>
                    <a:pt x="2437" y="1680"/>
                    <a:pt x="2426" y="1675"/>
                  </a:cubicBezTo>
                  <a:lnTo>
                    <a:pt x="2426" y="1675"/>
                  </a:lnTo>
                  <a:cubicBezTo>
                    <a:pt x="2420" y="1697"/>
                    <a:pt x="2426" y="1703"/>
                    <a:pt x="2431" y="1720"/>
                  </a:cubicBezTo>
                  <a:lnTo>
                    <a:pt x="2431" y="1714"/>
                  </a:lnTo>
                  <a:lnTo>
                    <a:pt x="2437" y="1759"/>
                  </a:lnTo>
                  <a:lnTo>
                    <a:pt x="2437" y="1748"/>
                  </a:lnTo>
                  <a:cubicBezTo>
                    <a:pt x="2472" y="1763"/>
                    <a:pt x="2462" y="1797"/>
                    <a:pt x="2485" y="1828"/>
                  </a:cubicBezTo>
                  <a:lnTo>
                    <a:pt x="2485" y="1828"/>
                  </a:lnTo>
                  <a:cubicBezTo>
                    <a:pt x="2480" y="1823"/>
                    <a:pt x="2477" y="1821"/>
                    <a:pt x="2476" y="1821"/>
                  </a:cubicBezTo>
                  <a:cubicBezTo>
                    <a:pt x="2473" y="1821"/>
                    <a:pt x="2475" y="1832"/>
                    <a:pt x="2465" y="1832"/>
                  </a:cubicBezTo>
                  <a:cubicBezTo>
                    <a:pt x="2465" y="1843"/>
                    <a:pt x="2465" y="1860"/>
                    <a:pt x="2459" y="1860"/>
                  </a:cubicBezTo>
                  <a:cubicBezTo>
                    <a:pt x="2476" y="1871"/>
                    <a:pt x="2465" y="1893"/>
                    <a:pt x="2487" y="1910"/>
                  </a:cubicBezTo>
                  <a:cubicBezTo>
                    <a:pt x="2482" y="1916"/>
                    <a:pt x="2493" y="1932"/>
                    <a:pt x="2482" y="1932"/>
                  </a:cubicBezTo>
                  <a:cubicBezTo>
                    <a:pt x="2483" y="1938"/>
                    <a:pt x="2484" y="1940"/>
                    <a:pt x="2485" y="1940"/>
                  </a:cubicBezTo>
                  <a:cubicBezTo>
                    <a:pt x="2487" y="1940"/>
                    <a:pt x="2489" y="1921"/>
                    <a:pt x="2493" y="1921"/>
                  </a:cubicBezTo>
                  <a:cubicBezTo>
                    <a:pt x="2515" y="1955"/>
                    <a:pt x="2498" y="2016"/>
                    <a:pt x="2538" y="2061"/>
                  </a:cubicBezTo>
                  <a:cubicBezTo>
                    <a:pt x="2554" y="2106"/>
                    <a:pt x="2571" y="2112"/>
                    <a:pt x="2594" y="2151"/>
                  </a:cubicBezTo>
                  <a:cubicBezTo>
                    <a:pt x="2592" y="2155"/>
                    <a:pt x="2590" y="2157"/>
                    <a:pt x="2587" y="2157"/>
                  </a:cubicBezTo>
                  <a:cubicBezTo>
                    <a:pt x="2580" y="2157"/>
                    <a:pt x="2571" y="2145"/>
                    <a:pt x="2571" y="2145"/>
                  </a:cubicBezTo>
                  <a:lnTo>
                    <a:pt x="2571" y="2145"/>
                  </a:lnTo>
                  <a:cubicBezTo>
                    <a:pt x="2577" y="2168"/>
                    <a:pt x="2582" y="2184"/>
                    <a:pt x="2594" y="2207"/>
                  </a:cubicBezTo>
                  <a:cubicBezTo>
                    <a:pt x="2592" y="2205"/>
                    <a:pt x="2591" y="2205"/>
                    <a:pt x="2589" y="2205"/>
                  </a:cubicBezTo>
                  <a:cubicBezTo>
                    <a:pt x="2585" y="2205"/>
                    <a:pt x="2582" y="2210"/>
                    <a:pt x="2582" y="2218"/>
                  </a:cubicBezTo>
                  <a:cubicBezTo>
                    <a:pt x="2588" y="2235"/>
                    <a:pt x="2599" y="2224"/>
                    <a:pt x="2599" y="2252"/>
                  </a:cubicBezTo>
                  <a:cubicBezTo>
                    <a:pt x="2594" y="2246"/>
                    <a:pt x="2582" y="2246"/>
                    <a:pt x="2577" y="2235"/>
                  </a:cubicBezTo>
                  <a:lnTo>
                    <a:pt x="2577" y="2235"/>
                  </a:lnTo>
                  <a:cubicBezTo>
                    <a:pt x="2588" y="2257"/>
                    <a:pt x="2599" y="2274"/>
                    <a:pt x="2610" y="2296"/>
                  </a:cubicBezTo>
                  <a:lnTo>
                    <a:pt x="2622" y="2308"/>
                  </a:lnTo>
                  <a:cubicBezTo>
                    <a:pt x="2644" y="2285"/>
                    <a:pt x="2599" y="2252"/>
                    <a:pt x="2594" y="2218"/>
                  </a:cubicBezTo>
                  <a:lnTo>
                    <a:pt x="2594" y="2218"/>
                  </a:lnTo>
                  <a:lnTo>
                    <a:pt x="2616" y="2224"/>
                  </a:lnTo>
                  <a:lnTo>
                    <a:pt x="2594" y="2201"/>
                  </a:lnTo>
                  <a:cubicBezTo>
                    <a:pt x="2594" y="2194"/>
                    <a:pt x="2598" y="2190"/>
                    <a:pt x="2602" y="2190"/>
                  </a:cubicBezTo>
                  <a:cubicBezTo>
                    <a:pt x="2605" y="2190"/>
                    <a:pt x="2608" y="2191"/>
                    <a:pt x="2610" y="2196"/>
                  </a:cubicBezTo>
                  <a:cubicBezTo>
                    <a:pt x="2616" y="2173"/>
                    <a:pt x="2599" y="2179"/>
                    <a:pt x="2605" y="2156"/>
                  </a:cubicBezTo>
                  <a:lnTo>
                    <a:pt x="2594" y="2140"/>
                  </a:lnTo>
                  <a:cubicBezTo>
                    <a:pt x="2597" y="2140"/>
                    <a:pt x="2600" y="2136"/>
                    <a:pt x="2603" y="2136"/>
                  </a:cubicBezTo>
                  <a:cubicBezTo>
                    <a:pt x="2606" y="2136"/>
                    <a:pt x="2608" y="2138"/>
                    <a:pt x="2610" y="2145"/>
                  </a:cubicBezTo>
                  <a:cubicBezTo>
                    <a:pt x="2610" y="2103"/>
                    <a:pt x="2580" y="2085"/>
                    <a:pt x="2587" y="2069"/>
                  </a:cubicBezTo>
                  <a:lnTo>
                    <a:pt x="2587" y="2069"/>
                  </a:lnTo>
                  <a:cubicBezTo>
                    <a:pt x="2587" y="2070"/>
                    <a:pt x="2588" y="2071"/>
                    <a:pt x="2588" y="2072"/>
                  </a:cubicBezTo>
                  <a:lnTo>
                    <a:pt x="2588" y="2067"/>
                  </a:lnTo>
                  <a:lnTo>
                    <a:pt x="2588" y="2067"/>
                  </a:lnTo>
                  <a:cubicBezTo>
                    <a:pt x="2587" y="2068"/>
                    <a:pt x="2587" y="2068"/>
                    <a:pt x="2587" y="2069"/>
                  </a:cubicBezTo>
                  <a:lnTo>
                    <a:pt x="2587" y="2069"/>
                  </a:lnTo>
                  <a:cubicBezTo>
                    <a:pt x="2578" y="2048"/>
                    <a:pt x="2574" y="2044"/>
                    <a:pt x="2570" y="2044"/>
                  </a:cubicBezTo>
                  <a:cubicBezTo>
                    <a:pt x="2568" y="2044"/>
                    <a:pt x="2566" y="2046"/>
                    <a:pt x="2563" y="2046"/>
                  </a:cubicBezTo>
                  <a:cubicBezTo>
                    <a:pt x="2560" y="2046"/>
                    <a:pt x="2556" y="2044"/>
                    <a:pt x="2549" y="2033"/>
                  </a:cubicBezTo>
                  <a:lnTo>
                    <a:pt x="2571" y="1994"/>
                  </a:lnTo>
                  <a:lnTo>
                    <a:pt x="2554" y="1994"/>
                  </a:lnTo>
                  <a:cubicBezTo>
                    <a:pt x="2554" y="1988"/>
                    <a:pt x="2554" y="1977"/>
                    <a:pt x="2560" y="1977"/>
                  </a:cubicBezTo>
                  <a:cubicBezTo>
                    <a:pt x="2555" y="1973"/>
                    <a:pt x="2553" y="1971"/>
                    <a:pt x="2551" y="1971"/>
                  </a:cubicBezTo>
                  <a:cubicBezTo>
                    <a:pt x="2548" y="1971"/>
                    <a:pt x="2550" y="1978"/>
                    <a:pt x="2546" y="1978"/>
                  </a:cubicBezTo>
                  <a:cubicBezTo>
                    <a:pt x="2545" y="1978"/>
                    <a:pt x="2544" y="1978"/>
                    <a:pt x="2543" y="1977"/>
                  </a:cubicBezTo>
                  <a:cubicBezTo>
                    <a:pt x="2549" y="1944"/>
                    <a:pt x="2515" y="1904"/>
                    <a:pt x="2532" y="1893"/>
                  </a:cubicBezTo>
                  <a:cubicBezTo>
                    <a:pt x="2530" y="1892"/>
                    <a:pt x="2529" y="1891"/>
                    <a:pt x="2528" y="1891"/>
                  </a:cubicBezTo>
                  <a:cubicBezTo>
                    <a:pt x="2525" y="1891"/>
                    <a:pt x="2527" y="1901"/>
                    <a:pt x="2523" y="1901"/>
                  </a:cubicBezTo>
                  <a:cubicBezTo>
                    <a:pt x="2522" y="1901"/>
                    <a:pt x="2520" y="1899"/>
                    <a:pt x="2515" y="1893"/>
                  </a:cubicBezTo>
                  <a:cubicBezTo>
                    <a:pt x="2538" y="1876"/>
                    <a:pt x="2504" y="1860"/>
                    <a:pt x="2504" y="1832"/>
                  </a:cubicBezTo>
                  <a:lnTo>
                    <a:pt x="2504" y="1832"/>
                  </a:lnTo>
                  <a:cubicBezTo>
                    <a:pt x="2515" y="1835"/>
                    <a:pt x="2518" y="1845"/>
                    <a:pt x="2521" y="1845"/>
                  </a:cubicBezTo>
                  <a:cubicBezTo>
                    <a:pt x="2523" y="1845"/>
                    <a:pt x="2524" y="1842"/>
                    <a:pt x="2526" y="1832"/>
                  </a:cubicBezTo>
                  <a:cubicBezTo>
                    <a:pt x="2498" y="1826"/>
                    <a:pt x="2515" y="1787"/>
                    <a:pt x="2504" y="1764"/>
                  </a:cubicBezTo>
                  <a:lnTo>
                    <a:pt x="2504" y="1764"/>
                  </a:lnTo>
                  <a:cubicBezTo>
                    <a:pt x="2502" y="1766"/>
                    <a:pt x="2501" y="1767"/>
                    <a:pt x="2499" y="1767"/>
                  </a:cubicBezTo>
                  <a:cubicBezTo>
                    <a:pt x="2496" y="1767"/>
                    <a:pt x="2493" y="1763"/>
                    <a:pt x="2493" y="1759"/>
                  </a:cubicBezTo>
                  <a:lnTo>
                    <a:pt x="2493" y="1759"/>
                  </a:lnTo>
                  <a:cubicBezTo>
                    <a:pt x="2498" y="1759"/>
                    <a:pt x="2504" y="1764"/>
                    <a:pt x="2504" y="1764"/>
                  </a:cubicBezTo>
                  <a:cubicBezTo>
                    <a:pt x="2504" y="1764"/>
                    <a:pt x="2510" y="1764"/>
                    <a:pt x="2510" y="1759"/>
                  </a:cubicBezTo>
                  <a:cubicBezTo>
                    <a:pt x="2510" y="1757"/>
                    <a:pt x="2508" y="1756"/>
                    <a:pt x="2506" y="1756"/>
                  </a:cubicBezTo>
                  <a:cubicBezTo>
                    <a:pt x="2503" y="1756"/>
                    <a:pt x="2496" y="1759"/>
                    <a:pt x="2493" y="1759"/>
                  </a:cubicBezTo>
                  <a:cubicBezTo>
                    <a:pt x="2482" y="1742"/>
                    <a:pt x="2476" y="1714"/>
                    <a:pt x="2465" y="1692"/>
                  </a:cubicBezTo>
                  <a:cubicBezTo>
                    <a:pt x="2470" y="1692"/>
                    <a:pt x="2454" y="1624"/>
                    <a:pt x="2448" y="1591"/>
                  </a:cubicBezTo>
                  <a:lnTo>
                    <a:pt x="2454" y="1591"/>
                  </a:lnTo>
                  <a:cubicBezTo>
                    <a:pt x="2431" y="1591"/>
                    <a:pt x="2426" y="1557"/>
                    <a:pt x="2414" y="1535"/>
                  </a:cubicBezTo>
                  <a:cubicBezTo>
                    <a:pt x="2426" y="1535"/>
                    <a:pt x="2426" y="1535"/>
                    <a:pt x="2437" y="1546"/>
                  </a:cubicBezTo>
                  <a:lnTo>
                    <a:pt x="2431" y="1524"/>
                  </a:lnTo>
                  <a:cubicBezTo>
                    <a:pt x="2420" y="1524"/>
                    <a:pt x="2414" y="1512"/>
                    <a:pt x="2409" y="1501"/>
                  </a:cubicBezTo>
                  <a:lnTo>
                    <a:pt x="2426" y="1501"/>
                  </a:lnTo>
                  <a:cubicBezTo>
                    <a:pt x="2414" y="1473"/>
                    <a:pt x="2386" y="1445"/>
                    <a:pt x="2381" y="1406"/>
                  </a:cubicBezTo>
                  <a:cubicBezTo>
                    <a:pt x="2373" y="1410"/>
                    <a:pt x="2368" y="1429"/>
                    <a:pt x="2359" y="1429"/>
                  </a:cubicBezTo>
                  <a:cubicBezTo>
                    <a:pt x="2354" y="1429"/>
                    <a:pt x="2349" y="1424"/>
                    <a:pt x="2342" y="1412"/>
                  </a:cubicBezTo>
                  <a:cubicBezTo>
                    <a:pt x="2345" y="1408"/>
                    <a:pt x="2350" y="1405"/>
                    <a:pt x="2355" y="1405"/>
                  </a:cubicBezTo>
                  <a:cubicBezTo>
                    <a:pt x="2355" y="1405"/>
                    <a:pt x="2356" y="1405"/>
                    <a:pt x="2356" y="1405"/>
                  </a:cubicBezTo>
                  <a:lnTo>
                    <a:pt x="2356" y="1405"/>
                  </a:lnTo>
                  <a:cubicBezTo>
                    <a:pt x="2354" y="1402"/>
                    <a:pt x="2353" y="1398"/>
                    <a:pt x="2353" y="1395"/>
                  </a:cubicBezTo>
                  <a:lnTo>
                    <a:pt x="2353" y="1395"/>
                  </a:lnTo>
                  <a:lnTo>
                    <a:pt x="2370" y="1406"/>
                  </a:lnTo>
                  <a:cubicBezTo>
                    <a:pt x="2364" y="1389"/>
                    <a:pt x="2358" y="1400"/>
                    <a:pt x="2353" y="1384"/>
                  </a:cubicBezTo>
                  <a:cubicBezTo>
                    <a:pt x="2364" y="1384"/>
                    <a:pt x="2353" y="1372"/>
                    <a:pt x="2364" y="1372"/>
                  </a:cubicBezTo>
                  <a:cubicBezTo>
                    <a:pt x="2364" y="1378"/>
                    <a:pt x="2364" y="1384"/>
                    <a:pt x="2370" y="1389"/>
                  </a:cubicBezTo>
                  <a:cubicBezTo>
                    <a:pt x="2364" y="1372"/>
                    <a:pt x="2364" y="1356"/>
                    <a:pt x="2370" y="1344"/>
                  </a:cubicBezTo>
                  <a:lnTo>
                    <a:pt x="2370" y="1344"/>
                  </a:lnTo>
                  <a:cubicBezTo>
                    <a:pt x="2367" y="1347"/>
                    <a:pt x="2364" y="1348"/>
                    <a:pt x="2360" y="1348"/>
                  </a:cubicBezTo>
                  <a:cubicBezTo>
                    <a:pt x="2356" y="1348"/>
                    <a:pt x="2350" y="1345"/>
                    <a:pt x="2347" y="1339"/>
                  </a:cubicBezTo>
                  <a:cubicBezTo>
                    <a:pt x="2336" y="1311"/>
                    <a:pt x="2358" y="1322"/>
                    <a:pt x="2353" y="1305"/>
                  </a:cubicBezTo>
                  <a:cubicBezTo>
                    <a:pt x="2348" y="1300"/>
                    <a:pt x="2347" y="1282"/>
                    <a:pt x="2335" y="1282"/>
                  </a:cubicBezTo>
                  <a:cubicBezTo>
                    <a:pt x="2334" y="1282"/>
                    <a:pt x="2332" y="1282"/>
                    <a:pt x="2330" y="1283"/>
                  </a:cubicBezTo>
                  <a:cubicBezTo>
                    <a:pt x="2330" y="1277"/>
                    <a:pt x="2336" y="1272"/>
                    <a:pt x="2336" y="1266"/>
                  </a:cubicBezTo>
                  <a:cubicBezTo>
                    <a:pt x="2327" y="1257"/>
                    <a:pt x="2313" y="1216"/>
                    <a:pt x="2306" y="1216"/>
                  </a:cubicBezTo>
                  <a:cubicBezTo>
                    <a:pt x="2304" y="1216"/>
                    <a:pt x="2303" y="1218"/>
                    <a:pt x="2302" y="1221"/>
                  </a:cubicBezTo>
                  <a:lnTo>
                    <a:pt x="2297" y="1221"/>
                  </a:lnTo>
                  <a:cubicBezTo>
                    <a:pt x="2269" y="1176"/>
                    <a:pt x="2263" y="1115"/>
                    <a:pt x="2241" y="1070"/>
                  </a:cubicBezTo>
                  <a:lnTo>
                    <a:pt x="2246" y="1064"/>
                  </a:lnTo>
                  <a:cubicBezTo>
                    <a:pt x="2230" y="1042"/>
                    <a:pt x="2213" y="1003"/>
                    <a:pt x="2196" y="986"/>
                  </a:cubicBezTo>
                  <a:cubicBezTo>
                    <a:pt x="2196" y="975"/>
                    <a:pt x="2196" y="964"/>
                    <a:pt x="2202" y="964"/>
                  </a:cubicBezTo>
                  <a:cubicBezTo>
                    <a:pt x="2190" y="941"/>
                    <a:pt x="2185" y="941"/>
                    <a:pt x="2179" y="908"/>
                  </a:cubicBezTo>
                  <a:lnTo>
                    <a:pt x="2179" y="908"/>
                  </a:lnTo>
                  <a:cubicBezTo>
                    <a:pt x="2184" y="912"/>
                    <a:pt x="2186" y="913"/>
                    <a:pt x="2187" y="913"/>
                  </a:cubicBezTo>
                  <a:cubicBezTo>
                    <a:pt x="2188" y="913"/>
                    <a:pt x="2187" y="912"/>
                    <a:pt x="2188" y="912"/>
                  </a:cubicBezTo>
                  <a:lnTo>
                    <a:pt x="2188" y="912"/>
                  </a:lnTo>
                  <a:cubicBezTo>
                    <a:pt x="2188" y="912"/>
                    <a:pt x="2189" y="915"/>
                    <a:pt x="2196" y="930"/>
                  </a:cubicBezTo>
                  <a:cubicBezTo>
                    <a:pt x="2185" y="896"/>
                    <a:pt x="2190" y="891"/>
                    <a:pt x="2162" y="863"/>
                  </a:cubicBezTo>
                  <a:lnTo>
                    <a:pt x="2162" y="863"/>
                  </a:lnTo>
                  <a:cubicBezTo>
                    <a:pt x="2164" y="863"/>
                    <a:pt x="2165" y="863"/>
                    <a:pt x="2166" y="863"/>
                  </a:cubicBezTo>
                  <a:cubicBezTo>
                    <a:pt x="2177" y="863"/>
                    <a:pt x="2167" y="834"/>
                    <a:pt x="2157" y="824"/>
                  </a:cubicBezTo>
                  <a:lnTo>
                    <a:pt x="2157" y="824"/>
                  </a:lnTo>
                  <a:lnTo>
                    <a:pt x="2162" y="846"/>
                  </a:lnTo>
                  <a:cubicBezTo>
                    <a:pt x="2151" y="829"/>
                    <a:pt x="2146" y="818"/>
                    <a:pt x="2140" y="801"/>
                  </a:cubicBezTo>
                  <a:lnTo>
                    <a:pt x="2140" y="801"/>
                  </a:lnTo>
                  <a:lnTo>
                    <a:pt x="2157" y="807"/>
                  </a:lnTo>
                  <a:cubicBezTo>
                    <a:pt x="2151" y="740"/>
                    <a:pt x="2084" y="712"/>
                    <a:pt x="2095" y="656"/>
                  </a:cubicBezTo>
                  <a:cubicBezTo>
                    <a:pt x="2093" y="654"/>
                    <a:pt x="2092" y="654"/>
                    <a:pt x="2091" y="654"/>
                  </a:cubicBezTo>
                  <a:lnTo>
                    <a:pt x="2091" y="654"/>
                  </a:lnTo>
                  <a:cubicBezTo>
                    <a:pt x="2084" y="654"/>
                    <a:pt x="2095" y="680"/>
                    <a:pt x="2088" y="680"/>
                  </a:cubicBezTo>
                  <a:cubicBezTo>
                    <a:pt x="2087" y="680"/>
                    <a:pt x="2086" y="679"/>
                    <a:pt x="2084" y="678"/>
                  </a:cubicBezTo>
                  <a:cubicBezTo>
                    <a:pt x="2073" y="650"/>
                    <a:pt x="2078" y="616"/>
                    <a:pt x="2078" y="605"/>
                  </a:cubicBezTo>
                  <a:cubicBezTo>
                    <a:pt x="2067" y="566"/>
                    <a:pt x="2039" y="583"/>
                    <a:pt x="2028" y="538"/>
                  </a:cubicBezTo>
                  <a:cubicBezTo>
                    <a:pt x="2025" y="544"/>
                    <a:pt x="2020" y="550"/>
                    <a:pt x="2014" y="550"/>
                  </a:cubicBezTo>
                  <a:cubicBezTo>
                    <a:pt x="2009" y="550"/>
                    <a:pt x="2002" y="545"/>
                    <a:pt x="1994" y="532"/>
                  </a:cubicBezTo>
                  <a:cubicBezTo>
                    <a:pt x="1986" y="512"/>
                    <a:pt x="1993" y="498"/>
                    <a:pt x="2001" y="498"/>
                  </a:cubicBezTo>
                  <a:cubicBezTo>
                    <a:pt x="2005" y="498"/>
                    <a:pt x="2008" y="500"/>
                    <a:pt x="2011" y="504"/>
                  </a:cubicBezTo>
                  <a:cubicBezTo>
                    <a:pt x="2017" y="510"/>
                    <a:pt x="2017" y="516"/>
                    <a:pt x="2017" y="516"/>
                  </a:cubicBezTo>
                  <a:cubicBezTo>
                    <a:pt x="2021" y="519"/>
                    <a:pt x="2024" y="526"/>
                    <a:pt x="2026" y="526"/>
                  </a:cubicBezTo>
                  <a:cubicBezTo>
                    <a:pt x="2027" y="526"/>
                    <a:pt x="2028" y="525"/>
                    <a:pt x="2028" y="521"/>
                  </a:cubicBezTo>
                  <a:lnTo>
                    <a:pt x="2022" y="521"/>
                  </a:lnTo>
                  <a:cubicBezTo>
                    <a:pt x="2022" y="505"/>
                    <a:pt x="2008" y="470"/>
                    <a:pt x="2015" y="470"/>
                  </a:cubicBezTo>
                  <a:lnTo>
                    <a:pt x="2015" y="470"/>
                  </a:lnTo>
                  <a:cubicBezTo>
                    <a:pt x="2015" y="470"/>
                    <a:pt x="2016" y="470"/>
                    <a:pt x="2017" y="471"/>
                  </a:cubicBezTo>
                  <a:cubicBezTo>
                    <a:pt x="2011" y="465"/>
                    <a:pt x="2008" y="462"/>
                    <a:pt x="2006" y="462"/>
                  </a:cubicBezTo>
                  <a:cubicBezTo>
                    <a:pt x="2003" y="462"/>
                    <a:pt x="2005" y="471"/>
                    <a:pt x="2005" y="482"/>
                  </a:cubicBezTo>
                  <a:cubicBezTo>
                    <a:pt x="2000" y="443"/>
                    <a:pt x="1983" y="432"/>
                    <a:pt x="1972" y="392"/>
                  </a:cubicBezTo>
                  <a:cubicBezTo>
                    <a:pt x="1972" y="397"/>
                    <a:pt x="1968" y="405"/>
                    <a:pt x="1967" y="405"/>
                  </a:cubicBezTo>
                  <a:cubicBezTo>
                    <a:pt x="1966" y="405"/>
                    <a:pt x="1966" y="405"/>
                    <a:pt x="1966" y="404"/>
                  </a:cubicBezTo>
                  <a:cubicBezTo>
                    <a:pt x="1944" y="347"/>
                    <a:pt x="1944" y="381"/>
                    <a:pt x="1927" y="347"/>
                  </a:cubicBezTo>
                  <a:cubicBezTo>
                    <a:pt x="1921" y="325"/>
                    <a:pt x="1949" y="347"/>
                    <a:pt x="1921" y="314"/>
                  </a:cubicBezTo>
                  <a:cubicBezTo>
                    <a:pt x="1919" y="304"/>
                    <a:pt x="1921" y="300"/>
                    <a:pt x="1925" y="300"/>
                  </a:cubicBezTo>
                  <a:cubicBezTo>
                    <a:pt x="1930" y="300"/>
                    <a:pt x="1938" y="305"/>
                    <a:pt x="1944" y="308"/>
                  </a:cubicBezTo>
                  <a:cubicBezTo>
                    <a:pt x="1916" y="286"/>
                    <a:pt x="1921" y="247"/>
                    <a:pt x="1916" y="230"/>
                  </a:cubicBezTo>
                  <a:lnTo>
                    <a:pt x="1916" y="230"/>
                  </a:lnTo>
                  <a:lnTo>
                    <a:pt x="1917" y="231"/>
                  </a:lnTo>
                  <a:lnTo>
                    <a:pt x="1917" y="231"/>
                  </a:lnTo>
                  <a:cubicBezTo>
                    <a:pt x="1915" y="227"/>
                    <a:pt x="1913" y="222"/>
                    <a:pt x="1910" y="219"/>
                  </a:cubicBezTo>
                  <a:lnTo>
                    <a:pt x="1905" y="230"/>
                  </a:lnTo>
                  <a:cubicBezTo>
                    <a:pt x="1905" y="219"/>
                    <a:pt x="1899" y="213"/>
                    <a:pt x="1905" y="213"/>
                  </a:cubicBezTo>
                  <a:cubicBezTo>
                    <a:pt x="1901" y="209"/>
                    <a:pt x="1898" y="208"/>
                    <a:pt x="1896" y="208"/>
                  </a:cubicBezTo>
                  <a:cubicBezTo>
                    <a:pt x="1891" y="208"/>
                    <a:pt x="1889" y="215"/>
                    <a:pt x="1882" y="215"/>
                  </a:cubicBezTo>
                  <a:cubicBezTo>
                    <a:pt x="1878" y="215"/>
                    <a:pt x="1873" y="213"/>
                    <a:pt x="1865" y="207"/>
                  </a:cubicBezTo>
                  <a:cubicBezTo>
                    <a:pt x="1865" y="196"/>
                    <a:pt x="1860" y="179"/>
                    <a:pt x="1854" y="168"/>
                  </a:cubicBezTo>
                  <a:cubicBezTo>
                    <a:pt x="1860" y="168"/>
                    <a:pt x="1865" y="163"/>
                    <a:pt x="1871" y="157"/>
                  </a:cubicBezTo>
                  <a:cubicBezTo>
                    <a:pt x="1877" y="157"/>
                    <a:pt x="1877" y="157"/>
                    <a:pt x="1882" y="151"/>
                  </a:cubicBezTo>
                  <a:cubicBezTo>
                    <a:pt x="1877" y="140"/>
                    <a:pt x="1877" y="135"/>
                    <a:pt x="1871" y="129"/>
                  </a:cubicBezTo>
                  <a:cubicBezTo>
                    <a:pt x="1871" y="123"/>
                    <a:pt x="1877" y="123"/>
                    <a:pt x="1877" y="118"/>
                  </a:cubicBezTo>
                  <a:cubicBezTo>
                    <a:pt x="1882" y="123"/>
                    <a:pt x="1882" y="129"/>
                    <a:pt x="1882" y="140"/>
                  </a:cubicBezTo>
                  <a:cubicBezTo>
                    <a:pt x="1893" y="123"/>
                    <a:pt x="1882" y="118"/>
                    <a:pt x="1871" y="112"/>
                  </a:cubicBezTo>
                  <a:cubicBezTo>
                    <a:pt x="1877" y="107"/>
                    <a:pt x="1877" y="101"/>
                    <a:pt x="1877" y="95"/>
                  </a:cubicBezTo>
                  <a:cubicBezTo>
                    <a:pt x="1871" y="90"/>
                    <a:pt x="1860" y="90"/>
                    <a:pt x="1849" y="84"/>
                  </a:cubicBezTo>
                  <a:cubicBezTo>
                    <a:pt x="1854" y="79"/>
                    <a:pt x="1871" y="84"/>
                    <a:pt x="1865" y="67"/>
                  </a:cubicBezTo>
                  <a:lnTo>
                    <a:pt x="1865" y="67"/>
                  </a:lnTo>
                  <a:cubicBezTo>
                    <a:pt x="1852" y="67"/>
                    <a:pt x="1853" y="82"/>
                    <a:pt x="1845" y="82"/>
                  </a:cubicBezTo>
                  <a:cubicBezTo>
                    <a:pt x="1843" y="82"/>
                    <a:pt x="1841" y="81"/>
                    <a:pt x="1837" y="79"/>
                  </a:cubicBezTo>
                  <a:cubicBezTo>
                    <a:pt x="1837" y="67"/>
                    <a:pt x="1843" y="62"/>
                    <a:pt x="1832" y="56"/>
                  </a:cubicBezTo>
                  <a:cubicBezTo>
                    <a:pt x="1832" y="51"/>
                    <a:pt x="1837" y="51"/>
                    <a:pt x="1843" y="51"/>
                  </a:cubicBezTo>
                  <a:cubicBezTo>
                    <a:pt x="1830" y="51"/>
                    <a:pt x="1816" y="43"/>
                    <a:pt x="1806" y="43"/>
                  </a:cubicBezTo>
                  <a:cubicBezTo>
                    <a:pt x="1803" y="43"/>
                    <a:pt x="1801" y="44"/>
                    <a:pt x="1798" y="45"/>
                  </a:cubicBezTo>
                  <a:cubicBezTo>
                    <a:pt x="1793" y="34"/>
                    <a:pt x="1765" y="45"/>
                    <a:pt x="1770" y="23"/>
                  </a:cubicBezTo>
                  <a:lnTo>
                    <a:pt x="1770" y="23"/>
                  </a:lnTo>
                  <a:cubicBezTo>
                    <a:pt x="1765" y="28"/>
                    <a:pt x="1753" y="39"/>
                    <a:pt x="1748" y="39"/>
                  </a:cubicBezTo>
                  <a:cubicBezTo>
                    <a:pt x="1759" y="11"/>
                    <a:pt x="1720" y="34"/>
                    <a:pt x="1725" y="11"/>
                  </a:cubicBezTo>
                  <a:lnTo>
                    <a:pt x="1725" y="11"/>
                  </a:lnTo>
                  <a:cubicBezTo>
                    <a:pt x="1714" y="28"/>
                    <a:pt x="1686" y="17"/>
                    <a:pt x="1669" y="28"/>
                  </a:cubicBezTo>
                  <a:cubicBezTo>
                    <a:pt x="1669" y="28"/>
                    <a:pt x="1675" y="23"/>
                    <a:pt x="1675" y="23"/>
                  </a:cubicBezTo>
                  <a:cubicBezTo>
                    <a:pt x="1664" y="23"/>
                    <a:pt x="1664" y="17"/>
                    <a:pt x="1658" y="11"/>
                  </a:cubicBezTo>
                  <a:cubicBezTo>
                    <a:pt x="1658" y="28"/>
                    <a:pt x="1641" y="34"/>
                    <a:pt x="1630" y="45"/>
                  </a:cubicBezTo>
                  <a:cubicBezTo>
                    <a:pt x="1619" y="28"/>
                    <a:pt x="1641" y="23"/>
                    <a:pt x="1636" y="6"/>
                  </a:cubicBezTo>
                  <a:lnTo>
                    <a:pt x="1636" y="6"/>
                  </a:lnTo>
                  <a:cubicBezTo>
                    <a:pt x="1636" y="23"/>
                    <a:pt x="1619" y="23"/>
                    <a:pt x="1619" y="34"/>
                  </a:cubicBezTo>
                  <a:cubicBezTo>
                    <a:pt x="1613" y="23"/>
                    <a:pt x="1613" y="28"/>
                    <a:pt x="1608" y="11"/>
                  </a:cubicBezTo>
                  <a:cubicBezTo>
                    <a:pt x="1608" y="23"/>
                    <a:pt x="1606" y="24"/>
                    <a:pt x="1604" y="24"/>
                  </a:cubicBezTo>
                  <a:cubicBezTo>
                    <a:pt x="1603" y="24"/>
                    <a:pt x="1602" y="24"/>
                    <a:pt x="1600" y="24"/>
                  </a:cubicBezTo>
                  <a:cubicBezTo>
                    <a:pt x="1598" y="24"/>
                    <a:pt x="1595" y="25"/>
                    <a:pt x="1591" y="28"/>
                  </a:cubicBezTo>
                  <a:cubicBezTo>
                    <a:pt x="1583" y="20"/>
                    <a:pt x="1587" y="15"/>
                    <a:pt x="1583" y="15"/>
                  </a:cubicBezTo>
                  <a:cubicBezTo>
                    <a:pt x="1581" y="15"/>
                    <a:pt x="1579" y="16"/>
                    <a:pt x="1574" y="17"/>
                  </a:cubicBezTo>
                  <a:cubicBezTo>
                    <a:pt x="1569" y="11"/>
                    <a:pt x="1580" y="0"/>
                    <a:pt x="158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88;p41">
              <a:extLst>
                <a:ext uri="{FF2B5EF4-FFF2-40B4-BE49-F238E27FC236}">
                  <a16:creationId xmlns:a16="http://schemas.microsoft.com/office/drawing/2014/main" id="{929F077B-1EB4-A234-F359-920B6EB68459}"/>
                </a:ext>
              </a:extLst>
            </p:cNvPr>
            <p:cNvSpPr/>
            <p:nvPr/>
          </p:nvSpPr>
          <p:spPr>
            <a:xfrm>
              <a:off x="8956750" y="1046613"/>
              <a:ext cx="53775" cy="72700"/>
            </a:xfrm>
            <a:custGeom>
              <a:avLst/>
              <a:gdLst/>
              <a:ahLst/>
              <a:cxnLst/>
              <a:rect l="l" t="t" r="r" b="b"/>
              <a:pathLst>
                <a:path w="2151" h="2908" extrusionOk="0">
                  <a:moveTo>
                    <a:pt x="863" y="1"/>
                  </a:moveTo>
                  <a:lnTo>
                    <a:pt x="858" y="3"/>
                  </a:lnTo>
                  <a:lnTo>
                    <a:pt x="858" y="3"/>
                  </a:lnTo>
                  <a:cubicBezTo>
                    <a:pt x="860" y="3"/>
                    <a:pt x="861" y="2"/>
                    <a:pt x="863" y="1"/>
                  </a:cubicBezTo>
                  <a:close/>
                  <a:moveTo>
                    <a:pt x="723" y="45"/>
                  </a:moveTo>
                  <a:lnTo>
                    <a:pt x="723" y="45"/>
                  </a:lnTo>
                  <a:cubicBezTo>
                    <a:pt x="723" y="46"/>
                    <a:pt x="722" y="46"/>
                    <a:pt x="722" y="46"/>
                  </a:cubicBezTo>
                  <a:lnTo>
                    <a:pt x="722" y="46"/>
                  </a:lnTo>
                  <a:cubicBezTo>
                    <a:pt x="724" y="45"/>
                    <a:pt x="726" y="45"/>
                    <a:pt x="723" y="45"/>
                  </a:cubicBezTo>
                  <a:close/>
                  <a:moveTo>
                    <a:pt x="722" y="46"/>
                  </a:moveTo>
                  <a:cubicBezTo>
                    <a:pt x="721" y="47"/>
                    <a:pt x="720" y="47"/>
                    <a:pt x="719" y="48"/>
                  </a:cubicBezTo>
                  <a:lnTo>
                    <a:pt x="719" y="48"/>
                  </a:lnTo>
                  <a:cubicBezTo>
                    <a:pt x="720" y="47"/>
                    <a:pt x="721" y="47"/>
                    <a:pt x="722" y="46"/>
                  </a:cubicBezTo>
                  <a:close/>
                  <a:moveTo>
                    <a:pt x="784" y="124"/>
                  </a:moveTo>
                  <a:cubicBezTo>
                    <a:pt x="784" y="124"/>
                    <a:pt x="784" y="124"/>
                    <a:pt x="784" y="124"/>
                  </a:cubicBezTo>
                  <a:cubicBezTo>
                    <a:pt x="784" y="124"/>
                    <a:pt x="784" y="124"/>
                    <a:pt x="784" y="124"/>
                  </a:cubicBezTo>
                  <a:close/>
                  <a:moveTo>
                    <a:pt x="235" y="228"/>
                  </a:moveTo>
                  <a:cubicBezTo>
                    <a:pt x="233" y="229"/>
                    <a:pt x="232" y="229"/>
                    <a:pt x="230" y="230"/>
                  </a:cubicBezTo>
                  <a:cubicBezTo>
                    <a:pt x="234" y="230"/>
                    <a:pt x="235" y="230"/>
                    <a:pt x="235" y="228"/>
                  </a:cubicBezTo>
                  <a:close/>
                  <a:moveTo>
                    <a:pt x="81" y="260"/>
                  </a:moveTo>
                  <a:cubicBezTo>
                    <a:pt x="80" y="260"/>
                    <a:pt x="78" y="262"/>
                    <a:pt x="73" y="264"/>
                  </a:cubicBezTo>
                  <a:cubicBezTo>
                    <a:pt x="75" y="265"/>
                    <a:pt x="77" y="266"/>
                    <a:pt x="79" y="266"/>
                  </a:cubicBezTo>
                  <a:cubicBezTo>
                    <a:pt x="81" y="266"/>
                    <a:pt x="84" y="265"/>
                    <a:pt x="86" y="265"/>
                  </a:cubicBezTo>
                  <a:cubicBezTo>
                    <a:pt x="88" y="265"/>
                    <a:pt x="89" y="265"/>
                    <a:pt x="90" y="266"/>
                  </a:cubicBezTo>
                  <a:lnTo>
                    <a:pt x="90" y="266"/>
                  </a:lnTo>
                  <a:cubicBezTo>
                    <a:pt x="85" y="262"/>
                    <a:pt x="83" y="260"/>
                    <a:pt x="81" y="260"/>
                  </a:cubicBezTo>
                  <a:close/>
                  <a:moveTo>
                    <a:pt x="90" y="266"/>
                  </a:moveTo>
                  <a:lnTo>
                    <a:pt x="90" y="266"/>
                  </a:lnTo>
                  <a:cubicBezTo>
                    <a:pt x="91" y="266"/>
                    <a:pt x="93" y="267"/>
                    <a:pt x="94" y="268"/>
                  </a:cubicBezTo>
                  <a:lnTo>
                    <a:pt x="94" y="268"/>
                  </a:lnTo>
                  <a:cubicBezTo>
                    <a:pt x="93" y="267"/>
                    <a:pt x="92" y="266"/>
                    <a:pt x="90" y="266"/>
                  </a:cubicBezTo>
                  <a:close/>
                  <a:moveTo>
                    <a:pt x="219" y="325"/>
                  </a:moveTo>
                  <a:lnTo>
                    <a:pt x="219" y="325"/>
                  </a:lnTo>
                  <a:cubicBezTo>
                    <a:pt x="224" y="328"/>
                    <a:pt x="228" y="329"/>
                    <a:pt x="231" y="330"/>
                  </a:cubicBezTo>
                  <a:lnTo>
                    <a:pt x="231" y="330"/>
                  </a:lnTo>
                  <a:cubicBezTo>
                    <a:pt x="227" y="328"/>
                    <a:pt x="223" y="327"/>
                    <a:pt x="219" y="325"/>
                  </a:cubicBezTo>
                  <a:close/>
                  <a:moveTo>
                    <a:pt x="790" y="348"/>
                  </a:moveTo>
                  <a:cubicBezTo>
                    <a:pt x="790" y="348"/>
                    <a:pt x="791" y="348"/>
                    <a:pt x="791" y="348"/>
                  </a:cubicBezTo>
                  <a:lnTo>
                    <a:pt x="791" y="348"/>
                  </a:lnTo>
                  <a:cubicBezTo>
                    <a:pt x="794" y="348"/>
                    <a:pt x="798" y="348"/>
                    <a:pt x="801" y="348"/>
                  </a:cubicBezTo>
                  <a:close/>
                  <a:moveTo>
                    <a:pt x="1373" y="376"/>
                  </a:moveTo>
                  <a:cubicBezTo>
                    <a:pt x="1384" y="381"/>
                    <a:pt x="1384" y="381"/>
                    <a:pt x="1384" y="387"/>
                  </a:cubicBezTo>
                  <a:cubicBezTo>
                    <a:pt x="1378" y="387"/>
                    <a:pt x="1373" y="381"/>
                    <a:pt x="1367" y="381"/>
                  </a:cubicBezTo>
                  <a:cubicBezTo>
                    <a:pt x="1367" y="381"/>
                    <a:pt x="1367" y="381"/>
                    <a:pt x="1373" y="376"/>
                  </a:cubicBezTo>
                  <a:close/>
                  <a:moveTo>
                    <a:pt x="1669" y="449"/>
                  </a:moveTo>
                  <a:lnTo>
                    <a:pt x="1669" y="449"/>
                  </a:lnTo>
                  <a:cubicBezTo>
                    <a:pt x="1669" y="449"/>
                    <a:pt x="1658" y="454"/>
                    <a:pt x="1653" y="454"/>
                  </a:cubicBezTo>
                  <a:cubicBezTo>
                    <a:pt x="1658" y="454"/>
                    <a:pt x="1664" y="454"/>
                    <a:pt x="1664" y="460"/>
                  </a:cubicBezTo>
                  <a:cubicBezTo>
                    <a:pt x="1669" y="454"/>
                    <a:pt x="1669" y="454"/>
                    <a:pt x="1669" y="449"/>
                  </a:cubicBezTo>
                  <a:close/>
                  <a:moveTo>
                    <a:pt x="443" y="504"/>
                  </a:moveTo>
                  <a:cubicBezTo>
                    <a:pt x="443" y="505"/>
                    <a:pt x="443" y="505"/>
                    <a:pt x="443" y="505"/>
                  </a:cubicBezTo>
                  <a:cubicBezTo>
                    <a:pt x="443" y="505"/>
                    <a:pt x="443" y="505"/>
                    <a:pt x="443" y="505"/>
                  </a:cubicBezTo>
                  <a:lnTo>
                    <a:pt x="443" y="505"/>
                  </a:lnTo>
                  <a:cubicBezTo>
                    <a:pt x="443" y="505"/>
                    <a:pt x="443" y="505"/>
                    <a:pt x="443" y="504"/>
                  </a:cubicBezTo>
                  <a:close/>
                  <a:moveTo>
                    <a:pt x="1440" y="493"/>
                  </a:moveTo>
                  <a:cubicBezTo>
                    <a:pt x="1440" y="499"/>
                    <a:pt x="1451" y="505"/>
                    <a:pt x="1457" y="510"/>
                  </a:cubicBezTo>
                  <a:cubicBezTo>
                    <a:pt x="1451" y="510"/>
                    <a:pt x="1440" y="505"/>
                    <a:pt x="1434" y="499"/>
                  </a:cubicBezTo>
                  <a:cubicBezTo>
                    <a:pt x="1434" y="493"/>
                    <a:pt x="1434" y="493"/>
                    <a:pt x="1440" y="493"/>
                  </a:cubicBezTo>
                  <a:close/>
                  <a:moveTo>
                    <a:pt x="443" y="505"/>
                  </a:moveTo>
                  <a:lnTo>
                    <a:pt x="443" y="505"/>
                  </a:lnTo>
                  <a:cubicBezTo>
                    <a:pt x="445" y="508"/>
                    <a:pt x="447" y="512"/>
                    <a:pt x="448" y="516"/>
                  </a:cubicBezTo>
                  <a:lnTo>
                    <a:pt x="437" y="516"/>
                  </a:lnTo>
                  <a:cubicBezTo>
                    <a:pt x="442" y="524"/>
                    <a:pt x="452" y="536"/>
                    <a:pt x="462" y="536"/>
                  </a:cubicBezTo>
                  <a:cubicBezTo>
                    <a:pt x="465" y="536"/>
                    <a:pt x="468" y="535"/>
                    <a:pt x="471" y="533"/>
                  </a:cubicBezTo>
                  <a:cubicBezTo>
                    <a:pt x="454" y="522"/>
                    <a:pt x="465" y="516"/>
                    <a:pt x="443" y="505"/>
                  </a:cubicBezTo>
                  <a:close/>
                  <a:moveTo>
                    <a:pt x="448" y="549"/>
                  </a:moveTo>
                  <a:lnTo>
                    <a:pt x="448" y="566"/>
                  </a:lnTo>
                  <a:cubicBezTo>
                    <a:pt x="448" y="563"/>
                    <a:pt x="451" y="562"/>
                    <a:pt x="454" y="562"/>
                  </a:cubicBezTo>
                  <a:cubicBezTo>
                    <a:pt x="457" y="562"/>
                    <a:pt x="460" y="563"/>
                    <a:pt x="460" y="566"/>
                  </a:cubicBezTo>
                  <a:cubicBezTo>
                    <a:pt x="461" y="568"/>
                    <a:pt x="461" y="570"/>
                    <a:pt x="462" y="572"/>
                  </a:cubicBezTo>
                  <a:lnTo>
                    <a:pt x="462" y="572"/>
                  </a:lnTo>
                  <a:cubicBezTo>
                    <a:pt x="459" y="562"/>
                    <a:pt x="455" y="554"/>
                    <a:pt x="448" y="549"/>
                  </a:cubicBezTo>
                  <a:close/>
                  <a:moveTo>
                    <a:pt x="462" y="572"/>
                  </a:moveTo>
                  <a:cubicBezTo>
                    <a:pt x="462" y="573"/>
                    <a:pt x="463" y="574"/>
                    <a:pt x="463" y="575"/>
                  </a:cubicBezTo>
                  <a:lnTo>
                    <a:pt x="463" y="575"/>
                  </a:lnTo>
                  <a:cubicBezTo>
                    <a:pt x="463" y="574"/>
                    <a:pt x="462" y="573"/>
                    <a:pt x="462" y="572"/>
                  </a:cubicBezTo>
                  <a:close/>
                  <a:moveTo>
                    <a:pt x="773" y="79"/>
                  </a:moveTo>
                  <a:cubicBezTo>
                    <a:pt x="762" y="107"/>
                    <a:pt x="801" y="85"/>
                    <a:pt x="784" y="124"/>
                  </a:cubicBezTo>
                  <a:cubicBezTo>
                    <a:pt x="790" y="118"/>
                    <a:pt x="796" y="118"/>
                    <a:pt x="796" y="107"/>
                  </a:cubicBezTo>
                  <a:cubicBezTo>
                    <a:pt x="801" y="113"/>
                    <a:pt x="801" y="113"/>
                    <a:pt x="796" y="124"/>
                  </a:cubicBezTo>
                  <a:cubicBezTo>
                    <a:pt x="818" y="118"/>
                    <a:pt x="812" y="107"/>
                    <a:pt x="829" y="107"/>
                  </a:cubicBezTo>
                  <a:cubicBezTo>
                    <a:pt x="829" y="113"/>
                    <a:pt x="829" y="113"/>
                    <a:pt x="824" y="118"/>
                  </a:cubicBezTo>
                  <a:cubicBezTo>
                    <a:pt x="832" y="110"/>
                    <a:pt x="840" y="105"/>
                    <a:pt x="850" y="105"/>
                  </a:cubicBezTo>
                  <a:cubicBezTo>
                    <a:pt x="854" y="105"/>
                    <a:pt x="858" y="106"/>
                    <a:pt x="863" y="107"/>
                  </a:cubicBezTo>
                  <a:cubicBezTo>
                    <a:pt x="863" y="107"/>
                    <a:pt x="863" y="113"/>
                    <a:pt x="857" y="113"/>
                  </a:cubicBezTo>
                  <a:cubicBezTo>
                    <a:pt x="880" y="113"/>
                    <a:pt x="898" y="98"/>
                    <a:pt x="922" y="98"/>
                  </a:cubicBezTo>
                  <a:cubicBezTo>
                    <a:pt x="928" y="98"/>
                    <a:pt x="935" y="99"/>
                    <a:pt x="941" y="101"/>
                  </a:cubicBezTo>
                  <a:cubicBezTo>
                    <a:pt x="930" y="118"/>
                    <a:pt x="947" y="107"/>
                    <a:pt x="947" y="129"/>
                  </a:cubicBezTo>
                  <a:lnTo>
                    <a:pt x="964" y="124"/>
                  </a:lnTo>
                  <a:lnTo>
                    <a:pt x="958" y="113"/>
                  </a:lnTo>
                  <a:lnTo>
                    <a:pt x="958" y="113"/>
                  </a:lnTo>
                  <a:cubicBezTo>
                    <a:pt x="962" y="114"/>
                    <a:pt x="966" y="114"/>
                    <a:pt x="969" y="114"/>
                  </a:cubicBezTo>
                  <a:cubicBezTo>
                    <a:pt x="976" y="114"/>
                    <a:pt x="983" y="113"/>
                    <a:pt x="988" y="113"/>
                  </a:cubicBezTo>
                  <a:cubicBezTo>
                    <a:pt x="994" y="113"/>
                    <a:pt x="999" y="114"/>
                    <a:pt x="1003" y="118"/>
                  </a:cubicBezTo>
                  <a:lnTo>
                    <a:pt x="992" y="118"/>
                  </a:lnTo>
                  <a:lnTo>
                    <a:pt x="1020" y="124"/>
                  </a:lnTo>
                  <a:lnTo>
                    <a:pt x="1020" y="124"/>
                  </a:lnTo>
                  <a:lnTo>
                    <a:pt x="1003" y="113"/>
                  </a:lnTo>
                  <a:cubicBezTo>
                    <a:pt x="1016" y="108"/>
                    <a:pt x="1012" y="98"/>
                    <a:pt x="1017" y="98"/>
                  </a:cubicBezTo>
                  <a:cubicBezTo>
                    <a:pt x="1019" y="98"/>
                    <a:pt x="1021" y="99"/>
                    <a:pt x="1025" y="101"/>
                  </a:cubicBezTo>
                  <a:cubicBezTo>
                    <a:pt x="1020" y="101"/>
                    <a:pt x="1042" y="101"/>
                    <a:pt x="1048" y="113"/>
                  </a:cubicBezTo>
                  <a:cubicBezTo>
                    <a:pt x="1051" y="113"/>
                    <a:pt x="1058" y="110"/>
                    <a:pt x="1065" y="110"/>
                  </a:cubicBezTo>
                  <a:cubicBezTo>
                    <a:pt x="1068" y="110"/>
                    <a:pt x="1072" y="111"/>
                    <a:pt x="1076" y="113"/>
                  </a:cubicBezTo>
                  <a:cubicBezTo>
                    <a:pt x="1076" y="118"/>
                    <a:pt x="1064" y="135"/>
                    <a:pt x="1070" y="135"/>
                  </a:cubicBezTo>
                  <a:cubicBezTo>
                    <a:pt x="1072" y="132"/>
                    <a:pt x="1075" y="131"/>
                    <a:pt x="1079" y="131"/>
                  </a:cubicBezTo>
                  <a:cubicBezTo>
                    <a:pt x="1086" y="131"/>
                    <a:pt x="1095" y="133"/>
                    <a:pt x="1103" y="133"/>
                  </a:cubicBezTo>
                  <a:cubicBezTo>
                    <a:pt x="1106" y="133"/>
                    <a:pt x="1109" y="133"/>
                    <a:pt x="1111" y="132"/>
                  </a:cubicBezTo>
                  <a:lnTo>
                    <a:pt x="1111" y="132"/>
                  </a:lnTo>
                  <a:cubicBezTo>
                    <a:pt x="1109" y="135"/>
                    <a:pt x="1109" y="141"/>
                    <a:pt x="1109" y="141"/>
                  </a:cubicBezTo>
                  <a:lnTo>
                    <a:pt x="1120" y="135"/>
                  </a:lnTo>
                  <a:cubicBezTo>
                    <a:pt x="1126" y="141"/>
                    <a:pt x="1126" y="141"/>
                    <a:pt x="1120" y="146"/>
                  </a:cubicBezTo>
                  <a:cubicBezTo>
                    <a:pt x="1124" y="148"/>
                    <a:pt x="1126" y="149"/>
                    <a:pt x="1128" y="149"/>
                  </a:cubicBezTo>
                  <a:cubicBezTo>
                    <a:pt x="1135" y="149"/>
                    <a:pt x="1129" y="136"/>
                    <a:pt x="1134" y="136"/>
                  </a:cubicBezTo>
                  <a:lnTo>
                    <a:pt x="1134" y="136"/>
                  </a:lnTo>
                  <a:cubicBezTo>
                    <a:pt x="1136" y="136"/>
                    <a:pt x="1138" y="137"/>
                    <a:pt x="1143" y="141"/>
                  </a:cubicBezTo>
                  <a:cubicBezTo>
                    <a:pt x="1143" y="141"/>
                    <a:pt x="1143" y="141"/>
                    <a:pt x="1137" y="146"/>
                  </a:cubicBezTo>
                  <a:cubicBezTo>
                    <a:pt x="1160" y="157"/>
                    <a:pt x="1188" y="152"/>
                    <a:pt x="1205" y="169"/>
                  </a:cubicBezTo>
                  <a:cubicBezTo>
                    <a:pt x="1205" y="174"/>
                    <a:pt x="1203" y="175"/>
                    <a:pt x="1201" y="175"/>
                  </a:cubicBezTo>
                  <a:cubicBezTo>
                    <a:pt x="1198" y="175"/>
                    <a:pt x="1194" y="173"/>
                    <a:pt x="1192" y="173"/>
                  </a:cubicBezTo>
                  <a:cubicBezTo>
                    <a:pt x="1189" y="173"/>
                    <a:pt x="1188" y="175"/>
                    <a:pt x="1188" y="180"/>
                  </a:cubicBezTo>
                  <a:cubicBezTo>
                    <a:pt x="1221" y="185"/>
                    <a:pt x="1261" y="185"/>
                    <a:pt x="1289" y="202"/>
                  </a:cubicBezTo>
                  <a:lnTo>
                    <a:pt x="1283" y="197"/>
                  </a:lnTo>
                  <a:cubicBezTo>
                    <a:pt x="1285" y="194"/>
                    <a:pt x="1287" y="192"/>
                    <a:pt x="1288" y="192"/>
                  </a:cubicBezTo>
                  <a:cubicBezTo>
                    <a:pt x="1296" y="192"/>
                    <a:pt x="1303" y="219"/>
                    <a:pt x="1317" y="219"/>
                  </a:cubicBezTo>
                  <a:cubicBezTo>
                    <a:pt x="1312" y="219"/>
                    <a:pt x="1308" y="226"/>
                    <a:pt x="1309" y="226"/>
                  </a:cubicBezTo>
                  <a:cubicBezTo>
                    <a:pt x="1309" y="226"/>
                    <a:pt x="1310" y="226"/>
                    <a:pt x="1311" y="225"/>
                  </a:cubicBezTo>
                  <a:cubicBezTo>
                    <a:pt x="1328" y="241"/>
                    <a:pt x="1350" y="241"/>
                    <a:pt x="1384" y="253"/>
                  </a:cubicBezTo>
                  <a:lnTo>
                    <a:pt x="1378" y="258"/>
                  </a:lnTo>
                  <a:cubicBezTo>
                    <a:pt x="1384" y="269"/>
                    <a:pt x="1401" y="275"/>
                    <a:pt x="1412" y="286"/>
                  </a:cubicBezTo>
                  <a:cubicBezTo>
                    <a:pt x="1417" y="286"/>
                    <a:pt x="1422" y="288"/>
                    <a:pt x="1424" y="288"/>
                  </a:cubicBezTo>
                  <a:cubicBezTo>
                    <a:pt x="1427" y="288"/>
                    <a:pt x="1429" y="286"/>
                    <a:pt x="1429" y="281"/>
                  </a:cubicBezTo>
                  <a:cubicBezTo>
                    <a:pt x="1440" y="331"/>
                    <a:pt x="1506" y="314"/>
                    <a:pt x="1512" y="364"/>
                  </a:cubicBezTo>
                  <a:lnTo>
                    <a:pt x="1512" y="364"/>
                  </a:lnTo>
                  <a:cubicBezTo>
                    <a:pt x="1512" y="362"/>
                    <a:pt x="1509" y="360"/>
                    <a:pt x="1508" y="360"/>
                  </a:cubicBezTo>
                  <a:cubicBezTo>
                    <a:pt x="1506" y="360"/>
                    <a:pt x="1504" y="362"/>
                    <a:pt x="1507" y="365"/>
                  </a:cubicBezTo>
                  <a:lnTo>
                    <a:pt x="1529" y="381"/>
                  </a:lnTo>
                  <a:cubicBezTo>
                    <a:pt x="1535" y="370"/>
                    <a:pt x="1535" y="376"/>
                    <a:pt x="1535" y="365"/>
                  </a:cubicBezTo>
                  <a:cubicBezTo>
                    <a:pt x="1541" y="365"/>
                    <a:pt x="1552" y="365"/>
                    <a:pt x="1557" y="370"/>
                  </a:cubicBezTo>
                  <a:cubicBezTo>
                    <a:pt x="1555" y="370"/>
                    <a:pt x="1553" y="369"/>
                    <a:pt x="1552" y="369"/>
                  </a:cubicBezTo>
                  <a:cubicBezTo>
                    <a:pt x="1542" y="369"/>
                    <a:pt x="1546" y="383"/>
                    <a:pt x="1546" y="393"/>
                  </a:cubicBezTo>
                  <a:cubicBezTo>
                    <a:pt x="1546" y="387"/>
                    <a:pt x="1552" y="387"/>
                    <a:pt x="1552" y="387"/>
                  </a:cubicBezTo>
                  <a:cubicBezTo>
                    <a:pt x="1552" y="393"/>
                    <a:pt x="1553" y="394"/>
                    <a:pt x="1554" y="394"/>
                  </a:cubicBezTo>
                  <a:cubicBezTo>
                    <a:pt x="1558" y="394"/>
                    <a:pt x="1563" y="388"/>
                    <a:pt x="1569" y="388"/>
                  </a:cubicBezTo>
                  <a:cubicBezTo>
                    <a:pt x="1573" y="388"/>
                    <a:pt x="1577" y="390"/>
                    <a:pt x="1580" y="398"/>
                  </a:cubicBezTo>
                  <a:lnTo>
                    <a:pt x="1574" y="404"/>
                  </a:lnTo>
                  <a:cubicBezTo>
                    <a:pt x="1580" y="409"/>
                    <a:pt x="1591" y="409"/>
                    <a:pt x="1597" y="415"/>
                  </a:cubicBezTo>
                  <a:cubicBezTo>
                    <a:pt x="1594" y="419"/>
                    <a:pt x="1592" y="420"/>
                    <a:pt x="1590" y="420"/>
                  </a:cubicBezTo>
                  <a:cubicBezTo>
                    <a:pt x="1588" y="420"/>
                    <a:pt x="1586" y="419"/>
                    <a:pt x="1584" y="419"/>
                  </a:cubicBezTo>
                  <a:cubicBezTo>
                    <a:pt x="1582" y="419"/>
                    <a:pt x="1581" y="419"/>
                    <a:pt x="1580" y="421"/>
                  </a:cubicBezTo>
                  <a:cubicBezTo>
                    <a:pt x="1585" y="426"/>
                    <a:pt x="1613" y="426"/>
                    <a:pt x="1608" y="443"/>
                  </a:cubicBezTo>
                  <a:cubicBezTo>
                    <a:pt x="1602" y="437"/>
                    <a:pt x="1597" y="432"/>
                    <a:pt x="1591" y="432"/>
                  </a:cubicBezTo>
                  <a:lnTo>
                    <a:pt x="1591" y="432"/>
                  </a:lnTo>
                  <a:cubicBezTo>
                    <a:pt x="1591" y="449"/>
                    <a:pt x="1591" y="449"/>
                    <a:pt x="1597" y="460"/>
                  </a:cubicBezTo>
                  <a:cubicBezTo>
                    <a:pt x="1602" y="465"/>
                    <a:pt x="1602" y="471"/>
                    <a:pt x="1602" y="477"/>
                  </a:cubicBezTo>
                  <a:lnTo>
                    <a:pt x="1602" y="471"/>
                  </a:lnTo>
                  <a:cubicBezTo>
                    <a:pt x="1606" y="471"/>
                    <a:pt x="1609" y="470"/>
                    <a:pt x="1612" y="470"/>
                  </a:cubicBezTo>
                  <a:cubicBezTo>
                    <a:pt x="1640" y="470"/>
                    <a:pt x="1633" y="494"/>
                    <a:pt x="1658" y="505"/>
                  </a:cubicBezTo>
                  <a:cubicBezTo>
                    <a:pt x="1649" y="501"/>
                    <a:pt x="1645" y="500"/>
                    <a:pt x="1643" y="500"/>
                  </a:cubicBezTo>
                  <a:lnTo>
                    <a:pt x="1643" y="500"/>
                  </a:lnTo>
                  <a:cubicBezTo>
                    <a:pt x="1638" y="500"/>
                    <a:pt x="1643" y="506"/>
                    <a:pt x="1636" y="510"/>
                  </a:cubicBezTo>
                  <a:cubicBezTo>
                    <a:pt x="1630" y="521"/>
                    <a:pt x="1630" y="527"/>
                    <a:pt x="1630" y="527"/>
                  </a:cubicBezTo>
                  <a:cubicBezTo>
                    <a:pt x="1641" y="533"/>
                    <a:pt x="1630" y="549"/>
                    <a:pt x="1653" y="555"/>
                  </a:cubicBezTo>
                  <a:cubicBezTo>
                    <a:pt x="1647" y="555"/>
                    <a:pt x="1653" y="561"/>
                    <a:pt x="1647" y="566"/>
                  </a:cubicBezTo>
                  <a:cubicBezTo>
                    <a:pt x="1653" y="566"/>
                    <a:pt x="1653" y="561"/>
                    <a:pt x="1653" y="561"/>
                  </a:cubicBezTo>
                  <a:cubicBezTo>
                    <a:pt x="1669" y="566"/>
                    <a:pt x="1669" y="577"/>
                    <a:pt x="1669" y="594"/>
                  </a:cubicBezTo>
                  <a:cubicBezTo>
                    <a:pt x="1658" y="583"/>
                    <a:pt x="1653" y="589"/>
                    <a:pt x="1636" y="566"/>
                  </a:cubicBezTo>
                  <a:lnTo>
                    <a:pt x="1636" y="566"/>
                  </a:lnTo>
                  <a:lnTo>
                    <a:pt x="1653" y="572"/>
                  </a:lnTo>
                  <a:cubicBezTo>
                    <a:pt x="1653" y="572"/>
                    <a:pt x="1653" y="572"/>
                    <a:pt x="1647" y="566"/>
                  </a:cubicBezTo>
                  <a:cubicBezTo>
                    <a:pt x="1630" y="555"/>
                    <a:pt x="1630" y="555"/>
                    <a:pt x="1613" y="549"/>
                  </a:cubicBezTo>
                  <a:cubicBezTo>
                    <a:pt x="1597" y="544"/>
                    <a:pt x="1574" y="516"/>
                    <a:pt x="1580" y="505"/>
                  </a:cubicBezTo>
                  <a:cubicBezTo>
                    <a:pt x="1569" y="505"/>
                    <a:pt x="1552" y="505"/>
                    <a:pt x="1541" y="493"/>
                  </a:cubicBezTo>
                  <a:cubicBezTo>
                    <a:pt x="1541" y="488"/>
                    <a:pt x="1546" y="488"/>
                    <a:pt x="1552" y="488"/>
                  </a:cubicBezTo>
                  <a:cubicBezTo>
                    <a:pt x="1513" y="454"/>
                    <a:pt x="1485" y="465"/>
                    <a:pt x="1462" y="443"/>
                  </a:cubicBezTo>
                  <a:cubicBezTo>
                    <a:pt x="1462" y="440"/>
                    <a:pt x="1462" y="436"/>
                    <a:pt x="1461" y="434"/>
                  </a:cubicBezTo>
                  <a:lnTo>
                    <a:pt x="1461" y="434"/>
                  </a:lnTo>
                  <a:cubicBezTo>
                    <a:pt x="1492" y="450"/>
                    <a:pt x="1518" y="465"/>
                    <a:pt x="1518" y="465"/>
                  </a:cubicBezTo>
                  <a:cubicBezTo>
                    <a:pt x="1524" y="454"/>
                    <a:pt x="1496" y="437"/>
                    <a:pt x="1524" y="432"/>
                  </a:cubicBezTo>
                  <a:cubicBezTo>
                    <a:pt x="1501" y="426"/>
                    <a:pt x="1451" y="426"/>
                    <a:pt x="1429" y="409"/>
                  </a:cubicBezTo>
                  <a:cubicBezTo>
                    <a:pt x="1429" y="409"/>
                    <a:pt x="1423" y="409"/>
                    <a:pt x="1423" y="404"/>
                  </a:cubicBezTo>
                  <a:lnTo>
                    <a:pt x="1429" y="404"/>
                  </a:lnTo>
                  <a:cubicBezTo>
                    <a:pt x="1423" y="404"/>
                    <a:pt x="1417" y="398"/>
                    <a:pt x="1412" y="398"/>
                  </a:cubicBezTo>
                  <a:cubicBezTo>
                    <a:pt x="1401" y="393"/>
                    <a:pt x="1395" y="393"/>
                    <a:pt x="1389" y="387"/>
                  </a:cubicBezTo>
                  <a:cubicBezTo>
                    <a:pt x="1389" y="376"/>
                    <a:pt x="1356" y="370"/>
                    <a:pt x="1345" y="365"/>
                  </a:cubicBezTo>
                  <a:cubicBezTo>
                    <a:pt x="1339" y="381"/>
                    <a:pt x="1322" y="370"/>
                    <a:pt x="1333" y="387"/>
                  </a:cubicBezTo>
                  <a:lnTo>
                    <a:pt x="1356" y="387"/>
                  </a:lnTo>
                  <a:lnTo>
                    <a:pt x="1356" y="393"/>
                  </a:lnTo>
                  <a:cubicBezTo>
                    <a:pt x="1361" y="393"/>
                    <a:pt x="1378" y="398"/>
                    <a:pt x="1389" y="404"/>
                  </a:cubicBezTo>
                  <a:cubicBezTo>
                    <a:pt x="1378" y="404"/>
                    <a:pt x="1361" y="404"/>
                    <a:pt x="1350" y="393"/>
                  </a:cubicBezTo>
                  <a:cubicBezTo>
                    <a:pt x="1339" y="398"/>
                    <a:pt x="1328" y="404"/>
                    <a:pt x="1322" y="409"/>
                  </a:cubicBezTo>
                  <a:cubicBezTo>
                    <a:pt x="1311" y="381"/>
                    <a:pt x="1272" y="365"/>
                    <a:pt x="1272" y="353"/>
                  </a:cubicBezTo>
                  <a:cubicBezTo>
                    <a:pt x="1244" y="350"/>
                    <a:pt x="1213" y="346"/>
                    <a:pt x="1186" y="346"/>
                  </a:cubicBezTo>
                  <a:cubicBezTo>
                    <a:pt x="1164" y="346"/>
                    <a:pt x="1144" y="349"/>
                    <a:pt x="1132" y="359"/>
                  </a:cubicBezTo>
                  <a:cubicBezTo>
                    <a:pt x="1120" y="359"/>
                    <a:pt x="1115" y="348"/>
                    <a:pt x="1115" y="342"/>
                  </a:cubicBezTo>
                  <a:lnTo>
                    <a:pt x="1132" y="342"/>
                  </a:lnTo>
                  <a:cubicBezTo>
                    <a:pt x="1123" y="342"/>
                    <a:pt x="1109" y="341"/>
                    <a:pt x="1096" y="341"/>
                  </a:cubicBezTo>
                  <a:cubicBezTo>
                    <a:pt x="1075" y="341"/>
                    <a:pt x="1054" y="343"/>
                    <a:pt x="1048" y="353"/>
                  </a:cubicBezTo>
                  <a:cubicBezTo>
                    <a:pt x="1020" y="342"/>
                    <a:pt x="1070" y="337"/>
                    <a:pt x="1025" y="337"/>
                  </a:cubicBezTo>
                  <a:lnTo>
                    <a:pt x="1031" y="331"/>
                  </a:lnTo>
                  <a:cubicBezTo>
                    <a:pt x="1015" y="326"/>
                    <a:pt x="1000" y="324"/>
                    <a:pt x="986" y="324"/>
                  </a:cubicBezTo>
                  <a:cubicBezTo>
                    <a:pt x="933" y="324"/>
                    <a:pt x="891" y="353"/>
                    <a:pt x="832" y="353"/>
                  </a:cubicBezTo>
                  <a:cubicBezTo>
                    <a:pt x="819" y="353"/>
                    <a:pt x="805" y="351"/>
                    <a:pt x="791" y="348"/>
                  </a:cubicBezTo>
                  <a:lnTo>
                    <a:pt x="791" y="348"/>
                  </a:lnTo>
                  <a:cubicBezTo>
                    <a:pt x="697" y="351"/>
                    <a:pt x="595" y="394"/>
                    <a:pt x="509" y="394"/>
                  </a:cubicBezTo>
                  <a:cubicBezTo>
                    <a:pt x="500" y="394"/>
                    <a:pt x="491" y="394"/>
                    <a:pt x="482" y="393"/>
                  </a:cubicBezTo>
                  <a:cubicBezTo>
                    <a:pt x="465" y="393"/>
                    <a:pt x="465" y="398"/>
                    <a:pt x="448" y="398"/>
                  </a:cubicBezTo>
                  <a:cubicBezTo>
                    <a:pt x="448" y="393"/>
                    <a:pt x="448" y="387"/>
                    <a:pt x="448" y="381"/>
                  </a:cubicBezTo>
                  <a:lnTo>
                    <a:pt x="415" y="376"/>
                  </a:lnTo>
                  <a:cubicBezTo>
                    <a:pt x="370" y="359"/>
                    <a:pt x="376" y="303"/>
                    <a:pt x="314" y="286"/>
                  </a:cubicBezTo>
                  <a:lnTo>
                    <a:pt x="314" y="297"/>
                  </a:lnTo>
                  <a:cubicBezTo>
                    <a:pt x="297" y="286"/>
                    <a:pt x="258" y="264"/>
                    <a:pt x="264" y="258"/>
                  </a:cubicBezTo>
                  <a:lnTo>
                    <a:pt x="264" y="258"/>
                  </a:lnTo>
                  <a:cubicBezTo>
                    <a:pt x="264" y="258"/>
                    <a:pt x="261" y="260"/>
                    <a:pt x="258" y="260"/>
                  </a:cubicBezTo>
                  <a:cubicBezTo>
                    <a:pt x="255" y="260"/>
                    <a:pt x="252" y="258"/>
                    <a:pt x="252" y="253"/>
                  </a:cubicBezTo>
                  <a:lnTo>
                    <a:pt x="252" y="247"/>
                  </a:lnTo>
                  <a:lnTo>
                    <a:pt x="213" y="236"/>
                  </a:lnTo>
                  <a:cubicBezTo>
                    <a:pt x="222" y="231"/>
                    <a:pt x="228" y="223"/>
                    <a:pt x="232" y="223"/>
                  </a:cubicBezTo>
                  <a:cubicBezTo>
                    <a:pt x="233" y="223"/>
                    <a:pt x="235" y="224"/>
                    <a:pt x="236" y="225"/>
                  </a:cubicBezTo>
                  <a:cubicBezTo>
                    <a:pt x="236" y="226"/>
                    <a:pt x="236" y="227"/>
                    <a:pt x="235" y="228"/>
                  </a:cubicBezTo>
                  <a:lnTo>
                    <a:pt x="235" y="228"/>
                  </a:lnTo>
                  <a:cubicBezTo>
                    <a:pt x="248" y="224"/>
                    <a:pt x="268" y="223"/>
                    <a:pt x="258" y="213"/>
                  </a:cubicBezTo>
                  <a:lnTo>
                    <a:pt x="258" y="213"/>
                  </a:lnTo>
                  <a:cubicBezTo>
                    <a:pt x="261" y="214"/>
                    <a:pt x="264" y="215"/>
                    <a:pt x="267" y="215"/>
                  </a:cubicBezTo>
                  <a:cubicBezTo>
                    <a:pt x="281" y="215"/>
                    <a:pt x="290" y="207"/>
                    <a:pt x="301" y="207"/>
                  </a:cubicBezTo>
                  <a:cubicBezTo>
                    <a:pt x="304" y="207"/>
                    <a:pt x="306" y="207"/>
                    <a:pt x="308" y="208"/>
                  </a:cubicBezTo>
                  <a:cubicBezTo>
                    <a:pt x="320" y="191"/>
                    <a:pt x="348" y="208"/>
                    <a:pt x="342" y="185"/>
                  </a:cubicBezTo>
                  <a:lnTo>
                    <a:pt x="342" y="185"/>
                  </a:lnTo>
                  <a:cubicBezTo>
                    <a:pt x="344" y="195"/>
                    <a:pt x="352" y="198"/>
                    <a:pt x="360" y="198"/>
                  </a:cubicBezTo>
                  <a:cubicBezTo>
                    <a:pt x="372" y="198"/>
                    <a:pt x="386" y="192"/>
                    <a:pt x="392" y="185"/>
                  </a:cubicBezTo>
                  <a:cubicBezTo>
                    <a:pt x="392" y="191"/>
                    <a:pt x="404" y="185"/>
                    <a:pt x="404" y="197"/>
                  </a:cubicBezTo>
                  <a:cubicBezTo>
                    <a:pt x="415" y="191"/>
                    <a:pt x="426" y="185"/>
                    <a:pt x="420" y="174"/>
                  </a:cubicBezTo>
                  <a:lnTo>
                    <a:pt x="420" y="174"/>
                  </a:lnTo>
                  <a:cubicBezTo>
                    <a:pt x="427" y="179"/>
                    <a:pt x="433" y="180"/>
                    <a:pt x="438" y="180"/>
                  </a:cubicBezTo>
                  <a:cubicBezTo>
                    <a:pt x="454" y="180"/>
                    <a:pt x="466" y="166"/>
                    <a:pt x="478" y="166"/>
                  </a:cubicBezTo>
                  <a:cubicBezTo>
                    <a:pt x="483" y="166"/>
                    <a:pt x="488" y="168"/>
                    <a:pt x="493" y="174"/>
                  </a:cubicBezTo>
                  <a:cubicBezTo>
                    <a:pt x="532" y="157"/>
                    <a:pt x="566" y="141"/>
                    <a:pt x="605" y="129"/>
                  </a:cubicBezTo>
                  <a:lnTo>
                    <a:pt x="605" y="129"/>
                  </a:lnTo>
                  <a:cubicBezTo>
                    <a:pt x="605" y="152"/>
                    <a:pt x="560" y="141"/>
                    <a:pt x="566" y="157"/>
                  </a:cubicBezTo>
                  <a:cubicBezTo>
                    <a:pt x="600" y="146"/>
                    <a:pt x="616" y="124"/>
                    <a:pt x="656" y="124"/>
                  </a:cubicBezTo>
                  <a:cubicBezTo>
                    <a:pt x="667" y="124"/>
                    <a:pt x="650" y="135"/>
                    <a:pt x="650" y="141"/>
                  </a:cubicBezTo>
                  <a:cubicBezTo>
                    <a:pt x="684" y="124"/>
                    <a:pt x="717" y="129"/>
                    <a:pt x="745" y="118"/>
                  </a:cubicBezTo>
                  <a:lnTo>
                    <a:pt x="745" y="118"/>
                  </a:lnTo>
                  <a:cubicBezTo>
                    <a:pt x="745" y="118"/>
                    <a:pt x="745" y="124"/>
                    <a:pt x="740" y="124"/>
                  </a:cubicBezTo>
                  <a:cubicBezTo>
                    <a:pt x="745" y="124"/>
                    <a:pt x="756" y="124"/>
                    <a:pt x="751" y="118"/>
                  </a:cubicBezTo>
                  <a:lnTo>
                    <a:pt x="745" y="118"/>
                  </a:lnTo>
                  <a:cubicBezTo>
                    <a:pt x="734" y="107"/>
                    <a:pt x="768" y="90"/>
                    <a:pt x="773" y="79"/>
                  </a:cubicBezTo>
                  <a:close/>
                  <a:moveTo>
                    <a:pt x="1669" y="600"/>
                  </a:moveTo>
                  <a:cubicBezTo>
                    <a:pt x="1669" y="605"/>
                    <a:pt x="1675" y="605"/>
                    <a:pt x="1675" y="605"/>
                  </a:cubicBezTo>
                  <a:lnTo>
                    <a:pt x="1669" y="605"/>
                  </a:lnTo>
                  <a:cubicBezTo>
                    <a:pt x="1669" y="605"/>
                    <a:pt x="1669" y="600"/>
                    <a:pt x="1669" y="600"/>
                  </a:cubicBezTo>
                  <a:close/>
                  <a:moveTo>
                    <a:pt x="1748" y="664"/>
                  </a:moveTo>
                  <a:lnTo>
                    <a:pt x="1748" y="664"/>
                  </a:lnTo>
                  <a:cubicBezTo>
                    <a:pt x="1748" y="665"/>
                    <a:pt x="1748" y="666"/>
                    <a:pt x="1748" y="667"/>
                  </a:cubicBezTo>
                  <a:cubicBezTo>
                    <a:pt x="1750" y="665"/>
                    <a:pt x="1750" y="664"/>
                    <a:pt x="1748" y="664"/>
                  </a:cubicBezTo>
                  <a:close/>
                  <a:moveTo>
                    <a:pt x="1814" y="793"/>
                  </a:moveTo>
                  <a:cubicBezTo>
                    <a:pt x="1814" y="794"/>
                    <a:pt x="1815" y="795"/>
                    <a:pt x="1815" y="796"/>
                  </a:cubicBezTo>
                  <a:cubicBezTo>
                    <a:pt x="1815" y="795"/>
                    <a:pt x="1815" y="794"/>
                    <a:pt x="1814" y="793"/>
                  </a:cubicBezTo>
                  <a:close/>
                  <a:moveTo>
                    <a:pt x="142" y="1282"/>
                  </a:moveTo>
                  <a:cubicBezTo>
                    <a:pt x="139" y="1282"/>
                    <a:pt x="138" y="1285"/>
                    <a:pt x="137" y="1286"/>
                  </a:cubicBezTo>
                  <a:lnTo>
                    <a:pt x="137" y="1286"/>
                  </a:lnTo>
                  <a:lnTo>
                    <a:pt x="146" y="1283"/>
                  </a:lnTo>
                  <a:cubicBezTo>
                    <a:pt x="144" y="1282"/>
                    <a:pt x="143" y="1282"/>
                    <a:pt x="142" y="1282"/>
                  </a:cubicBezTo>
                  <a:close/>
                  <a:moveTo>
                    <a:pt x="409" y="1457"/>
                  </a:moveTo>
                  <a:cubicBezTo>
                    <a:pt x="409" y="1459"/>
                    <a:pt x="410" y="1461"/>
                    <a:pt x="410" y="1462"/>
                  </a:cubicBezTo>
                  <a:lnTo>
                    <a:pt x="410" y="1462"/>
                  </a:lnTo>
                  <a:cubicBezTo>
                    <a:pt x="410" y="1460"/>
                    <a:pt x="409" y="1459"/>
                    <a:pt x="409" y="1457"/>
                  </a:cubicBezTo>
                  <a:close/>
                  <a:moveTo>
                    <a:pt x="1448" y="1482"/>
                  </a:moveTo>
                  <a:cubicBezTo>
                    <a:pt x="1439" y="1483"/>
                    <a:pt x="1441" y="1484"/>
                    <a:pt x="1444" y="1486"/>
                  </a:cubicBezTo>
                  <a:lnTo>
                    <a:pt x="1444" y="1486"/>
                  </a:lnTo>
                  <a:cubicBezTo>
                    <a:pt x="1445" y="1485"/>
                    <a:pt x="1447" y="1483"/>
                    <a:pt x="1448" y="1482"/>
                  </a:cubicBezTo>
                  <a:close/>
                  <a:moveTo>
                    <a:pt x="1444" y="1486"/>
                  </a:moveTo>
                  <a:lnTo>
                    <a:pt x="1444" y="1486"/>
                  </a:lnTo>
                  <a:cubicBezTo>
                    <a:pt x="1441" y="1489"/>
                    <a:pt x="1437" y="1493"/>
                    <a:pt x="1434" y="1496"/>
                  </a:cubicBezTo>
                  <a:cubicBezTo>
                    <a:pt x="1452" y="1491"/>
                    <a:pt x="1448" y="1488"/>
                    <a:pt x="1444" y="1486"/>
                  </a:cubicBezTo>
                  <a:close/>
                  <a:moveTo>
                    <a:pt x="101" y="2067"/>
                  </a:moveTo>
                  <a:cubicBezTo>
                    <a:pt x="101" y="2067"/>
                    <a:pt x="101" y="2073"/>
                    <a:pt x="101" y="2078"/>
                  </a:cubicBezTo>
                  <a:cubicBezTo>
                    <a:pt x="99" y="2080"/>
                    <a:pt x="97" y="2081"/>
                    <a:pt x="96" y="2081"/>
                  </a:cubicBezTo>
                  <a:cubicBezTo>
                    <a:pt x="92" y="2081"/>
                    <a:pt x="90" y="2078"/>
                    <a:pt x="90" y="2078"/>
                  </a:cubicBezTo>
                  <a:cubicBezTo>
                    <a:pt x="96" y="2078"/>
                    <a:pt x="96" y="2073"/>
                    <a:pt x="101" y="2067"/>
                  </a:cubicBezTo>
                  <a:close/>
                  <a:moveTo>
                    <a:pt x="12" y="2134"/>
                  </a:moveTo>
                  <a:cubicBezTo>
                    <a:pt x="12" y="2134"/>
                    <a:pt x="12" y="2140"/>
                    <a:pt x="17" y="2146"/>
                  </a:cubicBezTo>
                  <a:cubicBezTo>
                    <a:pt x="12" y="2146"/>
                    <a:pt x="12" y="2140"/>
                    <a:pt x="12" y="2140"/>
                  </a:cubicBezTo>
                  <a:cubicBezTo>
                    <a:pt x="6" y="2134"/>
                    <a:pt x="12" y="2134"/>
                    <a:pt x="12" y="2134"/>
                  </a:cubicBezTo>
                  <a:close/>
                  <a:moveTo>
                    <a:pt x="370" y="2474"/>
                  </a:moveTo>
                  <a:cubicBezTo>
                    <a:pt x="370" y="2474"/>
                    <a:pt x="370" y="2475"/>
                    <a:pt x="370" y="2476"/>
                  </a:cubicBezTo>
                  <a:cubicBezTo>
                    <a:pt x="370" y="2475"/>
                    <a:pt x="370" y="2475"/>
                    <a:pt x="370" y="2474"/>
                  </a:cubicBezTo>
                  <a:close/>
                  <a:moveTo>
                    <a:pt x="72" y="2484"/>
                  </a:moveTo>
                  <a:lnTo>
                    <a:pt x="72" y="2484"/>
                  </a:lnTo>
                  <a:cubicBezTo>
                    <a:pt x="69" y="2487"/>
                    <a:pt x="72" y="2488"/>
                    <a:pt x="73" y="2491"/>
                  </a:cubicBezTo>
                  <a:lnTo>
                    <a:pt x="73" y="2491"/>
                  </a:lnTo>
                  <a:cubicBezTo>
                    <a:pt x="72" y="2488"/>
                    <a:pt x="72" y="2486"/>
                    <a:pt x="72" y="2484"/>
                  </a:cubicBezTo>
                  <a:close/>
                  <a:moveTo>
                    <a:pt x="73" y="2491"/>
                  </a:moveTo>
                  <a:cubicBezTo>
                    <a:pt x="73" y="2491"/>
                    <a:pt x="73" y="2492"/>
                    <a:pt x="73" y="2493"/>
                  </a:cubicBezTo>
                  <a:cubicBezTo>
                    <a:pt x="73" y="2492"/>
                    <a:pt x="73" y="2491"/>
                    <a:pt x="73" y="2491"/>
                  </a:cubicBezTo>
                  <a:close/>
                  <a:moveTo>
                    <a:pt x="465" y="2611"/>
                  </a:moveTo>
                  <a:cubicBezTo>
                    <a:pt x="465" y="2613"/>
                    <a:pt x="465" y="2614"/>
                    <a:pt x="465" y="2616"/>
                  </a:cubicBezTo>
                  <a:cubicBezTo>
                    <a:pt x="465" y="2614"/>
                    <a:pt x="465" y="2612"/>
                    <a:pt x="465" y="2611"/>
                  </a:cubicBezTo>
                  <a:close/>
                  <a:moveTo>
                    <a:pt x="370" y="2638"/>
                  </a:moveTo>
                  <a:cubicBezTo>
                    <a:pt x="370" y="2650"/>
                    <a:pt x="370" y="2655"/>
                    <a:pt x="370" y="2655"/>
                  </a:cubicBezTo>
                  <a:cubicBezTo>
                    <a:pt x="370" y="2655"/>
                    <a:pt x="364" y="2650"/>
                    <a:pt x="364" y="2650"/>
                  </a:cubicBezTo>
                  <a:lnTo>
                    <a:pt x="370" y="2638"/>
                  </a:lnTo>
                  <a:close/>
                  <a:moveTo>
                    <a:pt x="392" y="2666"/>
                  </a:moveTo>
                  <a:cubicBezTo>
                    <a:pt x="392" y="2666"/>
                    <a:pt x="398" y="2666"/>
                    <a:pt x="398" y="2672"/>
                  </a:cubicBezTo>
                  <a:lnTo>
                    <a:pt x="392" y="2672"/>
                  </a:lnTo>
                  <a:cubicBezTo>
                    <a:pt x="392" y="2666"/>
                    <a:pt x="392" y="2666"/>
                    <a:pt x="392" y="2666"/>
                  </a:cubicBezTo>
                  <a:close/>
                  <a:moveTo>
                    <a:pt x="1328" y="2728"/>
                  </a:moveTo>
                  <a:cubicBezTo>
                    <a:pt x="1328" y="2728"/>
                    <a:pt x="1322" y="2731"/>
                    <a:pt x="1321" y="2733"/>
                  </a:cubicBezTo>
                  <a:lnTo>
                    <a:pt x="1321" y="2733"/>
                  </a:lnTo>
                  <a:cubicBezTo>
                    <a:pt x="1324" y="2731"/>
                    <a:pt x="1326" y="2730"/>
                    <a:pt x="1328" y="2728"/>
                  </a:cubicBezTo>
                  <a:close/>
                  <a:moveTo>
                    <a:pt x="398" y="2790"/>
                  </a:moveTo>
                  <a:cubicBezTo>
                    <a:pt x="398" y="2796"/>
                    <a:pt x="398" y="2801"/>
                    <a:pt x="404" y="2807"/>
                  </a:cubicBezTo>
                  <a:cubicBezTo>
                    <a:pt x="398" y="2796"/>
                    <a:pt x="398" y="2795"/>
                    <a:pt x="398" y="2790"/>
                  </a:cubicBezTo>
                  <a:close/>
                  <a:moveTo>
                    <a:pt x="196" y="292"/>
                  </a:moveTo>
                  <a:cubicBezTo>
                    <a:pt x="196" y="303"/>
                    <a:pt x="180" y="297"/>
                    <a:pt x="191" y="314"/>
                  </a:cubicBezTo>
                  <a:cubicBezTo>
                    <a:pt x="211" y="314"/>
                    <a:pt x="195" y="297"/>
                    <a:pt x="207" y="297"/>
                  </a:cubicBezTo>
                  <a:cubicBezTo>
                    <a:pt x="209" y="297"/>
                    <a:pt x="211" y="297"/>
                    <a:pt x="213" y="297"/>
                  </a:cubicBezTo>
                  <a:cubicBezTo>
                    <a:pt x="224" y="314"/>
                    <a:pt x="213" y="320"/>
                    <a:pt x="236" y="325"/>
                  </a:cubicBezTo>
                  <a:cubicBezTo>
                    <a:pt x="236" y="328"/>
                    <a:pt x="234" y="330"/>
                    <a:pt x="231" y="330"/>
                  </a:cubicBezTo>
                  <a:cubicBezTo>
                    <a:pt x="231" y="330"/>
                    <a:pt x="231" y="330"/>
                    <a:pt x="231" y="330"/>
                  </a:cubicBezTo>
                  <a:lnTo>
                    <a:pt x="231" y="330"/>
                  </a:lnTo>
                  <a:cubicBezTo>
                    <a:pt x="247" y="337"/>
                    <a:pt x="260" y="348"/>
                    <a:pt x="269" y="348"/>
                  </a:cubicBezTo>
                  <a:cubicBezTo>
                    <a:pt x="280" y="365"/>
                    <a:pt x="320" y="376"/>
                    <a:pt x="303" y="393"/>
                  </a:cubicBezTo>
                  <a:cubicBezTo>
                    <a:pt x="306" y="391"/>
                    <a:pt x="310" y="390"/>
                    <a:pt x="314" y="390"/>
                  </a:cubicBezTo>
                  <a:cubicBezTo>
                    <a:pt x="325" y="390"/>
                    <a:pt x="339" y="396"/>
                    <a:pt x="348" y="404"/>
                  </a:cubicBezTo>
                  <a:cubicBezTo>
                    <a:pt x="314" y="404"/>
                    <a:pt x="392" y="437"/>
                    <a:pt x="370" y="454"/>
                  </a:cubicBezTo>
                  <a:cubicBezTo>
                    <a:pt x="381" y="454"/>
                    <a:pt x="387" y="454"/>
                    <a:pt x="392" y="460"/>
                  </a:cubicBezTo>
                  <a:cubicBezTo>
                    <a:pt x="409" y="465"/>
                    <a:pt x="420" y="477"/>
                    <a:pt x="437" y="488"/>
                  </a:cubicBezTo>
                  <a:cubicBezTo>
                    <a:pt x="437" y="492"/>
                    <a:pt x="440" y="498"/>
                    <a:pt x="443" y="504"/>
                  </a:cubicBezTo>
                  <a:lnTo>
                    <a:pt x="443" y="504"/>
                  </a:lnTo>
                  <a:cubicBezTo>
                    <a:pt x="443" y="499"/>
                    <a:pt x="443" y="493"/>
                    <a:pt x="448" y="488"/>
                  </a:cubicBezTo>
                  <a:lnTo>
                    <a:pt x="460" y="488"/>
                  </a:lnTo>
                  <a:lnTo>
                    <a:pt x="488" y="482"/>
                  </a:lnTo>
                  <a:cubicBezTo>
                    <a:pt x="510" y="477"/>
                    <a:pt x="510" y="477"/>
                    <a:pt x="521" y="471"/>
                  </a:cubicBezTo>
                  <a:lnTo>
                    <a:pt x="521" y="471"/>
                  </a:lnTo>
                  <a:cubicBezTo>
                    <a:pt x="521" y="471"/>
                    <a:pt x="516" y="477"/>
                    <a:pt x="510" y="477"/>
                  </a:cubicBezTo>
                  <a:cubicBezTo>
                    <a:pt x="532" y="477"/>
                    <a:pt x="538" y="482"/>
                    <a:pt x="555" y="482"/>
                  </a:cubicBezTo>
                  <a:cubicBezTo>
                    <a:pt x="555" y="465"/>
                    <a:pt x="583" y="454"/>
                    <a:pt x="600" y="437"/>
                  </a:cubicBezTo>
                  <a:lnTo>
                    <a:pt x="600" y="437"/>
                  </a:lnTo>
                  <a:cubicBezTo>
                    <a:pt x="628" y="454"/>
                    <a:pt x="588" y="460"/>
                    <a:pt x="600" y="477"/>
                  </a:cubicBezTo>
                  <a:cubicBezTo>
                    <a:pt x="594" y="465"/>
                    <a:pt x="639" y="454"/>
                    <a:pt x="628" y="443"/>
                  </a:cubicBezTo>
                  <a:lnTo>
                    <a:pt x="628" y="443"/>
                  </a:lnTo>
                  <a:cubicBezTo>
                    <a:pt x="650" y="454"/>
                    <a:pt x="644" y="449"/>
                    <a:pt x="656" y="460"/>
                  </a:cubicBezTo>
                  <a:cubicBezTo>
                    <a:pt x="656" y="437"/>
                    <a:pt x="672" y="454"/>
                    <a:pt x="689" y="437"/>
                  </a:cubicBezTo>
                  <a:cubicBezTo>
                    <a:pt x="709" y="441"/>
                    <a:pt x="707" y="448"/>
                    <a:pt x="713" y="448"/>
                  </a:cubicBezTo>
                  <a:cubicBezTo>
                    <a:pt x="715" y="448"/>
                    <a:pt x="720" y="447"/>
                    <a:pt x="728" y="443"/>
                  </a:cubicBezTo>
                  <a:lnTo>
                    <a:pt x="728" y="443"/>
                  </a:lnTo>
                  <a:cubicBezTo>
                    <a:pt x="740" y="449"/>
                    <a:pt x="717" y="460"/>
                    <a:pt x="717" y="460"/>
                  </a:cubicBezTo>
                  <a:cubicBezTo>
                    <a:pt x="745" y="460"/>
                    <a:pt x="728" y="443"/>
                    <a:pt x="734" y="432"/>
                  </a:cubicBezTo>
                  <a:cubicBezTo>
                    <a:pt x="741" y="430"/>
                    <a:pt x="745" y="429"/>
                    <a:pt x="749" y="429"/>
                  </a:cubicBezTo>
                  <a:cubicBezTo>
                    <a:pt x="762" y="429"/>
                    <a:pt x="753" y="444"/>
                    <a:pt x="762" y="449"/>
                  </a:cubicBezTo>
                  <a:cubicBezTo>
                    <a:pt x="784" y="443"/>
                    <a:pt x="801" y="426"/>
                    <a:pt x="818" y="421"/>
                  </a:cubicBezTo>
                  <a:cubicBezTo>
                    <a:pt x="818" y="426"/>
                    <a:pt x="824" y="426"/>
                    <a:pt x="818" y="432"/>
                  </a:cubicBezTo>
                  <a:cubicBezTo>
                    <a:pt x="840" y="415"/>
                    <a:pt x="885" y="426"/>
                    <a:pt x="913" y="409"/>
                  </a:cubicBezTo>
                  <a:lnTo>
                    <a:pt x="919" y="409"/>
                  </a:lnTo>
                  <a:cubicBezTo>
                    <a:pt x="913" y="404"/>
                    <a:pt x="913" y="393"/>
                    <a:pt x="913" y="387"/>
                  </a:cubicBezTo>
                  <a:cubicBezTo>
                    <a:pt x="921" y="387"/>
                    <a:pt x="931" y="382"/>
                    <a:pt x="937" y="382"/>
                  </a:cubicBezTo>
                  <a:cubicBezTo>
                    <a:pt x="939" y="382"/>
                    <a:pt x="941" y="383"/>
                    <a:pt x="941" y="387"/>
                  </a:cubicBezTo>
                  <a:cubicBezTo>
                    <a:pt x="936" y="387"/>
                    <a:pt x="936" y="393"/>
                    <a:pt x="930" y="398"/>
                  </a:cubicBezTo>
                  <a:lnTo>
                    <a:pt x="947" y="393"/>
                  </a:lnTo>
                  <a:lnTo>
                    <a:pt x="947" y="393"/>
                  </a:lnTo>
                  <a:cubicBezTo>
                    <a:pt x="958" y="409"/>
                    <a:pt x="924" y="398"/>
                    <a:pt x="924" y="409"/>
                  </a:cubicBezTo>
                  <a:cubicBezTo>
                    <a:pt x="947" y="405"/>
                    <a:pt x="973" y="397"/>
                    <a:pt x="995" y="397"/>
                  </a:cubicBezTo>
                  <a:cubicBezTo>
                    <a:pt x="1000" y="397"/>
                    <a:pt x="1004" y="397"/>
                    <a:pt x="1008" y="398"/>
                  </a:cubicBezTo>
                  <a:cubicBezTo>
                    <a:pt x="1008" y="407"/>
                    <a:pt x="996" y="407"/>
                    <a:pt x="987" y="407"/>
                  </a:cubicBezTo>
                  <a:cubicBezTo>
                    <a:pt x="978" y="407"/>
                    <a:pt x="972" y="407"/>
                    <a:pt x="986" y="415"/>
                  </a:cubicBezTo>
                  <a:lnTo>
                    <a:pt x="952" y="409"/>
                  </a:lnTo>
                  <a:lnTo>
                    <a:pt x="952" y="409"/>
                  </a:lnTo>
                  <a:cubicBezTo>
                    <a:pt x="960" y="417"/>
                    <a:pt x="960" y="419"/>
                    <a:pt x="957" y="419"/>
                  </a:cubicBezTo>
                  <a:cubicBezTo>
                    <a:pt x="955" y="419"/>
                    <a:pt x="952" y="418"/>
                    <a:pt x="950" y="418"/>
                  </a:cubicBezTo>
                  <a:cubicBezTo>
                    <a:pt x="945" y="418"/>
                    <a:pt x="943" y="420"/>
                    <a:pt x="952" y="432"/>
                  </a:cubicBezTo>
                  <a:cubicBezTo>
                    <a:pt x="962" y="433"/>
                    <a:pt x="970" y="433"/>
                    <a:pt x="976" y="433"/>
                  </a:cubicBezTo>
                  <a:cubicBezTo>
                    <a:pt x="995" y="433"/>
                    <a:pt x="1005" y="430"/>
                    <a:pt x="1024" y="430"/>
                  </a:cubicBezTo>
                  <a:cubicBezTo>
                    <a:pt x="1030" y="430"/>
                    <a:pt x="1038" y="431"/>
                    <a:pt x="1048" y="432"/>
                  </a:cubicBezTo>
                  <a:cubicBezTo>
                    <a:pt x="1059" y="426"/>
                    <a:pt x="1042" y="421"/>
                    <a:pt x="1053" y="415"/>
                  </a:cubicBezTo>
                  <a:cubicBezTo>
                    <a:pt x="1059" y="414"/>
                    <a:pt x="1064" y="414"/>
                    <a:pt x="1068" y="414"/>
                  </a:cubicBezTo>
                  <a:cubicBezTo>
                    <a:pt x="1106" y="414"/>
                    <a:pt x="1104" y="446"/>
                    <a:pt x="1128" y="446"/>
                  </a:cubicBezTo>
                  <a:cubicBezTo>
                    <a:pt x="1132" y="446"/>
                    <a:pt x="1137" y="445"/>
                    <a:pt x="1143" y="443"/>
                  </a:cubicBezTo>
                  <a:cubicBezTo>
                    <a:pt x="1151" y="435"/>
                    <a:pt x="1158" y="425"/>
                    <a:pt x="1172" y="425"/>
                  </a:cubicBezTo>
                  <a:cubicBezTo>
                    <a:pt x="1178" y="425"/>
                    <a:pt x="1185" y="427"/>
                    <a:pt x="1193" y="432"/>
                  </a:cubicBezTo>
                  <a:lnTo>
                    <a:pt x="1182" y="443"/>
                  </a:lnTo>
                  <a:cubicBezTo>
                    <a:pt x="1189" y="445"/>
                    <a:pt x="1194" y="446"/>
                    <a:pt x="1199" y="446"/>
                  </a:cubicBezTo>
                  <a:cubicBezTo>
                    <a:pt x="1213" y="446"/>
                    <a:pt x="1216" y="438"/>
                    <a:pt x="1228" y="438"/>
                  </a:cubicBezTo>
                  <a:cubicBezTo>
                    <a:pt x="1233" y="438"/>
                    <a:pt x="1240" y="439"/>
                    <a:pt x="1249" y="443"/>
                  </a:cubicBezTo>
                  <a:cubicBezTo>
                    <a:pt x="1244" y="446"/>
                    <a:pt x="1235" y="446"/>
                    <a:pt x="1229" y="446"/>
                  </a:cubicBezTo>
                  <a:cubicBezTo>
                    <a:pt x="1223" y="446"/>
                    <a:pt x="1219" y="446"/>
                    <a:pt x="1221" y="449"/>
                  </a:cubicBezTo>
                  <a:cubicBezTo>
                    <a:pt x="1228" y="453"/>
                    <a:pt x="1232" y="455"/>
                    <a:pt x="1236" y="455"/>
                  </a:cubicBezTo>
                  <a:cubicBezTo>
                    <a:pt x="1244" y="455"/>
                    <a:pt x="1248" y="448"/>
                    <a:pt x="1259" y="448"/>
                  </a:cubicBezTo>
                  <a:cubicBezTo>
                    <a:pt x="1261" y="448"/>
                    <a:pt x="1264" y="448"/>
                    <a:pt x="1266" y="449"/>
                  </a:cubicBezTo>
                  <a:lnTo>
                    <a:pt x="1266" y="465"/>
                  </a:lnTo>
                  <a:cubicBezTo>
                    <a:pt x="1305" y="471"/>
                    <a:pt x="1356" y="477"/>
                    <a:pt x="1401" y="493"/>
                  </a:cubicBezTo>
                  <a:cubicBezTo>
                    <a:pt x="1395" y="493"/>
                    <a:pt x="1389" y="499"/>
                    <a:pt x="1395" y="505"/>
                  </a:cubicBezTo>
                  <a:cubicBezTo>
                    <a:pt x="1451" y="521"/>
                    <a:pt x="1507" y="566"/>
                    <a:pt x="1541" y="611"/>
                  </a:cubicBezTo>
                  <a:lnTo>
                    <a:pt x="1569" y="611"/>
                  </a:lnTo>
                  <a:cubicBezTo>
                    <a:pt x="1569" y="617"/>
                    <a:pt x="1569" y="622"/>
                    <a:pt x="1563" y="622"/>
                  </a:cubicBezTo>
                  <a:cubicBezTo>
                    <a:pt x="1566" y="627"/>
                    <a:pt x="1568" y="629"/>
                    <a:pt x="1569" y="629"/>
                  </a:cubicBezTo>
                  <a:cubicBezTo>
                    <a:pt x="1572" y="629"/>
                    <a:pt x="1572" y="617"/>
                    <a:pt x="1580" y="617"/>
                  </a:cubicBezTo>
                  <a:cubicBezTo>
                    <a:pt x="1589" y="626"/>
                    <a:pt x="1591" y="635"/>
                    <a:pt x="1585" y="635"/>
                  </a:cubicBezTo>
                  <a:cubicBezTo>
                    <a:pt x="1583" y="635"/>
                    <a:pt x="1582" y="635"/>
                    <a:pt x="1580" y="634"/>
                  </a:cubicBezTo>
                  <a:lnTo>
                    <a:pt x="1580" y="634"/>
                  </a:lnTo>
                  <a:cubicBezTo>
                    <a:pt x="1613" y="650"/>
                    <a:pt x="1675" y="701"/>
                    <a:pt x="1681" y="746"/>
                  </a:cubicBezTo>
                  <a:lnTo>
                    <a:pt x="1669" y="746"/>
                  </a:lnTo>
                  <a:cubicBezTo>
                    <a:pt x="1681" y="774"/>
                    <a:pt x="1709" y="762"/>
                    <a:pt x="1714" y="790"/>
                  </a:cubicBezTo>
                  <a:cubicBezTo>
                    <a:pt x="1714" y="796"/>
                    <a:pt x="1714" y="796"/>
                    <a:pt x="1714" y="796"/>
                  </a:cubicBezTo>
                  <a:lnTo>
                    <a:pt x="1709" y="790"/>
                  </a:lnTo>
                  <a:lnTo>
                    <a:pt x="1709" y="790"/>
                  </a:lnTo>
                  <a:cubicBezTo>
                    <a:pt x="1714" y="807"/>
                    <a:pt x="1720" y="824"/>
                    <a:pt x="1725" y="841"/>
                  </a:cubicBezTo>
                  <a:lnTo>
                    <a:pt x="1714" y="835"/>
                  </a:lnTo>
                  <a:lnTo>
                    <a:pt x="1714" y="846"/>
                  </a:lnTo>
                  <a:cubicBezTo>
                    <a:pt x="1716" y="848"/>
                    <a:pt x="1718" y="849"/>
                    <a:pt x="1720" y="849"/>
                  </a:cubicBezTo>
                  <a:cubicBezTo>
                    <a:pt x="1723" y="849"/>
                    <a:pt x="1725" y="846"/>
                    <a:pt x="1725" y="846"/>
                  </a:cubicBezTo>
                  <a:cubicBezTo>
                    <a:pt x="1742" y="897"/>
                    <a:pt x="1748" y="947"/>
                    <a:pt x="1731" y="981"/>
                  </a:cubicBezTo>
                  <a:cubicBezTo>
                    <a:pt x="1748" y="998"/>
                    <a:pt x="1709" y="1042"/>
                    <a:pt x="1737" y="1054"/>
                  </a:cubicBezTo>
                  <a:cubicBezTo>
                    <a:pt x="1709" y="1087"/>
                    <a:pt x="1709" y="1076"/>
                    <a:pt x="1675" y="1121"/>
                  </a:cubicBezTo>
                  <a:cubicBezTo>
                    <a:pt x="1669" y="1132"/>
                    <a:pt x="1681" y="1143"/>
                    <a:pt x="1675" y="1166"/>
                  </a:cubicBezTo>
                  <a:lnTo>
                    <a:pt x="1664" y="1154"/>
                  </a:lnTo>
                  <a:lnTo>
                    <a:pt x="1658" y="1182"/>
                  </a:lnTo>
                  <a:lnTo>
                    <a:pt x="1636" y="1182"/>
                  </a:lnTo>
                  <a:lnTo>
                    <a:pt x="1630" y="1199"/>
                  </a:lnTo>
                  <a:cubicBezTo>
                    <a:pt x="1636" y="1194"/>
                    <a:pt x="1647" y="1194"/>
                    <a:pt x="1647" y="1194"/>
                  </a:cubicBezTo>
                  <a:lnTo>
                    <a:pt x="1647" y="1194"/>
                  </a:lnTo>
                  <a:cubicBezTo>
                    <a:pt x="1637" y="1218"/>
                    <a:pt x="1606" y="1234"/>
                    <a:pt x="1595" y="1234"/>
                  </a:cubicBezTo>
                  <a:cubicBezTo>
                    <a:pt x="1593" y="1234"/>
                    <a:pt x="1592" y="1233"/>
                    <a:pt x="1591" y="1233"/>
                  </a:cubicBezTo>
                  <a:cubicBezTo>
                    <a:pt x="1580" y="1255"/>
                    <a:pt x="1563" y="1272"/>
                    <a:pt x="1552" y="1289"/>
                  </a:cubicBezTo>
                  <a:cubicBezTo>
                    <a:pt x="1546" y="1283"/>
                    <a:pt x="1557" y="1272"/>
                    <a:pt x="1557" y="1266"/>
                  </a:cubicBezTo>
                  <a:lnTo>
                    <a:pt x="1557" y="1266"/>
                  </a:lnTo>
                  <a:cubicBezTo>
                    <a:pt x="1554" y="1277"/>
                    <a:pt x="1550" y="1281"/>
                    <a:pt x="1548" y="1281"/>
                  </a:cubicBezTo>
                  <a:cubicBezTo>
                    <a:pt x="1547" y="1281"/>
                    <a:pt x="1546" y="1280"/>
                    <a:pt x="1546" y="1278"/>
                  </a:cubicBezTo>
                  <a:cubicBezTo>
                    <a:pt x="1545" y="1278"/>
                    <a:pt x="1543" y="1277"/>
                    <a:pt x="1542" y="1277"/>
                  </a:cubicBezTo>
                  <a:cubicBezTo>
                    <a:pt x="1539" y="1277"/>
                    <a:pt x="1534" y="1280"/>
                    <a:pt x="1518" y="1300"/>
                  </a:cubicBezTo>
                  <a:cubicBezTo>
                    <a:pt x="1520" y="1299"/>
                    <a:pt x="1522" y="1298"/>
                    <a:pt x="1523" y="1298"/>
                  </a:cubicBezTo>
                  <a:cubicBezTo>
                    <a:pt x="1527" y="1298"/>
                    <a:pt x="1524" y="1307"/>
                    <a:pt x="1524" y="1311"/>
                  </a:cubicBezTo>
                  <a:cubicBezTo>
                    <a:pt x="1496" y="1322"/>
                    <a:pt x="1434" y="1367"/>
                    <a:pt x="1401" y="1401"/>
                  </a:cubicBezTo>
                  <a:cubicBezTo>
                    <a:pt x="1395" y="1395"/>
                    <a:pt x="1395" y="1395"/>
                    <a:pt x="1389" y="1395"/>
                  </a:cubicBezTo>
                  <a:cubicBezTo>
                    <a:pt x="1361" y="1412"/>
                    <a:pt x="1339" y="1434"/>
                    <a:pt x="1311" y="1451"/>
                  </a:cubicBezTo>
                  <a:cubicBezTo>
                    <a:pt x="1289" y="1468"/>
                    <a:pt x="1261" y="1490"/>
                    <a:pt x="1244" y="1507"/>
                  </a:cubicBezTo>
                  <a:cubicBezTo>
                    <a:pt x="1300" y="1502"/>
                    <a:pt x="1345" y="1502"/>
                    <a:pt x="1401" y="1502"/>
                  </a:cubicBezTo>
                  <a:cubicBezTo>
                    <a:pt x="1356" y="1496"/>
                    <a:pt x="1417" y="1479"/>
                    <a:pt x="1451" y="1479"/>
                  </a:cubicBezTo>
                  <a:cubicBezTo>
                    <a:pt x="1450" y="1480"/>
                    <a:pt x="1449" y="1481"/>
                    <a:pt x="1448" y="1482"/>
                  </a:cubicBezTo>
                  <a:lnTo>
                    <a:pt x="1448" y="1482"/>
                  </a:lnTo>
                  <a:cubicBezTo>
                    <a:pt x="1453" y="1481"/>
                    <a:pt x="1461" y="1480"/>
                    <a:pt x="1473" y="1479"/>
                  </a:cubicBezTo>
                  <a:cubicBezTo>
                    <a:pt x="1513" y="1479"/>
                    <a:pt x="1479" y="1490"/>
                    <a:pt x="1440" y="1496"/>
                  </a:cubicBezTo>
                  <a:lnTo>
                    <a:pt x="1507" y="1490"/>
                  </a:lnTo>
                  <a:lnTo>
                    <a:pt x="1507" y="1490"/>
                  </a:lnTo>
                  <a:cubicBezTo>
                    <a:pt x="1507" y="1496"/>
                    <a:pt x="1490" y="1502"/>
                    <a:pt x="1479" y="1507"/>
                  </a:cubicBezTo>
                  <a:cubicBezTo>
                    <a:pt x="1485" y="1506"/>
                    <a:pt x="1491" y="1505"/>
                    <a:pt x="1496" y="1505"/>
                  </a:cubicBezTo>
                  <a:cubicBezTo>
                    <a:pt x="1509" y="1505"/>
                    <a:pt x="1519" y="1509"/>
                    <a:pt x="1535" y="1513"/>
                  </a:cubicBezTo>
                  <a:cubicBezTo>
                    <a:pt x="1547" y="1517"/>
                    <a:pt x="1561" y="1521"/>
                    <a:pt x="1575" y="1521"/>
                  </a:cubicBezTo>
                  <a:cubicBezTo>
                    <a:pt x="1581" y="1521"/>
                    <a:pt x="1586" y="1520"/>
                    <a:pt x="1591" y="1518"/>
                  </a:cubicBezTo>
                  <a:lnTo>
                    <a:pt x="1591" y="1524"/>
                  </a:lnTo>
                  <a:cubicBezTo>
                    <a:pt x="1647" y="1541"/>
                    <a:pt x="1664" y="1546"/>
                    <a:pt x="1703" y="1563"/>
                  </a:cubicBezTo>
                  <a:cubicBezTo>
                    <a:pt x="1705" y="1562"/>
                    <a:pt x="1708" y="1562"/>
                    <a:pt x="1710" y="1562"/>
                  </a:cubicBezTo>
                  <a:cubicBezTo>
                    <a:pt x="1717" y="1562"/>
                    <a:pt x="1724" y="1565"/>
                    <a:pt x="1732" y="1565"/>
                  </a:cubicBezTo>
                  <a:cubicBezTo>
                    <a:pt x="1735" y="1565"/>
                    <a:pt x="1739" y="1564"/>
                    <a:pt x="1742" y="1563"/>
                  </a:cubicBezTo>
                  <a:cubicBezTo>
                    <a:pt x="1765" y="1586"/>
                    <a:pt x="1787" y="1614"/>
                    <a:pt x="1815" y="1642"/>
                  </a:cubicBezTo>
                  <a:cubicBezTo>
                    <a:pt x="1822" y="1647"/>
                    <a:pt x="1826" y="1649"/>
                    <a:pt x="1828" y="1649"/>
                  </a:cubicBezTo>
                  <a:cubicBezTo>
                    <a:pt x="1833" y="1649"/>
                    <a:pt x="1832" y="1642"/>
                    <a:pt x="1843" y="1642"/>
                  </a:cubicBezTo>
                  <a:lnTo>
                    <a:pt x="1843" y="1642"/>
                  </a:lnTo>
                  <a:cubicBezTo>
                    <a:pt x="1838" y="1651"/>
                    <a:pt x="1853" y="1672"/>
                    <a:pt x="1848" y="1672"/>
                  </a:cubicBezTo>
                  <a:cubicBezTo>
                    <a:pt x="1847" y="1672"/>
                    <a:pt x="1846" y="1671"/>
                    <a:pt x="1843" y="1670"/>
                  </a:cubicBezTo>
                  <a:lnTo>
                    <a:pt x="1843" y="1670"/>
                  </a:lnTo>
                  <a:cubicBezTo>
                    <a:pt x="1877" y="1703"/>
                    <a:pt x="1882" y="1714"/>
                    <a:pt x="1921" y="1759"/>
                  </a:cubicBezTo>
                  <a:cubicBezTo>
                    <a:pt x="1927" y="1748"/>
                    <a:pt x="1921" y="1742"/>
                    <a:pt x="1927" y="1742"/>
                  </a:cubicBezTo>
                  <a:cubicBezTo>
                    <a:pt x="1938" y="1754"/>
                    <a:pt x="1938" y="1765"/>
                    <a:pt x="1933" y="1770"/>
                  </a:cubicBezTo>
                  <a:lnTo>
                    <a:pt x="1933" y="1770"/>
                  </a:lnTo>
                  <a:cubicBezTo>
                    <a:pt x="1931" y="1768"/>
                    <a:pt x="1929" y="1767"/>
                    <a:pt x="1927" y="1765"/>
                  </a:cubicBezTo>
                  <a:lnTo>
                    <a:pt x="1927" y="1765"/>
                  </a:lnTo>
                  <a:lnTo>
                    <a:pt x="1933" y="1770"/>
                  </a:lnTo>
                  <a:cubicBezTo>
                    <a:pt x="1933" y="1770"/>
                    <a:pt x="1933" y="1770"/>
                    <a:pt x="1933" y="1770"/>
                  </a:cubicBezTo>
                  <a:lnTo>
                    <a:pt x="1933" y="1770"/>
                  </a:lnTo>
                  <a:cubicBezTo>
                    <a:pt x="1982" y="1822"/>
                    <a:pt x="1967" y="1918"/>
                    <a:pt x="2000" y="1961"/>
                  </a:cubicBezTo>
                  <a:lnTo>
                    <a:pt x="2000" y="1955"/>
                  </a:lnTo>
                  <a:cubicBezTo>
                    <a:pt x="2011" y="1972"/>
                    <a:pt x="2017" y="1989"/>
                    <a:pt x="2022" y="2006"/>
                  </a:cubicBezTo>
                  <a:cubicBezTo>
                    <a:pt x="2024" y="2013"/>
                    <a:pt x="2024" y="2016"/>
                    <a:pt x="2022" y="2016"/>
                  </a:cubicBezTo>
                  <a:cubicBezTo>
                    <a:pt x="2020" y="2016"/>
                    <a:pt x="2015" y="2007"/>
                    <a:pt x="2013" y="2007"/>
                  </a:cubicBezTo>
                  <a:cubicBezTo>
                    <a:pt x="2012" y="2007"/>
                    <a:pt x="2011" y="2008"/>
                    <a:pt x="2011" y="2011"/>
                  </a:cubicBezTo>
                  <a:cubicBezTo>
                    <a:pt x="2039" y="2067"/>
                    <a:pt x="2017" y="2106"/>
                    <a:pt x="2028" y="2151"/>
                  </a:cubicBezTo>
                  <a:cubicBezTo>
                    <a:pt x="2011" y="2168"/>
                    <a:pt x="2011" y="2202"/>
                    <a:pt x="2005" y="2235"/>
                  </a:cubicBezTo>
                  <a:cubicBezTo>
                    <a:pt x="2000" y="2263"/>
                    <a:pt x="1994" y="2297"/>
                    <a:pt x="1972" y="2314"/>
                  </a:cubicBezTo>
                  <a:lnTo>
                    <a:pt x="1983" y="2314"/>
                  </a:lnTo>
                  <a:cubicBezTo>
                    <a:pt x="1983" y="2330"/>
                    <a:pt x="1972" y="2325"/>
                    <a:pt x="1966" y="2330"/>
                  </a:cubicBezTo>
                  <a:cubicBezTo>
                    <a:pt x="1967" y="2332"/>
                    <a:pt x="1969" y="2332"/>
                    <a:pt x="1970" y="2332"/>
                  </a:cubicBezTo>
                  <a:cubicBezTo>
                    <a:pt x="1973" y="2332"/>
                    <a:pt x="1975" y="2329"/>
                    <a:pt x="1977" y="2329"/>
                  </a:cubicBezTo>
                  <a:cubicBezTo>
                    <a:pt x="1977" y="2329"/>
                    <a:pt x="1977" y="2329"/>
                    <a:pt x="1977" y="2330"/>
                  </a:cubicBezTo>
                  <a:cubicBezTo>
                    <a:pt x="1938" y="2426"/>
                    <a:pt x="1815" y="2487"/>
                    <a:pt x="1720" y="2543"/>
                  </a:cubicBezTo>
                  <a:cubicBezTo>
                    <a:pt x="1681" y="2560"/>
                    <a:pt x="1720" y="2594"/>
                    <a:pt x="1664" y="2605"/>
                  </a:cubicBezTo>
                  <a:lnTo>
                    <a:pt x="1669" y="2582"/>
                  </a:lnTo>
                  <a:lnTo>
                    <a:pt x="1669" y="2582"/>
                  </a:lnTo>
                  <a:cubicBezTo>
                    <a:pt x="1602" y="2644"/>
                    <a:pt x="1513" y="2661"/>
                    <a:pt x="1440" y="2706"/>
                  </a:cubicBezTo>
                  <a:cubicBezTo>
                    <a:pt x="1440" y="2700"/>
                    <a:pt x="1440" y="2700"/>
                    <a:pt x="1445" y="2694"/>
                  </a:cubicBezTo>
                  <a:cubicBezTo>
                    <a:pt x="1444" y="2694"/>
                    <a:pt x="1442" y="2694"/>
                    <a:pt x="1440" y="2694"/>
                  </a:cubicBezTo>
                  <a:cubicBezTo>
                    <a:pt x="1421" y="2694"/>
                    <a:pt x="1384" y="2717"/>
                    <a:pt x="1389" y="2722"/>
                  </a:cubicBezTo>
                  <a:cubicBezTo>
                    <a:pt x="1386" y="2724"/>
                    <a:pt x="1384" y="2724"/>
                    <a:pt x="1382" y="2724"/>
                  </a:cubicBezTo>
                  <a:cubicBezTo>
                    <a:pt x="1376" y="2724"/>
                    <a:pt x="1381" y="2717"/>
                    <a:pt x="1373" y="2717"/>
                  </a:cubicBezTo>
                  <a:cubicBezTo>
                    <a:pt x="1359" y="2717"/>
                    <a:pt x="1341" y="2736"/>
                    <a:pt x="1329" y="2736"/>
                  </a:cubicBezTo>
                  <a:cubicBezTo>
                    <a:pt x="1326" y="2736"/>
                    <a:pt x="1324" y="2736"/>
                    <a:pt x="1322" y="2734"/>
                  </a:cubicBezTo>
                  <a:cubicBezTo>
                    <a:pt x="1321" y="2734"/>
                    <a:pt x="1320" y="2733"/>
                    <a:pt x="1321" y="2733"/>
                  </a:cubicBezTo>
                  <a:lnTo>
                    <a:pt x="1321" y="2733"/>
                  </a:lnTo>
                  <a:cubicBezTo>
                    <a:pt x="1306" y="2740"/>
                    <a:pt x="1279" y="2741"/>
                    <a:pt x="1289" y="2750"/>
                  </a:cubicBezTo>
                  <a:cubicBezTo>
                    <a:pt x="1260" y="2755"/>
                    <a:pt x="1239" y="2768"/>
                    <a:pt x="1216" y="2768"/>
                  </a:cubicBezTo>
                  <a:cubicBezTo>
                    <a:pt x="1212" y="2768"/>
                    <a:pt x="1208" y="2768"/>
                    <a:pt x="1205" y="2767"/>
                  </a:cubicBezTo>
                  <a:cubicBezTo>
                    <a:pt x="1193" y="2790"/>
                    <a:pt x="1148" y="2773"/>
                    <a:pt x="1148" y="2795"/>
                  </a:cubicBezTo>
                  <a:cubicBezTo>
                    <a:pt x="1148" y="2786"/>
                    <a:pt x="1138" y="2782"/>
                    <a:pt x="1125" y="2782"/>
                  </a:cubicBezTo>
                  <a:cubicBezTo>
                    <a:pt x="1107" y="2782"/>
                    <a:pt x="1083" y="2789"/>
                    <a:pt x="1070" y="2795"/>
                  </a:cubicBezTo>
                  <a:cubicBezTo>
                    <a:pt x="1076" y="2790"/>
                    <a:pt x="1053" y="2790"/>
                    <a:pt x="1059" y="2784"/>
                  </a:cubicBezTo>
                  <a:cubicBezTo>
                    <a:pt x="1036" y="2784"/>
                    <a:pt x="1014" y="2790"/>
                    <a:pt x="1020" y="2801"/>
                  </a:cubicBezTo>
                  <a:cubicBezTo>
                    <a:pt x="1011" y="2797"/>
                    <a:pt x="1002" y="2795"/>
                    <a:pt x="994" y="2795"/>
                  </a:cubicBezTo>
                  <a:cubicBezTo>
                    <a:pt x="971" y="2795"/>
                    <a:pt x="951" y="2807"/>
                    <a:pt x="935" y="2807"/>
                  </a:cubicBezTo>
                  <a:cubicBezTo>
                    <a:pt x="926" y="2807"/>
                    <a:pt x="919" y="2804"/>
                    <a:pt x="913" y="2795"/>
                  </a:cubicBezTo>
                  <a:cubicBezTo>
                    <a:pt x="846" y="2807"/>
                    <a:pt x="779" y="2812"/>
                    <a:pt x="717" y="2812"/>
                  </a:cubicBezTo>
                  <a:cubicBezTo>
                    <a:pt x="719" y="2804"/>
                    <a:pt x="728" y="2803"/>
                    <a:pt x="739" y="2803"/>
                  </a:cubicBezTo>
                  <a:cubicBezTo>
                    <a:pt x="746" y="2803"/>
                    <a:pt x="754" y="2803"/>
                    <a:pt x="762" y="2803"/>
                  </a:cubicBezTo>
                  <a:cubicBezTo>
                    <a:pt x="774" y="2803"/>
                    <a:pt x="784" y="2801"/>
                    <a:pt x="784" y="2790"/>
                  </a:cubicBezTo>
                  <a:lnTo>
                    <a:pt x="784" y="2790"/>
                  </a:lnTo>
                  <a:cubicBezTo>
                    <a:pt x="746" y="2794"/>
                    <a:pt x="716" y="2803"/>
                    <a:pt x="683" y="2803"/>
                  </a:cubicBezTo>
                  <a:cubicBezTo>
                    <a:pt x="667" y="2803"/>
                    <a:pt x="651" y="2801"/>
                    <a:pt x="633" y="2795"/>
                  </a:cubicBezTo>
                  <a:cubicBezTo>
                    <a:pt x="616" y="2790"/>
                    <a:pt x="644" y="2790"/>
                    <a:pt x="650" y="2784"/>
                  </a:cubicBezTo>
                  <a:cubicBezTo>
                    <a:pt x="622" y="2784"/>
                    <a:pt x="594" y="2779"/>
                    <a:pt x="572" y="2779"/>
                  </a:cubicBezTo>
                  <a:cubicBezTo>
                    <a:pt x="560" y="2773"/>
                    <a:pt x="549" y="2773"/>
                    <a:pt x="538" y="2767"/>
                  </a:cubicBezTo>
                  <a:cubicBezTo>
                    <a:pt x="527" y="2767"/>
                    <a:pt x="510" y="2762"/>
                    <a:pt x="510" y="2762"/>
                  </a:cubicBezTo>
                  <a:cubicBezTo>
                    <a:pt x="506" y="2762"/>
                    <a:pt x="505" y="2759"/>
                    <a:pt x="503" y="2759"/>
                  </a:cubicBezTo>
                  <a:cubicBezTo>
                    <a:pt x="502" y="2759"/>
                    <a:pt x="501" y="2760"/>
                    <a:pt x="499" y="2762"/>
                  </a:cubicBezTo>
                  <a:lnTo>
                    <a:pt x="504" y="2762"/>
                  </a:lnTo>
                  <a:cubicBezTo>
                    <a:pt x="504" y="2762"/>
                    <a:pt x="504" y="2762"/>
                    <a:pt x="504" y="2763"/>
                  </a:cubicBezTo>
                  <a:lnTo>
                    <a:pt x="504" y="2763"/>
                  </a:lnTo>
                  <a:cubicBezTo>
                    <a:pt x="506" y="2762"/>
                    <a:pt x="507" y="2762"/>
                    <a:pt x="510" y="2762"/>
                  </a:cubicBezTo>
                  <a:lnTo>
                    <a:pt x="510" y="2762"/>
                  </a:lnTo>
                  <a:cubicBezTo>
                    <a:pt x="506" y="2762"/>
                    <a:pt x="505" y="2765"/>
                    <a:pt x="502" y="2767"/>
                  </a:cubicBezTo>
                  <a:lnTo>
                    <a:pt x="502" y="2767"/>
                  </a:lnTo>
                  <a:cubicBezTo>
                    <a:pt x="502" y="2765"/>
                    <a:pt x="503" y="2764"/>
                    <a:pt x="504" y="2763"/>
                  </a:cubicBezTo>
                  <a:lnTo>
                    <a:pt x="504" y="2763"/>
                  </a:lnTo>
                  <a:cubicBezTo>
                    <a:pt x="503" y="2763"/>
                    <a:pt x="501" y="2765"/>
                    <a:pt x="499" y="2767"/>
                  </a:cubicBezTo>
                  <a:cubicBezTo>
                    <a:pt x="500" y="2767"/>
                    <a:pt x="501" y="2767"/>
                    <a:pt x="502" y="2767"/>
                  </a:cubicBezTo>
                  <a:lnTo>
                    <a:pt x="502" y="2767"/>
                  </a:lnTo>
                  <a:cubicBezTo>
                    <a:pt x="498" y="2772"/>
                    <a:pt x="495" y="2775"/>
                    <a:pt x="490" y="2775"/>
                  </a:cubicBezTo>
                  <a:cubicBezTo>
                    <a:pt x="488" y="2775"/>
                    <a:pt x="485" y="2774"/>
                    <a:pt x="482" y="2773"/>
                  </a:cubicBezTo>
                  <a:cubicBezTo>
                    <a:pt x="472" y="2773"/>
                    <a:pt x="466" y="2764"/>
                    <a:pt x="461" y="2762"/>
                  </a:cubicBezTo>
                  <a:lnTo>
                    <a:pt x="461" y="2762"/>
                  </a:lnTo>
                  <a:cubicBezTo>
                    <a:pt x="462" y="2762"/>
                    <a:pt x="463" y="2762"/>
                    <a:pt x="463" y="2762"/>
                  </a:cubicBezTo>
                  <a:cubicBezTo>
                    <a:pt x="482" y="2762"/>
                    <a:pt x="463" y="2725"/>
                    <a:pt x="481" y="2725"/>
                  </a:cubicBezTo>
                  <a:cubicBezTo>
                    <a:pt x="484" y="2725"/>
                    <a:pt x="488" y="2726"/>
                    <a:pt x="493" y="2728"/>
                  </a:cubicBezTo>
                  <a:cubicBezTo>
                    <a:pt x="493" y="2722"/>
                    <a:pt x="482" y="2717"/>
                    <a:pt x="476" y="2717"/>
                  </a:cubicBezTo>
                  <a:cubicBezTo>
                    <a:pt x="476" y="2713"/>
                    <a:pt x="479" y="2709"/>
                    <a:pt x="485" y="2709"/>
                  </a:cubicBezTo>
                  <a:cubicBezTo>
                    <a:pt x="487" y="2709"/>
                    <a:pt x="490" y="2710"/>
                    <a:pt x="493" y="2711"/>
                  </a:cubicBezTo>
                  <a:cubicBezTo>
                    <a:pt x="476" y="2678"/>
                    <a:pt x="471" y="2694"/>
                    <a:pt x="465" y="2661"/>
                  </a:cubicBezTo>
                  <a:lnTo>
                    <a:pt x="465" y="2661"/>
                  </a:lnTo>
                  <a:cubicBezTo>
                    <a:pt x="471" y="2661"/>
                    <a:pt x="476" y="2666"/>
                    <a:pt x="482" y="2672"/>
                  </a:cubicBezTo>
                  <a:cubicBezTo>
                    <a:pt x="471" y="2655"/>
                    <a:pt x="460" y="2638"/>
                    <a:pt x="460" y="2610"/>
                  </a:cubicBezTo>
                  <a:cubicBezTo>
                    <a:pt x="460" y="2610"/>
                    <a:pt x="461" y="2609"/>
                    <a:pt x="462" y="2609"/>
                  </a:cubicBezTo>
                  <a:cubicBezTo>
                    <a:pt x="463" y="2609"/>
                    <a:pt x="464" y="2610"/>
                    <a:pt x="465" y="2611"/>
                  </a:cubicBezTo>
                  <a:lnTo>
                    <a:pt x="465" y="2611"/>
                  </a:lnTo>
                  <a:cubicBezTo>
                    <a:pt x="458" y="2563"/>
                    <a:pt x="437" y="2530"/>
                    <a:pt x="443" y="2476"/>
                  </a:cubicBezTo>
                  <a:lnTo>
                    <a:pt x="443" y="2476"/>
                  </a:lnTo>
                  <a:cubicBezTo>
                    <a:pt x="446" y="2479"/>
                    <a:pt x="448" y="2481"/>
                    <a:pt x="450" y="2481"/>
                  </a:cubicBezTo>
                  <a:cubicBezTo>
                    <a:pt x="456" y="2481"/>
                    <a:pt x="452" y="2458"/>
                    <a:pt x="465" y="2454"/>
                  </a:cubicBezTo>
                  <a:lnTo>
                    <a:pt x="460" y="2426"/>
                  </a:lnTo>
                  <a:lnTo>
                    <a:pt x="448" y="2437"/>
                  </a:lnTo>
                  <a:cubicBezTo>
                    <a:pt x="448" y="2414"/>
                    <a:pt x="437" y="2392"/>
                    <a:pt x="443" y="2370"/>
                  </a:cubicBezTo>
                  <a:lnTo>
                    <a:pt x="443" y="2370"/>
                  </a:lnTo>
                  <a:lnTo>
                    <a:pt x="448" y="2386"/>
                  </a:lnTo>
                  <a:lnTo>
                    <a:pt x="443" y="2342"/>
                  </a:lnTo>
                  <a:lnTo>
                    <a:pt x="437" y="2370"/>
                  </a:lnTo>
                  <a:cubicBezTo>
                    <a:pt x="426" y="2342"/>
                    <a:pt x="415" y="2370"/>
                    <a:pt x="420" y="2336"/>
                  </a:cubicBezTo>
                  <a:lnTo>
                    <a:pt x="420" y="2336"/>
                  </a:lnTo>
                  <a:cubicBezTo>
                    <a:pt x="420" y="2336"/>
                    <a:pt x="420" y="2337"/>
                    <a:pt x="420" y="2337"/>
                  </a:cubicBezTo>
                  <a:cubicBezTo>
                    <a:pt x="420" y="2337"/>
                    <a:pt x="421" y="2307"/>
                    <a:pt x="432" y="2297"/>
                  </a:cubicBezTo>
                  <a:cubicBezTo>
                    <a:pt x="426" y="2286"/>
                    <a:pt x="420" y="2269"/>
                    <a:pt x="420" y="2252"/>
                  </a:cubicBezTo>
                  <a:cubicBezTo>
                    <a:pt x="422" y="2251"/>
                    <a:pt x="423" y="2250"/>
                    <a:pt x="425" y="2250"/>
                  </a:cubicBezTo>
                  <a:cubicBezTo>
                    <a:pt x="430" y="2250"/>
                    <a:pt x="437" y="2254"/>
                    <a:pt x="441" y="2254"/>
                  </a:cubicBezTo>
                  <a:cubicBezTo>
                    <a:pt x="442" y="2254"/>
                    <a:pt x="443" y="2253"/>
                    <a:pt x="443" y="2252"/>
                  </a:cubicBezTo>
                  <a:cubicBezTo>
                    <a:pt x="432" y="2241"/>
                    <a:pt x="437" y="2190"/>
                    <a:pt x="426" y="2179"/>
                  </a:cubicBezTo>
                  <a:lnTo>
                    <a:pt x="426" y="2179"/>
                  </a:lnTo>
                  <a:cubicBezTo>
                    <a:pt x="426" y="2179"/>
                    <a:pt x="431" y="2182"/>
                    <a:pt x="434" y="2182"/>
                  </a:cubicBezTo>
                  <a:cubicBezTo>
                    <a:pt x="436" y="2182"/>
                    <a:pt x="437" y="2181"/>
                    <a:pt x="437" y="2179"/>
                  </a:cubicBezTo>
                  <a:lnTo>
                    <a:pt x="426" y="2168"/>
                  </a:lnTo>
                  <a:cubicBezTo>
                    <a:pt x="432" y="2157"/>
                    <a:pt x="432" y="2157"/>
                    <a:pt x="437" y="2157"/>
                  </a:cubicBezTo>
                  <a:cubicBezTo>
                    <a:pt x="439" y="2146"/>
                    <a:pt x="438" y="2143"/>
                    <a:pt x="436" y="2143"/>
                  </a:cubicBezTo>
                  <a:cubicBezTo>
                    <a:pt x="434" y="2143"/>
                    <a:pt x="430" y="2146"/>
                    <a:pt x="428" y="2146"/>
                  </a:cubicBezTo>
                  <a:cubicBezTo>
                    <a:pt x="426" y="2146"/>
                    <a:pt x="424" y="2143"/>
                    <a:pt x="426" y="2129"/>
                  </a:cubicBezTo>
                  <a:lnTo>
                    <a:pt x="426" y="2129"/>
                  </a:lnTo>
                  <a:cubicBezTo>
                    <a:pt x="426" y="2129"/>
                    <a:pt x="432" y="2129"/>
                    <a:pt x="432" y="2134"/>
                  </a:cubicBezTo>
                  <a:cubicBezTo>
                    <a:pt x="437" y="2095"/>
                    <a:pt x="426" y="2050"/>
                    <a:pt x="432" y="2011"/>
                  </a:cubicBezTo>
                  <a:cubicBezTo>
                    <a:pt x="433" y="2010"/>
                    <a:pt x="435" y="2010"/>
                    <a:pt x="436" y="2010"/>
                  </a:cubicBezTo>
                  <a:cubicBezTo>
                    <a:pt x="445" y="2010"/>
                    <a:pt x="440" y="2037"/>
                    <a:pt x="445" y="2037"/>
                  </a:cubicBezTo>
                  <a:cubicBezTo>
                    <a:pt x="446" y="2037"/>
                    <a:pt x="447" y="2036"/>
                    <a:pt x="448" y="2034"/>
                  </a:cubicBezTo>
                  <a:cubicBezTo>
                    <a:pt x="448" y="1978"/>
                    <a:pt x="432" y="1916"/>
                    <a:pt x="432" y="1860"/>
                  </a:cubicBezTo>
                  <a:lnTo>
                    <a:pt x="432" y="1871"/>
                  </a:lnTo>
                  <a:cubicBezTo>
                    <a:pt x="409" y="1866"/>
                    <a:pt x="443" y="1832"/>
                    <a:pt x="432" y="1804"/>
                  </a:cubicBezTo>
                  <a:lnTo>
                    <a:pt x="432" y="1804"/>
                  </a:lnTo>
                  <a:cubicBezTo>
                    <a:pt x="436" y="1808"/>
                    <a:pt x="442" y="1812"/>
                    <a:pt x="444" y="1812"/>
                  </a:cubicBezTo>
                  <a:cubicBezTo>
                    <a:pt x="445" y="1812"/>
                    <a:pt x="444" y="1811"/>
                    <a:pt x="443" y="1810"/>
                  </a:cubicBezTo>
                  <a:cubicBezTo>
                    <a:pt x="448" y="1776"/>
                    <a:pt x="437" y="1731"/>
                    <a:pt x="432" y="1675"/>
                  </a:cubicBezTo>
                  <a:lnTo>
                    <a:pt x="432" y="1675"/>
                  </a:lnTo>
                  <a:lnTo>
                    <a:pt x="437" y="1686"/>
                  </a:lnTo>
                  <a:cubicBezTo>
                    <a:pt x="443" y="1664"/>
                    <a:pt x="443" y="1625"/>
                    <a:pt x="448" y="1602"/>
                  </a:cubicBezTo>
                  <a:cubicBezTo>
                    <a:pt x="444" y="1598"/>
                    <a:pt x="443" y="1587"/>
                    <a:pt x="438" y="1587"/>
                  </a:cubicBezTo>
                  <a:cubicBezTo>
                    <a:pt x="436" y="1587"/>
                    <a:pt x="434" y="1588"/>
                    <a:pt x="432" y="1591"/>
                  </a:cubicBezTo>
                  <a:cubicBezTo>
                    <a:pt x="471" y="1518"/>
                    <a:pt x="415" y="1446"/>
                    <a:pt x="448" y="1384"/>
                  </a:cubicBezTo>
                  <a:lnTo>
                    <a:pt x="448" y="1384"/>
                  </a:lnTo>
                  <a:cubicBezTo>
                    <a:pt x="448" y="1388"/>
                    <a:pt x="452" y="1397"/>
                    <a:pt x="453" y="1397"/>
                  </a:cubicBezTo>
                  <a:cubicBezTo>
                    <a:pt x="454" y="1397"/>
                    <a:pt x="454" y="1396"/>
                    <a:pt x="454" y="1395"/>
                  </a:cubicBezTo>
                  <a:lnTo>
                    <a:pt x="448" y="1339"/>
                  </a:lnTo>
                  <a:cubicBezTo>
                    <a:pt x="437" y="1345"/>
                    <a:pt x="443" y="1345"/>
                    <a:pt x="432" y="1356"/>
                  </a:cubicBezTo>
                  <a:cubicBezTo>
                    <a:pt x="426" y="1350"/>
                    <a:pt x="420" y="1334"/>
                    <a:pt x="420" y="1322"/>
                  </a:cubicBezTo>
                  <a:lnTo>
                    <a:pt x="420" y="1322"/>
                  </a:lnTo>
                  <a:cubicBezTo>
                    <a:pt x="424" y="1329"/>
                    <a:pt x="427" y="1332"/>
                    <a:pt x="430" y="1332"/>
                  </a:cubicBezTo>
                  <a:cubicBezTo>
                    <a:pt x="436" y="1332"/>
                    <a:pt x="441" y="1319"/>
                    <a:pt x="448" y="1311"/>
                  </a:cubicBezTo>
                  <a:lnTo>
                    <a:pt x="437" y="1311"/>
                  </a:lnTo>
                  <a:cubicBezTo>
                    <a:pt x="454" y="1283"/>
                    <a:pt x="415" y="1306"/>
                    <a:pt x="426" y="1266"/>
                  </a:cubicBezTo>
                  <a:lnTo>
                    <a:pt x="432" y="1266"/>
                  </a:lnTo>
                  <a:cubicBezTo>
                    <a:pt x="432" y="1250"/>
                    <a:pt x="426" y="1238"/>
                    <a:pt x="426" y="1222"/>
                  </a:cubicBezTo>
                  <a:cubicBezTo>
                    <a:pt x="427" y="1221"/>
                    <a:pt x="428" y="1221"/>
                    <a:pt x="429" y="1221"/>
                  </a:cubicBezTo>
                  <a:cubicBezTo>
                    <a:pt x="436" y="1221"/>
                    <a:pt x="433" y="1238"/>
                    <a:pt x="443" y="1238"/>
                  </a:cubicBezTo>
                  <a:cubicBezTo>
                    <a:pt x="443" y="1216"/>
                    <a:pt x="420" y="1194"/>
                    <a:pt x="432" y="1171"/>
                  </a:cubicBezTo>
                  <a:lnTo>
                    <a:pt x="432" y="1171"/>
                  </a:lnTo>
                  <a:cubicBezTo>
                    <a:pt x="437" y="1182"/>
                    <a:pt x="437" y="1199"/>
                    <a:pt x="437" y="1205"/>
                  </a:cubicBezTo>
                  <a:cubicBezTo>
                    <a:pt x="454" y="1182"/>
                    <a:pt x="448" y="1182"/>
                    <a:pt x="454" y="1166"/>
                  </a:cubicBezTo>
                  <a:lnTo>
                    <a:pt x="460" y="1132"/>
                  </a:lnTo>
                  <a:lnTo>
                    <a:pt x="454" y="1138"/>
                  </a:lnTo>
                  <a:cubicBezTo>
                    <a:pt x="426" y="1110"/>
                    <a:pt x="448" y="1082"/>
                    <a:pt x="432" y="1042"/>
                  </a:cubicBezTo>
                  <a:lnTo>
                    <a:pt x="432" y="1042"/>
                  </a:lnTo>
                  <a:cubicBezTo>
                    <a:pt x="438" y="1057"/>
                    <a:pt x="441" y="1062"/>
                    <a:pt x="443" y="1062"/>
                  </a:cubicBezTo>
                  <a:cubicBezTo>
                    <a:pt x="446" y="1062"/>
                    <a:pt x="447" y="1053"/>
                    <a:pt x="452" y="1053"/>
                  </a:cubicBezTo>
                  <a:cubicBezTo>
                    <a:pt x="452" y="1053"/>
                    <a:pt x="453" y="1053"/>
                    <a:pt x="454" y="1054"/>
                  </a:cubicBezTo>
                  <a:cubicBezTo>
                    <a:pt x="459" y="1044"/>
                    <a:pt x="464" y="1030"/>
                    <a:pt x="469" y="1030"/>
                  </a:cubicBezTo>
                  <a:cubicBezTo>
                    <a:pt x="469" y="1030"/>
                    <a:pt x="470" y="1030"/>
                    <a:pt x="471" y="1031"/>
                  </a:cubicBezTo>
                  <a:cubicBezTo>
                    <a:pt x="460" y="1014"/>
                    <a:pt x="476" y="1003"/>
                    <a:pt x="465" y="975"/>
                  </a:cubicBezTo>
                  <a:cubicBezTo>
                    <a:pt x="465" y="975"/>
                    <a:pt x="465" y="963"/>
                    <a:pt x="472" y="963"/>
                  </a:cubicBezTo>
                  <a:cubicBezTo>
                    <a:pt x="473" y="963"/>
                    <a:pt x="475" y="963"/>
                    <a:pt x="476" y="964"/>
                  </a:cubicBezTo>
                  <a:cubicBezTo>
                    <a:pt x="475" y="955"/>
                    <a:pt x="473" y="953"/>
                    <a:pt x="471" y="953"/>
                  </a:cubicBezTo>
                  <a:cubicBezTo>
                    <a:pt x="468" y="953"/>
                    <a:pt x="464" y="965"/>
                    <a:pt x="461" y="965"/>
                  </a:cubicBezTo>
                  <a:cubicBezTo>
                    <a:pt x="461" y="965"/>
                    <a:pt x="460" y="964"/>
                    <a:pt x="460" y="964"/>
                  </a:cubicBezTo>
                  <a:cubicBezTo>
                    <a:pt x="448" y="930"/>
                    <a:pt x="482" y="880"/>
                    <a:pt x="460" y="830"/>
                  </a:cubicBezTo>
                  <a:cubicBezTo>
                    <a:pt x="454" y="785"/>
                    <a:pt x="437" y="774"/>
                    <a:pt x="432" y="734"/>
                  </a:cubicBezTo>
                  <a:cubicBezTo>
                    <a:pt x="433" y="730"/>
                    <a:pt x="435" y="729"/>
                    <a:pt x="436" y="729"/>
                  </a:cubicBezTo>
                  <a:cubicBezTo>
                    <a:pt x="442" y="729"/>
                    <a:pt x="448" y="746"/>
                    <a:pt x="448" y="746"/>
                  </a:cubicBezTo>
                  <a:cubicBezTo>
                    <a:pt x="454" y="723"/>
                    <a:pt x="454" y="706"/>
                    <a:pt x="448" y="684"/>
                  </a:cubicBezTo>
                  <a:lnTo>
                    <a:pt x="448" y="684"/>
                  </a:lnTo>
                  <a:cubicBezTo>
                    <a:pt x="450" y="686"/>
                    <a:pt x="451" y="686"/>
                    <a:pt x="452" y="686"/>
                  </a:cubicBezTo>
                  <a:cubicBezTo>
                    <a:pt x="455" y="686"/>
                    <a:pt x="456" y="682"/>
                    <a:pt x="460" y="678"/>
                  </a:cubicBezTo>
                  <a:cubicBezTo>
                    <a:pt x="460" y="661"/>
                    <a:pt x="443" y="667"/>
                    <a:pt x="454" y="645"/>
                  </a:cubicBezTo>
                  <a:lnTo>
                    <a:pt x="454" y="645"/>
                  </a:lnTo>
                  <a:cubicBezTo>
                    <a:pt x="460" y="645"/>
                    <a:pt x="465" y="650"/>
                    <a:pt x="471" y="661"/>
                  </a:cubicBezTo>
                  <a:cubicBezTo>
                    <a:pt x="465" y="639"/>
                    <a:pt x="460" y="622"/>
                    <a:pt x="454" y="600"/>
                  </a:cubicBezTo>
                  <a:cubicBezTo>
                    <a:pt x="455" y="599"/>
                    <a:pt x="456" y="599"/>
                    <a:pt x="456" y="599"/>
                  </a:cubicBezTo>
                  <a:cubicBezTo>
                    <a:pt x="461" y="599"/>
                    <a:pt x="466" y="613"/>
                    <a:pt x="471" y="622"/>
                  </a:cubicBezTo>
                  <a:cubicBezTo>
                    <a:pt x="468" y="607"/>
                    <a:pt x="466" y="589"/>
                    <a:pt x="463" y="575"/>
                  </a:cubicBezTo>
                  <a:lnTo>
                    <a:pt x="463" y="575"/>
                  </a:lnTo>
                  <a:cubicBezTo>
                    <a:pt x="466" y="592"/>
                    <a:pt x="453" y="600"/>
                    <a:pt x="448" y="600"/>
                  </a:cubicBezTo>
                  <a:lnTo>
                    <a:pt x="448" y="583"/>
                  </a:lnTo>
                  <a:lnTo>
                    <a:pt x="448" y="583"/>
                  </a:lnTo>
                  <a:cubicBezTo>
                    <a:pt x="420" y="600"/>
                    <a:pt x="454" y="645"/>
                    <a:pt x="448" y="673"/>
                  </a:cubicBezTo>
                  <a:lnTo>
                    <a:pt x="432" y="661"/>
                  </a:lnTo>
                  <a:lnTo>
                    <a:pt x="448" y="689"/>
                  </a:lnTo>
                  <a:cubicBezTo>
                    <a:pt x="446" y="695"/>
                    <a:pt x="441" y="698"/>
                    <a:pt x="437" y="698"/>
                  </a:cubicBezTo>
                  <a:cubicBezTo>
                    <a:pt x="433" y="698"/>
                    <a:pt x="429" y="695"/>
                    <a:pt x="426" y="689"/>
                  </a:cubicBezTo>
                  <a:lnTo>
                    <a:pt x="426" y="689"/>
                  </a:lnTo>
                  <a:cubicBezTo>
                    <a:pt x="420" y="706"/>
                    <a:pt x="437" y="706"/>
                    <a:pt x="426" y="723"/>
                  </a:cubicBezTo>
                  <a:cubicBezTo>
                    <a:pt x="424" y="726"/>
                    <a:pt x="422" y="727"/>
                    <a:pt x="421" y="727"/>
                  </a:cubicBezTo>
                  <a:lnTo>
                    <a:pt x="421" y="727"/>
                  </a:lnTo>
                  <a:lnTo>
                    <a:pt x="420" y="723"/>
                  </a:lnTo>
                  <a:lnTo>
                    <a:pt x="420" y="723"/>
                  </a:lnTo>
                  <a:cubicBezTo>
                    <a:pt x="420" y="726"/>
                    <a:pt x="420" y="727"/>
                    <a:pt x="421" y="727"/>
                  </a:cubicBezTo>
                  <a:cubicBezTo>
                    <a:pt x="421" y="727"/>
                    <a:pt x="421" y="727"/>
                    <a:pt x="421" y="727"/>
                  </a:cubicBezTo>
                  <a:lnTo>
                    <a:pt x="421" y="727"/>
                  </a:lnTo>
                  <a:lnTo>
                    <a:pt x="426" y="746"/>
                  </a:lnTo>
                  <a:cubicBezTo>
                    <a:pt x="425" y="744"/>
                    <a:pt x="423" y="744"/>
                    <a:pt x="422" y="744"/>
                  </a:cubicBezTo>
                  <a:cubicBezTo>
                    <a:pt x="421" y="744"/>
                    <a:pt x="419" y="744"/>
                    <a:pt x="418" y="744"/>
                  </a:cubicBezTo>
                  <a:cubicBezTo>
                    <a:pt x="416" y="744"/>
                    <a:pt x="415" y="743"/>
                    <a:pt x="415" y="734"/>
                  </a:cubicBezTo>
                  <a:lnTo>
                    <a:pt x="415" y="734"/>
                  </a:lnTo>
                  <a:cubicBezTo>
                    <a:pt x="404" y="773"/>
                    <a:pt x="425" y="795"/>
                    <a:pt x="415" y="812"/>
                  </a:cubicBezTo>
                  <a:lnTo>
                    <a:pt x="415" y="812"/>
                  </a:lnTo>
                  <a:cubicBezTo>
                    <a:pt x="415" y="810"/>
                    <a:pt x="415" y="809"/>
                    <a:pt x="415" y="807"/>
                  </a:cubicBezTo>
                  <a:lnTo>
                    <a:pt x="415" y="813"/>
                  </a:lnTo>
                  <a:cubicBezTo>
                    <a:pt x="415" y="812"/>
                    <a:pt x="415" y="812"/>
                    <a:pt x="415" y="812"/>
                  </a:cubicBezTo>
                  <a:lnTo>
                    <a:pt x="415" y="812"/>
                  </a:lnTo>
                  <a:cubicBezTo>
                    <a:pt x="418" y="832"/>
                    <a:pt x="421" y="834"/>
                    <a:pt x="425" y="834"/>
                  </a:cubicBezTo>
                  <a:cubicBezTo>
                    <a:pt x="425" y="834"/>
                    <a:pt x="426" y="834"/>
                    <a:pt x="426" y="834"/>
                  </a:cubicBezTo>
                  <a:cubicBezTo>
                    <a:pt x="430" y="834"/>
                    <a:pt x="435" y="835"/>
                    <a:pt x="443" y="852"/>
                  </a:cubicBezTo>
                  <a:lnTo>
                    <a:pt x="409" y="880"/>
                  </a:lnTo>
                  <a:lnTo>
                    <a:pt x="420" y="886"/>
                  </a:lnTo>
                  <a:cubicBezTo>
                    <a:pt x="420" y="886"/>
                    <a:pt x="420" y="897"/>
                    <a:pt x="415" y="897"/>
                  </a:cubicBezTo>
                  <a:cubicBezTo>
                    <a:pt x="417" y="904"/>
                    <a:pt x="418" y="906"/>
                    <a:pt x="419" y="906"/>
                  </a:cubicBezTo>
                  <a:cubicBezTo>
                    <a:pt x="420" y="906"/>
                    <a:pt x="421" y="902"/>
                    <a:pt x="423" y="902"/>
                  </a:cubicBezTo>
                  <a:cubicBezTo>
                    <a:pt x="424" y="902"/>
                    <a:pt x="425" y="904"/>
                    <a:pt x="426" y="908"/>
                  </a:cubicBezTo>
                  <a:cubicBezTo>
                    <a:pt x="415" y="930"/>
                    <a:pt x="432" y="975"/>
                    <a:pt x="409" y="981"/>
                  </a:cubicBezTo>
                  <a:cubicBezTo>
                    <a:pt x="411" y="982"/>
                    <a:pt x="412" y="983"/>
                    <a:pt x="414" y="983"/>
                  </a:cubicBezTo>
                  <a:cubicBezTo>
                    <a:pt x="418" y="983"/>
                    <a:pt x="420" y="975"/>
                    <a:pt x="422" y="975"/>
                  </a:cubicBezTo>
                  <a:cubicBezTo>
                    <a:pt x="423" y="975"/>
                    <a:pt x="424" y="978"/>
                    <a:pt x="426" y="986"/>
                  </a:cubicBezTo>
                  <a:cubicBezTo>
                    <a:pt x="404" y="992"/>
                    <a:pt x="432" y="1020"/>
                    <a:pt x="420" y="1042"/>
                  </a:cubicBezTo>
                  <a:cubicBezTo>
                    <a:pt x="410" y="1035"/>
                    <a:pt x="410" y="1023"/>
                    <a:pt x="408" y="1023"/>
                  </a:cubicBezTo>
                  <a:cubicBezTo>
                    <a:pt x="406" y="1023"/>
                    <a:pt x="404" y="1027"/>
                    <a:pt x="398" y="1037"/>
                  </a:cubicBezTo>
                  <a:cubicBezTo>
                    <a:pt x="420" y="1048"/>
                    <a:pt x="392" y="1082"/>
                    <a:pt x="398" y="1098"/>
                  </a:cubicBezTo>
                  <a:cubicBezTo>
                    <a:pt x="398" y="1098"/>
                    <a:pt x="392" y="1098"/>
                    <a:pt x="387" y="1104"/>
                  </a:cubicBezTo>
                  <a:cubicBezTo>
                    <a:pt x="387" y="1110"/>
                    <a:pt x="404" y="1110"/>
                    <a:pt x="409" y="1110"/>
                  </a:cubicBezTo>
                  <a:cubicBezTo>
                    <a:pt x="404" y="1110"/>
                    <a:pt x="398" y="1104"/>
                    <a:pt x="398" y="1098"/>
                  </a:cubicBezTo>
                  <a:lnTo>
                    <a:pt x="398" y="1098"/>
                  </a:lnTo>
                  <a:cubicBezTo>
                    <a:pt x="404" y="1098"/>
                    <a:pt x="404" y="1104"/>
                    <a:pt x="409" y="1110"/>
                  </a:cubicBezTo>
                  <a:cubicBezTo>
                    <a:pt x="409" y="1126"/>
                    <a:pt x="404" y="1154"/>
                    <a:pt x="409" y="1177"/>
                  </a:cubicBezTo>
                  <a:cubicBezTo>
                    <a:pt x="404" y="1177"/>
                    <a:pt x="398" y="1238"/>
                    <a:pt x="392" y="1272"/>
                  </a:cubicBezTo>
                  <a:lnTo>
                    <a:pt x="387" y="1272"/>
                  </a:lnTo>
                  <a:cubicBezTo>
                    <a:pt x="404" y="1278"/>
                    <a:pt x="404" y="1311"/>
                    <a:pt x="404" y="1334"/>
                  </a:cubicBezTo>
                  <a:cubicBezTo>
                    <a:pt x="392" y="1334"/>
                    <a:pt x="392" y="1328"/>
                    <a:pt x="387" y="1311"/>
                  </a:cubicBezTo>
                  <a:lnTo>
                    <a:pt x="387" y="1334"/>
                  </a:lnTo>
                  <a:cubicBezTo>
                    <a:pt x="392" y="1339"/>
                    <a:pt x="392" y="1350"/>
                    <a:pt x="398" y="1362"/>
                  </a:cubicBezTo>
                  <a:lnTo>
                    <a:pt x="381" y="1356"/>
                  </a:lnTo>
                  <a:lnTo>
                    <a:pt x="381" y="1356"/>
                  </a:lnTo>
                  <a:cubicBezTo>
                    <a:pt x="381" y="1384"/>
                    <a:pt x="398" y="1418"/>
                    <a:pt x="387" y="1451"/>
                  </a:cubicBezTo>
                  <a:cubicBezTo>
                    <a:pt x="388" y="1452"/>
                    <a:pt x="389" y="1452"/>
                    <a:pt x="390" y="1452"/>
                  </a:cubicBezTo>
                  <a:cubicBezTo>
                    <a:pt x="397" y="1452"/>
                    <a:pt x="406" y="1443"/>
                    <a:pt x="414" y="1443"/>
                  </a:cubicBezTo>
                  <a:cubicBezTo>
                    <a:pt x="419" y="1443"/>
                    <a:pt x="424" y="1447"/>
                    <a:pt x="426" y="1462"/>
                  </a:cubicBezTo>
                  <a:cubicBezTo>
                    <a:pt x="424" y="1465"/>
                    <a:pt x="420" y="1466"/>
                    <a:pt x="417" y="1466"/>
                  </a:cubicBezTo>
                  <a:cubicBezTo>
                    <a:pt x="414" y="1466"/>
                    <a:pt x="412" y="1465"/>
                    <a:pt x="410" y="1462"/>
                  </a:cubicBezTo>
                  <a:lnTo>
                    <a:pt x="410" y="1462"/>
                  </a:lnTo>
                  <a:cubicBezTo>
                    <a:pt x="412" y="1466"/>
                    <a:pt x="413" y="1470"/>
                    <a:pt x="409" y="1474"/>
                  </a:cubicBezTo>
                  <a:lnTo>
                    <a:pt x="398" y="1457"/>
                  </a:lnTo>
                  <a:lnTo>
                    <a:pt x="398" y="1457"/>
                  </a:lnTo>
                  <a:cubicBezTo>
                    <a:pt x="392" y="1474"/>
                    <a:pt x="409" y="1468"/>
                    <a:pt x="409" y="1485"/>
                  </a:cubicBezTo>
                  <a:cubicBezTo>
                    <a:pt x="407" y="1484"/>
                    <a:pt x="405" y="1483"/>
                    <a:pt x="404" y="1483"/>
                  </a:cubicBezTo>
                  <a:cubicBezTo>
                    <a:pt x="398" y="1483"/>
                    <a:pt x="397" y="1490"/>
                    <a:pt x="392" y="1490"/>
                  </a:cubicBezTo>
                  <a:cubicBezTo>
                    <a:pt x="392" y="1485"/>
                    <a:pt x="398" y="1479"/>
                    <a:pt x="392" y="1474"/>
                  </a:cubicBezTo>
                  <a:cubicBezTo>
                    <a:pt x="392" y="1490"/>
                    <a:pt x="387" y="1507"/>
                    <a:pt x="381" y="1513"/>
                  </a:cubicBezTo>
                  <a:cubicBezTo>
                    <a:pt x="381" y="1513"/>
                    <a:pt x="392" y="1513"/>
                    <a:pt x="392" y="1524"/>
                  </a:cubicBezTo>
                  <a:cubicBezTo>
                    <a:pt x="392" y="1552"/>
                    <a:pt x="381" y="1535"/>
                    <a:pt x="376" y="1552"/>
                  </a:cubicBezTo>
                  <a:cubicBezTo>
                    <a:pt x="381" y="1558"/>
                    <a:pt x="376" y="1574"/>
                    <a:pt x="387" y="1580"/>
                  </a:cubicBezTo>
                  <a:cubicBezTo>
                    <a:pt x="387" y="1586"/>
                    <a:pt x="381" y="1586"/>
                    <a:pt x="376" y="1591"/>
                  </a:cubicBezTo>
                  <a:cubicBezTo>
                    <a:pt x="381" y="1606"/>
                    <a:pt x="381" y="1650"/>
                    <a:pt x="389" y="1650"/>
                  </a:cubicBezTo>
                  <a:cubicBezTo>
                    <a:pt x="390" y="1650"/>
                    <a:pt x="391" y="1649"/>
                    <a:pt x="392" y="1647"/>
                  </a:cubicBezTo>
                  <a:lnTo>
                    <a:pt x="392" y="1642"/>
                  </a:lnTo>
                  <a:lnTo>
                    <a:pt x="392" y="1642"/>
                  </a:lnTo>
                  <a:cubicBezTo>
                    <a:pt x="409" y="1692"/>
                    <a:pt x="387" y="1748"/>
                    <a:pt x="392" y="1798"/>
                  </a:cubicBezTo>
                  <a:lnTo>
                    <a:pt x="387" y="1798"/>
                  </a:lnTo>
                  <a:cubicBezTo>
                    <a:pt x="392" y="1826"/>
                    <a:pt x="387" y="1860"/>
                    <a:pt x="398" y="1882"/>
                  </a:cubicBezTo>
                  <a:cubicBezTo>
                    <a:pt x="398" y="1892"/>
                    <a:pt x="391" y="1901"/>
                    <a:pt x="385" y="1901"/>
                  </a:cubicBezTo>
                  <a:cubicBezTo>
                    <a:pt x="383" y="1901"/>
                    <a:pt x="382" y="1900"/>
                    <a:pt x="381" y="1899"/>
                  </a:cubicBezTo>
                  <a:lnTo>
                    <a:pt x="381" y="1899"/>
                  </a:lnTo>
                  <a:cubicBezTo>
                    <a:pt x="387" y="1922"/>
                    <a:pt x="392" y="1922"/>
                    <a:pt x="387" y="1955"/>
                  </a:cubicBezTo>
                  <a:cubicBezTo>
                    <a:pt x="383" y="1949"/>
                    <a:pt x="381" y="1947"/>
                    <a:pt x="380" y="1947"/>
                  </a:cubicBezTo>
                  <a:cubicBezTo>
                    <a:pt x="379" y="1947"/>
                    <a:pt x="378" y="1947"/>
                    <a:pt x="378" y="1948"/>
                  </a:cubicBezTo>
                  <a:lnTo>
                    <a:pt x="378" y="1948"/>
                  </a:lnTo>
                  <a:cubicBezTo>
                    <a:pt x="379" y="1946"/>
                    <a:pt x="380" y="1942"/>
                    <a:pt x="381" y="1933"/>
                  </a:cubicBezTo>
                  <a:lnTo>
                    <a:pt x="381" y="1933"/>
                  </a:lnTo>
                  <a:cubicBezTo>
                    <a:pt x="376" y="1961"/>
                    <a:pt x="364" y="1966"/>
                    <a:pt x="381" y="2000"/>
                  </a:cubicBezTo>
                  <a:cubicBezTo>
                    <a:pt x="380" y="1998"/>
                    <a:pt x="378" y="1998"/>
                    <a:pt x="377" y="1998"/>
                  </a:cubicBezTo>
                  <a:cubicBezTo>
                    <a:pt x="369" y="1998"/>
                    <a:pt x="365" y="2025"/>
                    <a:pt x="370" y="2039"/>
                  </a:cubicBezTo>
                  <a:lnTo>
                    <a:pt x="376" y="2017"/>
                  </a:lnTo>
                  <a:cubicBezTo>
                    <a:pt x="376" y="2034"/>
                    <a:pt x="376" y="2045"/>
                    <a:pt x="376" y="2062"/>
                  </a:cubicBezTo>
                  <a:lnTo>
                    <a:pt x="359" y="2050"/>
                  </a:lnTo>
                  <a:lnTo>
                    <a:pt x="359" y="2050"/>
                  </a:lnTo>
                  <a:cubicBezTo>
                    <a:pt x="342" y="2112"/>
                    <a:pt x="392" y="2162"/>
                    <a:pt x="359" y="2207"/>
                  </a:cubicBezTo>
                  <a:cubicBezTo>
                    <a:pt x="360" y="2210"/>
                    <a:pt x="362" y="2211"/>
                    <a:pt x="363" y="2211"/>
                  </a:cubicBezTo>
                  <a:cubicBezTo>
                    <a:pt x="369" y="2211"/>
                    <a:pt x="371" y="2183"/>
                    <a:pt x="378" y="2183"/>
                  </a:cubicBezTo>
                  <a:cubicBezTo>
                    <a:pt x="379" y="2183"/>
                    <a:pt x="380" y="2184"/>
                    <a:pt x="381" y="2185"/>
                  </a:cubicBezTo>
                  <a:cubicBezTo>
                    <a:pt x="381" y="2213"/>
                    <a:pt x="359" y="2241"/>
                    <a:pt x="359" y="2252"/>
                  </a:cubicBezTo>
                  <a:cubicBezTo>
                    <a:pt x="348" y="2291"/>
                    <a:pt x="381" y="2286"/>
                    <a:pt x="376" y="2325"/>
                  </a:cubicBezTo>
                  <a:cubicBezTo>
                    <a:pt x="377" y="2323"/>
                    <a:pt x="380" y="2322"/>
                    <a:pt x="383" y="2322"/>
                  </a:cubicBezTo>
                  <a:cubicBezTo>
                    <a:pt x="391" y="2322"/>
                    <a:pt x="400" y="2328"/>
                    <a:pt x="404" y="2347"/>
                  </a:cubicBezTo>
                  <a:cubicBezTo>
                    <a:pt x="400" y="2365"/>
                    <a:pt x="392" y="2374"/>
                    <a:pt x="385" y="2374"/>
                  </a:cubicBezTo>
                  <a:cubicBezTo>
                    <a:pt x="381" y="2374"/>
                    <a:pt x="378" y="2370"/>
                    <a:pt x="376" y="2364"/>
                  </a:cubicBezTo>
                  <a:cubicBezTo>
                    <a:pt x="376" y="2358"/>
                    <a:pt x="376" y="2353"/>
                    <a:pt x="376" y="2353"/>
                  </a:cubicBezTo>
                  <a:cubicBezTo>
                    <a:pt x="376" y="2349"/>
                    <a:pt x="372" y="2338"/>
                    <a:pt x="368" y="2338"/>
                  </a:cubicBezTo>
                  <a:cubicBezTo>
                    <a:pt x="367" y="2338"/>
                    <a:pt x="366" y="2339"/>
                    <a:pt x="364" y="2342"/>
                  </a:cubicBezTo>
                  <a:lnTo>
                    <a:pt x="370" y="2347"/>
                  </a:lnTo>
                  <a:cubicBezTo>
                    <a:pt x="365" y="2363"/>
                    <a:pt x="369" y="2393"/>
                    <a:pt x="361" y="2393"/>
                  </a:cubicBezTo>
                  <a:cubicBezTo>
                    <a:pt x="360" y="2393"/>
                    <a:pt x="360" y="2392"/>
                    <a:pt x="359" y="2392"/>
                  </a:cubicBezTo>
                  <a:lnTo>
                    <a:pt x="359" y="2392"/>
                  </a:lnTo>
                  <a:cubicBezTo>
                    <a:pt x="361" y="2398"/>
                    <a:pt x="363" y="2401"/>
                    <a:pt x="365" y="2401"/>
                  </a:cubicBezTo>
                  <a:cubicBezTo>
                    <a:pt x="366" y="2401"/>
                    <a:pt x="368" y="2398"/>
                    <a:pt x="369" y="2395"/>
                  </a:cubicBezTo>
                  <a:lnTo>
                    <a:pt x="369" y="2395"/>
                  </a:lnTo>
                  <a:cubicBezTo>
                    <a:pt x="366" y="2423"/>
                    <a:pt x="375" y="2440"/>
                    <a:pt x="370" y="2474"/>
                  </a:cubicBezTo>
                  <a:lnTo>
                    <a:pt x="370" y="2474"/>
                  </a:lnTo>
                  <a:cubicBezTo>
                    <a:pt x="371" y="2471"/>
                    <a:pt x="374" y="2468"/>
                    <a:pt x="376" y="2468"/>
                  </a:cubicBezTo>
                  <a:cubicBezTo>
                    <a:pt x="378" y="2468"/>
                    <a:pt x="380" y="2469"/>
                    <a:pt x="381" y="2470"/>
                  </a:cubicBezTo>
                  <a:cubicBezTo>
                    <a:pt x="376" y="2526"/>
                    <a:pt x="392" y="2493"/>
                    <a:pt x="392" y="2532"/>
                  </a:cubicBezTo>
                  <a:cubicBezTo>
                    <a:pt x="391" y="2537"/>
                    <a:pt x="389" y="2538"/>
                    <a:pt x="386" y="2538"/>
                  </a:cubicBezTo>
                  <a:cubicBezTo>
                    <a:pt x="385" y="2538"/>
                    <a:pt x="384" y="2538"/>
                    <a:pt x="383" y="2538"/>
                  </a:cubicBezTo>
                  <a:cubicBezTo>
                    <a:pt x="380" y="2538"/>
                    <a:pt x="378" y="2540"/>
                    <a:pt x="381" y="2560"/>
                  </a:cubicBezTo>
                  <a:cubicBezTo>
                    <a:pt x="381" y="2568"/>
                    <a:pt x="380" y="2571"/>
                    <a:pt x="378" y="2571"/>
                  </a:cubicBezTo>
                  <a:cubicBezTo>
                    <a:pt x="374" y="2571"/>
                    <a:pt x="368" y="2562"/>
                    <a:pt x="364" y="2554"/>
                  </a:cubicBezTo>
                  <a:lnTo>
                    <a:pt x="364" y="2554"/>
                  </a:lnTo>
                  <a:cubicBezTo>
                    <a:pt x="376" y="2588"/>
                    <a:pt x="364" y="2622"/>
                    <a:pt x="364" y="2638"/>
                  </a:cubicBezTo>
                  <a:lnTo>
                    <a:pt x="353" y="2622"/>
                  </a:lnTo>
                  <a:lnTo>
                    <a:pt x="353" y="2622"/>
                  </a:lnTo>
                  <a:cubicBezTo>
                    <a:pt x="359" y="2633"/>
                    <a:pt x="359" y="2638"/>
                    <a:pt x="359" y="2644"/>
                  </a:cubicBezTo>
                  <a:cubicBezTo>
                    <a:pt x="353" y="2638"/>
                    <a:pt x="348" y="2633"/>
                    <a:pt x="353" y="2622"/>
                  </a:cubicBezTo>
                  <a:lnTo>
                    <a:pt x="353" y="2622"/>
                  </a:lnTo>
                  <a:cubicBezTo>
                    <a:pt x="350" y="2624"/>
                    <a:pt x="345" y="2626"/>
                    <a:pt x="339" y="2626"/>
                  </a:cubicBezTo>
                  <a:cubicBezTo>
                    <a:pt x="332" y="2626"/>
                    <a:pt x="325" y="2624"/>
                    <a:pt x="320" y="2622"/>
                  </a:cubicBezTo>
                  <a:cubicBezTo>
                    <a:pt x="353" y="2610"/>
                    <a:pt x="297" y="2599"/>
                    <a:pt x="314" y="2577"/>
                  </a:cubicBezTo>
                  <a:lnTo>
                    <a:pt x="314" y="2577"/>
                  </a:lnTo>
                  <a:cubicBezTo>
                    <a:pt x="310" y="2579"/>
                    <a:pt x="307" y="2580"/>
                    <a:pt x="303" y="2580"/>
                  </a:cubicBezTo>
                  <a:cubicBezTo>
                    <a:pt x="286" y="2580"/>
                    <a:pt x="271" y="2559"/>
                    <a:pt x="252" y="2554"/>
                  </a:cubicBezTo>
                  <a:lnTo>
                    <a:pt x="258" y="2554"/>
                  </a:lnTo>
                  <a:cubicBezTo>
                    <a:pt x="247" y="2549"/>
                    <a:pt x="252" y="2538"/>
                    <a:pt x="247" y="2532"/>
                  </a:cubicBezTo>
                  <a:cubicBezTo>
                    <a:pt x="241" y="2538"/>
                    <a:pt x="234" y="2539"/>
                    <a:pt x="227" y="2539"/>
                  </a:cubicBezTo>
                  <a:cubicBezTo>
                    <a:pt x="219" y="2539"/>
                    <a:pt x="210" y="2538"/>
                    <a:pt x="202" y="2538"/>
                  </a:cubicBezTo>
                  <a:cubicBezTo>
                    <a:pt x="202" y="2515"/>
                    <a:pt x="224" y="2526"/>
                    <a:pt x="230" y="2510"/>
                  </a:cubicBezTo>
                  <a:lnTo>
                    <a:pt x="230" y="2510"/>
                  </a:lnTo>
                  <a:cubicBezTo>
                    <a:pt x="227" y="2513"/>
                    <a:pt x="223" y="2514"/>
                    <a:pt x="219" y="2514"/>
                  </a:cubicBezTo>
                  <a:cubicBezTo>
                    <a:pt x="215" y="2514"/>
                    <a:pt x="211" y="2513"/>
                    <a:pt x="207" y="2513"/>
                  </a:cubicBezTo>
                  <a:cubicBezTo>
                    <a:pt x="202" y="2513"/>
                    <a:pt x="199" y="2514"/>
                    <a:pt x="196" y="2521"/>
                  </a:cubicBezTo>
                  <a:cubicBezTo>
                    <a:pt x="196" y="2504"/>
                    <a:pt x="191" y="2510"/>
                    <a:pt x="196" y="2493"/>
                  </a:cubicBezTo>
                  <a:lnTo>
                    <a:pt x="196" y="2493"/>
                  </a:lnTo>
                  <a:cubicBezTo>
                    <a:pt x="192" y="2498"/>
                    <a:pt x="189" y="2499"/>
                    <a:pt x="188" y="2499"/>
                  </a:cubicBezTo>
                  <a:cubicBezTo>
                    <a:pt x="184" y="2499"/>
                    <a:pt x="185" y="2492"/>
                    <a:pt x="179" y="2492"/>
                  </a:cubicBezTo>
                  <a:cubicBezTo>
                    <a:pt x="178" y="2492"/>
                    <a:pt x="176" y="2492"/>
                    <a:pt x="174" y="2493"/>
                  </a:cubicBezTo>
                  <a:cubicBezTo>
                    <a:pt x="168" y="2476"/>
                    <a:pt x="185" y="2476"/>
                    <a:pt x="168" y="2470"/>
                  </a:cubicBezTo>
                  <a:cubicBezTo>
                    <a:pt x="168" y="2465"/>
                    <a:pt x="173" y="2463"/>
                    <a:pt x="177" y="2463"/>
                  </a:cubicBezTo>
                  <a:cubicBezTo>
                    <a:pt x="181" y="2463"/>
                    <a:pt x="185" y="2465"/>
                    <a:pt x="185" y="2465"/>
                  </a:cubicBezTo>
                  <a:cubicBezTo>
                    <a:pt x="183" y="2462"/>
                    <a:pt x="180" y="2461"/>
                    <a:pt x="178" y="2461"/>
                  </a:cubicBezTo>
                  <a:cubicBezTo>
                    <a:pt x="171" y="2461"/>
                    <a:pt x="166" y="2472"/>
                    <a:pt x="157" y="2476"/>
                  </a:cubicBezTo>
                  <a:cubicBezTo>
                    <a:pt x="140" y="2465"/>
                    <a:pt x="163" y="2459"/>
                    <a:pt x="163" y="2448"/>
                  </a:cubicBezTo>
                  <a:cubicBezTo>
                    <a:pt x="157" y="2448"/>
                    <a:pt x="135" y="2448"/>
                    <a:pt x="135" y="2442"/>
                  </a:cubicBezTo>
                  <a:cubicBezTo>
                    <a:pt x="135" y="2437"/>
                    <a:pt x="135" y="2437"/>
                    <a:pt x="140" y="2437"/>
                  </a:cubicBezTo>
                  <a:cubicBezTo>
                    <a:pt x="124" y="2431"/>
                    <a:pt x="129" y="2409"/>
                    <a:pt x="107" y="2403"/>
                  </a:cubicBezTo>
                  <a:cubicBezTo>
                    <a:pt x="107" y="2403"/>
                    <a:pt x="112" y="2398"/>
                    <a:pt x="112" y="2398"/>
                  </a:cubicBezTo>
                  <a:lnTo>
                    <a:pt x="112" y="2398"/>
                  </a:lnTo>
                  <a:cubicBezTo>
                    <a:pt x="101" y="2403"/>
                    <a:pt x="96" y="2403"/>
                    <a:pt x="90" y="2403"/>
                  </a:cubicBezTo>
                  <a:cubicBezTo>
                    <a:pt x="84" y="2398"/>
                    <a:pt x="73" y="2392"/>
                    <a:pt x="84" y="2386"/>
                  </a:cubicBezTo>
                  <a:lnTo>
                    <a:pt x="84" y="2386"/>
                  </a:lnTo>
                  <a:cubicBezTo>
                    <a:pt x="84" y="2392"/>
                    <a:pt x="90" y="2392"/>
                    <a:pt x="96" y="2398"/>
                  </a:cubicBezTo>
                  <a:lnTo>
                    <a:pt x="90" y="2386"/>
                  </a:lnTo>
                  <a:cubicBezTo>
                    <a:pt x="92" y="2386"/>
                    <a:pt x="94" y="2385"/>
                    <a:pt x="96" y="2385"/>
                  </a:cubicBezTo>
                  <a:cubicBezTo>
                    <a:pt x="104" y="2385"/>
                    <a:pt x="97" y="2398"/>
                    <a:pt x="107" y="2398"/>
                  </a:cubicBezTo>
                  <a:cubicBezTo>
                    <a:pt x="101" y="2381"/>
                    <a:pt x="84" y="2364"/>
                    <a:pt x="90" y="2353"/>
                  </a:cubicBezTo>
                  <a:cubicBezTo>
                    <a:pt x="91" y="2352"/>
                    <a:pt x="92" y="2352"/>
                    <a:pt x="93" y="2352"/>
                  </a:cubicBezTo>
                  <a:cubicBezTo>
                    <a:pt x="103" y="2352"/>
                    <a:pt x="100" y="2369"/>
                    <a:pt x="105" y="2369"/>
                  </a:cubicBezTo>
                  <a:cubicBezTo>
                    <a:pt x="107" y="2369"/>
                    <a:pt x="109" y="2367"/>
                    <a:pt x="112" y="2364"/>
                  </a:cubicBezTo>
                  <a:lnTo>
                    <a:pt x="112" y="2364"/>
                  </a:lnTo>
                  <a:lnTo>
                    <a:pt x="107" y="2381"/>
                  </a:lnTo>
                  <a:cubicBezTo>
                    <a:pt x="112" y="2377"/>
                    <a:pt x="115" y="2375"/>
                    <a:pt x="116" y="2375"/>
                  </a:cubicBezTo>
                  <a:lnTo>
                    <a:pt x="116" y="2375"/>
                  </a:lnTo>
                  <a:cubicBezTo>
                    <a:pt x="120" y="2375"/>
                    <a:pt x="116" y="2384"/>
                    <a:pt x="121" y="2384"/>
                  </a:cubicBezTo>
                  <a:cubicBezTo>
                    <a:pt x="123" y="2384"/>
                    <a:pt x="125" y="2383"/>
                    <a:pt x="129" y="2381"/>
                  </a:cubicBezTo>
                  <a:cubicBezTo>
                    <a:pt x="135" y="2358"/>
                    <a:pt x="124" y="2353"/>
                    <a:pt x="124" y="2330"/>
                  </a:cubicBezTo>
                  <a:cubicBezTo>
                    <a:pt x="122" y="2326"/>
                    <a:pt x="119" y="2325"/>
                    <a:pt x="117" y="2325"/>
                  </a:cubicBezTo>
                  <a:cubicBezTo>
                    <a:pt x="115" y="2325"/>
                    <a:pt x="112" y="2327"/>
                    <a:pt x="108" y="2327"/>
                  </a:cubicBezTo>
                  <a:cubicBezTo>
                    <a:pt x="106" y="2327"/>
                    <a:pt x="104" y="2326"/>
                    <a:pt x="101" y="2325"/>
                  </a:cubicBezTo>
                  <a:cubicBezTo>
                    <a:pt x="90" y="2286"/>
                    <a:pt x="146" y="2297"/>
                    <a:pt x="124" y="2269"/>
                  </a:cubicBezTo>
                  <a:cubicBezTo>
                    <a:pt x="112" y="2258"/>
                    <a:pt x="90" y="2258"/>
                    <a:pt x="101" y="2235"/>
                  </a:cubicBezTo>
                  <a:lnTo>
                    <a:pt x="101" y="2235"/>
                  </a:lnTo>
                  <a:lnTo>
                    <a:pt x="118" y="2241"/>
                  </a:lnTo>
                  <a:cubicBezTo>
                    <a:pt x="124" y="2218"/>
                    <a:pt x="96" y="2230"/>
                    <a:pt x="107" y="2202"/>
                  </a:cubicBezTo>
                  <a:lnTo>
                    <a:pt x="107" y="2202"/>
                  </a:lnTo>
                  <a:cubicBezTo>
                    <a:pt x="112" y="2206"/>
                    <a:pt x="112" y="2220"/>
                    <a:pt x="116" y="2220"/>
                  </a:cubicBezTo>
                  <a:cubicBezTo>
                    <a:pt x="117" y="2220"/>
                    <a:pt x="117" y="2219"/>
                    <a:pt x="118" y="2218"/>
                  </a:cubicBezTo>
                  <a:cubicBezTo>
                    <a:pt x="129" y="2202"/>
                    <a:pt x="107" y="2207"/>
                    <a:pt x="107" y="2190"/>
                  </a:cubicBezTo>
                  <a:lnTo>
                    <a:pt x="124" y="2190"/>
                  </a:lnTo>
                  <a:cubicBezTo>
                    <a:pt x="118" y="2162"/>
                    <a:pt x="107" y="2134"/>
                    <a:pt x="107" y="2101"/>
                  </a:cubicBezTo>
                  <a:lnTo>
                    <a:pt x="107" y="2101"/>
                  </a:lnTo>
                  <a:cubicBezTo>
                    <a:pt x="111" y="2101"/>
                    <a:pt x="114" y="2103"/>
                    <a:pt x="116" y="2103"/>
                  </a:cubicBezTo>
                  <a:cubicBezTo>
                    <a:pt x="117" y="2103"/>
                    <a:pt x="118" y="2103"/>
                    <a:pt x="118" y="2101"/>
                  </a:cubicBezTo>
                  <a:cubicBezTo>
                    <a:pt x="112" y="2062"/>
                    <a:pt x="124" y="2022"/>
                    <a:pt x="135" y="1983"/>
                  </a:cubicBezTo>
                  <a:lnTo>
                    <a:pt x="118" y="1972"/>
                  </a:lnTo>
                  <a:cubicBezTo>
                    <a:pt x="118" y="1968"/>
                    <a:pt x="124" y="1964"/>
                    <a:pt x="127" y="1964"/>
                  </a:cubicBezTo>
                  <a:cubicBezTo>
                    <a:pt x="128" y="1964"/>
                    <a:pt x="129" y="1965"/>
                    <a:pt x="129" y="1966"/>
                  </a:cubicBezTo>
                  <a:cubicBezTo>
                    <a:pt x="131" y="1962"/>
                    <a:pt x="130" y="1961"/>
                    <a:pt x="128" y="1961"/>
                  </a:cubicBezTo>
                  <a:cubicBezTo>
                    <a:pt x="126" y="1961"/>
                    <a:pt x="122" y="1962"/>
                    <a:pt x="120" y="1962"/>
                  </a:cubicBezTo>
                  <a:cubicBezTo>
                    <a:pt x="119" y="1962"/>
                    <a:pt x="118" y="1962"/>
                    <a:pt x="118" y="1961"/>
                  </a:cubicBezTo>
                  <a:cubicBezTo>
                    <a:pt x="115" y="1954"/>
                    <a:pt x="117" y="1952"/>
                    <a:pt x="121" y="1952"/>
                  </a:cubicBezTo>
                  <a:cubicBezTo>
                    <a:pt x="124" y="1952"/>
                    <a:pt x="127" y="1953"/>
                    <a:pt x="129" y="1955"/>
                  </a:cubicBezTo>
                  <a:cubicBezTo>
                    <a:pt x="118" y="1927"/>
                    <a:pt x="107" y="1882"/>
                    <a:pt x="118" y="1854"/>
                  </a:cubicBezTo>
                  <a:lnTo>
                    <a:pt x="118" y="1854"/>
                  </a:lnTo>
                  <a:lnTo>
                    <a:pt x="124" y="1860"/>
                  </a:lnTo>
                  <a:cubicBezTo>
                    <a:pt x="129" y="1838"/>
                    <a:pt x="96" y="1838"/>
                    <a:pt x="107" y="1815"/>
                  </a:cubicBezTo>
                  <a:lnTo>
                    <a:pt x="107" y="1815"/>
                  </a:lnTo>
                  <a:lnTo>
                    <a:pt x="112" y="1821"/>
                  </a:lnTo>
                  <a:cubicBezTo>
                    <a:pt x="118" y="1776"/>
                    <a:pt x="107" y="1726"/>
                    <a:pt x="129" y="1692"/>
                  </a:cubicBezTo>
                  <a:cubicBezTo>
                    <a:pt x="112" y="1686"/>
                    <a:pt x="140" y="1647"/>
                    <a:pt x="112" y="1642"/>
                  </a:cubicBezTo>
                  <a:cubicBezTo>
                    <a:pt x="129" y="1619"/>
                    <a:pt x="129" y="1625"/>
                    <a:pt x="140" y="1591"/>
                  </a:cubicBezTo>
                  <a:cubicBezTo>
                    <a:pt x="146" y="1580"/>
                    <a:pt x="124" y="1574"/>
                    <a:pt x="124" y="1563"/>
                  </a:cubicBezTo>
                  <a:lnTo>
                    <a:pt x="135" y="1563"/>
                  </a:lnTo>
                  <a:lnTo>
                    <a:pt x="124" y="1546"/>
                  </a:lnTo>
                  <a:lnTo>
                    <a:pt x="140" y="1535"/>
                  </a:lnTo>
                  <a:lnTo>
                    <a:pt x="135" y="1524"/>
                  </a:lnTo>
                  <a:cubicBezTo>
                    <a:pt x="135" y="1530"/>
                    <a:pt x="129" y="1535"/>
                    <a:pt x="124" y="1535"/>
                  </a:cubicBezTo>
                  <a:cubicBezTo>
                    <a:pt x="118" y="1518"/>
                    <a:pt x="140" y="1490"/>
                    <a:pt x="146" y="1490"/>
                  </a:cubicBezTo>
                  <a:lnTo>
                    <a:pt x="135" y="1451"/>
                  </a:lnTo>
                  <a:lnTo>
                    <a:pt x="135" y="1451"/>
                  </a:lnTo>
                  <a:cubicBezTo>
                    <a:pt x="140" y="1451"/>
                    <a:pt x="140" y="1457"/>
                    <a:pt x="146" y="1462"/>
                  </a:cubicBezTo>
                  <a:cubicBezTo>
                    <a:pt x="138" y="1451"/>
                    <a:pt x="142" y="1451"/>
                    <a:pt x="146" y="1451"/>
                  </a:cubicBezTo>
                  <a:cubicBezTo>
                    <a:pt x="150" y="1451"/>
                    <a:pt x="154" y="1451"/>
                    <a:pt x="146" y="1440"/>
                  </a:cubicBezTo>
                  <a:cubicBezTo>
                    <a:pt x="146" y="1440"/>
                    <a:pt x="140" y="1434"/>
                    <a:pt x="135" y="1434"/>
                  </a:cubicBezTo>
                  <a:cubicBezTo>
                    <a:pt x="146" y="1429"/>
                    <a:pt x="146" y="1406"/>
                    <a:pt x="146" y="1384"/>
                  </a:cubicBezTo>
                  <a:lnTo>
                    <a:pt x="152" y="1390"/>
                  </a:lnTo>
                  <a:cubicBezTo>
                    <a:pt x="157" y="1362"/>
                    <a:pt x="152" y="1322"/>
                    <a:pt x="152" y="1289"/>
                  </a:cubicBezTo>
                  <a:cubicBezTo>
                    <a:pt x="149" y="1294"/>
                    <a:pt x="143" y="1297"/>
                    <a:pt x="138" y="1297"/>
                  </a:cubicBezTo>
                  <a:cubicBezTo>
                    <a:pt x="133" y="1297"/>
                    <a:pt x="129" y="1294"/>
                    <a:pt x="129" y="1289"/>
                  </a:cubicBezTo>
                  <a:lnTo>
                    <a:pt x="134" y="1287"/>
                  </a:lnTo>
                  <a:lnTo>
                    <a:pt x="134" y="1287"/>
                  </a:lnTo>
                  <a:cubicBezTo>
                    <a:pt x="135" y="1287"/>
                    <a:pt x="135" y="1287"/>
                    <a:pt x="135" y="1287"/>
                  </a:cubicBezTo>
                  <a:cubicBezTo>
                    <a:pt x="136" y="1287"/>
                    <a:pt x="136" y="1287"/>
                    <a:pt x="137" y="1286"/>
                  </a:cubicBezTo>
                  <a:lnTo>
                    <a:pt x="137" y="1286"/>
                  </a:lnTo>
                  <a:lnTo>
                    <a:pt x="134" y="1287"/>
                  </a:lnTo>
                  <a:lnTo>
                    <a:pt x="134" y="1287"/>
                  </a:lnTo>
                  <a:cubicBezTo>
                    <a:pt x="133" y="1287"/>
                    <a:pt x="132" y="1286"/>
                    <a:pt x="129" y="1283"/>
                  </a:cubicBezTo>
                  <a:cubicBezTo>
                    <a:pt x="129" y="1276"/>
                    <a:pt x="133" y="1273"/>
                    <a:pt x="137" y="1273"/>
                  </a:cubicBezTo>
                  <a:cubicBezTo>
                    <a:pt x="142" y="1273"/>
                    <a:pt x="149" y="1277"/>
                    <a:pt x="152" y="1283"/>
                  </a:cubicBezTo>
                  <a:lnTo>
                    <a:pt x="146" y="1266"/>
                  </a:lnTo>
                  <a:cubicBezTo>
                    <a:pt x="152" y="1266"/>
                    <a:pt x="152" y="1266"/>
                    <a:pt x="157" y="1272"/>
                  </a:cubicBezTo>
                  <a:cubicBezTo>
                    <a:pt x="146" y="1261"/>
                    <a:pt x="174" y="1244"/>
                    <a:pt x="157" y="1233"/>
                  </a:cubicBezTo>
                  <a:lnTo>
                    <a:pt x="163" y="1233"/>
                  </a:lnTo>
                  <a:cubicBezTo>
                    <a:pt x="163" y="1199"/>
                    <a:pt x="157" y="1182"/>
                    <a:pt x="157" y="1154"/>
                  </a:cubicBezTo>
                  <a:cubicBezTo>
                    <a:pt x="146" y="1154"/>
                    <a:pt x="152" y="1143"/>
                    <a:pt x="140" y="1132"/>
                  </a:cubicBezTo>
                  <a:cubicBezTo>
                    <a:pt x="146" y="1110"/>
                    <a:pt x="157" y="1087"/>
                    <a:pt x="157" y="1065"/>
                  </a:cubicBezTo>
                  <a:cubicBezTo>
                    <a:pt x="146" y="1048"/>
                    <a:pt x="146" y="1059"/>
                    <a:pt x="135" y="1048"/>
                  </a:cubicBezTo>
                  <a:cubicBezTo>
                    <a:pt x="144" y="1048"/>
                    <a:pt x="146" y="1034"/>
                    <a:pt x="152" y="1034"/>
                  </a:cubicBezTo>
                  <a:cubicBezTo>
                    <a:pt x="153" y="1034"/>
                    <a:pt x="155" y="1034"/>
                    <a:pt x="157" y="1037"/>
                  </a:cubicBezTo>
                  <a:cubicBezTo>
                    <a:pt x="157" y="1009"/>
                    <a:pt x="157" y="998"/>
                    <a:pt x="146" y="958"/>
                  </a:cubicBezTo>
                  <a:cubicBezTo>
                    <a:pt x="140" y="964"/>
                    <a:pt x="140" y="970"/>
                    <a:pt x="135" y="970"/>
                  </a:cubicBezTo>
                  <a:cubicBezTo>
                    <a:pt x="135" y="958"/>
                    <a:pt x="140" y="953"/>
                    <a:pt x="146" y="953"/>
                  </a:cubicBezTo>
                  <a:cubicBezTo>
                    <a:pt x="129" y="914"/>
                    <a:pt x="185" y="858"/>
                    <a:pt x="163" y="824"/>
                  </a:cubicBezTo>
                  <a:lnTo>
                    <a:pt x="152" y="790"/>
                  </a:lnTo>
                  <a:cubicBezTo>
                    <a:pt x="152" y="785"/>
                    <a:pt x="152" y="784"/>
                    <a:pt x="153" y="784"/>
                  </a:cubicBezTo>
                  <a:cubicBezTo>
                    <a:pt x="155" y="784"/>
                    <a:pt x="158" y="788"/>
                    <a:pt x="162" y="788"/>
                  </a:cubicBezTo>
                  <a:cubicBezTo>
                    <a:pt x="164" y="788"/>
                    <a:pt x="166" y="787"/>
                    <a:pt x="168" y="785"/>
                  </a:cubicBezTo>
                  <a:cubicBezTo>
                    <a:pt x="146" y="746"/>
                    <a:pt x="168" y="729"/>
                    <a:pt x="157" y="695"/>
                  </a:cubicBezTo>
                  <a:cubicBezTo>
                    <a:pt x="191" y="673"/>
                    <a:pt x="157" y="611"/>
                    <a:pt x="180" y="577"/>
                  </a:cubicBezTo>
                  <a:lnTo>
                    <a:pt x="168" y="577"/>
                  </a:lnTo>
                  <a:cubicBezTo>
                    <a:pt x="163" y="572"/>
                    <a:pt x="174" y="566"/>
                    <a:pt x="180" y="561"/>
                  </a:cubicBezTo>
                  <a:lnTo>
                    <a:pt x="180" y="561"/>
                  </a:lnTo>
                  <a:cubicBezTo>
                    <a:pt x="171" y="561"/>
                    <a:pt x="169" y="568"/>
                    <a:pt x="166" y="568"/>
                  </a:cubicBezTo>
                  <a:cubicBezTo>
                    <a:pt x="165" y="568"/>
                    <a:pt x="164" y="567"/>
                    <a:pt x="163" y="566"/>
                  </a:cubicBezTo>
                  <a:cubicBezTo>
                    <a:pt x="157" y="493"/>
                    <a:pt x="180" y="415"/>
                    <a:pt x="185" y="342"/>
                  </a:cubicBezTo>
                  <a:cubicBezTo>
                    <a:pt x="185" y="314"/>
                    <a:pt x="140" y="331"/>
                    <a:pt x="163" y="292"/>
                  </a:cubicBezTo>
                  <a:lnTo>
                    <a:pt x="163" y="292"/>
                  </a:lnTo>
                  <a:lnTo>
                    <a:pt x="174" y="303"/>
                  </a:lnTo>
                  <a:cubicBezTo>
                    <a:pt x="174" y="297"/>
                    <a:pt x="174" y="297"/>
                    <a:pt x="174" y="292"/>
                  </a:cubicBezTo>
                  <a:close/>
                  <a:moveTo>
                    <a:pt x="1358" y="2823"/>
                  </a:moveTo>
                  <a:cubicBezTo>
                    <a:pt x="1357" y="2823"/>
                    <a:pt x="1356" y="2823"/>
                    <a:pt x="1356" y="2823"/>
                  </a:cubicBezTo>
                  <a:cubicBezTo>
                    <a:pt x="1357" y="2823"/>
                    <a:pt x="1357" y="2823"/>
                    <a:pt x="1358" y="2823"/>
                  </a:cubicBezTo>
                  <a:close/>
                  <a:moveTo>
                    <a:pt x="500" y="2839"/>
                  </a:moveTo>
                  <a:cubicBezTo>
                    <a:pt x="498" y="2839"/>
                    <a:pt x="495" y="2840"/>
                    <a:pt x="493" y="2840"/>
                  </a:cubicBezTo>
                  <a:cubicBezTo>
                    <a:pt x="489" y="2840"/>
                    <a:pt x="498" y="2843"/>
                    <a:pt x="503" y="2843"/>
                  </a:cubicBezTo>
                  <a:cubicBezTo>
                    <a:pt x="505" y="2843"/>
                    <a:pt x="506" y="2842"/>
                    <a:pt x="504" y="2840"/>
                  </a:cubicBezTo>
                  <a:cubicBezTo>
                    <a:pt x="504" y="2840"/>
                    <a:pt x="504" y="2840"/>
                    <a:pt x="504" y="2840"/>
                  </a:cubicBezTo>
                  <a:lnTo>
                    <a:pt x="504" y="2840"/>
                  </a:lnTo>
                  <a:cubicBezTo>
                    <a:pt x="502" y="2840"/>
                    <a:pt x="501" y="2839"/>
                    <a:pt x="500" y="2839"/>
                  </a:cubicBezTo>
                  <a:close/>
                  <a:moveTo>
                    <a:pt x="1100" y="2871"/>
                  </a:moveTo>
                  <a:lnTo>
                    <a:pt x="1100" y="2871"/>
                  </a:lnTo>
                  <a:cubicBezTo>
                    <a:pt x="1099" y="2872"/>
                    <a:pt x="1098" y="2873"/>
                    <a:pt x="1098" y="2874"/>
                  </a:cubicBezTo>
                  <a:cubicBezTo>
                    <a:pt x="1098" y="2874"/>
                    <a:pt x="1100" y="2872"/>
                    <a:pt x="1100" y="2871"/>
                  </a:cubicBezTo>
                  <a:close/>
                  <a:moveTo>
                    <a:pt x="846" y="1"/>
                  </a:moveTo>
                  <a:lnTo>
                    <a:pt x="852" y="12"/>
                  </a:lnTo>
                  <a:cubicBezTo>
                    <a:pt x="846" y="12"/>
                    <a:pt x="840" y="12"/>
                    <a:pt x="840" y="6"/>
                  </a:cubicBezTo>
                  <a:lnTo>
                    <a:pt x="840" y="6"/>
                  </a:lnTo>
                  <a:cubicBezTo>
                    <a:pt x="835" y="17"/>
                    <a:pt x="846" y="29"/>
                    <a:pt x="829" y="34"/>
                  </a:cubicBezTo>
                  <a:cubicBezTo>
                    <a:pt x="828" y="33"/>
                    <a:pt x="826" y="33"/>
                    <a:pt x="824" y="33"/>
                  </a:cubicBezTo>
                  <a:cubicBezTo>
                    <a:pt x="820" y="33"/>
                    <a:pt x="815" y="34"/>
                    <a:pt x="811" y="34"/>
                  </a:cubicBezTo>
                  <a:cubicBezTo>
                    <a:pt x="807" y="34"/>
                    <a:pt x="803" y="33"/>
                    <a:pt x="801" y="29"/>
                  </a:cubicBezTo>
                  <a:lnTo>
                    <a:pt x="801" y="29"/>
                  </a:lnTo>
                  <a:cubicBezTo>
                    <a:pt x="804" y="29"/>
                    <a:pt x="807" y="30"/>
                    <a:pt x="809" y="30"/>
                  </a:cubicBezTo>
                  <a:cubicBezTo>
                    <a:pt x="824" y="30"/>
                    <a:pt x="804" y="12"/>
                    <a:pt x="824" y="12"/>
                  </a:cubicBezTo>
                  <a:lnTo>
                    <a:pt x="807" y="12"/>
                  </a:lnTo>
                  <a:cubicBezTo>
                    <a:pt x="807" y="6"/>
                    <a:pt x="807" y="6"/>
                    <a:pt x="807" y="6"/>
                  </a:cubicBezTo>
                  <a:cubicBezTo>
                    <a:pt x="802" y="4"/>
                    <a:pt x="799" y="4"/>
                    <a:pt x="796" y="4"/>
                  </a:cubicBezTo>
                  <a:cubicBezTo>
                    <a:pt x="783" y="4"/>
                    <a:pt x="791" y="23"/>
                    <a:pt x="768" y="23"/>
                  </a:cubicBezTo>
                  <a:cubicBezTo>
                    <a:pt x="772" y="19"/>
                    <a:pt x="766" y="10"/>
                    <a:pt x="760" y="10"/>
                  </a:cubicBezTo>
                  <a:cubicBezTo>
                    <a:pt x="759" y="10"/>
                    <a:pt x="758" y="11"/>
                    <a:pt x="756" y="12"/>
                  </a:cubicBezTo>
                  <a:cubicBezTo>
                    <a:pt x="768" y="12"/>
                    <a:pt x="762" y="23"/>
                    <a:pt x="756" y="29"/>
                  </a:cubicBezTo>
                  <a:cubicBezTo>
                    <a:pt x="753" y="28"/>
                    <a:pt x="750" y="27"/>
                    <a:pt x="748" y="27"/>
                  </a:cubicBezTo>
                  <a:cubicBezTo>
                    <a:pt x="739" y="27"/>
                    <a:pt x="737" y="34"/>
                    <a:pt x="728" y="34"/>
                  </a:cubicBezTo>
                  <a:lnTo>
                    <a:pt x="740" y="40"/>
                  </a:lnTo>
                  <a:cubicBezTo>
                    <a:pt x="734" y="45"/>
                    <a:pt x="728" y="45"/>
                    <a:pt x="717" y="51"/>
                  </a:cubicBezTo>
                  <a:cubicBezTo>
                    <a:pt x="717" y="50"/>
                    <a:pt x="718" y="49"/>
                    <a:pt x="719" y="48"/>
                  </a:cubicBezTo>
                  <a:lnTo>
                    <a:pt x="719" y="48"/>
                  </a:lnTo>
                  <a:cubicBezTo>
                    <a:pt x="718" y="48"/>
                    <a:pt x="717" y="48"/>
                    <a:pt x="716" y="48"/>
                  </a:cubicBezTo>
                  <a:cubicBezTo>
                    <a:pt x="707" y="48"/>
                    <a:pt x="696" y="40"/>
                    <a:pt x="685" y="40"/>
                  </a:cubicBezTo>
                  <a:cubicBezTo>
                    <a:pt x="681" y="40"/>
                    <a:pt x="677" y="41"/>
                    <a:pt x="672" y="45"/>
                  </a:cubicBezTo>
                  <a:cubicBezTo>
                    <a:pt x="667" y="40"/>
                    <a:pt x="672" y="29"/>
                    <a:pt x="661" y="23"/>
                  </a:cubicBezTo>
                  <a:cubicBezTo>
                    <a:pt x="656" y="28"/>
                    <a:pt x="652" y="30"/>
                    <a:pt x="649" y="30"/>
                  </a:cubicBezTo>
                  <a:cubicBezTo>
                    <a:pt x="643" y="30"/>
                    <a:pt x="638" y="25"/>
                    <a:pt x="632" y="25"/>
                  </a:cubicBezTo>
                  <a:cubicBezTo>
                    <a:pt x="629" y="25"/>
                    <a:pt x="626" y="26"/>
                    <a:pt x="622" y="29"/>
                  </a:cubicBezTo>
                  <a:cubicBezTo>
                    <a:pt x="628" y="40"/>
                    <a:pt x="628" y="34"/>
                    <a:pt x="616" y="45"/>
                  </a:cubicBezTo>
                  <a:lnTo>
                    <a:pt x="650" y="34"/>
                  </a:lnTo>
                  <a:lnTo>
                    <a:pt x="628" y="57"/>
                  </a:lnTo>
                  <a:cubicBezTo>
                    <a:pt x="639" y="51"/>
                    <a:pt x="650" y="45"/>
                    <a:pt x="656" y="45"/>
                  </a:cubicBezTo>
                  <a:lnTo>
                    <a:pt x="656" y="45"/>
                  </a:lnTo>
                  <a:cubicBezTo>
                    <a:pt x="644" y="57"/>
                    <a:pt x="650" y="51"/>
                    <a:pt x="656" y="62"/>
                  </a:cubicBezTo>
                  <a:cubicBezTo>
                    <a:pt x="652" y="58"/>
                    <a:pt x="648" y="57"/>
                    <a:pt x="645" y="57"/>
                  </a:cubicBezTo>
                  <a:cubicBezTo>
                    <a:pt x="635" y="57"/>
                    <a:pt x="626" y="69"/>
                    <a:pt x="615" y="69"/>
                  </a:cubicBezTo>
                  <a:cubicBezTo>
                    <a:pt x="614" y="69"/>
                    <a:pt x="612" y="68"/>
                    <a:pt x="611" y="68"/>
                  </a:cubicBezTo>
                  <a:lnTo>
                    <a:pt x="605" y="40"/>
                  </a:lnTo>
                  <a:cubicBezTo>
                    <a:pt x="601" y="38"/>
                    <a:pt x="597" y="38"/>
                    <a:pt x="594" y="38"/>
                  </a:cubicBezTo>
                  <a:cubicBezTo>
                    <a:pt x="575" y="38"/>
                    <a:pt x="563" y="57"/>
                    <a:pt x="540" y="57"/>
                  </a:cubicBezTo>
                  <a:cubicBezTo>
                    <a:pt x="538" y="57"/>
                    <a:pt x="535" y="57"/>
                    <a:pt x="532" y="57"/>
                  </a:cubicBezTo>
                  <a:lnTo>
                    <a:pt x="532" y="57"/>
                  </a:lnTo>
                  <a:lnTo>
                    <a:pt x="544" y="62"/>
                  </a:lnTo>
                  <a:cubicBezTo>
                    <a:pt x="538" y="73"/>
                    <a:pt x="521" y="68"/>
                    <a:pt x="516" y="73"/>
                  </a:cubicBezTo>
                  <a:cubicBezTo>
                    <a:pt x="510" y="62"/>
                    <a:pt x="504" y="62"/>
                    <a:pt x="499" y="57"/>
                  </a:cubicBezTo>
                  <a:cubicBezTo>
                    <a:pt x="499" y="62"/>
                    <a:pt x="476" y="62"/>
                    <a:pt x="476" y="79"/>
                  </a:cubicBezTo>
                  <a:lnTo>
                    <a:pt x="460" y="73"/>
                  </a:lnTo>
                  <a:cubicBezTo>
                    <a:pt x="432" y="73"/>
                    <a:pt x="437" y="101"/>
                    <a:pt x="415" y="107"/>
                  </a:cubicBezTo>
                  <a:cubicBezTo>
                    <a:pt x="415" y="96"/>
                    <a:pt x="404" y="90"/>
                    <a:pt x="420" y="79"/>
                  </a:cubicBezTo>
                  <a:cubicBezTo>
                    <a:pt x="409" y="79"/>
                    <a:pt x="404" y="79"/>
                    <a:pt x="404" y="85"/>
                  </a:cubicBezTo>
                  <a:cubicBezTo>
                    <a:pt x="399" y="85"/>
                    <a:pt x="390" y="97"/>
                    <a:pt x="380" y="97"/>
                  </a:cubicBezTo>
                  <a:cubicBezTo>
                    <a:pt x="379" y="97"/>
                    <a:pt x="377" y="97"/>
                    <a:pt x="376" y="96"/>
                  </a:cubicBezTo>
                  <a:cubicBezTo>
                    <a:pt x="376" y="101"/>
                    <a:pt x="376" y="113"/>
                    <a:pt x="364" y="113"/>
                  </a:cubicBezTo>
                  <a:cubicBezTo>
                    <a:pt x="364" y="113"/>
                    <a:pt x="364" y="107"/>
                    <a:pt x="364" y="107"/>
                  </a:cubicBezTo>
                  <a:cubicBezTo>
                    <a:pt x="364" y="113"/>
                    <a:pt x="353" y="118"/>
                    <a:pt x="359" y="124"/>
                  </a:cubicBezTo>
                  <a:cubicBezTo>
                    <a:pt x="352" y="119"/>
                    <a:pt x="345" y="117"/>
                    <a:pt x="338" y="117"/>
                  </a:cubicBezTo>
                  <a:cubicBezTo>
                    <a:pt x="319" y="117"/>
                    <a:pt x="298" y="128"/>
                    <a:pt x="280" y="128"/>
                  </a:cubicBezTo>
                  <a:cubicBezTo>
                    <a:pt x="274" y="128"/>
                    <a:pt x="269" y="127"/>
                    <a:pt x="264" y="124"/>
                  </a:cubicBezTo>
                  <a:cubicBezTo>
                    <a:pt x="247" y="129"/>
                    <a:pt x="230" y="135"/>
                    <a:pt x="213" y="141"/>
                  </a:cubicBezTo>
                  <a:cubicBezTo>
                    <a:pt x="213" y="135"/>
                    <a:pt x="213" y="135"/>
                    <a:pt x="213" y="135"/>
                  </a:cubicBezTo>
                  <a:cubicBezTo>
                    <a:pt x="211" y="135"/>
                    <a:pt x="210" y="134"/>
                    <a:pt x="209" y="134"/>
                  </a:cubicBezTo>
                  <a:cubicBezTo>
                    <a:pt x="194" y="134"/>
                    <a:pt x="204" y="158"/>
                    <a:pt x="185" y="158"/>
                  </a:cubicBezTo>
                  <a:cubicBezTo>
                    <a:pt x="184" y="158"/>
                    <a:pt x="182" y="158"/>
                    <a:pt x="180" y="157"/>
                  </a:cubicBezTo>
                  <a:cubicBezTo>
                    <a:pt x="163" y="146"/>
                    <a:pt x="191" y="152"/>
                    <a:pt x="180" y="146"/>
                  </a:cubicBezTo>
                  <a:cubicBezTo>
                    <a:pt x="180" y="136"/>
                    <a:pt x="176" y="134"/>
                    <a:pt x="171" y="134"/>
                  </a:cubicBezTo>
                  <a:cubicBezTo>
                    <a:pt x="168" y="134"/>
                    <a:pt x="165" y="135"/>
                    <a:pt x="163" y="135"/>
                  </a:cubicBezTo>
                  <a:cubicBezTo>
                    <a:pt x="151" y="139"/>
                    <a:pt x="142" y="145"/>
                    <a:pt x="131" y="145"/>
                  </a:cubicBezTo>
                  <a:cubicBezTo>
                    <a:pt x="125" y="145"/>
                    <a:pt x="119" y="144"/>
                    <a:pt x="112" y="141"/>
                  </a:cubicBezTo>
                  <a:lnTo>
                    <a:pt x="118" y="141"/>
                  </a:lnTo>
                  <a:cubicBezTo>
                    <a:pt x="115" y="139"/>
                    <a:pt x="111" y="138"/>
                    <a:pt x="108" y="138"/>
                  </a:cubicBezTo>
                  <a:cubicBezTo>
                    <a:pt x="100" y="138"/>
                    <a:pt x="92" y="142"/>
                    <a:pt x="84" y="146"/>
                  </a:cubicBezTo>
                  <a:cubicBezTo>
                    <a:pt x="79" y="152"/>
                    <a:pt x="73" y="152"/>
                    <a:pt x="68" y="157"/>
                  </a:cubicBezTo>
                  <a:cubicBezTo>
                    <a:pt x="73" y="169"/>
                    <a:pt x="73" y="174"/>
                    <a:pt x="73" y="180"/>
                  </a:cubicBezTo>
                  <a:lnTo>
                    <a:pt x="68" y="180"/>
                  </a:lnTo>
                  <a:cubicBezTo>
                    <a:pt x="84" y="208"/>
                    <a:pt x="90" y="247"/>
                    <a:pt x="96" y="269"/>
                  </a:cubicBezTo>
                  <a:cubicBezTo>
                    <a:pt x="95" y="269"/>
                    <a:pt x="95" y="269"/>
                    <a:pt x="94" y="268"/>
                  </a:cubicBezTo>
                  <a:lnTo>
                    <a:pt x="94" y="268"/>
                  </a:lnTo>
                  <a:cubicBezTo>
                    <a:pt x="95" y="270"/>
                    <a:pt x="96" y="272"/>
                    <a:pt x="96" y="275"/>
                  </a:cubicBezTo>
                  <a:cubicBezTo>
                    <a:pt x="90" y="286"/>
                    <a:pt x="84" y="297"/>
                    <a:pt x="73" y="297"/>
                  </a:cubicBezTo>
                  <a:lnTo>
                    <a:pt x="73" y="281"/>
                  </a:lnTo>
                  <a:cubicBezTo>
                    <a:pt x="56" y="292"/>
                    <a:pt x="73" y="303"/>
                    <a:pt x="73" y="314"/>
                  </a:cubicBezTo>
                  <a:lnTo>
                    <a:pt x="62" y="314"/>
                  </a:lnTo>
                  <a:cubicBezTo>
                    <a:pt x="68" y="337"/>
                    <a:pt x="84" y="337"/>
                    <a:pt x="84" y="370"/>
                  </a:cubicBezTo>
                  <a:lnTo>
                    <a:pt x="90" y="365"/>
                  </a:lnTo>
                  <a:lnTo>
                    <a:pt x="90" y="365"/>
                  </a:lnTo>
                  <a:cubicBezTo>
                    <a:pt x="107" y="381"/>
                    <a:pt x="79" y="376"/>
                    <a:pt x="90" y="393"/>
                  </a:cubicBezTo>
                  <a:lnTo>
                    <a:pt x="73" y="398"/>
                  </a:lnTo>
                  <a:cubicBezTo>
                    <a:pt x="79" y="409"/>
                    <a:pt x="90" y="437"/>
                    <a:pt x="96" y="454"/>
                  </a:cubicBezTo>
                  <a:cubicBezTo>
                    <a:pt x="84" y="443"/>
                    <a:pt x="73" y="421"/>
                    <a:pt x="68" y="409"/>
                  </a:cubicBezTo>
                  <a:lnTo>
                    <a:pt x="68" y="409"/>
                  </a:lnTo>
                  <a:cubicBezTo>
                    <a:pt x="68" y="421"/>
                    <a:pt x="68" y="443"/>
                    <a:pt x="79" y="449"/>
                  </a:cubicBezTo>
                  <a:cubicBezTo>
                    <a:pt x="73" y="443"/>
                    <a:pt x="73" y="437"/>
                    <a:pt x="73" y="437"/>
                  </a:cubicBezTo>
                  <a:lnTo>
                    <a:pt x="73" y="437"/>
                  </a:lnTo>
                  <a:cubicBezTo>
                    <a:pt x="90" y="449"/>
                    <a:pt x="96" y="465"/>
                    <a:pt x="96" y="482"/>
                  </a:cubicBezTo>
                  <a:cubicBezTo>
                    <a:pt x="56" y="482"/>
                    <a:pt x="84" y="538"/>
                    <a:pt x="56" y="555"/>
                  </a:cubicBezTo>
                  <a:cubicBezTo>
                    <a:pt x="73" y="589"/>
                    <a:pt x="51" y="628"/>
                    <a:pt x="51" y="667"/>
                  </a:cubicBezTo>
                  <a:cubicBezTo>
                    <a:pt x="56" y="665"/>
                    <a:pt x="60" y="664"/>
                    <a:pt x="62" y="664"/>
                  </a:cubicBezTo>
                  <a:cubicBezTo>
                    <a:pt x="72" y="664"/>
                    <a:pt x="62" y="678"/>
                    <a:pt x="84" y="678"/>
                  </a:cubicBezTo>
                  <a:cubicBezTo>
                    <a:pt x="84" y="689"/>
                    <a:pt x="84" y="689"/>
                    <a:pt x="79" y="689"/>
                  </a:cubicBezTo>
                  <a:lnTo>
                    <a:pt x="79" y="695"/>
                  </a:lnTo>
                  <a:lnTo>
                    <a:pt x="62" y="723"/>
                  </a:lnTo>
                  <a:cubicBezTo>
                    <a:pt x="61" y="724"/>
                    <a:pt x="61" y="724"/>
                    <a:pt x="60" y="724"/>
                  </a:cubicBezTo>
                  <a:cubicBezTo>
                    <a:pt x="56" y="724"/>
                    <a:pt x="56" y="712"/>
                    <a:pt x="51" y="712"/>
                  </a:cubicBezTo>
                  <a:cubicBezTo>
                    <a:pt x="51" y="734"/>
                    <a:pt x="40" y="723"/>
                    <a:pt x="34" y="734"/>
                  </a:cubicBezTo>
                  <a:cubicBezTo>
                    <a:pt x="40" y="734"/>
                    <a:pt x="45" y="746"/>
                    <a:pt x="40" y="757"/>
                  </a:cubicBezTo>
                  <a:lnTo>
                    <a:pt x="56" y="740"/>
                  </a:lnTo>
                  <a:lnTo>
                    <a:pt x="56" y="740"/>
                  </a:lnTo>
                  <a:cubicBezTo>
                    <a:pt x="68" y="768"/>
                    <a:pt x="28" y="762"/>
                    <a:pt x="45" y="796"/>
                  </a:cubicBezTo>
                  <a:lnTo>
                    <a:pt x="34" y="785"/>
                  </a:lnTo>
                  <a:lnTo>
                    <a:pt x="34" y="785"/>
                  </a:lnTo>
                  <a:cubicBezTo>
                    <a:pt x="40" y="802"/>
                    <a:pt x="34" y="841"/>
                    <a:pt x="56" y="858"/>
                  </a:cubicBezTo>
                  <a:cubicBezTo>
                    <a:pt x="56" y="860"/>
                    <a:pt x="54" y="862"/>
                    <a:pt x="51" y="862"/>
                  </a:cubicBezTo>
                  <a:cubicBezTo>
                    <a:pt x="48" y="862"/>
                    <a:pt x="45" y="860"/>
                    <a:pt x="45" y="858"/>
                  </a:cubicBezTo>
                  <a:lnTo>
                    <a:pt x="45" y="858"/>
                  </a:lnTo>
                  <a:cubicBezTo>
                    <a:pt x="40" y="897"/>
                    <a:pt x="68" y="942"/>
                    <a:pt x="51" y="970"/>
                  </a:cubicBezTo>
                  <a:lnTo>
                    <a:pt x="45" y="970"/>
                  </a:lnTo>
                  <a:cubicBezTo>
                    <a:pt x="45" y="975"/>
                    <a:pt x="56" y="981"/>
                    <a:pt x="51" y="986"/>
                  </a:cubicBezTo>
                  <a:lnTo>
                    <a:pt x="45" y="986"/>
                  </a:lnTo>
                  <a:cubicBezTo>
                    <a:pt x="45" y="992"/>
                    <a:pt x="56" y="1009"/>
                    <a:pt x="51" y="1014"/>
                  </a:cubicBezTo>
                  <a:lnTo>
                    <a:pt x="45" y="1009"/>
                  </a:lnTo>
                  <a:lnTo>
                    <a:pt x="45" y="1009"/>
                  </a:lnTo>
                  <a:cubicBezTo>
                    <a:pt x="34" y="1042"/>
                    <a:pt x="62" y="1065"/>
                    <a:pt x="62" y="1098"/>
                  </a:cubicBezTo>
                  <a:cubicBezTo>
                    <a:pt x="61" y="1098"/>
                    <a:pt x="59" y="1098"/>
                    <a:pt x="58" y="1098"/>
                  </a:cubicBezTo>
                  <a:cubicBezTo>
                    <a:pt x="44" y="1098"/>
                    <a:pt x="34" y="1127"/>
                    <a:pt x="34" y="1138"/>
                  </a:cubicBezTo>
                  <a:lnTo>
                    <a:pt x="28" y="1138"/>
                  </a:lnTo>
                  <a:cubicBezTo>
                    <a:pt x="23" y="1177"/>
                    <a:pt x="45" y="1210"/>
                    <a:pt x="51" y="1250"/>
                  </a:cubicBezTo>
                  <a:cubicBezTo>
                    <a:pt x="28" y="1272"/>
                    <a:pt x="40" y="1334"/>
                    <a:pt x="23" y="1373"/>
                  </a:cubicBezTo>
                  <a:cubicBezTo>
                    <a:pt x="24" y="1371"/>
                    <a:pt x="27" y="1370"/>
                    <a:pt x="29" y="1370"/>
                  </a:cubicBezTo>
                  <a:cubicBezTo>
                    <a:pt x="34" y="1370"/>
                    <a:pt x="40" y="1374"/>
                    <a:pt x="40" y="1378"/>
                  </a:cubicBezTo>
                  <a:cubicBezTo>
                    <a:pt x="40" y="1388"/>
                    <a:pt x="52" y="1402"/>
                    <a:pt x="41" y="1402"/>
                  </a:cubicBezTo>
                  <a:cubicBezTo>
                    <a:pt x="39" y="1402"/>
                    <a:pt x="37" y="1402"/>
                    <a:pt x="34" y="1401"/>
                  </a:cubicBezTo>
                  <a:cubicBezTo>
                    <a:pt x="17" y="1406"/>
                    <a:pt x="23" y="1423"/>
                    <a:pt x="23" y="1440"/>
                  </a:cubicBezTo>
                  <a:lnTo>
                    <a:pt x="45" y="1446"/>
                  </a:lnTo>
                  <a:cubicBezTo>
                    <a:pt x="6" y="1479"/>
                    <a:pt x="56" y="1546"/>
                    <a:pt x="23" y="1563"/>
                  </a:cubicBezTo>
                  <a:cubicBezTo>
                    <a:pt x="28" y="1574"/>
                    <a:pt x="28" y="1586"/>
                    <a:pt x="34" y="1597"/>
                  </a:cubicBezTo>
                  <a:lnTo>
                    <a:pt x="23" y="1597"/>
                  </a:lnTo>
                  <a:cubicBezTo>
                    <a:pt x="17" y="1619"/>
                    <a:pt x="12" y="1630"/>
                    <a:pt x="17" y="1664"/>
                  </a:cubicBezTo>
                  <a:lnTo>
                    <a:pt x="6" y="1658"/>
                  </a:lnTo>
                  <a:lnTo>
                    <a:pt x="6" y="1658"/>
                  </a:lnTo>
                  <a:cubicBezTo>
                    <a:pt x="6" y="1675"/>
                    <a:pt x="45" y="1681"/>
                    <a:pt x="45" y="1698"/>
                  </a:cubicBezTo>
                  <a:lnTo>
                    <a:pt x="23" y="1703"/>
                  </a:lnTo>
                  <a:cubicBezTo>
                    <a:pt x="23" y="1737"/>
                    <a:pt x="6" y="1765"/>
                    <a:pt x="23" y="1798"/>
                  </a:cubicBezTo>
                  <a:cubicBezTo>
                    <a:pt x="17" y="1798"/>
                    <a:pt x="12" y="1798"/>
                    <a:pt x="12" y="1793"/>
                  </a:cubicBezTo>
                  <a:lnTo>
                    <a:pt x="12" y="1793"/>
                  </a:lnTo>
                  <a:cubicBezTo>
                    <a:pt x="12" y="1803"/>
                    <a:pt x="2" y="1844"/>
                    <a:pt x="24" y="1844"/>
                  </a:cubicBezTo>
                  <a:cubicBezTo>
                    <a:pt x="24" y="1844"/>
                    <a:pt x="24" y="1844"/>
                    <a:pt x="24" y="1844"/>
                  </a:cubicBezTo>
                  <a:lnTo>
                    <a:pt x="24" y="1844"/>
                  </a:lnTo>
                  <a:cubicBezTo>
                    <a:pt x="8" y="1848"/>
                    <a:pt x="23" y="1878"/>
                    <a:pt x="28" y="1894"/>
                  </a:cubicBezTo>
                  <a:lnTo>
                    <a:pt x="17" y="1888"/>
                  </a:lnTo>
                  <a:lnTo>
                    <a:pt x="17" y="1888"/>
                  </a:lnTo>
                  <a:cubicBezTo>
                    <a:pt x="34" y="1905"/>
                    <a:pt x="40" y="1905"/>
                    <a:pt x="40" y="1927"/>
                  </a:cubicBezTo>
                  <a:cubicBezTo>
                    <a:pt x="40" y="1929"/>
                    <a:pt x="39" y="1930"/>
                    <a:pt x="38" y="1930"/>
                  </a:cubicBezTo>
                  <a:cubicBezTo>
                    <a:pt x="37" y="1930"/>
                    <a:pt x="34" y="1926"/>
                    <a:pt x="34" y="1922"/>
                  </a:cubicBezTo>
                  <a:lnTo>
                    <a:pt x="34" y="1922"/>
                  </a:lnTo>
                  <a:cubicBezTo>
                    <a:pt x="28" y="1938"/>
                    <a:pt x="45" y="1938"/>
                    <a:pt x="40" y="1955"/>
                  </a:cubicBezTo>
                  <a:lnTo>
                    <a:pt x="34" y="1950"/>
                  </a:lnTo>
                  <a:lnTo>
                    <a:pt x="34" y="1950"/>
                  </a:lnTo>
                  <a:cubicBezTo>
                    <a:pt x="28" y="1966"/>
                    <a:pt x="34" y="1961"/>
                    <a:pt x="45" y="1972"/>
                  </a:cubicBezTo>
                  <a:cubicBezTo>
                    <a:pt x="51" y="1983"/>
                    <a:pt x="40" y="2000"/>
                    <a:pt x="28" y="2006"/>
                  </a:cubicBezTo>
                  <a:cubicBezTo>
                    <a:pt x="34" y="2006"/>
                    <a:pt x="45" y="2017"/>
                    <a:pt x="40" y="2028"/>
                  </a:cubicBezTo>
                  <a:cubicBezTo>
                    <a:pt x="40" y="2028"/>
                    <a:pt x="34" y="2022"/>
                    <a:pt x="34" y="2022"/>
                  </a:cubicBezTo>
                  <a:lnTo>
                    <a:pt x="34" y="2022"/>
                  </a:lnTo>
                  <a:cubicBezTo>
                    <a:pt x="23" y="2050"/>
                    <a:pt x="45" y="2062"/>
                    <a:pt x="34" y="2078"/>
                  </a:cubicBezTo>
                  <a:cubicBezTo>
                    <a:pt x="28" y="2078"/>
                    <a:pt x="28" y="2084"/>
                    <a:pt x="28" y="2084"/>
                  </a:cubicBezTo>
                  <a:cubicBezTo>
                    <a:pt x="28" y="2062"/>
                    <a:pt x="28" y="2045"/>
                    <a:pt x="28" y="2045"/>
                  </a:cubicBezTo>
                  <a:cubicBezTo>
                    <a:pt x="20" y="2045"/>
                    <a:pt x="18" y="2054"/>
                    <a:pt x="10" y="2054"/>
                  </a:cubicBezTo>
                  <a:cubicBezTo>
                    <a:pt x="8" y="2054"/>
                    <a:pt x="5" y="2053"/>
                    <a:pt x="0" y="2050"/>
                  </a:cubicBezTo>
                  <a:lnTo>
                    <a:pt x="0" y="2050"/>
                  </a:lnTo>
                  <a:cubicBezTo>
                    <a:pt x="6" y="2062"/>
                    <a:pt x="28" y="2090"/>
                    <a:pt x="23" y="2106"/>
                  </a:cubicBezTo>
                  <a:lnTo>
                    <a:pt x="17" y="2106"/>
                  </a:lnTo>
                  <a:cubicBezTo>
                    <a:pt x="12" y="2112"/>
                    <a:pt x="17" y="2112"/>
                    <a:pt x="17" y="2118"/>
                  </a:cubicBezTo>
                  <a:cubicBezTo>
                    <a:pt x="17" y="2123"/>
                    <a:pt x="12" y="2123"/>
                    <a:pt x="12" y="2129"/>
                  </a:cubicBezTo>
                  <a:cubicBezTo>
                    <a:pt x="0" y="2134"/>
                    <a:pt x="6" y="2151"/>
                    <a:pt x="6" y="2157"/>
                  </a:cubicBezTo>
                  <a:cubicBezTo>
                    <a:pt x="13" y="2157"/>
                    <a:pt x="16" y="2162"/>
                    <a:pt x="20" y="2162"/>
                  </a:cubicBezTo>
                  <a:cubicBezTo>
                    <a:pt x="22" y="2162"/>
                    <a:pt x="25" y="2161"/>
                    <a:pt x="28" y="2157"/>
                  </a:cubicBezTo>
                  <a:cubicBezTo>
                    <a:pt x="28" y="2155"/>
                    <a:pt x="28" y="2153"/>
                    <a:pt x="28" y="2151"/>
                  </a:cubicBezTo>
                  <a:cubicBezTo>
                    <a:pt x="28" y="2146"/>
                    <a:pt x="28" y="2134"/>
                    <a:pt x="28" y="2129"/>
                  </a:cubicBezTo>
                  <a:cubicBezTo>
                    <a:pt x="34" y="2134"/>
                    <a:pt x="40" y="2140"/>
                    <a:pt x="28" y="2151"/>
                  </a:cubicBezTo>
                  <a:cubicBezTo>
                    <a:pt x="40" y="2157"/>
                    <a:pt x="45" y="2162"/>
                    <a:pt x="51" y="2162"/>
                  </a:cubicBezTo>
                  <a:cubicBezTo>
                    <a:pt x="34" y="2174"/>
                    <a:pt x="23" y="2196"/>
                    <a:pt x="12" y="2202"/>
                  </a:cubicBezTo>
                  <a:cubicBezTo>
                    <a:pt x="17" y="2230"/>
                    <a:pt x="17" y="2263"/>
                    <a:pt x="40" y="2280"/>
                  </a:cubicBezTo>
                  <a:cubicBezTo>
                    <a:pt x="45" y="2286"/>
                    <a:pt x="34" y="2291"/>
                    <a:pt x="28" y="2291"/>
                  </a:cubicBezTo>
                  <a:cubicBezTo>
                    <a:pt x="28" y="2286"/>
                    <a:pt x="28" y="2280"/>
                    <a:pt x="23" y="2280"/>
                  </a:cubicBezTo>
                  <a:lnTo>
                    <a:pt x="23" y="2280"/>
                  </a:lnTo>
                  <a:cubicBezTo>
                    <a:pt x="28" y="2297"/>
                    <a:pt x="28" y="2325"/>
                    <a:pt x="45" y="2330"/>
                  </a:cubicBezTo>
                  <a:cubicBezTo>
                    <a:pt x="42" y="2335"/>
                    <a:pt x="40" y="2336"/>
                    <a:pt x="38" y="2336"/>
                  </a:cubicBezTo>
                  <a:cubicBezTo>
                    <a:pt x="34" y="2336"/>
                    <a:pt x="32" y="2333"/>
                    <a:pt x="30" y="2333"/>
                  </a:cubicBezTo>
                  <a:cubicBezTo>
                    <a:pt x="29" y="2333"/>
                    <a:pt x="28" y="2335"/>
                    <a:pt x="28" y="2342"/>
                  </a:cubicBezTo>
                  <a:lnTo>
                    <a:pt x="23" y="2342"/>
                  </a:lnTo>
                  <a:cubicBezTo>
                    <a:pt x="12" y="2370"/>
                    <a:pt x="23" y="2392"/>
                    <a:pt x="40" y="2414"/>
                  </a:cubicBezTo>
                  <a:cubicBezTo>
                    <a:pt x="50" y="2435"/>
                    <a:pt x="65" y="2451"/>
                    <a:pt x="72" y="2484"/>
                  </a:cubicBezTo>
                  <a:lnTo>
                    <a:pt x="72" y="2484"/>
                  </a:lnTo>
                  <a:cubicBezTo>
                    <a:pt x="72" y="2483"/>
                    <a:pt x="72" y="2482"/>
                    <a:pt x="73" y="2482"/>
                  </a:cubicBezTo>
                  <a:cubicBezTo>
                    <a:pt x="101" y="2554"/>
                    <a:pt x="185" y="2571"/>
                    <a:pt x="213" y="2633"/>
                  </a:cubicBezTo>
                  <a:cubicBezTo>
                    <a:pt x="218" y="2640"/>
                    <a:pt x="223" y="2642"/>
                    <a:pt x="228" y="2642"/>
                  </a:cubicBezTo>
                  <a:cubicBezTo>
                    <a:pt x="234" y="2642"/>
                    <a:pt x="240" y="2638"/>
                    <a:pt x="247" y="2638"/>
                  </a:cubicBezTo>
                  <a:lnTo>
                    <a:pt x="247" y="2638"/>
                  </a:lnTo>
                  <a:lnTo>
                    <a:pt x="241" y="2655"/>
                  </a:lnTo>
                  <a:lnTo>
                    <a:pt x="269" y="2655"/>
                  </a:lnTo>
                  <a:cubicBezTo>
                    <a:pt x="297" y="2661"/>
                    <a:pt x="280" y="2711"/>
                    <a:pt x="325" y="2711"/>
                  </a:cubicBezTo>
                  <a:lnTo>
                    <a:pt x="325" y="2706"/>
                  </a:lnTo>
                  <a:cubicBezTo>
                    <a:pt x="336" y="2711"/>
                    <a:pt x="359" y="2722"/>
                    <a:pt x="353" y="2728"/>
                  </a:cubicBezTo>
                  <a:cubicBezTo>
                    <a:pt x="353" y="2728"/>
                    <a:pt x="355" y="2727"/>
                    <a:pt x="356" y="2727"/>
                  </a:cubicBezTo>
                  <a:cubicBezTo>
                    <a:pt x="357" y="2727"/>
                    <a:pt x="359" y="2728"/>
                    <a:pt x="359" y="2734"/>
                  </a:cubicBezTo>
                  <a:lnTo>
                    <a:pt x="359" y="2739"/>
                  </a:lnTo>
                  <a:lnTo>
                    <a:pt x="387" y="2745"/>
                  </a:lnTo>
                  <a:cubicBezTo>
                    <a:pt x="404" y="2767"/>
                    <a:pt x="364" y="2767"/>
                    <a:pt x="392" y="2790"/>
                  </a:cubicBezTo>
                  <a:lnTo>
                    <a:pt x="398" y="2790"/>
                  </a:lnTo>
                  <a:cubicBezTo>
                    <a:pt x="398" y="2790"/>
                    <a:pt x="398" y="2790"/>
                    <a:pt x="398" y="2790"/>
                  </a:cubicBezTo>
                  <a:lnTo>
                    <a:pt x="398" y="2790"/>
                  </a:lnTo>
                  <a:cubicBezTo>
                    <a:pt x="404" y="2795"/>
                    <a:pt x="404" y="2795"/>
                    <a:pt x="409" y="2795"/>
                  </a:cubicBezTo>
                  <a:cubicBezTo>
                    <a:pt x="415" y="2795"/>
                    <a:pt x="420" y="2801"/>
                    <a:pt x="426" y="2807"/>
                  </a:cubicBezTo>
                  <a:cubicBezTo>
                    <a:pt x="443" y="2846"/>
                    <a:pt x="460" y="2835"/>
                    <a:pt x="476" y="2846"/>
                  </a:cubicBezTo>
                  <a:lnTo>
                    <a:pt x="476" y="2840"/>
                  </a:lnTo>
                  <a:cubicBezTo>
                    <a:pt x="465" y="2840"/>
                    <a:pt x="460" y="2840"/>
                    <a:pt x="454" y="2835"/>
                  </a:cubicBezTo>
                  <a:cubicBezTo>
                    <a:pt x="456" y="2833"/>
                    <a:pt x="458" y="2832"/>
                    <a:pt x="461" y="2832"/>
                  </a:cubicBezTo>
                  <a:cubicBezTo>
                    <a:pt x="466" y="2832"/>
                    <a:pt x="473" y="2835"/>
                    <a:pt x="476" y="2835"/>
                  </a:cubicBezTo>
                  <a:cubicBezTo>
                    <a:pt x="487" y="2835"/>
                    <a:pt x="493" y="2835"/>
                    <a:pt x="504" y="2840"/>
                  </a:cubicBezTo>
                  <a:lnTo>
                    <a:pt x="504" y="2840"/>
                  </a:lnTo>
                  <a:cubicBezTo>
                    <a:pt x="524" y="2842"/>
                    <a:pt x="539" y="2863"/>
                    <a:pt x="564" y="2863"/>
                  </a:cubicBezTo>
                  <a:cubicBezTo>
                    <a:pt x="567" y="2863"/>
                    <a:pt x="569" y="2863"/>
                    <a:pt x="572" y="2863"/>
                  </a:cubicBezTo>
                  <a:lnTo>
                    <a:pt x="572" y="2863"/>
                  </a:lnTo>
                  <a:cubicBezTo>
                    <a:pt x="583" y="2874"/>
                    <a:pt x="566" y="2879"/>
                    <a:pt x="577" y="2885"/>
                  </a:cubicBezTo>
                  <a:cubicBezTo>
                    <a:pt x="582" y="2884"/>
                    <a:pt x="585" y="2884"/>
                    <a:pt x="589" y="2884"/>
                  </a:cubicBezTo>
                  <a:cubicBezTo>
                    <a:pt x="617" y="2884"/>
                    <a:pt x="620" y="2902"/>
                    <a:pt x="650" y="2902"/>
                  </a:cubicBezTo>
                  <a:cubicBezTo>
                    <a:pt x="644" y="2891"/>
                    <a:pt x="639" y="2891"/>
                    <a:pt x="667" y="2885"/>
                  </a:cubicBezTo>
                  <a:lnTo>
                    <a:pt x="605" y="2885"/>
                  </a:lnTo>
                  <a:lnTo>
                    <a:pt x="650" y="2874"/>
                  </a:lnTo>
                  <a:cubicBezTo>
                    <a:pt x="639" y="2871"/>
                    <a:pt x="629" y="2871"/>
                    <a:pt x="621" y="2871"/>
                  </a:cubicBezTo>
                  <a:cubicBezTo>
                    <a:pt x="612" y="2871"/>
                    <a:pt x="605" y="2871"/>
                    <a:pt x="600" y="2868"/>
                  </a:cubicBezTo>
                  <a:cubicBezTo>
                    <a:pt x="616" y="2863"/>
                    <a:pt x="616" y="2868"/>
                    <a:pt x="611" y="2857"/>
                  </a:cubicBezTo>
                  <a:lnTo>
                    <a:pt x="611" y="2857"/>
                  </a:lnTo>
                  <a:cubicBezTo>
                    <a:pt x="620" y="2863"/>
                    <a:pt x="628" y="2865"/>
                    <a:pt x="637" y="2865"/>
                  </a:cubicBezTo>
                  <a:cubicBezTo>
                    <a:pt x="645" y="2865"/>
                    <a:pt x="652" y="2864"/>
                    <a:pt x="660" y="2864"/>
                  </a:cubicBezTo>
                  <a:cubicBezTo>
                    <a:pt x="668" y="2864"/>
                    <a:pt x="675" y="2865"/>
                    <a:pt x="684" y="2868"/>
                  </a:cubicBezTo>
                  <a:lnTo>
                    <a:pt x="678" y="2896"/>
                  </a:lnTo>
                  <a:cubicBezTo>
                    <a:pt x="691" y="2901"/>
                    <a:pt x="704" y="2903"/>
                    <a:pt x="716" y="2903"/>
                  </a:cubicBezTo>
                  <a:cubicBezTo>
                    <a:pt x="735" y="2903"/>
                    <a:pt x="754" y="2898"/>
                    <a:pt x="776" y="2898"/>
                  </a:cubicBezTo>
                  <a:cubicBezTo>
                    <a:pt x="786" y="2898"/>
                    <a:pt x="796" y="2899"/>
                    <a:pt x="807" y="2902"/>
                  </a:cubicBezTo>
                  <a:lnTo>
                    <a:pt x="790" y="2896"/>
                  </a:lnTo>
                  <a:cubicBezTo>
                    <a:pt x="794" y="2892"/>
                    <a:pt x="800" y="2891"/>
                    <a:pt x="806" y="2891"/>
                  </a:cubicBezTo>
                  <a:cubicBezTo>
                    <a:pt x="813" y="2891"/>
                    <a:pt x="821" y="2892"/>
                    <a:pt x="828" y="2892"/>
                  </a:cubicBezTo>
                  <a:cubicBezTo>
                    <a:pt x="833" y="2892"/>
                    <a:pt x="837" y="2892"/>
                    <a:pt x="840" y="2891"/>
                  </a:cubicBezTo>
                  <a:cubicBezTo>
                    <a:pt x="840" y="2902"/>
                    <a:pt x="852" y="2902"/>
                    <a:pt x="857" y="2907"/>
                  </a:cubicBezTo>
                  <a:cubicBezTo>
                    <a:pt x="857" y="2902"/>
                    <a:pt x="902" y="2907"/>
                    <a:pt x="902" y="2891"/>
                  </a:cubicBezTo>
                  <a:lnTo>
                    <a:pt x="930" y="2902"/>
                  </a:lnTo>
                  <a:cubicBezTo>
                    <a:pt x="934" y="2902"/>
                    <a:pt x="937" y="2902"/>
                    <a:pt x="940" y="2902"/>
                  </a:cubicBezTo>
                  <a:cubicBezTo>
                    <a:pt x="976" y="2902"/>
                    <a:pt x="983" y="2874"/>
                    <a:pt x="1020" y="2874"/>
                  </a:cubicBezTo>
                  <a:cubicBezTo>
                    <a:pt x="1008" y="2885"/>
                    <a:pt x="1025" y="2891"/>
                    <a:pt x="997" y="2902"/>
                  </a:cubicBezTo>
                  <a:cubicBezTo>
                    <a:pt x="1014" y="2902"/>
                    <a:pt x="1025" y="2902"/>
                    <a:pt x="1025" y="2896"/>
                  </a:cubicBezTo>
                  <a:cubicBezTo>
                    <a:pt x="1035" y="2896"/>
                    <a:pt x="1057" y="2884"/>
                    <a:pt x="1070" y="2884"/>
                  </a:cubicBezTo>
                  <a:cubicBezTo>
                    <a:pt x="1072" y="2884"/>
                    <a:pt x="1074" y="2884"/>
                    <a:pt x="1076" y="2885"/>
                  </a:cubicBezTo>
                  <a:cubicBezTo>
                    <a:pt x="1081" y="2879"/>
                    <a:pt x="1087" y="2868"/>
                    <a:pt x="1098" y="2868"/>
                  </a:cubicBezTo>
                  <a:cubicBezTo>
                    <a:pt x="1101" y="2868"/>
                    <a:pt x="1101" y="2869"/>
                    <a:pt x="1100" y="2871"/>
                  </a:cubicBezTo>
                  <a:lnTo>
                    <a:pt x="1100" y="2871"/>
                  </a:lnTo>
                  <a:cubicBezTo>
                    <a:pt x="1106" y="2867"/>
                    <a:pt x="1119" y="2863"/>
                    <a:pt x="1113" y="2859"/>
                  </a:cubicBezTo>
                  <a:lnTo>
                    <a:pt x="1113" y="2859"/>
                  </a:lnTo>
                  <a:cubicBezTo>
                    <a:pt x="1121" y="2862"/>
                    <a:pt x="1131" y="2863"/>
                    <a:pt x="1140" y="2863"/>
                  </a:cubicBezTo>
                  <a:cubicBezTo>
                    <a:pt x="1174" y="2863"/>
                    <a:pt x="1214" y="2847"/>
                    <a:pt x="1244" y="2847"/>
                  </a:cubicBezTo>
                  <a:cubicBezTo>
                    <a:pt x="1252" y="2847"/>
                    <a:pt x="1260" y="2849"/>
                    <a:pt x="1266" y="2851"/>
                  </a:cubicBezTo>
                  <a:cubicBezTo>
                    <a:pt x="1300" y="2840"/>
                    <a:pt x="1333" y="2829"/>
                    <a:pt x="1361" y="2818"/>
                  </a:cubicBezTo>
                  <a:lnTo>
                    <a:pt x="1361" y="2818"/>
                  </a:lnTo>
                  <a:cubicBezTo>
                    <a:pt x="1357" y="2822"/>
                    <a:pt x="1360" y="2823"/>
                    <a:pt x="1358" y="2823"/>
                  </a:cubicBezTo>
                  <a:lnTo>
                    <a:pt x="1358" y="2823"/>
                  </a:lnTo>
                  <a:cubicBezTo>
                    <a:pt x="1394" y="2822"/>
                    <a:pt x="1368" y="2790"/>
                    <a:pt x="1412" y="2790"/>
                  </a:cubicBezTo>
                  <a:cubicBezTo>
                    <a:pt x="1440" y="2795"/>
                    <a:pt x="1395" y="2801"/>
                    <a:pt x="1406" y="2801"/>
                  </a:cubicBezTo>
                  <a:cubicBezTo>
                    <a:pt x="1410" y="2808"/>
                    <a:pt x="1415" y="2810"/>
                    <a:pt x="1421" y="2810"/>
                  </a:cubicBezTo>
                  <a:cubicBezTo>
                    <a:pt x="1438" y="2810"/>
                    <a:pt x="1461" y="2789"/>
                    <a:pt x="1484" y="2789"/>
                  </a:cubicBezTo>
                  <a:cubicBezTo>
                    <a:pt x="1486" y="2789"/>
                    <a:pt x="1488" y="2789"/>
                    <a:pt x="1490" y="2790"/>
                  </a:cubicBezTo>
                  <a:lnTo>
                    <a:pt x="1485" y="2795"/>
                  </a:lnTo>
                  <a:cubicBezTo>
                    <a:pt x="1513" y="2795"/>
                    <a:pt x="1529" y="2762"/>
                    <a:pt x="1569" y="2750"/>
                  </a:cubicBezTo>
                  <a:cubicBezTo>
                    <a:pt x="1585" y="2728"/>
                    <a:pt x="1625" y="2706"/>
                    <a:pt x="1653" y="2683"/>
                  </a:cubicBezTo>
                  <a:lnTo>
                    <a:pt x="1653" y="2683"/>
                  </a:lnTo>
                  <a:cubicBezTo>
                    <a:pt x="1653" y="2700"/>
                    <a:pt x="1641" y="2694"/>
                    <a:pt x="1653" y="2706"/>
                  </a:cubicBezTo>
                  <a:cubicBezTo>
                    <a:pt x="1669" y="2694"/>
                    <a:pt x="1641" y="2689"/>
                    <a:pt x="1669" y="2672"/>
                  </a:cubicBezTo>
                  <a:cubicBezTo>
                    <a:pt x="1675" y="2672"/>
                    <a:pt x="1683" y="2671"/>
                    <a:pt x="1691" y="2671"/>
                  </a:cubicBezTo>
                  <a:cubicBezTo>
                    <a:pt x="1699" y="2671"/>
                    <a:pt x="1706" y="2672"/>
                    <a:pt x="1709" y="2678"/>
                  </a:cubicBezTo>
                  <a:lnTo>
                    <a:pt x="1686" y="2689"/>
                  </a:lnTo>
                  <a:cubicBezTo>
                    <a:pt x="1690" y="2691"/>
                    <a:pt x="1693" y="2692"/>
                    <a:pt x="1696" y="2692"/>
                  </a:cubicBezTo>
                  <a:cubicBezTo>
                    <a:pt x="1712" y="2692"/>
                    <a:pt x="1722" y="2671"/>
                    <a:pt x="1731" y="2666"/>
                  </a:cubicBezTo>
                  <a:lnTo>
                    <a:pt x="1737" y="2672"/>
                  </a:lnTo>
                  <a:cubicBezTo>
                    <a:pt x="1776" y="2644"/>
                    <a:pt x="1765" y="2633"/>
                    <a:pt x="1804" y="2605"/>
                  </a:cubicBezTo>
                  <a:lnTo>
                    <a:pt x="1798" y="2605"/>
                  </a:lnTo>
                  <a:cubicBezTo>
                    <a:pt x="1809" y="2571"/>
                    <a:pt x="1821" y="2599"/>
                    <a:pt x="1837" y="2571"/>
                  </a:cubicBezTo>
                  <a:lnTo>
                    <a:pt x="1854" y="2582"/>
                  </a:lnTo>
                  <a:cubicBezTo>
                    <a:pt x="1865" y="2571"/>
                    <a:pt x="1893" y="2532"/>
                    <a:pt x="1916" y="2510"/>
                  </a:cubicBezTo>
                  <a:lnTo>
                    <a:pt x="1916" y="2510"/>
                  </a:lnTo>
                  <a:cubicBezTo>
                    <a:pt x="1910" y="2532"/>
                    <a:pt x="1888" y="2560"/>
                    <a:pt x="1871" y="2582"/>
                  </a:cubicBezTo>
                  <a:cubicBezTo>
                    <a:pt x="1888" y="2571"/>
                    <a:pt x="1921" y="2543"/>
                    <a:pt x="1921" y="2532"/>
                  </a:cubicBezTo>
                  <a:lnTo>
                    <a:pt x="1921" y="2532"/>
                  </a:lnTo>
                  <a:cubicBezTo>
                    <a:pt x="1916" y="2538"/>
                    <a:pt x="1910" y="2543"/>
                    <a:pt x="1905" y="2549"/>
                  </a:cubicBezTo>
                  <a:cubicBezTo>
                    <a:pt x="1910" y="2521"/>
                    <a:pt x="1927" y="2498"/>
                    <a:pt x="1955" y="2476"/>
                  </a:cubicBezTo>
                  <a:cubicBezTo>
                    <a:pt x="1958" y="2480"/>
                    <a:pt x="1961" y="2481"/>
                    <a:pt x="1965" y="2481"/>
                  </a:cubicBezTo>
                  <a:cubicBezTo>
                    <a:pt x="1991" y="2481"/>
                    <a:pt x="2032" y="2413"/>
                    <a:pt x="2061" y="2403"/>
                  </a:cubicBezTo>
                  <a:cubicBezTo>
                    <a:pt x="2084" y="2336"/>
                    <a:pt x="2123" y="2280"/>
                    <a:pt x="2129" y="2202"/>
                  </a:cubicBezTo>
                  <a:lnTo>
                    <a:pt x="2129" y="2202"/>
                  </a:lnTo>
                  <a:cubicBezTo>
                    <a:pt x="2123" y="2206"/>
                    <a:pt x="2120" y="2208"/>
                    <a:pt x="2118" y="2208"/>
                  </a:cubicBezTo>
                  <a:cubicBezTo>
                    <a:pt x="2111" y="2208"/>
                    <a:pt x="2127" y="2179"/>
                    <a:pt x="2101" y="2179"/>
                  </a:cubicBezTo>
                  <a:cubicBezTo>
                    <a:pt x="2101" y="2168"/>
                    <a:pt x="2101" y="2157"/>
                    <a:pt x="2106" y="2157"/>
                  </a:cubicBezTo>
                  <a:cubicBezTo>
                    <a:pt x="2112" y="2140"/>
                    <a:pt x="2117" y="2123"/>
                    <a:pt x="2123" y="2106"/>
                  </a:cubicBezTo>
                  <a:cubicBezTo>
                    <a:pt x="2124" y="2103"/>
                    <a:pt x="2125" y="2102"/>
                    <a:pt x="2126" y="2102"/>
                  </a:cubicBezTo>
                  <a:cubicBezTo>
                    <a:pt x="2129" y="2102"/>
                    <a:pt x="2130" y="2118"/>
                    <a:pt x="2133" y="2118"/>
                  </a:cubicBezTo>
                  <a:cubicBezTo>
                    <a:pt x="2133" y="2118"/>
                    <a:pt x="2134" y="2118"/>
                    <a:pt x="2134" y="2118"/>
                  </a:cubicBezTo>
                  <a:cubicBezTo>
                    <a:pt x="2134" y="2078"/>
                    <a:pt x="2145" y="2101"/>
                    <a:pt x="2151" y="2078"/>
                  </a:cubicBezTo>
                  <a:lnTo>
                    <a:pt x="2151" y="2078"/>
                  </a:lnTo>
                  <a:cubicBezTo>
                    <a:pt x="2150" y="2079"/>
                    <a:pt x="2150" y="2079"/>
                    <a:pt x="2149" y="2079"/>
                  </a:cubicBezTo>
                  <a:cubicBezTo>
                    <a:pt x="2143" y="2079"/>
                    <a:pt x="2135" y="2059"/>
                    <a:pt x="2140" y="2039"/>
                  </a:cubicBezTo>
                  <a:lnTo>
                    <a:pt x="2140" y="2039"/>
                  </a:lnTo>
                  <a:lnTo>
                    <a:pt x="2129" y="2073"/>
                  </a:lnTo>
                  <a:cubicBezTo>
                    <a:pt x="2106" y="2022"/>
                    <a:pt x="2151" y="2022"/>
                    <a:pt x="2123" y="1972"/>
                  </a:cubicBezTo>
                  <a:lnTo>
                    <a:pt x="2123" y="1972"/>
                  </a:lnTo>
                  <a:lnTo>
                    <a:pt x="2134" y="1989"/>
                  </a:lnTo>
                  <a:cubicBezTo>
                    <a:pt x="2129" y="1961"/>
                    <a:pt x="2112" y="1882"/>
                    <a:pt x="2078" y="1866"/>
                  </a:cubicBezTo>
                  <a:cubicBezTo>
                    <a:pt x="2078" y="1862"/>
                    <a:pt x="2081" y="1855"/>
                    <a:pt x="2084" y="1855"/>
                  </a:cubicBezTo>
                  <a:cubicBezTo>
                    <a:pt x="2086" y="1855"/>
                    <a:pt x="2088" y="1857"/>
                    <a:pt x="2089" y="1860"/>
                  </a:cubicBezTo>
                  <a:cubicBezTo>
                    <a:pt x="2073" y="1793"/>
                    <a:pt x="2005" y="1737"/>
                    <a:pt x="1989" y="1686"/>
                  </a:cubicBezTo>
                  <a:lnTo>
                    <a:pt x="2000" y="1686"/>
                  </a:lnTo>
                  <a:cubicBezTo>
                    <a:pt x="1989" y="1681"/>
                    <a:pt x="1977" y="1681"/>
                    <a:pt x="1972" y="1664"/>
                  </a:cubicBezTo>
                  <a:cubicBezTo>
                    <a:pt x="1975" y="1661"/>
                    <a:pt x="1977" y="1661"/>
                    <a:pt x="1979" y="1661"/>
                  </a:cubicBezTo>
                  <a:cubicBezTo>
                    <a:pt x="1980" y="1661"/>
                    <a:pt x="1980" y="1661"/>
                    <a:pt x="1977" y="1658"/>
                  </a:cubicBezTo>
                  <a:cubicBezTo>
                    <a:pt x="1972" y="1653"/>
                    <a:pt x="1949" y="1636"/>
                    <a:pt x="1944" y="1625"/>
                  </a:cubicBezTo>
                  <a:lnTo>
                    <a:pt x="1944" y="1625"/>
                  </a:lnTo>
                  <a:lnTo>
                    <a:pt x="1955" y="1630"/>
                  </a:lnTo>
                  <a:cubicBezTo>
                    <a:pt x="1921" y="1574"/>
                    <a:pt x="1877" y="1569"/>
                    <a:pt x="1832" y="1535"/>
                  </a:cubicBezTo>
                  <a:cubicBezTo>
                    <a:pt x="1843" y="1518"/>
                    <a:pt x="1809" y="1485"/>
                    <a:pt x="1787" y="1468"/>
                  </a:cubicBezTo>
                  <a:lnTo>
                    <a:pt x="1787" y="1462"/>
                  </a:lnTo>
                  <a:cubicBezTo>
                    <a:pt x="1759" y="1440"/>
                    <a:pt x="1725" y="1434"/>
                    <a:pt x="1692" y="1423"/>
                  </a:cubicBezTo>
                  <a:cubicBezTo>
                    <a:pt x="1675" y="1418"/>
                    <a:pt x="1658" y="1418"/>
                    <a:pt x="1647" y="1412"/>
                  </a:cubicBezTo>
                  <a:cubicBezTo>
                    <a:pt x="1636" y="1412"/>
                    <a:pt x="1630" y="1414"/>
                    <a:pt x="1623" y="1414"/>
                  </a:cubicBezTo>
                  <a:cubicBezTo>
                    <a:pt x="1620" y="1414"/>
                    <a:pt x="1617" y="1414"/>
                    <a:pt x="1613" y="1412"/>
                  </a:cubicBezTo>
                  <a:cubicBezTo>
                    <a:pt x="1608" y="1395"/>
                    <a:pt x="1602" y="1395"/>
                    <a:pt x="1591" y="1395"/>
                  </a:cubicBezTo>
                  <a:lnTo>
                    <a:pt x="1597" y="1395"/>
                  </a:lnTo>
                  <a:cubicBezTo>
                    <a:pt x="1597" y="1390"/>
                    <a:pt x="1602" y="1390"/>
                    <a:pt x="1608" y="1390"/>
                  </a:cubicBezTo>
                  <a:lnTo>
                    <a:pt x="1580" y="1390"/>
                  </a:lnTo>
                  <a:cubicBezTo>
                    <a:pt x="1591" y="1384"/>
                    <a:pt x="1574" y="1378"/>
                    <a:pt x="1597" y="1378"/>
                  </a:cubicBezTo>
                  <a:lnTo>
                    <a:pt x="1625" y="1378"/>
                  </a:lnTo>
                  <a:cubicBezTo>
                    <a:pt x="1619" y="1373"/>
                    <a:pt x="1613" y="1362"/>
                    <a:pt x="1608" y="1356"/>
                  </a:cubicBezTo>
                  <a:cubicBezTo>
                    <a:pt x="1641" y="1350"/>
                    <a:pt x="1675" y="1317"/>
                    <a:pt x="1697" y="1283"/>
                  </a:cubicBezTo>
                  <a:cubicBezTo>
                    <a:pt x="1725" y="1250"/>
                    <a:pt x="1742" y="1216"/>
                    <a:pt x="1765" y="1210"/>
                  </a:cubicBezTo>
                  <a:cubicBezTo>
                    <a:pt x="1770" y="1194"/>
                    <a:pt x="1781" y="1171"/>
                    <a:pt x="1781" y="1154"/>
                  </a:cubicBezTo>
                  <a:lnTo>
                    <a:pt x="1793" y="1160"/>
                  </a:lnTo>
                  <a:cubicBezTo>
                    <a:pt x="1815" y="1121"/>
                    <a:pt x="1826" y="1093"/>
                    <a:pt x="1837" y="1031"/>
                  </a:cubicBezTo>
                  <a:lnTo>
                    <a:pt x="1843" y="1048"/>
                  </a:lnTo>
                  <a:cubicBezTo>
                    <a:pt x="1849" y="1014"/>
                    <a:pt x="1815" y="998"/>
                    <a:pt x="1815" y="970"/>
                  </a:cubicBezTo>
                  <a:lnTo>
                    <a:pt x="1832" y="958"/>
                  </a:lnTo>
                  <a:cubicBezTo>
                    <a:pt x="1837" y="902"/>
                    <a:pt x="1843" y="841"/>
                    <a:pt x="1804" y="790"/>
                  </a:cubicBezTo>
                  <a:cubicBezTo>
                    <a:pt x="1808" y="790"/>
                    <a:pt x="1813" y="790"/>
                    <a:pt x="1814" y="793"/>
                  </a:cubicBezTo>
                  <a:lnTo>
                    <a:pt x="1814" y="793"/>
                  </a:lnTo>
                  <a:cubicBezTo>
                    <a:pt x="1808" y="771"/>
                    <a:pt x="1791" y="714"/>
                    <a:pt x="1777" y="714"/>
                  </a:cubicBezTo>
                  <a:cubicBezTo>
                    <a:pt x="1775" y="714"/>
                    <a:pt x="1774" y="714"/>
                    <a:pt x="1773" y="715"/>
                  </a:cubicBezTo>
                  <a:lnTo>
                    <a:pt x="1773" y="715"/>
                  </a:lnTo>
                  <a:cubicBezTo>
                    <a:pt x="1776" y="706"/>
                    <a:pt x="1759" y="683"/>
                    <a:pt x="1744" y="664"/>
                  </a:cubicBezTo>
                  <a:lnTo>
                    <a:pt x="1744" y="664"/>
                  </a:lnTo>
                  <a:cubicBezTo>
                    <a:pt x="1745" y="664"/>
                    <a:pt x="1746" y="664"/>
                    <a:pt x="1747" y="664"/>
                  </a:cubicBezTo>
                  <a:cubicBezTo>
                    <a:pt x="1747" y="664"/>
                    <a:pt x="1748" y="664"/>
                    <a:pt x="1748" y="664"/>
                  </a:cubicBezTo>
                  <a:lnTo>
                    <a:pt x="1748" y="664"/>
                  </a:lnTo>
                  <a:cubicBezTo>
                    <a:pt x="1751" y="639"/>
                    <a:pt x="1726" y="633"/>
                    <a:pt x="1737" y="622"/>
                  </a:cubicBezTo>
                  <a:cubicBezTo>
                    <a:pt x="1731" y="613"/>
                    <a:pt x="1728" y="611"/>
                    <a:pt x="1726" y="611"/>
                  </a:cubicBezTo>
                  <a:cubicBezTo>
                    <a:pt x="1722" y="611"/>
                    <a:pt x="1720" y="616"/>
                    <a:pt x="1714" y="616"/>
                  </a:cubicBezTo>
                  <a:cubicBezTo>
                    <a:pt x="1711" y="616"/>
                    <a:pt x="1708" y="615"/>
                    <a:pt x="1703" y="611"/>
                  </a:cubicBezTo>
                  <a:lnTo>
                    <a:pt x="1725" y="583"/>
                  </a:lnTo>
                  <a:lnTo>
                    <a:pt x="1714" y="583"/>
                  </a:lnTo>
                  <a:cubicBezTo>
                    <a:pt x="1714" y="583"/>
                    <a:pt x="1709" y="572"/>
                    <a:pt x="1714" y="572"/>
                  </a:cubicBezTo>
                  <a:cubicBezTo>
                    <a:pt x="1712" y="571"/>
                    <a:pt x="1711" y="570"/>
                    <a:pt x="1710" y="570"/>
                  </a:cubicBezTo>
                  <a:lnTo>
                    <a:pt x="1710" y="570"/>
                  </a:lnTo>
                  <a:cubicBezTo>
                    <a:pt x="1707" y="570"/>
                    <a:pt x="1712" y="577"/>
                    <a:pt x="1703" y="577"/>
                  </a:cubicBezTo>
                  <a:cubicBezTo>
                    <a:pt x="1709" y="555"/>
                    <a:pt x="1675" y="538"/>
                    <a:pt x="1697" y="527"/>
                  </a:cubicBezTo>
                  <a:lnTo>
                    <a:pt x="1697" y="527"/>
                  </a:lnTo>
                  <a:cubicBezTo>
                    <a:pt x="1685" y="527"/>
                    <a:pt x="1691" y="537"/>
                    <a:pt x="1688" y="537"/>
                  </a:cubicBezTo>
                  <a:cubicBezTo>
                    <a:pt x="1687" y="537"/>
                    <a:pt x="1685" y="535"/>
                    <a:pt x="1681" y="533"/>
                  </a:cubicBezTo>
                  <a:cubicBezTo>
                    <a:pt x="1697" y="516"/>
                    <a:pt x="1669" y="516"/>
                    <a:pt x="1669" y="499"/>
                  </a:cubicBezTo>
                  <a:cubicBezTo>
                    <a:pt x="1671" y="498"/>
                    <a:pt x="1673" y="498"/>
                    <a:pt x="1674" y="498"/>
                  </a:cubicBezTo>
                  <a:cubicBezTo>
                    <a:pt x="1679" y="498"/>
                    <a:pt x="1682" y="501"/>
                    <a:pt x="1684" y="501"/>
                  </a:cubicBezTo>
                  <a:cubicBezTo>
                    <a:pt x="1685" y="501"/>
                    <a:pt x="1686" y="499"/>
                    <a:pt x="1686" y="493"/>
                  </a:cubicBezTo>
                  <a:cubicBezTo>
                    <a:pt x="1664" y="493"/>
                    <a:pt x="1675" y="465"/>
                    <a:pt x="1664" y="460"/>
                  </a:cubicBezTo>
                  <a:cubicBezTo>
                    <a:pt x="1658" y="460"/>
                    <a:pt x="1658" y="460"/>
                    <a:pt x="1653" y="454"/>
                  </a:cubicBezTo>
                  <a:cubicBezTo>
                    <a:pt x="1647" y="449"/>
                    <a:pt x="1641" y="437"/>
                    <a:pt x="1625" y="426"/>
                  </a:cubicBezTo>
                  <a:cubicBezTo>
                    <a:pt x="1630" y="426"/>
                    <a:pt x="1613" y="387"/>
                    <a:pt x="1602" y="370"/>
                  </a:cubicBezTo>
                  <a:cubicBezTo>
                    <a:pt x="1600" y="373"/>
                    <a:pt x="1597" y="374"/>
                    <a:pt x="1594" y="374"/>
                  </a:cubicBezTo>
                  <a:cubicBezTo>
                    <a:pt x="1586" y="374"/>
                    <a:pt x="1577" y="362"/>
                    <a:pt x="1569" y="353"/>
                  </a:cubicBezTo>
                  <a:cubicBezTo>
                    <a:pt x="1574" y="348"/>
                    <a:pt x="1580" y="348"/>
                    <a:pt x="1585" y="348"/>
                  </a:cubicBezTo>
                  <a:cubicBezTo>
                    <a:pt x="1585" y="348"/>
                    <a:pt x="1580" y="342"/>
                    <a:pt x="1580" y="337"/>
                  </a:cubicBezTo>
                  <a:cubicBezTo>
                    <a:pt x="1574" y="339"/>
                    <a:pt x="1571" y="341"/>
                    <a:pt x="1569" y="341"/>
                  </a:cubicBezTo>
                  <a:cubicBezTo>
                    <a:pt x="1566" y="341"/>
                    <a:pt x="1563" y="339"/>
                    <a:pt x="1557" y="337"/>
                  </a:cubicBezTo>
                  <a:lnTo>
                    <a:pt x="1569" y="331"/>
                  </a:lnTo>
                  <a:cubicBezTo>
                    <a:pt x="1557" y="314"/>
                    <a:pt x="1535" y="314"/>
                    <a:pt x="1524" y="292"/>
                  </a:cubicBezTo>
                  <a:cubicBezTo>
                    <a:pt x="1514" y="301"/>
                    <a:pt x="1513" y="322"/>
                    <a:pt x="1499" y="322"/>
                  </a:cubicBezTo>
                  <a:cubicBezTo>
                    <a:pt x="1497" y="322"/>
                    <a:pt x="1494" y="322"/>
                    <a:pt x="1490" y="320"/>
                  </a:cubicBezTo>
                  <a:cubicBezTo>
                    <a:pt x="1494" y="316"/>
                    <a:pt x="1497" y="311"/>
                    <a:pt x="1501" y="308"/>
                  </a:cubicBezTo>
                  <a:lnTo>
                    <a:pt x="1501" y="308"/>
                  </a:lnTo>
                  <a:cubicBezTo>
                    <a:pt x="1502" y="309"/>
                    <a:pt x="1505" y="309"/>
                    <a:pt x="1507" y="309"/>
                  </a:cubicBezTo>
                  <a:cubicBezTo>
                    <a:pt x="1506" y="308"/>
                    <a:pt x="1505" y="307"/>
                    <a:pt x="1504" y="307"/>
                  </a:cubicBezTo>
                  <a:cubicBezTo>
                    <a:pt x="1503" y="307"/>
                    <a:pt x="1502" y="308"/>
                    <a:pt x="1501" y="308"/>
                  </a:cubicBezTo>
                  <a:lnTo>
                    <a:pt x="1501" y="308"/>
                  </a:lnTo>
                  <a:cubicBezTo>
                    <a:pt x="1498" y="308"/>
                    <a:pt x="1496" y="306"/>
                    <a:pt x="1496" y="303"/>
                  </a:cubicBezTo>
                  <a:lnTo>
                    <a:pt x="1513" y="297"/>
                  </a:lnTo>
                  <a:cubicBezTo>
                    <a:pt x="1511" y="296"/>
                    <a:pt x="1510" y="296"/>
                    <a:pt x="1509" y="296"/>
                  </a:cubicBezTo>
                  <a:cubicBezTo>
                    <a:pt x="1506" y="296"/>
                    <a:pt x="1503" y="299"/>
                    <a:pt x="1499" y="299"/>
                  </a:cubicBezTo>
                  <a:cubicBezTo>
                    <a:pt x="1498" y="299"/>
                    <a:pt x="1497" y="299"/>
                    <a:pt x="1496" y="297"/>
                  </a:cubicBezTo>
                  <a:cubicBezTo>
                    <a:pt x="1501" y="292"/>
                    <a:pt x="1496" y="286"/>
                    <a:pt x="1501" y="281"/>
                  </a:cubicBezTo>
                  <a:cubicBezTo>
                    <a:pt x="1501" y="286"/>
                    <a:pt x="1501" y="292"/>
                    <a:pt x="1507" y="292"/>
                  </a:cubicBezTo>
                  <a:cubicBezTo>
                    <a:pt x="1501" y="281"/>
                    <a:pt x="1496" y="269"/>
                    <a:pt x="1496" y="264"/>
                  </a:cubicBezTo>
                  <a:cubicBezTo>
                    <a:pt x="1496" y="268"/>
                    <a:pt x="1493" y="272"/>
                    <a:pt x="1489" y="272"/>
                  </a:cubicBezTo>
                  <a:cubicBezTo>
                    <a:pt x="1488" y="272"/>
                    <a:pt x="1486" y="271"/>
                    <a:pt x="1485" y="269"/>
                  </a:cubicBezTo>
                  <a:cubicBezTo>
                    <a:pt x="1468" y="258"/>
                    <a:pt x="1485" y="258"/>
                    <a:pt x="1479" y="247"/>
                  </a:cubicBezTo>
                  <a:cubicBezTo>
                    <a:pt x="1475" y="247"/>
                    <a:pt x="1471" y="242"/>
                    <a:pt x="1466" y="242"/>
                  </a:cubicBezTo>
                  <a:cubicBezTo>
                    <a:pt x="1463" y="242"/>
                    <a:pt x="1460" y="243"/>
                    <a:pt x="1457" y="247"/>
                  </a:cubicBezTo>
                  <a:cubicBezTo>
                    <a:pt x="1457" y="247"/>
                    <a:pt x="1457" y="241"/>
                    <a:pt x="1457" y="236"/>
                  </a:cubicBezTo>
                  <a:cubicBezTo>
                    <a:pt x="1448" y="236"/>
                    <a:pt x="1431" y="224"/>
                    <a:pt x="1425" y="224"/>
                  </a:cubicBezTo>
                  <a:cubicBezTo>
                    <a:pt x="1422" y="224"/>
                    <a:pt x="1421" y="226"/>
                    <a:pt x="1423" y="230"/>
                  </a:cubicBezTo>
                  <a:cubicBezTo>
                    <a:pt x="1389" y="225"/>
                    <a:pt x="1373" y="191"/>
                    <a:pt x="1339" y="180"/>
                  </a:cubicBezTo>
                  <a:lnTo>
                    <a:pt x="1345" y="180"/>
                  </a:lnTo>
                  <a:cubicBezTo>
                    <a:pt x="1326" y="175"/>
                    <a:pt x="1312" y="167"/>
                    <a:pt x="1298" y="167"/>
                  </a:cubicBezTo>
                  <a:cubicBezTo>
                    <a:pt x="1295" y="167"/>
                    <a:pt x="1292" y="168"/>
                    <a:pt x="1289" y="169"/>
                  </a:cubicBezTo>
                  <a:cubicBezTo>
                    <a:pt x="1283" y="163"/>
                    <a:pt x="1283" y="152"/>
                    <a:pt x="1289" y="152"/>
                  </a:cubicBezTo>
                  <a:cubicBezTo>
                    <a:pt x="1272" y="146"/>
                    <a:pt x="1272" y="152"/>
                    <a:pt x="1255" y="135"/>
                  </a:cubicBezTo>
                  <a:cubicBezTo>
                    <a:pt x="1266" y="135"/>
                    <a:pt x="1262" y="133"/>
                    <a:pt x="1264" y="133"/>
                  </a:cubicBezTo>
                  <a:lnTo>
                    <a:pt x="1264" y="133"/>
                  </a:lnTo>
                  <a:cubicBezTo>
                    <a:pt x="1264" y="133"/>
                    <a:pt x="1266" y="133"/>
                    <a:pt x="1272" y="135"/>
                  </a:cubicBezTo>
                  <a:cubicBezTo>
                    <a:pt x="1259" y="127"/>
                    <a:pt x="1256" y="122"/>
                    <a:pt x="1246" y="122"/>
                  </a:cubicBezTo>
                  <a:cubicBezTo>
                    <a:pt x="1243" y="122"/>
                    <a:pt x="1239" y="122"/>
                    <a:pt x="1233" y="124"/>
                  </a:cubicBezTo>
                  <a:cubicBezTo>
                    <a:pt x="1244" y="113"/>
                    <a:pt x="1221" y="101"/>
                    <a:pt x="1216" y="101"/>
                  </a:cubicBezTo>
                  <a:lnTo>
                    <a:pt x="1216" y="101"/>
                  </a:lnTo>
                  <a:lnTo>
                    <a:pt x="1221" y="113"/>
                  </a:lnTo>
                  <a:cubicBezTo>
                    <a:pt x="1216" y="113"/>
                    <a:pt x="1205" y="107"/>
                    <a:pt x="1199" y="107"/>
                  </a:cubicBezTo>
                  <a:lnTo>
                    <a:pt x="1210" y="90"/>
                  </a:lnTo>
                  <a:cubicBezTo>
                    <a:pt x="1199" y="81"/>
                    <a:pt x="1188" y="79"/>
                    <a:pt x="1177" y="79"/>
                  </a:cubicBezTo>
                  <a:cubicBezTo>
                    <a:pt x="1167" y="79"/>
                    <a:pt x="1157" y="81"/>
                    <a:pt x="1148" y="81"/>
                  </a:cubicBezTo>
                  <a:cubicBezTo>
                    <a:pt x="1135" y="81"/>
                    <a:pt x="1124" y="78"/>
                    <a:pt x="1115" y="62"/>
                  </a:cubicBezTo>
                  <a:lnTo>
                    <a:pt x="1115" y="62"/>
                  </a:lnTo>
                  <a:cubicBezTo>
                    <a:pt x="1104" y="73"/>
                    <a:pt x="1132" y="79"/>
                    <a:pt x="1120" y="85"/>
                  </a:cubicBezTo>
                  <a:cubicBezTo>
                    <a:pt x="1104" y="79"/>
                    <a:pt x="1092" y="51"/>
                    <a:pt x="1087" y="51"/>
                  </a:cubicBezTo>
                  <a:cubicBezTo>
                    <a:pt x="1084" y="49"/>
                    <a:pt x="1081" y="48"/>
                    <a:pt x="1079" y="48"/>
                  </a:cubicBezTo>
                  <a:cubicBezTo>
                    <a:pt x="1070" y="48"/>
                    <a:pt x="1064" y="59"/>
                    <a:pt x="1052" y="59"/>
                  </a:cubicBezTo>
                  <a:cubicBezTo>
                    <a:pt x="1049" y="59"/>
                    <a:pt x="1046" y="59"/>
                    <a:pt x="1042" y="57"/>
                  </a:cubicBezTo>
                  <a:cubicBezTo>
                    <a:pt x="1042" y="62"/>
                    <a:pt x="1042" y="79"/>
                    <a:pt x="1025" y="79"/>
                  </a:cubicBezTo>
                  <a:cubicBezTo>
                    <a:pt x="1008" y="73"/>
                    <a:pt x="1008" y="57"/>
                    <a:pt x="1020" y="51"/>
                  </a:cubicBezTo>
                  <a:lnTo>
                    <a:pt x="1020" y="51"/>
                  </a:lnTo>
                  <a:cubicBezTo>
                    <a:pt x="1025" y="51"/>
                    <a:pt x="1025" y="57"/>
                    <a:pt x="1025" y="57"/>
                  </a:cubicBezTo>
                  <a:cubicBezTo>
                    <a:pt x="1031" y="57"/>
                    <a:pt x="1036" y="57"/>
                    <a:pt x="1031" y="45"/>
                  </a:cubicBezTo>
                  <a:lnTo>
                    <a:pt x="1031" y="45"/>
                  </a:lnTo>
                  <a:lnTo>
                    <a:pt x="1031" y="51"/>
                  </a:lnTo>
                  <a:cubicBezTo>
                    <a:pt x="1020" y="45"/>
                    <a:pt x="997" y="40"/>
                    <a:pt x="1003" y="34"/>
                  </a:cubicBezTo>
                  <a:cubicBezTo>
                    <a:pt x="992" y="34"/>
                    <a:pt x="997" y="40"/>
                    <a:pt x="1008" y="45"/>
                  </a:cubicBezTo>
                  <a:cubicBezTo>
                    <a:pt x="986" y="34"/>
                    <a:pt x="975" y="40"/>
                    <a:pt x="952" y="29"/>
                  </a:cubicBezTo>
                  <a:lnTo>
                    <a:pt x="952" y="29"/>
                  </a:lnTo>
                  <a:cubicBezTo>
                    <a:pt x="952" y="34"/>
                    <a:pt x="958" y="40"/>
                    <a:pt x="952" y="40"/>
                  </a:cubicBezTo>
                  <a:cubicBezTo>
                    <a:pt x="946" y="38"/>
                    <a:pt x="941" y="37"/>
                    <a:pt x="938" y="37"/>
                  </a:cubicBezTo>
                  <a:cubicBezTo>
                    <a:pt x="924" y="37"/>
                    <a:pt x="931" y="51"/>
                    <a:pt x="913" y="51"/>
                  </a:cubicBezTo>
                  <a:cubicBezTo>
                    <a:pt x="904" y="42"/>
                    <a:pt x="917" y="33"/>
                    <a:pt x="907" y="33"/>
                  </a:cubicBezTo>
                  <a:cubicBezTo>
                    <a:pt x="905" y="33"/>
                    <a:pt x="902" y="33"/>
                    <a:pt x="896" y="34"/>
                  </a:cubicBezTo>
                  <a:cubicBezTo>
                    <a:pt x="885" y="29"/>
                    <a:pt x="896" y="23"/>
                    <a:pt x="902" y="17"/>
                  </a:cubicBezTo>
                  <a:lnTo>
                    <a:pt x="902" y="17"/>
                  </a:lnTo>
                  <a:cubicBezTo>
                    <a:pt x="899" y="18"/>
                    <a:pt x="896" y="19"/>
                    <a:pt x="893" y="19"/>
                  </a:cubicBezTo>
                  <a:cubicBezTo>
                    <a:pt x="875" y="19"/>
                    <a:pt x="861" y="6"/>
                    <a:pt x="852" y="6"/>
                  </a:cubicBezTo>
                  <a:lnTo>
                    <a:pt x="858" y="3"/>
                  </a:lnTo>
                  <a:lnTo>
                    <a:pt x="858" y="3"/>
                  </a:lnTo>
                  <a:cubicBezTo>
                    <a:pt x="858" y="3"/>
                    <a:pt x="857" y="3"/>
                    <a:pt x="857" y="3"/>
                  </a:cubicBezTo>
                  <a:cubicBezTo>
                    <a:pt x="854" y="3"/>
                    <a:pt x="850" y="1"/>
                    <a:pt x="84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89;p41">
              <a:extLst>
                <a:ext uri="{FF2B5EF4-FFF2-40B4-BE49-F238E27FC236}">
                  <a16:creationId xmlns:a16="http://schemas.microsoft.com/office/drawing/2014/main" id="{33A818E8-E34C-98E1-4B18-87A0C06DADF9}"/>
                </a:ext>
              </a:extLst>
            </p:cNvPr>
            <p:cNvSpPr/>
            <p:nvPr/>
          </p:nvSpPr>
          <p:spPr>
            <a:xfrm>
              <a:off x="8977050" y="1062713"/>
              <a:ext cx="13050" cy="14175"/>
            </a:xfrm>
            <a:custGeom>
              <a:avLst/>
              <a:gdLst/>
              <a:ahLst/>
              <a:cxnLst/>
              <a:rect l="l" t="t" r="r" b="b"/>
              <a:pathLst>
                <a:path w="522" h="567" extrusionOk="0">
                  <a:moveTo>
                    <a:pt x="34" y="34"/>
                  </a:moveTo>
                  <a:lnTo>
                    <a:pt x="34" y="34"/>
                  </a:lnTo>
                  <a:cubicBezTo>
                    <a:pt x="36" y="35"/>
                    <a:pt x="37" y="35"/>
                    <a:pt x="38" y="35"/>
                  </a:cubicBezTo>
                  <a:lnTo>
                    <a:pt x="38" y="35"/>
                  </a:lnTo>
                  <a:cubicBezTo>
                    <a:pt x="37" y="35"/>
                    <a:pt x="36" y="34"/>
                    <a:pt x="34" y="34"/>
                  </a:cubicBezTo>
                  <a:close/>
                  <a:moveTo>
                    <a:pt x="432" y="118"/>
                  </a:moveTo>
                  <a:cubicBezTo>
                    <a:pt x="432" y="118"/>
                    <a:pt x="427" y="125"/>
                    <a:pt x="423" y="129"/>
                  </a:cubicBezTo>
                  <a:lnTo>
                    <a:pt x="423" y="129"/>
                  </a:lnTo>
                  <a:cubicBezTo>
                    <a:pt x="431" y="125"/>
                    <a:pt x="426" y="129"/>
                    <a:pt x="432" y="118"/>
                  </a:cubicBezTo>
                  <a:close/>
                  <a:moveTo>
                    <a:pt x="423" y="129"/>
                  </a:moveTo>
                  <a:lnTo>
                    <a:pt x="423" y="129"/>
                  </a:lnTo>
                  <a:cubicBezTo>
                    <a:pt x="422" y="129"/>
                    <a:pt x="421" y="129"/>
                    <a:pt x="421" y="130"/>
                  </a:cubicBezTo>
                  <a:cubicBezTo>
                    <a:pt x="421" y="130"/>
                    <a:pt x="421" y="130"/>
                    <a:pt x="421" y="130"/>
                  </a:cubicBezTo>
                  <a:lnTo>
                    <a:pt x="421" y="130"/>
                  </a:lnTo>
                  <a:cubicBezTo>
                    <a:pt x="422" y="129"/>
                    <a:pt x="422" y="129"/>
                    <a:pt x="423" y="129"/>
                  </a:cubicBezTo>
                  <a:close/>
                  <a:moveTo>
                    <a:pt x="152" y="141"/>
                  </a:moveTo>
                  <a:cubicBezTo>
                    <a:pt x="148" y="141"/>
                    <a:pt x="149" y="143"/>
                    <a:pt x="150" y="143"/>
                  </a:cubicBezTo>
                  <a:cubicBezTo>
                    <a:pt x="151" y="143"/>
                    <a:pt x="152" y="143"/>
                    <a:pt x="152" y="141"/>
                  </a:cubicBezTo>
                  <a:close/>
                  <a:moveTo>
                    <a:pt x="140" y="141"/>
                  </a:moveTo>
                  <a:cubicBezTo>
                    <a:pt x="143" y="143"/>
                    <a:pt x="146" y="146"/>
                    <a:pt x="146" y="146"/>
                  </a:cubicBezTo>
                  <a:cubicBezTo>
                    <a:pt x="146" y="146"/>
                    <a:pt x="146" y="141"/>
                    <a:pt x="140" y="141"/>
                  </a:cubicBezTo>
                  <a:close/>
                  <a:moveTo>
                    <a:pt x="382" y="212"/>
                  </a:moveTo>
                  <a:cubicBezTo>
                    <a:pt x="380" y="213"/>
                    <a:pt x="379" y="214"/>
                    <a:pt x="381" y="214"/>
                  </a:cubicBezTo>
                  <a:cubicBezTo>
                    <a:pt x="381" y="213"/>
                    <a:pt x="381" y="213"/>
                    <a:pt x="382" y="212"/>
                  </a:cubicBezTo>
                  <a:close/>
                  <a:moveTo>
                    <a:pt x="150" y="245"/>
                  </a:moveTo>
                  <a:cubicBezTo>
                    <a:pt x="151" y="245"/>
                    <a:pt x="152" y="245"/>
                    <a:pt x="152" y="247"/>
                  </a:cubicBezTo>
                  <a:lnTo>
                    <a:pt x="146" y="247"/>
                  </a:lnTo>
                  <a:cubicBezTo>
                    <a:pt x="146" y="247"/>
                    <a:pt x="149" y="245"/>
                    <a:pt x="150" y="245"/>
                  </a:cubicBezTo>
                  <a:close/>
                  <a:moveTo>
                    <a:pt x="56" y="247"/>
                  </a:moveTo>
                  <a:cubicBezTo>
                    <a:pt x="56" y="252"/>
                    <a:pt x="56" y="252"/>
                    <a:pt x="62" y="253"/>
                  </a:cubicBezTo>
                  <a:lnTo>
                    <a:pt x="62" y="253"/>
                  </a:lnTo>
                  <a:lnTo>
                    <a:pt x="56" y="247"/>
                  </a:lnTo>
                  <a:close/>
                  <a:moveTo>
                    <a:pt x="129" y="281"/>
                  </a:moveTo>
                  <a:cubicBezTo>
                    <a:pt x="126" y="284"/>
                    <a:pt x="125" y="285"/>
                    <a:pt x="124" y="285"/>
                  </a:cubicBezTo>
                  <a:cubicBezTo>
                    <a:pt x="124" y="285"/>
                    <a:pt x="124" y="284"/>
                    <a:pt x="124" y="281"/>
                  </a:cubicBezTo>
                  <a:close/>
                  <a:moveTo>
                    <a:pt x="398" y="331"/>
                  </a:moveTo>
                  <a:cubicBezTo>
                    <a:pt x="398" y="331"/>
                    <a:pt x="398" y="331"/>
                    <a:pt x="404" y="337"/>
                  </a:cubicBezTo>
                  <a:lnTo>
                    <a:pt x="404" y="331"/>
                  </a:lnTo>
                  <a:close/>
                  <a:moveTo>
                    <a:pt x="393" y="342"/>
                  </a:moveTo>
                  <a:cubicBezTo>
                    <a:pt x="393" y="342"/>
                    <a:pt x="393" y="342"/>
                    <a:pt x="393" y="342"/>
                  </a:cubicBezTo>
                  <a:lnTo>
                    <a:pt x="393" y="342"/>
                  </a:lnTo>
                  <a:cubicBezTo>
                    <a:pt x="397" y="344"/>
                    <a:pt x="400" y="346"/>
                    <a:pt x="403" y="347"/>
                  </a:cubicBezTo>
                  <a:lnTo>
                    <a:pt x="403" y="347"/>
                  </a:lnTo>
                  <a:cubicBezTo>
                    <a:pt x="398" y="342"/>
                    <a:pt x="398" y="342"/>
                    <a:pt x="393" y="342"/>
                  </a:cubicBezTo>
                  <a:close/>
                  <a:moveTo>
                    <a:pt x="474" y="349"/>
                  </a:moveTo>
                  <a:cubicBezTo>
                    <a:pt x="474" y="350"/>
                    <a:pt x="474" y="352"/>
                    <a:pt x="477" y="354"/>
                  </a:cubicBezTo>
                  <a:cubicBezTo>
                    <a:pt x="477" y="354"/>
                    <a:pt x="477" y="351"/>
                    <a:pt x="474" y="349"/>
                  </a:cubicBezTo>
                  <a:close/>
                  <a:moveTo>
                    <a:pt x="504" y="376"/>
                  </a:moveTo>
                  <a:cubicBezTo>
                    <a:pt x="504" y="376"/>
                    <a:pt x="504" y="376"/>
                    <a:pt x="505" y="376"/>
                  </a:cubicBezTo>
                  <a:cubicBezTo>
                    <a:pt x="505" y="376"/>
                    <a:pt x="504" y="376"/>
                    <a:pt x="504" y="376"/>
                  </a:cubicBezTo>
                  <a:close/>
                  <a:moveTo>
                    <a:pt x="381" y="393"/>
                  </a:moveTo>
                  <a:lnTo>
                    <a:pt x="381" y="404"/>
                  </a:lnTo>
                  <a:lnTo>
                    <a:pt x="387" y="404"/>
                  </a:lnTo>
                  <a:lnTo>
                    <a:pt x="381" y="393"/>
                  </a:lnTo>
                  <a:close/>
                  <a:moveTo>
                    <a:pt x="168" y="422"/>
                  </a:moveTo>
                  <a:lnTo>
                    <a:pt x="168" y="422"/>
                  </a:lnTo>
                  <a:cubicBezTo>
                    <a:pt x="171" y="424"/>
                    <a:pt x="174" y="426"/>
                    <a:pt x="174" y="426"/>
                  </a:cubicBezTo>
                  <a:cubicBezTo>
                    <a:pt x="174" y="424"/>
                    <a:pt x="172" y="423"/>
                    <a:pt x="168" y="422"/>
                  </a:cubicBezTo>
                  <a:close/>
                  <a:moveTo>
                    <a:pt x="437" y="443"/>
                  </a:moveTo>
                  <a:cubicBezTo>
                    <a:pt x="437" y="443"/>
                    <a:pt x="437" y="449"/>
                    <a:pt x="443" y="449"/>
                  </a:cubicBezTo>
                  <a:lnTo>
                    <a:pt x="437" y="443"/>
                  </a:lnTo>
                  <a:close/>
                  <a:moveTo>
                    <a:pt x="202" y="494"/>
                  </a:moveTo>
                  <a:cubicBezTo>
                    <a:pt x="202" y="494"/>
                    <a:pt x="202" y="494"/>
                    <a:pt x="202" y="494"/>
                  </a:cubicBezTo>
                  <a:cubicBezTo>
                    <a:pt x="202" y="494"/>
                    <a:pt x="202" y="494"/>
                    <a:pt x="202" y="494"/>
                  </a:cubicBezTo>
                  <a:close/>
                  <a:moveTo>
                    <a:pt x="387" y="494"/>
                  </a:moveTo>
                  <a:cubicBezTo>
                    <a:pt x="390" y="496"/>
                    <a:pt x="393" y="498"/>
                    <a:pt x="395" y="498"/>
                  </a:cubicBezTo>
                  <a:cubicBezTo>
                    <a:pt x="397" y="498"/>
                    <a:pt x="398" y="496"/>
                    <a:pt x="398" y="494"/>
                  </a:cubicBezTo>
                  <a:close/>
                  <a:moveTo>
                    <a:pt x="377" y="499"/>
                  </a:moveTo>
                  <a:cubicBezTo>
                    <a:pt x="377" y="500"/>
                    <a:pt x="377" y="501"/>
                    <a:pt x="378" y="501"/>
                  </a:cubicBezTo>
                  <a:cubicBezTo>
                    <a:pt x="378" y="501"/>
                    <a:pt x="378" y="499"/>
                    <a:pt x="377" y="499"/>
                  </a:cubicBezTo>
                  <a:close/>
                  <a:moveTo>
                    <a:pt x="185" y="494"/>
                  </a:moveTo>
                  <a:lnTo>
                    <a:pt x="185" y="494"/>
                  </a:lnTo>
                  <a:cubicBezTo>
                    <a:pt x="185" y="505"/>
                    <a:pt x="191" y="499"/>
                    <a:pt x="191" y="505"/>
                  </a:cubicBezTo>
                  <a:lnTo>
                    <a:pt x="191" y="505"/>
                  </a:lnTo>
                  <a:cubicBezTo>
                    <a:pt x="191" y="499"/>
                    <a:pt x="185" y="499"/>
                    <a:pt x="185" y="494"/>
                  </a:cubicBezTo>
                  <a:close/>
                  <a:moveTo>
                    <a:pt x="152" y="518"/>
                  </a:moveTo>
                  <a:cubicBezTo>
                    <a:pt x="153" y="519"/>
                    <a:pt x="155" y="520"/>
                    <a:pt x="157" y="522"/>
                  </a:cubicBezTo>
                  <a:cubicBezTo>
                    <a:pt x="155" y="520"/>
                    <a:pt x="154" y="518"/>
                    <a:pt x="152" y="518"/>
                  </a:cubicBezTo>
                  <a:close/>
                  <a:moveTo>
                    <a:pt x="236" y="516"/>
                  </a:moveTo>
                  <a:cubicBezTo>
                    <a:pt x="235" y="522"/>
                    <a:pt x="235" y="530"/>
                    <a:pt x="233" y="530"/>
                  </a:cubicBezTo>
                  <a:cubicBezTo>
                    <a:pt x="232" y="530"/>
                    <a:pt x="231" y="529"/>
                    <a:pt x="230" y="527"/>
                  </a:cubicBezTo>
                  <a:cubicBezTo>
                    <a:pt x="230" y="522"/>
                    <a:pt x="230" y="522"/>
                    <a:pt x="236" y="516"/>
                  </a:cubicBezTo>
                  <a:close/>
                  <a:moveTo>
                    <a:pt x="214" y="105"/>
                  </a:moveTo>
                  <a:cubicBezTo>
                    <a:pt x="216" y="105"/>
                    <a:pt x="219" y="109"/>
                    <a:pt x="219" y="113"/>
                  </a:cubicBezTo>
                  <a:lnTo>
                    <a:pt x="219" y="118"/>
                  </a:lnTo>
                  <a:cubicBezTo>
                    <a:pt x="221" y="116"/>
                    <a:pt x="222" y="115"/>
                    <a:pt x="224" y="115"/>
                  </a:cubicBezTo>
                  <a:cubicBezTo>
                    <a:pt x="231" y="115"/>
                    <a:pt x="239" y="135"/>
                    <a:pt x="246" y="135"/>
                  </a:cubicBezTo>
                  <a:cubicBezTo>
                    <a:pt x="248" y="135"/>
                    <a:pt x="250" y="134"/>
                    <a:pt x="252" y="130"/>
                  </a:cubicBezTo>
                  <a:lnTo>
                    <a:pt x="264" y="118"/>
                  </a:lnTo>
                  <a:lnTo>
                    <a:pt x="264" y="118"/>
                  </a:lnTo>
                  <a:cubicBezTo>
                    <a:pt x="264" y="118"/>
                    <a:pt x="258" y="124"/>
                    <a:pt x="258" y="135"/>
                  </a:cubicBezTo>
                  <a:cubicBezTo>
                    <a:pt x="263" y="128"/>
                    <a:pt x="267" y="126"/>
                    <a:pt x="270" y="126"/>
                  </a:cubicBezTo>
                  <a:cubicBezTo>
                    <a:pt x="274" y="126"/>
                    <a:pt x="277" y="132"/>
                    <a:pt x="281" y="132"/>
                  </a:cubicBezTo>
                  <a:cubicBezTo>
                    <a:pt x="282" y="132"/>
                    <a:pt x="284" y="132"/>
                    <a:pt x="286" y="130"/>
                  </a:cubicBezTo>
                  <a:lnTo>
                    <a:pt x="286" y="130"/>
                  </a:lnTo>
                  <a:cubicBezTo>
                    <a:pt x="284" y="143"/>
                    <a:pt x="287" y="146"/>
                    <a:pt x="292" y="146"/>
                  </a:cubicBezTo>
                  <a:cubicBezTo>
                    <a:pt x="295" y="146"/>
                    <a:pt x="297" y="145"/>
                    <a:pt x="300" y="145"/>
                  </a:cubicBezTo>
                  <a:cubicBezTo>
                    <a:pt x="305" y="145"/>
                    <a:pt x="308" y="147"/>
                    <a:pt x="308" y="158"/>
                  </a:cubicBezTo>
                  <a:lnTo>
                    <a:pt x="308" y="146"/>
                  </a:lnTo>
                  <a:cubicBezTo>
                    <a:pt x="310" y="145"/>
                    <a:pt x="310" y="145"/>
                    <a:pt x="311" y="145"/>
                  </a:cubicBezTo>
                  <a:lnTo>
                    <a:pt x="311" y="145"/>
                  </a:lnTo>
                  <a:cubicBezTo>
                    <a:pt x="312" y="145"/>
                    <a:pt x="308" y="153"/>
                    <a:pt x="308" y="158"/>
                  </a:cubicBezTo>
                  <a:cubicBezTo>
                    <a:pt x="314" y="146"/>
                    <a:pt x="308" y="146"/>
                    <a:pt x="314" y="141"/>
                  </a:cubicBezTo>
                  <a:cubicBezTo>
                    <a:pt x="331" y="141"/>
                    <a:pt x="342" y="169"/>
                    <a:pt x="342" y="186"/>
                  </a:cubicBezTo>
                  <a:cubicBezTo>
                    <a:pt x="346" y="186"/>
                    <a:pt x="363" y="167"/>
                    <a:pt x="367" y="167"/>
                  </a:cubicBezTo>
                  <a:lnTo>
                    <a:pt x="367" y="167"/>
                  </a:lnTo>
                  <a:cubicBezTo>
                    <a:pt x="368" y="167"/>
                    <a:pt x="367" y="169"/>
                    <a:pt x="364" y="174"/>
                  </a:cubicBezTo>
                  <a:lnTo>
                    <a:pt x="353" y="180"/>
                  </a:lnTo>
                  <a:cubicBezTo>
                    <a:pt x="356" y="179"/>
                    <a:pt x="358" y="179"/>
                    <a:pt x="360" y="179"/>
                  </a:cubicBezTo>
                  <a:cubicBezTo>
                    <a:pt x="375" y="179"/>
                    <a:pt x="372" y="197"/>
                    <a:pt x="387" y="197"/>
                  </a:cubicBezTo>
                  <a:cubicBezTo>
                    <a:pt x="381" y="197"/>
                    <a:pt x="381" y="202"/>
                    <a:pt x="381" y="202"/>
                  </a:cubicBezTo>
                  <a:cubicBezTo>
                    <a:pt x="376" y="205"/>
                    <a:pt x="376" y="207"/>
                    <a:pt x="378" y="207"/>
                  </a:cubicBezTo>
                  <a:cubicBezTo>
                    <a:pt x="381" y="207"/>
                    <a:pt x="387" y="205"/>
                    <a:pt x="393" y="202"/>
                  </a:cubicBezTo>
                  <a:lnTo>
                    <a:pt x="393" y="202"/>
                  </a:lnTo>
                  <a:cubicBezTo>
                    <a:pt x="393" y="207"/>
                    <a:pt x="383" y="208"/>
                    <a:pt x="382" y="212"/>
                  </a:cubicBezTo>
                  <a:lnTo>
                    <a:pt x="382" y="212"/>
                  </a:lnTo>
                  <a:cubicBezTo>
                    <a:pt x="383" y="212"/>
                    <a:pt x="385" y="211"/>
                    <a:pt x="387" y="211"/>
                  </a:cubicBezTo>
                  <a:cubicBezTo>
                    <a:pt x="388" y="211"/>
                    <a:pt x="389" y="212"/>
                    <a:pt x="387" y="214"/>
                  </a:cubicBezTo>
                  <a:cubicBezTo>
                    <a:pt x="381" y="219"/>
                    <a:pt x="381" y="219"/>
                    <a:pt x="381" y="219"/>
                  </a:cubicBezTo>
                  <a:lnTo>
                    <a:pt x="381" y="219"/>
                  </a:lnTo>
                  <a:cubicBezTo>
                    <a:pt x="382" y="218"/>
                    <a:pt x="383" y="217"/>
                    <a:pt x="384" y="217"/>
                  </a:cubicBezTo>
                  <a:cubicBezTo>
                    <a:pt x="385" y="217"/>
                    <a:pt x="384" y="221"/>
                    <a:pt x="387" y="221"/>
                  </a:cubicBezTo>
                  <a:cubicBezTo>
                    <a:pt x="389" y="221"/>
                    <a:pt x="390" y="220"/>
                    <a:pt x="393" y="219"/>
                  </a:cubicBezTo>
                  <a:lnTo>
                    <a:pt x="393" y="219"/>
                  </a:lnTo>
                  <a:cubicBezTo>
                    <a:pt x="387" y="225"/>
                    <a:pt x="404" y="225"/>
                    <a:pt x="398" y="230"/>
                  </a:cubicBezTo>
                  <a:cubicBezTo>
                    <a:pt x="409" y="230"/>
                    <a:pt x="393" y="236"/>
                    <a:pt x="409" y="236"/>
                  </a:cubicBezTo>
                  <a:cubicBezTo>
                    <a:pt x="393" y="242"/>
                    <a:pt x="398" y="247"/>
                    <a:pt x="409" y="247"/>
                  </a:cubicBezTo>
                  <a:cubicBezTo>
                    <a:pt x="398" y="247"/>
                    <a:pt x="398" y="247"/>
                    <a:pt x="393" y="253"/>
                  </a:cubicBezTo>
                  <a:lnTo>
                    <a:pt x="409" y="253"/>
                  </a:lnTo>
                  <a:cubicBezTo>
                    <a:pt x="381" y="264"/>
                    <a:pt x="426" y="264"/>
                    <a:pt x="398" y="270"/>
                  </a:cubicBezTo>
                  <a:cubicBezTo>
                    <a:pt x="409" y="275"/>
                    <a:pt x="415" y="286"/>
                    <a:pt x="421" y="298"/>
                  </a:cubicBezTo>
                  <a:cubicBezTo>
                    <a:pt x="398" y="298"/>
                    <a:pt x="421" y="286"/>
                    <a:pt x="398" y="286"/>
                  </a:cubicBezTo>
                  <a:cubicBezTo>
                    <a:pt x="404" y="292"/>
                    <a:pt x="421" y="303"/>
                    <a:pt x="415" y="309"/>
                  </a:cubicBezTo>
                  <a:cubicBezTo>
                    <a:pt x="413" y="311"/>
                    <a:pt x="411" y="311"/>
                    <a:pt x="410" y="311"/>
                  </a:cubicBezTo>
                  <a:cubicBezTo>
                    <a:pt x="406" y="311"/>
                    <a:pt x="404" y="309"/>
                    <a:pt x="404" y="309"/>
                  </a:cubicBezTo>
                  <a:lnTo>
                    <a:pt x="404" y="309"/>
                  </a:lnTo>
                  <a:cubicBezTo>
                    <a:pt x="409" y="314"/>
                    <a:pt x="398" y="320"/>
                    <a:pt x="404" y="331"/>
                  </a:cubicBezTo>
                  <a:cubicBezTo>
                    <a:pt x="413" y="336"/>
                    <a:pt x="423" y="345"/>
                    <a:pt x="432" y="351"/>
                  </a:cubicBezTo>
                  <a:lnTo>
                    <a:pt x="432" y="351"/>
                  </a:lnTo>
                  <a:cubicBezTo>
                    <a:pt x="427" y="348"/>
                    <a:pt x="424" y="347"/>
                    <a:pt x="421" y="347"/>
                  </a:cubicBezTo>
                  <a:cubicBezTo>
                    <a:pt x="418" y="347"/>
                    <a:pt x="416" y="349"/>
                    <a:pt x="412" y="349"/>
                  </a:cubicBezTo>
                  <a:cubicBezTo>
                    <a:pt x="410" y="349"/>
                    <a:pt x="407" y="348"/>
                    <a:pt x="403" y="347"/>
                  </a:cubicBezTo>
                  <a:lnTo>
                    <a:pt x="403" y="347"/>
                  </a:lnTo>
                  <a:cubicBezTo>
                    <a:pt x="403" y="347"/>
                    <a:pt x="403" y="348"/>
                    <a:pt x="404" y="348"/>
                  </a:cubicBezTo>
                  <a:cubicBezTo>
                    <a:pt x="404" y="348"/>
                    <a:pt x="398" y="348"/>
                    <a:pt x="393" y="342"/>
                  </a:cubicBezTo>
                  <a:lnTo>
                    <a:pt x="393" y="342"/>
                  </a:lnTo>
                  <a:cubicBezTo>
                    <a:pt x="398" y="348"/>
                    <a:pt x="404" y="354"/>
                    <a:pt x="404" y="359"/>
                  </a:cubicBezTo>
                  <a:cubicBezTo>
                    <a:pt x="398" y="354"/>
                    <a:pt x="398" y="354"/>
                    <a:pt x="393" y="348"/>
                  </a:cubicBezTo>
                  <a:lnTo>
                    <a:pt x="393" y="348"/>
                  </a:lnTo>
                  <a:cubicBezTo>
                    <a:pt x="398" y="359"/>
                    <a:pt x="409" y="365"/>
                    <a:pt x="404" y="365"/>
                  </a:cubicBezTo>
                  <a:cubicBezTo>
                    <a:pt x="398" y="365"/>
                    <a:pt x="398" y="365"/>
                    <a:pt x="398" y="359"/>
                  </a:cubicBezTo>
                  <a:lnTo>
                    <a:pt x="398" y="359"/>
                  </a:lnTo>
                  <a:cubicBezTo>
                    <a:pt x="393" y="370"/>
                    <a:pt x="409" y="387"/>
                    <a:pt x="398" y="387"/>
                  </a:cubicBezTo>
                  <a:cubicBezTo>
                    <a:pt x="392" y="383"/>
                    <a:pt x="390" y="382"/>
                    <a:pt x="388" y="382"/>
                  </a:cubicBezTo>
                  <a:cubicBezTo>
                    <a:pt x="387" y="382"/>
                    <a:pt x="386" y="383"/>
                    <a:pt x="383" y="383"/>
                  </a:cubicBezTo>
                  <a:cubicBezTo>
                    <a:pt x="382" y="383"/>
                    <a:pt x="380" y="383"/>
                    <a:pt x="376" y="382"/>
                  </a:cubicBezTo>
                  <a:lnTo>
                    <a:pt x="376" y="382"/>
                  </a:lnTo>
                  <a:lnTo>
                    <a:pt x="381" y="387"/>
                  </a:lnTo>
                  <a:lnTo>
                    <a:pt x="387" y="387"/>
                  </a:lnTo>
                  <a:cubicBezTo>
                    <a:pt x="387" y="393"/>
                    <a:pt x="393" y="404"/>
                    <a:pt x="387" y="404"/>
                  </a:cubicBezTo>
                  <a:cubicBezTo>
                    <a:pt x="393" y="415"/>
                    <a:pt x="409" y="415"/>
                    <a:pt x="398" y="421"/>
                  </a:cubicBezTo>
                  <a:cubicBezTo>
                    <a:pt x="398" y="418"/>
                    <a:pt x="398" y="418"/>
                    <a:pt x="397" y="418"/>
                  </a:cubicBezTo>
                  <a:cubicBezTo>
                    <a:pt x="395" y="418"/>
                    <a:pt x="393" y="418"/>
                    <a:pt x="387" y="415"/>
                  </a:cubicBezTo>
                  <a:lnTo>
                    <a:pt x="387" y="415"/>
                  </a:lnTo>
                  <a:cubicBezTo>
                    <a:pt x="387" y="421"/>
                    <a:pt x="393" y="426"/>
                    <a:pt x="387" y="426"/>
                  </a:cubicBezTo>
                  <a:cubicBezTo>
                    <a:pt x="381" y="426"/>
                    <a:pt x="370" y="415"/>
                    <a:pt x="370" y="415"/>
                  </a:cubicBezTo>
                  <a:lnTo>
                    <a:pt x="370" y="415"/>
                  </a:lnTo>
                  <a:cubicBezTo>
                    <a:pt x="378" y="423"/>
                    <a:pt x="372" y="425"/>
                    <a:pt x="372" y="430"/>
                  </a:cubicBezTo>
                  <a:lnTo>
                    <a:pt x="372" y="430"/>
                  </a:lnTo>
                  <a:lnTo>
                    <a:pt x="365" y="426"/>
                  </a:lnTo>
                  <a:lnTo>
                    <a:pt x="365" y="426"/>
                  </a:lnTo>
                  <a:cubicBezTo>
                    <a:pt x="365" y="426"/>
                    <a:pt x="369" y="428"/>
                    <a:pt x="372" y="431"/>
                  </a:cubicBezTo>
                  <a:lnTo>
                    <a:pt x="372" y="431"/>
                  </a:lnTo>
                  <a:cubicBezTo>
                    <a:pt x="372" y="431"/>
                    <a:pt x="372" y="430"/>
                    <a:pt x="372" y="430"/>
                  </a:cubicBezTo>
                  <a:lnTo>
                    <a:pt x="372" y="430"/>
                  </a:lnTo>
                  <a:lnTo>
                    <a:pt x="376" y="432"/>
                  </a:lnTo>
                  <a:cubicBezTo>
                    <a:pt x="374" y="432"/>
                    <a:pt x="373" y="432"/>
                    <a:pt x="373" y="432"/>
                  </a:cubicBezTo>
                  <a:lnTo>
                    <a:pt x="373" y="432"/>
                  </a:lnTo>
                  <a:cubicBezTo>
                    <a:pt x="372" y="432"/>
                    <a:pt x="372" y="431"/>
                    <a:pt x="372" y="431"/>
                  </a:cubicBezTo>
                  <a:lnTo>
                    <a:pt x="372" y="431"/>
                  </a:lnTo>
                  <a:cubicBezTo>
                    <a:pt x="372" y="431"/>
                    <a:pt x="372" y="432"/>
                    <a:pt x="372" y="432"/>
                  </a:cubicBezTo>
                  <a:lnTo>
                    <a:pt x="372" y="432"/>
                  </a:lnTo>
                  <a:cubicBezTo>
                    <a:pt x="370" y="431"/>
                    <a:pt x="368" y="430"/>
                    <a:pt x="364" y="426"/>
                  </a:cubicBezTo>
                  <a:lnTo>
                    <a:pt x="364" y="426"/>
                  </a:lnTo>
                  <a:cubicBezTo>
                    <a:pt x="364" y="426"/>
                    <a:pt x="364" y="426"/>
                    <a:pt x="364" y="426"/>
                  </a:cubicBezTo>
                  <a:lnTo>
                    <a:pt x="364" y="426"/>
                  </a:lnTo>
                  <a:cubicBezTo>
                    <a:pt x="360" y="431"/>
                    <a:pt x="374" y="439"/>
                    <a:pt x="373" y="439"/>
                  </a:cubicBezTo>
                  <a:cubicBezTo>
                    <a:pt x="373" y="439"/>
                    <a:pt x="372" y="439"/>
                    <a:pt x="370" y="438"/>
                  </a:cubicBezTo>
                  <a:lnTo>
                    <a:pt x="364" y="438"/>
                  </a:lnTo>
                  <a:cubicBezTo>
                    <a:pt x="359" y="438"/>
                    <a:pt x="359" y="449"/>
                    <a:pt x="353" y="449"/>
                  </a:cubicBezTo>
                  <a:cubicBezTo>
                    <a:pt x="336" y="438"/>
                    <a:pt x="353" y="443"/>
                    <a:pt x="342" y="438"/>
                  </a:cubicBezTo>
                  <a:lnTo>
                    <a:pt x="342" y="438"/>
                  </a:lnTo>
                  <a:cubicBezTo>
                    <a:pt x="336" y="443"/>
                    <a:pt x="342" y="466"/>
                    <a:pt x="331" y="466"/>
                  </a:cubicBezTo>
                  <a:lnTo>
                    <a:pt x="336" y="466"/>
                  </a:lnTo>
                  <a:cubicBezTo>
                    <a:pt x="340" y="472"/>
                    <a:pt x="340" y="475"/>
                    <a:pt x="338" y="475"/>
                  </a:cubicBezTo>
                  <a:cubicBezTo>
                    <a:pt x="335" y="475"/>
                    <a:pt x="327" y="468"/>
                    <a:pt x="325" y="468"/>
                  </a:cubicBezTo>
                  <a:lnTo>
                    <a:pt x="325" y="468"/>
                  </a:lnTo>
                  <a:cubicBezTo>
                    <a:pt x="324" y="468"/>
                    <a:pt x="324" y="469"/>
                    <a:pt x="325" y="471"/>
                  </a:cubicBezTo>
                  <a:cubicBezTo>
                    <a:pt x="325" y="471"/>
                    <a:pt x="322" y="464"/>
                    <a:pt x="320" y="464"/>
                  </a:cubicBezTo>
                  <a:cubicBezTo>
                    <a:pt x="320" y="464"/>
                    <a:pt x="320" y="464"/>
                    <a:pt x="320" y="466"/>
                  </a:cubicBezTo>
                  <a:cubicBezTo>
                    <a:pt x="314" y="466"/>
                    <a:pt x="314" y="477"/>
                    <a:pt x="308" y="488"/>
                  </a:cubicBezTo>
                  <a:lnTo>
                    <a:pt x="303" y="482"/>
                  </a:lnTo>
                  <a:cubicBezTo>
                    <a:pt x="301" y="480"/>
                    <a:pt x="300" y="480"/>
                    <a:pt x="299" y="480"/>
                  </a:cubicBezTo>
                  <a:cubicBezTo>
                    <a:pt x="297" y="480"/>
                    <a:pt x="295" y="482"/>
                    <a:pt x="292" y="482"/>
                  </a:cubicBezTo>
                  <a:cubicBezTo>
                    <a:pt x="292" y="488"/>
                    <a:pt x="292" y="488"/>
                    <a:pt x="297" y="494"/>
                  </a:cubicBezTo>
                  <a:cubicBezTo>
                    <a:pt x="291" y="488"/>
                    <a:pt x="287" y="486"/>
                    <a:pt x="284" y="486"/>
                  </a:cubicBezTo>
                  <a:cubicBezTo>
                    <a:pt x="275" y="486"/>
                    <a:pt x="275" y="505"/>
                    <a:pt x="267" y="505"/>
                  </a:cubicBezTo>
                  <a:cubicBezTo>
                    <a:pt x="265" y="505"/>
                    <a:pt x="262" y="503"/>
                    <a:pt x="258" y="499"/>
                  </a:cubicBezTo>
                  <a:cubicBezTo>
                    <a:pt x="258" y="499"/>
                    <a:pt x="258" y="494"/>
                    <a:pt x="258" y="494"/>
                  </a:cubicBezTo>
                  <a:lnTo>
                    <a:pt x="252" y="499"/>
                  </a:lnTo>
                  <a:cubicBezTo>
                    <a:pt x="258" y="510"/>
                    <a:pt x="258" y="505"/>
                    <a:pt x="258" y="510"/>
                  </a:cubicBezTo>
                  <a:cubicBezTo>
                    <a:pt x="258" y="522"/>
                    <a:pt x="258" y="527"/>
                    <a:pt x="258" y="527"/>
                  </a:cubicBezTo>
                  <a:cubicBezTo>
                    <a:pt x="258" y="516"/>
                    <a:pt x="252" y="510"/>
                    <a:pt x="247" y="505"/>
                  </a:cubicBezTo>
                  <a:lnTo>
                    <a:pt x="247" y="505"/>
                  </a:lnTo>
                  <a:lnTo>
                    <a:pt x="252" y="516"/>
                  </a:lnTo>
                  <a:lnTo>
                    <a:pt x="252" y="516"/>
                  </a:lnTo>
                  <a:cubicBezTo>
                    <a:pt x="250" y="511"/>
                    <a:pt x="249" y="509"/>
                    <a:pt x="249" y="509"/>
                  </a:cubicBezTo>
                  <a:lnTo>
                    <a:pt x="249" y="509"/>
                  </a:lnTo>
                  <a:cubicBezTo>
                    <a:pt x="248" y="509"/>
                    <a:pt x="253" y="524"/>
                    <a:pt x="250" y="524"/>
                  </a:cubicBezTo>
                  <a:cubicBezTo>
                    <a:pt x="249" y="524"/>
                    <a:pt x="248" y="523"/>
                    <a:pt x="247" y="522"/>
                  </a:cubicBezTo>
                  <a:lnTo>
                    <a:pt x="247" y="516"/>
                  </a:lnTo>
                  <a:cubicBezTo>
                    <a:pt x="241" y="522"/>
                    <a:pt x="241" y="527"/>
                    <a:pt x="241" y="527"/>
                  </a:cubicBezTo>
                  <a:cubicBezTo>
                    <a:pt x="236" y="516"/>
                    <a:pt x="241" y="522"/>
                    <a:pt x="236" y="510"/>
                  </a:cubicBezTo>
                  <a:cubicBezTo>
                    <a:pt x="236" y="512"/>
                    <a:pt x="236" y="514"/>
                    <a:pt x="236" y="516"/>
                  </a:cubicBezTo>
                  <a:lnTo>
                    <a:pt x="236" y="516"/>
                  </a:lnTo>
                  <a:cubicBezTo>
                    <a:pt x="225" y="505"/>
                    <a:pt x="230" y="505"/>
                    <a:pt x="224" y="505"/>
                  </a:cubicBezTo>
                  <a:lnTo>
                    <a:pt x="219" y="499"/>
                  </a:lnTo>
                  <a:lnTo>
                    <a:pt x="219" y="505"/>
                  </a:lnTo>
                  <a:cubicBezTo>
                    <a:pt x="219" y="522"/>
                    <a:pt x="217" y="523"/>
                    <a:pt x="215" y="523"/>
                  </a:cubicBezTo>
                  <a:cubicBezTo>
                    <a:pt x="215" y="523"/>
                    <a:pt x="215" y="523"/>
                    <a:pt x="214" y="523"/>
                  </a:cubicBezTo>
                  <a:cubicBezTo>
                    <a:pt x="212" y="523"/>
                    <a:pt x="210" y="524"/>
                    <a:pt x="208" y="533"/>
                  </a:cubicBezTo>
                  <a:cubicBezTo>
                    <a:pt x="213" y="510"/>
                    <a:pt x="208" y="522"/>
                    <a:pt x="208" y="510"/>
                  </a:cubicBezTo>
                  <a:cubicBezTo>
                    <a:pt x="202" y="505"/>
                    <a:pt x="202" y="499"/>
                    <a:pt x="202" y="494"/>
                  </a:cubicBezTo>
                  <a:cubicBezTo>
                    <a:pt x="200" y="499"/>
                    <a:pt x="199" y="500"/>
                    <a:pt x="198" y="500"/>
                  </a:cubicBezTo>
                  <a:cubicBezTo>
                    <a:pt x="197" y="500"/>
                    <a:pt x="196" y="498"/>
                    <a:pt x="195" y="498"/>
                  </a:cubicBezTo>
                  <a:cubicBezTo>
                    <a:pt x="194" y="498"/>
                    <a:pt x="193" y="500"/>
                    <a:pt x="191" y="505"/>
                  </a:cubicBezTo>
                  <a:cubicBezTo>
                    <a:pt x="190" y="508"/>
                    <a:pt x="188" y="510"/>
                    <a:pt x="187" y="510"/>
                  </a:cubicBezTo>
                  <a:cubicBezTo>
                    <a:pt x="183" y="510"/>
                    <a:pt x="177" y="502"/>
                    <a:pt x="172" y="502"/>
                  </a:cubicBezTo>
                  <a:cubicBezTo>
                    <a:pt x="169" y="502"/>
                    <a:pt x="166" y="504"/>
                    <a:pt x="163" y="510"/>
                  </a:cubicBezTo>
                  <a:cubicBezTo>
                    <a:pt x="163" y="516"/>
                    <a:pt x="157" y="527"/>
                    <a:pt x="157" y="533"/>
                  </a:cubicBezTo>
                  <a:cubicBezTo>
                    <a:pt x="157" y="533"/>
                    <a:pt x="157" y="538"/>
                    <a:pt x="152" y="538"/>
                  </a:cubicBezTo>
                  <a:cubicBezTo>
                    <a:pt x="152" y="538"/>
                    <a:pt x="152" y="533"/>
                    <a:pt x="152" y="533"/>
                  </a:cubicBezTo>
                  <a:cubicBezTo>
                    <a:pt x="152" y="527"/>
                    <a:pt x="152" y="527"/>
                    <a:pt x="152" y="527"/>
                  </a:cubicBezTo>
                  <a:lnTo>
                    <a:pt x="157" y="527"/>
                  </a:lnTo>
                  <a:cubicBezTo>
                    <a:pt x="157" y="524"/>
                    <a:pt x="156" y="523"/>
                    <a:pt x="154" y="523"/>
                  </a:cubicBezTo>
                  <a:cubicBezTo>
                    <a:pt x="152" y="523"/>
                    <a:pt x="149" y="524"/>
                    <a:pt x="146" y="527"/>
                  </a:cubicBezTo>
                  <a:cubicBezTo>
                    <a:pt x="146" y="527"/>
                    <a:pt x="146" y="522"/>
                    <a:pt x="146" y="522"/>
                  </a:cubicBezTo>
                  <a:cubicBezTo>
                    <a:pt x="144" y="523"/>
                    <a:pt x="143" y="524"/>
                    <a:pt x="142" y="524"/>
                  </a:cubicBezTo>
                  <a:cubicBezTo>
                    <a:pt x="140" y="524"/>
                    <a:pt x="140" y="522"/>
                    <a:pt x="140" y="522"/>
                  </a:cubicBezTo>
                  <a:cubicBezTo>
                    <a:pt x="146" y="522"/>
                    <a:pt x="152" y="522"/>
                    <a:pt x="140" y="516"/>
                  </a:cubicBezTo>
                  <a:cubicBezTo>
                    <a:pt x="144" y="516"/>
                    <a:pt x="148" y="516"/>
                    <a:pt x="152" y="518"/>
                  </a:cubicBezTo>
                  <a:lnTo>
                    <a:pt x="152" y="518"/>
                  </a:lnTo>
                  <a:cubicBezTo>
                    <a:pt x="148" y="514"/>
                    <a:pt x="149" y="510"/>
                    <a:pt x="140" y="510"/>
                  </a:cubicBezTo>
                  <a:cubicBezTo>
                    <a:pt x="146" y="505"/>
                    <a:pt x="146" y="505"/>
                    <a:pt x="146" y="505"/>
                  </a:cubicBezTo>
                  <a:cubicBezTo>
                    <a:pt x="150" y="505"/>
                    <a:pt x="151" y="507"/>
                    <a:pt x="151" y="507"/>
                  </a:cubicBezTo>
                  <a:cubicBezTo>
                    <a:pt x="152" y="507"/>
                    <a:pt x="152" y="507"/>
                    <a:pt x="152" y="505"/>
                  </a:cubicBezTo>
                  <a:cubicBezTo>
                    <a:pt x="152" y="505"/>
                    <a:pt x="152" y="505"/>
                    <a:pt x="146" y="499"/>
                  </a:cubicBezTo>
                  <a:lnTo>
                    <a:pt x="157" y="499"/>
                  </a:lnTo>
                  <a:cubicBezTo>
                    <a:pt x="152" y="499"/>
                    <a:pt x="140" y="494"/>
                    <a:pt x="140" y="488"/>
                  </a:cubicBezTo>
                  <a:lnTo>
                    <a:pt x="140" y="488"/>
                  </a:lnTo>
                  <a:cubicBezTo>
                    <a:pt x="147" y="491"/>
                    <a:pt x="151" y="492"/>
                    <a:pt x="154" y="492"/>
                  </a:cubicBezTo>
                  <a:cubicBezTo>
                    <a:pt x="160" y="492"/>
                    <a:pt x="152" y="482"/>
                    <a:pt x="168" y="482"/>
                  </a:cubicBezTo>
                  <a:cubicBezTo>
                    <a:pt x="146" y="477"/>
                    <a:pt x="163" y="466"/>
                    <a:pt x="146" y="460"/>
                  </a:cubicBezTo>
                  <a:lnTo>
                    <a:pt x="152" y="460"/>
                  </a:lnTo>
                  <a:cubicBezTo>
                    <a:pt x="157" y="460"/>
                    <a:pt x="163" y="460"/>
                    <a:pt x="163" y="454"/>
                  </a:cubicBezTo>
                  <a:cubicBezTo>
                    <a:pt x="146" y="454"/>
                    <a:pt x="140" y="449"/>
                    <a:pt x="129" y="443"/>
                  </a:cubicBezTo>
                  <a:cubicBezTo>
                    <a:pt x="152" y="443"/>
                    <a:pt x="152" y="449"/>
                    <a:pt x="168" y="449"/>
                  </a:cubicBezTo>
                  <a:cubicBezTo>
                    <a:pt x="157" y="449"/>
                    <a:pt x="157" y="438"/>
                    <a:pt x="146" y="438"/>
                  </a:cubicBezTo>
                  <a:lnTo>
                    <a:pt x="163" y="438"/>
                  </a:lnTo>
                  <a:cubicBezTo>
                    <a:pt x="140" y="432"/>
                    <a:pt x="157" y="432"/>
                    <a:pt x="146" y="426"/>
                  </a:cubicBezTo>
                  <a:cubicBezTo>
                    <a:pt x="157" y="426"/>
                    <a:pt x="168" y="426"/>
                    <a:pt x="163" y="421"/>
                  </a:cubicBezTo>
                  <a:lnTo>
                    <a:pt x="163" y="421"/>
                  </a:lnTo>
                  <a:cubicBezTo>
                    <a:pt x="165" y="422"/>
                    <a:pt x="167" y="422"/>
                    <a:pt x="168" y="422"/>
                  </a:cubicBezTo>
                  <a:lnTo>
                    <a:pt x="168" y="422"/>
                  </a:lnTo>
                  <a:cubicBezTo>
                    <a:pt x="166" y="421"/>
                    <a:pt x="165" y="421"/>
                    <a:pt x="163" y="421"/>
                  </a:cubicBezTo>
                  <a:lnTo>
                    <a:pt x="163" y="421"/>
                  </a:lnTo>
                  <a:cubicBezTo>
                    <a:pt x="163" y="421"/>
                    <a:pt x="163" y="421"/>
                    <a:pt x="163" y="421"/>
                  </a:cubicBezTo>
                  <a:lnTo>
                    <a:pt x="163" y="421"/>
                  </a:lnTo>
                  <a:cubicBezTo>
                    <a:pt x="158" y="421"/>
                    <a:pt x="151" y="421"/>
                    <a:pt x="146" y="421"/>
                  </a:cubicBezTo>
                  <a:cubicBezTo>
                    <a:pt x="146" y="415"/>
                    <a:pt x="163" y="415"/>
                    <a:pt x="168" y="415"/>
                  </a:cubicBezTo>
                  <a:cubicBezTo>
                    <a:pt x="163" y="410"/>
                    <a:pt x="152" y="410"/>
                    <a:pt x="152" y="404"/>
                  </a:cubicBezTo>
                  <a:lnTo>
                    <a:pt x="157" y="404"/>
                  </a:lnTo>
                  <a:cubicBezTo>
                    <a:pt x="146" y="398"/>
                    <a:pt x="157" y="387"/>
                    <a:pt x="140" y="387"/>
                  </a:cubicBezTo>
                  <a:lnTo>
                    <a:pt x="146" y="382"/>
                  </a:lnTo>
                  <a:lnTo>
                    <a:pt x="146" y="382"/>
                  </a:lnTo>
                  <a:cubicBezTo>
                    <a:pt x="135" y="387"/>
                    <a:pt x="129" y="387"/>
                    <a:pt x="118" y="387"/>
                  </a:cubicBezTo>
                  <a:cubicBezTo>
                    <a:pt x="118" y="382"/>
                    <a:pt x="107" y="382"/>
                    <a:pt x="118" y="382"/>
                  </a:cubicBezTo>
                  <a:lnTo>
                    <a:pt x="124" y="382"/>
                  </a:lnTo>
                  <a:cubicBezTo>
                    <a:pt x="129" y="380"/>
                    <a:pt x="132" y="379"/>
                    <a:pt x="133" y="379"/>
                  </a:cubicBezTo>
                  <a:cubicBezTo>
                    <a:pt x="135" y="379"/>
                    <a:pt x="133" y="382"/>
                    <a:pt x="140" y="382"/>
                  </a:cubicBezTo>
                  <a:cubicBezTo>
                    <a:pt x="135" y="376"/>
                    <a:pt x="124" y="370"/>
                    <a:pt x="129" y="365"/>
                  </a:cubicBezTo>
                  <a:lnTo>
                    <a:pt x="129" y="365"/>
                  </a:lnTo>
                  <a:cubicBezTo>
                    <a:pt x="138" y="365"/>
                    <a:pt x="136" y="372"/>
                    <a:pt x="141" y="372"/>
                  </a:cubicBezTo>
                  <a:cubicBezTo>
                    <a:pt x="142" y="372"/>
                    <a:pt x="144" y="371"/>
                    <a:pt x="146" y="370"/>
                  </a:cubicBezTo>
                  <a:lnTo>
                    <a:pt x="146" y="370"/>
                  </a:lnTo>
                  <a:lnTo>
                    <a:pt x="140" y="376"/>
                  </a:lnTo>
                  <a:cubicBezTo>
                    <a:pt x="145" y="375"/>
                    <a:pt x="148" y="374"/>
                    <a:pt x="150" y="374"/>
                  </a:cubicBezTo>
                  <a:cubicBezTo>
                    <a:pt x="154" y="374"/>
                    <a:pt x="150" y="378"/>
                    <a:pt x="154" y="378"/>
                  </a:cubicBezTo>
                  <a:cubicBezTo>
                    <a:pt x="155" y="378"/>
                    <a:pt x="158" y="377"/>
                    <a:pt x="163" y="376"/>
                  </a:cubicBezTo>
                  <a:cubicBezTo>
                    <a:pt x="168" y="370"/>
                    <a:pt x="157" y="365"/>
                    <a:pt x="163" y="359"/>
                  </a:cubicBezTo>
                  <a:lnTo>
                    <a:pt x="140" y="359"/>
                  </a:lnTo>
                  <a:cubicBezTo>
                    <a:pt x="124" y="348"/>
                    <a:pt x="180" y="348"/>
                    <a:pt x="157" y="337"/>
                  </a:cubicBezTo>
                  <a:cubicBezTo>
                    <a:pt x="146" y="337"/>
                    <a:pt x="129" y="337"/>
                    <a:pt x="135" y="331"/>
                  </a:cubicBezTo>
                  <a:lnTo>
                    <a:pt x="157" y="331"/>
                  </a:lnTo>
                  <a:cubicBezTo>
                    <a:pt x="157" y="326"/>
                    <a:pt x="129" y="331"/>
                    <a:pt x="140" y="320"/>
                  </a:cubicBezTo>
                  <a:lnTo>
                    <a:pt x="140" y="320"/>
                  </a:lnTo>
                  <a:cubicBezTo>
                    <a:pt x="146" y="320"/>
                    <a:pt x="146" y="326"/>
                    <a:pt x="152" y="326"/>
                  </a:cubicBezTo>
                  <a:cubicBezTo>
                    <a:pt x="163" y="320"/>
                    <a:pt x="140" y="320"/>
                    <a:pt x="140" y="314"/>
                  </a:cubicBezTo>
                  <a:lnTo>
                    <a:pt x="152" y="314"/>
                  </a:lnTo>
                  <a:cubicBezTo>
                    <a:pt x="152" y="309"/>
                    <a:pt x="140" y="298"/>
                    <a:pt x="135" y="286"/>
                  </a:cubicBezTo>
                  <a:lnTo>
                    <a:pt x="135" y="286"/>
                  </a:lnTo>
                  <a:cubicBezTo>
                    <a:pt x="138" y="289"/>
                    <a:pt x="140" y="291"/>
                    <a:pt x="143" y="291"/>
                  </a:cubicBezTo>
                  <a:cubicBezTo>
                    <a:pt x="146" y="291"/>
                    <a:pt x="149" y="289"/>
                    <a:pt x="152" y="286"/>
                  </a:cubicBezTo>
                  <a:cubicBezTo>
                    <a:pt x="140" y="275"/>
                    <a:pt x="152" y="264"/>
                    <a:pt x="157" y="247"/>
                  </a:cubicBezTo>
                  <a:lnTo>
                    <a:pt x="152" y="247"/>
                  </a:lnTo>
                  <a:cubicBezTo>
                    <a:pt x="154" y="244"/>
                    <a:pt x="153" y="244"/>
                    <a:pt x="150" y="244"/>
                  </a:cubicBezTo>
                  <a:cubicBezTo>
                    <a:pt x="147" y="244"/>
                    <a:pt x="143" y="244"/>
                    <a:pt x="140" y="242"/>
                  </a:cubicBezTo>
                  <a:lnTo>
                    <a:pt x="152" y="242"/>
                  </a:lnTo>
                  <a:cubicBezTo>
                    <a:pt x="140" y="236"/>
                    <a:pt x="124" y="219"/>
                    <a:pt x="135" y="214"/>
                  </a:cubicBezTo>
                  <a:lnTo>
                    <a:pt x="140" y="214"/>
                  </a:lnTo>
                  <a:cubicBezTo>
                    <a:pt x="146" y="208"/>
                    <a:pt x="112" y="208"/>
                    <a:pt x="124" y="202"/>
                  </a:cubicBezTo>
                  <a:lnTo>
                    <a:pt x="129" y="202"/>
                  </a:lnTo>
                  <a:cubicBezTo>
                    <a:pt x="129" y="186"/>
                    <a:pt x="118" y="174"/>
                    <a:pt x="135" y="158"/>
                  </a:cubicBezTo>
                  <a:cubicBezTo>
                    <a:pt x="118" y="158"/>
                    <a:pt x="146" y="152"/>
                    <a:pt x="118" y="152"/>
                  </a:cubicBezTo>
                  <a:cubicBezTo>
                    <a:pt x="129" y="146"/>
                    <a:pt x="135" y="146"/>
                    <a:pt x="146" y="146"/>
                  </a:cubicBezTo>
                  <a:cubicBezTo>
                    <a:pt x="146" y="146"/>
                    <a:pt x="143" y="145"/>
                    <a:pt x="139" y="144"/>
                  </a:cubicBezTo>
                  <a:lnTo>
                    <a:pt x="139" y="144"/>
                  </a:lnTo>
                  <a:lnTo>
                    <a:pt x="135" y="141"/>
                  </a:lnTo>
                  <a:lnTo>
                    <a:pt x="124" y="141"/>
                  </a:lnTo>
                  <a:cubicBezTo>
                    <a:pt x="121" y="138"/>
                    <a:pt x="124" y="137"/>
                    <a:pt x="128" y="137"/>
                  </a:cubicBezTo>
                  <a:cubicBezTo>
                    <a:pt x="132" y="137"/>
                    <a:pt x="138" y="138"/>
                    <a:pt x="140" y="141"/>
                  </a:cubicBezTo>
                  <a:cubicBezTo>
                    <a:pt x="140" y="141"/>
                    <a:pt x="135" y="135"/>
                    <a:pt x="130" y="130"/>
                  </a:cubicBezTo>
                  <a:lnTo>
                    <a:pt x="130" y="130"/>
                  </a:lnTo>
                  <a:cubicBezTo>
                    <a:pt x="136" y="136"/>
                    <a:pt x="139" y="139"/>
                    <a:pt x="140" y="139"/>
                  </a:cubicBezTo>
                  <a:cubicBezTo>
                    <a:pt x="140" y="139"/>
                    <a:pt x="140" y="137"/>
                    <a:pt x="140" y="135"/>
                  </a:cubicBezTo>
                  <a:lnTo>
                    <a:pt x="152" y="141"/>
                  </a:lnTo>
                  <a:cubicBezTo>
                    <a:pt x="146" y="135"/>
                    <a:pt x="135" y="118"/>
                    <a:pt x="135" y="118"/>
                  </a:cubicBezTo>
                  <a:lnTo>
                    <a:pt x="135" y="118"/>
                  </a:lnTo>
                  <a:lnTo>
                    <a:pt x="146" y="130"/>
                  </a:lnTo>
                  <a:cubicBezTo>
                    <a:pt x="140" y="124"/>
                    <a:pt x="140" y="124"/>
                    <a:pt x="135" y="113"/>
                  </a:cubicBezTo>
                  <a:lnTo>
                    <a:pt x="135" y="113"/>
                  </a:lnTo>
                  <a:cubicBezTo>
                    <a:pt x="140" y="118"/>
                    <a:pt x="146" y="130"/>
                    <a:pt x="152" y="135"/>
                  </a:cubicBezTo>
                  <a:lnTo>
                    <a:pt x="146" y="130"/>
                  </a:lnTo>
                  <a:lnTo>
                    <a:pt x="146" y="130"/>
                  </a:lnTo>
                  <a:cubicBezTo>
                    <a:pt x="152" y="135"/>
                    <a:pt x="152" y="135"/>
                    <a:pt x="152" y="141"/>
                  </a:cubicBezTo>
                  <a:cubicBezTo>
                    <a:pt x="152" y="140"/>
                    <a:pt x="152" y="140"/>
                    <a:pt x="152" y="140"/>
                  </a:cubicBezTo>
                  <a:cubicBezTo>
                    <a:pt x="152" y="140"/>
                    <a:pt x="153" y="141"/>
                    <a:pt x="153" y="142"/>
                  </a:cubicBezTo>
                  <a:lnTo>
                    <a:pt x="152" y="141"/>
                  </a:lnTo>
                  <a:lnTo>
                    <a:pt x="152" y="141"/>
                  </a:lnTo>
                  <a:cubicBezTo>
                    <a:pt x="153" y="145"/>
                    <a:pt x="154" y="147"/>
                    <a:pt x="154" y="147"/>
                  </a:cubicBezTo>
                  <a:cubicBezTo>
                    <a:pt x="154" y="147"/>
                    <a:pt x="154" y="144"/>
                    <a:pt x="153" y="142"/>
                  </a:cubicBezTo>
                  <a:lnTo>
                    <a:pt x="153" y="142"/>
                  </a:lnTo>
                  <a:lnTo>
                    <a:pt x="157" y="146"/>
                  </a:lnTo>
                  <a:cubicBezTo>
                    <a:pt x="157" y="146"/>
                    <a:pt x="157" y="146"/>
                    <a:pt x="157" y="141"/>
                  </a:cubicBezTo>
                  <a:cubicBezTo>
                    <a:pt x="157" y="141"/>
                    <a:pt x="163" y="141"/>
                    <a:pt x="163" y="135"/>
                  </a:cubicBezTo>
                  <a:cubicBezTo>
                    <a:pt x="163" y="124"/>
                    <a:pt x="168" y="130"/>
                    <a:pt x="168" y="118"/>
                  </a:cubicBezTo>
                  <a:cubicBezTo>
                    <a:pt x="174" y="118"/>
                    <a:pt x="180" y="130"/>
                    <a:pt x="185" y="130"/>
                  </a:cubicBezTo>
                  <a:cubicBezTo>
                    <a:pt x="191" y="124"/>
                    <a:pt x="191" y="118"/>
                    <a:pt x="191" y="107"/>
                  </a:cubicBezTo>
                  <a:cubicBezTo>
                    <a:pt x="191" y="118"/>
                    <a:pt x="196" y="118"/>
                    <a:pt x="196" y="130"/>
                  </a:cubicBezTo>
                  <a:cubicBezTo>
                    <a:pt x="202" y="124"/>
                    <a:pt x="208" y="124"/>
                    <a:pt x="213" y="118"/>
                  </a:cubicBezTo>
                  <a:cubicBezTo>
                    <a:pt x="213" y="113"/>
                    <a:pt x="213" y="107"/>
                    <a:pt x="213" y="107"/>
                  </a:cubicBezTo>
                  <a:cubicBezTo>
                    <a:pt x="213" y="105"/>
                    <a:pt x="214" y="105"/>
                    <a:pt x="214" y="105"/>
                  </a:cubicBezTo>
                  <a:close/>
                  <a:moveTo>
                    <a:pt x="152" y="561"/>
                  </a:moveTo>
                  <a:cubicBezTo>
                    <a:pt x="152" y="561"/>
                    <a:pt x="152" y="561"/>
                    <a:pt x="153" y="562"/>
                  </a:cubicBezTo>
                  <a:lnTo>
                    <a:pt x="153" y="562"/>
                  </a:lnTo>
                  <a:cubicBezTo>
                    <a:pt x="152" y="561"/>
                    <a:pt x="152" y="561"/>
                    <a:pt x="152" y="561"/>
                  </a:cubicBezTo>
                  <a:close/>
                  <a:moveTo>
                    <a:pt x="297" y="1"/>
                  </a:moveTo>
                  <a:cubicBezTo>
                    <a:pt x="297" y="9"/>
                    <a:pt x="294" y="14"/>
                    <a:pt x="290" y="14"/>
                  </a:cubicBezTo>
                  <a:cubicBezTo>
                    <a:pt x="289" y="14"/>
                    <a:pt x="288" y="13"/>
                    <a:pt x="286" y="12"/>
                  </a:cubicBezTo>
                  <a:lnTo>
                    <a:pt x="286" y="12"/>
                  </a:lnTo>
                  <a:lnTo>
                    <a:pt x="292" y="29"/>
                  </a:lnTo>
                  <a:cubicBezTo>
                    <a:pt x="290" y="30"/>
                    <a:pt x="289" y="31"/>
                    <a:pt x="288" y="31"/>
                  </a:cubicBezTo>
                  <a:cubicBezTo>
                    <a:pt x="283" y="31"/>
                    <a:pt x="284" y="10"/>
                    <a:pt x="278" y="10"/>
                  </a:cubicBezTo>
                  <a:cubicBezTo>
                    <a:pt x="277" y="10"/>
                    <a:pt x="276" y="10"/>
                    <a:pt x="275" y="12"/>
                  </a:cubicBezTo>
                  <a:lnTo>
                    <a:pt x="275" y="6"/>
                  </a:lnTo>
                  <a:cubicBezTo>
                    <a:pt x="269" y="12"/>
                    <a:pt x="258" y="1"/>
                    <a:pt x="247" y="23"/>
                  </a:cubicBezTo>
                  <a:cubicBezTo>
                    <a:pt x="247" y="23"/>
                    <a:pt x="247" y="12"/>
                    <a:pt x="252" y="12"/>
                  </a:cubicBezTo>
                  <a:cubicBezTo>
                    <a:pt x="251" y="11"/>
                    <a:pt x="249" y="11"/>
                    <a:pt x="248" y="11"/>
                  </a:cubicBezTo>
                  <a:cubicBezTo>
                    <a:pt x="236" y="11"/>
                    <a:pt x="224" y="26"/>
                    <a:pt x="217" y="26"/>
                  </a:cubicBezTo>
                  <a:cubicBezTo>
                    <a:pt x="216" y="26"/>
                    <a:pt x="214" y="25"/>
                    <a:pt x="213" y="23"/>
                  </a:cubicBezTo>
                  <a:lnTo>
                    <a:pt x="213" y="12"/>
                  </a:lnTo>
                  <a:cubicBezTo>
                    <a:pt x="209" y="16"/>
                    <a:pt x="208" y="25"/>
                    <a:pt x="208" y="25"/>
                  </a:cubicBezTo>
                  <a:cubicBezTo>
                    <a:pt x="208" y="25"/>
                    <a:pt x="208" y="24"/>
                    <a:pt x="208" y="23"/>
                  </a:cubicBezTo>
                  <a:cubicBezTo>
                    <a:pt x="208" y="17"/>
                    <a:pt x="208" y="12"/>
                    <a:pt x="208" y="12"/>
                  </a:cubicBezTo>
                  <a:cubicBezTo>
                    <a:pt x="202" y="17"/>
                    <a:pt x="196" y="23"/>
                    <a:pt x="196" y="23"/>
                  </a:cubicBezTo>
                  <a:lnTo>
                    <a:pt x="196" y="12"/>
                  </a:lnTo>
                  <a:cubicBezTo>
                    <a:pt x="195" y="11"/>
                    <a:pt x="195" y="11"/>
                    <a:pt x="194" y="11"/>
                  </a:cubicBezTo>
                  <a:cubicBezTo>
                    <a:pt x="184" y="11"/>
                    <a:pt x="179" y="35"/>
                    <a:pt x="168" y="40"/>
                  </a:cubicBezTo>
                  <a:cubicBezTo>
                    <a:pt x="168" y="17"/>
                    <a:pt x="157" y="12"/>
                    <a:pt x="152" y="12"/>
                  </a:cubicBezTo>
                  <a:lnTo>
                    <a:pt x="152" y="6"/>
                  </a:lnTo>
                  <a:cubicBezTo>
                    <a:pt x="140" y="6"/>
                    <a:pt x="124" y="29"/>
                    <a:pt x="112" y="40"/>
                  </a:cubicBezTo>
                  <a:cubicBezTo>
                    <a:pt x="105" y="34"/>
                    <a:pt x="97" y="32"/>
                    <a:pt x="88" y="32"/>
                  </a:cubicBezTo>
                  <a:cubicBezTo>
                    <a:pt x="76" y="32"/>
                    <a:pt x="64" y="35"/>
                    <a:pt x="49" y="35"/>
                  </a:cubicBezTo>
                  <a:cubicBezTo>
                    <a:pt x="46" y="35"/>
                    <a:pt x="42" y="35"/>
                    <a:pt x="38" y="35"/>
                  </a:cubicBezTo>
                  <a:lnTo>
                    <a:pt x="38" y="35"/>
                  </a:lnTo>
                  <a:cubicBezTo>
                    <a:pt x="47" y="37"/>
                    <a:pt x="51" y="46"/>
                    <a:pt x="51" y="51"/>
                  </a:cubicBezTo>
                  <a:cubicBezTo>
                    <a:pt x="49" y="50"/>
                    <a:pt x="48" y="50"/>
                    <a:pt x="47" y="50"/>
                  </a:cubicBezTo>
                  <a:cubicBezTo>
                    <a:pt x="44" y="50"/>
                    <a:pt x="46" y="55"/>
                    <a:pt x="42" y="55"/>
                  </a:cubicBezTo>
                  <a:cubicBezTo>
                    <a:pt x="41" y="55"/>
                    <a:pt x="38" y="54"/>
                    <a:pt x="34" y="51"/>
                  </a:cubicBezTo>
                  <a:cubicBezTo>
                    <a:pt x="23" y="43"/>
                    <a:pt x="16" y="40"/>
                    <a:pt x="11" y="40"/>
                  </a:cubicBezTo>
                  <a:cubicBezTo>
                    <a:pt x="6" y="40"/>
                    <a:pt x="3" y="43"/>
                    <a:pt x="0" y="45"/>
                  </a:cubicBezTo>
                  <a:lnTo>
                    <a:pt x="28" y="62"/>
                  </a:lnTo>
                  <a:cubicBezTo>
                    <a:pt x="25" y="62"/>
                    <a:pt x="23" y="61"/>
                    <a:pt x="21" y="61"/>
                  </a:cubicBezTo>
                  <a:cubicBezTo>
                    <a:pt x="8" y="61"/>
                    <a:pt x="13" y="76"/>
                    <a:pt x="23" y="90"/>
                  </a:cubicBezTo>
                  <a:cubicBezTo>
                    <a:pt x="28" y="102"/>
                    <a:pt x="34" y="113"/>
                    <a:pt x="17" y="113"/>
                  </a:cubicBezTo>
                  <a:cubicBezTo>
                    <a:pt x="23" y="118"/>
                    <a:pt x="23" y="124"/>
                    <a:pt x="34" y="130"/>
                  </a:cubicBezTo>
                  <a:lnTo>
                    <a:pt x="17" y="130"/>
                  </a:lnTo>
                  <a:cubicBezTo>
                    <a:pt x="17" y="141"/>
                    <a:pt x="17" y="152"/>
                    <a:pt x="23" y="169"/>
                  </a:cubicBezTo>
                  <a:lnTo>
                    <a:pt x="12" y="163"/>
                  </a:lnTo>
                  <a:lnTo>
                    <a:pt x="12" y="163"/>
                  </a:lnTo>
                  <a:cubicBezTo>
                    <a:pt x="12" y="174"/>
                    <a:pt x="51" y="169"/>
                    <a:pt x="51" y="174"/>
                  </a:cubicBezTo>
                  <a:lnTo>
                    <a:pt x="34" y="180"/>
                  </a:lnTo>
                  <a:cubicBezTo>
                    <a:pt x="34" y="186"/>
                    <a:pt x="17" y="197"/>
                    <a:pt x="40" y="208"/>
                  </a:cubicBezTo>
                  <a:lnTo>
                    <a:pt x="28" y="208"/>
                  </a:lnTo>
                  <a:cubicBezTo>
                    <a:pt x="28" y="208"/>
                    <a:pt x="20" y="220"/>
                    <a:pt x="36" y="220"/>
                  </a:cubicBezTo>
                  <a:cubicBezTo>
                    <a:pt x="37" y="220"/>
                    <a:pt x="38" y="220"/>
                    <a:pt x="39" y="220"/>
                  </a:cubicBezTo>
                  <a:lnTo>
                    <a:pt x="39" y="220"/>
                  </a:lnTo>
                  <a:cubicBezTo>
                    <a:pt x="34" y="223"/>
                    <a:pt x="46" y="230"/>
                    <a:pt x="51" y="230"/>
                  </a:cubicBezTo>
                  <a:lnTo>
                    <a:pt x="40" y="236"/>
                  </a:lnTo>
                  <a:cubicBezTo>
                    <a:pt x="56" y="236"/>
                    <a:pt x="62" y="236"/>
                    <a:pt x="62" y="242"/>
                  </a:cubicBezTo>
                  <a:lnTo>
                    <a:pt x="56" y="242"/>
                  </a:lnTo>
                  <a:cubicBezTo>
                    <a:pt x="51" y="247"/>
                    <a:pt x="68" y="242"/>
                    <a:pt x="62" y="253"/>
                  </a:cubicBezTo>
                  <a:lnTo>
                    <a:pt x="62" y="253"/>
                  </a:lnTo>
                  <a:cubicBezTo>
                    <a:pt x="62" y="253"/>
                    <a:pt x="62" y="253"/>
                    <a:pt x="62" y="253"/>
                  </a:cubicBezTo>
                  <a:lnTo>
                    <a:pt x="62" y="253"/>
                  </a:lnTo>
                  <a:lnTo>
                    <a:pt x="62" y="253"/>
                  </a:lnTo>
                  <a:cubicBezTo>
                    <a:pt x="62" y="253"/>
                    <a:pt x="62" y="253"/>
                    <a:pt x="62" y="253"/>
                  </a:cubicBezTo>
                  <a:lnTo>
                    <a:pt x="62" y="253"/>
                  </a:lnTo>
                  <a:cubicBezTo>
                    <a:pt x="64" y="253"/>
                    <a:pt x="65" y="253"/>
                    <a:pt x="68" y="253"/>
                  </a:cubicBezTo>
                  <a:cubicBezTo>
                    <a:pt x="73" y="258"/>
                    <a:pt x="68" y="264"/>
                    <a:pt x="56" y="264"/>
                  </a:cubicBezTo>
                  <a:cubicBezTo>
                    <a:pt x="62" y="264"/>
                    <a:pt x="73" y="270"/>
                    <a:pt x="68" y="270"/>
                  </a:cubicBezTo>
                  <a:lnTo>
                    <a:pt x="62" y="270"/>
                  </a:lnTo>
                  <a:cubicBezTo>
                    <a:pt x="51" y="281"/>
                    <a:pt x="79" y="281"/>
                    <a:pt x="62" y="286"/>
                  </a:cubicBezTo>
                  <a:cubicBezTo>
                    <a:pt x="62" y="286"/>
                    <a:pt x="56" y="286"/>
                    <a:pt x="56" y="292"/>
                  </a:cubicBezTo>
                  <a:cubicBezTo>
                    <a:pt x="56" y="287"/>
                    <a:pt x="56" y="283"/>
                    <a:pt x="56" y="281"/>
                  </a:cubicBezTo>
                  <a:cubicBezTo>
                    <a:pt x="49" y="281"/>
                    <a:pt x="47" y="283"/>
                    <a:pt x="41" y="283"/>
                  </a:cubicBezTo>
                  <a:cubicBezTo>
                    <a:pt x="38" y="283"/>
                    <a:pt x="34" y="283"/>
                    <a:pt x="28" y="281"/>
                  </a:cubicBezTo>
                  <a:lnTo>
                    <a:pt x="28" y="281"/>
                  </a:lnTo>
                  <a:cubicBezTo>
                    <a:pt x="34" y="286"/>
                    <a:pt x="56" y="292"/>
                    <a:pt x="51" y="298"/>
                  </a:cubicBezTo>
                  <a:lnTo>
                    <a:pt x="45" y="298"/>
                  </a:lnTo>
                  <a:cubicBezTo>
                    <a:pt x="45" y="303"/>
                    <a:pt x="45" y="303"/>
                    <a:pt x="45" y="303"/>
                  </a:cubicBezTo>
                  <a:cubicBezTo>
                    <a:pt x="45" y="303"/>
                    <a:pt x="45" y="309"/>
                    <a:pt x="45" y="309"/>
                  </a:cubicBezTo>
                  <a:lnTo>
                    <a:pt x="40" y="309"/>
                  </a:lnTo>
                  <a:cubicBezTo>
                    <a:pt x="40" y="309"/>
                    <a:pt x="40" y="303"/>
                    <a:pt x="45" y="303"/>
                  </a:cubicBezTo>
                  <a:lnTo>
                    <a:pt x="45" y="303"/>
                  </a:lnTo>
                  <a:cubicBezTo>
                    <a:pt x="34" y="303"/>
                    <a:pt x="40" y="309"/>
                    <a:pt x="40" y="314"/>
                  </a:cubicBezTo>
                  <a:lnTo>
                    <a:pt x="62" y="314"/>
                  </a:lnTo>
                  <a:cubicBezTo>
                    <a:pt x="62" y="314"/>
                    <a:pt x="62" y="309"/>
                    <a:pt x="56" y="309"/>
                  </a:cubicBezTo>
                  <a:cubicBezTo>
                    <a:pt x="56" y="309"/>
                    <a:pt x="56" y="303"/>
                    <a:pt x="56" y="303"/>
                  </a:cubicBezTo>
                  <a:cubicBezTo>
                    <a:pt x="62" y="303"/>
                    <a:pt x="68" y="303"/>
                    <a:pt x="62" y="309"/>
                  </a:cubicBezTo>
                  <a:lnTo>
                    <a:pt x="84" y="309"/>
                  </a:lnTo>
                  <a:cubicBezTo>
                    <a:pt x="68" y="314"/>
                    <a:pt x="56" y="326"/>
                    <a:pt x="45" y="326"/>
                  </a:cubicBezTo>
                  <a:cubicBezTo>
                    <a:pt x="51" y="331"/>
                    <a:pt x="51" y="342"/>
                    <a:pt x="73" y="348"/>
                  </a:cubicBezTo>
                  <a:cubicBezTo>
                    <a:pt x="79" y="348"/>
                    <a:pt x="68" y="348"/>
                    <a:pt x="68" y="354"/>
                  </a:cubicBezTo>
                  <a:cubicBezTo>
                    <a:pt x="62" y="348"/>
                    <a:pt x="62" y="348"/>
                    <a:pt x="56" y="348"/>
                  </a:cubicBezTo>
                  <a:cubicBezTo>
                    <a:pt x="68" y="354"/>
                    <a:pt x="62" y="359"/>
                    <a:pt x="79" y="359"/>
                  </a:cubicBezTo>
                  <a:cubicBezTo>
                    <a:pt x="76" y="362"/>
                    <a:pt x="72" y="362"/>
                    <a:pt x="69" y="362"/>
                  </a:cubicBezTo>
                  <a:cubicBezTo>
                    <a:pt x="66" y="362"/>
                    <a:pt x="65" y="362"/>
                    <a:pt x="68" y="365"/>
                  </a:cubicBezTo>
                  <a:lnTo>
                    <a:pt x="62" y="365"/>
                  </a:lnTo>
                  <a:cubicBezTo>
                    <a:pt x="35" y="381"/>
                    <a:pt x="101" y="387"/>
                    <a:pt x="77" y="407"/>
                  </a:cubicBezTo>
                  <a:lnTo>
                    <a:pt x="77" y="407"/>
                  </a:lnTo>
                  <a:cubicBezTo>
                    <a:pt x="77" y="406"/>
                    <a:pt x="78" y="405"/>
                    <a:pt x="79" y="404"/>
                  </a:cubicBezTo>
                  <a:cubicBezTo>
                    <a:pt x="73" y="404"/>
                    <a:pt x="73" y="404"/>
                    <a:pt x="73" y="410"/>
                  </a:cubicBezTo>
                  <a:cubicBezTo>
                    <a:pt x="75" y="409"/>
                    <a:pt x="76" y="408"/>
                    <a:pt x="77" y="407"/>
                  </a:cubicBezTo>
                  <a:lnTo>
                    <a:pt x="77" y="407"/>
                  </a:lnTo>
                  <a:cubicBezTo>
                    <a:pt x="64" y="428"/>
                    <a:pt x="89" y="444"/>
                    <a:pt x="68" y="466"/>
                  </a:cubicBezTo>
                  <a:cubicBezTo>
                    <a:pt x="62" y="471"/>
                    <a:pt x="73" y="471"/>
                    <a:pt x="79" y="477"/>
                  </a:cubicBezTo>
                  <a:lnTo>
                    <a:pt x="68" y="477"/>
                  </a:lnTo>
                  <a:lnTo>
                    <a:pt x="84" y="482"/>
                  </a:lnTo>
                  <a:cubicBezTo>
                    <a:pt x="96" y="488"/>
                    <a:pt x="45" y="494"/>
                    <a:pt x="68" y="505"/>
                  </a:cubicBezTo>
                  <a:lnTo>
                    <a:pt x="79" y="505"/>
                  </a:lnTo>
                  <a:cubicBezTo>
                    <a:pt x="79" y="510"/>
                    <a:pt x="84" y="516"/>
                    <a:pt x="73" y="516"/>
                  </a:cubicBezTo>
                  <a:lnTo>
                    <a:pt x="68" y="516"/>
                  </a:lnTo>
                  <a:lnTo>
                    <a:pt x="84" y="527"/>
                  </a:lnTo>
                  <a:cubicBezTo>
                    <a:pt x="82" y="530"/>
                    <a:pt x="73" y="530"/>
                    <a:pt x="66" y="530"/>
                  </a:cubicBezTo>
                  <a:cubicBezTo>
                    <a:pt x="58" y="530"/>
                    <a:pt x="51" y="530"/>
                    <a:pt x="51" y="533"/>
                  </a:cubicBezTo>
                  <a:cubicBezTo>
                    <a:pt x="51" y="537"/>
                    <a:pt x="66" y="545"/>
                    <a:pt x="74" y="545"/>
                  </a:cubicBezTo>
                  <a:cubicBezTo>
                    <a:pt x="76" y="545"/>
                    <a:pt x="78" y="545"/>
                    <a:pt x="79" y="544"/>
                  </a:cubicBezTo>
                  <a:lnTo>
                    <a:pt x="90" y="544"/>
                  </a:lnTo>
                  <a:cubicBezTo>
                    <a:pt x="101" y="547"/>
                    <a:pt x="111" y="548"/>
                    <a:pt x="120" y="548"/>
                  </a:cubicBezTo>
                  <a:cubicBezTo>
                    <a:pt x="129" y="548"/>
                    <a:pt x="138" y="547"/>
                    <a:pt x="146" y="544"/>
                  </a:cubicBezTo>
                  <a:lnTo>
                    <a:pt x="146" y="544"/>
                  </a:lnTo>
                  <a:cubicBezTo>
                    <a:pt x="146" y="550"/>
                    <a:pt x="146" y="550"/>
                    <a:pt x="140" y="550"/>
                  </a:cubicBezTo>
                  <a:cubicBezTo>
                    <a:pt x="142" y="553"/>
                    <a:pt x="143" y="554"/>
                    <a:pt x="144" y="554"/>
                  </a:cubicBezTo>
                  <a:cubicBezTo>
                    <a:pt x="146" y="554"/>
                    <a:pt x="147" y="551"/>
                    <a:pt x="148" y="551"/>
                  </a:cubicBezTo>
                  <a:cubicBezTo>
                    <a:pt x="149" y="551"/>
                    <a:pt x="150" y="552"/>
                    <a:pt x="152" y="555"/>
                  </a:cubicBezTo>
                  <a:lnTo>
                    <a:pt x="152" y="550"/>
                  </a:lnTo>
                  <a:cubicBezTo>
                    <a:pt x="152" y="554"/>
                    <a:pt x="155" y="562"/>
                    <a:pt x="154" y="562"/>
                  </a:cubicBezTo>
                  <a:cubicBezTo>
                    <a:pt x="154" y="562"/>
                    <a:pt x="153" y="562"/>
                    <a:pt x="153" y="562"/>
                  </a:cubicBezTo>
                  <a:lnTo>
                    <a:pt x="153" y="562"/>
                  </a:lnTo>
                  <a:cubicBezTo>
                    <a:pt x="154" y="563"/>
                    <a:pt x="156" y="563"/>
                    <a:pt x="157" y="563"/>
                  </a:cubicBezTo>
                  <a:cubicBezTo>
                    <a:pt x="161" y="563"/>
                    <a:pt x="163" y="555"/>
                    <a:pt x="165" y="555"/>
                  </a:cubicBezTo>
                  <a:cubicBezTo>
                    <a:pt x="166" y="555"/>
                    <a:pt x="167" y="557"/>
                    <a:pt x="168" y="561"/>
                  </a:cubicBezTo>
                  <a:cubicBezTo>
                    <a:pt x="174" y="555"/>
                    <a:pt x="168" y="550"/>
                    <a:pt x="174" y="527"/>
                  </a:cubicBezTo>
                  <a:lnTo>
                    <a:pt x="180" y="566"/>
                  </a:lnTo>
                  <a:lnTo>
                    <a:pt x="180" y="555"/>
                  </a:lnTo>
                  <a:cubicBezTo>
                    <a:pt x="185" y="550"/>
                    <a:pt x="180" y="550"/>
                    <a:pt x="180" y="544"/>
                  </a:cubicBezTo>
                  <a:lnTo>
                    <a:pt x="180" y="544"/>
                  </a:lnTo>
                  <a:cubicBezTo>
                    <a:pt x="182" y="546"/>
                    <a:pt x="184" y="547"/>
                    <a:pt x="186" y="547"/>
                  </a:cubicBezTo>
                  <a:cubicBezTo>
                    <a:pt x="190" y="547"/>
                    <a:pt x="192" y="545"/>
                    <a:pt x="194" y="545"/>
                  </a:cubicBezTo>
                  <a:lnTo>
                    <a:pt x="194" y="545"/>
                  </a:lnTo>
                  <a:cubicBezTo>
                    <a:pt x="194" y="548"/>
                    <a:pt x="196" y="547"/>
                    <a:pt x="196" y="555"/>
                  </a:cubicBezTo>
                  <a:cubicBezTo>
                    <a:pt x="196" y="547"/>
                    <a:pt x="196" y="545"/>
                    <a:pt x="194" y="545"/>
                  </a:cubicBezTo>
                  <a:cubicBezTo>
                    <a:pt x="194" y="545"/>
                    <a:pt x="194" y="545"/>
                    <a:pt x="194" y="545"/>
                  </a:cubicBezTo>
                  <a:lnTo>
                    <a:pt x="194" y="545"/>
                  </a:lnTo>
                  <a:cubicBezTo>
                    <a:pt x="194" y="543"/>
                    <a:pt x="195" y="542"/>
                    <a:pt x="196" y="538"/>
                  </a:cubicBezTo>
                  <a:cubicBezTo>
                    <a:pt x="198" y="548"/>
                    <a:pt x="200" y="551"/>
                    <a:pt x="201" y="551"/>
                  </a:cubicBezTo>
                  <a:cubicBezTo>
                    <a:pt x="202" y="551"/>
                    <a:pt x="204" y="543"/>
                    <a:pt x="206" y="543"/>
                  </a:cubicBezTo>
                  <a:cubicBezTo>
                    <a:pt x="207" y="543"/>
                    <a:pt x="207" y="543"/>
                    <a:pt x="208" y="544"/>
                  </a:cubicBezTo>
                  <a:cubicBezTo>
                    <a:pt x="208" y="561"/>
                    <a:pt x="202" y="555"/>
                    <a:pt x="208" y="566"/>
                  </a:cubicBezTo>
                  <a:cubicBezTo>
                    <a:pt x="208" y="559"/>
                    <a:pt x="209" y="556"/>
                    <a:pt x="211" y="556"/>
                  </a:cubicBezTo>
                  <a:cubicBezTo>
                    <a:pt x="214" y="556"/>
                    <a:pt x="219" y="562"/>
                    <a:pt x="222" y="562"/>
                  </a:cubicBezTo>
                  <a:cubicBezTo>
                    <a:pt x="223" y="562"/>
                    <a:pt x="224" y="561"/>
                    <a:pt x="224" y="561"/>
                  </a:cubicBezTo>
                  <a:cubicBezTo>
                    <a:pt x="224" y="559"/>
                    <a:pt x="224" y="557"/>
                    <a:pt x="224" y="555"/>
                  </a:cubicBezTo>
                  <a:cubicBezTo>
                    <a:pt x="224" y="550"/>
                    <a:pt x="230" y="550"/>
                    <a:pt x="236" y="550"/>
                  </a:cubicBezTo>
                  <a:cubicBezTo>
                    <a:pt x="236" y="555"/>
                    <a:pt x="247" y="555"/>
                    <a:pt x="252" y="561"/>
                  </a:cubicBezTo>
                  <a:lnTo>
                    <a:pt x="258" y="561"/>
                  </a:lnTo>
                  <a:cubicBezTo>
                    <a:pt x="252" y="544"/>
                    <a:pt x="258" y="544"/>
                    <a:pt x="264" y="544"/>
                  </a:cubicBezTo>
                  <a:cubicBezTo>
                    <a:pt x="264" y="550"/>
                    <a:pt x="264" y="555"/>
                    <a:pt x="264" y="561"/>
                  </a:cubicBezTo>
                  <a:lnTo>
                    <a:pt x="269" y="561"/>
                  </a:lnTo>
                  <a:cubicBezTo>
                    <a:pt x="269" y="555"/>
                    <a:pt x="269" y="550"/>
                    <a:pt x="269" y="550"/>
                  </a:cubicBezTo>
                  <a:lnTo>
                    <a:pt x="275" y="561"/>
                  </a:lnTo>
                  <a:cubicBezTo>
                    <a:pt x="280" y="561"/>
                    <a:pt x="280" y="548"/>
                    <a:pt x="288" y="548"/>
                  </a:cubicBezTo>
                  <a:cubicBezTo>
                    <a:pt x="289" y="548"/>
                    <a:pt x="290" y="549"/>
                    <a:pt x="292" y="550"/>
                  </a:cubicBezTo>
                  <a:cubicBezTo>
                    <a:pt x="286" y="538"/>
                    <a:pt x="275" y="522"/>
                    <a:pt x="280" y="510"/>
                  </a:cubicBezTo>
                  <a:lnTo>
                    <a:pt x="280" y="510"/>
                  </a:lnTo>
                  <a:cubicBezTo>
                    <a:pt x="280" y="516"/>
                    <a:pt x="286" y="527"/>
                    <a:pt x="286" y="527"/>
                  </a:cubicBezTo>
                  <a:lnTo>
                    <a:pt x="286" y="538"/>
                  </a:lnTo>
                  <a:cubicBezTo>
                    <a:pt x="292" y="538"/>
                    <a:pt x="286" y="527"/>
                    <a:pt x="286" y="527"/>
                  </a:cubicBezTo>
                  <a:lnTo>
                    <a:pt x="286" y="527"/>
                  </a:lnTo>
                  <a:cubicBezTo>
                    <a:pt x="292" y="538"/>
                    <a:pt x="292" y="533"/>
                    <a:pt x="297" y="538"/>
                  </a:cubicBezTo>
                  <a:lnTo>
                    <a:pt x="292" y="538"/>
                  </a:lnTo>
                  <a:cubicBezTo>
                    <a:pt x="297" y="544"/>
                    <a:pt x="303" y="544"/>
                    <a:pt x="303" y="550"/>
                  </a:cubicBezTo>
                  <a:lnTo>
                    <a:pt x="303" y="550"/>
                  </a:lnTo>
                  <a:cubicBezTo>
                    <a:pt x="303" y="544"/>
                    <a:pt x="297" y="538"/>
                    <a:pt x="303" y="538"/>
                  </a:cubicBezTo>
                  <a:cubicBezTo>
                    <a:pt x="304" y="538"/>
                    <a:pt x="304" y="537"/>
                    <a:pt x="305" y="537"/>
                  </a:cubicBezTo>
                  <a:cubicBezTo>
                    <a:pt x="309" y="537"/>
                    <a:pt x="309" y="550"/>
                    <a:pt x="314" y="550"/>
                  </a:cubicBezTo>
                  <a:cubicBezTo>
                    <a:pt x="314" y="545"/>
                    <a:pt x="318" y="548"/>
                    <a:pt x="316" y="539"/>
                  </a:cubicBezTo>
                  <a:lnTo>
                    <a:pt x="316" y="539"/>
                  </a:lnTo>
                  <a:cubicBezTo>
                    <a:pt x="317" y="540"/>
                    <a:pt x="318" y="542"/>
                    <a:pt x="320" y="544"/>
                  </a:cubicBezTo>
                  <a:cubicBezTo>
                    <a:pt x="320" y="538"/>
                    <a:pt x="331" y="533"/>
                    <a:pt x="320" y="522"/>
                  </a:cubicBezTo>
                  <a:cubicBezTo>
                    <a:pt x="320" y="515"/>
                    <a:pt x="323" y="514"/>
                    <a:pt x="328" y="514"/>
                  </a:cubicBezTo>
                  <a:cubicBezTo>
                    <a:pt x="331" y="514"/>
                    <a:pt x="335" y="515"/>
                    <a:pt x="339" y="515"/>
                  </a:cubicBezTo>
                  <a:cubicBezTo>
                    <a:pt x="343" y="515"/>
                    <a:pt x="346" y="514"/>
                    <a:pt x="348" y="510"/>
                  </a:cubicBezTo>
                  <a:cubicBezTo>
                    <a:pt x="353" y="505"/>
                    <a:pt x="359" y="505"/>
                    <a:pt x="353" y="494"/>
                  </a:cubicBezTo>
                  <a:lnTo>
                    <a:pt x="353" y="494"/>
                  </a:lnTo>
                  <a:cubicBezTo>
                    <a:pt x="359" y="494"/>
                    <a:pt x="364" y="499"/>
                    <a:pt x="364" y="499"/>
                  </a:cubicBezTo>
                  <a:cubicBezTo>
                    <a:pt x="370" y="494"/>
                    <a:pt x="364" y="494"/>
                    <a:pt x="376" y="494"/>
                  </a:cubicBezTo>
                  <a:cubicBezTo>
                    <a:pt x="376" y="496"/>
                    <a:pt x="376" y="498"/>
                    <a:pt x="377" y="499"/>
                  </a:cubicBezTo>
                  <a:lnTo>
                    <a:pt x="377" y="499"/>
                  </a:lnTo>
                  <a:cubicBezTo>
                    <a:pt x="376" y="499"/>
                    <a:pt x="376" y="499"/>
                    <a:pt x="376" y="499"/>
                  </a:cubicBezTo>
                  <a:lnTo>
                    <a:pt x="376" y="499"/>
                  </a:lnTo>
                  <a:cubicBezTo>
                    <a:pt x="376" y="499"/>
                    <a:pt x="376" y="499"/>
                    <a:pt x="377" y="499"/>
                  </a:cubicBezTo>
                  <a:lnTo>
                    <a:pt x="377" y="499"/>
                  </a:lnTo>
                  <a:cubicBezTo>
                    <a:pt x="377" y="499"/>
                    <a:pt x="377" y="499"/>
                    <a:pt x="377" y="499"/>
                  </a:cubicBezTo>
                  <a:lnTo>
                    <a:pt x="377" y="499"/>
                  </a:lnTo>
                  <a:cubicBezTo>
                    <a:pt x="379" y="499"/>
                    <a:pt x="382" y="501"/>
                    <a:pt x="383" y="501"/>
                  </a:cubicBezTo>
                  <a:cubicBezTo>
                    <a:pt x="385" y="501"/>
                    <a:pt x="387" y="499"/>
                    <a:pt x="387" y="494"/>
                  </a:cubicBezTo>
                  <a:cubicBezTo>
                    <a:pt x="393" y="488"/>
                    <a:pt x="393" y="488"/>
                    <a:pt x="398" y="482"/>
                  </a:cubicBezTo>
                  <a:lnTo>
                    <a:pt x="404" y="499"/>
                  </a:lnTo>
                  <a:cubicBezTo>
                    <a:pt x="423" y="499"/>
                    <a:pt x="404" y="469"/>
                    <a:pt x="418" y="469"/>
                  </a:cubicBezTo>
                  <a:cubicBezTo>
                    <a:pt x="420" y="469"/>
                    <a:pt x="423" y="470"/>
                    <a:pt x="426" y="471"/>
                  </a:cubicBezTo>
                  <a:cubicBezTo>
                    <a:pt x="423" y="468"/>
                    <a:pt x="421" y="468"/>
                    <a:pt x="418" y="468"/>
                  </a:cubicBezTo>
                  <a:cubicBezTo>
                    <a:pt x="415" y="468"/>
                    <a:pt x="412" y="468"/>
                    <a:pt x="409" y="466"/>
                  </a:cubicBezTo>
                  <a:cubicBezTo>
                    <a:pt x="410" y="464"/>
                    <a:pt x="412" y="464"/>
                    <a:pt x="414" y="464"/>
                  </a:cubicBezTo>
                  <a:cubicBezTo>
                    <a:pt x="423" y="464"/>
                    <a:pt x="437" y="471"/>
                    <a:pt x="437" y="471"/>
                  </a:cubicBezTo>
                  <a:cubicBezTo>
                    <a:pt x="449" y="466"/>
                    <a:pt x="426" y="449"/>
                    <a:pt x="432" y="449"/>
                  </a:cubicBezTo>
                  <a:cubicBezTo>
                    <a:pt x="426" y="443"/>
                    <a:pt x="415" y="438"/>
                    <a:pt x="415" y="426"/>
                  </a:cubicBezTo>
                  <a:lnTo>
                    <a:pt x="415" y="426"/>
                  </a:lnTo>
                  <a:cubicBezTo>
                    <a:pt x="421" y="426"/>
                    <a:pt x="437" y="438"/>
                    <a:pt x="437" y="443"/>
                  </a:cubicBezTo>
                  <a:cubicBezTo>
                    <a:pt x="441" y="443"/>
                    <a:pt x="445" y="441"/>
                    <a:pt x="449" y="441"/>
                  </a:cubicBezTo>
                  <a:cubicBezTo>
                    <a:pt x="450" y="441"/>
                    <a:pt x="452" y="441"/>
                    <a:pt x="454" y="443"/>
                  </a:cubicBezTo>
                  <a:cubicBezTo>
                    <a:pt x="454" y="438"/>
                    <a:pt x="449" y="438"/>
                    <a:pt x="443" y="438"/>
                  </a:cubicBezTo>
                  <a:cubicBezTo>
                    <a:pt x="454" y="438"/>
                    <a:pt x="449" y="432"/>
                    <a:pt x="460" y="426"/>
                  </a:cubicBezTo>
                  <a:cubicBezTo>
                    <a:pt x="454" y="426"/>
                    <a:pt x="449" y="426"/>
                    <a:pt x="449" y="421"/>
                  </a:cubicBezTo>
                  <a:cubicBezTo>
                    <a:pt x="465" y="415"/>
                    <a:pt x="443" y="415"/>
                    <a:pt x="449" y="404"/>
                  </a:cubicBezTo>
                  <a:lnTo>
                    <a:pt x="449" y="404"/>
                  </a:lnTo>
                  <a:cubicBezTo>
                    <a:pt x="453" y="404"/>
                    <a:pt x="461" y="411"/>
                    <a:pt x="461" y="411"/>
                  </a:cubicBezTo>
                  <a:cubicBezTo>
                    <a:pt x="461" y="411"/>
                    <a:pt x="461" y="411"/>
                    <a:pt x="460" y="410"/>
                  </a:cubicBezTo>
                  <a:cubicBezTo>
                    <a:pt x="461" y="408"/>
                    <a:pt x="462" y="408"/>
                    <a:pt x="464" y="408"/>
                  </a:cubicBezTo>
                  <a:cubicBezTo>
                    <a:pt x="469" y="408"/>
                    <a:pt x="477" y="415"/>
                    <a:pt x="477" y="415"/>
                  </a:cubicBezTo>
                  <a:cubicBezTo>
                    <a:pt x="471" y="404"/>
                    <a:pt x="488" y="410"/>
                    <a:pt x="493" y="404"/>
                  </a:cubicBezTo>
                  <a:lnTo>
                    <a:pt x="488" y="404"/>
                  </a:lnTo>
                  <a:cubicBezTo>
                    <a:pt x="488" y="398"/>
                    <a:pt x="488" y="398"/>
                    <a:pt x="493" y="398"/>
                  </a:cubicBezTo>
                  <a:cubicBezTo>
                    <a:pt x="488" y="393"/>
                    <a:pt x="477" y="393"/>
                    <a:pt x="465" y="387"/>
                  </a:cubicBezTo>
                  <a:cubicBezTo>
                    <a:pt x="474" y="387"/>
                    <a:pt x="469" y="380"/>
                    <a:pt x="475" y="380"/>
                  </a:cubicBezTo>
                  <a:cubicBezTo>
                    <a:pt x="477" y="380"/>
                    <a:pt x="479" y="380"/>
                    <a:pt x="482" y="382"/>
                  </a:cubicBezTo>
                  <a:cubicBezTo>
                    <a:pt x="471" y="387"/>
                    <a:pt x="493" y="387"/>
                    <a:pt x="493" y="393"/>
                  </a:cubicBezTo>
                  <a:cubicBezTo>
                    <a:pt x="493" y="393"/>
                    <a:pt x="493" y="393"/>
                    <a:pt x="493" y="387"/>
                  </a:cubicBezTo>
                  <a:cubicBezTo>
                    <a:pt x="499" y="387"/>
                    <a:pt x="499" y="393"/>
                    <a:pt x="499" y="393"/>
                  </a:cubicBezTo>
                  <a:cubicBezTo>
                    <a:pt x="516" y="387"/>
                    <a:pt x="482" y="382"/>
                    <a:pt x="488" y="370"/>
                  </a:cubicBezTo>
                  <a:lnTo>
                    <a:pt x="488" y="370"/>
                  </a:lnTo>
                  <a:cubicBezTo>
                    <a:pt x="493" y="375"/>
                    <a:pt x="502" y="376"/>
                    <a:pt x="504" y="376"/>
                  </a:cubicBezTo>
                  <a:lnTo>
                    <a:pt x="504" y="376"/>
                  </a:lnTo>
                  <a:cubicBezTo>
                    <a:pt x="499" y="376"/>
                    <a:pt x="488" y="370"/>
                    <a:pt x="482" y="365"/>
                  </a:cubicBezTo>
                  <a:cubicBezTo>
                    <a:pt x="493" y="365"/>
                    <a:pt x="482" y="359"/>
                    <a:pt x="482" y="354"/>
                  </a:cubicBezTo>
                  <a:lnTo>
                    <a:pt x="482" y="359"/>
                  </a:lnTo>
                  <a:cubicBezTo>
                    <a:pt x="471" y="354"/>
                    <a:pt x="477" y="354"/>
                    <a:pt x="471" y="348"/>
                  </a:cubicBezTo>
                  <a:lnTo>
                    <a:pt x="471" y="348"/>
                  </a:lnTo>
                  <a:cubicBezTo>
                    <a:pt x="472" y="348"/>
                    <a:pt x="473" y="348"/>
                    <a:pt x="474" y="349"/>
                  </a:cubicBezTo>
                  <a:lnTo>
                    <a:pt x="474" y="349"/>
                  </a:lnTo>
                  <a:cubicBezTo>
                    <a:pt x="476" y="344"/>
                    <a:pt x="497" y="346"/>
                    <a:pt x="488" y="337"/>
                  </a:cubicBezTo>
                  <a:lnTo>
                    <a:pt x="488" y="337"/>
                  </a:lnTo>
                  <a:cubicBezTo>
                    <a:pt x="491" y="337"/>
                    <a:pt x="498" y="339"/>
                    <a:pt x="503" y="339"/>
                  </a:cubicBezTo>
                  <a:cubicBezTo>
                    <a:pt x="506" y="339"/>
                    <a:pt x="508" y="339"/>
                    <a:pt x="510" y="337"/>
                  </a:cubicBezTo>
                  <a:cubicBezTo>
                    <a:pt x="499" y="331"/>
                    <a:pt x="521" y="331"/>
                    <a:pt x="516" y="326"/>
                  </a:cubicBezTo>
                  <a:cubicBezTo>
                    <a:pt x="505" y="326"/>
                    <a:pt x="505" y="326"/>
                    <a:pt x="493" y="320"/>
                  </a:cubicBezTo>
                  <a:lnTo>
                    <a:pt x="493" y="320"/>
                  </a:lnTo>
                  <a:lnTo>
                    <a:pt x="499" y="331"/>
                  </a:lnTo>
                  <a:lnTo>
                    <a:pt x="488" y="320"/>
                  </a:lnTo>
                  <a:lnTo>
                    <a:pt x="488" y="320"/>
                  </a:lnTo>
                  <a:cubicBezTo>
                    <a:pt x="488" y="326"/>
                    <a:pt x="493" y="331"/>
                    <a:pt x="488" y="331"/>
                  </a:cubicBezTo>
                  <a:cubicBezTo>
                    <a:pt x="482" y="326"/>
                    <a:pt x="482" y="326"/>
                    <a:pt x="477" y="326"/>
                  </a:cubicBezTo>
                  <a:cubicBezTo>
                    <a:pt x="493" y="326"/>
                    <a:pt x="465" y="314"/>
                    <a:pt x="477" y="314"/>
                  </a:cubicBezTo>
                  <a:lnTo>
                    <a:pt x="505" y="314"/>
                  </a:lnTo>
                  <a:cubicBezTo>
                    <a:pt x="521" y="309"/>
                    <a:pt x="493" y="298"/>
                    <a:pt x="504" y="286"/>
                  </a:cubicBezTo>
                  <a:lnTo>
                    <a:pt x="504" y="286"/>
                  </a:lnTo>
                  <a:lnTo>
                    <a:pt x="499" y="292"/>
                  </a:lnTo>
                  <a:cubicBezTo>
                    <a:pt x="488" y="292"/>
                    <a:pt x="493" y="286"/>
                    <a:pt x="493" y="281"/>
                  </a:cubicBezTo>
                  <a:cubicBezTo>
                    <a:pt x="499" y="281"/>
                    <a:pt x="505" y="281"/>
                    <a:pt x="510" y="275"/>
                  </a:cubicBezTo>
                  <a:cubicBezTo>
                    <a:pt x="505" y="275"/>
                    <a:pt x="510" y="270"/>
                    <a:pt x="493" y="270"/>
                  </a:cubicBezTo>
                  <a:lnTo>
                    <a:pt x="505" y="264"/>
                  </a:lnTo>
                  <a:cubicBezTo>
                    <a:pt x="510" y="253"/>
                    <a:pt x="477" y="253"/>
                    <a:pt x="477" y="247"/>
                  </a:cubicBezTo>
                  <a:cubicBezTo>
                    <a:pt x="484" y="247"/>
                    <a:pt x="489" y="245"/>
                    <a:pt x="495" y="245"/>
                  </a:cubicBezTo>
                  <a:cubicBezTo>
                    <a:pt x="498" y="245"/>
                    <a:pt x="501" y="245"/>
                    <a:pt x="505" y="247"/>
                  </a:cubicBezTo>
                  <a:cubicBezTo>
                    <a:pt x="505" y="242"/>
                    <a:pt x="505" y="242"/>
                    <a:pt x="499" y="242"/>
                  </a:cubicBezTo>
                  <a:cubicBezTo>
                    <a:pt x="505" y="242"/>
                    <a:pt x="482" y="236"/>
                    <a:pt x="493" y="230"/>
                  </a:cubicBezTo>
                  <a:lnTo>
                    <a:pt x="482" y="230"/>
                  </a:lnTo>
                  <a:cubicBezTo>
                    <a:pt x="478" y="230"/>
                    <a:pt x="477" y="228"/>
                    <a:pt x="473" y="228"/>
                  </a:cubicBezTo>
                  <a:cubicBezTo>
                    <a:pt x="472" y="228"/>
                    <a:pt x="469" y="228"/>
                    <a:pt x="465" y="230"/>
                  </a:cubicBezTo>
                  <a:cubicBezTo>
                    <a:pt x="493" y="214"/>
                    <a:pt x="460" y="208"/>
                    <a:pt x="482" y="191"/>
                  </a:cubicBezTo>
                  <a:cubicBezTo>
                    <a:pt x="477" y="186"/>
                    <a:pt x="471" y="180"/>
                    <a:pt x="465" y="174"/>
                  </a:cubicBezTo>
                  <a:lnTo>
                    <a:pt x="471" y="174"/>
                  </a:lnTo>
                  <a:cubicBezTo>
                    <a:pt x="472" y="172"/>
                    <a:pt x="472" y="171"/>
                    <a:pt x="470" y="171"/>
                  </a:cubicBezTo>
                  <a:cubicBezTo>
                    <a:pt x="466" y="171"/>
                    <a:pt x="454" y="178"/>
                    <a:pt x="449" y="178"/>
                  </a:cubicBezTo>
                  <a:cubicBezTo>
                    <a:pt x="448" y="178"/>
                    <a:pt x="447" y="177"/>
                    <a:pt x="449" y="174"/>
                  </a:cubicBezTo>
                  <a:cubicBezTo>
                    <a:pt x="453" y="170"/>
                    <a:pt x="455" y="169"/>
                    <a:pt x="457" y="169"/>
                  </a:cubicBezTo>
                  <a:cubicBezTo>
                    <a:pt x="459" y="169"/>
                    <a:pt x="459" y="170"/>
                    <a:pt x="460" y="170"/>
                  </a:cubicBezTo>
                  <a:cubicBezTo>
                    <a:pt x="460" y="170"/>
                    <a:pt x="460" y="170"/>
                    <a:pt x="460" y="169"/>
                  </a:cubicBezTo>
                  <a:cubicBezTo>
                    <a:pt x="488" y="152"/>
                    <a:pt x="454" y="158"/>
                    <a:pt x="465" y="146"/>
                  </a:cubicBezTo>
                  <a:cubicBezTo>
                    <a:pt x="471" y="135"/>
                    <a:pt x="449" y="141"/>
                    <a:pt x="449" y="135"/>
                  </a:cubicBezTo>
                  <a:cubicBezTo>
                    <a:pt x="449" y="135"/>
                    <a:pt x="449" y="135"/>
                    <a:pt x="454" y="130"/>
                  </a:cubicBezTo>
                  <a:lnTo>
                    <a:pt x="454" y="130"/>
                  </a:lnTo>
                  <a:cubicBezTo>
                    <a:pt x="449" y="131"/>
                    <a:pt x="444" y="132"/>
                    <a:pt x="439" y="132"/>
                  </a:cubicBezTo>
                  <a:cubicBezTo>
                    <a:pt x="431" y="132"/>
                    <a:pt x="425" y="130"/>
                    <a:pt x="421" y="130"/>
                  </a:cubicBezTo>
                  <a:lnTo>
                    <a:pt x="421" y="130"/>
                  </a:lnTo>
                  <a:cubicBezTo>
                    <a:pt x="420" y="130"/>
                    <a:pt x="419" y="131"/>
                    <a:pt x="418" y="131"/>
                  </a:cubicBezTo>
                  <a:cubicBezTo>
                    <a:pt x="417" y="131"/>
                    <a:pt x="416" y="130"/>
                    <a:pt x="415" y="130"/>
                  </a:cubicBezTo>
                  <a:cubicBezTo>
                    <a:pt x="415" y="124"/>
                    <a:pt x="415" y="118"/>
                    <a:pt x="426" y="107"/>
                  </a:cubicBezTo>
                  <a:lnTo>
                    <a:pt x="432" y="113"/>
                  </a:lnTo>
                  <a:cubicBezTo>
                    <a:pt x="437" y="104"/>
                    <a:pt x="436" y="103"/>
                    <a:pt x="433" y="103"/>
                  </a:cubicBezTo>
                  <a:cubicBezTo>
                    <a:pt x="432" y="103"/>
                    <a:pt x="430" y="103"/>
                    <a:pt x="429" y="103"/>
                  </a:cubicBezTo>
                  <a:cubicBezTo>
                    <a:pt x="427" y="103"/>
                    <a:pt x="426" y="103"/>
                    <a:pt x="426" y="102"/>
                  </a:cubicBezTo>
                  <a:lnTo>
                    <a:pt x="432" y="96"/>
                  </a:lnTo>
                  <a:cubicBezTo>
                    <a:pt x="430" y="95"/>
                    <a:pt x="428" y="95"/>
                    <a:pt x="427" y="95"/>
                  </a:cubicBezTo>
                  <a:cubicBezTo>
                    <a:pt x="419" y="95"/>
                    <a:pt x="412" y="103"/>
                    <a:pt x="407" y="103"/>
                  </a:cubicBezTo>
                  <a:cubicBezTo>
                    <a:pt x="405" y="103"/>
                    <a:pt x="405" y="102"/>
                    <a:pt x="404" y="102"/>
                  </a:cubicBezTo>
                  <a:lnTo>
                    <a:pt x="398" y="107"/>
                  </a:lnTo>
                  <a:cubicBezTo>
                    <a:pt x="395" y="109"/>
                    <a:pt x="393" y="110"/>
                    <a:pt x="392" y="110"/>
                  </a:cubicBezTo>
                  <a:cubicBezTo>
                    <a:pt x="389" y="110"/>
                    <a:pt x="397" y="101"/>
                    <a:pt x="391" y="101"/>
                  </a:cubicBezTo>
                  <a:lnTo>
                    <a:pt x="391" y="101"/>
                  </a:lnTo>
                  <a:cubicBezTo>
                    <a:pt x="390" y="101"/>
                    <a:pt x="389" y="101"/>
                    <a:pt x="387" y="102"/>
                  </a:cubicBezTo>
                  <a:lnTo>
                    <a:pt x="398" y="85"/>
                  </a:lnTo>
                  <a:lnTo>
                    <a:pt x="398" y="85"/>
                  </a:lnTo>
                  <a:cubicBezTo>
                    <a:pt x="393" y="85"/>
                    <a:pt x="376" y="96"/>
                    <a:pt x="370" y="96"/>
                  </a:cubicBezTo>
                  <a:cubicBezTo>
                    <a:pt x="381" y="85"/>
                    <a:pt x="393" y="79"/>
                    <a:pt x="398" y="79"/>
                  </a:cubicBezTo>
                  <a:cubicBezTo>
                    <a:pt x="398" y="76"/>
                    <a:pt x="397" y="75"/>
                    <a:pt x="395" y="75"/>
                  </a:cubicBezTo>
                  <a:cubicBezTo>
                    <a:pt x="393" y="75"/>
                    <a:pt x="390" y="76"/>
                    <a:pt x="387" y="79"/>
                  </a:cubicBezTo>
                  <a:cubicBezTo>
                    <a:pt x="376" y="90"/>
                    <a:pt x="370" y="90"/>
                    <a:pt x="364" y="90"/>
                  </a:cubicBezTo>
                  <a:cubicBezTo>
                    <a:pt x="381" y="57"/>
                    <a:pt x="348" y="74"/>
                    <a:pt x="353" y="45"/>
                  </a:cubicBezTo>
                  <a:lnTo>
                    <a:pt x="353" y="45"/>
                  </a:lnTo>
                  <a:cubicBezTo>
                    <a:pt x="351" y="46"/>
                    <a:pt x="350" y="46"/>
                    <a:pt x="348" y="46"/>
                  </a:cubicBezTo>
                  <a:cubicBezTo>
                    <a:pt x="335" y="46"/>
                    <a:pt x="329" y="29"/>
                    <a:pt x="314" y="29"/>
                  </a:cubicBezTo>
                  <a:cubicBezTo>
                    <a:pt x="314" y="43"/>
                    <a:pt x="314" y="43"/>
                    <a:pt x="313" y="43"/>
                  </a:cubicBezTo>
                  <a:cubicBezTo>
                    <a:pt x="313" y="43"/>
                    <a:pt x="311" y="43"/>
                    <a:pt x="308" y="57"/>
                  </a:cubicBezTo>
                  <a:lnTo>
                    <a:pt x="303" y="57"/>
                  </a:lnTo>
                  <a:lnTo>
                    <a:pt x="297" y="34"/>
                  </a:lnTo>
                  <a:cubicBezTo>
                    <a:pt x="297" y="29"/>
                    <a:pt x="297" y="29"/>
                    <a:pt x="303" y="23"/>
                  </a:cubicBezTo>
                  <a:cubicBezTo>
                    <a:pt x="292" y="17"/>
                    <a:pt x="303" y="12"/>
                    <a:pt x="29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90;p41">
              <a:extLst>
                <a:ext uri="{FF2B5EF4-FFF2-40B4-BE49-F238E27FC236}">
                  <a16:creationId xmlns:a16="http://schemas.microsoft.com/office/drawing/2014/main" id="{78C46D86-C325-602D-37F5-A2BE0E01F251}"/>
                </a:ext>
              </a:extLst>
            </p:cNvPr>
            <p:cNvSpPr/>
            <p:nvPr/>
          </p:nvSpPr>
          <p:spPr>
            <a:xfrm>
              <a:off x="8979300" y="1089738"/>
              <a:ext cx="13175" cy="16150"/>
            </a:xfrm>
            <a:custGeom>
              <a:avLst/>
              <a:gdLst/>
              <a:ahLst/>
              <a:cxnLst/>
              <a:rect l="l" t="t" r="r" b="b"/>
              <a:pathLst>
                <a:path w="527" h="646" extrusionOk="0">
                  <a:moveTo>
                    <a:pt x="387" y="85"/>
                  </a:moveTo>
                  <a:cubicBezTo>
                    <a:pt x="392" y="85"/>
                    <a:pt x="392" y="85"/>
                    <a:pt x="392" y="90"/>
                  </a:cubicBezTo>
                  <a:cubicBezTo>
                    <a:pt x="391" y="90"/>
                    <a:pt x="391" y="91"/>
                    <a:pt x="390" y="91"/>
                  </a:cubicBezTo>
                  <a:lnTo>
                    <a:pt x="390" y="91"/>
                  </a:lnTo>
                  <a:cubicBezTo>
                    <a:pt x="395" y="90"/>
                    <a:pt x="399" y="90"/>
                    <a:pt x="403" y="90"/>
                  </a:cubicBezTo>
                  <a:cubicBezTo>
                    <a:pt x="403" y="85"/>
                    <a:pt x="392" y="85"/>
                    <a:pt x="387" y="85"/>
                  </a:cubicBezTo>
                  <a:close/>
                  <a:moveTo>
                    <a:pt x="390" y="91"/>
                  </a:moveTo>
                  <a:cubicBezTo>
                    <a:pt x="385" y="92"/>
                    <a:pt x="380" y="93"/>
                    <a:pt x="375" y="97"/>
                  </a:cubicBezTo>
                  <a:lnTo>
                    <a:pt x="375" y="97"/>
                  </a:lnTo>
                  <a:cubicBezTo>
                    <a:pt x="379" y="95"/>
                    <a:pt x="384" y="93"/>
                    <a:pt x="390" y="91"/>
                  </a:cubicBezTo>
                  <a:close/>
                  <a:moveTo>
                    <a:pt x="118" y="107"/>
                  </a:moveTo>
                  <a:cubicBezTo>
                    <a:pt x="120" y="107"/>
                    <a:pt x="124" y="110"/>
                    <a:pt x="127" y="115"/>
                  </a:cubicBezTo>
                  <a:lnTo>
                    <a:pt x="127" y="115"/>
                  </a:lnTo>
                  <a:cubicBezTo>
                    <a:pt x="125" y="114"/>
                    <a:pt x="122" y="112"/>
                    <a:pt x="118" y="107"/>
                  </a:cubicBezTo>
                  <a:close/>
                  <a:moveTo>
                    <a:pt x="118" y="113"/>
                  </a:moveTo>
                  <a:lnTo>
                    <a:pt x="132" y="122"/>
                  </a:lnTo>
                  <a:lnTo>
                    <a:pt x="132" y="122"/>
                  </a:lnTo>
                  <a:cubicBezTo>
                    <a:pt x="133" y="124"/>
                    <a:pt x="133" y="125"/>
                    <a:pt x="134" y="127"/>
                  </a:cubicBezTo>
                  <a:lnTo>
                    <a:pt x="134" y="127"/>
                  </a:lnTo>
                  <a:cubicBezTo>
                    <a:pt x="127" y="122"/>
                    <a:pt x="118" y="113"/>
                    <a:pt x="118" y="113"/>
                  </a:cubicBezTo>
                  <a:close/>
                  <a:moveTo>
                    <a:pt x="123" y="135"/>
                  </a:moveTo>
                  <a:cubicBezTo>
                    <a:pt x="128" y="135"/>
                    <a:pt x="129" y="135"/>
                    <a:pt x="132" y="138"/>
                  </a:cubicBezTo>
                  <a:lnTo>
                    <a:pt x="132" y="138"/>
                  </a:lnTo>
                  <a:cubicBezTo>
                    <a:pt x="133" y="138"/>
                    <a:pt x="135" y="138"/>
                    <a:pt x="137" y="138"/>
                  </a:cubicBezTo>
                  <a:cubicBezTo>
                    <a:pt x="140" y="138"/>
                    <a:pt x="143" y="138"/>
                    <a:pt x="134" y="135"/>
                  </a:cubicBezTo>
                  <a:close/>
                  <a:moveTo>
                    <a:pt x="434" y="139"/>
                  </a:moveTo>
                  <a:cubicBezTo>
                    <a:pt x="431" y="139"/>
                    <a:pt x="428" y="142"/>
                    <a:pt x="424" y="144"/>
                  </a:cubicBezTo>
                  <a:lnTo>
                    <a:pt x="424" y="144"/>
                  </a:lnTo>
                  <a:cubicBezTo>
                    <a:pt x="427" y="143"/>
                    <a:pt x="428" y="143"/>
                    <a:pt x="429" y="143"/>
                  </a:cubicBezTo>
                  <a:cubicBezTo>
                    <a:pt x="430" y="143"/>
                    <a:pt x="431" y="143"/>
                    <a:pt x="437" y="141"/>
                  </a:cubicBezTo>
                  <a:cubicBezTo>
                    <a:pt x="436" y="140"/>
                    <a:pt x="435" y="139"/>
                    <a:pt x="434" y="139"/>
                  </a:cubicBezTo>
                  <a:close/>
                  <a:moveTo>
                    <a:pt x="424" y="144"/>
                  </a:moveTo>
                  <a:cubicBezTo>
                    <a:pt x="423" y="145"/>
                    <a:pt x="422" y="145"/>
                    <a:pt x="420" y="146"/>
                  </a:cubicBezTo>
                  <a:cubicBezTo>
                    <a:pt x="420" y="146"/>
                    <a:pt x="420" y="146"/>
                    <a:pt x="421" y="146"/>
                  </a:cubicBezTo>
                  <a:lnTo>
                    <a:pt x="421" y="146"/>
                  </a:lnTo>
                  <a:cubicBezTo>
                    <a:pt x="422" y="146"/>
                    <a:pt x="423" y="145"/>
                    <a:pt x="424" y="144"/>
                  </a:cubicBezTo>
                  <a:close/>
                  <a:moveTo>
                    <a:pt x="129" y="146"/>
                  </a:moveTo>
                  <a:cubicBezTo>
                    <a:pt x="129" y="146"/>
                    <a:pt x="123" y="152"/>
                    <a:pt x="118" y="152"/>
                  </a:cubicBezTo>
                  <a:lnTo>
                    <a:pt x="134" y="152"/>
                  </a:lnTo>
                  <a:lnTo>
                    <a:pt x="129" y="146"/>
                  </a:lnTo>
                  <a:close/>
                  <a:moveTo>
                    <a:pt x="305" y="146"/>
                  </a:moveTo>
                  <a:cubicBezTo>
                    <a:pt x="303" y="147"/>
                    <a:pt x="303" y="149"/>
                    <a:pt x="303" y="157"/>
                  </a:cubicBezTo>
                  <a:cubicBezTo>
                    <a:pt x="303" y="154"/>
                    <a:pt x="304" y="149"/>
                    <a:pt x="305" y="146"/>
                  </a:cubicBezTo>
                  <a:close/>
                  <a:moveTo>
                    <a:pt x="482" y="258"/>
                  </a:moveTo>
                  <a:cubicBezTo>
                    <a:pt x="482" y="258"/>
                    <a:pt x="482" y="258"/>
                    <a:pt x="482" y="258"/>
                  </a:cubicBezTo>
                  <a:cubicBezTo>
                    <a:pt x="482" y="258"/>
                    <a:pt x="482" y="258"/>
                    <a:pt x="482" y="258"/>
                  </a:cubicBezTo>
                  <a:close/>
                  <a:moveTo>
                    <a:pt x="123" y="259"/>
                  </a:moveTo>
                  <a:lnTo>
                    <a:pt x="123" y="264"/>
                  </a:lnTo>
                  <a:cubicBezTo>
                    <a:pt x="124" y="262"/>
                    <a:pt x="124" y="260"/>
                    <a:pt x="123" y="259"/>
                  </a:cubicBezTo>
                  <a:close/>
                  <a:moveTo>
                    <a:pt x="106" y="331"/>
                  </a:moveTo>
                  <a:cubicBezTo>
                    <a:pt x="106" y="337"/>
                    <a:pt x="106" y="337"/>
                    <a:pt x="106" y="337"/>
                  </a:cubicBezTo>
                  <a:lnTo>
                    <a:pt x="95" y="337"/>
                  </a:lnTo>
                  <a:cubicBezTo>
                    <a:pt x="101" y="337"/>
                    <a:pt x="101" y="337"/>
                    <a:pt x="106" y="331"/>
                  </a:cubicBezTo>
                  <a:close/>
                  <a:moveTo>
                    <a:pt x="403" y="381"/>
                  </a:moveTo>
                  <a:cubicBezTo>
                    <a:pt x="403" y="381"/>
                    <a:pt x="398" y="381"/>
                    <a:pt x="409" y="387"/>
                  </a:cubicBezTo>
                  <a:lnTo>
                    <a:pt x="409" y="381"/>
                  </a:lnTo>
                  <a:close/>
                  <a:moveTo>
                    <a:pt x="34" y="404"/>
                  </a:moveTo>
                  <a:cubicBezTo>
                    <a:pt x="34" y="404"/>
                    <a:pt x="34" y="407"/>
                    <a:pt x="36" y="409"/>
                  </a:cubicBezTo>
                  <a:lnTo>
                    <a:pt x="36" y="409"/>
                  </a:lnTo>
                  <a:cubicBezTo>
                    <a:pt x="36" y="407"/>
                    <a:pt x="35" y="405"/>
                    <a:pt x="34" y="404"/>
                  </a:cubicBezTo>
                  <a:close/>
                  <a:moveTo>
                    <a:pt x="398" y="404"/>
                  </a:moveTo>
                  <a:cubicBezTo>
                    <a:pt x="401" y="407"/>
                    <a:pt x="402" y="408"/>
                    <a:pt x="404" y="409"/>
                  </a:cubicBezTo>
                  <a:lnTo>
                    <a:pt x="404" y="409"/>
                  </a:lnTo>
                  <a:cubicBezTo>
                    <a:pt x="402" y="407"/>
                    <a:pt x="399" y="406"/>
                    <a:pt x="398" y="404"/>
                  </a:cubicBezTo>
                  <a:close/>
                  <a:moveTo>
                    <a:pt x="403" y="415"/>
                  </a:moveTo>
                  <a:cubicBezTo>
                    <a:pt x="403" y="418"/>
                    <a:pt x="403" y="419"/>
                    <a:pt x="404" y="420"/>
                  </a:cubicBezTo>
                  <a:lnTo>
                    <a:pt x="404" y="420"/>
                  </a:lnTo>
                  <a:cubicBezTo>
                    <a:pt x="404" y="418"/>
                    <a:pt x="403" y="417"/>
                    <a:pt x="403" y="415"/>
                  </a:cubicBezTo>
                  <a:close/>
                  <a:moveTo>
                    <a:pt x="502" y="434"/>
                  </a:moveTo>
                  <a:cubicBezTo>
                    <a:pt x="499" y="437"/>
                    <a:pt x="500" y="437"/>
                    <a:pt x="504" y="437"/>
                  </a:cubicBezTo>
                  <a:cubicBezTo>
                    <a:pt x="504" y="436"/>
                    <a:pt x="503" y="435"/>
                    <a:pt x="502" y="434"/>
                  </a:cubicBezTo>
                  <a:close/>
                  <a:moveTo>
                    <a:pt x="90" y="443"/>
                  </a:moveTo>
                  <a:cubicBezTo>
                    <a:pt x="90" y="449"/>
                    <a:pt x="95" y="449"/>
                    <a:pt x="101" y="449"/>
                  </a:cubicBezTo>
                  <a:lnTo>
                    <a:pt x="90" y="449"/>
                  </a:lnTo>
                  <a:cubicBezTo>
                    <a:pt x="90" y="449"/>
                    <a:pt x="78" y="443"/>
                    <a:pt x="90" y="443"/>
                  </a:cubicBezTo>
                  <a:close/>
                  <a:moveTo>
                    <a:pt x="392" y="555"/>
                  </a:moveTo>
                  <a:lnTo>
                    <a:pt x="392" y="555"/>
                  </a:lnTo>
                  <a:cubicBezTo>
                    <a:pt x="395" y="562"/>
                    <a:pt x="399" y="564"/>
                    <a:pt x="401" y="564"/>
                  </a:cubicBezTo>
                  <a:cubicBezTo>
                    <a:pt x="402" y="564"/>
                    <a:pt x="403" y="563"/>
                    <a:pt x="403" y="561"/>
                  </a:cubicBezTo>
                  <a:lnTo>
                    <a:pt x="392" y="555"/>
                  </a:lnTo>
                  <a:close/>
                  <a:moveTo>
                    <a:pt x="382" y="566"/>
                  </a:moveTo>
                  <a:cubicBezTo>
                    <a:pt x="382" y="567"/>
                    <a:pt x="383" y="568"/>
                    <a:pt x="383" y="568"/>
                  </a:cubicBezTo>
                  <a:cubicBezTo>
                    <a:pt x="384" y="568"/>
                    <a:pt x="384" y="567"/>
                    <a:pt x="382" y="566"/>
                  </a:cubicBezTo>
                  <a:close/>
                  <a:moveTo>
                    <a:pt x="202" y="577"/>
                  </a:moveTo>
                  <a:lnTo>
                    <a:pt x="207" y="580"/>
                  </a:lnTo>
                  <a:lnTo>
                    <a:pt x="207" y="580"/>
                  </a:lnTo>
                  <a:cubicBezTo>
                    <a:pt x="207" y="579"/>
                    <a:pt x="207" y="578"/>
                    <a:pt x="207" y="577"/>
                  </a:cubicBezTo>
                  <a:close/>
                  <a:moveTo>
                    <a:pt x="168" y="572"/>
                  </a:moveTo>
                  <a:cubicBezTo>
                    <a:pt x="162" y="577"/>
                    <a:pt x="168" y="577"/>
                    <a:pt x="174" y="583"/>
                  </a:cubicBezTo>
                  <a:cubicBezTo>
                    <a:pt x="174" y="577"/>
                    <a:pt x="168" y="583"/>
                    <a:pt x="168" y="572"/>
                  </a:cubicBezTo>
                  <a:close/>
                  <a:moveTo>
                    <a:pt x="224" y="594"/>
                  </a:moveTo>
                  <a:cubicBezTo>
                    <a:pt x="224" y="598"/>
                    <a:pt x="223" y="603"/>
                    <a:pt x="221" y="603"/>
                  </a:cubicBezTo>
                  <a:cubicBezTo>
                    <a:pt x="221" y="603"/>
                    <a:pt x="220" y="602"/>
                    <a:pt x="218" y="600"/>
                  </a:cubicBezTo>
                  <a:cubicBezTo>
                    <a:pt x="218" y="594"/>
                    <a:pt x="218" y="594"/>
                    <a:pt x="224" y="594"/>
                  </a:cubicBezTo>
                  <a:close/>
                  <a:moveTo>
                    <a:pt x="196" y="96"/>
                  </a:moveTo>
                  <a:lnTo>
                    <a:pt x="196" y="96"/>
                  </a:lnTo>
                  <a:cubicBezTo>
                    <a:pt x="202" y="96"/>
                    <a:pt x="202" y="101"/>
                    <a:pt x="202" y="107"/>
                  </a:cubicBezTo>
                  <a:cubicBezTo>
                    <a:pt x="204" y="105"/>
                    <a:pt x="206" y="104"/>
                    <a:pt x="208" y="104"/>
                  </a:cubicBezTo>
                  <a:cubicBezTo>
                    <a:pt x="219" y="104"/>
                    <a:pt x="227" y="129"/>
                    <a:pt x="235" y="129"/>
                  </a:cubicBezTo>
                  <a:cubicBezTo>
                    <a:pt x="237" y="129"/>
                    <a:pt x="239" y="128"/>
                    <a:pt x="241" y="124"/>
                  </a:cubicBezTo>
                  <a:lnTo>
                    <a:pt x="252" y="113"/>
                  </a:lnTo>
                  <a:lnTo>
                    <a:pt x="252" y="113"/>
                  </a:lnTo>
                  <a:cubicBezTo>
                    <a:pt x="258" y="113"/>
                    <a:pt x="246" y="118"/>
                    <a:pt x="246" y="129"/>
                  </a:cubicBezTo>
                  <a:cubicBezTo>
                    <a:pt x="251" y="124"/>
                    <a:pt x="255" y="123"/>
                    <a:pt x="258" y="123"/>
                  </a:cubicBezTo>
                  <a:cubicBezTo>
                    <a:pt x="262" y="123"/>
                    <a:pt x="265" y="127"/>
                    <a:pt x="268" y="127"/>
                  </a:cubicBezTo>
                  <a:cubicBezTo>
                    <a:pt x="270" y="127"/>
                    <a:pt x="272" y="126"/>
                    <a:pt x="274" y="124"/>
                  </a:cubicBezTo>
                  <a:lnTo>
                    <a:pt x="274" y="124"/>
                  </a:lnTo>
                  <a:cubicBezTo>
                    <a:pt x="269" y="157"/>
                    <a:pt x="297" y="129"/>
                    <a:pt x="297" y="157"/>
                  </a:cubicBezTo>
                  <a:lnTo>
                    <a:pt x="303" y="146"/>
                  </a:lnTo>
                  <a:cubicBezTo>
                    <a:pt x="304" y="145"/>
                    <a:pt x="304" y="145"/>
                    <a:pt x="305" y="145"/>
                  </a:cubicBezTo>
                  <a:lnTo>
                    <a:pt x="305" y="145"/>
                  </a:lnTo>
                  <a:cubicBezTo>
                    <a:pt x="305" y="145"/>
                    <a:pt x="305" y="145"/>
                    <a:pt x="305" y="146"/>
                  </a:cubicBezTo>
                  <a:lnTo>
                    <a:pt x="305" y="146"/>
                  </a:lnTo>
                  <a:cubicBezTo>
                    <a:pt x="306" y="146"/>
                    <a:pt x="307" y="146"/>
                    <a:pt x="308" y="146"/>
                  </a:cubicBezTo>
                  <a:cubicBezTo>
                    <a:pt x="331" y="146"/>
                    <a:pt x="336" y="174"/>
                    <a:pt x="336" y="191"/>
                  </a:cubicBezTo>
                  <a:cubicBezTo>
                    <a:pt x="337" y="191"/>
                    <a:pt x="337" y="192"/>
                    <a:pt x="338" y="192"/>
                  </a:cubicBezTo>
                  <a:cubicBezTo>
                    <a:pt x="344" y="192"/>
                    <a:pt x="357" y="178"/>
                    <a:pt x="363" y="178"/>
                  </a:cubicBezTo>
                  <a:cubicBezTo>
                    <a:pt x="365" y="178"/>
                    <a:pt x="366" y="180"/>
                    <a:pt x="364" y="185"/>
                  </a:cubicBezTo>
                  <a:lnTo>
                    <a:pt x="353" y="191"/>
                  </a:lnTo>
                  <a:cubicBezTo>
                    <a:pt x="375" y="191"/>
                    <a:pt x="364" y="213"/>
                    <a:pt x="387" y="219"/>
                  </a:cubicBezTo>
                  <a:lnTo>
                    <a:pt x="375" y="219"/>
                  </a:lnTo>
                  <a:cubicBezTo>
                    <a:pt x="371" y="223"/>
                    <a:pt x="376" y="227"/>
                    <a:pt x="381" y="227"/>
                  </a:cubicBezTo>
                  <a:cubicBezTo>
                    <a:pt x="383" y="227"/>
                    <a:pt x="385" y="226"/>
                    <a:pt x="387" y="225"/>
                  </a:cubicBezTo>
                  <a:lnTo>
                    <a:pt x="387" y="225"/>
                  </a:lnTo>
                  <a:cubicBezTo>
                    <a:pt x="387" y="230"/>
                    <a:pt x="381" y="230"/>
                    <a:pt x="381" y="230"/>
                  </a:cubicBezTo>
                  <a:cubicBezTo>
                    <a:pt x="375" y="236"/>
                    <a:pt x="392" y="236"/>
                    <a:pt x="387" y="241"/>
                  </a:cubicBezTo>
                  <a:lnTo>
                    <a:pt x="381" y="241"/>
                  </a:lnTo>
                  <a:cubicBezTo>
                    <a:pt x="385" y="241"/>
                    <a:pt x="383" y="244"/>
                    <a:pt x="385" y="244"/>
                  </a:cubicBezTo>
                  <a:cubicBezTo>
                    <a:pt x="387" y="244"/>
                    <a:pt x="388" y="243"/>
                    <a:pt x="392" y="241"/>
                  </a:cubicBezTo>
                  <a:lnTo>
                    <a:pt x="392" y="241"/>
                  </a:lnTo>
                  <a:cubicBezTo>
                    <a:pt x="387" y="247"/>
                    <a:pt x="403" y="253"/>
                    <a:pt x="398" y="258"/>
                  </a:cubicBezTo>
                  <a:cubicBezTo>
                    <a:pt x="407" y="258"/>
                    <a:pt x="398" y="265"/>
                    <a:pt x="402" y="265"/>
                  </a:cubicBezTo>
                  <a:cubicBezTo>
                    <a:pt x="404" y="265"/>
                    <a:pt x="406" y="265"/>
                    <a:pt x="409" y="264"/>
                  </a:cubicBezTo>
                  <a:lnTo>
                    <a:pt x="409" y="264"/>
                  </a:lnTo>
                  <a:cubicBezTo>
                    <a:pt x="392" y="269"/>
                    <a:pt x="398" y="275"/>
                    <a:pt x="409" y="281"/>
                  </a:cubicBezTo>
                  <a:lnTo>
                    <a:pt x="392" y="281"/>
                  </a:lnTo>
                  <a:cubicBezTo>
                    <a:pt x="392" y="286"/>
                    <a:pt x="398" y="286"/>
                    <a:pt x="409" y="286"/>
                  </a:cubicBezTo>
                  <a:cubicBezTo>
                    <a:pt x="381" y="297"/>
                    <a:pt x="431" y="297"/>
                    <a:pt x="398" y="309"/>
                  </a:cubicBezTo>
                  <a:cubicBezTo>
                    <a:pt x="409" y="320"/>
                    <a:pt x="415" y="331"/>
                    <a:pt x="420" y="342"/>
                  </a:cubicBezTo>
                  <a:cubicBezTo>
                    <a:pt x="398" y="337"/>
                    <a:pt x="420" y="331"/>
                    <a:pt x="398" y="331"/>
                  </a:cubicBezTo>
                  <a:cubicBezTo>
                    <a:pt x="409" y="337"/>
                    <a:pt x="426" y="348"/>
                    <a:pt x="415" y="359"/>
                  </a:cubicBezTo>
                  <a:cubicBezTo>
                    <a:pt x="415" y="359"/>
                    <a:pt x="409" y="353"/>
                    <a:pt x="403" y="353"/>
                  </a:cubicBezTo>
                  <a:lnTo>
                    <a:pt x="403" y="353"/>
                  </a:lnTo>
                  <a:cubicBezTo>
                    <a:pt x="415" y="365"/>
                    <a:pt x="398" y="370"/>
                    <a:pt x="409" y="381"/>
                  </a:cubicBezTo>
                  <a:cubicBezTo>
                    <a:pt x="417" y="381"/>
                    <a:pt x="426" y="391"/>
                    <a:pt x="434" y="395"/>
                  </a:cubicBezTo>
                  <a:lnTo>
                    <a:pt x="434" y="395"/>
                  </a:lnTo>
                  <a:cubicBezTo>
                    <a:pt x="432" y="395"/>
                    <a:pt x="431" y="395"/>
                    <a:pt x="430" y="395"/>
                  </a:cubicBezTo>
                  <a:cubicBezTo>
                    <a:pt x="423" y="395"/>
                    <a:pt x="423" y="399"/>
                    <a:pt x="417" y="399"/>
                  </a:cubicBezTo>
                  <a:cubicBezTo>
                    <a:pt x="413" y="399"/>
                    <a:pt x="408" y="398"/>
                    <a:pt x="398" y="393"/>
                  </a:cubicBezTo>
                  <a:lnTo>
                    <a:pt x="398" y="393"/>
                  </a:lnTo>
                  <a:cubicBezTo>
                    <a:pt x="398" y="393"/>
                    <a:pt x="403" y="398"/>
                    <a:pt x="409" y="398"/>
                  </a:cubicBezTo>
                  <a:lnTo>
                    <a:pt x="398" y="398"/>
                  </a:lnTo>
                  <a:cubicBezTo>
                    <a:pt x="403" y="404"/>
                    <a:pt x="409" y="404"/>
                    <a:pt x="409" y="409"/>
                  </a:cubicBezTo>
                  <a:cubicBezTo>
                    <a:pt x="406" y="409"/>
                    <a:pt x="405" y="409"/>
                    <a:pt x="404" y="409"/>
                  </a:cubicBezTo>
                  <a:lnTo>
                    <a:pt x="404" y="409"/>
                  </a:lnTo>
                  <a:cubicBezTo>
                    <a:pt x="409" y="413"/>
                    <a:pt x="413" y="417"/>
                    <a:pt x="409" y="421"/>
                  </a:cubicBezTo>
                  <a:cubicBezTo>
                    <a:pt x="406" y="421"/>
                    <a:pt x="405" y="421"/>
                    <a:pt x="404" y="420"/>
                  </a:cubicBezTo>
                  <a:lnTo>
                    <a:pt x="404" y="420"/>
                  </a:lnTo>
                  <a:cubicBezTo>
                    <a:pt x="407" y="431"/>
                    <a:pt x="418" y="444"/>
                    <a:pt x="403" y="449"/>
                  </a:cubicBezTo>
                  <a:cubicBezTo>
                    <a:pt x="397" y="442"/>
                    <a:pt x="394" y="441"/>
                    <a:pt x="393" y="441"/>
                  </a:cubicBezTo>
                  <a:cubicBezTo>
                    <a:pt x="392" y="441"/>
                    <a:pt x="392" y="442"/>
                    <a:pt x="390" y="442"/>
                  </a:cubicBezTo>
                  <a:cubicBezTo>
                    <a:pt x="388" y="442"/>
                    <a:pt x="386" y="441"/>
                    <a:pt x="381" y="437"/>
                  </a:cubicBezTo>
                  <a:lnTo>
                    <a:pt x="381" y="437"/>
                  </a:lnTo>
                  <a:lnTo>
                    <a:pt x="387" y="443"/>
                  </a:lnTo>
                  <a:lnTo>
                    <a:pt x="392" y="449"/>
                  </a:lnTo>
                  <a:cubicBezTo>
                    <a:pt x="392" y="454"/>
                    <a:pt x="398" y="460"/>
                    <a:pt x="392" y="460"/>
                  </a:cubicBezTo>
                  <a:lnTo>
                    <a:pt x="387" y="454"/>
                  </a:lnTo>
                  <a:lnTo>
                    <a:pt x="387" y="465"/>
                  </a:lnTo>
                  <a:lnTo>
                    <a:pt x="398" y="465"/>
                  </a:lnTo>
                  <a:cubicBezTo>
                    <a:pt x="398" y="471"/>
                    <a:pt x="415" y="477"/>
                    <a:pt x="409" y="477"/>
                  </a:cubicBezTo>
                  <a:cubicBezTo>
                    <a:pt x="405" y="477"/>
                    <a:pt x="404" y="479"/>
                    <a:pt x="400" y="479"/>
                  </a:cubicBezTo>
                  <a:cubicBezTo>
                    <a:pt x="398" y="479"/>
                    <a:pt x="396" y="479"/>
                    <a:pt x="392" y="477"/>
                  </a:cubicBezTo>
                  <a:lnTo>
                    <a:pt x="392" y="477"/>
                  </a:lnTo>
                  <a:cubicBezTo>
                    <a:pt x="398" y="482"/>
                    <a:pt x="398" y="488"/>
                    <a:pt x="392" y="488"/>
                  </a:cubicBezTo>
                  <a:cubicBezTo>
                    <a:pt x="387" y="488"/>
                    <a:pt x="381" y="477"/>
                    <a:pt x="375" y="477"/>
                  </a:cubicBezTo>
                  <a:lnTo>
                    <a:pt x="375" y="477"/>
                  </a:lnTo>
                  <a:cubicBezTo>
                    <a:pt x="387" y="488"/>
                    <a:pt x="375" y="488"/>
                    <a:pt x="381" y="499"/>
                  </a:cubicBezTo>
                  <a:cubicBezTo>
                    <a:pt x="381" y="499"/>
                    <a:pt x="375" y="488"/>
                    <a:pt x="370" y="488"/>
                  </a:cubicBezTo>
                  <a:lnTo>
                    <a:pt x="370" y="488"/>
                  </a:lnTo>
                  <a:lnTo>
                    <a:pt x="381" y="499"/>
                  </a:lnTo>
                  <a:cubicBezTo>
                    <a:pt x="375" y="499"/>
                    <a:pt x="375" y="499"/>
                    <a:pt x="370" y="493"/>
                  </a:cubicBezTo>
                  <a:lnTo>
                    <a:pt x="370" y="493"/>
                  </a:lnTo>
                  <a:cubicBezTo>
                    <a:pt x="364" y="493"/>
                    <a:pt x="387" y="505"/>
                    <a:pt x="375" y="505"/>
                  </a:cubicBezTo>
                  <a:cubicBezTo>
                    <a:pt x="375" y="505"/>
                    <a:pt x="370" y="505"/>
                    <a:pt x="370" y="499"/>
                  </a:cubicBezTo>
                  <a:cubicBezTo>
                    <a:pt x="364" y="505"/>
                    <a:pt x="364" y="516"/>
                    <a:pt x="359" y="516"/>
                  </a:cubicBezTo>
                  <a:cubicBezTo>
                    <a:pt x="342" y="505"/>
                    <a:pt x="359" y="510"/>
                    <a:pt x="347" y="499"/>
                  </a:cubicBezTo>
                  <a:lnTo>
                    <a:pt x="347" y="499"/>
                  </a:lnTo>
                  <a:cubicBezTo>
                    <a:pt x="342" y="510"/>
                    <a:pt x="347" y="533"/>
                    <a:pt x="336" y="533"/>
                  </a:cubicBezTo>
                  <a:cubicBezTo>
                    <a:pt x="341" y="540"/>
                    <a:pt x="342" y="542"/>
                    <a:pt x="341" y="542"/>
                  </a:cubicBezTo>
                  <a:cubicBezTo>
                    <a:pt x="339" y="542"/>
                    <a:pt x="333" y="538"/>
                    <a:pt x="329" y="538"/>
                  </a:cubicBezTo>
                  <a:cubicBezTo>
                    <a:pt x="327" y="538"/>
                    <a:pt x="325" y="540"/>
                    <a:pt x="325" y="544"/>
                  </a:cubicBezTo>
                  <a:cubicBezTo>
                    <a:pt x="325" y="539"/>
                    <a:pt x="321" y="531"/>
                    <a:pt x="320" y="531"/>
                  </a:cubicBezTo>
                  <a:cubicBezTo>
                    <a:pt x="320" y="531"/>
                    <a:pt x="319" y="532"/>
                    <a:pt x="319" y="533"/>
                  </a:cubicBezTo>
                  <a:cubicBezTo>
                    <a:pt x="314" y="533"/>
                    <a:pt x="314" y="544"/>
                    <a:pt x="308" y="555"/>
                  </a:cubicBezTo>
                  <a:lnTo>
                    <a:pt x="303" y="549"/>
                  </a:lnTo>
                  <a:cubicBezTo>
                    <a:pt x="301" y="548"/>
                    <a:pt x="299" y="547"/>
                    <a:pt x="297" y="547"/>
                  </a:cubicBezTo>
                  <a:cubicBezTo>
                    <a:pt x="293" y="547"/>
                    <a:pt x="289" y="549"/>
                    <a:pt x="286" y="549"/>
                  </a:cubicBezTo>
                  <a:cubicBezTo>
                    <a:pt x="291" y="555"/>
                    <a:pt x="286" y="555"/>
                    <a:pt x="291" y="566"/>
                  </a:cubicBezTo>
                  <a:cubicBezTo>
                    <a:pt x="285" y="560"/>
                    <a:pt x="281" y="558"/>
                    <a:pt x="278" y="558"/>
                  </a:cubicBezTo>
                  <a:cubicBezTo>
                    <a:pt x="269" y="558"/>
                    <a:pt x="269" y="577"/>
                    <a:pt x="261" y="577"/>
                  </a:cubicBezTo>
                  <a:cubicBezTo>
                    <a:pt x="259" y="577"/>
                    <a:pt x="256" y="576"/>
                    <a:pt x="252" y="572"/>
                  </a:cubicBezTo>
                  <a:cubicBezTo>
                    <a:pt x="252" y="566"/>
                    <a:pt x="252" y="561"/>
                    <a:pt x="252" y="561"/>
                  </a:cubicBezTo>
                  <a:lnTo>
                    <a:pt x="241" y="572"/>
                  </a:lnTo>
                  <a:cubicBezTo>
                    <a:pt x="246" y="583"/>
                    <a:pt x="246" y="577"/>
                    <a:pt x="252" y="583"/>
                  </a:cubicBezTo>
                  <a:cubicBezTo>
                    <a:pt x="252" y="594"/>
                    <a:pt x="252" y="600"/>
                    <a:pt x="246" y="600"/>
                  </a:cubicBezTo>
                  <a:cubicBezTo>
                    <a:pt x="252" y="589"/>
                    <a:pt x="241" y="583"/>
                    <a:pt x="241" y="577"/>
                  </a:cubicBezTo>
                  <a:cubicBezTo>
                    <a:pt x="241" y="577"/>
                    <a:pt x="241" y="583"/>
                    <a:pt x="241" y="589"/>
                  </a:cubicBezTo>
                  <a:cubicBezTo>
                    <a:pt x="239" y="585"/>
                    <a:pt x="237" y="584"/>
                    <a:pt x="237" y="584"/>
                  </a:cubicBezTo>
                  <a:lnTo>
                    <a:pt x="237" y="584"/>
                  </a:lnTo>
                  <a:cubicBezTo>
                    <a:pt x="236" y="584"/>
                    <a:pt x="243" y="600"/>
                    <a:pt x="237" y="600"/>
                  </a:cubicBezTo>
                  <a:cubicBezTo>
                    <a:pt x="237" y="600"/>
                    <a:pt x="236" y="600"/>
                    <a:pt x="235" y="600"/>
                  </a:cubicBezTo>
                  <a:lnTo>
                    <a:pt x="235" y="594"/>
                  </a:lnTo>
                  <a:cubicBezTo>
                    <a:pt x="231" y="594"/>
                    <a:pt x="230" y="601"/>
                    <a:pt x="230" y="601"/>
                  </a:cubicBezTo>
                  <a:cubicBezTo>
                    <a:pt x="230" y="601"/>
                    <a:pt x="230" y="601"/>
                    <a:pt x="230" y="600"/>
                  </a:cubicBezTo>
                  <a:cubicBezTo>
                    <a:pt x="224" y="589"/>
                    <a:pt x="230" y="594"/>
                    <a:pt x="224" y="589"/>
                  </a:cubicBezTo>
                  <a:cubicBezTo>
                    <a:pt x="224" y="589"/>
                    <a:pt x="224" y="591"/>
                    <a:pt x="224" y="594"/>
                  </a:cubicBezTo>
                  <a:lnTo>
                    <a:pt x="224" y="594"/>
                  </a:lnTo>
                  <a:cubicBezTo>
                    <a:pt x="217" y="584"/>
                    <a:pt x="215" y="582"/>
                    <a:pt x="214" y="582"/>
                  </a:cubicBezTo>
                  <a:cubicBezTo>
                    <a:pt x="213" y="582"/>
                    <a:pt x="213" y="583"/>
                    <a:pt x="213" y="583"/>
                  </a:cubicBezTo>
                  <a:lnTo>
                    <a:pt x="207" y="580"/>
                  </a:lnTo>
                  <a:lnTo>
                    <a:pt x="207" y="580"/>
                  </a:lnTo>
                  <a:cubicBezTo>
                    <a:pt x="207" y="610"/>
                    <a:pt x="196" y="589"/>
                    <a:pt x="190" y="611"/>
                  </a:cubicBezTo>
                  <a:cubicBezTo>
                    <a:pt x="196" y="589"/>
                    <a:pt x="190" y="600"/>
                    <a:pt x="190" y="583"/>
                  </a:cubicBezTo>
                  <a:cubicBezTo>
                    <a:pt x="185" y="583"/>
                    <a:pt x="179" y="577"/>
                    <a:pt x="179" y="572"/>
                  </a:cubicBezTo>
                  <a:cubicBezTo>
                    <a:pt x="179" y="575"/>
                    <a:pt x="179" y="576"/>
                    <a:pt x="178" y="576"/>
                  </a:cubicBezTo>
                  <a:cubicBezTo>
                    <a:pt x="177" y="576"/>
                    <a:pt x="176" y="575"/>
                    <a:pt x="176" y="575"/>
                  </a:cubicBezTo>
                  <a:cubicBezTo>
                    <a:pt x="175" y="575"/>
                    <a:pt x="174" y="577"/>
                    <a:pt x="174" y="583"/>
                  </a:cubicBezTo>
                  <a:cubicBezTo>
                    <a:pt x="172" y="587"/>
                    <a:pt x="170" y="589"/>
                    <a:pt x="167" y="589"/>
                  </a:cubicBezTo>
                  <a:cubicBezTo>
                    <a:pt x="163" y="589"/>
                    <a:pt x="158" y="585"/>
                    <a:pt x="154" y="585"/>
                  </a:cubicBezTo>
                  <a:cubicBezTo>
                    <a:pt x="150" y="585"/>
                    <a:pt x="147" y="587"/>
                    <a:pt x="146" y="594"/>
                  </a:cubicBezTo>
                  <a:cubicBezTo>
                    <a:pt x="134" y="600"/>
                    <a:pt x="140" y="617"/>
                    <a:pt x="129" y="628"/>
                  </a:cubicBezTo>
                  <a:cubicBezTo>
                    <a:pt x="129" y="622"/>
                    <a:pt x="129" y="611"/>
                    <a:pt x="129" y="611"/>
                  </a:cubicBezTo>
                  <a:cubicBezTo>
                    <a:pt x="129" y="605"/>
                    <a:pt x="129" y="605"/>
                    <a:pt x="123" y="605"/>
                  </a:cubicBezTo>
                  <a:cubicBezTo>
                    <a:pt x="123" y="611"/>
                    <a:pt x="118" y="611"/>
                    <a:pt x="118" y="611"/>
                  </a:cubicBezTo>
                  <a:cubicBezTo>
                    <a:pt x="118" y="611"/>
                    <a:pt x="118" y="611"/>
                    <a:pt x="118" y="605"/>
                  </a:cubicBezTo>
                  <a:cubicBezTo>
                    <a:pt x="118" y="605"/>
                    <a:pt x="118" y="600"/>
                    <a:pt x="118" y="600"/>
                  </a:cubicBezTo>
                  <a:lnTo>
                    <a:pt x="123" y="600"/>
                  </a:lnTo>
                  <a:cubicBezTo>
                    <a:pt x="118" y="594"/>
                    <a:pt x="123" y="594"/>
                    <a:pt x="112" y="589"/>
                  </a:cubicBezTo>
                  <a:cubicBezTo>
                    <a:pt x="123" y="583"/>
                    <a:pt x="106" y="577"/>
                    <a:pt x="129" y="577"/>
                  </a:cubicBezTo>
                  <a:cubicBezTo>
                    <a:pt x="123" y="577"/>
                    <a:pt x="112" y="572"/>
                    <a:pt x="112" y="566"/>
                  </a:cubicBezTo>
                  <a:lnTo>
                    <a:pt x="112" y="566"/>
                  </a:lnTo>
                  <a:cubicBezTo>
                    <a:pt x="117" y="569"/>
                    <a:pt x="119" y="569"/>
                    <a:pt x="121" y="569"/>
                  </a:cubicBezTo>
                  <a:cubicBezTo>
                    <a:pt x="126" y="569"/>
                    <a:pt x="120" y="560"/>
                    <a:pt x="132" y="560"/>
                  </a:cubicBezTo>
                  <a:cubicBezTo>
                    <a:pt x="134" y="560"/>
                    <a:pt x="137" y="560"/>
                    <a:pt x="140" y="561"/>
                  </a:cubicBezTo>
                  <a:cubicBezTo>
                    <a:pt x="121" y="556"/>
                    <a:pt x="126" y="547"/>
                    <a:pt x="122" y="538"/>
                  </a:cubicBezTo>
                  <a:lnTo>
                    <a:pt x="122" y="538"/>
                  </a:lnTo>
                  <a:cubicBezTo>
                    <a:pt x="123" y="538"/>
                    <a:pt x="123" y="538"/>
                    <a:pt x="123" y="538"/>
                  </a:cubicBezTo>
                  <a:cubicBezTo>
                    <a:pt x="123" y="533"/>
                    <a:pt x="129" y="533"/>
                    <a:pt x="134" y="527"/>
                  </a:cubicBezTo>
                  <a:cubicBezTo>
                    <a:pt x="118" y="527"/>
                    <a:pt x="112" y="521"/>
                    <a:pt x="101" y="516"/>
                  </a:cubicBezTo>
                  <a:cubicBezTo>
                    <a:pt x="104" y="515"/>
                    <a:pt x="107" y="514"/>
                    <a:pt x="110" y="514"/>
                  </a:cubicBezTo>
                  <a:cubicBezTo>
                    <a:pt x="120" y="514"/>
                    <a:pt x="127" y="521"/>
                    <a:pt x="140" y="521"/>
                  </a:cubicBezTo>
                  <a:cubicBezTo>
                    <a:pt x="123" y="521"/>
                    <a:pt x="123" y="510"/>
                    <a:pt x="112" y="510"/>
                  </a:cubicBezTo>
                  <a:lnTo>
                    <a:pt x="134" y="510"/>
                  </a:lnTo>
                  <a:cubicBezTo>
                    <a:pt x="112" y="505"/>
                    <a:pt x="129" y="505"/>
                    <a:pt x="118" y="499"/>
                  </a:cubicBezTo>
                  <a:cubicBezTo>
                    <a:pt x="123" y="496"/>
                    <a:pt x="127" y="496"/>
                    <a:pt x="130" y="496"/>
                  </a:cubicBezTo>
                  <a:cubicBezTo>
                    <a:pt x="132" y="496"/>
                    <a:pt x="132" y="496"/>
                    <a:pt x="129" y="493"/>
                  </a:cubicBezTo>
                  <a:cubicBezTo>
                    <a:pt x="131" y="492"/>
                    <a:pt x="133" y="491"/>
                    <a:pt x="136" y="491"/>
                  </a:cubicBezTo>
                  <a:cubicBezTo>
                    <a:pt x="141" y="491"/>
                    <a:pt x="146" y="493"/>
                    <a:pt x="146" y="493"/>
                  </a:cubicBezTo>
                  <a:cubicBezTo>
                    <a:pt x="146" y="491"/>
                    <a:pt x="141" y="491"/>
                    <a:pt x="136" y="491"/>
                  </a:cubicBezTo>
                  <a:cubicBezTo>
                    <a:pt x="130" y="491"/>
                    <a:pt x="123" y="491"/>
                    <a:pt x="118" y="488"/>
                  </a:cubicBezTo>
                  <a:cubicBezTo>
                    <a:pt x="115" y="485"/>
                    <a:pt x="118" y="485"/>
                    <a:pt x="123" y="485"/>
                  </a:cubicBezTo>
                  <a:cubicBezTo>
                    <a:pt x="127" y="485"/>
                    <a:pt x="134" y="485"/>
                    <a:pt x="140" y="482"/>
                  </a:cubicBezTo>
                  <a:cubicBezTo>
                    <a:pt x="134" y="482"/>
                    <a:pt x="118" y="477"/>
                    <a:pt x="118" y="471"/>
                  </a:cubicBezTo>
                  <a:lnTo>
                    <a:pt x="129" y="471"/>
                  </a:lnTo>
                  <a:cubicBezTo>
                    <a:pt x="112" y="465"/>
                    <a:pt x="129" y="460"/>
                    <a:pt x="112" y="449"/>
                  </a:cubicBezTo>
                  <a:lnTo>
                    <a:pt x="101" y="449"/>
                  </a:lnTo>
                  <a:lnTo>
                    <a:pt x="95" y="443"/>
                  </a:lnTo>
                  <a:cubicBezTo>
                    <a:pt x="112" y="443"/>
                    <a:pt x="101" y="449"/>
                    <a:pt x="112" y="449"/>
                  </a:cubicBezTo>
                  <a:cubicBezTo>
                    <a:pt x="106" y="443"/>
                    <a:pt x="95" y="437"/>
                    <a:pt x="95" y="432"/>
                  </a:cubicBezTo>
                  <a:cubicBezTo>
                    <a:pt x="109" y="432"/>
                    <a:pt x="104" y="439"/>
                    <a:pt x="111" y="439"/>
                  </a:cubicBezTo>
                  <a:cubicBezTo>
                    <a:pt x="112" y="439"/>
                    <a:pt x="114" y="439"/>
                    <a:pt x="118" y="437"/>
                  </a:cubicBezTo>
                  <a:lnTo>
                    <a:pt x="118" y="437"/>
                  </a:lnTo>
                  <a:lnTo>
                    <a:pt x="112" y="443"/>
                  </a:lnTo>
                  <a:cubicBezTo>
                    <a:pt x="117" y="442"/>
                    <a:pt x="119" y="441"/>
                    <a:pt x="121" y="441"/>
                  </a:cubicBezTo>
                  <a:lnTo>
                    <a:pt x="121" y="441"/>
                  </a:lnTo>
                  <a:cubicBezTo>
                    <a:pt x="124" y="441"/>
                    <a:pt x="118" y="445"/>
                    <a:pt x="123" y="445"/>
                  </a:cubicBezTo>
                  <a:cubicBezTo>
                    <a:pt x="125" y="445"/>
                    <a:pt x="129" y="444"/>
                    <a:pt x="134" y="443"/>
                  </a:cubicBezTo>
                  <a:cubicBezTo>
                    <a:pt x="140" y="432"/>
                    <a:pt x="129" y="432"/>
                    <a:pt x="134" y="421"/>
                  </a:cubicBezTo>
                  <a:cubicBezTo>
                    <a:pt x="127" y="421"/>
                    <a:pt x="122" y="423"/>
                    <a:pt x="118" y="423"/>
                  </a:cubicBezTo>
                  <a:cubicBezTo>
                    <a:pt x="116" y="423"/>
                    <a:pt x="114" y="423"/>
                    <a:pt x="112" y="421"/>
                  </a:cubicBezTo>
                  <a:cubicBezTo>
                    <a:pt x="95" y="409"/>
                    <a:pt x="151" y="409"/>
                    <a:pt x="129" y="404"/>
                  </a:cubicBezTo>
                  <a:cubicBezTo>
                    <a:pt x="118" y="398"/>
                    <a:pt x="101" y="398"/>
                    <a:pt x="112" y="393"/>
                  </a:cubicBezTo>
                  <a:lnTo>
                    <a:pt x="129" y="393"/>
                  </a:lnTo>
                  <a:cubicBezTo>
                    <a:pt x="129" y="387"/>
                    <a:pt x="101" y="387"/>
                    <a:pt x="112" y="381"/>
                  </a:cubicBezTo>
                  <a:cubicBezTo>
                    <a:pt x="123" y="381"/>
                    <a:pt x="118" y="387"/>
                    <a:pt x="123" y="387"/>
                  </a:cubicBezTo>
                  <a:cubicBezTo>
                    <a:pt x="134" y="381"/>
                    <a:pt x="112" y="381"/>
                    <a:pt x="112" y="376"/>
                  </a:cubicBezTo>
                  <a:lnTo>
                    <a:pt x="129" y="376"/>
                  </a:lnTo>
                  <a:cubicBezTo>
                    <a:pt x="123" y="365"/>
                    <a:pt x="112" y="353"/>
                    <a:pt x="112" y="342"/>
                  </a:cubicBezTo>
                  <a:lnTo>
                    <a:pt x="112" y="342"/>
                  </a:lnTo>
                  <a:cubicBezTo>
                    <a:pt x="118" y="348"/>
                    <a:pt x="123" y="348"/>
                    <a:pt x="123" y="348"/>
                  </a:cubicBezTo>
                  <a:cubicBezTo>
                    <a:pt x="118" y="331"/>
                    <a:pt x="129" y="314"/>
                    <a:pt x="140" y="303"/>
                  </a:cubicBezTo>
                  <a:lnTo>
                    <a:pt x="123" y="297"/>
                  </a:lnTo>
                  <a:lnTo>
                    <a:pt x="134" y="297"/>
                  </a:lnTo>
                  <a:cubicBezTo>
                    <a:pt x="136" y="296"/>
                    <a:pt x="136" y="295"/>
                    <a:pt x="134" y="295"/>
                  </a:cubicBezTo>
                  <a:cubicBezTo>
                    <a:pt x="130" y="295"/>
                    <a:pt x="121" y="297"/>
                    <a:pt x="118" y="297"/>
                  </a:cubicBezTo>
                  <a:cubicBezTo>
                    <a:pt x="118" y="292"/>
                    <a:pt x="129" y="292"/>
                    <a:pt x="129" y="292"/>
                  </a:cubicBezTo>
                  <a:cubicBezTo>
                    <a:pt x="118" y="286"/>
                    <a:pt x="107" y="270"/>
                    <a:pt x="123" y="259"/>
                  </a:cubicBezTo>
                  <a:lnTo>
                    <a:pt x="123" y="259"/>
                  </a:lnTo>
                  <a:cubicBezTo>
                    <a:pt x="123" y="259"/>
                    <a:pt x="123" y="259"/>
                    <a:pt x="123" y="259"/>
                  </a:cubicBezTo>
                  <a:lnTo>
                    <a:pt x="123" y="259"/>
                  </a:lnTo>
                  <a:lnTo>
                    <a:pt x="123" y="258"/>
                  </a:lnTo>
                  <a:lnTo>
                    <a:pt x="123" y="258"/>
                  </a:lnTo>
                  <a:cubicBezTo>
                    <a:pt x="123" y="258"/>
                    <a:pt x="123" y="258"/>
                    <a:pt x="123" y="259"/>
                  </a:cubicBezTo>
                  <a:lnTo>
                    <a:pt x="123" y="259"/>
                  </a:lnTo>
                  <a:cubicBezTo>
                    <a:pt x="118" y="252"/>
                    <a:pt x="98" y="252"/>
                    <a:pt x="112" y="247"/>
                  </a:cubicBezTo>
                  <a:cubicBezTo>
                    <a:pt x="118" y="230"/>
                    <a:pt x="106" y="213"/>
                    <a:pt x="129" y="202"/>
                  </a:cubicBezTo>
                  <a:cubicBezTo>
                    <a:pt x="106" y="202"/>
                    <a:pt x="134" y="185"/>
                    <a:pt x="106" y="185"/>
                  </a:cubicBezTo>
                  <a:cubicBezTo>
                    <a:pt x="123" y="180"/>
                    <a:pt x="129" y="180"/>
                    <a:pt x="134" y="169"/>
                  </a:cubicBezTo>
                  <a:cubicBezTo>
                    <a:pt x="140" y="163"/>
                    <a:pt x="118" y="163"/>
                    <a:pt x="118" y="157"/>
                  </a:cubicBezTo>
                  <a:lnTo>
                    <a:pt x="129" y="157"/>
                  </a:lnTo>
                  <a:lnTo>
                    <a:pt x="118" y="152"/>
                  </a:lnTo>
                  <a:cubicBezTo>
                    <a:pt x="118" y="146"/>
                    <a:pt x="118" y="141"/>
                    <a:pt x="123" y="141"/>
                  </a:cubicBezTo>
                  <a:lnTo>
                    <a:pt x="134" y="141"/>
                  </a:lnTo>
                  <a:cubicBezTo>
                    <a:pt x="132" y="139"/>
                    <a:pt x="132" y="139"/>
                    <a:pt x="132" y="138"/>
                  </a:cubicBezTo>
                  <a:lnTo>
                    <a:pt x="132" y="138"/>
                  </a:lnTo>
                  <a:cubicBezTo>
                    <a:pt x="133" y="140"/>
                    <a:pt x="134" y="141"/>
                    <a:pt x="134" y="141"/>
                  </a:cubicBezTo>
                  <a:cubicBezTo>
                    <a:pt x="134" y="140"/>
                    <a:pt x="133" y="139"/>
                    <a:pt x="132" y="138"/>
                  </a:cubicBezTo>
                  <a:lnTo>
                    <a:pt x="132" y="138"/>
                  </a:lnTo>
                  <a:cubicBezTo>
                    <a:pt x="132" y="138"/>
                    <a:pt x="132" y="138"/>
                    <a:pt x="132" y="138"/>
                  </a:cubicBezTo>
                  <a:lnTo>
                    <a:pt x="132" y="138"/>
                  </a:lnTo>
                  <a:cubicBezTo>
                    <a:pt x="130" y="137"/>
                    <a:pt x="126" y="135"/>
                    <a:pt x="123" y="135"/>
                  </a:cubicBezTo>
                  <a:cubicBezTo>
                    <a:pt x="134" y="135"/>
                    <a:pt x="134" y="135"/>
                    <a:pt x="129" y="129"/>
                  </a:cubicBezTo>
                  <a:lnTo>
                    <a:pt x="129" y="129"/>
                  </a:lnTo>
                  <a:lnTo>
                    <a:pt x="140" y="135"/>
                  </a:lnTo>
                  <a:cubicBezTo>
                    <a:pt x="140" y="135"/>
                    <a:pt x="134" y="129"/>
                    <a:pt x="140" y="129"/>
                  </a:cubicBezTo>
                  <a:cubicBezTo>
                    <a:pt x="139" y="129"/>
                    <a:pt x="137" y="128"/>
                    <a:pt x="134" y="127"/>
                  </a:cubicBezTo>
                  <a:lnTo>
                    <a:pt x="134" y="127"/>
                  </a:lnTo>
                  <a:lnTo>
                    <a:pt x="134" y="124"/>
                  </a:lnTo>
                  <a:cubicBezTo>
                    <a:pt x="140" y="124"/>
                    <a:pt x="140" y="129"/>
                    <a:pt x="146" y="135"/>
                  </a:cubicBezTo>
                  <a:cubicBezTo>
                    <a:pt x="146" y="135"/>
                    <a:pt x="146" y="129"/>
                    <a:pt x="146" y="129"/>
                  </a:cubicBezTo>
                  <a:cubicBezTo>
                    <a:pt x="146" y="118"/>
                    <a:pt x="146" y="118"/>
                    <a:pt x="151" y="107"/>
                  </a:cubicBezTo>
                  <a:cubicBezTo>
                    <a:pt x="156" y="112"/>
                    <a:pt x="160" y="120"/>
                    <a:pt x="165" y="120"/>
                  </a:cubicBezTo>
                  <a:cubicBezTo>
                    <a:pt x="166" y="120"/>
                    <a:pt x="167" y="119"/>
                    <a:pt x="168" y="118"/>
                  </a:cubicBezTo>
                  <a:cubicBezTo>
                    <a:pt x="174" y="113"/>
                    <a:pt x="174" y="107"/>
                    <a:pt x="174" y="101"/>
                  </a:cubicBezTo>
                  <a:cubicBezTo>
                    <a:pt x="174" y="113"/>
                    <a:pt x="179" y="113"/>
                    <a:pt x="179" y="118"/>
                  </a:cubicBezTo>
                  <a:cubicBezTo>
                    <a:pt x="185" y="118"/>
                    <a:pt x="190" y="118"/>
                    <a:pt x="202" y="107"/>
                  </a:cubicBezTo>
                  <a:cubicBezTo>
                    <a:pt x="196" y="101"/>
                    <a:pt x="196" y="101"/>
                    <a:pt x="196" y="96"/>
                  </a:cubicBezTo>
                  <a:close/>
                  <a:moveTo>
                    <a:pt x="150" y="638"/>
                  </a:moveTo>
                  <a:lnTo>
                    <a:pt x="150" y="638"/>
                  </a:lnTo>
                  <a:cubicBezTo>
                    <a:pt x="150" y="640"/>
                    <a:pt x="148" y="642"/>
                    <a:pt x="146" y="645"/>
                  </a:cubicBezTo>
                  <a:lnTo>
                    <a:pt x="151" y="639"/>
                  </a:lnTo>
                  <a:cubicBezTo>
                    <a:pt x="151" y="638"/>
                    <a:pt x="151" y="638"/>
                    <a:pt x="150" y="638"/>
                  </a:cubicBezTo>
                  <a:close/>
                  <a:moveTo>
                    <a:pt x="129" y="1"/>
                  </a:moveTo>
                  <a:cubicBezTo>
                    <a:pt x="101" y="1"/>
                    <a:pt x="90" y="29"/>
                    <a:pt x="78" y="40"/>
                  </a:cubicBezTo>
                  <a:cubicBezTo>
                    <a:pt x="70" y="34"/>
                    <a:pt x="63" y="33"/>
                    <a:pt x="57" y="33"/>
                  </a:cubicBezTo>
                  <a:cubicBezTo>
                    <a:pt x="50" y="33"/>
                    <a:pt x="45" y="34"/>
                    <a:pt x="39" y="34"/>
                  </a:cubicBezTo>
                  <a:cubicBezTo>
                    <a:pt x="36" y="37"/>
                    <a:pt x="32" y="37"/>
                    <a:pt x="28" y="37"/>
                  </a:cubicBezTo>
                  <a:cubicBezTo>
                    <a:pt x="24" y="37"/>
                    <a:pt x="20" y="37"/>
                    <a:pt x="17" y="40"/>
                  </a:cubicBezTo>
                  <a:cubicBezTo>
                    <a:pt x="17" y="51"/>
                    <a:pt x="17" y="51"/>
                    <a:pt x="11" y="57"/>
                  </a:cubicBezTo>
                  <a:cubicBezTo>
                    <a:pt x="17" y="57"/>
                    <a:pt x="28" y="68"/>
                    <a:pt x="28" y="73"/>
                  </a:cubicBezTo>
                  <a:cubicBezTo>
                    <a:pt x="28" y="73"/>
                    <a:pt x="39" y="88"/>
                    <a:pt x="32" y="88"/>
                  </a:cubicBezTo>
                  <a:cubicBezTo>
                    <a:pt x="30" y="88"/>
                    <a:pt x="27" y="87"/>
                    <a:pt x="22" y="85"/>
                  </a:cubicBezTo>
                  <a:lnTo>
                    <a:pt x="28" y="85"/>
                  </a:lnTo>
                  <a:cubicBezTo>
                    <a:pt x="24" y="84"/>
                    <a:pt x="21" y="83"/>
                    <a:pt x="18" y="83"/>
                  </a:cubicBezTo>
                  <a:cubicBezTo>
                    <a:pt x="8" y="83"/>
                    <a:pt x="11" y="92"/>
                    <a:pt x="11" y="101"/>
                  </a:cubicBezTo>
                  <a:lnTo>
                    <a:pt x="34" y="107"/>
                  </a:lnTo>
                  <a:cubicBezTo>
                    <a:pt x="17" y="113"/>
                    <a:pt x="22" y="135"/>
                    <a:pt x="22" y="146"/>
                  </a:cubicBezTo>
                  <a:cubicBezTo>
                    <a:pt x="28" y="152"/>
                    <a:pt x="34" y="157"/>
                    <a:pt x="17" y="163"/>
                  </a:cubicBezTo>
                  <a:cubicBezTo>
                    <a:pt x="22" y="169"/>
                    <a:pt x="22" y="169"/>
                    <a:pt x="28" y="174"/>
                  </a:cubicBezTo>
                  <a:lnTo>
                    <a:pt x="17" y="174"/>
                  </a:lnTo>
                  <a:cubicBezTo>
                    <a:pt x="11" y="180"/>
                    <a:pt x="11" y="185"/>
                    <a:pt x="11" y="197"/>
                  </a:cubicBezTo>
                  <a:lnTo>
                    <a:pt x="6" y="197"/>
                  </a:lnTo>
                  <a:cubicBezTo>
                    <a:pt x="0" y="202"/>
                    <a:pt x="39" y="202"/>
                    <a:pt x="39" y="208"/>
                  </a:cubicBezTo>
                  <a:lnTo>
                    <a:pt x="22" y="208"/>
                  </a:lnTo>
                  <a:cubicBezTo>
                    <a:pt x="22" y="219"/>
                    <a:pt x="6" y="230"/>
                    <a:pt x="22" y="241"/>
                  </a:cubicBezTo>
                  <a:lnTo>
                    <a:pt x="11" y="241"/>
                  </a:lnTo>
                  <a:cubicBezTo>
                    <a:pt x="11" y="247"/>
                    <a:pt x="0" y="258"/>
                    <a:pt x="28" y="258"/>
                  </a:cubicBezTo>
                  <a:cubicBezTo>
                    <a:pt x="11" y="258"/>
                    <a:pt x="22" y="269"/>
                    <a:pt x="34" y="275"/>
                  </a:cubicBezTo>
                  <a:lnTo>
                    <a:pt x="17" y="275"/>
                  </a:lnTo>
                  <a:cubicBezTo>
                    <a:pt x="34" y="281"/>
                    <a:pt x="39" y="281"/>
                    <a:pt x="45" y="286"/>
                  </a:cubicBezTo>
                  <a:lnTo>
                    <a:pt x="39" y="286"/>
                  </a:lnTo>
                  <a:cubicBezTo>
                    <a:pt x="34" y="292"/>
                    <a:pt x="50" y="286"/>
                    <a:pt x="45" y="297"/>
                  </a:cubicBezTo>
                  <a:lnTo>
                    <a:pt x="34" y="292"/>
                  </a:lnTo>
                  <a:lnTo>
                    <a:pt x="34" y="292"/>
                  </a:lnTo>
                  <a:cubicBezTo>
                    <a:pt x="34" y="297"/>
                    <a:pt x="39" y="297"/>
                    <a:pt x="50" y="303"/>
                  </a:cubicBezTo>
                  <a:cubicBezTo>
                    <a:pt x="56" y="303"/>
                    <a:pt x="45" y="309"/>
                    <a:pt x="34" y="314"/>
                  </a:cubicBezTo>
                  <a:cubicBezTo>
                    <a:pt x="39" y="314"/>
                    <a:pt x="50" y="314"/>
                    <a:pt x="45" y="320"/>
                  </a:cubicBezTo>
                  <a:lnTo>
                    <a:pt x="39" y="320"/>
                  </a:lnTo>
                  <a:cubicBezTo>
                    <a:pt x="28" y="325"/>
                    <a:pt x="50" y="331"/>
                    <a:pt x="39" y="337"/>
                  </a:cubicBezTo>
                  <a:lnTo>
                    <a:pt x="34" y="337"/>
                  </a:lnTo>
                  <a:cubicBezTo>
                    <a:pt x="34" y="331"/>
                    <a:pt x="34" y="325"/>
                    <a:pt x="34" y="325"/>
                  </a:cubicBezTo>
                  <a:cubicBezTo>
                    <a:pt x="26" y="325"/>
                    <a:pt x="24" y="328"/>
                    <a:pt x="18" y="328"/>
                  </a:cubicBezTo>
                  <a:cubicBezTo>
                    <a:pt x="15" y="328"/>
                    <a:pt x="11" y="327"/>
                    <a:pt x="6" y="325"/>
                  </a:cubicBezTo>
                  <a:lnTo>
                    <a:pt x="6" y="325"/>
                  </a:lnTo>
                  <a:cubicBezTo>
                    <a:pt x="11" y="331"/>
                    <a:pt x="34" y="342"/>
                    <a:pt x="28" y="348"/>
                  </a:cubicBezTo>
                  <a:lnTo>
                    <a:pt x="22" y="348"/>
                  </a:lnTo>
                  <a:cubicBezTo>
                    <a:pt x="22" y="353"/>
                    <a:pt x="17" y="353"/>
                    <a:pt x="17" y="353"/>
                  </a:cubicBezTo>
                  <a:cubicBezTo>
                    <a:pt x="17" y="353"/>
                    <a:pt x="22" y="359"/>
                    <a:pt x="22" y="359"/>
                  </a:cubicBezTo>
                  <a:lnTo>
                    <a:pt x="17" y="359"/>
                  </a:lnTo>
                  <a:cubicBezTo>
                    <a:pt x="11" y="353"/>
                    <a:pt x="17" y="353"/>
                    <a:pt x="17" y="353"/>
                  </a:cubicBezTo>
                  <a:lnTo>
                    <a:pt x="17" y="353"/>
                  </a:lnTo>
                  <a:cubicBezTo>
                    <a:pt x="11" y="353"/>
                    <a:pt x="11" y="359"/>
                    <a:pt x="11" y="365"/>
                  </a:cubicBezTo>
                  <a:cubicBezTo>
                    <a:pt x="22" y="365"/>
                    <a:pt x="24" y="367"/>
                    <a:pt x="27" y="367"/>
                  </a:cubicBezTo>
                  <a:cubicBezTo>
                    <a:pt x="28" y="367"/>
                    <a:pt x="30" y="367"/>
                    <a:pt x="34" y="365"/>
                  </a:cubicBezTo>
                  <a:cubicBezTo>
                    <a:pt x="34" y="365"/>
                    <a:pt x="34" y="365"/>
                    <a:pt x="34" y="359"/>
                  </a:cubicBezTo>
                  <a:cubicBezTo>
                    <a:pt x="34" y="359"/>
                    <a:pt x="34" y="353"/>
                    <a:pt x="34" y="353"/>
                  </a:cubicBezTo>
                  <a:cubicBezTo>
                    <a:pt x="39" y="353"/>
                    <a:pt x="45" y="359"/>
                    <a:pt x="39" y="359"/>
                  </a:cubicBezTo>
                  <a:cubicBezTo>
                    <a:pt x="45" y="365"/>
                    <a:pt x="56" y="365"/>
                    <a:pt x="56" y="365"/>
                  </a:cubicBezTo>
                  <a:cubicBezTo>
                    <a:pt x="39" y="370"/>
                    <a:pt x="28" y="376"/>
                    <a:pt x="17" y="376"/>
                  </a:cubicBezTo>
                  <a:cubicBezTo>
                    <a:pt x="28" y="387"/>
                    <a:pt x="22" y="398"/>
                    <a:pt x="45" y="404"/>
                  </a:cubicBezTo>
                  <a:cubicBezTo>
                    <a:pt x="50" y="409"/>
                    <a:pt x="39" y="409"/>
                    <a:pt x="39" y="409"/>
                  </a:cubicBezTo>
                  <a:cubicBezTo>
                    <a:pt x="38" y="409"/>
                    <a:pt x="37" y="409"/>
                    <a:pt x="36" y="409"/>
                  </a:cubicBezTo>
                  <a:lnTo>
                    <a:pt x="36" y="409"/>
                  </a:lnTo>
                  <a:cubicBezTo>
                    <a:pt x="38" y="414"/>
                    <a:pt x="38" y="421"/>
                    <a:pt x="50" y="421"/>
                  </a:cubicBezTo>
                  <a:cubicBezTo>
                    <a:pt x="48" y="423"/>
                    <a:pt x="43" y="423"/>
                    <a:pt x="41" y="423"/>
                  </a:cubicBezTo>
                  <a:cubicBezTo>
                    <a:pt x="38" y="423"/>
                    <a:pt x="36" y="423"/>
                    <a:pt x="39" y="426"/>
                  </a:cubicBezTo>
                  <a:lnTo>
                    <a:pt x="34" y="426"/>
                  </a:lnTo>
                  <a:cubicBezTo>
                    <a:pt x="6" y="443"/>
                    <a:pt x="78" y="454"/>
                    <a:pt x="39" y="471"/>
                  </a:cubicBezTo>
                  <a:lnTo>
                    <a:pt x="45" y="471"/>
                  </a:lnTo>
                  <a:cubicBezTo>
                    <a:pt x="28" y="493"/>
                    <a:pt x="62" y="516"/>
                    <a:pt x="34" y="538"/>
                  </a:cubicBezTo>
                  <a:cubicBezTo>
                    <a:pt x="28" y="544"/>
                    <a:pt x="39" y="544"/>
                    <a:pt x="50" y="549"/>
                  </a:cubicBezTo>
                  <a:lnTo>
                    <a:pt x="34" y="549"/>
                  </a:lnTo>
                  <a:lnTo>
                    <a:pt x="50" y="555"/>
                  </a:lnTo>
                  <a:cubicBezTo>
                    <a:pt x="62" y="566"/>
                    <a:pt x="17" y="572"/>
                    <a:pt x="39" y="583"/>
                  </a:cubicBezTo>
                  <a:lnTo>
                    <a:pt x="50" y="583"/>
                  </a:lnTo>
                  <a:cubicBezTo>
                    <a:pt x="46" y="588"/>
                    <a:pt x="52" y="596"/>
                    <a:pt x="49" y="596"/>
                  </a:cubicBezTo>
                  <a:cubicBezTo>
                    <a:pt x="48" y="596"/>
                    <a:pt x="47" y="595"/>
                    <a:pt x="45" y="594"/>
                  </a:cubicBezTo>
                  <a:lnTo>
                    <a:pt x="45" y="594"/>
                  </a:lnTo>
                  <a:cubicBezTo>
                    <a:pt x="45" y="594"/>
                    <a:pt x="56" y="600"/>
                    <a:pt x="50" y="600"/>
                  </a:cubicBezTo>
                  <a:lnTo>
                    <a:pt x="39" y="600"/>
                  </a:lnTo>
                  <a:lnTo>
                    <a:pt x="56" y="611"/>
                  </a:lnTo>
                  <a:cubicBezTo>
                    <a:pt x="55" y="612"/>
                    <a:pt x="52" y="613"/>
                    <a:pt x="49" y="613"/>
                  </a:cubicBezTo>
                  <a:cubicBezTo>
                    <a:pt x="44" y="613"/>
                    <a:pt x="37" y="611"/>
                    <a:pt x="31" y="611"/>
                  </a:cubicBezTo>
                  <a:cubicBezTo>
                    <a:pt x="26" y="611"/>
                    <a:pt x="22" y="613"/>
                    <a:pt x="22" y="617"/>
                  </a:cubicBezTo>
                  <a:cubicBezTo>
                    <a:pt x="27" y="621"/>
                    <a:pt x="39" y="629"/>
                    <a:pt x="46" y="629"/>
                  </a:cubicBezTo>
                  <a:cubicBezTo>
                    <a:pt x="48" y="629"/>
                    <a:pt x="49" y="629"/>
                    <a:pt x="50" y="628"/>
                  </a:cubicBezTo>
                  <a:lnTo>
                    <a:pt x="62" y="628"/>
                  </a:lnTo>
                  <a:lnTo>
                    <a:pt x="67" y="633"/>
                  </a:lnTo>
                  <a:cubicBezTo>
                    <a:pt x="84" y="633"/>
                    <a:pt x="101" y="633"/>
                    <a:pt x="118" y="628"/>
                  </a:cubicBezTo>
                  <a:lnTo>
                    <a:pt x="123" y="628"/>
                  </a:lnTo>
                  <a:lnTo>
                    <a:pt x="118" y="622"/>
                  </a:lnTo>
                  <a:lnTo>
                    <a:pt x="123" y="617"/>
                  </a:lnTo>
                  <a:cubicBezTo>
                    <a:pt x="123" y="622"/>
                    <a:pt x="123" y="622"/>
                    <a:pt x="123" y="622"/>
                  </a:cubicBezTo>
                  <a:cubicBezTo>
                    <a:pt x="123" y="628"/>
                    <a:pt x="123" y="628"/>
                    <a:pt x="123" y="628"/>
                  </a:cubicBezTo>
                  <a:cubicBezTo>
                    <a:pt x="123" y="628"/>
                    <a:pt x="123" y="633"/>
                    <a:pt x="123" y="633"/>
                  </a:cubicBezTo>
                  <a:cubicBezTo>
                    <a:pt x="124" y="634"/>
                    <a:pt x="125" y="635"/>
                    <a:pt x="125" y="635"/>
                  </a:cubicBezTo>
                  <a:cubicBezTo>
                    <a:pt x="127" y="635"/>
                    <a:pt x="126" y="630"/>
                    <a:pt x="126" y="630"/>
                  </a:cubicBezTo>
                  <a:lnTo>
                    <a:pt x="126" y="630"/>
                  </a:lnTo>
                  <a:cubicBezTo>
                    <a:pt x="127" y="630"/>
                    <a:pt x="127" y="631"/>
                    <a:pt x="129" y="633"/>
                  </a:cubicBezTo>
                  <a:cubicBezTo>
                    <a:pt x="129" y="639"/>
                    <a:pt x="129" y="639"/>
                    <a:pt x="129" y="639"/>
                  </a:cubicBezTo>
                  <a:lnTo>
                    <a:pt x="134" y="633"/>
                  </a:lnTo>
                  <a:cubicBezTo>
                    <a:pt x="134" y="633"/>
                    <a:pt x="134" y="645"/>
                    <a:pt x="134" y="645"/>
                  </a:cubicBezTo>
                  <a:cubicBezTo>
                    <a:pt x="135" y="645"/>
                    <a:pt x="136" y="646"/>
                    <a:pt x="136" y="646"/>
                  </a:cubicBezTo>
                  <a:cubicBezTo>
                    <a:pt x="140" y="646"/>
                    <a:pt x="144" y="636"/>
                    <a:pt x="148" y="636"/>
                  </a:cubicBezTo>
                  <a:cubicBezTo>
                    <a:pt x="149" y="636"/>
                    <a:pt x="150" y="636"/>
                    <a:pt x="150" y="638"/>
                  </a:cubicBezTo>
                  <a:lnTo>
                    <a:pt x="150" y="638"/>
                  </a:lnTo>
                  <a:cubicBezTo>
                    <a:pt x="153" y="630"/>
                    <a:pt x="147" y="624"/>
                    <a:pt x="151" y="611"/>
                  </a:cubicBezTo>
                  <a:lnTo>
                    <a:pt x="151" y="611"/>
                  </a:lnTo>
                  <a:lnTo>
                    <a:pt x="162" y="645"/>
                  </a:lnTo>
                  <a:lnTo>
                    <a:pt x="162" y="628"/>
                  </a:lnTo>
                  <a:cubicBezTo>
                    <a:pt x="162" y="628"/>
                    <a:pt x="168" y="628"/>
                    <a:pt x="168" y="638"/>
                  </a:cubicBezTo>
                  <a:lnTo>
                    <a:pt x="168" y="638"/>
                  </a:lnTo>
                  <a:cubicBezTo>
                    <a:pt x="168" y="628"/>
                    <a:pt x="162" y="628"/>
                    <a:pt x="162" y="622"/>
                  </a:cubicBezTo>
                  <a:lnTo>
                    <a:pt x="162" y="622"/>
                  </a:lnTo>
                  <a:cubicBezTo>
                    <a:pt x="165" y="625"/>
                    <a:pt x="167" y="626"/>
                    <a:pt x="169" y="626"/>
                  </a:cubicBezTo>
                  <a:cubicBezTo>
                    <a:pt x="173" y="626"/>
                    <a:pt x="176" y="623"/>
                    <a:pt x="178" y="623"/>
                  </a:cubicBezTo>
                  <a:cubicBezTo>
                    <a:pt x="181" y="623"/>
                    <a:pt x="183" y="625"/>
                    <a:pt x="185" y="633"/>
                  </a:cubicBezTo>
                  <a:cubicBezTo>
                    <a:pt x="185" y="622"/>
                    <a:pt x="179" y="628"/>
                    <a:pt x="179" y="617"/>
                  </a:cubicBezTo>
                  <a:lnTo>
                    <a:pt x="179" y="617"/>
                  </a:lnTo>
                  <a:cubicBezTo>
                    <a:pt x="183" y="625"/>
                    <a:pt x="185" y="628"/>
                    <a:pt x="186" y="628"/>
                  </a:cubicBezTo>
                  <a:cubicBezTo>
                    <a:pt x="188" y="628"/>
                    <a:pt x="188" y="620"/>
                    <a:pt x="192" y="620"/>
                  </a:cubicBezTo>
                  <a:cubicBezTo>
                    <a:pt x="193" y="620"/>
                    <a:pt x="194" y="621"/>
                    <a:pt x="196" y="622"/>
                  </a:cubicBezTo>
                  <a:cubicBezTo>
                    <a:pt x="196" y="633"/>
                    <a:pt x="190" y="628"/>
                    <a:pt x="196" y="639"/>
                  </a:cubicBezTo>
                  <a:cubicBezTo>
                    <a:pt x="196" y="632"/>
                    <a:pt x="197" y="630"/>
                    <a:pt x="199" y="630"/>
                  </a:cubicBezTo>
                  <a:cubicBezTo>
                    <a:pt x="202" y="630"/>
                    <a:pt x="207" y="640"/>
                    <a:pt x="211" y="640"/>
                  </a:cubicBezTo>
                  <a:cubicBezTo>
                    <a:pt x="212" y="640"/>
                    <a:pt x="212" y="640"/>
                    <a:pt x="213" y="639"/>
                  </a:cubicBezTo>
                  <a:cubicBezTo>
                    <a:pt x="213" y="635"/>
                    <a:pt x="213" y="631"/>
                    <a:pt x="213" y="628"/>
                  </a:cubicBezTo>
                  <a:cubicBezTo>
                    <a:pt x="213" y="625"/>
                    <a:pt x="214" y="625"/>
                    <a:pt x="216" y="625"/>
                  </a:cubicBezTo>
                  <a:cubicBezTo>
                    <a:pt x="218" y="625"/>
                    <a:pt x="221" y="625"/>
                    <a:pt x="224" y="622"/>
                  </a:cubicBezTo>
                  <a:cubicBezTo>
                    <a:pt x="224" y="628"/>
                    <a:pt x="241" y="628"/>
                    <a:pt x="246" y="633"/>
                  </a:cubicBezTo>
                  <a:cubicBezTo>
                    <a:pt x="241" y="617"/>
                    <a:pt x="252" y="617"/>
                    <a:pt x="252" y="617"/>
                  </a:cubicBezTo>
                  <a:cubicBezTo>
                    <a:pt x="258" y="622"/>
                    <a:pt x="258" y="628"/>
                    <a:pt x="258" y="633"/>
                  </a:cubicBezTo>
                  <a:lnTo>
                    <a:pt x="263" y="633"/>
                  </a:lnTo>
                  <a:cubicBezTo>
                    <a:pt x="263" y="628"/>
                    <a:pt x="263" y="622"/>
                    <a:pt x="263" y="622"/>
                  </a:cubicBezTo>
                  <a:lnTo>
                    <a:pt x="269" y="633"/>
                  </a:lnTo>
                  <a:cubicBezTo>
                    <a:pt x="273" y="629"/>
                    <a:pt x="274" y="621"/>
                    <a:pt x="280" y="621"/>
                  </a:cubicBezTo>
                  <a:cubicBezTo>
                    <a:pt x="282" y="621"/>
                    <a:pt x="284" y="621"/>
                    <a:pt x="286" y="622"/>
                  </a:cubicBezTo>
                  <a:cubicBezTo>
                    <a:pt x="280" y="611"/>
                    <a:pt x="269" y="589"/>
                    <a:pt x="274" y="583"/>
                  </a:cubicBezTo>
                  <a:lnTo>
                    <a:pt x="274" y="583"/>
                  </a:lnTo>
                  <a:cubicBezTo>
                    <a:pt x="274" y="589"/>
                    <a:pt x="280" y="594"/>
                    <a:pt x="280" y="600"/>
                  </a:cubicBezTo>
                  <a:lnTo>
                    <a:pt x="280" y="605"/>
                  </a:lnTo>
                  <a:cubicBezTo>
                    <a:pt x="281" y="607"/>
                    <a:pt x="282" y="607"/>
                    <a:pt x="282" y="607"/>
                  </a:cubicBezTo>
                  <a:cubicBezTo>
                    <a:pt x="284" y="607"/>
                    <a:pt x="280" y="600"/>
                    <a:pt x="280" y="600"/>
                  </a:cubicBezTo>
                  <a:lnTo>
                    <a:pt x="280" y="600"/>
                  </a:lnTo>
                  <a:cubicBezTo>
                    <a:pt x="286" y="605"/>
                    <a:pt x="286" y="605"/>
                    <a:pt x="291" y="611"/>
                  </a:cubicBezTo>
                  <a:cubicBezTo>
                    <a:pt x="291" y="611"/>
                    <a:pt x="289" y="609"/>
                    <a:pt x="287" y="609"/>
                  </a:cubicBezTo>
                  <a:cubicBezTo>
                    <a:pt x="286" y="609"/>
                    <a:pt x="286" y="609"/>
                    <a:pt x="286" y="611"/>
                  </a:cubicBezTo>
                  <a:cubicBezTo>
                    <a:pt x="291" y="611"/>
                    <a:pt x="297" y="617"/>
                    <a:pt x="297" y="622"/>
                  </a:cubicBezTo>
                  <a:cubicBezTo>
                    <a:pt x="297" y="617"/>
                    <a:pt x="297" y="611"/>
                    <a:pt x="297" y="605"/>
                  </a:cubicBezTo>
                  <a:cubicBezTo>
                    <a:pt x="303" y="605"/>
                    <a:pt x="303" y="617"/>
                    <a:pt x="308" y="622"/>
                  </a:cubicBezTo>
                  <a:cubicBezTo>
                    <a:pt x="308" y="617"/>
                    <a:pt x="314" y="617"/>
                    <a:pt x="308" y="605"/>
                  </a:cubicBezTo>
                  <a:lnTo>
                    <a:pt x="308" y="605"/>
                  </a:lnTo>
                  <a:cubicBezTo>
                    <a:pt x="308" y="605"/>
                    <a:pt x="314" y="611"/>
                    <a:pt x="314" y="617"/>
                  </a:cubicBezTo>
                  <a:cubicBezTo>
                    <a:pt x="314" y="605"/>
                    <a:pt x="331" y="605"/>
                    <a:pt x="319" y="594"/>
                  </a:cubicBezTo>
                  <a:cubicBezTo>
                    <a:pt x="319" y="577"/>
                    <a:pt x="342" y="589"/>
                    <a:pt x="347" y="577"/>
                  </a:cubicBezTo>
                  <a:lnTo>
                    <a:pt x="353" y="583"/>
                  </a:lnTo>
                  <a:cubicBezTo>
                    <a:pt x="353" y="572"/>
                    <a:pt x="359" y="572"/>
                    <a:pt x="359" y="561"/>
                  </a:cubicBezTo>
                  <a:cubicBezTo>
                    <a:pt x="359" y="561"/>
                    <a:pt x="370" y="566"/>
                    <a:pt x="370" y="572"/>
                  </a:cubicBezTo>
                  <a:cubicBezTo>
                    <a:pt x="370" y="566"/>
                    <a:pt x="370" y="561"/>
                    <a:pt x="381" y="561"/>
                  </a:cubicBezTo>
                  <a:cubicBezTo>
                    <a:pt x="381" y="563"/>
                    <a:pt x="381" y="565"/>
                    <a:pt x="382" y="566"/>
                  </a:cubicBezTo>
                  <a:lnTo>
                    <a:pt x="382" y="566"/>
                  </a:lnTo>
                  <a:cubicBezTo>
                    <a:pt x="381" y="566"/>
                    <a:pt x="381" y="566"/>
                    <a:pt x="381" y="566"/>
                  </a:cubicBezTo>
                  <a:lnTo>
                    <a:pt x="381" y="566"/>
                  </a:lnTo>
                  <a:cubicBezTo>
                    <a:pt x="381" y="566"/>
                    <a:pt x="381" y="566"/>
                    <a:pt x="382" y="566"/>
                  </a:cubicBezTo>
                  <a:lnTo>
                    <a:pt x="382" y="566"/>
                  </a:lnTo>
                  <a:cubicBezTo>
                    <a:pt x="382" y="566"/>
                    <a:pt x="382" y="566"/>
                    <a:pt x="382" y="566"/>
                  </a:cubicBezTo>
                  <a:lnTo>
                    <a:pt x="382" y="566"/>
                  </a:lnTo>
                  <a:cubicBezTo>
                    <a:pt x="384" y="566"/>
                    <a:pt x="386" y="567"/>
                    <a:pt x="387" y="567"/>
                  </a:cubicBezTo>
                  <a:cubicBezTo>
                    <a:pt x="390" y="567"/>
                    <a:pt x="392" y="565"/>
                    <a:pt x="392" y="555"/>
                  </a:cubicBezTo>
                  <a:cubicBezTo>
                    <a:pt x="398" y="555"/>
                    <a:pt x="398" y="549"/>
                    <a:pt x="403" y="549"/>
                  </a:cubicBezTo>
                  <a:lnTo>
                    <a:pt x="415" y="561"/>
                  </a:lnTo>
                  <a:cubicBezTo>
                    <a:pt x="416" y="561"/>
                    <a:pt x="417" y="561"/>
                    <a:pt x="418" y="561"/>
                  </a:cubicBezTo>
                  <a:cubicBezTo>
                    <a:pt x="430" y="561"/>
                    <a:pt x="416" y="538"/>
                    <a:pt x="423" y="532"/>
                  </a:cubicBezTo>
                  <a:lnTo>
                    <a:pt x="423" y="532"/>
                  </a:lnTo>
                  <a:cubicBezTo>
                    <a:pt x="424" y="532"/>
                    <a:pt x="424" y="532"/>
                    <a:pt x="425" y="532"/>
                  </a:cubicBezTo>
                  <a:cubicBezTo>
                    <a:pt x="427" y="532"/>
                    <a:pt x="429" y="532"/>
                    <a:pt x="431" y="531"/>
                  </a:cubicBezTo>
                  <a:lnTo>
                    <a:pt x="431" y="531"/>
                  </a:lnTo>
                  <a:cubicBezTo>
                    <a:pt x="433" y="531"/>
                    <a:pt x="435" y="532"/>
                    <a:pt x="437" y="533"/>
                  </a:cubicBezTo>
                  <a:cubicBezTo>
                    <a:pt x="436" y="531"/>
                    <a:pt x="434" y="531"/>
                    <a:pt x="433" y="531"/>
                  </a:cubicBezTo>
                  <a:cubicBezTo>
                    <a:pt x="432" y="531"/>
                    <a:pt x="432" y="531"/>
                    <a:pt x="431" y="531"/>
                  </a:cubicBezTo>
                  <a:lnTo>
                    <a:pt x="431" y="531"/>
                  </a:lnTo>
                  <a:cubicBezTo>
                    <a:pt x="430" y="531"/>
                    <a:pt x="429" y="531"/>
                    <a:pt x="428" y="531"/>
                  </a:cubicBezTo>
                  <a:cubicBezTo>
                    <a:pt x="426" y="531"/>
                    <a:pt x="424" y="531"/>
                    <a:pt x="423" y="532"/>
                  </a:cubicBezTo>
                  <a:lnTo>
                    <a:pt x="423" y="532"/>
                  </a:lnTo>
                  <a:cubicBezTo>
                    <a:pt x="421" y="532"/>
                    <a:pt x="418" y="530"/>
                    <a:pt x="415" y="527"/>
                  </a:cubicBezTo>
                  <a:cubicBezTo>
                    <a:pt x="416" y="525"/>
                    <a:pt x="420" y="525"/>
                    <a:pt x="424" y="525"/>
                  </a:cubicBezTo>
                  <a:cubicBezTo>
                    <a:pt x="433" y="525"/>
                    <a:pt x="444" y="527"/>
                    <a:pt x="448" y="527"/>
                  </a:cubicBezTo>
                  <a:cubicBezTo>
                    <a:pt x="459" y="527"/>
                    <a:pt x="431" y="510"/>
                    <a:pt x="443" y="505"/>
                  </a:cubicBezTo>
                  <a:cubicBezTo>
                    <a:pt x="437" y="499"/>
                    <a:pt x="426" y="493"/>
                    <a:pt x="420" y="488"/>
                  </a:cubicBezTo>
                  <a:cubicBezTo>
                    <a:pt x="421" y="487"/>
                    <a:pt x="423" y="486"/>
                    <a:pt x="425" y="486"/>
                  </a:cubicBezTo>
                  <a:cubicBezTo>
                    <a:pt x="433" y="486"/>
                    <a:pt x="448" y="495"/>
                    <a:pt x="448" y="499"/>
                  </a:cubicBezTo>
                  <a:lnTo>
                    <a:pt x="443" y="499"/>
                  </a:lnTo>
                  <a:cubicBezTo>
                    <a:pt x="443" y="499"/>
                    <a:pt x="448" y="505"/>
                    <a:pt x="454" y="505"/>
                  </a:cubicBezTo>
                  <a:lnTo>
                    <a:pt x="448" y="499"/>
                  </a:lnTo>
                  <a:lnTo>
                    <a:pt x="448" y="499"/>
                  </a:lnTo>
                  <a:cubicBezTo>
                    <a:pt x="449" y="500"/>
                    <a:pt x="450" y="501"/>
                    <a:pt x="452" y="501"/>
                  </a:cubicBezTo>
                  <a:cubicBezTo>
                    <a:pt x="455" y="501"/>
                    <a:pt x="458" y="497"/>
                    <a:pt x="461" y="497"/>
                  </a:cubicBezTo>
                  <a:cubicBezTo>
                    <a:pt x="463" y="497"/>
                    <a:pt x="464" y="498"/>
                    <a:pt x="465" y="499"/>
                  </a:cubicBezTo>
                  <a:cubicBezTo>
                    <a:pt x="465" y="493"/>
                    <a:pt x="459" y="493"/>
                    <a:pt x="454" y="493"/>
                  </a:cubicBezTo>
                  <a:cubicBezTo>
                    <a:pt x="465" y="493"/>
                    <a:pt x="459" y="482"/>
                    <a:pt x="471" y="482"/>
                  </a:cubicBezTo>
                  <a:cubicBezTo>
                    <a:pt x="465" y="477"/>
                    <a:pt x="459" y="477"/>
                    <a:pt x="459" y="477"/>
                  </a:cubicBezTo>
                  <a:cubicBezTo>
                    <a:pt x="471" y="471"/>
                    <a:pt x="454" y="465"/>
                    <a:pt x="454" y="460"/>
                  </a:cubicBezTo>
                  <a:lnTo>
                    <a:pt x="454" y="460"/>
                  </a:lnTo>
                  <a:cubicBezTo>
                    <a:pt x="461" y="460"/>
                    <a:pt x="466" y="465"/>
                    <a:pt x="469" y="465"/>
                  </a:cubicBezTo>
                  <a:cubicBezTo>
                    <a:pt x="470" y="465"/>
                    <a:pt x="471" y="464"/>
                    <a:pt x="471" y="460"/>
                  </a:cubicBezTo>
                  <a:cubicBezTo>
                    <a:pt x="472" y="459"/>
                    <a:pt x="473" y="458"/>
                    <a:pt x="474" y="458"/>
                  </a:cubicBezTo>
                  <a:cubicBezTo>
                    <a:pt x="478" y="458"/>
                    <a:pt x="483" y="465"/>
                    <a:pt x="487" y="465"/>
                  </a:cubicBezTo>
                  <a:cubicBezTo>
                    <a:pt x="482" y="454"/>
                    <a:pt x="499" y="454"/>
                    <a:pt x="504" y="454"/>
                  </a:cubicBezTo>
                  <a:cubicBezTo>
                    <a:pt x="504" y="453"/>
                    <a:pt x="504" y="451"/>
                    <a:pt x="504" y="449"/>
                  </a:cubicBezTo>
                  <a:lnTo>
                    <a:pt x="493" y="449"/>
                  </a:lnTo>
                  <a:cubicBezTo>
                    <a:pt x="496" y="449"/>
                    <a:pt x="497" y="447"/>
                    <a:pt x="499" y="446"/>
                  </a:cubicBezTo>
                  <a:lnTo>
                    <a:pt x="499" y="446"/>
                  </a:lnTo>
                  <a:cubicBezTo>
                    <a:pt x="501" y="447"/>
                    <a:pt x="502" y="448"/>
                    <a:pt x="504" y="449"/>
                  </a:cubicBezTo>
                  <a:cubicBezTo>
                    <a:pt x="502" y="447"/>
                    <a:pt x="501" y="446"/>
                    <a:pt x="500" y="446"/>
                  </a:cubicBezTo>
                  <a:cubicBezTo>
                    <a:pt x="500" y="446"/>
                    <a:pt x="499" y="446"/>
                    <a:pt x="499" y="446"/>
                  </a:cubicBezTo>
                  <a:lnTo>
                    <a:pt x="499" y="446"/>
                  </a:lnTo>
                  <a:cubicBezTo>
                    <a:pt x="490" y="443"/>
                    <a:pt x="481" y="441"/>
                    <a:pt x="476" y="432"/>
                  </a:cubicBezTo>
                  <a:cubicBezTo>
                    <a:pt x="481" y="432"/>
                    <a:pt x="474" y="425"/>
                    <a:pt x="480" y="425"/>
                  </a:cubicBezTo>
                  <a:lnTo>
                    <a:pt x="480" y="425"/>
                  </a:lnTo>
                  <a:cubicBezTo>
                    <a:pt x="482" y="425"/>
                    <a:pt x="484" y="425"/>
                    <a:pt x="487" y="426"/>
                  </a:cubicBezTo>
                  <a:cubicBezTo>
                    <a:pt x="483" y="431"/>
                    <a:pt x="496" y="432"/>
                    <a:pt x="502" y="434"/>
                  </a:cubicBezTo>
                  <a:lnTo>
                    <a:pt x="502" y="434"/>
                  </a:lnTo>
                  <a:cubicBezTo>
                    <a:pt x="502" y="434"/>
                    <a:pt x="503" y="433"/>
                    <a:pt x="504" y="432"/>
                  </a:cubicBezTo>
                  <a:cubicBezTo>
                    <a:pt x="504" y="432"/>
                    <a:pt x="504" y="432"/>
                    <a:pt x="504" y="437"/>
                  </a:cubicBezTo>
                  <a:cubicBezTo>
                    <a:pt x="521" y="432"/>
                    <a:pt x="493" y="426"/>
                    <a:pt x="493" y="415"/>
                  </a:cubicBezTo>
                  <a:lnTo>
                    <a:pt x="493" y="415"/>
                  </a:lnTo>
                  <a:cubicBezTo>
                    <a:pt x="499" y="418"/>
                    <a:pt x="503" y="419"/>
                    <a:pt x="506" y="419"/>
                  </a:cubicBezTo>
                  <a:cubicBezTo>
                    <a:pt x="508" y="419"/>
                    <a:pt x="510" y="418"/>
                    <a:pt x="510" y="415"/>
                  </a:cubicBezTo>
                  <a:lnTo>
                    <a:pt x="510" y="415"/>
                  </a:lnTo>
                  <a:cubicBezTo>
                    <a:pt x="510" y="417"/>
                    <a:pt x="509" y="417"/>
                    <a:pt x="507" y="417"/>
                  </a:cubicBezTo>
                  <a:cubicBezTo>
                    <a:pt x="504" y="417"/>
                    <a:pt x="497" y="413"/>
                    <a:pt x="493" y="409"/>
                  </a:cubicBezTo>
                  <a:cubicBezTo>
                    <a:pt x="499" y="404"/>
                    <a:pt x="487" y="404"/>
                    <a:pt x="487" y="398"/>
                  </a:cubicBezTo>
                  <a:lnTo>
                    <a:pt x="487" y="404"/>
                  </a:lnTo>
                  <a:cubicBezTo>
                    <a:pt x="476" y="398"/>
                    <a:pt x="482" y="393"/>
                    <a:pt x="476" y="393"/>
                  </a:cubicBezTo>
                  <a:lnTo>
                    <a:pt x="487" y="393"/>
                  </a:lnTo>
                  <a:cubicBezTo>
                    <a:pt x="471" y="387"/>
                    <a:pt x="504" y="387"/>
                    <a:pt x="493" y="376"/>
                  </a:cubicBezTo>
                  <a:lnTo>
                    <a:pt x="493" y="376"/>
                  </a:lnTo>
                  <a:cubicBezTo>
                    <a:pt x="497" y="376"/>
                    <a:pt x="503" y="378"/>
                    <a:pt x="508" y="378"/>
                  </a:cubicBezTo>
                  <a:cubicBezTo>
                    <a:pt x="511" y="378"/>
                    <a:pt x="513" y="378"/>
                    <a:pt x="515" y="376"/>
                  </a:cubicBezTo>
                  <a:cubicBezTo>
                    <a:pt x="504" y="370"/>
                    <a:pt x="527" y="370"/>
                    <a:pt x="515" y="359"/>
                  </a:cubicBezTo>
                  <a:lnTo>
                    <a:pt x="515" y="359"/>
                  </a:lnTo>
                  <a:cubicBezTo>
                    <a:pt x="510" y="362"/>
                    <a:pt x="508" y="363"/>
                    <a:pt x="507" y="363"/>
                  </a:cubicBezTo>
                  <a:cubicBezTo>
                    <a:pt x="506" y="363"/>
                    <a:pt x="504" y="362"/>
                    <a:pt x="499" y="359"/>
                  </a:cubicBezTo>
                  <a:lnTo>
                    <a:pt x="499" y="359"/>
                  </a:lnTo>
                  <a:lnTo>
                    <a:pt x="504" y="370"/>
                  </a:lnTo>
                  <a:lnTo>
                    <a:pt x="487" y="359"/>
                  </a:lnTo>
                  <a:lnTo>
                    <a:pt x="487" y="359"/>
                  </a:lnTo>
                  <a:cubicBezTo>
                    <a:pt x="487" y="365"/>
                    <a:pt x="499" y="370"/>
                    <a:pt x="493" y="370"/>
                  </a:cubicBezTo>
                  <a:cubicBezTo>
                    <a:pt x="490" y="367"/>
                    <a:pt x="489" y="366"/>
                    <a:pt x="487" y="366"/>
                  </a:cubicBezTo>
                  <a:cubicBezTo>
                    <a:pt x="485" y="366"/>
                    <a:pt x="484" y="367"/>
                    <a:pt x="481" y="368"/>
                  </a:cubicBezTo>
                  <a:lnTo>
                    <a:pt x="481" y="368"/>
                  </a:lnTo>
                  <a:cubicBezTo>
                    <a:pt x="487" y="363"/>
                    <a:pt x="472" y="358"/>
                    <a:pt x="482" y="353"/>
                  </a:cubicBezTo>
                  <a:lnTo>
                    <a:pt x="510" y="353"/>
                  </a:lnTo>
                  <a:cubicBezTo>
                    <a:pt x="521" y="348"/>
                    <a:pt x="499" y="337"/>
                    <a:pt x="504" y="325"/>
                  </a:cubicBezTo>
                  <a:lnTo>
                    <a:pt x="504" y="325"/>
                  </a:lnTo>
                  <a:lnTo>
                    <a:pt x="499" y="331"/>
                  </a:lnTo>
                  <a:cubicBezTo>
                    <a:pt x="487" y="325"/>
                    <a:pt x="499" y="320"/>
                    <a:pt x="493" y="314"/>
                  </a:cubicBezTo>
                  <a:lnTo>
                    <a:pt x="493" y="314"/>
                  </a:lnTo>
                  <a:cubicBezTo>
                    <a:pt x="497" y="316"/>
                    <a:pt x="499" y="317"/>
                    <a:pt x="501" y="317"/>
                  </a:cubicBezTo>
                  <a:cubicBezTo>
                    <a:pt x="505" y="317"/>
                    <a:pt x="506" y="314"/>
                    <a:pt x="510" y="314"/>
                  </a:cubicBezTo>
                  <a:cubicBezTo>
                    <a:pt x="504" y="314"/>
                    <a:pt x="510" y="303"/>
                    <a:pt x="493" y="303"/>
                  </a:cubicBezTo>
                  <a:lnTo>
                    <a:pt x="504" y="297"/>
                  </a:lnTo>
                  <a:cubicBezTo>
                    <a:pt x="510" y="286"/>
                    <a:pt x="476" y="286"/>
                    <a:pt x="482" y="281"/>
                  </a:cubicBezTo>
                  <a:cubicBezTo>
                    <a:pt x="489" y="281"/>
                    <a:pt x="494" y="278"/>
                    <a:pt x="498" y="278"/>
                  </a:cubicBezTo>
                  <a:cubicBezTo>
                    <a:pt x="500" y="278"/>
                    <a:pt x="502" y="279"/>
                    <a:pt x="504" y="281"/>
                  </a:cubicBezTo>
                  <a:cubicBezTo>
                    <a:pt x="504" y="275"/>
                    <a:pt x="504" y="275"/>
                    <a:pt x="499" y="275"/>
                  </a:cubicBezTo>
                  <a:cubicBezTo>
                    <a:pt x="504" y="275"/>
                    <a:pt x="487" y="269"/>
                    <a:pt x="493" y="264"/>
                  </a:cubicBezTo>
                  <a:lnTo>
                    <a:pt x="482" y="264"/>
                  </a:lnTo>
                  <a:cubicBezTo>
                    <a:pt x="482" y="258"/>
                    <a:pt x="482" y="258"/>
                    <a:pt x="482" y="258"/>
                  </a:cubicBezTo>
                  <a:cubicBezTo>
                    <a:pt x="482" y="261"/>
                    <a:pt x="480" y="261"/>
                    <a:pt x="478" y="261"/>
                  </a:cubicBezTo>
                  <a:cubicBezTo>
                    <a:pt x="475" y="261"/>
                    <a:pt x="471" y="261"/>
                    <a:pt x="465" y="264"/>
                  </a:cubicBezTo>
                  <a:cubicBezTo>
                    <a:pt x="493" y="247"/>
                    <a:pt x="459" y="236"/>
                    <a:pt x="482" y="225"/>
                  </a:cubicBezTo>
                  <a:cubicBezTo>
                    <a:pt x="476" y="213"/>
                    <a:pt x="471" y="208"/>
                    <a:pt x="465" y="202"/>
                  </a:cubicBezTo>
                  <a:lnTo>
                    <a:pt x="471" y="202"/>
                  </a:lnTo>
                  <a:cubicBezTo>
                    <a:pt x="472" y="199"/>
                    <a:pt x="471" y="198"/>
                    <a:pt x="468" y="198"/>
                  </a:cubicBezTo>
                  <a:cubicBezTo>
                    <a:pt x="463" y="198"/>
                    <a:pt x="455" y="201"/>
                    <a:pt x="451" y="201"/>
                  </a:cubicBezTo>
                  <a:cubicBezTo>
                    <a:pt x="448" y="201"/>
                    <a:pt x="447" y="200"/>
                    <a:pt x="448" y="197"/>
                  </a:cubicBezTo>
                  <a:cubicBezTo>
                    <a:pt x="452" y="192"/>
                    <a:pt x="455" y="191"/>
                    <a:pt x="457" y="191"/>
                  </a:cubicBezTo>
                  <a:cubicBezTo>
                    <a:pt x="459" y="191"/>
                    <a:pt x="460" y="193"/>
                    <a:pt x="462" y="193"/>
                  </a:cubicBezTo>
                  <a:cubicBezTo>
                    <a:pt x="463" y="193"/>
                    <a:pt x="464" y="192"/>
                    <a:pt x="465" y="191"/>
                  </a:cubicBezTo>
                  <a:cubicBezTo>
                    <a:pt x="493" y="180"/>
                    <a:pt x="454" y="185"/>
                    <a:pt x="465" y="169"/>
                  </a:cubicBezTo>
                  <a:lnTo>
                    <a:pt x="471" y="169"/>
                  </a:lnTo>
                  <a:cubicBezTo>
                    <a:pt x="476" y="163"/>
                    <a:pt x="454" y="163"/>
                    <a:pt x="454" y="157"/>
                  </a:cubicBezTo>
                  <a:cubicBezTo>
                    <a:pt x="454" y="157"/>
                    <a:pt x="454" y="157"/>
                    <a:pt x="454" y="152"/>
                  </a:cubicBezTo>
                  <a:cubicBezTo>
                    <a:pt x="449" y="153"/>
                    <a:pt x="445" y="154"/>
                    <a:pt x="441" y="154"/>
                  </a:cubicBezTo>
                  <a:cubicBezTo>
                    <a:pt x="433" y="154"/>
                    <a:pt x="428" y="150"/>
                    <a:pt x="421" y="146"/>
                  </a:cubicBezTo>
                  <a:lnTo>
                    <a:pt x="421" y="146"/>
                  </a:lnTo>
                  <a:cubicBezTo>
                    <a:pt x="419" y="147"/>
                    <a:pt x="418" y="147"/>
                    <a:pt x="417" y="147"/>
                  </a:cubicBezTo>
                  <a:cubicBezTo>
                    <a:pt x="416" y="147"/>
                    <a:pt x="415" y="147"/>
                    <a:pt x="415" y="146"/>
                  </a:cubicBezTo>
                  <a:cubicBezTo>
                    <a:pt x="420" y="141"/>
                    <a:pt x="420" y="135"/>
                    <a:pt x="431" y="124"/>
                  </a:cubicBezTo>
                  <a:lnTo>
                    <a:pt x="437" y="129"/>
                  </a:lnTo>
                  <a:cubicBezTo>
                    <a:pt x="443" y="118"/>
                    <a:pt x="426" y="124"/>
                    <a:pt x="426" y="118"/>
                  </a:cubicBezTo>
                  <a:lnTo>
                    <a:pt x="431" y="113"/>
                  </a:lnTo>
                  <a:cubicBezTo>
                    <a:pt x="430" y="112"/>
                    <a:pt x="429" y="111"/>
                    <a:pt x="428" y="111"/>
                  </a:cubicBezTo>
                  <a:cubicBezTo>
                    <a:pt x="423" y="111"/>
                    <a:pt x="415" y="117"/>
                    <a:pt x="410" y="117"/>
                  </a:cubicBezTo>
                  <a:cubicBezTo>
                    <a:pt x="407" y="117"/>
                    <a:pt x="405" y="116"/>
                    <a:pt x="403" y="113"/>
                  </a:cubicBezTo>
                  <a:lnTo>
                    <a:pt x="403" y="118"/>
                  </a:lnTo>
                  <a:cubicBezTo>
                    <a:pt x="400" y="121"/>
                    <a:pt x="398" y="121"/>
                    <a:pt x="397" y="121"/>
                  </a:cubicBezTo>
                  <a:cubicBezTo>
                    <a:pt x="393" y="121"/>
                    <a:pt x="399" y="112"/>
                    <a:pt x="395" y="112"/>
                  </a:cubicBezTo>
                  <a:lnTo>
                    <a:pt x="395" y="112"/>
                  </a:lnTo>
                  <a:cubicBezTo>
                    <a:pt x="394" y="112"/>
                    <a:pt x="393" y="112"/>
                    <a:pt x="392" y="113"/>
                  </a:cubicBezTo>
                  <a:lnTo>
                    <a:pt x="403" y="96"/>
                  </a:lnTo>
                  <a:lnTo>
                    <a:pt x="403" y="96"/>
                  </a:lnTo>
                  <a:cubicBezTo>
                    <a:pt x="398" y="96"/>
                    <a:pt x="381" y="101"/>
                    <a:pt x="370" y="101"/>
                  </a:cubicBezTo>
                  <a:cubicBezTo>
                    <a:pt x="372" y="100"/>
                    <a:pt x="373" y="98"/>
                    <a:pt x="375" y="97"/>
                  </a:cubicBezTo>
                  <a:lnTo>
                    <a:pt x="375" y="97"/>
                  </a:lnTo>
                  <a:cubicBezTo>
                    <a:pt x="373" y="98"/>
                    <a:pt x="371" y="98"/>
                    <a:pt x="369" y="98"/>
                  </a:cubicBezTo>
                  <a:cubicBezTo>
                    <a:pt x="367" y="98"/>
                    <a:pt x="366" y="97"/>
                    <a:pt x="364" y="96"/>
                  </a:cubicBezTo>
                  <a:cubicBezTo>
                    <a:pt x="381" y="68"/>
                    <a:pt x="353" y="79"/>
                    <a:pt x="359" y="51"/>
                  </a:cubicBezTo>
                  <a:lnTo>
                    <a:pt x="359" y="51"/>
                  </a:lnTo>
                  <a:cubicBezTo>
                    <a:pt x="357" y="52"/>
                    <a:pt x="355" y="52"/>
                    <a:pt x="353" y="52"/>
                  </a:cubicBezTo>
                  <a:cubicBezTo>
                    <a:pt x="340" y="52"/>
                    <a:pt x="334" y="34"/>
                    <a:pt x="314" y="29"/>
                  </a:cubicBezTo>
                  <a:cubicBezTo>
                    <a:pt x="314" y="43"/>
                    <a:pt x="314" y="43"/>
                    <a:pt x="312" y="43"/>
                  </a:cubicBezTo>
                  <a:cubicBezTo>
                    <a:pt x="311" y="43"/>
                    <a:pt x="308" y="43"/>
                    <a:pt x="303" y="57"/>
                  </a:cubicBezTo>
                  <a:cubicBezTo>
                    <a:pt x="297" y="57"/>
                    <a:pt x="297" y="57"/>
                    <a:pt x="297" y="51"/>
                  </a:cubicBezTo>
                  <a:lnTo>
                    <a:pt x="291" y="34"/>
                  </a:lnTo>
                  <a:cubicBezTo>
                    <a:pt x="291" y="23"/>
                    <a:pt x="297" y="29"/>
                    <a:pt x="297" y="23"/>
                  </a:cubicBezTo>
                  <a:cubicBezTo>
                    <a:pt x="291" y="17"/>
                    <a:pt x="297" y="12"/>
                    <a:pt x="297" y="1"/>
                  </a:cubicBezTo>
                  <a:lnTo>
                    <a:pt x="297" y="1"/>
                  </a:lnTo>
                  <a:cubicBezTo>
                    <a:pt x="294" y="7"/>
                    <a:pt x="290" y="10"/>
                    <a:pt x="288" y="10"/>
                  </a:cubicBezTo>
                  <a:cubicBezTo>
                    <a:pt x="287" y="10"/>
                    <a:pt x="286" y="9"/>
                    <a:pt x="286" y="6"/>
                  </a:cubicBezTo>
                  <a:lnTo>
                    <a:pt x="286" y="23"/>
                  </a:lnTo>
                  <a:cubicBezTo>
                    <a:pt x="284" y="24"/>
                    <a:pt x="283" y="25"/>
                    <a:pt x="282" y="25"/>
                  </a:cubicBezTo>
                  <a:cubicBezTo>
                    <a:pt x="277" y="25"/>
                    <a:pt x="278" y="8"/>
                    <a:pt x="274" y="8"/>
                  </a:cubicBezTo>
                  <a:cubicBezTo>
                    <a:pt x="272" y="8"/>
                    <a:pt x="271" y="9"/>
                    <a:pt x="269" y="12"/>
                  </a:cubicBezTo>
                  <a:lnTo>
                    <a:pt x="274" y="1"/>
                  </a:lnTo>
                  <a:lnTo>
                    <a:pt x="274" y="1"/>
                  </a:lnTo>
                  <a:cubicBezTo>
                    <a:pt x="271" y="2"/>
                    <a:pt x="266" y="2"/>
                    <a:pt x="262" y="2"/>
                  </a:cubicBezTo>
                  <a:lnTo>
                    <a:pt x="262" y="2"/>
                  </a:lnTo>
                  <a:cubicBezTo>
                    <a:pt x="253" y="2"/>
                    <a:pt x="245" y="2"/>
                    <a:pt x="241" y="17"/>
                  </a:cubicBezTo>
                  <a:cubicBezTo>
                    <a:pt x="241" y="17"/>
                    <a:pt x="241" y="6"/>
                    <a:pt x="241" y="6"/>
                  </a:cubicBezTo>
                  <a:cubicBezTo>
                    <a:pt x="239" y="6"/>
                    <a:pt x="238" y="5"/>
                    <a:pt x="236" y="5"/>
                  </a:cubicBezTo>
                  <a:cubicBezTo>
                    <a:pt x="225" y="5"/>
                    <a:pt x="214" y="17"/>
                    <a:pt x="205" y="17"/>
                  </a:cubicBezTo>
                  <a:cubicBezTo>
                    <a:pt x="202" y="17"/>
                    <a:pt x="199" y="16"/>
                    <a:pt x="196" y="12"/>
                  </a:cubicBezTo>
                  <a:lnTo>
                    <a:pt x="196" y="6"/>
                  </a:lnTo>
                  <a:cubicBezTo>
                    <a:pt x="196" y="6"/>
                    <a:pt x="196" y="13"/>
                    <a:pt x="193" y="13"/>
                  </a:cubicBezTo>
                  <a:cubicBezTo>
                    <a:pt x="193" y="13"/>
                    <a:pt x="192" y="13"/>
                    <a:pt x="190" y="12"/>
                  </a:cubicBezTo>
                  <a:cubicBezTo>
                    <a:pt x="190" y="12"/>
                    <a:pt x="190" y="6"/>
                    <a:pt x="190" y="6"/>
                  </a:cubicBezTo>
                  <a:cubicBezTo>
                    <a:pt x="190" y="6"/>
                    <a:pt x="187" y="13"/>
                    <a:pt x="183" y="13"/>
                  </a:cubicBezTo>
                  <a:cubicBezTo>
                    <a:pt x="182" y="13"/>
                    <a:pt x="180" y="13"/>
                    <a:pt x="179" y="12"/>
                  </a:cubicBezTo>
                  <a:lnTo>
                    <a:pt x="179" y="6"/>
                  </a:lnTo>
                  <a:cubicBezTo>
                    <a:pt x="178" y="5"/>
                    <a:pt x="176" y="4"/>
                    <a:pt x="175" y="4"/>
                  </a:cubicBezTo>
                  <a:cubicBezTo>
                    <a:pt x="166" y="4"/>
                    <a:pt x="161" y="29"/>
                    <a:pt x="151" y="34"/>
                  </a:cubicBezTo>
                  <a:cubicBezTo>
                    <a:pt x="146" y="12"/>
                    <a:pt x="134" y="6"/>
                    <a:pt x="129" y="6"/>
                  </a:cubicBezTo>
                  <a:lnTo>
                    <a:pt x="129"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91;p41">
              <a:extLst>
                <a:ext uri="{FF2B5EF4-FFF2-40B4-BE49-F238E27FC236}">
                  <a16:creationId xmlns:a16="http://schemas.microsoft.com/office/drawing/2014/main" id="{394A517C-3457-5F15-A4CC-B8EC3BE27EAA}"/>
                </a:ext>
              </a:extLst>
            </p:cNvPr>
            <p:cNvSpPr/>
            <p:nvPr/>
          </p:nvSpPr>
          <p:spPr>
            <a:xfrm>
              <a:off x="8989500" y="1092113"/>
              <a:ext cx="175" cy="325"/>
            </a:xfrm>
            <a:custGeom>
              <a:avLst/>
              <a:gdLst/>
              <a:ahLst/>
              <a:cxnLst/>
              <a:rect l="l" t="t" r="r" b="b"/>
              <a:pathLst>
                <a:path w="7" h="13" extrusionOk="0">
                  <a:moveTo>
                    <a:pt x="1" y="1"/>
                  </a:moveTo>
                  <a:cubicBezTo>
                    <a:pt x="1" y="6"/>
                    <a:pt x="1" y="12"/>
                    <a:pt x="1" y="12"/>
                  </a:cubicBezTo>
                  <a:cubicBezTo>
                    <a:pt x="7" y="6"/>
                    <a:pt x="7" y="1"/>
                    <a:pt x="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92;p41">
              <a:extLst>
                <a:ext uri="{FF2B5EF4-FFF2-40B4-BE49-F238E27FC236}">
                  <a16:creationId xmlns:a16="http://schemas.microsoft.com/office/drawing/2014/main" id="{75F47CC6-F502-43AC-0966-92121132914B}"/>
                </a:ext>
              </a:extLst>
            </p:cNvPr>
            <p:cNvSpPr/>
            <p:nvPr/>
          </p:nvSpPr>
          <p:spPr>
            <a:xfrm>
              <a:off x="9013025" y="1049838"/>
              <a:ext cx="59825" cy="75900"/>
            </a:xfrm>
            <a:custGeom>
              <a:avLst/>
              <a:gdLst/>
              <a:ahLst/>
              <a:cxnLst/>
              <a:rect l="l" t="t" r="r" b="b"/>
              <a:pathLst>
                <a:path w="2393" h="3036" extrusionOk="0">
                  <a:moveTo>
                    <a:pt x="1379" y="28"/>
                  </a:moveTo>
                  <a:lnTo>
                    <a:pt x="1379" y="28"/>
                  </a:lnTo>
                  <a:cubicBezTo>
                    <a:pt x="1377" y="29"/>
                    <a:pt x="1375" y="31"/>
                    <a:pt x="1374" y="32"/>
                  </a:cubicBezTo>
                  <a:lnTo>
                    <a:pt x="1374" y="32"/>
                  </a:lnTo>
                  <a:cubicBezTo>
                    <a:pt x="1376" y="31"/>
                    <a:pt x="1377" y="30"/>
                    <a:pt x="1379" y="28"/>
                  </a:cubicBezTo>
                  <a:close/>
                  <a:moveTo>
                    <a:pt x="891" y="179"/>
                  </a:moveTo>
                  <a:cubicBezTo>
                    <a:pt x="889" y="179"/>
                    <a:pt x="887" y="179"/>
                    <a:pt x="886" y="180"/>
                  </a:cubicBezTo>
                  <a:cubicBezTo>
                    <a:pt x="889" y="180"/>
                    <a:pt x="890" y="180"/>
                    <a:pt x="891" y="179"/>
                  </a:cubicBezTo>
                  <a:close/>
                  <a:moveTo>
                    <a:pt x="718" y="196"/>
                  </a:moveTo>
                  <a:lnTo>
                    <a:pt x="718" y="202"/>
                  </a:lnTo>
                  <a:lnTo>
                    <a:pt x="718" y="202"/>
                  </a:lnTo>
                  <a:cubicBezTo>
                    <a:pt x="720" y="199"/>
                    <a:pt x="721" y="196"/>
                    <a:pt x="718" y="196"/>
                  </a:cubicBezTo>
                  <a:close/>
                  <a:moveTo>
                    <a:pt x="718" y="202"/>
                  </a:moveTo>
                  <a:lnTo>
                    <a:pt x="718" y="202"/>
                  </a:lnTo>
                  <a:cubicBezTo>
                    <a:pt x="718" y="202"/>
                    <a:pt x="718" y="202"/>
                    <a:pt x="717" y="202"/>
                  </a:cubicBezTo>
                  <a:lnTo>
                    <a:pt x="717" y="202"/>
                  </a:lnTo>
                  <a:cubicBezTo>
                    <a:pt x="718" y="202"/>
                    <a:pt x="718" y="202"/>
                    <a:pt x="718" y="202"/>
                  </a:cubicBezTo>
                  <a:lnTo>
                    <a:pt x="718" y="202"/>
                  </a:lnTo>
                  <a:close/>
                  <a:moveTo>
                    <a:pt x="2006" y="236"/>
                  </a:moveTo>
                  <a:lnTo>
                    <a:pt x="2007" y="238"/>
                  </a:lnTo>
                  <a:lnTo>
                    <a:pt x="2007" y="238"/>
                  </a:lnTo>
                  <a:cubicBezTo>
                    <a:pt x="2008" y="237"/>
                    <a:pt x="2007" y="236"/>
                    <a:pt x="2006" y="236"/>
                  </a:cubicBezTo>
                  <a:close/>
                  <a:moveTo>
                    <a:pt x="1983" y="224"/>
                  </a:moveTo>
                  <a:cubicBezTo>
                    <a:pt x="1981" y="230"/>
                    <a:pt x="1976" y="231"/>
                    <a:pt x="1972" y="231"/>
                  </a:cubicBezTo>
                  <a:cubicBezTo>
                    <a:pt x="1968" y="231"/>
                    <a:pt x="1964" y="230"/>
                    <a:pt x="1961" y="230"/>
                  </a:cubicBezTo>
                  <a:lnTo>
                    <a:pt x="1961" y="230"/>
                  </a:lnTo>
                  <a:cubicBezTo>
                    <a:pt x="1975" y="235"/>
                    <a:pt x="1994" y="248"/>
                    <a:pt x="2006" y="248"/>
                  </a:cubicBezTo>
                  <a:cubicBezTo>
                    <a:pt x="2008" y="248"/>
                    <a:pt x="2010" y="248"/>
                    <a:pt x="2011" y="247"/>
                  </a:cubicBezTo>
                  <a:lnTo>
                    <a:pt x="2007" y="238"/>
                  </a:lnTo>
                  <a:lnTo>
                    <a:pt x="2007" y="238"/>
                  </a:lnTo>
                  <a:cubicBezTo>
                    <a:pt x="2006" y="240"/>
                    <a:pt x="2002" y="243"/>
                    <a:pt x="1998" y="243"/>
                  </a:cubicBezTo>
                  <a:cubicBezTo>
                    <a:pt x="1997" y="243"/>
                    <a:pt x="1996" y="242"/>
                    <a:pt x="1995" y="241"/>
                  </a:cubicBezTo>
                  <a:cubicBezTo>
                    <a:pt x="1978" y="241"/>
                    <a:pt x="1983" y="230"/>
                    <a:pt x="1983" y="224"/>
                  </a:cubicBezTo>
                  <a:close/>
                  <a:moveTo>
                    <a:pt x="572" y="280"/>
                  </a:moveTo>
                  <a:lnTo>
                    <a:pt x="572" y="280"/>
                  </a:lnTo>
                  <a:cubicBezTo>
                    <a:pt x="571" y="281"/>
                    <a:pt x="571" y="282"/>
                    <a:pt x="570" y="283"/>
                  </a:cubicBezTo>
                  <a:lnTo>
                    <a:pt x="570" y="283"/>
                  </a:lnTo>
                  <a:cubicBezTo>
                    <a:pt x="571" y="282"/>
                    <a:pt x="571" y="281"/>
                    <a:pt x="572" y="280"/>
                  </a:cubicBezTo>
                  <a:close/>
                  <a:moveTo>
                    <a:pt x="522" y="303"/>
                  </a:moveTo>
                  <a:lnTo>
                    <a:pt x="516" y="314"/>
                  </a:lnTo>
                  <a:lnTo>
                    <a:pt x="516" y="314"/>
                  </a:lnTo>
                  <a:cubicBezTo>
                    <a:pt x="519" y="310"/>
                    <a:pt x="522" y="306"/>
                    <a:pt x="522" y="303"/>
                  </a:cubicBezTo>
                  <a:close/>
                  <a:moveTo>
                    <a:pt x="1922" y="314"/>
                  </a:moveTo>
                  <a:lnTo>
                    <a:pt x="1927" y="316"/>
                  </a:lnTo>
                  <a:lnTo>
                    <a:pt x="1927" y="316"/>
                  </a:lnTo>
                  <a:cubicBezTo>
                    <a:pt x="1926" y="315"/>
                    <a:pt x="1925" y="314"/>
                    <a:pt x="1922" y="314"/>
                  </a:cubicBezTo>
                  <a:close/>
                  <a:moveTo>
                    <a:pt x="1888" y="314"/>
                  </a:moveTo>
                  <a:cubicBezTo>
                    <a:pt x="1888" y="315"/>
                    <a:pt x="1888" y="317"/>
                    <a:pt x="1889" y="318"/>
                  </a:cubicBezTo>
                  <a:lnTo>
                    <a:pt x="1889" y="318"/>
                  </a:lnTo>
                  <a:cubicBezTo>
                    <a:pt x="1889" y="317"/>
                    <a:pt x="1889" y="316"/>
                    <a:pt x="1888" y="314"/>
                  </a:cubicBezTo>
                  <a:close/>
                  <a:moveTo>
                    <a:pt x="1927" y="316"/>
                  </a:moveTo>
                  <a:cubicBezTo>
                    <a:pt x="1930" y="319"/>
                    <a:pt x="1925" y="325"/>
                    <a:pt x="1916" y="325"/>
                  </a:cubicBezTo>
                  <a:cubicBezTo>
                    <a:pt x="1912" y="326"/>
                    <a:pt x="1908" y="327"/>
                    <a:pt x="1905" y="327"/>
                  </a:cubicBezTo>
                  <a:cubicBezTo>
                    <a:pt x="1895" y="327"/>
                    <a:pt x="1891" y="322"/>
                    <a:pt x="1889" y="318"/>
                  </a:cubicBezTo>
                  <a:lnTo>
                    <a:pt x="1889" y="318"/>
                  </a:lnTo>
                  <a:cubicBezTo>
                    <a:pt x="1888" y="325"/>
                    <a:pt x="1871" y="326"/>
                    <a:pt x="1866" y="331"/>
                  </a:cubicBezTo>
                  <a:cubicBezTo>
                    <a:pt x="1888" y="331"/>
                    <a:pt x="1927" y="331"/>
                    <a:pt x="1939" y="320"/>
                  </a:cubicBezTo>
                  <a:lnTo>
                    <a:pt x="1927" y="316"/>
                  </a:lnTo>
                  <a:close/>
                  <a:moveTo>
                    <a:pt x="597" y="384"/>
                  </a:moveTo>
                  <a:lnTo>
                    <a:pt x="597" y="384"/>
                  </a:lnTo>
                  <a:cubicBezTo>
                    <a:pt x="596" y="385"/>
                    <a:pt x="595" y="386"/>
                    <a:pt x="594" y="387"/>
                  </a:cubicBezTo>
                  <a:cubicBezTo>
                    <a:pt x="596" y="386"/>
                    <a:pt x="596" y="385"/>
                    <a:pt x="597" y="384"/>
                  </a:cubicBezTo>
                  <a:close/>
                  <a:moveTo>
                    <a:pt x="422" y="453"/>
                  </a:moveTo>
                  <a:cubicBezTo>
                    <a:pt x="422" y="453"/>
                    <a:pt x="422" y="453"/>
                    <a:pt x="421" y="454"/>
                  </a:cubicBezTo>
                  <a:cubicBezTo>
                    <a:pt x="421" y="455"/>
                    <a:pt x="421" y="455"/>
                    <a:pt x="421" y="456"/>
                  </a:cubicBezTo>
                  <a:lnTo>
                    <a:pt x="421" y="456"/>
                  </a:lnTo>
                  <a:cubicBezTo>
                    <a:pt x="422" y="454"/>
                    <a:pt x="423" y="453"/>
                    <a:pt x="422" y="453"/>
                  </a:cubicBezTo>
                  <a:close/>
                  <a:moveTo>
                    <a:pt x="421" y="456"/>
                  </a:moveTo>
                  <a:cubicBezTo>
                    <a:pt x="420" y="457"/>
                    <a:pt x="419" y="459"/>
                    <a:pt x="419" y="462"/>
                  </a:cubicBezTo>
                  <a:lnTo>
                    <a:pt x="419" y="462"/>
                  </a:lnTo>
                  <a:cubicBezTo>
                    <a:pt x="420" y="460"/>
                    <a:pt x="421" y="458"/>
                    <a:pt x="421" y="456"/>
                  </a:cubicBezTo>
                  <a:close/>
                  <a:moveTo>
                    <a:pt x="499" y="482"/>
                  </a:moveTo>
                  <a:lnTo>
                    <a:pt x="494" y="488"/>
                  </a:lnTo>
                  <a:cubicBezTo>
                    <a:pt x="494" y="488"/>
                    <a:pt x="494" y="493"/>
                    <a:pt x="494" y="499"/>
                  </a:cubicBezTo>
                  <a:cubicBezTo>
                    <a:pt x="494" y="493"/>
                    <a:pt x="505" y="488"/>
                    <a:pt x="499" y="482"/>
                  </a:cubicBezTo>
                  <a:close/>
                  <a:moveTo>
                    <a:pt x="986" y="499"/>
                  </a:moveTo>
                  <a:lnTo>
                    <a:pt x="986" y="499"/>
                  </a:lnTo>
                  <a:cubicBezTo>
                    <a:pt x="983" y="503"/>
                    <a:pt x="978" y="506"/>
                    <a:pt x="972" y="510"/>
                  </a:cubicBezTo>
                  <a:lnTo>
                    <a:pt x="972" y="510"/>
                  </a:lnTo>
                  <a:cubicBezTo>
                    <a:pt x="978" y="509"/>
                    <a:pt x="986" y="504"/>
                    <a:pt x="986" y="499"/>
                  </a:cubicBezTo>
                  <a:close/>
                  <a:moveTo>
                    <a:pt x="972" y="510"/>
                  </a:moveTo>
                  <a:cubicBezTo>
                    <a:pt x="971" y="510"/>
                    <a:pt x="970" y="510"/>
                    <a:pt x="970" y="510"/>
                  </a:cubicBezTo>
                  <a:cubicBezTo>
                    <a:pt x="970" y="510"/>
                    <a:pt x="970" y="511"/>
                    <a:pt x="970" y="511"/>
                  </a:cubicBezTo>
                  <a:lnTo>
                    <a:pt x="970" y="511"/>
                  </a:lnTo>
                  <a:cubicBezTo>
                    <a:pt x="971" y="511"/>
                    <a:pt x="972" y="510"/>
                    <a:pt x="972" y="510"/>
                  </a:cubicBezTo>
                  <a:close/>
                  <a:moveTo>
                    <a:pt x="1972" y="818"/>
                  </a:moveTo>
                  <a:lnTo>
                    <a:pt x="1972" y="818"/>
                  </a:lnTo>
                  <a:cubicBezTo>
                    <a:pt x="1970" y="820"/>
                    <a:pt x="1970" y="821"/>
                    <a:pt x="1970" y="822"/>
                  </a:cubicBezTo>
                  <a:lnTo>
                    <a:pt x="1970" y="822"/>
                  </a:lnTo>
                  <a:cubicBezTo>
                    <a:pt x="1971" y="821"/>
                    <a:pt x="1971" y="820"/>
                    <a:pt x="1972" y="818"/>
                  </a:cubicBezTo>
                  <a:close/>
                  <a:moveTo>
                    <a:pt x="1950" y="818"/>
                  </a:moveTo>
                  <a:cubicBezTo>
                    <a:pt x="1951" y="821"/>
                    <a:pt x="1952" y="823"/>
                    <a:pt x="1953" y="825"/>
                  </a:cubicBezTo>
                  <a:lnTo>
                    <a:pt x="1953" y="825"/>
                  </a:lnTo>
                  <a:cubicBezTo>
                    <a:pt x="1953" y="823"/>
                    <a:pt x="1952" y="821"/>
                    <a:pt x="1950" y="818"/>
                  </a:cubicBezTo>
                  <a:close/>
                  <a:moveTo>
                    <a:pt x="1614" y="891"/>
                  </a:moveTo>
                  <a:cubicBezTo>
                    <a:pt x="1614" y="896"/>
                    <a:pt x="1614" y="897"/>
                    <a:pt x="1618" y="897"/>
                  </a:cubicBezTo>
                  <a:lnTo>
                    <a:pt x="1618" y="897"/>
                  </a:lnTo>
                  <a:cubicBezTo>
                    <a:pt x="1617" y="894"/>
                    <a:pt x="1615" y="892"/>
                    <a:pt x="1614" y="891"/>
                  </a:cubicBezTo>
                  <a:close/>
                  <a:moveTo>
                    <a:pt x="1755" y="924"/>
                  </a:moveTo>
                  <a:lnTo>
                    <a:pt x="1755" y="924"/>
                  </a:lnTo>
                  <a:cubicBezTo>
                    <a:pt x="1757" y="924"/>
                    <a:pt x="1758" y="925"/>
                    <a:pt x="1759" y="925"/>
                  </a:cubicBezTo>
                  <a:cubicBezTo>
                    <a:pt x="1758" y="924"/>
                    <a:pt x="1757" y="924"/>
                    <a:pt x="1755" y="924"/>
                  </a:cubicBezTo>
                  <a:close/>
                  <a:moveTo>
                    <a:pt x="190" y="1050"/>
                  </a:moveTo>
                  <a:cubicBezTo>
                    <a:pt x="190" y="1051"/>
                    <a:pt x="191" y="1052"/>
                    <a:pt x="191" y="1053"/>
                  </a:cubicBezTo>
                  <a:cubicBezTo>
                    <a:pt x="191" y="1053"/>
                    <a:pt x="191" y="1052"/>
                    <a:pt x="190" y="1050"/>
                  </a:cubicBezTo>
                  <a:close/>
                  <a:moveTo>
                    <a:pt x="1358" y="1259"/>
                  </a:moveTo>
                  <a:cubicBezTo>
                    <a:pt x="1358" y="1259"/>
                    <a:pt x="1357" y="1260"/>
                    <a:pt x="1356" y="1261"/>
                  </a:cubicBezTo>
                  <a:cubicBezTo>
                    <a:pt x="1357" y="1260"/>
                    <a:pt x="1357" y="1259"/>
                    <a:pt x="1358" y="1259"/>
                  </a:cubicBezTo>
                  <a:close/>
                  <a:moveTo>
                    <a:pt x="1360" y="1290"/>
                  </a:moveTo>
                  <a:cubicBezTo>
                    <a:pt x="1362" y="1292"/>
                    <a:pt x="1362" y="1294"/>
                    <a:pt x="1362" y="1294"/>
                  </a:cubicBezTo>
                  <a:cubicBezTo>
                    <a:pt x="1362" y="1305"/>
                    <a:pt x="1356" y="1305"/>
                    <a:pt x="1356" y="1305"/>
                  </a:cubicBezTo>
                  <a:cubicBezTo>
                    <a:pt x="1356" y="1300"/>
                    <a:pt x="1356" y="1295"/>
                    <a:pt x="1360" y="1290"/>
                  </a:cubicBezTo>
                  <a:close/>
                  <a:moveTo>
                    <a:pt x="1239" y="1367"/>
                  </a:moveTo>
                  <a:cubicBezTo>
                    <a:pt x="1244" y="1367"/>
                    <a:pt x="1250" y="1367"/>
                    <a:pt x="1250" y="1373"/>
                  </a:cubicBezTo>
                  <a:cubicBezTo>
                    <a:pt x="1244" y="1373"/>
                    <a:pt x="1239" y="1384"/>
                    <a:pt x="1233" y="1395"/>
                  </a:cubicBezTo>
                  <a:cubicBezTo>
                    <a:pt x="1233" y="1384"/>
                    <a:pt x="1239" y="1378"/>
                    <a:pt x="1239" y="1367"/>
                  </a:cubicBezTo>
                  <a:close/>
                  <a:moveTo>
                    <a:pt x="500" y="1460"/>
                  </a:moveTo>
                  <a:cubicBezTo>
                    <a:pt x="499" y="1461"/>
                    <a:pt x="499" y="1461"/>
                    <a:pt x="499" y="1462"/>
                  </a:cubicBezTo>
                  <a:cubicBezTo>
                    <a:pt x="499" y="1462"/>
                    <a:pt x="500" y="1461"/>
                    <a:pt x="500" y="1460"/>
                  </a:cubicBezTo>
                  <a:close/>
                  <a:moveTo>
                    <a:pt x="482" y="1552"/>
                  </a:moveTo>
                  <a:lnTo>
                    <a:pt x="482" y="1552"/>
                  </a:lnTo>
                  <a:cubicBezTo>
                    <a:pt x="482" y="1553"/>
                    <a:pt x="483" y="1555"/>
                    <a:pt x="483" y="1557"/>
                  </a:cubicBezTo>
                  <a:lnTo>
                    <a:pt x="483" y="1557"/>
                  </a:lnTo>
                  <a:cubicBezTo>
                    <a:pt x="483" y="1555"/>
                    <a:pt x="483" y="1553"/>
                    <a:pt x="482" y="1552"/>
                  </a:cubicBezTo>
                  <a:close/>
                  <a:moveTo>
                    <a:pt x="572" y="1625"/>
                  </a:moveTo>
                  <a:cubicBezTo>
                    <a:pt x="572" y="1627"/>
                    <a:pt x="572" y="1629"/>
                    <a:pt x="572" y="1630"/>
                  </a:cubicBezTo>
                  <a:cubicBezTo>
                    <a:pt x="572" y="1628"/>
                    <a:pt x="572" y="1626"/>
                    <a:pt x="572" y="1625"/>
                  </a:cubicBezTo>
                  <a:close/>
                  <a:moveTo>
                    <a:pt x="471" y="1692"/>
                  </a:moveTo>
                  <a:cubicBezTo>
                    <a:pt x="472" y="1702"/>
                    <a:pt x="474" y="1706"/>
                    <a:pt x="476" y="1709"/>
                  </a:cubicBezTo>
                  <a:lnTo>
                    <a:pt x="476" y="1709"/>
                  </a:lnTo>
                  <a:cubicBezTo>
                    <a:pt x="475" y="1703"/>
                    <a:pt x="474" y="1697"/>
                    <a:pt x="471" y="1692"/>
                  </a:cubicBezTo>
                  <a:close/>
                  <a:moveTo>
                    <a:pt x="477" y="1805"/>
                  </a:moveTo>
                  <a:cubicBezTo>
                    <a:pt x="477" y="1806"/>
                    <a:pt x="477" y="1808"/>
                    <a:pt x="477" y="1809"/>
                  </a:cubicBezTo>
                  <a:cubicBezTo>
                    <a:pt x="477" y="1808"/>
                    <a:pt x="477" y="1806"/>
                    <a:pt x="477" y="1805"/>
                  </a:cubicBezTo>
                  <a:close/>
                  <a:moveTo>
                    <a:pt x="2023" y="2177"/>
                  </a:moveTo>
                  <a:lnTo>
                    <a:pt x="2023" y="2177"/>
                  </a:lnTo>
                  <a:cubicBezTo>
                    <a:pt x="2022" y="2180"/>
                    <a:pt x="2024" y="2180"/>
                    <a:pt x="2027" y="2180"/>
                  </a:cubicBezTo>
                  <a:cubicBezTo>
                    <a:pt x="2027" y="2180"/>
                    <a:pt x="2027" y="2180"/>
                    <a:pt x="2027" y="2180"/>
                  </a:cubicBezTo>
                  <a:lnTo>
                    <a:pt x="2027" y="2180"/>
                  </a:lnTo>
                  <a:lnTo>
                    <a:pt x="2034" y="2185"/>
                  </a:lnTo>
                  <a:cubicBezTo>
                    <a:pt x="2036" y="2181"/>
                    <a:pt x="2034" y="2180"/>
                    <a:pt x="2031" y="2180"/>
                  </a:cubicBezTo>
                  <a:cubicBezTo>
                    <a:pt x="2030" y="2180"/>
                    <a:pt x="2029" y="2180"/>
                    <a:pt x="2027" y="2180"/>
                  </a:cubicBezTo>
                  <a:lnTo>
                    <a:pt x="2027" y="2180"/>
                  </a:lnTo>
                  <a:lnTo>
                    <a:pt x="2023" y="2177"/>
                  </a:lnTo>
                  <a:close/>
                  <a:moveTo>
                    <a:pt x="2041" y="2184"/>
                  </a:moveTo>
                  <a:lnTo>
                    <a:pt x="2039" y="2185"/>
                  </a:lnTo>
                  <a:cubicBezTo>
                    <a:pt x="2040" y="2184"/>
                    <a:pt x="2040" y="2184"/>
                    <a:pt x="2041" y="2184"/>
                  </a:cubicBezTo>
                  <a:close/>
                  <a:moveTo>
                    <a:pt x="600" y="2191"/>
                  </a:moveTo>
                  <a:cubicBezTo>
                    <a:pt x="600" y="2197"/>
                    <a:pt x="600" y="2202"/>
                    <a:pt x="606" y="2207"/>
                  </a:cubicBezTo>
                  <a:cubicBezTo>
                    <a:pt x="604" y="2202"/>
                    <a:pt x="602" y="2196"/>
                    <a:pt x="600" y="2191"/>
                  </a:cubicBezTo>
                  <a:close/>
                  <a:moveTo>
                    <a:pt x="404" y="2465"/>
                  </a:moveTo>
                  <a:cubicBezTo>
                    <a:pt x="399" y="2465"/>
                    <a:pt x="398" y="2468"/>
                    <a:pt x="398" y="2471"/>
                  </a:cubicBezTo>
                  <a:lnTo>
                    <a:pt x="398" y="2471"/>
                  </a:lnTo>
                  <a:lnTo>
                    <a:pt x="404" y="2465"/>
                  </a:lnTo>
                  <a:close/>
                  <a:moveTo>
                    <a:pt x="1024" y="2600"/>
                  </a:moveTo>
                  <a:lnTo>
                    <a:pt x="1024" y="2600"/>
                  </a:lnTo>
                  <a:cubicBezTo>
                    <a:pt x="1027" y="2602"/>
                    <a:pt x="1029" y="2604"/>
                    <a:pt x="1031" y="2605"/>
                  </a:cubicBezTo>
                  <a:cubicBezTo>
                    <a:pt x="1029" y="2602"/>
                    <a:pt x="1026" y="2601"/>
                    <a:pt x="1024" y="2600"/>
                  </a:cubicBezTo>
                  <a:close/>
                  <a:moveTo>
                    <a:pt x="1205" y="2930"/>
                  </a:moveTo>
                  <a:cubicBezTo>
                    <a:pt x="1211" y="2935"/>
                    <a:pt x="1216" y="2935"/>
                    <a:pt x="1222" y="2935"/>
                  </a:cubicBezTo>
                  <a:cubicBezTo>
                    <a:pt x="1222" y="2941"/>
                    <a:pt x="1222" y="2941"/>
                    <a:pt x="1216" y="2941"/>
                  </a:cubicBezTo>
                  <a:cubicBezTo>
                    <a:pt x="1222" y="2941"/>
                    <a:pt x="1211" y="2935"/>
                    <a:pt x="1205" y="2930"/>
                  </a:cubicBezTo>
                  <a:close/>
                  <a:moveTo>
                    <a:pt x="1681" y="2885"/>
                  </a:moveTo>
                  <a:cubicBezTo>
                    <a:pt x="1681" y="2890"/>
                    <a:pt x="1687" y="2896"/>
                    <a:pt x="1692" y="2902"/>
                  </a:cubicBezTo>
                  <a:cubicBezTo>
                    <a:pt x="1675" y="2907"/>
                    <a:pt x="1647" y="2907"/>
                    <a:pt x="1631" y="2924"/>
                  </a:cubicBezTo>
                  <a:cubicBezTo>
                    <a:pt x="1631" y="2924"/>
                    <a:pt x="1625" y="2918"/>
                    <a:pt x="1625" y="2918"/>
                  </a:cubicBezTo>
                  <a:lnTo>
                    <a:pt x="1625" y="2918"/>
                  </a:lnTo>
                  <a:cubicBezTo>
                    <a:pt x="1631" y="2930"/>
                    <a:pt x="1631" y="2935"/>
                    <a:pt x="1636" y="2941"/>
                  </a:cubicBezTo>
                  <a:cubicBezTo>
                    <a:pt x="1628" y="2945"/>
                    <a:pt x="1621" y="2951"/>
                    <a:pt x="1615" y="2951"/>
                  </a:cubicBezTo>
                  <a:cubicBezTo>
                    <a:pt x="1612" y="2951"/>
                    <a:pt x="1610" y="2950"/>
                    <a:pt x="1608" y="2946"/>
                  </a:cubicBezTo>
                  <a:cubicBezTo>
                    <a:pt x="1619" y="2946"/>
                    <a:pt x="1614" y="2941"/>
                    <a:pt x="1619" y="2935"/>
                  </a:cubicBezTo>
                  <a:lnTo>
                    <a:pt x="1619" y="2935"/>
                  </a:lnTo>
                  <a:lnTo>
                    <a:pt x="1608" y="2941"/>
                  </a:lnTo>
                  <a:cubicBezTo>
                    <a:pt x="1597" y="2930"/>
                    <a:pt x="1625" y="2935"/>
                    <a:pt x="1619" y="2924"/>
                  </a:cubicBezTo>
                  <a:lnTo>
                    <a:pt x="1619" y="2924"/>
                  </a:lnTo>
                  <a:cubicBezTo>
                    <a:pt x="1603" y="2930"/>
                    <a:pt x="1580" y="2946"/>
                    <a:pt x="1563" y="2946"/>
                  </a:cubicBezTo>
                  <a:cubicBezTo>
                    <a:pt x="1558" y="2930"/>
                    <a:pt x="1597" y="2935"/>
                    <a:pt x="1575" y="2924"/>
                  </a:cubicBezTo>
                  <a:lnTo>
                    <a:pt x="1603" y="2924"/>
                  </a:lnTo>
                  <a:cubicBezTo>
                    <a:pt x="1594" y="2916"/>
                    <a:pt x="1594" y="2914"/>
                    <a:pt x="1596" y="2914"/>
                  </a:cubicBezTo>
                  <a:lnTo>
                    <a:pt x="1596" y="2914"/>
                  </a:lnTo>
                  <a:cubicBezTo>
                    <a:pt x="1597" y="2914"/>
                    <a:pt x="1599" y="2914"/>
                    <a:pt x="1600" y="2914"/>
                  </a:cubicBezTo>
                  <a:cubicBezTo>
                    <a:pt x="1602" y="2914"/>
                    <a:pt x="1603" y="2914"/>
                    <a:pt x="1603" y="2913"/>
                  </a:cubicBezTo>
                  <a:cubicBezTo>
                    <a:pt x="1608" y="2913"/>
                    <a:pt x="1614" y="2907"/>
                    <a:pt x="1614" y="2907"/>
                  </a:cubicBezTo>
                  <a:lnTo>
                    <a:pt x="1597" y="2907"/>
                  </a:lnTo>
                  <a:cubicBezTo>
                    <a:pt x="1619" y="2896"/>
                    <a:pt x="1647" y="2885"/>
                    <a:pt x="1681" y="2885"/>
                  </a:cubicBezTo>
                  <a:close/>
                  <a:moveTo>
                    <a:pt x="1292" y="3007"/>
                  </a:moveTo>
                  <a:cubicBezTo>
                    <a:pt x="1296" y="3007"/>
                    <a:pt x="1301" y="3009"/>
                    <a:pt x="1306" y="3014"/>
                  </a:cubicBezTo>
                  <a:lnTo>
                    <a:pt x="1278" y="3014"/>
                  </a:lnTo>
                  <a:cubicBezTo>
                    <a:pt x="1281" y="3010"/>
                    <a:pt x="1286" y="3007"/>
                    <a:pt x="1292" y="3007"/>
                  </a:cubicBezTo>
                  <a:close/>
                  <a:moveTo>
                    <a:pt x="1295" y="3025"/>
                  </a:moveTo>
                  <a:cubicBezTo>
                    <a:pt x="1295" y="3025"/>
                    <a:pt x="1295" y="3030"/>
                    <a:pt x="1295" y="3030"/>
                  </a:cubicBezTo>
                  <a:cubicBezTo>
                    <a:pt x="1283" y="3030"/>
                    <a:pt x="1283" y="3030"/>
                    <a:pt x="1283" y="3025"/>
                  </a:cubicBezTo>
                  <a:close/>
                  <a:moveTo>
                    <a:pt x="1451" y="0"/>
                  </a:moveTo>
                  <a:cubicBezTo>
                    <a:pt x="1432" y="0"/>
                    <a:pt x="1413" y="13"/>
                    <a:pt x="1390" y="13"/>
                  </a:cubicBezTo>
                  <a:cubicBezTo>
                    <a:pt x="1386" y="13"/>
                    <a:pt x="1383" y="12"/>
                    <a:pt x="1379" y="12"/>
                  </a:cubicBezTo>
                  <a:lnTo>
                    <a:pt x="1379" y="12"/>
                  </a:lnTo>
                  <a:cubicBezTo>
                    <a:pt x="1379" y="23"/>
                    <a:pt x="1401" y="45"/>
                    <a:pt x="1373" y="51"/>
                  </a:cubicBezTo>
                  <a:cubicBezTo>
                    <a:pt x="1373" y="46"/>
                    <a:pt x="1369" y="38"/>
                    <a:pt x="1374" y="32"/>
                  </a:cubicBezTo>
                  <a:lnTo>
                    <a:pt x="1374" y="32"/>
                  </a:lnTo>
                  <a:cubicBezTo>
                    <a:pt x="1370" y="34"/>
                    <a:pt x="1366" y="34"/>
                    <a:pt x="1362" y="34"/>
                  </a:cubicBezTo>
                  <a:lnTo>
                    <a:pt x="1373" y="23"/>
                  </a:lnTo>
                  <a:cubicBezTo>
                    <a:pt x="1371" y="22"/>
                    <a:pt x="1370" y="22"/>
                    <a:pt x="1369" y="22"/>
                  </a:cubicBezTo>
                  <a:cubicBezTo>
                    <a:pt x="1363" y="22"/>
                    <a:pt x="1366" y="34"/>
                    <a:pt x="1356" y="34"/>
                  </a:cubicBezTo>
                  <a:cubicBezTo>
                    <a:pt x="1356" y="23"/>
                    <a:pt x="1351" y="23"/>
                    <a:pt x="1351" y="17"/>
                  </a:cubicBezTo>
                  <a:lnTo>
                    <a:pt x="1351" y="17"/>
                  </a:lnTo>
                  <a:cubicBezTo>
                    <a:pt x="1351" y="17"/>
                    <a:pt x="1356" y="20"/>
                    <a:pt x="1359" y="20"/>
                  </a:cubicBezTo>
                  <a:cubicBezTo>
                    <a:pt x="1360" y="20"/>
                    <a:pt x="1362" y="19"/>
                    <a:pt x="1362" y="17"/>
                  </a:cubicBezTo>
                  <a:cubicBezTo>
                    <a:pt x="1351" y="17"/>
                    <a:pt x="1339" y="12"/>
                    <a:pt x="1334" y="6"/>
                  </a:cubicBezTo>
                  <a:cubicBezTo>
                    <a:pt x="1334" y="12"/>
                    <a:pt x="1334" y="17"/>
                    <a:pt x="1323" y="23"/>
                  </a:cubicBezTo>
                  <a:cubicBezTo>
                    <a:pt x="1300" y="23"/>
                    <a:pt x="1317" y="12"/>
                    <a:pt x="1300" y="6"/>
                  </a:cubicBezTo>
                  <a:cubicBezTo>
                    <a:pt x="1295" y="12"/>
                    <a:pt x="1283" y="6"/>
                    <a:pt x="1283" y="23"/>
                  </a:cubicBezTo>
                  <a:cubicBezTo>
                    <a:pt x="1278" y="23"/>
                    <a:pt x="1272" y="17"/>
                    <a:pt x="1272" y="12"/>
                  </a:cubicBezTo>
                  <a:cubicBezTo>
                    <a:pt x="1261" y="17"/>
                    <a:pt x="1216" y="23"/>
                    <a:pt x="1233" y="34"/>
                  </a:cubicBezTo>
                  <a:cubicBezTo>
                    <a:pt x="1199" y="56"/>
                    <a:pt x="1155" y="40"/>
                    <a:pt x="1115" y="56"/>
                  </a:cubicBezTo>
                  <a:lnTo>
                    <a:pt x="1115" y="51"/>
                  </a:lnTo>
                  <a:cubicBezTo>
                    <a:pt x="1093" y="62"/>
                    <a:pt x="1071" y="68"/>
                    <a:pt x="1054" y="84"/>
                  </a:cubicBezTo>
                  <a:cubicBezTo>
                    <a:pt x="1048" y="84"/>
                    <a:pt x="1037" y="79"/>
                    <a:pt x="1037" y="73"/>
                  </a:cubicBezTo>
                  <a:cubicBezTo>
                    <a:pt x="1026" y="84"/>
                    <a:pt x="1026" y="90"/>
                    <a:pt x="998" y="90"/>
                  </a:cubicBezTo>
                  <a:cubicBezTo>
                    <a:pt x="1002" y="84"/>
                    <a:pt x="1001" y="81"/>
                    <a:pt x="1000" y="81"/>
                  </a:cubicBezTo>
                  <a:lnTo>
                    <a:pt x="1000" y="81"/>
                  </a:lnTo>
                  <a:cubicBezTo>
                    <a:pt x="1001" y="81"/>
                    <a:pt x="1001" y="81"/>
                    <a:pt x="1002" y="81"/>
                  </a:cubicBezTo>
                  <a:cubicBezTo>
                    <a:pt x="1004" y="81"/>
                    <a:pt x="1007" y="80"/>
                    <a:pt x="1015" y="79"/>
                  </a:cubicBezTo>
                  <a:cubicBezTo>
                    <a:pt x="1007" y="79"/>
                    <a:pt x="1001" y="78"/>
                    <a:pt x="995" y="78"/>
                  </a:cubicBezTo>
                  <a:cubicBezTo>
                    <a:pt x="984" y="78"/>
                    <a:pt x="975" y="81"/>
                    <a:pt x="964" y="96"/>
                  </a:cubicBezTo>
                  <a:cubicBezTo>
                    <a:pt x="967" y="88"/>
                    <a:pt x="962" y="85"/>
                    <a:pt x="956" y="85"/>
                  </a:cubicBezTo>
                  <a:cubicBezTo>
                    <a:pt x="948" y="85"/>
                    <a:pt x="937" y="90"/>
                    <a:pt x="930" y="96"/>
                  </a:cubicBezTo>
                  <a:lnTo>
                    <a:pt x="953" y="96"/>
                  </a:lnTo>
                  <a:cubicBezTo>
                    <a:pt x="942" y="101"/>
                    <a:pt x="930" y="107"/>
                    <a:pt x="919" y="107"/>
                  </a:cubicBezTo>
                  <a:lnTo>
                    <a:pt x="919" y="90"/>
                  </a:lnTo>
                  <a:cubicBezTo>
                    <a:pt x="873" y="90"/>
                    <a:pt x="855" y="142"/>
                    <a:pt x="818" y="142"/>
                  </a:cubicBezTo>
                  <a:cubicBezTo>
                    <a:pt x="815" y="142"/>
                    <a:pt x="811" y="141"/>
                    <a:pt x="807" y="140"/>
                  </a:cubicBezTo>
                  <a:lnTo>
                    <a:pt x="807" y="140"/>
                  </a:lnTo>
                  <a:cubicBezTo>
                    <a:pt x="806" y="146"/>
                    <a:pt x="808" y="147"/>
                    <a:pt x="811" y="147"/>
                  </a:cubicBezTo>
                  <a:cubicBezTo>
                    <a:pt x="815" y="147"/>
                    <a:pt x="822" y="145"/>
                    <a:pt x="826" y="145"/>
                  </a:cubicBezTo>
                  <a:cubicBezTo>
                    <a:pt x="829" y="145"/>
                    <a:pt x="831" y="146"/>
                    <a:pt x="830" y="152"/>
                  </a:cubicBezTo>
                  <a:cubicBezTo>
                    <a:pt x="824" y="154"/>
                    <a:pt x="817" y="154"/>
                    <a:pt x="809" y="154"/>
                  </a:cubicBezTo>
                  <a:cubicBezTo>
                    <a:pt x="794" y="154"/>
                    <a:pt x="777" y="152"/>
                    <a:pt x="774" y="152"/>
                  </a:cubicBezTo>
                  <a:cubicBezTo>
                    <a:pt x="746" y="157"/>
                    <a:pt x="762" y="185"/>
                    <a:pt x="729" y="196"/>
                  </a:cubicBezTo>
                  <a:cubicBezTo>
                    <a:pt x="734" y="196"/>
                    <a:pt x="746" y="208"/>
                    <a:pt x="729" y="224"/>
                  </a:cubicBezTo>
                  <a:cubicBezTo>
                    <a:pt x="725" y="227"/>
                    <a:pt x="721" y="228"/>
                    <a:pt x="718" y="228"/>
                  </a:cubicBezTo>
                  <a:cubicBezTo>
                    <a:pt x="706" y="228"/>
                    <a:pt x="698" y="216"/>
                    <a:pt x="706" y="208"/>
                  </a:cubicBezTo>
                  <a:lnTo>
                    <a:pt x="712" y="208"/>
                  </a:lnTo>
                  <a:cubicBezTo>
                    <a:pt x="714" y="206"/>
                    <a:pt x="716" y="204"/>
                    <a:pt x="717" y="202"/>
                  </a:cubicBezTo>
                  <a:lnTo>
                    <a:pt x="717" y="202"/>
                  </a:lnTo>
                  <a:cubicBezTo>
                    <a:pt x="705" y="202"/>
                    <a:pt x="689" y="212"/>
                    <a:pt x="682" y="212"/>
                  </a:cubicBezTo>
                  <a:cubicBezTo>
                    <a:pt x="680" y="212"/>
                    <a:pt x="678" y="210"/>
                    <a:pt x="678" y="208"/>
                  </a:cubicBezTo>
                  <a:cubicBezTo>
                    <a:pt x="672" y="214"/>
                    <a:pt x="673" y="217"/>
                    <a:pt x="677" y="217"/>
                  </a:cubicBezTo>
                  <a:lnTo>
                    <a:pt x="677" y="217"/>
                  </a:lnTo>
                  <a:cubicBezTo>
                    <a:pt x="658" y="224"/>
                    <a:pt x="647" y="238"/>
                    <a:pt x="628" y="247"/>
                  </a:cubicBezTo>
                  <a:cubicBezTo>
                    <a:pt x="634" y="247"/>
                    <a:pt x="639" y="252"/>
                    <a:pt x="634" y="252"/>
                  </a:cubicBezTo>
                  <a:cubicBezTo>
                    <a:pt x="600" y="275"/>
                    <a:pt x="628" y="275"/>
                    <a:pt x="606" y="292"/>
                  </a:cubicBezTo>
                  <a:cubicBezTo>
                    <a:pt x="604" y="292"/>
                    <a:pt x="603" y="292"/>
                    <a:pt x="601" y="292"/>
                  </a:cubicBezTo>
                  <a:cubicBezTo>
                    <a:pt x="594" y="292"/>
                    <a:pt x="593" y="285"/>
                    <a:pt x="589" y="285"/>
                  </a:cubicBezTo>
                  <a:cubicBezTo>
                    <a:pt x="587" y="285"/>
                    <a:pt x="583" y="288"/>
                    <a:pt x="578" y="297"/>
                  </a:cubicBezTo>
                  <a:cubicBezTo>
                    <a:pt x="575" y="298"/>
                    <a:pt x="573" y="298"/>
                    <a:pt x="572" y="298"/>
                  </a:cubicBezTo>
                  <a:cubicBezTo>
                    <a:pt x="564" y="298"/>
                    <a:pt x="566" y="289"/>
                    <a:pt x="570" y="283"/>
                  </a:cubicBezTo>
                  <a:lnTo>
                    <a:pt x="570" y="283"/>
                  </a:lnTo>
                  <a:cubicBezTo>
                    <a:pt x="553" y="303"/>
                    <a:pt x="527" y="303"/>
                    <a:pt x="516" y="314"/>
                  </a:cubicBezTo>
                  <a:lnTo>
                    <a:pt x="516" y="314"/>
                  </a:lnTo>
                  <a:lnTo>
                    <a:pt x="516" y="314"/>
                  </a:lnTo>
                  <a:cubicBezTo>
                    <a:pt x="515" y="316"/>
                    <a:pt x="513" y="318"/>
                    <a:pt x="510" y="320"/>
                  </a:cubicBezTo>
                  <a:lnTo>
                    <a:pt x="522" y="320"/>
                  </a:lnTo>
                  <a:cubicBezTo>
                    <a:pt x="518" y="324"/>
                    <a:pt x="514" y="328"/>
                    <a:pt x="510" y="328"/>
                  </a:cubicBezTo>
                  <a:cubicBezTo>
                    <a:pt x="508" y="328"/>
                    <a:pt x="506" y="327"/>
                    <a:pt x="505" y="325"/>
                  </a:cubicBezTo>
                  <a:lnTo>
                    <a:pt x="505" y="325"/>
                  </a:lnTo>
                  <a:cubicBezTo>
                    <a:pt x="505" y="336"/>
                    <a:pt x="522" y="336"/>
                    <a:pt x="516" y="353"/>
                  </a:cubicBezTo>
                  <a:cubicBezTo>
                    <a:pt x="507" y="358"/>
                    <a:pt x="502" y="373"/>
                    <a:pt x="491" y="373"/>
                  </a:cubicBezTo>
                  <a:cubicBezTo>
                    <a:pt x="489" y="373"/>
                    <a:pt x="486" y="372"/>
                    <a:pt x="482" y="370"/>
                  </a:cubicBezTo>
                  <a:cubicBezTo>
                    <a:pt x="516" y="353"/>
                    <a:pt x="471" y="364"/>
                    <a:pt x="494" y="342"/>
                  </a:cubicBezTo>
                  <a:lnTo>
                    <a:pt x="494" y="342"/>
                  </a:lnTo>
                  <a:cubicBezTo>
                    <a:pt x="488" y="348"/>
                    <a:pt x="482" y="353"/>
                    <a:pt x="477" y="353"/>
                  </a:cubicBezTo>
                  <a:cubicBezTo>
                    <a:pt x="477" y="353"/>
                    <a:pt x="477" y="353"/>
                    <a:pt x="477" y="348"/>
                  </a:cubicBezTo>
                  <a:cubicBezTo>
                    <a:pt x="443" y="364"/>
                    <a:pt x="477" y="370"/>
                    <a:pt x="449" y="392"/>
                  </a:cubicBezTo>
                  <a:cubicBezTo>
                    <a:pt x="449" y="390"/>
                    <a:pt x="446" y="388"/>
                    <a:pt x="443" y="388"/>
                  </a:cubicBezTo>
                  <a:cubicBezTo>
                    <a:pt x="439" y="388"/>
                    <a:pt x="435" y="390"/>
                    <a:pt x="432" y="392"/>
                  </a:cubicBezTo>
                  <a:cubicBezTo>
                    <a:pt x="434" y="391"/>
                    <a:pt x="436" y="391"/>
                    <a:pt x="437" y="391"/>
                  </a:cubicBezTo>
                  <a:cubicBezTo>
                    <a:pt x="445" y="391"/>
                    <a:pt x="448" y="401"/>
                    <a:pt x="443" y="415"/>
                  </a:cubicBezTo>
                  <a:cubicBezTo>
                    <a:pt x="426" y="426"/>
                    <a:pt x="432" y="432"/>
                    <a:pt x="421" y="443"/>
                  </a:cubicBezTo>
                  <a:lnTo>
                    <a:pt x="432" y="432"/>
                  </a:lnTo>
                  <a:lnTo>
                    <a:pt x="432" y="432"/>
                  </a:lnTo>
                  <a:cubicBezTo>
                    <a:pt x="438" y="443"/>
                    <a:pt x="426" y="448"/>
                    <a:pt x="421" y="465"/>
                  </a:cubicBezTo>
                  <a:cubicBezTo>
                    <a:pt x="420" y="464"/>
                    <a:pt x="419" y="463"/>
                    <a:pt x="419" y="462"/>
                  </a:cubicBezTo>
                  <a:lnTo>
                    <a:pt x="419" y="462"/>
                  </a:lnTo>
                  <a:cubicBezTo>
                    <a:pt x="412" y="476"/>
                    <a:pt x="386" y="474"/>
                    <a:pt x="376" y="493"/>
                  </a:cubicBezTo>
                  <a:cubicBezTo>
                    <a:pt x="374" y="494"/>
                    <a:pt x="373" y="494"/>
                    <a:pt x="372" y="494"/>
                  </a:cubicBezTo>
                  <a:cubicBezTo>
                    <a:pt x="366" y="494"/>
                    <a:pt x="364" y="487"/>
                    <a:pt x="358" y="487"/>
                  </a:cubicBezTo>
                  <a:cubicBezTo>
                    <a:pt x="357" y="487"/>
                    <a:pt x="355" y="487"/>
                    <a:pt x="354" y="488"/>
                  </a:cubicBezTo>
                  <a:cubicBezTo>
                    <a:pt x="348" y="516"/>
                    <a:pt x="326" y="504"/>
                    <a:pt x="320" y="532"/>
                  </a:cubicBezTo>
                  <a:cubicBezTo>
                    <a:pt x="324" y="532"/>
                    <a:pt x="326" y="532"/>
                    <a:pt x="328" y="532"/>
                  </a:cubicBezTo>
                  <a:lnTo>
                    <a:pt x="328" y="532"/>
                  </a:lnTo>
                  <a:cubicBezTo>
                    <a:pt x="331" y="532"/>
                    <a:pt x="329" y="534"/>
                    <a:pt x="326" y="549"/>
                  </a:cubicBezTo>
                  <a:lnTo>
                    <a:pt x="348" y="510"/>
                  </a:lnTo>
                  <a:lnTo>
                    <a:pt x="342" y="544"/>
                  </a:lnTo>
                  <a:cubicBezTo>
                    <a:pt x="354" y="532"/>
                    <a:pt x="354" y="516"/>
                    <a:pt x="365" y="510"/>
                  </a:cubicBezTo>
                  <a:lnTo>
                    <a:pt x="365" y="510"/>
                  </a:lnTo>
                  <a:cubicBezTo>
                    <a:pt x="359" y="527"/>
                    <a:pt x="359" y="521"/>
                    <a:pt x="370" y="527"/>
                  </a:cubicBezTo>
                  <a:cubicBezTo>
                    <a:pt x="348" y="527"/>
                    <a:pt x="359" y="560"/>
                    <a:pt x="337" y="572"/>
                  </a:cubicBezTo>
                  <a:lnTo>
                    <a:pt x="314" y="555"/>
                  </a:lnTo>
                  <a:cubicBezTo>
                    <a:pt x="286" y="572"/>
                    <a:pt x="292" y="611"/>
                    <a:pt x="264" y="639"/>
                  </a:cubicBezTo>
                  <a:lnTo>
                    <a:pt x="275" y="628"/>
                  </a:lnTo>
                  <a:lnTo>
                    <a:pt x="275" y="628"/>
                  </a:lnTo>
                  <a:cubicBezTo>
                    <a:pt x="281" y="639"/>
                    <a:pt x="258" y="650"/>
                    <a:pt x="258" y="667"/>
                  </a:cubicBezTo>
                  <a:cubicBezTo>
                    <a:pt x="257" y="665"/>
                    <a:pt x="254" y="664"/>
                    <a:pt x="251" y="664"/>
                  </a:cubicBezTo>
                  <a:cubicBezTo>
                    <a:pt x="246" y="664"/>
                    <a:pt x="240" y="667"/>
                    <a:pt x="236" y="667"/>
                  </a:cubicBezTo>
                  <a:cubicBezTo>
                    <a:pt x="242" y="673"/>
                    <a:pt x="219" y="695"/>
                    <a:pt x="236" y="706"/>
                  </a:cubicBezTo>
                  <a:lnTo>
                    <a:pt x="214" y="717"/>
                  </a:lnTo>
                  <a:cubicBezTo>
                    <a:pt x="191" y="745"/>
                    <a:pt x="219" y="762"/>
                    <a:pt x="202" y="790"/>
                  </a:cubicBezTo>
                  <a:cubicBezTo>
                    <a:pt x="197" y="773"/>
                    <a:pt x="186" y="785"/>
                    <a:pt x="186" y="762"/>
                  </a:cubicBezTo>
                  <a:cubicBezTo>
                    <a:pt x="180" y="773"/>
                    <a:pt x="174" y="779"/>
                    <a:pt x="180" y="785"/>
                  </a:cubicBezTo>
                  <a:cubicBezTo>
                    <a:pt x="174" y="785"/>
                    <a:pt x="180" y="818"/>
                    <a:pt x="169" y="824"/>
                  </a:cubicBezTo>
                  <a:cubicBezTo>
                    <a:pt x="169" y="829"/>
                    <a:pt x="180" y="835"/>
                    <a:pt x="174" y="841"/>
                  </a:cubicBezTo>
                  <a:cubicBezTo>
                    <a:pt x="173" y="842"/>
                    <a:pt x="172" y="843"/>
                    <a:pt x="171" y="843"/>
                  </a:cubicBezTo>
                  <a:lnTo>
                    <a:pt x="171" y="843"/>
                  </a:lnTo>
                  <a:cubicBezTo>
                    <a:pt x="171" y="841"/>
                    <a:pt x="170" y="841"/>
                    <a:pt x="169" y="841"/>
                  </a:cubicBezTo>
                  <a:lnTo>
                    <a:pt x="169" y="841"/>
                  </a:lnTo>
                  <a:cubicBezTo>
                    <a:pt x="169" y="841"/>
                    <a:pt x="169" y="843"/>
                    <a:pt x="170" y="843"/>
                  </a:cubicBezTo>
                  <a:cubicBezTo>
                    <a:pt x="171" y="843"/>
                    <a:pt x="171" y="843"/>
                    <a:pt x="171" y="843"/>
                  </a:cubicBezTo>
                  <a:lnTo>
                    <a:pt x="171" y="843"/>
                  </a:lnTo>
                  <a:cubicBezTo>
                    <a:pt x="173" y="848"/>
                    <a:pt x="172" y="858"/>
                    <a:pt x="177" y="858"/>
                  </a:cubicBezTo>
                  <a:cubicBezTo>
                    <a:pt x="177" y="858"/>
                    <a:pt x="178" y="858"/>
                    <a:pt x="179" y="858"/>
                  </a:cubicBezTo>
                  <a:lnTo>
                    <a:pt x="179" y="858"/>
                  </a:lnTo>
                  <a:cubicBezTo>
                    <a:pt x="141" y="875"/>
                    <a:pt x="146" y="941"/>
                    <a:pt x="113" y="958"/>
                  </a:cubicBezTo>
                  <a:cubicBezTo>
                    <a:pt x="107" y="981"/>
                    <a:pt x="102" y="1009"/>
                    <a:pt x="96" y="1031"/>
                  </a:cubicBezTo>
                  <a:cubicBezTo>
                    <a:pt x="96" y="1025"/>
                    <a:pt x="96" y="1025"/>
                    <a:pt x="96" y="1025"/>
                  </a:cubicBezTo>
                  <a:lnTo>
                    <a:pt x="96" y="1025"/>
                  </a:lnTo>
                  <a:cubicBezTo>
                    <a:pt x="79" y="1048"/>
                    <a:pt x="118" y="1048"/>
                    <a:pt x="96" y="1076"/>
                  </a:cubicBezTo>
                  <a:cubicBezTo>
                    <a:pt x="93" y="1079"/>
                    <a:pt x="90" y="1081"/>
                    <a:pt x="89" y="1081"/>
                  </a:cubicBezTo>
                  <a:cubicBezTo>
                    <a:pt x="86" y="1081"/>
                    <a:pt x="91" y="1068"/>
                    <a:pt x="88" y="1068"/>
                  </a:cubicBezTo>
                  <a:lnTo>
                    <a:pt x="88" y="1068"/>
                  </a:lnTo>
                  <a:cubicBezTo>
                    <a:pt x="88" y="1068"/>
                    <a:pt x="86" y="1068"/>
                    <a:pt x="85" y="1070"/>
                  </a:cubicBezTo>
                  <a:cubicBezTo>
                    <a:pt x="83" y="1070"/>
                    <a:pt x="82" y="1070"/>
                    <a:pt x="80" y="1070"/>
                  </a:cubicBezTo>
                  <a:cubicBezTo>
                    <a:pt x="59" y="1070"/>
                    <a:pt x="78" y="1110"/>
                    <a:pt x="57" y="1126"/>
                  </a:cubicBezTo>
                  <a:lnTo>
                    <a:pt x="57" y="1121"/>
                  </a:lnTo>
                  <a:cubicBezTo>
                    <a:pt x="46" y="1132"/>
                    <a:pt x="57" y="1165"/>
                    <a:pt x="51" y="1188"/>
                  </a:cubicBezTo>
                  <a:lnTo>
                    <a:pt x="46" y="1188"/>
                  </a:lnTo>
                  <a:cubicBezTo>
                    <a:pt x="57" y="1210"/>
                    <a:pt x="51" y="1244"/>
                    <a:pt x="57" y="1272"/>
                  </a:cubicBezTo>
                  <a:cubicBezTo>
                    <a:pt x="50" y="1265"/>
                    <a:pt x="49" y="1262"/>
                    <a:pt x="48" y="1262"/>
                  </a:cubicBezTo>
                  <a:cubicBezTo>
                    <a:pt x="46" y="1262"/>
                    <a:pt x="45" y="1264"/>
                    <a:pt x="40" y="1266"/>
                  </a:cubicBezTo>
                  <a:cubicBezTo>
                    <a:pt x="40" y="1277"/>
                    <a:pt x="57" y="1261"/>
                    <a:pt x="57" y="1289"/>
                  </a:cubicBezTo>
                  <a:cubicBezTo>
                    <a:pt x="51" y="1294"/>
                    <a:pt x="46" y="1311"/>
                    <a:pt x="29" y="1311"/>
                  </a:cubicBezTo>
                  <a:lnTo>
                    <a:pt x="34" y="1289"/>
                  </a:lnTo>
                  <a:lnTo>
                    <a:pt x="34" y="1289"/>
                  </a:lnTo>
                  <a:cubicBezTo>
                    <a:pt x="12" y="1300"/>
                    <a:pt x="29" y="1317"/>
                    <a:pt x="23" y="1328"/>
                  </a:cubicBezTo>
                  <a:lnTo>
                    <a:pt x="18" y="1328"/>
                  </a:lnTo>
                  <a:cubicBezTo>
                    <a:pt x="18" y="1361"/>
                    <a:pt x="34" y="1361"/>
                    <a:pt x="29" y="1401"/>
                  </a:cubicBezTo>
                  <a:lnTo>
                    <a:pt x="34" y="1395"/>
                  </a:lnTo>
                  <a:lnTo>
                    <a:pt x="34" y="1395"/>
                  </a:lnTo>
                  <a:cubicBezTo>
                    <a:pt x="51" y="1417"/>
                    <a:pt x="23" y="1412"/>
                    <a:pt x="34" y="1434"/>
                  </a:cubicBezTo>
                  <a:lnTo>
                    <a:pt x="18" y="1440"/>
                  </a:lnTo>
                  <a:cubicBezTo>
                    <a:pt x="23" y="1451"/>
                    <a:pt x="34" y="1490"/>
                    <a:pt x="40" y="1513"/>
                  </a:cubicBezTo>
                  <a:cubicBezTo>
                    <a:pt x="23" y="1496"/>
                    <a:pt x="18" y="1468"/>
                    <a:pt x="12" y="1451"/>
                  </a:cubicBezTo>
                  <a:lnTo>
                    <a:pt x="12" y="1451"/>
                  </a:lnTo>
                  <a:cubicBezTo>
                    <a:pt x="12" y="1462"/>
                    <a:pt x="12" y="1496"/>
                    <a:pt x="18" y="1507"/>
                  </a:cubicBezTo>
                  <a:cubicBezTo>
                    <a:pt x="18" y="1501"/>
                    <a:pt x="12" y="1490"/>
                    <a:pt x="18" y="1485"/>
                  </a:cubicBezTo>
                  <a:cubicBezTo>
                    <a:pt x="29" y="1501"/>
                    <a:pt x="34" y="1524"/>
                    <a:pt x="34" y="1552"/>
                  </a:cubicBezTo>
                  <a:cubicBezTo>
                    <a:pt x="33" y="1552"/>
                    <a:pt x="32" y="1551"/>
                    <a:pt x="31" y="1551"/>
                  </a:cubicBezTo>
                  <a:cubicBezTo>
                    <a:pt x="3" y="1551"/>
                    <a:pt x="28" y="1620"/>
                    <a:pt x="1" y="1641"/>
                  </a:cubicBezTo>
                  <a:cubicBezTo>
                    <a:pt x="18" y="1686"/>
                    <a:pt x="1" y="1737"/>
                    <a:pt x="18" y="1793"/>
                  </a:cubicBezTo>
                  <a:cubicBezTo>
                    <a:pt x="24" y="1785"/>
                    <a:pt x="26" y="1782"/>
                    <a:pt x="28" y="1782"/>
                  </a:cubicBezTo>
                  <a:lnTo>
                    <a:pt x="28" y="1782"/>
                  </a:lnTo>
                  <a:cubicBezTo>
                    <a:pt x="31" y="1782"/>
                    <a:pt x="26" y="1799"/>
                    <a:pt x="41" y="1799"/>
                  </a:cubicBezTo>
                  <a:cubicBezTo>
                    <a:pt x="42" y="1799"/>
                    <a:pt x="44" y="1799"/>
                    <a:pt x="46" y="1798"/>
                  </a:cubicBezTo>
                  <a:cubicBezTo>
                    <a:pt x="51" y="1809"/>
                    <a:pt x="51" y="1815"/>
                    <a:pt x="51" y="1815"/>
                  </a:cubicBezTo>
                  <a:lnTo>
                    <a:pt x="40" y="1860"/>
                  </a:lnTo>
                  <a:cubicBezTo>
                    <a:pt x="39" y="1862"/>
                    <a:pt x="38" y="1863"/>
                    <a:pt x="37" y="1863"/>
                  </a:cubicBezTo>
                  <a:cubicBezTo>
                    <a:pt x="32" y="1863"/>
                    <a:pt x="28" y="1849"/>
                    <a:pt x="23" y="1849"/>
                  </a:cubicBezTo>
                  <a:lnTo>
                    <a:pt x="23" y="1849"/>
                  </a:lnTo>
                  <a:cubicBezTo>
                    <a:pt x="29" y="1877"/>
                    <a:pt x="12" y="1865"/>
                    <a:pt x="12" y="1882"/>
                  </a:cubicBezTo>
                  <a:cubicBezTo>
                    <a:pt x="13" y="1881"/>
                    <a:pt x="14" y="1881"/>
                    <a:pt x="14" y="1881"/>
                  </a:cubicBezTo>
                  <a:cubicBezTo>
                    <a:pt x="19" y="1881"/>
                    <a:pt x="23" y="1896"/>
                    <a:pt x="23" y="1910"/>
                  </a:cubicBezTo>
                  <a:cubicBezTo>
                    <a:pt x="29" y="1899"/>
                    <a:pt x="29" y="1893"/>
                    <a:pt x="34" y="1882"/>
                  </a:cubicBezTo>
                  <a:lnTo>
                    <a:pt x="34" y="1882"/>
                  </a:lnTo>
                  <a:cubicBezTo>
                    <a:pt x="57" y="1916"/>
                    <a:pt x="18" y="1921"/>
                    <a:pt x="46" y="1955"/>
                  </a:cubicBezTo>
                  <a:lnTo>
                    <a:pt x="29" y="1944"/>
                  </a:lnTo>
                  <a:lnTo>
                    <a:pt x="29" y="1944"/>
                  </a:lnTo>
                  <a:cubicBezTo>
                    <a:pt x="40" y="1966"/>
                    <a:pt x="51" y="2022"/>
                    <a:pt x="79" y="2033"/>
                  </a:cubicBezTo>
                  <a:cubicBezTo>
                    <a:pt x="75" y="2037"/>
                    <a:pt x="71" y="2041"/>
                    <a:pt x="67" y="2041"/>
                  </a:cubicBezTo>
                  <a:cubicBezTo>
                    <a:pt x="66" y="2041"/>
                    <a:pt x="64" y="2041"/>
                    <a:pt x="62" y="2039"/>
                  </a:cubicBezTo>
                  <a:lnTo>
                    <a:pt x="62" y="2039"/>
                  </a:lnTo>
                  <a:cubicBezTo>
                    <a:pt x="74" y="2084"/>
                    <a:pt x="124" y="2129"/>
                    <a:pt x="124" y="2173"/>
                  </a:cubicBezTo>
                  <a:lnTo>
                    <a:pt x="113" y="2173"/>
                  </a:lnTo>
                  <a:cubicBezTo>
                    <a:pt x="118" y="2179"/>
                    <a:pt x="135" y="2179"/>
                    <a:pt x="130" y="2196"/>
                  </a:cubicBezTo>
                  <a:lnTo>
                    <a:pt x="124" y="2196"/>
                  </a:lnTo>
                  <a:cubicBezTo>
                    <a:pt x="130" y="2201"/>
                    <a:pt x="146" y="2213"/>
                    <a:pt x="146" y="2229"/>
                  </a:cubicBezTo>
                  <a:lnTo>
                    <a:pt x="135" y="2224"/>
                  </a:lnTo>
                  <a:lnTo>
                    <a:pt x="135" y="2224"/>
                  </a:lnTo>
                  <a:cubicBezTo>
                    <a:pt x="146" y="2269"/>
                    <a:pt x="186" y="2280"/>
                    <a:pt x="202" y="2313"/>
                  </a:cubicBezTo>
                  <a:cubicBezTo>
                    <a:pt x="186" y="2325"/>
                    <a:pt x="197" y="2358"/>
                    <a:pt x="202" y="2375"/>
                  </a:cubicBezTo>
                  <a:cubicBezTo>
                    <a:pt x="230" y="2425"/>
                    <a:pt x="264" y="2448"/>
                    <a:pt x="298" y="2487"/>
                  </a:cubicBezTo>
                  <a:cubicBezTo>
                    <a:pt x="303" y="2526"/>
                    <a:pt x="359" y="2582"/>
                    <a:pt x="382" y="2627"/>
                  </a:cubicBezTo>
                  <a:cubicBezTo>
                    <a:pt x="382" y="2624"/>
                    <a:pt x="384" y="2623"/>
                    <a:pt x="389" y="2623"/>
                  </a:cubicBezTo>
                  <a:cubicBezTo>
                    <a:pt x="393" y="2623"/>
                    <a:pt x="398" y="2624"/>
                    <a:pt x="404" y="2627"/>
                  </a:cubicBezTo>
                  <a:cubicBezTo>
                    <a:pt x="410" y="2638"/>
                    <a:pt x="438" y="2638"/>
                    <a:pt x="421" y="2650"/>
                  </a:cubicBezTo>
                  <a:cubicBezTo>
                    <a:pt x="410" y="2666"/>
                    <a:pt x="432" y="2683"/>
                    <a:pt x="449" y="2694"/>
                  </a:cubicBezTo>
                  <a:lnTo>
                    <a:pt x="466" y="2683"/>
                  </a:lnTo>
                  <a:cubicBezTo>
                    <a:pt x="477" y="2745"/>
                    <a:pt x="578" y="2756"/>
                    <a:pt x="578" y="2801"/>
                  </a:cubicBezTo>
                  <a:cubicBezTo>
                    <a:pt x="594" y="2801"/>
                    <a:pt x="606" y="2812"/>
                    <a:pt x="617" y="2812"/>
                  </a:cubicBezTo>
                  <a:lnTo>
                    <a:pt x="611" y="2823"/>
                  </a:lnTo>
                  <a:cubicBezTo>
                    <a:pt x="639" y="2840"/>
                    <a:pt x="650" y="2851"/>
                    <a:pt x="690" y="2874"/>
                  </a:cubicBezTo>
                  <a:lnTo>
                    <a:pt x="678" y="2879"/>
                  </a:lnTo>
                  <a:cubicBezTo>
                    <a:pt x="682" y="2881"/>
                    <a:pt x="685" y="2881"/>
                    <a:pt x="688" y="2881"/>
                  </a:cubicBezTo>
                  <a:cubicBezTo>
                    <a:pt x="704" y="2881"/>
                    <a:pt x="720" y="2866"/>
                    <a:pt x="736" y="2866"/>
                  </a:cubicBezTo>
                  <a:cubicBezTo>
                    <a:pt x="739" y="2866"/>
                    <a:pt x="742" y="2866"/>
                    <a:pt x="746" y="2868"/>
                  </a:cubicBezTo>
                  <a:lnTo>
                    <a:pt x="740" y="2885"/>
                  </a:lnTo>
                  <a:cubicBezTo>
                    <a:pt x="777" y="2900"/>
                    <a:pt x="804" y="2936"/>
                    <a:pt x="848" y="2936"/>
                  </a:cubicBezTo>
                  <a:cubicBezTo>
                    <a:pt x="851" y="2936"/>
                    <a:pt x="853" y="2936"/>
                    <a:pt x="856" y="2935"/>
                  </a:cubicBezTo>
                  <a:lnTo>
                    <a:pt x="856" y="2935"/>
                  </a:lnTo>
                  <a:cubicBezTo>
                    <a:pt x="852" y="2936"/>
                    <a:pt x="852" y="2941"/>
                    <a:pt x="846" y="2941"/>
                  </a:cubicBezTo>
                  <a:cubicBezTo>
                    <a:pt x="858" y="2945"/>
                    <a:pt x="888" y="2963"/>
                    <a:pt x="903" y="2963"/>
                  </a:cubicBezTo>
                  <a:cubicBezTo>
                    <a:pt x="908" y="2963"/>
                    <a:pt x="912" y="2961"/>
                    <a:pt x="913" y="2956"/>
                  </a:cubicBezTo>
                  <a:lnTo>
                    <a:pt x="913" y="2956"/>
                  </a:lnTo>
                  <a:cubicBezTo>
                    <a:pt x="915" y="2963"/>
                    <a:pt x="928" y="2964"/>
                    <a:pt x="942" y="2964"/>
                  </a:cubicBezTo>
                  <a:cubicBezTo>
                    <a:pt x="954" y="2964"/>
                    <a:pt x="966" y="2963"/>
                    <a:pt x="975" y="2963"/>
                  </a:cubicBezTo>
                  <a:lnTo>
                    <a:pt x="970" y="2974"/>
                  </a:lnTo>
                  <a:cubicBezTo>
                    <a:pt x="986" y="2966"/>
                    <a:pt x="990" y="2961"/>
                    <a:pt x="1003" y="2961"/>
                  </a:cubicBezTo>
                  <a:cubicBezTo>
                    <a:pt x="1007" y="2961"/>
                    <a:pt x="1013" y="2962"/>
                    <a:pt x="1020" y="2963"/>
                  </a:cubicBezTo>
                  <a:cubicBezTo>
                    <a:pt x="1025" y="2963"/>
                    <a:pt x="1025" y="2970"/>
                    <a:pt x="1020" y="2970"/>
                  </a:cubicBezTo>
                  <a:cubicBezTo>
                    <a:pt x="1019" y="2970"/>
                    <a:pt x="1017" y="2970"/>
                    <a:pt x="1015" y="2969"/>
                  </a:cubicBezTo>
                  <a:lnTo>
                    <a:pt x="1015" y="2969"/>
                  </a:lnTo>
                  <a:cubicBezTo>
                    <a:pt x="1019" y="2971"/>
                    <a:pt x="1023" y="2972"/>
                    <a:pt x="1026" y="2972"/>
                  </a:cubicBezTo>
                  <a:cubicBezTo>
                    <a:pt x="1034" y="2972"/>
                    <a:pt x="1038" y="2968"/>
                    <a:pt x="1044" y="2968"/>
                  </a:cubicBezTo>
                  <a:cubicBezTo>
                    <a:pt x="1048" y="2968"/>
                    <a:pt x="1053" y="2969"/>
                    <a:pt x="1059" y="2974"/>
                  </a:cubicBezTo>
                  <a:lnTo>
                    <a:pt x="1048" y="2980"/>
                  </a:lnTo>
                  <a:cubicBezTo>
                    <a:pt x="1053" y="2982"/>
                    <a:pt x="1057" y="2982"/>
                    <a:pt x="1059" y="2982"/>
                  </a:cubicBezTo>
                  <a:cubicBezTo>
                    <a:pt x="1066" y="2982"/>
                    <a:pt x="1068" y="2978"/>
                    <a:pt x="1076" y="2974"/>
                  </a:cubicBezTo>
                  <a:cubicBezTo>
                    <a:pt x="1079" y="2973"/>
                    <a:pt x="1082" y="2973"/>
                    <a:pt x="1086" y="2973"/>
                  </a:cubicBezTo>
                  <a:cubicBezTo>
                    <a:pt x="1101" y="2973"/>
                    <a:pt x="1116" y="2982"/>
                    <a:pt x="1121" y="2991"/>
                  </a:cubicBezTo>
                  <a:cubicBezTo>
                    <a:pt x="1121" y="2987"/>
                    <a:pt x="1129" y="2983"/>
                    <a:pt x="1138" y="2983"/>
                  </a:cubicBezTo>
                  <a:cubicBezTo>
                    <a:pt x="1142" y="2983"/>
                    <a:pt x="1146" y="2984"/>
                    <a:pt x="1149" y="2986"/>
                  </a:cubicBezTo>
                  <a:cubicBezTo>
                    <a:pt x="1149" y="2991"/>
                    <a:pt x="1143" y="2991"/>
                    <a:pt x="1143" y="2991"/>
                  </a:cubicBezTo>
                  <a:cubicBezTo>
                    <a:pt x="1154" y="2996"/>
                    <a:pt x="1163" y="2998"/>
                    <a:pt x="1170" y="2998"/>
                  </a:cubicBezTo>
                  <a:cubicBezTo>
                    <a:pt x="1180" y="2998"/>
                    <a:pt x="1188" y="2996"/>
                    <a:pt x="1196" y="2996"/>
                  </a:cubicBezTo>
                  <a:cubicBezTo>
                    <a:pt x="1203" y="2996"/>
                    <a:pt x="1209" y="2997"/>
                    <a:pt x="1216" y="3002"/>
                  </a:cubicBezTo>
                  <a:cubicBezTo>
                    <a:pt x="1216" y="3002"/>
                    <a:pt x="1216" y="3008"/>
                    <a:pt x="1222" y="3008"/>
                  </a:cubicBezTo>
                  <a:cubicBezTo>
                    <a:pt x="1194" y="3008"/>
                    <a:pt x="1171" y="3002"/>
                    <a:pt x="1171" y="3002"/>
                  </a:cubicBezTo>
                  <a:lnTo>
                    <a:pt x="1171" y="3002"/>
                  </a:lnTo>
                  <a:cubicBezTo>
                    <a:pt x="1171" y="3014"/>
                    <a:pt x="1194" y="3019"/>
                    <a:pt x="1171" y="3030"/>
                  </a:cubicBezTo>
                  <a:cubicBezTo>
                    <a:pt x="1188" y="3026"/>
                    <a:pt x="1212" y="3015"/>
                    <a:pt x="1232" y="3015"/>
                  </a:cubicBezTo>
                  <a:cubicBezTo>
                    <a:pt x="1238" y="3015"/>
                    <a:pt x="1244" y="3016"/>
                    <a:pt x="1250" y="3019"/>
                  </a:cubicBezTo>
                  <a:lnTo>
                    <a:pt x="1250" y="3025"/>
                  </a:lnTo>
                  <a:cubicBezTo>
                    <a:pt x="1250" y="3025"/>
                    <a:pt x="1255" y="3025"/>
                    <a:pt x="1261" y="3019"/>
                  </a:cubicBezTo>
                  <a:cubicBezTo>
                    <a:pt x="1267" y="3025"/>
                    <a:pt x="1272" y="3025"/>
                    <a:pt x="1278" y="3025"/>
                  </a:cubicBezTo>
                  <a:cubicBezTo>
                    <a:pt x="1283" y="3036"/>
                    <a:pt x="1306" y="3036"/>
                    <a:pt x="1317" y="3036"/>
                  </a:cubicBezTo>
                  <a:cubicBezTo>
                    <a:pt x="1317" y="3025"/>
                    <a:pt x="1334" y="3025"/>
                    <a:pt x="1317" y="3014"/>
                  </a:cubicBezTo>
                  <a:lnTo>
                    <a:pt x="1306" y="3014"/>
                  </a:lnTo>
                  <a:cubicBezTo>
                    <a:pt x="1311" y="3002"/>
                    <a:pt x="1323" y="2997"/>
                    <a:pt x="1323" y="2991"/>
                  </a:cubicBezTo>
                  <a:cubicBezTo>
                    <a:pt x="1339" y="3008"/>
                    <a:pt x="1367" y="3019"/>
                    <a:pt x="1373" y="3030"/>
                  </a:cubicBezTo>
                  <a:cubicBezTo>
                    <a:pt x="1407" y="3025"/>
                    <a:pt x="1451" y="3025"/>
                    <a:pt x="1474" y="3002"/>
                  </a:cubicBezTo>
                  <a:cubicBezTo>
                    <a:pt x="1476" y="3001"/>
                    <a:pt x="1478" y="3001"/>
                    <a:pt x="1479" y="3001"/>
                  </a:cubicBezTo>
                  <a:cubicBezTo>
                    <a:pt x="1485" y="3001"/>
                    <a:pt x="1486" y="3008"/>
                    <a:pt x="1491" y="3008"/>
                  </a:cubicBezTo>
                  <a:cubicBezTo>
                    <a:pt x="1485" y="3014"/>
                    <a:pt x="1479" y="3014"/>
                    <a:pt x="1474" y="3019"/>
                  </a:cubicBezTo>
                  <a:cubicBezTo>
                    <a:pt x="1491" y="3008"/>
                    <a:pt x="1530" y="3014"/>
                    <a:pt x="1535" y="2991"/>
                  </a:cubicBezTo>
                  <a:lnTo>
                    <a:pt x="1535" y="2991"/>
                  </a:lnTo>
                  <a:cubicBezTo>
                    <a:pt x="1558" y="3002"/>
                    <a:pt x="1524" y="3008"/>
                    <a:pt x="1558" y="3008"/>
                  </a:cubicBezTo>
                  <a:lnTo>
                    <a:pt x="1552" y="3014"/>
                  </a:lnTo>
                  <a:cubicBezTo>
                    <a:pt x="1559" y="3015"/>
                    <a:pt x="1566" y="3016"/>
                    <a:pt x="1572" y="3016"/>
                  </a:cubicBezTo>
                  <a:cubicBezTo>
                    <a:pt x="1619" y="3016"/>
                    <a:pt x="1650" y="2976"/>
                    <a:pt x="1702" y="2976"/>
                  </a:cubicBezTo>
                  <a:cubicBezTo>
                    <a:pt x="1711" y="2976"/>
                    <a:pt x="1721" y="2977"/>
                    <a:pt x="1731" y="2980"/>
                  </a:cubicBezTo>
                  <a:cubicBezTo>
                    <a:pt x="1726" y="2974"/>
                    <a:pt x="1720" y="2974"/>
                    <a:pt x="1720" y="2974"/>
                  </a:cubicBezTo>
                  <a:cubicBezTo>
                    <a:pt x="1810" y="2974"/>
                    <a:pt x="1888" y="2924"/>
                    <a:pt x="1972" y="2924"/>
                  </a:cubicBezTo>
                  <a:cubicBezTo>
                    <a:pt x="1995" y="2918"/>
                    <a:pt x="1995" y="2907"/>
                    <a:pt x="2006" y="2896"/>
                  </a:cubicBezTo>
                  <a:lnTo>
                    <a:pt x="2011" y="2907"/>
                  </a:lnTo>
                  <a:lnTo>
                    <a:pt x="2034" y="2885"/>
                  </a:lnTo>
                  <a:cubicBezTo>
                    <a:pt x="2045" y="2874"/>
                    <a:pt x="2059" y="2874"/>
                    <a:pt x="2074" y="2874"/>
                  </a:cubicBezTo>
                  <a:cubicBezTo>
                    <a:pt x="2090" y="2874"/>
                    <a:pt x="2107" y="2874"/>
                    <a:pt x="2123" y="2862"/>
                  </a:cubicBezTo>
                  <a:cubicBezTo>
                    <a:pt x="2135" y="2862"/>
                    <a:pt x="2129" y="2874"/>
                    <a:pt x="2151" y="2874"/>
                  </a:cubicBezTo>
                  <a:cubicBezTo>
                    <a:pt x="2140" y="2862"/>
                    <a:pt x="2157" y="2857"/>
                    <a:pt x="2185" y="2851"/>
                  </a:cubicBezTo>
                  <a:lnTo>
                    <a:pt x="2146" y="2846"/>
                  </a:lnTo>
                  <a:cubicBezTo>
                    <a:pt x="2162" y="2837"/>
                    <a:pt x="2173" y="2835"/>
                    <a:pt x="2183" y="2835"/>
                  </a:cubicBezTo>
                  <a:cubicBezTo>
                    <a:pt x="2192" y="2835"/>
                    <a:pt x="2200" y="2836"/>
                    <a:pt x="2209" y="2836"/>
                  </a:cubicBezTo>
                  <a:cubicBezTo>
                    <a:pt x="2221" y="2836"/>
                    <a:pt x="2236" y="2833"/>
                    <a:pt x="2258" y="2818"/>
                  </a:cubicBezTo>
                  <a:lnTo>
                    <a:pt x="2258" y="2818"/>
                  </a:lnTo>
                  <a:lnTo>
                    <a:pt x="2241" y="2834"/>
                  </a:lnTo>
                  <a:cubicBezTo>
                    <a:pt x="2252" y="2823"/>
                    <a:pt x="2280" y="2812"/>
                    <a:pt x="2308" y="2790"/>
                  </a:cubicBezTo>
                  <a:cubicBezTo>
                    <a:pt x="2342" y="2762"/>
                    <a:pt x="2359" y="2717"/>
                    <a:pt x="2353" y="2700"/>
                  </a:cubicBezTo>
                  <a:cubicBezTo>
                    <a:pt x="2353" y="2697"/>
                    <a:pt x="2356" y="2694"/>
                    <a:pt x="2359" y="2694"/>
                  </a:cubicBezTo>
                  <a:cubicBezTo>
                    <a:pt x="2361" y="2694"/>
                    <a:pt x="2364" y="2697"/>
                    <a:pt x="2364" y="2706"/>
                  </a:cubicBezTo>
                  <a:cubicBezTo>
                    <a:pt x="2392" y="2610"/>
                    <a:pt x="2336" y="2532"/>
                    <a:pt x="2342" y="2476"/>
                  </a:cubicBezTo>
                  <a:lnTo>
                    <a:pt x="2347" y="2476"/>
                  </a:lnTo>
                  <a:cubicBezTo>
                    <a:pt x="2342" y="2465"/>
                    <a:pt x="2331" y="2459"/>
                    <a:pt x="2331" y="2442"/>
                  </a:cubicBezTo>
                  <a:cubicBezTo>
                    <a:pt x="2336" y="2442"/>
                    <a:pt x="2342" y="2442"/>
                    <a:pt x="2336" y="2437"/>
                  </a:cubicBezTo>
                  <a:cubicBezTo>
                    <a:pt x="2336" y="2431"/>
                    <a:pt x="2319" y="2409"/>
                    <a:pt x="2314" y="2392"/>
                  </a:cubicBezTo>
                  <a:lnTo>
                    <a:pt x="2314" y="2392"/>
                  </a:lnTo>
                  <a:lnTo>
                    <a:pt x="2325" y="2403"/>
                  </a:lnTo>
                  <a:cubicBezTo>
                    <a:pt x="2314" y="2336"/>
                    <a:pt x="2275" y="2313"/>
                    <a:pt x="2252" y="2263"/>
                  </a:cubicBezTo>
                  <a:cubicBezTo>
                    <a:pt x="2269" y="2252"/>
                    <a:pt x="2258" y="2201"/>
                    <a:pt x="2252" y="2179"/>
                  </a:cubicBezTo>
                  <a:cubicBezTo>
                    <a:pt x="2247" y="2162"/>
                    <a:pt x="2241" y="2151"/>
                    <a:pt x="2235" y="2145"/>
                  </a:cubicBezTo>
                  <a:lnTo>
                    <a:pt x="2230" y="2129"/>
                  </a:lnTo>
                  <a:cubicBezTo>
                    <a:pt x="2224" y="2117"/>
                    <a:pt x="2219" y="2106"/>
                    <a:pt x="2219" y="2101"/>
                  </a:cubicBezTo>
                  <a:cubicBezTo>
                    <a:pt x="2196" y="2067"/>
                    <a:pt x="2163" y="2039"/>
                    <a:pt x="2129" y="2039"/>
                  </a:cubicBezTo>
                  <a:cubicBezTo>
                    <a:pt x="2095" y="2039"/>
                    <a:pt x="2067" y="2056"/>
                    <a:pt x="2045" y="2073"/>
                  </a:cubicBezTo>
                  <a:cubicBezTo>
                    <a:pt x="1995" y="2078"/>
                    <a:pt x="1911" y="2123"/>
                    <a:pt x="1843" y="2123"/>
                  </a:cubicBezTo>
                  <a:cubicBezTo>
                    <a:pt x="1855" y="2123"/>
                    <a:pt x="1849" y="2140"/>
                    <a:pt x="1838" y="2145"/>
                  </a:cubicBezTo>
                  <a:cubicBezTo>
                    <a:pt x="1836" y="2145"/>
                    <a:pt x="1835" y="2145"/>
                    <a:pt x="1833" y="2145"/>
                  </a:cubicBezTo>
                  <a:cubicBezTo>
                    <a:pt x="1821" y="2145"/>
                    <a:pt x="1807" y="2154"/>
                    <a:pt x="1799" y="2154"/>
                  </a:cubicBezTo>
                  <a:cubicBezTo>
                    <a:pt x="1795" y="2154"/>
                    <a:pt x="1793" y="2152"/>
                    <a:pt x="1793" y="2145"/>
                  </a:cubicBezTo>
                  <a:lnTo>
                    <a:pt x="1799" y="2145"/>
                  </a:lnTo>
                  <a:cubicBezTo>
                    <a:pt x="1793" y="2137"/>
                    <a:pt x="1783" y="2134"/>
                    <a:pt x="1771" y="2134"/>
                  </a:cubicBezTo>
                  <a:cubicBezTo>
                    <a:pt x="1759" y="2134"/>
                    <a:pt x="1745" y="2137"/>
                    <a:pt x="1731" y="2140"/>
                  </a:cubicBezTo>
                  <a:lnTo>
                    <a:pt x="1731" y="2162"/>
                  </a:lnTo>
                  <a:cubicBezTo>
                    <a:pt x="1698" y="2145"/>
                    <a:pt x="1653" y="2145"/>
                    <a:pt x="1619" y="2140"/>
                  </a:cubicBezTo>
                  <a:cubicBezTo>
                    <a:pt x="1580" y="2140"/>
                    <a:pt x="1547" y="2134"/>
                    <a:pt x="1535" y="2112"/>
                  </a:cubicBezTo>
                  <a:cubicBezTo>
                    <a:pt x="1519" y="2112"/>
                    <a:pt x="1502" y="2106"/>
                    <a:pt x="1485" y="2101"/>
                  </a:cubicBezTo>
                  <a:lnTo>
                    <a:pt x="1491" y="2089"/>
                  </a:lnTo>
                  <a:cubicBezTo>
                    <a:pt x="1457" y="2067"/>
                    <a:pt x="1440" y="2056"/>
                    <a:pt x="1401" y="2028"/>
                  </a:cubicBezTo>
                  <a:lnTo>
                    <a:pt x="1418" y="2028"/>
                  </a:lnTo>
                  <a:cubicBezTo>
                    <a:pt x="1395" y="2011"/>
                    <a:pt x="1367" y="2028"/>
                    <a:pt x="1345" y="2005"/>
                  </a:cubicBezTo>
                  <a:lnTo>
                    <a:pt x="1356" y="1989"/>
                  </a:lnTo>
                  <a:cubicBezTo>
                    <a:pt x="1328" y="1949"/>
                    <a:pt x="1317" y="1899"/>
                    <a:pt x="1289" y="1854"/>
                  </a:cubicBezTo>
                  <a:lnTo>
                    <a:pt x="1289" y="1854"/>
                  </a:lnTo>
                  <a:cubicBezTo>
                    <a:pt x="1289" y="1854"/>
                    <a:pt x="1295" y="1854"/>
                    <a:pt x="1300" y="1865"/>
                  </a:cubicBezTo>
                  <a:cubicBezTo>
                    <a:pt x="1295" y="1840"/>
                    <a:pt x="1290" y="1784"/>
                    <a:pt x="1273" y="1784"/>
                  </a:cubicBezTo>
                  <a:cubicBezTo>
                    <a:pt x="1272" y="1784"/>
                    <a:pt x="1271" y="1785"/>
                    <a:pt x="1269" y="1785"/>
                  </a:cubicBezTo>
                  <a:lnTo>
                    <a:pt x="1269" y="1785"/>
                  </a:lnTo>
                  <a:cubicBezTo>
                    <a:pt x="1280" y="1775"/>
                    <a:pt x="1260" y="1729"/>
                    <a:pt x="1250" y="1703"/>
                  </a:cubicBezTo>
                  <a:lnTo>
                    <a:pt x="1250" y="1703"/>
                  </a:lnTo>
                  <a:lnTo>
                    <a:pt x="1267" y="1709"/>
                  </a:lnTo>
                  <a:cubicBezTo>
                    <a:pt x="1250" y="1686"/>
                    <a:pt x="1244" y="1681"/>
                    <a:pt x="1239" y="1647"/>
                  </a:cubicBezTo>
                  <a:cubicBezTo>
                    <a:pt x="1241" y="1645"/>
                    <a:pt x="1243" y="1643"/>
                    <a:pt x="1245" y="1643"/>
                  </a:cubicBezTo>
                  <a:cubicBezTo>
                    <a:pt x="1248" y="1643"/>
                    <a:pt x="1250" y="1646"/>
                    <a:pt x="1250" y="1653"/>
                  </a:cubicBezTo>
                  <a:cubicBezTo>
                    <a:pt x="1255" y="1625"/>
                    <a:pt x="1239" y="1630"/>
                    <a:pt x="1250" y="1597"/>
                  </a:cubicBezTo>
                  <a:lnTo>
                    <a:pt x="1250" y="1597"/>
                  </a:lnTo>
                  <a:lnTo>
                    <a:pt x="1255" y="1613"/>
                  </a:lnTo>
                  <a:cubicBezTo>
                    <a:pt x="1261" y="1585"/>
                    <a:pt x="1255" y="1585"/>
                    <a:pt x="1250" y="1569"/>
                  </a:cubicBezTo>
                  <a:cubicBezTo>
                    <a:pt x="1250" y="1552"/>
                    <a:pt x="1267" y="1518"/>
                    <a:pt x="1278" y="1513"/>
                  </a:cubicBezTo>
                  <a:cubicBezTo>
                    <a:pt x="1272" y="1507"/>
                    <a:pt x="1267" y="1490"/>
                    <a:pt x="1272" y="1473"/>
                  </a:cubicBezTo>
                  <a:lnTo>
                    <a:pt x="1272" y="1473"/>
                  </a:lnTo>
                  <a:cubicBezTo>
                    <a:pt x="1278" y="1473"/>
                    <a:pt x="1278" y="1479"/>
                    <a:pt x="1278" y="1485"/>
                  </a:cubicBezTo>
                  <a:cubicBezTo>
                    <a:pt x="1300" y="1440"/>
                    <a:pt x="1283" y="1412"/>
                    <a:pt x="1306" y="1384"/>
                  </a:cubicBezTo>
                  <a:lnTo>
                    <a:pt x="1317" y="1384"/>
                  </a:lnTo>
                  <a:cubicBezTo>
                    <a:pt x="1300" y="1417"/>
                    <a:pt x="1295" y="1445"/>
                    <a:pt x="1295" y="1445"/>
                  </a:cubicBezTo>
                  <a:cubicBezTo>
                    <a:pt x="1302" y="1445"/>
                    <a:pt x="1309" y="1433"/>
                    <a:pt x="1315" y="1433"/>
                  </a:cubicBezTo>
                  <a:cubicBezTo>
                    <a:pt x="1318" y="1433"/>
                    <a:pt x="1321" y="1436"/>
                    <a:pt x="1323" y="1445"/>
                  </a:cubicBezTo>
                  <a:cubicBezTo>
                    <a:pt x="1323" y="1417"/>
                    <a:pt x="1317" y="1373"/>
                    <a:pt x="1334" y="1350"/>
                  </a:cubicBezTo>
                  <a:cubicBezTo>
                    <a:pt x="1334" y="1345"/>
                    <a:pt x="1334" y="1345"/>
                    <a:pt x="1334" y="1345"/>
                  </a:cubicBezTo>
                  <a:lnTo>
                    <a:pt x="1339" y="1350"/>
                  </a:lnTo>
                  <a:cubicBezTo>
                    <a:pt x="1339" y="1345"/>
                    <a:pt x="1339" y="1339"/>
                    <a:pt x="1339" y="1333"/>
                  </a:cubicBezTo>
                  <a:cubicBezTo>
                    <a:pt x="1345" y="1322"/>
                    <a:pt x="1351" y="1317"/>
                    <a:pt x="1351" y="1311"/>
                  </a:cubicBezTo>
                  <a:cubicBezTo>
                    <a:pt x="1362" y="1311"/>
                    <a:pt x="1373" y="1283"/>
                    <a:pt x="1379" y="1266"/>
                  </a:cubicBezTo>
                  <a:cubicBezTo>
                    <a:pt x="1371" y="1262"/>
                    <a:pt x="1371" y="1253"/>
                    <a:pt x="1367" y="1253"/>
                  </a:cubicBezTo>
                  <a:cubicBezTo>
                    <a:pt x="1365" y="1253"/>
                    <a:pt x="1362" y="1255"/>
                    <a:pt x="1358" y="1259"/>
                  </a:cubicBezTo>
                  <a:lnTo>
                    <a:pt x="1358" y="1259"/>
                  </a:lnTo>
                  <a:cubicBezTo>
                    <a:pt x="1358" y="1258"/>
                    <a:pt x="1358" y="1258"/>
                    <a:pt x="1359" y="1258"/>
                  </a:cubicBezTo>
                  <a:lnTo>
                    <a:pt x="1359" y="1258"/>
                  </a:lnTo>
                  <a:cubicBezTo>
                    <a:pt x="1359" y="1258"/>
                    <a:pt x="1356" y="1264"/>
                    <a:pt x="1356" y="1272"/>
                  </a:cubicBezTo>
                  <a:cubicBezTo>
                    <a:pt x="1356" y="1272"/>
                    <a:pt x="1351" y="1277"/>
                    <a:pt x="1356" y="1277"/>
                  </a:cubicBezTo>
                  <a:lnTo>
                    <a:pt x="1351" y="1277"/>
                  </a:lnTo>
                  <a:cubicBezTo>
                    <a:pt x="1351" y="1283"/>
                    <a:pt x="1345" y="1294"/>
                    <a:pt x="1339" y="1311"/>
                  </a:cubicBezTo>
                  <a:cubicBezTo>
                    <a:pt x="1339" y="1300"/>
                    <a:pt x="1339" y="1283"/>
                    <a:pt x="1351" y="1272"/>
                  </a:cubicBezTo>
                  <a:cubicBezTo>
                    <a:pt x="1345" y="1261"/>
                    <a:pt x="1339" y="1249"/>
                    <a:pt x="1339" y="1244"/>
                  </a:cubicBezTo>
                  <a:cubicBezTo>
                    <a:pt x="1367" y="1233"/>
                    <a:pt x="1395" y="1205"/>
                    <a:pt x="1407" y="1205"/>
                  </a:cubicBezTo>
                  <a:cubicBezTo>
                    <a:pt x="1423" y="1160"/>
                    <a:pt x="1457" y="1115"/>
                    <a:pt x="1463" y="1081"/>
                  </a:cubicBezTo>
                  <a:cubicBezTo>
                    <a:pt x="1465" y="1073"/>
                    <a:pt x="1470" y="1072"/>
                    <a:pt x="1474" y="1072"/>
                  </a:cubicBezTo>
                  <a:cubicBezTo>
                    <a:pt x="1476" y="1072"/>
                    <a:pt x="1478" y="1072"/>
                    <a:pt x="1480" y="1072"/>
                  </a:cubicBezTo>
                  <a:cubicBezTo>
                    <a:pt x="1482" y="1072"/>
                    <a:pt x="1484" y="1072"/>
                    <a:pt x="1485" y="1070"/>
                  </a:cubicBezTo>
                  <a:lnTo>
                    <a:pt x="1485" y="1070"/>
                  </a:lnTo>
                  <a:cubicBezTo>
                    <a:pt x="1479" y="1081"/>
                    <a:pt x="1474" y="1087"/>
                    <a:pt x="1474" y="1093"/>
                  </a:cubicBezTo>
                  <a:cubicBezTo>
                    <a:pt x="1485" y="1070"/>
                    <a:pt x="1524" y="1037"/>
                    <a:pt x="1519" y="1020"/>
                  </a:cubicBezTo>
                  <a:cubicBezTo>
                    <a:pt x="1524" y="1018"/>
                    <a:pt x="1527" y="1017"/>
                    <a:pt x="1529" y="1017"/>
                  </a:cubicBezTo>
                  <a:cubicBezTo>
                    <a:pt x="1537" y="1017"/>
                    <a:pt x="1531" y="1026"/>
                    <a:pt x="1534" y="1026"/>
                  </a:cubicBezTo>
                  <a:cubicBezTo>
                    <a:pt x="1535" y="1026"/>
                    <a:pt x="1540" y="1023"/>
                    <a:pt x="1552" y="1014"/>
                  </a:cubicBezTo>
                  <a:lnTo>
                    <a:pt x="1552" y="1014"/>
                  </a:lnTo>
                  <a:lnTo>
                    <a:pt x="1547" y="1025"/>
                  </a:lnTo>
                  <a:cubicBezTo>
                    <a:pt x="1591" y="1009"/>
                    <a:pt x="1614" y="986"/>
                    <a:pt x="1642" y="958"/>
                  </a:cubicBezTo>
                  <a:cubicBezTo>
                    <a:pt x="1669" y="940"/>
                    <a:pt x="1697" y="922"/>
                    <a:pt x="1733" y="922"/>
                  </a:cubicBezTo>
                  <a:cubicBezTo>
                    <a:pt x="1740" y="922"/>
                    <a:pt x="1748" y="922"/>
                    <a:pt x="1755" y="924"/>
                  </a:cubicBezTo>
                  <a:lnTo>
                    <a:pt x="1755" y="924"/>
                  </a:lnTo>
                  <a:cubicBezTo>
                    <a:pt x="1751" y="922"/>
                    <a:pt x="1748" y="919"/>
                    <a:pt x="1748" y="919"/>
                  </a:cubicBezTo>
                  <a:cubicBezTo>
                    <a:pt x="1793" y="913"/>
                    <a:pt x="1832" y="913"/>
                    <a:pt x="1877" y="908"/>
                  </a:cubicBezTo>
                  <a:cubicBezTo>
                    <a:pt x="1911" y="908"/>
                    <a:pt x="1967" y="913"/>
                    <a:pt x="2028" y="930"/>
                  </a:cubicBezTo>
                  <a:cubicBezTo>
                    <a:pt x="2034" y="897"/>
                    <a:pt x="2045" y="852"/>
                    <a:pt x="2056" y="818"/>
                  </a:cubicBezTo>
                  <a:cubicBezTo>
                    <a:pt x="2067" y="785"/>
                    <a:pt x="2056" y="785"/>
                    <a:pt x="2051" y="762"/>
                  </a:cubicBezTo>
                  <a:lnTo>
                    <a:pt x="2067" y="757"/>
                  </a:lnTo>
                  <a:lnTo>
                    <a:pt x="2056" y="717"/>
                  </a:lnTo>
                  <a:cubicBezTo>
                    <a:pt x="2051" y="673"/>
                    <a:pt x="2101" y="639"/>
                    <a:pt x="2084" y="577"/>
                  </a:cubicBezTo>
                  <a:lnTo>
                    <a:pt x="2084" y="577"/>
                  </a:lnTo>
                  <a:lnTo>
                    <a:pt x="2073" y="583"/>
                  </a:lnTo>
                  <a:cubicBezTo>
                    <a:pt x="2078" y="562"/>
                    <a:pt x="2074" y="515"/>
                    <a:pt x="2083" y="515"/>
                  </a:cubicBezTo>
                  <a:cubicBezTo>
                    <a:pt x="2083" y="515"/>
                    <a:pt x="2084" y="515"/>
                    <a:pt x="2084" y="516"/>
                  </a:cubicBezTo>
                  <a:cubicBezTo>
                    <a:pt x="2084" y="516"/>
                    <a:pt x="2073" y="510"/>
                    <a:pt x="2079" y="499"/>
                  </a:cubicBezTo>
                  <a:lnTo>
                    <a:pt x="2090" y="499"/>
                  </a:lnTo>
                  <a:lnTo>
                    <a:pt x="2079" y="443"/>
                  </a:lnTo>
                  <a:cubicBezTo>
                    <a:pt x="2084" y="404"/>
                    <a:pt x="2107" y="454"/>
                    <a:pt x="2107" y="387"/>
                  </a:cubicBezTo>
                  <a:cubicBezTo>
                    <a:pt x="2107" y="366"/>
                    <a:pt x="2092" y="330"/>
                    <a:pt x="2085" y="330"/>
                  </a:cubicBezTo>
                  <a:cubicBezTo>
                    <a:pt x="2085" y="330"/>
                    <a:pt x="2085" y="331"/>
                    <a:pt x="2084" y="331"/>
                  </a:cubicBezTo>
                  <a:cubicBezTo>
                    <a:pt x="2084" y="342"/>
                    <a:pt x="2079" y="359"/>
                    <a:pt x="2073" y="359"/>
                  </a:cubicBezTo>
                  <a:lnTo>
                    <a:pt x="2067" y="336"/>
                  </a:lnTo>
                  <a:cubicBezTo>
                    <a:pt x="2058" y="333"/>
                    <a:pt x="2050" y="330"/>
                    <a:pt x="2043" y="330"/>
                  </a:cubicBezTo>
                  <a:cubicBezTo>
                    <a:pt x="2038" y="330"/>
                    <a:pt x="2033" y="332"/>
                    <a:pt x="2028" y="336"/>
                  </a:cubicBezTo>
                  <a:cubicBezTo>
                    <a:pt x="2016" y="328"/>
                    <a:pt x="2004" y="323"/>
                    <a:pt x="1991" y="323"/>
                  </a:cubicBezTo>
                  <a:cubicBezTo>
                    <a:pt x="1987" y="323"/>
                    <a:pt x="1982" y="324"/>
                    <a:pt x="1978" y="325"/>
                  </a:cubicBezTo>
                  <a:cubicBezTo>
                    <a:pt x="1972" y="320"/>
                    <a:pt x="1978" y="320"/>
                    <a:pt x="1978" y="314"/>
                  </a:cubicBezTo>
                  <a:lnTo>
                    <a:pt x="1978" y="314"/>
                  </a:lnTo>
                  <a:cubicBezTo>
                    <a:pt x="1967" y="320"/>
                    <a:pt x="1944" y="331"/>
                    <a:pt x="1950" y="342"/>
                  </a:cubicBezTo>
                  <a:cubicBezTo>
                    <a:pt x="1967" y="331"/>
                    <a:pt x="1972" y="342"/>
                    <a:pt x="1989" y="325"/>
                  </a:cubicBezTo>
                  <a:cubicBezTo>
                    <a:pt x="2000" y="325"/>
                    <a:pt x="2011" y="336"/>
                    <a:pt x="2006" y="342"/>
                  </a:cubicBezTo>
                  <a:cubicBezTo>
                    <a:pt x="2008" y="340"/>
                    <a:pt x="2010" y="340"/>
                    <a:pt x="2011" y="340"/>
                  </a:cubicBezTo>
                  <a:cubicBezTo>
                    <a:pt x="2015" y="340"/>
                    <a:pt x="2017" y="342"/>
                    <a:pt x="2017" y="342"/>
                  </a:cubicBezTo>
                  <a:cubicBezTo>
                    <a:pt x="2017" y="348"/>
                    <a:pt x="2011" y="353"/>
                    <a:pt x="2006" y="364"/>
                  </a:cubicBezTo>
                  <a:lnTo>
                    <a:pt x="2023" y="404"/>
                  </a:lnTo>
                  <a:lnTo>
                    <a:pt x="2011" y="415"/>
                  </a:lnTo>
                  <a:lnTo>
                    <a:pt x="2011" y="381"/>
                  </a:lnTo>
                  <a:cubicBezTo>
                    <a:pt x="2000" y="398"/>
                    <a:pt x="2006" y="409"/>
                    <a:pt x="2011" y="420"/>
                  </a:cubicBezTo>
                  <a:cubicBezTo>
                    <a:pt x="2006" y="426"/>
                    <a:pt x="2006" y="432"/>
                    <a:pt x="2000" y="437"/>
                  </a:cubicBezTo>
                  <a:lnTo>
                    <a:pt x="2023" y="471"/>
                  </a:lnTo>
                  <a:cubicBezTo>
                    <a:pt x="2021" y="472"/>
                    <a:pt x="2020" y="472"/>
                    <a:pt x="2019" y="472"/>
                  </a:cubicBezTo>
                  <a:cubicBezTo>
                    <a:pt x="2014" y="472"/>
                    <a:pt x="2010" y="466"/>
                    <a:pt x="2006" y="466"/>
                  </a:cubicBezTo>
                  <a:cubicBezTo>
                    <a:pt x="2004" y="466"/>
                    <a:pt x="2002" y="469"/>
                    <a:pt x="2000" y="476"/>
                  </a:cubicBezTo>
                  <a:cubicBezTo>
                    <a:pt x="2002" y="481"/>
                    <a:pt x="2004" y="482"/>
                    <a:pt x="2006" y="482"/>
                  </a:cubicBezTo>
                  <a:cubicBezTo>
                    <a:pt x="2008" y="482"/>
                    <a:pt x="2012" y="480"/>
                    <a:pt x="2014" y="480"/>
                  </a:cubicBezTo>
                  <a:cubicBezTo>
                    <a:pt x="2018" y="480"/>
                    <a:pt x="2020" y="483"/>
                    <a:pt x="2023" y="493"/>
                  </a:cubicBezTo>
                  <a:cubicBezTo>
                    <a:pt x="2011" y="510"/>
                    <a:pt x="2006" y="504"/>
                    <a:pt x="2011" y="521"/>
                  </a:cubicBezTo>
                  <a:cubicBezTo>
                    <a:pt x="2010" y="523"/>
                    <a:pt x="2009" y="523"/>
                    <a:pt x="2008" y="523"/>
                  </a:cubicBezTo>
                  <a:cubicBezTo>
                    <a:pt x="2005" y="523"/>
                    <a:pt x="2004" y="518"/>
                    <a:pt x="2000" y="510"/>
                  </a:cubicBezTo>
                  <a:lnTo>
                    <a:pt x="2000" y="510"/>
                  </a:lnTo>
                  <a:cubicBezTo>
                    <a:pt x="2006" y="532"/>
                    <a:pt x="2000" y="560"/>
                    <a:pt x="2011" y="566"/>
                  </a:cubicBezTo>
                  <a:cubicBezTo>
                    <a:pt x="2001" y="582"/>
                    <a:pt x="2010" y="623"/>
                    <a:pt x="1993" y="623"/>
                  </a:cubicBezTo>
                  <a:cubicBezTo>
                    <a:pt x="1991" y="623"/>
                    <a:pt x="1990" y="622"/>
                    <a:pt x="1989" y="622"/>
                  </a:cubicBezTo>
                  <a:lnTo>
                    <a:pt x="1989" y="622"/>
                  </a:lnTo>
                  <a:cubicBezTo>
                    <a:pt x="1995" y="628"/>
                    <a:pt x="2006" y="656"/>
                    <a:pt x="2000" y="673"/>
                  </a:cubicBezTo>
                  <a:cubicBezTo>
                    <a:pt x="1998" y="667"/>
                    <a:pt x="1996" y="665"/>
                    <a:pt x="1994" y="665"/>
                  </a:cubicBezTo>
                  <a:cubicBezTo>
                    <a:pt x="1986" y="665"/>
                    <a:pt x="1990" y="724"/>
                    <a:pt x="1971" y="724"/>
                  </a:cubicBezTo>
                  <a:cubicBezTo>
                    <a:pt x="1970" y="724"/>
                    <a:pt x="1968" y="724"/>
                    <a:pt x="1967" y="723"/>
                  </a:cubicBezTo>
                  <a:lnTo>
                    <a:pt x="1967" y="723"/>
                  </a:lnTo>
                  <a:cubicBezTo>
                    <a:pt x="1978" y="734"/>
                    <a:pt x="1978" y="751"/>
                    <a:pt x="1972" y="773"/>
                  </a:cubicBezTo>
                  <a:cubicBezTo>
                    <a:pt x="1972" y="785"/>
                    <a:pt x="1972" y="796"/>
                    <a:pt x="1972" y="807"/>
                  </a:cubicBezTo>
                  <a:cubicBezTo>
                    <a:pt x="1972" y="824"/>
                    <a:pt x="1972" y="818"/>
                    <a:pt x="1972" y="824"/>
                  </a:cubicBezTo>
                  <a:cubicBezTo>
                    <a:pt x="1972" y="824"/>
                    <a:pt x="1970" y="824"/>
                    <a:pt x="1970" y="822"/>
                  </a:cubicBezTo>
                  <a:lnTo>
                    <a:pt x="1970" y="822"/>
                  </a:lnTo>
                  <a:cubicBezTo>
                    <a:pt x="1968" y="824"/>
                    <a:pt x="1966" y="825"/>
                    <a:pt x="1964" y="825"/>
                  </a:cubicBezTo>
                  <a:cubicBezTo>
                    <a:pt x="1961" y="825"/>
                    <a:pt x="1958" y="824"/>
                    <a:pt x="1955" y="824"/>
                  </a:cubicBezTo>
                  <a:lnTo>
                    <a:pt x="1955" y="824"/>
                  </a:lnTo>
                  <a:cubicBezTo>
                    <a:pt x="1967" y="829"/>
                    <a:pt x="1972" y="841"/>
                    <a:pt x="1972" y="846"/>
                  </a:cubicBezTo>
                  <a:cubicBezTo>
                    <a:pt x="1972" y="852"/>
                    <a:pt x="1967" y="857"/>
                    <a:pt x="1961" y="857"/>
                  </a:cubicBezTo>
                  <a:cubicBezTo>
                    <a:pt x="1955" y="846"/>
                    <a:pt x="1955" y="846"/>
                    <a:pt x="1955" y="841"/>
                  </a:cubicBezTo>
                  <a:cubicBezTo>
                    <a:pt x="1955" y="836"/>
                    <a:pt x="1955" y="832"/>
                    <a:pt x="1953" y="825"/>
                  </a:cubicBezTo>
                  <a:lnTo>
                    <a:pt x="1953" y="825"/>
                  </a:lnTo>
                  <a:cubicBezTo>
                    <a:pt x="1954" y="834"/>
                    <a:pt x="1940" y="832"/>
                    <a:pt x="1944" y="846"/>
                  </a:cubicBezTo>
                  <a:cubicBezTo>
                    <a:pt x="1933" y="835"/>
                    <a:pt x="1933" y="841"/>
                    <a:pt x="1922" y="824"/>
                  </a:cubicBezTo>
                  <a:cubicBezTo>
                    <a:pt x="1920" y="832"/>
                    <a:pt x="1916" y="834"/>
                    <a:pt x="1912" y="834"/>
                  </a:cubicBezTo>
                  <a:cubicBezTo>
                    <a:pt x="1907" y="834"/>
                    <a:pt x="1900" y="832"/>
                    <a:pt x="1894" y="832"/>
                  </a:cubicBezTo>
                  <a:cubicBezTo>
                    <a:pt x="1890" y="832"/>
                    <a:pt x="1886" y="832"/>
                    <a:pt x="1883" y="835"/>
                  </a:cubicBezTo>
                  <a:cubicBezTo>
                    <a:pt x="1858" y="827"/>
                    <a:pt x="1863" y="822"/>
                    <a:pt x="1855" y="822"/>
                  </a:cubicBezTo>
                  <a:cubicBezTo>
                    <a:pt x="1852" y="822"/>
                    <a:pt x="1847" y="822"/>
                    <a:pt x="1838" y="824"/>
                  </a:cubicBezTo>
                  <a:cubicBezTo>
                    <a:pt x="1821" y="818"/>
                    <a:pt x="1855" y="807"/>
                    <a:pt x="1855" y="807"/>
                  </a:cubicBezTo>
                  <a:cubicBezTo>
                    <a:pt x="1815" y="807"/>
                    <a:pt x="1838" y="824"/>
                    <a:pt x="1827" y="835"/>
                  </a:cubicBezTo>
                  <a:cubicBezTo>
                    <a:pt x="1819" y="837"/>
                    <a:pt x="1813" y="838"/>
                    <a:pt x="1809" y="838"/>
                  </a:cubicBezTo>
                  <a:cubicBezTo>
                    <a:pt x="1793" y="838"/>
                    <a:pt x="1802" y="823"/>
                    <a:pt x="1793" y="818"/>
                  </a:cubicBezTo>
                  <a:lnTo>
                    <a:pt x="1793" y="818"/>
                  </a:lnTo>
                  <a:cubicBezTo>
                    <a:pt x="1765" y="824"/>
                    <a:pt x="1748" y="846"/>
                    <a:pt x="1726" y="846"/>
                  </a:cubicBezTo>
                  <a:cubicBezTo>
                    <a:pt x="1726" y="846"/>
                    <a:pt x="1720" y="846"/>
                    <a:pt x="1726" y="841"/>
                  </a:cubicBezTo>
                  <a:lnTo>
                    <a:pt x="1726" y="841"/>
                  </a:lnTo>
                  <a:cubicBezTo>
                    <a:pt x="1698" y="863"/>
                    <a:pt x="1642" y="863"/>
                    <a:pt x="1619" y="897"/>
                  </a:cubicBezTo>
                  <a:cubicBezTo>
                    <a:pt x="1619" y="897"/>
                    <a:pt x="1619" y="897"/>
                    <a:pt x="1618" y="897"/>
                  </a:cubicBezTo>
                  <a:lnTo>
                    <a:pt x="1618" y="897"/>
                  </a:lnTo>
                  <a:cubicBezTo>
                    <a:pt x="1622" y="902"/>
                    <a:pt x="1625" y="909"/>
                    <a:pt x="1625" y="913"/>
                  </a:cubicBezTo>
                  <a:cubicBezTo>
                    <a:pt x="1616" y="918"/>
                    <a:pt x="1608" y="928"/>
                    <a:pt x="1602" y="928"/>
                  </a:cubicBezTo>
                  <a:cubicBezTo>
                    <a:pt x="1600" y="928"/>
                    <a:pt x="1598" y="927"/>
                    <a:pt x="1597" y="925"/>
                  </a:cubicBezTo>
                  <a:cubicBezTo>
                    <a:pt x="1603" y="925"/>
                    <a:pt x="1603" y="919"/>
                    <a:pt x="1603" y="913"/>
                  </a:cubicBezTo>
                  <a:lnTo>
                    <a:pt x="1603" y="913"/>
                  </a:lnTo>
                  <a:cubicBezTo>
                    <a:pt x="1597" y="919"/>
                    <a:pt x="1597" y="919"/>
                    <a:pt x="1591" y="925"/>
                  </a:cubicBezTo>
                  <a:cubicBezTo>
                    <a:pt x="1569" y="919"/>
                    <a:pt x="1608" y="908"/>
                    <a:pt x="1603" y="902"/>
                  </a:cubicBezTo>
                  <a:lnTo>
                    <a:pt x="1603" y="902"/>
                  </a:lnTo>
                  <a:cubicBezTo>
                    <a:pt x="1575" y="919"/>
                    <a:pt x="1552" y="947"/>
                    <a:pt x="1530" y="958"/>
                  </a:cubicBezTo>
                  <a:cubicBezTo>
                    <a:pt x="1515" y="948"/>
                    <a:pt x="1562" y="929"/>
                    <a:pt x="1549" y="929"/>
                  </a:cubicBezTo>
                  <a:cubicBezTo>
                    <a:pt x="1547" y="929"/>
                    <a:pt x="1545" y="930"/>
                    <a:pt x="1541" y="930"/>
                  </a:cubicBezTo>
                  <a:cubicBezTo>
                    <a:pt x="1552" y="925"/>
                    <a:pt x="1563" y="919"/>
                    <a:pt x="1575" y="913"/>
                  </a:cubicBezTo>
                  <a:cubicBezTo>
                    <a:pt x="1535" y="908"/>
                    <a:pt x="1597" y="902"/>
                    <a:pt x="1563" y="897"/>
                  </a:cubicBezTo>
                  <a:lnTo>
                    <a:pt x="1563" y="897"/>
                  </a:lnTo>
                  <a:cubicBezTo>
                    <a:pt x="1513" y="913"/>
                    <a:pt x="1513" y="930"/>
                    <a:pt x="1468" y="958"/>
                  </a:cubicBezTo>
                  <a:cubicBezTo>
                    <a:pt x="1463" y="969"/>
                    <a:pt x="1479" y="964"/>
                    <a:pt x="1474" y="981"/>
                  </a:cubicBezTo>
                  <a:cubicBezTo>
                    <a:pt x="1435" y="1037"/>
                    <a:pt x="1407" y="986"/>
                    <a:pt x="1384" y="1042"/>
                  </a:cubicBezTo>
                  <a:cubicBezTo>
                    <a:pt x="1379" y="1059"/>
                    <a:pt x="1395" y="1076"/>
                    <a:pt x="1362" y="1104"/>
                  </a:cubicBezTo>
                  <a:lnTo>
                    <a:pt x="1356" y="1081"/>
                  </a:lnTo>
                  <a:lnTo>
                    <a:pt x="1356" y="1081"/>
                  </a:lnTo>
                  <a:cubicBezTo>
                    <a:pt x="1323" y="1121"/>
                    <a:pt x="1362" y="1115"/>
                    <a:pt x="1323" y="1154"/>
                  </a:cubicBezTo>
                  <a:cubicBezTo>
                    <a:pt x="1323" y="1144"/>
                    <a:pt x="1336" y="1125"/>
                    <a:pt x="1335" y="1125"/>
                  </a:cubicBezTo>
                  <a:lnTo>
                    <a:pt x="1335" y="1125"/>
                  </a:lnTo>
                  <a:cubicBezTo>
                    <a:pt x="1335" y="1125"/>
                    <a:pt x="1334" y="1126"/>
                    <a:pt x="1334" y="1126"/>
                  </a:cubicBezTo>
                  <a:cubicBezTo>
                    <a:pt x="1300" y="1143"/>
                    <a:pt x="1328" y="1149"/>
                    <a:pt x="1317" y="1171"/>
                  </a:cubicBezTo>
                  <a:lnTo>
                    <a:pt x="1300" y="1171"/>
                  </a:lnTo>
                  <a:cubicBezTo>
                    <a:pt x="1278" y="1216"/>
                    <a:pt x="1267" y="1272"/>
                    <a:pt x="1250" y="1328"/>
                  </a:cubicBezTo>
                  <a:cubicBezTo>
                    <a:pt x="1246" y="1324"/>
                    <a:pt x="1245" y="1317"/>
                    <a:pt x="1241" y="1317"/>
                  </a:cubicBezTo>
                  <a:cubicBezTo>
                    <a:pt x="1239" y="1317"/>
                    <a:pt x="1236" y="1319"/>
                    <a:pt x="1233" y="1322"/>
                  </a:cubicBezTo>
                  <a:cubicBezTo>
                    <a:pt x="1216" y="1395"/>
                    <a:pt x="1188" y="1468"/>
                    <a:pt x="1166" y="1535"/>
                  </a:cubicBezTo>
                  <a:lnTo>
                    <a:pt x="1171" y="1563"/>
                  </a:lnTo>
                  <a:cubicBezTo>
                    <a:pt x="1171" y="1566"/>
                    <a:pt x="1169" y="1569"/>
                    <a:pt x="1168" y="1569"/>
                  </a:cubicBezTo>
                  <a:cubicBezTo>
                    <a:pt x="1167" y="1569"/>
                    <a:pt x="1166" y="1568"/>
                    <a:pt x="1166" y="1563"/>
                  </a:cubicBezTo>
                  <a:cubicBezTo>
                    <a:pt x="1161" y="1575"/>
                    <a:pt x="1161" y="1578"/>
                    <a:pt x="1164" y="1578"/>
                  </a:cubicBezTo>
                  <a:cubicBezTo>
                    <a:pt x="1166" y="1578"/>
                    <a:pt x="1169" y="1576"/>
                    <a:pt x="1172" y="1576"/>
                  </a:cubicBezTo>
                  <a:cubicBezTo>
                    <a:pt x="1174" y="1576"/>
                    <a:pt x="1176" y="1577"/>
                    <a:pt x="1177" y="1580"/>
                  </a:cubicBezTo>
                  <a:cubicBezTo>
                    <a:pt x="1173" y="1591"/>
                    <a:pt x="1170" y="1597"/>
                    <a:pt x="1166" y="1597"/>
                  </a:cubicBezTo>
                  <a:cubicBezTo>
                    <a:pt x="1164" y="1597"/>
                    <a:pt x="1162" y="1595"/>
                    <a:pt x="1160" y="1591"/>
                  </a:cubicBezTo>
                  <a:lnTo>
                    <a:pt x="1160" y="1591"/>
                  </a:lnTo>
                  <a:cubicBezTo>
                    <a:pt x="1166" y="1641"/>
                    <a:pt x="1177" y="1731"/>
                    <a:pt x="1171" y="1781"/>
                  </a:cubicBezTo>
                  <a:lnTo>
                    <a:pt x="1166" y="1776"/>
                  </a:lnTo>
                  <a:lnTo>
                    <a:pt x="1166" y="1776"/>
                  </a:lnTo>
                  <a:cubicBezTo>
                    <a:pt x="1166" y="1815"/>
                    <a:pt x="1199" y="1815"/>
                    <a:pt x="1199" y="1854"/>
                  </a:cubicBezTo>
                  <a:lnTo>
                    <a:pt x="1194" y="1849"/>
                  </a:lnTo>
                  <a:lnTo>
                    <a:pt x="1194" y="1849"/>
                  </a:lnTo>
                  <a:cubicBezTo>
                    <a:pt x="1205" y="1933"/>
                    <a:pt x="1267" y="2017"/>
                    <a:pt x="1295" y="2078"/>
                  </a:cubicBezTo>
                  <a:cubicBezTo>
                    <a:pt x="1306" y="2078"/>
                    <a:pt x="1317" y="2095"/>
                    <a:pt x="1334" y="2112"/>
                  </a:cubicBezTo>
                  <a:cubicBezTo>
                    <a:pt x="1347" y="2120"/>
                    <a:pt x="1360" y="2132"/>
                    <a:pt x="1370" y="2132"/>
                  </a:cubicBezTo>
                  <a:cubicBezTo>
                    <a:pt x="1373" y="2132"/>
                    <a:pt x="1376" y="2131"/>
                    <a:pt x="1379" y="2129"/>
                  </a:cubicBezTo>
                  <a:cubicBezTo>
                    <a:pt x="1407" y="2168"/>
                    <a:pt x="1395" y="2168"/>
                    <a:pt x="1457" y="2207"/>
                  </a:cubicBezTo>
                  <a:cubicBezTo>
                    <a:pt x="1462" y="2210"/>
                    <a:pt x="1466" y="2211"/>
                    <a:pt x="1471" y="2211"/>
                  </a:cubicBezTo>
                  <a:cubicBezTo>
                    <a:pt x="1479" y="2211"/>
                    <a:pt x="1487" y="2209"/>
                    <a:pt x="1496" y="2209"/>
                  </a:cubicBezTo>
                  <a:cubicBezTo>
                    <a:pt x="1501" y="2209"/>
                    <a:pt x="1507" y="2210"/>
                    <a:pt x="1513" y="2213"/>
                  </a:cubicBezTo>
                  <a:lnTo>
                    <a:pt x="1507" y="2224"/>
                  </a:lnTo>
                  <a:cubicBezTo>
                    <a:pt x="1519" y="2224"/>
                    <a:pt x="1530" y="2218"/>
                    <a:pt x="1541" y="2218"/>
                  </a:cubicBezTo>
                  <a:lnTo>
                    <a:pt x="1552" y="2241"/>
                  </a:lnTo>
                  <a:lnTo>
                    <a:pt x="1575" y="2241"/>
                  </a:lnTo>
                  <a:cubicBezTo>
                    <a:pt x="1569" y="2241"/>
                    <a:pt x="1558" y="2229"/>
                    <a:pt x="1563" y="2229"/>
                  </a:cubicBezTo>
                  <a:cubicBezTo>
                    <a:pt x="1597" y="2229"/>
                    <a:pt x="1642" y="2252"/>
                    <a:pt x="1642" y="2257"/>
                  </a:cubicBezTo>
                  <a:cubicBezTo>
                    <a:pt x="1670" y="2257"/>
                    <a:pt x="1698" y="2252"/>
                    <a:pt x="1726" y="2252"/>
                  </a:cubicBezTo>
                  <a:cubicBezTo>
                    <a:pt x="1726" y="2257"/>
                    <a:pt x="1709" y="2257"/>
                    <a:pt x="1698" y="2263"/>
                  </a:cubicBezTo>
                  <a:cubicBezTo>
                    <a:pt x="1707" y="2260"/>
                    <a:pt x="1713" y="2258"/>
                    <a:pt x="1717" y="2258"/>
                  </a:cubicBezTo>
                  <a:cubicBezTo>
                    <a:pt x="1728" y="2258"/>
                    <a:pt x="1723" y="2268"/>
                    <a:pt x="1732" y="2268"/>
                  </a:cubicBezTo>
                  <a:cubicBezTo>
                    <a:pt x="1735" y="2268"/>
                    <a:pt x="1740" y="2267"/>
                    <a:pt x="1748" y="2263"/>
                  </a:cubicBezTo>
                  <a:cubicBezTo>
                    <a:pt x="1743" y="2263"/>
                    <a:pt x="1748" y="2252"/>
                    <a:pt x="1748" y="2252"/>
                  </a:cubicBezTo>
                  <a:cubicBezTo>
                    <a:pt x="1757" y="2254"/>
                    <a:pt x="1771" y="2256"/>
                    <a:pt x="1785" y="2256"/>
                  </a:cubicBezTo>
                  <a:cubicBezTo>
                    <a:pt x="1806" y="2256"/>
                    <a:pt x="1829" y="2253"/>
                    <a:pt x="1849" y="2246"/>
                  </a:cubicBezTo>
                  <a:lnTo>
                    <a:pt x="1849" y="2246"/>
                  </a:lnTo>
                  <a:lnTo>
                    <a:pt x="1843" y="2257"/>
                  </a:lnTo>
                  <a:cubicBezTo>
                    <a:pt x="1905" y="2252"/>
                    <a:pt x="1967" y="2224"/>
                    <a:pt x="2028" y="2196"/>
                  </a:cubicBezTo>
                  <a:lnTo>
                    <a:pt x="2028" y="2196"/>
                  </a:lnTo>
                  <a:cubicBezTo>
                    <a:pt x="2025" y="2197"/>
                    <a:pt x="2022" y="2197"/>
                    <a:pt x="2020" y="2197"/>
                  </a:cubicBezTo>
                  <a:cubicBezTo>
                    <a:pt x="2005" y="2197"/>
                    <a:pt x="2002" y="2183"/>
                    <a:pt x="2017" y="2173"/>
                  </a:cubicBezTo>
                  <a:lnTo>
                    <a:pt x="2017" y="2173"/>
                  </a:lnTo>
                  <a:lnTo>
                    <a:pt x="2023" y="2177"/>
                  </a:lnTo>
                  <a:lnTo>
                    <a:pt x="2023" y="2177"/>
                  </a:lnTo>
                  <a:cubicBezTo>
                    <a:pt x="2023" y="2175"/>
                    <a:pt x="2025" y="2173"/>
                    <a:pt x="2028" y="2168"/>
                  </a:cubicBezTo>
                  <a:cubicBezTo>
                    <a:pt x="2033" y="2166"/>
                    <a:pt x="2036" y="2165"/>
                    <a:pt x="2039" y="2165"/>
                  </a:cubicBezTo>
                  <a:cubicBezTo>
                    <a:pt x="2049" y="2165"/>
                    <a:pt x="2049" y="2178"/>
                    <a:pt x="2041" y="2184"/>
                  </a:cubicBezTo>
                  <a:lnTo>
                    <a:pt x="2041" y="2184"/>
                  </a:lnTo>
                  <a:lnTo>
                    <a:pt x="2067" y="2168"/>
                  </a:lnTo>
                  <a:cubicBezTo>
                    <a:pt x="2073" y="2173"/>
                    <a:pt x="2067" y="2179"/>
                    <a:pt x="2067" y="2185"/>
                  </a:cubicBezTo>
                  <a:cubicBezTo>
                    <a:pt x="2067" y="2179"/>
                    <a:pt x="2084" y="2173"/>
                    <a:pt x="2095" y="2168"/>
                  </a:cubicBezTo>
                  <a:cubicBezTo>
                    <a:pt x="2095" y="2171"/>
                    <a:pt x="2097" y="2172"/>
                    <a:pt x="2098" y="2172"/>
                  </a:cubicBezTo>
                  <a:cubicBezTo>
                    <a:pt x="2100" y="2172"/>
                    <a:pt x="2101" y="2171"/>
                    <a:pt x="2101" y="2168"/>
                  </a:cubicBezTo>
                  <a:cubicBezTo>
                    <a:pt x="2101" y="2168"/>
                    <a:pt x="2107" y="2168"/>
                    <a:pt x="2107" y="2173"/>
                  </a:cubicBezTo>
                  <a:lnTo>
                    <a:pt x="2112" y="2179"/>
                  </a:lnTo>
                  <a:cubicBezTo>
                    <a:pt x="2118" y="2190"/>
                    <a:pt x="2118" y="2196"/>
                    <a:pt x="2123" y="2207"/>
                  </a:cubicBezTo>
                  <a:cubicBezTo>
                    <a:pt x="2125" y="2206"/>
                    <a:pt x="2126" y="2206"/>
                    <a:pt x="2127" y="2206"/>
                  </a:cubicBezTo>
                  <a:cubicBezTo>
                    <a:pt x="2136" y="2206"/>
                    <a:pt x="2142" y="2225"/>
                    <a:pt x="2157" y="2235"/>
                  </a:cubicBezTo>
                  <a:cubicBezTo>
                    <a:pt x="2168" y="2269"/>
                    <a:pt x="2174" y="2313"/>
                    <a:pt x="2191" y="2353"/>
                  </a:cubicBezTo>
                  <a:cubicBezTo>
                    <a:pt x="2198" y="2365"/>
                    <a:pt x="2201" y="2368"/>
                    <a:pt x="2203" y="2368"/>
                  </a:cubicBezTo>
                  <a:cubicBezTo>
                    <a:pt x="2205" y="2368"/>
                    <a:pt x="2206" y="2366"/>
                    <a:pt x="2207" y="2366"/>
                  </a:cubicBezTo>
                  <a:cubicBezTo>
                    <a:pt x="2209" y="2366"/>
                    <a:pt x="2210" y="2367"/>
                    <a:pt x="2213" y="2369"/>
                  </a:cubicBezTo>
                  <a:cubicBezTo>
                    <a:pt x="2208" y="2374"/>
                    <a:pt x="2215" y="2402"/>
                    <a:pt x="2211" y="2402"/>
                  </a:cubicBezTo>
                  <a:cubicBezTo>
                    <a:pt x="2211" y="2402"/>
                    <a:pt x="2209" y="2400"/>
                    <a:pt x="2207" y="2397"/>
                  </a:cubicBezTo>
                  <a:lnTo>
                    <a:pt x="2207" y="2397"/>
                  </a:lnTo>
                  <a:cubicBezTo>
                    <a:pt x="2224" y="2442"/>
                    <a:pt x="2230" y="2459"/>
                    <a:pt x="2252" y="2521"/>
                  </a:cubicBezTo>
                  <a:cubicBezTo>
                    <a:pt x="2258" y="2509"/>
                    <a:pt x="2258" y="2504"/>
                    <a:pt x="2263" y="2504"/>
                  </a:cubicBezTo>
                  <a:lnTo>
                    <a:pt x="2263" y="2504"/>
                  </a:lnTo>
                  <a:cubicBezTo>
                    <a:pt x="2269" y="2515"/>
                    <a:pt x="2263" y="2532"/>
                    <a:pt x="2258" y="2532"/>
                  </a:cubicBezTo>
                  <a:cubicBezTo>
                    <a:pt x="2275" y="2560"/>
                    <a:pt x="2269" y="2605"/>
                    <a:pt x="2258" y="2638"/>
                  </a:cubicBezTo>
                  <a:cubicBezTo>
                    <a:pt x="2258" y="2655"/>
                    <a:pt x="2247" y="2666"/>
                    <a:pt x="2241" y="2678"/>
                  </a:cubicBezTo>
                  <a:cubicBezTo>
                    <a:pt x="2241" y="2683"/>
                    <a:pt x="2235" y="2683"/>
                    <a:pt x="2235" y="2694"/>
                  </a:cubicBezTo>
                  <a:cubicBezTo>
                    <a:pt x="2230" y="2706"/>
                    <a:pt x="2219" y="2711"/>
                    <a:pt x="2207" y="2722"/>
                  </a:cubicBezTo>
                  <a:cubicBezTo>
                    <a:pt x="2202" y="2722"/>
                    <a:pt x="2196" y="2722"/>
                    <a:pt x="2196" y="2734"/>
                  </a:cubicBezTo>
                  <a:cubicBezTo>
                    <a:pt x="2174" y="2734"/>
                    <a:pt x="2207" y="2717"/>
                    <a:pt x="2185" y="2717"/>
                  </a:cubicBezTo>
                  <a:cubicBezTo>
                    <a:pt x="2135" y="2756"/>
                    <a:pt x="2090" y="2745"/>
                    <a:pt x="2045" y="2773"/>
                  </a:cubicBezTo>
                  <a:cubicBezTo>
                    <a:pt x="2035" y="2767"/>
                    <a:pt x="2022" y="2765"/>
                    <a:pt x="2008" y="2765"/>
                  </a:cubicBezTo>
                  <a:cubicBezTo>
                    <a:pt x="1964" y="2765"/>
                    <a:pt x="1906" y="2787"/>
                    <a:pt x="1859" y="2787"/>
                  </a:cubicBezTo>
                  <a:cubicBezTo>
                    <a:pt x="1850" y="2787"/>
                    <a:pt x="1840" y="2786"/>
                    <a:pt x="1832" y="2784"/>
                  </a:cubicBezTo>
                  <a:lnTo>
                    <a:pt x="1832" y="2784"/>
                  </a:lnTo>
                  <a:lnTo>
                    <a:pt x="1838" y="2795"/>
                  </a:lnTo>
                  <a:cubicBezTo>
                    <a:pt x="1836" y="2796"/>
                    <a:pt x="1834" y="2797"/>
                    <a:pt x="1832" y="2797"/>
                  </a:cubicBezTo>
                  <a:cubicBezTo>
                    <a:pt x="1824" y="2797"/>
                    <a:pt x="1819" y="2790"/>
                    <a:pt x="1810" y="2790"/>
                  </a:cubicBezTo>
                  <a:lnTo>
                    <a:pt x="1810" y="2790"/>
                  </a:lnTo>
                  <a:cubicBezTo>
                    <a:pt x="1810" y="2795"/>
                    <a:pt x="1827" y="2795"/>
                    <a:pt x="1815" y="2801"/>
                  </a:cubicBezTo>
                  <a:cubicBezTo>
                    <a:pt x="1770" y="2809"/>
                    <a:pt x="1725" y="2814"/>
                    <a:pt x="1678" y="2814"/>
                  </a:cubicBezTo>
                  <a:cubicBezTo>
                    <a:pt x="1661" y="2814"/>
                    <a:pt x="1643" y="2813"/>
                    <a:pt x="1625" y="2812"/>
                  </a:cubicBezTo>
                  <a:cubicBezTo>
                    <a:pt x="1563" y="2812"/>
                    <a:pt x="1502" y="2795"/>
                    <a:pt x="1446" y="2784"/>
                  </a:cubicBezTo>
                  <a:cubicBezTo>
                    <a:pt x="1441" y="2783"/>
                    <a:pt x="1437" y="2782"/>
                    <a:pt x="1433" y="2782"/>
                  </a:cubicBezTo>
                  <a:cubicBezTo>
                    <a:pt x="1412" y="2782"/>
                    <a:pt x="1405" y="2799"/>
                    <a:pt x="1388" y="2799"/>
                  </a:cubicBezTo>
                  <a:cubicBezTo>
                    <a:pt x="1381" y="2799"/>
                    <a:pt x="1371" y="2795"/>
                    <a:pt x="1356" y="2784"/>
                  </a:cubicBezTo>
                  <a:lnTo>
                    <a:pt x="1379" y="2778"/>
                  </a:lnTo>
                  <a:cubicBezTo>
                    <a:pt x="1283" y="2773"/>
                    <a:pt x="1199" y="2717"/>
                    <a:pt x="1121" y="2683"/>
                  </a:cubicBezTo>
                  <a:cubicBezTo>
                    <a:pt x="1125" y="2683"/>
                    <a:pt x="1126" y="2681"/>
                    <a:pt x="1130" y="2681"/>
                  </a:cubicBezTo>
                  <a:cubicBezTo>
                    <a:pt x="1131" y="2681"/>
                    <a:pt x="1134" y="2681"/>
                    <a:pt x="1138" y="2683"/>
                  </a:cubicBezTo>
                  <a:cubicBezTo>
                    <a:pt x="1128" y="2664"/>
                    <a:pt x="1089" y="2648"/>
                    <a:pt x="1075" y="2648"/>
                  </a:cubicBezTo>
                  <a:cubicBezTo>
                    <a:pt x="1073" y="2648"/>
                    <a:pt x="1071" y="2649"/>
                    <a:pt x="1071" y="2650"/>
                  </a:cubicBezTo>
                  <a:cubicBezTo>
                    <a:pt x="1059" y="2644"/>
                    <a:pt x="1071" y="2644"/>
                    <a:pt x="1071" y="2633"/>
                  </a:cubicBezTo>
                  <a:cubicBezTo>
                    <a:pt x="1059" y="2616"/>
                    <a:pt x="1020" y="2616"/>
                    <a:pt x="1020" y="2599"/>
                  </a:cubicBezTo>
                  <a:lnTo>
                    <a:pt x="1020" y="2599"/>
                  </a:lnTo>
                  <a:cubicBezTo>
                    <a:pt x="1020" y="2599"/>
                    <a:pt x="1022" y="2599"/>
                    <a:pt x="1024" y="2600"/>
                  </a:cubicBezTo>
                  <a:lnTo>
                    <a:pt x="1024" y="2600"/>
                  </a:lnTo>
                  <a:cubicBezTo>
                    <a:pt x="1013" y="2592"/>
                    <a:pt x="997" y="2578"/>
                    <a:pt x="990" y="2578"/>
                  </a:cubicBezTo>
                  <a:cubicBezTo>
                    <a:pt x="988" y="2578"/>
                    <a:pt x="986" y="2579"/>
                    <a:pt x="986" y="2582"/>
                  </a:cubicBezTo>
                  <a:cubicBezTo>
                    <a:pt x="970" y="2554"/>
                    <a:pt x="936" y="2543"/>
                    <a:pt x="925" y="2515"/>
                  </a:cubicBezTo>
                  <a:cubicBezTo>
                    <a:pt x="905" y="2515"/>
                    <a:pt x="889" y="2480"/>
                    <a:pt x="874" y="2480"/>
                  </a:cubicBezTo>
                  <a:cubicBezTo>
                    <a:pt x="873" y="2480"/>
                    <a:pt x="871" y="2480"/>
                    <a:pt x="869" y="2481"/>
                  </a:cubicBezTo>
                  <a:cubicBezTo>
                    <a:pt x="886" y="2465"/>
                    <a:pt x="846" y="2425"/>
                    <a:pt x="824" y="2409"/>
                  </a:cubicBezTo>
                  <a:lnTo>
                    <a:pt x="824" y="2409"/>
                  </a:lnTo>
                  <a:cubicBezTo>
                    <a:pt x="825" y="2409"/>
                    <a:pt x="826" y="2410"/>
                    <a:pt x="827" y="2410"/>
                  </a:cubicBezTo>
                  <a:cubicBezTo>
                    <a:pt x="832" y="2410"/>
                    <a:pt x="820" y="2392"/>
                    <a:pt x="830" y="2392"/>
                  </a:cubicBezTo>
                  <a:cubicBezTo>
                    <a:pt x="820" y="2377"/>
                    <a:pt x="806" y="2363"/>
                    <a:pt x="799" y="2363"/>
                  </a:cubicBezTo>
                  <a:cubicBezTo>
                    <a:pt x="798" y="2363"/>
                    <a:pt x="797" y="2363"/>
                    <a:pt x="796" y="2364"/>
                  </a:cubicBezTo>
                  <a:cubicBezTo>
                    <a:pt x="790" y="2313"/>
                    <a:pt x="729" y="2297"/>
                    <a:pt x="746" y="2257"/>
                  </a:cubicBezTo>
                  <a:cubicBezTo>
                    <a:pt x="701" y="2201"/>
                    <a:pt x="667" y="2140"/>
                    <a:pt x="639" y="2078"/>
                  </a:cubicBezTo>
                  <a:cubicBezTo>
                    <a:pt x="640" y="2078"/>
                    <a:pt x="641" y="2078"/>
                    <a:pt x="642" y="2078"/>
                  </a:cubicBezTo>
                  <a:cubicBezTo>
                    <a:pt x="661" y="2078"/>
                    <a:pt x="667" y="2135"/>
                    <a:pt x="685" y="2135"/>
                  </a:cubicBezTo>
                  <a:cubicBezTo>
                    <a:pt x="687" y="2135"/>
                    <a:pt x="688" y="2135"/>
                    <a:pt x="690" y="2134"/>
                  </a:cubicBezTo>
                  <a:cubicBezTo>
                    <a:pt x="656" y="2084"/>
                    <a:pt x="628" y="2050"/>
                    <a:pt x="617" y="1989"/>
                  </a:cubicBezTo>
                  <a:cubicBezTo>
                    <a:pt x="617" y="1984"/>
                    <a:pt x="618" y="1982"/>
                    <a:pt x="619" y="1982"/>
                  </a:cubicBezTo>
                  <a:cubicBezTo>
                    <a:pt x="622" y="1982"/>
                    <a:pt x="630" y="1996"/>
                    <a:pt x="634" y="2000"/>
                  </a:cubicBezTo>
                  <a:cubicBezTo>
                    <a:pt x="611" y="1944"/>
                    <a:pt x="606" y="1882"/>
                    <a:pt x="589" y="1826"/>
                  </a:cubicBezTo>
                  <a:lnTo>
                    <a:pt x="589" y="1826"/>
                  </a:lnTo>
                  <a:cubicBezTo>
                    <a:pt x="589" y="1826"/>
                    <a:pt x="594" y="1832"/>
                    <a:pt x="594" y="1837"/>
                  </a:cubicBezTo>
                  <a:cubicBezTo>
                    <a:pt x="594" y="1826"/>
                    <a:pt x="594" y="1815"/>
                    <a:pt x="589" y="1815"/>
                  </a:cubicBezTo>
                  <a:lnTo>
                    <a:pt x="589" y="1826"/>
                  </a:lnTo>
                  <a:cubicBezTo>
                    <a:pt x="587" y="1830"/>
                    <a:pt x="585" y="1831"/>
                    <a:pt x="583" y="1831"/>
                  </a:cubicBezTo>
                  <a:cubicBezTo>
                    <a:pt x="572" y="1831"/>
                    <a:pt x="556" y="1791"/>
                    <a:pt x="550" y="1787"/>
                  </a:cubicBezTo>
                  <a:lnTo>
                    <a:pt x="550" y="1787"/>
                  </a:lnTo>
                  <a:cubicBezTo>
                    <a:pt x="552" y="1788"/>
                    <a:pt x="554" y="1788"/>
                    <a:pt x="555" y="1788"/>
                  </a:cubicBezTo>
                  <a:cubicBezTo>
                    <a:pt x="571" y="1788"/>
                    <a:pt x="559" y="1747"/>
                    <a:pt x="574" y="1747"/>
                  </a:cubicBezTo>
                  <a:cubicBezTo>
                    <a:pt x="578" y="1747"/>
                    <a:pt x="582" y="1749"/>
                    <a:pt x="589" y="1753"/>
                  </a:cubicBezTo>
                  <a:cubicBezTo>
                    <a:pt x="589" y="1749"/>
                    <a:pt x="585" y="1741"/>
                    <a:pt x="578" y="1741"/>
                  </a:cubicBezTo>
                  <a:cubicBezTo>
                    <a:pt x="576" y="1741"/>
                    <a:pt x="574" y="1741"/>
                    <a:pt x="572" y="1742"/>
                  </a:cubicBezTo>
                  <a:cubicBezTo>
                    <a:pt x="576" y="1735"/>
                    <a:pt x="577" y="1731"/>
                    <a:pt x="580" y="1731"/>
                  </a:cubicBezTo>
                  <a:cubicBezTo>
                    <a:pt x="582" y="1731"/>
                    <a:pt x="585" y="1732"/>
                    <a:pt x="589" y="1737"/>
                  </a:cubicBezTo>
                  <a:cubicBezTo>
                    <a:pt x="578" y="1697"/>
                    <a:pt x="572" y="1714"/>
                    <a:pt x="572" y="1675"/>
                  </a:cubicBezTo>
                  <a:lnTo>
                    <a:pt x="572" y="1675"/>
                  </a:lnTo>
                  <a:cubicBezTo>
                    <a:pt x="572" y="1675"/>
                    <a:pt x="578" y="1686"/>
                    <a:pt x="583" y="1686"/>
                  </a:cubicBezTo>
                  <a:cubicBezTo>
                    <a:pt x="572" y="1669"/>
                    <a:pt x="561" y="1653"/>
                    <a:pt x="566" y="1619"/>
                  </a:cubicBezTo>
                  <a:lnTo>
                    <a:pt x="566" y="1619"/>
                  </a:lnTo>
                  <a:cubicBezTo>
                    <a:pt x="571" y="1624"/>
                    <a:pt x="572" y="1621"/>
                    <a:pt x="572" y="1625"/>
                  </a:cubicBezTo>
                  <a:lnTo>
                    <a:pt x="572" y="1625"/>
                  </a:lnTo>
                  <a:cubicBezTo>
                    <a:pt x="571" y="1572"/>
                    <a:pt x="556" y="1533"/>
                    <a:pt x="566" y="1479"/>
                  </a:cubicBezTo>
                  <a:lnTo>
                    <a:pt x="566" y="1479"/>
                  </a:lnTo>
                  <a:cubicBezTo>
                    <a:pt x="571" y="1484"/>
                    <a:pt x="575" y="1486"/>
                    <a:pt x="577" y="1486"/>
                  </a:cubicBezTo>
                  <a:cubicBezTo>
                    <a:pt x="585" y="1486"/>
                    <a:pt x="581" y="1462"/>
                    <a:pt x="594" y="1462"/>
                  </a:cubicBezTo>
                  <a:lnTo>
                    <a:pt x="594" y="1429"/>
                  </a:lnTo>
                  <a:lnTo>
                    <a:pt x="583" y="1440"/>
                  </a:lnTo>
                  <a:cubicBezTo>
                    <a:pt x="589" y="1412"/>
                    <a:pt x="578" y="1384"/>
                    <a:pt x="589" y="1367"/>
                  </a:cubicBezTo>
                  <a:lnTo>
                    <a:pt x="594" y="1384"/>
                  </a:lnTo>
                  <a:cubicBezTo>
                    <a:pt x="594" y="1367"/>
                    <a:pt x="594" y="1350"/>
                    <a:pt x="600" y="1333"/>
                  </a:cubicBezTo>
                  <a:lnTo>
                    <a:pt x="600" y="1333"/>
                  </a:lnTo>
                  <a:lnTo>
                    <a:pt x="589" y="1361"/>
                  </a:lnTo>
                  <a:cubicBezTo>
                    <a:pt x="583" y="1333"/>
                    <a:pt x="566" y="1361"/>
                    <a:pt x="578" y="1328"/>
                  </a:cubicBezTo>
                  <a:lnTo>
                    <a:pt x="578" y="1328"/>
                  </a:lnTo>
                  <a:cubicBezTo>
                    <a:pt x="578" y="1328"/>
                    <a:pt x="578" y="1328"/>
                    <a:pt x="578" y="1328"/>
                  </a:cubicBezTo>
                  <a:cubicBezTo>
                    <a:pt x="579" y="1328"/>
                    <a:pt x="584" y="1299"/>
                    <a:pt x="594" y="1289"/>
                  </a:cubicBezTo>
                  <a:cubicBezTo>
                    <a:pt x="594" y="1272"/>
                    <a:pt x="589" y="1255"/>
                    <a:pt x="600" y="1238"/>
                  </a:cubicBezTo>
                  <a:cubicBezTo>
                    <a:pt x="601" y="1237"/>
                    <a:pt x="602" y="1237"/>
                    <a:pt x="603" y="1237"/>
                  </a:cubicBezTo>
                  <a:cubicBezTo>
                    <a:pt x="608" y="1237"/>
                    <a:pt x="615" y="1245"/>
                    <a:pt x="620" y="1245"/>
                  </a:cubicBezTo>
                  <a:cubicBezTo>
                    <a:pt x="621" y="1245"/>
                    <a:pt x="622" y="1245"/>
                    <a:pt x="622" y="1244"/>
                  </a:cubicBezTo>
                  <a:cubicBezTo>
                    <a:pt x="611" y="1227"/>
                    <a:pt x="634" y="1182"/>
                    <a:pt x="622" y="1160"/>
                  </a:cubicBezTo>
                  <a:lnTo>
                    <a:pt x="622" y="1160"/>
                  </a:lnTo>
                  <a:cubicBezTo>
                    <a:pt x="628" y="1165"/>
                    <a:pt x="634" y="1171"/>
                    <a:pt x="639" y="1171"/>
                  </a:cubicBezTo>
                  <a:lnTo>
                    <a:pt x="628" y="1154"/>
                  </a:lnTo>
                  <a:cubicBezTo>
                    <a:pt x="635" y="1148"/>
                    <a:pt x="637" y="1145"/>
                    <a:pt x="640" y="1145"/>
                  </a:cubicBezTo>
                  <a:cubicBezTo>
                    <a:pt x="641" y="1145"/>
                    <a:pt x="643" y="1146"/>
                    <a:pt x="645" y="1149"/>
                  </a:cubicBezTo>
                  <a:cubicBezTo>
                    <a:pt x="651" y="1133"/>
                    <a:pt x="649" y="1131"/>
                    <a:pt x="646" y="1131"/>
                  </a:cubicBezTo>
                  <a:lnTo>
                    <a:pt x="646" y="1131"/>
                  </a:lnTo>
                  <a:cubicBezTo>
                    <a:pt x="644" y="1131"/>
                    <a:pt x="642" y="1131"/>
                    <a:pt x="641" y="1131"/>
                  </a:cubicBezTo>
                  <a:cubicBezTo>
                    <a:pt x="637" y="1131"/>
                    <a:pt x="635" y="1128"/>
                    <a:pt x="645" y="1109"/>
                  </a:cubicBezTo>
                  <a:cubicBezTo>
                    <a:pt x="645" y="1115"/>
                    <a:pt x="645" y="1115"/>
                    <a:pt x="645" y="1121"/>
                  </a:cubicBezTo>
                  <a:cubicBezTo>
                    <a:pt x="662" y="1081"/>
                    <a:pt x="667" y="1037"/>
                    <a:pt x="690" y="997"/>
                  </a:cubicBezTo>
                  <a:lnTo>
                    <a:pt x="690" y="997"/>
                  </a:lnTo>
                  <a:cubicBezTo>
                    <a:pt x="709" y="997"/>
                    <a:pt x="686" y="1027"/>
                    <a:pt x="695" y="1027"/>
                  </a:cubicBezTo>
                  <a:cubicBezTo>
                    <a:pt x="696" y="1027"/>
                    <a:pt x="698" y="1027"/>
                    <a:pt x="701" y="1025"/>
                  </a:cubicBezTo>
                  <a:cubicBezTo>
                    <a:pt x="718" y="975"/>
                    <a:pt x="729" y="908"/>
                    <a:pt x="762" y="857"/>
                  </a:cubicBezTo>
                  <a:lnTo>
                    <a:pt x="762" y="857"/>
                  </a:lnTo>
                  <a:lnTo>
                    <a:pt x="757" y="863"/>
                  </a:lnTo>
                  <a:cubicBezTo>
                    <a:pt x="741" y="847"/>
                    <a:pt x="784" y="836"/>
                    <a:pt x="795" y="807"/>
                  </a:cubicBezTo>
                  <a:lnTo>
                    <a:pt x="795" y="807"/>
                  </a:lnTo>
                  <a:cubicBezTo>
                    <a:pt x="795" y="812"/>
                    <a:pt x="798" y="815"/>
                    <a:pt x="800" y="815"/>
                  </a:cubicBezTo>
                  <a:cubicBezTo>
                    <a:pt x="801" y="815"/>
                    <a:pt x="802" y="814"/>
                    <a:pt x="802" y="813"/>
                  </a:cubicBezTo>
                  <a:cubicBezTo>
                    <a:pt x="824" y="785"/>
                    <a:pt x="835" y="745"/>
                    <a:pt x="869" y="689"/>
                  </a:cubicBezTo>
                  <a:lnTo>
                    <a:pt x="869" y="701"/>
                  </a:lnTo>
                  <a:cubicBezTo>
                    <a:pt x="886" y="684"/>
                    <a:pt x="908" y="656"/>
                    <a:pt x="930" y="639"/>
                  </a:cubicBezTo>
                  <a:cubicBezTo>
                    <a:pt x="930" y="628"/>
                    <a:pt x="942" y="617"/>
                    <a:pt x="925" y="617"/>
                  </a:cubicBezTo>
                  <a:cubicBezTo>
                    <a:pt x="1003" y="583"/>
                    <a:pt x="1020" y="499"/>
                    <a:pt x="1093" y="482"/>
                  </a:cubicBezTo>
                  <a:lnTo>
                    <a:pt x="1093" y="482"/>
                  </a:lnTo>
                  <a:cubicBezTo>
                    <a:pt x="1088" y="487"/>
                    <a:pt x="1084" y="495"/>
                    <a:pt x="1085" y="495"/>
                  </a:cubicBezTo>
                  <a:cubicBezTo>
                    <a:pt x="1086" y="495"/>
                    <a:pt x="1086" y="494"/>
                    <a:pt x="1087" y="493"/>
                  </a:cubicBezTo>
                  <a:cubicBezTo>
                    <a:pt x="1104" y="476"/>
                    <a:pt x="1115" y="465"/>
                    <a:pt x="1132" y="454"/>
                  </a:cubicBezTo>
                  <a:cubicBezTo>
                    <a:pt x="1128" y="452"/>
                    <a:pt x="1126" y="452"/>
                    <a:pt x="1124" y="452"/>
                  </a:cubicBezTo>
                  <a:cubicBezTo>
                    <a:pt x="1120" y="452"/>
                    <a:pt x="1117" y="454"/>
                    <a:pt x="1110" y="454"/>
                  </a:cubicBezTo>
                  <a:cubicBezTo>
                    <a:pt x="1110" y="443"/>
                    <a:pt x="1121" y="432"/>
                    <a:pt x="1138" y="426"/>
                  </a:cubicBezTo>
                  <a:lnTo>
                    <a:pt x="1138" y="426"/>
                  </a:lnTo>
                  <a:cubicBezTo>
                    <a:pt x="1124" y="436"/>
                    <a:pt x="1129" y="438"/>
                    <a:pt x="1139" y="438"/>
                  </a:cubicBezTo>
                  <a:cubicBezTo>
                    <a:pt x="1145" y="438"/>
                    <a:pt x="1153" y="437"/>
                    <a:pt x="1160" y="437"/>
                  </a:cubicBezTo>
                  <a:cubicBezTo>
                    <a:pt x="1155" y="437"/>
                    <a:pt x="1155" y="432"/>
                    <a:pt x="1155" y="426"/>
                  </a:cubicBezTo>
                  <a:lnTo>
                    <a:pt x="1155" y="426"/>
                  </a:lnTo>
                  <a:cubicBezTo>
                    <a:pt x="1158" y="427"/>
                    <a:pt x="1161" y="427"/>
                    <a:pt x="1163" y="427"/>
                  </a:cubicBezTo>
                  <a:cubicBezTo>
                    <a:pt x="1181" y="427"/>
                    <a:pt x="1154" y="408"/>
                    <a:pt x="1194" y="398"/>
                  </a:cubicBezTo>
                  <a:lnTo>
                    <a:pt x="1194" y="404"/>
                  </a:lnTo>
                  <a:cubicBezTo>
                    <a:pt x="1205" y="392"/>
                    <a:pt x="1216" y="381"/>
                    <a:pt x="1233" y="376"/>
                  </a:cubicBezTo>
                  <a:lnTo>
                    <a:pt x="1233" y="376"/>
                  </a:lnTo>
                  <a:cubicBezTo>
                    <a:pt x="1244" y="387"/>
                    <a:pt x="1216" y="387"/>
                    <a:pt x="1222" y="398"/>
                  </a:cubicBezTo>
                  <a:cubicBezTo>
                    <a:pt x="1244" y="387"/>
                    <a:pt x="1255" y="359"/>
                    <a:pt x="1283" y="359"/>
                  </a:cubicBezTo>
                  <a:cubicBezTo>
                    <a:pt x="1272" y="370"/>
                    <a:pt x="1261" y="376"/>
                    <a:pt x="1250" y="381"/>
                  </a:cubicBezTo>
                  <a:cubicBezTo>
                    <a:pt x="1258" y="383"/>
                    <a:pt x="1264" y="384"/>
                    <a:pt x="1268" y="384"/>
                  </a:cubicBezTo>
                  <a:cubicBezTo>
                    <a:pt x="1279" y="384"/>
                    <a:pt x="1283" y="380"/>
                    <a:pt x="1295" y="376"/>
                  </a:cubicBezTo>
                  <a:lnTo>
                    <a:pt x="1334" y="370"/>
                  </a:lnTo>
                  <a:lnTo>
                    <a:pt x="1323" y="370"/>
                  </a:lnTo>
                  <a:cubicBezTo>
                    <a:pt x="1345" y="331"/>
                    <a:pt x="1379" y="348"/>
                    <a:pt x="1412" y="320"/>
                  </a:cubicBezTo>
                  <a:lnTo>
                    <a:pt x="1412" y="320"/>
                  </a:lnTo>
                  <a:cubicBezTo>
                    <a:pt x="1379" y="348"/>
                    <a:pt x="1412" y="331"/>
                    <a:pt x="1412" y="342"/>
                  </a:cubicBezTo>
                  <a:cubicBezTo>
                    <a:pt x="1423" y="348"/>
                    <a:pt x="1440" y="348"/>
                    <a:pt x="1435" y="353"/>
                  </a:cubicBezTo>
                  <a:cubicBezTo>
                    <a:pt x="1451" y="336"/>
                    <a:pt x="1468" y="353"/>
                    <a:pt x="1491" y="331"/>
                  </a:cubicBezTo>
                  <a:cubicBezTo>
                    <a:pt x="1491" y="336"/>
                    <a:pt x="1507" y="331"/>
                    <a:pt x="1507" y="342"/>
                  </a:cubicBezTo>
                  <a:cubicBezTo>
                    <a:pt x="1530" y="336"/>
                    <a:pt x="1502" y="336"/>
                    <a:pt x="1502" y="331"/>
                  </a:cubicBezTo>
                  <a:cubicBezTo>
                    <a:pt x="1513" y="323"/>
                    <a:pt x="1527" y="322"/>
                    <a:pt x="1542" y="322"/>
                  </a:cubicBezTo>
                  <a:cubicBezTo>
                    <a:pt x="1557" y="322"/>
                    <a:pt x="1574" y="323"/>
                    <a:pt x="1592" y="323"/>
                  </a:cubicBezTo>
                  <a:cubicBezTo>
                    <a:pt x="1610" y="323"/>
                    <a:pt x="1629" y="322"/>
                    <a:pt x="1647" y="314"/>
                  </a:cubicBezTo>
                  <a:cubicBezTo>
                    <a:pt x="1692" y="303"/>
                    <a:pt x="1698" y="286"/>
                    <a:pt x="1748" y="280"/>
                  </a:cubicBezTo>
                  <a:lnTo>
                    <a:pt x="1748" y="280"/>
                  </a:lnTo>
                  <a:cubicBezTo>
                    <a:pt x="1759" y="292"/>
                    <a:pt x="1731" y="297"/>
                    <a:pt x="1731" y="297"/>
                  </a:cubicBezTo>
                  <a:cubicBezTo>
                    <a:pt x="1754" y="303"/>
                    <a:pt x="1776" y="303"/>
                    <a:pt x="1799" y="303"/>
                  </a:cubicBezTo>
                  <a:cubicBezTo>
                    <a:pt x="1793" y="303"/>
                    <a:pt x="1799" y="308"/>
                    <a:pt x="1804" y="314"/>
                  </a:cubicBezTo>
                  <a:cubicBezTo>
                    <a:pt x="1817" y="314"/>
                    <a:pt x="1817" y="305"/>
                    <a:pt x="1825" y="305"/>
                  </a:cubicBezTo>
                  <a:cubicBezTo>
                    <a:pt x="1828" y="305"/>
                    <a:pt x="1832" y="306"/>
                    <a:pt x="1838" y="308"/>
                  </a:cubicBezTo>
                  <a:cubicBezTo>
                    <a:pt x="1838" y="314"/>
                    <a:pt x="1832" y="320"/>
                    <a:pt x="1821" y="325"/>
                  </a:cubicBezTo>
                  <a:cubicBezTo>
                    <a:pt x="1843" y="320"/>
                    <a:pt x="1866" y="314"/>
                    <a:pt x="1888" y="314"/>
                  </a:cubicBezTo>
                  <a:lnTo>
                    <a:pt x="1905" y="314"/>
                  </a:lnTo>
                  <a:cubicBezTo>
                    <a:pt x="1901" y="301"/>
                    <a:pt x="1889" y="297"/>
                    <a:pt x="1876" y="297"/>
                  </a:cubicBezTo>
                  <a:cubicBezTo>
                    <a:pt x="1858" y="297"/>
                    <a:pt x="1835" y="304"/>
                    <a:pt x="1819" y="304"/>
                  </a:cubicBezTo>
                  <a:cubicBezTo>
                    <a:pt x="1815" y="304"/>
                    <a:pt x="1812" y="303"/>
                    <a:pt x="1810" y="303"/>
                  </a:cubicBezTo>
                  <a:lnTo>
                    <a:pt x="1827" y="286"/>
                  </a:lnTo>
                  <a:lnTo>
                    <a:pt x="1787" y="297"/>
                  </a:lnTo>
                  <a:cubicBezTo>
                    <a:pt x="1782" y="292"/>
                    <a:pt x="1776" y="280"/>
                    <a:pt x="1793" y="280"/>
                  </a:cubicBezTo>
                  <a:cubicBezTo>
                    <a:pt x="1787" y="277"/>
                    <a:pt x="1783" y="276"/>
                    <a:pt x="1780" y="276"/>
                  </a:cubicBezTo>
                  <a:cubicBezTo>
                    <a:pt x="1775" y="276"/>
                    <a:pt x="1772" y="279"/>
                    <a:pt x="1767" y="279"/>
                  </a:cubicBezTo>
                  <a:cubicBezTo>
                    <a:pt x="1764" y="279"/>
                    <a:pt x="1760" y="278"/>
                    <a:pt x="1754" y="275"/>
                  </a:cubicBezTo>
                  <a:cubicBezTo>
                    <a:pt x="1754" y="275"/>
                    <a:pt x="1754" y="269"/>
                    <a:pt x="1754" y="269"/>
                  </a:cubicBezTo>
                  <a:lnTo>
                    <a:pt x="1731" y="275"/>
                  </a:lnTo>
                  <a:cubicBezTo>
                    <a:pt x="1737" y="269"/>
                    <a:pt x="1731" y="264"/>
                    <a:pt x="1743" y="264"/>
                  </a:cubicBezTo>
                  <a:cubicBezTo>
                    <a:pt x="1736" y="262"/>
                    <a:pt x="1729" y="261"/>
                    <a:pt x="1723" y="261"/>
                  </a:cubicBezTo>
                  <a:cubicBezTo>
                    <a:pt x="1703" y="261"/>
                    <a:pt x="1686" y="269"/>
                    <a:pt x="1675" y="269"/>
                  </a:cubicBezTo>
                  <a:cubicBezTo>
                    <a:pt x="1671" y="269"/>
                    <a:pt x="1667" y="268"/>
                    <a:pt x="1664" y="264"/>
                  </a:cubicBezTo>
                  <a:cubicBezTo>
                    <a:pt x="1608" y="269"/>
                    <a:pt x="1659" y="275"/>
                    <a:pt x="1619" y="297"/>
                  </a:cubicBezTo>
                  <a:lnTo>
                    <a:pt x="1586" y="264"/>
                  </a:lnTo>
                  <a:lnTo>
                    <a:pt x="1586" y="280"/>
                  </a:lnTo>
                  <a:cubicBezTo>
                    <a:pt x="1580" y="280"/>
                    <a:pt x="1563" y="275"/>
                    <a:pt x="1569" y="269"/>
                  </a:cubicBezTo>
                  <a:lnTo>
                    <a:pt x="1569" y="269"/>
                  </a:lnTo>
                  <a:cubicBezTo>
                    <a:pt x="1547" y="280"/>
                    <a:pt x="1569" y="275"/>
                    <a:pt x="1558" y="286"/>
                  </a:cubicBezTo>
                  <a:cubicBezTo>
                    <a:pt x="1554" y="285"/>
                    <a:pt x="1551" y="285"/>
                    <a:pt x="1547" y="285"/>
                  </a:cubicBezTo>
                  <a:cubicBezTo>
                    <a:pt x="1531" y="285"/>
                    <a:pt x="1511" y="291"/>
                    <a:pt x="1496" y="291"/>
                  </a:cubicBezTo>
                  <a:cubicBezTo>
                    <a:pt x="1486" y="291"/>
                    <a:pt x="1478" y="288"/>
                    <a:pt x="1474" y="280"/>
                  </a:cubicBezTo>
                  <a:lnTo>
                    <a:pt x="1474" y="280"/>
                  </a:lnTo>
                  <a:cubicBezTo>
                    <a:pt x="1468" y="297"/>
                    <a:pt x="1502" y="286"/>
                    <a:pt x="1474" y="297"/>
                  </a:cubicBezTo>
                  <a:cubicBezTo>
                    <a:pt x="1471" y="292"/>
                    <a:pt x="1467" y="289"/>
                    <a:pt x="1463" y="289"/>
                  </a:cubicBezTo>
                  <a:cubicBezTo>
                    <a:pt x="1452" y="289"/>
                    <a:pt x="1437" y="304"/>
                    <a:pt x="1419" y="304"/>
                  </a:cubicBezTo>
                  <a:cubicBezTo>
                    <a:pt x="1417" y="304"/>
                    <a:pt x="1414" y="303"/>
                    <a:pt x="1412" y="303"/>
                  </a:cubicBezTo>
                  <a:cubicBezTo>
                    <a:pt x="1418" y="292"/>
                    <a:pt x="1446" y="292"/>
                    <a:pt x="1418" y="286"/>
                  </a:cubicBezTo>
                  <a:lnTo>
                    <a:pt x="1418" y="286"/>
                  </a:lnTo>
                  <a:cubicBezTo>
                    <a:pt x="1412" y="297"/>
                    <a:pt x="1400" y="299"/>
                    <a:pt x="1386" y="299"/>
                  </a:cubicBezTo>
                  <a:cubicBezTo>
                    <a:pt x="1381" y="299"/>
                    <a:pt x="1376" y="299"/>
                    <a:pt x="1371" y="299"/>
                  </a:cubicBezTo>
                  <a:cubicBezTo>
                    <a:pt x="1362" y="299"/>
                    <a:pt x="1352" y="299"/>
                    <a:pt x="1345" y="303"/>
                  </a:cubicBezTo>
                  <a:cubicBezTo>
                    <a:pt x="1351" y="320"/>
                    <a:pt x="1300" y="325"/>
                    <a:pt x="1267" y="342"/>
                  </a:cubicBezTo>
                  <a:cubicBezTo>
                    <a:pt x="1267" y="341"/>
                    <a:pt x="1267" y="341"/>
                    <a:pt x="1266" y="341"/>
                  </a:cubicBezTo>
                  <a:cubicBezTo>
                    <a:pt x="1257" y="341"/>
                    <a:pt x="1197" y="360"/>
                    <a:pt x="1166" y="370"/>
                  </a:cubicBezTo>
                  <a:lnTo>
                    <a:pt x="1166" y="370"/>
                  </a:lnTo>
                  <a:cubicBezTo>
                    <a:pt x="1166" y="368"/>
                    <a:pt x="1166" y="366"/>
                    <a:pt x="1166" y="364"/>
                  </a:cubicBezTo>
                  <a:lnTo>
                    <a:pt x="1166" y="364"/>
                  </a:lnTo>
                  <a:lnTo>
                    <a:pt x="1166" y="370"/>
                  </a:lnTo>
                  <a:cubicBezTo>
                    <a:pt x="1166" y="370"/>
                    <a:pt x="1166" y="370"/>
                    <a:pt x="1166" y="370"/>
                  </a:cubicBezTo>
                  <a:lnTo>
                    <a:pt x="1166" y="370"/>
                  </a:lnTo>
                  <a:cubicBezTo>
                    <a:pt x="1166" y="389"/>
                    <a:pt x="1136" y="399"/>
                    <a:pt x="1115" y="415"/>
                  </a:cubicBezTo>
                  <a:cubicBezTo>
                    <a:pt x="1110" y="404"/>
                    <a:pt x="1115" y="398"/>
                    <a:pt x="1121" y="387"/>
                  </a:cubicBezTo>
                  <a:lnTo>
                    <a:pt x="1121" y="387"/>
                  </a:lnTo>
                  <a:lnTo>
                    <a:pt x="1104" y="404"/>
                  </a:lnTo>
                  <a:cubicBezTo>
                    <a:pt x="1099" y="409"/>
                    <a:pt x="1093" y="415"/>
                    <a:pt x="1082" y="426"/>
                  </a:cubicBezTo>
                  <a:lnTo>
                    <a:pt x="1082" y="409"/>
                  </a:lnTo>
                  <a:cubicBezTo>
                    <a:pt x="1054" y="432"/>
                    <a:pt x="1037" y="460"/>
                    <a:pt x="998" y="482"/>
                  </a:cubicBezTo>
                  <a:cubicBezTo>
                    <a:pt x="1003" y="493"/>
                    <a:pt x="1043" y="482"/>
                    <a:pt x="1015" y="521"/>
                  </a:cubicBezTo>
                  <a:cubicBezTo>
                    <a:pt x="1009" y="516"/>
                    <a:pt x="1003" y="510"/>
                    <a:pt x="1009" y="499"/>
                  </a:cubicBezTo>
                  <a:lnTo>
                    <a:pt x="1009" y="499"/>
                  </a:lnTo>
                  <a:cubicBezTo>
                    <a:pt x="1009" y="499"/>
                    <a:pt x="1003" y="510"/>
                    <a:pt x="998" y="516"/>
                  </a:cubicBezTo>
                  <a:lnTo>
                    <a:pt x="1003" y="493"/>
                  </a:lnTo>
                  <a:lnTo>
                    <a:pt x="1003" y="493"/>
                  </a:lnTo>
                  <a:cubicBezTo>
                    <a:pt x="986" y="504"/>
                    <a:pt x="998" y="510"/>
                    <a:pt x="986" y="516"/>
                  </a:cubicBezTo>
                  <a:cubicBezTo>
                    <a:pt x="985" y="514"/>
                    <a:pt x="984" y="514"/>
                    <a:pt x="983" y="514"/>
                  </a:cubicBezTo>
                  <a:cubicBezTo>
                    <a:pt x="980" y="514"/>
                    <a:pt x="978" y="515"/>
                    <a:pt x="976" y="515"/>
                  </a:cubicBezTo>
                  <a:cubicBezTo>
                    <a:pt x="974" y="515"/>
                    <a:pt x="972" y="514"/>
                    <a:pt x="970" y="511"/>
                  </a:cubicBezTo>
                  <a:lnTo>
                    <a:pt x="970" y="511"/>
                  </a:lnTo>
                  <a:cubicBezTo>
                    <a:pt x="960" y="517"/>
                    <a:pt x="949" y="521"/>
                    <a:pt x="942" y="521"/>
                  </a:cubicBezTo>
                  <a:cubicBezTo>
                    <a:pt x="947" y="521"/>
                    <a:pt x="953" y="527"/>
                    <a:pt x="942" y="538"/>
                  </a:cubicBezTo>
                  <a:cubicBezTo>
                    <a:pt x="935" y="546"/>
                    <a:pt x="932" y="549"/>
                    <a:pt x="930" y="549"/>
                  </a:cubicBezTo>
                  <a:cubicBezTo>
                    <a:pt x="927" y="549"/>
                    <a:pt x="926" y="546"/>
                    <a:pt x="922" y="546"/>
                  </a:cubicBezTo>
                  <a:cubicBezTo>
                    <a:pt x="920" y="546"/>
                    <a:pt x="917" y="547"/>
                    <a:pt x="914" y="549"/>
                  </a:cubicBezTo>
                  <a:cubicBezTo>
                    <a:pt x="914" y="560"/>
                    <a:pt x="891" y="572"/>
                    <a:pt x="902" y="577"/>
                  </a:cubicBezTo>
                  <a:cubicBezTo>
                    <a:pt x="900" y="583"/>
                    <a:pt x="897" y="584"/>
                    <a:pt x="894" y="584"/>
                  </a:cubicBezTo>
                  <a:cubicBezTo>
                    <a:pt x="891" y="584"/>
                    <a:pt x="888" y="583"/>
                    <a:pt x="886" y="583"/>
                  </a:cubicBezTo>
                  <a:cubicBezTo>
                    <a:pt x="880" y="599"/>
                    <a:pt x="840" y="639"/>
                    <a:pt x="854" y="639"/>
                  </a:cubicBezTo>
                  <a:cubicBezTo>
                    <a:pt x="855" y="639"/>
                    <a:pt x="856" y="639"/>
                    <a:pt x="858" y="639"/>
                  </a:cubicBezTo>
                  <a:lnTo>
                    <a:pt x="863" y="639"/>
                  </a:lnTo>
                  <a:cubicBezTo>
                    <a:pt x="841" y="689"/>
                    <a:pt x="785" y="723"/>
                    <a:pt x="762" y="773"/>
                  </a:cubicBezTo>
                  <a:lnTo>
                    <a:pt x="757" y="773"/>
                  </a:lnTo>
                  <a:cubicBezTo>
                    <a:pt x="746" y="801"/>
                    <a:pt x="723" y="835"/>
                    <a:pt x="723" y="857"/>
                  </a:cubicBezTo>
                  <a:cubicBezTo>
                    <a:pt x="719" y="866"/>
                    <a:pt x="709" y="871"/>
                    <a:pt x="704" y="871"/>
                  </a:cubicBezTo>
                  <a:cubicBezTo>
                    <a:pt x="702" y="871"/>
                    <a:pt x="701" y="870"/>
                    <a:pt x="701" y="869"/>
                  </a:cubicBezTo>
                  <a:cubicBezTo>
                    <a:pt x="690" y="891"/>
                    <a:pt x="695" y="897"/>
                    <a:pt x="673" y="925"/>
                  </a:cubicBezTo>
                  <a:cubicBezTo>
                    <a:pt x="675" y="917"/>
                    <a:pt x="674" y="915"/>
                    <a:pt x="673" y="915"/>
                  </a:cubicBezTo>
                  <a:cubicBezTo>
                    <a:pt x="672" y="915"/>
                    <a:pt x="671" y="916"/>
                    <a:pt x="671" y="916"/>
                  </a:cubicBezTo>
                  <a:cubicBezTo>
                    <a:pt x="670" y="916"/>
                    <a:pt x="672" y="914"/>
                    <a:pt x="678" y="902"/>
                  </a:cubicBezTo>
                  <a:lnTo>
                    <a:pt x="678" y="902"/>
                  </a:lnTo>
                  <a:cubicBezTo>
                    <a:pt x="662" y="925"/>
                    <a:pt x="650" y="930"/>
                    <a:pt x="650" y="969"/>
                  </a:cubicBezTo>
                  <a:cubicBezTo>
                    <a:pt x="649" y="966"/>
                    <a:pt x="648" y="965"/>
                    <a:pt x="646" y="965"/>
                  </a:cubicBezTo>
                  <a:cubicBezTo>
                    <a:pt x="639" y="965"/>
                    <a:pt x="627" y="988"/>
                    <a:pt x="622" y="997"/>
                  </a:cubicBezTo>
                  <a:lnTo>
                    <a:pt x="639" y="981"/>
                  </a:lnTo>
                  <a:lnTo>
                    <a:pt x="639" y="981"/>
                  </a:lnTo>
                  <a:cubicBezTo>
                    <a:pt x="634" y="997"/>
                    <a:pt x="628" y="1014"/>
                    <a:pt x="622" y="1025"/>
                  </a:cubicBezTo>
                  <a:lnTo>
                    <a:pt x="611" y="1014"/>
                  </a:lnTo>
                  <a:cubicBezTo>
                    <a:pt x="566" y="1070"/>
                    <a:pt x="600" y="1132"/>
                    <a:pt x="555" y="1171"/>
                  </a:cubicBezTo>
                  <a:cubicBezTo>
                    <a:pt x="556" y="1175"/>
                    <a:pt x="558" y="1177"/>
                    <a:pt x="559" y="1177"/>
                  </a:cubicBezTo>
                  <a:cubicBezTo>
                    <a:pt x="564" y="1177"/>
                    <a:pt x="571" y="1156"/>
                    <a:pt x="578" y="1156"/>
                  </a:cubicBezTo>
                  <a:cubicBezTo>
                    <a:pt x="580" y="1156"/>
                    <a:pt x="582" y="1157"/>
                    <a:pt x="583" y="1160"/>
                  </a:cubicBezTo>
                  <a:cubicBezTo>
                    <a:pt x="572" y="1188"/>
                    <a:pt x="538" y="1210"/>
                    <a:pt x="538" y="1221"/>
                  </a:cubicBezTo>
                  <a:cubicBezTo>
                    <a:pt x="522" y="1261"/>
                    <a:pt x="550" y="1266"/>
                    <a:pt x="533" y="1305"/>
                  </a:cubicBezTo>
                  <a:cubicBezTo>
                    <a:pt x="536" y="1304"/>
                    <a:pt x="539" y="1303"/>
                    <a:pt x="542" y="1303"/>
                  </a:cubicBezTo>
                  <a:cubicBezTo>
                    <a:pt x="550" y="1303"/>
                    <a:pt x="555" y="1310"/>
                    <a:pt x="555" y="1333"/>
                  </a:cubicBezTo>
                  <a:cubicBezTo>
                    <a:pt x="552" y="1349"/>
                    <a:pt x="544" y="1356"/>
                    <a:pt x="537" y="1356"/>
                  </a:cubicBezTo>
                  <a:cubicBezTo>
                    <a:pt x="532" y="1356"/>
                    <a:pt x="527" y="1352"/>
                    <a:pt x="527" y="1345"/>
                  </a:cubicBezTo>
                  <a:cubicBezTo>
                    <a:pt x="527" y="1339"/>
                    <a:pt x="527" y="1333"/>
                    <a:pt x="533" y="1333"/>
                  </a:cubicBezTo>
                  <a:cubicBezTo>
                    <a:pt x="533" y="1325"/>
                    <a:pt x="533" y="1318"/>
                    <a:pt x="529" y="1318"/>
                  </a:cubicBezTo>
                  <a:cubicBezTo>
                    <a:pt x="527" y="1318"/>
                    <a:pt x="525" y="1319"/>
                    <a:pt x="522" y="1322"/>
                  </a:cubicBezTo>
                  <a:lnTo>
                    <a:pt x="527" y="1328"/>
                  </a:lnTo>
                  <a:cubicBezTo>
                    <a:pt x="517" y="1338"/>
                    <a:pt x="512" y="1374"/>
                    <a:pt x="507" y="1374"/>
                  </a:cubicBezTo>
                  <a:cubicBezTo>
                    <a:pt x="506" y="1374"/>
                    <a:pt x="505" y="1374"/>
                    <a:pt x="505" y="1373"/>
                  </a:cubicBezTo>
                  <a:lnTo>
                    <a:pt x="505" y="1373"/>
                  </a:lnTo>
                  <a:cubicBezTo>
                    <a:pt x="505" y="1382"/>
                    <a:pt x="506" y="1385"/>
                    <a:pt x="507" y="1385"/>
                  </a:cubicBezTo>
                  <a:cubicBezTo>
                    <a:pt x="509" y="1385"/>
                    <a:pt x="513" y="1377"/>
                    <a:pt x="516" y="1367"/>
                  </a:cubicBezTo>
                  <a:lnTo>
                    <a:pt x="516" y="1367"/>
                  </a:lnTo>
                  <a:cubicBezTo>
                    <a:pt x="505" y="1400"/>
                    <a:pt x="510" y="1422"/>
                    <a:pt x="500" y="1460"/>
                  </a:cubicBezTo>
                  <a:lnTo>
                    <a:pt x="500" y="1460"/>
                  </a:lnTo>
                  <a:cubicBezTo>
                    <a:pt x="501" y="1459"/>
                    <a:pt x="503" y="1458"/>
                    <a:pt x="505" y="1458"/>
                  </a:cubicBezTo>
                  <a:cubicBezTo>
                    <a:pt x="508" y="1458"/>
                    <a:pt x="510" y="1459"/>
                    <a:pt x="510" y="1462"/>
                  </a:cubicBezTo>
                  <a:cubicBezTo>
                    <a:pt x="494" y="1518"/>
                    <a:pt x="516" y="1485"/>
                    <a:pt x="516" y="1524"/>
                  </a:cubicBezTo>
                  <a:cubicBezTo>
                    <a:pt x="505" y="1546"/>
                    <a:pt x="494" y="1518"/>
                    <a:pt x="499" y="1557"/>
                  </a:cubicBezTo>
                  <a:cubicBezTo>
                    <a:pt x="497" y="1565"/>
                    <a:pt x="494" y="1568"/>
                    <a:pt x="492" y="1568"/>
                  </a:cubicBezTo>
                  <a:cubicBezTo>
                    <a:pt x="488" y="1568"/>
                    <a:pt x="484" y="1563"/>
                    <a:pt x="483" y="1557"/>
                  </a:cubicBezTo>
                  <a:lnTo>
                    <a:pt x="483" y="1557"/>
                  </a:lnTo>
                  <a:cubicBezTo>
                    <a:pt x="487" y="1593"/>
                    <a:pt x="471" y="1620"/>
                    <a:pt x="466" y="1641"/>
                  </a:cubicBezTo>
                  <a:cubicBezTo>
                    <a:pt x="466" y="1645"/>
                    <a:pt x="466" y="1648"/>
                    <a:pt x="466" y="1653"/>
                  </a:cubicBezTo>
                  <a:lnTo>
                    <a:pt x="477" y="1641"/>
                  </a:lnTo>
                  <a:lnTo>
                    <a:pt x="477" y="1641"/>
                  </a:lnTo>
                  <a:cubicBezTo>
                    <a:pt x="477" y="1653"/>
                    <a:pt x="477" y="1664"/>
                    <a:pt x="471" y="1664"/>
                  </a:cubicBezTo>
                  <a:cubicBezTo>
                    <a:pt x="473" y="1666"/>
                    <a:pt x="474" y="1667"/>
                    <a:pt x="476" y="1667"/>
                  </a:cubicBezTo>
                  <a:cubicBezTo>
                    <a:pt x="479" y="1667"/>
                    <a:pt x="483" y="1665"/>
                    <a:pt x="487" y="1665"/>
                  </a:cubicBezTo>
                  <a:cubicBezTo>
                    <a:pt x="491" y="1665"/>
                    <a:pt x="495" y="1667"/>
                    <a:pt x="499" y="1675"/>
                  </a:cubicBezTo>
                  <a:cubicBezTo>
                    <a:pt x="494" y="1692"/>
                    <a:pt x="505" y="1725"/>
                    <a:pt x="494" y="1731"/>
                  </a:cubicBezTo>
                  <a:cubicBezTo>
                    <a:pt x="494" y="1712"/>
                    <a:pt x="491" y="1708"/>
                    <a:pt x="488" y="1708"/>
                  </a:cubicBezTo>
                  <a:cubicBezTo>
                    <a:pt x="486" y="1708"/>
                    <a:pt x="483" y="1711"/>
                    <a:pt x="480" y="1711"/>
                  </a:cubicBezTo>
                  <a:cubicBezTo>
                    <a:pt x="479" y="1711"/>
                    <a:pt x="477" y="1710"/>
                    <a:pt x="476" y="1709"/>
                  </a:cubicBezTo>
                  <a:lnTo>
                    <a:pt x="476" y="1709"/>
                  </a:lnTo>
                  <a:cubicBezTo>
                    <a:pt x="477" y="1714"/>
                    <a:pt x="477" y="1720"/>
                    <a:pt x="477" y="1725"/>
                  </a:cubicBezTo>
                  <a:cubicBezTo>
                    <a:pt x="471" y="1725"/>
                    <a:pt x="471" y="1720"/>
                    <a:pt x="471" y="1720"/>
                  </a:cubicBezTo>
                  <a:lnTo>
                    <a:pt x="471" y="1720"/>
                  </a:lnTo>
                  <a:cubicBezTo>
                    <a:pt x="460" y="1765"/>
                    <a:pt x="488" y="1737"/>
                    <a:pt x="494" y="1787"/>
                  </a:cubicBezTo>
                  <a:cubicBezTo>
                    <a:pt x="492" y="1786"/>
                    <a:pt x="491" y="1786"/>
                    <a:pt x="489" y="1786"/>
                  </a:cubicBezTo>
                  <a:cubicBezTo>
                    <a:pt x="482" y="1786"/>
                    <a:pt x="478" y="1796"/>
                    <a:pt x="477" y="1805"/>
                  </a:cubicBezTo>
                  <a:lnTo>
                    <a:pt x="477" y="1805"/>
                  </a:lnTo>
                  <a:cubicBezTo>
                    <a:pt x="478" y="1799"/>
                    <a:pt x="480" y="1797"/>
                    <a:pt x="483" y="1797"/>
                  </a:cubicBezTo>
                  <a:cubicBezTo>
                    <a:pt x="488" y="1797"/>
                    <a:pt x="496" y="1805"/>
                    <a:pt x="499" y="1815"/>
                  </a:cubicBezTo>
                  <a:cubicBezTo>
                    <a:pt x="499" y="1843"/>
                    <a:pt x="510" y="1843"/>
                    <a:pt x="510" y="1860"/>
                  </a:cubicBezTo>
                  <a:lnTo>
                    <a:pt x="510" y="1843"/>
                  </a:lnTo>
                  <a:cubicBezTo>
                    <a:pt x="522" y="1849"/>
                    <a:pt x="522" y="1860"/>
                    <a:pt x="527" y="1882"/>
                  </a:cubicBezTo>
                  <a:cubicBezTo>
                    <a:pt x="527" y="1883"/>
                    <a:pt x="526" y="1883"/>
                    <a:pt x="526" y="1883"/>
                  </a:cubicBezTo>
                  <a:cubicBezTo>
                    <a:pt x="522" y="1883"/>
                    <a:pt x="521" y="1870"/>
                    <a:pt x="518" y="1870"/>
                  </a:cubicBezTo>
                  <a:cubicBezTo>
                    <a:pt x="517" y="1870"/>
                    <a:pt x="517" y="1870"/>
                    <a:pt x="516" y="1871"/>
                  </a:cubicBezTo>
                  <a:cubicBezTo>
                    <a:pt x="538" y="1893"/>
                    <a:pt x="516" y="1927"/>
                    <a:pt x="527" y="1955"/>
                  </a:cubicBezTo>
                  <a:cubicBezTo>
                    <a:pt x="527" y="1972"/>
                    <a:pt x="516" y="1961"/>
                    <a:pt x="516" y="1977"/>
                  </a:cubicBezTo>
                  <a:cubicBezTo>
                    <a:pt x="533" y="2011"/>
                    <a:pt x="510" y="2017"/>
                    <a:pt x="533" y="2056"/>
                  </a:cubicBezTo>
                  <a:cubicBezTo>
                    <a:pt x="535" y="2048"/>
                    <a:pt x="536" y="2044"/>
                    <a:pt x="537" y="2044"/>
                  </a:cubicBezTo>
                  <a:cubicBezTo>
                    <a:pt x="539" y="2044"/>
                    <a:pt x="543" y="2049"/>
                    <a:pt x="555" y="2061"/>
                  </a:cubicBezTo>
                  <a:cubicBezTo>
                    <a:pt x="544" y="2045"/>
                    <a:pt x="538" y="2022"/>
                    <a:pt x="527" y="2000"/>
                  </a:cubicBezTo>
                  <a:lnTo>
                    <a:pt x="527" y="2000"/>
                  </a:lnTo>
                  <a:lnTo>
                    <a:pt x="555" y="2039"/>
                  </a:lnTo>
                  <a:cubicBezTo>
                    <a:pt x="550" y="2017"/>
                    <a:pt x="538" y="2000"/>
                    <a:pt x="538" y="1989"/>
                  </a:cubicBezTo>
                  <a:lnTo>
                    <a:pt x="538" y="1989"/>
                  </a:lnTo>
                  <a:cubicBezTo>
                    <a:pt x="545" y="1998"/>
                    <a:pt x="547" y="2002"/>
                    <a:pt x="550" y="2002"/>
                  </a:cubicBezTo>
                  <a:cubicBezTo>
                    <a:pt x="551" y="2002"/>
                    <a:pt x="553" y="1999"/>
                    <a:pt x="555" y="1994"/>
                  </a:cubicBezTo>
                  <a:lnTo>
                    <a:pt x="555" y="1994"/>
                  </a:lnTo>
                  <a:cubicBezTo>
                    <a:pt x="544" y="2022"/>
                    <a:pt x="578" y="2039"/>
                    <a:pt x="578" y="2073"/>
                  </a:cubicBezTo>
                  <a:lnTo>
                    <a:pt x="550" y="2078"/>
                  </a:lnTo>
                  <a:cubicBezTo>
                    <a:pt x="550" y="2124"/>
                    <a:pt x="581" y="2146"/>
                    <a:pt x="600" y="2191"/>
                  </a:cubicBezTo>
                  <a:lnTo>
                    <a:pt x="600" y="2191"/>
                  </a:lnTo>
                  <a:cubicBezTo>
                    <a:pt x="600" y="2191"/>
                    <a:pt x="600" y="2191"/>
                    <a:pt x="600" y="2190"/>
                  </a:cubicBezTo>
                  <a:lnTo>
                    <a:pt x="600" y="2190"/>
                  </a:lnTo>
                  <a:cubicBezTo>
                    <a:pt x="611" y="2190"/>
                    <a:pt x="617" y="2224"/>
                    <a:pt x="628" y="2235"/>
                  </a:cubicBezTo>
                  <a:cubicBezTo>
                    <a:pt x="617" y="2241"/>
                    <a:pt x="622" y="2252"/>
                    <a:pt x="617" y="2263"/>
                  </a:cubicBezTo>
                  <a:cubicBezTo>
                    <a:pt x="617" y="2263"/>
                    <a:pt x="618" y="2263"/>
                    <a:pt x="618" y="2263"/>
                  </a:cubicBezTo>
                  <a:cubicBezTo>
                    <a:pt x="624" y="2263"/>
                    <a:pt x="638" y="2297"/>
                    <a:pt x="653" y="2297"/>
                  </a:cubicBezTo>
                  <a:cubicBezTo>
                    <a:pt x="654" y="2297"/>
                    <a:pt x="655" y="2297"/>
                    <a:pt x="656" y="2297"/>
                  </a:cubicBezTo>
                  <a:lnTo>
                    <a:pt x="656" y="2325"/>
                  </a:lnTo>
                  <a:cubicBezTo>
                    <a:pt x="678" y="2369"/>
                    <a:pt x="712" y="2358"/>
                    <a:pt x="729" y="2397"/>
                  </a:cubicBezTo>
                  <a:cubicBezTo>
                    <a:pt x="727" y="2397"/>
                    <a:pt x="725" y="2397"/>
                    <a:pt x="724" y="2397"/>
                  </a:cubicBezTo>
                  <a:cubicBezTo>
                    <a:pt x="717" y="2397"/>
                    <a:pt x="715" y="2402"/>
                    <a:pt x="711" y="2402"/>
                  </a:cubicBezTo>
                  <a:cubicBezTo>
                    <a:pt x="707" y="2402"/>
                    <a:pt x="703" y="2400"/>
                    <a:pt x="695" y="2392"/>
                  </a:cubicBezTo>
                  <a:lnTo>
                    <a:pt x="695" y="2392"/>
                  </a:lnTo>
                  <a:cubicBezTo>
                    <a:pt x="705" y="2402"/>
                    <a:pt x="710" y="2415"/>
                    <a:pt x="715" y="2415"/>
                  </a:cubicBezTo>
                  <a:cubicBezTo>
                    <a:pt x="716" y="2415"/>
                    <a:pt x="717" y="2415"/>
                    <a:pt x="718" y="2414"/>
                  </a:cubicBezTo>
                  <a:cubicBezTo>
                    <a:pt x="718" y="2425"/>
                    <a:pt x="751" y="2442"/>
                    <a:pt x="751" y="2459"/>
                  </a:cubicBezTo>
                  <a:cubicBezTo>
                    <a:pt x="757" y="2465"/>
                    <a:pt x="768" y="2459"/>
                    <a:pt x="779" y="2470"/>
                  </a:cubicBezTo>
                  <a:cubicBezTo>
                    <a:pt x="779" y="2473"/>
                    <a:pt x="778" y="2474"/>
                    <a:pt x="777" y="2475"/>
                  </a:cubicBezTo>
                  <a:lnTo>
                    <a:pt x="777" y="2475"/>
                  </a:lnTo>
                  <a:cubicBezTo>
                    <a:pt x="777" y="2475"/>
                    <a:pt x="776" y="2475"/>
                    <a:pt x="776" y="2475"/>
                  </a:cubicBezTo>
                  <a:cubicBezTo>
                    <a:pt x="775" y="2475"/>
                    <a:pt x="774" y="2475"/>
                    <a:pt x="774" y="2476"/>
                  </a:cubicBezTo>
                  <a:cubicBezTo>
                    <a:pt x="774" y="2476"/>
                    <a:pt x="775" y="2476"/>
                    <a:pt x="777" y="2475"/>
                  </a:cubicBezTo>
                  <a:lnTo>
                    <a:pt x="777" y="2475"/>
                  </a:lnTo>
                  <a:cubicBezTo>
                    <a:pt x="782" y="2476"/>
                    <a:pt x="789" y="2482"/>
                    <a:pt x="793" y="2482"/>
                  </a:cubicBezTo>
                  <a:cubicBezTo>
                    <a:pt x="795" y="2482"/>
                    <a:pt x="796" y="2481"/>
                    <a:pt x="796" y="2476"/>
                  </a:cubicBezTo>
                  <a:cubicBezTo>
                    <a:pt x="802" y="2532"/>
                    <a:pt x="880" y="2571"/>
                    <a:pt x="891" y="2616"/>
                  </a:cubicBezTo>
                  <a:cubicBezTo>
                    <a:pt x="919" y="2638"/>
                    <a:pt x="953" y="2661"/>
                    <a:pt x="975" y="2678"/>
                  </a:cubicBezTo>
                  <a:cubicBezTo>
                    <a:pt x="975" y="2678"/>
                    <a:pt x="975" y="2680"/>
                    <a:pt x="974" y="2680"/>
                  </a:cubicBezTo>
                  <a:cubicBezTo>
                    <a:pt x="973" y="2680"/>
                    <a:pt x="972" y="2679"/>
                    <a:pt x="970" y="2678"/>
                  </a:cubicBezTo>
                  <a:lnTo>
                    <a:pt x="970" y="2678"/>
                  </a:lnTo>
                  <a:cubicBezTo>
                    <a:pt x="980" y="2690"/>
                    <a:pt x="988" y="2693"/>
                    <a:pt x="995" y="2693"/>
                  </a:cubicBezTo>
                  <a:cubicBezTo>
                    <a:pt x="998" y="2693"/>
                    <a:pt x="1002" y="2692"/>
                    <a:pt x="1006" y="2692"/>
                  </a:cubicBezTo>
                  <a:cubicBezTo>
                    <a:pt x="1014" y="2692"/>
                    <a:pt x="1023" y="2695"/>
                    <a:pt x="1037" y="2711"/>
                  </a:cubicBezTo>
                  <a:cubicBezTo>
                    <a:pt x="1040" y="2717"/>
                    <a:pt x="1040" y="2719"/>
                    <a:pt x="1038" y="2719"/>
                  </a:cubicBezTo>
                  <a:cubicBezTo>
                    <a:pt x="1034" y="2719"/>
                    <a:pt x="1025" y="2712"/>
                    <a:pt x="1021" y="2712"/>
                  </a:cubicBezTo>
                  <a:cubicBezTo>
                    <a:pt x="1020" y="2712"/>
                    <a:pt x="1019" y="2713"/>
                    <a:pt x="1020" y="2717"/>
                  </a:cubicBezTo>
                  <a:cubicBezTo>
                    <a:pt x="1009" y="2745"/>
                    <a:pt x="1071" y="2745"/>
                    <a:pt x="1087" y="2773"/>
                  </a:cubicBezTo>
                  <a:lnTo>
                    <a:pt x="1082" y="2773"/>
                  </a:lnTo>
                  <a:cubicBezTo>
                    <a:pt x="1099" y="2795"/>
                    <a:pt x="1138" y="2790"/>
                    <a:pt x="1177" y="2812"/>
                  </a:cubicBezTo>
                  <a:cubicBezTo>
                    <a:pt x="1177" y="2812"/>
                    <a:pt x="1171" y="2812"/>
                    <a:pt x="1171" y="2818"/>
                  </a:cubicBezTo>
                  <a:cubicBezTo>
                    <a:pt x="1176" y="2817"/>
                    <a:pt x="1181" y="2816"/>
                    <a:pt x="1186" y="2816"/>
                  </a:cubicBezTo>
                  <a:cubicBezTo>
                    <a:pt x="1219" y="2816"/>
                    <a:pt x="1260" y="2830"/>
                    <a:pt x="1289" y="2834"/>
                  </a:cubicBezTo>
                  <a:cubicBezTo>
                    <a:pt x="1278" y="2846"/>
                    <a:pt x="1272" y="2834"/>
                    <a:pt x="1278" y="2851"/>
                  </a:cubicBezTo>
                  <a:cubicBezTo>
                    <a:pt x="1291" y="2851"/>
                    <a:pt x="1283" y="2837"/>
                    <a:pt x="1297" y="2837"/>
                  </a:cubicBezTo>
                  <a:cubicBezTo>
                    <a:pt x="1300" y="2837"/>
                    <a:pt x="1305" y="2838"/>
                    <a:pt x="1311" y="2840"/>
                  </a:cubicBezTo>
                  <a:cubicBezTo>
                    <a:pt x="1317" y="2846"/>
                    <a:pt x="1339" y="2857"/>
                    <a:pt x="1339" y="2874"/>
                  </a:cubicBezTo>
                  <a:lnTo>
                    <a:pt x="1311" y="2862"/>
                  </a:lnTo>
                  <a:lnTo>
                    <a:pt x="1311" y="2862"/>
                  </a:lnTo>
                  <a:cubicBezTo>
                    <a:pt x="1323" y="2885"/>
                    <a:pt x="1351" y="2874"/>
                    <a:pt x="1367" y="2885"/>
                  </a:cubicBezTo>
                  <a:lnTo>
                    <a:pt x="1362" y="2890"/>
                  </a:lnTo>
                  <a:cubicBezTo>
                    <a:pt x="1369" y="2891"/>
                    <a:pt x="1376" y="2892"/>
                    <a:pt x="1382" y="2892"/>
                  </a:cubicBezTo>
                  <a:cubicBezTo>
                    <a:pt x="1405" y="2892"/>
                    <a:pt x="1417" y="2886"/>
                    <a:pt x="1436" y="2886"/>
                  </a:cubicBezTo>
                  <a:cubicBezTo>
                    <a:pt x="1445" y="2886"/>
                    <a:pt x="1455" y="2887"/>
                    <a:pt x="1468" y="2890"/>
                  </a:cubicBezTo>
                  <a:lnTo>
                    <a:pt x="1463" y="2885"/>
                  </a:lnTo>
                  <a:cubicBezTo>
                    <a:pt x="1471" y="2881"/>
                    <a:pt x="1476" y="2879"/>
                    <a:pt x="1480" y="2879"/>
                  </a:cubicBezTo>
                  <a:cubicBezTo>
                    <a:pt x="1490" y="2879"/>
                    <a:pt x="1493" y="2887"/>
                    <a:pt x="1504" y="2887"/>
                  </a:cubicBezTo>
                  <a:cubicBezTo>
                    <a:pt x="1508" y="2887"/>
                    <a:pt x="1513" y="2887"/>
                    <a:pt x="1519" y="2885"/>
                  </a:cubicBezTo>
                  <a:lnTo>
                    <a:pt x="1524" y="2907"/>
                  </a:lnTo>
                  <a:cubicBezTo>
                    <a:pt x="1547" y="2902"/>
                    <a:pt x="1591" y="2890"/>
                    <a:pt x="1625" y="2885"/>
                  </a:cubicBezTo>
                  <a:lnTo>
                    <a:pt x="1625" y="2885"/>
                  </a:lnTo>
                  <a:cubicBezTo>
                    <a:pt x="1619" y="2896"/>
                    <a:pt x="1603" y="2896"/>
                    <a:pt x="1591" y="2902"/>
                  </a:cubicBezTo>
                  <a:cubicBezTo>
                    <a:pt x="1563" y="2902"/>
                    <a:pt x="1558" y="2913"/>
                    <a:pt x="1530" y="2913"/>
                  </a:cubicBezTo>
                  <a:cubicBezTo>
                    <a:pt x="1519" y="2918"/>
                    <a:pt x="1530" y="2924"/>
                    <a:pt x="1524" y="2935"/>
                  </a:cubicBezTo>
                  <a:cubicBezTo>
                    <a:pt x="1518" y="2937"/>
                    <a:pt x="1513" y="2938"/>
                    <a:pt x="1509" y="2938"/>
                  </a:cubicBezTo>
                  <a:cubicBezTo>
                    <a:pt x="1486" y="2938"/>
                    <a:pt x="1481" y="2913"/>
                    <a:pt x="1466" y="2913"/>
                  </a:cubicBezTo>
                  <a:cubicBezTo>
                    <a:pt x="1462" y="2913"/>
                    <a:pt x="1457" y="2914"/>
                    <a:pt x="1451" y="2918"/>
                  </a:cubicBezTo>
                  <a:cubicBezTo>
                    <a:pt x="1447" y="2927"/>
                    <a:pt x="1442" y="2944"/>
                    <a:pt x="1429" y="2944"/>
                  </a:cubicBezTo>
                  <a:cubicBezTo>
                    <a:pt x="1426" y="2944"/>
                    <a:pt x="1422" y="2943"/>
                    <a:pt x="1418" y="2941"/>
                  </a:cubicBezTo>
                  <a:lnTo>
                    <a:pt x="1423" y="2924"/>
                  </a:lnTo>
                  <a:cubicBezTo>
                    <a:pt x="1421" y="2923"/>
                    <a:pt x="1418" y="2923"/>
                    <a:pt x="1417" y="2923"/>
                  </a:cubicBezTo>
                  <a:cubicBezTo>
                    <a:pt x="1401" y="2923"/>
                    <a:pt x="1402" y="2938"/>
                    <a:pt x="1387" y="2938"/>
                  </a:cubicBezTo>
                  <a:cubicBezTo>
                    <a:pt x="1383" y="2938"/>
                    <a:pt x="1379" y="2937"/>
                    <a:pt x="1373" y="2935"/>
                  </a:cubicBezTo>
                  <a:cubicBezTo>
                    <a:pt x="1379" y="2930"/>
                    <a:pt x="1395" y="2930"/>
                    <a:pt x="1395" y="2930"/>
                  </a:cubicBezTo>
                  <a:cubicBezTo>
                    <a:pt x="1389" y="2925"/>
                    <a:pt x="1385" y="2923"/>
                    <a:pt x="1382" y="2923"/>
                  </a:cubicBezTo>
                  <a:cubicBezTo>
                    <a:pt x="1374" y="2923"/>
                    <a:pt x="1374" y="2935"/>
                    <a:pt x="1362" y="2935"/>
                  </a:cubicBezTo>
                  <a:lnTo>
                    <a:pt x="1356" y="2918"/>
                  </a:lnTo>
                  <a:cubicBezTo>
                    <a:pt x="1323" y="2924"/>
                    <a:pt x="1289" y="2930"/>
                    <a:pt x="1250" y="2930"/>
                  </a:cubicBezTo>
                  <a:cubicBezTo>
                    <a:pt x="1250" y="2930"/>
                    <a:pt x="1261" y="2924"/>
                    <a:pt x="1250" y="2918"/>
                  </a:cubicBezTo>
                  <a:cubicBezTo>
                    <a:pt x="1245" y="2919"/>
                    <a:pt x="1240" y="2919"/>
                    <a:pt x="1235" y="2919"/>
                  </a:cubicBezTo>
                  <a:cubicBezTo>
                    <a:pt x="1193" y="2919"/>
                    <a:pt x="1145" y="2900"/>
                    <a:pt x="1110" y="2885"/>
                  </a:cubicBezTo>
                  <a:lnTo>
                    <a:pt x="1087" y="2896"/>
                  </a:lnTo>
                  <a:cubicBezTo>
                    <a:pt x="1087" y="2896"/>
                    <a:pt x="1082" y="2890"/>
                    <a:pt x="1087" y="2885"/>
                  </a:cubicBezTo>
                  <a:cubicBezTo>
                    <a:pt x="1085" y="2884"/>
                    <a:pt x="1083" y="2884"/>
                    <a:pt x="1082" y="2884"/>
                  </a:cubicBezTo>
                  <a:lnTo>
                    <a:pt x="1082" y="2884"/>
                  </a:lnTo>
                  <a:cubicBezTo>
                    <a:pt x="1075" y="2884"/>
                    <a:pt x="1086" y="2897"/>
                    <a:pt x="1076" y="2902"/>
                  </a:cubicBezTo>
                  <a:cubicBezTo>
                    <a:pt x="1065" y="2896"/>
                    <a:pt x="1065" y="2890"/>
                    <a:pt x="1071" y="2885"/>
                  </a:cubicBezTo>
                  <a:lnTo>
                    <a:pt x="1071" y="2885"/>
                  </a:lnTo>
                  <a:cubicBezTo>
                    <a:pt x="1060" y="2886"/>
                    <a:pt x="1048" y="2888"/>
                    <a:pt x="1034" y="2888"/>
                  </a:cubicBezTo>
                  <a:cubicBezTo>
                    <a:pt x="1005" y="2888"/>
                    <a:pt x="972" y="2882"/>
                    <a:pt x="953" y="2862"/>
                  </a:cubicBezTo>
                  <a:lnTo>
                    <a:pt x="958" y="2862"/>
                  </a:lnTo>
                  <a:cubicBezTo>
                    <a:pt x="955" y="2860"/>
                    <a:pt x="951" y="2860"/>
                    <a:pt x="948" y="2860"/>
                  </a:cubicBezTo>
                  <a:cubicBezTo>
                    <a:pt x="936" y="2860"/>
                    <a:pt x="928" y="2868"/>
                    <a:pt x="917" y="2868"/>
                  </a:cubicBezTo>
                  <a:cubicBezTo>
                    <a:pt x="913" y="2868"/>
                    <a:pt x="908" y="2866"/>
                    <a:pt x="902" y="2862"/>
                  </a:cubicBezTo>
                  <a:lnTo>
                    <a:pt x="908" y="2857"/>
                  </a:lnTo>
                  <a:cubicBezTo>
                    <a:pt x="858" y="2834"/>
                    <a:pt x="796" y="2823"/>
                    <a:pt x="768" y="2784"/>
                  </a:cubicBezTo>
                  <a:cubicBezTo>
                    <a:pt x="766" y="2786"/>
                    <a:pt x="763" y="2787"/>
                    <a:pt x="760" y="2787"/>
                  </a:cubicBezTo>
                  <a:cubicBezTo>
                    <a:pt x="747" y="2787"/>
                    <a:pt x="731" y="2767"/>
                    <a:pt x="720" y="2767"/>
                  </a:cubicBezTo>
                  <a:cubicBezTo>
                    <a:pt x="717" y="2767"/>
                    <a:pt x="714" y="2769"/>
                    <a:pt x="712" y="2773"/>
                  </a:cubicBezTo>
                  <a:cubicBezTo>
                    <a:pt x="690" y="2745"/>
                    <a:pt x="701" y="2745"/>
                    <a:pt x="667" y="2717"/>
                  </a:cubicBezTo>
                  <a:cubicBezTo>
                    <a:pt x="666" y="2714"/>
                    <a:pt x="663" y="2713"/>
                    <a:pt x="660" y="2713"/>
                  </a:cubicBezTo>
                  <a:cubicBezTo>
                    <a:pt x="655" y="2713"/>
                    <a:pt x="649" y="2715"/>
                    <a:pt x="642" y="2715"/>
                  </a:cubicBezTo>
                  <a:cubicBezTo>
                    <a:pt x="637" y="2715"/>
                    <a:pt x="633" y="2714"/>
                    <a:pt x="628" y="2711"/>
                  </a:cubicBezTo>
                  <a:lnTo>
                    <a:pt x="639" y="2700"/>
                  </a:lnTo>
                  <a:lnTo>
                    <a:pt x="611" y="2700"/>
                  </a:lnTo>
                  <a:lnTo>
                    <a:pt x="617" y="2683"/>
                  </a:lnTo>
                  <a:lnTo>
                    <a:pt x="606" y="2678"/>
                  </a:lnTo>
                  <a:cubicBezTo>
                    <a:pt x="606" y="2678"/>
                    <a:pt x="606" y="2689"/>
                    <a:pt x="606" y="2689"/>
                  </a:cubicBezTo>
                  <a:cubicBezTo>
                    <a:pt x="583" y="2683"/>
                    <a:pt x="572" y="2650"/>
                    <a:pt x="578" y="2644"/>
                  </a:cubicBezTo>
                  <a:cubicBezTo>
                    <a:pt x="561" y="2638"/>
                    <a:pt x="544" y="2627"/>
                    <a:pt x="533" y="2621"/>
                  </a:cubicBezTo>
                  <a:cubicBezTo>
                    <a:pt x="533" y="2620"/>
                    <a:pt x="534" y="2619"/>
                    <a:pt x="536" y="2619"/>
                  </a:cubicBezTo>
                  <a:cubicBezTo>
                    <a:pt x="540" y="2619"/>
                    <a:pt x="546" y="2621"/>
                    <a:pt x="550" y="2621"/>
                  </a:cubicBezTo>
                  <a:cubicBezTo>
                    <a:pt x="522" y="2616"/>
                    <a:pt x="555" y="2610"/>
                    <a:pt x="533" y="2599"/>
                  </a:cubicBezTo>
                  <a:lnTo>
                    <a:pt x="533" y="2599"/>
                  </a:lnTo>
                  <a:cubicBezTo>
                    <a:pt x="533" y="2605"/>
                    <a:pt x="522" y="2605"/>
                    <a:pt x="522" y="2605"/>
                  </a:cubicBezTo>
                  <a:cubicBezTo>
                    <a:pt x="516" y="2593"/>
                    <a:pt x="499" y="2571"/>
                    <a:pt x="482" y="2560"/>
                  </a:cubicBezTo>
                  <a:lnTo>
                    <a:pt x="494" y="2554"/>
                  </a:lnTo>
                  <a:cubicBezTo>
                    <a:pt x="471" y="2526"/>
                    <a:pt x="438" y="2498"/>
                    <a:pt x="415" y="2465"/>
                  </a:cubicBezTo>
                  <a:lnTo>
                    <a:pt x="415" y="2465"/>
                  </a:lnTo>
                  <a:cubicBezTo>
                    <a:pt x="419" y="2476"/>
                    <a:pt x="413" y="2482"/>
                    <a:pt x="406" y="2482"/>
                  </a:cubicBezTo>
                  <a:cubicBezTo>
                    <a:pt x="401" y="2482"/>
                    <a:pt x="397" y="2480"/>
                    <a:pt x="393" y="2476"/>
                  </a:cubicBezTo>
                  <a:lnTo>
                    <a:pt x="395" y="2474"/>
                  </a:lnTo>
                  <a:lnTo>
                    <a:pt x="395" y="2474"/>
                  </a:lnTo>
                  <a:cubicBezTo>
                    <a:pt x="395" y="2474"/>
                    <a:pt x="395" y="2474"/>
                    <a:pt x="395" y="2474"/>
                  </a:cubicBezTo>
                  <a:cubicBezTo>
                    <a:pt x="397" y="2474"/>
                    <a:pt x="398" y="2473"/>
                    <a:pt x="398" y="2471"/>
                  </a:cubicBezTo>
                  <a:lnTo>
                    <a:pt x="398" y="2471"/>
                  </a:lnTo>
                  <a:lnTo>
                    <a:pt x="395" y="2474"/>
                  </a:lnTo>
                  <a:lnTo>
                    <a:pt x="395" y="2474"/>
                  </a:lnTo>
                  <a:cubicBezTo>
                    <a:pt x="393" y="2474"/>
                    <a:pt x="391" y="2473"/>
                    <a:pt x="387" y="2470"/>
                  </a:cubicBezTo>
                  <a:cubicBezTo>
                    <a:pt x="379" y="2462"/>
                    <a:pt x="386" y="2457"/>
                    <a:pt x="394" y="2457"/>
                  </a:cubicBezTo>
                  <a:cubicBezTo>
                    <a:pt x="398" y="2457"/>
                    <a:pt x="401" y="2458"/>
                    <a:pt x="404" y="2459"/>
                  </a:cubicBezTo>
                  <a:lnTo>
                    <a:pt x="387" y="2448"/>
                  </a:lnTo>
                  <a:cubicBezTo>
                    <a:pt x="390" y="2445"/>
                    <a:pt x="393" y="2445"/>
                    <a:pt x="395" y="2445"/>
                  </a:cubicBezTo>
                  <a:cubicBezTo>
                    <a:pt x="397" y="2445"/>
                    <a:pt x="398" y="2445"/>
                    <a:pt x="398" y="2442"/>
                  </a:cubicBezTo>
                  <a:cubicBezTo>
                    <a:pt x="387" y="2442"/>
                    <a:pt x="393" y="2409"/>
                    <a:pt x="376" y="2409"/>
                  </a:cubicBezTo>
                  <a:lnTo>
                    <a:pt x="376" y="2403"/>
                  </a:lnTo>
                  <a:cubicBezTo>
                    <a:pt x="354" y="2369"/>
                    <a:pt x="342" y="2353"/>
                    <a:pt x="326" y="2325"/>
                  </a:cubicBezTo>
                  <a:cubicBezTo>
                    <a:pt x="322" y="2326"/>
                    <a:pt x="320" y="2326"/>
                    <a:pt x="318" y="2326"/>
                  </a:cubicBezTo>
                  <a:cubicBezTo>
                    <a:pt x="308" y="2326"/>
                    <a:pt x="306" y="2318"/>
                    <a:pt x="292" y="2313"/>
                  </a:cubicBezTo>
                  <a:cubicBezTo>
                    <a:pt x="281" y="2291"/>
                    <a:pt x="281" y="2257"/>
                    <a:pt x="264" y="2235"/>
                  </a:cubicBezTo>
                  <a:cubicBezTo>
                    <a:pt x="260" y="2229"/>
                    <a:pt x="257" y="2227"/>
                    <a:pt x="255" y="2227"/>
                  </a:cubicBezTo>
                  <a:cubicBezTo>
                    <a:pt x="252" y="2227"/>
                    <a:pt x="250" y="2231"/>
                    <a:pt x="246" y="2231"/>
                  </a:cubicBezTo>
                  <a:cubicBezTo>
                    <a:pt x="245" y="2231"/>
                    <a:pt x="243" y="2230"/>
                    <a:pt x="242" y="2229"/>
                  </a:cubicBezTo>
                  <a:cubicBezTo>
                    <a:pt x="252" y="2219"/>
                    <a:pt x="239" y="2201"/>
                    <a:pt x="248" y="2201"/>
                  </a:cubicBezTo>
                  <a:lnTo>
                    <a:pt x="248" y="2201"/>
                  </a:lnTo>
                  <a:cubicBezTo>
                    <a:pt x="250" y="2201"/>
                    <a:pt x="251" y="2201"/>
                    <a:pt x="253" y="2201"/>
                  </a:cubicBezTo>
                  <a:cubicBezTo>
                    <a:pt x="236" y="2173"/>
                    <a:pt x="230" y="2162"/>
                    <a:pt x="202" y="2123"/>
                  </a:cubicBezTo>
                  <a:cubicBezTo>
                    <a:pt x="202" y="2129"/>
                    <a:pt x="202" y="2134"/>
                    <a:pt x="197" y="2134"/>
                  </a:cubicBezTo>
                  <a:cubicBezTo>
                    <a:pt x="191" y="2129"/>
                    <a:pt x="197" y="2112"/>
                    <a:pt x="202" y="2112"/>
                  </a:cubicBezTo>
                  <a:cubicBezTo>
                    <a:pt x="169" y="2073"/>
                    <a:pt x="197" y="1989"/>
                    <a:pt x="163" y="1955"/>
                  </a:cubicBezTo>
                  <a:lnTo>
                    <a:pt x="163" y="1961"/>
                  </a:lnTo>
                  <a:lnTo>
                    <a:pt x="141" y="1921"/>
                  </a:lnTo>
                  <a:cubicBezTo>
                    <a:pt x="139" y="1915"/>
                    <a:pt x="139" y="1912"/>
                    <a:pt x="141" y="1912"/>
                  </a:cubicBezTo>
                  <a:cubicBezTo>
                    <a:pt x="144" y="1912"/>
                    <a:pt x="149" y="1919"/>
                    <a:pt x="154" y="1919"/>
                  </a:cubicBezTo>
                  <a:cubicBezTo>
                    <a:pt x="155" y="1919"/>
                    <a:pt x="157" y="1918"/>
                    <a:pt x="158" y="1916"/>
                  </a:cubicBezTo>
                  <a:cubicBezTo>
                    <a:pt x="124" y="1871"/>
                    <a:pt x="141" y="1843"/>
                    <a:pt x="124" y="1804"/>
                  </a:cubicBezTo>
                  <a:cubicBezTo>
                    <a:pt x="152" y="1770"/>
                    <a:pt x="102" y="1703"/>
                    <a:pt x="124" y="1658"/>
                  </a:cubicBezTo>
                  <a:lnTo>
                    <a:pt x="124" y="1658"/>
                  </a:lnTo>
                  <a:lnTo>
                    <a:pt x="118" y="1664"/>
                  </a:lnTo>
                  <a:cubicBezTo>
                    <a:pt x="107" y="1653"/>
                    <a:pt x="124" y="1653"/>
                    <a:pt x="124" y="1641"/>
                  </a:cubicBezTo>
                  <a:lnTo>
                    <a:pt x="124" y="1641"/>
                  </a:lnTo>
                  <a:cubicBezTo>
                    <a:pt x="120" y="1641"/>
                    <a:pt x="119" y="1649"/>
                    <a:pt x="116" y="1649"/>
                  </a:cubicBezTo>
                  <a:cubicBezTo>
                    <a:pt x="115" y="1649"/>
                    <a:pt x="114" y="1648"/>
                    <a:pt x="113" y="1647"/>
                  </a:cubicBezTo>
                  <a:cubicBezTo>
                    <a:pt x="90" y="1563"/>
                    <a:pt x="118" y="1468"/>
                    <a:pt x="135" y="1378"/>
                  </a:cubicBezTo>
                  <a:cubicBezTo>
                    <a:pt x="141" y="1350"/>
                    <a:pt x="90" y="1356"/>
                    <a:pt x="118" y="1317"/>
                  </a:cubicBezTo>
                  <a:lnTo>
                    <a:pt x="118" y="1317"/>
                  </a:lnTo>
                  <a:lnTo>
                    <a:pt x="130" y="1333"/>
                  </a:lnTo>
                  <a:cubicBezTo>
                    <a:pt x="118" y="1261"/>
                    <a:pt x="158" y="1199"/>
                    <a:pt x="152" y="1132"/>
                  </a:cubicBezTo>
                  <a:lnTo>
                    <a:pt x="152" y="1132"/>
                  </a:lnTo>
                  <a:cubicBezTo>
                    <a:pt x="158" y="1137"/>
                    <a:pt x="158" y="1137"/>
                    <a:pt x="158" y="1143"/>
                  </a:cubicBezTo>
                  <a:cubicBezTo>
                    <a:pt x="169" y="1132"/>
                    <a:pt x="169" y="1093"/>
                    <a:pt x="163" y="1093"/>
                  </a:cubicBezTo>
                  <a:cubicBezTo>
                    <a:pt x="165" y="1088"/>
                    <a:pt x="167" y="1087"/>
                    <a:pt x="168" y="1087"/>
                  </a:cubicBezTo>
                  <a:cubicBezTo>
                    <a:pt x="169" y="1087"/>
                    <a:pt x="171" y="1089"/>
                    <a:pt x="174" y="1089"/>
                  </a:cubicBezTo>
                  <a:cubicBezTo>
                    <a:pt x="176" y="1089"/>
                    <a:pt x="177" y="1088"/>
                    <a:pt x="180" y="1087"/>
                  </a:cubicBezTo>
                  <a:cubicBezTo>
                    <a:pt x="186" y="1076"/>
                    <a:pt x="174" y="1053"/>
                    <a:pt x="186" y="1048"/>
                  </a:cubicBezTo>
                  <a:cubicBezTo>
                    <a:pt x="188" y="1048"/>
                    <a:pt x="189" y="1049"/>
                    <a:pt x="190" y="1050"/>
                  </a:cubicBezTo>
                  <a:lnTo>
                    <a:pt x="190" y="1050"/>
                  </a:lnTo>
                  <a:cubicBezTo>
                    <a:pt x="189" y="1039"/>
                    <a:pt x="199" y="1019"/>
                    <a:pt x="194" y="1019"/>
                  </a:cubicBezTo>
                  <a:lnTo>
                    <a:pt x="194" y="1019"/>
                  </a:lnTo>
                  <a:cubicBezTo>
                    <a:pt x="193" y="1019"/>
                    <a:pt x="192" y="1019"/>
                    <a:pt x="191" y="1020"/>
                  </a:cubicBezTo>
                  <a:cubicBezTo>
                    <a:pt x="202" y="997"/>
                    <a:pt x="197" y="975"/>
                    <a:pt x="214" y="958"/>
                  </a:cubicBezTo>
                  <a:cubicBezTo>
                    <a:pt x="202" y="941"/>
                    <a:pt x="236" y="925"/>
                    <a:pt x="219" y="913"/>
                  </a:cubicBezTo>
                  <a:lnTo>
                    <a:pt x="219" y="913"/>
                  </a:lnTo>
                  <a:cubicBezTo>
                    <a:pt x="220" y="914"/>
                    <a:pt x="221" y="914"/>
                    <a:pt x="222" y="914"/>
                  </a:cubicBezTo>
                  <a:cubicBezTo>
                    <a:pt x="237" y="914"/>
                    <a:pt x="247" y="879"/>
                    <a:pt x="247" y="863"/>
                  </a:cubicBezTo>
                  <a:cubicBezTo>
                    <a:pt x="248" y="864"/>
                    <a:pt x="249" y="864"/>
                    <a:pt x="250" y="864"/>
                  </a:cubicBezTo>
                  <a:cubicBezTo>
                    <a:pt x="254" y="864"/>
                    <a:pt x="258" y="856"/>
                    <a:pt x="262" y="856"/>
                  </a:cubicBezTo>
                  <a:cubicBezTo>
                    <a:pt x="262" y="856"/>
                    <a:pt x="263" y="857"/>
                    <a:pt x="264" y="857"/>
                  </a:cubicBezTo>
                  <a:cubicBezTo>
                    <a:pt x="270" y="846"/>
                    <a:pt x="275" y="829"/>
                    <a:pt x="264" y="824"/>
                  </a:cubicBezTo>
                  <a:cubicBezTo>
                    <a:pt x="303" y="807"/>
                    <a:pt x="275" y="757"/>
                    <a:pt x="314" y="757"/>
                  </a:cubicBezTo>
                  <a:cubicBezTo>
                    <a:pt x="326" y="706"/>
                    <a:pt x="348" y="661"/>
                    <a:pt x="376" y="622"/>
                  </a:cubicBezTo>
                  <a:lnTo>
                    <a:pt x="376" y="622"/>
                  </a:lnTo>
                  <a:cubicBezTo>
                    <a:pt x="387" y="639"/>
                    <a:pt x="342" y="667"/>
                    <a:pt x="365" y="678"/>
                  </a:cubicBezTo>
                  <a:cubicBezTo>
                    <a:pt x="382" y="639"/>
                    <a:pt x="382" y="605"/>
                    <a:pt x="415" y="572"/>
                  </a:cubicBezTo>
                  <a:cubicBezTo>
                    <a:pt x="416" y="571"/>
                    <a:pt x="417" y="571"/>
                    <a:pt x="417" y="571"/>
                  </a:cubicBezTo>
                  <a:lnTo>
                    <a:pt x="417" y="571"/>
                  </a:lnTo>
                  <a:cubicBezTo>
                    <a:pt x="419" y="571"/>
                    <a:pt x="415" y="584"/>
                    <a:pt x="415" y="589"/>
                  </a:cubicBezTo>
                  <a:cubicBezTo>
                    <a:pt x="438" y="549"/>
                    <a:pt x="477" y="527"/>
                    <a:pt x="494" y="488"/>
                  </a:cubicBezTo>
                  <a:cubicBezTo>
                    <a:pt x="478" y="488"/>
                    <a:pt x="491" y="450"/>
                    <a:pt x="489" y="439"/>
                  </a:cubicBezTo>
                  <a:lnTo>
                    <a:pt x="489" y="439"/>
                  </a:lnTo>
                  <a:cubicBezTo>
                    <a:pt x="492" y="445"/>
                    <a:pt x="495" y="446"/>
                    <a:pt x="498" y="446"/>
                  </a:cubicBezTo>
                  <a:cubicBezTo>
                    <a:pt x="505" y="446"/>
                    <a:pt x="513" y="438"/>
                    <a:pt x="520" y="438"/>
                  </a:cubicBezTo>
                  <a:cubicBezTo>
                    <a:pt x="525" y="438"/>
                    <a:pt x="529" y="442"/>
                    <a:pt x="533" y="454"/>
                  </a:cubicBezTo>
                  <a:cubicBezTo>
                    <a:pt x="533" y="448"/>
                    <a:pt x="538" y="443"/>
                    <a:pt x="533" y="437"/>
                  </a:cubicBezTo>
                  <a:cubicBezTo>
                    <a:pt x="538" y="437"/>
                    <a:pt x="544" y="437"/>
                    <a:pt x="544" y="448"/>
                  </a:cubicBezTo>
                  <a:cubicBezTo>
                    <a:pt x="561" y="426"/>
                    <a:pt x="544" y="420"/>
                    <a:pt x="566" y="404"/>
                  </a:cubicBezTo>
                  <a:cubicBezTo>
                    <a:pt x="566" y="409"/>
                    <a:pt x="566" y="415"/>
                    <a:pt x="566" y="420"/>
                  </a:cubicBezTo>
                  <a:cubicBezTo>
                    <a:pt x="572" y="404"/>
                    <a:pt x="572" y="387"/>
                    <a:pt x="594" y="376"/>
                  </a:cubicBezTo>
                  <a:cubicBezTo>
                    <a:pt x="594" y="380"/>
                    <a:pt x="598" y="381"/>
                    <a:pt x="597" y="384"/>
                  </a:cubicBezTo>
                  <a:lnTo>
                    <a:pt x="597" y="384"/>
                  </a:lnTo>
                  <a:cubicBezTo>
                    <a:pt x="618" y="357"/>
                    <a:pt x="629" y="325"/>
                    <a:pt x="667" y="308"/>
                  </a:cubicBezTo>
                  <a:cubicBezTo>
                    <a:pt x="667" y="317"/>
                    <a:pt x="669" y="319"/>
                    <a:pt x="671" y="319"/>
                  </a:cubicBezTo>
                  <a:cubicBezTo>
                    <a:pt x="674" y="319"/>
                    <a:pt x="678" y="316"/>
                    <a:pt x="682" y="316"/>
                  </a:cubicBezTo>
                  <a:cubicBezTo>
                    <a:pt x="685" y="316"/>
                    <a:pt x="687" y="317"/>
                    <a:pt x="690" y="320"/>
                  </a:cubicBezTo>
                  <a:lnTo>
                    <a:pt x="706" y="303"/>
                  </a:lnTo>
                  <a:lnTo>
                    <a:pt x="695" y="303"/>
                  </a:lnTo>
                  <a:cubicBezTo>
                    <a:pt x="706" y="292"/>
                    <a:pt x="718" y="269"/>
                    <a:pt x="734" y="269"/>
                  </a:cubicBezTo>
                  <a:lnTo>
                    <a:pt x="734" y="269"/>
                  </a:lnTo>
                  <a:lnTo>
                    <a:pt x="729" y="280"/>
                  </a:lnTo>
                  <a:lnTo>
                    <a:pt x="757" y="258"/>
                  </a:lnTo>
                  <a:lnTo>
                    <a:pt x="734" y="264"/>
                  </a:lnTo>
                  <a:cubicBezTo>
                    <a:pt x="746" y="247"/>
                    <a:pt x="723" y="247"/>
                    <a:pt x="746" y="236"/>
                  </a:cubicBezTo>
                  <a:lnTo>
                    <a:pt x="746" y="236"/>
                  </a:lnTo>
                  <a:cubicBezTo>
                    <a:pt x="745" y="237"/>
                    <a:pt x="745" y="237"/>
                    <a:pt x="745" y="237"/>
                  </a:cubicBezTo>
                  <a:cubicBezTo>
                    <a:pt x="749" y="237"/>
                    <a:pt x="766" y="230"/>
                    <a:pt x="779" y="230"/>
                  </a:cubicBezTo>
                  <a:cubicBezTo>
                    <a:pt x="785" y="224"/>
                    <a:pt x="790" y="213"/>
                    <a:pt x="802" y="208"/>
                  </a:cubicBezTo>
                  <a:cubicBezTo>
                    <a:pt x="807" y="213"/>
                    <a:pt x="807" y="230"/>
                    <a:pt x="813" y="230"/>
                  </a:cubicBezTo>
                  <a:cubicBezTo>
                    <a:pt x="813" y="215"/>
                    <a:pt x="845" y="209"/>
                    <a:pt x="855" y="191"/>
                  </a:cubicBezTo>
                  <a:lnTo>
                    <a:pt x="855" y="191"/>
                  </a:lnTo>
                  <a:cubicBezTo>
                    <a:pt x="855" y="196"/>
                    <a:pt x="858" y="202"/>
                    <a:pt x="858" y="202"/>
                  </a:cubicBezTo>
                  <a:lnTo>
                    <a:pt x="863" y="185"/>
                  </a:lnTo>
                  <a:cubicBezTo>
                    <a:pt x="869" y="185"/>
                    <a:pt x="874" y="191"/>
                    <a:pt x="874" y="196"/>
                  </a:cubicBezTo>
                  <a:cubicBezTo>
                    <a:pt x="902" y="185"/>
                    <a:pt x="858" y="180"/>
                    <a:pt x="891" y="174"/>
                  </a:cubicBezTo>
                  <a:lnTo>
                    <a:pt x="891" y="174"/>
                  </a:lnTo>
                  <a:cubicBezTo>
                    <a:pt x="891" y="177"/>
                    <a:pt x="891" y="178"/>
                    <a:pt x="891" y="179"/>
                  </a:cubicBezTo>
                  <a:lnTo>
                    <a:pt x="891" y="179"/>
                  </a:lnTo>
                  <a:cubicBezTo>
                    <a:pt x="922" y="172"/>
                    <a:pt x="943" y="151"/>
                    <a:pt x="970" y="146"/>
                  </a:cubicBezTo>
                  <a:lnTo>
                    <a:pt x="970" y="146"/>
                  </a:lnTo>
                  <a:cubicBezTo>
                    <a:pt x="986" y="157"/>
                    <a:pt x="947" y="157"/>
                    <a:pt x="964" y="168"/>
                  </a:cubicBezTo>
                  <a:cubicBezTo>
                    <a:pt x="1003" y="152"/>
                    <a:pt x="1037" y="118"/>
                    <a:pt x="1082" y="112"/>
                  </a:cubicBezTo>
                  <a:lnTo>
                    <a:pt x="1071" y="112"/>
                  </a:lnTo>
                  <a:cubicBezTo>
                    <a:pt x="1071" y="105"/>
                    <a:pt x="1074" y="103"/>
                    <a:pt x="1079" y="103"/>
                  </a:cubicBezTo>
                  <a:cubicBezTo>
                    <a:pt x="1086" y="103"/>
                    <a:pt x="1096" y="107"/>
                    <a:pt x="1105" y="107"/>
                  </a:cubicBezTo>
                  <a:cubicBezTo>
                    <a:pt x="1110" y="107"/>
                    <a:pt x="1115" y="106"/>
                    <a:pt x="1119" y="103"/>
                  </a:cubicBezTo>
                  <a:lnTo>
                    <a:pt x="1119" y="103"/>
                  </a:lnTo>
                  <a:cubicBezTo>
                    <a:pt x="1118" y="107"/>
                    <a:pt x="1120" y="114"/>
                    <a:pt x="1121" y="114"/>
                  </a:cubicBezTo>
                  <a:cubicBezTo>
                    <a:pt x="1121" y="114"/>
                    <a:pt x="1121" y="113"/>
                    <a:pt x="1121" y="112"/>
                  </a:cubicBezTo>
                  <a:cubicBezTo>
                    <a:pt x="1149" y="107"/>
                    <a:pt x="1171" y="96"/>
                    <a:pt x="1216" y="79"/>
                  </a:cubicBezTo>
                  <a:lnTo>
                    <a:pt x="1216" y="79"/>
                  </a:lnTo>
                  <a:lnTo>
                    <a:pt x="1211" y="84"/>
                  </a:lnTo>
                  <a:cubicBezTo>
                    <a:pt x="1214" y="86"/>
                    <a:pt x="1218" y="86"/>
                    <a:pt x="1222" y="86"/>
                  </a:cubicBezTo>
                  <a:cubicBezTo>
                    <a:pt x="1234" y="86"/>
                    <a:pt x="1248" y="83"/>
                    <a:pt x="1260" y="83"/>
                  </a:cubicBezTo>
                  <a:cubicBezTo>
                    <a:pt x="1265" y="83"/>
                    <a:pt x="1269" y="83"/>
                    <a:pt x="1272" y="84"/>
                  </a:cubicBezTo>
                  <a:cubicBezTo>
                    <a:pt x="1278" y="73"/>
                    <a:pt x="1289" y="73"/>
                    <a:pt x="1278" y="68"/>
                  </a:cubicBezTo>
                  <a:lnTo>
                    <a:pt x="1278" y="68"/>
                  </a:lnTo>
                  <a:cubicBezTo>
                    <a:pt x="1291" y="74"/>
                    <a:pt x="1303" y="76"/>
                    <a:pt x="1315" y="76"/>
                  </a:cubicBezTo>
                  <a:cubicBezTo>
                    <a:pt x="1347" y="76"/>
                    <a:pt x="1375" y="60"/>
                    <a:pt x="1403" y="60"/>
                  </a:cubicBezTo>
                  <a:cubicBezTo>
                    <a:pt x="1413" y="60"/>
                    <a:pt x="1424" y="62"/>
                    <a:pt x="1435" y="68"/>
                  </a:cubicBezTo>
                  <a:cubicBezTo>
                    <a:pt x="1429" y="68"/>
                    <a:pt x="1418" y="73"/>
                    <a:pt x="1423" y="73"/>
                  </a:cubicBezTo>
                  <a:cubicBezTo>
                    <a:pt x="1440" y="73"/>
                    <a:pt x="1451" y="68"/>
                    <a:pt x="1468" y="68"/>
                  </a:cubicBezTo>
                  <a:cubicBezTo>
                    <a:pt x="1463" y="56"/>
                    <a:pt x="1463" y="62"/>
                    <a:pt x="1451" y="51"/>
                  </a:cubicBezTo>
                  <a:cubicBezTo>
                    <a:pt x="1457" y="45"/>
                    <a:pt x="1468" y="40"/>
                    <a:pt x="1479" y="40"/>
                  </a:cubicBezTo>
                  <a:lnTo>
                    <a:pt x="1479" y="40"/>
                  </a:lnTo>
                  <a:cubicBezTo>
                    <a:pt x="1463" y="45"/>
                    <a:pt x="1479" y="56"/>
                    <a:pt x="1491" y="68"/>
                  </a:cubicBezTo>
                  <a:cubicBezTo>
                    <a:pt x="1485" y="62"/>
                    <a:pt x="1491" y="56"/>
                    <a:pt x="1491" y="56"/>
                  </a:cubicBezTo>
                  <a:cubicBezTo>
                    <a:pt x="1494" y="60"/>
                    <a:pt x="1496" y="61"/>
                    <a:pt x="1497" y="61"/>
                  </a:cubicBezTo>
                  <a:cubicBezTo>
                    <a:pt x="1503" y="61"/>
                    <a:pt x="1502" y="47"/>
                    <a:pt x="1512" y="47"/>
                  </a:cubicBezTo>
                  <a:cubicBezTo>
                    <a:pt x="1515" y="47"/>
                    <a:pt x="1519" y="48"/>
                    <a:pt x="1524" y="51"/>
                  </a:cubicBezTo>
                  <a:lnTo>
                    <a:pt x="1519" y="56"/>
                  </a:lnTo>
                  <a:cubicBezTo>
                    <a:pt x="1535" y="51"/>
                    <a:pt x="1547" y="45"/>
                    <a:pt x="1558" y="45"/>
                  </a:cubicBezTo>
                  <a:lnTo>
                    <a:pt x="1558" y="45"/>
                  </a:lnTo>
                  <a:cubicBezTo>
                    <a:pt x="1558" y="62"/>
                    <a:pt x="1541" y="51"/>
                    <a:pt x="1541" y="62"/>
                  </a:cubicBezTo>
                  <a:cubicBezTo>
                    <a:pt x="1554" y="62"/>
                    <a:pt x="1569" y="53"/>
                    <a:pt x="1581" y="53"/>
                  </a:cubicBezTo>
                  <a:cubicBezTo>
                    <a:pt x="1585" y="53"/>
                    <a:pt x="1589" y="54"/>
                    <a:pt x="1591" y="56"/>
                  </a:cubicBezTo>
                  <a:cubicBezTo>
                    <a:pt x="1589" y="59"/>
                    <a:pt x="1584" y="59"/>
                    <a:pt x="1579" y="59"/>
                  </a:cubicBezTo>
                  <a:cubicBezTo>
                    <a:pt x="1575" y="59"/>
                    <a:pt x="1569" y="59"/>
                    <a:pt x="1563" y="62"/>
                  </a:cubicBezTo>
                  <a:cubicBezTo>
                    <a:pt x="1580" y="79"/>
                    <a:pt x="1580" y="73"/>
                    <a:pt x="1597" y="79"/>
                  </a:cubicBezTo>
                  <a:lnTo>
                    <a:pt x="1591" y="79"/>
                  </a:lnTo>
                  <a:lnTo>
                    <a:pt x="1619" y="90"/>
                  </a:lnTo>
                  <a:lnTo>
                    <a:pt x="1614" y="84"/>
                  </a:lnTo>
                  <a:cubicBezTo>
                    <a:pt x="1624" y="74"/>
                    <a:pt x="1632" y="72"/>
                    <a:pt x="1641" y="72"/>
                  </a:cubicBezTo>
                  <a:cubicBezTo>
                    <a:pt x="1651" y="72"/>
                    <a:pt x="1661" y="76"/>
                    <a:pt x="1672" y="76"/>
                  </a:cubicBezTo>
                  <a:cubicBezTo>
                    <a:pt x="1677" y="76"/>
                    <a:pt x="1681" y="75"/>
                    <a:pt x="1687" y="73"/>
                  </a:cubicBezTo>
                  <a:lnTo>
                    <a:pt x="1687" y="73"/>
                  </a:lnTo>
                  <a:cubicBezTo>
                    <a:pt x="1659" y="84"/>
                    <a:pt x="1681" y="84"/>
                    <a:pt x="1675" y="96"/>
                  </a:cubicBezTo>
                  <a:cubicBezTo>
                    <a:pt x="1681" y="101"/>
                    <a:pt x="1692" y="107"/>
                    <a:pt x="1687" y="112"/>
                  </a:cubicBezTo>
                  <a:cubicBezTo>
                    <a:pt x="1690" y="110"/>
                    <a:pt x="1693" y="109"/>
                    <a:pt x="1696" y="109"/>
                  </a:cubicBezTo>
                  <a:cubicBezTo>
                    <a:pt x="1704" y="109"/>
                    <a:pt x="1710" y="116"/>
                    <a:pt x="1719" y="116"/>
                  </a:cubicBezTo>
                  <a:cubicBezTo>
                    <a:pt x="1723" y="116"/>
                    <a:pt x="1727" y="115"/>
                    <a:pt x="1731" y="112"/>
                  </a:cubicBezTo>
                  <a:cubicBezTo>
                    <a:pt x="1731" y="118"/>
                    <a:pt x="1743" y="118"/>
                    <a:pt x="1737" y="129"/>
                  </a:cubicBezTo>
                  <a:cubicBezTo>
                    <a:pt x="1754" y="129"/>
                    <a:pt x="1737" y="118"/>
                    <a:pt x="1737" y="112"/>
                  </a:cubicBezTo>
                  <a:cubicBezTo>
                    <a:pt x="1739" y="112"/>
                    <a:pt x="1741" y="112"/>
                    <a:pt x="1743" y="112"/>
                  </a:cubicBezTo>
                  <a:cubicBezTo>
                    <a:pt x="1771" y="112"/>
                    <a:pt x="1788" y="147"/>
                    <a:pt x="1825" y="147"/>
                  </a:cubicBezTo>
                  <a:cubicBezTo>
                    <a:pt x="1827" y="147"/>
                    <a:pt x="1830" y="146"/>
                    <a:pt x="1832" y="146"/>
                  </a:cubicBezTo>
                  <a:cubicBezTo>
                    <a:pt x="1845" y="150"/>
                    <a:pt x="1854" y="151"/>
                    <a:pt x="1863" y="151"/>
                  </a:cubicBezTo>
                  <a:cubicBezTo>
                    <a:pt x="1872" y="151"/>
                    <a:pt x="1880" y="150"/>
                    <a:pt x="1891" y="150"/>
                  </a:cubicBezTo>
                  <a:cubicBezTo>
                    <a:pt x="1897" y="150"/>
                    <a:pt x="1903" y="150"/>
                    <a:pt x="1911" y="152"/>
                  </a:cubicBezTo>
                  <a:cubicBezTo>
                    <a:pt x="1916" y="163"/>
                    <a:pt x="1894" y="163"/>
                    <a:pt x="1894" y="163"/>
                  </a:cubicBezTo>
                  <a:cubicBezTo>
                    <a:pt x="1905" y="180"/>
                    <a:pt x="1916" y="180"/>
                    <a:pt x="1933" y="185"/>
                  </a:cubicBezTo>
                  <a:cubicBezTo>
                    <a:pt x="1927" y="185"/>
                    <a:pt x="1927" y="191"/>
                    <a:pt x="1933" y="196"/>
                  </a:cubicBezTo>
                  <a:cubicBezTo>
                    <a:pt x="1935" y="200"/>
                    <a:pt x="1936" y="201"/>
                    <a:pt x="1938" y="201"/>
                  </a:cubicBezTo>
                  <a:cubicBezTo>
                    <a:pt x="1940" y="201"/>
                    <a:pt x="1942" y="200"/>
                    <a:pt x="1945" y="200"/>
                  </a:cubicBezTo>
                  <a:cubicBezTo>
                    <a:pt x="1948" y="200"/>
                    <a:pt x="1951" y="201"/>
                    <a:pt x="1955" y="208"/>
                  </a:cubicBezTo>
                  <a:cubicBezTo>
                    <a:pt x="1950" y="208"/>
                    <a:pt x="1944" y="213"/>
                    <a:pt x="1933" y="213"/>
                  </a:cubicBezTo>
                  <a:cubicBezTo>
                    <a:pt x="1950" y="219"/>
                    <a:pt x="1967" y="219"/>
                    <a:pt x="1983" y="224"/>
                  </a:cubicBezTo>
                  <a:cubicBezTo>
                    <a:pt x="1983" y="224"/>
                    <a:pt x="1983" y="224"/>
                    <a:pt x="1983" y="224"/>
                  </a:cubicBezTo>
                  <a:lnTo>
                    <a:pt x="1983" y="224"/>
                  </a:lnTo>
                  <a:lnTo>
                    <a:pt x="1995" y="230"/>
                  </a:lnTo>
                  <a:cubicBezTo>
                    <a:pt x="2000" y="202"/>
                    <a:pt x="1955" y="208"/>
                    <a:pt x="1939" y="191"/>
                  </a:cubicBezTo>
                  <a:lnTo>
                    <a:pt x="1955" y="180"/>
                  </a:lnTo>
                  <a:lnTo>
                    <a:pt x="1927" y="180"/>
                  </a:lnTo>
                  <a:cubicBezTo>
                    <a:pt x="1927" y="175"/>
                    <a:pt x="1931" y="167"/>
                    <a:pt x="1938" y="167"/>
                  </a:cubicBezTo>
                  <a:cubicBezTo>
                    <a:pt x="1940" y="167"/>
                    <a:pt x="1942" y="167"/>
                    <a:pt x="1944" y="168"/>
                  </a:cubicBezTo>
                  <a:cubicBezTo>
                    <a:pt x="1933" y="146"/>
                    <a:pt x="1927" y="163"/>
                    <a:pt x="1922" y="146"/>
                  </a:cubicBezTo>
                  <a:lnTo>
                    <a:pt x="1905" y="140"/>
                  </a:lnTo>
                  <a:cubicBezTo>
                    <a:pt x="1909" y="140"/>
                    <a:pt x="1910" y="133"/>
                    <a:pt x="1913" y="133"/>
                  </a:cubicBezTo>
                  <a:cubicBezTo>
                    <a:pt x="1914" y="133"/>
                    <a:pt x="1915" y="134"/>
                    <a:pt x="1916" y="135"/>
                  </a:cubicBezTo>
                  <a:lnTo>
                    <a:pt x="1916" y="135"/>
                  </a:lnTo>
                  <a:cubicBezTo>
                    <a:pt x="1894" y="112"/>
                    <a:pt x="1866" y="129"/>
                    <a:pt x="1866" y="107"/>
                  </a:cubicBezTo>
                  <a:cubicBezTo>
                    <a:pt x="1858" y="105"/>
                    <a:pt x="1853" y="104"/>
                    <a:pt x="1850" y="104"/>
                  </a:cubicBezTo>
                  <a:cubicBezTo>
                    <a:pt x="1837" y="104"/>
                    <a:pt x="1854" y="119"/>
                    <a:pt x="1827" y="124"/>
                  </a:cubicBezTo>
                  <a:lnTo>
                    <a:pt x="1821" y="84"/>
                  </a:lnTo>
                  <a:lnTo>
                    <a:pt x="1810" y="96"/>
                  </a:lnTo>
                  <a:cubicBezTo>
                    <a:pt x="1804" y="96"/>
                    <a:pt x="1799" y="90"/>
                    <a:pt x="1804" y="84"/>
                  </a:cubicBezTo>
                  <a:lnTo>
                    <a:pt x="1804" y="84"/>
                  </a:lnTo>
                  <a:cubicBezTo>
                    <a:pt x="1782" y="90"/>
                    <a:pt x="1804" y="90"/>
                    <a:pt x="1793" y="96"/>
                  </a:cubicBezTo>
                  <a:cubicBezTo>
                    <a:pt x="1776" y="79"/>
                    <a:pt x="1737" y="84"/>
                    <a:pt x="1743" y="62"/>
                  </a:cubicBezTo>
                  <a:lnTo>
                    <a:pt x="1743" y="62"/>
                  </a:lnTo>
                  <a:cubicBezTo>
                    <a:pt x="1731" y="73"/>
                    <a:pt x="1754" y="73"/>
                    <a:pt x="1731" y="79"/>
                  </a:cubicBezTo>
                  <a:cubicBezTo>
                    <a:pt x="1731" y="67"/>
                    <a:pt x="1727" y="64"/>
                    <a:pt x="1721" y="64"/>
                  </a:cubicBezTo>
                  <a:cubicBezTo>
                    <a:pt x="1716" y="64"/>
                    <a:pt x="1711" y="65"/>
                    <a:pt x="1705" y="65"/>
                  </a:cubicBezTo>
                  <a:cubicBezTo>
                    <a:pt x="1700" y="65"/>
                    <a:pt x="1696" y="65"/>
                    <a:pt x="1692" y="62"/>
                  </a:cubicBezTo>
                  <a:cubicBezTo>
                    <a:pt x="1703" y="51"/>
                    <a:pt x="1720" y="62"/>
                    <a:pt x="1703" y="45"/>
                  </a:cubicBezTo>
                  <a:lnTo>
                    <a:pt x="1703" y="45"/>
                  </a:lnTo>
                  <a:cubicBezTo>
                    <a:pt x="1700" y="49"/>
                    <a:pt x="1697" y="50"/>
                    <a:pt x="1693" y="50"/>
                  </a:cubicBezTo>
                  <a:cubicBezTo>
                    <a:pt x="1680" y="50"/>
                    <a:pt x="1666" y="28"/>
                    <a:pt x="1653" y="28"/>
                  </a:cubicBezTo>
                  <a:cubicBezTo>
                    <a:pt x="1653" y="28"/>
                    <a:pt x="1653" y="28"/>
                    <a:pt x="1653" y="23"/>
                  </a:cubicBezTo>
                  <a:cubicBezTo>
                    <a:pt x="1647" y="23"/>
                    <a:pt x="1642" y="34"/>
                    <a:pt x="1642" y="40"/>
                  </a:cubicBezTo>
                  <a:cubicBezTo>
                    <a:pt x="1631" y="40"/>
                    <a:pt x="1608" y="34"/>
                    <a:pt x="1591" y="34"/>
                  </a:cubicBezTo>
                  <a:cubicBezTo>
                    <a:pt x="1591" y="28"/>
                    <a:pt x="1547" y="17"/>
                    <a:pt x="1519" y="12"/>
                  </a:cubicBezTo>
                  <a:cubicBezTo>
                    <a:pt x="1515" y="22"/>
                    <a:pt x="1506" y="24"/>
                    <a:pt x="1495" y="24"/>
                  </a:cubicBezTo>
                  <a:cubicBezTo>
                    <a:pt x="1488" y="24"/>
                    <a:pt x="1480" y="23"/>
                    <a:pt x="1474" y="23"/>
                  </a:cubicBezTo>
                  <a:cubicBezTo>
                    <a:pt x="1474" y="12"/>
                    <a:pt x="1479" y="12"/>
                    <a:pt x="1485" y="6"/>
                  </a:cubicBezTo>
                  <a:lnTo>
                    <a:pt x="1468" y="6"/>
                  </a:lnTo>
                  <a:cubicBezTo>
                    <a:pt x="1468" y="12"/>
                    <a:pt x="1463" y="12"/>
                    <a:pt x="1451" y="12"/>
                  </a:cubicBezTo>
                  <a:lnTo>
                    <a:pt x="1451"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 name="Google Shape;278;p41">
            <a:extLst>
              <a:ext uri="{FF2B5EF4-FFF2-40B4-BE49-F238E27FC236}">
                <a16:creationId xmlns:a16="http://schemas.microsoft.com/office/drawing/2014/main" id="{19192215-5B7E-C003-6A0E-AA7941B2C452}"/>
              </a:ext>
            </a:extLst>
          </p:cNvPr>
          <p:cNvSpPr/>
          <p:nvPr/>
        </p:nvSpPr>
        <p:spPr>
          <a:xfrm rot="3622200">
            <a:off x="2435458" y="6079963"/>
            <a:ext cx="176767" cy="383470"/>
          </a:xfrm>
          <a:custGeom>
            <a:avLst/>
            <a:gdLst/>
            <a:ahLst/>
            <a:cxnLst/>
            <a:rect l="l" t="t" r="r" b="b"/>
            <a:pathLst>
              <a:path w="1654" h="3588" extrusionOk="0">
                <a:moveTo>
                  <a:pt x="548" y="1368"/>
                </a:moveTo>
                <a:lnTo>
                  <a:pt x="548" y="1368"/>
                </a:lnTo>
                <a:cubicBezTo>
                  <a:pt x="547" y="1371"/>
                  <a:pt x="545" y="1373"/>
                  <a:pt x="544" y="1376"/>
                </a:cubicBezTo>
                <a:cubicBezTo>
                  <a:pt x="548" y="1372"/>
                  <a:pt x="549" y="1371"/>
                  <a:pt x="548" y="1368"/>
                </a:cubicBezTo>
                <a:close/>
                <a:moveTo>
                  <a:pt x="1634" y="1542"/>
                </a:moveTo>
                <a:cubicBezTo>
                  <a:pt x="1633" y="1543"/>
                  <a:pt x="1632" y="1546"/>
                  <a:pt x="1631" y="1549"/>
                </a:cubicBezTo>
                <a:lnTo>
                  <a:pt x="1634" y="1542"/>
                </a:lnTo>
                <a:close/>
                <a:moveTo>
                  <a:pt x="1530" y="1796"/>
                </a:moveTo>
                <a:cubicBezTo>
                  <a:pt x="1529" y="1797"/>
                  <a:pt x="1529" y="1797"/>
                  <a:pt x="1529" y="1798"/>
                </a:cubicBezTo>
                <a:lnTo>
                  <a:pt x="1529" y="1798"/>
                </a:lnTo>
                <a:cubicBezTo>
                  <a:pt x="1529" y="1797"/>
                  <a:pt x="1529" y="1797"/>
                  <a:pt x="1530" y="1796"/>
                </a:cubicBezTo>
                <a:close/>
                <a:moveTo>
                  <a:pt x="320" y="2205"/>
                </a:moveTo>
                <a:lnTo>
                  <a:pt x="320" y="2205"/>
                </a:lnTo>
                <a:cubicBezTo>
                  <a:pt x="318" y="2210"/>
                  <a:pt x="316" y="2215"/>
                  <a:pt x="314" y="2220"/>
                </a:cubicBezTo>
                <a:lnTo>
                  <a:pt x="314" y="2220"/>
                </a:lnTo>
                <a:lnTo>
                  <a:pt x="320" y="2205"/>
                </a:lnTo>
                <a:close/>
                <a:moveTo>
                  <a:pt x="477" y="2365"/>
                </a:moveTo>
                <a:lnTo>
                  <a:pt x="477" y="2365"/>
                </a:lnTo>
                <a:cubicBezTo>
                  <a:pt x="475" y="2365"/>
                  <a:pt x="473" y="2366"/>
                  <a:pt x="471" y="2367"/>
                </a:cubicBezTo>
                <a:cubicBezTo>
                  <a:pt x="476" y="2367"/>
                  <a:pt x="477" y="2367"/>
                  <a:pt x="477" y="2365"/>
                </a:cubicBezTo>
                <a:close/>
                <a:moveTo>
                  <a:pt x="169" y="2664"/>
                </a:moveTo>
                <a:cubicBezTo>
                  <a:pt x="169" y="2668"/>
                  <a:pt x="168" y="2673"/>
                  <a:pt x="169" y="2678"/>
                </a:cubicBezTo>
                <a:lnTo>
                  <a:pt x="169" y="2678"/>
                </a:lnTo>
                <a:cubicBezTo>
                  <a:pt x="170" y="2672"/>
                  <a:pt x="172" y="2665"/>
                  <a:pt x="169" y="2664"/>
                </a:cubicBezTo>
                <a:close/>
                <a:moveTo>
                  <a:pt x="169" y="2678"/>
                </a:moveTo>
                <a:lnTo>
                  <a:pt x="169" y="2678"/>
                </a:lnTo>
                <a:cubicBezTo>
                  <a:pt x="168" y="2681"/>
                  <a:pt x="167" y="2683"/>
                  <a:pt x="167" y="2683"/>
                </a:cubicBezTo>
                <a:cubicBezTo>
                  <a:pt x="168" y="2683"/>
                  <a:pt x="168" y="2682"/>
                  <a:pt x="169" y="2681"/>
                </a:cubicBezTo>
                <a:cubicBezTo>
                  <a:pt x="169" y="2680"/>
                  <a:pt x="169" y="2679"/>
                  <a:pt x="169" y="2678"/>
                </a:cubicBezTo>
                <a:close/>
                <a:moveTo>
                  <a:pt x="169" y="2697"/>
                </a:moveTo>
                <a:cubicBezTo>
                  <a:pt x="168" y="2699"/>
                  <a:pt x="168" y="2701"/>
                  <a:pt x="168" y="2703"/>
                </a:cubicBezTo>
                <a:lnTo>
                  <a:pt x="168" y="2703"/>
                </a:lnTo>
                <a:lnTo>
                  <a:pt x="169" y="2697"/>
                </a:lnTo>
                <a:close/>
                <a:moveTo>
                  <a:pt x="914" y="2737"/>
                </a:moveTo>
                <a:lnTo>
                  <a:pt x="914" y="2737"/>
                </a:lnTo>
                <a:cubicBezTo>
                  <a:pt x="913" y="2738"/>
                  <a:pt x="913" y="2739"/>
                  <a:pt x="913" y="2740"/>
                </a:cubicBezTo>
                <a:lnTo>
                  <a:pt x="913" y="2740"/>
                </a:lnTo>
                <a:cubicBezTo>
                  <a:pt x="913" y="2739"/>
                  <a:pt x="913" y="2738"/>
                  <a:pt x="914" y="2737"/>
                </a:cubicBezTo>
                <a:close/>
                <a:moveTo>
                  <a:pt x="131" y="2914"/>
                </a:moveTo>
                <a:lnTo>
                  <a:pt x="131" y="2914"/>
                </a:lnTo>
                <a:cubicBezTo>
                  <a:pt x="130" y="2922"/>
                  <a:pt x="130" y="2929"/>
                  <a:pt x="130" y="2933"/>
                </a:cubicBezTo>
                <a:cubicBezTo>
                  <a:pt x="132" y="2922"/>
                  <a:pt x="132" y="2916"/>
                  <a:pt x="131" y="2914"/>
                </a:cubicBezTo>
                <a:close/>
                <a:moveTo>
                  <a:pt x="1205" y="2927"/>
                </a:moveTo>
                <a:lnTo>
                  <a:pt x="1205" y="2927"/>
                </a:lnTo>
                <a:cubicBezTo>
                  <a:pt x="1203" y="2931"/>
                  <a:pt x="1201" y="2935"/>
                  <a:pt x="1199" y="2938"/>
                </a:cubicBezTo>
                <a:lnTo>
                  <a:pt x="1199" y="2938"/>
                </a:lnTo>
                <a:cubicBezTo>
                  <a:pt x="1202" y="2934"/>
                  <a:pt x="1205" y="2930"/>
                  <a:pt x="1205" y="2927"/>
                </a:cubicBezTo>
                <a:close/>
                <a:moveTo>
                  <a:pt x="1199" y="2938"/>
                </a:moveTo>
                <a:cubicBezTo>
                  <a:pt x="1197" y="2942"/>
                  <a:pt x="1194" y="2946"/>
                  <a:pt x="1194" y="2949"/>
                </a:cubicBezTo>
                <a:lnTo>
                  <a:pt x="1194" y="2949"/>
                </a:lnTo>
                <a:cubicBezTo>
                  <a:pt x="1196" y="2945"/>
                  <a:pt x="1197" y="2942"/>
                  <a:pt x="1199" y="2938"/>
                </a:cubicBezTo>
                <a:close/>
                <a:moveTo>
                  <a:pt x="421" y="3033"/>
                </a:moveTo>
                <a:cubicBezTo>
                  <a:pt x="427" y="3039"/>
                  <a:pt x="427" y="3045"/>
                  <a:pt x="427" y="3045"/>
                </a:cubicBezTo>
                <a:cubicBezTo>
                  <a:pt x="421" y="3045"/>
                  <a:pt x="421" y="3039"/>
                  <a:pt x="415" y="3033"/>
                </a:cubicBezTo>
                <a:close/>
                <a:moveTo>
                  <a:pt x="578" y="3151"/>
                </a:moveTo>
                <a:cubicBezTo>
                  <a:pt x="578" y="3151"/>
                  <a:pt x="578" y="3151"/>
                  <a:pt x="578" y="3151"/>
                </a:cubicBezTo>
                <a:cubicBezTo>
                  <a:pt x="578" y="3151"/>
                  <a:pt x="578" y="3151"/>
                  <a:pt x="578" y="3151"/>
                </a:cubicBezTo>
                <a:close/>
                <a:moveTo>
                  <a:pt x="476" y="3186"/>
                </a:moveTo>
                <a:cubicBezTo>
                  <a:pt x="478" y="3186"/>
                  <a:pt x="483" y="3187"/>
                  <a:pt x="488" y="3190"/>
                </a:cubicBezTo>
                <a:cubicBezTo>
                  <a:pt x="483" y="3190"/>
                  <a:pt x="505" y="3201"/>
                  <a:pt x="516" y="3207"/>
                </a:cubicBezTo>
                <a:cubicBezTo>
                  <a:pt x="505" y="3207"/>
                  <a:pt x="488" y="3201"/>
                  <a:pt x="477" y="3190"/>
                </a:cubicBezTo>
                <a:cubicBezTo>
                  <a:pt x="474" y="3187"/>
                  <a:pt x="474" y="3186"/>
                  <a:pt x="476" y="3186"/>
                </a:cubicBezTo>
                <a:close/>
                <a:moveTo>
                  <a:pt x="925" y="3470"/>
                </a:moveTo>
                <a:lnTo>
                  <a:pt x="925" y="3470"/>
                </a:lnTo>
                <a:cubicBezTo>
                  <a:pt x="923" y="3472"/>
                  <a:pt x="920" y="3473"/>
                  <a:pt x="918" y="3475"/>
                </a:cubicBezTo>
                <a:lnTo>
                  <a:pt x="918" y="3475"/>
                </a:lnTo>
                <a:cubicBezTo>
                  <a:pt x="920" y="3474"/>
                  <a:pt x="923" y="3473"/>
                  <a:pt x="925" y="3470"/>
                </a:cubicBezTo>
                <a:close/>
                <a:moveTo>
                  <a:pt x="1222" y="1"/>
                </a:moveTo>
                <a:cubicBezTo>
                  <a:pt x="1195" y="1"/>
                  <a:pt x="1166" y="5"/>
                  <a:pt x="1138" y="15"/>
                </a:cubicBezTo>
                <a:cubicBezTo>
                  <a:pt x="1071" y="32"/>
                  <a:pt x="1009" y="71"/>
                  <a:pt x="964" y="88"/>
                </a:cubicBezTo>
                <a:lnTo>
                  <a:pt x="975" y="93"/>
                </a:lnTo>
                <a:cubicBezTo>
                  <a:pt x="959" y="116"/>
                  <a:pt x="947" y="104"/>
                  <a:pt x="931" y="116"/>
                </a:cubicBezTo>
                <a:cubicBezTo>
                  <a:pt x="931" y="116"/>
                  <a:pt x="933" y="117"/>
                  <a:pt x="934" y="117"/>
                </a:cubicBezTo>
                <a:cubicBezTo>
                  <a:pt x="938" y="117"/>
                  <a:pt x="943" y="113"/>
                  <a:pt x="946" y="113"/>
                </a:cubicBezTo>
                <a:cubicBezTo>
                  <a:pt x="949" y="113"/>
                  <a:pt x="949" y="115"/>
                  <a:pt x="947" y="121"/>
                </a:cubicBezTo>
                <a:cubicBezTo>
                  <a:pt x="791" y="261"/>
                  <a:pt x="707" y="468"/>
                  <a:pt x="645" y="653"/>
                </a:cubicBezTo>
                <a:cubicBezTo>
                  <a:pt x="623" y="720"/>
                  <a:pt x="673" y="704"/>
                  <a:pt x="628" y="782"/>
                </a:cubicBezTo>
                <a:lnTo>
                  <a:pt x="623" y="754"/>
                </a:lnTo>
                <a:cubicBezTo>
                  <a:pt x="600" y="900"/>
                  <a:pt x="539" y="1034"/>
                  <a:pt x="516" y="1174"/>
                </a:cubicBezTo>
                <a:cubicBezTo>
                  <a:pt x="516" y="1168"/>
                  <a:pt x="511" y="1163"/>
                  <a:pt x="516" y="1152"/>
                </a:cubicBezTo>
                <a:lnTo>
                  <a:pt x="516" y="1152"/>
                </a:lnTo>
                <a:cubicBezTo>
                  <a:pt x="494" y="1174"/>
                  <a:pt x="483" y="1258"/>
                  <a:pt x="494" y="1258"/>
                </a:cubicBezTo>
                <a:cubicBezTo>
                  <a:pt x="488" y="1269"/>
                  <a:pt x="485" y="1271"/>
                  <a:pt x="483" y="1271"/>
                </a:cubicBezTo>
                <a:cubicBezTo>
                  <a:pt x="483" y="1271"/>
                  <a:pt x="482" y="1271"/>
                  <a:pt x="481" y="1271"/>
                </a:cubicBezTo>
                <a:cubicBezTo>
                  <a:pt x="480" y="1271"/>
                  <a:pt x="479" y="1271"/>
                  <a:pt x="477" y="1275"/>
                </a:cubicBezTo>
                <a:cubicBezTo>
                  <a:pt x="460" y="1303"/>
                  <a:pt x="466" y="1348"/>
                  <a:pt x="455" y="1359"/>
                </a:cubicBezTo>
                <a:cubicBezTo>
                  <a:pt x="454" y="1360"/>
                  <a:pt x="453" y="1360"/>
                  <a:pt x="452" y="1360"/>
                </a:cubicBezTo>
                <a:lnTo>
                  <a:pt x="452" y="1360"/>
                </a:lnTo>
                <a:cubicBezTo>
                  <a:pt x="454" y="1355"/>
                  <a:pt x="455" y="1351"/>
                  <a:pt x="455" y="1348"/>
                </a:cubicBezTo>
                <a:lnTo>
                  <a:pt x="455" y="1348"/>
                </a:lnTo>
                <a:cubicBezTo>
                  <a:pt x="450" y="1352"/>
                  <a:pt x="449" y="1360"/>
                  <a:pt x="452" y="1360"/>
                </a:cubicBezTo>
                <a:cubicBezTo>
                  <a:pt x="452" y="1360"/>
                  <a:pt x="452" y="1360"/>
                  <a:pt x="452" y="1360"/>
                </a:cubicBezTo>
                <a:lnTo>
                  <a:pt x="452" y="1360"/>
                </a:lnTo>
                <a:cubicBezTo>
                  <a:pt x="447" y="1383"/>
                  <a:pt x="432" y="1422"/>
                  <a:pt x="440" y="1422"/>
                </a:cubicBezTo>
                <a:cubicBezTo>
                  <a:pt x="441" y="1422"/>
                  <a:pt x="442" y="1421"/>
                  <a:pt x="443" y="1420"/>
                </a:cubicBezTo>
                <a:lnTo>
                  <a:pt x="443" y="1420"/>
                </a:lnTo>
                <a:cubicBezTo>
                  <a:pt x="421" y="1465"/>
                  <a:pt x="421" y="1516"/>
                  <a:pt x="404" y="1555"/>
                </a:cubicBezTo>
                <a:cubicBezTo>
                  <a:pt x="410" y="1583"/>
                  <a:pt x="371" y="1639"/>
                  <a:pt x="387" y="1656"/>
                </a:cubicBezTo>
                <a:cubicBezTo>
                  <a:pt x="386" y="1655"/>
                  <a:pt x="386" y="1655"/>
                  <a:pt x="385" y="1655"/>
                </a:cubicBezTo>
                <a:cubicBezTo>
                  <a:pt x="368" y="1655"/>
                  <a:pt x="348" y="1742"/>
                  <a:pt x="348" y="1773"/>
                </a:cubicBezTo>
                <a:cubicBezTo>
                  <a:pt x="347" y="1772"/>
                  <a:pt x="347" y="1771"/>
                  <a:pt x="346" y="1771"/>
                </a:cubicBezTo>
                <a:cubicBezTo>
                  <a:pt x="341" y="1771"/>
                  <a:pt x="334" y="1789"/>
                  <a:pt x="329" y="1789"/>
                </a:cubicBezTo>
                <a:cubicBezTo>
                  <a:pt x="328" y="1789"/>
                  <a:pt x="327" y="1788"/>
                  <a:pt x="326" y="1785"/>
                </a:cubicBezTo>
                <a:cubicBezTo>
                  <a:pt x="315" y="1816"/>
                  <a:pt x="310" y="1852"/>
                  <a:pt x="323" y="1852"/>
                </a:cubicBezTo>
                <a:cubicBezTo>
                  <a:pt x="324" y="1852"/>
                  <a:pt x="325" y="1852"/>
                  <a:pt x="326" y="1852"/>
                </a:cubicBezTo>
                <a:lnTo>
                  <a:pt x="326" y="1852"/>
                </a:lnTo>
                <a:cubicBezTo>
                  <a:pt x="281" y="1913"/>
                  <a:pt x="303" y="1992"/>
                  <a:pt x="264" y="2020"/>
                </a:cubicBezTo>
                <a:cubicBezTo>
                  <a:pt x="242" y="2132"/>
                  <a:pt x="219" y="2233"/>
                  <a:pt x="197" y="2333"/>
                </a:cubicBezTo>
                <a:cubicBezTo>
                  <a:pt x="180" y="2322"/>
                  <a:pt x="225" y="2227"/>
                  <a:pt x="203" y="2221"/>
                </a:cubicBezTo>
                <a:lnTo>
                  <a:pt x="203" y="2221"/>
                </a:lnTo>
                <a:cubicBezTo>
                  <a:pt x="186" y="2317"/>
                  <a:pt x="186" y="2378"/>
                  <a:pt x="158" y="2468"/>
                </a:cubicBezTo>
                <a:cubicBezTo>
                  <a:pt x="155" y="2473"/>
                  <a:pt x="154" y="2475"/>
                  <a:pt x="153" y="2475"/>
                </a:cubicBezTo>
                <a:cubicBezTo>
                  <a:pt x="149" y="2475"/>
                  <a:pt x="152" y="2449"/>
                  <a:pt x="152" y="2440"/>
                </a:cubicBezTo>
                <a:lnTo>
                  <a:pt x="152" y="2440"/>
                </a:lnTo>
                <a:cubicBezTo>
                  <a:pt x="130" y="2535"/>
                  <a:pt x="96" y="2619"/>
                  <a:pt x="85" y="2703"/>
                </a:cubicBezTo>
                <a:cubicBezTo>
                  <a:pt x="79" y="2703"/>
                  <a:pt x="85" y="2697"/>
                  <a:pt x="85" y="2686"/>
                </a:cubicBezTo>
                <a:lnTo>
                  <a:pt x="85" y="2686"/>
                </a:lnTo>
                <a:cubicBezTo>
                  <a:pt x="79" y="2703"/>
                  <a:pt x="68" y="2725"/>
                  <a:pt x="79" y="2725"/>
                </a:cubicBezTo>
                <a:lnTo>
                  <a:pt x="79" y="2709"/>
                </a:lnTo>
                <a:cubicBezTo>
                  <a:pt x="82" y="2706"/>
                  <a:pt x="84" y="2705"/>
                  <a:pt x="85" y="2705"/>
                </a:cubicBezTo>
                <a:cubicBezTo>
                  <a:pt x="99" y="2705"/>
                  <a:pt x="92" y="2773"/>
                  <a:pt x="95" y="2785"/>
                </a:cubicBezTo>
                <a:lnTo>
                  <a:pt x="95" y="2785"/>
                </a:lnTo>
                <a:cubicBezTo>
                  <a:pt x="93" y="2781"/>
                  <a:pt x="91" y="2779"/>
                  <a:pt x="89" y="2779"/>
                </a:cubicBezTo>
                <a:cubicBezTo>
                  <a:pt x="79" y="2779"/>
                  <a:pt x="70" y="2825"/>
                  <a:pt x="58" y="2825"/>
                </a:cubicBezTo>
                <a:cubicBezTo>
                  <a:pt x="54" y="2825"/>
                  <a:pt x="50" y="2821"/>
                  <a:pt x="46" y="2809"/>
                </a:cubicBezTo>
                <a:lnTo>
                  <a:pt x="46" y="2809"/>
                </a:lnTo>
                <a:cubicBezTo>
                  <a:pt x="46" y="2821"/>
                  <a:pt x="46" y="2837"/>
                  <a:pt x="51" y="2837"/>
                </a:cubicBezTo>
                <a:cubicBezTo>
                  <a:pt x="49" y="2846"/>
                  <a:pt x="46" y="2850"/>
                  <a:pt x="44" y="2850"/>
                </a:cubicBezTo>
                <a:cubicBezTo>
                  <a:pt x="42" y="2850"/>
                  <a:pt x="40" y="2846"/>
                  <a:pt x="40" y="2837"/>
                </a:cubicBezTo>
                <a:cubicBezTo>
                  <a:pt x="29" y="2899"/>
                  <a:pt x="40" y="2882"/>
                  <a:pt x="29" y="2933"/>
                </a:cubicBezTo>
                <a:cubicBezTo>
                  <a:pt x="23" y="2933"/>
                  <a:pt x="23" y="2921"/>
                  <a:pt x="23" y="2916"/>
                </a:cubicBezTo>
                <a:cubicBezTo>
                  <a:pt x="23" y="2944"/>
                  <a:pt x="23" y="2972"/>
                  <a:pt x="12" y="3022"/>
                </a:cubicBezTo>
                <a:cubicBezTo>
                  <a:pt x="12" y="3019"/>
                  <a:pt x="12" y="3019"/>
                  <a:pt x="12" y="3019"/>
                </a:cubicBezTo>
                <a:cubicBezTo>
                  <a:pt x="12" y="3019"/>
                  <a:pt x="12" y="3019"/>
                  <a:pt x="12" y="3017"/>
                </a:cubicBezTo>
                <a:lnTo>
                  <a:pt x="12" y="3017"/>
                </a:lnTo>
                <a:cubicBezTo>
                  <a:pt x="1" y="3101"/>
                  <a:pt x="23" y="3157"/>
                  <a:pt x="51" y="3241"/>
                </a:cubicBezTo>
                <a:cubicBezTo>
                  <a:pt x="47" y="3238"/>
                  <a:pt x="45" y="3237"/>
                  <a:pt x="43" y="3237"/>
                </a:cubicBezTo>
                <a:lnTo>
                  <a:pt x="43" y="3237"/>
                </a:lnTo>
                <a:cubicBezTo>
                  <a:pt x="32" y="3237"/>
                  <a:pt x="55" y="3276"/>
                  <a:pt x="46" y="3285"/>
                </a:cubicBezTo>
                <a:cubicBezTo>
                  <a:pt x="51" y="3302"/>
                  <a:pt x="63" y="3313"/>
                  <a:pt x="74" y="3330"/>
                </a:cubicBezTo>
                <a:lnTo>
                  <a:pt x="68" y="3308"/>
                </a:lnTo>
                <a:lnTo>
                  <a:pt x="68" y="3308"/>
                </a:lnTo>
                <a:cubicBezTo>
                  <a:pt x="91" y="3347"/>
                  <a:pt x="130" y="3369"/>
                  <a:pt x="147" y="3397"/>
                </a:cubicBezTo>
                <a:lnTo>
                  <a:pt x="124" y="3381"/>
                </a:lnTo>
                <a:lnTo>
                  <a:pt x="124" y="3381"/>
                </a:lnTo>
                <a:cubicBezTo>
                  <a:pt x="141" y="3397"/>
                  <a:pt x="158" y="3420"/>
                  <a:pt x="180" y="3437"/>
                </a:cubicBezTo>
                <a:cubicBezTo>
                  <a:pt x="169" y="3425"/>
                  <a:pt x="163" y="3409"/>
                  <a:pt x="152" y="3397"/>
                </a:cubicBezTo>
                <a:lnTo>
                  <a:pt x="152" y="3397"/>
                </a:lnTo>
                <a:cubicBezTo>
                  <a:pt x="162" y="3403"/>
                  <a:pt x="168" y="3405"/>
                  <a:pt x="171" y="3405"/>
                </a:cubicBezTo>
                <a:cubicBezTo>
                  <a:pt x="176" y="3405"/>
                  <a:pt x="177" y="3401"/>
                  <a:pt x="180" y="3401"/>
                </a:cubicBezTo>
                <a:cubicBezTo>
                  <a:pt x="183" y="3401"/>
                  <a:pt x="188" y="3405"/>
                  <a:pt x="203" y="3420"/>
                </a:cubicBezTo>
                <a:cubicBezTo>
                  <a:pt x="202" y="3419"/>
                  <a:pt x="201" y="3419"/>
                  <a:pt x="201" y="3419"/>
                </a:cubicBezTo>
                <a:lnTo>
                  <a:pt x="201" y="3419"/>
                </a:lnTo>
                <a:cubicBezTo>
                  <a:pt x="198" y="3419"/>
                  <a:pt x="237" y="3450"/>
                  <a:pt x="247" y="3470"/>
                </a:cubicBezTo>
                <a:cubicBezTo>
                  <a:pt x="270" y="3476"/>
                  <a:pt x="287" y="3481"/>
                  <a:pt x="315" y="3498"/>
                </a:cubicBezTo>
                <a:cubicBezTo>
                  <a:pt x="320" y="3509"/>
                  <a:pt x="298" y="3515"/>
                  <a:pt x="303" y="3521"/>
                </a:cubicBezTo>
                <a:cubicBezTo>
                  <a:pt x="305" y="3520"/>
                  <a:pt x="307" y="3520"/>
                  <a:pt x="309" y="3520"/>
                </a:cubicBezTo>
                <a:cubicBezTo>
                  <a:pt x="333" y="3520"/>
                  <a:pt x="391" y="3549"/>
                  <a:pt x="420" y="3549"/>
                </a:cubicBezTo>
                <a:cubicBezTo>
                  <a:pt x="422" y="3549"/>
                  <a:pt x="423" y="3549"/>
                  <a:pt x="424" y="3549"/>
                </a:cubicBezTo>
                <a:lnTo>
                  <a:pt x="424" y="3549"/>
                </a:lnTo>
                <a:cubicBezTo>
                  <a:pt x="419" y="3550"/>
                  <a:pt x="415" y="3555"/>
                  <a:pt x="415" y="3560"/>
                </a:cubicBezTo>
                <a:cubicBezTo>
                  <a:pt x="427" y="3554"/>
                  <a:pt x="432" y="3554"/>
                  <a:pt x="438" y="3554"/>
                </a:cubicBezTo>
                <a:cubicBezTo>
                  <a:pt x="455" y="3560"/>
                  <a:pt x="460" y="3560"/>
                  <a:pt x="455" y="3571"/>
                </a:cubicBezTo>
                <a:cubicBezTo>
                  <a:pt x="462" y="3573"/>
                  <a:pt x="467" y="3573"/>
                  <a:pt x="470" y="3573"/>
                </a:cubicBezTo>
                <a:cubicBezTo>
                  <a:pt x="488" y="3573"/>
                  <a:pt x="467" y="3558"/>
                  <a:pt x="478" y="3558"/>
                </a:cubicBezTo>
                <a:cubicBezTo>
                  <a:pt x="481" y="3558"/>
                  <a:pt x="490" y="3560"/>
                  <a:pt x="505" y="3565"/>
                </a:cubicBezTo>
                <a:lnTo>
                  <a:pt x="494" y="3565"/>
                </a:lnTo>
                <a:cubicBezTo>
                  <a:pt x="520" y="3572"/>
                  <a:pt x="547" y="3574"/>
                  <a:pt x="573" y="3574"/>
                </a:cubicBezTo>
                <a:cubicBezTo>
                  <a:pt x="614" y="3574"/>
                  <a:pt x="655" y="3569"/>
                  <a:pt x="695" y="3565"/>
                </a:cubicBezTo>
                <a:lnTo>
                  <a:pt x="695" y="3565"/>
                </a:lnTo>
                <a:cubicBezTo>
                  <a:pt x="718" y="3582"/>
                  <a:pt x="634" y="3577"/>
                  <a:pt x="662" y="3588"/>
                </a:cubicBezTo>
                <a:cubicBezTo>
                  <a:pt x="754" y="3577"/>
                  <a:pt x="841" y="3524"/>
                  <a:pt x="918" y="3475"/>
                </a:cubicBezTo>
                <a:lnTo>
                  <a:pt x="918" y="3475"/>
                </a:lnTo>
                <a:cubicBezTo>
                  <a:pt x="915" y="3476"/>
                  <a:pt x="911" y="3476"/>
                  <a:pt x="908" y="3476"/>
                </a:cubicBezTo>
                <a:cubicBezTo>
                  <a:pt x="903" y="3455"/>
                  <a:pt x="962" y="3449"/>
                  <a:pt x="992" y="3411"/>
                </a:cubicBezTo>
                <a:lnTo>
                  <a:pt x="992" y="3411"/>
                </a:lnTo>
                <a:cubicBezTo>
                  <a:pt x="990" y="3417"/>
                  <a:pt x="991" y="3421"/>
                  <a:pt x="992" y="3421"/>
                </a:cubicBezTo>
                <a:cubicBezTo>
                  <a:pt x="992" y="3421"/>
                  <a:pt x="992" y="3421"/>
                  <a:pt x="992" y="3420"/>
                </a:cubicBezTo>
                <a:cubicBezTo>
                  <a:pt x="1043" y="3381"/>
                  <a:pt x="1076" y="3319"/>
                  <a:pt x="1115" y="3241"/>
                </a:cubicBezTo>
                <a:lnTo>
                  <a:pt x="1115" y="3252"/>
                </a:lnTo>
                <a:cubicBezTo>
                  <a:pt x="1138" y="3224"/>
                  <a:pt x="1166" y="3168"/>
                  <a:pt x="1183" y="3134"/>
                </a:cubicBezTo>
                <a:cubicBezTo>
                  <a:pt x="1183" y="3125"/>
                  <a:pt x="1190" y="3109"/>
                  <a:pt x="1184" y="3109"/>
                </a:cubicBezTo>
                <a:lnTo>
                  <a:pt x="1184" y="3109"/>
                </a:lnTo>
                <a:cubicBezTo>
                  <a:pt x="1182" y="3109"/>
                  <a:pt x="1180" y="3110"/>
                  <a:pt x="1177" y="3112"/>
                </a:cubicBezTo>
                <a:cubicBezTo>
                  <a:pt x="1261" y="3011"/>
                  <a:pt x="1239" y="2893"/>
                  <a:pt x="1295" y="2798"/>
                </a:cubicBezTo>
                <a:lnTo>
                  <a:pt x="1295" y="2798"/>
                </a:lnTo>
                <a:cubicBezTo>
                  <a:pt x="1290" y="2811"/>
                  <a:pt x="1293" y="2824"/>
                  <a:pt x="1294" y="2824"/>
                </a:cubicBezTo>
                <a:cubicBezTo>
                  <a:pt x="1294" y="2824"/>
                  <a:pt x="1295" y="2823"/>
                  <a:pt x="1295" y="2821"/>
                </a:cubicBezTo>
                <a:lnTo>
                  <a:pt x="1311" y="2731"/>
                </a:lnTo>
                <a:lnTo>
                  <a:pt x="1311" y="2731"/>
                </a:lnTo>
                <a:cubicBezTo>
                  <a:pt x="1300" y="2737"/>
                  <a:pt x="1306" y="2742"/>
                  <a:pt x="1289" y="2759"/>
                </a:cubicBezTo>
                <a:cubicBezTo>
                  <a:pt x="1289" y="2748"/>
                  <a:pt x="1289" y="2720"/>
                  <a:pt x="1295" y="2697"/>
                </a:cubicBezTo>
                <a:lnTo>
                  <a:pt x="1295" y="2697"/>
                </a:lnTo>
                <a:cubicBezTo>
                  <a:pt x="1293" y="2713"/>
                  <a:pt x="1294" y="2718"/>
                  <a:pt x="1297" y="2718"/>
                </a:cubicBezTo>
                <a:cubicBezTo>
                  <a:pt x="1303" y="2718"/>
                  <a:pt x="1315" y="2697"/>
                  <a:pt x="1323" y="2686"/>
                </a:cubicBezTo>
                <a:lnTo>
                  <a:pt x="1323" y="2686"/>
                </a:lnTo>
                <a:cubicBezTo>
                  <a:pt x="1321" y="2688"/>
                  <a:pt x="1320" y="2689"/>
                  <a:pt x="1319" y="2689"/>
                </a:cubicBezTo>
                <a:cubicBezTo>
                  <a:pt x="1316" y="2689"/>
                  <a:pt x="1315" y="2686"/>
                  <a:pt x="1311" y="2686"/>
                </a:cubicBezTo>
                <a:cubicBezTo>
                  <a:pt x="1345" y="2647"/>
                  <a:pt x="1295" y="2669"/>
                  <a:pt x="1323" y="2613"/>
                </a:cubicBezTo>
                <a:lnTo>
                  <a:pt x="1323" y="2613"/>
                </a:lnTo>
                <a:lnTo>
                  <a:pt x="1328" y="2619"/>
                </a:lnTo>
                <a:cubicBezTo>
                  <a:pt x="1334" y="2597"/>
                  <a:pt x="1328" y="2574"/>
                  <a:pt x="1339" y="2546"/>
                </a:cubicBezTo>
                <a:cubicBezTo>
                  <a:pt x="1341" y="2546"/>
                  <a:pt x="1342" y="2546"/>
                  <a:pt x="1343" y="2546"/>
                </a:cubicBezTo>
                <a:lnTo>
                  <a:pt x="1343" y="2546"/>
                </a:lnTo>
                <a:cubicBezTo>
                  <a:pt x="1354" y="2546"/>
                  <a:pt x="1340" y="2575"/>
                  <a:pt x="1345" y="2580"/>
                </a:cubicBezTo>
                <a:cubicBezTo>
                  <a:pt x="1356" y="2541"/>
                  <a:pt x="1345" y="2501"/>
                  <a:pt x="1362" y="2473"/>
                </a:cubicBezTo>
                <a:lnTo>
                  <a:pt x="1362" y="2473"/>
                </a:lnTo>
                <a:cubicBezTo>
                  <a:pt x="1362" y="2490"/>
                  <a:pt x="1356" y="2513"/>
                  <a:pt x="1356" y="2529"/>
                </a:cubicBezTo>
                <a:cubicBezTo>
                  <a:pt x="1379" y="2496"/>
                  <a:pt x="1379" y="2490"/>
                  <a:pt x="1390" y="2468"/>
                </a:cubicBezTo>
                <a:lnTo>
                  <a:pt x="1390" y="2468"/>
                </a:lnTo>
                <a:lnTo>
                  <a:pt x="1384" y="2473"/>
                </a:lnTo>
                <a:lnTo>
                  <a:pt x="1401" y="2428"/>
                </a:lnTo>
                <a:lnTo>
                  <a:pt x="1401" y="2428"/>
                </a:lnTo>
                <a:cubicBezTo>
                  <a:pt x="1401" y="2428"/>
                  <a:pt x="1401" y="2428"/>
                  <a:pt x="1401" y="2429"/>
                </a:cubicBezTo>
                <a:lnTo>
                  <a:pt x="1407" y="2412"/>
                </a:lnTo>
                <a:lnTo>
                  <a:pt x="1401" y="2428"/>
                </a:lnTo>
                <a:lnTo>
                  <a:pt x="1401" y="2428"/>
                </a:lnTo>
                <a:cubicBezTo>
                  <a:pt x="1385" y="2378"/>
                  <a:pt x="1418" y="2339"/>
                  <a:pt x="1418" y="2272"/>
                </a:cubicBezTo>
                <a:cubicBezTo>
                  <a:pt x="1418" y="2299"/>
                  <a:pt x="1419" y="2307"/>
                  <a:pt x="1421" y="2307"/>
                </a:cubicBezTo>
                <a:cubicBezTo>
                  <a:pt x="1424" y="2307"/>
                  <a:pt x="1429" y="2294"/>
                  <a:pt x="1438" y="2294"/>
                </a:cubicBezTo>
                <a:cubicBezTo>
                  <a:pt x="1438" y="2294"/>
                  <a:pt x="1439" y="2294"/>
                  <a:pt x="1440" y="2294"/>
                </a:cubicBezTo>
                <a:cubicBezTo>
                  <a:pt x="1445" y="2284"/>
                  <a:pt x="1455" y="2265"/>
                  <a:pt x="1457" y="2265"/>
                </a:cubicBezTo>
                <a:cubicBezTo>
                  <a:pt x="1457" y="2265"/>
                  <a:pt x="1457" y="2266"/>
                  <a:pt x="1457" y="2266"/>
                </a:cubicBezTo>
                <a:cubicBezTo>
                  <a:pt x="1457" y="2238"/>
                  <a:pt x="1479" y="2221"/>
                  <a:pt x="1474" y="2182"/>
                </a:cubicBezTo>
                <a:cubicBezTo>
                  <a:pt x="1479" y="2182"/>
                  <a:pt x="1483" y="2157"/>
                  <a:pt x="1488" y="2157"/>
                </a:cubicBezTo>
                <a:cubicBezTo>
                  <a:pt x="1489" y="2157"/>
                  <a:pt x="1490" y="2158"/>
                  <a:pt x="1491" y="2160"/>
                </a:cubicBezTo>
                <a:cubicBezTo>
                  <a:pt x="1494" y="2149"/>
                  <a:pt x="1495" y="2146"/>
                  <a:pt x="1494" y="2146"/>
                </a:cubicBezTo>
                <a:lnTo>
                  <a:pt x="1494" y="2146"/>
                </a:lnTo>
                <a:cubicBezTo>
                  <a:pt x="1493" y="2146"/>
                  <a:pt x="1485" y="2160"/>
                  <a:pt x="1481" y="2160"/>
                </a:cubicBezTo>
                <a:cubicBezTo>
                  <a:pt x="1480" y="2160"/>
                  <a:pt x="1480" y="2160"/>
                  <a:pt x="1479" y="2160"/>
                </a:cubicBezTo>
                <a:cubicBezTo>
                  <a:pt x="1479" y="2104"/>
                  <a:pt x="1535" y="2037"/>
                  <a:pt x="1535" y="1953"/>
                </a:cubicBezTo>
                <a:cubicBezTo>
                  <a:pt x="1547" y="1880"/>
                  <a:pt x="1535" y="1863"/>
                  <a:pt x="1547" y="1801"/>
                </a:cubicBezTo>
                <a:cubicBezTo>
                  <a:pt x="1549" y="1797"/>
                  <a:pt x="1551" y="1795"/>
                  <a:pt x="1552" y="1795"/>
                </a:cubicBezTo>
                <a:cubicBezTo>
                  <a:pt x="1558" y="1795"/>
                  <a:pt x="1558" y="1824"/>
                  <a:pt x="1558" y="1824"/>
                </a:cubicBezTo>
                <a:cubicBezTo>
                  <a:pt x="1575" y="1790"/>
                  <a:pt x="1580" y="1762"/>
                  <a:pt x="1580" y="1729"/>
                </a:cubicBezTo>
                <a:cubicBezTo>
                  <a:pt x="1582" y="1730"/>
                  <a:pt x="1584" y="1731"/>
                  <a:pt x="1585" y="1731"/>
                </a:cubicBezTo>
                <a:cubicBezTo>
                  <a:pt x="1589" y="1731"/>
                  <a:pt x="1593" y="1727"/>
                  <a:pt x="1597" y="1723"/>
                </a:cubicBezTo>
                <a:cubicBezTo>
                  <a:pt x="1603" y="1695"/>
                  <a:pt x="1586" y="1701"/>
                  <a:pt x="1603" y="1667"/>
                </a:cubicBezTo>
                <a:cubicBezTo>
                  <a:pt x="1608" y="1673"/>
                  <a:pt x="1614" y="1684"/>
                  <a:pt x="1614" y="1701"/>
                </a:cubicBezTo>
                <a:cubicBezTo>
                  <a:pt x="1619" y="1667"/>
                  <a:pt x="1619" y="1633"/>
                  <a:pt x="1625" y="1600"/>
                </a:cubicBezTo>
                <a:cubicBezTo>
                  <a:pt x="1626" y="1599"/>
                  <a:pt x="1626" y="1599"/>
                  <a:pt x="1626" y="1599"/>
                </a:cubicBezTo>
                <a:cubicBezTo>
                  <a:pt x="1631" y="1599"/>
                  <a:pt x="1631" y="1623"/>
                  <a:pt x="1631" y="1633"/>
                </a:cubicBezTo>
                <a:cubicBezTo>
                  <a:pt x="1636" y="1600"/>
                  <a:pt x="1653" y="1538"/>
                  <a:pt x="1642" y="1527"/>
                </a:cubicBezTo>
                <a:lnTo>
                  <a:pt x="1642" y="1527"/>
                </a:lnTo>
                <a:lnTo>
                  <a:pt x="1634" y="1542"/>
                </a:lnTo>
                <a:lnTo>
                  <a:pt x="1634" y="1542"/>
                </a:lnTo>
                <a:cubicBezTo>
                  <a:pt x="1635" y="1541"/>
                  <a:pt x="1636" y="1541"/>
                  <a:pt x="1637" y="1541"/>
                </a:cubicBezTo>
                <a:cubicBezTo>
                  <a:pt x="1640" y="1541"/>
                  <a:pt x="1642" y="1548"/>
                  <a:pt x="1642" y="1555"/>
                </a:cubicBezTo>
                <a:cubicBezTo>
                  <a:pt x="1642" y="1588"/>
                  <a:pt x="1625" y="1600"/>
                  <a:pt x="1619" y="1600"/>
                </a:cubicBezTo>
                <a:lnTo>
                  <a:pt x="1625" y="1572"/>
                </a:lnTo>
                <a:lnTo>
                  <a:pt x="1625" y="1572"/>
                </a:lnTo>
                <a:cubicBezTo>
                  <a:pt x="1591" y="1588"/>
                  <a:pt x="1603" y="1667"/>
                  <a:pt x="1586" y="1712"/>
                </a:cubicBezTo>
                <a:lnTo>
                  <a:pt x="1575" y="1689"/>
                </a:lnTo>
                <a:lnTo>
                  <a:pt x="1575" y="1740"/>
                </a:lnTo>
                <a:cubicBezTo>
                  <a:pt x="1572" y="1742"/>
                  <a:pt x="1569" y="1745"/>
                  <a:pt x="1566" y="1745"/>
                </a:cubicBezTo>
                <a:cubicBezTo>
                  <a:pt x="1562" y="1745"/>
                  <a:pt x="1560" y="1741"/>
                  <a:pt x="1563" y="1729"/>
                </a:cubicBezTo>
                <a:lnTo>
                  <a:pt x="1563" y="1729"/>
                </a:lnTo>
                <a:cubicBezTo>
                  <a:pt x="1541" y="1757"/>
                  <a:pt x="1558" y="1757"/>
                  <a:pt x="1541" y="1785"/>
                </a:cubicBezTo>
                <a:lnTo>
                  <a:pt x="1535" y="1785"/>
                </a:lnTo>
                <a:lnTo>
                  <a:pt x="1535" y="1818"/>
                </a:lnTo>
                <a:cubicBezTo>
                  <a:pt x="1530" y="1807"/>
                  <a:pt x="1519" y="1817"/>
                  <a:pt x="1529" y="1798"/>
                </a:cubicBezTo>
                <a:lnTo>
                  <a:pt x="1529" y="1798"/>
                </a:lnTo>
                <a:cubicBezTo>
                  <a:pt x="1502" y="1853"/>
                  <a:pt x="1518" y="1897"/>
                  <a:pt x="1496" y="1913"/>
                </a:cubicBezTo>
                <a:lnTo>
                  <a:pt x="1496" y="1908"/>
                </a:lnTo>
                <a:lnTo>
                  <a:pt x="1496" y="1908"/>
                </a:lnTo>
                <a:cubicBezTo>
                  <a:pt x="1479" y="1992"/>
                  <a:pt x="1507" y="1919"/>
                  <a:pt x="1507" y="1986"/>
                </a:cubicBezTo>
                <a:lnTo>
                  <a:pt x="1463" y="2014"/>
                </a:lnTo>
                <a:lnTo>
                  <a:pt x="1474" y="2025"/>
                </a:lnTo>
                <a:cubicBezTo>
                  <a:pt x="1468" y="2037"/>
                  <a:pt x="1463" y="2048"/>
                  <a:pt x="1457" y="2048"/>
                </a:cubicBezTo>
                <a:cubicBezTo>
                  <a:pt x="1459" y="2059"/>
                  <a:pt x="1461" y="2062"/>
                  <a:pt x="1462" y="2062"/>
                </a:cubicBezTo>
                <a:cubicBezTo>
                  <a:pt x="1465" y="2062"/>
                  <a:pt x="1466" y="2057"/>
                  <a:pt x="1467" y="2057"/>
                </a:cubicBezTo>
                <a:cubicBezTo>
                  <a:pt x="1468" y="2057"/>
                  <a:pt x="1468" y="2059"/>
                  <a:pt x="1468" y="2065"/>
                </a:cubicBezTo>
                <a:cubicBezTo>
                  <a:pt x="1446" y="2098"/>
                  <a:pt x="1446" y="2171"/>
                  <a:pt x="1423" y="2177"/>
                </a:cubicBezTo>
                <a:cubicBezTo>
                  <a:pt x="1424" y="2179"/>
                  <a:pt x="1425" y="2180"/>
                  <a:pt x="1426" y="2180"/>
                </a:cubicBezTo>
                <a:cubicBezTo>
                  <a:pt x="1430" y="2180"/>
                  <a:pt x="1435" y="2167"/>
                  <a:pt x="1436" y="2167"/>
                </a:cubicBezTo>
                <a:lnTo>
                  <a:pt x="1436" y="2167"/>
                </a:lnTo>
                <a:cubicBezTo>
                  <a:pt x="1437" y="2167"/>
                  <a:pt x="1436" y="2171"/>
                  <a:pt x="1435" y="2182"/>
                </a:cubicBezTo>
                <a:cubicBezTo>
                  <a:pt x="1407" y="2188"/>
                  <a:pt x="1423" y="2233"/>
                  <a:pt x="1407" y="2266"/>
                </a:cubicBezTo>
                <a:cubicBezTo>
                  <a:pt x="1399" y="2259"/>
                  <a:pt x="1404" y="2240"/>
                  <a:pt x="1401" y="2240"/>
                </a:cubicBezTo>
                <a:lnTo>
                  <a:pt x="1401" y="2240"/>
                </a:lnTo>
                <a:cubicBezTo>
                  <a:pt x="1400" y="2240"/>
                  <a:pt x="1397" y="2244"/>
                  <a:pt x="1390" y="2255"/>
                </a:cubicBezTo>
                <a:cubicBezTo>
                  <a:pt x="1407" y="2283"/>
                  <a:pt x="1367" y="2322"/>
                  <a:pt x="1362" y="2356"/>
                </a:cubicBezTo>
                <a:lnTo>
                  <a:pt x="1351" y="2356"/>
                </a:lnTo>
                <a:cubicBezTo>
                  <a:pt x="1351" y="2361"/>
                  <a:pt x="1362" y="2373"/>
                  <a:pt x="1367" y="2373"/>
                </a:cubicBezTo>
                <a:cubicBezTo>
                  <a:pt x="1362" y="2367"/>
                  <a:pt x="1362" y="2361"/>
                  <a:pt x="1362" y="2356"/>
                </a:cubicBezTo>
                <a:lnTo>
                  <a:pt x="1362" y="2356"/>
                </a:lnTo>
                <a:cubicBezTo>
                  <a:pt x="1367" y="2356"/>
                  <a:pt x="1367" y="2367"/>
                  <a:pt x="1367" y="2373"/>
                </a:cubicBezTo>
                <a:cubicBezTo>
                  <a:pt x="1362" y="2401"/>
                  <a:pt x="1345" y="2440"/>
                  <a:pt x="1339" y="2473"/>
                </a:cubicBezTo>
                <a:cubicBezTo>
                  <a:pt x="1334" y="2473"/>
                  <a:pt x="1306" y="2569"/>
                  <a:pt x="1283" y="2613"/>
                </a:cubicBezTo>
                <a:cubicBezTo>
                  <a:pt x="1295" y="2625"/>
                  <a:pt x="1278" y="2675"/>
                  <a:pt x="1272" y="2714"/>
                </a:cubicBezTo>
                <a:cubicBezTo>
                  <a:pt x="1267" y="2709"/>
                  <a:pt x="1261" y="2703"/>
                  <a:pt x="1261" y="2681"/>
                </a:cubicBezTo>
                <a:lnTo>
                  <a:pt x="1255" y="2714"/>
                </a:lnTo>
                <a:cubicBezTo>
                  <a:pt x="1255" y="2725"/>
                  <a:pt x="1255" y="2737"/>
                  <a:pt x="1250" y="2759"/>
                </a:cubicBezTo>
                <a:lnTo>
                  <a:pt x="1244" y="2748"/>
                </a:lnTo>
                <a:cubicBezTo>
                  <a:pt x="1233" y="2787"/>
                  <a:pt x="1233" y="2837"/>
                  <a:pt x="1205" y="2893"/>
                </a:cubicBezTo>
                <a:cubicBezTo>
                  <a:pt x="1206" y="2894"/>
                  <a:pt x="1207" y="2894"/>
                  <a:pt x="1208" y="2894"/>
                </a:cubicBezTo>
                <a:cubicBezTo>
                  <a:pt x="1214" y="2894"/>
                  <a:pt x="1225" y="2886"/>
                  <a:pt x="1232" y="2886"/>
                </a:cubicBezTo>
                <a:cubicBezTo>
                  <a:pt x="1240" y="2886"/>
                  <a:pt x="1244" y="2893"/>
                  <a:pt x="1239" y="2921"/>
                </a:cubicBezTo>
                <a:cubicBezTo>
                  <a:pt x="1233" y="2921"/>
                  <a:pt x="1222" y="2921"/>
                  <a:pt x="1227" y="2905"/>
                </a:cubicBezTo>
                <a:lnTo>
                  <a:pt x="1227" y="2905"/>
                </a:lnTo>
                <a:cubicBezTo>
                  <a:pt x="1222" y="2910"/>
                  <a:pt x="1222" y="2921"/>
                  <a:pt x="1216" y="2933"/>
                </a:cubicBezTo>
                <a:lnTo>
                  <a:pt x="1216" y="2905"/>
                </a:lnTo>
                <a:lnTo>
                  <a:pt x="1216" y="2905"/>
                </a:lnTo>
                <a:cubicBezTo>
                  <a:pt x="1205" y="2933"/>
                  <a:pt x="1222" y="2921"/>
                  <a:pt x="1211" y="2944"/>
                </a:cubicBezTo>
                <a:cubicBezTo>
                  <a:pt x="1210" y="2943"/>
                  <a:pt x="1209" y="2943"/>
                  <a:pt x="1208" y="2943"/>
                </a:cubicBezTo>
                <a:cubicBezTo>
                  <a:pt x="1204" y="2943"/>
                  <a:pt x="1200" y="2951"/>
                  <a:pt x="1196" y="2951"/>
                </a:cubicBezTo>
                <a:cubicBezTo>
                  <a:pt x="1195" y="2951"/>
                  <a:pt x="1195" y="2950"/>
                  <a:pt x="1194" y="2949"/>
                </a:cubicBezTo>
                <a:cubicBezTo>
                  <a:pt x="1194" y="2949"/>
                  <a:pt x="1194" y="2949"/>
                  <a:pt x="1194" y="2949"/>
                </a:cubicBezTo>
                <a:lnTo>
                  <a:pt x="1194" y="2949"/>
                </a:lnTo>
                <a:cubicBezTo>
                  <a:pt x="1186" y="2962"/>
                  <a:pt x="1179" y="2974"/>
                  <a:pt x="1171" y="2977"/>
                </a:cubicBezTo>
                <a:cubicBezTo>
                  <a:pt x="1177" y="2977"/>
                  <a:pt x="1183" y="2983"/>
                  <a:pt x="1177" y="3000"/>
                </a:cubicBezTo>
                <a:cubicBezTo>
                  <a:pt x="1169" y="3022"/>
                  <a:pt x="1164" y="3025"/>
                  <a:pt x="1161" y="3025"/>
                </a:cubicBezTo>
                <a:cubicBezTo>
                  <a:pt x="1160" y="3025"/>
                  <a:pt x="1159" y="3025"/>
                  <a:pt x="1158" y="3025"/>
                </a:cubicBezTo>
                <a:cubicBezTo>
                  <a:pt x="1155" y="3025"/>
                  <a:pt x="1153" y="3026"/>
                  <a:pt x="1149" y="3033"/>
                </a:cubicBezTo>
                <a:cubicBezTo>
                  <a:pt x="1149" y="3050"/>
                  <a:pt x="1132" y="3073"/>
                  <a:pt x="1143" y="3078"/>
                </a:cubicBezTo>
                <a:cubicBezTo>
                  <a:pt x="1138" y="3089"/>
                  <a:pt x="1132" y="3089"/>
                  <a:pt x="1127" y="3095"/>
                </a:cubicBezTo>
                <a:cubicBezTo>
                  <a:pt x="1127" y="3115"/>
                  <a:pt x="1090" y="3176"/>
                  <a:pt x="1099" y="3176"/>
                </a:cubicBezTo>
                <a:cubicBezTo>
                  <a:pt x="1100" y="3176"/>
                  <a:pt x="1102" y="3175"/>
                  <a:pt x="1104" y="3173"/>
                </a:cubicBezTo>
                <a:lnTo>
                  <a:pt x="1110" y="3173"/>
                </a:lnTo>
                <a:cubicBezTo>
                  <a:pt x="1082" y="3252"/>
                  <a:pt x="1020" y="3308"/>
                  <a:pt x="975" y="3369"/>
                </a:cubicBezTo>
                <a:lnTo>
                  <a:pt x="970" y="3364"/>
                </a:lnTo>
                <a:cubicBezTo>
                  <a:pt x="942" y="3403"/>
                  <a:pt x="897" y="3437"/>
                  <a:pt x="875" y="3459"/>
                </a:cubicBezTo>
                <a:cubicBezTo>
                  <a:pt x="868" y="3462"/>
                  <a:pt x="860" y="3466"/>
                  <a:pt x="854" y="3466"/>
                </a:cubicBezTo>
                <a:cubicBezTo>
                  <a:pt x="850" y="3466"/>
                  <a:pt x="847" y="3464"/>
                  <a:pt x="847" y="3459"/>
                </a:cubicBezTo>
                <a:cubicBezTo>
                  <a:pt x="819" y="3481"/>
                  <a:pt x="819" y="3487"/>
                  <a:pt x="768" y="3498"/>
                </a:cubicBezTo>
                <a:cubicBezTo>
                  <a:pt x="776" y="3492"/>
                  <a:pt x="779" y="3489"/>
                  <a:pt x="779" y="3488"/>
                </a:cubicBezTo>
                <a:lnTo>
                  <a:pt x="779" y="3488"/>
                </a:lnTo>
                <a:cubicBezTo>
                  <a:pt x="781" y="3487"/>
                  <a:pt x="786" y="3486"/>
                  <a:pt x="796" y="3481"/>
                </a:cubicBezTo>
                <a:lnTo>
                  <a:pt x="796" y="3481"/>
                </a:lnTo>
                <a:cubicBezTo>
                  <a:pt x="757" y="3493"/>
                  <a:pt x="746" y="3487"/>
                  <a:pt x="701" y="3509"/>
                </a:cubicBezTo>
                <a:cubicBezTo>
                  <a:pt x="708" y="3505"/>
                  <a:pt x="703" y="3503"/>
                  <a:pt x="694" y="3503"/>
                </a:cubicBezTo>
                <a:cubicBezTo>
                  <a:pt x="681" y="3503"/>
                  <a:pt x="660" y="3506"/>
                  <a:pt x="651" y="3509"/>
                </a:cubicBezTo>
                <a:cubicBezTo>
                  <a:pt x="656" y="3509"/>
                  <a:pt x="667" y="3509"/>
                  <a:pt x="679" y="3515"/>
                </a:cubicBezTo>
                <a:cubicBezTo>
                  <a:pt x="656" y="3521"/>
                  <a:pt x="634" y="3521"/>
                  <a:pt x="617" y="3521"/>
                </a:cubicBezTo>
                <a:lnTo>
                  <a:pt x="623" y="3504"/>
                </a:lnTo>
                <a:cubicBezTo>
                  <a:pt x="606" y="3500"/>
                  <a:pt x="590" y="3499"/>
                  <a:pt x="573" y="3499"/>
                </a:cubicBezTo>
                <a:cubicBezTo>
                  <a:pt x="547" y="3499"/>
                  <a:pt x="522" y="3502"/>
                  <a:pt x="498" y="3502"/>
                </a:cubicBezTo>
                <a:cubicBezTo>
                  <a:pt x="463" y="3502"/>
                  <a:pt x="430" y="3497"/>
                  <a:pt x="404" y="3470"/>
                </a:cubicBezTo>
                <a:lnTo>
                  <a:pt x="404" y="3470"/>
                </a:lnTo>
                <a:cubicBezTo>
                  <a:pt x="376" y="3476"/>
                  <a:pt x="449" y="3493"/>
                  <a:pt x="427" y="3498"/>
                </a:cubicBezTo>
                <a:cubicBezTo>
                  <a:pt x="382" y="3487"/>
                  <a:pt x="354" y="3448"/>
                  <a:pt x="343" y="3442"/>
                </a:cubicBezTo>
                <a:cubicBezTo>
                  <a:pt x="298" y="3409"/>
                  <a:pt x="287" y="3437"/>
                  <a:pt x="242" y="3397"/>
                </a:cubicBezTo>
                <a:lnTo>
                  <a:pt x="242" y="3397"/>
                </a:lnTo>
                <a:cubicBezTo>
                  <a:pt x="245" y="3404"/>
                  <a:pt x="244" y="3413"/>
                  <a:pt x="235" y="3413"/>
                </a:cubicBezTo>
                <a:cubicBezTo>
                  <a:pt x="229" y="3413"/>
                  <a:pt x="218" y="3409"/>
                  <a:pt x="203" y="3397"/>
                </a:cubicBezTo>
                <a:cubicBezTo>
                  <a:pt x="180" y="3375"/>
                  <a:pt x="183" y="3355"/>
                  <a:pt x="194" y="3355"/>
                </a:cubicBezTo>
                <a:cubicBezTo>
                  <a:pt x="197" y="3355"/>
                  <a:pt x="200" y="3356"/>
                  <a:pt x="203" y="3358"/>
                </a:cubicBezTo>
                <a:cubicBezTo>
                  <a:pt x="214" y="3369"/>
                  <a:pt x="214" y="3369"/>
                  <a:pt x="214" y="3375"/>
                </a:cubicBezTo>
                <a:cubicBezTo>
                  <a:pt x="221" y="3378"/>
                  <a:pt x="227" y="3384"/>
                  <a:pt x="230" y="3384"/>
                </a:cubicBezTo>
                <a:cubicBezTo>
                  <a:pt x="232" y="3384"/>
                  <a:pt x="233" y="3382"/>
                  <a:pt x="231" y="3375"/>
                </a:cubicBezTo>
                <a:lnTo>
                  <a:pt x="219" y="3375"/>
                </a:lnTo>
                <a:cubicBezTo>
                  <a:pt x="208" y="3358"/>
                  <a:pt x="175" y="3319"/>
                  <a:pt x="191" y="3319"/>
                </a:cubicBezTo>
                <a:cubicBezTo>
                  <a:pt x="183" y="3314"/>
                  <a:pt x="178" y="3312"/>
                  <a:pt x="176" y="3312"/>
                </a:cubicBezTo>
                <a:lnTo>
                  <a:pt x="176" y="3312"/>
                </a:lnTo>
                <a:cubicBezTo>
                  <a:pt x="172" y="3312"/>
                  <a:pt x="174" y="3317"/>
                  <a:pt x="178" y="3324"/>
                </a:cubicBezTo>
                <a:lnTo>
                  <a:pt x="178" y="3324"/>
                </a:lnTo>
                <a:cubicBezTo>
                  <a:pt x="154" y="3288"/>
                  <a:pt x="134" y="3270"/>
                  <a:pt x="119" y="3224"/>
                </a:cubicBezTo>
                <a:cubicBezTo>
                  <a:pt x="119" y="3228"/>
                  <a:pt x="119" y="3237"/>
                  <a:pt x="116" y="3237"/>
                </a:cubicBezTo>
                <a:cubicBezTo>
                  <a:pt x="115" y="3237"/>
                  <a:pt x="114" y="3236"/>
                  <a:pt x="113" y="3235"/>
                </a:cubicBezTo>
                <a:cubicBezTo>
                  <a:pt x="91" y="3162"/>
                  <a:pt x="91" y="3207"/>
                  <a:pt x="74" y="3157"/>
                </a:cubicBezTo>
                <a:cubicBezTo>
                  <a:pt x="79" y="3123"/>
                  <a:pt x="96" y="3162"/>
                  <a:pt x="85" y="3112"/>
                </a:cubicBezTo>
                <a:cubicBezTo>
                  <a:pt x="85" y="3100"/>
                  <a:pt x="86" y="3096"/>
                  <a:pt x="88" y="3096"/>
                </a:cubicBezTo>
                <a:cubicBezTo>
                  <a:pt x="92" y="3096"/>
                  <a:pt x="98" y="3110"/>
                  <a:pt x="102" y="3117"/>
                </a:cubicBezTo>
                <a:cubicBezTo>
                  <a:pt x="85" y="3073"/>
                  <a:pt x="113" y="3028"/>
                  <a:pt x="119" y="3005"/>
                </a:cubicBezTo>
                <a:lnTo>
                  <a:pt x="119" y="3028"/>
                </a:lnTo>
                <a:cubicBezTo>
                  <a:pt x="119" y="3017"/>
                  <a:pt x="119" y="3000"/>
                  <a:pt x="124" y="2989"/>
                </a:cubicBezTo>
                <a:lnTo>
                  <a:pt x="124" y="2989"/>
                </a:lnTo>
                <a:lnTo>
                  <a:pt x="107" y="3000"/>
                </a:lnTo>
                <a:cubicBezTo>
                  <a:pt x="113" y="2989"/>
                  <a:pt x="119" y="2977"/>
                  <a:pt x="119" y="2977"/>
                </a:cubicBezTo>
                <a:cubicBezTo>
                  <a:pt x="119" y="2961"/>
                  <a:pt x="102" y="2983"/>
                  <a:pt x="96" y="2949"/>
                </a:cubicBezTo>
                <a:cubicBezTo>
                  <a:pt x="107" y="2933"/>
                  <a:pt x="107" y="2888"/>
                  <a:pt x="124" y="2882"/>
                </a:cubicBezTo>
                <a:lnTo>
                  <a:pt x="124" y="2882"/>
                </a:lnTo>
                <a:cubicBezTo>
                  <a:pt x="115" y="2909"/>
                  <a:pt x="116" y="2914"/>
                  <a:pt x="120" y="2914"/>
                </a:cubicBezTo>
                <a:cubicBezTo>
                  <a:pt x="122" y="2914"/>
                  <a:pt x="126" y="2912"/>
                  <a:pt x="128" y="2912"/>
                </a:cubicBezTo>
                <a:cubicBezTo>
                  <a:pt x="129" y="2912"/>
                  <a:pt x="130" y="2913"/>
                  <a:pt x="131" y="2914"/>
                </a:cubicBezTo>
                <a:lnTo>
                  <a:pt x="131" y="2914"/>
                </a:lnTo>
                <a:cubicBezTo>
                  <a:pt x="132" y="2909"/>
                  <a:pt x="133" y="2903"/>
                  <a:pt x="135" y="2899"/>
                </a:cubicBezTo>
                <a:cubicBezTo>
                  <a:pt x="137" y="2897"/>
                  <a:pt x="138" y="2897"/>
                  <a:pt x="139" y="2897"/>
                </a:cubicBezTo>
                <a:cubicBezTo>
                  <a:pt x="141" y="2897"/>
                  <a:pt x="141" y="2901"/>
                  <a:pt x="141" y="2905"/>
                </a:cubicBezTo>
                <a:cubicBezTo>
                  <a:pt x="169" y="2849"/>
                  <a:pt x="130" y="2871"/>
                  <a:pt x="152" y="2804"/>
                </a:cubicBezTo>
                <a:lnTo>
                  <a:pt x="152" y="2804"/>
                </a:lnTo>
                <a:cubicBezTo>
                  <a:pt x="153" y="2806"/>
                  <a:pt x="155" y="2808"/>
                  <a:pt x="157" y="2808"/>
                </a:cubicBezTo>
                <a:cubicBezTo>
                  <a:pt x="162" y="2808"/>
                  <a:pt x="169" y="2796"/>
                  <a:pt x="169" y="2787"/>
                </a:cubicBezTo>
                <a:lnTo>
                  <a:pt x="169" y="2787"/>
                </a:lnTo>
                <a:cubicBezTo>
                  <a:pt x="167" y="2794"/>
                  <a:pt x="165" y="2798"/>
                  <a:pt x="162" y="2798"/>
                </a:cubicBezTo>
                <a:cubicBezTo>
                  <a:pt x="158" y="2798"/>
                  <a:pt x="154" y="2785"/>
                  <a:pt x="158" y="2770"/>
                </a:cubicBezTo>
                <a:cubicBezTo>
                  <a:pt x="173" y="2729"/>
                  <a:pt x="165" y="2721"/>
                  <a:pt x="168" y="2703"/>
                </a:cubicBezTo>
                <a:lnTo>
                  <a:pt x="168" y="2703"/>
                </a:lnTo>
                <a:lnTo>
                  <a:pt x="163" y="2725"/>
                </a:lnTo>
                <a:cubicBezTo>
                  <a:pt x="158" y="2714"/>
                  <a:pt x="163" y="2692"/>
                  <a:pt x="169" y="2664"/>
                </a:cubicBezTo>
                <a:lnTo>
                  <a:pt x="169" y="2664"/>
                </a:lnTo>
                <a:cubicBezTo>
                  <a:pt x="169" y="2664"/>
                  <a:pt x="169" y="2664"/>
                  <a:pt x="169" y="2664"/>
                </a:cubicBezTo>
                <a:lnTo>
                  <a:pt x="169" y="2664"/>
                </a:lnTo>
                <a:cubicBezTo>
                  <a:pt x="176" y="2633"/>
                  <a:pt x="208" y="2606"/>
                  <a:pt x="208" y="2563"/>
                </a:cubicBezTo>
                <a:cubicBezTo>
                  <a:pt x="212" y="2557"/>
                  <a:pt x="215" y="2556"/>
                  <a:pt x="218" y="2556"/>
                </a:cubicBezTo>
                <a:cubicBezTo>
                  <a:pt x="220" y="2556"/>
                  <a:pt x="222" y="2557"/>
                  <a:pt x="225" y="2557"/>
                </a:cubicBezTo>
                <a:cubicBezTo>
                  <a:pt x="228" y="2557"/>
                  <a:pt x="232" y="2555"/>
                  <a:pt x="236" y="2546"/>
                </a:cubicBezTo>
                <a:cubicBezTo>
                  <a:pt x="236" y="2496"/>
                  <a:pt x="259" y="2496"/>
                  <a:pt x="270" y="2440"/>
                </a:cubicBezTo>
                <a:lnTo>
                  <a:pt x="270" y="2440"/>
                </a:lnTo>
                <a:cubicBezTo>
                  <a:pt x="263" y="2446"/>
                  <a:pt x="259" y="2450"/>
                  <a:pt x="257" y="2450"/>
                </a:cubicBezTo>
                <a:cubicBezTo>
                  <a:pt x="253" y="2450"/>
                  <a:pt x="253" y="2441"/>
                  <a:pt x="253" y="2417"/>
                </a:cubicBezTo>
                <a:lnTo>
                  <a:pt x="236" y="2507"/>
                </a:lnTo>
                <a:lnTo>
                  <a:pt x="236" y="2445"/>
                </a:lnTo>
                <a:cubicBezTo>
                  <a:pt x="231" y="2473"/>
                  <a:pt x="231" y="2501"/>
                  <a:pt x="219" y="2518"/>
                </a:cubicBezTo>
                <a:cubicBezTo>
                  <a:pt x="219" y="2502"/>
                  <a:pt x="221" y="2497"/>
                  <a:pt x="219" y="2497"/>
                </a:cubicBezTo>
                <a:lnTo>
                  <a:pt x="219" y="2497"/>
                </a:lnTo>
                <a:cubicBezTo>
                  <a:pt x="218" y="2497"/>
                  <a:pt x="215" y="2499"/>
                  <a:pt x="208" y="2501"/>
                </a:cubicBezTo>
                <a:cubicBezTo>
                  <a:pt x="236" y="2473"/>
                  <a:pt x="219" y="2429"/>
                  <a:pt x="242" y="2389"/>
                </a:cubicBezTo>
                <a:lnTo>
                  <a:pt x="270" y="2401"/>
                </a:lnTo>
                <a:cubicBezTo>
                  <a:pt x="296" y="2343"/>
                  <a:pt x="288" y="2290"/>
                  <a:pt x="314" y="2220"/>
                </a:cubicBezTo>
                <a:lnTo>
                  <a:pt x="314" y="2220"/>
                </a:lnTo>
                <a:lnTo>
                  <a:pt x="309" y="2233"/>
                </a:lnTo>
                <a:cubicBezTo>
                  <a:pt x="298" y="2216"/>
                  <a:pt x="320" y="2177"/>
                  <a:pt x="326" y="2154"/>
                </a:cubicBezTo>
                <a:cubicBezTo>
                  <a:pt x="331" y="2154"/>
                  <a:pt x="337" y="2143"/>
                  <a:pt x="348" y="2132"/>
                </a:cubicBezTo>
                <a:cubicBezTo>
                  <a:pt x="343" y="2132"/>
                  <a:pt x="365" y="2070"/>
                  <a:pt x="348" y="2059"/>
                </a:cubicBezTo>
                <a:lnTo>
                  <a:pt x="371" y="2025"/>
                </a:lnTo>
                <a:cubicBezTo>
                  <a:pt x="399" y="1964"/>
                  <a:pt x="371" y="1947"/>
                  <a:pt x="387" y="1885"/>
                </a:cubicBezTo>
                <a:lnTo>
                  <a:pt x="387" y="1885"/>
                </a:lnTo>
                <a:cubicBezTo>
                  <a:pt x="393" y="1902"/>
                  <a:pt x="410" y="1880"/>
                  <a:pt x="404" y="1919"/>
                </a:cubicBezTo>
                <a:cubicBezTo>
                  <a:pt x="410" y="1902"/>
                  <a:pt x="415" y="1880"/>
                  <a:pt x="410" y="1880"/>
                </a:cubicBezTo>
                <a:cubicBezTo>
                  <a:pt x="421" y="1869"/>
                  <a:pt x="415" y="1818"/>
                  <a:pt x="427" y="1801"/>
                </a:cubicBezTo>
                <a:cubicBezTo>
                  <a:pt x="427" y="1790"/>
                  <a:pt x="421" y="1785"/>
                  <a:pt x="427" y="1762"/>
                </a:cubicBezTo>
                <a:lnTo>
                  <a:pt x="432" y="1762"/>
                </a:lnTo>
                <a:cubicBezTo>
                  <a:pt x="428" y="1762"/>
                  <a:pt x="434" y="1738"/>
                  <a:pt x="429" y="1738"/>
                </a:cubicBezTo>
                <a:lnTo>
                  <a:pt x="429" y="1738"/>
                </a:lnTo>
                <a:cubicBezTo>
                  <a:pt x="427" y="1738"/>
                  <a:pt x="425" y="1740"/>
                  <a:pt x="421" y="1745"/>
                </a:cubicBezTo>
                <a:cubicBezTo>
                  <a:pt x="466" y="1684"/>
                  <a:pt x="471" y="1560"/>
                  <a:pt x="511" y="1510"/>
                </a:cubicBezTo>
                <a:cubicBezTo>
                  <a:pt x="522" y="1465"/>
                  <a:pt x="533" y="1409"/>
                  <a:pt x="544" y="1364"/>
                </a:cubicBezTo>
                <a:cubicBezTo>
                  <a:pt x="546" y="1366"/>
                  <a:pt x="547" y="1367"/>
                  <a:pt x="548" y="1368"/>
                </a:cubicBezTo>
                <a:lnTo>
                  <a:pt x="548" y="1368"/>
                </a:lnTo>
                <a:cubicBezTo>
                  <a:pt x="569" y="1321"/>
                  <a:pt x="534" y="1328"/>
                  <a:pt x="561" y="1269"/>
                </a:cubicBezTo>
                <a:cubicBezTo>
                  <a:pt x="565" y="1264"/>
                  <a:pt x="567" y="1262"/>
                  <a:pt x="569" y="1262"/>
                </a:cubicBezTo>
                <a:lnTo>
                  <a:pt x="569" y="1262"/>
                </a:lnTo>
                <a:cubicBezTo>
                  <a:pt x="574" y="1262"/>
                  <a:pt x="563" y="1291"/>
                  <a:pt x="564" y="1291"/>
                </a:cubicBezTo>
                <a:cubicBezTo>
                  <a:pt x="564" y="1291"/>
                  <a:pt x="565" y="1289"/>
                  <a:pt x="567" y="1286"/>
                </a:cubicBezTo>
                <a:cubicBezTo>
                  <a:pt x="600" y="1286"/>
                  <a:pt x="589" y="1208"/>
                  <a:pt x="617" y="1168"/>
                </a:cubicBezTo>
                <a:lnTo>
                  <a:pt x="617" y="1180"/>
                </a:lnTo>
                <a:cubicBezTo>
                  <a:pt x="634" y="1146"/>
                  <a:pt x="628" y="1096"/>
                  <a:pt x="645" y="1040"/>
                </a:cubicBezTo>
                <a:cubicBezTo>
                  <a:pt x="645" y="1040"/>
                  <a:pt x="645" y="1042"/>
                  <a:pt x="647" y="1042"/>
                </a:cubicBezTo>
                <a:cubicBezTo>
                  <a:pt x="647" y="1042"/>
                  <a:pt x="649" y="1042"/>
                  <a:pt x="651" y="1040"/>
                </a:cubicBezTo>
                <a:cubicBezTo>
                  <a:pt x="645" y="1000"/>
                  <a:pt x="662" y="928"/>
                  <a:pt x="673" y="872"/>
                </a:cubicBezTo>
                <a:cubicBezTo>
                  <a:pt x="677" y="889"/>
                  <a:pt x="675" y="896"/>
                  <a:pt x="679" y="896"/>
                </a:cubicBezTo>
                <a:cubicBezTo>
                  <a:pt x="680" y="896"/>
                  <a:pt x="682" y="895"/>
                  <a:pt x="684" y="894"/>
                </a:cubicBezTo>
                <a:cubicBezTo>
                  <a:pt x="690" y="866"/>
                  <a:pt x="667" y="894"/>
                  <a:pt x="679" y="844"/>
                </a:cubicBezTo>
                <a:cubicBezTo>
                  <a:pt x="690" y="832"/>
                  <a:pt x="701" y="799"/>
                  <a:pt x="718" y="799"/>
                </a:cubicBezTo>
                <a:lnTo>
                  <a:pt x="718" y="799"/>
                </a:lnTo>
                <a:lnTo>
                  <a:pt x="701" y="844"/>
                </a:lnTo>
                <a:cubicBezTo>
                  <a:pt x="729" y="827"/>
                  <a:pt x="718" y="788"/>
                  <a:pt x="729" y="760"/>
                </a:cubicBezTo>
                <a:lnTo>
                  <a:pt x="735" y="765"/>
                </a:lnTo>
                <a:cubicBezTo>
                  <a:pt x="751" y="698"/>
                  <a:pt x="735" y="692"/>
                  <a:pt x="757" y="620"/>
                </a:cubicBezTo>
                <a:lnTo>
                  <a:pt x="757" y="620"/>
                </a:lnTo>
                <a:lnTo>
                  <a:pt x="751" y="625"/>
                </a:lnTo>
                <a:cubicBezTo>
                  <a:pt x="746" y="580"/>
                  <a:pt x="768" y="597"/>
                  <a:pt x="768" y="552"/>
                </a:cubicBezTo>
                <a:lnTo>
                  <a:pt x="791" y="547"/>
                </a:lnTo>
                <a:cubicBezTo>
                  <a:pt x="796" y="519"/>
                  <a:pt x="807" y="452"/>
                  <a:pt x="824" y="401"/>
                </a:cubicBezTo>
                <a:lnTo>
                  <a:pt x="824" y="401"/>
                </a:lnTo>
                <a:cubicBezTo>
                  <a:pt x="824" y="435"/>
                  <a:pt x="807" y="491"/>
                  <a:pt x="807" y="524"/>
                </a:cubicBezTo>
                <a:cubicBezTo>
                  <a:pt x="813" y="502"/>
                  <a:pt x="835" y="440"/>
                  <a:pt x="835" y="424"/>
                </a:cubicBezTo>
                <a:lnTo>
                  <a:pt x="835" y="424"/>
                </a:lnTo>
                <a:cubicBezTo>
                  <a:pt x="830" y="435"/>
                  <a:pt x="830" y="452"/>
                  <a:pt x="824" y="457"/>
                </a:cubicBezTo>
                <a:cubicBezTo>
                  <a:pt x="824" y="424"/>
                  <a:pt x="835" y="379"/>
                  <a:pt x="863" y="334"/>
                </a:cubicBezTo>
                <a:cubicBezTo>
                  <a:pt x="865" y="336"/>
                  <a:pt x="867" y="336"/>
                  <a:pt x="869" y="336"/>
                </a:cubicBezTo>
                <a:cubicBezTo>
                  <a:pt x="880" y="336"/>
                  <a:pt x="896" y="312"/>
                  <a:pt x="919" y="284"/>
                </a:cubicBezTo>
                <a:cubicBezTo>
                  <a:pt x="942" y="256"/>
                  <a:pt x="970" y="222"/>
                  <a:pt x="992" y="222"/>
                </a:cubicBezTo>
                <a:cubicBezTo>
                  <a:pt x="1048" y="149"/>
                  <a:pt x="1138" y="121"/>
                  <a:pt x="1233" y="121"/>
                </a:cubicBezTo>
                <a:cubicBezTo>
                  <a:pt x="1216" y="107"/>
                  <a:pt x="1223" y="107"/>
                  <a:pt x="1234" y="107"/>
                </a:cubicBezTo>
                <a:cubicBezTo>
                  <a:pt x="1244" y="107"/>
                  <a:pt x="1258" y="107"/>
                  <a:pt x="1255" y="93"/>
                </a:cubicBezTo>
                <a:cubicBezTo>
                  <a:pt x="1276" y="93"/>
                  <a:pt x="1284" y="93"/>
                  <a:pt x="1289" y="95"/>
                </a:cubicBezTo>
                <a:lnTo>
                  <a:pt x="1289" y="95"/>
                </a:lnTo>
                <a:cubicBezTo>
                  <a:pt x="1290" y="97"/>
                  <a:pt x="1291" y="99"/>
                  <a:pt x="1295" y="99"/>
                </a:cubicBezTo>
                <a:cubicBezTo>
                  <a:pt x="1317" y="104"/>
                  <a:pt x="1334" y="121"/>
                  <a:pt x="1356" y="132"/>
                </a:cubicBezTo>
                <a:cubicBezTo>
                  <a:pt x="1360" y="138"/>
                  <a:pt x="1359" y="140"/>
                  <a:pt x="1355" y="140"/>
                </a:cubicBezTo>
                <a:cubicBezTo>
                  <a:pt x="1350" y="140"/>
                  <a:pt x="1340" y="137"/>
                  <a:pt x="1336" y="137"/>
                </a:cubicBezTo>
                <a:cubicBezTo>
                  <a:pt x="1335" y="137"/>
                  <a:pt x="1334" y="137"/>
                  <a:pt x="1334" y="138"/>
                </a:cubicBezTo>
                <a:cubicBezTo>
                  <a:pt x="1379" y="160"/>
                  <a:pt x="1345" y="155"/>
                  <a:pt x="1367" y="177"/>
                </a:cubicBezTo>
                <a:cubicBezTo>
                  <a:pt x="1367" y="173"/>
                  <a:pt x="1370" y="172"/>
                  <a:pt x="1374" y="172"/>
                </a:cubicBezTo>
                <a:cubicBezTo>
                  <a:pt x="1382" y="172"/>
                  <a:pt x="1397" y="179"/>
                  <a:pt x="1412" y="194"/>
                </a:cubicBezTo>
                <a:cubicBezTo>
                  <a:pt x="1401" y="183"/>
                  <a:pt x="1395" y="172"/>
                  <a:pt x="1384" y="160"/>
                </a:cubicBezTo>
                <a:lnTo>
                  <a:pt x="1384" y="160"/>
                </a:lnTo>
                <a:cubicBezTo>
                  <a:pt x="1418" y="172"/>
                  <a:pt x="1429" y="188"/>
                  <a:pt x="1435" y="200"/>
                </a:cubicBezTo>
                <a:cubicBezTo>
                  <a:pt x="1440" y="216"/>
                  <a:pt x="1446" y="228"/>
                  <a:pt x="1474" y="250"/>
                </a:cubicBezTo>
                <a:lnTo>
                  <a:pt x="1451" y="239"/>
                </a:lnTo>
                <a:lnTo>
                  <a:pt x="1451" y="239"/>
                </a:lnTo>
                <a:cubicBezTo>
                  <a:pt x="1463" y="250"/>
                  <a:pt x="1485" y="278"/>
                  <a:pt x="1496" y="306"/>
                </a:cubicBezTo>
                <a:cubicBezTo>
                  <a:pt x="1513" y="334"/>
                  <a:pt x="1524" y="362"/>
                  <a:pt x="1541" y="379"/>
                </a:cubicBezTo>
                <a:cubicBezTo>
                  <a:pt x="1538" y="385"/>
                  <a:pt x="1535" y="389"/>
                  <a:pt x="1532" y="389"/>
                </a:cubicBezTo>
                <a:cubicBezTo>
                  <a:pt x="1529" y="389"/>
                  <a:pt x="1527" y="386"/>
                  <a:pt x="1524" y="379"/>
                </a:cubicBezTo>
                <a:lnTo>
                  <a:pt x="1524" y="379"/>
                </a:lnTo>
                <a:cubicBezTo>
                  <a:pt x="1541" y="463"/>
                  <a:pt x="1552" y="586"/>
                  <a:pt x="1519" y="653"/>
                </a:cubicBezTo>
                <a:lnTo>
                  <a:pt x="1513" y="648"/>
                </a:lnTo>
                <a:lnTo>
                  <a:pt x="1513" y="648"/>
                </a:lnTo>
                <a:cubicBezTo>
                  <a:pt x="1513" y="664"/>
                  <a:pt x="1519" y="681"/>
                  <a:pt x="1507" y="698"/>
                </a:cubicBezTo>
                <a:cubicBezTo>
                  <a:pt x="1507" y="698"/>
                  <a:pt x="1505" y="696"/>
                  <a:pt x="1503" y="696"/>
                </a:cubicBezTo>
                <a:cubicBezTo>
                  <a:pt x="1502" y="696"/>
                  <a:pt x="1502" y="696"/>
                  <a:pt x="1502" y="698"/>
                </a:cubicBezTo>
                <a:cubicBezTo>
                  <a:pt x="1502" y="709"/>
                  <a:pt x="1502" y="748"/>
                  <a:pt x="1491" y="771"/>
                </a:cubicBezTo>
                <a:lnTo>
                  <a:pt x="1491" y="748"/>
                </a:lnTo>
                <a:cubicBezTo>
                  <a:pt x="1457" y="838"/>
                  <a:pt x="1463" y="894"/>
                  <a:pt x="1446" y="972"/>
                </a:cubicBezTo>
                <a:cubicBezTo>
                  <a:pt x="1445" y="972"/>
                  <a:pt x="1445" y="972"/>
                  <a:pt x="1444" y="972"/>
                </a:cubicBezTo>
                <a:cubicBezTo>
                  <a:pt x="1427" y="972"/>
                  <a:pt x="1401" y="1046"/>
                  <a:pt x="1390" y="1079"/>
                </a:cubicBezTo>
                <a:lnTo>
                  <a:pt x="1384" y="1073"/>
                </a:lnTo>
                <a:cubicBezTo>
                  <a:pt x="1356" y="1185"/>
                  <a:pt x="1356" y="1264"/>
                  <a:pt x="1334" y="1370"/>
                </a:cubicBezTo>
                <a:cubicBezTo>
                  <a:pt x="1295" y="1426"/>
                  <a:pt x="1267" y="1577"/>
                  <a:pt x="1227" y="1673"/>
                </a:cubicBezTo>
                <a:cubicBezTo>
                  <a:pt x="1230" y="1668"/>
                  <a:pt x="1233" y="1667"/>
                  <a:pt x="1235" y="1667"/>
                </a:cubicBezTo>
                <a:cubicBezTo>
                  <a:pt x="1241" y="1667"/>
                  <a:pt x="1243" y="1682"/>
                  <a:pt x="1239" y="1695"/>
                </a:cubicBezTo>
                <a:cubicBezTo>
                  <a:pt x="1229" y="1715"/>
                  <a:pt x="1237" y="1758"/>
                  <a:pt x="1222" y="1758"/>
                </a:cubicBezTo>
                <a:cubicBezTo>
                  <a:pt x="1220" y="1758"/>
                  <a:pt x="1218" y="1758"/>
                  <a:pt x="1216" y="1757"/>
                </a:cubicBezTo>
                <a:lnTo>
                  <a:pt x="1222" y="1751"/>
                </a:lnTo>
                <a:lnTo>
                  <a:pt x="1222" y="1751"/>
                </a:lnTo>
                <a:cubicBezTo>
                  <a:pt x="1199" y="1762"/>
                  <a:pt x="1188" y="1813"/>
                  <a:pt x="1177" y="1846"/>
                </a:cubicBezTo>
                <a:lnTo>
                  <a:pt x="1199" y="1863"/>
                </a:lnTo>
                <a:cubicBezTo>
                  <a:pt x="1138" y="1953"/>
                  <a:pt x="1138" y="2121"/>
                  <a:pt x="1093" y="2165"/>
                </a:cubicBezTo>
                <a:cubicBezTo>
                  <a:pt x="1087" y="2193"/>
                  <a:pt x="1082" y="2221"/>
                  <a:pt x="1082" y="2244"/>
                </a:cubicBezTo>
                <a:lnTo>
                  <a:pt x="1071" y="2244"/>
                </a:lnTo>
                <a:cubicBezTo>
                  <a:pt x="1043" y="2305"/>
                  <a:pt x="1031" y="2339"/>
                  <a:pt x="1009" y="2417"/>
                </a:cubicBezTo>
                <a:lnTo>
                  <a:pt x="1009" y="2401"/>
                </a:lnTo>
                <a:lnTo>
                  <a:pt x="1009" y="2401"/>
                </a:lnTo>
                <a:cubicBezTo>
                  <a:pt x="992" y="2445"/>
                  <a:pt x="1026" y="2468"/>
                  <a:pt x="1015" y="2513"/>
                </a:cubicBezTo>
                <a:lnTo>
                  <a:pt x="992" y="2518"/>
                </a:lnTo>
                <a:cubicBezTo>
                  <a:pt x="964" y="2597"/>
                  <a:pt x="925" y="2669"/>
                  <a:pt x="914" y="2753"/>
                </a:cubicBezTo>
                <a:cubicBezTo>
                  <a:pt x="914" y="2753"/>
                  <a:pt x="909" y="2749"/>
                  <a:pt x="913" y="2740"/>
                </a:cubicBezTo>
                <a:lnTo>
                  <a:pt x="913" y="2740"/>
                </a:lnTo>
                <a:cubicBezTo>
                  <a:pt x="896" y="2779"/>
                  <a:pt x="857" y="2867"/>
                  <a:pt x="877" y="2871"/>
                </a:cubicBezTo>
                <a:lnTo>
                  <a:pt x="877" y="2871"/>
                </a:lnTo>
                <a:cubicBezTo>
                  <a:pt x="862" y="2877"/>
                  <a:pt x="852" y="2953"/>
                  <a:pt x="847" y="2994"/>
                </a:cubicBezTo>
                <a:lnTo>
                  <a:pt x="835" y="2983"/>
                </a:lnTo>
                <a:lnTo>
                  <a:pt x="835" y="2983"/>
                </a:lnTo>
                <a:cubicBezTo>
                  <a:pt x="841" y="3022"/>
                  <a:pt x="847" y="3028"/>
                  <a:pt x="830" y="3073"/>
                </a:cubicBezTo>
                <a:cubicBezTo>
                  <a:pt x="826" y="3077"/>
                  <a:pt x="822" y="3079"/>
                  <a:pt x="820" y="3079"/>
                </a:cubicBezTo>
                <a:cubicBezTo>
                  <a:pt x="817" y="3079"/>
                  <a:pt x="817" y="3074"/>
                  <a:pt x="824" y="3067"/>
                </a:cubicBezTo>
                <a:lnTo>
                  <a:pt x="824" y="3067"/>
                </a:lnTo>
                <a:cubicBezTo>
                  <a:pt x="796" y="3095"/>
                  <a:pt x="819" y="3101"/>
                  <a:pt x="785" y="3129"/>
                </a:cubicBezTo>
                <a:cubicBezTo>
                  <a:pt x="785" y="3123"/>
                  <a:pt x="791" y="3117"/>
                  <a:pt x="791" y="3112"/>
                </a:cubicBezTo>
                <a:lnTo>
                  <a:pt x="791" y="3112"/>
                </a:lnTo>
                <a:cubicBezTo>
                  <a:pt x="763" y="3134"/>
                  <a:pt x="768" y="3134"/>
                  <a:pt x="757" y="3151"/>
                </a:cubicBezTo>
                <a:cubicBezTo>
                  <a:pt x="745" y="3160"/>
                  <a:pt x="724" y="3164"/>
                  <a:pt x="707" y="3164"/>
                </a:cubicBezTo>
                <a:cubicBezTo>
                  <a:pt x="693" y="3164"/>
                  <a:pt x="681" y="3162"/>
                  <a:pt x="679" y="3157"/>
                </a:cubicBezTo>
                <a:cubicBezTo>
                  <a:pt x="674" y="3161"/>
                  <a:pt x="659" y="3169"/>
                  <a:pt x="641" y="3169"/>
                </a:cubicBezTo>
                <a:cubicBezTo>
                  <a:pt x="637" y="3169"/>
                  <a:pt x="632" y="3169"/>
                  <a:pt x="628" y="3168"/>
                </a:cubicBezTo>
                <a:cubicBezTo>
                  <a:pt x="628" y="3168"/>
                  <a:pt x="634" y="3162"/>
                  <a:pt x="639" y="3162"/>
                </a:cubicBezTo>
                <a:cubicBezTo>
                  <a:pt x="578" y="3151"/>
                  <a:pt x="539" y="3162"/>
                  <a:pt x="499" y="3129"/>
                </a:cubicBezTo>
                <a:cubicBezTo>
                  <a:pt x="499" y="3129"/>
                  <a:pt x="499" y="3123"/>
                  <a:pt x="499" y="3123"/>
                </a:cubicBezTo>
                <a:cubicBezTo>
                  <a:pt x="539" y="3143"/>
                  <a:pt x="574" y="3149"/>
                  <a:pt x="578" y="3151"/>
                </a:cubicBezTo>
                <a:lnTo>
                  <a:pt x="578" y="3151"/>
                </a:lnTo>
                <a:cubicBezTo>
                  <a:pt x="583" y="3140"/>
                  <a:pt x="544" y="3129"/>
                  <a:pt x="578" y="3117"/>
                </a:cubicBezTo>
                <a:lnTo>
                  <a:pt x="578" y="3117"/>
                </a:lnTo>
                <a:cubicBezTo>
                  <a:pt x="571" y="3119"/>
                  <a:pt x="564" y="3119"/>
                  <a:pt x="555" y="3119"/>
                </a:cubicBezTo>
                <a:cubicBezTo>
                  <a:pt x="524" y="3119"/>
                  <a:pt x="482" y="3111"/>
                  <a:pt x="460" y="3089"/>
                </a:cubicBezTo>
                <a:cubicBezTo>
                  <a:pt x="460" y="3089"/>
                  <a:pt x="455" y="3089"/>
                  <a:pt x="455" y="3084"/>
                </a:cubicBezTo>
                <a:lnTo>
                  <a:pt x="460" y="3084"/>
                </a:lnTo>
                <a:cubicBezTo>
                  <a:pt x="455" y="3084"/>
                  <a:pt x="449" y="3078"/>
                  <a:pt x="443" y="3073"/>
                </a:cubicBezTo>
                <a:cubicBezTo>
                  <a:pt x="438" y="3067"/>
                  <a:pt x="432" y="3056"/>
                  <a:pt x="427" y="3050"/>
                </a:cubicBezTo>
                <a:cubicBezTo>
                  <a:pt x="432" y="3045"/>
                  <a:pt x="415" y="3017"/>
                  <a:pt x="415" y="3000"/>
                </a:cubicBezTo>
                <a:cubicBezTo>
                  <a:pt x="414" y="3000"/>
                  <a:pt x="412" y="3001"/>
                  <a:pt x="411" y="3001"/>
                </a:cubicBezTo>
                <a:cubicBezTo>
                  <a:pt x="403" y="3001"/>
                  <a:pt x="400" y="2993"/>
                  <a:pt x="398" y="2993"/>
                </a:cubicBezTo>
                <a:cubicBezTo>
                  <a:pt x="396" y="2993"/>
                  <a:pt x="395" y="2995"/>
                  <a:pt x="393" y="3004"/>
                </a:cubicBezTo>
                <a:lnTo>
                  <a:pt x="393" y="3004"/>
                </a:lnTo>
                <a:cubicBezTo>
                  <a:pt x="393" y="3004"/>
                  <a:pt x="393" y="3003"/>
                  <a:pt x="393" y="3003"/>
                </a:cubicBezTo>
                <a:cubicBezTo>
                  <a:pt x="393" y="3003"/>
                  <a:pt x="393" y="3004"/>
                  <a:pt x="393" y="3005"/>
                </a:cubicBezTo>
                <a:cubicBezTo>
                  <a:pt x="393" y="3005"/>
                  <a:pt x="393" y="3004"/>
                  <a:pt x="393" y="3004"/>
                </a:cubicBezTo>
                <a:lnTo>
                  <a:pt x="393" y="3004"/>
                </a:lnTo>
                <a:cubicBezTo>
                  <a:pt x="394" y="3006"/>
                  <a:pt x="395" y="3012"/>
                  <a:pt x="399" y="3022"/>
                </a:cubicBezTo>
                <a:cubicBezTo>
                  <a:pt x="399" y="3022"/>
                  <a:pt x="399" y="3028"/>
                  <a:pt x="399" y="3028"/>
                </a:cubicBezTo>
                <a:cubicBezTo>
                  <a:pt x="404" y="3039"/>
                  <a:pt x="410" y="3050"/>
                  <a:pt x="421" y="3061"/>
                </a:cubicBezTo>
                <a:cubicBezTo>
                  <a:pt x="410" y="3056"/>
                  <a:pt x="393" y="3045"/>
                  <a:pt x="393" y="3022"/>
                </a:cubicBezTo>
                <a:cubicBezTo>
                  <a:pt x="382" y="3017"/>
                  <a:pt x="371" y="3005"/>
                  <a:pt x="365" y="3000"/>
                </a:cubicBezTo>
                <a:cubicBezTo>
                  <a:pt x="382" y="2966"/>
                  <a:pt x="399" y="2916"/>
                  <a:pt x="410" y="2910"/>
                </a:cubicBezTo>
                <a:cubicBezTo>
                  <a:pt x="415" y="2849"/>
                  <a:pt x="449" y="2759"/>
                  <a:pt x="438" y="2709"/>
                </a:cubicBezTo>
                <a:cubicBezTo>
                  <a:pt x="438" y="2686"/>
                  <a:pt x="449" y="2686"/>
                  <a:pt x="455" y="2681"/>
                </a:cubicBezTo>
                <a:lnTo>
                  <a:pt x="455" y="2681"/>
                </a:lnTo>
                <a:cubicBezTo>
                  <a:pt x="455" y="2692"/>
                  <a:pt x="449" y="2709"/>
                  <a:pt x="455" y="2714"/>
                </a:cubicBezTo>
                <a:cubicBezTo>
                  <a:pt x="460" y="2675"/>
                  <a:pt x="483" y="2597"/>
                  <a:pt x="471" y="2585"/>
                </a:cubicBezTo>
                <a:cubicBezTo>
                  <a:pt x="477" y="2574"/>
                  <a:pt x="480" y="2571"/>
                  <a:pt x="482" y="2571"/>
                </a:cubicBezTo>
                <a:cubicBezTo>
                  <a:pt x="485" y="2571"/>
                  <a:pt x="484" y="2580"/>
                  <a:pt x="485" y="2580"/>
                </a:cubicBezTo>
                <a:cubicBezTo>
                  <a:pt x="486" y="2580"/>
                  <a:pt x="488" y="2574"/>
                  <a:pt x="494" y="2552"/>
                </a:cubicBezTo>
                <a:lnTo>
                  <a:pt x="499" y="2563"/>
                </a:lnTo>
                <a:cubicBezTo>
                  <a:pt x="567" y="2440"/>
                  <a:pt x="522" y="2333"/>
                  <a:pt x="600" y="2205"/>
                </a:cubicBezTo>
                <a:lnTo>
                  <a:pt x="600" y="2205"/>
                </a:lnTo>
                <a:cubicBezTo>
                  <a:pt x="595" y="2210"/>
                  <a:pt x="595" y="2216"/>
                  <a:pt x="589" y="2216"/>
                </a:cubicBezTo>
                <a:cubicBezTo>
                  <a:pt x="656" y="2059"/>
                  <a:pt x="684" y="1874"/>
                  <a:pt x="757" y="1717"/>
                </a:cubicBezTo>
                <a:cubicBezTo>
                  <a:pt x="774" y="1673"/>
                  <a:pt x="768" y="1667"/>
                  <a:pt x="768" y="1639"/>
                </a:cubicBezTo>
                <a:lnTo>
                  <a:pt x="785" y="1628"/>
                </a:lnTo>
                <a:lnTo>
                  <a:pt x="785" y="1577"/>
                </a:lnTo>
                <a:cubicBezTo>
                  <a:pt x="796" y="1504"/>
                  <a:pt x="852" y="1471"/>
                  <a:pt x="858" y="1376"/>
                </a:cubicBezTo>
                <a:lnTo>
                  <a:pt x="858" y="1376"/>
                </a:lnTo>
                <a:lnTo>
                  <a:pt x="847" y="1387"/>
                </a:lnTo>
                <a:cubicBezTo>
                  <a:pt x="857" y="1355"/>
                  <a:pt x="873" y="1291"/>
                  <a:pt x="879" y="1291"/>
                </a:cubicBezTo>
                <a:cubicBezTo>
                  <a:pt x="880" y="1291"/>
                  <a:pt x="880" y="1291"/>
                  <a:pt x="880" y="1292"/>
                </a:cubicBezTo>
                <a:cubicBezTo>
                  <a:pt x="880" y="1292"/>
                  <a:pt x="875" y="1280"/>
                  <a:pt x="886" y="1269"/>
                </a:cubicBezTo>
                <a:lnTo>
                  <a:pt x="891" y="1269"/>
                </a:lnTo>
                <a:lnTo>
                  <a:pt x="903" y="1191"/>
                </a:lnTo>
                <a:cubicBezTo>
                  <a:pt x="911" y="1170"/>
                  <a:pt x="917" y="1167"/>
                  <a:pt x="922" y="1167"/>
                </a:cubicBezTo>
                <a:cubicBezTo>
                  <a:pt x="925" y="1167"/>
                  <a:pt x="928" y="1168"/>
                  <a:pt x="930" y="1168"/>
                </a:cubicBezTo>
                <a:cubicBezTo>
                  <a:pt x="937" y="1168"/>
                  <a:pt x="946" y="1163"/>
                  <a:pt x="959" y="1124"/>
                </a:cubicBezTo>
                <a:cubicBezTo>
                  <a:pt x="964" y="1091"/>
                  <a:pt x="964" y="1034"/>
                  <a:pt x="954" y="1034"/>
                </a:cubicBezTo>
                <a:cubicBezTo>
                  <a:pt x="954" y="1034"/>
                  <a:pt x="954" y="1034"/>
                  <a:pt x="953" y="1034"/>
                </a:cubicBezTo>
                <a:cubicBezTo>
                  <a:pt x="953" y="1051"/>
                  <a:pt x="942" y="1068"/>
                  <a:pt x="936" y="1068"/>
                </a:cubicBezTo>
                <a:lnTo>
                  <a:pt x="942" y="1034"/>
                </a:lnTo>
                <a:cubicBezTo>
                  <a:pt x="931" y="1028"/>
                  <a:pt x="922" y="1019"/>
                  <a:pt x="912" y="1019"/>
                </a:cubicBezTo>
                <a:cubicBezTo>
                  <a:pt x="901" y="1019"/>
                  <a:pt x="889" y="1028"/>
                  <a:pt x="869" y="1062"/>
                </a:cubicBezTo>
                <a:lnTo>
                  <a:pt x="863" y="1118"/>
                </a:lnTo>
                <a:lnTo>
                  <a:pt x="852" y="1129"/>
                </a:lnTo>
                <a:lnTo>
                  <a:pt x="863" y="1090"/>
                </a:lnTo>
                <a:lnTo>
                  <a:pt x="863" y="1090"/>
                </a:lnTo>
                <a:cubicBezTo>
                  <a:pt x="847" y="1107"/>
                  <a:pt x="852" y="1124"/>
                  <a:pt x="852" y="1146"/>
                </a:cubicBezTo>
                <a:cubicBezTo>
                  <a:pt x="847" y="1146"/>
                  <a:pt x="835" y="1152"/>
                  <a:pt x="835" y="1163"/>
                </a:cubicBezTo>
                <a:lnTo>
                  <a:pt x="835" y="1219"/>
                </a:lnTo>
                <a:cubicBezTo>
                  <a:pt x="832" y="1219"/>
                  <a:pt x="831" y="1208"/>
                  <a:pt x="826" y="1208"/>
                </a:cubicBezTo>
                <a:cubicBezTo>
                  <a:pt x="823" y="1208"/>
                  <a:pt x="819" y="1212"/>
                  <a:pt x="813" y="1224"/>
                </a:cubicBezTo>
                <a:cubicBezTo>
                  <a:pt x="813" y="1230"/>
                  <a:pt x="815" y="1232"/>
                  <a:pt x="817" y="1232"/>
                </a:cubicBezTo>
                <a:cubicBezTo>
                  <a:pt x="821" y="1232"/>
                  <a:pt x="826" y="1228"/>
                  <a:pt x="829" y="1228"/>
                </a:cubicBezTo>
                <a:cubicBezTo>
                  <a:pt x="833" y="1228"/>
                  <a:pt x="834" y="1232"/>
                  <a:pt x="830" y="1247"/>
                </a:cubicBezTo>
                <a:cubicBezTo>
                  <a:pt x="813" y="1269"/>
                  <a:pt x="807" y="1258"/>
                  <a:pt x="807" y="1286"/>
                </a:cubicBezTo>
                <a:cubicBezTo>
                  <a:pt x="806" y="1287"/>
                  <a:pt x="805" y="1288"/>
                  <a:pt x="804" y="1288"/>
                </a:cubicBezTo>
                <a:cubicBezTo>
                  <a:pt x="802" y="1288"/>
                  <a:pt x="802" y="1282"/>
                  <a:pt x="802" y="1269"/>
                </a:cubicBezTo>
                <a:cubicBezTo>
                  <a:pt x="802" y="1297"/>
                  <a:pt x="785" y="1336"/>
                  <a:pt x="791" y="1353"/>
                </a:cubicBezTo>
                <a:cubicBezTo>
                  <a:pt x="775" y="1374"/>
                  <a:pt x="769" y="1433"/>
                  <a:pt x="755" y="1433"/>
                </a:cubicBezTo>
                <a:cubicBezTo>
                  <a:pt x="754" y="1433"/>
                  <a:pt x="753" y="1433"/>
                  <a:pt x="751" y="1432"/>
                </a:cubicBezTo>
                <a:cubicBezTo>
                  <a:pt x="751" y="1443"/>
                  <a:pt x="751" y="1482"/>
                  <a:pt x="746" y="1504"/>
                </a:cubicBezTo>
                <a:cubicBezTo>
                  <a:pt x="744" y="1496"/>
                  <a:pt x="742" y="1493"/>
                  <a:pt x="740" y="1493"/>
                </a:cubicBezTo>
                <a:cubicBezTo>
                  <a:pt x="730" y="1493"/>
                  <a:pt x="716" y="1573"/>
                  <a:pt x="699" y="1573"/>
                </a:cubicBezTo>
                <a:cubicBezTo>
                  <a:pt x="698" y="1573"/>
                  <a:pt x="697" y="1573"/>
                  <a:pt x="695" y="1572"/>
                </a:cubicBezTo>
                <a:lnTo>
                  <a:pt x="695" y="1572"/>
                </a:lnTo>
                <a:cubicBezTo>
                  <a:pt x="707" y="1611"/>
                  <a:pt x="667" y="1684"/>
                  <a:pt x="662" y="1745"/>
                </a:cubicBezTo>
                <a:cubicBezTo>
                  <a:pt x="662" y="1740"/>
                  <a:pt x="662" y="1734"/>
                  <a:pt x="662" y="1729"/>
                </a:cubicBezTo>
                <a:cubicBezTo>
                  <a:pt x="651" y="1762"/>
                  <a:pt x="645" y="1768"/>
                  <a:pt x="634" y="1785"/>
                </a:cubicBezTo>
                <a:cubicBezTo>
                  <a:pt x="651" y="1796"/>
                  <a:pt x="639" y="1846"/>
                  <a:pt x="639" y="1874"/>
                </a:cubicBezTo>
                <a:cubicBezTo>
                  <a:pt x="633" y="1881"/>
                  <a:pt x="629" y="1884"/>
                  <a:pt x="627" y="1884"/>
                </a:cubicBezTo>
                <a:cubicBezTo>
                  <a:pt x="617" y="1884"/>
                  <a:pt x="623" y="1851"/>
                  <a:pt x="609" y="1851"/>
                </a:cubicBezTo>
                <a:cubicBezTo>
                  <a:pt x="608" y="1851"/>
                  <a:pt x="607" y="1851"/>
                  <a:pt x="606" y="1852"/>
                </a:cubicBezTo>
                <a:cubicBezTo>
                  <a:pt x="621" y="1852"/>
                  <a:pt x="603" y="1915"/>
                  <a:pt x="614" y="1915"/>
                </a:cubicBezTo>
                <a:cubicBezTo>
                  <a:pt x="615" y="1915"/>
                  <a:pt x="616" y="1914"/>
                  <a:pt x="617" y="1913"/>
                </a:cubicBezTo>
                <a:lnTo>
                  <a:pt x="617" y="1913"/>
                </a:lnTo>
                <a:cubicBezTo>
                  <a:pt x="595" y="1941"/>
                  <a:pt x="606" y="1936"/>
                  <a:pt x="583" y="1947"/>
                </a:cubicBezTo>
                <a:cubicBezTo>
                  <a:pt x="606" y="1958"/>
                  <a:pt x="578" y="1975"/>
                  <a:pt x="583" y="2003"/>
                </a:cubicBezTo>
                <a:cubicBezTo>
                  <a:pt x="561" y="2042"/>
                  <a:pt x="561" y="2009"/>
                  <a:pt x="555" y="2053"/>
                </a:cubicBezTo>
                <a:cubicBezTo>
                  <a:pt x="552" y="2058"/>
                  <a:pt x="550" y="2060"/>
                  <a:pt x="548" y="2060"/>
                </a:cubicBezTo>
                <a:cubicBezTo>
                  <a:pt x="541" y="2060"/>
                  <a:pt x="544" y="2031"/>
                  <a:pt x="544" y="2031"/>
                </a:cubicBezTo>
                <a:lnTo>
                  <a:pt x="544" y="2031"/>
                </a:lnTo>
                <a:cubicBezTo>
                  <a:pt x="527" y="2081"/>
                  <a:pt x="555" y="2059"/>
                  <a:pt x="561" y="2070"/>
                </a:cubicBezTo>
                <a:cubicBezTo>
                  <a:pt x="555" y="2101"/>
                  <a:pt x="550" y="2107"/>
                  <a:pt x="544" y="2107"/>
                </a:cubicBezTo>
                <a:cubicBezTo>
                  <a:pt x="541" y="2107"/>
                  <a:pt x="538" y="2105"/>
                  <a:pt x="535" y="2105"/>
                </a:cubicBezTo>
                <a:cubicBezTo>
                  <a:pt x="532" y="2105"/>
                  <a:pt x="530" y="2106"/>
                  <a:pt x="527" y="2109"/>
                </a:cubicBezTo>
                <a:cubicBezTo>
                  <a:pt x="522" y="2149"/>
                  <a:pt x="527" y="2177"/>
                  <a:pt x="516" y="2205"/>
                </a:cubicBezTo>
                <a:cubicBezTo>
                  <a:pt x="516" y="2205"/>
                  <a:pt x="514" y="2207"/>
                  <a:pt x="512" y="2207"/>
                </a:cubicBezTo>
                <a:cubicBezTo>
                  <a:pt x="511" y="2207"/>
                  <a:pt x="511" y="2206"/>
                  <a:pt x="511" y="2205"/>
                </a:cubicBezTo>
                <a:cubicBezTo>
                  <a:pt x="511" y="2244"/>
                  <a:pt x="477" y="2317"/>
                  <a:pt x="477" y="2361"/>
                </a:cubicBezTo>
                <a:cubicBezTo>
                  <a:pt x="477" y="2363"/>
                  <a:pt x="477" y="2364"/>
                  <a:pt x="477" y="2365"/>
                </a:cubicBezTo>
                <a:lnTo>
                  <a:pt x="477" y="2365"/>
                </a:lnTo>
                <a:cubicBezTo>
                  <a:pt x="481" y="2363"/>
                  <a:pt x="484" y="2363"/>
                  <a:pt x="487" y="2363"/>
                </a:cubicBezTo>
                <a:cubicBezTo>
                  <a:pt x="492" y="2363"/>
                  <a:pt x="497" y="2364"/>
                  <a:pt x="499" y="2367"/>
                </a:cubicBezTo>
                <a:cubicBezTo>
                  <a:pt x="494" y="2389"/>
                  <a:pt x="494" y="2412"/>
                  <a:pt x="483" y="2412"/>
                </a:cubicBezTo>
                <a:cubicBezTo>
                  <a:pt x="488" y="2401"/>
                  <a:pt x="483" y="2401"/>
                  <a:pt x="483" y="2389"/>
                </a:cubicBezTo>
                <a:lnTo>
                  <a:pt x="477" y="2417"/>
                </a:lnTo>
                <a:cubicBezTo>
                  <a:pt x="475" y="2419"/>
                  <a:pt x="474" y="2419"/>
                  <a:pt x="473" y="2419"/>
                </a:cubicBezTo>
                <a:cubicBezTo>
                  <a:pt x="465" y="2419"/>
                  <a:pt x="481" y="2383"/>
                  <a:pt x="471" y="2378"/>
                </a:cubicBezTo>
                <a:lnTo>
                  <a:pt x="471" y="2378"/>
                </a:lnTo>
                <a:cubicBezTo>
                  <a:pt x="466" y="2423"/>
                  <a:pt x="460" y="2479"/>
                  <a:pt x="443" y="2513"/>
                </a:cubicBezTo>
                <a:cubicBezTo>
                  <a:pt x="430" y="2513"/>
                  <a:pt x="452" y="2462"/>
                  <a:pt x="447" y="2462"/>
                </a:cubicBezTo>
                <a:lnTo>
                  <a:pt x="447" y="2462"/>
                </a:lnTo>
                <a:cubicBezTo>
                  <a:pt x="446" y="2462"/>
                  <a:pt x="443" y="2466"/>
                  <a:pt x="438" y="2473"/>
                </a:cubicBezTo>
                <a:lnTo>
                  <a:pt x="460" y="2423"/>
                </a:lnTo>
                <a:lnTo>
                  <a:pt x="460" y="2423"/>
                </a:lnTo>
                <a:cubicBezTo>
                  <a:pt x="452" y="2430"/>
                  <a:pt x="448" y="2433"/>
                  <a:pt x="446" y="2433"/>
                </a:cubicBezTo>
                <a:cubicBezTo>
                  <a:pt x="440" y="2433"/>
                  <a:pt x="453" y="2410"/>
                  <a:pt x="446" y="2410"/>
                </a:cubicBezTo>
                <a:lnTo>
                  <a:pt x="446" y="2410"/>
                </a:lnTo>
                <a:cubicBezTo>
                  <a:pt x="443" y="2410"/>
                  <a:pt x="439" y="2412"/>
                  <a:pt x="432" y="2417"/>
                </a:cubicBezTo>
                <a:cubicBezTo>
                  <a:pt x="410" y="2485"/>
                  <a:pt x="415" y="2496"/>
                  <a:pt x="393" y="2563"/>
                </a:cubicBezTo>
                <a:cubicBezTo>
                  <a:pt x="396" y="2571"/>
                  <a:pt x="399" y="2571"/>
                  <a:pt x="401" y="2571"/>
                </a:cubicBezTo>
                <a:cubicBezTo>
                  <a:pt x="404" y="2571"/>
                  <a:pt x="407" y="2571"/>
                  <a:pt x="410" y="2580"/>
                </a:cubicBezTo>
                <a:cubicBezTo>
                  <a:pt x="393" y="2681"/>
                  <a:pt x="348" y="2641"/>
                  <a:pt x="348" y="2720"/>
                </a:cubicBezTo>
                <a:cubicBezTo>
                  <a:pt x="354" y="2742"/>
                  <a:pt x="371" y="2753"/>
                  <a:pt x="343" y="2798"/>
                </a:cubicBezTo>
                <a:lnTo>
                  <a:pt x="331" y="2776"/>
                </a:lnTo>
                <a:lnTo>
                  <a:pt x="331" y="2776"/>
                </a:lnTo>
                <a:cubicBezTo>
                  <a:pt x="309" y="2849"/>
                  <a:pt x="343" y="2821"/>
                  <a:pt x="315" y="2893"/>
                </a:cubicBezTo>
                <a:cubicBezTo>
                  <a:pt x="310" y="2879"/>
                  <a:pt x="318" y="2847"/>
                  <a:pt x="316" y="2847"/>
                </a:cubicBezTo>
                <a:lnTo>
                  <a:pt x="316" y="2847"/>
                </a:lnTo>
                <a:cubicBezTo>
                  <a:pt x="316" y="2847"/>
                  <a:pt x="315" y="2847"/>
                  <a:pt x="315" y="2849"/>
                </a:cubicBezTo>
                <a:cubicBezTo>
                  <a:pt x="292" y="2893"/>
                  <a:pt x="320" y="2882"/>
                  <a:pt x="315" y="2921"/>
                </a:cubicBezTo>
                <a:lnTo>
                  <a:pt x="298" y="2927"/>
                </a:lnTo>
                <a:cubicBezTo>
                  <a:pt x="292" y="2972"/>
                  <a:pt x="298" y="3017"/>
                  <a:pt x="320" y="3061"/>
                </a:cubicBezTo>
                <a:cubicBezTo>
                  <a:pt x="343" y="3106"/>
                  <a:pt x="382" y="3145"/>
                  <a:pt x="421" y="3168"/>
                </a:cubicBezTo>
                <a:cubicBezTo>
                  <a:pt x="416" y="3168"/>
                  <a:pt x="412" y="3167"/>
                  <a:pt x="409" y="3167"/>
                </a:cubicBezTo>
                <a:lnTo>
                  <a:pt x="409" y="3167"/>
                </a:lnTo>
                <a:cubicBezTo>
                  <a:pt x="404" y="3167"/>
                  <a:pt x="403" y="3169"/>
                  <a:pt x="410" y="3179"/>
                </a:cubicBezTo>
                <a:cubicBezTo>
                  <a:pt x="466" y="3213"/>
                  <a:pt x="522" y="3229"/>
                  <a:pt x="578" y="3246"/>
                </a:cubicBezTo>
                <a:cubicBezTo>
                  <a:pt x="612" y="3252"/>
                  <a:pt x="645" y="3257"/>
                  <a:pt x="679" y="3257"/>
                </a:cubicBezTo>
                <a:cubicBezTo>
                  <a:pt x="707" y="3257"/>
                  <a:pt x="735" y="3254"/>
                  <a:pt x="763" y="3246"/>
                </a:cubicBezTo>
                <a:cubicBezTo>
                  <a:pt x="779" y="3235"/>
                  <a:pt x="791" y="3224"/>
                  <a:pt x="802" y="3213"/>
                </a:cubicBezTo>
                <a:cubicBezTo>
                  <a:pt x="806" y="3210"/>
                  <a:pt x="811" y="3209"/>
                  <a:pt x="814" y="3209"/>
                </a:cubicBezTo>
                <a:lnTo>
                  <a:pt x="814" y="3209"/>
                </a:lnTo>
                <a:cubicBezTo>
                  <a:pt x="818" y="3209"/>
                  <a:pt x="820" y="3212"/>
                  <a:pt x="813" y="3218"/>
                </a:cubicBezTo>
                <a:cubicBezTo>
                  <a:pt x="858" y="3190"/>
                  <a:pt x="813" y="3207"/>
                  <a:pt x="830" y="3190"/>
                </a:cubicBezTo>
                <a:cubicBezTo>
                  <a:pt x="842" y="3178"/>
                  <a:pt x="849" y="3173"/>
                  <a:pt x="852" y="3173"/>
                </a:cubicBezTo>
                <a:cubicBezTo>
                  <a:pt x="855" y="3173"/>
                  <a:pt x="855" y="3177"/>
                  <a:pt x="852" y="3185"/>
                </a:cubicBezTo>
                <a:cubicBezTo>
                  <a:pt x="880" y="3151"/>
                  <a:pt x="903" y="3095"/>
                  <a:pt x="919" y="3050"/>
                </a:cubicBezTo>
                <a:cubicBezTo>
                  <a:pt x="931" y="3000"/>
                  <a:pt x="947" y="2955"/>
                  <a:pt x="964" y="2921"/>
                </a:cubicBezTo>
                <a:lnTo>
                  <a:pt x="964" y="2938"/>
                </a:lnTo>
                <a:cubicBezTo>
                  <a:pt x="987" y="2888"/>
                  <a:pt x="959" y="2865"/>
                  <a:pt x="987" y="2821"/>
                </a:cubicBezTo>
                <a:lnTo>
                  <a:pt x="987" y="2832"/>
                </a:lnTo>
                <a:cubicBezTo>
                  <a:pt x="1026" y="2720"/>
                  <a:pt x="1054" y="2591"/>
                  <a:pt x="1104" y="2507"/>
                </a:cubicBezTo>
                <a:cubicBezTo>
                  <a:pt x="1087" y="2485"/>
                  <a:pt x="1149" y="2401"/>
                  <a:pt x="1121" y="2384"/>
                </a:cubicBezTo>
                <a:cubicBezTo>
                  <a:pt x="1155" y="2322"/>
                  <a:pt x="1155" y="2339"/>
                  <a:pt x="1194" y="2249"/>
                </a:cubicBezTo>
                <a:cubicBezTo>
                  <a:pt x="1199" y="2227"/>
                  <a:pt x="1188" y="2210"/>
                  <a:pt x="1194" y="2177"/>
                </a:cubicBezTo>
                <a:lnTo>
                  <a:pt x="1194" y="2177"/>
                </a:lnTo>
                <a:lnTo>
                  <a:pt x="1205" y="2182"/>
                </a:lnTo>
                <a:lnTo>
                  <a:pt x="1205" y="2137"/>
                </a:lnTo>
                <a:lnTo>
                  <a:pt x="1227" y="2121"/>
                </a:lnTo>
                <a:lnTo>
                  <a:pt x="1233" y="2087"/>
                </a:lnTo>
                <a:lnTo>
                  <a:pt x="1233" y="2087"/>
                </a:lnTo>
                <a:cubicBezTo>
                  <a:pt x="1227" y="2098"/>
                  <a:pt x="1222" y="2109"/>
                  <a:pt x="1216" y="2109"/>
                </a:cubicBezTo>
                <a:cubicBezTo>
                  <a:pt x="1222" y="2065"/>
                  <a:pt x="1255" y="2003"/>
                  <a:pt x="1267" y="2003"/>
                </a:cubicBezTo>
                <a:lnTo>
                  <a:pt x="1283" y="1897"/>
                </a:lnTo>
                <a:cubicBezTo>
                  <a:pt x="1289" y="1897"/>
                  <a:pt x="1283" y="1919"/>
                  <a:pt x="1283" y="1930"/>
                </a:cubicBezTo>
                <a:cubicBezTo>
                  <a:pt x="1289" y="1869"/>
                  <a:pt x="1300" y="1925"/>
                  <a:pt x="1306" y="1869"/>
                </a:cubicBezTo>
                <a:lnTo>
                  <a:pt x="1306" y="1869"/>
                </a:lnTo>
                <a:cubicBezTo>
                  <a:pt x="1305" y="1870"/>
                  <a:pt x="1304" y="1870"/>
                  <a:pt x="1303" y="1870"/>
                </a:cubicBezTo>
                <a:cubicBezTo>
                  <a:pt x="1300" y="1870"/>
                  <a:pt x="1299" y="1863"/>
                  <a:pt x="1295" y="1863"/>
                </a:cubicBezTo>
                <a:cubicBezTo>
                  <a:pt x="1311" y="1841"/>
                  <a:pt x="1328" y="1779"/>
                  <a:pt x="1334" y="1734"/>
                </a:cubicBezTo>
                <a:lnTo>
                  <a:pt x="1345" y="1745"/>
                </a:lnTo>
                <a:cubicBezTo>
                  <a:pt x="1367" y="1667"/>
                  <a:pt x="1384" y="1577"/>
                  <a:pt x="1412" y="1488"/>
                </a:cubicBezTo>
                <a:lnTo>
                  <a:pt x="1412" y="1488"/>
                </a:lnTo>
                <a:cubicBezTo>
                  <a:pt x="1405" y="1502"/>
                  <a:pt x="1399" y="1508"/>
                  <a:pt x="1394" y="1508"/>
                </a:cubicBezTo>
                <a:cubicBezTo>
                  <a:pt x="1389" y="1508"/>
                  <a:pt x="1387" y="1498"/>
                  <a:pt x="1390" y="1482"/>
                </a:cubicBezTo>
                <a:lnTo>
                  <a:pt x="1407" y="1476"/>
                </a:lnTo>
                <a:cubicBezTo>
                  <a:pt x="1405" y="1472"/>
                  <a:pt x="1404" y="1470"/>
                  <a:pt x="1402" y="1470"/>
                </a:cubicBezTo>
                <a:cubicBezTo>
                  <a:pt x="1399" y="1470"/>
                  <a:pt x="1395" y="1478"/>
                  <a:pt x="1392" y="1478"/>
                </a:cubicBezTo>
                <a:cubicBezTo>
                  <a:pt x="1391" y="1478"/>
                  <a:pt x="1390" y="1475"/>
                  <a:pt x="1390" y="1465"/>
                </a:cubicBezTo>
                <a:cubicBezTo>
                  <a:pt x="1395" y="1450"/>
                  <a:pt x="1400" y="1444"/>
                  <a:pt x="1404" y="1444"/>
                </a:cubicBezTo>
                <a:cubicBezTo>
                  <a:pt x="1409" y="1444"/>
                  <a:pt x="1412" y="1453"/>
                  <a:pt x="1412" y="1465"/>
                </a:cubicBezTo>
                <a:lnTo>
                  <a:pt x="1418" y="1426"/>
                </a:lnTo>
                <a:cubicBezTo>
                  <a:pt x="1419" y="1425"/>
                  <a:pt x="1420" y="1425"/>
                  <a:pt x="1421" y="1425"/>
                </a:cubicBezTo>
                <a:cubicBezTo>
                  <a:pt x="1424" y="1425"/>
                  <a:pt x="1425" y="1433"/>
                  <a:pt x="1429" y="1437"/>
                </a:cubicBezTo>
                <a:cubicBezTo>
                  <a:pt x="1423" y="1415"/>
                  <a:pt x="1463" y="1370"/>
                  <a:pt x="1451" y="1342"/>
                </a:cubicBezTo>
                <a:lnTo>
                  <a:pt x="1457" y="1342"/>
                </a:lnTo>
                <a:cubicBezTo>
                  <a:pt x="1479" y="1252"/>
                  <a:pt x="1485" y="1213"/>
                  <a:pt x="1502" y="1140"/>
                </a:cubicBezTo>
                <a:cubicBezTo>
                  <a:pt x="1491" y="1135"/>
                  <a:pt x="1502" y="1107"/>
                  <a:pt x="1496" y="1079"/>
                </a:cubicBezTo>
                <a:cubicBezTo>
                  <a:pt x="1513" y="1028"/>
                  <a:pt x="1541" y="978"/>
                  <a:pt x="1558" y="911"/>
                </a:cubicBezTo>
                <a:cubicBezTo>
                  <a:pt x="1569" y="866"/>
                  <a:pt x="1552" y="894"/>
                  <a:pt x="1552" y="872"/>
                </a:cubicBezTo>
                <a:cubicBezTo>
                  <a:pt x="1561" y="872"/>
                  <a:pt x="1573" y="834"/>
                  <a:pt x="1578" y="834"/>
                </a:cubicBezTo>
                <a:cubicBezTo>
                  <a:pt x="1580" y="834"/>
                  <a:pt x="1580" y="836"/>
                  <a:pt x="1580" y="844"/>
                </a:cubicBezTo>
                <a:cubicBezTo>
                  <a:pt x="1603" y="765"/>
                  <a:pt x="1608" y="743"/>
                  <a:pt x="1619" y="642"/>
                </a:cubicBezTo>
                <a:lnTo>
                  <a:pt x="1619" y="642"/>
                </a:lnTo>
                <a:cubicBezTo>
                  <a:pt x="1615" y="651"/>
                  <a:pt x="1610" y="660"/>
                  <a:pt x="1606" y="660"/>
                </a:cubicBezTo>
                <a:cubicBezTo>
                  <a:pt x="1605" y="660"/>
                  <a:pt x="1604" y="660"/>
                  <a:pt x="1603" y="659"/>
                </a:cubicBezTo>
                <a:cubicBezTo>
                  <a:pt x="1608" y="639"/>
                  <a:pt x="1617" y="619"/>
                  <a:pt x="1623" y="619"/>
                </a:cubicBezTo>
                <a:cubicBezTo>
                  <a:pt x="1624" y="619"/>
                  <a:pt x="1624" y="619"/>
                  <a:pt x="1625" y="620"/>
                </a:cubicBezTo>
                <a:lnTo>
                  <a:pt x="1625" y="625"/>
                </a:lnTo>
                <a:cubicBezTo>
                  <a:pt x="1625" y="564"/>
                  <a:pt x="1642" y="496"/>
                  <a:pt x="1642" y="429"/>
                </a:cubicBezTo>
                <a:cubicBezTo>
                  <a:pt x="1647" y="362"/>
                  <a:pt x="1636" y="289"/>
                  <a:pt x="1603" y="250"/>
                </a:cubicBezTo>
                <a:lnTo>
                  <a:pt x="1603" y="250"/>
                </a:lnTo>
                <a:lnTo>
                  <a:pt x="1608" y="256"/>
                </a:lnTo>
                <a:cubicBezTo>
                  <a:pt x="1586" y="222"/>
                  <a:pt x="1563" y="194"/>
                  <a:pt x="1541" y="172"/>
                </a:cubicBezTo>
                <a:cubicBezTo>
                  <a:pt x="1533" y="160"/>
                  <a:pt x="1531" y="157"/>
                  <a:pt x="1533" y="157"/>
                </a:cubicBezTo>
                <a:lnTo>
                  <a:pt x="1533" y="157"/>
                </a:lnTo>
                <a:cubicBezTo>
                  <a:pt x="1535" y="157"/>
                  <a:pt x="1545" y="166"/>
                  <a:pt x="1549" y="166"/>
                </a:cubicBezTo>
                <a:cubicBezTo>
                  <a:pt x="1551" y="166"/>
                  <a:pt x="1551" y="163"/>
                  <a:pt x="1547" y="155"/>
                </a:cubicBezTo>
                <a:cubicBezTo>
                  <a:pt x="1463" y="82"/>
                  <a:pt x="1407" y="32"/>
                  <a:pt x="1311" y="26"/>
                </a:cubicBezTo>
                <a:cubicBezTo>
                  <a:pt x="1292" y="10"/>
                  <a:pt x="1259" y="1"/>
                  <a:pt x="12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 name="Google Shape;374;p41">
            <a:extLst>
              <a:ext uri="{FF2B5EF4-FFF2-40B4-BE49-F238E27FC236}">
                <a16:creationId xmlns:a16="http://schemas.microsoft.com/office/drawing/2014/main" id="{AD36B02F-30FD-9D54-DEEC-D62960C85673}"/>
              </a:ext>
            </a:extLst>
          </p:cNvPr>
          <p:cNvGrpSpPr/>
          <p:nvPr/>
        </p:nvGrpSpPr>
        <p:grpSpPr>
          <a:xfrm rot="1263998">
            <a:off x="10051218" y="4776739"/>
            <a:ext cx="455030" cy="123508"/>
            <a:chOff x="8467125" y="1184663"/>
            <a:chExt cx="126450" cy="34325"/>
          </a:xfrm>
          <a:solidFill>
            <a:schemeClr val="accent1"/>
          </a:solidFill>
        </p:grpSpPr>
        <p:sp>
          <p:nvSpPr>
            <p:cNvPr id="27" name="Google Shape;375;p41">
              <a:extLst>
                <a:ext uri="{FF2B5EF4-FFF2-40B4-BE49-F238E27FC236}">
                  <a16:creationId xmlns:a16="http://schemas.microsoft.com/office/drawing/2014/main" id="{FB6358FE-D715-DEEC-F168-5F0AD5C5AF4F}"/>
                </a:ext>
              </a:extLst>
            </p:cNvPr>
            <p:cNvSpPr/>
            <p:nvPr/>
          </p:nvSpPr>
          <p:spPr>
            <a:xfrm>
              <a:off x="8467125" y="1184663"/>
              <a:ext cx="126450" cy="34325"/>
            </a:xfrm>
            <a:custGeom>
              <a:avLst/>
              <a:gdLst/>
              <a:ahLst/>
              <a:cxnLst/>
              <a:rect l="l" t="t" r="r" b="b"/>
              <a:pathLst>
                <a:path w="5058" h="1373" extrusionOk="0">
                  <a:moveTo>
                    <a:pt x="4503" y="135"/>
                  </a:moveTo>
                  <a:lnTo>
                    <a:pt x="4503" y="135"/>
                  </a:lnTo>
                  <a:cubicBezTo>
                    <a:pt x="4503" y="135"/>
                    <a:pt x="4501" y="138"/>
                    <a:pt x="4498" y="139"/>
                  </a:cubicBezTo>
                  <a:lnTo>
                    <a:pt x="4498" y="139"/>
                  </a:lnTo>
                  <a:cubicBezTo>
                    <a:pt x="4499" y="138"/>
                    <a:pt x="4501" y="137"/>
                    <a:pt x="4503" y="135"/>
                  </a:cubicBezTo>
                  <a:close/>
                  <a:moveTo>
                    <a:pt x="4503" y="135"/>
                  </a:moveTo>
                  <a:lnTo>
                    <a:pt x="4503" y="135"/>
                  </a:lnTo>
                  <a:cubicBezTo>
                    <a:pt x="4498" y="135"/>
                    <a:pt x="4492" y="141"/>
                    <a:pt x="4492" y="141"/>
                  </a:cubicBezTo>
                  <a:lnTo>
                    <a:pt x="4492" y="141"/>
                  </a:lnTo>
                  <a:cubicBezTo>
                    <a:pt x="4492" y="141"/>
                    <a:pt x="4493" y="141"/>
                    <a:pt x="4494" y="140"/>
                  </a:cubicBezTo>
                  <a:lnTo>
                    <a:pt x="4494" y="140"/>
                  </a:lnTo>
                  <a:cubicBezTo>
                    <a:pt x="4494" y="140"/>
                    <a:pt x="4494" y="140"/>
                    <a:pt x="4494" y="141"/>
                  </a:cubicBezTo>
                  <a:lnTo>
                    <a:pt x="4494" y="141"/>
                  </a:lnTo>
                  <a:cubicBezTo>
                    <a:pt x="4495" y="140"/>
                    <a:pt x="4496" y="140"/>
                    <a:pt x="4498" y="139"/>
                  </a:cubicBezTo>
                  <a:lnTo>
                    <a:pt x="4498" y="139"/>
                  </a:lnTo>
                  <a:cubicBezTo>
                    <a:pt x="4496" y="140"/>
                    <a:pt x="4495" y="140"/>
                    <a:pt x="4494" y="140"/>
                  </a:cubicBezTo>
                  <a:lnTo>
                    <a:pt x="4494" y="140"/>
                  </a:lnTo>
                  <a:cubicBezTo>
                    <a:pt x="4497" y="139"/>
                    <a:pt x="4499" y="137"/>
                    <a:pt x="4503" y="135"/>
                  </a:cubicBezTo>
                  <a:lnTo>
                    <a:pt x="4503" y="135"/>
                  </a:lnTo>
                  <a:cubicBezTo>
                    <a:pt x="4503" y="135"/>
                    <a:pt x="4503" y="135"/>
                    <a:pt x="4503" y="135"/>
                  </a:cubicBezTo>
                  <a:lnTo>
                    <a:pt x="4503" y="135"/>
                  </a:lnTo>
                  <a:cubicBezTo>
                    <a:pt x="4503" y="135"/>
                    <a:pt x="4503" y="135"/>
                    <a:pt x="4503" y="135"/>
                  </a:cubicBezTo>
                  <a:close/>
                  <a:moveTo>
                    <a:pt x="4504" y="138"/>
                  </a:moveTo>
                  <a:cubicBezTo>
                    <a:pt x="4503" y="138"/>
                    <a:pt x="4501" y="139"/>
                    <a:pt x="4498" y="141"/>
                  </a:cubicBezTo>
                  <a:lnTo>
                    <a:pt x="4503" y="141"/>
                  </a:lnTo>
                  <a:cubicBezTo>
                    <a:pt x="4503" y="141"/>
                    <a:pt x="4506" y="138"/>
                    <a:pt x="4504" y="138"/>
                  </a:cubicBezTo>
                  <a:close/>
                  <a:moveTo>
                    <a:pt x="4517" y="139"/>
                  </a:moveTo>
                  <a:lnTo>
                    <a:pt x="4517" y="139"/>
                  </a:lnTo>
                  <a:cubicBezTo>
                    <a:pt x="4515" y="139"/>
                    <a:pt x="4512" y="140"/>
                    <a:pt x="4509" y="141"/>
                  </a:cubicBezTo>
                  <a:cubicBezTo>
                    <a:pt x="4511" y="141"/>
                    <a:pt x="4514" y="140"/>
                    <a:pt x="4517" y="139"/>
                  </a:cubicBezTo>
                  <a:close/>
                  <a:moveTo>
                    <a:pt x="4520" y="141"/>
                  </a:moveTo>
                  <a:lnTo>
                    <a:pt x="4520" y="141"/>
                  </a:lnTo>
                  <a:cubicBezTo>
                    <a:pt x="4516" y="143"/>
                    <a:pt x="4511" y="145"/>
                    <a:pt x="4507" y="146"/>
                  </a:cubicBezTo>
                  <a:lnTo>
                    <a:pt x="4507" y="146"/>
                  </a:lnTo>
                  <a:cubicBezTo>
                    <a:pt x="4508" y="146"/>
                    <a:pt x="4509" y="146"/>
                    <a:pt x="4520" y="141"/>
                  </a:cubicBezTo>
                  <a:close/>
                  <a:moveTo>
                    <a:pt x="4419" y="146"/>
                  </a:moveTo>
                  <a:cubicBezTo>
                    <a:pt x="4419" y="146"/>
                    <a:pt x="4419" y="146"/>
                    <a:pt x="4419" y="146"/>
                  </a:cubicBezTo>
                  <a:cubicBezTo>
                    <a:pt x="4419" y="146"/>
                    <a:pt x="4419" y="146"/>
                    <a:pt x="4419" y="146"/>
                  </a:cubicBezTo>
                  <a:close/>
                  <a:moveTo>
                    <a:pt x="4507" y="146"/>
                  </a:moveTo>
                  <a:lnTo>
                    <a:pt x="4507" y="146"/>
                  </a:lnTo>
                  <a:cubicBezTo>
                    <a:pt x="4507" y="146"/>
                    <a:pt x="4507" y="146"/>
                    <a:pt x="4507" y="146"/>
                  </a:cubicBezTo>
                  <a:cubicBezTo>
                    <a:pt x="4506" y="146"/>
                    <a:pt x="4506" y="146"/>
                    <a:pt x="4505" y="147"/>
                  </a:cubicBezTo>
                  <a:lnTo>
                    <a:pt x="4505" y="147"/>
                  </a:lnTo>
                  <a:cubicBezTo>
                    <a:pt x="4506" y="147"/>
                    <a:pt x="4506" y="147"/>
                    <a:pt x="4507" y="146"/>
                  </a:cubicBezTo>
                  <a:close/>
                  <a:moveTo>
                    <a:pt x="4839" y="146"/>
                  </a:moveTo>
                  <a:cubicBezTo>
                    <a:pt x="4840" y="147"/>
                    <a:pt x="4842" y="147"/>
                    <a:pt x="4843" y="148"/>
                  </a:cubicBezTo>
                  <a:lnTo>
                    <a:pt x="4843" y="148"/>
                  </a:lnTo>
                  <a:cubicBezTo>
                    <a:pt x="4842" y="147"/>
                    <a:pt x="4840" y="146"/>
                    <a:pt x="4839" y="146"/>
                  </a:cubicBezTo>
                  <a:close/>
                  <a:moveTo>
                    <a:pt x="4417" y="157"/>
                  </a:moveTo>
                  <a:cubicBezTo>
                    <a:pt x="4417" y="157"/>
                    <a:pt x="4416" y="158"/>
                    <a:pt x="4415" y="159"/>
                  </a:cubicBezTo>
                  <a:lnTo>
                    <a:pt x="4415" y="159"/>
                  </a:lnTo>
                  <a:cubicBezTo>
                    <a:pt x="4417" y="157"/>
                    <a:pt x="4418" y="157"/>
                    <a:pt x="4417" y="157"/>
                  </a:cubicBezTo>
                  <a:close/>
                  <a:moveTo>
                    <a:pt x="4526" y="158"/>
                  </a:moveTo>
                  <a:cubicBezTo>
                    <a:pt x="4520" y="160"/>
                    <a:pt x="4523" y="160"/>
                    <a:pt x="4526" y="160"/>
                  </a:cubicBezTo>
                  <a:cubicBezTo>
                    <a:pt x="4527" y="160"/>
                    <a:pt x="4527" y="160"/>
                    <a:pt x="4527" y="160"/>
                  </a:cubicBezTo>
                  <a:lnTo>
                    <a:pt x="4527" y="160"/>
                  </a:lnTo>
                  <a:cubicBezTo>
                    <a:pt x="4527" y="160"/>
                    <a:pt x="4528" y="160"/>
                    <a:pt x="4528" y="160"/>
                  </a:cubicBezTo>
                  <a:cubicBezTo>
                    <a:pt x="4528" y="160"/>
                    <a:pt x="4528" y="160"/>
                    <a:pt x="4531" y="158"/>
                  </a:cubicBezTo>
                  <a:close/>
                  <a:moveTo>
                    <a:pt x="4415" y="159"/>
                  </a:moveTo>
                  <a:cubicBezTo>
                    <a:pt x="4414" y="160"/>
                    <a:pt x="4411" y="161"/>
                    <a:pt x="4408" y="163"/>
                  </a:cubicBezTo>
                  <a:cubicBezTo>
                    <a:pt x="4412" y="161"/>
                    <a:pt x="4414" y="160"/>
                    <a:pt x="4415" y="159"/>
                  </a:cubicBezTo>
                  <a:close/>
                  <a:moveTo>
                    <a:pt x="4417" y="162"/>
                  </a:moveTo>
                  <a:cubicBezTo>
                    <a:pt x="4411" y="163"/>
                    <a:pt x="4400" y="169"/>
                    <a:pt x="4408" y="169"/>
                  </a:cubicBezTo>
                  <a:cubicBezTo>
                    <a:pt x="4408" y="169"/>
                    <a:pt x="4413" y="166"/>
                    <a:pt x="4417" y="162"/>
                  </a:cubicBezTo>
                  <a:close/>
                  <a:moveTo>
                    <a:pt x="4414" y="168"/>
                  </a:moveTo>
                  <a:lnTo>
                    <a:pt x="4414" y="168"/>
                  </a:lnTo>
                  <a:cubicBezTo>
                    <a:pt x="4414" y="169"/>
                    <a:pt x="4414" y="169"/>
                    <a:pt x="4414" y="169"/>
                  </a:cubicBezTo>
                  <a:cubicBezTo>
                    <a:pt x="4416" y="169"/>
                    <a:pt x="4415" y="169"/>
                    <a:pt x="4414" y="168"/>
                  </a:cubicBezTo>
                  <a:close/>
                  <a:moveTo>
                    <a:pt x="4542" y="169"/>
                  </a:moveTo>
                  <a:lnTo>
                    <a:pt x="4542" y="169"/>
                  </a:lnTo>
                  <a:cubicBezTo>
                    <a:pt x="4542" y="169"/>
                    <a:pt x="4541" y="170"/>
                    <a:pt x="4541" y="170"/>
                  </a:cubicBezTo>
                  <a:lnTo>
                    <a:pt x="4541" y="170"/>
                  </a:lnTo>
                  <a:cubicBezTo>
                    <a:pt x="4543" y="169"/>
                    <a:pt x="4543" y="169"/>
                    <a:pt x="4542" y="169"/>
                  </a:cubicBezTo>
                  <a:close/>
                  <a:moveTo>
                    <a:pt x="4425" y="169"/>
                  </a:moveTo>
                  <a:lnTo>
                    <a:pt x="4425" y="169"/>
                  </a:lnTo>
                  <a:cubicBezTo>
                    <a:pt x="4422" y="172"/>
                    <a:pt x="4423" y="172"/>
                    <a:pt x="4424" y="172"/>
                  </a:cubicBezTo>
                  <a:cubicBezTo>
                    <a:pt x="4425" y="172"/>
                    <a:pt x="4425" y="172"/>
                    <a:pt x="4419" y="174"/>
                  </a:cubicBezTo>
                  <a:cubicBezTo>
                    <a:pt x="4420" y="173"/>
                    <a:pt x="4420" y="173"/>
                    <a:pt x="4420" y="173"/>
                  </a:cubicBezTo>
                  <a:lnTo>
                    <a:pt x="4420" y="173"/>
                  </a:lnTo>
                  <a:cubicBezTo>
                    <a:pt x="4422" y="172"/>
                    <a:pt x="4423" y="170"/>
                    <a:pt x="4425" y="169"/>
                  </a:cubicBezTo>
                  <a:close/>
                  <a:moveTo>
                    <a:pt x="4149" y="177"/>
                  </a:moveTo>
                  <a:cubicBezTo>
                    <a:pt x="4149" y="177"/>
                    <a:pt x="4148" y="177"/>
                    <a:pt x="4148" y="177"/>
                  </a:cubicBezTo>
                  <a:cubicBezTo>
                    <a:pt x="4147" y="177"/>
                    <a:pt x="4147" y="177"/>
                    <a:pt x="4145" y="180"/>
                  </a:cubicBezTo>
                  <a:cubicBezTo>
                    <a:pt x="4147" y="179"/>
                    <a:pt x="4148" y="178"/>
                    <a:pt x="4149" y="177"/>
                  </a:cubicBezTo>
                  <a:close/>
                  <a:moveTo>
                    <a:pt x="4413" y="179"/>
                  </a:moveTo>
                  <a:cubicBezTo>
                    <a:pt x="4413" y="180"/>
                    <a:pt x="4412" y="180"/>
                    <a:pt x="4412" y="180"/>
                  </a:cubicBezTo>
                  <a:lnTo>
                    <a:pt x="4412" y="180"/>
                  </a:lnTo>
                  <a:cubicBezTo>
                    <a:pt x="4412" y="180"/>
                    <a:pt x="4413" y="180"/>
                    <a:pt x="4414" y="180"/>
                  </a:cubicBezTo>
                  <a:cubicBezTo>
                    <a:pt x="4414" y="180"/>
                    <a:pt x="4413" y="179"/>
                    <a:pt x="4413" y="179"/>
                  </a:cubicBezTo>
                  <a:close/>
                  <a:moveTo>
                    <a:pt x="4201" y="180"/>
                  </a:moveTo>
                  <a:lnTo>
                    <a:pt x="4201" y="180"/>
                  </a:lnTo>
                  <a:cubicBezTo>
                    <a:pt x="4199" y="180"/>
                    <a:pt x="4197" y="181"/>
                    <a:pt x="4195" y="183"/>
                  </a:cubicBezTo>
                  <a:lnTo>
                    <a:pt x="4195" y="183"/>
                  </a:lnTo>
                  <a:lnTo>
                    <a:pt x="4201" y="180"/>
                  </a:lnTo>
                  <a:close/>
                  <a:moveTo>
                    <a:pt x="4442" y="169"/>
                  </a:moveTo>
                  <a:cubicBezTo>
                    <a:pt x="4435" y="173"/>
                    <a:pt x="4435" y="174"/>
                    <a:pt x="4437" y="174"/>
                  </a:cubicBezTo>
                  <a:cubicBezTo>
                    <a:pt x="4439" y="174"/>
                    <a:pt x="4443" y="173"/>
                    <a:pt x="4444" y="173"/>
                  </a:cubicBezTo>
                  <a:lnTo>
                    <a:pt x="4444" y="173"/>
                  </a:lnTo>
                  <a:cubicBezTo>
                    <a:pt x="4445" y="173"/>
                    <a:pt x="4444" y="173"/>
                    <a:pt x="4442" y="174"/>
                  </a:cubicBezTo>
                  <a:lnTo>
                    <a:pt x="4418" y="184"/>
                  </a:lnTo>
                  <a:lnTo>
                    <a:pt x="4418" y="184"/>
                  </a:lnTo>
                  <a:cubicBezTo>
                    <a:pt x="4419" y="183"/>
                    <a:pt x="4421" y="182"/>
                    <a:pt x="4425" y="180"/>
                  </a:cubicBezTo>
                  <a:lnTo>
                    <a:pt x="4419" y="180"/>
                  </a:lnTo>
                  <a:lnTo>
                    <a:pt x="4430" y="174"/>
                  </a:lnTo>
                  <a:lnTo>
                    <a:pt x="4430" y="174"/>
                  </a:lnTo>
                  <a:cubicBezTo>
                    <a:pt x="4430" y="174"/>
                    <a:pt x="4425" y="180"/>
                    <a:pt x="4425" y="180"/>
                  </a:cubicBezTo>
                  <a:cubicBezTo>
                    <a:pt x="4436" y="174"/>
                    <a:pt x="4430" y="174"/>
                    <a:pt x="4442" y="169"/>
                  </a:cubicBezTo>
                  <a:close/>
                  <a:moveTo>
                    <a:pt x="4412" y="180"/>
                  </a:moveTo>
                  <a:lnTo>
                    <a:pt x="4412" y="180"/>
                  </a:lnTo>
                  <a:cubicBezTo>
                    <a:pt x="4407" y="181"/>
                    <a:pt x="4402" y="186"/>
                    <a:pt x="4402" y="186"/>
                  </a:cubicBezTo>
                  <a:cubicBezTo>
                    <a:pt x="4402" y="186"/>
                    <a:pt x="4407" y="183"/>
                    <a:pt x="4412" y="180"/>
                  </a:cubicBezTo>
                  <a:close/>
                  <a:moveTo>
                    <a:pt x="4431" y="189"/>
                  </a:moveTo>
                  <a:cubicBezTo>
                    <a:pt x="4428" y="190"/>
                    <a:pt x="4425" y="191"/>
                    <a:pt x="4425" y="191"/>
                  </a:cubicBezTo>
                  <a:cubicBezTo>
                    <a:pt x="4427" y="191"/>
                    <a:pt x="4429" y="190"/>
                    <a:pt x="4431" y="189"/>
                  </a:cubicBezTo>
                  <a:close/>
                  <a:moveTo>
                    <a:pt x="4440" y="195"/>
                  </a:moveTo>
                  <a:cubicBezTo>
                    <a:pt x="4440" y="195"/>
                    <a:pt x="4439" y="196"/>
                    <a:pt x="4439" y="196"/>
                  </a:cubicBezTo>
                  <a:lnTo>
                    <a:pt x="4439" y="196"/>
                  </a:lnTo>
                  <a:cubicBezTo>
                    <a:pt x="4439" y="196"/>
                    <a:pt x="4440" y="196"/>
                    <a:pt x="4440" y="195"/>
                  </a:cubicBezTo>
                  <a:close/>
                  <a:moveTo>
                    <a:pt x="4439" y="196"/>
                  </a:moveTo>
                  <a:cubicBezTo>
                    <a:pt x="4439" y="197"/>
                    <a:pt x="4439" y="197"/>
                    <a:pt x="4442" y="197"/>
                  </a:cubicBezTo>
                  <a:cubicBezTo>
                    <a:pt x="4440" y="197"/>
                    <a:pt x="4439" y="197"/>
                    <a:pt x="4439" y="196"/>
                  </a:cubicBezTo>
                  <a:close/>
                  <a:moveTo>
                    <a:pt x="4455" y="198"/>
                  </a:moveTo>
                  <a:cubicBezTo>
                    <a:pt x="4453" y="199"/>
                    <a:pt x="4452" y="199"/>
                    <a:pt x="4451" y="200"/>
                  </a:cubicBezTo>
                  <a:lnTo>
                    <a:pt x="4451" y="200"/>
                  </a:lnTo>
                  <a:cubicBezTo>
                    <a:pt x="4452" y="200"/>
                    <a:pt x="4453" y="199"/>
                    <a:pt x="4455" y="198"/>
                  </a:cubicBezTo>
                  <a:close/>
                  <a:moveTo>
                    <a:pt x="4451" y="200"/>
                  </a:moveTo>
                  <a:lnTo>
                    <a:pt x="4451" y="200"/>
                  </a:lnTo>
                  <a:cubicBezTo>
                    <a:pt x="4450" y="200"/>
                    <a:pt x="4450" y="200"/>
                    <a:pt x="4450" y="200"/>
                  </a:cubicBezTo>
                  <a:cubicBezTo>
                    <a:pt x="4449" y="200"/>
                    <a:pt x="4447" y="200"/>
                    <a:pt x="4442" y="202"/>
                  </a:cubicBezTo>
                  <a:cubicBezTo>
                    <a:pt x="4442" y="202"/>
                    <a:pt x="4446" y="201"/>
                    <a:pt x="4451" y="200"/>
                  </a:cubicBezTo>
                  <a:close/>
                  <a:moveTo>
                    <a:pt x="4459" y="201"/>
                  </a:moveTo>
                  <a:cubicBezTo>
                    <a:pt x="4460" y="201"/>
                    <a:pt x="4458" y="202"/>
                    <a:pt x="4457" y="203"/>
                  </a:cubicBezTo>
                  <a:lnTo>
                    <a:pt x="4457" y="203"/>
                  </a:lnTo>
                  <a:lnTo>
                    <a:pt x="4450" y="205"/>
                  </a:lnTo>
                  <a:lnTo>
                    <a:pt x="4453" y="202"/>
                  </a:lnTo>
                  <a:cubicBezTo>
                    <a:pt x="4456" y="201"/>
                    <a:pt x="4458" y="201"/>
                    <a:pt x="4459" y="201"/>
                  </a:cubicBezTo>
                  <a:close/>
                  <a:moveTo>
                    <a:pt x="4167" y="214"/>
                  </a:moveTo>
                  <a:cubicBezTo>
                    <a:pt x="4167" y="214"/>
                    <a:pt x="4167" y="214"/>
                    <a:pt x="4167" y="214"/>
                  </a:cubicBezTo>
                  <a:cubicBezTo>
                    <a:pt x="4167" y="214"/>
                    <a:pt x="4167" y="214"/>
                    <a:pt x="4167" y="214"/>
                  </a:cubicBezTo>
                  <a:close/>
                  <a:moveTo>
                    <a:pt x="3014" y="211"/>
                  </a:moveTo>
                  <a:cubicBezTo>
                    <a:pt x="3020" y="211"/>
                    <a:pt x="3021" y="214"/>
                    <a:pt x="3025" y="214"/>
                  </a:cubicBezTo>
                  <a:cubicBezTo>
                    <a:pt x="3019" y="214"/>
                    <a:pt x="3013" y="219"/>
                    <a:pt x="3002" y="219"/>
                  </a:cubicBezTo>
                  <a:cubicBezTo>
                    <a:pt x="3002" y="219"/>
                    <a:pt x="3002" y="214"/>
                    <a:pt x="3002" y="214"/>
                  </a:cubicBezTo>
                  <a:cubicBezTo>
                    <a:pt x="3008" y="212"/>
                    <a:pt x="3012" y="211"/>
                    <a:pt x="3014" y="211"/>
                  </a:cubicBezTo>
                  <a:close/>
                  <a:moveTo>
                    <a:pt x="2968" y="236"/>
                  </a:moveTo>
                  <a:cubicBezTo>
                    <a:pt x="2967" y="236"/>
                    <a:pt x="2967" y="236"/>
                    <a:pt x="2969" y="236"/>
                  </a:cubicBezTo>
                  <a:cubicBezTo>
                    <a:pt x="2968" y="236"/>
                    <a:pt x="2968" y="236"/>
                    <a:pt x="2968" y="236"/>
                  </a:cubicBezTo>
                  <a:close/>
                  <a:moveTo>
                    <a:pt x="4434" y="229"/>
                  </a:moveTo>
                  <a:lnTo>
                    <a:pt x="4434" y="229"/>
                  </a:lnTo>
                  <a:cubicBezTo>
                    <a:pt x="4436" y="229"/>
                    <a:pt x="4426" y="234"/>
                    <a:pt x="4422" y="236"/>
                  </a:cubicBezTo>
                  <a:lnTo>
                    <a:pt x="4419" y="236"/>
                  </a:lnTo>
                  <a:lnTo>
                    <a:pt x="4430" y="230"/>
                  </a:lnTo>
                  <a:cubicBezTo>
                    <a:pt x="4433" y="230"/>
                    <a:pt x="4434" y="229"/>
                    <a:pt x="4434" y="229"/>
                  </a:cubicBezTo>
                  <a:close/>
                  <a:moveTo>
                    <a:pt x="4425" y="253"/>
                  </a:moveTo>
                  <a:lnTo>
                    <a:pt x="4425" y="253"/>
                  </a:lnTo>
                  <a:cubicBezTo>
                    <a:pt x="4421" y="253"/>
                    <a:pt x="4419" y="253"/>
                    <a:pt x="4419" y="253"/>
                  </a:cubicBezTo>
                  <a:lnTo>
                    <a:pt x="4425" y="253"/>
                  </a:lnTo>
                  <a:cubicBezTo>
                    <a:pt x="4425" y="253"/>
                    <a:pt x="4425" y="253"/>
                    <a:pt x="4425" y="253"/>
                  </a:cubicBezTo>
                  <a:close/>
                  <a:moveTo>
                    <a:pt x="4244" y="252"/>
                  </a:moveTo>
                  <a:cubicBezTo>
                    <a:pt x="4241" y="252"/>
                    <a:pt x="4234" y="256"/>
                    <a:pt x="4230" y="258"/>
                  </a:cubicBezTo>
                  <a:lnTo>
                    <a:pt x="4230" y="258"/>
                  </a:lnTo>
                  <a:cubicBezTo>
                    <a:pt x="4234" y="258"/>
                    <a:pt x="4235" y="258"/>
                    <a:pt x="4245" y="253"/>
                  </a:cubicBezTo>
                  <a:cubicBezTo>
                    <a:pt x="4245" y="252"/>
                    <a:pt x="4245" y="252"/>
                    <a:pt x="4244" y="252"/>
                  </a:cubicBezTo>
                  <a:close/>
                  <a:moveTo>
                    <a:pt x="4230" y="258"/>
                  </a:moveTo>
                  <a:cubicBezTo>
                    <a:pt x="4230" y="258"/>
                    <a:pt x="4229" y="258"/>
                    <a:pt x="4229" y="258"/>
                  </a:cubicBezTo>
                  <a:lnTo>
                    <a:pt x="4230" y="258"/>
                  </a:lnTo>
                  <a:cubicBezTo>
                    <a:pt x="4230" y="258"/>
                    <a:pt x="4230" y="258"/>
                    <a:pt x="4230" y="258"/>
                  </a:cubicBezTo>
                  <a:close/>
                  <a:moveTo>
                    <a:pt x="4178" y="264"/>
                  </a:moveTo>
                  <a:cubicBezTo>
                    <a:pt x="4167" y="264"/>
                    <a:pt x="4167" y="270"/>
                    <a:pt x="4173" y="270"/>
                  </a:cubicBezTo>
                  <a:lnTo>
                    <a:pt x="4178" y="264"/>
                  </a:lnTo>
                  <a:close/>
                  <a:moveTo>
                    <a:pt x="4458" y="268"/>
                  </a:moveTo>
                  <a:cubicBezTo>
                    <a:pt x="4461" y="268"/>
                    <a:pt x="4463" y="268"/>
                    <a:pt x="4464" y="270"/>
                  </a:cubicBezTo>
                  <a:lnTo>
                    <a:pt x="4445" y="270"/>
                  </a:lnTo>
                  <a:cubicBezTo>
                    <a:pt x="4450" y="269"/>
                    <a:pt x="4454" y="268"/>
                    <a:pt x="4458" y="268"/>
                  </a:cubicBezTo>
                  <a:close/>
                  <a:moveTo>
                    <a:pt x="4055" y="270"/>
                  </a:moveTo>
                  <a:cubicBezTo>
                    <a:pt x="4055" y="270"/>
                    <a:pt x="4055" y="270"/>
                    <a:pt x="4055" y="270"/>
                  </a:cubicBezTo>
                  <a:cubicBezTo>
                    <a:pt x="4055" y="270"/>
                    <a:pt x="4055" y="270"/>
                    <a:pt x="4055" y="270"/>
                  </a:cubicBezTo>
                  <a:close/>
                  <a:moveTo>
                    <a:pt x="2705" y="270"/>
                  </a:moveTo>
                  <a:lnTo>
                    <a:pt x="2705" y="270"/>
                  </a:lnTo>
                  <a:cubicBezTo>
                    <a:pt x="2699" y="272"/>
                    <a:pt x="2692" y="273"/>
                    <a:pt x="2685" y="275"/>
                  </a:cubicBezTo>
                  <a:lnTo>
                    <a:pt x="2685" y="275"/>
                  </a:lnTo>
                  <a:cubicBezTo>
                    <a:pt x="2691" y="275"/>
                    <a:pt x="2700" y="275"/>
                    <a:pt x="2705" y="270"/>
                  </a:cubicBezTo>
                  <a:close/>
                  <a:moveTo>
                    <a:pt x="4251" y="270"/>
                  </a:moveTo>
                  <a:lnTo>
                    <a:pt x="4245" y="275"/>
                  </a:lnTo>
                  <a:lnTo>
                    <a:pt x="4257" y="275"/>
                  </a:lnTo>
                  <a:lnTo>
                    <a:pt x="4251" y="270"/>
                  </a:lnTo>
                  <a:close/>
                  <a:moveTo>
                    <a:pt x="4430" y="273"/>
                  </a:moveTo>
                  <a:lnTo>
                    <a:pt x="4430" y="273"/>
                  </a:lnTo>
                  <a:cubicBezTo>
                    <a:pt x="4427" y="274"/>
                    <a:pt x="4425" y="275"/>
                    <a:pt x="4425" y="275"/>
                  </a:cubicBezTo>
                  <a:lnTo>
                    <a:pt x="4430" y="275"/>
                  </a:lnTo>
                  <a:cubicBezTo>
                    <a:pt x="4430" y="275"/>
                    <a:pt x="4430" y="274"/>
                    <a:pt x="4430" y="273"/>
                  </a:cubicBezTo>
                  <a:close/>
                  <a:moveTo>
                    <a:pt x="4531" y="270"/>
                  </a:moveTo>
                  <a:lnTo>
                    <a:pt x="4531" y="270"/>
                  </a:lnTo>
                  <a:cubicBezTo>
                    <a:pt x="4526" y="270"/>
                    <a:pt x="4520" y="275"/>
                    <a:pt x="4520" y="275"/>
                  </a:cubicBezTo>
                  <a:cubicBezTo>
                    <a:pt x="4526" y="270"/>
                    <a:pt x="4526" y="270"/>
                    <a:pt x="4531" y="270"/>
                  </a:cubicBezTo>
                  <a:close/>
                  <a:moveTo>
                    <a:pt x="4061" y="275"/>
                  </a:moveTo>
                  <a:cubicBezTo>
                    <a:pt x="4061" y="275"/>
                    <a:pt x="4061" y="275"/>
                    <a:pt x="4061" y="275"/>
                  </a:cubicBezTo>
                  <a:cubicBezTo>
                    <a:pt x="4061" y="275"/>
                    <a:pt x="4061" y="275"/>
                    <a:pt x="4061" y="275"/>
                  </a:cubicBezTo>
                  <a:close/>
                  <a:moveTo>
                    <a:pt x="4077" y="275"/>
                  </a:moveTo>
                  <a:cubicBezTo>
                    <a:pt x="4077" y="275"/>
                    <a:pt x="4077" y="275"/>
                    <a:pt x="4077" y="275"/>
                  </a:cubicBezTo>
                  <a:cubicBezTo>
                    <a:pt x="4077" y="275"/>
                    <a:pt x="4077" y="275"/>
                    <a:pt x="4077" y="275"/>
                  </a:cubicBezTo>
                  <a:close/>
                  <a:moveTo>
                    <a:pt x="4061" y="275"/>
                  </a:moveTo>
                  <a:cubicBezTo>
                    <a:pt x="4061" y="275"/>
                    <a:pt x="4061" y="275"/>
                    <a:pt x="4061" y="275"/>
                  </a:cubicBezTo>
                  <a:cubicBezTo>
                    <a:pt x="4061" y="275"/>
                    <a:pt x="4061" y="275"/>
                    <a:pt x="4061" y="275"/>
                  </a:cubicBezTo>
                  <a:close/>
                  <a:moveTo>
                    <a:pt x="4077" y="275"/>
                  </a:moveTo>
                  <a:cubicBezTo>
                    <a:pt x="4077" y="275"/>
                    <a:pt x="4077" y="275"/>
                    <a:pt x="4077" y="275"/>
                  </a:cubicBezTo>
                  <a:cubicBezTo>
                    <a:pt x="4077" y="275"/>
                    <a:pt x="4077" y="275"/>
                    <a:pt x="4077" y="275"/>
                  </a:cubicBezTo>
                  <a:close/>
                  <a:moveTo>
                    <a:pt x="4061" y="275"/>
                  </a:moveTo>
                  <a:cubicBezTo>
                    <a:pt x="4061" y="275"/>
                    <a:pt x="4061" y="275"/>
                    <a:pt x="4061" y="275"/>
                  </a:cubicBezTo>
                  <a:cubicBezTo>
                    <a:pt x="4061" y="275"/>
                    <a:pt x="4061" y="275"/>
                    <a:pt x="4061" y="275"/>
                  </a:cubicBezTo>
                  <a:close/>
                  <a:moveTo>
                    <a:pt x="4077" y="275"/>
                  </a:moveTo>
                  <a:cubicBezTo>
                    <a:pt x="4077" y="275"/>
                    <a:pt x="4077" y="275"/>
                    <a:pt x="4077" y="275"/>
                  </a:cubicBezTo>
                  <a:cubicBezTo>
                    <a:pt x="4077" y="275"/>
                    <a:pt x="4077" y="275"/>
                    <a:pt x="4077" y="275"/>
                  </a:cubicBezTo>
                  <a:close/>
                  <a:moveTo>
                    <a:pt x="4061" y="275"/>
                  </a:moveTo>
                  <a:cubicBezTo>
                    <a:pt x="4061" y="275"/>
                    <a:pt x="4061" y="275"/>
                    <a:pt x="4061" y="275"/>
                  </a:cubicBezTo>
                  <a:cubicBezTo>
                    <a:pt x="4061" y="275"/>
                    <a:pt x="4061" y="275"/>
                    <a:pt x="4061" y="275"/>
                  </a:cubicBezTo>
                  <a:close/>
                  <a:moveTo>
                    <a:pt x="4077" y="275"/>
                  </a:moveTo>
                  <a:cubicBezTo>
                    <a:pt x="4077" y="275"/>
                    <a:pt x="4077" y="275"/>
                    <a:pt x="4077" y="275"/>
                  </a:cubicBezTo>
                  <a:cubicBezTo>
                    <a:pt x="4077" y="275"/>
                    <a:pt x="4077" y="275"/>
                    <a:pt x="4077" y="275"/>
                  </a:cubicBezTo>
                  <a:close/>
                  <a:moveTo>
                    <a:pt x="4061" y="275"/>
                  </a:moveTo>
                  <a:cubicBezTo>
                    <a:pt x="4061" y="275"/>
                    <a:pt x="4061" y="275"/>
                    <a:pt x="4061" y="275"/>
                  </a:cubicBezTo>
                  <a:cubicBezTo>
                    <a:pt x="4061" y="275"/>
                    <a:pt x="4061" y="275"/>
                    <a:pt x="4061" y="275"/>
                  </a:cubicBezTo>
                  <a:close/>
                  <a:moveTo>
                    <a:pt x="4077" y="275"/>
                  </a:moveTo>
                  <a:cubicBezTo>
                    <a:pt x="4077" y="275"/>
                    <a:pt x="4077" y="275"/>
                    <a:pt x="4077" y="275"/>
                  </a:cubicBezTo>
                  <a:cubicBezTo>
                    <a:pt x="4077" y="275"/>
                    <a:pt x="4077" y="275"/>
                    <a:pt x="4077" y="275"/>
                  </a:cubicBezTo>
                  <a:close/>
                  <a:moveTo>
                    <a:pt x="4061" y="275"/>
                  </a:moveTo>
                  <a:cubicBezTo>
                    <a:pt x="4061" y="275"/>
                    <a:pt x="4061" y="275"/>
                    <a:pt x="4061" y="275"/>
                  </a:cubicBezTo>
                  <a:cubicBezTo>
                    <a:pt x="4061" y="275"/>
                    <a:pt x="4061" y="275"/>
                    <a:pt x="4061" y="275"/>
                  </a:cubicBezTo>
                  <a:close/>
                  <a:moveTo>
                    <a:pt x="4077" y="275"/>
                  </a:moveTo>
                  <a:cubicBezTo>
                    <a:pt x="4077" y="275"/>
                    <a:pt x="4077" y="275"/>
                    <a:pt x="4077" y="275"/>
                  </a:cubicBezTo>
                  <a:cubicBezTo>
                    <a:pt x="4077" y="275"/>
                    <a:pt x="4077" y="275"/>
                    <a:pt x="4077" y="275"/>
                  </a:cubicBezTo>
                  <a:close/>
                  <a:moveTo>
                    <a:pt x="2685" y="275"/>
                  </a:moveTo>
                  <a:cubicBezTo>
                    <a:pt x="2684" y="275"/>
                    <a:pt x="2684" y="275"/>
                    <a:pt x="2683" y="275"/>
                  </a:cubicBezTo>
                  <a:cubicBezTo>
                    <a:pt x="2683" y="275"/>
                    <a:pt x="2683" y="275"/>
                    <a:pt x="2683" y="276"/>
                  </a:cubicBezTo>
                  <a:lnTo>
                    <a:pt x="2683" y="276"/>
                  </a:lnTo>
                  <a:cubicBezTo>
                    <a:pt x="2684" y="275"/>
                    <a:pt x="2684" y="275"/>
                    <a:pt x="2685" y="275"/>
                  </a:cubicBezTo>
                  <a:close/>
                  <a:moveTo>
                    <a:pt x="4442" y="281"/>
                  </a:moveTo>
                  <a:lnTo>
                    <a:pt x="4442" y="281"/>
                  </a:lnTo>
                  <a:cubicBezTo>
                    <a:pt x="4442" y="281"/>
                    <a:pt x="4442" y="281"/>
                    <a:pt x="4442" y="281"/>
                  </a:cubicBezTo>
                  <a:close/>
                  <a:moveTo>
                    <a:pt x="4534" y="280"/>
                  </a:moveTo>
                  <a:cubicBezTo>
                    <a:pt x="4534" y="281"/>
                    <a:pt x="4535" y="281"/>
                    <a:pt x="4537" y="281"/>
                  </a:cubicBezTo>
                  <a:cubicBezTo>
                    <a:pt x="4534" y="281"/>
                    <a:pt x="4533" y="281"/>
                    <a:pt x="4534" y="280"/>
                  </a:cubicBezTo>
                  <a:close/>
                  <a:moveTo>
                    <a:pt x="3887" y="281"/>
                  </a:moveTo>
                  <a:cubicBezTo>
                    <a:pt x="3887" y="281"/>
                    <a:pt x="3887" y="281"/>
                    <a:pt x="3887" y="281"/>
                  </a:cubicBezTo>
                  <a:cubicBezTo>
                    <a:pt x="3887" y="281"/>
                    <a:pt x="3887" y="281"/>
                    <a:pt x="3887" y="281"/>
                  </a:cubicBezTo>
                  <a:close/>
                  <a:moveTo>
                    <a:pt x="3887" y="281"/>
                  </a:moveTo>
                  <a:cubicBezTo>
                    <a:pt x="3887" y="281"/>
                    <a:pt x="3887" y="281"/>
                    <a:pt x="3887" y="281"/>
                  </a:cubicBezTo>
                  <a:cubicBezTo>
                    <a:pt x="3887" y="281"/>
                    <a:pt x="3887" y="281"/>
                    <a:pt x="3887" y="281"/>
                  </a:cubicBezTo>
                  <a:close/>
                  <a:moveTo>
                    <a:pt x="3887" y="281"/>
                  </a:moveTo>
                  <a:cubicBezTo>
                    <a:pt x="3887" y="281"/>
                    <a:pt x="3887" y="281"/>
                    <a:pt x="3887" y="281"/>
                  </a:cubicBezTo>
                  <a:cubicBezTo>
                    <a:pt x="3887" y="281"/>
                    <a:pt x="3887" y="281"/>
                    <a:pt x="3887" y="281"/>
                  </a:cubicBezTo>
                  <a:close/>
                  <a:moveTo>
                    <a:pt x="3887" y="281"/>
                  </a:moveTo>
                  <a:cubicBezTo>
                    <a:pt x="3887" y="281"/>
                    <a:pt x="3887" y="281"/>
                    <a:pt x="3887" y="281"/>
                  </a:cubicBezTo>
                  <a:cubicBezTo>
                    <a:pt x="3887" y="281"/>
                    <a:pt x="3887" y="281"/>
                    <a:pt x="3887" y="281"/>
                  </a:cubicBezTo>
                  <a:close/>
                  <a:moveTo>
                    <a:pt x="3159" y="275"/>
                  </a:moveTo>
                  <a:cubicBezTo>
                    <a:pt x="3153" y="281"/>
                    <a:pt x="3170" y="281"/>
                    <a:pt x="3187" y="281"/>
                  </a:cubicBezTo>
                  <a:cubicBezTo>
                    <a:pt x="3176" y="281"/>
                    <a:pt x="3165" y="281"/>
                    <a:pt x="3148" y="286"/>
                  </a:cubicBezTo>
                  <a:cubicBezTo>
                    <a:pt x="3148" y="281"/>
                    <a:pt x="3148" y="275"/>
                    <a:pt x="3159" y="275"/>
                  </a:cubicBezTo>
                  <a:close/>
                  <a:moveTo>
                    <a:pt x="4178" y="281"/>
                  </a:moveTo>
                  <a:cubicBezTo>
                    <a:pt x="4178" y="286"/>
                    <a:pt x="4173" y="286"/>
                    <a:pt x="4173" y="286"/>
                  </a:cubicBezTo>
                  <a:lnTo>
                    <a:pt x="4178" y="286"/>
                  </a:lnTo>
                  <a:cubicBezTo>
                    <a:pt x="4178" y="286"/>
                    <a:pt x="4178" y="281"/>
                    <a:pt x="4178" y="281"/>
                  </a:cubicBezTo>
                  <a:close/>
                  <a:moveTo>
                    <a:pt x="4178" y="281"/>
                  </a:moveTo>
                  <a:cubicBezTo>
                    <a:pt x="4178" y="281"/>
                    <a:pt x="4178" y="286"/>
                    <a:pt x="4184" y="286"/>
                  </a:cubicBezTo>
                  <a:cubicBezTo>
                    <a:pt x="4184" y="286"/>
                    <a:pt x="4178" y="281"/>
                    <a:pt x="4178" y="281"/>
                  </a:cubicBezTo>
                  <a:close/>
                  <a:moveTo>
                    <a:pt x="4072" y="286"/>
                  </a:moveTo>
                  <a:cubicBezTo>
                    <a:pt x="4072" y="286"/>
                    <a:pt x="4072" y="286"/>
                    <a:pt x="4072" y="286"/>
                  </a:cubicBezTo>
                  <a:cubicBezTo>
                    <a:pt x="4072" y="286"/>
                    <a:pt x="4072" y="286"/>
                    <a:pt x="4072" y="286"/>
                  </a:cubicBezTo>
                  <a:close/>
                  <a:moveTo>
                    <a:pt x="4139" y="286"/>
                  </a:moveTo>
                  <a:cubicBezTo>
                    <a:pt x="4139" y="286"/>
                    <a:pt x="4139" y="286"/>
                    <a:pt x="4139" y="286"/>
                  </a:cubicBezTo>
                  <a:cubicBezTo>
                    <a:pt x="4139" y="286"/>
                    <a:pt x="4139" y="286"/>
                    <a:pt x="4139" y="286"/>
                  </a:cubicBezTo>
                  <a:close/>
                  <a:moveTo>
                    <a:pt x="4167" y="286"/>
                  </a:moveTo>
                  <a:cubicBezTo>
                    <a:pt x="4167" y="286"/>
                    <a:pt x="4167" y="286"/>
                    <a:pt x="4167" y="286"/>
                  </a:cubicBezTo>
                  <a:cubicBezTo>
                    <a:pt x="4167" y="286"/>
                    <a:pt x="4167" y="286"/>
                    <a:pt x="4167" y="286"/>
                  </a:cubicBezTo>
                  <a:close/>
                  <a:moveTo>
                    <a:pt x="4072" y="286"/>
                  </a:moveTo>
                  <a:cubicBezTo>
                    <a:pt x="4072" y="286"/>
                    <a:pt x="4072" y="286"/>
                    <a:pt x="4072" y="286"/>
                  </a:cubicBezTo>
                  <a:cubicBezTo>
                    <a:pt x="4072" y="286"/>
                    <a:pt x="4072" y="286"/>
                    <a:pt x="4072" y="286"/>
                  </a:cubicBezTo>
                  <a:close/>
                  <a:moveTo>
                    <a:pt x="4139" y="286"/>
                  </a:moveTo>
                  <a:cubicBezTo>
                    <a:pt x="4139" y="286"/>
                    <a:pt x="4139" y="286"/>
                    <a:pt x="4139" y="286"/>
                  </a:cubicBezTo>
                  <a:cubicBezTo>
                    <a:pt x="4139" y="286"/>
                    <a:pt x="4139" y="286"/>
                    <a:pt x="4139" y="286"/>
                  </a:cubicBezTo>
                  <a:close/>
                  <a:moveTo>
                    <a:pt x="4167" y="286"/>
                  </a:moveTo>
                  <a:cubicBezTo>
                    <a:pt x="4167" y="286"/>
                    <a:pt x="4167" y="286"/>
                    <a:pt x="4167" y="286"/>
                  </a:cubicBezTo>
                  <a:cubicBezTo>
                    <a:pt x="4167" y="286"/>
                    <a:pt x="4167" y="286"/>
                    <a:pt x="4167" y="286"/>
                  </a:cubicBezTo>
                  <a:close/>
                  <a:moveTo>
                    <a:pt x="4072" y="286"/>
                  </a:moveTo>
                  <a:cubicBezTo>
                    <a:pt x="4072" y="286"/>
                    <a:pt x="4072" y="286"/>
                    <a:pt x="4072" y="286"/>
                  </a:cubicBezTo>
                  <a:cubicBezTo>
                    <a:pt x="4072" y="286"/>
                    <a:pt x="4072" y="286"/>
                    <a:pt x="4072" y="286"/>
                  </a:cubicBezTo>
                  <a:close/>
                  <a:moveTo>
                    <a:pt x="4167" y="286"/>
                  </a:moveTo>
                  <a:cubicBezTo>
                    <a:pt x="4167" y="286"/>
                    <a:pt x="4167" y="286"/>
                    <a:pt x="4167" y="286"/>
                  </a:cubicBezTo>
                  <a:cubicBezTo>
                    <a:pt x="4167" y="286"/>
                    <a:pt x="4167" y="286"/>
                    <a:pt x="4167" y="286"/>
                  </a:cubicBezTo>
                  <a:close/>
                  <a:moveTo>
                    <a:pt x="4072" y="286"/>
                  </a:moveTo>
                  <a:cubicBezTo>
                    <a:pt x="4072" y="286"/>
                    <a:pt x="4072" y="286"/>
                    <a:pt x="4072" y="286"/>
                  </a:cubicBezTo>
                  <a:cubicBezTo>
                    <a:pt x="4072" y="286"/>
                    <a:pt x="4072" y="286"/>
                    <a:pt x="4072" y="286"/>
                  </a:cubicBezTo>
                  <a:close/>
                  <a:moveTo>
                    <a:pt x="4167" y="286"/>
                  </a:moveTo>
                  <a:cubicBezTo>
                    <a:pt x="4167" y="286"/>
                    <a:pt x="4167" y="286"/>
                    <a:pt x="4167" y="286"/>
                  </a:cubicBezTo>
                  <a:cubicBezTo>
                    <a:pt x="4167" y="286"/>
                    <a:pt x="4167" y="286"/>
                    <a:pt x="4167" y="286"/>
                  </a:cubicBezTo>
                  <a:close/>
                  <a:moveTo>
                    <a:pt x="4072" y="286"/>
                  </a:moveTo>
                  <a:cubicBezTo>
                    <a:pt x="4072" y="286"/>
                    <a:pt x="4072" y="286"/>
                    <a:pt x="4072" y="286"/>
                  </a:cubicBezTo>
                  <a:cubicBezTo>
                    <a:pt x="4072" y="286"/>
                    <a:pt x="4072" y="286"/>
                    <a:pt x="4072" y="286"/>
                  </a:cubicBezTo>
                  <a:close/>
                  <a:moveTo>
                    <a:pt x="4167" y="286"/>
                  </a:moveTo>
                  <a:cubicBezTo>
                    <a:pt x="4167" y="286"/>
                    <a:pt x="4167" y="286"/>
                    <a:pt x="4167" y="286"/>
                  </a:cubicBezTo>
                  <a:cubicBezTo>
                    <a:pt x="4167" y="286"/>
                    <a:pt x="4167" y="286"/>
                    <a:pt x="4167" y="286"/>
                  </a:cubicBezTo>
                  <a:close/>
                  <a:moveTo>
                    <a:pt x="4072" y="286"/>
                  </a:moveTo>
                  <a:cubicBezTo>
                    <a:pt x="4072" y="286"/>
                    <a:pt x="4072" y="286"/>
                    <a:pt x="4072" y="286"/>
                  </a:cubicBezTo>
                  <a:cubicBezTo>
                    <a:pt x="4072" y="286"/>
                    <a:pt x="4072" y="286"/>
                    <a:pt x="4072" y="286"/>
                  </a:cubicBezTo>
                  <a:close/>
                  <a:moveTo>
                    <a:pt x="4167" y="286"/>
                  </a:moveTo>
                  <a:cubicBezTo>
                    <a:pt x="4167" y="286"/>
                    <a:pt x="4167" y="286"/>
                    <a:pt x="4167" y="286"/>
                  </a:cubicBezTo>
                  <a:cubicBezTo>
                    <a:pt x="4167" y="286"/>
                    <a:pt x="4167" y="286"/>
                    <a:pt x="4167" y="286"/>
                  </a:cubicBezTo>
                  <a:close/>
                  <a:moveTo>
                    <a:pt x="4576" y="286"/>
                  </a:moveTo>
                  <a:cubicBezTo>
                    <a:pt x="4576" y="286"/>
                    <a:pt x="4567" y="286"/>
                    <a:pt x="4561" y="290"/>
                  </a:cubicBezTo>
                  <a:lnTo>
                    <a:pt x="4561" y="290"/>
                  </a:lnTo>
                  <a:cubicBezTo>
                    <a:pt x="4569" y="289"/>
                    <a:pt x="4576" y="286"/>
                    <a:pt x="4576" y="286"/>
                  </a:cubicBezTo>
                  <a:close/>
                  <a:moveTo>
                    <a:pt x="4447" y="292"/>
                  </a:moveTo>
                  <a:cubicBezTo>
                    <a:pt x="4446" y="292"/>
                    <a:pt x="4444" y="292"/>
                    <a:pt x="4442" y="292"/>
                  </a:cubicBezTo>
                  <a:lnTo>
                    <a:pt x="4447" y="292"/>
                  </a:lnTo>
                  <a:cubicBezTo>
                    <a:pt x="4447" y="292"/>
                    <a:pt x="4447" y="292"/>
                    <a:pt x="4447" y="292"/>
                  </a:cubicBezTo>
                  <a:close/>
                  <a:moveTo>
                    <a:pt x="4561" y="290"/>
                  </a:moveTo>
                  <a:lnTo>
                    <a:pt x="4561" y="290"/>
                  </a:lnTo>
                  <a:cubicBezTo>
                    <a:pt x="4557" y="291"/>
                    <a:pt x="4552" y="292"/>
                    <a:pt x="4548" y="292"/>
                  </a:cubicBezTo>
                  <a:lnTo>
                    <a:pt x="4559" y="292"/>
                  </a:lnTo>
                  <a:cubicBezTo>
                    <a:pt x="4560" y="291"/>
                    <a:pt x="4560" y="291"/>
                    <a:pt x="4561" y="290"/>
                  </a:cubicBezTo>
                  <a:close/>
                  <a:moveTo>
                    <a:pt x="4565" y="292"/>
                  </a:moveTo>
                  <a:cubicBezTo>
                    <a:pt x="4565" y="292"/>
                    <a:pt x="4565" y="292"/>
                    <a:pt x="4565" y="292"/>
                  </a:cubicBezTo>
                  <a:lnTo>
                    <a:pt x="4565" y="292"/>
                  </a:lnTo>
                  <a:cubicBezTo>
                    <a:pt x="4565" y="292"/>
                    <a:pt x="4565" y="292"/>
                    <a:pt x="4565" y="292"/>
                  </a:cubicBezTo>
                  <a:lnTo>
                    <a:pt x="4565" y="292"/>
                  </a:lnTo>
                  <a:cubicBezTo>
                    <a:pt x="4557" y="294"/>
                    <a:pt x="4554" y="294"/>
                    <a:pt x="4553" y="294"/>
                  </a:cubicBezTo>
                  <a:cubicBezTo>
                    <a:pt x="4552" y="294"/>
                    <a:pt x="4552" y="294"/>
                    <a:pt x="4552" y="293"/>
                  </a:cubicBezTo>
                  <a:lnTo>
                    <a:pt x="4552" y="293"/>
                  </a:lnTo>
                  <a:cubicBezTo>
                    <a:pt x="4551" y="294"/>
                    <a:pt x="4550" y="294"/>
                    <a:pt x="4548" y="295"/>
                  </a:cubicBezTo>
                  <a:lnTo>
                    <a:pt x="4548" y="295"/>
                  </a:lnTo>
                  <a:cubicBezTo>
                    <a:pt x="4549" y="295"/>
                    <a:pt x="4550" y="295"/>
                    <a:pt x="4551" y="295"/>
                  </a:cubicBezTo>
                  <a:cubicBezTo>
                    <a:pt x="4552" y="295"/>
                    <a:pt x="4554" y="295"/>
                    <a:pt x="4556" y="295"/>
                  </a:cubicBezTo>
                  <a:lnTo>
                    <a:pt x="4556" y="295"/>
                  </a:lnTo>
                  <a:cubicBezTo>
                    <a:pt x="4551" y="296"/>
                    <a:pt x="4547" y="297"/>
                    <a:pt x="4543" y="297"/>
                  </a:cubicBezTo>
                  <a:lnTo>
                    <a:pt x="4543" y="297"/>
                  </a:lnTo>
                  <a:cubicBezTo>
                    <a:pt x="4545" y="296"/>
                    <a:pt x="4547" y="295"/>
                    <a:pt x="4548" y="295"/>
                  </a:cubicBezTo>
                  <a:lnTo>
                    <a:pt x="4548" y="295"/>
                  </a:lnTo>
                  <a:cubicBezTo>
                    <a:pt x="4548" y="295"/>
                    <a:pt x="4548" y="295"/>
                    <a:pt x="4547" y="295"/>
                  </a:cubicBezTo>
                  <a:lnTo>
                    <a:pt x="4547" y="295"/>
                  </a:lnTo>
                  <a:cubicBezTo>
                    <a:pt x="4549" y="294"/>
                    <a:pt x="4550" y="293"/>
                    <a:pt x="4552" y="293"/>
                  </a:cubicBezTo>
                  <a:lnTo>
                    <a:pt x="4552" y="293"/>
                  </a:lnTo>
                  <a:cubicBezTo>
                    <a:pt x="4552" y="293"/>
                    <a:pt x="4552" y="293"/>
                    <a:pt x="4552" y="293"/>
                  </a:cubicBezTo>
                  <a:lnTo>
                    <a:pt x="4552" y="293"/>
                  </a:lnTo>
                  <a:cubicBezTo>
                    <a:pt x="4555" y="292"/>
                    <a:pt x="4559" y="292"/>
                    <a:pt x="4565" y="292"/>
                  </a:cubicBezTo>
                  <a:lnTo>
                    <a:pt x="4565" y="292"/>
                  </a:lnTo>
                  <a:cubicBezTo>
                    <a:pt x="4565" y="292"/>
                    <a:pt x="4565" y="292"/>
                    <a:pt x="4565" y="292"/>
                  </a:cubicBezTo>
                  <a:close/>
                  <a:moveTo>
                    <a:pt x="4112" y="288"/>
                  </a:moveTo>
                  <a:cubicBezTo>
                    <a:pt x="4111" y="288"/>
                    <a:pt x="4111" y="290"/>
                    <a:pt x="4111" y="298"/>
                  </a:cubicBezTo>
                  <a:cubicBezTo>
                    <a:pt x="4111" y="292"/>
                    <a:pt x="4111" y="292"/>
                    <a:pt x="4117" y="292"/>
                  </a:cubicBezTo>
                  <a:cubicBezTo>
                    <a:pt x="4113" y="292"/>
                    <a:pt x="4112" y="288"/>
                    <a:pt x="4112" y="288"/>
                  </a:cubicBezTo>
                  <a:close/>
                  <a:moveTo>
                    <a:pt x="4212" y="286"/>
                  </a:moveTo>
                  <a:cubicBezTo>
                    <a:pt x="4212" y="286"/>
                    <a:pt x="4206" y="292"/>
                    <a:pt x="4195" y="292"/>
                  </a:cubicBezTo>
                  <a:cubicBezTo>
                    <a:pt x="4195" y="298"/>
                    <a:pt x="4189" y="298"/>
                    <a:pt x="4189" y="298"/>
                  </a:cubicBezTo>
                  <a:lnTo>
                    <a:pt x="4184" y="298"/>
                  </a:lnTo>
                  <a:cubicBezTo>
                    <a:pt x="4184" y="298"/>
                    <a:pt x="4184" y="292"/>
                    <a:pt x="4184" y="292"/>
                  </a:cubicBezTo>
                  <a:lnTo>
                    <a:pt x="4195" y="292"/>
                  </a:lnTo>
                  <a:cubicBezTo>
                    <a:pt x="4201" y="286"/>
                    <a:pt x="4206" y="286"/>
                    <a:pt x="4212" y="286"/>
                  </a:cubicBezTo>
                  <a:close/>
                  <a:moveTo>
                    <a:pt x="4464" y="295"/>
                  </a:moveTo>
                  <a:cubicBezTo>
                    <a:pt x="4462" y="295"/>
                    <a:pt x="4461" y="295"/>
                    <a:pt x="4458" y="298"/>
                  </a:cubicBezTo>
                  <a:cubicBezTo>
                    <a:pt x="4463" y="298"/>
                    <a:pt x="4464" y="298"/>
                    <a:pt x="4464" y="295"/>
                  </a:cubicBezTo>
                  <a:close/>
                  <a:moveTo>
                    <a:pt x="4547" y="295"/>
                  </a:moveTo>
                  <a:cubicBezTo>
                    <a:pt x="4546" y="295"/>
                    <a:pt x="4545" y="296"/>
                    <a:pt x="4543" y="297"/>
                  </a:cubicBezTo>
                  <a:lnTo>
                    <a:pt x="4543" y="297"/>
                  </a:lnTo>
                  <a:cubicBezTo>
                    <a:pt x="4543" y="297"/>
                    <a:pt x="4543" y="297"/>
                    <a:pt x="4543" y="297"/>
                  </a:cubicBezTo>
                  <a:lnTo>
                    <a:pt x="4543" y="297"/>
                  </a:lnTo>
                  <a:cubicBezTo>
                    <a:pt x="4543" y="297"/>
                    <a:pt x="4543" y="297"/>
                    <a:pt x="4542" y="298"/>
                  </a:cubicBezTo>
                  <a:cubicBezTo>
                    <a:pt x="4543" y="297"/>
                    <a:pt x="4543" y="297"/>
                    <a:pt x="4543" y="297"/>
                  </a:cubicBezTo>
                  <a:lnTo>
                    <a:pt x="4543" y="297"/>
                  </a:lnTo>
                  <a:cubicBezTo>
                    <a:pt x="4539" y="298"/>
                    <a:pt x="4536" y="298"/>
                    <a:pt x="4531" y="298"/>
                  </a:cubicBezTo>
                  <a:cubicBezTo>
                    <a:pt x="4538" y="295"/>
                    <a:pt x="4543" y="295"/>
                    <a:pt x="4547" y="295"/>
                  </a:cubicBezTo>
                  <a:close/>
                  <a:moveTo>
                    <a:pt x="4117" y="298"/>
                  </a:moveTo>
                  <a:cubicBezTo>
                    <a:pt x="4117" y="298"/>
                    <a:pt x="4117" y="298"/>
                    <a:pt x="4117" y="298"/>
                  </a:cubicBezTo>
                  <a:cubicBezTo>
                    <a:pt x="4117" y="298"/>
                    <a:pt x="4117" y="298"/>
                    <a:pt x="4117" y="298"/>
                  </a:cubicBezTo>
                  <a:close/>
                  <a:moveTo>
                    <a:pt x="4117" y="298"/>
                  </a:moveTo>
                  <a:cubicBezTo>
                    <a:pt x="4117" y="298"/>
                    <a:pt x="4117" y="298"/>
                    <a:pt x="4117" y="298"/>
                  </a:cubicBezTo>
                  <a:cubicBezTo>
                    <a:pt x="4117" y="298"/>
                    <a:pt x="4117" y="298"/>
                    <a:pt x="4117" y="298"/>
                  </a:cubicBezTo>
                  <a:close/>
                  <a:moveTo>
                    <a:pt x="4279" y="298"/>
                  </a:moveTo>
                  <a:cubicBezTo>
                    <a:pt x="4276" y="298"/>
                    <a:pt x="4273" y="298"/>
                    <a:pt x="4271" y="298"/>
                  </a:cubicBezTo>
                  <a:lnTo>
                    <a:pt x="4271" y="298"/>
                  </a:lnTo>
                  <a:cubicBezTo>
                    <a:pt x="4274" y="298"/>
                    <a:pt x="4276" y="298"/>
                    <a:pt x="4279" y="298"/>
                  </a:cubicBezTo>
                  <a:close/>
                  <a:moveTo>
                    <a:pt x="4016" y="298"/>
                  </a:moveTo>
                  <a:cubicBezTo>
                    <a:pt x="4016" y="298"/>
                    <a:pt x="4017" y="298"/>
                    <a:pt x="4017" y="298"/>
                  </a:cubicBezTo>
                  <a:cubicBezTo>
                    <a:pt x="4018" y="298"/>
                    <a:pt x="4018" y="298"/>
                    <a:pt x="4019" y="298"/>
                  </a:cubicBezTo>
                  <a:close/>
                  <a:moveTo>
                    <a:pt x="4092" y="292"/>
                  </a:moveTo>
                  <a:cubicBezTo>
                    <a:pt x="4093" y="294"/>
                    <a:pt x="4094" y="297"/>
                    <a:pt x="4094" y="303"/>
                  </a:cubicBezTo>
                  <a:cubicBezTo>
                    <a:pt x="4094" y="301"/>
                    <a:pt x="4093" y="296"/>
                    <a:pt x="4092" y="292"/>
                  </a:cubicBezTo>
                  <a:close/>
                  <a:moveTo>
                    <a:pt x="4178" y="292"/>
                  </a:moveTo>
                  <a:cubicBezTo>
                    <a:pt x="4178" y="292"/>
                    <a:pt x="4178" y="292"/>
                    <a:pt x="4178" y="298"/>
                  </a:cubicBezTo>
                  <a:cubicBezTo>
                    <a:pt x="4178" y="298"/>
                    <a:pt x="4178" y="298"/>
                    <a:pt x="4173" y="303"/>
                  </a:cubicBezTo>
                  <a:cubicBezTo>
                    <a:pt x="4173" y="298"/>
                    <a:pt x="4173" y="298"/>
                    <a:pt x="4173" y="292"/>
                  </a:cubicBezTo>
                  <a:close/>
                  <a:moveTo>
                    <a:pt x="4285" y="303"/>
                  </a:moveTo>
                  <a:cubicBezTo>
                    <a:pt x="4281" y="303"/>
                    <a:pt x="4277" y="303"/>
                    <a:pt x="4273" y="305"/>
                  </a:cubicBezTo>
                  <a:lnTo>
                    <a:pt x="4273" y="305"/>
                  </a:lnTo>
                  <a:cubicBezTo>
                    <a:pt x="4276" y="305"/>
                    <a:pt x="4280" y="304"/>
                    <a:pt x="4285" y="303"/>
                  </a:cubicBezTo>
                  <a:close/>
                  <a:moveTo>
                    <a:pt x="4152" y="302"/>
                  </a:moveTo>
                  <a:lnTo>
                    <a:pt x="4152" y="302"/>
                  </a:lnTo>
                  <a:cubicBezTo>
                    <a:pt x="4152" y="304"/>
                    <a:pt x="4153" y="306"/>
                    <a:pt x="4152" y="308"/>
                  </a:cubicBezTo>
                  <a:lnTo>
                    <a:pt x="4152" y="308"/>
                  </a:lnTo>
                  <a:cubicBezTo>
                    <a:pt x="4152" y="306"/>
                    <a:pt x="4152" y="304"/>
                    <a:pt x="4152" y="302"/>
                  </a:cubicBezTo>
                  <a:close/>
                  <a:moveTo>
                    <a:pt x="3960" y="309"/>
                  </a:moveTo>
                  <a:cubicBezTo>
                    <a:pt x="3960" y="309"/>
                    <a:pt x="3960" y="309"/>
                    <a:pt x="3960" y="309"/>
                  </a:cubicBezTo>
                  <a:cubicBezTo>
                    <a:pt x="3960" y="309"/>
                    <a:pt x="3960" y="309"/>
                    <a:pt x="3960" y="309"/>
                  </a:cubicBezTo>
                  <a:close/>
                  <a:moveTo>
                    <a:pt x="3960" y="309"/>
                  </a:moveTo>
                  <a:cubicBezTo>
                    <a:pt x="3960" y="309"/>
                    <a:pt x="3960" y="309"/>
                    <a:pt x="3960" y="309"/>
                  </a:cubicBezTo>
                  <a:cubicBezTo>
                    <a:pt x="3960" y="309"/>
                    <a:pt x="3960" y="309"/>
                    <a:pt x="3960" y="309"/>
                  </a:cubicBezTo>
                  <a:close/>
                  <a:moveTo>
                    <a:pt x="3960" y="309"/>
                  </a:moveTo>
                  <a:cubicBezTo>
                    <a:pt x="3960" y="309"/>
                    <a:pt x="3960" y="309"/>
                    <a:pt x="3960" y="309"/>
                  </a:cubicBezTo>
                  <a:cubicBezTo>
                    <a:pt x="3960" y="309"/>
                    <a:pt x="3960" y="309"/>
                    <a:pt x="3960" y="309"/>
                  </a:cubicBezTo>
                  <a:close/>
                  <a:moveTo>
                    <a:pt x="3932" y="309"/>
                  </a:moveTo>
                  <a:cubicBezTo>
                    <a:pt x="3932" y="309"/>
                    <a:pt x="3932" y="309"/>
                    <a:pt x="3926" y="314"/>
                  </a:cubicBezTo>
                  <a:lnTo>
                    <a:pt x="3932" y="314"/>
                  </a:lnTo>
                  <a:cubicBezTo>
                    <a:pt x="3932" y="312"/>
                    <a:pt x="3932" y="311"/>
                    <a:pt x="3932" y="309"/>
                  </a:cubicBezTo>
                  <a:close/>
                  <a:moveTo>
                    <a:pt x="4152" y="308"/>
                  </a:moveTo>
                  <a:cubicBezTo>
                    <a:pt x="4153" y="310"/>
                    <a:pt x="4153" y="312"/>
                    <a:pt x="4154" y="313"/>
                  </a:cubicBezTo>
                  <a:lnTo>
                    <a:pt x="4154" y="313"/>
                  </a:lnTo>
                  <a:cubicBezTo>
                    <a:pt x="4153" y="314"/>
                    <a:pt x="4152" y="314"/>
                    <a:pt x="4150" y="314"/>
                  </a:cubicBezTo>
                  <a:lnTo>
                    <a:pt x="4150" y="309"/>
                  </a:lnTo>
                  <a:cubicBezTo>
                    <a:pt x="4151" y="309"/>
                    <a:pt x="4152" y="308"/>
                    <a:pt x="4152" y="308"/>
                  </a:cubicBezTo>
                  <a:close/>
                  <a:moveTo>
                    <a:pt x="4284" y="310"/>
                  </a:moveTo>
                  <a:cubicBezTo>
                    <a:pt x="4283" y="310"/>
                    <a:pt x="4282" y="312"/>
                    <a:pt x="4279" y="314"/>
                  </a:cubicBezTo>
                  <a:lnTo>
                    <a:pt x="4285" y="314"/>
                  </a:lnTo>
                  <a:cubicBezTo>
                    <a:pt x="4285" y="312"/>
                    <a:pt x="4285" y="310"/>
                    <a:pt x="4284" y="310"/>
                  </a:cubicBezTo>
                  <a:close/>
                  <a:moveTo>
                    <a:pt x="4471" y="314"/>
                  </a:moveTo>
                  <a:cubicBezTo>
                    <a:pt x="4468" y="314"/>
                    <a:pt x="4467" y="314"/>
                    <a:pt x="4470" y="314"/>
                  </a:cubicBezTo>
                  <a:cubicBezTo>
                    <a:pt x="4470" y="314"/>
                    <a:pt x="4470" y="314"/>
                    <a:pt x="4471" y="314"/>
                  </a:cubicBezTo>
                  <a:close/>
                  <a:moveTo>
                    <a:pt x="4033" y="286"/>
                  </a:moveTo>
                  <a:lnTo>
                    <a:pt x="4033" y="298"/>
                  </a:lnTo>
                  <a:cubicBezTo>
                    <a:pt x="4033" y="306"/>
                    <a:pt x="4033" y="305"/>
                    <a:pt x="4035" y="309"/>
                  </a:cubicBezTo>
                  <a:lnTo>
                    <a:pt x="4035" y="309"/>
                  </a:lnTo>
                  <a:cubicBezTo>
                    <a:pt x="4035" y="309"/>
                    <a:pt x="4035" y="309"/>
                    <a:pt x="4035" y="309"/>
                  </a:cubicBezTo>
                  <a:cubicBezTo>
                    <a:pt x="4033" y="309"/>
                    <a:pt x="4033" y="317"/>
                    <a:pt x="4033" y="317"/>
                  </a:cubicBezTo>
                  <a:cubicBezTo>
                    <a:pt x="4033" y="317"/>
                    <a:pt x="4033" y="316"/>
                    <a:pt x="4033" y="314"/>
                  </a:cubicBezTo>
                  <a:lnTo>
                    <a:pt x="4029" y="294"/>
                  </a:lnTo>
                  <a:lnTo>
                    <a:pt x="4029" y="294"/>
                  </a:lnTo>
                  <a:lnTo>
                    <a:pt x="4033" y="286"/>
                  </a:lnTo>
                  <a:close/>
                  <a:moveTo>
                    <a:pt x="4486" y="320"/>
                  </a:moveTo>
                  <a:cubicBezTo>
                    <a:pt x="4481" y="320"/>
                    <a:pt x="4458" y="320"/>
                    <a:pt x="4458" y="326"/>
                  </a:cubicBezTo>
                  <a:cubicBezTo>
                    <a:pt x="4458" y="326"/>
                    <a:pt x="4481" y="326"/>
                    <a:pt x="4486" y="320"/>
                  </a:cubicBezTo>
                  <a:close/>
                  <a:moveTo>
                    <a:pt x="4189" y="326"/>
                  </a:moveTo>
                  <a:cubicBezTo>
                    <a:pt x="4189" y="326"/>
                    <a:pt x="4189" y="331"/>
                    <a:pt x="4189" y="331"/>
                  </a:cubicBezTo>
                  <a:lnTo>
                    <a:pt x="4184" y="331"/>
                  </a:lnTo>
                  <a:cubicBezTo>
                    <a:pt x="4184" y="328"/>
                    <a:pt x="4184" y="328"/>
                    <a:pt x="4185" y="328"/>
                  </a:cubicBezTo>
                  <a:cubicBezTo>
                    <a:pt x="4185" y="328"/>
                    <a:pt x="4187" y="328"/>
                    <a:pt x="4189" y="326"/>
                  </a:cubicBezTo>
                  <a:close/>
                  <a:moveTo>
                    <a:pt x="2269" y="337"/>
                  </a:moveTo>
                  <a:cubicBezTo>
                    <a:pt x="2274" y="337"/>
                    <a:pt x="2278" y="338"/>
                    <a:pt x="2283" y="338"/>
                  </a:cubicBezTo>
                  <a:lnTo>
                    <a:pt x="2283" y="338"/>
                  </a:lnTo>
                  <a:cubicBezTo>
                    <a:pt x="2281" y="337"/>
                    <a:pt x="2276" y="337"/>
                    <a:pt x="2269" y="337"/>
                  </a:cubicBezTo>
                  <a:close/>
                  <a:moveTo>
                    <a:pt x="4293" y="337"/>
                  </a:moveTo>
                  <a:cubicBezTo>
                    <a:pt x="4294" y="337"/>
                    <a:pt x="4294" y="338"/>
                    <a:pt x="4297" y="338"/>
                  </a:cubicBezTo>
                  <a:cubicBezTo>
                    <a:pt x="4299" y="338"/>
                    <a:pt x="4302" y="338"/>
                    <a:pt x="4307" y="337"/>
                  </a:cubicBezTo>
                  <a:cubicBezTo>
                    <a:pt x="4303" y="337"/>
                    <a:pt x="4298" y="337"/>
                    <a:pt x="4293" y="337"/>
                  </a:cubicBezTo>
                  <a:close/>
                  <a:moveTo>
                    <a:pt x="3708" y="348"/>
                  </a:moveTo>
                  <a:cubicBezTo>
                    <a:pt x="3708" y="348"/>
                    <a:pt x="3708" y="348"/>
                    <a:pt x="3708" y="348"/>
                  </a:cubicBezTo>
                  <a:cubicBezTo>
                    <a:pt x="3708" y="348"/>
                    <a:pt x="3708" y="348"/>
                    <a:pt x="3708" y="348"/>
                  </a:cubicBezTo>
                  <a:close/>
                  <a:moveTo>
                    <a:pt x="4167" y="348"/>
                  </a:moveTo>
                  <a:cubicBezTo>
                    <a:pt x="4167" y="348"/>
                    <a:pt x="4161" y="354"/>
                    <a:pt x="4167" y="354"/>
                  </a:cubicBezTo>
                  <a:lnTo>
                    <a:pt x="4167" y="348"/>
                  </a:lnTo>
                  <a:close/>
                  <a:moveTo>
                    <a:pt x="3618" y="370"/>
                  </a:moveTo>
                  <a:cubicBezTo>
                    <a:pt x="3619" y="372"/>
                    <a:pt x="3620" y="374"/>
                    <a:pt x="3621" y="374"/>
                  </a:cubicBezTo>
                  <a:lnTo>
                    <a:pt x="3621" y="374"/>
                  </a:lnTo>
                  <a:cubicBezTo>
                    <a:pt x="3621" y="373"/>
                    <a:pt x="3618" y="370"/>
                    <a:pt x="3618" y="370"/>
                  </a:cubicBezTo>
                  <a:close/>
                  <a:moveTo>
                    <a:pt x="4055" y="376"/>
                  </a:moveTo>
                  <a:cubicBezTo>
                    <a:pt x="4055" y="378"/>
                    <a:pt x="4055" y="380"/>
                    <a:pt x="4055" y="382"/>
                  </a:cubicBezTo>
                  <a:cubicBezTo>
                    <a:pt x="4055" y="382"/>
                    <a:pt x="4056" y="383"/>
                    <a:pt x="4057" y="383"/>
                  </a:cubicBezTo>
                  <a:cubicBezTo>
                    <a:pt x="4058" y="383"/>
                    <a:pt x="4058" y="382"/>
                    <a:pt x="4055" y="376"/>
                  </a:cubicBezTo>
                  <a:close/>
                  <a:moveTo>
                    <a:pt x="4229" y="392"/>
                  </a:moveTo>
                  <a:cubicBezTo>
                    <a:pt x="4227" y="393"/>
                    <a:pt x="4226" y="393"/>
                    <a:pt x="4223" y="393"/>
                  </a:cubicBezTo>
                  <a:lnTo>
                    <a:pt x="4229" y="393"/>
                  </a:lnTo>
                  <a:cubicBezTo>
                    <a:pt x="4229" y="393"/>
                    <a:pt x="4229" y="392"/>
                    <a:pt x="4229" y="392"/>
                  </a:cubicBezTo>
                  <a:close/>
                  <a:moveTo>
                    <a:pt x="3725" y="404"/>
                  </a:moveTo>
                  <a:cubicBezTo>
                    <a:pt x="3725" y="410"/>
                    <a:pt x="3730" y="410"/>
                    <a:pt x="3730" y="415"/>
                  </a:cubicBezTo>
                  <a:lnTo>
                    <a:pt x="3725" y="415"/>
                  </a:lnTo>
                  <a:cubicBezTo>
                    <a:pt x="3725" y="410"/>
                    <a:pt x="3725" y="404"/>
                    <a:pt x="3725" y="404"/>
                  </a:cubicBezTo>
                  <a:close/>
                  <a:moveTo>
                    <a:pt x="3688" y="417"/>
                  </a:moveTo>
                  <a:lnTo>
                    <a:pt x="3688" y="417"/>
                  </a:lnTo>
                  <a:cubicBezTo>
                    <a:pt x="3687" y="419"/>
                    <a:pt x="3687" y="420"/>
                    <a:pt x="3686" y="421"/>
                  </a:cubicBezTo>
                  <a:lnTo>
                    <a:pt x="3686" y="421"/>
                  </a:lnTo>
                  <a:cubicBezTo>
                    <a:pt x="3687" y="420"/>
                    <a:pt x="3688" y="421"/>
                    <a:pt x="3688" y="417"/>
                  </a:cubicBezTo>
                  <a:close/>
                  <a:moveTo>
                    <a:pt x="3799" y="414"/>
                  </a:moveTo>
                  <a:lnTo>
                    <a:pt x="3799" y="414"/>
                  </a:lnTo>
                  <a:cubicBezTo>
                    <a:pt x="3798" y="414"/>
                    <a:pt x="3798" y="415"/>
                    <a:pt x="3797" y="415"/>
                  </a:cubicBezTo>
                  <a:cubicBezTo>
                    <a:pt x="3797" y="419"/>
                    <a:pt x="3800" y="420"/>
                    <a:pt x="3802" y="422"/>
                  </a:cubicBezTo>
                  <a:lnTo>
                    <a:pt x="3802" y="422"/>
                  </a:lnTo>
                  <a:lnTo>
                    <a:pt x="3799" y="414"/>
                  </a:lnTo>
                  <a:close/>
                  <a:moveTo>
                    <a:pt x="3686" y="421"/>
                  </a:moveTo>
                  <a:lnTo>
                    <a:pt x="3686" y="421"/>
                  </a:lnTo>
                  <a:cubicBezTo>
                    <a:pt x="3686" y="422"/>
                    <a:pt x="3685" y="423"/>
                    <a:pt x="3685" y="426"/>
                  </a:cubicBezTo>
                  <a:cubicBezTo>
                    <a:pt x="3685" y="425"/>
                    <a:pt x="3686" y="423"/>
                    <a:pt x="3686" y="421"/>
                  </a:cubicBezTo>
                  <a:close/>
                  <a:moveTo>
                    <a:pt x="3802" y="422"/>
                  </a:moveTo>
                  <a:lnTo>
                    <a:pt x="3803" y="426"/>
                  </a:lnTo>
                  <a:cubicBezTo>
                    <a:pt x="3803" y="425"/>
                    <a:pt x="3802" y="423"/>
                    <a:pt x="3802" y="422"/>
                  </a:cubicBezTo>
                  <a:close/>
                  <a:moveTo>
                    <a:pt x="3810" y="424"/>
                  </a:moveTo>
                  <a:cubicBezTo>
                    <a:pt x="3810" y="424"/>
                    <a:pt x="3809" y="425"/>
                    <a:pt x="3809" y="426"/>
                  </a:cubicBezTo>
                  <a:cubicBezTo>
                    <a:pt x="3809" y="426"/>
                    <a:pt x="3810" y="426"/>
                    <a:pt x="3810" y="424"/>
                  </a:cubicBezTo>
                  <a:close/>
                  <a:moveTo>
                    <a:pt x="4554" y="432"/>
                  </a:moveTo>
                  <a:cubicBezTo>
                    <a:pt x="4559" y="432"/>
                    <a:pt x="4548" y="438"/>
                    <a:pt x="4542" y="438"/>
                  </a:cubicBezTo>
                  <a:cubicBezTo>
                    <a:pt x="4528" y="440"/>
                    <a:pt x="4530" y="440"/>
                    <a:pt x="4534" y="440"/>
                  </a:cubicBezTo>
                  <a:cubicBezTo>
                    <a:pt x="4538" y="440"/>
                    <a:pt x="4545" y="440"/>
                    <a:pt x="4542" y="443"/>
                  </a:cubicBezTo>
                  <a:cubicBezTo>
                    <a:pt x="4548" y="443"/>
                    <a:pt x="4554" y="443"/>
                    <a:pt x="4554" y="438"/>
                  </a:cubicBezTo>
                  <a:lnTo>
                    <a:pt x="4554" y="438"/>
                  </a:lnTo>
                  <a:cubicBezTo>
                    <a:pt x="4554" y="438"/>
                    <a:pt x="4549" y="440"/>
                    <a:pt x="4547" y="440"/>
                  </a:cubicBezTo>
                  <a:cubicBezTo>
                    <a:pt x="4546" y="440"/>
                    <a:pt x="4546" y="439"/>
                    <a:pt x="4548" y="438"/>
                  </a:cubicBezTo>
                  <a:cubicBezTo>
                    <a:pt x="4554" y="438"/>
                    <a:pt x="4559" y="438"/>
                    <a:pt x="4565" y="432"/>
                  </a:cubicBezTo>
                  <a:close/>
                  <a:moveTo>
                    <a:pt x="1490" y="443"/>
                  </a:moveTo>
                  <a:cubicBezTo>
                    <a:pt x="1490" y="443"/>
                    <a:pt x="1490" y="443"/>
                    <a:pt x="1490" y="443"/>
                  </a:cubicBezTo>
                  <a:cubicBezTo>
                    <a:pt x="1490" y="443"/>
                    <a:pt x="1490" y="443"/>
                    <a:pt x="1490" y="443"/>
                  </a:cubicBezTo>
                  <a:close/>
                  <a:moveTo>
                    <a:pt x="4542" y="443"/>
                  </a:moveTo>
                  <a:cubicBezTo>
                    <a:pt x="4537" y="443"/>
                    <a:pt x="4526" y="449"/>
                    <a:pt x="4526" y="449"/>
                  </a:cubicBezTo>
                  <a:cubicBezTo>
                    <a:pt x="4537" y="449"/>
                    <a:pt x="4542" y="443"/>
                    <a:pt x="4542" y="443"/>
                  </a:cubicBezTo>
                  <a:close/>
                  <a:moveTo>
                    <a:pt x="4514" y="454"/>
                  </a:moveTo>
                  <a:cubicBezTo>
                    <a:pt x="4511" y="456"/>
                    <a:pt x="4511" y="457"/>
                    <a:pt x="4512" y="457"/>
                  </a:cubicBezTo>
                  <a:cubicBezTo>
                    <a:pt x="4514" y="457"/>
                    <a:pt x="4522" y="454"/>
                    <a:pt x="4514" y="454"/>
                  </a:cubicBezTo>
                  <a:close/>
                  <a:moveTo>
                    <a:pt x="4531" y="460"/>
                  </a:moveTo>
                  <a:cubicBezTo>
                    <a:pt x="4527" y="460"/>
                    <a:pt x="4527" y="460"/>
                    <a:pt x="4527" y="460"/>
                  </a:cubicBezTo>
                  <a:lnTo>
                    <a:pt x="4527" y="460"/>
                  </a:lnTo>
                  <a:cubicBezTo>
                    <a:pt x="4528" y="460"/>
                    <a:pt x="4529" y="460"/>
                    <a:pt x="4531" y="460"/>
                  </a:cubicBezTo>
                  <a:close/>
                  <a:moveTo>
                    <a:pt x="4527" y="461"/>
                  </a:moveTo>
                  <a:cubicBezTo>
                    <a:pt x="4526" y="462"/>
                    <a:pt x="4526" y="462"/>
                    <a:pt x="4524" y="463"/>
                  </a:cubicBezTo>
                  <a:lnTo>
                    <a:pt x="4524" y="463"/>
                  </a:lnTo>
                  <a:cubicBezTo>
                    <a:pt x="4522" y="463"/>
                    <a:pt x="4521" y="463"/>
                    <a:pt x="4527" y="461"/>
                  </a:cubicBezTo>
                  <a:close/>
                  <a:moveTo>
                    <a:pt x="4546" y="463"/>
                  </a:moveTo>
                  <a:cubicBezTo>
                    <a:pt x="4546" y="463"/>
                    <a:pt x="4544" y="464"/>
                    <a:pt x="4537" y="466"/>
                  </a:cubicBezTo>
                  <a:cubicBezTo>
                    <a:pt x="4541" y="465"/>
                    <a:pt x="4544" y="464"/>
                    <a:pt x="4546" y="463"/>
                  </a:cubicBezTo>
                  <a:close/>
                  <a:moveTo>
                    <a:pt x="4542" y="466"/>
                  </a:moveTo>
                  <a:cubicBezTo>
                    <a:pt x="4546" y="469"/>
                    <a:pt x="4547" y="471"/>
                    <a:pt x="4548" y="471"/>
                  </a:cubicBezTo>
                  <a:lnTo>
                    <a:pt x="4548" y="471"/>
                  </a:lnTo>
                  <a:cubicBezTo>
                    <a:pt x="4542" y="471"/>
                    <a:pt x="4535" y="469"/>
                    <a:pt x="4542" y="466"/>
                  </a:cubicBezTo>
                  <a:close/>
                  <a:moveTo>
                    <a:pt x="4554" y="471"/>
                  </a:moveTo>
                  <a:cubicBezTo>
                    <a:pt x="4555" y="471"/>
                    <a:pt x="4557" y="471"/>
                    <a:pt x="4557" y="471"/>
                  </a:cubicBezTo>
                  <a:lnTo>
                    <a:pt x="4557" y="471"/>
                  </a:lnTo>
                  <a:cubicBezTo>
                    <a:pt x="4558" y="471"/>
                    <a:pt x="4559" y="471"/>
                    <a:pt x="4559" y="471"/>
                  </a:cubicBezTo>
                  <a:close/>
                  <a:moveTo>
                    <a:pt x="4557" y="471"/>
                  </a:moveTo>
                  <a:lnTo>
                    <a:pt x="4557" y="471"/>
                  </a:lnTo>
                  <a:cubicBezTo>
                    <a:pt x="4556" y="472"/>
                    <a:pt x="4554" y="472"/>
                    <a:pt x="4553" y="473"/>
                  </a:cubicBezTo>
                  <a:lnTo>
                    <a:pt x="4553" y="473"/>
                  </a:lnTo>
                  <a:cubicBezTo>
                    <a:pt x="4556" y="472"/>
                    <a:pt x="4559" y="472"/>
                    <a:pt x="4557" y="471"/>
                  </a:cubicBezTo>
                  <a:close/>
                  <a:moveTo>
                    <a:pt x="4514" y="488"/>
                  </a:moveTo>
                  <a:cubicBezTo>
                    <a:pt x="4514" y="491"/>
                    <a:pt x="4510" y="493"/>
                    <a:pt x="4506" y="493"/>
                  </a:cubicBezTo>
                  <a:lnTo>
                    <a:pt x="4506" y="493"/>
                  </a:lnTo>
                  <a:cubicBezTo>
                    <a:pt x="4510" y="492"/>
                    <a:pt x="4514" y="488"/>
                    <a:pt x="4514" y="488"/>
                  </a:cubicBezTo>
                  <a:close/>
                  <a:moveTo>
                    <a:pt x="1165" y="527"/>
                  </a:moveTo>
                  <a:lnTo>
                    <a:pt x="1165" y="527"/>
                  </a:lnTo>
                  <a:cubicBezTo>
                    <a:pt x="1162" y="530"/>
                    <a:pt x="1160" y="533"/>
                    <a:pt x="1160" y="533"/>
                  </a:cubicBezTo>
                  <a:cubicBezTo>
                    <a:pt x="1154" y="538"/>
                    <a:pt x="1154" y="538"/>
                    <a:pt x="1154" y="538"/>
                  </a:cubicBezTo>
                  <a:cubicBezTo>
                    <a:pt x="1154" y="533"/>
                    <a:pt x="1160" y="527"/>
                    <a:pt x="1165" y="527"/>
                  </a:cubicBezTo>
                  <a:close/>
                  <a:moveTo>
                    <a:pt x="1114" y="548"/>
                  </a:moveTo>
                  <a:cubicBezTo>
                    <a:pt x="1113" y="548"/>
                    <a:pt x="1111" y="549"/>
                    <a:pt x="1109" y="550"/>
                  </a:cubicBezTo>
                  <a:lnTo>
                    <a:pt x="1114" y="548"/>
                  </a:lnTo>
                  <a:close/>
                  <a:moveTo>
                    <a:pt x="4585" y="545"/>
                  </a:moveTo>
                  <a:cubicBezTo>
                    <a:pt x="4588" y="546"/>
                    <a:pt x="4591" y="548"/>
                    <a:pt x="4593" y="550"/>
                  </a:cubicBezTo>
                  <a:cubicBezTo>
                    <a:pt x="4590" y="547"/>
                    <a:pt x="4587" y="545"/>
                    <a:pt x="4585" y="545"/>
                  </a:cubicBezTo>
                  <a:close/>
                  <a:moveTo>
                    <a:pt x="1126" y="544"/>
                  </a:moveTo>
                  <a:lnTo>
                    <a:pt x="1114" y="548"/>
                  </a:lnTo>
                  <a:lnTo>
                    <a:pt x="1114" y="548"/>
                  </a:lnTo>
                  <a:cubicBezTo>
                    <a:pt x="1114" y="548"/>
                    <a:pt x="1114" y="548"/>
                    <a:pt x="1114" y="548"/>
                  </a:cubicBezTo>
                  <a:lnTo>
                    <a:pt x="1114" y="548"/>
                  </a:lnTo>
                  <a:cubicBezTo>
                    <a:pt x="1118" y="548"/>
                    <a:pt x="1114" y="556"/>
                    <a:pt x="1109" y="561"/>
                  </a:cubicBezTo>
                  <a:lnTo>
                    <a:pt x="1109" y="561"/>
                  </a:lnTo>
                  <a:cubicBezTo>
                    <a:pt x="1118" y="555"/>
                    <a:pt x="1124" y="550"/>
                    <a:pt x="1126" y="544"/>
                  </a:cubicBezTo>
                  <a:close/>
                  <a:moveTo>
                    <a:pt x="4481" y="555"/>
                  </a:moveTo>
                  <a:cubicBezTo>
                    <a:pt x="4492" y="555"/>
                    <a:pt x="4492" y="555"/>
                    <a:pt x="4503" y="561"/>
                  </a:cubicBezTo>
                  <a:lnTo>
                    <a:pt x="4492" y="555"/>
                  </a:lnTo>
                  <a:close/>
                  <a:moveTo>
                    <a:pt x="4492" y="555"/>
                  </a:moveTo>
                  <a:lnTo>
                    <a:pt x="4509" y="561"/>
                  </a:lnTo>
                  <a:cubicBezTo>
                    <a:pt x="4509" y="555"/>
                    <a:pt x="4503" y="555"/>
                    <a:pt x="4503" y="555"/>
                  </a:cubicBezTo>
                  <a:close/>
                  <a:moveTo>
                    <a:pt x="1109" y="561"/>
                  </a:moveTo>
                  <a:lnTo>
                    <a:pt x="1109" y="561"/>
                  </a:lnTo>
                  <a:cubicBezTo>
                    <a:pt x="1106" y="563"/>
                    <a:pt x="1101" y="565"/>
                    <a:pt x="1097" y="568"/>
                  </a:cubicBezTo>
                  <a:lnTo>
                    <a:pt x="1097" y="568"/>
                  </a:lnTo>
                  <a:cubicBezTo>
                    <a:pt x="1101" y="566"/>
                    <a:pt x="1105" y="564"/>
                    <a:pt x="1109" y="561"/>
                  </a:cubicBezTo>
                  <a:cubicBezTo>
                    <a:pt x="1109" y="561"/>
                    <a:pt x="1109" y="561"/>
                    <a:pt x="1109" y="561"/>
                  </a:cubicBezTo>
                  <a:close/>
                  <a:moveTo>
                    <a:pt x="4507" y="573"/>
                  </a:moveTo>
                  <a:cubicBezTo>
                    <a:pt x="4513" y="573"/>
                    <a:pt x="4520" y="575"/>
                    <a:pt x="4520" y="578"/>
                  </a:cubicBezTo>
                  <a:cubicBezTo>
                    <a:pt x="4514" y="575"/>
                    <a:pt x="4510" y="573"/>
                    <a:pt x="4507" y="573"/>
                  </a:cubicBezTo>
                  <a:close/>
                  <a:moveTo>
                    <a:pt x="3893" y="583"/>
                  </a:moveTo>
                  <a:cubicBezTo>
                    <a:pt x="3893" y="583"/>
                    <a:pt x="3893" y="583"/>
                    <a:pt x="3893" y="583"/>
                  </a:cubicBezTo>
                  <a:lnTo>
                    <a:pt x="3893" y="583"/>
                  </a:lnTo>
                  <a:close/>
                  <a:moveTo>
                    <a:pt x="3893" y="583"/>
                  </a:moveTo>
                  <a:cubicBezTo>
                    <a:pt x="3893" y="583"/>
                    <a:pt x="3893" y="583"/>
                    <a:pt x="3893" y="583"/>
                  </a:cubicBezTo>
                  <a:lnTo>
                    <a:pt x="3893" y="583"/>
                  </a:lnTo>
                  <a:close/>
                  <a:moveTo>
                    <a:pt x="3893" y="583"/>
                  </a:moveTo>
                  <a:cubicBezTo>
                    <a:pt x="3893" y="583"/>
                    <a:pt x="3893" y="583"/>
                    <a:pt x="3893" y="583"/>
                  </a:cubicBezTo>
                  <a:lnTo>
                    <a:pt x="3893" y="583"/>
                  </a:lnTo>
                  <a:close/>
                  <a:moveTo>
                    <a:pt x="3893" y="583"/>
                  </a:moveTo>
                  <a:cubicBezTo>
                    <a:pt x="3893" y="583"/>
                    <a:pt x="3893" y="583"/>
                    <a:pt x="3893" y="583"/>
                  </a:cubicBezTo>
                  <a:lnTo>
                    <a:pt x="3893" y="583"/>
                  </a:lnTo>
                  <a:close/>
                  <a:moveTo>
                    <a:pt x="4083" y="589"/>
                  </a:moveTo>
                  <a:cubicBezTo>
                    <a:pt x="4083" y="589"/>
                    <a:pt x="4083" y="589"/>
                    <a:pt x="4083" y="589"/>
                  </a:cubicBezTo>
                  <a:cubicBezTo>
                    <a:pt x="4083" y="589"/>
                    <a:pt x="4083" y="589"/>
                    <a:pt x="4083" y="589"/>
                  </a:cubicBezTo>
                  <a:close/>
                  <a:moveTo>
                    <a:pt x="4497" y="592"/>
                  </a:moveTo>
                  <a:cubicBezTo>
                    <a:pt x="4497" y="592"/>
                    <a:pt x="4498" y="592"/>
                    <a:pt x="4500" y="593"/>
                  </a:cubicBezTo>
                  <a:lnTo>
                    <a:pt x="4500" y="593"/>
                  </a:lnTo>
                  <a:cubicBezTo>
                    <a:pt x="4499" y="592"/>
                    <a:pt x="4497" y="592"/>
                    <a:pt x="4497" y="592"/>
                  </a:cubicBezTo>
                  <a:close/>
                  <a:moveTo>
                    <a:pt x="3904" y="594"/>
                  </a:moveTo>
                  <a:cubicBezTo>
                    <a:pt x="3904" y="594"/>
                    <a:pt x="3904" y="594"/>
                    <a:pt x="3904" y="594"/>
                  </a:cubicBezTo>
                  <a:cubicBezTo>
                    <a:pt x="3904" y="594"/>
                    <a:pt x="3904" y="594"/>
                    <a:pt x="3904" y="594"/>
                  </a:cubicBezTo>
                  <a:close/>
                  <a:moveTo>
                    <a:pt x="4178" y="594"/>
                  </a:moveTo>
                  <a:cubicBezTo>
                    <a:pt x="4178" y="594"/>
                    <a:pt x="4178" y="594"/>
                    <a:pt x="4178" y="594"/>
                  </a:cubicBezTo>
                  <a:cubicBezTo>
                    <a:pt x="4178" y="594"/>
                    <a:pt x="4178" y="594"/>
                    <a:pt x="4178" y="594"/>
                  </a:cubicBezTo>
                  <a:close/>
                  <a:moveTo>
                    <a:pt x="4189" y="594"/>
                  </a:moveTo>
                  <a:cubicBezTo>
                    <a:pt x="4189" y="594"/>
                    <a:pt x="4189" y="594"/>
                    <a:pt x="4189" y="594"/>
                  </a:cubicBezTo>
                  <a:cubicBezTo>
                    <a:pt x="4189" y="594"/>
                    <a:pt x="4189" y="594"/>
                    <a:pt x="4189" y="594"/>
                  </a:cubicBezTo>
                  <a:close/>
                  <a:moveTo>
                    <a:pt x="3904" y="594"/>
                  </a:moveTo>
                  <a:cubicBezTo>
                    <a:pt x="3904" y="594"/>
                    <a:pt x="3904" y="594"/>
                    <a:pt x="3904" y="594"/>
                  </a:cubicBezTo>
                  <a:cubicBezTo>
                    <a:pt x="3904" y="594"/>
                    <a:pt x="3904" y="594"/>
                    <a:pt x="3904" y="594"/>
                  </a:cubicBezTo>
                  <a:close/>
                  <a:moveTo>
                    <a:pt x="4178" y="594"/>
                  </a:moveTo>
                  <a:cubicBezTo>
                    <a:pt x="4178" y="594"/>
                    <a:pt x="4178" y="594"/>
                    <a:pt x="4178" y="594"/>
                  </a:cubicBezTo>
                  <a:cubicBezTo>
                    <a:pt x="4178" y="594"/>
                    <a:pt x="4178" y="594"/>
                    <a:pt x="4178" y="594"/>
                  </a:cubicBezTo>
                  <a:close/>
                  <a:moveTo>
                    <a:pt x="4189" y="594"/>
                  </a:moveTo>
                  <a:cubicBezTo>
                    <a:pt x="4189" y="594"/>
                    <a:pt x="4189" y="594"/>
                    <a:pt x="4189" y="594"/>
                  </a:cubicBezTo>
                  <a:cubicBezTo>
                    <a:pt x="4189" y="594"/>
                    <a:pt x="4189" y="594"/>
                    <a:pt x="4189" y="594"/>
                  </a:cubicBezTo>
                  <a:close/>
                  <a:moveTo>
                    <a:pt x="3904" y="594"/>
                  </a:moveTo>
                  <a:cubicBezTo>
                    <a:pt x="3904" y="594"/>
                    <a:pt x="3904" y="594"/>
                    <a:pt x="3904" y="594"/>
                  </a:cubicBezTo>
                  <a:cubicBezTo>
                    <a:pt x="3904" y="594"/>
                    <a:pt x="3904" y="594"/>
                    <a:pt x="3904" y="594"/>
                  </a:cubicBezTo>
                  <a:close/>
                  <a:moveTo>
                    <a:pt x="4178" y="594"/>
                  </a:moveTo>
                  <a:cubicBezTo>
                    <a:pt x="4178" y="594"/>
                    <a:pt x="4178" y="594"/>
                    <a:pt x="4178" y="594"/>
                  </a:cubicBezTo>
                  <a:cubicBezTo>
                    <a:pt x="4178" y="594"/>
                    <a:pt x="4178" y="594"/>
                    <a:pt x="4178" y="594"/>
                  </a:cubicBezTo>
                  <a:close/>
                  <a:moveTo>
                    <a:pt x="4189" y="594"/>
                  </a:moveTo>
                  <a:cubicBezTo>
                    <a:pt x="4189" y="594"/>
                    <a:pt x="4189" y="594"/>
                    <a:pt x="4189" y="594"/>
                  </a:cubicBezTo>
                  <a:cubicBezTo>
                    <a:pt x="4189" y="594"/>
                    <a:pt x="4189" y="594"/>
                    <a:pt x="4189" y="594"/>
                  </a:cubicBezTo>
                  <a:close/>
                  <a:moveTo>
                    <a:pt x="3904" y="594"/>
                  </a:moveTo>
                  <a:cubicBezTo>
                    <a:pt x="3904" y="594"/>
                    <a:pt x="3904" y="594"/>
                    <a:pt x="3904" y="594"/>
                  </a:cubicBezTo>
                  <a:cubicBezTo>
                    <a:pt x="3904" y="594"/>
                    <a:pt x="3904" y="594"/>
                    <a:pt x="3904" y="594"/>
                  </a:cubicBezTo>
                  <a:close/>
                  <a:moveTo>
                    <a:pt x="4178" y="594"/>
                  </a:moveTo>
                  <a:cubicBezTo>
                    <a:pt x="4178" y="594"/>
                    <a:pt x="4178" y="594"/>
                    <a:pt x="4178" y="594"/>
                  </a:cubicBezTo>
                  <a:cubicBezTo>
                    <a:pt x="4178" y="594"/>
                    <a:pt x="4178" y="594"/>
                    <a:pt x="4178" y="594"/>
                  </a:cubicBezTo>
                  <a:close/>
                  <a:moveTo>
                    <a:pt x="4189" y="594"/>
                  </a:moveTo>
                  <a:cubicBezTo>
                    <a:pt x="4189" y="594"/>
                    <a:pt x="4189" y="594"/>
                    <a:pt x="4189" y="594"/>
                  </a:cubicBezTo>
                  <a:cubicBezTo>
                    <a:pt x="4189" y="594"/>
                    <a:pt x="4189" y="594"/>
                    <a:pt x="4189" y="594"/>
                  </a:cubicBezTo>
                  <a:close/>
                  <a:moveTo>
                    <a:pt x="3904" y="594"/>
                  </a:moveTo>
                  <a:cubicBezTo>
                    <a:pt x="3904" y="594"/>
                    <a:pt x="3904" y="594"/>
                    <a:pt x="3904" y="594"/>
                  </a:cubicBezTo>
                  <a:cubicBezTo>
                    <a:pt x="3904" y="594"/>
                    <a:pt x="3904" y="594"/>
                    <a:pt x="3904" y="594"/>
                  </a:cubicBezTo>
                  <a:close/>
                  <a:moveTo>
                    <a:pt x="4178" y="594"/>
                  </a:moveTo>
                  <a:cubicBezTo>
                    <a:pt x="4178" y="594"/>
                    <a:pt x="4178" y="594"/>
                    <a:pt x="4178" y="594"/>
                  </a:cubicBezTo>
                  <a:cubicBezTo>
                    <a:pt x="4178" y="594"/>
                    <a:pt x="4178" y="594"/>
                    <a:pt x="4178" y="594"/>
                  </a:cubicBezTo>
                  <a:close/>
                  <a:moveTo>
                    <a:pt x="3904" y="594"/>
                  </a:moveTo>
                  <a:cubicBezTo>
                    <a:pt x="3904" y="594"/>
                    <a:pt x="3904" y="594"/>
                    <a:pt x="3904" y="594"/>
                  </a:cubicBezTo>
                  <a:cubicBezTo>
                    <a:pt x="3904" y="594"/>
                    <a:pt x="3904" y="594"/>
                    <a:pt x="3904" y="594"/>
                  </a:cubicBezTo>
                  <a:close/>
                  <a:moveTo>
                    <a:pt x="4178" y="594"/>
                  </a:moveTo>
                  <a:cubicBezTo>
                    <a:pt x="4178" y="594"/>
                    <a:pt x="4178" y="594"/>
                    <a:pt x="4178" y="594"/>
                  </a:cubicBezTo>
                  <a:cubicBezTo>
                    <a:pt x="4178" y="594"/>
                    <a:pt x="4178" y="594"/>
                    <a:pt x="4178" y="594"/>
                  </a:cubicBezTo>
                  <a:close/>
                  <a:moveTo>
                    <a:pt x="4178" y="594"/>
                  </a:moveTo>
                  <a:cubicBezTo>
                    <a:pt x="4178" y="594"/>
                    <a:pt x="4178" y="594"/>
                    <a:pt x="4178" y="594"/>
                  </a:cubicBezTo>
                  <a:cubicBezTo>
                    <a:pt x="4178" y="594"/>
                    <a:pt x="4178" y="594"/>
                    <a:pt x="4178" y="594"/>
                  </a:cubicBezTo>
                  <a:close/>
                  <a:moveTo>
                    <a:pt x="1176" y="594"/>
                  </a:moveTo>
                  <a:lnTo>
                    <a:pt x="1176" y="594"/>
                  </a:lnTo>
                  <a:cubicBezTo>
                    <a:pt x="1174" y="596"/>
                    <a:pt x="1172" y="597"/>
                    <a:pt x="1171" y="597"/>
                  </a:cubicBezTo>
                  <a:lnTo>
                    <a:pt x="1171" y="597"/>
                  </a:lnTo>
                  <a:cubicBezTo>
                    <a:pt x="1172" y="596"/>
                    <a:pt x="1173" y="594"/>
                    <a:pt x="1176" y="594"/>
                  </a:cubicBezTo>
                  <a:close/>
                  <a:moveTo>
                    <a:pt x="4223" y="594"/>
                  </a:moveTo>
                  <a:cubicBezTo>
                    <a:pt x="4223" y="597"/>
                    <a:pt x="4223" y="599"/>
                    <a:pt x="4222" y="599"/>
                  </a:cubicBezTo>
                  <a:cubicBezTo>
                    <a:pt x="4222" y="599"/>
                    <a:pt x="4220" y="597"/>
                    <a:pt x="4217" y="594"/>
                  </a:cubicBezTo>
                  <a:close/>
                  <a:moveTo>
                    <a:pt x="4597" y="600"/>
                  </a:moveTo>
                  <a:cubicBezTo>
                    <a:pt x="4602" y="600"/>
                    <a:pt x="4600" y="601"/>
                    <a:pt x="4603" y="604"/>
                  </a:cubicBezTo>
                  <a:lnTo>
                    <a:pt x="4603" y="604"/>
                  </a:lnTo>
                  <a:cubicBezTo>
                    <a:pt x="4599" y="603"/>
                    <a:pt x="4592" y="600"/>
                    <a:pt x="4597" y="600"/>
                  </a:cubicBezTo>
                  <a:close/>
                  <a:moveTo>
                    <a:pt x="4604" y="605"/>
                  </a:moveTo>
                  <a:cubicBezTo>
                    <a:pt x="4604" y="605"/>
                    <a:pt x="4604" y="605"/>
                    <a:pt x="4604" y="606"/>
                  </a:cubicBezTo>
                  <a:cubicBezTo>
                    <a:pt x="4605" y="606"/>
                    <a:pt x="4605" y="605"/>
                    <a:pt x="4604" y="605"/>
                  </a:cubicBezTo>
                  <a:close/>
                  <a:moveTo>
                    <a:pt x="3842" y="606"/>
                  </a:moveTo>
                  <a:cubicBezTo>
                    <a:pt x="3842" y="606"/>
                    <a:pt x="3842" y="606"/>
                    <a:pt x="3842" y="606"/>
                  </a:cubicBezTo>
                  <a:cubicBezTo>
                    <a:pt x="3842" y="606"/>
                    <a:pt x="3842" y="606"/>
                    <a:pt x="3842" y="606"/>
                  </a:cubicBezTo>
                  <a:close/>
                  <a:moveTo>
                    <a:pt x="4503" y="606"/>
                  </a:moveTo>
                  <a:lnTo>
                    <a:pt x="4503" y="606"/>
                  </a:lnTo>
                  <a:cubicBezTo>
                    <a:pt x="4503" y="606"/>
                    <a:pt x="4526" y="606"/>
                    <a:pt x="4526" y="611"/>
                  </a:cubicBezTo>
                  <a:cubicBezTo>
                    <a:pt x="4520" y="611"/>
                    <a:pt x="4514" y="611"/>
                    <a:pt x="4503" y="606"/>
                  </a:cubicBezTo>
                  <a:close/>
                  <a:moveTo>
                    <a:pt x="4587" y="606"/>
                  </a:moveTo>
                  <a:lnTo>
                    <a:pt x="4587" y="606"/>
                  </a:lnTo>
                  <a:cubicBezTo>
                    <a:pt x="4593" y="606"/>
                    <a:pt x="4598" y="611"/>
                    <a:pt x="4598" y="611"/>
                  </a:cubicBezTo>
                  <a:cubicBezTo>
                    <a:pt x="4610" y="611"/>
                    <a:pt x="4598" y="606"/>
                    <a:pt x="4587" y="606"/>
                  </a:cubicBezTo>
                  <a:close/>
                  <a:moveTo>
                    <a:pt x="3797" y="617"/>
                  </a:moveTo>
                  <a:cubicBezTo>
                    <a:pt x="3797" y="617"/>
                    <a:pt x="3797" y="617"/>
                    <a:pt x="3797" y="617"/>
                  </a:cubicBezTo>
                  <a:cubicBezTo>
                    <a:pt x="3797" y="617"/>
                    <a:pt x="3797" y="617"/>
                    <a:pt x="3797" y="617"/>
                  </a:cubicBezTo>
                  <a:close/>
                  <a:moveTo>
                    <a:pt x="3797" y="617"/>
                  </a:moveTo>
                  <a:cubicBezTo>
                    <a:pt x="3797" y="617"/>
                    <a:pt x="3797" y="617"/>
                    <a:pt x="3797" y="617"/>
                  </a:cubicBezTo>
                  <a:cubicBezTo>
                    <a:pt x="3797" y="617"/>
                    <a:pt x="3797" y="617"/>
                    <a:pt x="3797" y="617"/>
                  </a:cubicBezTo>
                  <a:close/>
                  <a:moveTo>
                    <a:pt x="1158" y="620"/>
                  </a:moveTo>
                  <a:cubicBezTo>
                    <a:pt x="1156" y="621"/>
                    <a:pt x="1154" y="622"/>
                    <a:pt x="1154" y="622"/>
                  </a:cubicBezTo>
                  <a:cubicBezTo>
                    <a:pt x="1154" y="622"/>
                    <a:pt x="1157" y="622"/>
                    <a:pt x="1158" y="620"/>
                  </a:cubicBezTo>
                  <a:close/>
                  <a:moveTo>
                    <a:pt x="4223" y="617"/>
                  </a:moveTo>
                  <a:cubicBezTo>
                    <a:pt x="4223" y="617"/>
                    <a:pt x="4223" y="622"/>
                    <a:pt x="4223" y="622"/>
                  </a:cubicBezTo>
                  <a:lnTo>
                    <a:pt x="4212" y="622"/>
                  </a:lnTo>
                  <a:cubicBezTo>
                    <a:pt x="4212" y="622"/>
                    <a:pt x="4217" y="617"/>
                    <a:pt x="4217" y="617"/>
                  </a:cubicBezTo>
                  <a:close/>
                  <a:moveTo>
                    <a:pt x="1804" y="622"/>
                  </a:moveTo>
                  <a:cubicBezTo>
                    <a:pt x="1804" y="622"/>
                    <a:pt x="1804" y="622"/>
                    <a:pt x="1804" y="622"/>
                  </a:cubicBezTo>
                  <a:cubicBezTo>
                    <a:pt x="1804" y="622"/>
                    <a:pt x="1804" y="622"/>
                    <a:pt x="1804" y="622"/>
                  </a:cubicBezTo>
                  <a:close/>
                  <a:moveTo>
                    <a:pt x="1921" y="622"/>
                  </a:moveTo>
                  <a:cubicBezTo>
                    <a:pt x="1921" y="622"/>
                    <a:pt x="1921" y="622"/>
                    <a:pt x="1921" y="622"/>
                  </a:cubicBezTo>
                  <a:cubicBezTo>
                    <a:pt x="1921" y="622"/>
                    <a:pt x="1921" y="622"/>
                    <a:pt x="1921" y="622"/>
                  </a:cubicBezTo>
                  <a:close/>
                  <a:moveTo>
                    <a:pt x="1927" y="622"/>
                  </a:moveTo>
                  <a:cubicBezTo>
                    <a:pt x="1927" y="622"/>
                    <a:pt x="1927" y="622"/>
                    <a:pt x="1927" y="622"/>
                  </a:cubicBezTo>
                  <a:cubicBezTo>
                    <a:pt x="1927" y="622"/>
                    <a:pt x="1927" y="622"/>
                    <a:pt x="1927" y="622"/>
                  </a:cubicBezTo>
                  <a:close/>
                  <a:moveTo>
                    <a:pt x="1955" y="622"/>
                  </a:moveTo>
                  <a:cubicBezTo>
                    <a:pt x="1955" y="622"/>
                    <a:pt x="1955" y="622"/>
                    <a:pt x="1955" y="622"/>
                  </a:cubicBezTo>
                  <a:lnTo>
                    <a:pt x="1955" y="622"/>
                  </a:lnTo>
                  <a:close/>
                  <a:moveTo>
                    <a:pt x="1804" y="622"/>
                  </a:moveTo>
                  <a:cubicBezTo>
                    <a:pt x="1804" y="622"/>
                    <a:pt x="1804" y="622"/>
                    <a:pt x="1804" y="622"/>
                  </a:cubicBezTo>
                  <a:cubicBezTo>
                    <a:pt x="1804" y="622"/>
                    <a:pt x="1804" y="622"/>
                    <a:pt x="1804" y="622"/>
                  </a:cubicBezTo>
                  <a:close/>
                  <a:moveTo>
                    <a:pt x="1921" y="622"/>
                  </a:moveTo>
                  <a:cubicBezTo>
                    <a:pt x="1921" y="622"/>
                    <a:pt x="1921" y="622"/>
                    <a:pt x="1921" y="622"/>
                  </a:cubicBezTo>
                  <a:cubicBezTo>
                    <a:pt x="1921" y="622"/>
                    <a:pt x="1921" y="622"/>
                    <a:pt x="1921" y="622"/>
                  </a:cubicBezTo>
                  <a:close/>
                  <a:moveTo>
                    <a:pt x="1927" y="622"/>
                  </a:moveTo>
                  <a:cubicBezTo>
                    <a:pt x="1927" y="622"/>
                    <a:pt x="1927" y="622"/>
                    <a:pt x="1927" y="622"/>
                  </a:cubicBezTo>
                  <a:cubicBezTo>
                    <a:pt x="1927" y="622"/>
                    <a:pt x="1927" y="622"/>
                    <a:pt x="1927" y="622"/>
                  </a:cubicBezTo>
                  <a:close/>
                  <a:moveTo>
                    <a:pt x="1955" y="622"/>
                  </a:moveTo>
                  <a:cubicBezTo>
                    <a:pt x="1955" y="622"/>
                    <a:pt x="1955" y="622"/>
                    <a:pt x="1955" y="622"/>
                  </a:cubicBezTo>
                  <a:lnTo>
                    <a:pt x="1955" y="622"/>
                  </a:lnTo>
                  <a:close/>
                  <a:moveTo>
                    <a:pt x="1776" y="617"/>
                  </a:moveTo>
                  <a:lnTo>
                    <a:pt x="1776" y="617"/>
                  </a:lnTo>
                  <a:cubicBezTo>
                    <a:pt x="1776" y="617"/>
                    <a:pt x="1778" y="619"/>
                    <a:pt x="1780" y="624"/>
                  </a:cubicBezTo>
                  <a:lnTo>
                    <a:pt x="1780" y="624"/>
                  </a:lnTo>
                  <a:cubicBezTo>
                    <a:pt x="1780" y="620"/>
                    <a:pt x="1778" y="617"/>
                    <a:pt x="1776" y="617"/>
                  </a:cubicBezTo>
                  <a:close/>
                  <a:moveTo>
                    <a:pt x="1759" y="628"/>
                  </a:moveTo>
                  <a:cubicBezTo>
                    <a:pt x="1759" y="628"/>
                    <a:pt x="1759" y="628"/>
                    <a:pt x="1759" y="628"/>
                  </a:cubicBezTo>
                  <a:cubicBezTo>
                    <a:pt x="1759" y="628"/>
                    <a:pt x="1759" y="628"/>
                    <a:pt x="1759" y="628"/>
                  </a:cubicBezTo>
                  <a:close/>
                  <a:moveTo>
                    <a:pt x="1866" y="626"/>
                  </a:moveTo>
                  <a:cubicBezTo>
                    <a:pt x="1866" y="626"/>
                    <a:pt x="1865" y="627"/>
                    <a:pt x="1865" y="628"/>
                  </a:cubicBezTo>
                  <a:lnTo>
                    <a:pt x="1870" y="633"/>
                  </a:lnTo>
                  <a:lnTo>
                    <a:pt x="1870" y="633"/>
                  </a:lnTo>
                  <a:cubicBezTo>
                    <a:pt x="1869" y="628"/>
                    <a:pt x="1867" y="626"/>
                    <a:pt x="1866" y="626"/>
                  </a:cubicBezTo>
                  <a:close/>
                  <a:moveTo>
                    <a:pt x="4099" y="617"/>
                  </a:moveTo>
                  <a:cubicBezTo>
                    <a:pt x="4101" y="624"/>
                    <a:pt x="4103" y="631"/>
                    <a:pt x="4100" y="634"/>
                  </a:cubicBezTo>
                  <a:cubicBezTo>
                    <a:pt x="4100" y="628"/>
                    <a:pt x="4095" y="618"/>
                    <a:pt x="4099" y="617"/>
                  </a:cubicBezTo>
                  <a:close/>
                  <a:moveTo>
                    <a:pt x="1870" y="633"/>
                  </a:moveTo>
                  <a:lnTo>
                    <a:pt x="1870" y="633"/>
                  </a:lnTo>
                  <a:cubicBezTo>
                    <a:pt x="1870" y="633"/>
                    <a:pt x="1870" y="634"/>
                    <a:pt x="1870" y="634"/>
                  </a:cubicBezTo>
                  <a:lnTo>
                    <a:pt x="1870" y="634"/>
                  </a:lnTo>
                  <a:cubicBezTo>
                    <a:pt x="1871" y="634"/>
                    <a:pt x="1871" y="634"/>
                    <a:pt x="1871" y="634"/>
                  </a:cubicBezTo>
                  <a:lnTo>
                    <a:pt x="1870" y="633"/>
                  </a:lnTo>
                  <a:close/>
                  <a:moveTo>
                    <a:pt x="796" y="634"/>
                  </a:moveTo>
                  <a:cubicBezTo>
                    <a:pt x="797" y="634"/>
                    <a:pt x="799" y="634"/>
                    <a:pt x="800" y="634"/>
                  </a:cubicBezTo>
                  <a:lnTo>
                    <a:pt x="800" y="634"/>
                  </a:lnTo>
                  <a:cubicBezTo>
                    <a:pt x="800" y="634"/>
                    <a:pt x="801" y="634"/>
                    <a:pt x="801" y="634"/>
                  </a:cubicBezTo>
                  <a:close/>
                  <a:moveTo>
                    <a:pt x="1167" y="637"/>
                  </a:moveTo>
                  <a:cubicBezTo>
                    <a:pt x="1165" y="638"/>
                    <a:pt x="1162" y="638"/>
                    <a:pt x="1160" y="639"/>
                  </a:cubicBezTo>
                  <a:lnTo>
                    <a:pt x="1165" y="639"/>
                  </a:lnTo>
                  <a:cubicBezTo>
                    <a:pt x="1166" y="639"/>
                    <a:pt x="1166" y="638"/>
                    <a:pt x="1167" y="637"/>
                  </a:cubicBezTo>
                  <a:close/>
                  <a:moveTo>
                    <a:pt x="4326" y="637"/>
                  </a:moveTo>
                  <a:lnTo>
                    <a:pt x="4326" y="637"/>
                  </a:lnTo>
                  <a:cubicBezTo>
                    <a:pt x="4328" y="638"/>
                    <a:pt x="4330" y="639"/>
                    <a:pt x="4330" y="639"/>
                  </a:cubicBezTo>
                  <a:cubicBezTo>
                    <a:pt x="4340" y="639"/>
                    <a:pt x="4331" y="637"/>
                    <a:pt x="4326" y="637"/>
                  </a:cubicBezTo>
                  <a:close/>
                  <a:moveTo>
                    <a:pt x="1731" y="639"/>
                  </a:moveTo>
                  <a:cubicBezTo>
                    <a:pt x="1731" y="639"/>
                    <a:pt x="1731" y="639"/>
                    <a:pt x="1731" y="639"/>
                  </a:cubicBezTo>
                  <a:cubicBezTo>
                    <a:pt x="1731" y="639"/>
                    <a:pt x="1731" y="639"/>
                    <a:pt x="1731" y="639"/>
                  </a:cubicBezTo>
                  <a:close/>
                  <a:moveTo>
                    <a:pt x="1882" y="639"/>
                  </a:moveTo>
                  <a:cubicBezTo>
                    <a:pt x="1882" y="639"/>
                    <a:pt x="1882" y="639"/>
                    <a:pt x="1882" y="639"/>
                  </a:cubicBezTo>
                  <a:cubicBezTo>
                    <a:pt x="1882" y="639"/>
                    <a:pt x="1882" y="639"/>
                    <a:pt x="1882" y="639"/>
                  </a:cubicBezTo>
                  <a:close/>
                  <a:moveTo>
                    <a:pt x="1893" y="639"/>
                  </a:moveTo>
                  <a:cubicBezTo>
                    <a:pt x="1893" y="639"/>
                    <a:pt x="1893" y="639"/>
                    <a:pt x="1893" y="639"/>
                  </a:cubicBezTo>
                  <a:lnTo>
                    <a:pt x="1893" y="639"/>
                  </a:lnTo>
                  <a:close/>
                  <a:moveTo>
                    <a:pt x="3764" y="639"/>
                  </a:moveTo>
                  <a:cubicBezTo>
                    <a:pt x="3764" y="639"/>
                    <a:pt x="3764" y="639"/>
                    <a:pt x="3764" y="639"/>
                  </a:cubicBezTo>
                  <a:cubicBezTo>
                    <a:pt x="3764" y="639"/>
                    <a:pt x="3764" y="639"/>
                    <a:pt x="3764" y="639"/>
                  </a:cubicBezTo>
                  <a:close/>
                  <a:moveTo>
                    <a:pt x="4475" y="643"/>
                  </a:moveTo>
                  <a:cubicBezTo>
                    <a:pt x="4477" y="644"/>
                    <a:pt x="4479" y="644"/>
                    <a:pt x="4481" y="645"/>
                  </a:cubicBezTo>
                  <a:cubicBezTo>
                    <a:pt x="4479" y="645"/>
                    <a:pt x="4477" y="644"/>
                    <a:pt x="4475" y="643"/>
                  </a:cubicBezTo>
                  <a:close/>
                  <a:moveTo>
                    <a:pt x="3680" y="645"/>
                  </a:moveTo>
                  <a:cubicBezTo>
                    <a:pt x="3680" y="645"/>
                    <a:pt x="3680" y="645"/>
                    <a:pt x="3680" y="645"/>
                  </a:cubicBezTo>
                  <a:cubicBezTo>
                    <a:pt x="3680" y="645"/>
                    <a:pt x="3680" y="645"/>
                    <a:pt x="3680" y="645"/>
                  </a:cubicBezTo>
                  <a:close/>
                  <a:moveTo>
                    <a:pt x="3680" y="645"/>
                  </a:moveTo>
                  <a:cubicBezTo>
                    <a:pt x="3680" y="645"/>
                    <a:pt x="3680" y="645"/>
                    <a:pt x="3680" y="645"/>
                  </a:cubicBezTo>
                  <a:cubicBezTo>
                    <a:pt x="3680" y="645"/>
                    <a:pt x="3680" y="645"/>
                    <a:pt x="3680" y="645"/>
                  </a:cubicBezTo>
                  <a:close/>
                  <a:moveTo>
                    <a:pt x="3680" y="645"/>
                  </a:moveTo>
                  <a:cubicBezTo>
                    <a:pt x="3680" y="645"/>
                    <a:pt x="3680" y="645"/>
                    <a:pt x="3680" y="645"/>
                  </a:cubicBezTo>
                  <a:cubicBezTo>
                    <a:pt x="3680" y="645"/>
                    <a:pt x="3680" y="645"/>
                    <a:pt x="3680" y="645"/>
                  </a:cubicBezTo>
                  <a:close/>
                  <a:moveTo>
                    <a:pt x="3758" y="645"/>
                  </a:moveTo>
                  <a:cubicBezTo>
                    <a:pt x="3758" y="645"/>
                    <a:pt x="3758" y="648"/>
                    <a:pt x="3761" y="650"/>
                  </a:cubicBezTo>
                  <a:lnTo>
                    <a:pt x="3761" y="650"/>
                  </a:lnTo>
                  <a:cubicBezTo>
                    <a:pt x="3761" y="648"/>
                    <a:pt x="3760" y="647"/>
                    <a:pt x="3758" y="645"/>
                  </a:cubicBezTo>
                  <a:close/>
                  <a:moveTo>
                    <a:pt x="4588" y="648"/>
                  </a:moveTo>
                  <a:cubicBezTo>
                    <a:pt x="4588" y="648"/>
                    <a:pt x="4590" y="649"/>
                    <a:pt x="4592" y="650"/>
                  </a:cubicBezTo>
                  <a:lnTo>
                    <a:pt x="4592" y="650"/>
                  </a:lnTo>
                  <a:cubicBezTo>
                    <a:pt x="4590" y="650"/>
                    <a:pt x="4589" y="649"/>
                    <a:pt x="4588" y="648"/>
                  </a:cubicBezTo>
                  <a:close/>
                  <a:moveTo>
                    <a:pt x="1714" y="645"/>
                  </a:moveTo>
                  <a:cubicBezTo>
                    <a:pt x="1714" y="645"/>
                    <a:pt x="1708" y="645"/>
                    <a:pt x="1714" y="650"/>
                  </a:cubicBezTo>
                  <a:cubicBezTo>
                    <a:pt x="1714" y="648"/>
                    <a:pt x="1714" y="647"/>
                    <a:pt x="1714" y="645"/>
                  </a:cubicBezTo>
                  <a:close/>
                  <a:moveTo>
                    <a:pt x="4184" y="645"/>
                  </a:moveTo>
                  <a:cubicBezTo>
                    <a:pt x="4184" y="650"/>
                    <a:pt x="4189" y="645"/>
                    <a:pt x="4189" y="656"/>
                  </a:cubicBezTo>
                  <a:cubicBezTo>
                    <a:pt x="4189" y="650"/>
                    <a:pt x="4189" y="650"/>
                    <a:pt x="4184" y="645"/>
                  </a:cubicBezTo>
                  <a:close/>
                  <a:moveTo>
                    <a:pt x="4464" y="650"/>
                  </a:moveTo>
                  <a:lnTo>
                    <a:pt x="4464" y="650"/>
                  </a:lnTo>
                  <a:cubicBezTo>
                    <a:pt x="4470" y="650"/>
                    <a:pt x="4475" y="656"/>
                    <a:pt x="4475" y="656"/>
                  </a:cubicBezTo>
                  <a:lnTo>
                    <a:pt x="4464" y="650"/>
                  </a:lnTo>
                  <a:close/>
                  <a:moveTo>
                    <a:pt x="4195" y="656"/>
                  </a:moveTo>
                  <a:cubicBezTo>
                    <a:pt x="4195" y="657"/>
                    <a:pt x="4196" y="658"/>
                    <a:pt x="4198" y="659"/>
                  </a:cubicBezTo>
                  <a:lnTo>
                    <a:pt x="4198" y="659"/>
                  </a:lnTo>
                  <a:lnTo>
                    <a:pt x="4195" y="656"/>
                  </a:lnTo>
                  <a:close/>
                  <a:moveTo>
                    <a:pt x="1188" y="656"/>
                  </a:moveTo>
                  <a:cubicBezTo>
                    <a:pt x="1188" y="658"/>
                    <a:pt x="1188" y="659"/>
                    <a:pt x="1190" y="660"/>
                  </a:cubicBezTo>
                  <a:lnTo>
                    <a:pt x="1190" y="660"/>
                  </a:lnTo>
                  <a:cubicBezTo>
                    <a:pt x="1190" y="658"/>
                    <a:pt x="1188" y="656"/>
                    <a:pt x="1188" y="656"/>
                  </a:cubicBezTo>
                  <a:close/>
                  <a:moveTo>
                    <a:pt x="1182" y="656"/>
                  </a:moveTo>
                  <a:cubicBezTo>
                    <a:pt x="1176" y="662"/>
                    <a:pt x="1188" y="662"/>
                    <a:pt x="1188" y="662"/>
                  </a:cubicBezTo>
                  <a:lnTo>
                    <a:pt x="1182" y="656"/>
                  </a:lnTo>
                  <a:close/>
                  <a:moveTo>
                    <a:pt x="1501" y="662"/>
                  </a:moveTo>
                  <a:cubicBezTo>
                    <a:pt x="1501" y="662"/>
                    <a:pt x="1501" y="662"/>
                    <a:pt x="1501" y="662"/>
                  </a:cubicBezTo>
                  <a:lnTo>
                    <a:pt x="1501" y="662"/>
                  </a:lnTo>
                  <a:close/>
                  <a:moveTo>
                    <a:pt x="1703" y="662"/>
                  </a:moveTo>
                  <a:cubicBezTo>
                    <a:pt x="1703" y="662"/>
                    <a:pt x="1703" y="662"/>
                    <a:pt x="1703" y="662"/>
                  </a:cubicBezTo>
                  <a:cubicBezTo>
                    <a:pt x="1703" y="662"/>
                    <a:pt x="1703" y="662"/>
                    <a:pt x="1703" y="662"/>
                  </a:cubicBezTo>
                  <a:close/>
                  <a:moveTo>
                    <a:pt x="2039" y="662"/>
                  </a:moveTo>
                  <a:cubicBezTo>
                    <a:pt x="2039" y="662"/>
                    <a:pt x="2039" y="662"/>
                    <a:pt x="2039" y="662"/>
                  </a:cubicBezTo>
                  <a:cubicBezTo>
                    <a:pt x="2039" y="662"/>
                    <a:pt x="2039" y="662"/>
                    <a:pt x="2039" y="662"/>
                  </a:cubicBezTo>
                  <a:close/>
                  <a:moveTo>
                    <a:pt x="3461" y="662"/>
                  </a:moveTo>
                  <a:cubicBezTo>
                    <a:pt x="3461" y="662"/>
                    <a:pt x="3461" y="662"/>
                    <a:pt x="3461" y="662"/>
                  </a:cubicBezTo>
                  <a:lnTo>
                    <a:pt x="3461" y="662"/>
                  </a:lnTo>
                  <a:close/>
                  <a:moveTo>
                    <a:pt x="3663" y="656"/>
                  </a:moveTo>
                  <a:lnTo>
                    <a:pt x="3663" y="656"/>
                  </a:lnTo>
                  <a:cubicBezTo>
                    <a:pt x="3663" y="656"/>
                    <a:pt x="3664" y="660"/>
                    <a:pt x="3665" y="665"/>
                  </a:cubicBezTo>
                  <a:lnTo>
                    <a:pt x="3665" y="665"/>
                  </a:lnTo>
                  <a:cubicBezTo>
                    <a:pt x="3666" y="663"/>
                    <a:pt x="3666" y="662"/>
                    <a:pt x="3663" y="656"/>
                  </a:cubicBezTo>
                  <a:close/>
                  <a:moveTo>
                    <a:pt x="1969" y="658"/>
                  </a:moveTo>
                  <a:cubicBezTo>
                    <a:pt x="1970" y="658"/>
                    <a:pt x="1971" y="659"/>
                    <a:pt x="1972" y="662"/>
                  </a:cubicBezTo>
                  <a:cubicBezTo>
                    <a:pt x="1972" y="667"/>
                    <a:pt x="1967" y="667"/>
                    <a:pt x="1966" y="667"/>
                  </a:cubicBezTo>
                  <a:lnTo>
                    <a:pt x="1966" y="667"/>
                  </a:lnTo>
                  <a:cubicBezTo>
                    <a:pt x="1967" y="663"/>
                    <a:pt x="1967" y="658"/>
                    <a:pt x="1969" y="658"/>
                  </a:cubicBezTo>
                  <a:close/>
                  <a:moveTo>
                    <a:pt x="1608" y="662"/>
                  </a:moveTo>
                  <a:cubicBezTo>
                    <a:pt x="1608" y="662"/>
                    <a:pt x="1608" y="662"/>
                    <a:pt x="1602" y="667"/>
                  </a:cubicBezTo>
                  <a:lnTo>
                    <a:pt x="1607" y="667"/>
                  </a:lnTo>
                  <a:cubicBezTo>
                    <a:pt x="1607" y="665"/>
                    <a:pt x="1608" y="663"/>
                    <a:pt x="1608" y="662"/>
                  </a:cubicBezTo>
                  <a:close/>
                  <a:moveTo>
                    <a:pt x="1938" y="652"/>
                  </a:moveTo>
                  <a:cubicBezTo>
                    <a:pt x="1940" y="659"/>
                    <a:pt x="1941" y="665"/>
                    <a:pt x="1938" y="667"/>
                  </a:cubicBezTo>
                  <a:cubicBezTo>
                    <a:pt x="1938" y="663"/>
                    <a:pt x="1935" y="656"/>
                    <a:pt x="1936" y="653"/>
                  </a:cubicBezTo>
                  <a:lnTo>
                    <a:pt x="1936" y="653"/>
                  </a:lnTo>
                  <a:cubicBezTo>
                    <a:pt x="1936" y="653"/>
                    <a:pt x="1936" y="653"/>
                    <a:pt x="1936" y="653"/>
                  </a:cubicBezTo>
                  <a:cubicBezTo>
                    <a:pt x="1937" y="653"/>
                    <a:pt x="1938" y="652"/>
                    <a:pt x="1938" y="652"/>
                  </a:cubicBezTo>
                  <a:close/>
                  <a:moveTo>
                    <a:pt x="1613" y="667"/>
                  </a:moveTo>
                  <a:cubicBezTo>
                    <a:pt x="1613" y="667"/>
                    <a:pt x="1613" y="667"/>
                    <a:pt x="1613" y="667"/>
                  </a:cubicBezTo>
                  <a:lnTo>
                    <a:pt x="1613" y="667"/>
                  </a:lnTo>
                  <a:close/>
                  <a:moveTo>
                    <a:pt x="2044" y="667"/>
                  </a:moveTo>
                  <a:lnTo>
                    <a:pt x="2044" y="667"/>
                  </a:lnTo>
                  <a:cubicBezTo>
                    <a:pt x="2043" y="669"/>
                    <a:pt x="2042" y="671"/>
                    <a:pt x="2041" y="672"/>
                  </a:cubicBezTo>
                  <a:lnTo>
                    <a:pt x="2041" y="672"/>
                  </a:lnTo>
                  <a:cubicBezTo>
                    <a:pt x="2042" y="672"/>
                    <a:pt x="2043" y="671"/>
                    <a:pt x="2044" y="667"/>
                  </a:cubicBezTo>
                  <a:close/>
                  <a:moveTo>
                    <a:pt x="1955" y="656"/>
                  </a:moveTo>
                  <a:cubicBezTo>
                    <a:pt x="1951" y="663"/>
                    <a:pt x="1952" y="670"/>
                    <a:pt x="1953" y="676"/>
                  </a:cubicBezTo>
                  <a:lnTo>
                    <a:pt x="1953" y="676"/>
                  </a:lnTo>
                  <a:cubicBezTo>
                    <a:pt x="1953" y="675"/>
                    <a:pt x="1951" y="675"/>
                    <a:pt x="1949" y="673"/>
                  </a:cubicBezTo>
                  <a:cubicBezTo>
                    <a:pt x="1949" y="662"/>
                    <a:pt x="1949" y="662"/>
                    <a:pt x="1955" y="656"/>
                  </a:cubicBezTo>
                  <a:close/>
                  <a:moveTo>
                    <a:pt x="2039" y="662"/>
                  </a:moveTo>
                  <a:cubicBezTo>
                    <a:pt x="2039" y="673"/>
                    <a:pt x="2039" y="678"/>
                    <a:pt x="2039" y="678"/>
                  </a:cubicBezTo>
                  <a:cubicBezTo>
                    <a:pt x="2039" y="678"/>
                    <a:pt x="2039" y="676"/>
                    <a:pt x="2041" y="672"/>
                  </a:cubicBezTo>
                  <a:lnTo>
                    <a:pt x="2041" y="672"/>
                  </a:lnTo>
                  <a:cubicBezTo>
                    <a:pt x="2041" y="672"/>
                    <a:pt x="2041" y="672"/>
                    <a:pt x="2041" y="672"/>
                  </a:cubicBezTo>
                  <a:cubicBezTo>
                    <a:pt x="2039" y="672"/>
                    <a:pt x="2039" y="665"/>
                    <a:pt x="2039" y="662"/>
                  </a:cubicBezTo>
                  <a:close/>
                  <a:moveTo>
                    <a:pt x="1607" y="667"/>
                  </a:moveTo>
                  <a:lnTo>
                    <a:pt x="1607" y="667"/>
                  </a:lnTo>
                  <a:cubicBezTo>
                    <a:pt x="1605" y="672"/>
                    <a:pt x="1603" y="677"/>
                    <a:pt x="1603" y="683"/>
                  </a:cubicBezTo>
                  <a:lnTo>
                    <a:pt x="1603" y="683"/>
                  </a:lnTo>
                  <a:cubicBezTo>
                    <a:pt x="1604" y="680"/>
                    <a:pt x="1605" y="675"/>
                    <a:pt x="1608" y="667"/>
                  </a:cubicBezTo>
                  <a:close/>
                  <a:moveTo>
                    <a:pt x="2035" y="647"/>
                  </a:moveTo>
                  <a:cubicBezTo>
                    <a:pt x="2033" y="647"/>
                    <a:pt x="2032" y="662"/>
                    <a:pt x="2028" y="662"/>
                  </a:cubicBezTo>
                  <a:cubicBezTo>
                    <a:pt x="2028" y="667"/>
                    <a:pt x="2028" y="667"/>
                    <a:pt x="2028" y="673"/>
                  </a:cubicBezTo>
                  <a:cubicBezTo>
                    <a:pt x="2032" y="673"/>
                    <a:pt x="2029" y="660"/>
                    <a:pt x="2032" y="660"/>
                  </a:cubicBezTo>
                  <a:lnTo>
                    <a:pt x="2032" y="660"/>
                  </a:lnTo>
                  <a:cubicBezTo>
                    <a:pt x="2032" y="660"/>
                    <a:pt x="2032" y="661"/>
                    <a:pt x="2033" y="662"/>
                  </a:cubicBezTo>
                  <a:cubicBezTo>
                    <a:pt x="2033" y="667"/>
                    <a:pt x="2033" y="678"/>
                    <a:pt x="2033" y="684"/>
                  </a:cubicBezTo>
                  <a:cubicBezTo>
                    <a:pt x="2033" y="678"/>
                    <a:pt x="2039" y="667"/>
                    <a:pt x="2039" y="662"/>
                  </a:cubicBezTo>
                  <a:lnTo>
                    <a:pt x="2039" y="656"/>
                  </a:lnTo>
                  <a:cubicBezTo>
                    <a:pt x="2037" y="650"/>
                    <a:pt x="2036" y="647"/>
                    <a:pt x="2035" y="647"/>
                  </a:cubicBezTo>
                  <a:close/>
                  <a:moveTo>
                    <a:pt x="3949" y="673"/>
                  </a:moveTo>
                  <a:lnTo>
                    <a:pt x="3949" y="684"/>
                  </a:lnTo>
                  <a:lnTo>
                    <a:pt x="3954" y="678"/>
                  </a:lnTo>
                  <a:lnTo>
                    <a:pt x="3949" y="673"/>
                  </a:lnTo>
                  <a:close/>
                  <a:moveTo>
                    <a:pt x="1972" y="684"/>
                  </a:moveTo>
                  <a:lnTo>
                    <a:pt x="1977" y="690"/>
                  </a:lnTo>
                  <a:lnTo>
                    <a:pt x="1977" y="684"/>
                  </a:lnTo>
                  <a:close/>
                  <a:moveTo>
                    <a:pt x="1861" y="687"/>
                  </a:moveTo>
                  <a:cubicBezTo>
                    <a:pt x="1862" y="687"/>
                    <a:pt x="1863" y="687"/>
                    <a:pt x="1865" y="690"/>
                  </a:cubicBezTo>
                  <a:cubicBezTo>
                    <a:pt x="1860" y="690"/>
                    <a:pt x="1864" y="690"/>
                    <a:pt x="1861" y="694"/>
                  </a:cubicBezTo>
                  <a:lnTo>
                    <a:pt x="1861" y="694"/>
                  </a:lnTo>
                  <a:cubicBezTo>
                    <a:pt x="1860" y="690"/>
                    <a:pt x="1859" y="687"/>
                    <a:pt x="1861" y="687"/>
                  </a:cubicBezTo>
                  <a:close/>
                  <a:moveTo>
                    <a:pt x="1994" y="695"/>
                  </a:moveTo>
                  <a:cubicBezTo>
                    <a:pt x="1994" y="695"/>
                    <a:pt x="1994" y="695"/>
                    <a:pt x="1994" y="695"/>
                  </a:cubicBezTo>
                  <a:cubicBezTo>
                    <a:pt x="1994" y="695"/>
                    <a:pt x="1994" y="695"/>
                    <a:pt x="1994" y="695"/>
                  </a:cubicBezTo>
                  <a:close/>
                  <a:moveTo>
                    <a:pt x="2000" y="684"/>
                  </a:moveTo>
                  <a:cubicBezTo>
                    <a:pt x="2000" y="690"/>
                    <a:pt x="2000" y="684"/>
                    <a:pt x="2000" y="695"/>
                  </a:cubicBezTo>
                  <a:cubicBezTo>
                    <a:pt x="2005" y="690"/>
                    <a:pt x="2000" y="690"/>
                    <a:pt x="2000" y="684"/>
                  </a:cubicBezTo>
                  <a:close/>
                  <a:moveTo>
                    <a:pt x="4223" y="701"/>
                  </a:moveTo>
                  <a:lnTo>
                    <a:pt x="4223" y="701"/>
                  </a:lnTo>
                  <a:cubicBezTo>
                    <a:pt x="4220" y="701"/>
                    <a:pt x="4222" y="703"/>
                    <a:pt x="4225" y="703"/>
                  </a:cubicBezTo>
                  <a:lnTo>
                    <a:pt x="4225" y="703"/>
                  </a:lnTo>
                  <a:cubicBezTo>
                    <a:pt x="4223" y="702"/>
                    <a:pt x="4221" y="701"/>
                    <a:pt x="4223" y="701"/>
                  </a:cubicBezTo>
                  <a:close/>
                  <a:moveTo>
                    <a:pt x="1305" y="706"/>
                  </a:moveTo>
                  <a:cubicBezTo>
                    <a:pt x="1305" y="706"/>
                    <a:pt x="1305" y="706"/>
                    <a:pt x="1305" y="706"/>
                  </a:cubicBezTo>
                  <a:cubicBezTo>
                    <a:pt x="1305" y="706"/>
                    <a:pt x="1305" y="706"/>
                    <a:pt x="1305" y="706"/>
                  </a:cubicBezTo>
                  <a:close/>
                  <a:moveTo>
                    <a:pt x="3204" y="706"/>
                  </a:moveTo>
                  <a:cubicBezTo>
                    <a:pt x="3204" y="706"/>
                    <a:pt x="3204" y="706"/>
                    <a:pt x="3204" y="706"/>
                  </a:cubicBezTo>
                  <a:lnTo>
                    <a:pt x="3204" y="706"/>
                  </a:lnTo>
                  <a:close/>
                  <a:moveTo>
                    <a:pt x="1305" y="706"/>
                  </a:moveTo>
                  <a:cubicBezTo>
                    <a:pt x="1305" y="706"/>
                    <a:pt x="1305" y="706"/>
                    <a:pt x="1305" y="706"/>
                  </a:cubicBezTo>
                  <a:cubicBezTo>
                    <a:pt x="1305" y="706"/>
                    <a:pt x="1305" y="706"/>
                    <a:pt x="1305" y="706"/>
                  </a:cubicBezTo>
                  <a:close/>
                  <a:moveTo>
                    <a:pt x="3204" y="706"/>
                  </a:moveTo>
                  <a:cubicBezTo>
                    <a:pt x="3204" y="706"/>
                    <a:pt x="3204" y="706"/>
                    <a:pt x="3204" y="706"/>
                  </a:cubicBezTo>
                  <a:lnTo>
                    <a:pt x="3204" y="706"/>
                  </a:lnTo>
                  <a:close/>
                  <a:moveTo>
                    <a:pt x="3204" y="706"/>
                  </a:moveTo>
                  <a:cubicBezTo>
                    <a:pt x="3204" y="706"/>
                    <a:pt x="3204" y="706"/>
                    <a:pt x="3204" y="706"/>
                  </a:cubicBezTo>
                  <a:lnTo>
                    <a:pt x="3204" y="706"/>
                  </a:lnTo>
                  <a:close/>
                  <a:moveTo>
                    <a:pt x="3204" y="706"/>
                  </a:moveTo>
                  <a:cubicBezTo>
                    <a:pt x="3204" y="706"/>
                    <a:pt x="3204" y="706"/>
                    <a:pt x="3204" y="706"/>
                  </a:cubicBezTo>
                  <a:lnTo>
                    <a:pt x="3204" y="706"/>
                  </a:lnTo>
                  <a:close/>
                  <a:moveTo>
                    <a:pt x="3204" y="706"/>
                  </a:moveTo>
                  <a:cubicBezTo>
                    <a:pt x="3204" y="706"/>
                    <a:pt x="3204" y="706"/>
                    <a:pt x="3204" y="706"/>
                  </a:cubicBezTo>
                  <a:lnTo>
                    <a:pt x="3204" y="706"/>
                  </a:lnTo>
                  <a:close/>
                  <a:moveTo>
                    <a:pt x="3204" y="706"/>
                  </a:moveTo>
                  <a:cubicBezTo>
                    <a:pt x="3204" y="706"/>
                    <a:pt x="3204" y="706"/>
                    <a:pt x="3204" y="706"/>
                  </a:cubicBezTo>
                  <a:lnTo>
                    <a:pt x="3204" y="706"/>
                  </a:lnTo>
                  <a:close/>
                  <a:moveTo>
                    <a:pt x="3204" y="706"/>
                  </a:moveTo>
                  <a:cubicBezTo>
                    <a:pt x="3204" y="706"/>
                    <a:pt x="3204" y="706"/>
                    <a:pt x="3204" y="706"/>
                  </a:cubicBezTo>
                  <a:lnTo>
                    <a:pt x="3204" y="706"/>
                  </a:lnTo>
                  <a:close/>
                  <a:moveTo>
                    <a:pt x="3204" y="706"/>
                  </a:moveTo>
                  <a:cubicBezTo>
                    <a:pt x="3204" y="706"/>
                    <a:pt x="3204" y="706"/>
                    <a:pt x="3204" y="706"/>
                  </a:cubicBezTo>
                  <a:lnTo>
                    <a:pt x="3204" y="706"/>
                  </a:lnTo>
                  <a:close/>
                  <a:moveTo>
                    <a:pt x="3204" y="706"/>
                  </a:moveTo>
                  <a:cubicBezTo>
                    <a:pt x="3204" y="706"/>
                    <a:pt x="3204" y="706"/>
                    <a:pt x="3204" y="706"/>
                  </a:cubicBezTo>
                  <a:lnTo>
                    <a:pt x="3204" y="706"/>
                  </a:lnTo>
                  <a:close/>
                  <a:moveTo>
                    <a:pt x="3204" y="706"/>
                  </a:moveTo>
                  <a:cubicBezTo>
                    <a:pt x="3204" y="706"/>
                    <a:pt x="3204" y="706"/>
                    <a:pt x="3204" y="706"/>
                  </a:cubicBezTo>
                  <a:lnTo>
                    <a:pt x="3204" y="706"/>
                  </a:lnTo>
                  <a:close/>
                  <a:moveTo>
                    <a:pt x="3204" y="706"/>
                  </a:moveTo>
                  <a:cubicBezTo>
                    <a:pt x="3204" y="706"/>
                    <a:pt x="3204" y="706"/>
                    <a:pt x="3204" y="706"/>
                  </a:cubicBezTo>
                  <a:lnTo>
                    <a:pt x="3204" y="706"/>
                  </a:lnTo>
                  <a:close/>
                  <a:moveTo>
                    <a:pt x="3204" y="706"/>
                  </a:moveTo>
                  <a:cubicBezTo>
                    <a:pt x="3204" y="706"/>
                    <a:pt x="3204" y="706"/>
                    <a:pt x="3204" y="706"/>
                  </a:cubicBezTo>
                  <a:lnTo>
                    <a:pt x="3204" y="706"/>
                  </a:lnTo>
                  <a:close/>
                  <a:moveTo>
                    <a:pt x="3204" y="706"/>
                  </a:moveTo>
                  <a:cubicBezTo>
                    <a:pt x="3204" y="706"/>
                    <a:pt x="3204" y="706"/>
                    <a:pt x="3204" y="706"/>
                  </a:cubicBezTo>
                  <a:lnTo>
                    <a:pt x="3204" y="706"/>
                  </a:lnTo>
                  <a:close/>
                  <a:moveTo>
                    <a:pt x="3204" y="706"/>
                  </a:moveTo>
                  <a:cubicBezTo>
                    <a:pt x="3204" y="706"/>
                    <a:pt x="3204" y="706"/>
                    <a:pt x="3204" y="706"/>
                  </a:cubicBezTo>
                  <a:lnTo>
                    <a:pt x="3204" y="706"/>
                  </a:lnTo>
                  <a:close/>
                  <a:moveTo>
                    <a:pt x="3204" y="706"/>
                  </a:moveTo>
                  <a:cubicBezTo>
                    <a:pt x="3204" y="706"/>
                    <a:pt x="3204" y="706"/>
                    <a:pt x="3204" y="706"/>
                  </a:cubicBezTo>
                  <a:lnTo>
                    <a:pt x="3204" y="706"/>
                  </a:lnTo>
                  <a:close/>
                  <a:moveTo>
                    <a:pt x="3204" y="706"/>
                  </a:moveTo>
                  <a:cubicBezTo>
                    <a:pt x="3204" y="706"/>
                    <a:pt x="3204" y="706"/>
                    <a:pt x="3204" y="706"/>
                  </a:cubicBezTo>
                  <a:lnTo>
                    <a:pt x="3204" y="706"/>
                  </a:lnTo>
                  <a:close/>
                  <a:moveTo>
                    <a:pt x="3204" y="706"/>
                  </a:moveTo>
                  <a:cubicBezTo>
                    <a:pt x="3204" y="706"/>
                    <a:pt x="3204" y="706"/>
                    <a:pt x="3204" y="706"/>
                  </a:cubicBezTo>
                  <a:lnTo>
                    <a:pt x="3204" y="706"/>
                  </a:lnTo>
                  <a:close/>
                  <a:moveTo>
                    <a:pt x="3204" y="706"/>
                  </a:moveTo>
                  <a:cubicBezTo>
                    <a:pt x="3204" y="706"/>
                    <a:pt x="3204" y="706"/>
                    <a:pt x="3204" y="706"/>
                  </a:cubicBezTo>
                  <a:lnTo>
                    <a:pt x="3204" y="706"/>
                  </a:lnTo>
                  <a:close/>
                  <a:moveTo>
                    <a:pt x="3204" y="706"/>
                  </a:moveTo>
                  <a:cubicBezTo>
                    <a:pt x="3204" y="706"/>
                    <a:pt x="3204" y="706"/>
                    <a:pt x="3204" y="706"/>
                  </a:cubicBezTo>
                  <a:lnTo>
                    <a:pt x="3204" y="706"/>
                  </a:lnTo>
                  <a:close/>
                  <a:moveTo>
                    <a:pt x="3881" y="701"/>
                  </a:moveTo>
                  <a:lnTo>
                    <a:pt x="3876" y="706"/>
                  </a:lnTo>
                  <a:cubicBezTo>
                    <a:pt x="3876" y="706"/>
                    <a:pt x="3877" y="708"/>
                    <a:pt x="3879" y="708"/>
                  </a:cubicBezTo>
                  <a:cubicBezTo>
                    <a:pt x="3880" y="708"/>
                    <a:pt x="3881" y="706"/>
                    <a:pt x="3881" y="701"/>
                  </a:cubicBezTo>
                  <a:close/>
                  <a:moveTo>
                    <a:pt x="1294" y="709"/>
                  </a:moveTo>
                  <a:lnTo>
                    <a:pt x="1294" y="709"/>
                  </a:lnTo>
                  <a:cubicBezTo>
                    <a:pt x="1294" y="710"/>
                    <a:pt x="1294" y="711"/>
                    <a:pt x="1294" y="712"/>
                  </a:cubicBezTo>
                  <a:cubicBezTo>
                    <a:pt x="1294" y="711"/>
                    <a:pt x="1294" y="710"/>
                    <a:pt x="1294" y="709"/>
                  </a:cubicBezTo>
                  <a:close/>
                  <a:moveTo>
                    <a:pt x="4307" y="707"/>
                  </a:moveTo>
                  <a:lnTo>
                    <a:pt x="4307" y="712"/>
                  </a:lnTo>
                  <a:lnTo>
                    <a:pt x="4307" y="712"/>
                  </a:lnTo>
                  <a:cubicBezTo>
                    <a:pt x="4311" y="710"/>
                    <a:pt x="4310" y="708"/>
                    <a:pt x="4307" y="707"/>
                  </a:cubicBezTo>
                  <a:close/>
                  <a:moveTo>
                    <a:pt x="1249" y="712"/>
                  </a:moveTo>
                  <a:cubicBezTo>
                    <a:pt x="1249" y="712"/>
                    <a:pt x="1249" y="712"/>
                    <a:pt x="1249" y="712"/>
                  </a:cubicBezTo>
                  <a:cubicBezTo>
                    <a:pt x="1249" y="712"/>
                    <a:pt x="1249" y="712"/>
                    <a:pt x="1249" y="712"/>
                  </a:cubicBezTo>
                  <a:close/>
                  <a:moveTo>
                    <a:pt x="3131" y="712"/>
                  </a:moveTo>
                  <a:cubicBezTo>
                    <a:pt x="3131" y="712"/>
                    <a:pt x="3131" y="712"/>
                    <a:pt x="3131" y="712"/>
                  </a:cubicBezTo>
                  <a:cubicBezTo>
                    <a:pt x="3131" y="712"/>
                    <a:pt x="3131" y="712"/>
                    <a:pt x="3131" y="712"/>
                  </a:cubicBezTo>
                  <a:close/>
                  <a:moveTo>
                    <a:pt x="1249" y="712"/>
                  </a:moveTo>
                  <a:cubicBezTo>
                    <a:pt x="1249" y="712"/>
                    <a:pt x="1249" y="712"/>
                    <a:pt x="1249" y="712"/>
                  </a:cubicBezTo>
                  <a:cubicBezTo>
                    <a:pt x="1249" y="712"/>
                    <a:pt x="1249" y="712"/>
                    <a:pt x="1249" y="712"/>
                  </a:cubicBezTo>
                  <a:close/>
                  <a:moveTo>
                    <a:pt x="3134" y="711"/>
                  </a:moveTo>
                  <a:cubicBezTo>
                    <a:pt x="3132" y="711"/>
                    <a:pt x="3131" y="712"/>
                    <a:pt x="3131" y="712"/>
                  </a:cubicBezTo>
                  <a:cubicBezTo>
                    <a:pt x="3134" y="712"/>
                    <a:pt x="3135" y="712"/>
                    <a:pt x="3136" y="713"/>
                  </a:cubicBezTo>
                  <a:lnTo>
                    <a:pt x="3136" y="713"/>
                  </a:lnTo>
                  <a:cubicBezTo>
                    <a:pt x="3136" y="711"/>
                    <a:pt x="3135" y="711"/>
                    <a:pt x="3134" y="711"/>
                  </a:cubicBezTo>
                  <a:close/>
                  <a:moveTo>
                    <a:pt x="4217" y="712"/>
                  </a:moveTo>
                  <a:lnTo>
                    <a:pt x="4217" y="712"/>
                  </a:lnTo>
                  <a:cubicBezTo>
                    <a:pt x="4220" y="713"/>
                    <a:pt x="4222" y="714"/>
                    <a:pt x="4224" y="714"/>
                  </a:cubicBezTo>
                  <a:lnTo>
                    <a:pt x="4224" y="714"/>
                  </a:lnTo>
                  <a:cubicBezTo>
                    <a:pt x="4222" y="713"/>
                    <a:pt x="4220" y="712"/>
                    <a:pt x="4217" y="712"/>
                  </a:cubicBezTo>
                  <a:close/>
                  <a:moveTo>
                    <a:pt x="4576" y="712"/>
                  </a:moveTo>
                  <a:cubicBezTo>
                    <a:pt x="4568" y="712"/>
                    <a:pt x="4578" y="715"/>
                    <a:pt x="4581" y="715"/>
                  </a:cubicBezTo>
                  <a:cubicBezTo>
                    <a:pt x="4582" y="715"/>
                    <a:pt x="4582" y="714"/>
                    <a:pt x="4576" y="712"/>
                  </a:cubicBezTo>
                  <a:close/>
                  <a:moveTo>
                    <a:pt x="4184" y="712"/>
                  </a:moveTo>
                  <a:lnTo>
                    <a:pt x="4184" y="712"/>
                  </a:lnTo>
                  <a:cubicBezTo>
                    <a:pt x="4192" y="715"/>
                    <a:pt x="4196" y="716"/>
                    <a:pt x="4200" y="717"/>
                  </a:cubicBezTo>
                  <a:lnTo>
                    <a:pt x="4200" y="717"/>
                  </a:lnTo>
                  <a:cubicBezTo>
                    <a:pt x="4195" y="714"/>
                    <a:pt x="4189" y="712"/>
                    <a:pt x="4184" y="712"/>
                  </a:cubicBezTo>
                  <a:close/>
                  <a:moveTo>
                    <a:pt x="1277" y="718"/>
                  </a:moveTo>
                  <a:cubicBezTo>
                    <a:pt x="1277" y="718"/>
                    <a:pt x="1277" y="718"/>
                    <a:pt x="1277" y="718"/>
                  </a:cubicBezTo>
                  <a:cubicBezTo>
                    <a:pt x="1277" y="718"/>
                    <a:pt x="1277" y="718"/>
                    <a:pt x="1277" y="718"/>
                  </a:cubicBezTo>
                  <a:close/>
                  <a:moveTo>
                    <a:pt x="4425" y="712"/>
                  </a:moveTo>
                  <a:lnTo>
                    <a:pt x="4425" y="712"/>
                  </a:lnTo>
                  <a:cubicBezTo>
                    <a:pt x="4430" y="715"/>
                    <a:pt x="4433" y="718"/>
                    <a:pt x="4436" y="720"/>
                  </a:cubicBezTo>
                  <a:lnTo>
                    <a:pt x="4436" y="720"/>
                  </a:lnTo>
                  <a:cubicBezTo>
                    <a:pt x="4433" y="717"/>
                    <a:pt x="4429" y="714"/>
                    <a:pt x="4425" y="712"/>
                  </a:cubicBezTo>
                  <a:close/>
                  <a:moveTo>
                    <a:pt x="1217" y="722"/>
                  </a:moveTo>
                  <a:cubicBezTo>
                    <a:pt x="1216" y="722"/>
                    <a:pt x="1216" y="723"/>
                    <a:pt x="1216" y="723"/>
                  </a:cubicBezTo>
                  <a:cubicBezTo>
                    <a:pt x="1217" y="723"/>
                    <a:pt x="1217" y="723"/>
                    <a:pt x="1217" y="722"/>
                  </a:cubicBezTo>
                  <a:close/>
                  <a:moveTo>
                    <a:pt x="1787" y="723"/>
                  </a:moveTo>
                  <a:cubicBezTo>
                    <a:pt x="1787" y="723"/>
                    <a:pt x="1787" y="723"/>
                    <a:pt x="1787" y="723"/>
                  </a:cubicBezTo>
                  <a:cubicBezTo>
                    <a:pt x="1787" y="723"/>
                    <a:pt x="1787" y="723"/>
                    <a:pt x="1787" y="723"/>
                  </a:cubicBezTo>
                  <a:close/>
                  <a:moveTo>
                    <a:pt x="3176" y="723"/>
                  </a:moveTo>
                  <a:cubicBezTo>
                    <a:pt x="3176" y="723"/>
                    <a:pt x="3176" y="723"/>
                    <a:pt x="3176" y="723"/>
                  </a:cubicBezTo>
                  <a:cubicBezTo>
                    <a:pt x="3176" y="723"/>
                    <a:pt x="3176" y="723"/>
                    <a:pt x="3176" y="723"/>
                  </a:cubicBezTo>
                  <a:close/>
                  <a:moveTo>
                    <a:pt x="3176" y="723"/>
                  </a:moveTo>
                  <a:cubicBezTo>
                    <a:pt x="3176" y="723"/>
                    <a:pt x="3176" y="723"/>
                    <a:pt x="3176" y="723"/>
                  </a:cubicBezTo>
                  <a:cubicBezTo>
                    <a:pt x="3176" y="723"/>
                    <a:pt x="3176" y="723"/>
                    <a:pt x="3176" y="723"/>
                  </a:cubicBezTo>
                  <a:close/>
                  <a:moveTo>
                    <a:pt x="3176" y="723"/>
                  </a:moveTo>
                  <a:cubicBezTo>
                    <a:pt x="3176" y="723"/>
                    <a:pt x="3176" y="723"/>
                    <a:pt x="3176" y="723"/>
                  </a:cubicBezTo>
                  <a:cubicBezTo>
                    <a:pt x="3176" y="723"/>
                    <a:pt x="3176" y="723"/>
                    <a:pt x="3176" y="723"/>
                  </a:cubicBezTo>
                  <a:close/>
                  <a:moveTo>
                    <a:pt x="3176" y="723"/>
                  </a:moveTo>
                  <a:cubicBezTo>
                    <a:pt x="3176" y="723"/>
                    <a:pt x="3176" y="723"/>
                    <a:pt x="3176" y="723"/>
                  </a:cubicBezTo>
                  <a:cubicBezTo>
                    <a:pt x="3176" y="723"/>
                    <a:pt x="3176" y="723"/>
                    <a:pt x="3176" y="723"/>
                  </a:cubicBezTo>
                  <a:close/>
                  <a:moveTo>
                    <a:pt x="3176" y="723"/>
                  </a:moveTo>
                  <a:cubicBezTo>
                    <a:pt x="3176" y="723"/>
                    <a:pt x="3176" y="723"/>
                    <a:pt x="3176" y="723"/>
                  </a:cubicBezTo>
                  <a:cubicBezTo>
                    <a:pt x="3176" y="723"/>
                    <a:pt x="3176" y="723"/>
                    <a:pt x="3176" y="723"/>
                  </a:cubicBezTo>
                  <a:close/>
                  <a:moveTo>
                    <a:pt x="4437" y="727"/>
                  </a:moveTo>
                  <a:cubicBezTo>
                    <a:pt x="4439" y="727"/>
                    <a:pt x="4440" y="728"/>
                    <a:pt x="4441" y="729"/>
                  </a:cubicBezTo>
                  <a:lnTo>
                    <a:pt x="4441" y="729"/>
                  </a:lnTo>
                  <a:cubicBezTo>
                    <a:pt x="4439" y="729"/>
                    <a:pt x="4438" y="728"/>
                    <a:pt x="4437" y="727"/>
                  </a:cubicBezTo>
                  <a:close/>
                  <a:moveTo>
                    <a:pt x="1804" y="729"/>
                  </a:moveTo>
                  <a:cubicBezTo>
                    <a:pt x="1804" y="729"/>
                    <a:pt x="1804" y="729"/>
                    <a:pt x="1804" y="729"/>
                  </a:cubicBezTo>
                  <a:cubicBezTo>
                    <a:pt x="1804" y="729"/>
                    <a:pt x="1804" y="729"/>
                    <a:pt x="1804" y="729"/>
                  </a:cubicBezTo>
                  <a:close/>
                  <a:moveTo>
                    <a:pt x="4442" y="725"/>
                  </a:moveTo>
                  <a:cubicBezTo>
                    <a:pt x="4443" y="727"/>
                    <a:pt x="4444" y="729"/>
                    <a:pt x="4442" y="729"/>
                  </a:cubicBezTo>
                  <a:cubicBezTo>
                    <a:pt x="4442" y="729"/>
                    <a:pt x="4442" y="729"/>
                    <a:pt x="4442" y="725"/>
                  </a:cubicBezTo>
                  <a:close/>
                  <a:moveTo>
                    <a:pt x="4206" y="729"/>
                  </a:moveTo>
                  <a:lnTo>
                    <a:pt x="4212" y="734"/>
                  </a:lnTo>
                  <a:lnTo>
                    <a:pt x="4212" y="734"/>
                  </a:lnTo>
                  <a:cubicBezTo>
                    <a:pt x="4212" y="734"/>
                    <a:pt x="4206" y="734"/>
                    <a:pt x="4206" y="729"/>
                  </a:cubicBezTo>
                  <a:close/>
                  <a:moveTo>
                    <a:pt x="3137" y="734"/>
                  </a:moveTo>
                  <a:cubicBezTo>
                    <a:pt x="3137" y="734"/>
                    <a:pt x="3137" y="734"/>
                    <a:pt x="3137" y="734"/>
                  </a:cubicBezTo>
                  <a:cubicBezTo>
                    <a:pt x="3137" y="734"/>
                    <a:pt x="3137" y="734"/>
                    <a:pt x="3137" y="734"/>
                  </a:cubicBezTo>
                  <a:close/>
                  <a:moveTo>
                    <a:pt x="3137" y="734"/>
                  </a:moveTo>
                  <a:cubicBezTo>
                    <a:pt x="3137" y="734"/>
                    <a:pt x="3137" y="734"/>
                    <a:pt x="3137" y="734"/>
                  </a:cubicBezTo>
                  <a:cubicBezTo>
                    <a:pt x="3137" y="734"/>
                    <a:pt x="3137" y="734"/>
                    <a:pt x="3137" y="734"/>
                  </a:cubicBezTo>
                  <a:close/>
                  <a:moveTo>
                    <a:pt x="4442" y="741"/>
                  </a:moveTo>
                  <a:lnTo>
                    <a:pt x="4442" y="741"/>
                  </a:lnTo>
                  <a:cubicBezTo>
                    <a:pt x="4446" y="745"/>
                    <a:pt x="4443" y="746"/>
                    <a:pt x="4445" y="746"/>
                  </a:cubicBezTo>
                  <a:lnTo>
                    <a:pt x="4445" y="746"/>
                  </a:lnTo>
                  <a:cubicBezTo>
                    <a:pt x="4444" y="744"/>
                    <a:pt x="4444" y="743"/>
                    <a:pt x="4442" y="741"/>
                  </a:cubicBezTo>
                  <a:close/>
                  <a:moveTo>
                    <a:pt x="4285" y="740"/>
                  </a:moveTo>
                  <a:cubicBezTo>
                    <a:pt x="4285" y="740"/>
                    <a:pt x="4285" y="746"/>
                    <a:pt x="4285" y="746"/>
                  </a:cubicBezTo>
                  <a:cubicBezTo>
                    <a:pt x="4279" y="746"/>
                    <a:pt x="4273" y="740"/>
                    <a:pt x="4273" y="740"/>
                  </a:cubicBezTo>
                  <a:close/>
                  <a:moveTo>
                    <a:pt x="1703" y="751"/>
                  </a:moveTo>
                  <a:cubicBezTo>
                    <a:pt x="1703" y="751"/>
                    <a:pt x="1703" y="751"/>
                    <a:pt x="1703" y="751"/>
                  </a:cubicBezTo>
                  <a:cubicBezTo>
                    <a:pt x="1703" y="751"/>
                    <a:pt x="1703" y="751"/>
                    <a:pt x="1703" y="751"/>
                  </a:cubicBezTo>
                  <a:close/>
                  <a:moveTo>
                    <a:pt x="1736" y="751"/>
                  </a:moveTo>
                  <a:cubicBezTo>
                    <a:pt x="1736" y="751"/>
                    <a:pt x="1736" y="751"/>
                    <a:pt x="1736" y="751"/>
                  </a:cubicBezTo>
                  <a:cubicBezTo>
                    <a:pt x="1736" y="751"/>
                    <a:pt x="1736" y="751"/>
                    <a:pt x="1736" y="751"/>
                  </a:cubicBezTo>
                  <a:close/>
                  <a:moveTo>
                    <a:pt x="1076" y="751"/>
                  </a:moveTo>
                  <a:cubicBezTo>
                    <a:pt x="1079" y="751"/>
                    <a:pt x="1082" y="751"/>
                    <a:pt x="1083" y="751"/>
                  </a:cubicBezTo>
                  <a:lnTo>
                    <a:pt x="1083" y="751"/>
                  </a:lnTo>
                  <a:cubicBezTo>
                    <a:pt x="1084" y="751"/>
                    <a:pt x="1086" y="751"/>
                    <a:pt x="1087" y="751"/>
                  </a:cubicBezTo>
                  <a:close/>
                  <a:moveTo>
                    <a:pt x="4531" y="762"/>
                  </a:moveTo>
                  <a:lnTo>
                    <a:pt x="4531" y="762"/>
                  </a:lnTo>
                  <a:cubicBezTo>
                    <a:pt x="4531" y="762"/>
                    <a:pt x="4537" y="768"/>
                    <a:pt x="4542" y="768"/>
                  </a:cubicBezTo>
                  <a:cubicBezTo>
                    <a:pt x="4537" y="768"/>
                    <a:pt x="4531" y="768"/>
                    <a:pt x="4531" y="762"/>
                  </a:cubicBezTo>
                  <a:close/>
                  <a:moveTo>
                    <a:pt x="4285" y="768"/>
                  </a:moveTo>
                  <a:cubicBezTo>
                    <a:pt x="4283" y="768"/>
                    <a:pt x="4282" y="768"/>
                    <a:pt x="4281" y="769"/>
                  </a:cubicBezTo>
                  <a:lnTo>
                    <a:pt x="4281" y="769"/>
                  </a:lnTo>
                  <a:cubicBezTo>
                    <a:pt x="4280" y="768"/>
                    <a:pt x="4279" y="768"/>
                    <a:pt x="4279" y="768"/>
                  </a:cubicBezTo>
                  <a:close/>
                  <a:moveTo>
                    <a:pt x="4286" y="770"/>
                  </a:moveTo>
                  <a:cubicBezTo>
                    <a:pt x="4289" y="774"/>
                    <a:pt x="4285" y="774"/>
                    <a:pt x="4290" y="774"/>
                  </a:cubicBezTo>
                  <a:cubicBezTo>
                    <a:pt x="4297" y="774"/>
                    <a:pt x="4292" y="772"/>
                    <a:pt x="4286" y="770"/>
                  </a:cubicBezTo>
                  <a:close/>
                  <a:moveTo>
                    <a:pt x="1406" y="779"/>
                  </a:moveTo>
                  <a:lnTo>
                    <a:pt x="1406" y="779"/>
                  </a:lnTo>
                  <a:cubicBezTo>
                    <a:pt x="1406" y="779"/>
                    <a:pt x="1406" y="779"/>
                    <a:pt x="1406" y="779"/>
                  </a:cubicBezTo>
                  <a:close/>
                  <a:moveTo>
                    <a:pt x="4195" y="779"/>
                  </a:moveTo>
                  <a:cubicBezTo>
                    <a:pt x="4196" y="780"/>
                    <a:pt x="4197" y="780"/>
                    <a:pt x="4198" y="780"/>
                  </a:cubicBezTo>
                  <a:lnTo>
                    <a:pt x="4198" y="780"/>
                  </a:lnTo>
                  <a:cubicBezTo>
                    <a:pt x="4198" y="780"/>
                    <a:pt x="4199" y="779"/>
                    <a:pt x="4201" y="779"/>
                  </a:cubicBezTo>
                  <a:close/>
                  <a:moveTo>
                    <a:pt x="1003" y="779"/>
                  </a:moveTo>
                  <a:lnTo>
                    <a:pt x="1003" y="779"/>
                  </a:lnTo>
                  <a:cubicBezTo>
                    <a:pt x="1008" y="785"/>
                    <a:pt x="1003" y="785"/>
                    <a:pt x="1003" y="785"/>
                  </a:cubicBezTo>
                  <a:lnTo>
                    <a:pt x="1008" y="785"/>
                  </a:lnTo>
                  <a:lnTo>
                    <a:pt x="1003" y="779"/>
                  </a:lnTo>
                  <a:close/>
                  <a:moveTo>
                    <a:pt x="1300" y="774"/>
                  </a:moveTo>
                  <a:cubicBezTo>
                    <a:pt x="1300" y="774"/>
                    <a:pt x="1300" y="779"/>
                    <a:pt x="1305" y="785"/>
                  </a:cubicBezTo>
                  <a:cubicBezTo>
                    <a:pt x="1300" y="779"/>
                    <a:pt x="1300" y="779"/>
                    <a:pt x="1300" y="779"/>
                  </a:cubicBezTo>
                  <a:cubicBezTo>
                    <a:pt x="1300" y="779"/>
                    <a:pt x="1300" y="774"/>
                    <a:pt x="1300" y="774"/>
                  </a:cubicBezTo>
                  <a:close/>
                  <a:moveTo>
                    <a:pt x="4832" y="120"/>
                  </a:moveTo>
                  <a:cubicBezTo>
                    <a:pt x="4834" y="120"/>
                    <a:pt x="4837" y="121"/>
                    <a:pt x="4839" y="124"/>
                  </a:cubicBezTo>
                  <a:lnTo>
                    <a:pt x="4839" y="141"/>
                  </a:lnTo>
                  <a:cubicBezTo>
                    <a:pt x="4849" y="141"/>
                    <a:pt x="4834" y="128"/>
                    <a:pt x="4843" y="128"/>
                  </a:cubicBezTo>
                  <a:cubicBezTo>
                    <a:pt x="4845" y="128"/>
                    <a:pt x="4847" y="129"/>
                    <a:pt x="4850" y="130"/>
                  </a:cubicBezTo>
                  <a:cubicBezTo>
                    <a:pt x="4863" y="142"/>
                    <a:pt x="4857" y="148"/>
                    <a:pt x="4848" y="148"/>
                  </a:cubicBezTo>
                  <a:cubicBezTo>
                    <a:pt x="4846" y="148"/>
                    <a:pt x="4845" y="148"/>
                    <a:pt x="4843" y="148"/>
                  </a:cubicBezTo>
                  <a:lnTo>
                    <a:pt x="4843" y="148"/>
                  </a:lnTo>
                  <a:cubicBezTo>
                    <a:pt x="4847" y="151"/>
                    <a:pt x="4853" y="159"/>
                    <a:pt x="4862" y="163"/>
                  </a:cubicBezTo>
                  <a:lnTo>
                    <a:pt x="4845" y="163"/>
                  </a:lnTo>
                  <a:cubicBezTo>
                    <a:pt x="4862" y="169"/>
                    <a:pt x="4856" y="208"/>
                    <a:pt x="4878" y="219"/>
                  </a:cubicBezTo>
                  <a:cubicBezTo>
                    <a:pt x="4901" y="281"/>
                    <a:pt x="4912" y="309"/>
                    <a:pt x="4923" y="365"/>
                  </a:cubicBezTo>
                  <a:cubicBezTo>
                    <a:pt x="4934" y="365"/>
                    <a:pt x="4934" y="387"/>
                    <a:pt x="4951" y="404"/>
                  </a:cubicBezTo>
                  <a:cubicBezTo>
                    <a:pt x="4951" y="449"/>
                    <a:pt x="4940" y="499"/>
                    <a:pt x="4940" y="550"/>
                  </a:cubicBezTo>
                  <a:cubicBezTo>
                    <a:pt x="4946" y="583"/>
                    <a:pt x="4951" y="561"/>
                    <a:pt x="4957" y="578"/>
                  </a:cubicBezTo>
                  <a:cubicBezTo>
                    <a:pt x="4948" y="582"/>
                    <a:pt x="4943" y="609"/>
                    <a:pt x="4938" y="609"/>
                  </a:cubicBezTo>
                  <a:cubicBezTo>
                    <a:pt x="4937" y="609"/>
                    <a:pt x="4936" y="607"/>
                    <a:pt x="4934" y="600"/>
                  </a:cubicBezTo>
                  <a:cubicBezTo>
                    <a:pt x="4934" y="628"/>
                    <a:pt x="4929" y="645"/>
                    <a:pt x="4923" y="656"/>
                  </a:cubicBezTo>
                  <a:cubicBezTo>
                    <a:pt x="4918" y="667"/>
                    <a:pt x="4912" y="684"/>
                    <a:pt x="4884" y="701"/>
                  </a:cubicBezTo>
                  <a:cubicBezTo>
                    <a:pt x="4887" y="704"/>
                    <a:pt x="4891" y="704"/>
                    <a:pt x="4894" y="704"/>
                  </a:cubicBezTo>
                  <a:cubicBezTo>
                    <a:pt x="4898" y="704"/>
                    <a:pt x="4901" y="704"/>
                    <a:pt x="4901" y="706"/>
                  </a:cubicBezTo>
                  <a:cubicBezTo>
                    <a:pt x="4894" y="713"/>
                    <a:pt x="4886" y="716"/>
                    <a:pt x="4880" y="716"/>
                  </a:cubicBezTo>
                  <a:cubicBezTo>
                    <a:pt x="4876" y="716"/>
                    <a:pt x="4873" y="714"/>
                    <a:pt x="4873" y="712"/>
                  </a:cubicBezTo>
                  <a:lnTo>
                    <a:pt x="4873" y="706"/>
                  </a:lnTo>
                  <a:cubicBezTo>
                    <a:pt x="4839" y="734"/>
                    <a:pt x="4783" y="734"/>
                    <a:pt x="4733" y="734"/>
                  </a:cubicBezTo>
                  <a:cubicBezTo>
                    <a:pt x="4682" y="734"/>
                    <a:pt x="4638" y="734"/>
                    <a:pt x="4598" y="751"/>
                  </a:cubicBezTo>
                  <a:lnTo>
                    <a:pt x="4604" y="751"/>
                  </a:lnTo>
                  <a:lnTo>
                    <a:pt x="4542" y="768"/>
                  </a:lnTo>
                  <a:cubicBezTo>
                    <a:pt x="4533" y="764"/>
                    <a:pt x="4524" y="755"/>
                    <a:pt x="4530" y="755"/>
                  </a:cubicBezTo>
                  <a:lnTo>
                    <a:pt x="4530" y="755"/>
                  </a:lnTo>
                  <a:cubicBezTo>
                    <a:pt x="4531" y="755"/>
                    <a:pt x="4534" y="756"/>
                    <a:pt x="4537" y="757"/>
                  </a:cubicBezTo>
                  <a:cubicBezTo>
                    <a:pt x="4542" y="757"/>
                    <a:pt x="4514" y="746"/>
                    <a:pt x="4526" y="746"/>
                  </a:cubicBezTo>
                  <a:lnTo>
                    <a:pt x="4526" y="746"/>
                  </a:lnTo>
                  <a:lnTo>
                    <a:pt x="4531" y="751"/>
                  </a:lnTo>
                  <a:lnTo>
                    <a:pt x="4531" y="751"/>
                  </a:lnTo>
                  <a:cubicBezTo>
                    <a:pt x="4535" y="747"/>
                    <a:pt x="4531" y="743"/>
                    <a:pt x="4536" y="743"/>
                  </a:cubicBezTo>
                  <a:cubicBezTo>
                    <a:pt x="4538" y="743"/>
                    <a:pt x="4541" y="744"/>
                    <a:pt x="4548" y="746"/>
                  </a:cubicBezTo>
                  <a:cubicBezTo>
                    <a:pt x="4540" y="740"/>
                    <a:pt x="4542" y="740"/>
                    <a:pt x="4544" y="740"/>
                  </a:cubicBezTo>
                  <a:cubicBezTo>
                    <a:pt x="4545" y="740"/>
                    <a:pt x="4545" y="740"/>
                    <a:pt x="4531" y="734"/>
                  </a:cubicBezTo>
                  <a:cubicBezTo>
                    <a:pt x="4548" y="734"/>
                    <a:pt x="4548" y="740"/>
                    <a:pt x="4559" y="740"/>
                  </a:cubicBezTo>
                  <a:cubicBezTo>
                    <a:pt x="4559" y="740"/>
                    <a:pt x="4542" y="729"/>
                    <a:pt x="4542" y="729"/>
                  </a:cubicBezTo>
                  <a:lnTo>
                    <a:pt x="4559" y="734"/>
                  </a:lnTo>
                  <a:lnTo>
                    <a:pt x="4554" y="729"/>
                  </a:lnTo>
                  <a:lnTo>
                    <a:pt x="4548" y="729"/>
                  </a:lnTo>
                  <a:cubicBezTo>
                    <a:pt x="4546" y="727"/>
                    <a:pt x="4547" y="726"/>
                    <a:pt x="4549" y="726"/>
                  </a:cubicBezTo>
                  <a:cubicBezTo>
                    <a:pt x="4552" y="726"/>
                    <a:pt x="4561" y="729"/>
                    <a:pt x="4565" y="729"/>
                  </a:cubicBezTo>
                  <a:cubicBezTo>
                    <a:pt x="4565" y="723"/>
                    <a:pt x="4559" y="723"/>
                    <a:pt x="4554" y="723"/>
                  </a:cubicBezTo>
                  <a:lnTo>
                    <a:pt x="4554" y="723"/>
                  </a:lnTo>
                  <a:cubicBezTo>
                    <a:pt x="4556" y="723"/>
                    <a:pt x="4558" y="725"/>
                    <a:pt x="4559" y="726"/>
                  </a:cubicBezTo>
                  <a:lnTo>
                    <a:pt x="4559" y="726"/>
                  </a:lnTo>
                  <a:lnTo>
                    <a:pt x="4554" y="723"/>
                  </a:lnTo>
                  <a:cubicBezTo>
                    <a:pt x="4565" y="723"/>
                    <a:pt x="4565" y="723"/>
                    <a:pt x="4565" y="718"/>
                  </a:cubicBezTo>
                  <a:lnTo>
                    <a:pt x="4570" y="723"/>
                  </a:lnTo>
                  <a:cubicBezTo>
                    <a:pt x="4576" y="723"/>
                    <a:pt x="4570" y="718"/>
                    <a:pt x="4570" y="712"/>
                  </a:cubicBezTo>
                  <a:cubicBezTo>
                    <a:pt x="4568" y="712"/>
                    <a:pt x="4565" y="711"/>
                    <a:pt x="4562" y="711"/>
                  </a:cubicBezTo>
                  <a:lnTo>
                    <a:pt x="4562" y="711"/>
                  </a:lnTo>
                  <a:cubicBezTo>
                    <a:pt x="4554" y="706"/>
                    <a:pt x="4558" y="706"/>
                    <a:pt x="4548" y="701"/>
                  </a:cubicBezTo>
                  <a:lnTo>
                    <a:pt x="4548" y="701"/>
                  </a:lnTo>
                  <a:cubicBezTo>
                    <a:pt x="4548" y="701"/>
                    <a:pt x="4565" y="706"/>
                    <a:pt x="4570" y="712"/>
                  </a:cubicBezTo>
                  <a:lnTo>
                    <a:pt x="4570" y="712"/>
                  </a:lnTo>
                  <a:lnTo>
                    <a:pt x="4565" y="707"/>
                  </a:lnTo>
                  <a:lnTo>
                    <a:pt x="4565" y="707"/>
                  </a:lnTo>
                  <a:cubicBezTo>
                    <a:pt x="4570" y="712"/>
                    <a:pt x="4570" y="712"/>
                    <a:pt x="4576" y="712"/>
                  </a:cubicBezTo>
                  <a:lnTo>
                    <a:pt x="4582" y="712"/>
                  </a:lnTo>
                  <a:cubicBezTo>
                    <a:pt x="4582" y="706"/>
                    <a:pt x="4576" y="706"/>
                    <a:pt x="4576" y="701"/>
                  </a:cubicBezTo>
                  <a:cubicBezTo>
                    <a:pt x="4565" y="695"/>
                    <a:pt x="4570" y="695"/>
                    <a:pt x="4559" y="695"/>
                  </a:cubicBezTo>
                  <a:cubicBezTo>
                    <a:pt x="4565" y="695"/>
                    <a:pt x="4570" y="695"/>
                    <a:pt x="4570" y="690"/>
                  </a:cubicBezTo>
                  <a:cubicBezTo>
                    <a:pt x="4565" y="690"/>
                    <a:pt x="4565" y="690"/>
                    <a:pt x="4554" y="684"/>
                  </a:cubicBezTo>
                  <a:lnTo>
                    <a:pt x="4554" y="684"/>
                  </a:lnTo>
                  <a:cubicBezTo>
                    <a:pt x="4559" y="687"/>
                    <a:pt x="4562" y="687"/>
                    <a:pt x="4565" y="687"/>
                  </a:cubicBezTo>
                  <a:cubicBezTo>
                    <a:pt x="4568" y="687"/>
                    <a:pt x="4570" y="687"/>
                    <a:pt x="4576" y="690"/>
                  </a:cubicBezTo>
                  <a:cubicBezTo>
                    <a:pt x="4570" y="684"/>
                    <a:pt x="4570" y="684"/>
                    <a:pt x="4565" y="678"/>
                  </a:cubicBezTo>
                  <a:lnTo>
                    <a:pt x="4554" y="678"/>
                  </a:lnTo>
                  <a:cubicBezTo>
                    <a:pt x="4554" y="677"/>
                    <a:pt x="4554" y="676"/>
                    <a:pt x="4555" y="676"/>
                  </a:cubicBezTo>
                  <a:cubicBezTo>
                    <a:pt x="4557" y="676"/>
                    <a:pt x="4561" y="678"/>
                    <a:pt x="4565" y="678"/>
                  </a:cubicBezTo>
                  <a:cubicBezTo>
                    <a:pt x="4556" y="673"/>
                    <a:pt x="4566" y="673"/>
                    <a:pt x="4575" y="673"/>
                  </a:cubicBezTo>
                  <a:cubicBezTo>
                    <a:pt x="4583" y="673"/>
                    <a:pt x="4590" y="673"/>
                    <a:pt x="4576" y="667"/>
                  </a:cubicBezTo>
                  <a:lnTo>
                    <a:pt x="4576" y="667"/>
                  </a:lnTo>
                  <a:lnTo>
                    <a:pt x="4570" y="662"/>
                  </a:lnTo>
                  <a:lnTo>
                    <a:pt x="4570" y="662"/>
                  </a:lnTo>
                  <a:cubicBezTo>
                    <a:pt x="4570" y="662"/>
                    <a:pt x="4576" y="667"/>
                    <a:pt x="4582" y="667"/>
                  </a:cubicBezTo>
                  <a:cubicBezTo>
                    <a:pt x="4565" y="662"/>
                    <a:pt x="4587" y="662"/>
                    <a:pt x="4576" y="656"/>
                  </a:cubicBezTo>
                  <a:lnTo>
                    <a:pt x="4576" y="656"/>
                  </a:lnTo>
                  <a:cubicBezTo>
                    <a:pt x="4583" y="657"/>
                    <a:pt x="4587" y="658"/>
                    <a:pt x="4589" y="658"/>
                  </a:cubicBezTo>
                  <a:cubicBezTo>
                    <a:pt x="4598" y="658"/>
                    <a:pt x="4580" y="650"/>
                    <a:pt x="4598" y="650"/>
                  </a:cubicBezTo>
                  <a:lnTo>
                    <a:pt x="4593" y="650"/>
                  </a:lnTo>
                  <a:cubicBezTo>
                    <a:pt x="4592" y="650"/>
                    <a:pt x="4592" y="650"/>
                    <a:pt x="4592" y="650"/>
                  </a:cubicBezTo>
                  <a:lnTo>
                    <a:pt x="4592" y="650"/>
                  </a:lnTo>
                  <a:cubicBezTo>
                    <a:pt x="4594" y="650"/>
                    <a:pt x="4596" y="650"/>
                    <a:pt x="4598" y="650"/>
                  </a:cubicBezTo>
                  <a:cubicBezTo>
                    <a:pt x="4595" y="650"/>
                    <a:pt x="4589" y="648"/>
                    <a:pt x="4588" y="648"/>
                  </a:cubicBezTo>
                  <a:lnTo>
                    <a:pt x="4588" y="648"/>
                  </a:lnTo>
                  <a:cubicBezTo>
                    <a:pt x="4588" y="648"/>
                    <a:pt x="4588" y="648"/>
                    <a:pt x="4588" y="648"/>
                  </a:cubicBezTo>
                  <a:lnTo>
                    <a:pt x="4588" y="648"/>
                  </a:lnTo>
                  <a:cubicBezTo>
                    <a:pt x="4588" y="648"/>
                    <a:pt x="4588" y="648"/>
                    <a:pt x="4588" y="648"/>
                  </a:cubicBezTo>
                  <a:lnTo>
                    <a:pt x="4588" y="648"/>
                  </a:lnTo>
                  <a:cubicBezTo>
                    <a:pt x="4588" y="648"/>
                    <a:pt x="4588" y="648"/>
                    <a:pt x="4588" y="648"/>
                  </a:cubicBezTo>
                  <a:lnTo>
                    <a:pt x="4588" y="648"/>
                  </a:lnTo>
                  <a:cubicBezTo>
                    <a:pt x="4587" y="647"/>
                    <a:pt x="4587" y="646"/>
                    <a:pt x="4587" y="645"/>
                  </a:cubicBezTo>
                  <a:cubicBezTo>
                    <a:pt x="4576" y="639"/>
                    <a:pt x="4598" y="634"/>
                    <a:pt x="4610" y="628"/>
                  </a:cubicBezTo>
                  <a:cubicBezTo>
                    <a:pt x="4610" y="628"/>
                    <a:pt x="4565" y="622"/>
                    <a:pt x="4587" y="622"/>
                  </a:cubicBezTo>
                  <a:lnTo>
                    <a:pt x="4604" y="622"/>
                  </a:lnTo>
                  <a:cubicBezTo>
                    <a:pt x="4587" y="617"/>
                    <a:pt x="4604" y="617"/>
                    <a:pt x="4587" y="606"/>
                  </a:cubicBezTo>
                  <a:lnTo>
                    <a:pt x="4604" y="606"/>
                  </a:lnTo>
                  <a:cubicBezTo>
                    <a:pt x="4603" y="605"/>
                    <a:pt x="4603" y="605"/>
                    <a:pt x="4603" y="604"/>
                  </a:cubicBezTo>
                  <a:lnTo>
                    <a:pt x="4603" y="604"/>
                  </a:lnTo>
                  <a:cubicBezTo>
                    <a:pt x="4603" y="604"/>
                    <a:pt x="4604" y="605"/>
                    <a:pt x="4604" y="605"/>
                  </a:cubicBezTo>
                  <a:lnTo>
                    <a:pt x="4604" y="605"/>
                  </a:lnTo>
                  <a:cubicBezTo>
                    <a:pt x="4604" y="600"/>
                    <a:pt x="4604" y="600"/>
                    <a:pt x="4598" y="600"/>
                  </a:cubicBezTo>
                  <a:cubicBezTo>
                    <a:pt x="4598" y="600"/>
                    <a:pt x="4597" y="600"/>
                    <a:pt x="4597" y="600"/>
                  </a:cubicBezTo>
                  <a:lnTo>
                    <a:pt x="4597" y="600"/>
                  </a:lnTo>
                  <a:cubicBezTo>
                    <a:pt x="4596" y="600"/>
                    <a:pt x="4595" y="600"/>
                    <a:pt x="4593" y="600"/>
                  </a:cubicBezTo>
                  <a:cubicBezTo>
                    <a:pt x="4598" y="600"/>
                    <a:pt x="4587" y="594"/>
                    <a:pt x="4593" y="594"/>
                  </a:cubicBezTo>
                  <a:cubicBezTo>
                    <a:pt x="4587" y="592"/>
                    <a:pt x="4590" y="592"/>
                    <a:pt x="4591" y="592"/>
                  </a:cubicBezTo>
                  <a:cubicBezTo>
                    <a:pt x="4593" y="592"/>
                    <a:pt x="4593" y="592"/>
                    <a:pt x="4582" y="589"/>
                  </a:cubicBezTo>
                  <a:cubicBezTo>
                    <a:pt x="4604" y="589"/>
                    <a:pt x="4598" y="589"/>
                    <a:pt x="4593" y="583"/>
                  </a:cubicBezTo>
                  <a:lnTo>
                    <a:pt x="4593" y="583"/>
                  </a:lnTo>
                  <a:cubicBezTo>
                    <a:pt x="4596" y="586"/>
                    <a:pt x="4597" y="586"/>
                    <a:pt x="4598" y="586"/>
                  </a:cubicBezTo>
                  <a:cubicBezTo>
                    <a:pt x="4600" y="586"/>
                    <a:pt x="4601" y="586"/>
                    <a:pt x="4604" y="589"/>
                  </a:cubicBezTo>
                  <a:cubicBezTo>
                    <a:pt x="4604" y="583"/>
                    <a:pt x="4604" y="583"/>
                    <a:pt x="4593" y="583"/>
                  </a:cubicBezTo>
                  <a:cubicBezTo>
                    <a:pt x="4615" y="583"/>
                    <a:pt x="4570" y="578"/>
                    <a:pt x="4604" y="578"/>
                  </a:cubicBezTo>
                  <a:cubicBezTo>
                    <a:pt x="4593" y="572"/>
                    <a:pt x="4587" y="566"/>
                    <a:pt x="4582" y="566"/>
                  </a:cubicBezTo>
                  <a:lnTo>
                    <a:pt x="4582" y="566"/>
                  </a:lnTo>
                  <a:cubicBezTo>
                    <a:pt x="4598" y="566"/>
                    <a:pt x="4582" y="566"/>
                    <a:pt x="4604" y="572"/>
                  </a:cubicBezTo>
                  <a:cubicBezTo>
                    <a:pt x="4593" y="566"/>
                    <a:pt x="4576" y="561"/>
                    <a:pt x="4582" y="561"/>
                  </a:cubicBezTo>
                  <a:lnTo>
                    <a:pt x="4593" y="561"/>
                  </a:lnTo>
                  <a:cubicBezTo>
                    <a:pt x="4587" y="555"/>
                    <a:pt x="4598" y="555"/>
                    <a:pt x="4587" y="550"/>
                  </a:cubicBezTo>
                  <a:lnTo>
                    <a:pt x="4593" y="550"/>
                  </a:lnTo>
                  <a:cubicBezTo>
                    <a:pt x="4588" y="549"/>
                    <a:pt x="4585" y="548"/>
                    <a:pt x="4582" y="548"/>
                  </a:cubicBezTo>
                  <a:lnTo>
                    <a:pt x="4582" y="548"/>
                  </a:lnTo>
                  <a:cubicBezTo>
                    <a:pt x="4582" y="548"/>
                    <a:pt x="4582" y="549"/>
                    <a:pt x="4582" y="550"/>
                  </a:cubicBezTo>
                  <a:lnTo>
                    <a:pt x="4554" y="550"/>
                  </a:lnTo>
                  <a:cubicBezTo>
                    <a:pt x="4572" y="550"/>
                    <a:pt x="4568" y="547"/>
                    <a:pt x="4574" y="547"/>
                  </a:cubicBezTo>
                  <a:cubicBezTo>
                    <a:pt x="4575" y="547"/>
                    <a:pt x="4578" y="547"/>
                    <a:pt x="4582" y="548"/>
                  </a:cubicBezTo>
                  <a:lnTo>
                    <a:pt x="4582" y="548"/>
                  </a:lnTo>
                  <a:cubicBezTo>
                    <a:pt x="4582" y="546"/>
                    <a:pt x="4583" y="545"/>
                    <a:pt x="4585" y="545"/>
                  </a:cubicBezTo>
                  <a:cubicBezTo>
                    <a:pt x="4585" y="545"/>
                    <a:pt x="4585" y="545"/>
                    <a:pt x="4585" y="545"/>
                  </a:cubicBezTo>
                  <a:lnTo>
                    <a:pt x="4585" y="545"/>
                  </a:lnTo>
                  <a:cubicBezTo>
                    <a:pt x="4580" y="544"/>
                    <a:pt x="4576" y="544"/>
                    <a:pt x="4576" y="544"/>
                  </a:cubicBezTo>
                  <a:lnTo>
                    <a:pt x="4593" y="544"/>
                  </a:lnTo>
                  <a:cubicBezTo>
                    <a:pt x="4582" y="544"/>
                    <a:pt x="4570" y="544"/>
                    <a:pt x="4576" y="538"/>
                  </a:cubicBezTo>
                  <a:lnTo>
                    <a:pt x="4582" y="538"/>
                  </a:lnTo>
                  <a:cubicBezTo>
                    <a:pt x="4582" y="538"/>
                    <a:pt x="4559" y="538"/>
                    <a:pt x="4565" y="533"/>
                  </a:cubicBezTo>
                  <a:lnTo>
                    <a:pt x="4576" y="533"/>
                  </a:lnTo>
                  <a:cubicBezTo>
                    <a:pt x="4576" y="527"/>
                    <a:pt x="4565" y="527"/>
                    <a:pt x="4570" y="527"/>
                  </a:cubicBezTo>
                  <a:lnTo>
                    <a:pt x="4548" y="527"/>
                  </a:lnTo>
                  <a:cubicBezTo>
                    <a:pt x="4554" y="527"/>
                    <a:pt x="4548" y="527"/>
                    <a:pt x="4559" y="522"/>
                  </a:cubicBezTo>
                  <a:lnTo>
                    <a:pt x="4576" y="522"/>
                  </a:lnTo>
                  <a:cubicBezTo>
                    <a:pt x="4565" y="522"/>
                    <a:pt x="4570" y="516"/>
                    <a:pt x="4559" y="516"/>
                  </a:cubicBezTo>
                  <a:lnTo>
                    <a:pt x="4565" y="516"/>
                  </a:lnTo>
                  <a:cubicBezTo>
                    <a:pt x="4570" y="510"/>
                    <a:pt x="4559" y="510"/>
                    <a:pt x="4565" y="510"/>
                  </a:cubicBezTo>
                  <a:cubicBezTo>
                    <a:pt x="4570" y="509"/>
                    <a:pt x="4572" y="508"/>
                    <a:pt x="4573" y="508"/>
                  </a:cubicBezTo>
                  <a:lnTo>
                    <a:pt x="4573" y="508"/>
                  </a:lnTo>
                  <a:cubicBezTo>
                    <a:pt x="4574" y="508"/>
                    <a:pt x="4570" y="510"/>
                    <a:pt x="4582" y="510"/>
                  </a:cubicBezTo>
                  <a:cubicBezTo>
                    <a:pt x="4576" y="505"/>
                    <a:pt x="4562" y="505"/>
                    <a:pt x="4564" y="500"/>
                  </a:cubicBezTo>
                  <a:lnTo>
                    <a:pt x="4564" y="500"/>
                  </a:lnTo>
                  <a:cubicBezTo>
                    <a:pt x="4567" y="500"/>
                    <a:pt x="4568" y="499"/>
                    <a:pt x="4565" y="499"/>
                  </a:cubicBezTo>
                  <a:lnTo>
                    <a:pt x="4570" y="499"/>
                  </a:lnTo>
                  <a:cubicBezTo>
                    <a:pt x="4576" y="494"/>
                    <a:pt x="4565" y="494"/>
                    <a:pt x="4559" y="494"/>
                  </a:cubicBezTo>
                  <a:lnTo>
                    <a:pt x="4565" y="494"/>
                  </a:lnTo>
                  <a:cubicBezTo>
                    <a:pt x="4570" y="488"/>
                    <a:pt x="4570" y="488"/>
                    <a:pt x="4570" y="488"/>
                  </a:cubicBezTo>
                  <a:lnTo>
                    <a:pt x="4554" y="488"/>
                  </a:lnTo>
                  <a:cubicBezTo>
                    <a:pt x="4593" y="477"/>
                    <a:pt x="4537" y="482"/>
                    <a:pt x="4565" y="477"/>
                  </a:cubicBezTo>
                  <a:lnTo>
                    <a:pt x="4570" y="477"/>
                  </a:lnTo>
                  <a:lnTo>
                    <a:pt x="4565" y="471"/>
                  </a:lnTo>
                  <a:cubicBezTo>
                    <a:pt x="4554" y="477"/>
                    <a:pt x="4559" y="477"/>
                    <a:pt x="4548" y="477"/>
                  </a:cubicBezTo>
                  <a:lnTo>
                    <a:pt x="4537" y="477"/>
                  </a:lnTo>
                  <a:cubicBezTo>
                    <a:pt x="4544" y="477"/>
                    <a:pt x="4549" y="475"/>
                    <a:pt x="4553" y="473"/>
                  </a:cubicBezTo>
                  <a:lnTo>
                    <a:pt x="4553" y="473"/>
                  </a:lnTo>
                  <a:cubicBezTo>
                    <a:pt x="4550" y="473"/>
                    <a:pt x="4546" y="474"/>
                    <a:pt x="4544" y="474"/>
                  </a:cubicBezTo>
                  <a:cubicBezTo>
                    <a:pt x="4540" y="474"/>
                    <a:pt x="4539" y="473"/>
                    <a:pt x="4542" y="471"/>
                  </a:cubicBezTo>
                  <a:lnTo>
                    <a:pt x="4554" y="471"/>
                  </a:lnTo>
                  <a:cubicBezTo>
                    <a:pt x="4554" y="471"/>
                    <a:pt x="4551" y="471"/>
                    <a:pt x="4548" y="471"/>
                  </a:cubicBezTo>
                  <a:lnTo>
                    <a:pt x="4548" y="471"/>
                  </a:lnTo>
                  <a:cubicBezTo>
                    <a:pt x="4565" y="466"/>
                    <a:pt x="4559" y="466"/>
                    <a:pt x="4565" y="466"/>
                  </a:cubicBezTo>
                  <a:lnTo>
                    <a:pt x="4570" y="460"/>
                  </a:lnTo>
                  <a:lnTo>
                    <a:pt x="4565" y="460"/>
                  </a:lnTo>
                  <a:cubicBezTo>
                    <a:pt x="4552" y="462"/>
                    <a:pt x="4548" y="463"/>
                    <a:pt x="4547" y="463"/>
                  </a:cubicBezTo>
                  <a:lnTo>
                    <a:pt x="4547" y="463"/>
                  </a:lnTo>
                  <a:cubicBezTo>
                    <a:pt x="4556" y="460"/>
                    <a:pt x="4551" y="460"/>
                    <a:pt x="4565" y="460"/>
                  </a:cubicBezTo>
                  <a:cubicBezTo>
                    <a:pt x="4565" y="454"/>
                    <a:pt x="4570" y="454"/>
                    <a:pt x="4576" y="454"/>
                  </a:cubicBezTo>
                  <a:cubicBezTo>
                    <a:pt x="4568" y="454"/>
                    <a:pt x="4573" y="452"/>
                    <a:pt x="4573" y="452"/>
                  </a:cubicBezTo>
                  <a:lnTo>
                    <a:pt x="4573" y="452"/>
                  </a:lnTo>
                  <a:cubicBezTo>
                    <a:pt x="4572" y="452"/>
                    <a:pt x="4572" y="452"/>
                    <a:pt x="4570" y="453"/>
                  </a:cubicBezTo>
                  <a:lnTo>
                    <a:pt x="4570" y="453"/>
                  </a:lnTo>
                  <a:cubicBezTo>
                    <a:pt x="4570" y="452"/>
                    <a:pt x="4570" y="451"/>
                    <a:pt x="4570" y="449"/>
                  </a:cubicBezTo>
                  <a:lnTo>
                    <a:pt x="4570" y="449"/>
                  </a:lnTo>
                  <a:cubicBezTo>
                    <a:pt x="4570" y="451"/>
                    <a:pt x="4569" y="452"/>
                    <a:pt x="4568" y="453"/>
                  </a:cubicBezTo>
                  <a:lnTo>
                    <a:pt x="4568" y="453"/>
                  </a:lnTo>
                  <a:cubicBezTo>
                    <a:pt x="4567" y="454"/>
                    <a:pt x="4566" y="454"/>
                    <a:pt x="4565" y="454"/>
                  </a:cubicBezTo>
                  <a:cubicBezTo>
                    <a:pt x="4551" y="454"/>
                    <a:pt x="4570" y="447"/>
                    <a:pt x="4567" y="447"/>
                  </a:cubicBezTo>
                  <a:lnTo>
                    <a:pt x="4567" y="447"/>
                  </a:lnTo>
                  <a:cubicBezTo>
                    <a:pt x="4566" y="447"/>
                    <a:pt x="4564" y="448"/>
                    <a:pt x="4559" y="449"/>
                  </a:cubicBezTo>
                  <a:lnTo>
                    <a:pt x="4526" y="449"/>
                  </a:lnTo>
                  <a:cubicBezTo>
                    <a:pt x="4520" y="454"/>
                    <a:pt x="4509" y="454"/>
                    <a:pt x="4514" y="454"/>
                  </a:cubicBezTo>
                  <a:lnTo>
                    <a:pt x="4542" y="454"/>
                  </a:lnTo>
                  <a:lnTo>
                    <a:pt x="4509" y="460"/>
                  </a:lnTo>
                  <a:lnTo>
                    <a:pt x="4531" y="460"/>
                  </a:lnTo>
                  <a:cubicBezTo>
                    <a:pt x="4529" y="460"/>
                    <a:pt x="4528" y="461"/>
                    <a:pt x="4527" y="461"/>
                  </a:cubicBezTo>
                  <a:lnTo>
                    <a:pt x="4527" y="461"/>
                  </a:lnTo>
                  <a:cubicBezTo>
                    <a:pt x="4527" y="461"/>
                    <a:pt x="4527" y="460"/>
                    <a:pt x="4527" y="460"/>
                  </a:cubicBezTo>
                  <a:lnTo>
                    <a:pt x="4527" y="460"/>
                  </a:lnTo>
                  <a:cubicBezTo>
                    <a:pt x="4524" y="461"/>
                    <a:pt x="4522" y="462"/>
                    <a:pt x="4514" y="466"/>
                  </a:cubicBezTo>
                  <a:cubicBezTo>
                    <a:pt x="4519" y="464"/>
                    <a:pt x="4522" y="464"/>
                    <a:pt x="4524" y="463"/>
                  </a:cubicBezTo>
                  <a:lnTo>
                    <a:pt x="4524" y="463"/>
                  </a:lnTo>
                  <a:cubicBezTo>
                    <a:pt x="4524" y="463"/>
                    <a:pt x="4524" y="463"/>
                    <a:pt x="4524" y="463"/>
                  </a:cubicBezTo>
                  <a:cubicBezTo>
                    <a:pt x="4527" y="463"/>
                    <a:pt x="4531" y="463"/>
                    <a:pt x="4526" y="466"/>
                  </a:cubicBezTo>
                  <a:cubicBezTo>
                    <a:pt x="4515" y="466"/>
                    <a:pt x="4519" y="466"/>
                    <a:pt x="4511" y="470"/>
                  </a:cubicBezTo>
                  <a:lnTo>
                    <a:pt x="4511" y="470"/>
                  </a:lnTo>
                  <a:cubicBezTo>
                    <a:pt x="4509" y="471"/>
                    <a:pt x="4507" y="471"/>
                    <a:pt x="4509" y="471"/>
                  </a:cubicBezTo>
                  <a:lnTo>
                    <a:pt x="4520" y="471"/>
                  </a:lnTo>
                  <a:cubicBezTo>
                    <a:pt x="4515" y="471"/>
                    <a:pt x="4514" y="476"/>
                    <a:pt x="4511" y="480"/>
                  </a:cubicBezTo>
                  <a:lnTo>
                    <a:pt x="4511" y="480"/>
                  </a:lnTo>
                  <a:cubicBezTo>
                    <a:pt x="4512" y="480"/>
                    <a:pt x="4514" y="480"/>
                    <a:pt x="4515" y="480"/>
                  </a:cubicBezTo>
                  <a:cubicBezTo>
                    <a:pt x="4520" y="480"/>
                    <a:pt x="4520" y="482"/>
                    <a:pt x="4520" y="482"/>
                  </a:cubicBezTo>
                  <a:lnTo>
                    <a:pt x="4509" y="482"/>
                  </a:lnTo>
                  <a:cubicBezTo>
                    <a:pt x="4509" y="482"/>
                    <a:pt x="4510" y="481"/>
                    <a:pt x="4511" y="480"/>
                  </a:cubicBezTo>
                  <a:lnTo>
                    <a:pt x="4511" y="480"/>
                  </a:lnTo>
                  <a:cubicBezTo>
                    <a:pt x="4509" y="481"/>
                    <a:pt x="4506" y="481"/>
                    <a:pt x="4503" y="482"/>
                  </a:cubicBezTo>
                  <a:lnTo>
                    <a:pt x="4498" y="482"/>
                  </a:lnTo>
                  <a:cubicBezTo>
                    <a:pt x="4500" y="485"/>
                    <a:pt x="4505" y="485"/>
                    <a:pt x="4507" y="485"/>
                  </a:cubicBezTo>
                  <a:cubicBezTo>
                    <a:pt x="4510" y="485"/>
                    <a:pt x="4512" y="485"/>
                    <a:pt x="4509" y="488"/>
                  </a:cubicBezTo>
                  <a:cubicBezTo>
                    <a:pt x="4514" y="488"/>
                    <a:pt x="4523" y="487"/>
                    <a:pt x="4531" y="485"/>
                  </a:cubicBezTo>
                  <a:lnTo>
                    <a:pt x="4531" y="485"/>
                  </a:lnTo>
                  <a:cubicBezTo>
                    <a:pt x="4531" y="486"/>
                    <a:pt x="4531" y="487"/>
                    <a:pt x="4531" y="488"/>
                  </a:cubicBezTo>
                  <a:lnTo>
                    <a:pt x="4514" y="488"/>
                  </a:lnTo>
                  <a:cubicBezTo>
                    <a:pt x="4514" y="488"/>
                    <a:pt x="4509" y="488"/>
                    <a:pt x="4503" y="493"/>
                  </a:cubicBezTo>
                  <a:lnTo>
                    <a:pt x="4503" y="493"/>
                  </a:lnTo>
                  <a:cubicBezTo>
                    <a:pt x="4501" y="494"/>
                    <a:pt x="4499" y="494"/>
                    <a:pt x="4498" y="494"/>
                  </a:cubicBezTo>
                  <a:lnTo>
                    <a:pt x="4503" y="494"/>
                  </a:lnTo>
                  <a:cubicBezTo>
                    <a:pt x="4507" y="494"/>
                    <a:pt x="4506" y="496"/>
                    <a:pt x="4509" y="496"/>
                  </a:cubicBezTo>
                  <a:cubicBezTo>
                    <a:pt x="4511" y="496"/>
                    <a:pt x="4514" y="495"/>
                    <a:pt x="4520" y="494"/>
                  </a:cubicBezTo>
                  <a:cubicBezTo>
                    <a:pt x="4537" y="494"/>
                    <a:pt x="4514" y="499"/>
                    <a:pt x="4520" y="505"/>
                  </a:cubicBezTo>
                  <a:lnTo>
                    <a:pt x="4531" y="505"/>
                  </a:lnTo>
                  <a:cubicBezTo>
                    <a:pt x="4531" y="505"/>
                    <a:pt x="4520" y="505"/>
                    <a:pt x="4514" y="510"/>
                  </a:cubicBezTo>
                  <a:lnTo>
                    <a:pt x="4509" y="510"/>
                  </a:lnTo>
                  <a:cubicBezTo>
                    <a:pt x="4498" y="510"/>
                    <a:pt x="4498" y="516"/>
                    <a:pt x="4498" y="516"/>
                  </a:cubicBezTo>
                  <a:lnTo>
                    <a:pt x="4492" y="516"/>
                  </a:lnTo>
                  <a:cubicBezTo>
                    <a:pt x="4475" y="522"/>
                    <a:pt x="4526" y="522"/>
                    <a:pt x="4492" y="522"/>
                  </a:cubicBezTo>
                  <a:lnTo>
                    <a:pt x="4514" y="522"/>
                  </a:lnTo>
                  <a:cubicBezTo>
                    <a:pt x="4514" y="522"/>
                    <a:pt x="4492" y="527"/>
                    <a:pt x="4492" y="527"/>
                  </a:cubicBezTo>
                  <a:lnTo>
                    <a:pt x="4531" y="527"/>
                  </a:lnTo>
                  <a:cubicBezTo>
                    <a:pt x="4531" y="527"/>
                    <a:pt x="4521" y="530"/>
                    <a:pt x="4513" y="530"/>
                  </a:cubicBezTo>
                  <a:cubicBezTo>
                    <a:pt x="4509" y="530"/>
                    <a:pt x="4505" y="529"/>
                    <a:pt x="4503" y="527"/>
                  </a:cubicBezTo>
                  <a:cubicBezTo>
                    <a:pt x="4498" y="527"/>
                    <a:pt x="4498" y="533"/>
                    <a:pt x="4486" y="533"/>
                  </a:cubicBezTo>
                  <a:lnTo>
                    <a:pt x="4503" y="533"/>
                  </a:lnTo>
                  <a:cubicBezTo>
                    <a:pt x="4500" y="536"/>
                    <a:pt x="4503" y="536"/>
                    <a:pt x="4507" y="536"/>
                  </a:cubicBezTo>
                  <a:cubicBezTo>
                    <a:pt x="4512" y="536"/>
                    <a:pt x="4517" y="536"/>
                    <a:pt x="4520" y="538"/>
                  </a:cubicBezTo>
                  <a:lnTo>
                    <a:pt x="4486" y="538"/>
                  </a:lnTo>
                  <a:cubicBezTo>
                    <a:pt x="4498" y="538"/>
                    <a:pt x="4481" y="538"/>
                    <a:pt x="4475" y="544"/>
                  </a:cubicBezTo>
                  <a:cubicBezTo>
                    <a:pt x="4464" y="544"/>
                    <a:pt x="4492" y="544"/>
                    <a:pt x="4492" y="550"/>
                  </a:cubicBezTo>
                  <a:lnTo>
                    <a:pt x="4509" y="550"/>
                  </a:lnTo>
                  <a:cubicBezTo>
                    <a:pt x="4526" y="555"/>
                    <a:pt x="4492" y="555"/>
                    <a:pt x="4503" y="555"/>
                  </a:cubicBezTo>
                  <a:lnTo>
                    <a:pt x="4520" y="555"/>
                  </a:lnTo>
                  <a:cubicBezTo>
                    <a:pt x="4503" y="555"/>
                    <a:pt x="4531" y="561"/>
                    <a:pt x="4520" y="561"/>
                  </a:cubicBezTo>
                  <a:lnTo>
                    <a:pt x="4492" y="561"/>
                  </a:lnTo>
                  <a:cubicBezTo>
                    <a:pt x="4481" y="561"/>
                    <a:pt x="4503" y="561"/>
                    <a:pt x="4498" y="566"/>
                  </a:cubicBezTo>
                  <a:lnTo>
                    <a:pt x="4492" y="566"/>
                  </a:lnTo>
                  <a:cubicBezTo>
                    <a:pt x="4498" y="566"/>
                    <a:pt x="4492" y="566"/>
                    <a:pt x="4509" y="572"/>
                  </a:cubicBezTo>
                  <a:lnTo>
                    <a:pt x="4498" y="572"/>
                  </a:lnTo>
                  <a:cubicBezTo>
                    <a:pt x="4497" y="572"/>
                    <a:pt x="4497" y="572"/>
                    <a:pt x="4497" y="572"/>
                  </a:cubicBezTo>
                  <a:lnTo>
                    <a:pt x="4497" y="572"/>
                  </a:lnTo>
                  <a:cubicBezTo>
                    <a:pt x="4493" y="572"/>
                    <a:pt x="4514" y="578"/>
                    <a:pt x="4503" y="578"/>
                  </a:cubicBezTo>
                  <a:lnTo>
                    <a:pt x="4509" y="578"/>
                  </a:lnTo>
                  <a:cubicBezTo>
                    <a:pt x="4513" y="578"/>
                    <a:pt x="4517" y="581"/>
                    <a:pt x="4522" y="583"/>
                  </a:cubicBezTo>
                  <a:lnTo>
                    <a:pt x="4522" y="583"/>
                  </a:lnTo>
                  <a:cubicBezTo>
                    <a:pt x="4518" y="582"/>
                    <a:pt x="4516" y="582"/>
                    <a:pt x="4515" y="582"/>
                  </a:cubicBezTo>
                  <a:cubicBezTo>
                    <a:pt x="4511" y="582"/>
                    <a:pt x="4518" y="585"/>
                    <a:pt x="4514" y="585"/>
                  </a:cubicBezTo>
                  <a:cubicBezTo>
                    <a:pt x="4512" y="585"/>
                    <a:pt x="4509" y="584"/>
                    <a:pt x="4503" y="583"/>
                  </a:cubicBezTo>
                  <a:lnTo>
                    <a:pt x="4503" y="583"/>
                  </a:lnTo>
                  <a:cubicBezTo>
                    <a:pt x="4509" y="589"/>
                    <a:pt x="4509" y="589"/>
                    <a:pt x="4509" y="589"/>
                  </a:cubicBezTo>
                  <a:cubicBezTo>
                    <a:pt x="4498" y="589"/>
                    <a:pt x="4531" y="594"/>
                    <a:pt x="4526" y="594"/>
                  </a:cubicBezTo>
                  <a:lnTo>
                    <a:pt x="4509" y="594"/>
                  </a:lnTo>
                  <a:cubicBezTo>
                    <a:pt x="4505" y="594"/>
                    <a:pt x="4502" y="593"/>
                    <a:pt x="4500" y="593"/>
                  </a:cubicBezTo>
                  <a:lnTo>
                    <a:pt x="4500" y="593"/>
                  </a:lnTo>
                  <a:cubicBezTo>
                    <a:pt x="4503" y="593"/>
                    <a:pt x="4505" y="594"/>
                    <a:pt x="4498" y="594"/>
                  </a:cubicBezTo>
                  <a:lnTo>
                    <a:pt x="4492" y="594"/>
                  </a:lnTo>
                  <a:cubicBezTo>
                    <a:pt x="4481" y="594"/>
                    <a:pt x="4503" y="600"/>
                    <a:pt x="4503" y="600"/>
                  </a:cubicBezTo>
                  <a:lnTo>
                    <a:pt x="4498" y="600"/>
                  </a:lnTo>
                  <a:cubicBezTo>
                    <a:pt x="4514" y="600"/>
                    <a:pt x="4520" y="606"/>
                    <a:pt x="4520" y="606"/>
                  </a:cubicBezTo>
                  <a:lnTo>
                    <a:pt x="4492" y="606"/>
                  </a:lnTo>
                  <a:cubicBezTo>
                    <a:pt x="4492" y="606"/>
                    <a:pt x="4509" y="611"/>
                    <a:pt x="4509" y="611"/>
                  </a:cubicBezTo>
                  <a:lnTo>
                    <a:pt x="4512" y="614"/>
                  </a:lnTo>
                  <a:lnTo>
                    <a:pt x="4512" y="614"/>
                  </a:lnTo>
                  <a:cubicBezTo>
                    <a:pt x="4511" y="615"/>
                    <a:pt x="4512" y="615"/>
                    <a:pt x="4514" y="617"/>
                  </a:cubicBezTo>
                  <a:lnTo>
                    <a:pt x="4498" y="611"/>
                  </a:lnTo>
                  <a:lnTo>
                    <a:pt x="4498" y="611"/>
                  </a:lnTo>
                  <a:cubicBezTo>
                    <a:pt x="4500" y="614"/>
                    <a:pt x="4505" y="617"/>
                    <a:pt x="4509" y="619"/>
                  </a:cubicBezTo>
                  <a:lnTo>
                    <a:pt x="4509" y="619"/>
                  </a:lnTo>
                  <a:cubicBezTo>
                    <a:pt x="4500" y="616"/>
                    <a:pt x="4496" y="615"/>
                    <a:pt x="4492" y="611"/>
                  </a:cubicBezTo>
                  <a:lnTo>
                    <a:pt x="4492" y="611"/>
                  </a:lnTo>
                  <a:cubicBezTo>
                    <a:pt x="4492" y="611"/>
                    <a:pt x="4492" y="617"/>
                    <a:pt x="4498" y="617"/>
                  </a:cubicBezTo>
                  <a:cubicBezTo>
                    <a:pt x="4506" y="620"/>
                    <a:pt x="4512" y="621"/>
                    <a:pt x="4516" y="622"/>
                  </a:cubicBezTo>
                  <a:lnTo>
                    <a:pt x="4516" y="622"/>
                  </a:lnTo>
                  <a:cubicBezTo>
                    <a:pt x="4510" y="621"/>
                    <a:pt x="4506" y="621"/>
                    <a:pt x="4503" y="621"/>
                  </a:cubicBezTo>
                  <a:cubicBezTo>
                    <a:pt x="4493" y="621"/>
                    <a:pt x="4498" y="624"/>
                    <a:pt x="4492" y="624"/>
                  </a:cubicBezTo>
                  <a:cubicBezTo>
                    <a:pt x="4490" y="624"/>
                    <a:pt x="4487" y="624"/>
                    <a:pt x="4481" y="622"/>
                  </a:cubicBezTo>
                  <a:lnTo>
                    <a:pt x="4481" y="622"/>
                  </a:lnTo>
                  <a:cubicBezTo>
                    <a:pt x="4492" y="628"/>
                    <a:pt x="4475" y="628"/>
                    <a:pt x="4475" y="628"/>
                  </a:cubicBezTo>
                  <a:cubicBezTo>
                    <a:pt x="4503" y="634"/>
                    <a:pt x="4475" y="628"/>
                    <a:pt x="4503" y="639"/>
                  </a:cubicBezTo>
                  <a:lnTo>
                    <a:pt x="4486" y="634"/>
                  </a:lnTo>
                  <a:lnTo>
                    <a:pt x="4475" y="634"/>
                  </a:lnTo>
                  <a:cubicBezTo>
                    <a:pt x="4479" y="635"/>
                    <a:pt x="4480" y="635"/>
                    <a:pt x="4479" y="635"/>
                  </a:cubicBezTo>
                  <a:cubicBezTo>
                    <a:pt x="4479" y="635"/>
                    <a:pt x="4476" y="634"/>
                    <a:pt x="4472" y="634"/>
                  </a:cubicBezTo>
                  <a:lnTo>
                    <a:pt x="4475" y="634"/>
                  </a:lnTo>
                  <a:cubicBezTo>
                    <a:pt x="4470" y="634"/>
                    <a:pt x="4464" y="628"/>
                    <a:pt x="4453" y="628"/>
                  </a:cubicBezTo>
                  <a:lnTo>
                    <a:pt x="4453" y="628"/>
                  </a:lnTo>
                  <a:cubicBezTo>
                    <a:pt x="4460" y="628"/>
                    <a:pt x="4465" y="630"/>
                    <a:pt x="4466" y="632"/>
                  </a:cubicBezTo>
                  <a:lnTo>
                    <a:pt x="4466" y="632"/>
                  </a:lnTo>
                  <a:cubicBezTo>
                    <a:pt x="4466" y="632"/>
                    <a:pt x="4465" y="632"/>
                    <a:pt x="4465" y="632"/>
                  </a:cubicBezTo>
                  <a:lnTo>
                    <a:pt x="4465" y="632"/>
                  </a:lnTo>
                  <a:cubicBezTo>
                    <a:pt x="4465" y="632"/>
                    <a:pt x="4465" y="632"/>
                    <a:pt x="4466" y="632"/>
                  </a:cubicBezTo>
                  <a:lnTo>
                    <a:pt x="4466" y="632"/>
                  </a:lnTo>
                  <a:cubicBezTo>
                    <a:pt x="4466" y="633"/>
                    <a:pt x="4466" y="634"/>
                    <a:pt x="4464" y="634"/>
                  </a:cubicBezTo>
                  <a:lnTo>
                    <a:pt x="4458" y="634"/>
                  </a:lnTo>
                  <a:cubicBezTo>
                    <a:pt x="4463" y="634"/>
                    <a:pt x="4460" y="637"/>
                    <a:pt x="4469" y="641"/>
                  </a:cubicBezTo>
                  <a:lnTo>
                    <a:pt x="4469" y="641"/>
                  </a:lnTo>
                  <a:cubicBezTo>
                    <a:pt x="4468" y="645"/>
                    <a:pt x="4479" y="652"/>
                    <a:pt x="4478" y="652"/>
                  </a:cubicBezTo>
                  <a:cubicBezTo>
                    <a:pt x="4478" y="652"/>
                    <a:pt x="4477" y="652"/>
                    <a:pt x="4475" y="650"/>
                  </a:cubicBezTo>
                  <a:lnTo>
                    <a:pt x="4475" y="650"/>
                  </a:lnTo>
                  <a:cubicBezTo>
                    <a:pt x="4475" y="650"/>
                    <a:pt x="4475" y="650"/>
                    <a:pt x="4475" y="650"/>
                  </a:cubicBezTo>
                  <a:lnTo>
                    <a:pt x="4464" y="650"/>
                  </a:lnTo>
                  <a:cubicBezTo>
                    <a:pt x="4458" y="650"/>
                    <a:pt x="4481" y="662"/>
                    <a:pt x="4486" y="667"/>
                  </a:cubicBezTo>
                  <a:cubicBezTo>
                    <a:pt x="4470" y="656"/>
                    <a:pt x="4458" y="656"/>
                    <a:pt x="4458" y="656"/>
                  </a:cubicBezTo>
                  <a:lnTo>
                    <a:pt x="4453" y="656"/>
                  </a:lnTo>
                  <a:cubicBezTo>
                    <a:pt x="4453" y="656"/>
                    <a:pt x="4470" y="667"/>
                    <a:pt x="4475" y="673"/>
                  </a:cubicBezTo>
                  <a:cubicBezTo>
                    <a:pt x="4468" y="671"/>
                    <a:pt x="4464" y="670"/>
                    <a:pt x="4462" y="670"/>
                  </a:cubicBezTo>
                  <a:cubicBezTo>
                    <a:pt x="4458" y="670"/>
                    <a:pt x="4460" y="673"/>
                    <a:pt x="4453" y="673"/>
                  </a:cubicBezTo>
                  <a:cubicBezTo>
                    <a:pt x="4453" y="673"/>
                    <a:pt x="4464" y="678"/>
                    <a:pt x="4470" y="678"/>
                  </a:cubicBezTo>
                  <a:cubicBezTo>
                    <a:pt x="4466" y="678"/>
                    <a:pt x="4472" y="683"/>
                    <a:pt x="4472" y="683"/>
                  </a:cubicBezTo>
                  <a:lnTo>
                    <a:pt x="4472" y="683"/>
                  </a:lnTo>
                  <a:cubicBezTo>
                    <a:pt x="4471" y="683"/>
                    <a:pt x="4470" y="682"/>
                    <a:pt x="4464" y="678"/>
                  </a:cubicBezTo>
                  <a:cubicBezTo>
                    <a:pt x="4458" y="677"/>
                    <a:pt x="4455" y="676"/>
                    <a:pt x="4453" y="676"/>
                  </a:cubicBezTo>
                  <a:cubicBezTo>
                    <a:pt x="4450" y="676"/>
                    <a:pt x="4451" y="678"/>
                    <a:pt x="4447" y="678"/>
                  </a:cubicBezTo>
                  <a:lnTo>
                    <a:pt x="4470" y="690"/>
                  </a:lnTo>
                  <a:cubicBezTo>
                    <a:pt x="4461" y="686"/>
                    <a:pt x="4458" y="684"/>
                    <a:pt x="4457" y="684"/>
                  </a:cubicBezTo>
                  <a:lnTo>
                    <a:pt x="4457" y="684"/>
                  </a:lnTo>
                  <a:cubicBezTo>
                    <a:pt x="4454" y="684"/>
                    <a:pt x="4466" y="692"/>
                    <a:pt x="4462" y="692"/>
                  </a:cubicBezTo>
                  <a:cubicBezTo>
                    <a:pt x="4460" y="692"/>
                    <a:pt x="4458" y="692"/>
                    <a:pt x="4453" y="690"/>
                  </a:cubicBezTo>
                  <a:lnTo>
                    <a:pt x="4453" y="690"/>
                  </a:lnTo>
                  <a:lnTo>
                    <a:pt x="4464" y="695"/>
                  </a:lnTo>
                  <a:lnTo>
                    <a:pt x="4447" y="690"/>
                  </a:lnTo>
                  <a:cubicBezTo>
                    <a:pt x="4447" y="690"/>
                    <a:pt x="4442" y="690"/>
                    <a:pt x="4447" y="695"/>
                  </a:cubicBezTo>
                  <a:cubicBezTo>
                    <a:pt x="4457" y="700"/>
                    <a:pt x="4470" y="706"/>
                    <a:pt x="4470" y="706"/>
                  </a:cubicBezTo>
                  <a:lnTo>
                    <a:pt x="4453" y="701"/>
                  </a:lnTo>
                  <a:cubicBezTo>
                    <a:pt x="4453" y="701"/>
                    <a:pt x="4449" y="699"/>
                    <a:pt x="4446" y="699"/>
                  </a:cubicBezTo>
                  <a:lnTo>
                    <a:pt x="4446" y="699"/>
                  </a:lnTo>
                  <a:cubicBezTo>
                    <a:pt x="4444" y="699"/>
                    <a:pt x="4444" y="701"/>
                    <a:pt x="4453" y="706"/>
                  </a:cubicBezTo>
                  <a:cubicBezTo>
                    <a:pt x="4447" y="706"/>
                    <a:pt x="4442" y="701"/>
                    <a:pt x="4442" y="701"/>
                  </a:cubicBezTo>
                  <a:lnTo>
                    <a:pt x="4442" y="701"/>
                  </a:lnTo>
                  <a:cubicBezTo>
                    <a:pt x="4441" y="701"/>
                    <a:pt x="4431" y="701"/>
                    <a:pt x="4450" y="711"/>
                  </a:cubicBezTo>
                  <a:lnTo>
                    <a:pt x="4450" y="711"/>
                  </a:lnTo>
                  <a:cubicBezTo>
                    <a:pt x="4453" y="713"/>
                    <a:pt x="4456" y="716"/>
                    <a:pt x="4458" y="718"/>
                  </a:cubicBezTo>
                  <a:lnTo>
                    <a:pt x="4447" y="712"/>
                  </a:lnTo>
                  <a:lnTo>
                    <a:pt x="4447" y="712"/>
                  </a:lnTo>
                  <a:cubicBezTo>
                    <a:pt x="4458" y="718"/>
                    <a:pt x="4464" y="723"/>
                    <a:pt x="4464" y="723"/>
                  </a:cubicBezTo>
                  <a:lnTo>
                    <a:pt x="4464" y="723"/>
                  </a:lnTo>
                  <a:cubicBezTo>
                    <a:pt x="4464" y="723"/>
                    <a:pt x="4461" y="721"/>
                    <a:pt x="4460" y="721"/>
                  </a:cubicBezTo>
                  <a:cubicBezTo>
                    <a:pt x="4459" y="721"/>
                    <a:pt x="4459" y="721"/>
                    <a:pt x="4458" y="722"/>
                  </a:cubicBezTo>
                  <a:lnTo>
                    <a:pt x="4458" y="722"/>
                  </a:lnTo>
                  <a:cubicBezTo>
                    <a:pt x="4458" y="722"/>
                    <a:pt x="4457" y="722"/>
                    <a:pt x="4457" y="722"/>
                  </a:cubicBezTo>
                  <a:lnTo>
                    <a:pt x="4457" y="722"/>
                  </a:lnTo>
                  <a:cubicBezTo>
                    <a:pt x="4457" y="722"/>
                    <a:pt x="4457" y="722"/>
                    <a:pt x="4458" y="723"/>
                  </a:cubicBezTo>
                  <a:cubicBezTo>
                    <a:pt x="4458" y="723"/>
                    <a:pt x="4458" y="722"/>
                    <a:pt x="4458" y="722"/>
                  </a:cubicBezTo>
                  <a:lnTo>
                    <a:pt x="4458" y="722"/>
                  </a:lnTo>
                  <a:cubicBezTo>
                    <a:pt x="4460" y="723"/>
                    <a:pt x="4462" y="724"/>
                    <a:pt x="4463" y="726"/>
                  </a:cubicBezTo>
                  <a:lnTo>
                    <a:pt x="4463" y="726"/>
                  </a:lnTo>
                  <a:cubicBezTo>
                    <a:pt x="4458" y="723"/>
                    <a:pt x="4458" y="723"/>
                    <a:pt x="4458" y="723"/>
                  </a:cubicBezTo>
                  <a:lnTo>
                    <a:pt x="4458" y="723"/>
                  </a:lnTo>
                  <a:lnTo>
                    <a:pt x="4464" y="729"/>
                  </a:lnTo>
                  <a:cubicBezTo>
                    <a:pt x="4466" y="729"/>
                    <a:pt x="4465" y="727"/>
                    <a:pt x="4463" y="726"/>
                  </a:cubicBezTo>
                  <a:lnTo>
                    <a:pt x="4463" y="726"/>
                  </a:lnTo>
                  <a:cubicBezTo>
                    <a:pt x="4465" y="726"/>
                    <a:pt x="4467" y="728"/>
                    <a:pt x="4470" y="729"/>
                  </a:cubicBezTo>
                  <a:cubicBezTo>
                    <a:pt x="4470" y="730"/>
                    <a:pt x="4469" y="731"/>
                    <a:pt x="4468" y="731"/>
                  </a:cubicBezTo>
                  <a:cubicBezTo>
                    <a:pt x="4466" y="731"/>
                    <a:pt x="4461" y="727"/>
                    <a:pt x="4453" y="723"/>
                  </a:cubicBezTo>
                  <a:lnTo>
                    <a:pt x="4453" y="723"/>
                  </a:lnTo>
                  <a:cubicBezTo>
                    <a:pt x="4458" y="729"/>
                    <a:pt x="4470" y="734"/>
                    <a:pt x="4464" y="734"/>
                  </a:cubicBezTo>
                  <a:cubicBezTo>
                    <a:pt x="4458" y="729"/>
                    <a:pt x="4458" y="729"/>
                    <a:pt x="4458" y="729"/>
                  </a:cubicBezTo>
                  <a:cubicBezTo>
                    <a:pt x="4457" y="728"/>
                    <a:pt x="4456" y="728"/>
                    <a:pt x="4455" y="728"/>
                  </a:cubicBezTo>
                  <a:lnTo>
                    <a:pt x="4455" y="728"/>
                  </a:lnTo>
                  <a:cubicBezTo>
                    <a:pt x="4453" y="728"/>
                    <a:pt x="4463" y="736"/>
                    <a:pt x="4461" y="736"/>
                  </a:cubicBezTo>
                  <a:cubicBezTo>
                    <a:pt x="4461" y="736"/>
                    <a:pt x="4460" y="735"/>
                    <a:pt x="4458" y="734"/>
                  </a:cubicBezTo>
                  <a:cubicBezTo>
                    <a:pt x="4453" y="729"/>
                    <a:pt x="4453" y="729"/>
                    <a:pt x="4447" y="729"/>
                  </a:cubicBezTo>
                  <a:lnTo>
                    <a:pt x="4453" y="729"/>
                  </a:lnTo>
                  <a:cubicBezTo>
                    <a:pt x="4445" y="725"/>
                    <a:pt x="4443" y="724"/>
                    <a:pt x="4436" y="720"/>
                  </a:cubicBezTo>
                  <a:lnTo>
                    <a:pt x="4436" y="720"/>
                  </a:lnTo>
                  <a:cubicBezTo>
                    <a:pt x="4438" y="721"/>
                    <a:pt x="4439" y="722"/>
                    <a:pt x="4440" y="723"/>
                  </a:cubicBezTo>
                  <a:lnTo>
                    <a:pt x="4440" y="723"/>
                  </a:lnTo>
                  <a:cubicBezTo>
                    <a:pt x="4437" y="723"/>
                    <a:pt x="4441" y="724"/>
                    <a:pt x="4442" y="729"/>
                  </a:cubicBezTo>
                  <a:lnTo>
                    <a:pt x="4442" y="729"/>
                  </a:lnTo>
                  <a:cubicBezTo>
                    <a:pt x="4441" y="723"/>
                    <a:pt x="4436" y="723"/>
                    <a:pt x="4436" y="723"/>
                  </a:cubicBezTo>
                  <a:lnTo>
                    <a:pt x="4430" y="723"/>
                  </a:lnTo>
                  <a:cubicBezTo>
                    <a:pt x="4433" y="724"/>
                    <a:pt x="4434" y="725"/>
                    <a:pt x="4436" y="726"/>
                  </a:cubicBezTo>
                  <a:lnTo>
                    <a:pt x="4436" y="726"/>
                  </a:lnTo>
                  <a:cubicBezTo>
                    <a:pt x="4436" y="727"/>
                    <a:pt x="4436" y="729"/>
                    <a:pt x="4436" y="729"/>
                  </a:cubicBezTo>
                  <a:lnTo>
                    <a:pt x="4441" y="729"/>
                  </a:lnTo>
                  <a:cubicBezTo>
                    <a:pt x="4443" y="730"/>
                    <a:pt x="4444" y="732"/>
                    <a:pt x="4447" y="734"/>
                  </a:cubicBezTo>
                  <a:cubicBezTo>
                    <a:pt x="4451" y="734"/>
                    <a:pt x="4455" y="737"/>
                    <a:pt x="4455" y="737"/>
                  </a:cubicBezTo>
                  <a:cubicBezTo>
                    <a:pt x="4455" y="737"/>
                    <a:pt x="4455" y="736"/>
                    <a:pt x="4453" y="735"/>
                  </a:cubicBezTo>
                  <a:lnTo>
                    <a:pt x="4453" y="735"/>
                  </a:lnTo>
                  <a:cubicBezTo>
                    <a:pt x="4456" y="738"/>
                    <a:pt x="4459" y="741"/>
                    <a:pt x="4463" y="743"/>
                  </a:cubicBezTo>
                  <a:lnTo>
                    <a:pt x="4463" y="743"/>
                  </a:lnTo>
                  <a:cubicBezTo>
                    <a:pt x="4450" y="738"/>
                    <a:pt x="4441" y="734"/>
                    <a:pt x="4436" y="729"/>
                  </a:cubicBezTo>
                  <a:lnTo>
                    <a:pt x="4436" y="729"/>
                  </a:lnTo>
                  <a:cubicBezTo>
                    <a:pt x="4442" y="734"/>
                    <a:pt x="4436" y="734"/>
                    <a:pt x="4458" y="751"/>
                  </a:cubicBezTo>
                  <a:lnTo>
                    <a:pt x="4458" y="751"/>
                  </a:lnTo>
                  <a:cubicBezTo>
                    <a:pt x="4458" y="751"/>
                    <a:pt x="4447" y="746"/>
                    <a:pt x="4447" y="746"/>
                  </a:cubicBezTo>
                  <a:cubicBezTo>
                    <a:pt x="4446" y="746"/>
                    <a:pt x="4446" y="746"/>
                    <a:pt x="4445" y="746"/>
                  </a:cubicBezTo>
                  <a:lnTo>
                    <a:pt x="4445" y="746"/>
                  </a:lnTo>
                  <a:cubicBezTo>
                    <a:pt x="4447" y="748"/>
                    <a:pt x="4449" y="751"/>
                    <a:pt x="4458" y="757"/>
                  </a:cubicBezTo>
                  <a:cubicBezTo>
                    <a:pt x="4450" y="753"/>
                    <a:pt x="4445" y="749"/>
                    <a:pt x="4445" y="749"/>
                  </a:cubicBezTo>
                  <a:lnTo>
                    <a:pt x="4445" y="749"/>
                  </a:lnTo>
                  <a:cubicBezTo>
                    <a:pt x="4445" y="749"/>
                    <a:pt x="4445" y="750"/>
                    <a:pt x="4447" y="751"/>
                  </a:cubicBezTo>
                  <a:lnTo>
                    <a:pt x="4447" y="751"/>
                  </a:lnTo>
                  <a:lnTo>
                    <a:pt x="4442" y="746"/>
                  </a:lnTo>
                  <a:cubicBezTo>
                    <a:pt x="4438" y="744"/>
                    <a:pt x="4436" y="744"/>
                    <a:pt x="4435" y="744"/>
                  </a:cubicBezTo>
                  <a:lnTo>
                    <a:pt x="4435" y="744"/>
                  </a:lnTo>
                  <a:cubicBezTo>
                    <a:pt x="4429" y="744"/>
                    <a:pt x="4455" y="761"/>
                    <a:pt x="4452" y="761"/>
                  </a:cubicBezTo>
                  <a:cubicBezTo>
                    <a:pt x="4451" y="761"/>
                    <a:pt x="4448" y="760"/>
                    <a:pt x="4442" y="757"/>
                  </a:cubicBezTo>
                  <a:lnTo>
                    <a:pt x="4442" y="757"/>
                  </a:lnTo>
                  <a:cubicBezTo>
                    <a:pt x="4442" y="759"/>
                    <a:pt x="4442" y="761"/>
                    <a:pt x="4442" y="762"/>
                  </a:cubicBezTo>
                  <a:lnTo>
                    <a:pt x="4442" y="762"/>
                  </a:lnTo>
                  <a:cubicBezTo>
                    <a:pt x="4437" y="762"/>
                    <a:pt x="4444" y="771"/>
                    <a:pt x="4439" y="771"/>
                  </a:cubicBezTo>
                  <a:cubicBezTo>
                    <a:pt x="4438" y="771"/>
                    <a:pt x="4435" y="770"/>
                    <a:pt x="4430" y="768"/>
                  </a:cubicBezTo>
                  <a:lnTo>
                    <a:pt x="4430" y="768"/>
                  </a:lnTo>
                  <a:lnTo>
                    <a:pt x="4430" y="768"/>
                  </a:lnTo>
                  <a:cubicBezTo>
                    <a:pt x="4427" y="768"/>
                    <a:pt x="4428" y="768"/>
                    <a:pt x="4430" y="769"/>
                  </a:cubicBezTo>
                  <a:lnTo>
                    <a:pt x="4430" y="769"/>
                  </a:lnTo>
                  <a:lnTo>
                    <a:pt x="4430" y="774"/>
                  </a:lnTo>
                  <a:lnTo>
                    <a:pt x="4414" y="774"/>
                  </a:lnTo>
                  <a:cubicBezTo>
                    <a:pt x="4386" y="779"/>
                    <a:pt x="4358" y="779"/>
                    <a:pt x="4330" y="785"/>
                  </a:cubicBezTo>
                  <a:cubicBezTo>
                    <a:pt x="4318" y="785"/>
                    <a:pt x="4307" y="779"/>
                    <a:pt x="4290" y="779"/>
                  </a:cubicBezTo>
                  <a:lnTo>
                    <a:pt x="4279" y="779"/>
                  </a:lnTo>
                  <a:cubicBezTo>
                    <a:pt x="4273" y="774"/>
                    <a:pt x="4268" y="774"/>
                    <a:pt x="4279" y="774"/>
                  </a:cubicBezTo>
                  <a:lnTo>
                    <a:pt x="4290" y="779"/>
                  </a:lnTo>
                  <a:cubicBezTo>
                    <a:pt x="4290" y="775"/>
                    <a:pt x="4279" y="770"/>
                    <a:pt x="4281" y="769"/>
                  </a:cubicBezTo>
                  <a:lnTo>
                    <a:pt x="4281" y="769"/>
                  </a:lnTo>
                  <a:cubicBezTo>
                    <a:pt x="4283" y="769"/>
                    <a:pt x="4284" y="769"/>
                    <a:pt x="4286" y="770"/>
                  </a:cubicBezTo>
                  <a:lnTo>
                    <a:pt x="4286" y="770"/>
                  </a:lnTo>
                  <a:cubicBezTo>
                    <a:pt x="4286" y="769"/>
                    <a:pt x="4285" y="769"/>
                    <a:pt x="4285" y="768"/>
                  </a:cubicBezTo>
                  <a:lnTo>
                    <a:pt x="4296" y="768"/>
                  </a:lnTo>
                  <a:cubicBezTo>
                    <a:pt x="4296" y="762"/>
                    <a:pt x="4285" y="757"/>
                    <a:pt x="4285" y="751"/>
                  </a:cubicBezTo>
                  <a:lnTo>
                    <a:pt x="4302" y="751"/>
                  </a:lnTo>
                  <a:cubicBezTo>
                    <a:pt x="4296" y="746"/>
                    <a:pt x="4307" y="740"/>
                    <a:pt x="4318" y="734"/>
                  </a:cubicBezTo>
                  <a:lnTo>
                    <a:pt x="4307" y="729"/>
                  </a:lnTo>
                  <a:lnTo>
                    <a:pt x="4302" y="729"/>
                  </a:lnTo>
                  <a:cubicBezTo>
                    <a:pt x="4302" y="727"/>
                    <a:pt x="4302" y="726"/>
                    <a:pt x="4303" y="726"/>
                  </a:cubicBezTo>
                  <a:cubicBezTo>
                    <a:pt x="4305" y="726"/>
                    <a:pt x="4309" y="729"/>
                    <a:pt x="4313" y="729"/>
                  </a:cubicBezTo>
                  <a:cubicBezTo>
                    <a:pt x="4302" y="723"/>
                    <a:pt x="4291" y="712"/>
                    <a:pt x="4307" y="707"/>
                  </a:cubicBezTo>
                  <a:lnTo>
                    <a:pt x="4307" y="707"/>
                  </a:lnTo>
                  <a:cubicBezTo>
                    <a:pt x="4307" y="707"/>
                    <a:pt x="4307" y="707"/>
                    <a:pt x="4307" y="707"/>
                  </a:cubicBezTo>
                  <a:lnTo>
                    <a:pt x="4307" y="707"/>
                  </a:lnTo>
                  <a:lnTo>
                    <a:pt x="4307" y="706"/>
                  </a:lnTo>
                  <a:lnTo>
                    <a:pt x="4307" y="706"/>
                  </a:lnTo>
                  <a:cubicBezTo>
                    <a:pt x="4307" y="706"/>
                    <a:pt x="4307" y="707"/>
                    <a:pt x="4307" y="707"/>
                  </a:cubicBezTo>
                  <a:lnTo>
                    <a:pt x="4307" y="707"/>
                  </a:lnTo>
                  <a:cubicBezTo>
                    <a:pt x="4301" y="703"/>
                    <a:pt x="4288" y="701"/>
                    <a:pt x="4296" y="701"/>
                  </a:cubicBezTo>
                  <a:cubicBezTo>
                    <a:pt x="4307" y="695"/>
                    <a:pt x="4296" y="684"/>
                    <a:pt x="4318" y="678"/>
                  </a:cubicBezTo>
                  <a:cubicBezTo>
                    <a:pt x="4296" y="678"/>
                    <a:pt x="4324" y="673"/>
                    <a:pt x="4296" y="667"/>
                  </a:cubicBezTo>
                  <a:cubicBezTo>
                    <a:pt x="4313" y="667"/>
                    <a:pt x="4318" y="667"/>
                    <a:pt x="4330" y="662"/>
                  </a:cubicBezTo>
                  <a:cubicBezTo>
                    <a:pt x="4330" y="662"/>
                    <a:pt x="4313" y="656"/>
                    <a:pt x="4307" y="656"/>
                  </a:cubicBezTo>
                  <a:lnTo>
                    <a:pt x="4324" y="656"/>
                  </a:lnTo>
                  <a:lnTo>
                    <a:pt x="4324" y="650"/>
                  </a:lnTo>
                  <a:lnTo>
                    <a:pt x="4313" y="650"/>
                  </a:lnTo>
                  <a:cubicBezTo>
                    <a:pt x="4307" y="650"/>
                    <a:pt x="4324" y="645"/>
                    <a:pt x="4330" y="645"/>
                  </a:cubicBezTo>
                  <a:lnTo>
                    <a:pt x="4318" y="639"/>
                  </a:lnTo>
                  <a:lnTo>
                    <a:pt x="4330" y="639"/>
                  </a:lnTo>
                  <a:cubicBezTo>
                    <a:pt x="4324" y="637"/>
                    <a:pt x="4324" y="637"/>
                    <a:pt x="4326" y="637"/>
                  </a:cubicBezTo>
                  <a:cubicBezTo>
                    <a:pt x="4326" y="637"/>
                    <a:pt x="4326" y="637"/>
                    <a:pt x="4326" y="637"/>
                  </a:cubicBezTo>
                  <a:lnTo>
                    <a:pt x="4326" y="637"/>
                  </a:lnTo>
                  <a:cubicBezTo>
                    <a:pt x="4324" y="635"/>
                    <a:pt x="4321" y="634"/>
                    <a:pt x="4318" y="634"/>
                  </a:cubicBezTo>
                  <a:cubicBezTo>
                    <a:pt x="4330" y="634"/>
                    <a:pt x="4330" y="628"/>
                    <a:pt x="4324" y="628"/>
                  </a:cubicBezTo>
                  <a:lnTo>
                    <a:pt x="4335" y="628"/>
                  </a:lnTo>
                  <a:cubicBezTo>
                    <a:pt x="4335" y="622"/>
                    <a:pt x="4330" y="617"/>
                    <a:pt x="4330" y="611"/>
                  </a:cubicBezTo>
                  <a:lnTo>
                    <a:pt x="4324" y="611"/>
                  </a:lnTo>
                  <a:cubicBezTo>
                    <a:pt x="4318" y="608"/>
                    <a:pt x="4317" y="608"/>
                    <a:pt x="4316" y="608"/>
                  </a:cubicBezTo>
                  <a:cubicBezTo>
                    <a:pt x="4314" y="608"/>
                    <a:pt x="4313" y="608"/>
                    <a:pt x="4307" y="606"/>
                  </a:cubicBezTo>
                  <a:lnTo>
                    <a:pt x="4307" y="606"/>
                  </a:lnTo>
                  <a:cubicBezTo>
                    <a:pt x="4307" y="606"/>
                    <a:pt x="4324" y="606"/>
                    <a:pt x="4330" y="611"/>
                  </a:cubicBezTo>
                  <a:lnTo>
                    <a:pt x="4324" y="606"/>
                  </a:lnTo>
                  <a:lnTo>
                    <a:pt x="4335" y="606"/>
                  </a:lnTo>
                  <a:cubicBezTo>
                    <a:pt x="4324" y="606"/>
                    <a:pt x="4352" y="606"/>
                    <a:pt x="4335" y="600"/>
                  </a:cubicBezTo>
                  <a:lnTo>
                    <a:pt x="4341" y="600"/>
                  </a:lnTo>
                  <a:cubicBezTo>
                    <a:pt x="4341" y="594"/>
                    <a:pt x="4335" y="589"/>
                    <a:pt x="4335" y="589"/>
                  </a:cubicBezTo>
                  <a:cubicBezTo>
                    <a:pt x="4318" y="583"/>
                    <a:pt x="4324" y="583"/>
                    <a:pt x="4313" y="583"/>
                  </a:cubicBezTo>
                  <a:cubicBezTo>
                    <a:pt x="4318" y="578"/>
                    <a:pt x="4330" y="578"/>
                    <a:pt x="4330" y="572"/>
                  </a:cubicBezTo>
                  <a:cubicBezTo>
                    <a:pt x="4324" y="569"/>
                    <a:pt x="4321" y="569"/>
                    <a:pt x="4318" y="569"/>
                  </a:cubicBezTo>
                  <a:cubicBezTo>
                    <a:pt x="4316" y="569"/>
                    <a:pt x="4313" y="569"/>
                    <a:pt x="4307" y="566"/>
                  </a:cubicBezTo>
                  <a:lnTo>
                    <a:pt x="4330" y="566"/>
                  </a:lnTo>
                  <a:cubicBezTo>
                    <a:pt x="4324" y="561"/>
                    <a:pt x="4324" y="561"/>
                    <a:pt x="4313" y="555"/>
                  </a:cubicBezTo>
                  <a:lnTo>
                    <a:pt x="4307" y="555"/>
                  </a:lnTo>
                  <a:cubicBezTo>
                    <a:pt x="4302" y="555"/>
                    <a:pt x="4307" y="550"/>
                    <a:pt x="4313" y="550"/>
                  </a:cubicBezTo>
                  <a:lnTo>
                    <a:pt x="4318" y="550"/>
                  </a:lnTo>
                  <a:cubicBezTo>
                    <a:pt x="4296" y="544"/>
                    <a:pt x="4352" y="533"/>
                    <a:pt x="4324" y="527"/>
                  </a:cubicBezTo>
                  <a:lnTo>
                    <a:pt x="4330" y="527"/>
                  </a:lnTo>
                  <a:lnTo>
                    <a:pt x="4313" y="522"/>
                  </a:lnTo>
                  <a:lnTo>
                    <a:pt x="4313" y="522"/>
                  </a:lnTo>
                  <a:cubicBezTo>
                    <a:pt x="4316" y="522"/>
                    <a:pt x="4320" y="524"/>
                    <a:pt x="4324" y="524"/>
                  </a:cubicBezTo>
                  <a:cubicBezTo>
                    <a:pt x="4326" y="524"/>
                    <a:pt x="4328" y="523"/>
                    <a:pt x="4330" y="522"/>
                  </a:cubicBezTo>
                  <a:cubicBezTo>
                    <a:pt x="4307" y="516"/>
                    <a:pt x="4330" y="510"/>
                    <a:pt x="4318" y="505"/>
                  </a:cubicBezTo>
                  <a:cubicBezTo>
                    <a:pt x="4346" y="500"/>
                    <a:pt x="4324" y="495"/>
                    <a:pt x="4328" y="487"/>
                  </a:cubicBezTo>
                  <a:lnTo>
                    <a:pt x="4328" y="487"/>
                  </a:lnTo>
                  <a:cubicBezTo>
                    <a:pt x="4329" y="488"/>
                    <a:pt x="4329" y="488"/>
                    <a:pt x="4330" y="488"/>
                  </a:cubicBezTo>
                  <a:lnTo>
                    <a:pt x="4335" y="482"/>
                  </a:lnTo>
                  <a:lnTo>
                    <a:pt x="4335" y="482"/>
                  </a:lnTo>
                  <a:cubicBezTo>
                    <a:pt x="4331" y="484"/>
                    <a:pt x="4329" y="486"/>
                    <a:pt x="4328" y="487"/>
                  </a:cubicBezTo>
                  <a:lnTo>
                    <a:pt x="4328" y="487"/>
                  </a:lnTo>
                  <a:cubicBezTo>
                    <a:pt x="4319" y="482"/>
                    <a:pt x="4335" y="482"/>
                    <a:pt x="4335" y="482"/>
                  </a:cubicBezTo>
                  <a:lnTo>
                    <a:pt x="4335" y="482"/>
                  </a:lnTo>
                  <a:cubicBezTo>
                    <a:pt x="4335" y="482"/>
                    <a:pt x="4335" y="482"/>
                    <a:pt x="4335" y="482"/>
                  </a:cubicBezTo>
                  <a:lnTo>
                    <a:pt x="4324" y="482"/>
                  </a:lnTo>
                  <a:cubicBezTo>
                    <a:pt x="4313" y="471"/>
                    <a:pt x="4335" y="460"/>
                    <a:pt x="4341" y="443"/>
                  </a:cubicBezTo>
                  <a:cubicBezTo>
                    <a:pt x="4341" y="442"/>
                    <a:pt x="4338" y="442"/>
                    <a:pt x="4335" y="442"/>
                  </a:cubicBezTo>
                  <a:cubicBezTo>
                    <a:pt x="4329" y="442"/>
                    <a:pt x="4320" y="443"/>
                    <a:pt x="4314" y="443"/>
                  </a:cubicBezTo>
                  <a:cubicBezTo>
                    <a:pt x="4309" y="443"/>
                    <a:pt x="4306" y="442"/>
                    <a:pt x="4313" y="438"/>
                  </a:cubicBezTo>
                  <a:lnTo>
                    <a:pt x="4330" y="438"/>
                  </a:lnTo>
                  <a:cubicBezTo>
                    <a:pt x="4307" y="432"/>
                    <a:pt x="4330" y="421"/>
                    <a:pt x="4313" y="410"/>
                  </a:cubicBezTo>
                  <a:lnTo>
                    <a:pt x="4318" y="410"/>
                  </a:lnTo>
                  <a:cubicBezTo>
                    <a:pt x="4330" y="410"/>
                    <a:pt x="4318" y="404"/>
                    <a:pt x="4307" y="404"/>
                  </a:cubicBezTo>
                  <a:lnTo>
                    <a:pt x="4324" y="404"/>
                  </a:lnTo>
                  <a:cubicBezTo>
                    <a:pt x="4330" y="398"/>
                    <a:pt x="4307" y="398"/>
                    <a:pt x="4318" y="398"/>
                  </a:cubicBezTo>
                  <a:lnTo>
                    <a:pt x="4324" y="398"/>
                  </a:lnTo>
                  <a:cubicBezTo>
                    <a:pt x="4318" y="398"/>
                    <a:pt x="4324" y="393"/>
                    <a:pt x="4307" y="393"/>
                  </a:cubicBezTo>
                  <a:cubicBezTo>
                    <a:pt x="4313" y="393"/>
                    <a:pt x="4302" y="387"/>
                    <a:pt x="4307" y="387"/>
                  </a:cubicBezTo>
                  <a:cubicBezTo>
                    <a:pt x="4298" y="387"/>
                    <a:pt x="4307" y="380"/>
                    <a:pt x="4302" y="380"/>
                  </a:cubicBezTo>
                  <a:lnTo>
                    <a:pt x="4302" y="380"/>
                  </a:lnTo>
                  <a:cubicBezTo>
                    <a:pt x="4301" y="380"/>
                    <a:pt x="4299" y="380"/>
                    <a:pt x="4296" y="382"/>
                  </a:cubicBezTo>
                  <a:cubicBezTo>
                    <a:pt x="4313" y="376"/>
                    <a:pt x="4307" y="370"/>
                    <a:pt x="4302" y="370"/>
                  </a:cubicBezTo>
                  <a:lnTo>
                    <a:pt x="4313" y="370"/>
                  </a:lnTo>
                  <a:cubicBezTo>
                    <a:pt x="4313" y="365"/>
                    <a:pt x="4307" y="365"/>
                    <a:pt x="4302" y="365"/>
                  </a:cubicBezTo>
                  <a:cubicBezTo>
                    <a:pt x="4324" y="359"/>
                    <a:pt x="4279" y="365"/>
                    <a:pt x="4307" y="354"/>
                  </a:cubicBezTo>
                  <a:cubicBezTo>
                    <a:pt x="4296" y="348"/>
                    <a:pt x="4285" y="342"/>
                    <a:pt x="4279" y="337"/>
                  </a:cubicBezTo>
                  <a:cubicBezTo>
                    <a:pt x="4281" y="336"/>
                    <a:pt x="4283" y="336"/>
                    <a:pt x="4284" y="336"/>
                  </a:cubicBezTo>
                  <a:lnTo>
                    <a:pt x="4284" y="336"/>
                  </a:lnTo>
                  <a:cubicBezTo>
                    <a:pt x="4287" y="336"/>
                    <a:pt x="4290" y="336"/>
                    <a:pt x="4293" y="337"/>
                  </a:cubicBezTo>
                  <a:lnTo>
                    <a:pt x="4293" y="337"/>
                  </a:lnTo>
                  <a:cubicBezTo>
                    <a:pt x="4292" y="336"/>
                    <a:pt x="4291" y="335"/>
                    <a:pt x="4289" y="335"/>
                  </a:cubicBezTo>
                  <a:cubicBezTo>
                    <a:pt x="4288" y="335"/>
                    <a:pt x="4286" y="335"/>
                    <a:pt x="4284" y="336"/>
                  </a:cubicBezTo>
                  <a:lnTo>
                    <a:pt x="4284" y="336"/>
                  </a:lnTo>
                  <a:cubicBezTo>
                    <a:pt x="4279" y="335"/>
                    <a:pt x="4277" y="334"/>
                    <a:pt x="4279" y="331"/>
                  </a:cubicBezTo>
                  <a:cubicBezTo>
                    <a:pt x="4279" y="326"/>
                    <a:pt x="4290" y="326"/>
                    <a:pt x="4290" y="326"/>
                  </a:cubicBezTo>
                  <a:cubicBezTo>
                    <a:pt x="4279" y="326"/>
                    <a:pt x="4290" y="314"/>
                    <a:pt x="4279" y="314"/>
                  </a:cubicBezTo>
                  <a:cubicBezTo>
                    <a:pt x="4273" y="317"/>
                    <a:pt x="4266" y="317"/>
                    <a:pt x="4260" y="317"/>
                  </a:cubicBezTo>
                  <a:cubicBezTo>
                    <a:pt x="4258" y="317"/>
                    <a:pt x="4255" y="317"/>
                    <a:pt x="4253" y="317"/>
                  </a:cubicBezTo>
                  <a:lnTo>
                    <a:pt x="4253" y="317"/>
                  </a:lnTo>
                  <a:cubicBezTo>
                    <a:pt x="4261" y="313"/>
                    <a:pt x="4255" y="310"/>
                    <a:pt x="4271" y="306"/>
                  </a:cubicBezTo>
                  <a:lnTo>
                    <a:pt x="4271" y="306"/>
                  </a:lnTo>
                  <a:cubicBezTo>
                    <a:pt x="4270" y="306"/>
                    <a:pt x="4269" y="307"/>
                    <a:pt x="4268" y="309"/>
                  </a:cubicBezTo>
                  <a:cubicBezTo>
                    <a:pt x="4269" y="307"/>
                    <a:pt x="4271" y="306"/>
                    <a:pt x="4273" y="305"/>
                  </a:cubicBezTo>
                  <a:lnTo>
                    <a:pt x="4273" y="305"/>
                  </a:lnTo>
                  <a:cubicBezTo>
                    <a:pt x="4272" y="305"/>
                    <a:pt x="4272" y="306"/>
                    <a:pt x="4271" y="306"/>
                  </a:cubicBezTo>
                  <a:lnTo>
                    <a:pt x="4271" y="306"/>
                  </a:lnTo>
                  <a:cubicBezTo>
                    <a:pt x="4274" y="303"/>
                    <a:pt x="4275" y="303"/>
                    <a:pt x="4279" y="303"/>
                  </a:cubicBezTo>
                  <a:cubicBezTo>
                    <a:pt x="4277" y="301"/>
                    <a:pt x="4275" y="301"/>
                    <a:pt x="4274" y="301"/>
                  </a:cubicBezTo>
                  <a:cubicBezTo>
                    <a:pt x="4270" y="301"/>
                    <a:pt x="4268" y="303"/>
                    <a:pt x="4268" y="303"/>
                  </a:cubicBezTo>
                  <a:cubicBezTo>
                    <a:pt x="4268" y="300"/>
                    <a:pt x="4269" y="299"/>
                    <a:pt x="4271" y="298"/>
                  </a:cubicBezTo>
                  <a:lnTo>
                    <a:pt x="4271" y="298"/>
                  </a:lnTo>
                  <a:cubicBezTo>
                    <a:pt x="4267" y="299"/>
                    <a:pt x="4263" y="300"/>
                    <a:pt x="4262" y="300"/>
                  </a:cubicBezTo>
                  <a:cubicBezTo>
                    <a:pt x="4260" y="300"/>
                    <a:pt x="4260" y="299"/>
                    <a:pt x="4262" y="298"/>
                  </a:cubicBezTo>
                  <a:cubicBezTo>
                    <a:pt x="4262" y="298"/>
                    <a:pt x="4263" y="297"/>
                    <a:pt x="4265" y="296"/>
                  </a:cubicBezTo>
                  <a:lnTo>
                    <a:pt x="4265" y="296"/>
                  </a:lnTo>
                  <a:cubicBezTo>
                    <a:pt x="4266" y="296"/>
                    <a:pt x="4267" y="297"/>
                    <a:pt x="4268" y="298"/>
                  </a:cubicBezTo>
                  <a:cubicBezTo>
                    <a:pt x="4268" y="296"/>
                    <a:pt x="4267" y="295"/>
                    <a:pt x="4266" y="295"/>
                  </a:cubicBezTo>
                  <a:cubicBezTo>
                    <a:pt x="4266" y="295"/>
                    <a:pt x="4265" y="295"/>
                    <a:pt x="4265" y="296"/>
                  </a:cubicBezTo>
                  <a:lnTo>
                    <a:pt x="4265" y="296"/>
                  </a:lnTo>
                  <a:cubicBezTo>
                    <a:pt x="4257" y="293"/>
                    <a:pt x="4242" y="296"/>
                    <a:pt x="4251" y="286"/>
                  </a:cubicBezTo>
                  <a:cubicBezTo>
                    <a:pt x="4268" y="281"/>
                    <a:pt x="4257" y="281"/>
                    <a:pt x="4268" y="275"/>
                  </a:cubicBezTo>
                  <a:lnTo>
                    <a:pt x="4262" y="275"/>
                  </a:lnTo>
                  <a:lnTo>
                    <a:pt x="4257" y="281"/>
                  </a:lnTo>
                  <a:cubicBezTo>
                    <a:pt x="4257" y="278"/>
                    <a:pt x="4254" y="278"/>
                    <a:pt x="4251" y="278"/>
                  </a:cubicBezTo>
                  <a:cubicBezTo>
                    <a:pt x="4248" y="278"/>
                    <a:pt x="4245" y="278"/>
                    <a:pt x="4245" y="275"/>
                  </a:cubicBezTo>
                  <a:cubicBezTo>
                    <a:pt x="4237" y="275"/>
                    <a:pt x="4228" y="282"/>
                    <a:pt x="4227" y="282"/>
                  </a:cubicBezTo>
                  <a:cubicBezTo>
                    <a:pt x="4227" y="282"/>
                    <a:pt x="4228" y="282"/>
                    <a:pt x="4229" y="281"/>
                  </a:cubicBezTo>
                  <a:cubicBezTo>
                    <a:pt x="4229" y="281"/>
                    <a:pt x="4229" y="275"/>
                    <a:pt x="4234" y="270"/>
                  </a:cubicBezTo>
                  <a:lnTo>
                    <a:pt x="4234" y="270"/>
                  </a:lnTo>
                  <a:cubicBezTo>
                    <a:pt x="4231" y="270"/>
                    <a:pt x="4227" y="272"/>
                    <a:pt x="4226" y="272"/>
                  </a:cubicBezTo>
                  <a:cubicBezTo>
                    <a:pt x="4226" y="272"/>
                    <a:pt x="4227" y="271"/>
                    <a:pt x="4229" y="270"/>
                  </a:cubicBezTo>
                  <a:cubicBezTo>
                    <a:pt x="4234" y="270"/>
                    <a:pt x="4245" y="264"/>
                    <a:pt x="4251" y="264"/>
                  </a:cubicBezTo>
                  <a:cubicBezTo>
                    <a:pt x="4240" y="264"/>
                    <a:pt x="4241" y="262"/>
                    <a:pt x="4238" y="262"/>
                  </a:cubicBezTo>
                  <a:cubicBezTo>
                    <a:pt x="4237" y="262"/>
                    <a:pt x="4234" y="262"/>
                    <a:pt x="4229" y="264"/>
                  </a:cubicBezTo>
                  <a:cubicBezTo>
                    <a:pt x="4234" y="258"/>
                    <a:pt x="4240" y="258"/>
                    <a:pt x="4245" y="258"/>
                  </a:cubicBezTo>
                  <a:lnTo>
                    <a:pt x="4230" y="258"/>
                  </a:lnTo>
                  <a:cubicBezTo>
                    <a:pt x="4229" y="259"/>
                    <a:pt x="4228" y="260"/>
                    <a:pt x="4228" y="260"/>
                  </a:cubicBezTo>
                  <a:cubicBezTo>
                    <a:pt x="4228" y="260"/>
                    <a:pt x="4228" y="259"/>
                    <a:pt x="4229" y="258"/>
                  </a:cubicBezTo>
                  <a:cubicBezTo>
                    <a:pt x="4229" y="258"/>
                    <a:pt x="4234" y="253"/>
                    <a:pt x="4234" y="253"/>
                  </a:cubicBezTo>
                  <a:cubicBezTo>
                    <a:pt x="4240" y="247"/>
                    <a:pt x="4223" y="253"/>
                    <a:pt x="4229" y="242"/>
                  </a:cubicBezTo>
                  <a:cubicBezTo>
                    <a:pt x="4233" y="240"/>
                    <a:pt x="4235" y="240"/>
                    <a:pt x="4236" y="240"/>
                  </a:cubicBezTo>
                  <a:cubicBezTo>
                    <a:pt x="4239" y="240"/>
                    <a:pt x="4239" y="241"/>
                    <a:pt x="4240" y="241"/>
                  </a:cubicBezTo>
                  <a:cubicBezTo>
                    <a:pt x="4240" y="241"/>
                    <a:pt x="4241" y="240"/>
                    <a:pt x="4245" y="236"/>
                  </a:cubicBezTo>
                  <a:cubicBezTo>
                    <a:pt x="4240" y="236"/>
                    <a:pt x="4223" y="236"/>
                    <a:pt x="4223" y="230"/>
                  </a:cubicBezTo>
                  <a:cubicBezTo>
                    <a:pt x="4217" y="233"/>
                    <a:pt x="4215" y="234"/>
                    <a:pt x="4215" y="234"/>
                  </a:cubicBezTo>
                  <a:cubicBezTo>
                    <a:pt x="4215" y="234"/>
                    <a:pt x="4231" y="225"/>
                    <a:pt x="4223" y="225"/>
                  </a:cubicBezTo>
                  <a:cubicBezTo>
                    <a:pt x="4223" y="225"/>
                    <a:pt x="4234" y="219"/>
                    <a:pt x="4229" y="219"/>
                  </a:cubicBezTo>
                  <a:cubicBezTo>
                    <a:pt x="4234" y="214"/>
                    <a:pt x="4223" y="214"/>
                    <a:pt x="4212" y="214"/>
                  </a:cubicBezTo>
                  <a:lnTo>
                    <a:pt x="4217" y="214"/>
                  </a:lnTo>
                  <a:cubicBezTo>
                    <a:pt x="4223" y="208"/>
                    <a:pt x="4217" y="208"/>
                    <a:pt x="4223" y="202"/>
                  </a:cubicBezTo>
                  <a:cubicBezTo>
                    <a:pt x="4217" y="202"/>
                    <a:pt x="4217" y="202"/>
                    <a:pt x="4206" y="208"/>
                  </a:cubicBezTo>
                  <a:cubicBezTo>
                    <a:pt x="4234" y="186"/>
                    <a:pt x="4184" y="202"/>
                    <a:pt x="4206" y="186"/>
                  </a:cubicBezTo>
                  <a:cubicBezTo>
                    <a:pt x="4206" y="186"/>
                    <a:pt x="4212" y="186"/>
                    <a:pt x="4212" y="180"/>
                  </a:cubicBezTo>
                  <a:lnTo>
                    <a:pt x="4206" y="180"/>
                  </a:lnTo>
                  <a:cubicBezTo>
                    <a:pt x="4195" y="186"/>
                    <a:pt x="4201" y="186"/>
                    <a:pt x="4195" y="191"/>
                  </a:cubicBezTo>
                  <a:lnTo>
                    <a:pt x="4178" y="191"/>
                  </a:lnTo>
                  <a:cubicBezTo>
                    <a:pt x="4186" y="191"/>
                    <a:pt x="4191" y="186"/>
                    <a:pt x="4195" y="183"/>
                  </a:cubicBezTo>
                  <a:lnTo>
                    <a:pt x="4195" y="183"/>
                  </a:lnTo>
                  <a:lnTo>
                    <a:pt x="4189" y="186"/>
                  </a:lnTo>
                  <a:cubicBezTo>
                    <a:pt x="4194" y="183"/>
                    <a:pt x="4195" y="182"/>
                    <a:pt x="4194" y="182"/>
                  </a:cubicBezTo>
                  <a:lnTo>
                    <a:pt x="4194" y="182"/>
                  </a:lnTo>
                  <a:cubicBezTo>
                    <a:pt x="4192" y="182"/>
                    <a:pt x="4182" y="187"/>
                    <a:pt x="4182" y="187"/>
                  </a:cubicBezTo>
                  <a:cubicBezTo>
                    <a:pt x="4182" y="187"/>
                    <a:pt x="4182" y="186"/>
                    <a:pt x="4184" y="186"/>
                  </a:cubicBezTo>
                  <a:lnTo>
                    <a:pt x="4189" y="180"/>
                  </a:lnTo>
                  <a:lnTo>
                    <a:pt x="4189" y="180"/>
                  </a:lnTo>
                  <a:cubicBezTo>
                    <a:pt x="4186" y="180"/>
                    <a:pt x="4182" y="182"/>
                    <a:pt x="4180" y="182"/>
                  </a:cubicBezTo>
                  <a:cubicBezTo>
                    <a:pt x="4179" y="182"/>
                    <a:pt x="4178" y="182"/>
                    <a:pt x="4178" y="180"/>
                  </a:cubicBezTo>
                  <a:cubicBezTo>
                    <a:pt x="4184" y="177"/>
                    <a:pt x="4185" y="177"/>
                    <a:pt x="4187" y="177"/>
                  </a:cubicBezTo>
                  <a:cubicBezTo>
                    <a:pt x="4188" y="177"/>
                    <a:pt x="4189" y="177"/>
                    <a:pt x="4195" y="174"/>
                  </a:cubicBezTo>
                  <a:lnTo>
                    <a:pt x="4195" y="174"/>
                  </a:lnTo>
                  <a:cubicBezTo>
                    <a:pt x="4191" y="174"/>
                    <a:pt x="4180" y="177"/>
                    <a:pt x="4176" y="177"/>
                  </a:cubicBezTo>
                  <a:cubicBezTo>
                    <a:pt x="4175" y="177"/>
                    <a:pt x="4175" y="176"/>
                    <a:pt x="4178" y="174"/>
                  </a:cubicBezTo>
                  <a:lnTo>
                    <a:pt x="4229" y="174"/>
                  </a:lnTo>
                  <a:cubicBezTo>
                    <a:pt x="4245" y="174"/>
                    <a:pt x="4257" y="152"/>
                    <a:pt x="4279" y="146"/>
                  </a:cubicBezTo>
                  <a:lnTo>
                    <a:pt x="4285" y="163"/>
                  </a:lnTo>
                  <a:lnTo>
                    <a:pt x="4318" y="141"/>
                  </a:lnTo>
                  <a:lnTo>
                    <a:pt x="4341" y="158"/>
                  </a:lnTo>
                  <a:lnTo>
                    <a:pt x="4363" y="152"/>
                  </a:lnTo>
                  <a:cubicBezTo>
                    <a:pt x="4352" y="152"/>
                    <a:pt x="4341" y="146"/>
                    <a:pt x="4341" y="146"/>
                  </a:cubicBezTo>
                  <a:cubicBezTo>
                    <a:pt x="4352" y="141"/>
                    <a:pt x="4365" y="139"/>
                    <a:pt x="4376" y="139"/>
                  </a:cubicBezTo>
                  <a:cubicBezTo>
                    <a:pt x="4388" y="139"/>
                    <a:pt x="4400" y="141"/>
                    <a:pt x="4408" y="141"/>
                  </a:cubicBezTo>
                  <a:lnTo>
                    <a:pt x="4414" y="141"/>
                  </a:lnTo>
                  <a:cubicBezTo>
                    <a:pt x="4419" y="141"/>
                    <a:pt x="4425" y="146"/>
                    <a:pt x="4425" y="146"/>
                  </a:cubicBezTo>
                  <a:cubicBezTo>
                    <a:pt x="4422" y="149"/>
                    <a:pt x="4421" y="151"/>
                    <a:pt x="4420" y="151"/>
                  </a:cubicBezTo>
                  <a:cubicBezTo>
                    <a:pt x="4419" y="151"/>
                    <a:pt x="4419" y="149"/>
                    <a:pt x="4419" y="146"/>
                  </a:cubicBezTo>
                  <a:cubicBezTo>
                    <a:pt x="4419" y="150"/>
                    <a:pt x="4416" y="153"/>
                    <a:pt x="4415" y="154"/>
                  </a:cubicBezTo>
                  <a:lnTo>
                    <a:pt x="4415" y="154"/>
                  </a:lnTo>
                  <a:lnTo>
                    <a:pt x="4408" y="158"/>
                  </a:lnTo>
                  <a:cubicBezTo>
                    <a:pt x="4404" y="160"/>
                    <a:pt x="4404" y="161"/>
                    <a:pt x="4404" y="161"/>
                  </a:cubicBezTo>
                  <a:cubicBezTo>
                    <a:pt x="4406" y="161"/>
                    <a:pt x="4416" y="157"/>
                    <a:pt x="4417" y="157"/>
                  </a:cubicBezTo>
                  <a:lnTo>
                    <a:pt x="4417" y="157"/>
                  </a:lnTo>
                  <a:cubicBezTo>
                    <a:pt x="4417" y="157"/>
                    <a:pt x="4417" y="157"/>
                    <a:pt x="4417" y="157"/>
                  </a:cubicBezTo>
                  <a:lnTo>
                    <a:pt x="4417" y="157"/>
                  </a:lnTo>
                  <a:cubicBezTo>
                    <a:pt x="4418" y="156"/>
                    <a:pt x="4420" y="154"/>
                    <a:pt x="4425" y="152"/>
                  </a:cubicBezTo>
                  <a:lnTo>
                    <a:pt x="4425" y="152"/>
                  </a:lnTo>
                  <a:cubicBezTo>
                    <a:pt x="4421" y="154"/>
                    <a:pt x="4417" y="155"/>
                    <a:pt x="4415" y="156"/>
                  </a:cubicBezTo>
                  <a:lnTo>
                    <a:pt x="4415" y="156"/>
                  </a:lnTo>
                  <a:lnTo>
                    <a:pt x="4417" y="154"/>
                  </a:lnTo>
                  <a:lnTo>
                    <a:pt x="4417" y="154"/>
                  </a:lnTo>
                  <a:cubicBezTo>
                    <a:pt x="4418" y="154"/>
                    <a:pt x="4421" y="153"/>
                    <a:pt x="4425" y="152"/>
                  </a:cubicBezTo>
                  <a:lnTo>
                    <a:pt x="4425" y="152"/>
                  </a:lnTo>
                  <a:cubicBezTo>
                    <a:pt x="4425" y="152"/>
                    <a:pt x="4425" y="152"/>
                    <a:pt x="4425" y="152"/>
                  </a:cubicBezTo>
                  <a:lnTo>
                    <a:pt x="4425" y="152"/>
                  </a:lnTo>
                  <a:cubicBezTo>
                    <a:pt x="4425" y="155"/>
                    <a:pt x="4421" y="159"/>
                    <a:pt x="4417" y="162"/>
                  </a:cubicBezTo>
                  <a:lnTo>
                    <a:pt x="4417" y="162"/>
                  </a:lnTo>
                  <a:cubicBezTo>
                    <a:pt x="4418" y="162"/>
                    <a:pt x="4419" y="162"/>
                    <a:pt x="4419" y="162"/>
                  </a:cubicBezTo>
                  <a:cubicBezTo>
                    <a:pt x="4420" y="162"/>
                    <a:pt x="4420" y="162"/>
                    <a:pt x="4419" y="163"/>
                  </a:cubicBezTo>
                  <a:cubicBezTo>
                    <a:pt x="4425" y="158"/>
                    <a:pt x="4442" y="152"/>
                    <a:pt x="4447" y="152"/>
                  </a:cubicBezTo>
                  <a:lnTo>
                    <a:pt x="4447" y="152"/>
                  </a:lnTo>
                  <a:cubicBezTo>
                    <a:pt x="4442" y="152"/>
                    <a:pt x="4425" y="163"/>
                    <a:pt x="4419" y="163"/>
                  </a:cubicBezTo>
                  <a:cubicBezTo>
                    <a:pt x="4414" y="163"/>
                    <a:pt x="4414" y="169"/>
                    <a:pt x="4408" y="169"/>
                  </a:cubicBezTo>
                  <a:cubicBezTo>
                    <a:pt x="4411" y="169"/>
                    <a:pt x="4412" y="169"/>
                    <a:pt x="4414" y="168"/>
                  </a:cubicBezTo>
                  <a:lnTo>
                    <a:pt x="4414" y="168"/>
                  </a:lnTo>
                  <a:cubicBezTo>
                    <a:pt x="4414" y="168"/>
                    <a:pt x="4414" y="168"/>
                    <a:pt x="4414" y="168"/>
                  </a:cubicBezTo>
                  <a:lnTo>
                    <a:pt x="4414" y="168"/>
                  </a:lnTo>
                  <a:cubicBezTo>
                    <a:pt x="4415" y="167"/>
                    <a:pt x="4418" y="164"/>
                    <a:pt x="4419" y="163"/>
                  </a:cubicBezTo>
                  <a:lnTo>
                    <a:pt x="4419" y="163"/>
                  </a:lnTo>
                  <a:cubicBezTo>
                    <a:pt x="4419" y="163"/>
                    <a:pt x="4419" y="163"/>
                    <a:pt x="4419" y="163"/>
                  </a:cubicBezTo>
                  <a:lnTo>
                    <a:pt x="4419" y="163"/>
                  </a:lnTo>
                  <a:cubicBezTo>
                    <a:pt x="4417" y="165"/>
                    <a:pt x="4418" y="166"/>
                    <a:pt x="4420" y="166"/>
                  </a:cubicBezTo>
                  <a:cubicBezTo>
                    <a:pt x="4421" y="166"/>
                    <a:pt x="4422" y="165"/>
                    <a:pt x="4424" y="165"/>
                  </a:cubicBezTo>
                  <a:lnTo>
                    <a:pt x="4424" y="165"/>
                  </a:lnTo>
                  <a:cubicBezTo>
                    <a:pt x="4419" y="167"/>
                    <a:pt x="4418" y="169"/>
                    <a:pt x="4425" y="169"/>
                  </a:cubicBezTo>
                  <a:cubicBezTo>
                    <a:pt x="4425" y="169"/>
                    <a:pt x="4425" y="169"/>
                    <a:pt x="4425" y="169"/>
                  </a:cubicBezTo>
                  <a:lnTo>
                    <a:pt x="4425" y="169"/>
                  </a:lnTo>
                  <a:cubicBezTo>
                    <a:pt x="4419" y="169"/>
                    <a:pt x="4408" y="174"/>
                    <a:pt x="4402" y="174"/>
                  </a:cubicBezTo>
                  <a:cubicBezTo>
                    <a:pt x="4414" y="174"/>
                    <a:pt x="4397" y="180"/>
                    <a:pt x="4397" y="180"/>
                  </a:cubicBezTo>
                  <a:cubicBezTo>
                    <a:pt x="4394" y="183"/>
                    <a:pt x="4394" y="184"/>
                    <a:pt x="4395" y="184"/>
                  </a:cubicBezTo>
                  <a:cubicBezTo>
                    <a:pt x="4398" y="184"/>
                    <a:pt x="4408" y="179"/>
                    <a:pt x="4412" y="179"/>
                  </a:cubicBezTo>
                  <a:cubicBezTo>
                    <a:pt x="4412" y="179"/>
                    <a:pt x="4413" y="179"/>
                    <a:pt x="4413" y="179"/>
                  </a:cubicBezTo>
                  <a:lnTo>
                    <a:pt x="4413" y="179"/>
                  </a:lnTo>
                  <a:cubicBezTo>
                    <a:pt x="4415" y="178"/>
                    <a:pt x="4417" y="176"/>
                    <a:pt x="4419" y="174"/>
                  </a:cubicBezTo>
                  <a:lnTo>
                    <a:pt x="4419" y="174"/>
                  </a:lnTo>
                  <a:cubicBezTo>
                    <a:pt x="4417" y="176"/>
                    <a:pt x="4417" y="177"/>
                    <a:pt x="4418" y="177"/>
                  </a:cubicBezTo>
                  <a:cubicBezTo>
                    <a:pt x="4420" y="177"/>
                    <a:pt x="4425" y="174"/>
                    <a:pt x="4425" y="174"/>
                  </a:cubicBezTo>
                  <a:lnTo>
                    <a:pt x="4425" y="174"/>
                  </a:lnTo>
                  <a:cubicBezTo>
                    <a:pt x="4425" y="174"/>
                    <a:pt x="4425" y="174"/>
                    <a:pt x="4425" y="174"/>
                  </a:cubicBezTo>
                  <a:cubicBezTo>
                    <a:pt x="4436" y="169"/>
                    <a:pt x="4436" y="169"/>
                    <a:pt x="4436" y="169"/>
                  </a:cubicBezTo>
                  <a:lnTo>
                    <a:pt x="4436" y="169"/>
                  </a:lnTo>
                  <a:cubicBezTo>
                    <a:pt x="4433" y="172"/>
                    <a:pt x="4431" y="173"/>
                    <a:pt x="4431" y="174"/>
                  </a:cubicBezTo>
                  <a:lnTo>
                    <a:pt x="4431" y="174"/>
                  </a:lnTo>
                  <a:cubicBezTo>
                    <a:pt x="4429" y="175"/>
                    <a:pt x="4426" y="176"/>
                    <a:pt x="4424" y="176"/>
                  </a:cubicBezTo>
                  <a:cubicBezTo>
                    <a:pt x="4424" y="176"/>
                    <a:pt x="4424" y="176"/>
                    <a:pt x="4425" y="174"/>
                  </a:cubicBezTo>
                  <a:lnTo>
                    <a:pt x="4425" y="174"/>
                  </a:lnTo>
                  <a:cubicBezTo>
                    <a:pt x="4419" y="180"/>
                    <a:pt x="4414" y="186"/>
                    <a:pt x="4408" y="186"/>
                  </a:cubicBezTo>
                  <a:cubicBezTo>
                    <a:pt x="4411" y="186"/>
                    <a:pt x="4413" y="186"/>
                    <a:pt x="4414" y="185"/>
                  </a:cubicBezTo>
                  <a:lnTo>
                    <a:pt x="4414" y="185"/>
                  </a:lnTo>
                  <a:lnTo>
                    <a:pt x="4414" y="186"/>
                  </a:lnTo>
                  <a:cubicBezTo>
                    <a:pt x="4411" y="187"/>
                    <a:pt x="4411" y="187"/>
                    <a:pt x="4411" y="187"/>
                  </a:cubicBezTo>
                  <a:cubicBezTo>
                    <a:pt x="4412" y="187"/>
                    <a:pt x="4421" y="184"/>
                    <a:pt x="4424" y="184"/>
                  </a:cubicBezTo>
                  <a:cubicBezTo>
                    <a:pt x="4426" y="184"/>
                    <a:pt x="4426" y="184"/>
                    <a:pt x="4425" y="186"/>
                  </a:cubicBezTo>
                  <a:cubicBezTo>
                    <a:pt x="4426" y="185"/>
                    <a:pt x="4427" y="184"/>
                    <a:pt x="4428" y="184"/>
                  </a:cubicBezTo>
                  <a:lnTo>
                    <a:pt x="4428" y="184"/>
                  </a:lnTo>
                  <a:cubicBezTo>
                    <a:pt x="4424" y="186"/>
                    <a:pt x="4423" y="187"/>
                    <a:pt x="4419" y="191"/>
                  </a:cubicBezTo>
                  <a:lnTo>
                    <a:pt x="4419" y="191"/>
                  </a:lnTo>
                  <a:cubicBezTo>
                    <a:pt x="4422" y="188"/>
                    <a:pt x="4422" y="188"/>
                    <a:pt x="4423" y="188"/>
                  </a:cubicBezTo>
                  <a:cubicBezTo>
                    <a:pt x="4424" y="188"/>
                    <a:pt x="4426" y="188"/>
                    <a:pt x="4430" y="187"/>
                  </a:cubicBezTo>
                  <a:lnTo>
                    <a:pt x="4430" y="187"/>
                  </a:lnTo>
                  <a:cubicBezTo>
                    <a:pt x="4425" y="189"/>
                    <a:pt x="4423" y="191"/>
                    <a:pt x="4425" y="191"/>
                  </a:cubicBezTo>
                  <a:lnTo>
                    <a:pt x="4436" y="186"/>
                  </a:lnTo>
                  <a:lnTo>
                    <a:pt x="4436" y="186"/>
                  </a:lnTo>
                  <a:cubicBezTo>
                    <a:pt x="4433" y="186"/>
                    <a:pt x="4431" y="187"/>
                    <a:pt x="4430" y="187"/>
                  </a:cubicBezTo>
                  <a:lnTo>
                    <a:pt x="4430" y="187"/>
                  </a:lnTo>
                  <a:cubicBezTo>
                    <a:pt x="4437" y="184"/>
                    <a:pt x="4447" y="180"/>
                    <a:pt x="4447" y="180"/>
                  </a:cubicBezTo>
                  <a:lnTo>
                    <a:pt x="4447" y="180"/>
                  </a:lnTo>
                  <a:cubicBezTo>
                    <a:pt x="4440" y="184"/>
                    <a:pt x="4435" y="187"/>
                    <a:pt x="4431" y="189"/>
                  </a:cubicBezTo>
                  <a:lnTo>
                    <a:pt x="4431" y="189"/>
                  </a:lnTo>
                  <a:cubicBezTo>
                    <a:pt x="4432" y="189"/>
                    <a:pt x="4433" y="189"/>
                    <a:pt x="4433" y="189"/>
                  </a:cubicBezTo>
                  <a:lnTo>
                    <a:pt x="4433" y="189"/>
                  </a:lnTo>
                  <a:cubicBezTo>
                    <a:pt x="4432" y="189"/>
                    <a:pt x="4431" y="190"/>
                    <a:pt x="4430" y="191"/>
                  </a:cubicBezTo>
                  <a:cubicBezTo>
                    <a:pt x="4434" y="189"/>
                    <a:pt x="4435" y="189"/>
                    <a:pt x="4434" y="189"/>
                  </a:cubicBezTo>
                  <a:lnTo>
                    <a:pt x="4434" y="189"/>
                  </a:lnTo>
                  <a:cubicBezTo>
                    <a:pt x="4434" y="189"/>
                    <a:pt x="4433" y="189"/>
                    <a:pt x="4433" y="189"/>
                  </a:cubicBezTo>
                  <a:lnTo>
                    <a:pt x="4433" y="189"/>
                  </a:lnTo>
                  <a:cubicBezTo>
                    <a:pt x="4438" y="186"/>
                    <a:pt x="4442" y="186"/>
                    <a:pt x="4442" y="186"/>
                  </a:cubicBezTo>
                  <a:cubicBezTo>
                    <a:pt x="4442" y="186"/>
                    <a:pt x="4443" y="186"/>
                    <a:pt x="4444" y="185"/>
                  </a:cubicBezTo>
                  <a:lnTo>
                    <a:pt x="4444" y="185"/>
                  </a:lnTo>
                  <a:cubicBezTo>
                    <a:pt x="4440" y="189"/>
                    <a:pt x="4454" y="187"/>
                    <a:pt x="4436" y="191"/>
                  </a:cubicBezTo>
                  <a:lnTo>
                    <a:pt x="4442" y="191"/>
                  </a:lnTo>
                  <a:cubicBezTo>
                    <a:pt x="4442" y="193"/>
                    <a:pt x="4441" y="194"/>
                    <a:pt x="4440" y="195"/>
                  </a:cubicBezTo>
                  <a:lnTo>
                    <a:pt x="4440" y="195"/>
                  </a:lnTo>
                  <a:cubicBezTo>
                    <a:pt x="4444" y="193"/>
                    <a:pt x="4453" y="190"/>
                    <a:pt x="4455" y="190"/>
                  </a:cubicBezTo>
                  <a:lnTo>
                    <a:pt x="4455" y="190"/>
                  </a:lnTo>
                  <a:cubicBezTo>
                    <a:pt x="4455" y="190"/>
                    <a:pt x="4455" y="190"/>
                    <a:pt x="4453" y="191"/>
                  </a:cubicBezTo>
                  <a:cubicBezTo>
                    <a:pt x="4447" y="194"/>
                    <a:pt x="4446" y="194"/>
                    <a:pt x="4445" y="194"/>
                  </a:cubicBezTo>
                  <a:cubicBezTo>
                    <a:pt x="4444" y="194"/>
                    <a:pt x="4444" y="194"/>
                    <a:pt x="4442" y="197"/>
                  </a:cubicBezTo>
                  <a:cubicBezTo>
                    <a:pt x="4431" y="201"/>
                    <a:pt x="4429" y="202"/>
                    <a:pt x="4430" y="202"/>
                  </a:cubicBezTo>
                  <a:cubicBezTo>
                    <a:pt x="4431" y="202"/>
                    <a:pt x="4435" y="201"/>
                    <a:pt x="4435" y="201"/>
                  </a:cubicBezTo>
                  <a:lnTo>
                    <a:pt x="4435" y="201"/>
                  </a:lnTo>
                  <a:cubicBezTo>
                    <a:pt x="4435" y="201"/>
                    <a:pt x="4434" y="201"/>
                    <a:pt x="4430" y="202"/>
                  </a:cubicBezTo>
                  <a:cubicBezTo>
                    <a:pt x="4427" y="204"/>
                    <a:pt x="4427" y="205"/>
                    <a:pt x="4428" y="205"/>
                  </a:cubicBezTo>
                  <a:cubicBezTo>
                    <a:pt x="4431" y="205"/>
                    <a:pt x="4440" y="202"/>
                    <a:pt x="4436" y="202"/>
                  </a:cubicBezTo>
                  <a:cubicBezTo>
                    <a:pt x="4447" y="197"/>
                    <a:pt x="4453" y="197"/>
                    <a:pt x="4458" y="197"/>
                  </a:cubicBezTo>
                  <a:lnTo>
                    <a:pt x="4458" y="197"/>
                  </a:lnTo>
                  <a:cubicBezTo>
                    <a:pt x="4457" y="198"/>
                    <a:pt x="4456" y="198"/>
                    <a:pt x="4455" y="198"/>
                  </a:cubicBezTo>
                  <a:lnTo>
                    <a:pt x="4455" y="198"/>
                  </a:lnTo>
                  <a:cubicBezTo>
                    <a:pt x="4458" y="198"/>
                    <a:pt x="4462" y="197"/>
                    <a:pt x="4464" y="197"/>
                  </a:cubicBezTo>
                  <a:lnTo>
                    <a:pt x="4464" y="197"/>
                  </a:lnTo>
                  <a:cubicBezTo>
                    <a:pt x="4459" y="197"/>
                    <a:pt x="4454" y="201"/>
                    <a:pt x="4446" y="206"/>
                  </a:cubicBezTo>
                  <a:lnTo>
                    <a:pt x="4446" y="206"/>
                  </a:lnTo>
                  <a:cubicBezTo>
                    <a:pt x="4446" y="206"/>
                    <a:pt x="4446" y="206"/>
                    <a:pt x="4445" y="206"/>
                  </a:cubicBezTo>
                  <a:cubicBezTo>
                    <a:pt x="4440" y="206"/>
                    <a:pt x="4430" y="208"/>
                    <a:pt x="4430" y="208"/>
                  </a:cubicBezTo>
                  <a:lnTo>
                    <a:pt x="4436" y="208"/>
                  </a:lnTo>
                  <a:cubicBezTo>
                    <a:pt x="4440" y="208"/>
                    <a:pt x="4433" y="210"/>
                    <a:pt x="4434" y="210"/>
                  </a:cubicBezTo>
                  <a:cubicBezTo>
                    <a:pt x="4434" y="210"/>
                    <a:pt x="4436" y="210"/>
                    <a:pt x="4442" y="208"/>
                  </a:cubicBezTo>
                  <a:cubicBezTo>
                    <a:pt x="4443" y="207"/>
                    <a:pt x="4445" y="206"/>
                    <a:pt x="4446" y="206"/>
                  </a:cubicBezTo>
                  <a:lnTo>
                    <a:pt x="4446" y="206"/>
                  </a:lnTo>
                  <a:cubicBezTo>
                    <a:pt x="4447" y="206"/>
                    <a:pt x="4447" y="206"/>
                    <a:pt x="4448" y="206"/>
                  </a:cubicBezTo>
                  <a:lnTo>
                    <a:pt x="4448" y="206"/>
                  </a:lnTo>
                  <a:lnTo>
                    <a:pt x="4442" y="208"/>
                  </a:lnTo>
                  <a:lnTo>
                    <a:pt x="4464" y="208"/>
                  </a:lnTo>
                  <a:cubicBezTo>
                    <a:pt x="4447" y="208"/>
                    <a:pt x="4442" y="214"/>
                    <a:pt x="4436" y="214"/>
                  </a:cubicBezTo>
                  <a:lnTo>
                    <a:pt x="4442" y="214"/>
                  </a:lnTo>
                  <a:cubicBezTo>
                    <a:pt x="4453" y="208"/>
                    <a:pt x="4464" y="208"/>
                    <a:pt x="4464" y="208"/>
                  </a:cubicBezTo>
                  <a:lnTo>
                    <a:pt x="4464" y="208"/>
                  </a:lnTo>
                  <a:cubicBezTo>
                    <a:pt x="4430" y="219"/>
                    <a:pt x="4453" y="214"/>
                    <a:pt x="4430" y="225"/>
                  </a:cubicBezTo>
                  <a:lnTo>
                    <a:pt x="4430" y="225"/>
                  </a:lnTo>
                  <a:cubicBezTo>
                    <a:pt x="4434" y="223"/>
                    <a:pt x="4434" y="222"/>
                    <a:pt x="4434" y="222"/>
                  </a:cubicBezTo>
                  <a:lnTo>
                    <a:pt x="4434" y="222"/>
                  </a:lnTo>
                  <a:cubicBezTo>
                    <a:pt x="4433" y="222"/>
                    <a:pt x="4425" y="226"/>
                    <a:pt x="4425" y="230"/>
                  </a:cubicBezTo>
                  <a:cubicBezTo>
                    <a:pt x="4429" y="229"/>
                    <a:pt x="4432" y="228"/>
                    <a:pt x="4434" y="227"/>
                  </a:cubicBezTo>
                  <a:lnTo>
                    <a:pt x="4434" y="227"/>
                  </a:lnTo>
                  <a:cubicBezTo>
                    <a:pt x="4430" y="230"/>
                    <a:pt x="4430" y="230"/>
                    <a:pt x="4425" y="230"/>
                  </a:cubicBezTo>
                  <a:cubicBezTo>
                    <a:pt x="4425" y="230"/>
                    <a:pt x="4414" y="236"/>
                    <a:pt x="4408" y="236"/>
                  </a:cubicBezTo>
                  <a:lnTo>
                    <a:pt x="4414" y="236"/>
                  </a:lnTo>
                  <a:cubicBezTo>
                    <a:pt x="4417" y="236"/>
                    <a:pt x="4416" y="238"/>
                    <a:pt x="4421" y="238"/>
                  </a:cubicBezTo>
                  <a:cubicBezTo>
                    <a:pt x="4422" y="238"/>
                    <a:pt x="4423" y="238"/>
                    <a:pt x="4425" y="238"/>
                  </a:cubicBezTo>
                  <a:lnTo>
                    <a:pt x="4425" y="238"/>
                  </a:lnTo>
                  <a:cubicBezTo>
                    <a:pt x="4426" y="239"/>
                    <a:pt x="4430" y="239"/>
                    <a:pt x="4432" y="239"/>
                  </a:cubicBezTo>
                  <a:cubicBezTo>
                    <a:pt x="4437" y="239"/>
                    <a:pt x="4442" y="239"/>
                    <a:pt x="4436" y="242"/>
                  </a:cubicBezTo>
                  <a:cubicBezTo>
                    <a:pt x="4438" y="240"/>
                    <a:pt x="4438" y="239"/>
                    <a:pt x="4437" y="239"/>
                  </a:cubicBezTo>
                  <a:lnTo>
                    <a:pt x="4437" y="239"/>
                  </a:lnTo>
                  <a:cubicBezTo>
                    <a:pt x="4435" y="239"/>
                    <a:pt x="4430" y="242"/>
                    <a:pt x="4430" y="242"/>
                  </a:cubicBezTo>
                  <a:cubicBezTo>
                    <a:pt x="4427" y="243"/>
                    <a:pt x="4427" y="244"/>
                    <a:pt x="4430" y="244"/>
                  </a:cubicBezTo>
                  <a:cubicBezTo>
                    <a:pt x="4435" y="244"/>
                    <a:pt x="4449" y="242"/>
                    <a:pt x="4453" y="242"/>
                  </a:cubicBezTo>
                  <a:lnTo>
                    <a:pt x="4453" y="242"/>
                  </a:lnTo>
                  <a:cubicBezTo>
                    <a:pt x="4431" y="247"/>
                    <a:pt x="4425" y="247"/>
                    <a:pt x="4425" y="253"/>
                  </a:cubicBezTo>
                  <a:lnTo>
                    <a:pt x="4425" y="253"/>
                  </a:lnTo>
                  <a:cubicBezTo>
                    <a:pt x="4431" y="252"/>
                    <a:pt x="4440" y="251"/>
                    <a:pt x="4447" y="247"/>
                  </a:cubicBezTo>
                  <a:lnTo>
                    <a:pt x="4447" y="247"/>
                  </a:lnTo>
                  <a:cubicBezTo>
                    <a:pt x="4425" y="258"/>
                    <a:pt x="4442" y="258"/>
                    <a:pt x="4425" y="258"/>
                  </a:cubicBezTo>
                  <a:lnTo>
                    <a:pt x="4442" y="258"/>
                  </a:lnTo>
                  <a:cubicBezTo>
                    <a:pt x="4425" y="264"/>
                    <a:pt x="4430" y="264"/>
                    <a:pt x="4430" y="264"/>
                  </a:cubicBezTo>
                  <a:lnTo>
                    <a:pt x="4453" y="258"/>
                  </a:lnTo>
                  <a:lnTo>
                    <a:pt x="4453" y="258"/>
                  </a:lnTo>
                  <a:cubicBezTo>
                    <a:pt x="4436" y="264"/>
                    <a:pt x="4439" y="264"/>
                    <a:pt x="4442" y="264"/>
                  </a:cubicBezTo>
                  <a:cubicBezTo>
                    <a:pt x="4446" y="264"/>
                    <a:pt x="4450" y="264"/>
                    <a:pt x="4436" y="270"/>
                  </a:cubicBezTo>
                  <a:cubicBezTo>
                    <a:pt x="4431" y="270"/>
                    <a:pt x="4430" y="270"/>
                    <a:pt x="4430" y="273"/>
                  </a:cubicBezTo>
                  <a:lnTo>
                    <a:pt x="4430" y="273"/>
                  </a:lnTo>
                  <a:cubicBezTo>
                    <a:pt x="4433" y="273"/>
                    <a:pt x="4437" y="271"/>
                    <a:pt x="4441" y="270"/>
                  </a:cubicBezTo>
                  <a:lnTo>
                    <a:pt x="4441" y="270"/>
                  </a:lnTo>
                  <a:cubicBezTo>
                    <a:pt x="4441" y="272"/>
                    <a:pt x="4439" y="274"/>
                    <a:pt x="4438" y="275"/>
                  </a:cubicBezTo>
                  <a:lnTo>
                    <a:pt x="4436" y="275"/>
                  </a:lnTo>
                  <a:cubicBezTo>
                    <a:pt x="4436" y="278"/>
                    <a:pt x="4433" y="279"/>
                    <a:pt x="4433" y="279"/>
                  </a:cubicBezTo>
                  <a:cubicBezTo>
                    <a:pt x="4433" y="279"/>
                    <a:pt x="4436" y="278"/>
                    <a:pt x="4447" y="275"/>
                  </a:cubicBezTo>
                  <a:lnTo>
                    <a:pt x="4447" y="275"/>
                  </a:lnTo>
                  <a:cubicBezTo>
                    <a:pt x="4439" y="278"/>
                    <a:pt x="4439" y="279"/>
                    <a:pt x="4442" y="279"/>
                  </a:cubicBezTo>
                  <a:cubicBezTo>
                    <a:pt x="4444" y="279"/>
                    <a:pt x="4445" y="279"/>
                    <a:pt x="4448" y="279"/>
                  </a:cubicBezTo>
                  <a:lnTo>
                    <a:pt x="4448" y="279"/>
                  </a:lnTo>
                  <a:lnTo>
                    <a:pt x="4442" y="281"/>
                  </a:lnTo>
                  <a:cubicBezTo>
                    <a:pt x="4444" y="280"/>
                    <a:pt x="4447" y="279"/>
                    <a:pt x="4449" y="279"/>
                  </a:cubicBezTo>
                  <a:lnTo>
                    <a:pt x="4449" y="279"/>
                  </a:lnTo>
                  <a:cubicBezTo>
                    <a:pt x="4450" y="278"/>
                    <a:pt x="4452" y="278"/>
                    <a:pt x="4453" y="277"/>
                  </a:cubicBezTo>
                  <a:lnTo>
                    <a:pt x="4453" y="277"/>
                  </a:lnTo>
                  <a:cubicBezTo>
                    <a:pt x="4458" y="276"/>
                    <a:pt x="4461" y="276"/>
                    <a:pt x="4464" y="275"/>
                  </a:cubicBezTo>
                  <a:lnTo>
                    <a:pt x="4464" y="275"/>
                  </a:lnTo>
                  <a:cubicBezTo>
                    <a:pt x="4458" y="278"/>
                    <a:pt x="4461" y="278"/>
                    <a:pt x="4465" y="278"/>
                  </a:cubicBezTo>
                  <a:cubicBezTo>
                    <a:pt x="4465" y="278"/>
                    <a:pt x="4466" y="278"/>
                    <a:pt x="4466" y="278"/>
                  </a:cubicBezTo>
                  <a:lnTo>
                    <a:pt x="4466" y="278"/>
                  </a:lnTo>
                  <a:cubicBezTo>
                    <a:pt x="4467" y="277"/>
                    <a:pt x="4468" y="276"/>
                    <a:pt x="4470" y="275"/>
                  </a:cubicBezTo>
                  <a:lnTo>
                    <a:pt x="4470" y="275"/>
                  </a:lnTo>
                  <a:cubicBezTo>
                    <a:pt x="4470" y="275"/>
                    <a:pt x="4465" y="278"/>
                    <a:pt x="4463" y="278"/>
                  </a:cubicBezTo>
                  <a:cubicBezTo>
                    <a:pt x="4462" y="278"/>
                    <a:pt x="4462" y="277"/>
                    <a:pt x="4464" y="275"/>
                  </a:cubicBezTo>
                  <a:lnTo>
                    <a:pt x="4464" y="275"/>
                  </a:lnTo>
                  <a:cubicBezTo>
                    <a:pt x="4466" y="275"/>
                    <a:pt x="4468" y="275"/>
                    <a:pt x="4470" y="275"/>
                  </a:cubicBezTo>
                  <a:cubicBezTo>
                    <a:pt x="4470" y="275"/>
                    <a:pt x="4470" y="275"/>
                    <a:pt x="4470" y="275"/>
                  </a:cubicBezTo>
                  <a:lnTo>
                    <a:pt x="4470" y="275"/>
                  </a:lnTo>
                  <a:cubicBezTo>
                    <a:pt x="4473" y="275"/>
                    <a:pt x="4472" y="277"/>
                    <a:pt x="4470" y="278"/>
                  </a:cubicBezTo>
                  <a:lnTo>
                    <a:pt x="4470" y="278"/>
                  </a:lnTo>
                  <a:cubicBezTo>
                    <a:pt x="4469" y="278"/>
                    <a:pt x="4467" y="278"/>
                    <a:pt x="4466" y="278"/>
                  </a:cubicBezTo>
                  <a:lnTo>
                    <a:pt x="4466" y="278"/>
                  </a:lnTo>
                  <a:cubicBezTo>
                    <a:pt x="4462" y="281"/>
                    <a:pt x="4458" y="281"/>
                    <a:pt x="4458" y="281"/>
                  </a:cubicBezTo>
                  <a:cubicBezTo>
                    <a:pt x="4463" y="281"/>
                    <a:pt x="4467" y="280"/>
                    <a:pt x="4470" y="278"/>
                  </a:cubicBezTo>
                  <a:lnTo>
                    <a:pt x="4470" y="278"/>
                  </a:lnTo>
                  <a:cubicBezTo>
                    <a:pt x="4471" y="279"/>
                    <a:pt x="4471" y="279"/>
                    <a:pt x="4470" y="281"/>
                  </a:cubicBezTo>
                  <a:lnTo>
                    <a:pt x="4464" y="281"/>
                  </a:lnTo>
                  <a:cubicBezTo>
                    <a:pt x="4458" y="284"/>
                    <a:pt x="4461" y="284"/>
                    <a:pt x="4464" y="284"/>
                  </a:cubicBezTo>
                  <a:cubicBezTo>
                    <a:pt x="4467" y="284"/>
                    <a:pt x="4470" y="284"/>
                    <a:pt x="4464" y="286"/>
                  </a:cubicBezTo>
                  <a:lnTo>
                    <a:pt x="4486" y="286"/>
                  </a:lnTo>
                  <a:cubicBezTo>
                    <a:pt x="4474" y="286"/>
                    <a:pt x="4466" y="288"/>
                    <a:pt x="4460" y="290"/>
                  </a:cubicBezTo>
                  <a:lnTo>
                    <a:pt x="4460" y="290"/>
                  </a:lnTo>
                  <a:cubicBezTo>
                    <a:pt x="4461" y="289"/>
                    <a:pt x="4462" y="288"/>
                    <a:pt x="4464" y="286"/>
                  </a:cubicBezTo>
                  <a:lnTo>
                    <a:pt x="4464" y="286"/>
                  </a:lnTo>
                  <a:cubicBezTo>
                    <a:pt x="4462" y="288"/>
                    <a:pt x="4460" y="288"/>
                    <a:pt x="4458" y="289"/>
                  </a:cubicBezTo>
                  <a:lnTo>
                    <a:pt x="4458" y="289"/>
                  </a:lnTo>
                  <a:cubicBezTo>
                    <a:pt x="4458" y="288"/>
                    <a:pt x="4458" y="288"/>
                    <a:pt x="4458" y="286"/>
                  </a:cubicBezTo>
                  <a:cubicBezTo>
                    <a:pt x="4456" y="286"/>
                    <a:pt x="4455" y="286"/>
                    <a:pt x="4453" y="286"/>
                  </a:cubicBezTo>
                  <a:lnTo>
                    <a:pt x="4453" y="286"/>
                  </a:lnTo>
                  <a:cubicBezTo>
                    <a:pt x="4453" y="286"/>
                    <a:pt x="4453" y="286"/>
                    <a:pt x="4453" y="286"/>
                  </a:cubicBezTo>
                  <a:lnTo>
                    <a:pt x="4453" y="286"/>
                  </a:lnTo>
                  <a:cubicBezTo>
                    <a:pt x="4453" y="286"/>
                    <a:pt x="4453" y="286"/>
                    <a:pt x="4453" y="286"/>
                  </a:cubicBezTo>
                  <a:lnTo>
                    <a:pt x="4453" y="286"/>
                  </a:lnTo>
                  <a:cubicBezTo>
                    <a:pt x="4446" y="287"/>
                    <a:pt x="4444" y="288"/>
                    <a:pt x="4430" y="292"/>
                  </a:cubicBezTo>
                  <a:cubicBezTo>
                    <a:pt x="4434" y="292"/>
                    <a:pt x="4447" y="289"/>
                    <a:pt x="4452" y="288"/>
                  </a:cubicBezTo>
                  <a:lnTo>
                    <a:pt x="4452" y="288"/>
                  </a:lnTo>
                  <a:cubicBezTo>
                    <a:pt x="4451" y="288"/>
                    <a:pt x="4449" y="290"/>
                    <a:pt x="4447" y="292"/>
                  </a:cubicBezTo>
                  <a:lnTo>
                    <a:pt x="4447" y="292"/>
                  </a:lnTo>
                  <a:cubicBezTo>
                    <a:pt x="4452" y="292"/>
                    <a:pt x="4454" y="291"/>
                    <a:pt x="4458" y="289"/>
                  </a:cubicBezTo>
                  <a:lnTo>
                    <a:pt x="4458" y="289"/>
                  </a:lnTo>
                  <a:cubicBezTo>
                    <a:pt x="4458" y="290"/>
                    <a:pt x="4458" y="290"/>
                    <a:pt x="4459" y="290"/>
                  </a:cubicBezTo>
                  <a:lnTo>
                    <a:pt x="4459" y="290"/>
                  </a:lnTo>
                  <a:cubicBezTo>
                    <a:pt x="4459" y="290"/>
                    <a:pt x="4460" y="290"/>
                    <a:pt x="4460" y="290"/>
                  </a:cubicBezTo>
                  <a:lnTo>
                    <a:pt x="4460" y="290"/>
                  </a:lnTo>
                  <a:cubicBezTo>
                    <a:pt x="4460" y="290"/>
                    <a:pt x="4459" y="291"/>
                    <a:pt x="4459" y="291"/>
                  </a:cubicBezTo>
                  <a:cubicBezTo>
                    <a:pt x="4459" y="291"/>
                    <a:pt x="4459" y="290"/>
                    <a:pt x="4459" y="290"/>
                  </a:cubicBezTo>
                  <a:lnTo>
                    <a:pt x="4459" y="290"/>
                  </a:lnTo>
                  <a:cubicBezTo>
                    <a:pt x="4455" y="291"/>
                    <a:pt x="4451" y="292"/>
                    <a:pt x="4447" y="292"/>
                  </a:cubicBezTo>
                  <a:cubicBezTo>
                    <a:pt x="4451" y="292"/>
                    <a:pt x="4452" y="294"/>
                    <a:pt x="4459" y="294"/>
                  </a:cubicBezTo>
                  <a:cubicBezTo>
                    <a:pt x="4460" y="294"/>
                    <a:pt x="4462" y="294"/>
                    <a:pt x="4464" y="294"/>
                  </a:cubicBezTo>
                  <a:lnTo>
                    <a:pt x="4464" y="294"/>
                  </a:lnTo>
                  <a:cubicBezTo>
                    <a:pt x="4464" y="294"/>
                    <a:pt x="4464" y="295"/>
                    <a:pt x="4464" y="295"/>
                  </a:cubicBezTo>
                  <a:lnTo>
                    <a:pt x="4464" y="295"/>
                  </a:lnTo>
                  <a:cubicBezTo>
                    <a:pt x="4464" y="295"/>
                    <a:pt x="4465" y="295"/>
                    <a:pt x="4465" y="295"/>
                  </a:cubicBezTo>
                  <a:cubicBezTo>
                    <a:pt x="4468" y="295"/>
                    <a:pt x="4472" y="295"/>
                    <a:pt x="4481" y="292"/>
                  </a:cubicBezTo>
                  <a:lnTo>
                    <a:pt x="4481" y="292"/>
                  </a:lnTo>
                  <a:cubicBezTo>
                    <a:pt x="4470" y="298"/>
                    <a:pt x="4464" y="298"/>
                    <a:pt x="4464" y="298"/>
                  </a:cubicBezTo>
                  <a:cubicBezTo>
                    <a:pt x="4458" y="299"/>
                    <a:pt x="4456" y="299"/>
                    <a:pt x="4457" y="299"/>
                  </a:cubicBezTo>
                  <a:cubicBezTo>
                    <a:pt x="4459" y="299"/>
                    <a:pt x="4470" y="298"/>
                    <a:pt x="4475" y="298"/>
                  </a:cubicBezTo>
                  <a:cubicBezTo>
                    <a:pt x="4481" y="298"/>
                    <a:pt x="4482" y="299"/>
                    <a:pt x="4470" y="303"/>
                  </a:cubicBezTo>
                  <a:lnTo>
                    <a:pt x="4475" y="303"/>
                  </a:lnTo>
                  <a:cubicBezTo>
                    <a:pt x="4464" y="309"/>
                    <a:pt x="4491" y="303"/>
                    <a:pt x="4471" y="314"/>
                  </a:cubicBezTo>
                  <a:lnTo>
                    <a:pt x="4471" y="314"/>
                  </a:lnTo>
                  <a:cubicBezTo>
                    <a:pt x="4471" y="314"/>
                    <a:pt x="4471" y="314"/>
                    <a:pt x="4471" y="314"/>
                  </a:cubicBezTo>
                  <a:lnTo>
                    <a:pt x="4471" y="314"/>
                  </a:lnTo>
                  <a:lnTo>
                    <a:pt x="4470" y="314"/>
                  </a:lnTo>
                  <a:lnTo>
                    <a:pt x="4479" y="314"/>
                  </a:lnTo>
                  <a:cubicBezTo>
                    <a:pt x="4471" y="317"/>
                    <a:pt x="4463" y="320"/>
                    <a:pt x="4475" y="320"/>
                  </a:cubicBezTo>
                  <a:lnTo>
                    <a:pt x="4481" y="314"/>
                  </a:lnTo>
                  <a:cubicBezTo>
                    <a:pt x="4481" y="314"/>
                    <a:pt x="4486" y="314"/>
                    <a:pt x="4481" y="320"/>
                  </a:cubicBezTo>
                  <a:lnTo>
                    <a:pt x="4498" y="320"/>
                  </a:lnTo>
                  <a:cubicBezTo>
                    <a:pt x="4516" y="320"/>
                    <a:pt x="4535" y="316"/>
                    <a:pt x="4551" y="311"/>
                  </a:cubicBezTo>
                  <a:lnTo>
                    <a:pt x="4551" y="311"/>
                  </a:lnTo>
                  <a:lnTo>
                    <a:pt x="4548" y="314"/>
                  </a:lnTo>
                  <a:lnTo>
                    <a:pt x="4559" y="309"/>
                  </a:lnTo>
                  <a:lnTo>
                    <a:pt x="4559" y="309"/>
                  </a:lnTo>
                  <a:cubicBezTo>
                    <a:pt x="4557" y="310"/>
                    <a:pt x="4554" y="311"/>
                    <a:pt x="4551" y="311"/>
                  </a:cubicBezTo>
                  <a:lnTo>
                    <a:pt x="4551" y="311"/>
                  </a:lnTo>
                  <a:lnTo>
                    <a:pt x="4554" y="309"/>
                  </a:lnTo>
                  <a:lnTo>
                    <a:pt x="4559" y="309"/>
                  </a:lnTo>
                  <a:cubicBezTo>
                    <a:pt x="4555" y="309"/>
                    <a:pt x="4554" y="306"/>
                    <a:pt x="4550" y="306"/>
                  </a:cubicBezTo>
                  <a:cubicBezTo>
                    <a:pt x="4550" y="306"/>
                    <a:pt x="4549" y="306"/>
                    <a:pt x="4548" y="307"/>
                  </a:cubicBezTo>
                  <a:lnTo>
                    <a:pt x="4548" y="307"/>
                  </a:lnTo>
                  <a:cubicBezTo>
                    <a:pt x="4555" y="303"/>
                    <a:pt x="4545" y="303"/>
                    <a:pt x="4559" y="303"/>
                  </a:cubicBezTo>
                  <a:lnTo>
                    <a:pt x="4542" y="303"/>
                  </a:lnTo>
                  <a:cubicBezTo>
                    <a:pt x="4570" y="303"/>
                    <a:pt x="4548" y="303"/>
                    <a:pt x="4570" y="298"/>
                  </a:cubicBezTo>
                  <a:lnTo>
                    <a:pt x="4570" y="298"/>
                  </a:lnTo>
                  <a:cubicBezTo>
                    <a:pt x="4563" y="299"/>
                    <a:pt x="4559" y="300"/>
                    <a:pt x="4557" y="300"/>
                  </a:cubicBezTo>
                  <a:cubicBezTo>
                    <a:pt x="4553" y="300"/>
                    <a:pt x="4555" y="298"/>
                    <a:pt x="4548" y="298"/>
                  </a:cubicBezTo>
                  <a:lnTo>
                    <a:pt x="4554" y="298"/>
                  </a:lnTo>
                  <a:cubicBezTo>
                    <a:pt x="4554" y="298"/>
                    <a:pt x="4562" y="298"/>
                    <a:pt x="4564" y="294"/>
                  </a:cubicBezTo>
                  <a:lnTo>
                    <a:pt x="4564" y="294"/>
                  </a:lnTo>
                  <a:cubicBezTo>
                    <a:pt x="4566" y="293"/>
                    <a:pt x="4568" y="293"/>
                    <a:pt x="4570" y="292"/>
                  </a:cubicBezTo>
                  <a:cubicBezTo>
                    <a:pt x="4568" y="292"/>
                    <a:pt x="4566" y="292"/>
                    <a:pt x="4565" y="292"/>
                  </a:cubicBezTo>
                  <a:lnTo>
                    <a:pt x="4565" y="292"/>
                  </a:lnTo>
                  <a:cubicBezTo>
                    <a:pt x="4565" y="292"/>
                    <a:pt x="4565" y="292"/>
                    <a:pt x="4565" y="292"/>
                  </a:cubicBezTo>
                  <a:cubicBezTo>
                    <a:pt x="4557" y="292"/>
                    <a:pt x="4554" y="292"/>
                    <a:pt x="4552" y="293"/>
                  </a:cubicBezTo>
                  <a:lnTo>
                    <a:pt x="4552" y="293"/>
                  </a:lnTo>
                  <a:cubicBezTo>
                    <a:pt x="4551" y="292"/>
                    <a:pt x="4550" y="292"/>
                    <a:pt x="4548" y="292"/>
                  </a:cubicBezTo>
                  <a:cubicBezTo>
                    <a:pt x="4542" y="292"/>
                    <a:pt x="4559" y="286"/>
                    <a:pt x="4570" y="286"/>
                  </a:cubicBezTo>
                  <a:lnTo>
                    <a:pt x="4542" y="286"/>
                  </a:lnTo>
                  <a:cubicBezTo>
                    <a:pt x="4537" y="286"/>
                    <a:pt x="4526" y="286"/>
                    <a:pt x="4520" y="292"/>
                  </a:cubicBezTo>
                  <a:cubicBezTo>
                    <a:pt x="4520" y="292"/>
                    <a:pt x="4526" y="286"/>
                    <a:pt x="4526" y="286"/>
                  </a:cubicBezTo>
                  <a:cubicBezTo>
                    <a:pt x="4534" y="284"/>
                    <a:pt x="4535" y="284"/>
                    <a:pt x="4536" y="284"/>
                  </a:cubicBezTo>
                  <a:cubicBezTo>
                    <a:pt x="4537" y="284"/>
                    <a:pt x="4537" y="284"/>
                    <a:pt x="4542" y="281"/>
                  </a:cubicBezTo>
                  <a:lnTo>
                    <a:pt x="4542" y="281"/>
                  </a:lnTo>
                  <a:lnTo>
                    <a:pt x="4537" y="286"/>
                  </a:lnTo>
                  <a:cubicBezTo>
                    <a:pt x="4551" y="284"/>
                    <a:pt x="4551" y="284"/>
                    <a:pt x="4551" y="284"/>
                  </a:cubicBezTo>
                  <a:cubicBezTo>
                    <a:pt x="4551" y="284"/>
                    <a:pt x="4551" y="284"/>
                    <a:pt x="4565" y="281"/>
                  </a:cubicBezTo>
                  <a:lnTo>
                    <a:pt x="4537" y="281"/>
                  </a:lnTo>
                  <a:lnTo>
                    <a:pt x="4543" y="279"/>
                  </a:lnTo>
                  <a:lnTo>
                    <a:pt x="4543" y="279"/>
                  </a:lnTo>
                  <a:cubicBezTo>
                    <a:pt x="4554" y="277"/>
                    <a:pt x="4566" y="275"/>
                    <a:pt x="4554" y="275"/>
                  </a:cubicBezTo>
                  <a:lnTo>
                    <a:pt x="4554" y="275"/>
                  </a:lnTo>
                  <a:cubicBezTo>
                    <a:pt x="4551" y="275"/>
                    <a:pt x="4546" y="276"/>
                    <a:pt x="4541" y="277"/>
                  </a:cubicBezTo>
                  <a:lnTo>
                    <a:pt x="4541" y="277"/>
                  </a:lnTo>
                  <a:cubicBezTo>
                    <a:pt x="4540" y="278"/>
                    <a:pt x="4539" y="278"/>
                    <a:pt x="4538" y="278"/>
                  </a:cubicBezTo>
                  <a:cubicBezTo>
                    <a:pt x="4536" y="278"/>
                    <a:pt x="4537" y="277"/>
                    <a:pt x="4542" y="275"/>
                  </a:cubicBezTo>
                  <a:lnTo>
                    <a:pt x="4548" y="275"/>
                  </a:lnTo>
                  <a:cubicBezTo>
                    <a:pt x="4552" y="273"/>
                    <a:pt x="4552" y="273"/>
                    <a:pt x="4550" y="273"/>
                  </a:cubicBezTo>
                  <a:lnTo>
                    <a:pt x="4550" y="273"/>
                  </a:lnTo>
                  <a:cubicBezTo>
                    <a:pt x="4547" y="273"/>
                    <a:pt x="4537" y="275"/>
                    <a:pt x="4537" y="275"/>
                  </a:cubicBezTo>
                  <a:lnTo>
                    <a:pt x="4554" y="270"/>
                  </a:lnTo>
                  <a:lnTo>
                    <a:pt x="4548" y="270"/>
                  </a:lnTo>
                  <a:cubicBezTo>
                    <a:pt x="4542" y="270"/>
                    <a:pt x="4554" y="264"/>
                    <a:pt x="4559" y="258"/>
                  </a:cubicBezTo>
                  <a:lnTo>
                    <a:pt x="4559" y="258"/>
                  </a:lnTo>
                  <a:lnTo>
                    <a:pt x="4548" y="264"/>
                  </a:lnTo>
                  <a:cubicBezTo>
                    <a:pt x="4548" y="264"/>
                    <a:pt x="4552" y="260"/>
                    <a:pt x="4553" y="259"/>
                  </a:cubicBezTo>
                  <a:lnTo>
                    <a:pt x="4553" y="259"/>
                  </a:lnTo>
                  <a:cubicBezTo>
                    <a:pt x="4551" y="259"/>
                    <a:pt x="4546" y="261"/>
                    <a:pt x="4543" y="263"/>
                  </a:cubicBezTo>
                  <a:lnTo>
                    <a:pt x="4543" y="263"/>
                  </a:lnTo>
                  <a:cubicBezTo>
                    <a:pt x="4545" y="262"/>
                    <a:pt x="4549" y="258"/>
                    <a:pt x="4554" y="258"/>
                  </a:cubicBezTo>
                  <a:lnTo>
                    <a:pt x="4554" y="258"/>
                  </a:lnTo>
                  <a:cubicBezTo>
                    <a:pt x="4554" y="258"/>
                    <a:pt x="4553" y="259"/>
                    <a:pt x="4553" y="259"/>
                  </a:cubicBezTo>
                  <a:lnTo>
                    <a:pt x="4553" y="259"/>
                  </a:lnTo>
                  <a:cubicBezTo>
                    <a:pt x="4555" y="258"/>
                    <a:pt x="4556" y="258"/>
                    <a:pt x="4554" y="258"/>
                  </a:cubicBezTo>
                  <a:lnTo>
                    <a:pt x="4542" y="258"/>
                  </a:lnTo>
                  <a:lnTo>
                    <a:pt x="4548" y="253"/>
                  </a:lnTo>
                  <a:lnTo>
                    <a:pt x="4548" y="253"/>
                  </a:lnTo>
                  <a:cubicBezTo>
                    <a:pt x="4548" y="253"/>
                    <a:pt x="4538" y="255"/>
                    <a:pt x="4533" y="256"/>
                  </a:cubicBezTo>
                  <a:lnTo>
                    <a:pt x="4533" y="256"/>
                  </a:lnTo>
                  <a:cubicBezTo>
                    <a:pt x="4534" y="253"/>
                    <a:pt x="4528" y="252"/>
                    <a:pt x="4542" y="247"/>
                  </a:cubicBezTo>
                  <a:lnTo>
                    <a:pt x="4542" y="247"/>
                  </a:lnTo>
                  <a:cubicBezTo>
                    <a:pt x="4539" y="248"/>
                    <a:pt x="4537" y="249"/>
                    <a:pt x="4537" y="249"/>
                  </a:cubicBezTo>
                  <a:cubicBezTo>
                    <a:pt x="4535" y="249"/>
                    <a:pt x="4542" y="246"/>
                    <a:pt x="4537" y="246"/>
                  </a:cubicBezTo>
                  <a:cubicBezTo>
                    <a:pt x="4535" y="246"/>
                    <a:pt x="4531" y="246"/>
                    <a:pt x="4526" y="247"/>
                  </a:cubicBezTo>
                  <a:cubicBezTo>
                    <a:pt x="4537" y="242"/>
                    <a:pt x="4542" y="242"/>
                    <a:pt x="4554" y="242"/>
                  </a:cubicBezTo>
                  <a:cubicBezTo>
                    <a:pt x="4554" y="240"/>
                    <a:pt x="4552" y="239"/>
                    <a:pt x="4549" y="239"/>
                  </a:cubicBezTo>
                  <a:cubicBezTo>
                    <a:pt x="4544" y="239"/>
                    <a:pt x="4535" y="242"/>
                    <a:pt x="4531" y="242"/>
                  </a:cubicBezTo>
                  <a:cubicBezTo>
                    <a:pt x="4534" y="242"/>
                    <a:pt x="4536" y="241"/>
                    <a:pt x="4538" y="239"/>
                  </a:cubicBezTo>
                  <a:lnTo>
                    <a:pt x="4538" y="239"/>
                  </a:lnTo>
                  <a:lnTo>
                    <a:pt x="4531" y="242"/>
                  </a:lnTo>
                  <a:cubicBezTo>
                    <a:pt x="4527" y="242"/>
                    <a:pt x="4534" y="239"/>
                    <a:pt x="4541" y="237"/>
                  </a:cubicBezTo>
                  <a:lnTo>
                    <a:pt x="4541" y="237"/>
                  </a:lnTo>
                  <a:cubicBezTo>
                    <a:pt x="4540" y="238"/>
                    <a:pt x="4539" y="239"/>
                    <a:pt x="4538" y="239"/>
                  </a:cubicBezTo>
                  <a:lnTo>
                    <a:pt x="4538" y="239"/>
                  </a:lnTo>
                  <a:lnTo>
                    <a:pt x="4548" y="236"/>
                  </a:lnTo>
                  <a:lnTo>
                    <a:pt x="4537" y="236"/>
                  </a:lnTo>
                  <a:cubicBezTo>
                    <a:pt x="4541" y="236"/>
                    <a:pt x="4546" y="236"/>
                    <a:pt x="4547" y="233"/>
                  </a:cubicBezTo>
                  <a:lnTo>
                    <a:pt x="4547" y="233"/>
                  </a:lnTo>
                  <a:cubicBezTo>
                    <a:pt x="4551" y="233"/>
                    <a:pt x="4558" y="230"/>
                    <a:pt x="4548" y="230"/>
                  </a:cubicBezTo>
                  <a:cubicBezTo>
                    <a:pt x="4548" y="230"/>
                    <a:pt x="4548" y="230"/>
                    <a:pt x="4548" y="230"/>
                  </a:cubicBezTo>
                  <a:lnTo>
                    <a:pt x="4548" y="230"/>
                  </a:lnTo>
                  <a:cubicBezTo>
                    <a:pt x="4548" y="230"/>
                    <a:pt x="4547" y="230"/>
                    <a:pt x="4546" y="231"/>
                  </a:cubicBezTo>
                  <a:lnTo>
                    <a:pt x="4546" y="231"/>
                  </a:lnTo>
                  <a:cubicBezTo>
                    <a:pt x="4546" y="230"/>
                    <a:pt x="4544" y="230"/>
                    <a:pt x="4542" y="230"/>
                  </a:cubicBezTo>
                  <a:lnTo>
                    <a:pt x="4554" y="225"/>
                  </a:lnTo>
                  <a:lnTo>
                    <a:pt x="4548" y="225"/>
                  </a:lnTo>
                  <a:cubicBezTo>
                    <a:pt x="4542" y="225"/>
                    <a:pt x="4526" y="230"/>
                    <a:pt x="4526" y="230"/>
                  </a:cubicBezTo>
                  <a:lnTo>
                    <a:pt x="4531" y="228"/>
                  </a:lnTo>
                  <a:lnTo>
                    <a:pt x="4531" y="228"/>
                  </a:lnTo>
                  <a:cubicBezTo>
                    <a:pt x="4535" y="226"/>
                    <a:pt x="4540" y="225"/>
                    <a:pt x="4542" y="225"/>
                  </a:cubicBezTo>
                  <a:lnTo>
                    <a:pt x="4537" y="225"/>
                  </a:lnTo>
                  <a:cubicBezTo>
                    <a:pt x="4542" y="225"/>
                    <a:pt x="4548" y="225"/>
                    <a:pt x="4554" y="219"/>
                  </a:cubicBezTo>
                  <a:lnTo>
                    <a:pt x="4554" y="219"/>
                  </a:lnTo>
                  <a:cubicBezTo>
                    <a:pt x="4551" y="220"/>
                    <a:pt x="4550" y="221"/>
                    <a:pt x="4550" y="221"/>
                  </a:cubicBezTo>
                  <a:cubicBezTo>
                    <a:pt x="4550" y="221"/>
                    <a:pt x="4552" y="220"/>
                    <a:pt x="4553" y="219"/>
                  </a:cubicBezTo>
                  <a:lnTo>
                    <a:pt x="4554" y="219"/>
                  </a:lnTo>
                  <a:cubicBezTo>
                    <a:pt x="4554" y="219"/>
                    <a:pt x="4554" y="219"/>
                    <a:pt x="4554" y="219"/>
                  </a:cubicBezTo>
                  <a:lnTo>
                    <a:pt x="4554" y="219"/>
                  </a:lnTo>
                  <a:cubicBezTo>
                    <a:pt x="4554" y="218"/>
                    <a:pt x="4555" y="218"/>
                    <a:pt x="4554" y="218"/>
                  </a:cubicBezTo>
                  <a:lnTo>
                    <a:pt x="4554" y="218"/>
                  </a:lnTo>
                  <a:cubicBezTo>
                    <a:pt x="4554" y="218"/>
                    <a:pt x="4554" y="218"/>
                    <a:pt x="4553" y="218"/>
                  </a:cubicBezTo>
                  <a:lnTo>
                    <a:pt x="4553" y="218"/>
                  </a:lnTo>
                  <a:cubicBezTo>
                    <a:pt x="4553" y="216"/>
                    <a:pt x="4552" y="216"/>
                    <a:pt x="4551" y="216"/>
                  </a:cubicBezTo>
                  <a:cubicBezTo>
                    <a:pt x="4549" y="216"/>
                    <a:pt x="4548" y="216"/>
                    <a:pt x="4548" y="214"/>
                  </a:cubicBezTo>
                  <a:cubicBezTo>
                    <a:pt x="4537" y="219"/>
                    <a:pt x="4537" y="219"/>
                    <a:pt x="4526" y="219"/>
                  </a:cubicBezTo>
                  <a:cubicBezTo>
                    <a:pt x="4531" y="219"/>
                    <a:pt x="4542" y="214"/>
                    <a:pt x="4537" y="214"/>
                  </a:cubicBezTo>
                  <a:cubicBezTo>
                    <a:pt x="4537" y="211"/>
                    <a:pt x="4537" y="209"/>
                    <a:pt x="4535" y="209"/>
                  </a:cubicBezTo>
                  <a:cubicBezTo>
                    <a:pt x="4534" y="209"/>
                    <a:pt x="4531" y="211"/>
                    <a:pt x="4526" y="214"/>
                  </a:cubicBezTo>
                  <a:lnTo>
                    <a:pt x="4526" y="208"/>
                  </a:lnTo>
                  <a:cubicBezTo>
                    <a:pt x="4523" y="209"/>
                    <a:pt x="4522" y="209"/>
                    <a:pt x="4522" y="209"/>
                  </a:cubicBezTo>
                  <a:cubicBezTo>
                    <a:pt x="4522" y="209"/>
                    <a:pt x="4545" y="201"/>
                    <a:pt x="4539" y="201"/>
                  </a:cubicBezTo>
                  <a:lnTo>
                    <a:pt x="4539" y="201"/>
                  </a:lnTo>
                  <a:cubicBezTo>
                    <a:pt x="4538" y="201"/>
                    <a:pt x="4535" y="202"/>
                    <a:pt x="4531" y="202"/>
                  </a:cubicBezTo>
                  <a:lnTo>
                    <a:pt x="4520" y="202"/>
                  </a:lnTo>
                  <a:cubicBezTo>
                    <a:pt x="4526" y="202"/>
                    <a:pt x="4531" y="202"/>
                    <a:pt x="4537" y="197"/>
                  </a:cubicBezTo>
                  <a:lnTo>
                    <a:pt x="4537" y="197"/>
                  </a:lnTo>
                  <a:cubicBezTo>
                    <a:pt x="4533" y="198"/>
                    <a:pt x="4531" y="198"/>
                    <a:pt x="4530" y="198"/>
                  </a:cubicBezTo>
                  <a:cubicBezTo>
                    <a:pt x="4527" y="198"/>
                    <a:pt x="4530" y="196"/>
                    <a:pt x="4530" y="195"/>
                  </a:cubicBezTo>
                  <a:lnTo>
                    <a:pt x="4530" y="195"/>
                  </a:lnTo>
                  <a:cubicBezTo>
                    <a:pt x="4556" y="186"/>
                    <a:pt x="4521" y="191"/>
                    <a:pt x="4542" y="186"/>
                  </a:cubicBezTo>
                  <a:lnTo>
                    <a:pt x="4531" y="186"/>
                  </a:lnTo>
                  <a:cubicBezTo>
                    <a:pt x="4521" y="186"/>
                    <a:pt x="4534" y="176"/>
                    <a:pt x="4541" y="170"/>
                  </a:cubicBezTo>
                  <a:lnTo>
                    <a:pt x="4541" y="170"/>
                  </a:lnTo>
                  <a:cubicBezTo>
                    <a:pt x="4535" y="173"/>
                    <a:pt x="4521" y="178"/>
                    <a:pt x="4517" y="178"/>
                  </a:cubicBezTo>
                  <a:cubicBezTo>
                    <a:pt x="4515" y="178"/>
                    <a:pt x="4516" y="177"/>
                    <a:pt x="4520" y="174"/>
                  </a:cubicBezTo>
                  <a:lnTo>
                    <a:pt x="4537" y="169"/>
                  </a:lnTo>
                  <a:lnTo>
                    <a:pt x="4537" y="169"/>
                  </a:lnTo>
                  <a:cubicBezTo>
                    <a:pt x="4533" y="170"/>
                    <a:pt x="4531" y="170"/>
                    <a:pt x="4530" y="170"/>
                  </a:cubicBezTo>
                  <a:cubicBezTo>
                    <a:pt x="4527" y="170"/>
                    <a:pt x="4530" y="167"/>
                    <a:pt x="4527" y="167"/>
                  </a:cubicBezTo>
                  <a:cubicBezTo>
                    <a:pt x="4526" y="167"/>
                    <a:pt x="4523" y="168"/>
                    <a:pt x="4520" y="169"/>
                  </a:cubicBezTo>
                  <a:cubicBezTo>
                    <a:pt x="4520" y="169"/>
                    <a:pt x="4526" y="163"/>
                    <a:pt x="4526" y="163"/>
                  </a:cubicBezTo>
                  <a:lnTo>
                    <a:pt x="4531" y="163"/>
                  </a:lnTo>
                  <a:cubicBezTo>
                    <a:pt x="4534" y="161"/>
                    <a:pt x="4531" y="160"/>
                    <a:pt x="4527" y="160"/>
                  </a:cubicBezTo>
                  <a:lnTo>
                    <a:pt x="4527" y="160"/>
                  </a:lnTo>
                  <a:cubicBezTo>
                    <a:pt x="4527" y="160"/>
                    <a:pt x="4525" y="161"/>
                    <a:pt x="4520" y="163"/>
                  </a:cubicBezTo>
                  <a:cubicBezTo>
                    <a:pt x="4523" y="160"/>
                    <a:pt x="4521" y="160"/>
                    <a:pt x="4520" y="160"/>
                  </a:cubicBezTo>
                  <a:cubicBezTo>
                    <a:pt x="4519" y="160"/>
                    <a:pt x="4517" y="160"/>
                    <a:pt x="4520" y="158"/>
                  </a:cubicBezTo>
                  <a:lnTo>
                    <a:pt x="4520" y="158"/>
                  </a:lnTo>
                  <a:cubicBezTo>
                    <a:pt x="4517" y="159"/>
                    <a:pt x="4516" y="159"/>
                    <a:pt x="4516" y="159"/>
                  </a:cubicBezTo>
                  <a:cubicBezTo>
                    <a:pt x="4515" y="159"/>
                    <a:pt x="4517" y="158"/>
                    <a:pt x="4517" y="158"/>
                  </a:cubicBezTo>
                  <a:lnTo>
                    <a:pt x="4517" y="158"/>
                  </a:lnTo>
                  <a:cubicBezTo>
                    <a:pt x="4517" y="158"/>
                    <a:pt x="4515" y="159"/>
                    <a:pt x="4509" y="163"/>
                  </a:cubicBezTo>
                  <a:cubicBezTo>
                    <a:pt x="4516" y="158"/>
                    <a:pt x="4519" y="155"/>
                    <a:pt x="4520" y="154"/>
                  </a:cubicBezTo>
                  <a:lnTo>
                    <a:pt x="4520" y="154"/>
                  </a:lnTo>
                  <a:cubicBezTo>
                    <a:pt x="4520" y="154"/>
                    <a:pt x="4521" y="153"/>
                    <a:pt x="4521" y="153"/>
                  </a:cubicBezTo>
                  <a:lnTo>
                    <a:pt x="4521" y="153"/>
                  </a:lnTo>
                  <a:cubicBezTo>
                    <a:pt x="4520" y="154"/>
                    <a:pt x="4519" y="154"/>
                    <a:pt x="4518" y="155"/>
                  </a:cubicBezTo>
                  <a:lnTo>
                    <a:pt x="4518" y="155"/>
                  </a:lnTo>
                  <a:cubicBezTo>
                    <a:pt x="4517" y="156"/>
                    <a:pt x="4515" y="156"/>
                    <a:pt x="4514" y="158"/>
                  </a:cubicBezTo>
                  <a:cubicBezTo>
                    <a:pt x="4517" y="154"/>
                    <a:pt x="4519" y="153"/>
                    <a:pt x="4520" y="152"/>
                  </a:cubicBezTo>
                  <a:lnTo>
                    <a:pt x="4520" y="152"/>
                  </a:lnTo>
                  <a:cubicBezTo>
                    <a:pt x="4521" y="153"/>
                    <a:pt x="4521" y="153"/>
                    <a:pt x="4521" y="153"/>
                  </a:cubicBezTo>
                  <a:lnTo>
                    <a:pt x="4521" y="153"/>
                  </a:lnTo>
                  <a:cubicBezTo>
                    <a:pt x="4524" y="152"/>
                    <a:pt x="4526" y="152"/>
                    <a:pt x="4526" y="152"/>
                  </a:cubicBezTo>
                  <a:lnTo>
                    <a:pt x="4526" y="152"/>
                  </a:lnTo>
                  <a:cubicBezTo>
                    <a:pt x="4523" y="152"/>
                    <a:pt x="4522" y="152"/>
                    <a:pt x="4520" y="152"/>
                  </a:cubicBezTo>
                  <a:lnTo>
                    <a:pt x="4520" y="152"/>
                  </a:lnTo>
                  <a:cubicBezTo>
                    <a:pt x="4519" y="152"/>
                    <a:pt x="4517" y="152"/>
                    <a:pt x="4515" y="152"/>
                  </a:cubicBezTo>
                  <a:cubicBezTo>
                    <a:pt x="4510" y="152"/>
                    <a:pt x="4506" y="152"/>
                    <a:pt x="4520" y="146"/>
                  </a:cubicBezTo>
                  <a:cubicBezTo>
                    <a:pt x="4509" y="146"/>
                    <a:pt x="4503" y="152"/>
                    <a:pt x="4498" y="152"/>
                  </a:cubicBezTo>
                  <a:cubicBezTo>
                    <a:pt x="4502" y="149"/>
                    <a:pt x="4504" y="148"/>
                    <a:pt x="4505" y="147"/>
                  </a:cubicBezTo>
                  <a:lnTo>
                    <a:pt x="4505" y="147"/>
                  </a:lnTo>
                  <a:cubicBezTo>
                    <a:pt x="4502" y="148"/>
                    <a:pt x="4499" y="149"/>
                    <a:pt x="4498" y="149"/>
                  </a:cubicBezTo>
                  <a:cubicBezTo>
                    <a:pt x="4496" y="149"/>
                    <a:pt x="4496" y="148"/>
                    <a:pt x="4498" y="146"/>
                  </a:cubicBezTo>
                  <a:cubicBezTo>
                    <a:pt x="4503" y="146"/>
                    <a:pt x="4509" y="141"/>
                    <a:pt x="4509" y="141"/>
                  </a:cubicBezTo>
                  <a:lnTo>
                    <a:pt x="4503" y="141"/>
                  </a:lnTo>
                  <a:cubicBezTo>
                    <a:pt x="4486" y="146"/>
                    <a:pt x="4475" y="152"/>
                    <a:pt x="4470" y="152"/>
                  </a:cubicBezTo>
                  <a:cubicBezTo>
                    <a:pt x="4489" y="142"/>
                    <a:pt x="4479" y="149"/>
                    <a:pt x="4494" y="141"/>
                  </a:cubicBezTo>
                  <a:lnTo>
                    <a:pt x="4494" y="141"/>
                  </a:lnTo>
                  <a:cubicBezTo>
                    <a:pt x="4493" y="141"/>
                    <a:pt x="4493" y="141"/>
                    <a:pt x="4492" y="141"/>
                  </a:cubicBezTo>
                  <a:cubicBezTo>
                    <a:pt x="4492" y="141"/>
                    <a:pt x="4492" y="141"/>
                    <a:pt x="4498" y="135"/>
                  </a:cubicBezTo>
                  <a:lnTo>
                    <a:pt x="4503" y="135"/>
                  </a:lnTo>
                  <a:lnTo>
                    <a:pt x="4526" y="130"/>
                  </a:lnTo>
                  <a:lnTo>
                    <a:pt x="4526" y="130"/>
                  </a:lnTo>
                  <a:cubicBezTo>
                    <a:pt x="4526" y="133"/>
                    <a:pt x="4521" y="136"/>
                    <a:pt x="4517" y="139"/>
                  </a:cubicBezTo>
                  <a:lnTo>
                    <a:pt x="4517" y="139"/>
                  </a:lnTo>
                  <a:cubicBezTo>
                    <a:pt x="4519" y="138"/>
                    <a:pt x="4520" y="138"/>
                    <a:pt x="4521" y="138"/>
                  </a:cubicBezTo>
                  <a:cubicBezTo>
                    <a:pt x="4531" y="138"/>
                    <a:pt x="4527" y="146"/>
                    <a:pt x="4535" y="146"/>
                  </a:cubicBezTo>
                  <a:cubicBezTo>
                    <a:pt x="4538" y="146"/>
                    <a:pt x="4544" y="145"/>
                    <a:pt x="4554" y="141"/>
                  </a:cubicBezTo>
                  <a:cubicBezTo>
                    <a:pt x="4548" y="141"/>
                    <a:pt x="4554" y="130"/>
                    <a:pt x="4554" y="130"/>
                  </a:cubicBezTo>
                  <a:cubicBezTo>
                    <a:pt x="4560" y="131"/>
                    <a:pt x="4569" y="132"/>
                    <a:pt x="4579" y="132"/>
                  </a:cubicBezTo>
                  <a:cubicBezTo>
                    <a:pt x="4604" y="132"/>
                    <a:pt x="4638" y="128"/>
                    <a:pt x="4666" y="124"/>
                  </a:cubicBezTo>
                  <a:lnTo>
                    <a:pt x="4666" y="124"/>
                  </a:lnTo>
                  <a:lnTo>
                    <a:pt x="4660" y="135"/>
                  </a:lnTo>
                  <a:cubicBezTo>
                    <a:pt x="4694" y="130"/>
                    <a:pt x="4727" y="124"/>
                    <a:pt x="4761" y="124"/>
                  </a:cubicBezTo>
                  <a:cubicBezTo>
                    <a:pt x="4766" y="123"/>
                    <a:pt x="4772" y="122"/>
                    <a:pt x="4778" y="122"/>
                  </a:cubicBezTo>
                  <a:cubicBezTo>
                    <a:pt x="4794" y="122"/>
                    <a:pt x="4811" y="128"/>
                    <a:pt x="4828" y="141"/>
                  </a:cubicBezTo>
                  <a:lnTo>
                    <a:pt x="4828" y="141"/>
                  </a:lnTo>
                  <a:cubicBezTo>
                    <a:pt x="4819" y="132"/>
                    <a:pt x="4824" y="120"/>
                    <a:pt x="4832" y="120"/>
                  </a:cubicBezTo>
                  <a:close/>
                  <a:moveTo>
                    <a:pt x="1406" y="779"/>
                  </a:moveTo>
                  <a:lnTo>
                    <a:pt x="1406" y="790"/>
                  </a:lnTo>
                  <a:lnTo>
                    <a:pt x="1412" y="790"/>
                  </a:lnTo>
                  <a:cubicBezTo>
                    <a:pt x="1406" y="785"/>
                    <a:pt x="1406" y="779"/>
                    <a:pt x="1406" y="779"/>
                  </a:cubicBezTo>
                  <a:close/>
                  <a:moveTo>
                    <a:pt x="1132" y="790"/>
                  </a:moveTo>
                  <a:cubicBezTo>
                    <a:pt x="1132" y="790"/>
                    <a:pt x="1132" y="796"/>
                    <a:pt x="1132" y="796"/>
                  </a:cubicBezTo>
                  <a:lnTo>
                    <a:pt x="1104" y="796"/>
                  </a:lnTo>
                  <a:cubicBezTo>
                    <a:pt x="1120" y="796"/>
                    <a:pt x="1126" y="790"/>
                    <a:pt x="1132" y="790"/>
                  </a:cubicBezTo>
                  <a:close/>
                  <a:moveTo>
                    <a:pt x="1238" y="796"/>
                  </a:moveTo>
                  <a:cubicBezTo>
                    <a:pt x="1238" y="796"/>
                    <a:pt x="1238" y="796"/>
                    <a:pt x="1238" y="796"/>
                  </a:cubicBezTo>
                  <a:cubicBezTo>
                    <a:pt x="1238" y="796"/>
                    <a:pt x="1238" y="796"/>
                    <a:pt x="1238" y="796"/>
                  </a:cubicBezTo>
                  <a:close/>
                  <a:moveTo>
                    <a:pt x="1238" y="796"/>
                  </a:moveTo>
                  <a:cubicBezTo>
                    <a:pt x="1238" y="796"/>
                    <a:pt x="1238" y="796"/>
                    <a:pt x="1238" y="796"/>
                  </a:cubicBezTo>
                  <a:cubicBezTo>
                    <a:pt x="1238" y="796"/>
                    <a:pt x="1238" y="796"/>
                    <a:pt x="1238" y="796"/>
                  </a:cubicBezTo>
                  <a:close/>
                  <a:moveTo>
                    <a:pt x="997" y="799"/>
                  </a:moveTo>
                  <a:lnTo>
                    <a:pt x="997" y="799"/>
                  </a:lnTo>
                  <a:cubicBezTo>
                    <a:pt x="995" y="800"/>
                    <a:pt x="993" y="800"/>
                    <a:pt x="992" y="802"/>
                  </a:cubicBezTo>
                  <a:cubicBezTo>
                    <a:pt x="992" y="802"/>
                    <a:pt x="994" y="801"/>
                    <a:pt x="997" y="799"/>
                  </a:cubicBezTo>
                  <a:close/>
                  <a:moveTo>
                    <a:pt x="3165" y="790"/>
                  </a:moveTo>
                  <a:cubicBezTo>
                    <a:pt x="3165" y="796"/>
                    <a:pt x="3165" y="796"/>
                    <a:pt x="3170" y="802"/>
                  </a:cubicBezTo>
                  <a:lnTo>
                    <a:pt x="3165" y="802"/>
                  </a:lnTo>
                  <a:cubicBezTo>
                    <a:pt x="3165" y="796"/>
                    <a:pt x="3165" y="790"/>
                    <a:pt x="3165" y="790"/>
                  </a:cubicBezTo>
                  <a:close/>
                  <a:moveTo>
                    <a:pt x="1324" y="798"/>
                  </a:moveTo>
                  <a:cubicBezTo>
                    <a:pt x="1325" y="803"/>
                    <a:pt x="1328" y="807"/>
                    <a:pt x="1328" y="807"/>
                  </a:cubicBezTo>
                  <a:cubicBezTo>
                    <a:pt x="1328" y="804"/>
                    <a:pt x="1325" y="800"/>
                    <a:pt x="1324" y="798"/>
                  </a:cubicBezTo>
                  <a:close/>
                  <a:moveTo>
                    <a:pt x="3200" y="815"/>
                  </a:moveTo>
                  <a:cubicBezTo>
                    <a:pt x="3200" y="816"/>
                    <a:pt x="3200" y="817"/>
                    <a:pt x="3200" y="818"/>
                  </a:cubicBezTo>
                  <a:lnTo>
                    <a:pt x="3200" y="818"/>
                  </a:lnTo>
                  <a:cubicBezTo>
                    <a:pt x="3201" y="817"/>
                    <a:pt x="3200" y="816"/>
                    <a:pt x="3200" y="815"/>
                  </a:cubicBezTo>
                  <a:close/>
                  <a:moveTo>
                    <a:pt x="1238" y="769"/>
                  </a:moveTo>
                  <a:cubicBezTo>
                    <a:pt x="1238" y="769"/>
                    <a:pt x="1238" y="770"/>
                    <a:pt x="1238" y="774"/>
                  </a:cubicBezTo>
                  <a:cubicBezTo>
                    <a:pt x="1238" y="774"/>
                    <a:pt x="1238" y="776"/>
                    <a:pt x="1238" y="779"/>
                  </a:cubicBezTo>
                  <a:cubicBezTo>
                    <a:pt x="1244" y="796"/>
                    <a:pt x="1238" y="785"/>
                    <a:pt x="1238" y="796"/>
                  </a:cubicBezTo>
                  <a:cubicBezTo>
                    <a:pt x="1244" y="790"/>
                    <a:pt x="1244" y="779"/>
                    <a:pt x="1249" y="779"/>
                  </a:cubicBezTo>
                  <a:lnTo>
                    <a:pt x="1249" y="779"/>
                  </a:lnTo>
                  <a:cubicBezTo>
                    <a:pt x="1249" y="796"/>
                    <a:pt x="1244" y="785"/>
                    <a:pt x="1249" y="802"/>
                  </a:cubicBezTo>
                  <a:lnTo>
                    <a:pt x="1244" y="796"/>
                  </a:lnTo>
                  <a:lnTo>
                    <a:pt x="1244" y="796"/>
                  </a:lnTo>
                  <a:cubicBezTo>
                    <a:pt x="1246" y="807"/>
                    <a:pt x="1245" y="807"/>
                    <a:pt x="1244" y="807"/>
                  </a:cubicBezTo>
                  <a:cubicBezTo>
                    <a:pt x="1242" y="807"/>
                    <a:pt x="1241" y="807"/>
                    <a:pt x="1243" y="816"/>
                  </a:cubicBezTo>
                  <a:lnTo>
                    <a:pt x="1243" y="816"/>
                  </a:lnTo>
                  <a:cubicBezTo>
                    <a:pt x="1242" y="815"/>
                    <a:pt x="1240" y="815"/>
                    <a:pt x="1237" y="815"/>
                  </a:cubicBezTo>
                  <a:cubicBezTo>
                    <a:pt x="1233" y="815"/>
                    <a:pt x="1229" y="816"/>
                    <a:pt x="1227" y="818"/>
                  </a:cubicBezTo>
                  <a:cubicBezTo>
                    <a:pt x="1227" y="818"/>
                    <a:pt x="1232" y="813"/>
                    <a:pt x="1232" y="807"/>
                  </a:cubicBezTo>
                  <a:cubicBezTo>
                    <a:pt x="1232" y="807"/>
                    <a:pt x="1238" y="807"/>
                    <a:pt x="1238" y="797"/>
                  </a:cubicBezTo>
                  <a:lnTo>
                    <a:pt x="1238" y="797"/>
                  </a:lnTo>
                  <a:cubicBezTo>
                    <a:pt x="1238" y="799"/>
                    <a:pt x="1238" y="800"/>
                    <a:pt x="1238" y="802"/>
                  </a:cubicBezTo>
                  <a:cubicBezTo>
                    <a:pt x="1238" y="796"/>
                    <a:pt x="1238" y="796"/>
                    <a:pt x="1238" y="796"/>
                  </a:cubicBezTo>
                  <a:cubicBezTo>
                    <a:pt x="1238" y="796"/>
                    <a:pt x="1238" y="797"/>
                    <a:pt x="1238" y="797"/>
                  </a:cubicBezTo>
                  <a:lnTo>
                    <a:pt x="1238" y="797"/>
                  </a:lnTo>
                  <a:cubicBezTo>
                    <a:pt x="1238" y="789"/>
                    <a:pt x="1237" y="783"/>
                    <a:pt x="1232" y="774"/>
                  </a:cubicBezTo>
                  <a:cubicBezTo>
                    <a:pt x="1236" y="774"/>
                    <a:pt x="1237" y="769"/>
                    <a:pt x="1238" y="769"/>
                  </a:cubicBezTo>
                  <a:close/>
                  <a:moveTo>
                    <a:pt x="3200" y="818"/>
                  </a:moveTo>
                  <a:cubicBezTo>
                    <a:pt x="3200" y="818"/>
                    <a:pt x="3199" y="818"/>
                    <a:pt x="3198" y="818"/>
                  </a:cubicBezTo>
                  <a:cubicBezTo>
                    <a:pt x="3199" y="820"/>
                    <a:pt x="3200" y="820"/>
                    <a:pt x="3200" y="820"/>
                  </a:cubicBezTo>
                  <a:cubicBezTo>
                    <a:pt x="3201" y="820"/>
                    <a:pt x="3201" y="819"/>
                    <a:pt x="3200" y="818"/>
                  </a:cubicBezTo>
                  <a:close/>
                  <a:moveTo>
                    <a:pt x="2358" y="835"/>
                  </a:moveTo>
                  <a:cubicBezTo>
                    <a:pt x="2356" y="836"/>
                    <a:pt x="2355" y="837"/>
                    <a:pt x="2355" y="839"/>
                  </a:cubicBezTo>
                  <a:lnTo>
                    <a:pt x="2355" y="839"/>
                  </a:lnTo>
                  <a:cubicBezTo>
                    <a:pt x="2356" y="838"/>
                    <a:pt x="2357" y="837"/>
                    <a:pt x="2358" y="835"/>
                  </a:cubicBezTo>
                  <a:close/>
                  <a:moveTo>
                    <a:pt x="1008" y="835"/>
                  </a:moveTo>
                  <a:lnTo>
                    <a:pt x="1008" y="841"/>
                  </a:lnTo>
                  <a:cubicBezTo>
                    <a:pt x="1012" y="838"/>
                    <a:pt x="1012" y="836"/>
                    <a:pt x="1010" y="835"/>
                  </a:cubicBezTo>
                  <a:close/>
                  <a:moveTo>
                    <a:pt x="2302" y="846"/>
                  </a:moveTo>
                  <a:cubicBezTo>
                    <a:pt x="2302" y="846"/>
                    <a:pt x="2302" y="846"/>
                    <a:pt x="2302" y="846"/>
                  </a:cubicBezTo>
                  <a:cubicBezTo>
                    <a:pt x="2302" y="846"/>
                    <a:pt x="2302" y="846"/>
                    <a:pt x="2302" y="846"/>
                  </a:cubicBezTo>
                  <a:close/>
                  <a:moveTo>
                    <a:pt x="2817" y="846"/>
                  </a:moveTo>
                  <a:cubicBezTo>
                    <a:pt x="2816" y="848"/>
                    <a:pt x="2815" y="850"/>
                    <a:pt x="2814" y="851"/>
                  </a:cubicBezTo>
                  <a:lnTo>
                    <a:pt x="2814" y="851"/>
                  </a:lnTo>
                  <a:cubicBezTo>
                    <a:pt x="2814" y="851"/>
                    <a:pt x="2816" y="850"/>
                    <a:pt x="2817" y="846"/>
                  </a:cubicBezTo>
                  <a:close/>
                  <a:moveTo>
                    <a:pt x="3043" y="845"/>
                  </a:moveTo>
                  <a:cubicBezTo>
                    <a:pt x="3043" y="847"/>
                    <a:pt x="3044" y="850"/>
                    <a:pt x="3044" y="851"/>
                  </a:cubicBezTo>
                  <a:lnTo>
                    <a:pt x="3044" y="851"/>
                  </a:lnTo>
                  <a:cubicBezTo>
                    <a:pt x="3044" y="850"/>
                    <a:pt x="3044" y="848"/>
                    <a:pt x="3043" y="845"/>
                  </a:cubicBezTo>
                  <a:close/>
                  <a:moveTo>
                    <a:pt x="2940" y="852"/>
                  </a:moveTo>
                  <a:lnTo>
                    <a:pt x="2940" y="852"/>
                  </a:lnTo>
                  <a:cubicBezTo>
                    <a:pt x="2940" y="852"/>
                    <a:pt x="2940" y="852"/>
                    <a:pt x="2940" y="852"/>
                  </a:cubicBezTo>
                  <a:lnTo>
                    <a:pt x="2941" y="852"/>
                  </a:lnTo>
                  <a:lnTo>
                    <a:pt x="2940" y="852"/>
                  </a:lnTo>
                  <a:close/>
                  <a:moveTo>
                    <a:pt x="4706" y="851"/>
                  </a:moveTo>
                  <a:cubicBezTo>
                    <a:pt x="4703" y="851"/>
                    <a:pt x="4701" y="852"/>
                    <a:pt x="4699" y="852"/>
                  </a:cubicBezTo>
                  <a:cubicBezTo>
                    <a:pt x="4702" y="852"/>
                    <a:pt x="4704" y="852"/>
                    <a:pt x="4706" y="851"/>
                  </a:cubicBezTo>
                  <a:close/>
                  <a:moveTo>
                    <a:pt x="2935" y="852"/>
                  </a:moveTo>
                  <a:cubicBezTo>
                    <a:pt x="2937" y="856"/>
                    <a:pt x="2938" y="857"/>
                    <a:pt x="2939" y="857"/>
                  </a:cubicBezTo>
                  <a:cubicBezTo>
                    <a:pt x="2940" y="857"/>
                    <a:pt x="2940" y="855"/>
                    <a:pt x="2940" y="852"/>
                  </a:cubicBezTo>
                  <a:close/>
                  <a:moveTo>
                    <a:pt x="2946" y="835"/>
                  </a:moveTo>
                  <a:cubicBezTo>
                    <a:pt x="2946" y="846"/>
                    <a:pt x="2946" y="852"/>
                    <a:pt x="2952" y="858"/>
                  </a:cubicBezTo>
                  <a:cubicBezTo>
                    <a:pt x="2952" y="846"/>
                    <a:pt x="2946" y="841"/>
                    <a:pt x="2946" y="835"/>
                  </a:cubicBezTo>
                  <a:close/>
                  <a:moveTo>
                    <a:pt x="3022" y="847"/>
                  </a:moveTo>
                  <a:cubicBezTo>
                    <a:pt x="3022" y="850"/>
                    <a:pt x="3023" y="853"/>
                    <a:pt x="3025" y="858"/>
                  </a:cubicBezTo>
                  <a:cubicBezTo>
                    <a:pt x="3023" y="854"/>
                    <a:pt x="3022" y="850"/>
                    <a:pt x="3022" y="847"/>
                  </a:cubicBezTo>
                  <a:close/>
                  <a:moveTo>
                    <a:pt x="3044" y="851"/>
                  </a:moveTo>
                  <a:lnTo>
                    <a:pt x="3044" y="851"/>
                  </a:lnTo>
                  <a:cubicBezTo>
                    <a:pt x="3043" y="856"/>
                    <a:pt x="3041" y="858"/>
                    <a:pt x="3041" y="858"/>
                  </a:cubicBezTo>
                  <a:cubicBezTo>
                    <a:pt x="3044" y="858"/>
                    <a:pt x="3044" y="855"/>
                    <a:pt x="3044" y="851"/>
                  </a:cubicBezTo>
                  <a:close/>
                  <a:moveTo>
                    <a:pt x="342" y="858"/>
                  </a:moveTo>
                  <a:cubicBezTo>
                    <a:pt x="342" y="858"/>
                    <a:pt x="342" y="863"/>
                    <a:pt x="348" y="863"/>
                  </a:cubicBezTo>
                  <a:cubicBezTo>
                    <a:pt x="348" y="863"/>
                    <a:pt x="342" y="858"/>
                    <a:pt x="342" y="858"/>
                  </a:cubicBezTo>
                  <a:close/>
                  <a:moveTo>
                    <a:pt x="2795" y="824"/>
                  </a:moveTo>
                  <a:lnTo>
                    <a:pt x="2789" y="841"/>
                  </a:lnTo>
                  <a:cubicBezTo>
                    <a:pt x="2789" y="846"/>
                    <a:pt x="2795" y="852"/>
                    <a:pt x="2795" y="852"/>
                  </a:cubicBezTo>
                  <a:cubicBezTo>
                    <a:pt x="2800" y="852"/>
                    <a:pt x="2796" y="840"/>
                    <a:pt x="2799" y="840"/>
                  </a:cubicBezTo>
                  <a:lnTo>
                    <a:pt x="2799" y="840"/>
                  </a:lnTo>
                  <a:cubicBezTo>
                    <a:pt x="2799" y="840"/>
                    <a:pt x="2800" y="840"/>
                    <a:pt x="2801" y="841"/>
                  </a:cubicBezTo>
                  <a:cubicBezTo>
                    <a:pt x="2801" y="846"/>
                    <a:pt x="2801" y="858"/>
                    <a:pt x="2801" y="863"/>
                  </a:cubicBezTo>
                  <a:cubicBezTo>
                    <a:pt x="2801" y="858"/>
                    <a:pt x="2806" y="846"/>
                    <a:pt x="2812" y="841"/>
                  </a:cubicBezTo>
                  <a:lnTo>
                    <a:pt x="2812" y="841"/>
                  </a:lnTo>
                  <a:cubicBezTo>
                    <a:pt x="2812" y="841"/>
                    <a:pt x="2812" y="841"/>
                    <a:pt x="2812" y="841"/>
                  </a:cubicBezTo>
                  <a:lnTo>
                    <a:pt x="2812" y="835"/>
                  </a:lnTo>
                  <a:cubicBezTo>
                    <a:pt x="2810" y="829"/>
                    <a:pt x="2809" y="827"/>
                    <a:pt x="2807" y="827"/>
                  </a:cubicBezTo>
                  <a:cubicBezTo>
                    <a:pt x="2803" y="827"/>
                    <a:pt x="2799" y="841"/>
                    <a:pt x="2795" y="841"/>
                  </a:cubicBezTo>
                  <a:lnTo>
                    <a:pt x="2795" y="824"/>
                  </a:lnTo>
                  <a:close/>
                  <a:moveTo>
                    <a:pt x="2812" y="841"/>
                  </a:moveTo>
                  <a:cubicBezTo>
                    <a:pt x="2812" y="852"/>
                    <a:pt x="2806" y="858"/>
                    <a:pt x="2806" y="863"/>
                  </a:cubicBezTo>
                  <a:cubicBezTo>
                    <a:pt x="2810" y="859"/>
                    <a:pt x="2811" y="855"/>
                    <a:pt x="2814" y="851"/>
                  </a:cubicBezTo>
                  <a:lnTo>
                    <a:pt x="2814" y="851"/>
                  </a:lnTo>
                  <a:cubicBezTo>
                    <a:pt x="2814" y="851"/>
                    <a:pt x="2814" y="851"/>
                    <a:pt x="2814" y="851"/>
                  </a:cubicBezTo>
                  <a:cubicBezTo>
                    <a:pt x="2812" y="851"/>
                    <a:pt x="2812" y="845"/>
                    <a:pt x="2812" y="841"/>
                  </a:cubicBezTo>
                  <a:close/>
                  <a:moveTo>
                    <a:pt x="2325" y="869"/>
                  </a:moveTo>
                  <a:cubicBezTo>
                    <a:pt x="2325" y="869"/>
                    <a:pt x="2325" y="869"/>
                    <a:pt x="2325" y="869"/>
                  </a:cubicBezTo>
                  <a:cubicBezTo>
                    <a:pt x="2325" y="869"/>
                    <a:pt x="2325" y="869"/>
                    <a:pt x="2325" y="869"/>
                  </a:cubicBezTo>
                  <a:close/>
                  <a:moveTo>
                    <a:pt x="2325" y="869"/>
                  </a:moveTo>
                  <a:cubicBezTo>
                    <a:pt x="2325" y="869"/>
                    <a:pt x="2325" y="869"/>
                    <a:pt x="2325" y="869"/>
                  </a:cubicBezTo>
                  <a:cubicBezTo>
                    <a:pt x="2325" y="869"/>
                    <a:pt x="2325" y="869"/>
                    <a:pt x="2325" y="869"/>
                  </a:cubicBezTo>
                  <a:close/>
                  <a:moveTo>
                    <a:pt x="454" y="874"/>
                  </a:moveTo>
                  <a:cubicBezTo>
                    <a:pt x="449" y="874"/>
                    <a:pt x="449" y="878"/>
                    <a:pt x="448" y="880"/>
                  </a:cubicBezTo>
                  <a:lnTo>
                    <a:pt x="448" y="880"/>
                  </a:lnTo>
                  <a:cubicBezTo>
                    <a:pt x="450" y="877"/>
                    <a:pt x="451" y="874"/>
                    <a:pt x="454" y="874"/>
                  </a:cubicBezTo>
                  <a:close/>
                  <a:moveTo>
                    <a:pt x="2733" y="869"/>
                  </a:moveTo>
                  <a:cubicBezTo>
                    <a:pt x="2733" y="875"/>
                    <a:pt x="2739" y="880"/>
                    <a:pt x="2739" y="880"/>
                  </a:cubicBezTo>
                  <a:cubicBezTo>
                    <a:pt x="2739" y="869"/>
                    <a:pt x="2733" y="874"/>
                    <a:pt x="2733" y="869"/>
                  </a:cubicBezTo>
                  <a:close/>
                  <a:moveTo>
                    <a:pt x="437" y="880"/>
                  </a:moveTo>
                  <a:cubicBezTo>
                    <a:pt x="435" y="885"/>
                    <a:pt x="434" y="887"/>
                    <a:pt x="435" y="887"/>
                  </a:cubicBezTo>
                  <a:cubicBezTo>
                    <a:pt x="435" y="887"/>
                    <a:pt x="437" y="883"/>
                    <a:pt x="437" y="880"/>
                  </a:cubicBezTo>
                  <a:close/>
                  <a:moveTo>
                    <a:pt x="443" y="887"/>
                  </a:moveTo>
                  <a:lnTo>
                    <a:pt x="443" y="887"/>
                  </a:lnTo>
                  <a:cubicBezTo>
                    <a:pt x="441" y="889"/>
                    <a:pt x="439" y="890"/>
                    <a:pt x="437" y="891"/>
                  </a:cubicBezTo>
                  <a:cubicBezTo>
                    <a:pt x="442" y="891"/>
                    <a:pt x="443" y="891"/>
                    <a:pt x="443" y="887"/>
                  </a:cubicBezTo>
                  <a:close/>
                  <a:moveTo>
                    <a:pt x="1204" y="891"/>
                  </a:moveTo>
                  <a:cubicBezTo>
                    <a:pt x="1193" y="897"/>
                    <a:pt x="1193" y="897"/>
                    <a:pt x="1188" y="902"/>
                  </a:cubicBezTo>
                  <a:cubicBezTo>
                    <a:pt x="1188" y="902"/>
                    <a:pt x="1204" y="891"/>
                    <a:pt x="1204" y="891"/>
                  </a:cubicBezTo>
                  <a:close/>
                  <a:moveTo>
                    <a:pt x="1972" y="908"/>
                  </a:moveTo>
                  <a:cubicBezTo>
                    <a:pt x="1972" y="908"/>
                    <a:pt x="1972" y="908"/>
                    <a:pt x="1972" y="908"/>
                  </a:cubicBezTo>
                  <a:cubicBezTo>
                    <a:pt x="1972" y="908"/>
                    <a:pt x="1972" y="908"/>
                    <a:pt x="1972" y="908"/>
                  </a:cubicBezTo>
                  <a:close/>
                  <a:moveTo>
                    <a:pt x="2078" y="908"/>
                  </a:moveTo>
                  <a:cubicBezTo>
                    <a:pt x="2078" y="908"/>
                    <a:pt x="2078" y="908"/>
                    <a:pt x="2078" y="908"/>
                  </a:cubicBezTo>
                  <a:cubicBezTo>
                    <a:pt x="2078" y="908"/>
                    <a:pt x="2078" y="908"/>
                    <a:pt x="2078" y="908"/>
                  </a:cubicBezTo>
                  <a:close/>
                  <a:moveTo>
                    <a:pt x="572" y="908"/>
                  </a:moveTo>
                  <a:cubicBezTo>
                    <a:pt x="570" y="910"/>
                    <a:pt x="569" y="912"/>
                    <a:pt x="568" y="914"/>
                  </a:cubicBezTo>
                  <a:lnTo>
                    <a:pt x="568" y="914"/>
                  </a:lnTo>
                  <a:cubicBezTo>
                    <a:pt x="572" y="913"/>
                    <a:pt x="572" y="913"/>
                    <a:pt x="572" y="908"/>
                  </a:cubicBezTo>
                  <a:close/>
                  <a:moveTo>
                    <a:pt x="84" y="914"/>
                  </a:moveTo>
                  <a:cubicBezTo>
                    <a:pt x="84" y="914"/>
                    <a:pt x="84" y="914"/>
                    <a:pt x="84" y="914"/>
                  </a:cubicBezTo>
                  <a:lnTo>
                    <a:pt x="84" y="914"/>
                  </a:lnTo>
                  <a:close/>
                  <a:moveTo>
                    <a:pt x="84" y="914"/>
                  </a:moveTo>
                  <a:cubicBezTo>
                    <a:pt x="84" y="914"/>
                    <a:pt x="84" y="914"/>
                    <a:pt x="84" y="914"/>
                  </a:cubicBezTo>
                  <a:lnTo>
                    <a:pt x="84" y="914"/>
                  </a:lnTo>
                  <a:close/>
                  <a:moveTo>
                    <a:pt x="84" y="914"/>
                  </a:moveTo>
                  <a:cubicBezTo>
                    <a:pt x="84" y="914"/>
                    <a:pt x="84" y="914"/>
                    <a:pt x="84" y="914"/>
                  </a:cubicBezTo>
                  <a:lnTo>
                    <a:pt x="84" y="914"/>
                  </a:lnTo>
                  <a:close/>
                  <a:moveTo>
                    <a:pt x="478" y="915"/>
                  </a:moveTo>
                  <a:cubicBezTo>
                    <a:pt x="477" y="915"/>
                    <a:pt x="477" y="916"/>
                    <a:pt x="477" y="916"/>
                  </a:cubicBezTo>
                  <a:cubicBezTo>
                    <a:pt x="476" y="916"/>
                    <a:pt x="476" y="916"/>
                    <a:pt x="476" y="915"/>
                  </a:cubicBezTo>
                  <a:lnTo>
                    <a:pt x="476" y="915"/>
                  </a:lnTo>
                  <a:cubicBezTo>
                    <a:pt x="477" y="915"/>
                    <a:pt x="478" y="915"/>
                    <a:pt x="478" y="915"/>
                  </a:cubicBezTo>
                  <a:close/>
                  <a:moveTo>
                    <a:pt x="2437" y="914"/>
                  </a:moveTo>
                  <a:lnTo>
                    <a:pt x="2431" y="919"/>
                  </a:lnTo>
                  <a:lnTo>
                    <a:pt x="2442" y="919"/>
                  </a:lnTo>
                  <a:lnTo>
                    <a:pt x="2437" y="914"/>
                  </a:lnTo>
                  <a:close/>
                  <a:moveTo>
                    <a:pt x="308" y="914"/>
                  </a:moveTo>
                  <a:cubicBezTo>
                    <a:pt x="308" y="919"/>
                    <a:pt x="308" y="925"/>
                    <a:pt x="308" y="925"/>
                  </a:cubicBezTo>
                  <a:cubicBezTo>
                    <a:pt x="308" y="925"/>
                    <a:pt x="303" y="919"/>
                    <a:pt x="303" y="914"/>
                  </a:cubicBezTo>
                  <a:close/>
                  <a:moveTo>
                    <a:pt x="1815" y="925"/>
                  </a:moveTo>
                  <a:cubicBezTo>
                    <a:pt x="1815" y="925"/>
                    <a:pt x="1815" y="925"/>
                    <a:pt x="1815" y="925"/>
                  </a:cubicBezTo>
                  <a:cubicBezTo>
                    <a:pt x="1815" y="925"/>
                    <a:pt x="1815" y="925"/>
                    <a:pt x="1815" y="925"/>
                  </a:cubicBezTo>
                  <a:close/>
                  <a:moveTo>
                    <a:pt x="1820" y="925"/>
                  </a:moveTo>
                  <a:cubicBezTo>
                    <a:pt x="1820" y="925"/>
                    <a:pt x="1820" y="925"/>
                    <a:pt x="1820" y="925"/>
                  </a:cubicBezTo>
                  <a:lnTo>
                    <a:pt x="1820" y="925"/>
                  </a:lnTo>
                  <a:close/>
                  <a:moveTo>
                    <a:pt x="1820" y="925"/>
                  </a:moveTo>
                  <a:cubicBezTo>
                    <a:pt x="1820" y="925"/>
                    <a:pt x="1820" y="925"/>
                    <a:pt x="1820" y="925"/>
                  </a:cubicBezTo>
                  <a:lnTo>
                    <a:pt x="1820" y="925"/>
                  </a:lnTo>
                  <a:close/>
                  <a:moveTo>
                    <a:pt x="1820" y="925"/>
                  </a:moveTo>
                  <a:cubicBezTo>
                    <a:pt x="1820" y="925"/>
                    <a:pt x="1820" y="925"/>
                    <a:pt x="1820" y="925"/>
                  </a:cubicBezTo>
                  <a:lnTo>
                    <a:pt x="1820" y="925"/>
                  </a:lnTo>
                  <a:close/>
                  <a:moveTo>
                    <a:pt x="129" y="925"/>
                  </a:moveTo>
                  <a:lnTo>
                    <a:pt x="129" y="925"/>
                  </a:lnTo>
                  <a:cubicBezTo>
                    <a:pt x="130" y="926"/>
                    <a:pt x="132" y="926"/>
                    <a:pt x="133" y="926"/>
                  </a:cubicBezTo>
                  <a:lnTo>
                    <a:pt x="133" y="926"/>
                  </a:lnTo>
                  <a:cubicBezTo>
                    <a:pt x="132" y="925"/>
                    <a:pt x="131" y="925"/>
                    <a:pt x="129" y="925"/>
                  </a:cubicBezTo>
                  <a:close/>
                  <a:moveTo>
                    <a:pt x="3801" y="927"/>
                  </a:moveTo>
                  <a:lnTo>
                    <a:pt x="3801" y="927"/>
                  </a:lnTo>
                  <a:cubicBezTo>
                    <a:pt x="3797" y="929"/>
                    <a:pt x="3792" y="931"/>
                    <a:pt x="3788" y="933"/>
                  </a:cubicBezTo>
                  <a:lnTo>
                    <a:pt x="3788" y="933"/>
                  </a:lnTo>
                  <a:cubicBezTo>
                    <a:pt x="3793" y="931"/>
                    <a:pt x="3797" y="929"/>
                    <a:pt x="3801" y="927"/>
                  </a:cubicBezTo>
                  <a:close/>
                  <a:moveTo>
                    <a:pt x="73" y="930"/>
                  </a:moveTo>
                  <a:cubicBezTo>
                    <a:pt x="72" y="932"/>
                    <a:pt x="72" y="934"/>
                    <a:pt x="72" y="935"/>
                  </a:cubicBezTo>
                  <a:lnTo>
                    <a:pt x="72" y="935"/>
                  </a:lnTo>
                  <a:cubicBezTo>
                    <a:pt x="73" y="935"/>
                    <a:pt x="73" y="933"/>
                    <a:pt x="73" y="930"/>
                  </a:cubicBezTo>
                  <a:close/>
                  <a:moveTo>
                    <a:pt x="488" y="931"/>
                  </a:moveTo>
                  <a:lnTo>
                    <a:pt x="488" y="931"/>
                  </a:lnTo>
                  <a:cubicBezTo>
                    <a:pt x="487" y="931"/>
                    <a:pt x="484" y="932"/>
                    <a:pt x="476" y="936"/>
                  </a:cubicBezTo>
                  <a:cubicBezTo>
                    <a:pt x="484" y="934"/>
                    <a:pt x="487" y="932"/>
                    <a:pt x="488" y="931"/>
                  </a:cubicBezTo>
                  <a:close/>
                  <a:moveTo>
                    <a:pt x="483" y="946"/>
                  </a:moveTo>
                  <a:cubicBezTo>
                    <a:pt x="481" y="947"/>
                    <a:pt x="478" y="947"/>
                    <a:pt x="476" y="947"/>
                  </a:cubicBezTo>
                  <a:cubicBezTo>
                    <a:pt x="480" y="947"/>
                    <a:pt x="481" y="947"/>
                    <a:pt x="483" y="946"/>
                  </a:cubicBezTo>
                  <a:close/>
                  <a:moveTo>
                    <a:pt x="498" y="951"/>
                  </a:moveTo>
                  <a:lnTo>
                    <a:pt x="498" y="951"/>
                  </a:lnTo>
                  <a:cubicBezTo>
                    <a:pt x="497" y="952"/>
                    <a:pt x="495" y="952"/>
                    <a:pt x="493" y="953"/>
                  </a:cubicBezTo>
                  <a:cubicBezTo>
                    <a:pt x="497" y="953"/>
                    <a:pt x="498" y="953"/>
                    <a:pt x="498" y="951"/>
                  </a:cubicBezTo>
                  <a:close/>
                  <a:moveTo>
                    <a:pt x="2341" y="953"/>
                  </a:moveTo>
                  <a:cubicBezTo>
                    <a:pt x="2341" y="953"/>
                    <a:pt x="2341" y="953"/>
                    <a:pt x="2341" y="953"/>
                  </a:cubicBezTo>
                  <a:cubicBezTo>
                    <a:pt x="2341" y="953"/>
                    <a:pt x="2341" y="953"/>
                    <a:pt x="2341" y="953"/>
                  </a:cubicBezTo>
                  <a:close/>
                  <a:moveTo>
                    <a:pt x="511" y="958"/>
                  </a:moveTo>
                  <a:cubicBezTo>
                    <a:pt x="510" y="958"/>
                    <a:pt x="510" y="958"/>
                    <a:pt x="510" y="958"/>
                  </a:cubicBezTo>
                  <a:lnTo>
                    <a:pt x="516" y="958"/>
                  </a:lnTo>
                  <a:cubicBezTo>
                    <a:pt x="514" y="958"/>
                    <a:pt x="512" y="958"/>
                    <a:pt x="511" y="958"/>
                  </a:cubicBezTo>
                  <a:close/>
                  <a:moveTo>
                    <a:pt x="3788" y="933"/>
                  </a:moveTo>
                  <a:cubicBezTo>
                    <a:pt x="3766" y="943"/>
                    <a:pt x="3738" y="951"/>
                    <a:pt x="3719" y="958"/>
                  </a:cubicBezTo>
                  <a:cubicBezTo>
                    <a:pt x="3741" y="958"/>
                    <a:pt x="3792" y="947"/>
                    <a:pt x="3803" y="936"/>
                  </a:cubicBezTo>
                  <a:lnTo>
                    <a:pt x="3803" y="936"/>
                  </a:lnTo>
                  <a:cubicBezTo>
                    <a:pt x="3795" y="940"/>
                    <a:pt x="3787" y="944"/>
                    <a:pt x="3781" y="944"/>
                  </a:cubicBezTo>
                  <a:cubicBezTo>
                    <a:pt x="3779" y="944"/>
                    <a:pt x="3777" y="943"/>
                    <a:pt x="3775" y="942"/>
                  </a:cubicBezTo>
                  <a:cubicBezTo>
                    <a:pt x="3779" y="939"/>
                    <a:pt x="3783" y="936"/>
                    <a:pt x="3788" y="933"/>
                  </a:cubicBezTo>
                  <a:close/>
                  <a:moveTo>
                    <a:pt x="2974" y="964"/>
                  </a:moveTo>
                  <a:cubicBezTo>
                    <a:pt x="2970" y="964"/>
                    <a:pt x="2962" y="964"/>
                    <a:pt x="2961" y="967"/>
                  </a:cubicBezTo>
                  <a:lnTo>
                    <a:pt x="2961" y="967"/>
                  </a:lnTo>
                  <a:cubicBezTo>
                    <a:pt x="2967" y="966"/>
                    <a:pt x="2971" y="965"/>
                    <a:pt x="2974" y="964"/>
                  </a:cubicBezTo>
                  <a:close/>
                  <a:moveTo>
                    <a:pt x="196" y="975"/>
                  </a:moveTo>
                  <a:lnTo>
                    <a:pt x="196" y="976"/>
                  </a:lnTo>
                  <a:lnTo>
                    <a:pt x="196" y="976"/>
                  </a:lnTo>
                  <a:cubicBezTo>
                    <a:pt x="196" y="975"/>
                    <a:pt x="196" y="975"/>
                    <a:pt x="196" y="975"/>
                  </a:cubicBezTo>
                  <a:lnTo>
                    <a:pt x="196" y="975"/>
                  </a:lnTo>
                  <a:cubicBezTo>
                    <a:pt x="196" y="975"/>
                    <a:pt x="196" y="975"/>
                    <a:pt x="196" y="975"/>
                  </a:cubicBezTo>
                  <a:close/>
                  <a:moveTo>
                    <a:pt x="62" y="975"/>
                  </a:moveTo>
                  <a:cubicBezTo>
                    <a:pt x="62" y="975"/>
                    <a:pt x="62" y="977"/>
                    <a:pt x="63" y="978"/>
                  </a:cubicBezTo>
                  <a:lnTo>
                    <a:pt x="63" y="978"/>
                  </a:lnTo>
                  <a:cubicBezTo>
                    <a:pt x="63" y="977"/>
                    <a:pt x="62" y="976"/>
                    <a:pt x="62" y="975"/>
                  </a:cubicBezTo>
                  <a:close/>
                  <a:moveTo>
                    <a:pt x="1496" y="981"/>
                  </a:moveTo>
                  <a:cubicBezTo>
                    <a:pt x="1496" y="981"/>
                    <a:pt x="1496" y="981"/>
                    <a:pt x="1496" y="981"/>
                  </a:cubicBezTo>
                  <a:lnTo>
                    <a:pt x="1496" y="981"/>
                  </a:lnTo>
                  <a:close/>
                  <a:moveTo>
                    <a:pt x="1496" y="981"/>
                  </a:moveTo>
                  <a:cubicBezTo>
                    <a:pt x="1496" y="981"/>
                    <a:pt x="1496" y="981"/>
                    <a:pt x="1496" y="981"/>
                  </a:cubicBezTo>
                  <a:lnTo>
                    <a:pt x="1496" y="981"/>
                  </a:lnTo>
                  <a:close/>
                  <a:moveTo>
                    <a:pt x="1496" y="981"/>
                  </a:moveTo>
                  <a:cubicBezTo>
                    <a:pt x="1496" y="981"/>
                    <a:pt x="1496" y="981"/>
                    <a:pt x="1496" y="981"/>
                  </a:cubicBezTo>
                  <a:lnTo>
                    <a:pt x="1496" y="981"/>
                  </a:lnTo>
                  <a:close/>
                  <a:moveTo>
                    <a:pt x="1496" y="981"/>
                  </a:moveTo>
                  <a:cubicBezTo>
                    <a:pt x="1496" y="981"/>
                    <a:pt x="1496" y="981"/>
                    <a:pt x="1496" y="981"/>
                  </a:cubicBezTo>
                  <a:lnTo>
                    <a:pt x="1496" y="981"/>
                  </a:lnTo>
                  <a:close/>
                  <a:moveTo>
                    <a:pt x="1496" y="981"/>
                  </a:moveTo>
                  <a:cubicBezTo>
                    <a:pt x="1496" y="981"/>
                    <a:pt x="1496" y="981"/>
                    <a:pt x="1496" y="981"/>
                  </a:cubicBezTo>
                  <a:lnTo>
                    <a:pt x="1496" y="981"/>
                  </a:lnTo>
                  <a:close/>
                  <a:moveTo>
                    <a:pt x="185" y="970"/>
                  </a:moveTo>
                  <a:cubicBezTo>
                    <a:pt x="185" y="975"/>
                    <a:pt x="185" y="981"/>
                    <a:pt x="185" y="986"/>
                  </a:cubicBezTo>
                  <a:lnTo>
                    <a:pt x="180" y="986"/>
                  </a:lnTo>
                  <a:cubicBezTo>
                    <a:pt x="180" y="986"/>
                    <a:pt x="180" y="986"/>
                    <a:pt x="180" y="981"/>
                  </a:cubicBezTo>
                  <a:cubicBezTo>
                    <a:pt x="174" y="981"/>
                    <a:pt x="174" y="986"/>
                    <a:pt x="174" y="986"/>
                  </a:cubicBezTo>
                  <a:lnTo>
                    <a:pt x="168" y="986"/>
                  </a:lnTo>
                  <a:cubicBezTo>
                    <a:pt x="168" y="981"/>
                    <a:pt x="174" y="981"/>
                    <a:pt x="174" y="975"/>
                  </a:cubicBezTo>
                  <a:cubicBezTo>
                    <a:pt x="174" y="981"/>
                    <a:pt x="174" y="981"/>
                    <a:pt x="180" y="981"/>
                  </a:cubicBezTo>
                  <a:cubicBezTo>
                    <a:pt x="180" y="975"/>
                    <a:pt x="180" y="975"/>
                    <a:pt x="180" y="975"/>
                  </a:cubicBezTo>
                  <a:cubicBezTo>
                    <a:pt x="180" y="970"/>
                    <a:pt x="180" y="970"/>
                    <a:pt x="185" y="970"/>
                  </a:cubicBezTo>
                  <a:close/>
                  <a:moveTo>
                    <a:pt x="196" y="976"/>
                  </a:moveTo>
                  <a:cubicBezTo>
                    <a:pt x="197" y="981"/>
                    <a:pt x="198" y="986"/>
                    <a:pt x="202" y="986"/>
                  </a:cubicBezTo>
                  <a:lnTo>
                    <a:pt x="196" y="976"/>
                  </a:lnTo>
                  <a:close/>
                  <a:moveTo>
                    <a:pt x="1487" y="1002"/>
                  </a:moveTo>
                  <a:cubicBezTo>
                    <a:pt x="1486" y="1002"/>
                    <a:pt x="1486" y="1002"/>
                    <a:pt x="1486" y="1004"/>
                  </a:cubicBezTo>
                  <a:lnTo>
                    <a:pt x="1486" y="1004"/>
                  </a:lnTo>
                  <a:cubicBezTo>
                    <a:pt x="1486" y="1003"/>
                    <a:pt x="1487" y="1002"/>
                    <a:pt x="1488" y="1002"/>
                  </a:cubicBezTo>
                  <a:cubicBezTo>
                    <a:pt x="1489" y="1002"/>
                    <a:pt x="1489" y="1002"/>
                    <a:pt x="1490" y="1003"/>
                  </a:cubicBezTo>
                  <a:cubicBezTo>
                    <a:pt x="1489" y="1002"/>
                    <a:pt x="1488" y="1002"/>
                    <a:pt x="1487" y="1002"/>
                  </a:cubicBezTo>
                  <a:close/>
                  <a:moveTo>
                    <a:pt x="1456" y="1009"/>
                  </a:moveTo>
                  <a:cubicBezTo>
                    <a:pt x="1456" y="1013"/>
                    <a:pt x="1455" y="1016"/>
                    <a:pt x="1453" y="1016"/>
                  </a:cubicBezTo>
                  <a:cubicBezTo>
                    <a:pt x="1453" y="1016"/>
                    <a:pt x="1452" y="1016"/>
                    <a:pt x="1451" y="1014"/>
                  </a:cubicBezTo>
                  <a:cubicBezTo>
                    <a:pt x="1451" y="1014"/>
                    <a:pt x="1451" y="1009"/>
                    <a:pt x="1456" y="1009"/>
                  </a:cubicBezTo>
                  <a:close/>
                  <a:moveTo>
                    <a:pt x="605" y="1009"/>
                  </a:moveTo>
                  <a:cubicBezTo>
                    <a:pt x="611" y="1014"/>
                    <a:pt x="611" y="1014"/>
                    <a:pt x="611" y="1020"/>
                  </a:cubicBezTo>
                  <a:cubicBezTo>
                    <a:pt x="600" y="1014"/>
                    <a:pt x="594" y="1014"/>
                    <a:pt x="605" y="1009"/>
                  </a:cubicBezTo>
                  <a:close/>
                  <a:moveTo>
                    <a:pt x="1137" y="1020"/>
                  </a:moveTo>
                  <a:lnTo>
                    <a:pt x="1142" y="1025"/>
                  </a:lnTo>
                  <a:lnTo>
                    <a:pt x="1142" y="1025"/>
                  </a:lnTo>
                  <a:cubicBezTo>
                    <a:pt x="1143" y="1023"/>
                    <a:pt x="1137" y="1020"/>
                    <a:pt x="1137" y="1020"/>
                  </a:cubicBezTo>
                  <a:close/>
                  <a:moveTo>
                    <a:pt x="544" y="1031"/>
                  </a:moveTo>
                  <a:cubicBezTo>
                    <a:pt x="538" y="1031"/>
                    <a:pt x="538" y="1037"/>
                    <a:pt x="532" y="1037"/>
                  </a:cubicBezTo>
                  <a:cubicBezTo>
                    <a:pt x="532" y="1037"/>
                    <a:pt x="532" y="1031"/>
                    <a:pt x="532" y="1031"/>
                  </a:cubicBezTo>
                  <a:close/>
                  <a:moveTo>
                    <a:pt x="117" y="1033"/>
                  </a:moveTo>
                  <a:cubicBezTo>
                    <a:pt x="118" y="1034"/>
                    <a:pt x="121" y="1036"/>
                    <a:pt x="126" y="1038"/>
                  </a:cubicBezTo>
                  <a:lnTo>
                    <a:pt x="126" y="1038"/>
                  </a:lnTo>
                  <a:cubicBezTo>
                    <a:pt x="123" y="1037"/>
                    <a:pt x="126" y="1035"/>
                    <a:pt x="117" y="1033"/>
                  </a:cubicBezTo>
                  <a:close/>
                  <a:moveTo>
                    <a:pt x="126" y="1038"/>
                  </a:moveTo>
                  <a:cubicBezTo>
                    <a:pt x="126" y="1039"/>
                    <a:pt x="127" y="1039"/>
                    <a:pt x="128" y="1039"/>
                  </a:cubicBezTo>
                  <a:lnTo>
                    <a:pt x="128" y="1039"/>
                  </a:lnTo>
                  <a:cubicBezTo>
                    <a:pt x="127" y="1039"/>
                    <a:pt x="126" y="1039"/>
                    <a:pt x="126" y="1038"/>
                  </a:cubicBezTo>
                  <a:close/>
                  <a:moveTo>
                    <a:pt x="128" y="1039"/>
                  </a:moveTo>
                  <a:cubicBezTo>
                    <a:pt x="132" y="1041"/>
                    <a:pt x="136" y="1042"/>
                    <a:pt x="140" y="1042"/>
                  </a:cubicBezTo>
                  <a:cubicBezTo>
                    <a:pt x="134" y="1041"/>
                    <a:pt x="130" y="1040"/>
                    <a:pt x="128" y="1039"/>
                  </a:cubicBezTo>
                  <a:close/>
                  <a:moveTo>
                    <a:pt x="1725" y="1037"/>
                  </a:moveTo>
                  <a:cubicBezTo>
                    <a:pt x="1725" y="1042"/>
                    <a:pt x="1727" y="1044"/>
                    <a:pt x="1728" y="1045"/>
                  </a:cubicBezTo>
                  <a:lnTo>
                    <a:pt x="1728" y="1045"/>
                  </a:lnTo>
                  <a:lnTo>
                    <a:pt x="1725" y="1037"/>
                  </a:lnTo>
                  <a:close/>
                  <a:moveTo>
                    <a:pt x="146" y="1054"/>
                  </a:moveTo>
                  <a:cubicBezTo>
                    <a:pt x="146" y="1054"/>
                    <a:pt x="146" y="1054"/>
                    <a:pt x="146" y="1054"/>
                  </a:cubicBezTo>
                  <a:lnTo>
                    <a:pt x="146" y="1054"/>
                  </a:lnTo>
                  <a:cubicBezTo>
                    <a:pt x="146" y="1054"/>
                    <a:pt x="146" y="1054"/>
                    <a:pt x="146" y="1054"/>
                  </a:cubicBezTo>
                  <a:close/>
                  <a:moveTo>
                    <a:pt x="2987" y="1059"/>
                  </a:moveTo>
                  <a:cubicBezTo>
                    <a:pt x="2987" y="1059"/>
                    <a:pt x="2986" y="1059"/>
                    <a:pt x="2985" y="1059"/>
                  </a:cubicBezTo>
                  <a:cubicBezTo>
                    <a:pt x="2986" y="1059"/>
                    <a:pt x="2987" y="1059"/>
                    <a:pt x="2987" y="1059"/>
                  </a:cubicBezTo>
                  <a:close/>
                  <a:moveTo>
                    <a:pt x="510" y="1076"/>
                  </a:moveTo>
                  <a:cubicBezTo>
                    <a:pt x="509" y="1077"/>
                    <a:pt x="509" y="1078"/>
                    <a:pt x="510" y="1080"/>
                  </a:cubicBezTo>
                  <a:lnTo>
                    <a:pt x="510" y="1080"/>
                  </a:lnTo>
                  <a:lnTo>
                    <a:pt x="510" y="1076"/>
                  </a:lnTo>
                  <a:close/>
                  <a:moveTo>
                    <a:pt x="1445" y="1070"/>
                  </a:moveTo>
                  <a:cubicBezTo>
                    <a:pt x="1445" y="1070"/>
                    <a:pt x="1445" y="1076"/>
                    <a:pt x="1451" y="1076"/>
                  </a:cubicBezTo>
                  <a:cubicBezTo>
                    <a:pt x="1451" y="1076"/>
                    <a:pt x="1445" y="1076"/>
                    <a:pt x="1445" y="1082"/>
                  </a:cubicBezTo>
                  <a:cubicBezTo>
                    <a:pt x="1445" y="1076"/>
                    <a:pt x="1445" y="1070"/>
                    <a:pt x="1445" y="1070"/>
                  </a:cubicBezTo>
                  <a:close/>
                  <a:moveTo>
                    <a:pt x="1529" y="1081"/>
                  </a:moveTo>
                  <a:cubicBezTo>
                    <a:pt x="1528" y="1081"/>
                    <a:pt x="1528" y="1081"/>
                    <a:pt x="1528" y="1082"/>
                  </a:cubicBezTo>
                  <a:lnTo>
                    <a:pt x="1529" y="1082"/>
                  </a:lnTo>
                  <a:cubicBezTo>
                    <a:pt x="1529" y="1081"/>
                    <a:pt x="1529" y="1081"/>
                    <a:pt x="1529" y="1081"/>
                  </a:cubicBezTo>
                  <a:close/>
                  <a:moveTo>
                    <a:pt x="1524" y="1082"/>
                  </a:moveTo>
                  <a:cubicBezTo>
                    <a:pt x="1525" y="1082"/>
                    <a:pt x="1525" y="1082"/>
                    <a:pt x="1526" y="1082"/>
                  </a:cubicBezTo>
                  <a:cubicBezTo>
                    <a:pt x="1527" y="1082"/>
                    <a:pt x="1527" y="1082"/>
                    <a:pt x="1528" y="1082"/>
                  </a:cubicBezTo>
                  <a:close/>
                  <a:moveTo>
                    <a:pt x="448" y="1104"/>
                  </a:moveTo>
                  <a:lnTo>
                    <a:pt x="448" y="1104"/>
                  </a:lnTo>
                  <a:cubicBezTo>
                    <a:pt x="448" y="1104"/>
                    <a:pt x="448" y="1104"/>
                    <a:pt x="448" y="1104"/>
                  </a:cubicBezTo>
                  <a:close/>
                  <a:moveTo>
                    <a:pt x="488" y="1104"/>
                  </a:moveTo>
                  <a:lnTo>
                    <a:pt x="488" y="1104"/>
                  </a:lnTo>
                  <a:lnTo>
                    <a:pt x="488" y="1104"/>
                  </a:lnTo>
                  <a:close/>
                  <a:moveTo>
                    <a:pt x="448" y="1104"/>
                  </a:moveTo>
                  <a:lnTo>
                    <a:pt x="448" y="1104"/>
                  </a:lnTo>
                  <a:cubicBezTo>
                    <a:pt x="448" y="1104"/>
                    <a:pt x="448" y="1104"/>
                    <a:pt x="448" y="1104"/>
                  </a:cubicBezTo>
                  <a:close/>
                  <a:moveTo>
                    <a:pt x="482" y="1104"/>
                  </a:moveTo>
                  <a:lnTo>
                    <a:pt x="482" y="1104"/>
                  </a:lnTo>
                  <a:cubicBezTo>
                    <a:pt x="483" y="1105"/>
                    <a:pt x="483" y="1106"/>
                    <a:pt x="484" y="1107"/>
                  </a:cubicBezTo>
                  <a:lnTo>
                    <a:pt x="484" y="1107"/>
                  </a:lnTo>
                  <a:cubicBezTo>
                    <a:pt x="485" y="1105"/>
                    <a:pt x="484" y="1104"/>
                    <a:pt x="482" y="1104"/>
                  </a:cubicBezTo>
                  <a:close/>
                  <a:moveTo>
                    <a:pt x="1060" y="1109"/>
                  </a:moveTo>
                  <a:cubicBezTo>
                    <a:pt x="1057" y="1109"/>
                    <a:pt x="1055" y="1110"/>
                    <a:pt x="1053" y="1110"/>
                  </a:cubicBezTo>
                  <a:lnTo>
                    <a:pt x="1059" y="1110"/>
                  </a:lnTo>
                  <a:cubicBezTo>
                    <a:pt x="1059" y="1109"/>
                    <a:pt x="1059" y="1109"/>
                    <a:pt x="1060" y="1109"/>
                  </a:cubicBezTo>
                  <a:close/>
                  <a:moveTo>
                    <a:pt x="454" y="874"/>
                  </a:moveTo>
                  <a:cubicBezTo>
                    <a:pt x="454" y="874"/>
                    <a:pt x="454" y="874"/>
                    <a:pt x="454" y="874"/>
                  </a:cubicBezTo>
                  <a:lnTo>
                    <a:pt x="454" y="874"/>
                  </a:lnTo>
                  <a:cubicBezTo>
                    <a:pt x="454" y="883"/>
                    <a:pt x="451" y="888"/>
                    <a:pt x="452" y="888"/>
                  </a:cubicBezTo>
                  <a:cubicBezTo>
                    <a:pt x="452" y="888"/>
                    <a:pt x="452" y="887"/>
                    <a:pt x="454" y="886"/>
                  </a:cubicBezTo>
                  <a:lnTo>
                    <a:pt x="454" y="886"/>
                  </a:lnTo>
                  <a:cubicBezTo>
                    <a:pt x="448" y="891"/>
                    <a:pt x="448" y="891"/>
                    <a:pt x="448" y="891"/>
                  </a:cubicBezTo>
                  <a:cubicBezTo>
                    <a:pt x="451" y="888"/>
                    <a:pt x="453" y="888"/>
                    <a:pt x="454" y="888"/>
                  </a:cubicBezTo>
                  <a:cubicBezTo>
                    <a:pt x="455" y="888"/>
                    <a:pt x="457" y="888"/>
                    <a:pt x="460" y="886"/>
                  </a:cubicBezTo>
                  <a:lnTo>
                    <a:pt x="460" y="886"/>
                  </a:lnTo>
                  <a:cubicBezTo>
                    <a:pt x="454" y="897"/>
                    <a:pt x="465" y="886"/>
                    <a:pt x="454" y="902"/>
                  </a:cubicBezTo>
                  <a:cubicBezTo>
                    <a:pt x="458" y="902"/>
                    <a:pt x="463" y="895"/>
                    <a:pt x="467" y="895"/>
                  </a:cubicBezTo>
                  <a:cubicBezTo>
                    <a:pt x="468" y="895"/>
                    <a:pt x="470" y="896"/>
                    <a:pt x="471" y="897"/>
                  </a:cubicBezTo>
                  <a:cubicBezTo>
                    <a:pt x="448" y="908"/>
                    <a:pt x="476" y="902"/>
                    <a:pt x="454" y="919"/>
                  </a:cubicBezTo>
                  <a:cubicBezTo>
                    <a:pt x="460" y="915"/>
                    <a:pt x="463" y="914"/>
                    <a:pt x="466" y="914"/>
                  </a:cubicBezTo>
                  <a:cubicBezTo>
                    <a:pt x="468" y="914"/>
                    <a:pt x="470" y="915"/>
                    <a:pt x="473" y="915"/>
                  </a:cubicBezTo>
                  <a:cubicBezTo>
                    <a:pt x="474" y="915"/>
                    <a:pt x="475" y="915"/>
                    <a:pt x="476" y="915"/>
                  </a:cubicBezTo>
                  <a:lnTo>
                    <a:pt x="476" y="915"/>
                  </a:lnTo>
                  <a:cubicBezTo>
                    <a:pt x="475" y="920"/>
                    <a:pt x="471" y="925"/>
                    <a:pt x="471" y="930"/>
                  </a:cubicBezTo>
                  <a:cubicBezTo>
                    <a:pt x="482" y="919"/>
                    <a:pt x="488" y="919"/>
                    <a:pt x="499" y="914"/>
                  </a:cubicBezTo>
                  <a:lnTo>
                    <a:pt x="499" y="914"/>
                  </a:lnTo>
                  <a:cubicBezTo>
                    <a:pt x="488" y="925"/>
                    <a:pt x="482" y="925"/>
                    <a:pt x="471" y="936"/>
                  </a:cubicBezTo>
                  <a:lnTo>
                    <a:pt x="471" y="936"/>
                  </a:lnTo>
                  <a:cubicBezTo>
                    <a:pt x="482" y="925"/>
                    <a:pt x="482" y="930"/>
                    <a:pt x="493" y="925"/>
                  </a:cubicBezTo>
                  <a:lnTo>
                    <a:pt x="493" y="925"/>
                  </a:lnTo>
                  <a:cubicBezTo>
                    <a:pt x="490" y="928"/>
                    <a:pt x="490" y="929"/>
                    <a:pt x="488" y="931"/>
                  </a:cubicBezTo>
                  <a:lnTo>
                    <a:pt x="488" y="931"/>
                  </a:lnTo>
                  <a:cubicBezTo>
                    <a:pt x="489" y="931"/>
                    <a:pt x="489" y="931"/>
                    <a:pt x="489" y="931"/>
                  </a:cubicBezTo>
                  <a:cubicBezTo>
                    <a:pt x="490" y="931"/>
                    <a:pt x="489" y="932"/>
                    <a:pt x="492" y="932"/>
                  </a:cubicBezTo>
                  <a:cubicBezTo>
                    <a:pt x="493" y="932"/>
                    <a:pt x="495" y="932"/>
                    <a:pt x="499" y="930"/>
                  </a:cubicBezTo>
                  <a:lnTo>
                    <a:pt x="499" y="930"/>
                  </a:lnTo>
                  <a:cubicBezTo>
                    <a:pt x="488" y="942"/>
                    <a:pt x="476" y="942"/>
                    <a:pt x="488" y="942"/>
                  </a:cubicBezTo>
                  <a:cubicBezTo>
                    <a:pt x="486" y="944"/>
                    <a:pt x="484" y="945"/>
                    <a:pt x="483" y="946"/>
                  </a:cubicBezTo>
                  <a:lnTo>
                    <a:pt x="483" y="946"/>
                  </a:lnTo>
                  <a:cubicBezTo>
                    <a:pt x="489" y="944"/>
                    <a:pt x="495" y="940"/>
                    <a:pt x="499" y="936"/>
                  </a:cubicBezTo>
                  <a:lnTo>
                    <a:pt x="499" y="936"/>
                  </a:lnTo>
                  <a:cubicBezTo>
                    <a:pt x="504" y="942"/>
                    <a:pt x="488" y="947"/>
                    <a:pt x="482" y="953"/>
                  </a:cubicBezTo>
                  <a:lnTo>
                    <a:pt x="482" y="953"/>
                  </a:lnTo>
                  <a:cubicBezTo>
                    <a:pt x="488" y="953"/>
                    <a:pt x="499" y="947"/>
                    <a:pt x="499" y="947"/>
                  </a:cubicBezTo>
                  <a:lnTo>
                    <a:pt x="499" y="947"/>
                  </a:lnTo>
                  <a:cubicBezTo>
                    <a:pt x="499" y="949"/>
                    <a:pt x="499" y="951"/>
                    <a:pt x="498" y="951"/>
                  </a:cubicBezTo>
                  <a:lnTo>
                    <a:pt x="498" y="951"/>
                  </a:lnTo>
                  <a:cubicBezTo>
                    <a:pt x="499" y="951"/>
                    <a:pt x="500" y="951"/>
                    <a:pt x="500" y="951"/>
                  </a:cubicBezTo>
                  <a:cubicBezTo>
                    <a:pt x="506" y="951"/>
                    <a:pt x="503" y="957"/>
                    <a:pt x="511" y="958"/>
                  </a:cubicBezTo>
                  <a:lnTo>
                    <a:pt x="511" y="958"/>
                  </a:lnTo>
                  <a:cubicBezTo>
                    <a:pt x="521" y="953"/>
                    <a:pt x="527" y="953"/>
                    <a:pt x="532" y="947"/>
                  </a:cubicBezTo>
                  <a:cubicBezTo>
                    <a:pt x="532" y="950"/>
                    <a:pt x="535" y="950"/>
                    <a:pt x="537" y="950"/>
                  </a:cubicBezTo>
                  <a:cubicBezTo>
                    <a:pt x="539" y="950"/>
                    <a:pt x="541" y="950"/>
                    <a:pt x="538" y="953"/>
                  </a:cubicBezTo>
                  <a:lnTo>
                    <a:pt x="532" y="953"/>
                  </a:lnTo>
                  <a:cubicBezTo>
                    <a:pt x="528" y="957"/>
                    <a:pt x="526" y="958"/>
                    <a:pt x="525" y="958"/>
                  </a:cubicBezTo>
                  <a:cubicBezTo>
                    <a:pt x="524" y="958"/>
                    <a:pt x="523" y="957"/>
                    <a:pt x="521" y="957"/>
                  </a:cubicBezTo>
                  <a:cubicBezTo>
                    <a:pt x="520" y="957"/>
                    <a:pt x="518" y="957"/>
                    <a:pt x="516" y="958"/>
                  </a:cubicBezTo>
                  <a:cubicBezTo>
                    <a:pt x="521" y="958"/>
                    <a:pt x="538" y="958"/>
                    <a:pt x="532" y="964"/>
                  </a:cubicBezTo>
                  <a:cubicBezTo>
                    <a:pt x="529" y="965"/>
                    <a:pt x="526" y="966"/>
                    <a:pt x="525" y="966"/>
                  </a:cubicBezTo>
                  <a:cubicBezTo>
                    <a:pt x="522" y="966"/>
                    <a:pt x="522" y="964"/>
                    <a:pt x="521" y="964"/>
                  </a:cubicBezTo>
                  <a:cubicBezTo>
                    <a:pt x="521" y="964"/>
                    <a:pt x="520" y="966"/>
                    <a:pt x="516" y="970"/>
                  </a:cubicBezTo>
                  <a:lnTo>
                    <a:pt x="516" y="964"/>
                  </a:lnTo>
                  <a:cubicBezTo>
                    <a:pt x="509" y="967"/>
                    <a:pt x="507" y="968"/>
                    <a:pt x="505" y="968"/>
                  </a:cubicBezTo>
                  <a:cubicBezTo>
                    <a:pt x="503" y="968"/>
                    <a:pt x="505" y="966"/>
                    <a:pt x="503" y="966"/>
                  </a:cubicBezTo>
                  <a:cubicBezTo>
                    <a:pt x="502" y="966"/>
                    <a:pt x="499" y="967"/>
                    <a:pt x="493" y="970"/>
                  </a:cubicBezTo>
                  <a:cubicBezTo>
                    <a:pt x="493" y="981"/>
                    <a:pt x="504" y="975"/>
                    <a:pt x="499" y="981"/>
                  </a:cubicBezTo>
                  <a:cubicBezTo>
                    <a:pt x="510" y="981"/>
                    <a:pt x="516" y="975"/>
                    <a:pt x="521" y="975"/>
                  </a:cubicBezTo>
                  <a:lnTo>
                    <a:pt x="521" y="975"/>
                  </a:lnTo>
                  <a:cubicBezTo>
                    <a:pt x="538" y="981"/>
                    <a:pt x="488" y="992"/>
                    <a:pt x="510" y="992"/>
                  </a:cubicBezTo>
                  <a:cubicBezTo>
                    <a:pt x="513" y="992"/>
                    <a:pt x="520" y="991"/>
                    <a:pt x="525" y="991"/>
                  </a:cubicBezTo>
                  <a:cubicBezTo>
                    <a:pt x="530" y="991"/>
                    <a:pt x="532" y="992"/>
                    <a:pt x="527" y="998"/>
                  </a:cubicBezTo>
                  <a:lnTo>
                    <a:pt x="510" y="998"/>
                  </a:lnTo>
                  <a:cubicBezTo>
                    <a:pt x="510" y="1000"/>
                    <a:pt x="517" y="1000"/>
                    <a:pt x="523" y="1000"/>
                  </a:cubicBezTo>
                  <a:cubicBezTo>
                    <a:pt x="528" y="1000"/>
                    <a:pt x="532" y="1000"/>
                    <a:pt x="527" y="1003"/>
                  </a:cubicBezTo>
                  <a:cubicBezTo>
                    <a:pt x="519" y="1003"/>
                    <a:pt x="519" y="1001"/>
                    <a:pt x="518" y="1001"/>
                  </a:cubicBezTo>
                  <a:cubicBezTo>
                    <a:pt x="518" y="1001"/>
                    <a:pt x="517" y="1001"/>
                    <a:pt x="516" y="1003"/>
                  </a:cubicBezTo>
                  <a:cubicBezTo>
                    <a:pt x="512" y="1005"/>
                    <a:pt x="512" y="1006"/>
                    <a:pt x="513" y="1006"/>
                  </a:cubicBezTo>
                  <a:cubicBezTo>
                    <a:pt x="517" y="1006"/>
                    <a:pt x="527" y="1003"/>
                    <a:pt x="527" y="1003"/>
                  </a:cubicBezTo>
                  <a:lnTo>
                    <a:pt x="527" y="1003"/>
                  </a:lnTo>
                  <a:lnTo>
                    <a:pt x="510" y="1009"/>
                  </a:lnTo>
                  <a:cubicBezTo>
                    <a:pt x="516" y="1014"/>
                    <a:pt x="527" y="1020"/>
                    <a:pt x="527" y="1026"/>
                  </a:cubicBezTo>
                  <a:lnTo>
                    <a:pt x="516" y="1026"/>
                  </a:lnTo>
                  <a:cubicBezTo>
                    <a:pt x="521" y="1037"/>
                    <a:pt x="510" y="1042"/>
                    <a:pt x="504" y="1048"/>
                  </a:cubicBezTo>
                  <a:lnTo>
                    <a:pt x="516" y="1054"/>
                  </a:lnTo>
                  <a:lnTo>
                    <a:pt x="504" y="1054"/>
                  </a:lnTo>
                  <a:cubicBezTo>
                    <a:pt x="502" y="1056"/>
                    <a:pt x="504" y="1056"/>
                    <a:pt x="509" y="1056"/>
                  </a:cubicBezTo>
                  <a:cubicBezTo>
                    <a:pt x="513" y="1056"/>
                    <a:pt x="518" y="1056"/>
                    <a:pt x="521" y="1059"/>
                  </a:cubicBezTo>
                  <a:lnTo>
                    <a:pt x="510" y="1059"/>
                  </a:lnTo>
                  <a:cubicBezTo>
                    <a:pt x="521" y="1065"/>
                    <a:pt x="526" y="1081"/>
                    <a:pt x="511" y="1082"/>
                  </a:cubicBezTo>
                  <a:lnTo>
                    <a:pt x="511" y="1082"/>
                  </a:lnTo>
                  <a:cubicBezTo>
                    <a:pt x="511" y="1081"/>
                    <a:pt x="510" y="1080"/>
                    <a:pt x="510" y="1080"/>
                  </a:cubicBezTo>
                  <a:lnTo>
                    <a:pt x="510" y="1080"/>
                  </a:lnTo>
                  <a:lnTo>
                    <a:pt x="510" y="1082"/>
                  </a:lnTo>
                  <a:cubicBezTo>
                    <a:pt x="510" y="1082"/>
                    <a:pt x="511" y="1082"/>
                    <a:pt x="511" y="1082"/>
                  </a:cubicBezTo>
                  <a:lnTo>
                    <a:pt x="511" y="1082"/>
                  </a:lnTo>
                  <a:cubicBezTo>
                    <a:pt x="517" y="1087"/>
                    <a:pt x="529" y="1093"/>
                    <a:pt x="521" y="1093"/>
                  </a:cubicBezTo>
                  <a:cubicBezTo>
                    <a:pt x="512" y="1097"/>
                    <a:pt x="514" y="1106"/>
                    <a:pt x="506" y="1106"/>
                  </a:cubicBezTo>
                  <a:cubicBezTo>
                    <a:pt x="504" y="1106"/>
                    <a:pt x="502" y="1105"/>
                    <a:pt x="499" y="1104"/>
                  </a:cubicBezTo>
                  <a:lnTo>
                    <a:pt x="499" y="1104"/>
                  </a:lnTo>
                  <a:cubicBezTo>
                    <a:pt x="504" y="1108"/>
                    <a:pt x="505" y="1108"/>
                    <a:pt x="504" y="1108"/>
                  </a:cubicBezTo>
                  <a:cubicBezTo>
                    <a:pt x="504" y="1108"/>
                    <a:pt x="503" y="1108"/>
                    <a:pt x="502" y="1108"/>
                  </a:cubicBezTo>
                  <a:lnTo>
                    <a:pt x="502" y="1108"/>
                  </a:lnTo>
                  <a:cubicBezTo>
                    <a:pt x="500" y="1108"/>
                    <a:pt x="499" y="1110"/>
                    <a:pt x="510" y="1121"/>
                  </a:cubicBezTo>
                  <a:cubicBezTo>
                    <a:pt x="499" y="1115"/>
                    <a:pt x="493" y="1110"/>
                    <a:pt x="488" y="1099"/>
                  </a:cubicBezTo>
                  <a:lnTo>
                    <a:pt x="488" y="1099"/>
                  </a:lnTo>
                  <a:cubicBezTo>
                    <a:pt x="488" y="1099"/>
                    <a:pt x="490" y="1104"/>
                    <a:pt x="493" y="1110"/>
                  </a:cubicBezTo>
                  <a:lnTo>
                    <a:pt x="493" y="1110"/>
                  </a:lnTo>
                  <a:cubicBezTo>
                    <a:pt x="493" y="1112"/>
                    <a:pt x="493" y="1114"/>
                    <a:pt x="493" y="1116"/>
                  </a:cubicBezTo>
                  <a:lnTo>
                    <a:pt x="493" y="1116"/>
                  </a:lnTo>
                  <a:lnTo>
                    <a:pt x="488" y="1104"/>
                  </a:lnTo>
                  <a:lnTo>
                    <a:pt x="488" y="1110"/>
                  </a:lnTo>
                  <a:cubicBezTo>
                    <a:pt x="488" y="1110"/>
                    <a:pt x="493" y="1115"/>
                    <a:pt x="493" y="1121"/>
                  </a:cubicBezTo>
                  <a:cubicBezTo>
                    <a:pt x="493" y="1122"/>
                    <a:pt x="493" y="1122"/>
                    <a:pt x="493" y="1122"/>
                  </a:cubicBezTo>
                  <a:cubicBezTo>
                    <a:pt x="492" y="1122"/>
                    <a:pt x="488" y="1113"/>
                    <a:pt x="484" y="1107"/>
                  </a:cubicBezTo>
                  <a:lnTo>
                    <a:pt x="484" y="1107"/>
                  </a:lnTo>
                  <a:cubicBezTo>
                    <a:pt x="484" y="1109"/>
                    <a:pt x="482" y="1112"/>
                    <a:pt x="482" y="1115"/>
                  </a:cubicBezTo>
                  <a:cubicBezTo>
                    <a:pt x="482" y="1104"/>
                    <a:pt x="482" y="1104"/>
                    <a:pt x="476" y="1104"/>
                  </a:cubicBezTo>
                  <a:lnTo>
                    <a:pt x="482" y="1098"/>
                  </a:lnTo>
                  <a:cubicBezTo>
                    <a:pt x="480" y="1097"/>
                    <a:pt x="477" y="1096"/>
                    <a:pt x="473" y="1096"/>
                  </a:cubicBezTo>
                  <a:cubicBezTo>
                    <a:pt x="466" y="1096"/>
                    <a:pt x="458" y="1098"/>
                    <a:pt x="454" y="1098"/>
                  </a:cubicBezTo>
                  <a:cubicBezTo>
                    <a:pt x="454" y="1104"/>
                    <a:pt x="454" y="1121"/>
                    <a:pt x="448" y="1121"/>
                  </a:cubicBezTo>
                  <a:cubicBezTo>
                    <a:pt x="454" y="1110"/>
                    <a:pt x="448" y="1115"/>
                    <a:pt x="448" y="1104"/>
                  </a:cubicBezTo>
                  <a:lnTo>
                    <a:pt x="448" y="1121"/>
                  </a:lnTo>
                  <a:cubicBezTo>
                    <a:pt x="443" y="1121"/>
                    <a:pt x="448" y="1104"/>
                    <a:pt x="448" y="1098"/>
                  </a:cubicBezTo>
                  <a:cubicBezTo>
                    <a:pt x="448" y="1097"/>
                    <a:pt x="448" y="1096"/>
                    <a:pt x="448" y="1093"/>
                  </a:cubicBezTo>
                  <a:cubicBezTo>
                    <a:pt x="447" y="1095"/>
                    <a:pt x="447" y="1096"/>
                    <a:pt x="446" y="1096"/>
                  </a:cubicBezTo>
                  <a:cubicBezTo>
                    <a:pt x="444" y="1096"/>
                    <a:pt x="442" y="1087"/>
                    <a:pt x="440" y="1087"/>
                  </a:cubicBezTo>
                  <a:cubicBezTo>
                    <a:pt x="440" y="1087"/>
                    <a:pt x="438" y="1089"/>
                    <a:pt x="437" y="1093"/>
                  </a:cubicBezTo>
                  <a:lnTo>
                    <a:pt x="437" y="1087"/>
                  </a:lnTo>
                  <a:cubicBezTo>
                    <a:pt x="426" y="1087"/>
                    <a:pt x="426" y="1093"/>
                    <a:pt x="415" y="1093"/>
                  </a:cubicBezTo>
                  <a:cubicBezTo>
                    <a:pt x="415" y="1104"/>
                    <a:pt x="409" y="1098"/>
                    <a:pt x="409" y="1110"/>
                  </a:cubicBezTo>
                  <a:cubicBezTo>
                    <a:pt x="404" y="1104"/>
                    <a:pt x="398" y="1093"/>
                    <a:pt x="392" y="1093"/>
                  </a:cubicBezTo>
                  <a:cubicBezTo>
                    <a:pt x="387" y="1098"/>
                    <a:pt x="387" y="1104"/>
                    <a:pt x="381" y="1115"/>
                  </a:cubicBezTo>
                  <a:cubicBezTo>
                    <a:pt x="387" y="1104"/>
                    <a:pt x="376" y="1104"/>
                    <a:pt x="381" y="1093"/>
                  </a:cubicBezTo>
                  <a:cubicBezTo>
                    <a:pt x="376" y="1093"/>
                    <a:pt x="370" y="1093"/>
                    <a:pt x="359" y="1104"/>
                  </a:cubicBezTo>
                  <a:cubicBezTo>
                    <a:pt x="357" y="1105"/>
                    <a:pt x="355" y="1106"/>
                    <a:pt x="354" y="1106"/>
                  </a:cubicBezTo>
                  <a:cubicBezTo>
                    <a:pt x="343" y="1106"/>
                    <a:pt x="338" y="1081"/>
                    <a:pt x="331" y="1081"/>
                  </a:cubicBezTo>
                  <a:cubicBezTo>
                    <a:pt x="329" y="1081"/>
                    <a:pt x="327" y="1083"/>
                    <a:pt x="325" y="1087"/>
                  </a:cubicBezTo>
                  <a:lnTo>
                    <a:pt x="314" y="1098"/>
                  </a:lnTo>
                  <a:cubicBezTo>
                    <a:pt x="308" y="1093"/>
                    <a:pt x="314" y="1087"/>
                    <a:pt x="314" y="1082"/>
                  </a:cubicBezTo>
                  <a:lnTo>
                    <a:pt x="314" y="1082"/>
                  </a:lnTo>
                  <a:cubicBezTo>
                    <a:pt x="311" y="1087"/>
                    <a:pt x="308" y="1088"/>
                    <a:pt x="305" y="1088"/>
                  </a:cubicBezTo>
                  <a:cubicBezTo>
                    <a:pt x="301" y="1088"/>
                    <a:pt x="297" y="1084"/>
                    <a:pt x="293" y="1084"/>
                  </a:cubicBezTo>
                  <a:cubicBezTo>
                    <a:pt x="291" y="1084"/>
                    <a:pt x="288" y="1085"/>
                    <a:pt x="286" y="1087"/>
                  </a:cubicBezTo>
                  <a:cubicBezTo>
                    <a:pt x="286" y="1074"/>
                    <a:pt x="283" y="1071"/>
                    <a:pt x="278" y="1071"/>
                  </a:cubicBezTo>
                  <a:cubicBezTo>
                    <a:pt x="274" y="1071"/>
                    <a:pt x="270" y="1073"/>
                    <a:pt x="266" y="1073"/>
                  </a:cubicBezTo>
                  <a:cubicBezTo>
                    <a:pt x="263" y="1073"/>
                    <a:pt x="260" y="1072"/>
                    <a:pt x="258" y="1065"/>
                  </a:cubicBezTo>
                  <a:lnTo>
                    <a:pt x="258" y="1070"/>
                  </a:lnTo>
                  <a:cubicBezTo>
                    <a:pt x="257" y="1073"/>
                    <a:pt x="255" y="1074"/>
                    <a:pt x="255" y="1074"/>
                  </a:cubicBezTo>
                  <a:cubicBezTo>
                    <a:pt x="252" y="1074"/>
                    <a:pt x="252" y="1065"/>
                    <a:pt x="252" y="1065"/>
                  </a:cubicBezTo>
                  <a:cubicBezTo>
                    <a:pt x="252" y="1070"/>
                    <a:pt x="252" y="1070"/>
                    <a:pt x="252" y="1076"/>
                  </a:cubicBezTo>
                  <a:cubicBezTo>
                    <a:pt x="250" y="1077"/>
                    <a:pt x="248" y="1077"/>
                    <a:pt x="245" y="1077"/>
                  </a:cubicBezTo>
                  <a:cubicBezTo>
                    <a:pt x="226" y="1077"/>
                    <a:pt x="211" y="1058"/>
                    <a:pt x="191" y="1048"/>
                  </a:cubicBezTo>
                  <a:cubicBezTo>
                    <a:pt x="186" y="1048"/>
                    <a:pt x="185" y="1077"/>
                    <a:pt x="179" y="1077"/>
                  </a:cubicBezTo>
                  <a:cubicBezTo>
                    <a:pt x="178" y="1077"/>
                    <a:pt x="176" y="1075"/>
                    <a:pt x="174" y="1070"/>
                  </a:cubicBezTo>
                  <a:lnTo>
                    <a:pt x="180" y="1054"/>
                  </a:lnTo>
                  <a:lnTo>
                    <a:pt x="180" y="1054"/>
                  </a:lnTo>
                  <a:cubicBezTo>
                    <a:pt x="174" y="1059"/>
                    <a:pt x="170" y="1060"/>
                    <a:pt x="165" y="1060"/>
                  </a:cubicBezTo>
                  <a:cubicBezTo>
                    <a:pt x="160" y="1060"/>
                    <a:pt x="156" y="1058"/>
                    <a:pt x="153" y="1058"/>
                  </a:cubicBezTo>
                  <a:cubicBezTo>
                    <a:pt x="152" y="1058"/>
                    <a:pt x="152" y="1058"/>
                    <a:pt x="152" y="1058"/>
                  </a:cubicBezTo>
                  <a:lnTo>
                    <a:pt x="152" y="1058"/>
                  </a:lnTo>
                  <a:cubicBezTo>
                    <a:pt x="154" y="1055"/>
                    <a:pt x="154" y="1053"/>
                    <a:pt x="154" y="1053"/>
                  </a:cubicBezTo>
                  <a:lnTo>
                    <a:pt x="154" y="1053"/>
                  </a:lnTo>
                  <a:cubicBezTo>
                    <a:pt x="153" y="1053"/>
                    <a:pt x="152" y="1054"/>
                    <a:pt x="151" y="1056"/>
                  </a:cubicBezTo>
                  <a:lnTo>
                    <a:pt x="151" y="1056"/>
                  </a:lnTo>
                  <a:cubicBezTo>
                    <a:pt x="151" y="1055"/>
                    <a:pt x="151" y="1054"/>
                    <a:pt x="151" y="1054"/>
                  </a:cubicBezTo>
                  <a:cubicBezTo>
                    <a:pt x="152" y="1053"/>
                    <a:pt x="153" y="1052"/>
                    <a:pt x="153" y="1052"/>
                  </a:cubicBezTo>
                  <a:lnTo>
                    <a:pt x="153" y="1052"/>
                  </a:lnTo>
                  <a:cubicBezTo>
                    <a:pt x="153" y="1052"/>
                    <a:pt x="152" y="1053"/>
                    <a:pt x="151" y="1054"/>
                  </a:cubicBezTo>
                  <a:lnTo>
                    <a:pt x="151" y="1054"/>
                  </a:lnTo>
                  <a:cubicBezTo>
                    <a:pt x="149" y="1054"/>
                    <a:pt x="149" y="1052"/>
                    <a:pt x="148" y="1052"/>
                  </a:cubicBezTo>
                  <a:cubicBezTo>
                    <a:pt x="148" y="1052"/>
                    <a:pt x="147" y="1053"/>
                    <a:pt x="146" y="1054"/>
                  </a:cubicBezTo>
                  <a:lnTo>
                    <a:pt x="151" y="1054"/>
                  </a:lnTo>
                  <a:cubicBezTo>
                    <a:pt x="150" y="1055"/>
                    <a:pt x="147" y="1058"/>
                    <a:pt x="145" y="1058"/>
                  </a:cubicBezTo>
                  <a:cubicBezTo>
                    <a:pt x="145" y="1058"/>
                    <a:pt x="144" y="1057"/>
                    <a:pt x="146" y="1054"/>
                  </a:cubicBezTo>
                  <a:lnTo>
                    <a:pt x="146" y="1054"/>
                  </a:lnTo>
                  <a:cubicBezTo>
                    <a:pt x="145" y="1055"/>
                    <a:pt x="143" y="1057"/>
                    <a:pt x="140" y="1059"/>
                  </a:cubicBezTo>
                  <a:lnTo>
                    <a:pt x="140" y="1059"/>
                  </a:lnTo>
                  <a:cubicBezTo>
                    <a:pt x="140" y="1059"/>
                    <a:pt x="140" y="1059"/>
                    <a:pt x="140" y="1059"/>
                  </a:cubicBezTo>
                  <a:lnTo>
                    <a:pt x="140" y="1059"/>
                  </a:lnTo>
                  <a:cubicBezTo>
                    <a:pt x="138" y="1060"/>
                    <a:pt x="136" y="1060"/>
                    <a:pt x="135" y="1060"/>
                  </a:cubicBezTo>
                  <a:cubicBezTo>
                    <a:pt x="132" y="1060"/>
                    <a:pt x="135" y="1057"/>
                    <a:pt x="134" y="1057"/>
                  </a:cubicBezTo>
                  <a:lnTo>
                    <a:pt x="134" y="1057"/>
                  </a:lnTo>
                  <a:cubicBezTo>
                    <a:pt x="134" y="1057"/>
                    <a:pt x="134" y="1057"/>
                    <a:pt x="132" y="1058"/>
                  </a:cubicBezTo>
                  <a:lnTo>
                    <a:pt x="132" y="1058"/>
                  </a:lnTo>
                  <a:cubicBezTo>
                    <a:pt x="138" y="1054"/>
                    <a:pt x="140" y="1053"/>
                    <a:pt x="138" y="1053"/>
                  </a:cubicBezTo>
                  <a:lnTo>
                    <a:pt x="138" y="1053"/>
                  </a:lnTo>
                  <a:cubicBezTo>
                    <a:pt x="138" y="1053"/>
                    <a:pt x="136" y="1053"/>
                    <a:pt x="134" y="1053"/>
                  </a:cubicBezTo>
                  <a:lnTo>
                    <a:pt x="134" y="1053"/>
                  </a:lnTo>
                  <a:cubicBezTo>
                    <a:pt x="136" y="1053"/>
                    <a:pt x="139" y="1051"/>
                    <a:pt x="146" y="1048"/>
                  </a:cubicBezTo>
                  <a:lnTo>
                    <a:pt x="146" y="1048"/>
                  </a:lnTo>
                  <a:cubicBezTo>
                    <a:pt x="146" y="1048"/>
                    <a:pt x="142" y="1048"/>
                    <a:pt x="135" y="1051"/>
                  </a:cubicBezTo>
                  <a:lnTo>
                    <a:pt x="135" y="1051"/>
                  </a:lnTo>
                  <a:cubicBezTo>
                    <a:pt x="138" y="1050"/>
                    <a:pt x="138" y="1049"/>
                    <a:pt x="137" y="1049"/>
                  </a:cubicBezTo>
                  <a:lnTo>
                    <a:pt x="137" y="1049"/>
                  </a:lnTo>
                  <a:cubicBezTo>
                    <a:pt x="138" y="1048"/>
                    <a:pt x="139" y="1048"/>
                    <a:pt x="140" y="1048"/>
                  </a:cubicBezTo>
                  <a:cubicBezTo>
                    <a:pt x="129" y="1048"/>
                    <a:pt x="118" y="1042"/>
                    <a:pt x="112" y="1037"/>
                  </a:cubicBezTo>
                  <a:cubicBezTo>
                    <a:pt x="112" y="1037"/>
                    <a:pt x="112" y="1037"/>
                    <a:pt x="112" y="1031"/>
                  </a:cubicBezTo>
                  <a:cubicBezTo>
                    <a:pt x="114" y="1032"/>
                    <a:pt x="116" y="1032"/>
                    <a:pt x="117" y="1033"/>
                  </a:cubicBezTo>
                  <a:lnTo>
                    <a:pt x="117" y="1033"/>
                  </a:lnTo>
                  <a:cubicBezTo>
                    <a:pt x="117" y="1032"/>
                    <a:pt x="117" y="1031"/>
                    <a:pt x="118" y="1031"/>
                  </a:cubicBezTo>
                  <a:cubicBezTo>
                    <a:pt x="123" y="1031"/>
                    <a:pt x="129" y="1031"/>
                    <a:pt x="135" y="1037"/>
                  </a:cubicBezTo>
                  <a:cubicBezTo>
                    <a:pt x="126" y="1028"/>
                    <a:pt x="134" y="1030"/>
                    <a:pt x="133" y="1025"/>
                  </a:cubicBezTo>
                  <a:lnTo>
                    <a:pt x="133" y="1025"/>
                  </a:lnTo>
                  <a:cubicBezTo>
                    <a:pt x="134" y="1026"/>
                    <a:pt x="135" y="1026"/>
                    <a:pt x="135" y="1026"/>
                  </a:cubicBezTo>
                  <a:cubicBezTo>
                    <a:pt x="135" y="1026"/>
                    <a:pt x="140" y="1026"/>
                    <a:pt x="129" y="1020"/>
                  </a:cubicBezTo>
                  <a:lnTo>
                    <a:pt x="129" y="1020"/>
                  </a:lnTo>
                  <a:cubicBezTo>
                    <a:pt x="129" y="1020"/>
                    <a:pt x="129" y="1020"/>
                    <a:pt x="129" y="1020"/>
                  </a:cubicBezTo>
                  <a:lnTo>
                    <a:pt x="129" y="1020"/>
                  </a:lnTo>
                  <a:cubicBezTo>
                    <a:pt x="129" y="1020"/>
                    <a:pt x="129" y="1020"/>
                    <a:pt x="129" y="1020"/>
                  </a:cubicBezTo>
                  <a:cubicBezTo>
                    <a:pt x="129" y="1020"/>
                    <a:pt x="129" y="1020"/>
                    <a:pt x="129" y="1014"/>
                  </a:cubicBezTo>
                  <a:cubicBezTo>
                    <a:pt x="135" y="1020"/>
                    <a:pt x="135" y="1020"/>
                    <a:pt x="140" y="1026"/>
                  </a:cubicBezTo>
                  <a:cubicBezTo>
                    <a:pt x="140" y="1020"/>
                    <a:pt x="135" y="1020"/>
                    <a:pt x="135" y="1015"/>
                  </a:cubicBezTo>
                  <a:lnTo>
                    <a:pt x="135" y="1015"/>
                  </a:lnTo>
                  <a:cubicBezTo>
                    <a:pt x="135" y="1015"/>
                    <a:pt x="135" y="1015"/>
                    <a:pt x="135" y="1014"/>
                  </a:cubicBezTo>
                  <a:lnTo>
                    <a:pt x="135" y="1014"/>
                  </a:lnTo>
                  <a:cubicBezTo>
                    <a:pt x="140" y="1014"/>
                    <a:pt x="140" y="1020"/>
                    <a:pt x="140" y="1020"/>
                  </a:cubicBezTo>
                  <a:cubicBezTo>
                    <a:pt x="140" y="1020"/>
                    <a:pt x="140" y="1014"/>
                    <a:pt x="140" y="1014"/>
                  </a:cubicBezTo>
                  <a:cubicBezTo>
                    <a:pt x="140" y="1014"/>
                    <a:pt x="146" y="1009"/>
                    <a:pt x="151" y="1009"/>
                  </a:cubicBezTo>
                  <a:lnTo>
                    <a:pt x="151" y="1009"/>
                  </a:lnTo>
                  <a:cubicBezTo>
                    <a:pt x="147" y="1013"/>
                    <a:pt x="142" y="1022"/>
                    <a:pt x="144" y="1022"/>
                  </a:cubicBezTo>
                  <a:cubicBezTo>
                    <a:pt x="144" y="1022"/>
                    <a:pt x="145" y="1021"/>
                    <a:pt x="146" y="1020"/>
                  </a:cubicBezTo>
                  <a:cubicBezTo>
                    <a:pt x="146" y="1020"/>
                    <a:pt x="151" y="1014"/>
                    <a:pt x="157" y="1014"/>
                  </a:cubicBezTo>
                  <a:lnTo>
                    <a:pt x="163" y="1009"/>
                  </a:lnTo>
                  <a:cubicBezTo>
                    <a:pt x="168" y="1003"/>
                    <a:pt x="180" y="998"/>
                    <a:pt x="185" y="992"/>
                  </a:cubicBezTo>
                  <a:lnTo>
                    <a:pt x="196" y="992"/>
                  </a:lnTo>
                  <a:cubicBezTo>
                    <a:pt x="191" y="986"/>
                    <a:pt x="191" y="986"/>
                    <a:pt x="191" y="986"/>
                  </a:cubicBezTo>
                  <a:cubicBezTo>
                    <a:pt x="191" y="981"/>
                    <a:pt x="196" y="981"/>
                    <a:pt x="196" y="970"/>
                  </a:cubicBezTo>
                  <a:cubicBezTo>
                    <a:pt x="196" y="971"/>
                    <a:pt x="196" y="973"/>
                    <a:pt x="196" y="975"/>
                  </a:cubicBezTo>
                  <a:lnTo>
                    <a:pt x="196" y="975"/>
                  </a:lnTo>
                  <a:cubicBezTo>
                    <a:pt x="202" y="975"/>
                    <a:pt x="202" y="981"/>
                    <a:pt x="202" y="986"/>
                  </a:cubicBezTo>
                  <a:cubicBezTo>
                    <a:pt x="206" y="986"/>
                    <a:pt x="200" y="972"/>
                    <a:pt x="203" y="972"/>
                  </a:cubicBezTo>
                  <a:lnTo>
                    <a:pt x="203" y="972"/>
                  </a:lnTo>
                  <a:cubicBezTo>
                    <a:pt x="204" y="972"/>
                    <a:pt x="205" y="973"/>
                    <a:pt x="208" y="975"/>
                  </a:cubicBezTo>
                  <a:cubicBezTo>
                    <a:pt x="208" y="977"/>
                    <a:pt x="208" y="978"/>
                    <a:pt x="209" y="978"/>
                  </a:cubicBezTo>
                  <a:cubicBezTo>
                    <a:pt x="211" y="978"/>
                    <a:pt x="215" y="974"/>
                    <a:pt x="219" y="970"/>
                  </a:cubicBezTo>
                  <a:lnTo>
                    <a:pt x="224" y="970"/>
                  </a:lnTo>
                  <a:cubicBezTo>
                    <a:pt x="230" y="986"/>
                    <a:pt x="219" y="975"/>
                    <a:pt x="224" y="986"/>
                  </a:cubicBezTo>
                  <a:cubicBezTo>
                    <a:pt x="236" y="981"/>
                    <a:pt x="241" y="964"/>
                    <a:pt x="252" y="964"/>
                  </a:cubicBezTo>
                  <a:lnTo>
                    <a:pt x="247" y="964"/>
                  </a:lnTo>
                  <a:cubicBezTo>
                    <a:pt x="245" y="955"/>
                    <a:pt x="245" y="953"/>
                    <a:pt x="247" y="953"/>
                  </a:cubicBezTo>
                  <a:cubicBezTo>
                    <a:pt x="249" y="953"/>
                    <a:pt x="255" y="961"/>
                    <a:pt x="257" y="961"/>
                  </a:cubicBezTo>
                  <a:cubicBezTo>
                    <a:pt x="258" y="961"/>
                    <a:pt x="258" y="960"/>
                    <a:pt x="258" y="958"/>
                  </a:cubicBezTo>
                  <a:cubicBezTo>
                    <a:pt x="258" y="958"/>
                    <a:pt x="264" y="970"/>
                    <a:pt x="264" y="970"/>
                  </a:cubicBezTo>
                  <a:cubicBezTo>
                    <a:pt x="269" y="970"/>
                    <a:pt x="275" y="958"/>
                    <a:pt x="280" y="947"/>
                  </a:cubicBezTo>
                  <a:lnTo>
                    <a:pt x="280" y="953"/>
                  </a:lnTo>
                  <a:cubicBezTo>
                    <a:pt x="282" y="955"/>
                    <a:pt x="284" y="955"/>
                    <a:pt x="286" y="955"/>
                  </a:cubicBezTo>
                  <a:cubicBezTo>
                    <a:pt x="290" y="955"/>
                    <a:pt x="293" y="953"/>
                    <a:pt x="297" y="953"/>
                  </a:cubicBezTo>
                  <a:cubicBezTo>
                    <a:pt x="297" y="947"/>
                    <a:pt x="297" y="947"/>
                    <a:pt x="292" y="942"/>
                  </a:cubicBezTo>
                  <a:lnTo>
                    <a:pt x="292" y="942"/>
                  </a:lnTo>
                  <a:cubicBezTo>
                    <a:pt x="297" y="948"/>
                    <a:pt x="302" y="950"/>
                    <a:pt x="305" y="950"/>
                  </a:cubicBezTo>
                  <a:cubicBezTo>
                    <a:pt x="314" y="950"/>
                    <a:pt x="314" y="931"/>
                    <a:pt x="322" y="931"/>
                  </a:cubicBezTo>
                  <a:cubicBezTo>
                    <a:pt x="324" y="931"/>
                    <a:pt x="327" y="932"/>
                    <a:pt x="331" y="936"/>
                  </a:cubicBezTo>
                  <a:cubicBezTo>
                    <a:pt x="331" y="936"/>
                    <a:pt x="331" y="942"/>
                    <a:pt x="331" y="942"/>
                  </a:cubicBezTo>
                  <a:lnTo>
                    <a:pt x="336" y="930"/>
                  </a:lnTo>
                  <a:cubicBezTo>
                    <a:pt x="331" y="925"/>
                    <a:pt x="331" y="925"/>
                    <a:pt x="325" y="919"/>
                  </a:cubicBezTo>
                  <a:cubicBezTo>
                    <a:pt x="325" y="919"/>
                    <a:pt x="325" y="919"/>
                    <a:pt x="325" y="914"/>
                  </a:cubicBezTo>
                  <a:lnTo>
                    <a:pt x="331" y="914"/>
                  </a:lnTo>
                  <a:cubicBezTo>
                    <a:pt x="331" y="919"/>
                    <a:pt x="336" y="925"/>
                    <a:pt x="336" y="930"/>
                  </a:cubicBezTo>
                  <a:lnTo>
                    <a:pt x="336" y="919"/>
                  </a:lnTo>
                  <a:cubicBezTo>
                    <a:pt x="338" y="922"/>
                    <a:pt x="338" y="923"/>
                    <a:pt x="339" y="923"/>
                  </a:cubicBezTo>
                  <a:cubicBezTo>
                    <a:pt x="340" y="923"/>
                    <a:pt x="336" y="912"/>
                    <a:pt x="336" y="908"/>
                  </a:cubicBezTo>
                  <a:lnTo>
                    <a:pt x="336" y="908"/>
                  </a:lnTo>
                  <a:lnTo>
                    <a:pt x="342" y="914"/>
                  </a:lnTo>
                  <a:cubicBezTo>
                    <a:pt x="342" y="908"/>
                    <a:pt x="342" y="902"/>
                    <a:pt x="342" y="902"/>
                  </a:cubicBezTo>
                  <a:cubicBezTo>
                    <a:pt x="348" y="914"/>
                    <a:pt x="342" y="908"/>
                    <a:pt x="348" y="919"/>
                  </a:cubicBezTo>
                  <a:cubicBezTo>
                    <a:pt x="348" y="914"/>
                    <a:pt x="348" y="908"/>
                    <a:pt x="348" y="902"/>
                  </a:cubicBezTo>
                  <a:lnTo>
                    <a:pt x="353" y="902"/>
                  </a:lnTo>
                  <a:cubicBezTo>
                    <a:pt x="353" y="908"/>
                    <a:pt x="353" y="908"/>
                    <a:pt x="353" y="914"/>
                  </a:cubicBezTo>
                  <a:cubicBezTo>
                    <a:pt x="356" y="919"/>
                    <a:pt x="357" y="921"/>
                    <a:pt x="359" y="921"/>
                  </a:cubicBezTo>
                  <a:cubicBezTo>
                    <a:pt x="360" y="921"/>
                    <a:pt x="362" y="919"/>
                    <a:pt x="364" y="919"/>
                  </a:cubicBezTo>
                  <a:lnTo>
                    <a:pt x="370" y="925"/>
                  </a:lnTo>
                  <a:lnTo>
                    <a:pt x="370" y="919"/>
                  </a:lnTo>
                  <a:cubicBezTo>
                    <a:pt x="364" y="908"/>
                    <a:pt x="364" y="902"/>
                    <a:pt x="364" y="902"/>
                  </a:cubicBezTo>
                  <a:lnTo>
                    <a:pt x="376" y="902"/>
                  </a:lnTo>
                  <a:cubicBezTo>
                    <a:pt x="376" y="902"/>
                    <a:pt x="376" y="902"/>
                    <a:pt x="381" y="914"/>
                  </a:cubicBezTo>
                  <a:cubicBezTo>
                    <a:pt x="387" y="914"/>
                    <a:pt x="387" y="919"/>
                    <a:pt x="392" y="919"/>
                  </a:cubicBezTo>
                  <a:cubicBezTo>
                    <a:pt x="391" y="916"/>
                    <a:pt x="390" y="915"/>
                    <a:pt x="391" y="915"/>
                  </a:cubicBezTo>
                  <a:lnTo>
                    <a:pt x="391" y="915"/>
                  </a:lnTo>
                  <a:cubicBezTo>
                    <a:pt x="391" y="915"/>
                    <a:pt x="392" y="916"/>
                    <a:pt x="393" y="916"/>
                  </a:cubicBezTo>
                  <a:cubicBezTo>
                    <a:pt x="394" y="916"/>
                    <a:pt x="394" y="915"/>
                    <a:pt x="392" y="908"/>
                  </a:cubicBezTo>
                  <a:lnTo>
                    <a:pt x="392" y="908"/>
                  </a:lnTo>
                  <a:cubicBezTo>
                    <a:pt x="398" y="914"/>
                    <a:pt x="398" y="908"/>
                    <a:pt x="404" y="919"/>
                  </a:cubicBezTo>
                  <a:cubicBezTo>
                    <a:pt x="404" y="914"/>
                    <a:pt x="398" y="914"/>
                    <a:pt x="398" y="908"/>
                  </a:cubicBezTo>
                  <a:cubicBezTo>
                    <a:pt x="396" y="902"/>
                    <a:pt x="398" y="901"/>
                    <a:pt x="401" y="901"/>
                  </a:cubicBezTo>
                  <a:cubicBezTo>
                    <a:pt x="404" y="901"/>
                    <a:pt x="407" y="902"/>
                    <a:pt x="410" y="902"/>
                  </a:cubicBezTo>
                  <a:cubicBezTo>
                    <a:pt x="414" y="902"/>
                    <a:pt x="417" y="900"/>
                    <a:pt x="415" y="891"/>
                  </a:cubicBezTo>
                  <a:cubicBezTo>
                    <a:pt x="415" y="891"/>
                    <a:pt x="415" y="886"/>
                    <a:pt x="415" y="886"/>
                  </a:cubicBezTo>
                  <a:lnTo>
                    <a:pt x="432" y="880"/>
                  </a:lnTo>
                  <a:lnTo>
                    <a:pt x="443" y="880"/>
                  </a:lnTo>
                  <a:cubicBezTo>
                    <a:pt x="437" y="886"/>
                    <a:pt x="437" y="886"/>
                    <a:pt x="437" y="891"/>
                  </a:cubicBezTo>
                  <a:lnTo>
                    <a:pt x="443" y="886"/>
                  </a:lnTo>
                  <a:lnTo>
                    <a:pt x="443" y="886"/>
                  </a:lnTo>
                  <a:cubicBezTo>
                    <a:pt x="443" y="886"/>
                    <a:pt x="443" y="887"/>
                    <a:pt x="443" y="887"/>
                  </a:cubicBezTo>
                  <a:lnTo>
                    <a:pt x="443" y="887"/>
                  </a:lnTo>
                  <a:cubicBezTo>
                    <a:pt x="445" y="885"/>
                    <a:pt x="447" y="882"/>
                    <a:pt x="448" y="880"/>
                  </a:cubicBezTo>
                  <a:lnTo>
                    <a:pt x="448" y="880"/>
                  </a:lnTo>
                  <a:cubicBezTo>
                    <a:pt x="448" y="880"/>
                    <a:pt x="448" y="880"/>
                    <a:pt x="448" y="880"/>
                  </a:cubicBezTo>
                  <a:cubicBezTo>
                    <a:pt x="448" y="880"/>
                    <a:pt x="448" y="880"/>
                    <a:pt x="448" y="880"/>
                  </a:cubicBezTo>
                  <a:lnTo>
                    <a:pt x="448" y="880"/>
                  </a:lnTo>
                  <a:cubicBezTo>
                    <a:pt x="448" y="880"/>
                    <a:pt x="448" y="880"/>
                    <a:pt x="448" y="880"/>
                  </a:cubicBezTo>
                  <a:lnTo>
                    <a:pt x="448" y="880"/>
                  </a:lnTo>
                  <a:cubicBezTo>
                    <a:pt x="448" y="879"/>
                    <a:pt x="448" y="878"/>
                    <a:pt x="448" y="874"/>
                  </a:cubicBezTo>
                  <a:close/>
                  <a:moveTo>
                    <a:pt x="1288" y="1115"/>
                  </a:moveTo>
                  <a:cubicBezTo>
                    <a:pt x="1294" y="1115"/>
                    <a:pt x="1294" y="1121"/>
                    <a:pt x="1300" y="1132"/>
                  </a:cubicBezTo>
                  <a:cubicBezTo>
                    <a:pt x="1294" y="1126"/>
                    <a:pt x="1294" y="1126"/>
                    <a:pt x="1288" y="1126"/>
                  </a:cubicBezTo>
                  <a:cubicBezTo>
                    <a:pt x="1288" y="1126"/>
                    <a:pt x="1288" y="1121"/>
                    <a:pt x="1288" y="1115"/>
                  </a:cubicBezTo>
                  <a:close/>
                  <a:moveTo>
                    <a:pt x="1837" y="1149"/>
                  </a:moveTo>
                  <a:lnTo>
                    <a:pt x="1837" y="1149"/>
                  </a:lnTo>
                  <a:cubicBezTo>
                    <a:pt x="1820" y="1154"/>
                    <a:pt x="1804" y="1154"/>
                    <a:pt x="1809" y="1160"/>
                  </a:cubicBezTo>
                  <a:lnTo>
                    <a:pt x="1820" y="1154"/>
                  </a:lnTo>
                  <a:lnTo>
                    <a:pt x="1820" y="1154"/>
                  </a:lnTo>
                  <a:cubicBezTo>
                    <a:pt x="1822" y="1155"/>
                    <a:pt x="1822" y="1156"/>
                    <a:pt x="1823" y="1156"/>
                  </a:cubicBezTo>
                  <a:lnTo>
                    <a:pt x="1823" y="1156"/>
                  </a:lnTo>
                  <a:cubicBezTo>
                    <a:pt x="1827" y="1154"/>
                    <a:pt x="1833" y="1153"/>
                    <a:pt x="1837" y="1149"/>
                  </a:cubicBezTo>
                  <a:close/>
                  <a:moveTo>
                    <a:pt x="1232" y="1171"/>
                  </a:moveTo>
                  <a:cubicBezTo>
                    <a:pt x="1232" y="1171"/>
                    <a:pt x="1228" y="1173"/>
                    <a:pt x="1226" y="1174"/>
                  </a:cubicBezTo>
                  <a:lnTo>
                    <a:pt x="1226" y="1174"/>
                  </a:lnTo>
                  <a:cubicBezTo>
                    <a:pt x="1225" y="1173"/>
                    <a:pt x="1225" y="1173"/>
                    <a:pt x="1226" y="1172"/>
                  </a:cubicBezTo>
                  <a:lnTo>
                    <a:pt x="1226" y="1172"/>
                  </a:lnTo>
                  <a:cubicBezTo>
                    <a:pt x="1226" y="1172"/>
                    <a:pt x="1226" y="1172"/>
                    <a:pt x="1226" y="1172"/>
                  </a:cubicBezTo>
                  <a:lnTo>
                    <a:pt x="1226" y="1172"/>
                  </a:lnTo>
                  <a:cubicBezTo>
                    <a:pt x="1226" y="1172"/>
                    <a:pt x="1227" y="1171"/>
                    <a:pt x="1227" y="1171"/>
                  </a:cubicBezTo>
                  <a:lnTo>
                    <a:pt x="1227" y="1171"/>
                  </a:lnTo>
                  <a:cubicBezTo>
                    <a:pt x="1227" y="1171"/>
                    <a:pt x="1226" y="1172"/>
                    <a:pt x="1226" y="1172"/>
                  </a:cubicBezTo>
                  <a:lnTo>
                    <a:pt x="1226" y="1172"/>
                  </a:lnTo>
                  <a:cubicBezTo>
                    <a:pt x="1229" y="1171"/>
                    <a:pt x="1230" y="1171"/>
                    <a:pt x="1232" y="1171"/>
                  </a:cubicBezTo>
                  <a:close/>
                  <a:moveTo>
                    <a:pt x="1300" y="1177"/>
                  </a:moveTo>
                  <a:cubicBezTo>
                    <a:pt x="1300" y="1177"/>
                    <a:pt x="1300" y="1177"/>
                    <a:pt x="1305" y="1182"/>
                  </a:cubicBezTo>
                  <a:lnTo>
                    <a:pt x="1294" y="1182"/>
                  </a:lnTo>
                  <a:cubicBezTo>
                    <a:pt x="1294" y="1182"/>
                    <a:pt x="1300" y="1177"/>
                    <a:pt x="1300" y="1177"/>
                  </a:cubicBezTo>
                  <a:close/>
                  <a:moveTo>
                    <a:pt x="1233" y="1184"/>
                  </a:moveTo>
                  <a:cubicBezTo>
                    <a:pt x="1231" y="1185"/>
                    <a:pt x="1229" y="1186"/>
                    <a:pt x="1227" y="1188"/>
                  </a:cubicBezTo>
                  <a:cubicBezTo>
                    <a:pt x="1229" y="1187"/>
                    <a:pt x="1231" y="1186"/>
                    <a:pt x="1233" y="1184"/>
                  </a:cubicBezTo>
                  <a:close/>
                  <a:moveTo>
                    <a:pt x="1574" y="1199"/>
                  </a:moveTo>
                  <a:cubicBezTo>
                    <a:pt x="1571" y="1199"/>
                    <a:pt x="1569" y="1200"/>
                    <a:pt x="1568" y="1200"/>
                  </a:cubicBezTo>
                  <a:lnTo>
                    <a:pt x="1568" y="1200"/>
                  </a:lnTo>
                  <a:cubicBezTo>
                    <a:pt x="1570" y="1200"/>
                    <a:pt x="1572" y="1200"/>
                    <a:pt x="1574" y="1199"/>
                  </a:cubicBezTo>
                  <a:close/>
                  <a:moveTo>
                    <a:pt x="353" y="1198"/>
                  </a:moveTo>
                  <a:cubicBezTo>
                    <a:pt x="351" y="1200"/>
                    <a:pt x="350" y="1202"/>
                    <a:pt x="348" y="1205"/>
                  </a:cubicBezTo>
                  <a:lnTo>
                    <a:pt x="353" y="1199"/>
                  </a:lnTo>
                  <a:cubicBezTo>
                    <a:pt x="353" y="1199"/>
                    <a:pt x="353" y="1199"/>
                    <a:pt x="353" y="1198"/>
                  </a:cubicBezTo>
                  <a:close/>
                  <a:moveTo>
                    <a:pt x="1212" y="1201"/>
                  </a:moveTo>
                  <a:lnTo>
                    <a:pt x="1212" y="1201"/>
                  </a:lnTo>
                  <a:cubicBezTo>
                    <a:pt x="1209" y="1202"/>
                    <a:pt x="1206" y="1203"/>
                    <a:pt x="1204" y="1205"/>
                  </a:cubicBezTo>
                  <a:cubicBezTo>
                    <a:pt x="1207" y="1203"/>
                    <a:pt x="1210" y="1202"/>
                    <a:pt x="1212" y="1201"/>
                  </a:cubicBezTo>
                  <a:close/>
                  <a:moveTo>
                    <a:pt x="1319" y="1219"/>
                  </a:moveTo>
                  <a:cubicBezTo>
                    <a:pt x="1322" y="1224"/>
                    <a:pt x="1322" y="1227"/>
                    <a:pt x="1322" y="1227"/>
                  </a:cubicBezTo>
                  <a:cubicBezTo>
                    <a:pt x="1332" y="1220"/>
                    <a:pt x="1326" y="1220"/>
                    <a:pt x="1319" y="1219"/>
                  </a:cubicBezTo>
                  <a:close/>
                  <a:moveTo>
                    <a:pt x="1311" y="1227"/>
                  </a:moveTo>
                  <a:lnTo>
                    <a:pt x="1322" y="1233"/>
                  </a:lnTo>
                  <a:lnTo>
                    <a:pt x="1339" y="1238"/>
                  </a:lnTo>
                  <a:cubicBezTo>
                    <a:pt x="1333" y="1238"/>
                    <a:pt x="1333" y="1244"/>
                    <a:pt x="1328" y="1244"/>
                  </a:cubicBezTo>
                  <a:cubicBezTo>
                    <a:pt x="1316" y="1238"/>
                    <a:pt x="1300" y="1233"/>
                    <a:pt x="1311" y="1227"/>
                  </a:cubicBezTo>
                  <a:close/>
                  <a:moveTo>
                    <a:pt x="1795" y="1272"/>
                  </a:moveTo>
                  <a:lnTo>
                    <a:pt x="1795" y="1272"/>
                  </a:lnTo>
                  <a:cubicBezTo>
                    <a:pt x="1796" y="1272"/>
                    <a:pt x="1797" y="1272"/>
                    <a:pt x="1798" y="1272"/>
                  </a:cubicBezTo>
                  <a:cubicBezTo>
                    <a:pt x="1797" y="1272"/>
                    <a:pt x="1796" y="1272"/>
                    <a:pt x="1795" y="1272"/>
                  </a:cubicBezTo>
                  <a:close/>
                  <a:moveTo>
                    <a:pt x="1678" y="1284"/>
                  </a:moveTo>
                  <a:cubicBezTo>
                    <a:pt x="1674" y="1285"/>
                    <a:pt x="1669" y="1286"/>
                    <a:pt x="1664" y="1289"/>
                  </a:cubicBezTo>
                  <a:cubicBezTo>
                    <a:pt x="1671" y="1287"/>
                    <a:pt x="1675" y="1286"/>
                    <a:pt x="1678" y="1284"/>
                  </a:cubicBezTo>
                  <a:close/>
                  <a:moveTo>
                    <a:pt x="1286" y="1337"/>
                  </a:moveTo>
                  <a:cubicBezTo>
                    <a:pt x="1288" y="1341"/>
                    <a:pt x="1288" y="1345"/>
                    <a:pt x="1288" y="1345"/>
                  </a:cubicBezTo>
                  <a:lnTo>
                    <a:pt x="1288" y="1345"/>
                  </a:lnTo>
                  <a:cubicBezTo>
                    <a:pt x="1288" y="1345"/>
                    <a:pt x="1288" y="1341"/>
                    <a:pt x="1286" y="1337"/>
                  </a:cubicBezTo>
                  <a:close/>
                  <a:moveTo>
                    <a:pt x="1242" y="1357"/>
                  </a:moveTo>
                  <a:cubicBezTo>
                    <a:pt x="1243" y="1358"/>
                    <a:pt x="1243" y="1360"/>
                    <a:pt x="1244" y="1362"/>
                  </a:cubicBezTo>
                  <a:cubicBezTo>
                    <a:pt x="1244" y="1360"/>
                    <a:pt x="1243" y="1358"/>
                    <a:pt x="1242" y="1357"/>
                  </a:cubicBezTo>
                  <a:close/>
                  <a:moveTo>
                    <a:pt x="1157" y="1348"/>
                  </a:moveTo>
                  <a:cubicBezTo>
                    <a:pt x="1152" y="1354"/>
                    <a:pt x="1149" y="1363"/>
                    <a:pt x="1154" y="1367"/>
                  </a:cubicBezTo>
                  <a:cubicBezTo>
                    <a:pt x="1157" y="1360"/>
                    <a:pt x="1157" y="1354"/>
                    <a:pt x="1157" y="1348"/>
                  </a:cubicBezTo>
                  <a:close/>
                  <a:moveTo>
                    <a:pt x="4682" y="1"/>
                  </a:moveTo>
                  <a:cubicBezTo>
                    <a:pt x="4694" y="1"/>
                    <a:pt x="4682" y="18"/>
                    <a:pt x="4666" y="18"/>
                  </a:cubicBezTo>
                  <a:cubicBezTo>
                    <a:pt x="4649" y="18"/>
                    <a:pt x="4627" y="29"/>
                    <a:pt x="4616" y="29"/>
                  </a:cubicBezTo>
                  <a:cubicBezTo>
                    <a:pt x="4612" y="29"/>
                    <a:pt x="4610" y="28"/>
                    <a:pt x="4610" y="23"/>
                  </a:cubicBezTo>
                  <a:lnTo>
                    <a:pt x="4621" y="23"/>
                  </a:lnTo>
                  <a:cubicBezTo>
                    <a:pt x="4612" y="15"/>
                    <a:pt x="4597" y="12"/>
                    <a:pt x="4580" y="12"/>
                  </a:cubicBezTo>
                  <a:cubicBezTo>
                    <a:pt x="4563" y="12"/>
                    <a:pt x="4545" y="15"/>
                    <a:pt x="4531" y="18"/>
                  </a:cubicBezTo>
                  <a:lnTo>
                    <a:pt x="4526" y="40"/>
                  </a:lnTo>
                  <a:cubicBezTo>
                    <a:pt x="4509" y="35"/>
                    <a:pt x="4492" y="33"/>
                    <a:pt x="4474" y="33"/>
                  </a:cubicBezTo>
                  <a:cubicBezTo>
                    <a:pt x="4410" y="33"/>
                    <a:pt x="4339" y="58"/>
                    <a:pt x="4291" y="58"/>
                  </a:cubicBezTo>
                  <a:cubicBezTo>
                    <a:pt x="4277" y="58"/>
                    <a:pt x="4266" y="56"/>
                    <a:pt x="4257" y="51"/>
                  </a:cubicBezTo>
                  <a:cubicBezTo>
                    <a:pt x="4234" y="57"/>
                    <a:pt x="4212" y="62"/>
                    <a:pt x="4189" y="68"/>
                  </a:cubicBezTo>
                  <a:lnTo>
                    <a:pt x="4189" y="57"/>
                  </a:lnTo>
                  <a:cubicBezTo>
                    <a:pt x="4133" y="57"/>
                    <a:pt x="4105" y="57"/>
                    <a:pt x="4038" y="68"/>
                  </a:cubicBezTo>
                  <a:lnTo>
                    <a:pt x="4049" y="57"/>
                  </a:lnTo>
                  <a:lnTo>
                    <a:pt x="4049" y="57"/>
                  </a:lnTo>
                  <a:cubicBezTo>
                    <a:pt x="4010" y="62"/>
                    <a:pt x="4005" y="102"/>
                    <a:pt x="3965" y="107"/>
                  </a:cubicBezTo>
                  <a:lnTo>
                    <a:pt x="3954" y="90"/>
                  </a:lnTo>
                  <a:cubicBezTo>
                    <a:pt x="3889" y="101"/>
                    <a:pt x="3818" y="91"/>
                    <a:pt x="3752" y="117"/>
                  </a:cubicBezTo>
                  <a:lnTo>
                    <a:pt x="3752" y="117"/>
                  </a:lnTo>
                  <a:cubicBezTo>
                    <a:pt x="3754" y="114"/>
                    <a:pt x="3757" y="111"/>
                    <a:pt x="3764" y="107"/>
                  </a:cubicBezTo>
                  <a:lnTo>
                    <a:pt x="3764" y="107"/>
                  </a:lnTo>
                  <a:cubicBezTo>
                    <a:pt x="3731" y="113"/>
                    <a:pt x="3642" y="113"/>
                    <a:pt x="3650" y="133"/>
                  </a:cubicBezTo>
                  <a:lnTo>
                    <a:pt x="3650" y="133"/>
                  </a:lnTo>
                  <a:cubicBezTo>
                    <a:pt x="3648" y="131"/>
                    <a:pt x="3645" y="130"/>
                    <a:pt x="3640" y="130"/>
                  </a:cubicBezTo>
                  <a:cubicBezTo>
                    <a:pt x="3618" y="130"/>
                    <a:pt x="3572" y="149"/>
                    <a:pt x="3545" y="158"/>
                  </a:cubicBezTo>
                  <a:lnTo>
                    <a:pt x="3551" y="141"/>
                  </a:lnTo>
                  <a:lnTo>
                    <a:pt x="3551" y="141"/>
                  </a:lnTo>
                  <a:cubicBezTo>
                    <a:pt x="3523" y="163"/>
                    <a:pt x="3517" y="169"/>
                    <a:pt x="3478" y="180"/>
                  </a:cubicBezTo>
                  <a:cubicBezTo>
                    <a:pt x="3467" y="180"/>
                    <a:pt x="3467" y="169"/>
                    <a:pt x="3478" y="169"/>
                  </a:cubicBezTo>
                  <a:cubicBezTo>
                    <a:pt x="3445" y="169"/>
                    <a:pt x="3456" y="186"/>
                    <a:pt x="3411" y="186"/>
                  </a:cubicBezTo>
                  <a:lnTo>
                    <a:pt x="3428" y="174"/>
                  </a:lnTo>
                  <a:lnTo>
                    <a:pt x="3428" y="174"/>
                  </a:lnTo>
                  <a:cubicBezTo>
                    <a:pt x="3394" y="180"/>
                    <a:pt x="3394" y="186"/>
                    <a:pt x="3377" y="197"/>
                  </a:cubicBezTo>
                  <a:cubicBezTo>
                    <a:pt x="3368" y="199"/>
                    <a:pt x="3355" y="200"/>
                    <a:pt x="3342" y="200"/>
                  </a:cubicBezTo>
                  <a:cubicBezTo>
                    <a:pt x="3325" y="200"/>
                    <a:pt x="3308" y="198"/>
                    <a:pt x="3305" y="191"/>
                  </a:cubicBezTo>
                  <a:cubicBezTo>
                    <a:pt x="3299" y="197"/>
                    <a:pt x="3282" y="208"/>
                    <a:pt x="3260" y="208"/>
                  </a:cubicBezTo>
                  <a:cubicBezTo>
                    <a:pt x="3254" y="208"/>
                    <a:pt x="3265" y="202"/>
                    <a:pt x="3265" y="202"/>
                  </a:cubicBezTo>
                  <a:cubicBezTo>
                    <a:pt x="3260" y="202"/>
                    <a:pt x="3255" y="202"/>
                    <a:pt x="3251" y="202"/>
                  </a:cubicBezTo>
                  <a:cubicBezTo>
                    <a:pt x="3209" y="202"/>
                    <a:pt x="3183" y="220"/>
                    <a:pt x="3149" y="220"/>
                  </a:cubicBezTo>
                  <a:cubicBezTo>
                    <a:pt x="3145" y="220"/>
                    <a:pt x="3141" y="220"/>
                    <a:pt x="3137" y="219"/>
                  </a:cubicBezTo>
                  <a:cubicBezTo>
                    <a:pt x="3137" y="214"/>
                    <a:pt x="3137" y="214"/>
                    <a:pt x="3131" y="214"/>
                  </a:cubicBezTo>
                  <a:cubicBezTo>
                    <a:pt x="3176" y="208"/>
                    <a:pt x="3215" y="202"/>
                    <a:pt x="3215" y="202"/>
                  </a:cubicBezTo>
                  <a:cubicBezTo>
                    <a:pt x="3209" y="191"/>
                    <a:pt x="3170" y="197"/>
                    <a:pt x="3198" y="174"/>
                  </a:cubicBezTo>
                  <a:lnTo>
                    <a:pt x="3198" y="174"/>
                  </a:lnTo>
                  <a:cubicBezTo>
                    <a:pt x="3170" y="186"/>
                    <a:pt x="3120" y="214"/>
                    <a:pt x="3086" y="214"/>
                  </a:cubicBezTo>
                  <a:cubicBezTo>
                    <a:pt x="3081" y="214"/>
                    <a:pt x="3081" y="214"/>
                    <a:pt x="3081" y="208"/>
                  </a:cubicBezTo>
                  <a:cubicBezTo>
                    <a:pt x="3075" y="208"/>
                    <a:pt x="3069" y="208"/>
                    <a:pt x="3058" y="214"/>
                  </a:cubicBezTo>
                  <a:lnTo>
                    <a:pt x="3030" y="214"/>
                  </a:lnTo>
                  <a:cubicBezTo>
                    <a:pt x="3028" y="210"/>
                    <a:pt x="3023" y="209"/>
                    <a:pt x="3015" y="209"/>
                  </a:cubicBezTo>
                  <a:cubicBezTo>
                    <a:pt x="3000" y="209"/>
                    <a:pt x="2978" y="214"/>
                    <a:pt x="2963" y="214"/>
                  </a:cubicBezTo>
                  <a:cubicBezTo>
                    <a:pt x="2969" y="230"/>
                    <a:pt x="2947" y="230"/>
                    <a:pt x="2968" y="236"/>
                  </a:cubicBezTo>
                  <a:lnTo>
                    <a:pt x="2968" y="236"/>
                  </a:lnTo>
                  <a:cubicBezTo>
                    <a:pt x="2970" y="235"/>
                    <a:pt x="2978" y="234"/>
                    <a:pt x="2985" y="230"/>
                  </a:cubicBezTo>
                  <a:lnTo>
                    <a:pt x="2991" y="230"/>
                  </a:lnTo>
                  <a:cubicBezTo>
                    <a:pt x="3002" y="230"/>
                    <a:pt x="3019" y="225"/>
                    <a:pt x="3036" y="225"/>
                  </a:cubicBezTo>
                  <a:cubicBezTo>
                    <a:pt x="3028" y="233"/>
                    <a:pt x="3016" y="238"/>
                    <a:pt x="3002" y="238"/>
                  </a:cubicBezTo>
                  <a:cubicBezTo>
                    <a:pt x="2997" y="238"/>
                    <a:pt x="2991" y="237"/>
                    <a:pt x="2985" y="236"/>
                  </a:cubicBezTo>
                  <a:cubicBezTo>
                    <a:pt x="2980" y="247"/>
                    <a:pt x="2969" y="258"/>
                    <a:pt x="2963" y="258"/>
                  </a:cubicBezTo>
                  <a:cubicBezTo>
                    <a:pt x="2935" y="247"/>
                    <a:pt x="2885" y="242"/>
                    <a:pt x="2873" y="230"/>
                  </a:cubicBezTo>
                  <a:cubicBezTo>
                    <a:pt x="2817" y="247"/>
                    <a:pt x="2739" y="258"/>
                    <a:pt x="2705" y="286"/>
                  </a:cubicBezTo>
                  <a:cubicBezTo>
                    <a:pt x="2702" y="287"/>
                    <a:pt x="2700" y="288"/>
                    <a:pt x="2697" y="288"/>
                  </a:cubicBezTo>
                  <a:cubicBezTo>
                    <a:pt x="2689" y="288"/>
                    <a:pt x="2688" y="280"/>
                    <a:pt x="2683" y="276"/>
                  </a:cubicBezTo>
                  <a:lnTo>
                    <a:pt x="2683" y="276"/>
                  </a:lnTo>
                  <a:cubicBezTo>
                    <a:pt x="2650" y="283"/>
                    <a:pt x="2609" y="290"/>
                    <a:pt x="2605" y="303"/>
                  </a:cubicBezTo>
                  <a:cubicBezTo>
                    <a:pt x="2571" y="299"/>
                    <a:pt x="2601" y="288"/>
                    <a:pt x="2591" y="288"/>
                  </a:cubicBezTo>
                  <a:cubicBezTo>
                    <a:pt x="2588" y="288"/>
                    <a:pt x="2580" y="289"/>
                    <a:pt x="2565" y="292"/>
                  </a:cubicBezTo>
                  <a:lnTo>
                    <a:pt x="2577" y="286"/>
                  </a:lnTo>
                  <a:cubicBezTo>
                    <a:pt x="2569" y="286"/>
                    <a:pt x="2561" y="285"/>
                    <a:pt x="2554" y="285"/>
                  </a:cubicBezTo>
                  <a:cubicBezTo>
                    <a:pt x="2461" y="285"/>
                    <a:pt x="2402" y="339"/>
                    <a:pt x="2304" y="339"/>
                  </a:cubicBezTo>
                  <a:cubicBezTo>
                    <a:pt x="2298" y="339"/>
                    <a:pt x="2290" y="339"/>
                    <a:pt x="2283" y="338"/>
                  </a:cubicBezTo>
                  <a:lnTo>
                    <a:pt x="2283" y="338"/>
                  </a:lnTo>
                  <a:cubicBezTo>
                    <a:pt x="2285" y="339"/>
                    <a:pt x="2285" y="340"/>
                    <a:pt x="2285" y="342"/>
                  </a:cubicBezTo>
                  <a:cubicBezTo>
                    <a:pt x="2153" y="342"/>
                    <a:pt x="2010" y="388"/>
                    <a:pt x="1876" y="388"/>
                  </a:cubicBezTo>
                  <a:cubicBezTo>
                    <a:pt x="1869" y="388"/>
                    <a:pt x="1861" y="388"/>
                    <a:pt x="1854" y="387"/>
                  </a:cubicBezTo>
                  <a:cubicBezTo>
                    <a:pt x="1815" y="387"/>
                    <a:pt x="1809" y="398"/>
                    <a:pt x="1787" y="410"/>
                  </a:cubicBezTo>
                  <a:lnTo>
                    <a:pt x="1776" y="398"/>
                  </a:lnTo>
                  <a:lnTo>
                    <a:pt x="1736" y="421"/>
                  </a:lnTo>
                  <a:cubicBezTo>
                    <a:pt x="1726" y="424"/>
                    <a:pt x="1715" y="425"/>
                    <a:pt x="1705" y="425"/>
                  </a:cubicBezTo>
                  <a:cubicBezTo>
                    <a:pt x="1678" y="425"/>
                    <a:pt x="1652" y="418"/>
                    <a:pt x="1623" y="418"/>
                  </a:cubicBezTo>
                  <a:cubicBezTo>
                    <a:pt x="1605" y="418"/>
                    <a:pt x="1585" y="421"/>
                    <a:pt x="1563" y="432"/>
                  </a:cubicBezTo>
                  <a:lnTo>
                    <a:pt x="1574" y="438"/>
                  </a:lnTo>
                  <a:cubicBezTo>
                    <a:pt x="1555" y="441"/>
                    <a:pt x="1522" y="448"/>
                    <a:pt x="1504" y="448"/>
                  </a:cubicBezTo>
                  <a:cubicBezTo>
                    <a:pt x="1495" y="448"/>
                    <a:pt x="1490" y="447"/>
                    <a:pt x="1490" y="443"/>
                  </a:cubicBezTo>
                  <a:cubicBezTo>
                    <a:pt x="1490" y="449"/>
                    <a:pt x="1484" y="454"/>
                    <a:pt x="1473" y="454"/>
                  </a:cubicBezTo>
                  <a:lnTo>
                    <a:pt x="1473" y="443"/>
                  </a:lnTo>
                  <a:lnTo>
                    <a:pt x="1406" y="466"/>
                  </a:lnTo>
                  <a:cubicBezTo>
                    <a:pt x="1402" y="466"/>
                    <a:pt x="1399" y="466"/>
                    <a:pt x="1396" y="466"/>
                  </a:cubicBezTo>
                  <a:cubicBezTo>
                    <a:pt x="1366" y="466"/>
                    <a:pt x="1399" y="443"/>
                    <a:pt x="1354" y="443"/>
                  </a:cubicBezTo>
                  <a:cubicBezTo>
                    <a:pt x="1349" y="443"/>
                    <a:pt x="1344" y="443"/>
                    <a:pt x="1339" y="443"/>
                  </a:cubicBezTo>
                  <a:cubicBezTo>
                    <a:pt x="1311" y="454"/>
                    <a:pt x="1260" y="477"/>
                    <a:pt x="1272" y="482"/>
                  </a:cubicBezTo>
                  <a:cubicBezTo>
                    <a:pt x="1275" y="481"/>
                    <a:pt x="1279" y="480"/>
                    <a:pt x="1282" y="480"/>
                  </a:cubicBezTo>
                  <a:cubicBezTo>
                    <a:pt x="1292" y="480"/>
                    <a:pt x="1301" y="484"/>
                    <a:pt x="1305" y="488"/>
                  </a:cubicBezTo>
                  <a:lnTo>
                    <a:pt x="1277" y="494"/>
                  </a:lnTo>
                  <a:cubicBezTo>
                    <a:pt x="1277" y="505"/>
                    <a:pt x="1277" y="516"/>
                    <a:pt x="1277" y="522"/>
                  </a:cubicBezTo>
                  <a:lnTo>
                    <a:pt x="1266" y="522"/>
                  </a:lnTo>
                  <a:lnTo>
                    <a:pt x="1255" y="538"/>
                  </a:lnTo>
                  <a:lnTo>
                    <a:pt x="1277" y="533"/>
                  </a:lnTo>
                  <a:cubicBezTo>
                    <a:pt x="1283" y="538"/>
                    <a:pt x="1294" y="544"/>
                    <a:pt x="1322" y="550"/>
                  </a:cubicBezTo>
                  <a:lnTo>
                    <a:pt x="1367" y="533"/>
                  </a:lnTo>
                  <a:lnTo>
                    <a:pt x="1378" y="538"/>
                  </a:lnTo>
                  <a:lnTo>
                    <a:pt x="1344" y="544"/>
                  </a:lnTo>
                  <a:cubicBezTo>
                    <a:pt x="1349" y="545"/>
                    <a:pt x="1353" y="546"/>
                    <a:pt x="1356" y="546"/>
                  </a:cubicBezTo>
                  <a:cubicBezTo>
                    <a:pt x="1371" y="546"/>
                    <a:pt x="1380" y="537"/>
                    <a:pt x="1389" y="533"/>
                  </a:cubicBezTo>
                  <a:cubicBezTo>
                    <a:pt x="1395" y="538"/>
                    <a:pt x="1400" y="544"/>
                    <a:pt x="1412" y="544"/>
                  </a:cubicBezTo>
                  <a:lnTo>
                    <a:pt x="1451" y="516"/>
                  </a:lnTo>
                  <a:lnTo>
                    <a:pt x="1451" y="516"/>
                  </a:lnTo>
                  <a:cubicBezTo>
                    <a:pt x="1456" y="522"/>
                    <a:pt x="1434" y="533"/>
                    <a:pt x="1462" y="538"/>
                  </a:cubicBezTo>
                  <a:cubicBezTo>
                    <a:pt x="1484" y="522"/>
                    <a:pt x="1440" y="522"/>
                    <a:pt x="1473" y="510"/>
                  </a:cubicBezTo>
                  <a:lnTo>
                    <a:pt x="1473" y="510"/>
                  </a:lnTo>
                  <a:cubicBezTo>
                    <a:pt x="1489" y="514"/>
                    <a:pt x="1491" y="521"/>
                    <a:pt x="1498" y="521"/>
                  </a:cubicBezTo>
                  <a:cubicBezTo>
                    <a:pt x="1501" y="521"/>
                    <a:pt x="1505" y="519"/>
                    <a:pt x="1512" y="516"/>
                  </a:cubicBezTo>
                  <a:lnTo>
                    <a:pt x="1512" y="516"/>
                  </a:lnTo>
                  <a:cubicBezTo>
                    <a:pt x="1518" y="516"/>
                    <a:pt x="1512" y="522"/>
                    <a:pt x="1507" y="527"/>
                  </a:cubicBezTo>
                  <a:cubicBezTo>
                    <a:pt x="1524" y="516"/>
                    <a:pt x="1563" y="516"/>
                    <a:pt x="1568" y="505"/>
                  </a:cubicBezTo>
                  <a:cubicBezTo>
                    <a:pt x="1571" y="505"/>
                    <a:pt x="1574" y="506"/>
                    <a:pt x="1577" y="506"/>
                  </a:cubicBezTo>
                  <a:cubicBezTo>
                    <a:pt x="1592" y="506"/>
                    <a:pt x="1613" y="500"/>
                    <a:pt x="1626" y="500"/>
                  </a:cubicBezTo>
                  <a:cubicBezTo>
                    <a:pt x="1635" y="500"/>
                    <a:pt x="1641" y="503"/>
                    <a:pt x="1641" y="510"/>
                  </a:cubicBezTo>
                  <a:cubicBezTo>
                    <a:pt x="1647" y="505"/>
                    <a:pt x="1680" y="488"/>
                    <a:pt x="1697" y="488"/>
                  </a:cubicBezTo>
                  <a:lnTo>
                    <a:pt x="1697" y="488"/>
                  </a:lnTo>
                  <a:cubicBezTo>
                    <a:pt x="1687" y="496"/>
                    <a:pt x="1690" y="499"/>
                    <a:pt x="1699" y="499"/>
                  </a:cubicBezTo>
                  <a:cubicBezTo>
                    <a:pt x="1711" y="499"/>
                    <a:pt x="1733" y="494"/>
                    <a:pt x="1749" y="494"/>
                  </a:cubicBezTo>
                  <a:cubicBezTo>
                    <a:pt x="1760" y="494"/>
                    <a:pt x="1768" y="497"/>
                    <a:pt x="1764" y="505"/>
                  </a:cubicBezTo>
                  <a:cubicBezTo>
                    <a:pt x="1791" y="483"/>
                    <a:pt x="1854" y="482"/>
                    <a:pt x="1904" y="468"/>
                  </a:cubicBezTo>
                  <a:lnTo>
                    <a:pt x="1904" y="468"/>
                  </a:lnTo>
                  <a:cubicBezTo>
                    <a:pt x="1901" y="469"/>
                    <a:pt x="1899" y="471"/>
                    <a:pt x="1899" y="471"/>
                  </a:cubicBezTo>
                  <a:cubicBezTo>
                    <a:pt x="1905" y="470"/>
                    <a:pt x="1911" y="469"/>
                    <a:pt x="1916" y="469"/>
                  </a:cubicBezTo>
                  <a:cubicBezTo>
                    <a:pt x="1928" y="469"/>
                    <a:pt x="1937" y="473"/>
                    <a:pt x="1949" y="477"/>
                  </a:cubicBezTo>
                  <a:cubicBezTo>
                    <a:pt x="1949" y="454"/>
                    <a:pt x="1994" y="449"/>
                    <a:pt x="2011" y="432"/>
                  </a:cubicBezTo>
                  <a:lnTo>
                    <a:pt x="2011" y="432"/>
                  </a:lnTo>
                  <a:cubicBezTo>
                    <a:pt x="2050" y="449"/>
                    <a:pt x="1994" y="460"/>
                    <a:pt x="2005" y="471"/>
                  </a:cubicBezTo>
                  <a:cubicBezTo>
                    <a:pt x="2005" y="460"/>
                    <a:pt x="2061" y="449"/>
                    <a:pt x="2050" y="438"/>
                  </a:cubicBezTo>
                  <a:lnTo>
                    <a:pt x="2050" y="438"/>
                  </a:lnTo>
                  <a:cubicBezTo>
                    <a:pt x="2078" y="449"/>
                    <a:pt x="2072" y="443"/>
                    <a:pt x="2089" y="454"/>
                  </a:cubicBezTo>
                  <a:cubicBezTo>
                    <a:pt x="2089" y="432"/>
                    <a:pt x="2112" y="449"/>
                    <a:pt x="2128" y="432"/>
                  </a:cubicBezTo>
                  <a:cubicBezTo>
                    <a:pt x="2155" y="436"/>
                    <a:pt x="2151" y="445"/>
                    <a:pt x="2158" y="445"/>
                  </a:cubicBezTo>
                  <a:cubicBezTo>
                    <a:pt x="2161" y="445"/>
                    <a:pt x="2166" y="443"/>
                    <a:pt x="2179" y="438"/>
                  </a:cubicBezTo>
                  <a:lnTo>
                    <a:pt x="2179" y="438"/>
                  </a:lnTo>
                  <a:cubicBezTo>
                    <a:pt x="2201" y="443"/>
                    <a:pt x="2168" y="454"/>
                    <a:pt x="2168" y="454"/>
                  </a:cubicBezTo>
                  <a:cubicBezTo>
                    <a:pt x="2207" y="454"/>
                    <a:pt x="2184" y="438"/>
                    <a:pt x="2190" y="426"/>
                  </a:cubicBezTo>
                  <a:cubicBezTo>
                    <a:pt x="2199" y="424"/>
                    <a:pt x="2205" y="423"/>
                    <a:pt x="2209" y="423"/>
                  </a:cubicBezTo>
                  <a:cubicBezTo>
                    <a:pt x="2228" y="423"/>
                    <a:pt x="2216" y="439"/>
                    <a:pt x="2229" y="443"/>
                  </a:cubicBezTo>
                  <a:cubicBezTo>
                    <a:pt x="2263" y="432"/>
                    <a:pt x="2280" y="415"/>
                    <a:pt x="2302" y="415"/>
                  </a:cubicBezTo>
                  <a:cubicBezTo>
                    <a:pt x="2308" y="415"/>
                    <a:pt x="2313" y="415"/>
                    <a:pt x="2308" y="421"/>
                  </a:cubicBezTo>
                  <a:cubicBezTo>
                    <a:pt x="2336" y="404"/>
                    <a:pt x="2403" y="410"/>
                    <a:pt x="2437" y="387"/>
                  </a:cubicBezTo>
                  <a:lnTo>
                    <a:pt x="2442" y="387"/>
                  </a:lnTo>
                  <a:cubicBezTo>
                    <a:pt x="2431" y="382"/>
                    <a:pt x="2431" y="370"/>
                    <a:pt x="2431" y="365"/>
                  </a:cubicBezTo>
                  <a:cubicBezTo>
                    <a:pt x="2444" y="365"/>
                    <a:pt x="2456" y="355"/>
                    <a:pt x="2464" y="355"/>
                  </a:cubicBezTo>
                  <a:cubicBezTo>
                    <a:pt x="2467" y="355"/>
                    <a:pt x="2469" y="356"/>
                    <a:pt x="2470" y="359"/>
                  </a:cubicBezTo>
                  <a:cubicBezTo>
                    <a:pt x="2459" y="359"/>
                    <a:pt x="2459" y="365"/>
                    <a:pt x="2459" y="370"/>
                  </a:cubicBezTo>
                  <a:lnTo>
                    <a:pt x="2476" y="365"/>
                  </a:lnTo>
                  <a:lnTo>
                    <a:pt x="2476" y="365"/>
                  </a:lnTo>
                  <a:cubicBezTo>
                    <a:pt x="2493" y="376"/>
                    <a:pt x="2448" y="370"/>
                    <a:pt x="2453" y="382"/>
                  </a:cubicBezTo>
                  <a:cubicBezTo>
                    <a:pt x="2487" y="376"/>
                    <a:pt x="2526" y="354"/>
                    <a:pt x="2560" y="354"/>
                  </a:cubicBezTo>
                  <a:cubicBezTo>
                    <a:pt x="2565" y="370"/>
                    <a:pt x="2493" y="370"/>
                    <a:pt x="2532" y="382"/>
                  </a:cubicBezTo>
                  <a:lnTo>
                    <a:pt x="2487" y="376"/>
                  </a:lnTo>
                  <a:lnTo>
                    <a:pt x="2487" y="376"/>
                  </a:lnTo>
                  <a:cubicBezTo>
                    <a:pt x="2526" y="398"/>
                    <a:pt x="2459" y="382"/>
                    <a:pt x="2493" y="404"/>
                  </a:cubicBezTo>
                  <a:cubicBezTo>
                    <a:pt x="2554" y="398"/>
                    <a:pt x="2560" y="387"/>
                    <a:pt x="2616" y="382"/>
                  </a:cubicBezTo>
                  <a:cubicBezTo>
                    <a:pt x="2627" y="370"/>
                    <a:pt x="2610" y="370"/>
                    <a:pt x="2621" y="359"/>
                  </a:cubicBezTo>
                  <a:cubicBezTo>
                    <a:pt x="2637" y="354"/>
                    <a:pt x="2649" y="352"/>
                    <a:pt x="2659" y="352"/>
                  </a:cubicBezTo>
                  <a:cubicBezTo>
                    <a:pt x="2690" y="352"/>
                    <a:pt x="2700" y="372"/>
                    <a:pt x="2723" y="372"/>
                  </a:cubicBezTo>
                  <a:cubicBezTo>
                    <a:pt x="2731" y="372"/>
                    <a:pt x="2739" y="370"/>
                    <a:pt x="2750" y="365"/>
                  </a:cubicBezTo>
                  <a:cubicBezTo>
                    <a:pt x="2761" y="348"/>
                    <a:pt x="2767" y="331"/>
                    <a:pt x="2812" y="331"/>
                  </a:cubicBezTo>
                  <a:lnTo>
                    <a:pt x="2801" y="354"/>
                  </a:lnTo>
                  <a:cubicBezTo>
                    <a:pt x="2857" y="348"/>
                    <a:pt x="2829" y="326"/>
                    <a:pt x="2890" y="326"/>
                  </a:cubicBezTo>
                  <a:cubicBezTo>
                    <a:pt x="2879" y="337"/>
                    <a:pt x="2845" y="342"/>
                    <a:pt x="2851" y="342"/>
                  </a:cubicBezTo>
                  <a:cubicBezTo>
                    <a:pt x="2856" y="343"/>
                    <a:pt x="2860" y="343"/>
                    <a:pt x="2864" y="343"/>
                  </a:cubicBezTo>
                  <a:cubicBezTo>
                    <a:pt x="2893" y="343"/>
                    <a:pt x="2882" y="326"/>
                    <a:pt x="2907" y="326"/>
                  </a:cubicBezTo>
                  <a:lnTo>
                    <a:pt x="2918" y="337"/>
                  </a:lnTo>
                  <a:cubicBezTo>
                    <a:pt x="2974" y="326"/>
                    <a:pt x="3041" y="309"/>
                    <a:pt x="3103" y="298"/>
                  </a:cubicBezTo>
                  <a:lnTo>
                    <a:pt x="3103" y="298"/>
                  </a:lnTo>
                  <a:cubicBezTo>
                    <a:pt x="3103" y="303"/>
                    <a:pt x="3092" y="309"/>
                    <a:pt x="3109" y="309"/>
                  </a:cubicBezTo>
                  <a:cubicBezTo>
                    <a:pt x="3193" y="292"/>
                    <a:pt x="3288" y="286"/>
                    <a:pt x="3366" y="286"/>
                  </a:cubicBezTo>
                  <a:lnTo>
                    <a:pt x="3394" y="270"/>
                  </a:lnTo>
                  <a:cubicBezTo>
                    <a:pt x="3405" y="270"/>
                    <a:pt x="3411" y="275"/>
                    <a:pt x="3405" y="275"/>
                  </a:cubicBezTo>
                  <a:cubicBezTo>
                    <a:pt x="3411" y="276"/>
                    <a:pt x="3414" y="277"/>
                    <a:pt x="3416" y="277"/>
                  </a:cubicBezTo>
                  <a:cubicBezTo>
                    <a:pt x="3424" y="277"/>
                    <a:pt x="3408" y="269"/>
                    <a:pt x="3417" y="264"/>
                  </a:cubicBezTo>
                  <a:cubicBezTo>
                    <a:pt x="3422" y="262"/>
                    <a:pt x="3426" y="262"/>
                    <a:pt x="3430" y="262"/>
                  </a:cubicBezTo>
                  <a:cubicBezTo>
                    <a:pt x="3438" y="262"/>
                    <a:pt x="3441" y="266"/>
                    <a:pt x="3433" y="270"/>
                  </a:cubicBezTo>
                  <a:cubicBezTo>
                    <a:pt x="3479" y="254"/>
                    <a:pt x="3567" y="230"/>
                    <a:pt x="3629" y="230"/>
                  </a:cubicBezTo>
                  <a:cubicBezTo>
                    <a:pt x="3635" y="230"/>
                    <a:pt x="3641" y="230"/>
                    <a:pt x="3646" y="230"/>
                  </a:cubicBezTo>
                  <a:lnTo>
                    <a:pt x="3635" y="236"/>
                  </a:lnTo>
                  <a:cubicBezTo>
                    <a:pt x="3676" y="236"/>
                    <a:pt x="3680" y="207"/>
                    <a:pt x="3715" y="207"/>
                  </a:cubicBezTo>
                  <a:cubicBezTo>
                    <a:pt x="3718" y="207"/>
                    <a:pt x="3721" y="208"/>
                    <a:pt x="3725" y="208"/>
                  </a:cubicBezTo>
                  <a:lnTo>
                    <a:pt x="3719" y="214"/>
                  </a:lnTo>
                  <a:cubicBezTo>
                    <a:pt x="3803" y="209"/>
                    <a:pt x="3892" y="189"/>
                    <a:pt x="3964" y="189"/>
                  </a:cubicBezTo>
                  <a:cubicBezTo>
                    <a:pt x="3978" y="189"/>
                    <a:pt x="3992" y="189"/>
                    <a:pt x="4005" y="191"/>
                  </a:cubicBezTo>
                  <a:cubicBezTo>
                    <a:pt x="4016" y="169"/>
                    <a:pt x="4100" y="186"/>
                    <a:pt x="4105" y="158"/>
                  </a:cubicBezTo>
                  <a:cubicBezTo>
                    <a:pt x="4122" y="163"/>
                    <a:pt x="4133" y="163"/>
                    <a:pt x="4139" y="163"/>
                  </a:cubicBezTo>
                  <a:cubicBezTo>
                    <a:pt x="4145" y="163"/>
                    <a:pt x="4150" y="169"/>
                    <a:pt x="4156" y="169"/>
                  </a:cubicBezTo>
                  <a:cubicBezTo>
                    <a:pt x="4153" y="172"/>
                    <a:pt x="4156" y="172"/>
                    <a:pt x="4158" y="172"/>
                  </a:cubicBezTo>
                  <a:cubicBezTo>
                    <a:pt x="4160" y="172"/>
                    <a:pt x="4161" y="172"/>
                    <a:pt x="4156" y="174"/>
                  </a:cubicBezTo>
                  <a:cubicBezTo>
                    <a:pt x="4154" y="176"/>
                    <a:pt x="4152" y="176"/>
                    <a:pt x="4151" y="177"/>
                  </a:cubicBezTo>
                  <a:lnTo>
                    <a:pt x="4151" y="177"/>
                  </a:lnTo>
                  <a:cubicBezTo>
                    <a:pt x="4151" y="176"/>
                    <a:pt x="4151" y="176"/>
                    <a:pt x="4151" y="176"/>
                  </a:cubicBezTo>
                  <a:lnTo>
                    <a:pt x="4151" y="176"/>
                  </a:lnTo>
                  <a:cubicBezTo>
                    <a:pt x="4151" y="176"/>
                    <a:pt x="4150" y="176"/>
                    <a:pt x="4149" y="177"/>
                  </a:cubicBezTo>
                  <a:lnTo>
                    <a:pt x="4149" y="177"/>
                  </a:lnTo>
                  <a:cubicBezTo>
                    <a:pt x="4150" y="177"/>
                    <a:pt x="4150" y="177"/>
                    <a:pt x="4151" y="177"/>
                  </a:cubicBezTo>
                  <a:lnTo>
                    <a:pt x="4151" y="177"/>
                  </a:lnTo>
                  <a:cubicBezTo>
                    <a:pt x="4149" y="179"/>
                    <a:pt x="4141" y="186"/>
                    <a:pt x="4145" y="186"/>
                  </a:cubicBezTo>
                  <a:cubicBezTo>
                    <a:pt x="4145" y="186"/>
                    <a:pt x="4139" y="191"/>
                    <a:pt x="4139" y="191"/>
                  </a:cubicBezTo>
                  <a:cubicBezTo>
                    <a:pt x="4139" y="191"/>
                    <a:pt x="4150" y="186"/>
                    <a:pt x="4156" y="180"/>
                  </a:cubicBezTo>
                  <a:cubicBezTo>
                    <a:pt x="4156" y="180"/>
                    <a:pt x="4156" y="186"/>
                    <a:pt x="4161" y="186"/>
                  </a:cubicBezTo>
                  <a:cubicBezTo>
                    <a:pt x="4156" y="191"/>
                    <a:pt x="4156" y="197"/>
                    <a:pt x="4150" y="202"/>
                  </a:cubicBezTo>
                  <a:cubicBezTo>
                    <a:pt x="4156" y="200"/>
                    <a:pt x="4159" y="198"/>
                    <a:pt x="4161" y="198"/>
                  </a:cubicBezTo>
                  <a:cubicBezTo>
                    <a:pt x="4163" y="198"/>
                    <a:pt x="4164" y="200"/>
                    <a:pt x="4167" y="202"/>
                  </a:cubicBezTo>
                  <a:cubicBezTo>
                    <a:pt x="4156" y="202"/>
                    <a:pt x="4156" y="208"/>
                    <a:pt x="4150" y="208"/>
                  </a:cubicBezTo>
                  <a:lnTo>
                    <a:pt x="4161" y="208"/>
                  </a:lnTo>
                  <a:lnTo>
                    <a:pt x="4150" y="214"/>
                  </a:lnTo>
                  <a:cubicBezTo>
                    <a:pt x="4150" y="214"/>
                    <a:pt x="4153" y="212"/>
                    <a:pt x="4155" y="212"/>
                  </a:cubicBezTo>
                  <a:cubicBezTo>
                    <a:pt x="4157" y="212"/>
                    <a:pt x="4159" y="214"/>
                    <a:pt x="4156" y="219"/>
                  </a:cubicBezTo>
                  <a:cubicBezTo>
                    <a:pt x="4167" y="214"/>
                    <a:pt x="4184" y="197"/>
                    <a:pt x="4195" y="197"/>
                  </a:cubicBezTo>
                  <a:lnTo>
                    <a:pt x="4195" y="197"/>
                  </a:lnTo>
                  <a:cubicBezTo>
                    <a:pt x="4189" y="202"/>
                    <a:pt x="4178" y="208"/>
                    <a:pt x="4178" y="208"/>
                  </a:cubicBezTo>
                  <a:cubicBezTo>
                    <a:pt x="4178" y="208"/>
                    <a:pt x="4178" y="208"/>
                    <a:pt x="4178" y="208"/>
                  </a:cubicBezTo>
                  <a:lnTo>
                    <a:pt x="4178" y="208"/>
                  </a:lnTo>
                  <a:cubicBezTo>
                    <a:pt x="4178" y="208"/>
                    <a:pt x="4167" y="214"/>
                    <a:pt x="4173" y="214"/>
                  </a:cubicBezTo>
                  <a:lnTo>
                    <a:pt x="4173" y="214"/>
                  </a:lnTo>
                  <a:cubicBezTo>
                    <a:pt x="4171" y="215"/>
                    <a:pt x="4170" y="216"/>
                    <a:pt x="4167" y="219"/>
                  </a:cubicBezTo>
                  <a:cubicBezTo>
                    <a:pt x="4167" y="219"/>
                    <a:pt x="4167" y="214"/>
                    <a:pt x="4167" y="214"/>
                  </a:cubicBezTo>
                  <a:cubicBezTo>
                    <a:pt x="4167" y="219"/>
                    <a:pt x="4161" y="219"/>
                    <a:pt x="4156" y="225"/>
                  </a:cubicBezTo>
                  <a:cubicBezTo>
                    <a:pt x="4157" y="225"/>
                    <a:pt x="4159" y="224"/>
                    <a:pt x="4160" y="224"/>
                  </a:cubicBezTo>
                  <a:lnTo>
                    <a:pt x="4160" y="224"/>
                  </a:lnTo>
                  <a:cubicBezTo>
                    <a:pt x="4158" y="226"/>
                    <a:pt x="4156" y="228"/>
                    <a:pt x="4156" y="230"/>
                  </a:cubicBezTo>
                  <a:cubicBezTo>
                    <a:pt x="4159" y="228"/>
                    <a:pt x="4159" y="228"/>
                    <a:pt x="4159" y="228"/>
                  </a:cubicBezTo>
                  <a:cubicBezTo>
                    <a:pt x="4160" y="228"/>
                    <a:pt x="4161" y="228"/>
                    <a:pt x="4167" y="225"/>
                  </a:cubicBezTo>
                  <a:lnTo>
                    <a:pt x="4167" y="225"/>
                  </a:lnTo>
                  <a:cubicBezTo>
                    <a:pt x="4167" y="225"/>
                    <a:pt x="4161" y="230"/>
                    <a:pt x="4161" y="230"/>
                  </a:cubicBezTo>
                  <a:cubicBezTo>
                    <a:pt x="4165" y="230"/>
                    <a:pt x="4164" y="233"/>
                    <a:pt x="4168" y="233"/>
                  </a:cubicBezTo>
                  <a:cubicBezTo>
                    <a:pt x="4170" y="233"/>
                    <a:pt x="4173" y="232"/>
                    <a:pt x="4178" y="230"/>
                  </a:cubicBezTo>
                  <a:lnTo>
                    <a:pt x="4178" y="225"/>
                  </a:lnTo>
                  <a:lnTo>
                    <a:pt x="4178" y="225"/>
                  </a:lnTo>
                  <a:cubicBezTo>
                    <a:pt x="4189" y="225"/>
                    <a:pt x="4173" y="242"/>
                    <a:pt x="4184" y="242"/>
                  </a:cubicBezTo>
                  <a:lnTo>
                    <a:pt x="4178" y="242"/>
                  </a:lnTo>
                  <a:cubicBezTo>
                    <a:pt x="4184" y="242"/>
                    <a:pt x="4184" y="247"/>
                    <a:pt x="4195" y="247"/>
                  </a:cubicBezTo>
                  <a:cubicBezTo>
                    <a:pt x="4195" y="247"/>
                    <a:pt x="4184" y="253"/>
                    <a:pt x="4178" y="253"/>
                  </a:cubicBezTo>
                  <a:cubicBezTo>
                    <a:pt x="4184" y="253"/>
                    <a:pt x="4189" y="253"/>
                    <a:pt x="4184" y="258"/>
                  </a:cubicBezTo>
                  <a:lnTo>
                    <a:pt x="4178" y="258"/>
                  </a:lnTo>
                  <a:cubicBezTo>
                    <a:pt x="4173" y="264"/>
                    <a:pt x="4167" y="264"/>
                    <a:pt x="4178" y="264"/>
                  </a:cubicBezTo>
                  <a:cubicBezTo>
                    <a:pt x="4178" y="264"/>
                    <a:pt x="4178" y="270"/>
                    <a:pt x="4178" y="270"/>
                  </a:cubicBezTo>
                  <a:lnTo>
                    <a:pt x="4167" y="275"/>
                  </a:lnTo>
                  <a:cubicBezTo>
                    <a:pt x="4156" y="281"/>
                    <a:pt x="4173" y="281"/>
                    <a:pt x="4178" y="281"/>
                  </a:cubicBezTo>
                  <a:lnTo>
                    <a:pt x="4189" y="281"/>
                  </a:lnTo>
                  <a:cubicBezTo>
                    <a:pt x="4189" y="281"/>
                    <a:pt x="4184" y="281"/>
                    <a:pt x="4184" y="286"/>
                  </a:cubicBezTo>
                  <a:lnTo>
                    <a:pt x="4178" y="286"/>
                  </a:lnTo>
                  <a:cubicBezTo>
                    <a:pt x="4173" y="292"/>
                    <a:pt x="4173" y="292"/>
                    <a:pt x="4167" y="292"/>
                  </a:cubicBezTo>
                  <a:cubicBezTo>
                    <a:pt x="4167" y="292"/>
                    <a:pt x="4167" y="292"/>
                    <a:pt x="4167" y="286"/>
                  </a:cubicBezTo>
                  <a:cubicBezTo>
                    <a:pt x="4167" y="303"/>
                    <a:pt x="4161" y="298"/>
                    <a:pt x="4161" y="303"/>
                  </a:cubicBezTo>
                  <a:cubicBezTo>
                    <a:pt x="4161" y="299"/>
                    <a:pt x="4161" y="295"/>
                    <a:pt x="4161" y="292"/>
                  </a:cubicBezTo>
                  <a:lnTo>
                    <a:pt x="4156" y="281"/>
                  </a:lnTo>
                  <a:cubicBezTo>
                    <a:pt x="4156" y="281"/>
                    <a:pt x="4156" y="290"/>
                    <a:pt x="4154" y="290"/>
                  </a:cubicBezTo>
                  <a:cubicBezTo>
                    <a:pt x="4153" y="290"/>
                    <a:pt x="4152" y="289"/>
                    <a:pt x="4150" y="286"/>
                  </a:cubicBezTo>
                  <a:lnTo>
                    <a:pt x="4150" y="286"/>
                  </a:lnTo>
                  <a:cubicBezTo>
                    <a:pt x="4150" y="292"/>
                    <a:pt x="4151" y="297"/>
                    <a:pt x="4152" y="302"/>
                  </a:cubicBezTo>
                  <a:lnTo>
                    <a:pt x="4152" y="302"/>
                  </a:lnTo>
                  <a:cubicBezTo>
                    <a:pt x="4151" y="302"/>
                    <a:pt x="4151" y="302"/>
                    <a:pt x="4151" y="302"/>
                  </a:cubicBezTo>
                  <a:lnTo>
                    <a:pt x="4151" y="302"/>
                  </a:lnTo>
                  <a:cubicBezTo>
                    <a:pt x="4151" y="302"/>
                    <a:pt x="4150" y="302"/>
                    <a:pt x="4150" y="303"/>
                  </a:cubicBezTo>
                  <a:cubicBezTo>
                    <a:pt x="4150" y="302"/>
                    <a:pt x="4150" y="300"/>
                    <a:pt x="4150" y="298"/>
                  </a:cubicBezTo>
                  <a:cubicBezTo>
                    <a:pt x="4150" y="298"/>
                    <a:pt x="4145" y="292"/>
                    <a:pt x="4145" y="281"/>
                  </a:cubicBezTo>
                  <a:cubicBezTo>
                    <a:pt x="4145" y="286"/>
                    <a:pt x="4139" y="281"/>
                    <a:pt x="4145" y="298"/>
                  </a:cubicBezTo>
                  <a:cubicBezTo>
                    <a:pt x="4139" y="298"/>
                    <a:pt x="4139" y="286"/>
                    <a:pt x="4139" y="286"/>
                  </a:cubicBezTo>
                  <a:cubicBezTo>
                    <a:pt x="4139" y="292"/>
                    <a:pt x="4133" y="286"/>
                    <a:pt x="4139" y="303"/>
                  </a:cubicBezTo>
                  <a:cubicBezTo>
                    <a:pt x="4139" y="308"/>
                    <a:pt x="4138" y="310"/>
                    <a:pt x="4137" y="310"/>
                  </a:cubicBezTo>
                  <a:cubicBezTo>
                    <a:pt x="4134" y="310"/>
                    <a:pt x="4130" y="302"/>
                    <a:pt x="4128" y="302"/>
                  </a:cubicBezTo>
                  <a:cubicBezTo>
                    <a:pt x="4128" y="302"/>
                    <a:pt x="4128" y="303"/>
                    <a:pt x="4128" y="303"/>
                  </a:cubicBezTo>
                  <a:lnTo>
                    <a:pt x="4128" y="298"/>
                  </a:lnTo>
                  <a:cubicBezTo>
                    <a:pt x="4122" y="303"/>
                    <a:pt x="4122" y="303"/>
                    <a:pt x="4122" y="314"/>
                  </a:cubicBezTo>
                  <a:cubicBezTo>
                    <a:pt x="4122" y="314"/>
                    <a:pt x="4117" y="303"/>
                    <a:pt x="4117" y="298"/>
                  </a:cubicBezTo>
                  <a:cubicBezTo>
                    <a:pt x="4117" y="301"/>
                    <a:pt x="4117" y="304"/>
                    <a:pt x="4116" y="304"/>
                  </a:cubicBezTo>
                  <a:cubicBezTo>
                    <a:pt x="4115" y="304"/>
                    <a:pt x="4113" y="302"/>
                    <a:pt x="4111" y="298"/>
                  </a:cubicBezTo>
                  <a:cubicBezTo>
                    <a:pt x="4107" y="289"/>
                    <a:pt x="4106" y="284"/>
                    <a:pt x="4106" y="284"/>
                  </a:cubicBezTo>
                  <a:cubicBezTo>
                    <a:pt x="4105" y="284"/>
                    <a:pt x="4105" y="285"/>
                    <a:pt x="4105" y="286"/>
                  </a:cubicBezTo>
                  <a:lnTo>
                    <a:pt x="4105" y="292"/>
                  </a:lnTo>
                  <a:lnTo>
                    <a:pt x="4100" y="281"/>
                  </a:lnTo>
                  <a:cubicBezTo>
                    <a:pt x="4099" y="276"/>
                    <a:pt x="4098" y="275"/>
                    <a:pt x="4098" y="275"/>
                  </a:cubicBezTo>
                  <a:cubicBezTo>
                    <a:pt x="4096" y="275"/>
                    <a:pt x="4097" y="290"/>
                    <a:pt x="4094" y="290"/>
                  </a:cubicBezTo>
                  <a:cubicBezTo>
                    <a:pt x="4093" y="290"/>
                    <a:pt x="4093" y="289"/>
                    <a:pt x="4091" y="287"/>
                  </a:cubicBezTo>
                  <a:lnTo>
                    <a:pt x="4091" y="287"/>
                  </a:lnTo>
                  <a:cubicBezTo>
                    <a:pt x="4090" y="281"/>
                    <a:pt x="4089" y="275"/>
                    <a:pt x="4089" y="275"/>
                  </a:cubicBezTo>
                  <a:cubicBezTo>
                    <a:pt x="4088" y="275"/>
                    <a:pt x="4088" y="274"/>
                    <a:pt x="4087" y="274"/>
                  </a:cubicBezTo>
                  <a:cubicBezTo>
                    <a:pt x="4084" y="274"/>
                    <a:pt x="4087" y="293"/>
                    <a:pt x="4084" y="293"/>
                  </a:cubicBezTo>
                  <a:cubicBezTo>
                    <a:pt x="4084" y="293"/>
                    <a:pt x="4084" y="293"/>
                    <a:pt x="4083" y="292"/>
                  </a:cubicBezTo>
                  <a:lnTo>
                    <a:pt x="4083" y="292"/>
                  </a:lnTo>
                  <a:cubicBezTo>
                    <a:pt x="4083" y="298"/>
                    <a:pt x="4089" y="314"/>
                    <a:pt x="4083" y="320"/>
                  </a:cubicBezTo>
                  <a:cubicBezTo>
                    <a:pt x="4083" y="320"/>
                    <a:pt x="4077" y="298"/>
                    <a:pt x="4077" y="292"/>
                  </a:cubicBezTo>
                  <a:cubicBezTo>
                    <a:pt x="4083" y="292"/>
                    <a:pt x="4083" y="292"/>
                    <a:pt x="4083" y="298"/>
                  </a:cubicBezTo>
                  <a:cubicBezTo>
                    <a:pt x="4083" y="292"/>
                    <a:pt x="4083" y="292"/>
                    <a:pt x="4083" y="292"/>
                  </a:cubicBezTo>
                  <a:cubicBezTo>
                    <a:pt x="4077" y="286"/>
                    <a:pt x="4077" y="286"/>
                    <a:pt x="4077" y="275"/>
                  </a:cubicBezTo>
                  <a:cubicBezTo>
                    <a:pt x="4077" y="281"/>
                    <a:pt x="4077" y="286"/>
                    <a:pt x="4077" y="286"/>
                  </a:cubicBezTo>
                  <a:cubicBezTo>
                    <a:pt x="4076" y="285"/>
                    <a:pt x="4075" y="285"/>
                    <a:pt x="4075" y="285"/>
                  </a:cubicBezTo>
                  <a:cubicBezTo>
                    <a:pt x="4073" y="285"/>
                    <a:pt x="4072" y="288"/>
                    <a:pt x="4072" y="288"/>
                  </a:cubicBezTo>
                  <a:cubicBezTo>
                    <a:pt x="4072" y="288"/>
                    <a:pt x="4072" y="288"/>
                    <a:pt x="4072" y="286"/>
                  </a:cubicBezTo>
                  <a:cubicBezTo>
                    <a:pt x="4072" y="286"/>
                    <a:pt x="4072" y="292"/>
                    <a:pt x="4072" y="292"/>
                  </a:cubicBezTo>
                  <a:cubicBezTo>
                    <a:pt x="4071" y="291"/>
                    <a:pt x="4071" y="291"/>
                    <a:pt x="4070" y="291"/>
                  </a:cubicBezTo>
                  <a:lnTo>
                    <a:pt x="4070" y="291"/>
                  </a:lnTo>
                  <a:cubicBezTo>
                    <a:pt x="4068" y="291"/>
                    <a:pt x="4071" y="304"/>
                    <a:pt x="4066" y="309"/>
                  </a:cubicBezTo>
                  <a:cubicBezTo>
                    <a:pt x="4066" y="302"/>
                    <a:pt x="4066" y="295"/>
                    <a:pt x="4066" y="292"/>
                  </a:cubicBezTo>
                  <a:cubicBezTo>
                    <a:pt x="4061" y="286"/>
                    <a:pt x="4061" y="281"/>
                    <a:pt x="4061" y="275"/>
                  </a:cubicBezTo>
                  <a:cubicBezTo>
                    <a:pt x="4061" y="278"/>
                    <a:pt x="4060" y="279"/>
                    <a:pt x="4060" y="279"/>
                  </a:cubicBezTo>
                  <a:cubicBezTo>
                    <a:pt x="4058" y="279"/>
                    <a:pt x="4055" y="270"/>
                    <a:pt x="4055" y="270"/>
                  </a:cubicBezTo>
                  <a:cubicBezTo>
                    <a:pt x="4055" y="275"/>
                    <a:pt x="4055" y="286"/>
                    <a:pt x="4055" y="298"/>
                  </a:cubicBezTo>
                  <a:cubicBezTo>
                    <a:pt x="4055" y="296"/>
                    <a:pt x="4055" y="296"/>
                    <a:pt x="4055" y="296"/>
                  </a:cubicBezTo>
                  <a:cubicBezTo>
                    <a:pt x="4055" y="296"/>
                    <a:pt x="4055" y="297"/>
                    <a:pt x="4054" y="297"/>
                  </a:cubicBezTo>
                  <a:cubicBezTo>
                    <a:pt x="4053" y="297"/>
                    <a:pt x="4052" y="296"/>
                    <a:pt x="4049" y="292"/>
                  </a:cubicBezTo>
                  <a:lnTo>
                    <a:pt x="4049" y="292"/>
                  </a:lnTo>
                  <a:cubicBezTo>
                    <a:pt x="4050" y="293"/>
                    <a:pt x="4051" y="293"/>
                    <a:pt x="4051" y="293"/>
                  </a:cubicBezTo>
                  <a:cubicBezTo>
                    <a:pt x="4054" y="293"/>
                    <a:pt x="4049" y="275"/>
                    <a:pt x="4049" y="275"/>
                  </a:cubicBezTo>
                  <a:cubicBezTo>
                    <a:pt x="4049" y="270"/>
                    <a:pt x="4049" y="270"/>
                    <a:pt x="4049" y="270"/>
                  </a:cubicBezTo>
                  <a:cubicBezTo>
                    <a:pt x="4049" y="268"/>
                    <a:pt x="4048" y="267"/>
                    <a:pt x="4048" y="267"/>
                  </a:cubicBezTo>
                  <a:lnTo>
                    <a:pt x="4048" y="267"/>
                  </a:lnTo>
                  <a:cubicBezTo>
                    <a:pt x="4046" y="267"/>
                    <a:pt x="4049" y="286"/>
                    <a:pt x="4049" y="286"/>
                  </a:cubicBezTo>
                  <a:cubicBezTo>
                    <a:pt x="4045" y="278"/>
                    <a:pt x="4044" y="273"/>
                    <a:pt x="4044" y="273"/>
                  </a:cubicBezTo>
                  <a:cubicBezTo>
                    <a:pt x="4044" y="273"/>
                    <a:pt x="4044" y="274"/>
                    <a:pt x="4044" y="275"/>
                  </a:cubicBezTo>
                  <a:cubicBezTo>
                    <a:pt x="4044" y="275"/>
                    <a:pt x="4044" y="286"/>
                    <a:pt x="4044" y="292"/>
                  </a:cubicBezTo>
                  <a:cubicBezTo>
                    <a:pt x="4044" y="294"/>
                    <a:pt x="4044" y="298"/>
                    <a:pt x="4044" y="298"/>
                  </a:cubicBezTo>
                  <a:cubicBezTo>
                    <a:pt x="4044" y="300"/>
                    <a:pt x="4044" y="302"/>
                    <a:pt x="4044" y="303"/>
                  </a:cubicBezTo>
                  <a:cubicBezTo>
                    <a:pt x="4044" y="307"/>
                    <a:pt x="4044" y="308"/>
                    <a:pt x="4043" y="308"/>
                  </a:cubicBezTo>
                  <a:cubicBezTo>
                    <a:pt x="4042" y="308"/>
                    <a:pt x="4040" y="295"/>
                    <a:pt x="4039" y="295"/>
                  </a:cubicBezTo>
                  <a:cubicBezTo>
                    <a:pt x="4038" y="295"/>
                    <a:pt x="4038" y="296"/>
                    <a:pt x="4038" y="298"/>
                  </a:cubicBezTo>
                  <a:cubicBezTo>
                    <a:pt x="4033" y="292"/>
                    <a:pt x="4033" y="281"/>
                    <a:pt x="4033" y="281"/>
                  </a:cubicBezTo>
                  <a:cubicBezTo>
                    <a:pt x="4033" y="283"/>
                    <a:pt x="4032" y="284"/>
                    <a:pt x="4032" y="284"/>
                  </a:cubicBezTo>
                  <a:cubicBezTo>
                    <a:pt x="4031" y="284"/>
                    <a:pt x="4028" y="274"/>
                    <a:pt x="4027" y="274"/>
                  </a:cubicBezTo>
                  <a:cubicBezTo>
                    <a:pt x="4027" y="274"/>
                    <a:pt x="4027" y="275"/>
                    <a:pt x="4027" y="275"/>
                  </a:cubicBezTo>
                  <a:cubicBezTo>
                    <a:pt x="4027" y="281"/>
                    <a:pt x="4027" y="284"/>
                    <a:pt x="4027" y="286"/>
                  </a:cubicBezTo>
                  <a:cubicBezTo>
                    <a:pt x="4026" y="284"/>
                    <a:pt x="4025" y="284"/>
                    <a:pt x="4025" y="284"/>
                  </a:cubicBezTo>
                  <a:cubicBezTo>
                    <a:pt x="4022" y="284"/>
                    <a:pt x="4021" y="295"/>
                    <a:pt x="4019" y="298"/>
                  </a:cubicBezTo>
                  <a:lnTo>
                    <a:pt x="4021" y="298"/>
                  </a:lnTo>
                  <a:cubicBezTo>
                    <a:pt x="4021" y="309"/>
                    <a:pt x="4016" y="303"/>
                    <a:pt x="4016" y="309"/>
                  </a:cubicBezTo>
                  <a:cubicBezTo>
                    <a:pt x="4016" y="298"/>
                    <a:pt x="4016" y="292"/>
                    <a:pt x="4010" y="286"/>
                  </a:cubicBezTo>
                  <a:lnTo>
                    <a:pt x="4010" y="286"/>
                  </a:lnTo>
                  <a:cubicBezTo>
                    <a:pt x="4016" y="298"/>
                    <a:pt x="4010" y="286"/>
                    <a:pt x="4010" y="309"/>
                  </a:cubicBezTo>
                  <a:lnTo>
                    <a:pt x="4010" y="292"/>
                  </a:lnTo>
                  <a:cubicBezTo>
                    <a:pt x="4005" y="292"/>
                    <a:pt x="4010" y="320"/>
                    <a:pt x="4005" y="320"/>
                  </a:cubicBezTo>
                  <a:cubicBezTo>
                    <a:pt x="4005" y="309"/>
                    <a:pt x="3999" y="303"/>
                    <a:pt x="4005" y="292"/>
                  </a:cubicBezTo>
                  <a:lnTo>
                    <a:pt x="4005" y="292"/>
                  </a:lnTo>
                  <a:cubicBezTo>
                    <a:pt x="4002" y="295"/>
                    <a:pt x="4000" y="295"/>
                    <a:pt x="4000" y="295"/>
                  </a:cubicBezTo>
                  <a:cubicBezTo>
                    <a:pt x="3999" y="295"/>
                    <a:pt x="3999" y="295"/>
                    <a:pt x="3999" y="298"/>
                  </a:cubicBezTo>
                  <a:cubicBezTo>
                    <a:pt x="3999" y="300"/>
                    <a:pt x="3999" y="306"/>
                    <a:pt x="3999" y="306"/>
                  </a:cubicBezTo>
                  <a:cubicBezTo>
                    <a:pt x="3999" y="311"/>
                    <a:pt x="3999" y="316"/>
                    <a:pt x="3999" y="316"/>
                  </a:cubicBezTo>
                  <a:cubicBezTo>
                    <a:pt x="3999" y="318"/>
                    <a:pt x="3999" y="323"/>
                    <a:pt x="3999" y="331"/>
                  </a:cubicBezTo>
                  <a:cubicBezTo>
                    <a:pt x="3997" y="320"/>
                    <a:pt x="3994" y="318"/>
                    <a:pt x="3992" y="318"/>
                  </a:cubicBezTo>
                  <a:cubicBezTo>
                    <a:pt x="3991" y="318"/>
                    <a:pt x="3990" y="318"/>
                    <a:pt x="3988" y="318"/>
                  </a:cubicBezTo>
                  <a:cubicBezTo>
                    <a:pt x="3986" y="318"/>
                    <a:pt x="3984" y="317"/>
                    <a:pt x="3982" y="309"/>
                  </a:cubicBezTo>
                  <a:cubicBezTo>
                    <a:pt x="3982" y="309"/>
                    <a:pt x="3977" y="314"/>
                    <a:pt x="3977" y="314"/>
                  </a:cubicBezTo>
                  <a:cubicBezTo>
                    <a:pt x="3976" y="313"/>
                    <a:pt x="3975" y="312"/>
                    <a:pt x="3975" y="312"/>
                  </a:cubicBezTo>
                  <a:lnTo>
                    <a:pt x="3975" y="312"/>
                  </a:lnTo>
                  <a:cubicBezTo>
                    <a:pt x="3973" y="312"/>
                    <a:pt x="3975" y="322"/>
                    <a:pt x="3976" y="328"/>
                  </a:cubicBezTo>
                  <a:lnTo>
                    <a:pt x="3976" y="328"/>
                  </a:lnTo>
                  <a:cubicBezTo>
                    <a:pt x="3972" y="315"/>
                    <a:pt x="3976" y="320"/>
                    <a:pt x="3971" y="314"/>
                  </a:cubicBezTo>
                  <a:cubicBezTo>
                    <a:pt x="3971" y="305"/>
                    <a:pt x="3971" y="303"/>
                    <a:pt x="3971" y="303"/>
                  </a:cubicBezTo>
                  <a:cubicBezTo>
                    <a:pt x="3971" y="303"/>
                    <a:pt x="3970" y="308"/>
                    <a:pt x="3968" y="308"/>
                  </a:cubicBezTo>
                  <a:cubicBezTo>
                    <a:pt x="3968" y="308"/>
                    <a:pt x="3967" y="307"/>
                    <a:pt x="3965" y="303"/>
                  </a:cubicBezTo>
                  <a:cubicBezTo>
                    <a:pt x="3964" y="301"/>
                    <a:pt x="3964" y="300"/>
                    <a:pt x="3963" y="300"/>
                  </a:cubicBezTo>
                  <a:lnTo>
                    <a:pt x="3963" y="300"/>
                  </a:lnTo>
                  <a:cubicBezTo>
                    <a:pt x="3962" y="300"/>
                    <a:pt x="3964" y="314"/>
                    <a:pt x="3960" y="314"/>
                  </a:cubicBezTo>
                  <a:cubicBezTo>
                    <a:pt x="3960" y="314"/>
                    <a:pt x="3960" y="309"/>
                    <a:pt x="3960" y="309"/>
                  </a:cubicBezTo>
                  <a:cubicBezTo>
                    <a:pt x="3960" y="320"/>
                    <a:pt x="3954" y="326"/>
                    <a:pt x="3954" y="331"/>
                  </a:cubicBezTo>
                  <a:cubicBezTo>
                    <a:pt x="3954" y="333"/>
                    <a:pt x="3954" y="335"/>
                    <a:pt x="3954" y="337"/>
                  </a:cubicBezTo>
                  <a:cubicBezTo>
                    <a:pt x="3954" y="331"/>
                    <a:pt x="3949" y="326"/>
                    <a:pt x="3949" y="314"/>
                  </a:cubicBezTo>
                  <a:cubicBezTo>
                    <a:pt x="3949" y="308"/>
                    <a:pt x="3949" y="307"/>
                    <a:pt x="3948" y="307"/>
                  </a:cubicBezTo>
                  <a:cubicBezTo>
                    <a:pt x="3948" y="307"/>
                    <a:pt x="3947" y="310"/>
                    <a:pt x="3945" y="310"/>
                  </a:cubicBezTo>
                  <a:cubicBezTo>
                    <a:pt x="3945" y="310"/>
                    <a:pt x="3944" y="310"/>
                    <a:pt x="3943" y="309"/>
                  </a:cubicBezTo>
                  <a:lnTo>
                    <a:pt x="3943" y="303"/>
                  </a:lnTo>
                  <a:cubicBezTo>
                    <a:pt x="3943" y="303"/>
                    <a:pt x="3943" y="326"/>
                    <a:pt x="3937" y="326"/>
                  </a:cubicBezTo>
                  <a:lnTo>
                    <a:pt x="3943" y="331"/>
                  </a:lnTo>
                  <a:cubicBezTo>
                    <a:pt x="3943" y="335"/>
                    <a:pt x="3943" y="337"/>
                    <a:pt x="3942" y="337"/>
                  </a:cubicBezTo>
                  <a:cubicBezTo>
                    <a:pt x="3941" y="337"/>
                    <a:pt x="3939" y="328"/>
                    <a:pt x="3938" y="328"/>
                  </a:cubicBezTo>
                  <a:cubicBezTo>
                    <a:pt x="3938" y="328"/>
                    <a:pt x="3937" y="329"/>
                    <a:pt x="3937" y="331"/>
                  </a:cubicBezTo>
                  <a:lnTo>
                    <a:pt x="3932" y="314"/>
                  </a:lnTo>
                  <a:cubicBezTo>
                    <a:pt x="3932" y="331"/>
                    <a:pt x="3926" y="337"/>
                    <a:pt x="3926" y="337"/>
                  </a:cubicBezTo>
                  <a:cubicBezTo>
                    <a:pt x="3921" y="303"/>
                    <a:pt x="3921" y="331"/>
                    <a:pt x="3909" y="303"/>
                  </a:cubicBezTo>
                  <a:cubicBezTo>
                    <a:pt x="3909" y="306"/>
                    <a:pt x="3909" y="307"/>
                    <a:pt x="3909" y="307"/>
                  </a:cubicBezTo>
                  <a:cubicBezTo>
                    <a:pt x="3907" y="307"/>
                    <a:pt x="3902" y="298"/>
                    <a:pt x="3898" y="298"/>
                  </a:cubicBezTo>
                  <a:lnTo>
                    <a:pt x="3898" y="298"/>
                  </a:lnTo>
                  <a:cubicBezTo>
                    <a:pt x="3904" y="326"/>
                    <a:pt x="3893" y="303"/>
                    <a:pt x="3898" y="331"/>
                  </a:cubicBezTo>
                  <a:lnTo>
                    <a:pt x="3893" y="314"/>
                  </a:lnTo>
                  <a:cubicBezTo>
                    <a:pt x="3887" y="303"/>
                    <a:pt x="3893" y="309"/>
                    <a:pt x="3893" y="298"/>
                  </a:cubicBezTo>
                  <a:cubicBezTo>
                    <a:pt x="3887" y="298"/>
                    <a:pt x="3887" y="286"/>
                    <a:pt x="3887" y="281"/>
                  </a:cubicBezTo>
                  <a:cubicBezTo>
                    <a:pt x="3887" y="289"/>
                    <a:pt x="3887" y="294"/>
                    <a:pt x="3885" y="294"/>
                  </a:cubicBezTo>
                  <a:cubicBezTo>
                    <a:pt x="3884" y="294"/>
                    <a:pt x="3883" y="293"/>
                    <a:pt x="3881" y="292"/>
                  </a:cubicBezTo>
                  <a:lnTo>
                    <a:pt x="3881" y="292"/>
                  </a:lnTo>
                  <a:lnTo>
                    <a:pt x="3887" y="303"/>
                  </a:lnTo>
                  <a:cubicBezTo>
                    <a:pt x="3887" y="306"/>
                    <a:pt x="3887" y="307"/>
                    <a:pt x="3887" y="307"/>
                  </a:cubicBezTo>
                  <a:cubicBezTo>
                    <a:pt x="3886" y="307"/>
                    <a:pt x="3883" y="293"/>
                    <a:pt x="3882" y="293"/>
                  </a:cubicBezTo>
                  <a:cubicBezTo>
                    <a:pt x="3882" y="293"/>
                    <a:pt x="3881" y="295"/>
                    <a:pt x="3881" y="298"/>
                  </a:cubicBezTo>
                  <a:lnTo>
                    <a:pt x="3881" y="286"/>
                  </a:lnTo>
                  <a:cubicBezTo>
                    <a:pt x="3876" y="292"/>
                    <a:pt x="3870" y="286"/>
                    <a:pt x="3876" y="309"/>
                  </a:cubicBezTo>
                  <a:cubicBezTo>
                    <a:pt x="3870" y="309"/>
                    <a:pt x="3870" y="303"/>
                    <a:pt x="3870" y="298"/>
                  </a:cubicBezTo>
                  <a:cubicBezTo>
                    <a:pt x="3866" y="298"/>
                    <a:pt x="3865" y="314"/>
                    <a:pt x="3862" y="314"/>
                  </a:cubicBezTo>
                  <a:cubicBezTo>
                    <a:pt x="3861" y="314"/>
                    <a:pt x="3860" y="313"/>
                    <a:pt x="3859" y="309"/>
                  </a:cubicBezTo>
                  <a:lnTo>
                    <a:pt x="3859" y="303"/>
                  </a:lnTo>
                  <a:cubicBezTo>
                    <a:pt x="3859" y="303"/>
                    <a:pt x="3859" y="310"/>
                    <a:pt x="3856" y="310"/>
                  </a:cubicBezTo>
                  <a:cubicBezTo>
                    <a:pt x="3855" y="310"/>
                    <a:pt x="3855" y="310"/>
                    <a:pt x="3853" y="309"/>
                  </a:cubicBezTo>
                  <a:cubicBezTo>
                    <a:pt x="3853" y="307"/>
                    <a:pt x="3853" y="303"/>
                    <a:pt x="3853" y="303"/>
                  </a:cubicBezTo>
                  <a:cubicBezTo>
                    <a:pt x="3853" y="303"/>
                    <a:pt x="3852" y="302"/>
                    <a:pt x="3852" y="302"/>
                  </a:cubicBezTo>
                  <a:cubicBezTo>
                    <a:pt x="3848" y="302"/>
                    <a:pt x="3847" y="326"/>
                    <a:pt x="3842" y="331"/>
                  </a:cubicBezTo>
                  <a:cubicBezTo>
                    <a:pt x="3842" y="309"/>
                    <a:pt x="3837" y="303"/>
                    <a:pt x="3837" y="298"/>
                  </a:cubicBezTo>
                  <a:cubicBezTo>
                    <a:pt x="3836" y="297"/>
                    <a:pt x="3835" y="297"/>
                    <a:pt x="3835" y="297"/>
                  </a:cubicBezTo>
                  <a:cubicBezTo>
                    <a:pt x="3830" y="297"/>
                    <a:pt x="3825" y="316"/>
                    <a:pt x="3825" y="326"/>
                  </a:cubicBezTo>
                  <a:cubicBezTo>
                    <a:pt x="3820" y="303"/>
                    <a:pt x="3814" y="314"/>
                    <a:pt x="3803" y="303"/>
                  </a:cubicBezTo>
                  <a:lnTo>
                    <a:pt x="3803" y="303"/>
                  </a:lnTo>
                  <a:cubicBezTo>
                    <a:pt x="3809" y="309"/>
                    <a:pt x="3809" y="320"/>
                    <a:pt x="3809" y="320"/>
                  </a:cubicBezTo>
                  <a:cubicBezTo>
                    <a:pt x="3805" y="320"/>
                    <a:pt x="3804" y="327"/>
                    <a:pt x="3803" y="327"/>
                  </a:cubicBezTo>
                  <a:cubicBezTo>
                    <a:pt x="3803" y="327"/>
                    <a:pt x="3803" y="326"/>
                    <a:pt x="3803" y="320"/>
                  </a:cubicBezTo>
                  <a:cubicBezTo>
                    <a:pt x="3799" y="305"/>
                    <a:pt x="3798" y="303"/>
                    <a:pt x="3798" y="303"/>
                  </a:cubicBezTo>
                  <a:cubicBezTo>
                    <a:pt x="3797" y="303"/>
                    <a:pt x="3797" y="303"/>
                    <a:pt x="3797" y="303"/>
                  </a:cubicBezTo>
                  <a:lnTo>
                    <a:pt x="3797" y="331"/>
                  </a:lnTo>
                  <a:cubicBezTo>
                    <a:pt x="3794" y="319"/>
                    <a:pt x="3792" y="316"/>
                    <a:pt x="3790" y="316"/>
                  </a:cubicBezTo>
                  <a:cubicBezTo>
                    <a:pt x="3787" y="316"/>
                    <a:pt x="3786" y="323"/>
                    <a:pt x="3784" y="323"/>
                  </a:cubicBezTo>
                  <a:cubicBezTo>
                    <a:pt x="3783" y="323"/>
                    <a:pt x="3782" y="321"/>
                    <a:pt x="3781" y="314"/>
                  </a:cubicBezTo>
                  <a:cubicBezTo>
                    <a:pt x="3781" y="320"/>
                    <a:pt x="3781" y="320"/>
                    <a:pt x="3781" y="326"/>
                  </a:cubicBezTo>
                  <a:lnTo>
                    <a:pt x="3775" y="314"/>
                  </a:lnTo>
                  <a:cubicBezTo>
                    <a:pt x="3775" y="312"/>
                    <a:pt x="3774" y="310"/>
                    <a:pt x="3772" y="310"/>
                  </a:cubicBezTo>
                  <a:cubicBezTo>
                    <a:pt x="3771" y="310"/>
                    <a:pt x="3769" y="312"/>
                    <a:pt x="3769" y="314"/>
                  </a:cubicBezTo>
                  <a:lnTo>
                    <a:pt x="3769" y="303"/>
                  </a:lnTo>
                  <a:cubicBezTo>
                    <a:pt x="3764" y="303"/>
                    <a:pt x="3769" y="342"/>
                    <a:pt x="3769" y="342"/>
                  </a:cubicBezTo>
                  <a:lnTo>
                    <a:pt x="3764" y="320"/>
                  </a:lnTo>
                  <a:cubicBezTo>
                    <a:pt x="3763" y="321"/>
                    <a:pt x="3762" y="321"/>
                    <a:pt x="3761" y="321"/>
                  </a:cubicBezTo>
                  <a:cubicBezTo>
                    <a:pt x="3759" y="321"/>
                    <a:pt x="3756" y="318"/>
                    <a:pt x="3755" y="318"/>
                  </a:cubicBezTo>
                  <a:cubicBezTo>
                    <a:pt x="3753" y="318"/>
                    <a:pt x="3753" y="320"/>
                    <a:pt x="3753" y="326"/>
                  </a:cubicBezTo>
                  <a:cubicBezTo>
                    <a:pt x="3753" y="320"/>
                    <a:pt x="3753" y="314"/>
                    <a:pt x="3753" y="314"/>
                  </a:cubicBezTo>
                  <a:cubicBezTo>
                    <a:pt x="3750" y="314"/>
                    <a:pt x="3748" y="312"/>
                    <a:pt x="3746" y="312"/>
                  </a:cubicBezTo>
                  <a:lnTo>
                    <a:pt x="3746" y="312"/>
                  </a:lnTo>
                  <a:cubicBezTo>
                    <a:pt x="3744" y="312"/>
                    <a:pt x="3744" y="316"/>
                    <a:pt x="3747" y="331"/>
                  </a:cubicBezTo>
                  <a:cubicBezTo>
                    <a:pt x="3745" y="326"/>
                    <a:pt x="3744" y="324"/>
                    <a:pt x="3743" y="324"/>
                  </a:cubicBezTo>
                  <a:cubicBezTo>
                    <a:pt x="3741" y="324"/>
                    <a:pt x="3741" y="333"/>
                    <a:pt x="3741" y="337"/>
                  </a:cubicBezTo>
                  <a:lnTo>
                    <a:pt x="3741" y="326"/>
                  </a:lnTo>
                  <a:cubicBezTo>
                    <a:pt x="3741" y="342"/>
                    <a:pt x="3741" y="342"/>
                    <a:pt x="3736" y="348"/>
                  </a:cubicBezTo>
                  <a:cubicBezTo>
                    <a:pt x="3736" y="347"/>
                    <a:pt x="3736" y="344"/>
                    <a:pt x="3736" y="342"/>
                  </a:cubicBezTo>
                  <a:cubicBezTo>
                    <a:pt x="3730" y="342"/>
                    <a:pt x="3730" y="342"/>
                    <a:pt x="3730" y="354"/>
                  </a:cubicBezTo>
                  <a:cubicBezTo>
                    <a:pt x="3730" y="355"/>
                    <a:pt x="3730" y="356"/>
                    <a:pt x="3730" y="356"/>
                  </a:cubicBezTo>
                  <a:cubicBezTo>
                    <a:pt x="3730" y="356"/>
                    <a:pt x="3729" y="351"/>
                    <a:pt x="3725" y="342"/>
                  </a:cubicBezTo>
                  <a:cubicBezTo>
                    <a:pt x="3724" y="342"/>
                    <a:pt x="3724" y="341"/>
                    <a:pt x="3723" y="341"/>
                  </a:cubicBezTo>
                  <a:cubicBezTo>
                    <a:pt x="3721" y="341"/>
                    <a:pt x="3723" y="351"/>
                    <a:pt x="3721" y="351"/>
                  </a:cubicBezTo>
                  <a:cubicBezTo>
                    <a:pt x="3721" y="351"/>
                    <a:pt x="3720" y="350"/>
                    <a:pt x="3719" y="348"/>
                  </a:cubicBezTo>
                  <a:cubicBezTo>
                    <a:pt x="3719" y="342"/>
                    <a:pt x="3719" y="342"/>
                    <a:pt x="3719" y="342"/>
                  </a:cubicBezTo>
                  <a:cubicBezTo>
                    <a:pt x="3719" y="331"/>
                    <a:pt x="3719" y="326"/>
                    <a:pt x="3719" y="309"/>
                  </a:cubicBezTo>
                  <a:cubicBezTo>
                    <a:pt x="3714" y="319"/>
                    <a:pt x="3714" y="338"/>
                    <a:pt x="3713" y="338"/>
                  </a:cubicBezTo>
                  <a:cubicBezTo>
                    <a:pt x="3713" y="338"/>
                    <a:pt x="3713" y="337"/>
                    <a:pt x="3713" y="337"/>
                  </a:cubicBezTo>
                  <a:cubicBezTo>
                    <a:pt x="3713" y="337"/>
                    <a:pt x="3713" y="331"/>
                    <a:pt x="3713" y="331"/>
                  </a:cubicBezTo>
                  <a:lnTo>
                    <a:pt x="3708" y="331"/>
                  </a:lnTo>
                  <a:cubicBezTo>
                    <a:pt x="3708" y="326"/>
                    <a:pt x="3708" y="324"/>
                    <a:pt x="3707" y="324"/>
                  </a:cubicBezTo>
                  <a:cubicBezTo>
                    <a:pt x="3706" y="324"/>
                    <a:pt x="3705" y="326"/>
                    <a:pt x="3702" y="326"/>
                  </a:cubicBezTo>
                  <a:cubicBezTo>
                    <a:pt x="3708" y="337"/>
                    <a:pt x="3702" y="337"/>
                    <a:pt x="3708" y="342"/>
                  </a:cubicBezTo>
                  <a:lnTo>
                    <a:pt x="3713" y="342"/>
                  </a:lnTo>
                  <a:cubicBezTo>
                    <a:pt x="3713" y="346"/>
                    <a:pt x="3711" y="350"/>
                    <a:pt x="3709" y="350"/>
                  </a:cubicBezTo>
                  <a:cubicBezTo>
                    <a:pt x="3708" y="350"/>
                    <a:pt x="3708" y="350"/>
                    <a:pt x="3708" y="348"/>
                  </a:cubicBezTo>
                  <a:cubicBezTo>
                    <a:pt x="3708" y="354"/>
                    <a:pt x="3708" y="365"/>
                    <a:pt x="3708" y="370"/>
                  </a:cubicBezTo>
                  <a:cubicBezTo>
                    <a:pt x="3708" y="348"/>
                    <a:pt x="3702" y="342"/>
                    <a:pt x="3697" y="331"/>
                  </a:cubicBezTo>
                  <a:cubicBezTo>
                    <a:pt x="3697" y="337"/>
                    <a:pt x="3691" y="337"/>
                    <a:pt x="3691" y="359"/>
                  </a:cubicBezTo>
                  <a:cubicBezTo>
                    <a:pt x="3691" y="357"/>
                    <a:pt x="3691" y="351"/>
                    <a:pt x="3691" y="348"/>
                  </a:cubicBezTo>
                  <a:cubicBezTo>
                    <a:pt x="3691" y="348"/>
                    <a:pt x="3691" y="348"/>
                    <a:pt x="3691" y="342"/>
                  </a:cubicBezTo>
                  <a:cubicBezTo>
                    <a:pt x="3691" y="348"/>
                    <a:pt x="3685" y="348"/>
                    <a:pt x="3685" y="365"/>
                  </a:cubicBezTo>
                  <a:cubicBezTo>
                    <a:pt x="3685" y="361"/>
                    <a:pt x="3685" y="356"/>
                    <a:pt x="3685" y="354"/>
                  </a:cubicBezTo>
                  <a:lnTo>
                    <a:pt x="3685" y="348"/>
                  </a:lnTo>
                  <a:cubicBezTo>
                    <a:pt x="3684" y="343"/>
                    <a:pt x="3682" y="341"/>
                    <a:pt x="3681" y="341"/>
                  </a:cubicBezTo>
                  <a:cubicBezTo>
                    <a:pt x="3677" y="341"/>
                    <a:pt x="3677" y="368"/>
                    <a:pt x="3674" y="368"/>
                  </a:cubicBezTo>
                  <a:cubicBezTo>
                    <a:pt x="3672" y="368"/>
                    <a:pt x="3671" y="366"/>
                    <a:pt x="3669" y="359"/>
                  </a:cubicBezTo>
                  <a:cubicBezTo>
                    <a:pt x="3669" y="359"/>
                    <a:pt x="3669" y="359"/>
                    <a:pt x="3669" y="365"/>
                  </a:cubicBezTo>
                  <a:cubicBezTo>
                    <a:pt x="3666" y="361"/>
                    <a:pt x="3664" y="360"/>
                    <a:pt x="3662" y="360"/>
                  </a:cubicBezTo>
                  <a:cubicBezTo>
                    <a:pt x="3657" y="360"/>
                    <a:pt x="3653" y="367"/>
                    <a:pt x="3649" y="367"/>
                  </a:cubicBezTo>
                  <a:cubicBezTo>
                    <a:pt x="3646" y="367"/>
                    <a:pt x="3644" y="365"/>
                    <a:pt x="3641" y="359"/>
                  </a:cubicBezTo>
                  <a:cubicBezTo>
                    <a:pt x="3641" y="362"/>
                    <a:pt x="3641" y="367"/>
                    <a:pt x="3641" y="370"/>
                  </a:cubicBezTo>
                  <a:lnTo>
                    <a:pt x="3635" y="359"/>
                  </a:lnTo>
                  <a:lnTo>
                    <a:pt x="3635" y="376"/>
                  </a:lnTo>
                  <a:cubicBezTo>
                    <a:pt x="3635" y="377"/>
                    <a:pt x="3635" y="378"/>
                    <a:pt x="3635" y="378"/>
                  </a:cubicBezTo>
                  <a:cubicBezTo>
                    <a:pt x="3633" y="378"/>
                    <a:pt x="3628" y="358"/>
                    <a:pt x="3625" y="358"/>
                  </a:cubicBezTo>
                  <a:cubicBezTo>
                    <a:pt x="3624" y="358"/>
                    <a:pt x="3624" y="360"/>
                    <a:pt x="3624" y="365"/>
                  </a:cubicBezTo>
                  <a:lnTo>
                    <a:pt x="3624" y="370"/>
                  </a:lnTo>
                  <a:cubicBezTo>
                    <a:pt x="3624" y="370"/>
                    <a:pt x="3624" y="375"/>
                    <a:pt x="3622" y="375"/>
                  </a:cubicBezTo>
                  <a:cubicBezTo>
                    <a:pt x="3622" y="375"/>
                    <a:pt x="3621" y="375"/>
                    <a:pt x="3621" y="374"/>
                  </a:cubicBezTo>
                  <a:lnTo>
                    <a:pt x="3621" y="374"/>
                  </a:lnTo>
                  <a:cubicBezTo>
                    <a:pt x="3621" y="375"/>
                    <a:pt x="3620" y="376"/>
                    <a:pt x="3618" y="376"/>
                  </a:cubicBezTo>
                  <a:lnTo>
                    <a:pt x="3618" y="382"/>
                  </a:lnTo>
                  <a:cubicBezTo>
                    <a:pt x="3613" y="376"/>
                    <a:pt x="3613" y="348"/>
                    <a:pt x="3607" y="348"/>
                  </a:cubicBezTo>
                  <a:cubicBezTo>
                    <a:pt x="3607" y="354"/>
                    <a:pt x="3607" y="370"/>
                    <a:pt x="3607" y="376"/>
                  </a:cubicBezTo>
                  <a:cubicBezTo>
                    <a:pt x="3607" y="376"/>
                    <a:pt x="3613" y="382"/>
                    <a:pt x="3613" y="387"/>
                  </a:cubicBezTo>
                  <a:lnTo>
                    <a:pt x="3613" y="393"/>
                  </a:lnTo>
                  <a:cubicBezTo>
                    <a:pt x="3613" y="415"/>
                    <a:pt x="3618" y="438"/>
                    <a:pt x="3624" y="449"/>
                  </a:cubicBezTo>
                  <a:cubicBezTo>
                    <a:pt x="3624" y="447"/>
                    <a:pt x="3624" y="445"/>
                    <a:pt x="3624" y="443"/>
                  </a:cubicBezTo>
                  <a:cubicBezTo>
                    <a:pt x="3624" y="449"/>
                    <a:pt x="3624" y="454"/>
                    <a:pt x="3629" y="454"/>
                  </a:cubicBezTo>
                  <a:cubicBezTo>
                    <a:pt x="3629" y="448"/>
                    <a:pt x="3629" y="443"/>
                    <a:pt x="3629" y="438"/>
                  </a:cubicBezTo>
                  <a:cubicBezTo>
                    <a:pt x="3635" y="443"/>
                    <a:pt x="3635" y="449"/>
                    <a:pt x="3635" y="449"/>
                  </a:cubicBezTo>
                  <a:cubicBezTo>
                    <a:pt x="3635" y="443"/>
                    <a:pt x="3635" y="449"/>
                    <a:pt x="3635" y="432"/>
                  </a:cubicBezTo>
                  <a:cubicBezTo>
                    <a:pt x="3635" y="440"/>
                    <a:pt x="3636" y="440"/>
                    <a:pt x="3638" y="440"/>
                  </a:cubicBezTo>
                  <a:cubicBezTo>
                    <a:pt x="3639" y="440"/>
                    <a:pt x="3641" y="440"/>
                    <a:pt x="3641" y="449"/>
                  </a:cubicBezTo>
                  <a:cubicBezTo>
                    <a:pt x="3641" y="449"/>
                    <a:pt x="3641" y="438"/>
                    <a:pt x="3641" y="432"/>
                  </a:cubicBezTo>
                  <a:cubicBezTo>
                    <a:pt x="3641" y="460"/>
                    <a:pt x="3646" y="438"/>
                    <a:pt x="3652" y="460"/>
                  </a:cubicBezTo>
                  <a:cubicBezTo>
                    <a:pt x="3646" y="438"/>
                    <a:pt x="3652" y="449"/>
                    <a:pt x="3657" y="438"/>
                  </a:cubicBezTo>
                  <a:cubicBezTo>
                    <a:pt x="3657" y="432"/>
                    <a:pt x="3657" y="427"/>
                    <a:pt x="3657" y="421"/>
                  </a:cubicBezTo>
                  <a:cubicBezTo>
                    <a:pt x="3663" y="438"/>
                    <a:pt x="3663" y="443"/>
                    <a:pt x="3663" y="460"/>
                  </a:cubicBezTo>
                  <a:cubicBezTo>
                    <a:pt x="3663" y="443"/>
                    <a:pt x="3663" y="443"/>
                    <a:pt x="3663" y="432"/>
                  </a:cubicBezTo>
                  <a:cubicBezTo>
                    <a:pt x="3669" y="443"/>
                    <a:pt x="3663" y="438"/>
                    <a:pt x="3669" y="449"/>
                  </a:cubicBezTo>
                  <a:cubicBezTo>
                    <a:pt x="3666" y="440"/>
                    <a:pt x="3666" y="438"/>
                    <a:pt x="3666" y="438"/>
                  </a:cubicBezTo>
                  <a:lnTo>
                    <a:pt x="3666" y="438"/>
                  </a:lnTo>
                  <a:cubicBezTo>
                    <a:pt x="3666" y="438"/>
                    <a:pt x="3667" y="439"/>
                    <a:pt x="3667" y="439"/>
                  </a:cubicBezTo>
                  <a:cubicBezTo>
                    <a:pt x="3668" y="439"/>
                    <a:pt x="3669" y="438"/>
                    <a:pt x="3669" y="432"/>
                  </a:cubicBezTo>
                  <a:cubicBezTo>
                    <a:pt x="3673" y="441"/>
                    <a:pt x="3670" y="450"/>
                    <a:pt x="3672" y="450"/>
                  </a:cubicBezTo>
                  <a:cubicBezTo>
                    <a:pt x="3673" y="450"/>
                    <a:pt x="3673" y="450"/>
                    <a:pt x="3674" y="449"/>
                  </a:cubicBezTo>
                  <a:cubicBezTo>
                    <a:pt x="3674" y="444"/>
                    <a:pt x="3674" y="440"/>
                    <a:pt x="3674" y="438"/>
                  </a:cubicBezTo>
                  <a:cubicBezTo>
                    <a:pt x="3674" y="437"/>
                    <a:pt x="3674" y="436"/>
                    <a:pt x="3674" y="436"/>
                  </a:cubicBezTo>
                  <a:cubicBezTo>
                    <a:pt x="3674" y="436"/>
                    <a:pt x="3675" y="450"/>
                    <a:pt x="3680" y="454"/>
                  </a:cubicBezTo>
                  <a:cubicBezTo>
                    <a:pt x="3680" y="451"/>
                    <a:pt x="3680" y="447"/>
                    <a:pt x="3680" y="443"/>
                  </a:cubicBezTo>
                  <a:cubicBezTo>
                    <a:pt x="3680" y="432"/>
                    <a:pt x="3685" y="443"/>
                    <a:pt x="3685" y="426"/>
                  </a:cubicBezTo>
                  <a:cubicBezTo>
                    <a:pt x="3685" y="421"/>
                    <a:pt x="3685" y="410"/>
                    <a:pt x="3680" y="404"/>
                  </a:cubicBezTo>
                  <a:cubicBezTo>
                    <a:pt x="3684" y="404"/>
                    <a:pt x="3685" y="399"/>
                    <a:pt x="3685" y="399"/>
                  </a:cubicBezTo>
                  <a:cubicBezTo>
                    <a:pt x="3685" y="399"/>
                    <a:pt x="3685" y="400"/>
                    <a:pt x="3685" y="404"/>
                  </a:cubicBezTo>
                  <a:cubicBezTo>
                    <a:pt x="3685" y="404"/>
                    <a:pt x="3685" y="406"/>
                    <a:pt x="3685" y="410"/>
                  </a:cubicBezTo>
                  <a:cubicBezTo>
                    <a:pt x="3687" y="413"/>
                    <a:pt x="3687" y="416"/>
                    <a:pt x="3688" y="417"/>
                  </a:cubicBezTo>
                  <a:lnTo>
                    <a:pt x="3688" y="417"/>
                  </a:lnTo>
                  <a:cubicBezTo>
                    <a:pt x="3689" y="413"/>
                    <a:pt x="3691" y="410"/>
                    <a:pt x="3691" y="410"/>
                  </a:cubicBezTo>
                  <a:lnTo>
                    <a:pt x="3691" y="410"/>
                  </a:lnTo>
                  <a:cubicBezTo>
                    <a:pt x="3691" y="426"/>
                    <a:pt x="3685" y="415"/>
                    <a:pt x="3691" y="432"/>
                  </a:cubicBezTo>
                  <a:lnTo>
                    <a:pt x="3691" y="426"/>
                  </a:lnTo>
                  <a:cubicBezTo>
                    <a:pt x="3693" y="434"/>
                    <a:pt x="3693" y="436"/>
                    <a:pt x="3692" y="436"/>
                  </a:cubicBezTo>
                  <a:cubicBezTo>
                    <a:pt x="3692" y="436"/>
                    <a:pt x="3691" y="435"/>
                    <a:pt x="3690" y="435"/>
                  </a:cubicBezTo>
                  <a:lnTo>
                    <a:pt x="3690" y="435"/>
                  </a:lnTo>
                  <a:cubicBezTo>
                    <a:pt x="3689" y="435"/>
                    <a:pt x="3689" y="437"/>
                    <a:pt x="3691" y="449"/>
                  </a:cubicBezTo>
                  <a:cubicBezTo>
                    <a:pt x="3692" y="450"/>
                    <a:pt x="3693" y="450"/>
                    <a:pt x="3694" y="450"/>
                  </a:cubicBezTo>
                  <a:cubicBezTo>
                    <a:pt x="3697" y="450"/>
                    <a:pt x="3697" y="443"/>
                    <a:pt x="3697" y="443"/>
                  </a:cubicBezTo>
                  <a:cubicBezTo>
                    <a:pt x="3697" y="438"/>
                    <a:pt x="3697" y="432"/>
                    <a:pt x="3697" y="421"/>
                  </a:cubicBezTo>
                  <a:cubicBezTo>
                    <a:pt x="3697" y="420"/>
                    <a:pt x="3697" y="419"/>
                    <a:pt x="3697" y="419"/>
                  </a:cubicBezTo>
                  <a:cubicBezTo>
                    <a:pt x="3699" y="419"/>
                    <a:pt x="3705" y="447"/>
                    <a:pt x="3707" y="447"/>
                  </a:cubicBezTo>
                  <a:cubicBezTo>
                    <a:pt x="3708" y="447"/>
                    <a:pt x="3708" y="446"/>
                    <a:pt x="3708" y="443"/>
                  </a:cubicBezTo>
                  <a:cubicBezTo>
                    <a:pt x="3708" y="434"/>
                    <a:pt x="3704" y="418"/>
                    <a:pt x="3706" y="418"/>
                  </a:cubicBezTo>
                  <a:lnTo>
                    <a:pt x="3706" y="418"/>
                  </a:lnTo>
                  <a:cubicBezTo>
                    <a:pt x="3706" y="418"/>
                    <a:pt x="3707" y="419"/>
                    <a:pt x="3708" y="421"/>
                  </a:cubicBezTo>
                  <a:lnTo>
                    <a:pt x="3708" y="438"/>
                  </a:lnTo>
                  <a:cubicBezTo>
                    <a:pt x="3712" y="438"/>
                    <a:pt x="3710" y="423"/>
                    <a:pt x="3711" y="423"/>
                  </a:cubicBezTo>
                  <a:lnTo>
                    <a:pt x="3711" y="423"/>
                  </a:lnTo>
                  <a:cubicBezTo>
                    <a:pt x="3712" y="423"/>
                    <a:pt x="3712" y="424"/>
                    <a:pt x="3713" y="426"/>
                  </a:cubicBezTo>
                  <a:lnTo>
                    <a:pt x="3713" y="438"/>
                  </a:lnTo>
                  <a:cubicBezTo>
                    <a:pt x="3719" y="432"/>
                    <a:pt x="3719" y="421"/>
                    <a:pt x="3725" y="421"/>
                  </a:cubicBezTo>
                  <a:cubicBezTo>
                    <a:pt x="3725" y="426"/>
                    <a:pt x="3725" y="426"/>
                    <a:pt x="3725" y="432"/>
                  </a:cubicBezTo>
                  <a:cubicBezTo>
                    <a:pt x="3726" y="431"/>
                    <a:pt x="3728" y="430"/>
                    <a:pt x="3729" y="430"/>
                  </a:cubicBezTo>
                  <a:cubicBezTo>
                    <a:pt x="3733" y="430"/>
                    <a:pt x="3737" y="435"/>
                    <a:pt x="3741" y="443"/>
                  </a:cubicBezTo>
                  <a:lnTo>
                    <a:pt x="3741" y="426"/>
                  </a:lnTo>
                  <a:cubicBezTo>
                    <a:pt x="3747" y="426"/>
                    <a:pt x="3747" y="438"/>
                    <a:pt x="3747" y="438"/>
                  </a:cubicBezTo>
                  <a:cubicBezTo>
                    <a:pt x="3747" y="426"/>
                    <a:pt x="3750" y="416"/>
                    <a:pt x="3754" y="416"/>
                  </a:cubicBezTo>
                  <a:cubicBezTo>
                    <a:pt x="3755" y="416"/>
                    <a:pt x="3757" y="418"/>
                    <a:pt x="3758" y="421"/>
                  </a:cubicBezTo>
                  <a:lnTo>
                    <a:pt x="3758" y="426"/>
                  </a:lnTo>
                  <a:cubicBezTo>
                    <a:pt x="3759" y="427"/>
                    <a:pt x="3759" y="427"/>
                    <a:pt x="3759" y="427"/>
                  </a:cubicBezTo>
                  <a:cubicBezTo>
                    <a:pt x="3762" y="427"/>
                    <a:pt x="3760" y="407"/>
                    <a:pt x="3762" y="407"/>
                  </a:cubicBezTo>
                  <a:lnTo>
                    <a:pt x="3762" y="407"/>
                  </a:lnTo>
                  <a:cubicBezTo>
                    <a:pt x="3762" y="407"/>
                    <a:pt x="3763" y="408"/>
                    <a:pt x="3764" y="410"/>
                  </a:cubicBezTo>
                  <a:lnTo>
                    <a:pt x="3764" y="415"/>
                  </a:lnTo>
                  <a:cubicBezTo>
                    <a:pt x="3765" y="416"/>
                    <a:pt x="3766" y="416"/>
                    <a:pt x="3767" y="416"/>
                  </a:cubicBezTo>
                  <a:cubicBezTo>
                    <a:pt x="3769" y="416"/>
                    <a:pt x="3771" y="414"/>
                    <a:pt x="3773" y="414"/>
                  </a:cubicBezTo>
                  <a:cubicBezTo>
                    <a:pt x="3776" y="414"/>
                    <a:pt x="3778" y="417"/>
                    <a:pt x="3781" y="426"/>
                  </a:cubicBezTo>
                  <a:cubicBezTo>
                    <a:pt x="3781" y="418"/>
                    <a:pt x="3781" y="417"/>
                    <a:pt x="3782" y="417"/>
                  </a:cubicBezTo>
                  <a:cubicBezTo>
                    <a:pt x="3783" y="417"/>
                    <a:pt x="3784" y="418"/>
                    <a:pt x="3784" y="418"/>
                  </a:cubicBezTo>
                  <a:cubicBezTo>
                    <a:pt x="3785" y="418"/>
                    <a:pt x="3786" y="415"/>
                    <a:pt x="3786" y="404"/>
                  </a:cubicBezTo>
                  <a:cubicBezTo>
                    <a:pt x="3786" y="421"/>
                    <a:pt x="3786" y="426"/>
                    <a:pt x="3797" y="432"/>
                  </a:cubicBezTo>
                  <a:cubicBezTo>
                    <a:pt x="3797" y="432"/>
                    <a:pt x="3792" y="415"/>
                    <a:pt x="3797" y="410"/>
                  </a:cubicBezTo>
                  <a:lnTo>
                    <a:pt x="3799" y="414"/>
                  </a:lnTo>
                  <a:lnTo>
                    <a:pt x="3799" y="414"/>
                  </a:lnTo>
                  <a:cubicBezTo>
                    <a:pt x="3799" y="414"/>
                    <a:pt x="3800" y="414"/>
                    <a:pt x="3801" y="414"/>
                  </a:cubicBezTo>
                  <a:cubicBezTo>
                    <a:pt x="3805" y="414"/>
                    <a:pt x="3809" y="423"/>
                    <a:pt x="3809" y="432"/>
                  </a:cubicBezTo>
                  <a:lnTo>
                    <a:pt x="3809" y="415"/>
                  </a:lnTo>
                  <a:cubicBezTo>
                    <a:pt x="3812" y="419"/>
                    <a:pt x="3811" y="422"/>
                    <a:pt x="3810" y="424"/>
                  </a:cubicBezTo>
                  <a:lnTo>
                    <a:pt x="3810" y="424"/>
                  </a:lnTo>
                  <a:cubicBezTo>
                    <a:pt x="3811" y="424"/>
                    <a:pt x="3811" y="424"/>
                    <a:pt x="3811" y="424"/>
                  </a:cubicBezTo>
                  <a:cubicBezTo>
                    <a:pt x="3814" y="424"/>
                    <a:pt x="3814" y="435"/>
                    <a:pt x="3814" y="435"/>
                  </a:cubicBezTo>
                  <a:cubicBezTo>
                    <a:pt x="3814" y="435"/>
                    <a:pt x="3814" y="434"/>
                    <a:pt x="3814" y="432"/>
                  </a:cubicBezTo>
                  <a:cubicBezTo>
                    <a:pt x="3814" y="426"/>
                    <a:pt x="3814" y="421"/>
                    <a:pt x="3814" y="421"/>
                  </a:cubicBezTo>
                  <a:cubicBezTo>
                    <a:pt x="3814" y="424"/>
                    <a:pt x="3816" y="425"/>
                    <a:pt x="3817" y="425"/>
                  </a:cubicBezTo>
                  <a:cubicBezTo>
                    <a:pt x="3818" y="425"/>
                    <a:pt x="3820" y="424"/>
                    <a:pt x="3820" y="421"/>
                  </a:cubicBezTo>
                  <a:lnTo>
                    <a:pt x="3820" y="432"/>
                  </a:lnTo>
                  <a:cubicBezTo>
                    <a:pt x="3821" y="433"/>
                    <a:pt x="3822" y="434"/>
                    <a:pt x="3823" y="434"/>
                  </a:cubicBezTo>
                  <a:cubicBezTo>
                    <a:pt x="3827" y="434"/>
                    <a:pt x="3831" y="426"/>
                    <a:pt x="3831" y="426"/>
                  </a:cubicBezTo>
                  <a:cubicBezTo>
                    <a:pt x="3831" y="421"/>
                    <a:pt x="3831" y="404"/>
                    <a:pt x="3831" y="404"/>
                  </a:cubicBezTo>
                  <a:cubicBezTo>
                    <a:pt x="3831" y="404"/>
                    <a:pt x="3837" y="421"/>
                    <a:pt x="3837" y="421"/>
                  </a:cubicBezTo>
                  <a:cubicBezTo>
                    <a:pt x="3837" y="425"/>
                    <a:pt x="3837" y="428"/>
                    <a:pt x="3837" y="432"/>
                  </a:cubicBezTo>
                  <a:cubicBezTo>
                    <a:pt x="3837" y="430"/>
                    <a:pt x="3837" y="429"/>
                    <a:pt x="3837" y="429"/>
                  </a:cubicBezTo>
                  <a:cubicBezTo>
                    <a:pt x="3838" y="429"/>
                    <a:pt x="3840" y="433"/>
                    <a:pt x="3841" y="433"/>
                  </a:cubicBezTo>
                  <a:cubicBezTo>
                    <a:pt x="3842" y="433"/>
                    <a:pt x="3842" y="431"/>
                    <a:pt x="3842" y="426"/>
                  </a:cubicBezTo>
                  <a:lnTo>
                    <a:pt x="3842" y="432"/>
                  </a:lnTo>
                  <a:cubicBezTo>
                    <a:pt x="3848" y="432"/>
                    <a:pt x="3848" y="426"/>
                    <a:pt x="3853" y="426"/>
                  </a:cubicBezTo>
                  <a:cubicBezTo>
                    <a:pt x="3848" y="415"/>
                    <a:pt x="3853" y="415"/>
                    <a:pt x="3853" y="404"/>
                  </a:cubicBezTo>
                  <a:cubicBezTo>
                    <a:pt x="3853" y="409"/>
                    <a:pt x="3857" y="417"/>
                    <a:pt x="3859" y="417"/>
                  </a:cubicBezTo>
                  <a:cubicBezTo>
                    <a:pt x="3859" y="417"/>
                    <a:pt x="3859" y="416"/>
                    <a:pt x="3859" y="415"/>
                  </a:cubicBezTo>
                  <a:cubicBezTo>
                    <a:pt x="3865" y="410"/>
                    <a:pt x="3859" y="404"/>
                    <a:pt x="3859" y="398"/>
                  </a:cubicBezTo>
                  <a:lnTo>
                    <a:pt x="3859" y="398"/>
                  </a:lnTo>
                  <a:cubicBezTo>
                    <a:pt x="3865" y="410"/>
                    <a:pt x="3865" y="410"/>
                    <a:pt x="3865" y="415"/>
                  </a:cubicBezTo>
                  <a:cubicBezTo>
                    <a:pt x="3870" y="415"/>
                    <a:pt x="3870" y="415"/>
                    <a:pt x="3876" y="404"/>
                  </a:cubicBezTo>
                  <a:cubicBezTo>
                    <a:pt x="3870" y="398"/>
                    <a:pt x="3870" y="398"/>
                    <a:pt x="3870" y="393"/>
                  </a:cubicBezTo>
                  <a:lnTo>
                    <a:pt x="3870" y="393"/>
                  </a:lnTo>
                  <a:cubicBezTo>
                    <a:pt x="3870" y="393"/>
                    <a:pt x="3876" y="398"/>
                    <a:pt x="3876" y="404"/>
                  </a:cubicBezTo>
                  <a:cubicBezTo>
                    <a:pt x="3876" y="402"/>
                    <a:pt x="3876" y="400"/>
                    <a:pt x="3877" y="400"/>
                  </a:cubicBezTo>
                  <a:cubicBezTo>
                    <a:pt x="3880" y="400"/>
                    <a:pt x="3887" y="418"/>
                    <a:pt x="3890" y="418"/>
                  </a:cubicBezTo>
                  <a:cubicBezTo>
                    <a:pt x="3892" y="418"/>
                    <a:pt x="3893" y="416"/>
                    <a:pt x="3893" y="410"/>
                  </a:cubicBezTo>
                  <a:lnTo>
                    <a:pt x="3893" y="398"/>
                  </a:lnTo>
                  <a:cubicBezTo>
                    <a:pt x="3898" y="404"/>
                    <a:pt x="3893" y="410"/>
                    <a:pt x="3898" y="415"/>
                  </a:cubicBezTo>
                  <a:cubicBezTo>
                    <a:pt x="3898" y="407"/>
                    <a:pt x="3899" y="405"/>
                    <a:pt x="3900" y="405"/>
                  </a:cubicBezTo>
                  <a:cubicBezTo>
                    <a:pt x="3902" y="405"/>
                    <a:pt x="3904" y="407"/>
                    <a:pt x="3906" y="407"/>
                  </a:cubicBezTo>
                  <a:cubicBezTo>
                    <a:pt x="3907" y="407"/>
                    <a:pt x="3908" y="407"/>
                    <a:pt x="3909" y="404"/>
                  </a:cubicBezTo>
                  <a:cubicBezTo>
                    <a:pt x="3911" y="415"/>
                    <a:pt x="3913" y="418"/>
                    <a:pt x="3915" y="418"/>
                  </a:cubicBezTo>
                  <a:cubicBezTo>
                    <a:pt x="3917" y="418"/>
                    <a:pt x="3920" y="413"/>
                    <a:pt x="3922" y="413"/>
                  </a:cubicBezTo>
                  <a:cubicBezTo>
                    <a:pt x="3923" y="413"/>
                    <a:pt x="3925" y="415"/>
                    <a:pt x="3926" y="421"/>
                  </a:cubicBezTo>
                  <a:cubicBezTo>
                    <a:pt x="3926" y="415"/>
                    <a:pt x="3926" y="410"/>
                    <a:pt x="3926" y="410"/>
                  </a:cubicBezTo>
                  <a:cubicBezTo>
                    <a:pt x="3928" y="407"/>
                    <a:pt x="3930" y="406"/>
                    <a:pt x="3932" y="406"/>
                  </a:cubicBezTo>
                  <a:cubicBezTo>
                    <a:pt x="3939" y="406"/>
                    <a:pt x="3950" y="417"/>
                    <a:pt x="3954" y="421"/>
                  </a:cubicBezTo>
                  <a:cubicBezTo>
                    <a:pt x="3955" y="421"/>
                    <a:pt x="3955" y="421"/>
                    <a:pt x="3955" y="421"/>
                  </a:cubicBezTo>
                  <a:cubicBezTo>
                    <a:pt x="3959" y="421"/>
                    <a:pt x="3956" y="395"/>
                    <a:pt x="3958" y="395"/>
                  </a:cubicBezTo>
                  <a:lnTo>
                    <a:pt x="3958" y="395"/>
                  </a:lnTo>
                  <a:cubicBezTo>
                    <a:pt x="3958" y="395"/>
                    <a:pt x="3959" y="396"/>
                    <a:pt x="3960" y="398"/>
                  </a:cubicBezTo>
                  <a:lnTo>
                    <a:pt x="3960" y="415"/>
                  </a:lnTo>
                  <a:cubicBezTo>
                    <a:pt x="3962" y="406"/>
                    <a:pt x="3965" y="404"/>
                    <a:pt x="3969" y="404"/>
                  </a:cubicBezTo>
                  <a:cubicBezTo>
                    <a:pt x="3971" y="404"/>
                    <a:pt x="3973" y="405"/>
                    <a:pt x="3975" y="405"/>
                  </a:cubicBezTo>
                  <a:cubicBezTo>
                    <a:pt x="3978" y="405"/>
                    <a:pt x="3980" y="404"/>
                    <a:pt x="3982" y="398"/>
                  </a:cubicBezTo>
                  <a:cubicBezTo>
                    <a:pt x="3982" y="398"/>
                    <a:pt x="3982" y="404"/>
                    <a:pt x="3982" y="404"/>
                  </a:cubicBezTo>
                  <a:cubicBezTo>
                    <a:pt x="3982" y="407"/>
                    <a:pt x="3983" y="409"/>
                    <a:pt x="3983" y="409"/>
                  </a:cubicBezTo>
                  <a:cubicBezTo>
                    <a:pt x="3985" y="409"/>
                    <a:pt x="3986" y="402"/>
                    <a:pt x="3982" y="398"/>
                  </a:cubicBezTo>
                  <a:lnTo>
                    <a:pt x="3982" y="398"/>
                  </a:lnTo>
                  <a:cubicBezTo>
                    <a:pt x="3988" y="398"/>
                    <a:pt x="3988" y="404"/>
                    <a:pt x="3988" y="410"/>
                  </a:cubicBezTo>
                  <a:cubicBezTo>
                    <a:pt x="3988" y="410"/>
                    <a:pt x="3988" y="411"/>
                    <a:pt x="3988" y="411"/>
                  </a:cubicBezTo>
                  <a:cubicBezTo>
                    <a:pt x="3988" y="411"/>
                    <a:pt x="3988" y="401"/>
                    <a:pt x="3991" y="401"/>
                  </a:cubicBezTo>
                  <a:cubicBezTo>
                    <a:pt x="3991" y="401"/>
                    <a:pt x="3992" y="402"/>
                    <a:pt x="3993" y="404"/>
                  </a:cubicBezTo>
                  <a:cubicBezTo>
                    <a:pt x="3993" y="403"/>
                    <a:pt x="3993" y="401"/>
                    <a:pt x="3993" y="398"/>
                  </a:cubicBezTo>
                  <a:cubicBezTo>
                    <a:pt x="3993" y="400"/>
                    <a:pt x="3994" y="400"/>
                    <a:pt x="3994" y="400"/>
                  </a:cubicBezTo>
                  <a:cubicBezTo>
                    <a:pt x="3995" y="400"/>
                    <a:pt x="3997" y="397"/>
                    <a:pt x="3998" y="397"/>
                  </a:cubicBezTo>
                  <a:cubicBezTo>
                    <a:pt x="3999" y="397"/>
                    <a:pt x="3999" y="397"/>
                    <a:pt x="3999" y="398"/>
                  </a:cubicBezTo>
                  <a:cubicBezTo>
                    <a:pt x="3999" y="393"/>
                    <a:pt x="4000" y="392"/>
                    <a:pt x="4001" y="392"/>
                  </a:cubicBezTo>
                  <a:cubicBezTo>
                    <a:pt x="4001" y="392"/>
                    <a:pt x="4002" y="392"/>
                    <a:pt x="4003" y="392"/>
                  </a:cubicBezTo>
                  <a:cubicBezTo>
                    <a:pt x="4004" y="392"/>
                    <a:pt x="4005" y="391"/>
                    <a:pt x="4005" y="382"/>
                  </a:cubicBezTo>
                  <a:cubicBezTo>
                    <a:pt x="4005" y="394"/>
                    <a:pt x="4006" y="398"/>
                    <a:pt x="4008" y="398"/>
                  </a:cubicBezTo>
                  <a:cubicBezTo>
                    <a:pt x="4009" y="398"/>
                    <a:pt x="4010" y="395"/>
                    <a:pt x="4010" y="393"/>
                  </a:cubicBezTo>
                  <a:cubicBezTo>
                    <a:pt x="4010" y="398"/>
                    <a:pt x="4010" y="398"/>
                    <a:pt x="4010" y="404"/>
                  </a:cubicBezTo>
                  <a:cubicBezTo>
                    <a:pt x="4016" y="404"/>
                    <a:pt x="4016" y="398"/>
                    <a:pt x="4016" y="393"/>
                  </a:cubicBezTo>
                  <a:cubicBezTo>
                    <a:pt x="4017" y="398"/>
                    <a:pt x="4018" y="399"/>
                    <a:pt x="4018" y="399"/>
                  </a:cubicBezTo>
                  <a:cubicBezTo>
                    <a:pt x="4019" y="399"/>
                    <a:pt x="4019" y="389"/>
                    <a:pt x="4021" y="389"/>
                  </a:cubicBezTo>
                  <a:cubicBezTo>
                    <a:pt x="4022" y="389"/>
                    <a:pt x="4024" y="391"/>
                    <a:pt x="4027" y="398"/>
                  </a:cubicBezTo>
                  <a:cubicBezTo>
                    <a:pt x="4027" y="387"/>
                    <a:pt x="4033" y="382"/>
                    <a:pt x="4038" y="376"/>
                  </a:cubicBezTo>
                  <a:lnTo>
                    <a:pt x="4038" y="376"/>
                  </a:lnTo>
                  <a:cubicBezTo>
                    <a:pt x="4038" y="387"/>
                    <a:pt x="4037" y="387"/>
                    <a:pt x="4035" y="387"/>
                  </a:cubicBezTo>
                  <a:cubicBezTo>
                    <a:pt x="4034" y="387"/>
                    <a:pt x="4033" y="387"/>
                    <a:pt x="4033" y="398"/>
                  </a:cubicBezTo>
                  <a:cubicBezTo>
                    <a:pt x="4038" y="393"/>
                    <a:pt x="4038" y="375"/>
                    <a:pt x="4042" y="375"/>
                  </a:cubicBezTo>
                  <a:cubicBezTo>
                    <a:pt x="4043" y="375"/>
                    <a:pt x="4043" y="375"/>
                    <a:pt x="4044" y="376"/>
                  </a:cubicBezTo>
                  <a:cubicBezTo>
                    <a:pt x="4044" y="382"/>
                    <a:pt x="4044" y="387"/>
                    <a:pt x="4044" y="387"/>
                  </a:cubicBezTo>
                  <a:cubicBezTo>
                    <a:pt x="4049" y="382"/>
                    <a:pt x="4055" y="387"/>
                    <a:pt x="4055" y="376"/>
                  </a:cubicBezTo>
                  <a:cubicBezTo>
                    <a:pt x="4055" y="361"/>
                    <a:pt x="4055" y="347"/>
                    <a:pt x="4055" y="342"/>
                  </a:cubicBezTo>
                  <a:cubicBezTo>
                    <a:pt x="4055" y="370"/>
                    <a:pt x="4061" y="348"/>
                    <a:pt x="4061" y="382"/>
                  </a:cubicBezTo>
                  <a:cubicBezTo>
                    <a:pt x="4061" y="382"/>
                    <a:pt x="4061" y="376"/>
                    <a:pt x="4061" y="370"/>
                  </a:cubicBezTo>
                  <a:cubicBezTo>
                    <a:pt x="4061" y="370"/>
                    <a:pt x="4066" y="376"/>
                    <a:pt x="4066" y="382"/>
                  </a:cubicBezTo>
                  <a:cubicBezTo>
                    <a:pt x="4066" y="370"/>
                    <a:pt x="4066" y="365"/>
                    <a:pt x="4072" y="365"/>
                  </a:cubicBezTo>
                  <a:cubicBezTo>
                    <a:pt x="4072" y="370"/>
                    <a:pt x="4072" y="370"/>
                    <a:pt x="4072" y="370"/>
                  </a:cubicBezTo>
                  <a:cubicBezTo>
                    <a:pt x="4072" y="370"/>
                    <a:pt x="4072" y="353"/>
                    <a:pt x="4076" y="353"/>
                  </a:cubicBezTo>
                  <a:cubicBezTo>
                    <a:pt x="4076" y="353"/>
                    <a:pt x="4077" y="353"/>
                    <a:pt x="4077" y="354"/>
                  </a:cubicBezTo>
                  <a:cubicBezTo>
                    <a:pt x="4083" y="376"/>
                    <a:pt x="4083" y="359"/>
                    <a:pt x="4083" y="382"/>
                  </a:cubicBezTo>
                  <a:lnTo>
                    <a:pt x="4089" y="376"/>
                  </a:lnTo>
                  <a:lnTo>
                    <a:pt x="4083" y="365"/>
                  </a:lnTo>
                  <a:cubicBezTo>
                    <a:pt x="4088" y="365"/>
                    <a:pt x="4088" y="358"/>
                    <a:pt x="4089" y="358"/>
                  </a:cubicBezTo>
                  <a:cubicBezTo>
                    <a:pt x="4089" y="358"/>
                    <a:pt x="4089" y="358"/>
                    <a:pt x="4089" y="359"/>
                  </a:cubicBezTo>
                  <a:lnTo>
                    <a:pt x="4089" y="354"/>
                  </a:lnTo>
                  <a:cubicBezTo>
                    <a:pt x="4089" y="349"/>
                    <a:pt x="4085" y="336"/>
                    <a:pt x="4087" y="336"/>
                  </a:cubicBezTo>
                  <a:lnTo>
                    <a:pt x="4087" y="336"/>
                  </a:lnTo>
                  <a:cubicBezTo>
                    <a:pt x="4087" y="336"/>
                    <a:pt x="4088" y="336"/>
                    <a:pt x="4089" y="337"/>
                  </a:cubicBezTo>
                  <a:cubicBezTo>
                    <a:pt x="4089" y="337"/>
                    <a:pt x="4089" y="337"/>
                    <a:pt x="4094" y="348"/>
                  </a:cubicBezTo>
                  <a:cubicBezTo>
                    <a:pt x="4094" y="346"/>
                    <a:pt x="4094" y="344"/>
                    <a:pt x="4094" y="342"/>
                  </a:cubicBezTo>
                  <a:cubicBezTo>
                    <a:pt x="4094" y="348"/>
                    <a:pt x="4100" y="359"/>
                    <a:pt x="4100" y="365"/>
                  </a:cubicBezTo>
                  <a:cubicBezTo>
                    <a:pt x="4100" y="348"/>
                    <a:pt x="4100" y="359"/>
                    <a:pt x="4100" y="342"/>
                  </a:cubicBezTo>
                  <a:cubicBezTo>
                    <a:pt x="4100" y="344"/>
                    <a:pt x="4101" y="346"/>
                    <a:pt x="4101" y="348"/>
                  </a:cubicBezTo>
                  <a:lnTo>
                    <a:pt x="4101" y="348"/>
                  </a:lnTo>
                  <a:cubicBezTo>
                    <a:pt x="4101" y="348"/>
                    <a:pt x="4100" y="348"/>
                    <a:pt x="4100" y="348"/>
                  </a:cubicBezTo>
                  <a:lnTo>
                    <a:pt x="4100" y="348"/>
                  </a:lnTo>
                  <a:lnTo>
                    <a:pt x="4105" y="359"/>
                  </a:lnTo>
                  <a:cubicBezTo>
                    <a:pt x="4105" y="356"/>
                    <a:pt x="4103" y="352"/>
                    <a:pt x="4101" y="348"/>
                  </a:cubicBezTo>
                  <a:lnTo>
                    <a:pt x="4101" y="348"/>
                  </a:lnTo>
                  <a:cubicBezTo>
                    <a:pt x="4105" y="349"/>
                    <a:pt x="4105" y="354"/>
                    <a:pt x="4105" y="359"/>
                  </a:cubicBezTo>
                  <a:cubicBezTo>
                    <a:pt x="4110" y="359"/>
                    <a:pt x="4104" y="345"/>
                    <a:pt x="4104" y="345"/>
                  </a:cubicBezTo>
                  <a:lnTo>
                    <a:pt x="4104" y="345"/>
                  </a:lnTo>
                  <a:cubicBezTo>
                    <a:pt x="4104" y="345"/>
                    <a:pt x="4104" y="346"/>
                    <a:pt x="4105" y="348"/>
                  </a:cubicBezTo>
                  <a:cubicBezTo>
                    <a:pt x="4107" y="349"/>
                    <a:pt x="4108" y="350"/>
                    <a:pt x="4108" y="350"/>
                  </a:cubicBezTo>
                  <a:cubicBezTo>
                    <a:pt x="4111" y="350"/>
                    <a:pt x="4112" y="346"/>
                    <a:pt x="4114" y="346"/>
                  </a:cubicBezTo>
                  <a:cubicBezTo>
                    <a:pt x="4115" y="346"/>
                    <a:pt x="4115" y="347"/>
                    <a:pt x="4117" y="348"/>
                  </a:cubicBezTo>
                  <a:cubicBezTo>
                    <a:pt x="4117" y="365"/>
                    <a:pt x="4111" y="354"/>
                    <a:pt x="4117" y="365"/>
                  </a:cubicBezTo>
                  <a:cubicBezTo>
                    <a:pt x="4122" y="365"/>
                    <a:pt x="4122" y="347"/>
                    <a:pt x="4126" y="347"/>
                  </a:cubicBezTo>
                  <a:cubicBezTo>
                    <a:pt x="4127" y="347"/>
                    <a:pt x="4127" y="347"/>
                    <a:pt x="4128" y="348"/>
                  </a:cubicBezTo>
                  <a:cubicBezTo>
                    <a:pt x="4126" y="340"/>
                    <a:pt x="4126" y="338"/>
                    <a:pt x="4126" y="338"/>
                  </a:cubicBezTo>
                  <a:lnTo>
                    <a:pt x="4126" y="338"/>
                  </a:lnTo>
                  <a:cubicBezTo>
                    <a:pt x="4127" y="338"/>
                    <a:pt x="4132" y="350"/>
                    <a:pt x="4133" y="350"/>
                  </a:cubicBezTo>
                  <a:cubicBezTo>
                    <a:pt x="4133" y="350"/>
                    <a:pt x="4133" y="349"/>
                    <a:pt x="4133" y="348"/>
                  </a:cubicBezTo>
                  <a:cubicBezTo>
                    <a:pt x="4133" y="348"/>
                    <a:pt x="4133" y="351"/>
                    <a:pt x="4133" y="354"/>
                  </a:cubicBezTo>
                  <a:cubicBezTo>
                    <a:pt x="4133" y="355"/>
                    <a:pt x="4134" y="355"/>
                    <a:pt x="4134" y="355"/>
                  </a:cubicBezTo>
                  <a:cubicBezTo>
                    <a:pt x="4135" y="355"/>
                    <a:pt x="4139" y="347"/>
                    <a:pt x="4139" y="342"/>
                  </a:cubicBezTo>
                  <a:lnTo>
                    <a:pt x="4139" y="348"/>
                  </a:lnTo>
                  <a:cubicBezTo>
                    <a:pt x="4142" y="351"/>
                    <a:pt x="4143" y="351"/>
                    <a:pt x="4145" y="351"/>
                  </a:cubicBezTo>
                  <a:cubicBezTo>
                    <a:pt x="4146" y="351"/>
                    <a:pt x="4147" y="351"/>
                    <a:pt x="4150" y="354"/>
                  </a:cubicBezTo>
                  <a:cubicBezTo>
                    <a:pt x="4150" y="348"/>
                    <a:pt x="4150" y="348"/>
                    <a:pt x="4150" y="337"/>
                  </a:cubicBezTo>
                  <a:cubicBezTo>
                    <a:pt x="4152" y="348"/>
                    <a:pt x="4153" y="351"/>
                    <a:pt x="4154" y="351"/>
                  </a:cubicBezTo>
                  <a:cubicBezTo>
                    <a:pt x="4156" y="351"/>
                    <a:pt x="4158" y="340"/>
                    <a:pt x="4161" y="340"/>
                  </a:cubicBezTo>
                  <a:cubicBezTo>
                    <a:pt x="4163" y="340"/>
                    <a:pt x="4165" y="342"/>
                    <a:pt x="4167" y="348"/>
                  </a:cubicBezTo>
                  <a:cubicBezTo>
                    <a:pt x="4167" y="337"/>
                    <a:pt x="4167" y="337"/>
                    <a:pt x="4167" y="331"/>
                  </a:cubicBezTo>
                  <a:cubicBezTo>
                    <a:pt x="4167" y="327"/>
                    <a:pt x="4167" y="323"/>
                    <a:pt x="4169" y="323"/>
                  </a:cubicBezTo>
                  <a:cubicBezTo>
                    <a:pt x="4170" y="323"/>
                    <a:pt x="4171" y="324"/>
                    <a:pt x="4173" y="326"/>
                  </a:cubicBezTo>
                  <a:cubicBezTo>
                    <a:pt x="4173" y="326"/>
                    <a:pt x="4173" y="326"/>
                    <a:pt x="4167" y="331"/>
                  </a:cubicBezTo>
                  <a:cubicBezTo>
                    <a:pt x="4167" y="337"/>
                    <a:pt x="4167" y="337"/>
                    <a:pt x="4173" y="337"/>
                  </a:cubicBezTo>
                  <a:cubicBezTo>
                    <a:pt x="4173" y="337"/>
                    <a:pt x="4173" y="331"/>
                    <a:pt x="4173" y="331"/>
                  </a:cubicBezTo>
                  <a:cubicBezTo>
                    <a:pt x="4178" y="331"/>
                    <a:pt x="4178" y="331"/>
                    <a:pt x="4173" y="337"/>
                  </a:cubicBezTo>
                  <a:lnTo>
                    <a:pt x="4178" y="337"/>
                  </a:lnTo>
                  <a:cubicBezTo>
                    <a:pt x="4178" y="342"/>
                    <a:pt x="4173" y="342"/>
                    <a:pt x="4173" y="342"/>
                  </a:cubicBezTo>
                  <a:lnTo>
                    <a:pt x="4184" y="342"/>
                  </a:lnTo>
                  <a:cubicBezTo>
                    <a:pt x="4184" y="341"/>
                    <a:pt x="4184" y="340"/>
                    <a:pt x="4184" y="337"/>
                  </a:cubicBezTo>
                  <a:lnTo>
                    <a:pt x="4189" y="337"/>
                  </a:lnTo>
                  <a:cubicBezTo>
                    <a:pt x="4189" y="337"/>
                    <a:pt x="4189" y="342"/>
                    <a:pt x="4189" y="342"/>
                  </a:cubicBezTo>
                  <a:cubicBezTo>
                    <a:pt x="4189" y="348"/>
                    <a:pt x="4189" y="348"/>
                    <a:pt x="4195" y="348"/>
                  </a:cubicBezTo>
                  <a:cubicBezTo>
                    <a:pt x="4198" y="342"/>
                    <a:pt x="4199" y="341"/>
                    <a:pt x="4200" y="341"/>
                  </a:cubicBezTo>
                  <a:cubicBezTo>
                    <a:pt x="4201" y="341"/>
                    <a:pt x="4201" y="342"/>
                    <a:pt x="4201" y="342"/>
                  </a:cubicBezTo>
                  <a:cubicBezTo>
                    <a:pt x="4201" y="348"/>
                    <a:pt x="4201" y="348"/>
                    <a:pt x="4201" y="348"/>
                  </a:cubicBezTo>
                  <a:lnTo>
                    <a:pt x="4195" y="348"/>
                  </a:lnTo>
                  <a:cubicBezTo>
                    <a:pt x="4189" y="354"/>
                    <a:pt x="4184" y="354"/>
                    <a:pt x="4184" y="354"/>
                  </a:cubicBezTo>
                  <a:cubicBezTo>
                    <a:pt x="4195" y="354"/>
                    <a:pt x="4173" y="359"/>
                    <a:pt x="4184" y="359"/>
                  </a:cubicBezTo>
                  <a:cubicBezTo>
                    <a:pt x="4195" y="359"/>
                    <a:pt x="4195" y="359"/>
                    <a:pt x="4201" y="354"/>
                  </a:cubicBezTo>
                  <a:lnTo>
                    <a:pt x="4212" y="354"/>
                  </a:lnTo>
                  <a:cubicBezTo>
                    <a:pt x="4212" y="348"/>
                    <a:pt x="4201" y="348"/>
                    <a:pt x="4206" y="348"/>
                  </a:cubicBezTo>
                  <a:lnTo>
                    <a:pt x="4212" y="348"/>
                  </a:lnTo>
                  <a:cubicBezTo>
                    <a:pt x="4217" y="348"/>
                    <a:pt x="4217" y="354"/>
                    <a:pt x="4217" y="354"/>
                  </a:cubicBezTo>
                  <a:lnTo>
                    <a:pt x="4217" y="348"/>
                  </a:lnTo>
                  <a:cubicBezTo>
                    <a:pt x="4217" y="348"/>
                    <a:pt x="4223" y="348"/>
                    <a:pt x="4217" y="354"/>
                  </a:cubicBezTo>
                  <a:lnTo>
                    <a:pt x="4201" y="359"/>
                  </a:lnTo>
                  <a:lnTo>
                    <a:pt x="4195" y="359"/>
                  </a:lnTo>
                  <a:cubicBezTo>
                    <a:pt x="4184" y="365"/>
                    <a:pt x="4206" y="365"/>
                    <a:pt x="4201" y="370"/>
                  </a:cubicBezTo>
                  <a:lnTo>
                    <a:pt x="4206" y="365"/>
                  </a:lnTo>
                  <a:cubicBezTo>
                    <a:pt x="4217" y="365"/>
                    <a:pt x="4212" y="370"/>
                    <a:pt x="4212" y="370"/>
                  </a:cubicBezTo>
                  <a:cubicBezTo>
                    <a:pt x="4206" y="370"/>
                    <a:pt x="4201" y="376"/>
                    <a:pt x="4195" y="376"/>
                  </a:cubicBezTo>
                  <a:cubicBezTo>
                    <a:pt x="4199" y="376"/>
                    <a:pt x="4198" y="378"/>
                    <a:pt x="4203" y="378"/>
                  </a:cubicBezTo>
                  <a:cubicBezTo>
                    <a:pt x="4206" y="378"/>
                    <a:pt x="4210" y="378"/>
                    <a:pt x="4217" y="376"/>
                  </a:cubicBezTo>
                  <a:lnTo>
                    <a:pt x="4217" y="376"/>
                  </a:lnTo>
                  <a:lnTo>
                    <a:pt x="4206" y="382"/>
                  </a:lnTo>
                  <a:cubicBezTo>
                    <a:pt x="4205" y="383"/>
                    <a:pt x="4205" y="383"/>
                    <a:pt x="4207" y="383"/>
                  </a:cubicBezTo>
                  <a:cubicBezTo>
                    <a:pt x="4210" y="383"/>
                    <a:pt x="4220" y="380"/>
                    <a:pt x="4226" y="380"/>
                  </a:cubicBezTo>
                  <a:cubicBezTo>
                    <a:pt x="4227" y="380"/>
                    <a:pt x="4229" y="380"/>
                    <a:pt x="4229" y="382"/>
                  </a:cubicBezTo>
                  <a:cubicBezTo>
                    <a:pt x="4217" y="382"/>
                    <a:pt x="4212" y="387"/>
                    <a:pt x="4206" y="387"/>
                  </a:cubicBezTo>
                  <a:lnTo>
                    <a:pt x="4212" y="387"/>
                  </a:lnTo>
                  <a:cubicBezTo>
                    <a:pt x="4206" y="387"/>
                    <a:pt x="4223" y="387"/>
                    <a:pt x="4212" y="393"/>
                  </a:cubicBezTo>
                  <a:cubicBezTo>
                    <a:pt x="4216" y="393"/>
                    <a:pt x="4222" y="390"/>
                    <a:pt x="4226" y="390"/>
                  </a:cubicBezTo>
                  <a:cubicBezTo>
                    <a:pt x="4227" y="390"/>
                    <a:pt x="4228" y="391"/>
                    <a:pt x="4229" y="392"/>
                  </a:cubicBezTo>
                  <a:lnTo>
                    <a:pt x="4229" y="392"/>
                  </a:lnTo>
                  <a:cubicBezTo>
                    <a:pt x="4229" y="392"/>
                    <a:pt x="4230" y="392"/>
                    <a:pt x="4231" y="391"/>
                  </a:cubicBezTo>
                  <a:lnTo>
                    <a:pt x="4231" y="391"/>
                  </a:lnTo>
                  <a:cubicBezTo>
                    <a:pt x="4220" y="399"/>
                    <a:pt x="4242" y="400"/>
                    <a:pt x="4217" y="410"/>
                  </a:cubicBezTo>
                  <a:cubicBezTo>
                    <a:pt x="4223" y="410"/>
                    <a:pt x="4229" y="415"/>
                    <a:pt x="4229" y="415"/>
                  </a:cubicBezTo>
                  <a:lnTo>
                    <a:pt x="4223" y="415"/>
                  </a:lnTo>
                  <a:cubicBezTo>
                    <a:pt x="4220" y="418"/>
                    <a:pt x="4227" y="418"/>
                    <a:pt x="4234" y="418"/>
                  </a:cubicBezTo>
                  <a:cubicBezTo>
                    <a:pt x="4241" y="418"/>
                    <a:pt x="4248" y="418"/>
                    <a:pt x="4245" y="421"/>
                  </a:cubicBezTo>
                  <a:cubicBezTo>
                    <a:pt x="4240" y="423"/>
                    <a:pt x="4237" y="423"/>
                    <a:pt x="4235" y="423"/>
                  </a:cubicBezTo>
                  <a:cubicBezTo>
                    <a:pt x="4231" y="423"/>
                    <a:pt x="4232" y="421"/>
                    <a:pt x="4229" y="421"/>
                  </a:cubicBezTo>
                  <a:lnTo>
                    <a:pt x="4229" y="421"/>
                  </a:lnTo>
                  <a:cubicBezTo>
                    <a:pt x="4201" y="426"/>
                    <a:pt x="4234" y="426"/>
                    <a:pt x="4217" y="432"/>
                  </a:cubicBezTo>
                  <a:cubicBezTo>
                    <a:pt x="4206" y="432"/>
                    <a:pt x="4229" y="432"/>
                    <a:pt x="4223" y="438"/>
                  </a:cubicBezTo>
                  <a:cubicBezTo>
                    <a:pt x="4234" y="438"/>
                    <a:pt x="4240" y="443"/>
                    <a:pt x="4245" y="443"/>
                  </a:cubicBezTo>
                  <a:lnTo>
                    <a:pt x="4229" y="443"/>
                  </a:lnTo>
                  <a:cubicBezTo>
                    <a:pt x="4229" y="445"/>
                    <a:pt x="4231" y="446"/>
                    <a:pt x="4233" y="446"/>
                  </a:cubicBezTo>
                  <a:cubicBezTo>
                    <a:pt x="4239" y="446"/>
                    <a:pt x="4247" y="443"/>
                    <a:pt x="4251" y="443"/>
                  </a:cubicBezTo>
                  <a:lnTo>
                    <a:pt x="4251" y="443"/>
                  </a:lnTo>
                  <a:cubicBezTo>
                    <a:pt x="4245" y="449"/>
                    <a:pt x="4240" y="449"/>
                    <a:pt x="4229" y="449"/>
                  </a:cubicBezTo>
                  <a:cubicBezTo>
                    <a:pt x="4212" y="454"/>
                    <a:pt x="4229" y="454"/>
                    <a:pt x="4223" y="454"/>
                  </a:cubicBezTo>
                  <a:lnTo>
                    <a:pt x="4217" y="454"/>
                  </a:lnTo>
                  <a:cubicBezTo>
                    <a:pt x="4220" y="457"/>
                    <a:pt x="4226" y="457"/>
                    <a:pt x="4231" y="457"/>
                  </a:cubicBezTo>
                  <a:cubicBezTo>
                    <a:pt x="4236" y="457"/>
                    <a:pt x="4240" y="457"/>
                    <a:pt x="4240" y="460"/>
                  </a:cubicBezTo>
                  <a:lnTo>
                    <a:pt x="4245" y="460"/>
                  </a:lnTo>
                  <a:cubicBezTo>
                    <a:pt x="4262" y="460"/>
                    <a:pt x="4234" y="466"/>
                    <a:pt x="4245" y="466"/>
                  </a:cubicBezTo>
                  <a:lnTo>
                    <a:pt x="4229" y="466"/>
                  </a:lnTo>
                  <a:cubicBezTo>
                    <a:pt x="4234" y="466"/>
                    <a:pt x="4245" y="471"/>
                    <a:pt x="4251" y="471"/>
                  </a:cubicBezTo>
                  <a:lnTo>
                    <a:pt x="4229" y="471"/>
                  </a:lnTo>
                  <a:cubicBezTo>
                    <a:pt x="4245" y="471"/>
                    <a:pt x="4251" y="477"/>
                    <a:pt x="4251" y="477"/>
                  </a:cubicBezTo>
                  <a:cubicBezTo>
                    <a:pt x="4217" y="482"/>
                    <a:pt x="4245" y="488"/>
                    <a:pt x="4217" y="494"/>
                  </a:cubicBezTo>
                  <a:cubicBezTo>
                    <a:pt x="4229" y="499"/>
                    <a:pt x="4212" y="505"/>
                    <a:pt x="4212" y="510"/>
                  </a:cubicBezTo>
                  <a:cubicBezTo>
                    <a:pt x="4221" y="509"/>
                    <a:pt x="4225" y="508"/>
                    <a:pt x="4227" y="508"/>
                  </a:cubicBezTo>
                  <a:cubicBezTo>
                    <a:pt x="4231" y="508"/>
                    <a:pt x="4227" y="510"/>
                    <a:pt x="4245" y="510"/>
                  </a:cubicBezTo>
                  <a:lnTo>
                    <a:pt x="4229" y="516"/>
                  </a:lnTo>
                  <a:cubicBezTo>
                    <a:pt x="4225" y="518"/>
                    <a:pt x="4222" y="519"/>
                    <a:pt x="4221" y="519"/>
                  </a:cubicBezTo>
                  <a:cubicBezTo>
                    <a:pt x="4217" y="519"/>
                    <a:pt x="4216" y="516"/>
                    <a:pt x="4212" y="516"/>
                  </a:cubicBezTo>
                  <a:cubicBezTo>
                    <a:pt x="4212" y="522"/>
                    <a:pt x="4201" y="522"/>
                    <a:pt x="4195" y="522"/>
                  </a:cubicBezTo>
                  <a:lnTo>
                    <a:pt x="4217" y="522"/>
                  </a:lnTo>
                  <a:cubicBezTo>
                    <a:pt x="4234" y="527"/>
                    <a:pt x="4195" y="527"/>
                    <a:pt x="4212" y="527"/>
                  </a:cubicBezTo>
                  <a:lnTo>
                    <a:pt x="4201" y="527"/>
                  </a:lnTo>
                  <a:cubicBezTo>
                    <a:pt x="4206" y="533"/>
                    <a:pt x="4201" y="538"/>
                    <a:pt x="4223" y="538"/>
                  </a:cubicBezTo>
                  <a:lnTo>
                    <a:pt x="4212" y="538"/>
                  </a:lnTo>
                  <a:cubicBezTo>
                    <a:pt x="4206" y="544"/>
                    <a:pt x="4234" y="550"/>
                    <a:pt x="4223" y="555"/>
                  </a:cubicBezTo>
                  <a:lnTo>
                    <a:pt x="4212" y="555"/>
                  </a:lnTo>
                  <a:cubicBezTo>
                    <a:pt x="4217" y="555"/>
                    <a:pt x="4229" y="555"/>
                    <a:pt x="4223" y="561"/>
                  </a:cubicBezTo>
                  <a:lnTo>
                    <a:pt x="4212" y="561"/>
                  </a:lnTo>
                  <a:cubicBezTo>
                    <a:pt x="4206" y="566"/>
                    <a:pt x="4234" y="572"/>
                    <a:pt x="4240" y="578"/>
                  </a:cubicBezTo>
                  <a:cubicBezTo>
                    <a:pt x="4217" y="578"/>
                    <a:pt x="4212" y="578"/>
                    <a:pt x="4206" y="583"/>
                  </a:cubicBezTo>
                  <a:cubicBezTo>
                    <a:pt x="4201" y="583"/>
                    <a:pt x="4206" y="589"/>
                    <a:pt x="4212" y="589"/>
                  </a:cubicBezTo>
                  <a:cubicBezTo>
                    <a:pt x="4209" y="592"/>
                    <a:pt x="4208" y="593"/>
                    <a:pt x="4207" y="593"/>
                  </a:cubicBezTo>
                  <a:cubicBezTo>
                    <a:pt x="4206" y="593"/>
                    <a:pt x="4206" y="592"/>
                    <a:pt x="4206" y="589"/>
                  </a:cubicBezTo>
                  <a:cubicBezTo>
                    <a:pt x="4195" y="594"/>
                    <a:pt x="4206" y="600"/>
                    <a:pt x="4201" y="617"/>
                  </a:cubicBezTo>
                  <a:lnTo>
                    <a:pt x="4195" y="583"/>
                  </a:lnTo>
                  <a:lnTo>
                    <a:pt x="4195" y="600"/>
                  </a:lnTo>
                  <a:cubicBezTo>
                    <a:pt x="4195" y="600"/>
                    <a:pt x="4189" y="600"/>
                    <a:pt x="4189" y="594"/>
                  </a:cubicBezTo>
                  <a:cubicBezTo>
                    <a:pt x="4189" y="600"/>
                    <a:pt x="4189" y="600"/>
                    <a:pt x="4189" y="606"/>
                  </a:cubicBezTo>
                  <a:cubicBezTo>
                    <a:pt x="4188" y="603"/>
                    <a:pt x="4187" y="602"/>
                    <a:pt x="4186" y="602"/>
                  </a:cubicBezTo>
                  <a:cubicBezTo>
                    <a:pt x="4184" y="602"/>
                    <a:pt x="4182" y="605"/>
                    <a:pt x="4180" y="605"/>
                  </a:cubicBezTo>
                  <a:cubicBezTo>
                    <a:pt x="4179" y="605"/>
                    <a:pt x="4178" y="603"/>
                    <a:pt x="4178" y="594"/>
                  </a:cubicBezTo>
                  <a:cubicBezTo>
                    <a:pt x="4178" y="606"/>
                    <a:pt x="4178" y="600"/>
                    <a:pt x="4178" y="611"/>
                  </a:cubicBezTo>
                  <a:cubicBezTo>
                    <a:pt x="4176" y="602"/>
                    <a:pt x="4175" y="599"/>
                    <a:pt x="4174" y="599"/>
                  </a:cubicBezTo>
                  <a:cubicBezTo>
                    <a:pt x="4172" y="599"/>
                    <a:pt x="4171" y="606"/>
                    <a:pt x="4169" y="606"/>
                  </a:cubicBezTo>
                  <a:cubicBezTo>
                    <a:pt x="4168" y="606"/>
                    <a:pt x="4168" y="606"/>
                    <a:pt x="4167" y="606"/>
                  </a:cubicBezTo>
                  <a:cubicBezTo>
                    <a:pt x="4167" y="589"/>
                    <a:pt x="4173" y="594"/>
                    <a:pt x="4167" y="589"/>
                  </a:cubicBezTo>
                  <a:cubicBezTo>
                    <a:pt x="4167" y="594"/>
                    <a:pt x="4166" y="595"/>
                    <a:pt x="4165" y="595"/>
                  </a:cubicBezTo>
                  <a:cubicBezTo>
                    <a:pt x="4162" y="595"/>
                    <a:pt x="4158" y="588"/>
                    <a:pt x="4156" y="588"/>
                  </a:cubicBezTo>
                  <a:cubicBezTo>
                    <a:pt x="4156" y="588"/>
                    <a:pt x="4156" y="588"/>
                    <a:pt x="4156" y="589"/>
                  </a:cubicBezTo>
                  <a:cubicBezTo>
                    <a:pt x="4156" y="583"/>
                    <a:pt x="4156" y="583"/>
                    <a:pt x="4150" y="578"/>
                  </a:cubicBezTo>
                  <a:lnTo>
                    <a:pt x="4150" y="578"/>
                  </a:lnTo>
                  <a:cubicBezTo>
                    <a:pt x="4150" y="578"/>
                    <a:pt x="4156" y="589"/>
                    <a:pt x="4156" y="594"/>
                  </a:cubicBezTo>
                  <a:cubicBezTo>
                    <a:pt x="4150" y="600"/>
                    <a:pt x="4145" y="600"/>
                    <a:pt x="4145" y="600"/>
                  </a:cubicBezTo>
                  <a:cubicBezTo>
                    <a:pt x="4145" y="594"/>
                    <a:pt x="4133" y="594"/>
                    <a:pt x="4128" y="589"/>
                  </a:cubicBezTo>
                  <a:lnTo>
                    <a:pt x="4122" y="589"/>
                  </a:lnTo>
                  <a:cubicBezTo>
                    <a:pt x="4128" y="606"/>
                    <a:pt x="4122" y="600"/>
                    <a:pt x="4117" y="606"/>
                  </a:cubicBezTo>
                  <a:cubicBezTo>
                    <a:pt x="4117" y="594"/>
                    <a:pt x="4117" y="589"/>
                    <a:pt x="4117" y="583"/>
                  </a:cubicBezTo>
                  <a:lnTo>
                    <a:pt x="4111" y="589"/>
                  </a:lnTo>
                  <a:lnTo>
                    <a:pt x="4111" y="583"/>
                  </a:lnTo>
                  <a:cubicBezTo>
                    <a:pt x="4107" y="588"/>
                    <a:pt x="4102" y="596"/>
                    <a:pt x="4097" y="596"/>
                  </a:cubicBezTo>
                  <a:cubicBezTo>
                    <a:pt x="4096" y="596"/>
                    <a:pt x="4095" y="595"/>
                    <a:pt x="4094" y="594"/>
                  </a:cubicBezTo>
                  <a:lnTo>
                    <a:pt x="4094" y="594"/>
                  </a:lnTo>
                  <a:cubicBezTo>
                    <a:pt x="4094" y="600"/>
                    <a:pt x="4097" y="609"/>
                    <a:pt x="4099" y="617"/>
                  </a:cubicBezTo>
                  <a:lnTo>
                    <a:pt x="4099" y="617"/>
                  </a:lnTo>
                  <a:cubicBezTo>
                    <a:pt x="4096" y="617"/>
                    <a:pt x="4095" y="619"/>
                    <a:pt x="4094" y="619"/>
                  </a:cubicBezTo>
                  <a:cubicBezTo>
                    <a:pt x="4094" y="619"/>
                    <a:pt x="4094" y="619"/>
                    <a:pt x="4094" y="617"/>
                  </a:cubicBezTo>
                  <a:cubicBezTo>
                    <a:pt x="4094" y="606"/>
                    <a:pt x="4089" y="611"/>
                    <a:pt x="4089" y="600"/>
                  </a:cubicBezTo>
                  <a:lnTo>
                    <a:pt x="4089" y="600"/>
                  </a:lnTo>
                  <a:cubicBezTo>
                    <a:pt x="4089" y="600"/>
                    <a:pt x="4091" y="603"/>
                    <a:pt x="4093" y="603"/>
                  </a:cubicBezTo>
                  <a:cubicBezTo>
                    <a:pt x="4094" y="603"/>
                    <a:pt x="4094" y="602"/>
                    <a:pt x="4094" y="600"/>
                  </a:cubicBezTo>
                  <a:cubicBezTo>
                    <a:pt x="4089" y="600"/>
                    <a:pt x="4083" y="594"/>
                    <a:pt x="4083" y="589"/>
                  </a:cubicBezTo>
                  <a:cubicBezTo>
                    <a:pt x="4083" y="594"/>
                    <a:pt x="4083" y="600"/>
                    <a:pt x="4083" y="600"/>
                  </a:cubicBezTo>
                  <a:cubicBezTo>
                    <a:pt x="4082" y="601"/>
                    <a:pt x="4082" y="601"/>
                    <a:pt x="4081" y="601"/>
                  </a:cubicBezTo>
                  <a:cubicBezTo>
                    <a:pt x="4079" y="601"/>
                    <a:pt x="4082" y="589"/>
                    <a:pt x="4077" y="589"/>
                  </a:cubicBezTo>
                  <a:cubicBezTo>
                    <a:pt x="4077" y="594"/>
                    <a:pt x="4072" y="589"/>
                    <a:pt x="4072" y="600"/>
                  </a:cubicBezTo>
                  <a:cubicBezTo>
                    <a:pt x="4072" y="600"/>
                    <a:pt x="4072" y="594"/>
                    <a:pt x="4072" y="589"/>
                  </a:cubicBezTo>
                  <a:cubicBezTo>
                    <a:pt x="4066" y="600"/>
                    <a:pt x="4061" y="594"/>
                    <a:pt x="4066" y="611"/>
                  </a:cubicBezTo>
                  <a:cubicBezTo>
                    <a:pt x="4065" y="616"/>
                    <a:pt x="4062" y="618"/>
                    <a:pt x="4059" y="618"/>
                  </a:cubicBezTo>
                  <a:cubicBezTo>
                    <a:pt x="4053" y="618"/>
                    <a:pt x="4045" y="610"/>
                    <a:pt x="4041" y="610"/>
                  </a:cubicBezTo>
                  <a:cubicBezTo>
                    <a:pt x="4040" y="610"/>
                    <a:pt x="4039" y="611"/>
                    <a:pt x="4038" y="611"/>
                  </a:cubicBezTo>
                  <a:lnTo>
                    <a:pt x="4038" y="606"/>
                  </a:lnTo>
                  <a:cubicBezTo>
                    <a:pt x="4033" y="611"/>
                    <a:pt x="4027" y="611"/>
                    <a:pt x="4027" y="622"/>
                  </a:cubicBezTo>
                  <a:cubicBezTo>
                    <a:pt x="4021" y="622"/>
                    <a:pt x="4021" y="617"/>
                    <a:pt x="4021" y="611"/>
                  </a:cubicBezTo>
                  <a:cubicBezTo>
                    <a:pt x="4018" y="611"/>
                    <a:pt x="4016" y="614"/>
                    <a:pt x="4014" y="614"/>
                  </a:cubicBezTo>
                  <a:cubicBezTo>
                    <a:pt x="4013" y="614"/>
                    <a:pt x="4012" y="613"/>
                    <a:pt x="4010" y="611"/>
                  </a:cubicBezTo>
                  <a:cubicBezTo>
                    <a:pt x="4016" y="606"/>
                    <a:pt x="4010" y="606"/>
                    <a:pt x="4016" y="606"/>
                  </a:cubicBezTo>
                  <a:cubicBezTo>
                    <a:pt x="4013" y="603"/>
                    <a:pt x="4010" y="600"/>
                    <a:pt x="4008" y="600"/>
                  </a:cubicBezTo>
                  <a:cubicBezTo>
                    <a:pt x="4006" y="600"/>
                    <a:pt x="4005" y="603"/>
                    <a:pt x="4005" y="611"/>
                  </a:cubicBezTo>
                  <a:cubicBezTo>
                    <a:pt x="4005" y="601"/>
                    <a:pt x="4002" y="597"/>
                    <a:pt x="3999" y="597"/>
                  </a:cubicBezTo>
                  <a:cubicBezTo>
                    <a:pt x="3998" y="597"/>
                    <a:pt x="3996" y="598"/>
                    <a:pt x="3993" y="600"/>
                  </a:cubicBezTo>
                  <a:lnTo>
                    <a:pt x="3999" y="606"/>
                  </a:lnTo>
                  <a:lnTo>
                    <a:pt x="3993" y="606"/>
                  </a:lnTo>
                  <a:lnTo>
                    <a:pt x="3993" y="589"/>
                  </a:lnTo>
                  <a:cubicBezTo>
                    <a:pt x="3991" y="587"/>
                    <a:pt x="3989" y="586"/>
                    <a:pt x="3987" y="586"/>
                  </a:cubicBezTo>
                  <a:cubicBezTo>
                    <a:pt x="3980" y="586"/>
                    <a:pt x="3977" y="605"/>
                    <a:pt x="3972" y="605"/>
                  </a:cubicBezTo>
                  <a:cubicBezTo>
                    <a:pt x="3970" y="605"/>
                    <a:pt x="3968" y="602"/>
                    <a:pt x="3965" y="594"/>
                  </a:cubicBezTo>
                  <a:lnTo>
                    <a:pt x="3965" y="594"/>
                  </a:lnTo>
                  <a:cubicBezTo>
                    <a:pt x="3965" y="606"/>
                    <a:pt x="3971" y="600"/>
                    <a:pt x="3971" y="617"/>
                  </a:cubicBezTo>
                  <a:cubicBezTo>
                    <a:pt x="3965" y="617"/>
                    <a:pt x="3960" y="594"/>
                    <a:pt x="3960" y="594"/>
                  </a:cubicBezTo>
                  <a:cubicBezTo>
                    <a:pt x="3958" y="593"/>
                    <a:pt x="3957" y="592"/>
                    <a:pt x="3956" y="592"/>
                  </a:cubicBezTo>
                  <a:cubicBezTo>
                    <a:pt x="3951" y="592"/>
                    <a:pt x="3953" y="612"/>
                    <a:pt x="3950" y="612"/>
                  </a:cubicBezTo>
                  <a:cubicBezTo>
                    <a:pt x="3949" y="612"/>
                    <a:pt x="3949" y="612"/>
                    <a:pt x="3949" y="611"/>
                  </a:cubicBezTo>
                  <a:lnTo>
                    <a:pt x="3949" y="611"/>
                  </a:lnTo>
                  <a:cubicBezTo>
                    <a:pt x="3949" y="617"/>
                    <a:pt x="3954" y="634"/>
                    <a:pt x="3949" y="639"/>
                  </a:cubicBezTo>
                  <a:cubicBezTo>
                    <a:pt x="3943" y="634"/>
                    <a:pt x="3937" y="617"/>
                    <a:pt x="3943" y="611"/>
                  </a:cubicBezTo>
                  <a:cubicBezTo>
                    <a:pt x="3943" y="611"/>
                    <a:pt x="3943" y="609"/>
                    <a:pt x="3943" y="606"/>
                  </a:cubicBezTo>
                  <a:cubicBezTo>
                    <a:pt x="3941" y="606"/>
                    <a:pt x="3939" y="606"/>
                    <a:pt x="3937" y="605"/>
                  </a:cubicBezTo>
                  <a:lnTo>
                    <a:pt x="3937" y="605"/>
                  </a:lnTo>
                  <a:cubicBezTo>
                    <a:pt x="3936" y="604"/>
                    <a:pt x="3935" y="604"/>
                    <a:pt x="3935" y="604"/>
                  </a:cubicBezTo>
                  <a:lnTo>
                    <a:pt x="3935" y="604"/>
                  </a:lnTo>
                  <a:cubicBezTo>
                    <a:pt x="3933" y="602"/>
                    <a:pt x="3932" y="599"/>
                    <a:pt x="3932" y="594"/>
                  </a:cubicBezTo>
                  <a:lnTo>
                    <a:pt x="3932" y="594"/>
                  </a:lnTo>
                  <a:cubicBezTo>
                    <a:pt x="3932" y="598"/>
                    <a:pt x="3932" y="601"/>
                    <a:pt x="3933" y="603"/>
                  </a:cubicBezTo>
                  <a:lnTo>
                    <a:pt x="3933" y="603"/>
                  </a:lnTo>
                  <a:cubicBezTo>
                    <a:pt x="3933" y="603"/>
                    <a:pt x="3932" y="603"/>
                    <a:pt x="3932" y="603"/>
                  </a:cubicBezTo>
                  <a:cubicBezTo>
                    <a:pt x="3928" y="603"/>
                    <a:pt x="3924" y="606"/>
                    <a:pt x="3921" y="606"/>
                  </a:cubicBezTo>
                  <a:cubicBezTo>
                    <a:pt x="3921" y="606"/>
                    <a:pt x="3926" y="611"/>
                    <a:pt x="3921" y="611"/>
                  </a:cubicBezTo>
                  <a:cubicBezTo>
                    <a:pt x="3920" y="610"/>
                    <a:pt x="3919" y="610"/>
                    <a:pt x="3919" y="610"/>
                  </a:cubicBezTo>
                  <a:lnTo>
                    <a:pt x="3919" y="610"/>
                  </a:lnTo>
                  <a:cubicBezTo>
                    <a:pt x="3916" y="610"/>
                    <a:pt x="3920" y="623"/>
                    <a:pt x="3915" y="628"/>
                  </a:cubicBezTo>
                  <a:cubicBezTo>
                    <a:pt x="3911" y="620"/>
                    <a:pt x="3913" y="612"/>
                    <a:pt x="3912" y="612"/>
                  </a:cubicBezTo>
                  <a:lnTo>
                    <a:pt x="3912" y="612"/>
                  </a:lnTo>
                  <a:cubicBezTo>
                    <a:pt x="3912" y="612"/>
                    <a:pt x="3911" y="614"/>
                    <a:pt x="3909" y="617"/>
                  </a:cubicBezTo>
                  <a:cubicBezTo>
                    <a:pt x="3904" y="611"/>
                    <a:pt x="3904" y="600"/>
                    <a:pt x="3904" y="594"/>
                  </a:cubicBezTo>
                  <a:cubicBezTo>
                    <a:pt x="3904" y="597"/>
                    <a:pt x="3903" y="598"/>
                    <a:pt x="3902" y="598"/>
                  </a:cubicBezTo>
                  <a:cubicBezTo>
                    <a:pt x="3899" y="598"/>
                    <a:pt x="3893" y="589"/>
                    <a:pt x="3893" y="589"/>
                  </a:cubicBezTo>
                  <a:lnTo>
                    <a:pt x="3893" y="583"/>
                  </a:lnTo>
                  <a:cubicBezTo>
                    <a:pt x="3893" y="589"/>
                    <a:pt x="3893" y="589"/>
                    <a:pt x="3887" y="589"/>
                  </a:cubicBezTo>
                  <a:lnTo>
                    <a:pt x="3890" y="595"/>
                  </a:lnTo>
                  <a:lnTo>
                    <a:pt x="3890" y="595"/>
                  </a:lnTo>
                  <a:cubicBezTo>
                    <a:pt x="3889" y="594"/>
                    <a:pt x="3887" y="594"/>
                    <a:pt x="3887" y="594"/>
                  </a:cubicBezTo>
                  <a:lnTo>
                    <a:pt x="3887" y="594"/>
                  </a:lnTo>
                  <a:cubicBezTo>
                    <a:pt x="3887" y="600"/>
                    <a:pt x="3893" y="611"/>
                    <a:pt x="3893" y="622"/>
                  </a:cubicBezTo>
                  <a:cubicBezTo>
                    <a:pt x="3891" y="621"/>
                    <a:pt x="3890" y="621"/>
                    <a:pt x="3889" y="621"/>
                  </a:cubicBezTo>
                  <a:cubicBezTo>
                    <a:pt x="3887" y="621"/>
                    <a:pt x="3886" y="621"/>
                    <a:pt x="3885" y="621"/>
                  </a:cubicBezTo>
                  <a:cubicBezTo>
                    <a:pt x="3883" y="621"/>
                    <a:pt x="3881" y="620"/>
                    <a:pt x="3881" y="611"/>
                  </a:cubicBezTo>
                  <a:lnTo>
                    <a:pt x="3881" y="611"/>
                  </a:lnTo>
                  <a:cubicBezTo>
                    <a:pt x="3882" y="612"/>
                    <a:pt x="3883" y="612"/>
                    <a:pt x="3883" y="612"/>
                  </a:cubicBezTo>
                  <a:cubicBezTo>
                    <a:pt x="3884" y="612"/>
                    <a:pt x="3877" y="599"/>
                    <a:pt x="3881" y="594"/>
                  </a:cubicBezTo>
                  <a:cubicBezTo>
                    <a:pt x="3879" y="591"/>
                    <a:pt x="3878" y="590"/>
                    <a:pt x="3877" y="590"/>
                  </a:cubicBezTo>
                  <a:lnTo>
                    <a:pt x="3877" y="590"/>
                  </a:lnTo>
                  <a:cubicBezTo>
                    <a:pt x="3874" y="590"/>
                    <a:pt x="3879" y="611"/>
                    <a:pt x="3870" y="611"/>
                  </a:cubicBezTo>
                  <a:cubicBezTo>
                    <a:pt x="3870" y="600"/>
                    <a:pt x="3870" y="594"/>
                    <a:pt x="3865" y="594"/>
                  </a:cubicBezTo>
                  <a:lnTo>
                    <a:pt x="3865" y="594"/>
                  </a:lnTo>
                  <a:cubicBezTo>
                    <a:pt x="3870" y="594"/>
                    <a:pt x="3870" y="611"/>
                    <a:pt x="3870" y="617"/>
                  </a:cubicBezTo>
                  <a:cubicBezTo>
                    <a:pt x="3869" y="616"/>
                    <a:pt x="3868" y="615"/>
                    <a:pt x="3867" y="615"/>
                  </a:cubicBezTo>
                  <a:cubicBezTo>
                    <a:pt x="3864" y="615"/>
                    <a:pt x="3864" y="622"/>
                    <a:pt x="3859" y="622"/>
                  </a:cubicBezTo>
                  <a:lnTo>
                    <a:pt x="3865" y="622"/>
                  </a:lnTo>
                  <a:cubicBezTo>
                    <a:pt x="3865" y="634"/>
                    <a:pt x="3865" y="634"/>
                    <a:pt x="3859" y="634"/>
                  </a:cubicBezTo>
                  <a:cubicBezTo>
                    <a:pt x="3859" y="628"/>
                    <a:pt x="3865" y="628"/>
                    <a:pt x="3859" y="628"/>
                  </a:cubicBezTo>
                  <a:cubicBezTo>
                    <a:pt x="3859" y="632"/>
                    <a:pt x="3859" y="633"/>
                    <a:pt x="3858" y="633"/>
                  </a:cubicBezTo>
                  <a:cubicBezTo>
                    <a:pt x="3855" y="633"/>
                    <a:pt x="3850" y="620"/>
                    <a:pt x="3849" y="620"/>
                  </a:cubicBezTo>
                  <a:cubicBezTo>
                    <a:pt x="3848" y="620"/>
                    <a:pt x="3848" y="621"/>
                    <a:pt x="3848" y="622"/>
                  </a:cubicBezTo>
                  <a:cubicBezTo>
                    <a:pt x="3842" y="617"/>
                    <a:pt x="3842" y="611"/>
                    <a:pt x="3842" y="606"/>
                  </a:cubicBezTo>
                  <a:cubicBezTo>
                    <a:pt x="3841" y="608"/>
                    <a:pt x="3840" y="609"/>
                    <a:pt x="3839" y="609"/>
                  </a:cubicBezTo>
                  <a:cubicBezTo>
                    <a:pt x="3837" y="609"/>
                    <a:pt x="3836" y="602"/>
                    <a:pt x="3834" y="602"/>
                  </a:cubicBezTo>
                  <a:cubicBezTo>
                    <a:pt x="3833" y="602"/>
                    <a:pt x="3832" y="603"/>
                    <a:pt x="3831" y="606"/>
                  </a:cubicBezTo>
                  <a:cubicBezTo>
                    <a:pt x="3831" y="617"/>
                    <a:pt x="3831" y="611"/>
                    <a:pt x="3831" y="622"/>
                  </a:cubicBezTo>
                  <a:lnTo>
                    <a:pt x="3837" y="617"/>
                  </a:lnTo>
                  <a:lnTo>
                    <a:pt x="3837" y="634"/>
                  </a:lnTo>
                  <a:cubicBezTo>
                    <a:pt x="3837" y="634"/>
                    <a:pt x="3840" y="626"/>
                    <a:pt x="3842" y="626"/>
                  </a:cubicBezTo>
                  <a:cubicBezTo>
                    <a:pt x="3842" y="626"/>
                    <a:pt x="3842" y="627"/>
                    <a:pt x="3842" y="628"/>
                  </a:cubicBezTo>
                  <a:cubicBezTo>
                    <a:pt x="3842" y="634"/>
                    <a:pt x="3842" y="634"/>
                    <a:pt x="3842" y="639"/>
                  </a:cubicBezTo>
                  <a:cubicBezTo>
                    <a:pt x="3841" y="635"/>
                    <a:pt x="3840" y="634"/>
                    <a:pt x="3839" y="634"/>
                  </a:cubicBezTo>
                  <a:cubicBezTo>
                    <a:pt x="3837" y="634"/>
                    <a:pt x="3836" y="642"/>
                    <a:pt x="3834" y="642"/>
                  </a:cubicBezTo>
                  <a:cubicBezTo>
                    <a:pt x="3833" y="642"/>
                    <a:pt x="3832" y="641"/>
                    <a:pt x="3831" y="639"/>
                  </a:cubicBezTo>
                  <a:lnTo>
                    <a:pt x="3825" y="617"/>
                  </a:lnTo>
                  <a:cubicBezTo>
                    <a:pt x="3824" y="615"/>
                    <a:pt x="3823" y="614"/>
                    <a:pt x="3822" y="614"/>
                  </a:cubicBezTo>
                  <a:cubicBezTo>
                    <a:pt x="3818" y="614"/>
                    <a:pt x="3814" y="623"/>
                    <a:pt x="3811" y="623"/>
                  </a:cubicBezTo>
                  <a:cubicBezTo>
                    <a:pt x="3810" y="623"/>
                    <a:pt x="3809" y="623"/>
                    <a:pt x="3809" y="622"/>
                  </a:cubicBezTo>
                  <a:lnTo>
                    <a:pt x="3809" y="628"/>
                  </a:lnTo>
                  <a:cubicBezTo>
                    <a:pt x="3809" y="634"/>
                    <a:pt x="3807" y="635"/>
                    <a:pt x="3806" y="635"/>
                  </a:cubicBezTo>
                  <a:cubicBezTo>
                    <a:pt x="3804" y="635"/>
                    <a:pt x="3803" y="634"/>
                    <a:pt x="3803" y="634"/>
                  </a:cubicBezTo>
                  <a:cubicBezTo>
                    <a:pt x="3803" y="628"/>
                    <a:pt x="3797" y="622"/>
                    <a:pt x="3797" y="617"/>
                  </a:cubicBezTo>
                  <a:cubicBezTo>
                    <a:pt x="3797" y="622"/>
                    <a:pt x="3792" y="617"/>
                    <a:pt x="3792" y="639"/>
                  </a:cubicBezTo>
                  <a:lnTo>
                    <a:pt x="3786" y="628"/>
                  </a:lnTo>
                  <a:cubicBezTo>
                    <a:pt x="3786" y="628"/>
                    <a:pt x="3785" y="627"/>
                    <a:pt x="3785" y="627"/>
                  </a:cubicBezTo>
                  <a:cubicBezTo>
                    <a:pt x="3781" y="627"/>
                    <a:pt x="3780" y="650"/>
                    <a:pt x="3775" y="650"/>
                  </a:cubicBezTo>
                  <a:cubicBezTo>
                    <a:pt x="3775" y="639"/>
                    <a:pt x="3769" y="634"/>
                    <a:pt x="3775" y="628"/>
                  </a:cubicBezTo>
                  <a:lnTo>
                    <a:pt x="3775" y="628"/>
                  </a:lnTo>
                  <a:cubicBezTo>
                    <a:pt x="3775" y="628"/>
                    <a:pt x="3769" y="628"/>
                    <a:pt x="3769" y="634"/>
                  </a:cubicBezTo>
                  <a:cubicBezTo>
                    <a:pt x="3769" y="633"/>
                    <a:pt x="3769" y="632"/>
                    <a:pt x="3769" y="632"/>
                  </a:cubicBezTo>
                  <a:cubicBezTo>
                    <a:pt x="3768" y="632"/>
                    <a:pt x="3765" y="640"/>
                    <a:pt x="3764" y="640"/>
                  </a:cubicBezTo>
                  <a:cubicBezTo>
                    <a:pt x="3764" y="640"/>
                    <a:pt x="3764" y="640"/>
                    <a:pt x="3764" y="639"/>
                  </a:cubicBezTo>
                  <a:cubicBezTo>
                    <a:pt x="3764" y="639"/>
                    <a:pt x="3764" y="650"/>
                    <a:pt x="3764" y="650"/>
                  </a:cubicBezTo>
                  <a:cubicBezTo>
                    <a:pt x="3763" y="650"/>
                    <a:pt x="3762" y="650"/>
                    <a:pt x="3761" y="650"/>
                  </a:cubicBezTo>
                  <a:lnTo>
                    <a:pt x="3761" y="650"/>
                  </a:lnTo>
                  <a:cubicBezTo>
                    <a:pt x="3761" y="652"/>
                    <a:pt x="3760" y="655"/>
                    <a:pt x="3764" y="662"/>
                  </a:cubicBezTo>
                  <a:cubicBezTo>
                    <a:pt x="3758" y="652"/>
                    <a:pt x="3754" y="650"/>
                    <a:pt x="3750" y="650"/>
                  </a:cubicBezTo>
                  <a:cubicBezTo>
                    <a:pt x="3746" y="650"/>
                    <a:pt x="3742" y="653"/>
                    <a:pt x="3739" y="653"/>
                  </a:cubicBezTo>
                  <a:cubicBezTo>
                    <a:pt x="3736" y="653"/>
                    <a:pt x="3733" y="651"/>
                    <a:pt x="3730" y="645"/>
                  </a:cubicBezTo>
                  <a:cubicBezTo>
                    <a:pt x="3725" y="650"/>
                    <a:pt x="3719" y="650"/>
                    <a:pt x="3719" y="650"/>
                  </a:cubicBezTo>
                  <a:cubicBezTo>
                    <a:pt x="3718" y="649"/>
                    <a:pt x="3717" y="648"/>
                    <a:pt x="3716" y="648"/>
                  </a:cubicBezTo>
                  <a:cubicBezTo>
                    <a:pt x="3711" y="648"/>
                    <a:pt x="3716" y="669"/>
                    <a:pt x="3711" y="669"/>
                  </a:cubicBezTo>
                  <a:cubicBezTo>
                    <a:pt x="3710" y="669"/>
                    <a:pt x="3709" y="669"/>
                    <a:pt x="3708" y="667"/>
                  </a:cubicBezTo>
                  <a:cubicBezTo>
                    <a:pt x="3702" y="656"/>
                    <a:pt x="3713" y="662"/>
                    <a:pt x="3708" y="656"/>
                  </a:cubicBezTo>
                  <a:cubicBezTo>
                    <a:pt x="3706" y="645"/>
                    <a:pt x="3705" y="642"/>
                    <a:pt x="3704" y="642"/>
                  </a:cubicBezTo>
                  <a:cubicBezTo>
                    <a:pt x="3702" y="642"/>
                    <a:pt x="3700" y="649"/>
                    <a:pt x="3696" y="649"/>
                  </a:cubicBezTo>
                  <a:cubicBezTo>
                    <a:pt x="3695" y="649"/>
                    <a:pt x="3693" y="648"/>
                    <a:pt x="3691" y="645"/>
                  </a:cubicBezTo>
                  <a:lnTo>
                    <a:pt x="3691" y="639"/>
                  </a:lnTo>
                  <a:cubicBezTo>
                    <a:pt x="3690" y="638"/>
                    <a:pt x="3690" y="638"/>
                    <a:pt x="3689" y="638"/>
                  </a:cubicBezTo>
                  <a:cubicBezTo>
                    <a:pt x="3685" y="638"/>
                    <a:pt x="3685" y="650"/>
                    <a:pt x="3680" y="650"/>
                  </a:cubicBezTo>
                  <a:cubicBezTo>
                    <a:pt x="3680" y="650"/>
                    <a:pt x="3680" y="650"/>
                    <a:pt x="3680" y="645"/>
                  </a:cubicBezTo>
                  <a:cubicBezTo>
                    <a:pt x="3680" y="659"/>
                    <a:pt x="3671" y="666"/>
                    <a:pt x="3666" y="671"/>
                  </a:cubicBezTo>
                  <a:lnTo>
                    <a:pt x="3666" y="671"/>
                  </a:lnTo>
                  <a:cubicBezTo>
                    <a:pt x="3666" y="669"/>
                    <a:pt x="3665" y="667"/>
                    <a:pt x="3665" y="665"/>
                  </a:cubicBezTo>
                  <a:lnTo>
                    <a:pt x="3665" y="665"/>
                  </a:lnTo>
                  <a:cubicBezTo>
                    <a:pt x="3664" y="666"/>
                    <a:pt x="3663" y="667"/>
                    <a:pt x="3663" y="673"/>
                  </a:cubicBezTo>
                  <a:cubicBezTo>
                    <a:pt x="3664" y="672"/>
                    <a:pt x="3665" y="671"/>
                    <a:pt x="3666" y="671"/>
                  </a:cubicBezTo>
                  <a:lnTo>
                    <a:pt x="3666" y="671"/>
                  </a:lnTo>
                  <a:cubicBezTo>
                    <a:pt x="3665" y="674"/>
                    <a:pt x="3665" y="677"/>
                    <a:pt x="3663" y="678"/>
                  </a:cubicBezTo>
                  <a:cubicBezTo>
                    <a:pt x="3657" y="673"/>
                    <a:pt x="3657" y="667"/>
                    <a:pt x="3652" y="656"/>
                  </a:cubicBezTo>
                  <a:lnTo>
                    <a:pt x="3657" y="656"/>
                  </a:lnTo>
                  <a:cubicBezTo>
                    <a:pt x="3656" y="650"/>
                    <a:pt x="3654" y="649"/>
                    <a:pt x="3653" y="649"/>
                  </a:cubicBezTo>
                  <a:cubicBezTo>
                    <a:pt x="3651" y="649"/>
                    <a:pt x="3650" y="656"/>
                    <a:pt x="3646" y="656"/>
                  </a:cubicBezTo>
                  <a:lnTo>
                    <a:pt x="3646" y="645"/>
                  </a:lnTo>
                  <a:cubicBezTo>
                    <a:pt x="3641" y="650"/>
                    <a:pt x="3641" y="667"/>
                    <a:pt x="3635" y="667"/>
                  </a:cubicBezTo>
                  <a:lnTo>
                    <a:pt x="3635" y="673"/>
                  </a:lnTo>
                  <a:cubicBezTo>
                    <a:pt x="3635" y="677"/>
                    <a:pt x="3635" y="678"/>
                    <a:pt x="3634" y="678"/>
                  </a:cubicBezTo>
                  <a:cubicBezTo>
                    <a:pt x="3633" y="678"/>
                    <a:pt x="3631" y="673"/>
                    <a:pt x="3630" y="673"/>
                  </a:cubicBezTo>
                  <a:cubicBezTo>
                    <a:pt x="3630" y="673"/>
                    <a:pt x="3629" y="674"/>
                    <a:pt x="3629" y="678"/>
                  </a:cubicBezTo>
                  <a:lnTo>
                    <a:pt x="3624" y="662"/>
                  </a:lnTo>
                  <a:cubicBezTo>
                    <a:pt x="3624" y="662"/>
                    <a:pt x="3618" y="678"/>
                    <a:pt x="3613" y="684"/>
                  </a:cubicBezTo>
                  <a:cubicBezTo>
                    <a:pt x="3613" y="667"/>
                    <a:pt x="3618" y="662"/>
                    <a:pt x="3624" y="650"/>
                  </a:cubicBezTo>
                  <a:lnTo>
                    <a:pt x="3624" y="650"/>
                  </a:lnTo>
                  <a:cubicBezTo>
                    <a:pt x="3618" y="650"/>
                    <a:pt x="3613" y="656"/>
                    <a:pt x="3613" y="662"/>
                  </a:cubicBezTo>
                  <a:cubicBezTo>
                    <a:pt x="3613" y="673"/>
                    <a:pt x="3607" y="684"/>
                    <a:pt x="3601" y="684"/>
                  </a:cubicBezTo>
                  <a:cubicBezTo>
                    <a:pt x="3601" y="650"/>
                    <a:pt x="3590" y="678"/>
                    <a:pt x="3579" y="650"/>
                  </a:cubicBezTo>
                  <a:cubicBezTo>
                    <a:pt x="3577" y="656"/>
                    <a:pt x="3574" y="658"/>
                    <a:pt x="3570" y="658"/>
                  </a:cubicBezTo>
                  <a:cubicBezTo>
                    <a:pt x="3563" y="658"/>
                    <a:pt x="3553" y="650"/>
                    <a:pt x="3545" y="650"/>
                  </a:cubicBezTo>
                  <a:lnTo>
                    <a:pt x="3545" y="650"/>
                  </a:lnTo>
                  <a:cubicBezTo>
                    <a:pt x="3551" y="664"/>
                    <a:pt x="3551" y="664"/>
                    <a:pt x="3550" y="664"/>
                  </a:cubicBezTo>
                  <a:cubicBezTo>
                    <a:pt x="3548" y="664"/>
                    <a:pt x="3545" y="664"/>
                    <a:pt x="3545" y="678"/>
                  </a:cubicBezTo>
                  <a:lnTo>
                    <a:pt x="3534" y="667"/>
                  </a:lnTo>
                  <a:cubicBezTo>
                    <a:pt x="3529" y="656"/>
                    <a:pt x="3534" y="662"/>
                    <a:pt x="3534" y="650"/>
                  </a:cubicBezTo>
                  <a:cubicBezTo>
                    <a:pt x="3529" y="650"/>
                    <a:pt x="3529" y="639"/>
                    <a:pt x="3523" y="634"/>
                  </a:cubicBezTo>
                  <a:lnTo>
                    <a:pt x="3523" y="634"/>
                  </a:lnTo>
                  <a:cubicBezTo>
                    <a:pt x="3527" y="642"/>
                    <a:pt x="3525" y="647"/>
                    <a:pt x="3522" y="647"/>
                  </a:cubicBezTo>
                  <a:cubicBezTo>
                    <a:pt x="3520" y="647"/>
                    <a:pt x="3519" y="646"/>
                    <a:pt x="3517" y="645"/>
                  </a:cubicBezTo>
                  <a:lnTo>
                    <a:pt x="3517" y="645"/>
                  </a:lnTo>
                  <a:lnTo>
                    <a:pt x="3529" y="656"/>
                  </a:lnTo>
                  <a:cubicBezTo>
                    <a:pt x="3528" y="659"/>
                    <a:pt x="3527" y="660"/>
                    <a:pt x="3526" y="660"/>
                  </a:cubicBezTo>
                  <a:cubicBezTo>
                    <a:pt x="3522" y="660"/>
                    <a:pt x="3518" y="646"/>
                    <a:pt x="3515" y="646"/>
                  </a:cubicBezTo>
                  <a:cubicBezTo>
                    <a:pt x="3514" y="646"/>
                    <a:pt x="3513" y="647"/>
                    <a:pt x="3512" y="650"/>
                  </a:cubicBezTo>
                  <a:lnTo>
                    <a:pt x="3512" y="645"/>
                  </a:lnTo>
                  <a:cubicBezTo>
                    <a:pt x="3506" y="650"/>
                    <a:pt x="3495" y="645"/>
                    <a:pt x="3495" y="667"/>
                  </a:cubicBezTo>
                  <a:cubicBezTo>
                    <a:pt x="3495" y="667"/>
                    <a:pt x="3489" y="656"/>
                    <a:pt x="3489" y="656"/>
                  </a:cubicBezTo>
                  <a:cubicBezTo>
                    <a:pt x="3489" y="656"/>
                    <a:pt x="3489" y="655"/>
                    <a:pt x="3488" y="655"/>
                  </a:cubicBezTo>
                  <a:cubicBezTo>
                    <a:pt x="3483" y="655"/>
                    <a:pt x="3476" y="672"/>
                    <a:pt x="3468" y="672"/>
                  </a:cubicBezTo>
                  <a:cubicBezTo>
                    <a:pt x="3466" y="672"/>
                    <a:pt x="3464" y="671"/>
                    <a:pt x="3461" y="667"/>
                  </a:cubicBezTo>
                  <a:lnTo>
                    <a:pt x="3461" y="662"/>
                  </a:lnTo>
                  <a:cubicBezTo>
                    <a:pt x="3461" y="665"/>
                    <a:pt x="3461" y="672"/>
                    <a:pt x="3460" y="672"/>
                  </a:cubicBezTo>
                  <a:cubicBezTo>
                    <a:pt x="3459" y="672"/>
                    <a:pt x="3458" y="671"/>
                    <a:pt x="3456" y="667"/>
                  </a:cubicBezTo>
                  <a:cubicBezTo>
                    <a:pt x="3456" y="667"/>
                    <a:pt x="3456" y="662"/>
                    <a:pt x="3456" y="662"/>
                  </a:cubicBezTo>
                  <a:cubicBezTo>
                    <a:pt x="3456" y="667"/>
                    <a:pt x="3450" y="673"/>
                    <a:pt x="3450" y="673"/>
                  </a:cubicBezTo>
                  <a:lnTo>
                    <a:pt x="3450" y="662"/>
                  </a:lnTo>
                  <a:cubicBezTo>
                    <a:pt x="3449" y="661"/>
                    <a:pt x="3448" y="661"/>
                    <a:pt x="3447" y="661"/>
                  </a:cubicBezTo>
                  <a:cubicBezTo>
                    <a:pt x="3439" y="661"/>
                    <a:pt x="3438" y="685"/>
                    <a:pt x="3428" y="690"/>
                  </a:cubicBezTo>
                  <a:cubicBezTo>
                    <a:pt x="3428" y="673"/>
                    <a:pt x="3417" y="667"/>
                    <a:pt x="3411" y="662"/>
                  </a:cubicBezTo>
                  <a:cubicBezTo>
                    <a:pt x="3410" y="661"/>
                    <a:pt x="3409" y="661"/>
                    <a:pt x="3408" y="661"/>
                  </a:cubicBezTo>
                  <a:cubicBezTo>
                    <a:pt x="3399" y="661"/>
                    <a:pt x="3393" y="680"/>
                    <a:pt x="3383" y="690"/>
                  </a:cubicBezTo>
                  <a:cubicBezTo>
                    <a:pt x="3380" y="678"/>
                    <a:pt x="3375" y="677"/>
                    <a:pt x="3368" y="677"/>
                  </a:cubicBezTo>
                  <a:cubicBezTo>
                    <a:pt x="3366" y="677"/>
                    <a:pt x="3364" y="677"/>
                    <a:pt x="3362" y="677"/>
                  </a:cubicBezTo>
                  <a:cubicBezTo>
                    <a:pt x="3357" y="677"/>
                    <a:pt x="3353" y="677"/>
                    <a:pt x="3349" y="673"/>
                  </a:cubicBezTo>
                  <a:cubicBezTo>
                    <a:pt x="3349" y="678"/>
                    <a:pt x="3349" y="690"/>
                    <a:pt x="3349" y="690"/>
                  </a:cubicBezTo>
                  <a:cubicBezTo>
                    <a:pt x="3346" y="690"/>
                    <a:pt x="3344" y="697"/>
                    <a:pt x="3344" y="697"/>
                  </a:cubicBezTo>
                  <a:cubicBezTo>
                    <a:pt x="3344" y="697"/>
                    <a:pt x="3344" y="695"/>
                    <a:pt x="3344" y="690"/>
                  </a:cubicBezTo>
                  <a:cubicBezTo>
                    <a:pt x="3340" y="675"/>
                    <a:pt x="3336" y="672"/>
                    <a:pt x="3333" y="672"/>
                  </a:cubicBezTo>
                  <a:cubicBezTo>
                    <a:pt x="3331" y="672"/>
                    <a:pt x="3329" y="673"/>
                    <a:pt x="3327" y="673"/>
                  </a:cubicBezTo>
                  <a:lnTo>
                    <a:pt x="3333" y="701"/>
                  </a:lnTo>
                  <a:cubicBezTo>
                    <a:pt x="3328" y="692"/>
                    <a:pt x="3324" y="689"/>
                    <a:pt x="3320" y="689"/>
                  </a:cubicBezTo>
                  <a:cubicBezTo>
                    <a:pt x="3314" y="689"/>
                    <a:pt x="3308" y="696"/>
                    <a:pt x="3303" y="696"/>
                  </a:cubicBezTo>
                  <a:cubicBezTo>
                    <a:pt x="3300" y="696"/>
                    <a:pt x="3296" y="693"/>
                    <a:pt x="3293" y="684"/>
                  </a:cubicBezTo>
                  <a:cubicBezTo>
                    <a:pt x="3293" y="695"/>
                    <a:pt x="3288" y="695"/>
                    <a:pt x="3288" y="701"/>
                  </a:cubicBezTo>
                  <a:lnTo>
                    <a:pt x="3288" y="684"/>
                  </a:lnTo>
                  <a:cubicBezTo>
                    <a:pt x="3277" y="684"/>
                    <a:pt x="3277" y="684"/>
                    <a:pt x="3265" y="690"/>
                  </a:cubicBezTo>
                  <a:lnTo>
                    <a:pt x="3265" y="678"/>
                  </a:lnTo>
                  <a:cubicBezTo>
                    <a:pt x="3260" y="678"/>
                    <a:pt x="3265" y="718"/>
                    <a:pt x="3260" y="718"/>
                  </a:cubicBezTo>
                  <a:lnTo>
                    <a:pt x="3254" y="701"/>
                  </a:lnTo>
                  <a:cubicBezTo>
                    <a:pt x="3251" y="701"/>
                    <a:pt x="3245" y="695"/>
                    <a:pt x="3240" y="695"/>
                  </a:cubicBezTo>
                  <a:cubicBezTo>
                    <a:pt x="3237" y="695"/>
                    <a:pt x="3234" y="697"/>
                    <a:pt x="3232" y="706"/>
                  </a:cubicBezTo>
                  <a:cubicBezTo>
                    <a:pt x="3232" y="701"/>
                    <a:pt x="3232" y="695"/>
                    <a:pt x="3232" y="695"/>
                  </a:cubicBezTo>
                  <a:cubicBezTo>
                    <a:pt x="3229" y="695"/>
                    <a:pt x="3226" y="693"/>
                    <a:pt x="3223" y="693"/>
                  </a:cubicBezTo>
                  <a:cubicBezTo>
                    <a:pt x="3220" y="693"/>
                    <a:pt x="3217" y="696"/>
                    <a:pt x="3221" y="712"/>
                  </a:cubicBezTo>
                  <a:cubicBezTo>
                    <a:pt x="3219" y="707"/>
                    <a:pt x="3217" y="705"/>
                    <a:pt x="3215" y="705"/>
                  </a:cubicBezTo>
                  <a:cubicBezTo>
                    <a:pt x="3211" y="705"/>
                    <a:pt x="3208" y="714"/>
                    <a:pt x="3204" y="718"/>
                  </a:cubicBezTo>
                  <a:lnTo>
                    <a:pt x="3204" y="706"/>
                  </a:lnTo>
                  <a:cubicBezTo>
                    <a:pt x="3204" y="723"/>
                    <a:pt x="3204" y="729"/>
                    <a:pt x="3198" y="734"/>
                  </a:cubicBezTo>
                  <a:cubicBezTo>
                    <a:pt x="3198" y="729"/>
                    <a:pt x="3198" y="723"/>
                    <a:pt x="3198" y="723"/>
                  </a:cubicBezTo>
                  <a:cubicBezTo>
                    <a:pt x="3198" y="723"/>
                    <a:pt x="3197" y="722"/>
                    <a:pt x="3197" y="722"/>
                  </a:cubicBezTo>
                  <a:cubicBezTo>
                    <a:pt x="3194" y="722"/>
                    <a:pt x="3196" y="732"/>
                    <a:pt x="3195" y="732"/>
                  </a:cubicBezTo>
                  <a:cubicBezTo>
                    <a:pt x="3194" y="732"/>
                    <a:pt x="3194" y="731"/>
                    <a:pt x="3193" y="729"/>
                  </a:cubicBezTo>
                  <a:lnTo>
                    <a:pt x="3193" y="723"/>
                  </a:lnTo>
                  <a:cubicBezTo>
                    <a:pt x="3187" y="723"/>
                    <a:pt x="3187" y="729"/>
                    <a:pt x="3187" y="734"/>
                  </a:cubicBezTo>
                  <a:cubicBezTo>
                    <a:pt x="3185" y="736"/>
                    <a:pt x="3184" y="737"/>
                    <a:pt x="3183" y="737"/>
                  </a:cubicBezTo>
                  <a:cubicBezTo>
                    <a:pt x="3179" y="737"/>
                    <a:pt x="3176" y="731"/>
                    <a:pt x="3176" y="723"/>
                  </a:cubicBezTo>
                  <a:cubicBezTo>
                    <a:pt x="3176" y="729"/>
                    <a:pt x="3176" y="740"/>
                    <a:pt x="3170" y="740"/>
                  </a:cubicBezTo>
                  <a:cubicBezTo>
                    <a:pt x="3170" y="734"/>
                    <a:pt x="3170" y="729"/>
                    <a:pt x="3170" y="729"/>
                  </a:cubicBezTo>
                  <a:cubicBezTo>
                    <a:pt x="3169" y="728"/>
                    <a:pt x="3168" y="728"/>
                    <a:pt x="3167" y="728"/>
                  </a:cubicBezTo>
                  <a:cubicBezTo>
                    <a:pt x="3166" y="728"/>
                    <a:pt x="3165" y="728"/>
                    <a:pt x="3165" y="728"/>
                  </a:cubicBezTo>
                  <a:lnTo>
                    <a:pt x="3165" y="728"/>
                  </a:lnTo>
                  <a:cubicBezTo>
                    <a:pt x="3164" y="727"/>
                    <a:pt x="3164" y="725"/>
                    <a:pt x="3163" y="725"/>
                  </a:cubicBezTo>
                  <a:lnTo>
                    <a:pt x="3163" y="725"/>
                  </a:lnTo>
                  <a:cubicBezTo>
                    <a:pt x="3163" y="726"/>
                    <a:pt x="3164" y="727"/>
                    <a:pt x="3164" y="728"/>
                  </a:cubicBezTo>
                  <a:lnTo>
                    <a:pt x="3164" y="728"/>
                  </a:lnTo>
                  <a:cubicBezTo>
                    <a:pt x="3164" y="728"/>
                    <a:pt x="3165" y="728"/>
                    <a:pt x="3165" y="728"/>
                  </a:cubicBezTo>
                  <a:lnTo>
                    <a:pt x="3165" y="728"/>
                  </a:lnTo>
                  <a:cubicBezTo>
                    <a:pt x="3165" y="729"/>
                    <a:pt x="3165" y="729"/>
                    <a:pt x="3165" y="729"/>
                  </a:cubicBezTo>
                  <a:cubicBezTo>
                    <a:pt x="3165" y="729"/>
                    <a:pt x="3164" y="729"/>
                    <a:pt x="3164" y="728"/>
                  </a:cubicBezTo>
                  <a:lnTo>
                    <a:pt x="3164" y="728"/>
                  </a:lnTo>
                  <a:cubicBezTo>
                    <a:pt x="3160" y="731"/>
                    <a:pt x="3159" y="738"/>
                    <a:pt x="3156" y="738"/>
                  </a:cubicBezTo>
                  <a:cubicBezTo>
                    <a:pt x="3155" y="738"/>
                    <a:pt x="3155" y="737"/>
                    <a:pt x="3153" y="734"/>
                  </a:cubicBezTo>
                  <a:cubicBezTo>
                    <a:pt x="3153" y="729"/>
                    <a:pt x="3153" y="729"/>
                    <a:pt x="3153" y="729"/>
                  </a:cubicBezTo>
                  <a:cubicBezTo>
                    <a:pt x="3156" y="726"/>
                    <a:pt x="3159" y="725"/>
                    <a:pt x="3161" y="725"/>
                  </a:cubicBezTo>
                  <a:cubicBezTo>
                    <a:pt x="3162" y="725"/>
                    <a:pt x="3162" y="725"/>
                    <a:pt x="3163" y="725"/>
                  </a:cubicBezTo>
                  <a:lnTo>
                    <a:pt x="3163" y="725"/>
                  </a:lnTo>
                  <a:cubicBezTo>
                    <a:pt x="3158" y="716"/>
                    <a:pt x="3154" y="710"/>
                    <a:pt x="3159" y="695"/>
                  </a:cubicBezTo>
                  <a:lnTo>
                    <a:pt x="3159" y="695"/>
                  </a:lnTo>
                  <a:cubicBezTo>
                    <a:pt x="3154" y="705"/>
                    <a:pt x="3153" y="724"/>
                    <a:pt x="3149" y="724"/>
                  </a:cubicBezTo>
                  <a:cubicBezTo>
                    <a:pt x="3149" y="724"/>
                    <a:pt x="3148" y="724"/>
                    <a:pt x="3148" y="723"/>
                  </a:cubicBezTo>
                  <a:cubicBezTo>
                    <a:pt x="3148" y="723"/>
                    <a:pt x="3142" y="718"/>
                    <a:pt x="3142" y="718"/>
                  </a:cubicBezTo>
                  <a:lnTo>
                    <a:pt x="3137" y="718"/>
                  </a:lnTo>
                  <a:cubicBezTo>
                    <a:pt x="3137" y="715"/>
                    <a:pt x="3137" y="714"/>
                    <a:pt x="3136" y="713"/>
                  </a:cubicBezTo>
                  <a:lnTo>
                    <a:pt x="3136" y="713"/>
                  </a:lnTo>
                  <a:cubicBezTo>
                    <a:pt x="3136" y="714"/>
                    <a:pt x="3137" y="716"/>
                    <a:pt x="3137" y="718"/>
                  </a:cubicBezTo>
                  <a:cubicBezTo>
                    <a:pt x="3137" y="718"/>
                    <a:pt x="3131" y="712"/>
                    <a:pt x="3131" y="712"/>
                  </a:cubicBezTo>
                  <a:cubicBezTo>
                    <a:pt x="3131" y="723"/>
                    <a:pt x="3125" y="723"/>
                    <a:pt x="3131" y="734"/>
                  </a:cubicBezTo>
                  <a:cubicBezTo>
                    <a:pt x="3131" y="734"/>
                    <a:pt x="3131" y="729"/>
                    <a:pt x="3131" y="729"/>
                  </a:cubicBezTo>
                  <a:lnTo>
                    <a:pt x="3142" y="729"/>
                  </a:lnTo>
                  <a:cubicBezTo>
                    <a:pt x="3138" y="733"/>
                    <a:pt x="3137" y="737"/>
                    <a:pt x="3137" y="737"/>
                  </a:cubicBezTo>
                  <a:cubicBezTo>
                    <a:pt x="3137" y="737"/>
                    <a:pt x="3137" y="736"/>
                    <a:pt x="3137" y="734"/>
                  </a:cubicBezTo>
                  <a:cubicBezTo>
                    <a:pt x="3137" y="740"/>
                    <a:pt x="3137" y="751"/>
                    <a:pt x="3137" y="757"/>
                  </a:cubicBezTo>
                  <a:cubicBezTo>
                    <a:pt x="3125" y="740"/>
                    <a:pt x="3120" y="729"/>
                    <a:pt x="3120" y="718"/>
                  </a:cubicBezTo>
                  <a:cubicBezTo>
                    <a:pt x="3109" y="729"/>
                    <a:pt x="3103" y="723"/>
                    <a:pt x="3097" y="751"/>
                  </a:cubicBezTo>
                  <a:cubicBezTo>
                    <a:pt x="3097" y="749"/>
                    <a:pt x="3097" y="743"/>
                    <a:pt x="3097" y="740"/>
                  </a:cubicBezTo>
                  <a:cubicBezTo>
                    <a:pt x="3097" y="740"/>
                    <a:pt x="3097" y="740"/>
                    <a:pt x="3097" y="734"/>
                  </a:cubicBezTo>
                  <a:cubicBezTo>
                    <a:pt x="3092" y="740"/>
                    <a:pt x="3086" y="740"/>
                    <a:pt x="3086" y="757"/>
                  </a:cubicBezTo>
                  <a:cubicBezTo>
                    <a:pt x="3082" y="752"/>
                    <a:pt x="3084" y="744"/>
                    <a:pt x="3083" y="744"/>
                  </a:cubicBezTo>
                  <a:lnTo>
                    <a:pt x="3083" y="744"/>
                  </a:lnTo>
                  <a:cubicBezTo>
                    <a:pt x="3082" y="744"/>
                    <a:pt x="3082" y="745"/>
                    <a:pt x="3081" y="746"/>
                  </a:cubicBezTo>
                  <a:lnTo>
                    <a:pt x="3081" y="740"/>
                  </a:lnTo>
                  <a:cubicBezTo>
                    <a:pt x="3078" y="735"/>
                    <a:pt x="3075" y="733"/>
                    <a:pt x="3073" y="733"/>
                  </a:cubicBezTo>
                  <a:cubicBezTo>
                    <a:pt x="3066" y="733"/>
                    <a:pt x="3062" y="760"/>
                    <a:pt x="3052" y="760"/>
                  </a:cubicBezTo>
                  <a:cubicBezTo>
                    <a:pt x="3050" y="760"/>
                    <a:pt x="3048" y="759"/>
                    <a:pt x="3046" y="757"/>
                  </a:cubicBezTo>
                  <a:lnTo>
                    <a:pt x="3046" y="757"/>
                  </a:lnTo>
                  <a:cubicBezTo>
                    <a:pt x="3046" y="757"/>
                    <a:pt x="3047" y="757"/>
                    <a:pt x="3047" y="757"/>
                  </a:cubicBezTo>
                  <a:cubicBezTo>
                    <a:pt x="3046" y="757"/>
                    <a:pt x="3046" y="756"/>
                    <a:pt x="3045" y="756"/>
                  </a:cubicBezTo>
                  <a:lnTo>
                    <a:pt x="3045" y="756"/>
                  </a:lnTo>
                  <a:cubicBezTo>
                    <a:pt x="3044" y="755"/>
                    <a:pt x="3043" y="753"/>
                    <a:pt x="3041" y="751"/>
                  </a:cubicBezTo>
                  <a:lnTo>
                    <a:pt x="3041" y="751"/>
                  </a:lnTo>
                  <a:cubicBezTo>
                    <a:pt x="3041" y="753"/>
                    <a:pt x="3042" y="754"/>
                    <a:pt x="3043" y="755"/>
                  </a:cubicBezTo>
                  <a:lnTo>
                    <a:pt x="3043" y="755"/>
                  </a:lnTo>
                  <a:cubicBezTo>
                    <a:pt x="3041" y="755"/>
                    <a:pt x="3039" y="754"/>
                    <a:pt x="3037" y="754"/>
                  </a:cubicBezTo>
                  <a:cubicBezTo>
                    <a:pt x="3025" y="754"/>
                    <a:pt x="3014" y="765"/>
                    <a:pt x="3004" y="765"/>
                  </a:cubicBezTo>
                  <a:cubicBezTo>
                    <a:pt x="3000" y="765"/>
                    <a:pt x="2995" y="763"/>
                    <a:pt x="2991" y="757"/>
                  </a:cubicBezTo>
                  <a:cubicBezTo>
                    <a:pt x="2989" y="756"/>
                    <a:pt x="2987" y="755"/>
                    <a:pt x="2986" y="755"/>
                  </a:cubicBezTo>
                  <a:cubicBezTo>
                    <a:pt x="2981" y="755"/>
                    <a:pt x="2984" y="764"/>
                    <a:pt x="2980" y="774"/>
                  </a:cubicBezTo>
                  <a:lnTo>
                    <a:pt x="2980" y="757"/>
                  </a:lnTo>
                  <a:lnTo>
                    <a:pt x="2974" y="774"/>
                  </a:lnTo>
                  <a:cubicBezTo>
                    <a:pt x="2973" y="776"/>
                    <a:pt x="2972" y="778"/>
                    <a:pt x="2971" y="778"/>
                  </a:cubicBezTo>
                  <a:cubicBezTo>
                    <a:pt x="2967" y="778"/>
                    <a:pt x="2961" y="762"/>
                    <a:pt x="2956" y="762"/>
                  </a:cubicBezTo>
                  <a:cubicBezTo>
                    <a:pt x="2954" y="762"/>
                    <a:pt x="2953" y="763"/>
                    <a:pt x="2952" y="768"/>
                  </a:cubicBezTo>
                  <a:lnTo>
                    <a:pt x="2952" y="774"/>
                  </a:lnTo>
                  <a:cubicBezTo>
                    <a:pt x="2952" y="774"/>
                    <a:pt x="2949" y="779"/>
                    <a:pt x="2946" y="779"/>
                  </a:cubicBezTo>
                  <a:cubicBezTo>
                    <a:pt x="2944" y="779"/>
                    <a:pt x="2942" y="777"/>
                    <a:pt x="2941" y="774"/>
                  </a:cubicBezTo>
                  <a:lnTo>
                    <a:pt x="2941" y="768"/>
                  </a:lnTo>
                  <a:lnTo>
                    <a:pt x="2935" y="785"/>
                  </a:lnTo>
                  <a:cubicBezTo>
                    <a:pt x="2924" y="779"/>
                    <a:pt x="2929" y="757"/>
                    <a:pt x="2918" y="757"/>
                  </a:cubicBezTo>
                  <a:cubicBezTo>
                    <a:pt x="2918" y="757"/>
                    <a:pt x="2913" y="779"/>
                    <a:pt x="2913" y="785"/>
                  </a:cubicBezTo>
                  <a:cubicBezTo>
                    <a:pt x="2918" y="785"/>
                    <a:pt x="2918" y="785"/>
                    <a:pt x="2918" y="796"/>
                  </a:cubicBezTo>
                  <a:cubicBezTo>
                    <a:pt x="2918" y="818"/>
                    <a:pt x="2924" y="841"/>
                    <a:pt x="2929" y="858"/>
                  </a:cubicBezTo>
                  <a:lnTo>
                    <a:pt x="2935" y="841"/>
                  </a:lnTo>
                  <a:lnTo>
                    <a:pt x="2940" y="852"/>
                  </a:lnTo>
                  <a:lnTo>
                    <a:pt x="2940" y="852"/>
                  </a:lnTo>
                  <a:cubicBezTo>
                    <a:pt x="2941" y="850"/>
                    <a:pt x="2941" y="848"/>
                    <a:pt x="2941" y="846"/>
                  </a:cubicBezTo>
                  <a:cubicBezTo>
                    <a:pt x="2941" y="852"/>
                    <a:pt x="2941" y="858"/>
                    <a:pt x="2946" y="858"/>
                  </a:cubicBezTo>
                  <a:lnTo>
                    <a:pt x="2946" y="835"/>
                  </a:lnTo>
                  <a:cubicBezTo>
                    <a:pt x="2946" y="835"/>
                    <a:pt x="2946" y="835"/>
                    <a:pt x="2946" y="835"/>
                  </a:cubicBezTo>
                  <a:lnTo>
                    <a:pt x="2946" y="835"/>
                  </a:lnTo>
                  <a:cubicBezTo>
                    <a:pt x="2950" y="839"/>
                    <a:pt x="2951" y="846"/>
                    <a:pt x="2953" y="846"/>
                  </a:cubicBezTo>
                  <a:cubicBezTo>
                    <a:pt x="2954" y="846"/>
                    <a:pt x="2956" y="844"/>
                    <a:pt x="2957" y="841"/>
                  </a:cubicBezTo>
                  <a:cubicBezTo>
                    <a:pt x="2957" y="846"/>
                    <a:pt x="2957" y="852"/>
                    <a:pt x="2957" y="852"/>
                  </a:cubicBezTo>
                  <a:cubicBezTo>
                    <a:pt x="2957" y="846"/>
                    <a:pt x="2963" y="852"/>
                    <a:pt x="2963" y="841"/>
                  </a:cubicBezTo>
                  <a:cubicBezTo>
                    <a:pt x="2965" y="844"/>
                    <a:pt x="2966" y="845"/>
                    <a:pt x="2967" y="845"/>
                  </a:cubicBezTo>
                  <a:cubicBezTo>
                    <a:pt x="2968" y="845"/>
                    <a:pt x="2969" y="844"/>
                    <a:pt x="2970" y="844"/>
                  </a:cubicBezTo>
                  <a:cubicBezTo>
                    <a:pt x="2971" y="844"/>
                    <a:pt x="2972" y="846"/>
                    <a:pt x="2974" y="852"/>
                  </a:cubicBezTo>
                  <a:cubicBezTo>
                    <a:pt x="2974" y="846"/>
                    <a:pt x="2974" y="835"/>
                    <a:pt x="2980" y="835"/>
                  </a:cubicBezTo>
                  <a:cubicBezTo>
                    <a:pt x="2980" y="849"/>
                    <a:pt x="2983" y="849"/>
                    <a:pt x="2985" y="849"/>
                  </a:cubicBezTo>
                  <a:cubicBezTo>
                    <a:pt x="2988" y="849"/>
                    <a:pt x="2991" y="849"/>
                    <a:pt x="2991" y="863"/>
                  </a:cubicBezTo>
                  <a:cubicBezTo>
                    <a:pt x="2991" y="841"/>
                    <a:pt x="3002" y="852"/>
                    <a:pt x="3008" y="835"/>
                  </a:cubicBezTo>
                  <a:cubicBezTo>
                    <a:pt x="3008" y="841"/>
                    <a:pt x="3008" y="841"/>
                    <a:pt x="3008" y="841"/>
                  </a:cubicBezTo>
                  <a:cubicBezTo>
                    <a:pt x="3008" y="841"/>
                    <a:pt x="3013" y="852"/>
                    <a:pt x="3013" y="852"/>
                  </a:cubicBezTo>
                  <a:cubicBezTo>
                    <a:pt x="3013" y="835"/>
                    <a:pt x="3019" y="830"/>
                    <a:pt x="3019" y="818"/>
                  </a:cubicBezTo>
                  <a:cubicBezTo>
                    <a:pt x="3023" y="831"/>
                    <a:pt x="3021" y="837"/>
                    <a:pt x="3022" y="847"/>
                  </a:cubicBezTo>
                  <a:lnTo>
                    <a:pt x="3022" y="847"/>
                  </a:lnTo>
                  <a:cubicBezTo>
                    <a:pt x="3022" y="840"/>
                    <a:pt x="3025" y="838"/>
                    <a:pt x="3025" y="830"/>
                  </a:cubicBezTo>
                  <a:cubicBezTo>
                    <a:pt x="3030" y="841"/>
                    <a:pt x="3030" y="835"/>
                    <a:pt x="3030" y="846"/>
                  </a:cubicBezTo>
                  <a:cubicBezTo>
                    <a:pt x="3030" y="837"/>
                    <a:pt x="3031" y="836"/>
                    <a:pt x="3032" y="836"/>
                  </a:cubicBezTo>
                  <a:cubicBezTo>
                    <a:pt x="3033" y="836"/>
                    <a:pt x="3034" y="836"/>
                    <a:pt x="3034" y="836"/>
                  </a:cubicBezTo>
                  <a:cubicBezTo>
                    <a:pt x="3035" y="836"/>
                    <a:pt x="3036" y="835"/>
                    <a:pt x="3036" y="830"/>
                  </a:cubicBezTo>
                  <a:cubicBezTo>
                    <a:pt x="3040" y="838"/>
                    <a:pt x="3041" y="845"/>
                    <a:pt x="3041" y="845"/>
                  </a:cubicBezTo>
                  <a:cubicBezTo>
                    <a:pt x="3041" y="845"/>
                    <a:pt x="3041" y="844"/>
                    <a:pt x="3041" y="841"/>
                  </a:cubicBezTo>
                  <a:cubicBezTo>
                    <a:pt x="3042" y="842"/>
                    <a:pt x="3043" y="844"/>
                    <a:pt x="3043" y="845"/>
                  </a:cubicBezTo>
                  <a:lnTo>
                    <a:pt x="3043" y="845"/>
                  </a:lnTo>
                  <a:cubicBezTo>
                    <a:pt x="3042" y="840"/>
                    <a:pt x="3041" y="834"/>
                    <a:pt x="3041" y="830"/>
                  </a:cubicBezTo>
                  <a:cubicBezTo>
                    <a:pt x="3042" y="829"/>
                    <a:pt x="3043" y="829"/>
                    <a:pt x="3043" y="829"/>
                  </a:cubicBezTo>
                  <a:cubicBezTo>
                    <a:pt x="3047" y="829"/>
                    <a:pt x="3048" y="847"/>
                    <a:pt x="3053" y="852"/>
                  </a:cubicBezTo>
                  <a:cubicBezTo>
                    <a:pt x="3053" y="846"/>
                    <a:pt x="3053" y="830"/>
                    <a:pt x="3058" y="830"/>
                  </a:cubicBezTo>
                  <a:cubicBezTo>
                    <a:pt x="3058" y="835"/>
                    <a:pt x="3058" y="835"/>
                    <a:pt x="3058" y="841"/>
                  </a:cubicBezTo>
                  <a:cubicBezTo>
                    <a:pt x="3058" y="824"/>
                    <a:pt x="3069" y="835"/>
                    <a:pt x="3075" y="819"/>
                  </a:cubicBezTo>
                  <a:lnTo>
                    <a:pt x="3075" y="819"/>
                  </a:lnTo>
                  <a:cubicBezTo>
                    <a:pt x="3075" y="821"/>
                    <a:pt x="3075" y="822"/>
                    <a:pt x="3075" y="824"/>
                  </a:cubicBezTo>
                  <a:cubicBezTo>
                    <a:pt x="3075" y="824"/>
                    <a:pt x="3075" y="818"/>
                    <a:pt x="3075" y="818"/>
                  </a:cubicBezTo>
                  <a:cubicBezTo>
                    <a:pt x="3075" y="819"/>
                    <a:pt x="3075" y="819"/>
                    <a:pt x="3075" y="819"/>
                  </a:cubicBezTo>
                  <a:lnTo>
                    <a:pt x="3075" y="819"/>
                  </a:lnTo>
                  <a:cubicBezTo>
                    <a:pt x="3073" y="811"/>
                    <a:pt x="3069" y="806"/>
                    <a:pt x="3069" y="802"/>
                  </a:cubicBezTo>
                  <a:cubicBezTo>
                    <a:pt x="3073" y="798"/>
                    <a:pt x="3074" y="795"/>
                    <a:pt x="3075" y="795"/>
                  </a:cubicBezTo>
                  <a:cubicBezTo>
                    <a:pt x="3075" y="795"/>
                    <a:pt x="3075" y="797"/>
                    <a:pt x="3075" y="802"/>
                  </a:cubicBezTo>
                  <a:cubicBezTo>
                    <a:pt x="3081" y="818"/>
                    <a:pt x="3075" y="807"/>
                    <a:pt x="3075" y="818"/>
                  </a:cubicBezTo>
                  <a:cubicBezTo>
                    <a:pt x="3081" y="813"/>
                    <a:pt x="3081" y="802"/>
                    <a:pt x="3086" y="802"/>
                  </a:cubicBezTo>
                  <a:lnTo>
                    <a:pt x="3086" y="802"/>
                  </a:lnTo>
                  <a:cubicBezTo>
                    <a:pt x="3092" y="818"/>
                    <a:pt x="3081" y="813"/>
                    <a:pt x="3086" y="824"/>
                  </a:cubicBezTo>
                  <a:lnTo>
                    <a:pt x="3081" y="818"/>
                  </a:lnTo>
                  <a:lnTo>
                    <a:pt x="3081" y="818"/>
                  </a:lnTo>
                  <a:cubicBezTo>
                    <a:pt x="3083" y="830"/>
                    <a:pt x="3082" y="830"/>
                    <a:pt x="3081" y="830"/>
                  </a:cubicBezTo>
                  <a:cubicBezTo>
                    <a:pt x="3081" y="830"/>
                    <a:pt x="3081" y="830"/>
                    <a:pt x="3086" y="841"/>
                  </a:cubicBezTo>
                  <a:cubicBezTo>
                    <a:pt x="3087" y="842"/>
                    <a:pt x="3088" y="842"/>
                    <a:pt x="3089" y="842"/>
                  </a:cubicBezTo>
                  <a:cubicBezTo>
                    <a:pt x="3092" y="842"/>
                    <a:pt x="3093" y="835"/>
                    <a:pt x="3097" y="835"/>
                  </a:cubicBezTo>
                  <a:cubicBezTo>
                    <a:pt x="3097" y="830"/>
                    <a:pt x="3097" y="824"/>
                    <a:pt x="3097" y="813"/>
                  </a:cubicBezTo>
                  <a:cubicBezTo>
                    <a:pt x="3098" y="811"/>
                    <a:pt x="3099" y="810"/>
                    <a:pt x="3100" y="810"/>
                  </a:cubicBezTo>
                  <a:cubicBezTo>
                    <a:pt x="3105" y="810"/>
                    <a:pt x="3111" y="835"/>
                    <a:pt x="3113" y="835"/>
                  </a:cubicBezTo>
                  <a:cubicBezTo>
                    <a:pt x="3114" y="835"/>
                    <a:pt x="3114" y="833"/>
                    <a:pt x="3114" y="830"/>
                  </a:cubicBezTo>
                  <a:cubicBezTo>
                    <a:pt x="3114" y="821"/>
                    <a:pt x="3114" y="809"/>
                    <a:pt x="3117" y="809"/>
                  </a:cubicBezTo>
                  <a:cubicBezTo>
                    <a:pt x="3117" y="809"/>
                    <a:pt x="3118" y="810"/>
                    <a:pt x="3120" y="813"/>
                  </a:cubicBezTo>
                  <a:lnTo>
                    <a:pt x="3120" y="830"/>
                  </a:lnTo>
                  <a:cubicBezTo>
                    <a:pt x="3129" y="830"/>
                    <a:pt x="3123" y="810"/>
                    <a:pt x="3127" y="810"/>
                  </a:cubicBezTo>
                  <a:lnTo>
                    <a:pt x="3127" y="810"/>
                  </a:lnTo>
                  <a:cubicBezTo>
                    <a:pt x="3128" y="810"/>
                    <a:pt x="3129" y="811"/>
                    <a:pt x="3131" y="813"/>
                  </a:cubicBezTo>
                  <a:cubicBezTo>
                    <a:pt x="3131" y="818"/>
                    <a:pt x="3125" y="818"/>
                    <a:pt x="3131" y="824"/>
                  </a:cubicBezTo>
                  <a:cubicBezTo>
                    <a:pt x="3132" y="826"/>
                    <a:pt x="3133" y="827"/>
                    <a:pt x="3133" y="827"/>
                  </a:cubicBezTo>
                  <a:cubicBezTo>
                    <a:pt x="3135" y="827"/>
                    <a:pt x="3132" y="813"/>
                    <a:pt x="3137" y="813"/>
                  </a:cubicBezTo>
                  <a:lnTo>
                    <a:pt x="3137" y="824"/>
                  </a:lnTo>
                  <a:cubicBezTo>
                    <a:pt x="3142" y="824"/>
                    <a:pt x="3153" y="807"/>
                    <a:pt x="3159" y="807"/>
                  </a:cubicBezTo>
                  <a:cubicBezTo>
                    <a:pt x="3159" y="813"/>
                    <a:pt x="3159" y="813"/>
                    <a:pt x="3159" y="818"/>
                  </a:cubicBezTo>
                  <a:cubicBezTo>
                    <a:pt x="3162" y="817"/>
                    <a:pt x="3166" y="816"/>
                    <a:pt x="3170" y="816"/>
                  </a:cubicBezTo>
                  <a:cubicBezTo>
                    <a:pt x="3180" y="816"/>
                    <a:pt x="3190" y="820"/>
                    <a:pt x="3198" y="824"/>
                  </a:cubicBezTo>
                  <a:lnTo>
                    <a:pt x="3198" y="813"/>
                  </a:lnTo>
                  <a:cubicBezTo>
                    <a:pt x="3198" y="813"/>
                    <a:pt x="3199" y="814"/>
                    <a:pt x="3200" y="815"/>
                  </a:cubicBezTo>
                  <a:lnTo>
                    <a:pt x="3200" y="815"/>
                  </a:lnTo>
                  <a:cubicBezTo>
                    <a:pt x="3199" y="812"/>
                    <a:pt x="3198" y="809"/>
                    <a:pt x="3198" y="807"/>
                  </a:cubicBezTo>
                  <a:lnTo>
                    <a:pt x="3198" y="807"/>
                  </a:lnTo>
                  <a:cubicBezTo>
                    <a:pt x="3204" y="807"/>
                    <a:pt x="3204" y="813"/>
                    <a:pt x="3204" y="818"/>
                  </a:cubicBezTo>
                  <a:cubicBezTo>
                    <a:pt x="3208" y="810"/>
                    <a:pt x="3216" y="798"/>
                    <a:pt x="3224" y="798"/>
                  </a:cubicBezTo>
                  <a:cubicBezTo>
                    <a:pt x="3227" y="798"/>
                    <a:pt x="3229" y="799"/>
                    <a:pt x="3232" y="802"/>
                  </a:cubicBezTo>
                  <a:lnTo>
                    <a:pt x="3232" y="807"/>
                  </a:lnTo>
                  <a:cubicBezTo>
                    <a:pt x="3232" y="808"/>
                    <a:pt x="3233" y="808"/>
                    <a:pt x="3233" y="808"/>
                  </a:cubicBezTo>
                  <a:cubicBezTo>
                    <a:pt x="3236" y="808"/>
                    <a:pt x="3233" y="788"/>
                    <a:pt x="3236" y="788"/>
                  </a:cubicBezTo>
                  <a:lnTo>
                    <a:pt x="3236" y="788"/>
                  </a:lnTo>
                  <a:cubicBezTo>
                    <a:pt x="3236" y="788"/>
                    <a:pt x="3237" y="789"/>
                    <a:pt x="3237" y="790"/>
                  </a:cubicBezTo>
                  <a:lnTo>
                    <a:pt x="3237" y="796"/>
                  </a:lnTo>
                  <a:cubicBezTo>
                    <a:pt x="3247" y="796"/>
                    <a:pt x="3255" y="792"/>
                    <a:pt x="3262" y="792"/>
                  </a:cubicBezTo>
                  <a:cubicBezTo>
                    <a:pt x="3267" y="792"/>
                    <a:pt x="3272" y="794"/>
                    <a:pt x="3277" y="802"/>
                  </a:cubicBezTo>
                  <a:cubicBezTo>
                    <a:pt x="3277" y="795"/>
                    <a:pt x="3279" y="795"/>
                    <a:pt x="3282" y="795"/>
                  </a:cubicBezTo>
                  <a:cubicBezTo>
                    <a:pt x="3283" y="795"/>
                    <a:pt x="3283" y="795"/>
                    <a:pt x="3284" y="795"/>
                  </a:cubicBezTo>
                  <a:cubicBezTo>
                    <a:pt x="3288" y="795"/>
                    <a:pt x="3291" y="793"/>
                    <a:pt x="3288" y="779"/>
                  </a:cubicBezTo>
                  <a:lnTo>
                    <a:pt x="3288" y="779"/>
                  </a:lnTo>
                  <a:cubicBezTo>
                    <a:pt x="3299" y="796"/>
                    <a:pt x="3293" y="802"/>
                    <a:pt x="3305" y="807"/>
                  </a:cubicBezTo>
                  <a:cubicBezTo>
                    <a:pt x="3310" y="807"/>
                    <a:pt x="3310" y="790"/>
                    <a:pt x="3310" y="785"/>
                  </a:cubicBezTo>
                  <a:lnTo>
                    <a:pt x="3316" y="802"/>
                  </a:lnTo>
                  <a:lnTo>
                    <a:pt x="3316" y="785"/>
                  </a:lnTo>
                  <a:lnTo>
                    <a:pt x="3321" y="802"/>
                  </a:lnTo>
                  <a:lnTo>
                    <a:pt x="3321" y="796"/>
                  </a:lnTo>
                  <a:cubicBezTo>
                    <a:pt x="3321" y="796"/>
                    <a:pt x="3321" y="790"/>
                    <a:pt x="3321" y="785"/>
                  </a:cubicBezTo>
                  <a:cubicBezTo>
                    <a:pt x="3321" y="784"/>
                    <a:pt x="3322" y="784"/>
                    <a:pt x="3322" y="784"/>
                  </a:cubicBezTo>
                  <a:cubicBezTo>
                    <a:pt x="3324" y="784"/>
                    <a:pt x="3333" y="797"/>
                    <a:pt x="3333" y="802"/>
                  </a:cubicBezTo>
                  <a:lnTo>
                    <a:pt x="3344" y="790"/>
                  </a:lnTo>
                  <a:cubicBezTo>
                    <a:pt x="3344" y="796"/>
                    <a:pt x="3344" y="796"/>
                    <a:pt x="3344" y="802"/>
                  </a:cubicBezTo>
                  <a:cubicBezTo>
                    <a:pt x="3344" y="798"/>
                    <a:pt x="3344" y="796"/>
                    <a:pt x="3344" y="796"/>
                  </a:cubicBezTo>
                  <a:cubicBezTo>
                    <a:pt x="3344" y="796"/>
                    <a:pt x="3345" y="804"/>
                    <a:pt x="3347" y="804"/>
                  </a:cubicBezTo>
                  <a:cubicBezTo>
                    <a:pt x="3348" y="804"/>
                    <a:pt x="3348" y="804"/>
                    <a:pt x="3349" y="802"/>
                  </a:cubicBezTo>
                  <a:cubicBezTo>
                    <a:pt x="3349" y="796"/>
                    <a:pt x="3349" y="790"/>
                    <a:pt x="3349" y="790"/>
                  </a:cubicBezTo>
                  <a:cubicBezTo>
                    <a:pt x="3349" y="793"/>
                    <a:pt x="3352" y="795"/>
                    <a:pt x="3355" y="795"/>
                  </a:cubicBezTo>
                  <a:cubicBezTo>
                    <a:pt x="3358" y="795"/>
                    <a:pt x="3361" y="793"/>
                    <a:pt x="3361" y="790"/>
                  </a:cubicBezTo>
                  <a:lnTo>
                    <a:pt x="3361" y="802"/>
                  </a:lnTo>
                  <a:cubicBezTo>
                    <a:pt x="3372" y="802"/>
                    <a:pt x="3383" y="796"/>
                    <a:pt x="3389" y="790"/>
                  </a:cubicBezTo>
                  <a:cubicBezTo>
                    <a:pt x="3389" y="790"/>
                    <a:pt x="3383" y="774"/>
                    <a:pt x="3389" y="768"/>
                  </a:cubicBezTo>
                  <a:cubicBezTo>
                    <a:pt x="3394" y="768"/>
                    <a:pt x="3394" y="785"/>
                    <a:pt x="3394" y="790"/>
                  </a:cubicBezTo>
                  <a:lnTo>
                    <a:pt x="3394" y="785"/>
                  </a:lnTo>
                  <a:cubicBezTo>
                    <a:pt x="3400" y="790"/>
                    <a:pt x="3394" y="790"/>
                    <a:pt x="3400" y="796"/>
                  </a:cubicBezTo>
                  <a:cubicBezTo>
                    <a:pt x="3400" y="794"/>
                    <a:pt x="3400" y="793"/>
                    <a:pt x="3400" y="793"/>
                  </a:cubicBezTo>
                  <a:cubicBezTo>
                    <a:pt x="3401" y="793"/>
                    <a:pt x="3403" y="802"/>
                    <a:pt x="3405" y="802"/>
                  </a:cubicBezTo>
                  <a:cubicBezTo>
                    <a:pt x="3405" y="802"/>
                    <a:pt x="3405" y="800"/>
                    <a:pt x="3405" y="796"/>
                  </a:cubicBezTo>
                  <a:cubicBezTo>
                    <a:pt x="3417" y="796"/>
                    <a:pt x="3422" y="790"/>
                    <a:pt x="3428" y="790"/>
                  </a:cubicBezTo>
                  <a:cubicBezTo>
                    <a:pt x="3428" y="774"/>
                    <a:pt x="3433" y="779"/>
                    <a:pt x="3433" y="768"/>
                  </a:cubicBezTo>
                  <a:cubicBezTo>
                    <a:pt x="3439" y="774"/>
                    <a:pt x="3445" y="779"/>
                    <a:pt x="3450" y="779"/>
                  </a:cubicBezTo>
                  <a:cubicBezTo>
                    <a:pt x="3456" y="768"/>
                    <a:pt x="3450" y="768"/>
                    <a:pt x="3456" y="757"/>
                  </a:cubicBezTo>
                  <a:cubicBezTo>
                    <a:pt x="3456" y="768"/>
                    <a:pt x="3461" y="768"/>
                    <a:pt x="3461" y="779"/>
                  </a:cubicBezTo>
                  <a:cubicBezTo>
                    <a:pt x="3467" y="774"/>
                    <a:pt x="3473" y="774"/>
                    <a:pt x="3478" y="762"/>
                  </a:cubicBezTo>
                  <a:cubicBezTo>
                    <a:pt x="3478" y="757"/>
                    <a:pt x="3478" y="757"/>
                    <a:pt x="3478" y="751"/>
                  </a:cubicBezTo>
                  <a:cubicBezTo>
                    <a:pt x="3478" y="751"/>
                    <a:pt x="3484" y="757"/>
                    <a:pt x="3484" y="762"/>
                  </a:cubicBezTo>
                  <a:cubicBezTo>
                    <a:pt x="3485" y="760"/>
                    <a:pt x="3486" y="759"/>
                    <a:pt x="3488" y="759"/>
                  </a:cubicBezTo>
                  <a:cubicBezTo>
                    <a:pt x="3494" y="759"/>
                    <a:pt x="3506" y="774"/>
                    <a:pt x="3515" y="774"/>
                  </a:cubicBezTo>
                  <a:cubicBezTo>
                    <a:pt x="3518" y="774"/>
                    <a:pt x="3521" y="773"/>
                    <a:pt x="3523" y="768"/>
                  </a:cubicBezTo>
                  <a:lnTo>
                    <a:pt x="3517" y="768"/>
                  </a:lnTo>
                  <a:lnTo>
                    <a:pt x="3529" y="751"/>
                  </a:lnTo>
                  <a:cubicBezTo>
                    <a:pt x="3534" y="757"/>
                    <a:pt x="3529" y="762"/>
                    <a:pt x="3529" y="768"/>
                  </a:cubicBezTo>
                  <a:cubicBezTo>
                    <a:pt x="3533" y="762"/>
                    <a:pt x="3537" y="760"/>
                    <a:pt x="3541" y="760"/>
                  </a:cubicBezTo>
                  <a:cubicBezTo>
                    <a:pt x="3545" y="760"/>
                    <a:pt x="3548" y="761"/>
                    <a:pt x="3550" y="761"/>
                  </a:cubicBezTo>
                  <a:cubicBezTo>
                    <a:pt x="3553" y="761"/>
                    <a:pt x="3555" y="760"/>
                    <a:pt x="3557" y="757"/>
                  </a:cubicBezTo>
                  <a:cubicBezTo>
                    <a:pt x="3560" y="768"/>
                    <a:pt x="3564" y="771"/>
                    <a:pt x="3567" y="771"/>
                  </a:cubicBezTo>
                  <a:cubicBezTo>
                    <a:pt x="3573" y="771"/>
                    <a:pt x="3578" y="764"/>
                    <a:pt x="3584" y="764"/>
                  </a:cubicBezTo>
                  <a:cubicBezTo>
                    <a:pt x="3586" y="764"/>
                    <a:pt x="3588" y="765"/>
                    <a:pt x="3590" y="768"/>
                  </a:cubicBezTo>
                  <a:lnTo>
                    <a:pt x="3590" y="762"/>
                  </a:lnTo>
                  <a:cubicBezTo>
                    <a:pt x="3590" y="761"/>
                    <a:pt x="3590" y="761"/>
                    <a:pt x="3590" y="761"/>
                  </a:cubicBezTo>
                  <a:cubicBezTo>
                    <a:pt x="3590" y="761"/>
                    <a:pt x="3591" y="768"/>
                    <a:pt x="3596" y="768"/>
                  </a:cubicBezTo>
                  <a:cubicBezTo>
                    <a:pt x="3596" y="762"/>
                    <a:pt x="3590" y="762"/>
                    <a:pt x="3590" y="757"/>
                  </a:cubicBezTo>
                  <a:cubicBezTo>
                    <a:pt x="3596" y="754"/>
                    <a:pt x="3601" y="753"/>
                    <a:pt x="3606" y="753"/>
                  </a:cubicBezTo>
                  <a:cubicBezTo>
                    <a:pt x="3623" y="753"/>
                    <a:pt x="3640" y="764"/>
                    <a:pt x="3657" y="768"/>
                  </a:cubicBezTo>
                  <a:cubicBezTo>
                    <a:pt x="3662" y="768"/>
                    <a:pt x="3659" y="736"/>
                    <a:pt x="3664" y="736"/>
                  </a:cubicBezTo>
                  <a:cubicBezTo>
                    <a:pt x="3666" y="736"/>
                    <a:pt x="3667" y="737"/>
                    <a:pt x="3669" y="740"/>
                  </a:cubicBezTo>
                  <a:lnTo>
                    <a:pt x="3669" y="757"/>
                  </a:lnTo>
                  <a:cubicBezTo>
                    <a:pt x="3680" y="734"/>
                    <a:pt x="3697" y="751"/>
                    <a:pt x="3708" y="734"/>
                  </a:cubicBezTo>
                  <a:cubicBezTo>
                    <a:pt x="3708" y="740"/>
                    <a:pt x="3708" y="746"/>
                    <a:pt x="3708" y="746"/>
                  </a:cubicBezTo>
                  <a:cubicBezTo>
                    <a:pt x="3709" y="748"/>
                    <a:pt x="3711" y="749"/>
                    <a:pt x="3712" y="749"/>
                  </a:cubicBezTo>
                  <a:cubicBezTo>
                    <a:pt x="3716" y="749"/>
                    <a:pt x="3719" y="739"/>
                    <a:pt x="3719" y="734"/>
                  </a:cubicBezTo>
                  <a:cubicBezTo>
                    <a:pt x="3725" y="734"/>
                    <a:pt x="3719" y="740"/>
                    <a:pt x="3725" y="746"/>
                  </a:cubicBezTo>
                  <a:cubicBezTo>
                    <a:pt x="3725" y="746"/>
                    <a:pt x="3726" y="747"/>
                    <a:pt x="3726" y="747"/>
                  </a:cubicBezTo>
                  <a:cubicBezTo>
                    <a:pt x="3729" y="747"/>
                    <a:pt x="3730" y="737"/>
                    <a:pt x="3730" y="737"/>
                  </a:cubicBezTo>
                  <a:cubicBezTo>
                    <a:pt x="3730" y="737"/>
                    <a:pt x="3730" y="738"/>
                    <a:pt x="3730" y="740"/>
                  </a:cubicBezTo>
                  <a:cubicBezTo>
                    <a:pt x="3730" y="746"/>
                    <a:pt x="3730" y="746"/>
                    <a:pt x="3730" y="746"/>
                  </a:cubicBezTo>
                  <a:cubicBezTo>
                    <a:pt x="3730" y="740"/>
                    <a:pt x="3741" y="746"/>
                    <a:pt x="3736" y="734"/>
                  </a:cubicBezTo>
                  <a:lnTo>
                    <a:pt x="3736" y="734"/>
                  </a:lnTo>
                  <a:cubicBezTo>
                    <a:pt x="3737" y="736"/>
                    <a:pt x="3738" y="736"/>
                    <a:pt x="3739" y="736"/>
                  </a:cubicBezTo>
                  <a:cubicBezTo>
                    <a:pt x="3743" y="736"/>
                    <a:pt x="3746" y="733"/>
                    <a:pt x="3749" y="733"/>
                  </a:cubicBezTo>
                  <a:cubicBezTo>
                    <a:pt x="3750" y="733"/>
                    <a:pt x="3751" y="733"/>
                    <a:pt x="3753" y="734"/>
                  </a:cubicBezTo>
                  <a:cubicBezTo>
                    <a:pt x="3753" y="729"/>
                    <a:pt x="3754" y="728"/>
                    <a:pt x="3756" y="728"/>
                  </a:cubicBezTo>
                  <a:cubicBezTo>
                    <a:pt x="3757" y="728"/>
                    <a:pt x="3758" y="728"/>
                    <a:pt x="3760" y="728"/>
                  </a:cubicBezTo>
                  <a:cubicBezTo>
                    <a:pt x="3762" y="728"/>
                    <a:pt x="3764" y="727"/>
                    <a:pt x="3764" y="718"/>
                  </a:cubicBezTo>
                  <a:cubicBezTo>
                    <a:pt x="3764" y="729"/>
                    <a:pt x="3767" y="733"/>
                    <a:pt x="3769" y="733"/>
                  </a:cubicBezTo>
                  <a:cubicBezTo>
                    <a:pt x="3772" y="733"/>
                    <a:pt x="3775" y="729"/>
                    <a:pt x="3775" y="723"/>
                  </a:cubicBezTo>
                  <a:cubicBezTo>
                    <a:pt x="3775" y="729"/>
                    <a:pt x="3781" y="729"/>
                    <a:pt x="3781" y="740"/>
                  </a:cubicBezTo>
                  <a:cubicBezTo>
                    <a:pt x="3786" y="740"/>
                    <a:pt x="3786" y="734"/>
                    <a:pt x="3786" y="723"/>
                  </a:cubicBezTo>
                  <a:cubicBezTo>
                    <a:pt x="3789" y="728"/>
                    <a:pt x="3791" y="730"/>
                    <a:pt x="3792" y="730"/>
                  </a:cubicBezTo>
                  <a:cubicBezTo>
                    <a:pt x="3796" y="730"/>
                    <a:pt x="3798" y="719"/>
                    <a:pt x="3800" y="719"/>
                  </a:cubicBezTo>
                  <a:cubicBezTo>
                    <a:pt x="3801" y="719"/>
                    <a:pt x="3802" y="722"/>
                    <a:pt x="3803" y="729"/>
                  </a:cubicBezTo>
                  <a:cubicBezTo>
                    <a:pt x="3814" y="718"/>
                    <a:pt x="3825" y="706"/>
                    <a:pt x="3837" y="701"/>
                  </a:cubicBezTo>
                  <a:lnTo>
                    <a:pt x="3837" y="701"/>
                  </a:lnTo>
                  <a:cubicBezTo>
                    <a:pt x="3837" y="723"/>
                    <a:pt x="3825" y="706"/>
                    <a:pt x="3825" y="729"/>
                  </a:cubicBezTo>
                  <a:cubicBezTo>
                    <a:pt x="3837" y="718"/>
                    <a:pt x="3842" y="701"/>
                    <a:pt x="3848" y="701"/>
                  </a:cubicBezTo>
                  <a:cubicBezTo>
                    <a:pt x="3853" y="706"/>
                    <a:pt x="3848" y="712"/>
                    <a:pt x="3848" y="718"/>
                  </a:cubicBezTo>
                  <a:cubicBezTo>
                    <a:pt x="3858" y="707"/>
                    <a:pt x="3869" y="717"/>
                    <a:pt x="3875" y="703"/>
                  </a:cubicBezTo>
                  <a:lnTo>
                    <a:pt x="3875" y="703"/>
                  </a:lnTo>
                  <a:cubicBezTo>
                    <a:pt x="3875" y="704"/>
                    <a:pt x="3875" y="705"/>
                    <a:pt x="3876" y="706"/>
                  </a:cubicBezTo>
                  <a:cubicBezTo>
                    <a:pt x="3876" y="706"/>
                    <a:pt x="3876" y="706"/>
                    <a:pt x="3876" y="701"/>
                  </a:cubicBezTo>
                  <a:cubicBezTo>
                    <a:pt x="3876" y="702"/>
                    <a:pt x="3875" y="702"/>
                    <a:pt x="3875" y="703"/>
                  </a:cubicBezTo>
                  <a:lnTo>
                    <a:pt x="3875" y="703"/>
                  </a:lnTo>
                  <a:cubicBezTo>
                    <a:pt x="3872" y="688"/>
                    <a:pt x="3881" y="672"/>
                    <a:pt x="3881" y="667"/>
                  </a:cubicBezTo>
                  <a:cubicBezTo>
                    <a:pt x="3881" y="695"/>
                    <a:pt x="3887" y="673"/>
                    <a:pt x="3893" y="706"/>
                  </a:cubicBezTo>
                  <a:cubicBezTo>
                    <a:pt x="3898" y="701"/>
                    <a:pt x="3893" y="690"/>
                    <a:pt x="3898" y="690"/>
                  </a:cubicBezTo>
                  <a:cubicBezTo>
                    <a:pt x="3904" y="695"/>
                    <a:pt x="3898" y="695"/>
                    <a:pt x="3898" y="701"/>
                  </a:cubicBezTo>
                  <a:cubicBezTo>
                    <a:pt x="3903" y="696"/>
                    <a:pt x="3904" y="688"/>
                    <a:pt x="3907" y="688"/>
                  </a:cubicBezTo>
                  <a:cubicBezTo>
                    <a:pt x="3908" y="688"/>
                    <a:pt x="3908" y="689"/>
                    <a:pt x="3909" y="690"/>
                  </a:cubicBezTo>
                  <a:cubicBezTo>
                    <a:pt x="3909" y="690"/>
                    <a:pt x="3909" y="695"/>
                    <a:pt x="3909" y="695"/>
                  </a:cubicBezTo>
                  <a:cubicBezTo>
                    <a:pt x="3914" y="690"/>
                    <a:pt x="3919" y="672"/>
                    <a:pt x="3928" y="672"/>
                  </a:cubicBezTo>
                  <a:cubicBezTo>
                    <a:pt x="3929" y="672"/>
                    <a:pt x="3931" y="672"/>
                    <a:pt x="3932" y="673"/>
                  </a:cubicBezTo>
                  <a:cubicBezTo>
                    <a:pt x="3932" y="695"/>
                    <a:pt x="3932" y="678"/>
                    <a:pt x="3937" y="695"/>
                  </a:cubicBezTo>
                  <a:lnTo>
                    <a:pt x="3943" y="690"/>
                  </a:lnTo>
                  <a:lnTo>
                    <a:pt x="3937" y="684"/>
                  </a:lnTo>
                  <a:cubicBezTo>
                    <a:pt x="3943" y="684"/>
                    <a:pt x="3943" y="673"/>
                    <a:pt x="3949" y="673"/>
                  </a:cubicBezTo>
                  <a:cubicBezTo>
                    <a:pt x="3953" y="664"/>
                    <a:pt x="3947" y="655"/>
                    <a:pt x="3950" y="655"/>
                  </a:cubicBezTo>
                  <a:lnTo>
                    <a:pt x="3950" y="655"/>
                  </a:lnTo>
                  <a:cubicBezTo>
                    <a:pt x="3951" y="655"/>
                    <a:pt x="3952" y="655"/>
                    <a:pt x="3954" y="656"/>
                  </a:cubicBezTo>
                  <a:cubicBezTo>
                    <a:pt x="3949" y="656"/>
                    <a:pt x="3954" y="656"/>
                    <a:pt x="3960" y="662"/>
                  </a:cubicBezTo>
                  <a:cubicBezTo>
                    <a:pt x="3960" y="658"/>
                    <a:pt x="3963" y="654"/>
                    <a:pt x="3964" y="654"/>
                  </a:cubicBezTo>
                  <a:cubicBezTo>
                    <a:pt x="3965" y="654"/>
                    <a:pt x="3965" y="654"/>
                    <a:pt x="3965" y="656"/>
                  </a:cubicBezTo>
                  <a:cubicBezTo>
                    <a:pt x="3971" y="662"/>
                    <a:pt x="3971" y="673"/>
                    <a:pt x="3971" y="678"/>
                  </a:cubicBezTo>
                  <a:cubicBezTo>
                    <a:pt x="3971" y="662"/>
                    <a:pt x="3982" y="673"/>
                    <a:pt x="3982" y="656"/>
                  </a:cubicBezTo>
                  <a:cubicBezTo>
                    <a:pt x="3982" y="658"/>
                    <a:pt x="3982" y="660"/>
                    <a:pt x="3982" y="662"/>
                  </a:cubicBezTo>
                  <a:cubicBezTo>
                    <a:pt x="3982" y="662"/>
                    <a:pt x="3982" y="667"/>
                    <a:pt x="3988" y="673"/>
                  </a:cubicBezTo>
                  <a:cubicBezTo>
                    <a:pt x="3992" y="673"/>
                    <a:pt x="3986" y="658"/>
                    <a:pt x="3986" y="658"/>
                  </a:cubicBezTo>
                  <a:lnTo>
                    <a:pt x="3986" y="658"/>
                  </a:lnTo>
                  <a:cubicBezTo>
                    <a:pt x="3986" y="658"/>
                    <a:pt x="3987" y="659"/>
                    <a:pt x="3988" y="662"/>
                  </a:cubicBezTo>
                  <a:cubicBezTo>
                    <a:pt x="3989" y="663"/>
                    <a:pt x="3990" y="663"/>
                    <a:pt x="3991" y="663"/>
                  </a:cubicBezTo>
                  <a:cubicBezTo>
                    <a:pt x="3995" y="663"/>
                    <a:pt x="3999" y="660"/>
                    <a:pt x="4004" y="660"/>
                  </a:cubicBezTo>
                  <a:cubicBezTo>
                    <a:pt x="4006" y="660"/>
                    <a:pt x="4008" y="660"/>
                    <a:pt x="4010" y="662"/>
                  </a:cubicBezTo>
                  <a:cubicBezTo>
                    <a:pt x="4010" y="678"/>
                    <a:pt x="4005" y="667"/>
                    <a:pt x="4010" y="678"/>
                  </a:cubicBezTo>
                  <a:cubicBezTo>
                    <a:pt x="4016" y="673"/>
                    <a:pt x="4021" y="656"/>
                    <a:pt x="4033" y="656"/>
                  </a:cubicBezTo>
                  <a:cubicBezTo>
                    <a:pt x="4031" y="650"/>
                    <a:pt x="4031" y="648"/>
                    <a:pt x="4031" y="648"/>
                  </a:cubicBezTo>
                  <a:lnTo>
                    <a:pt x="4031" y="648"/>
                  </a:lnTo>
                  <a:cubicBezTo>
                    <a:pt x="4032" y="648"/>
                    <a:pt x="4037" y="658"/>
                    <a:pt x="4041" y="658"/>
                  </a:cubicBezTo>
                  <a:cubicBezTo>
                    <a:pt x="4042" y="658"/>
                    <a:pt x="4043" y="658"/>
                    <a:pt x="4044" y="656"/>
                  </a:cubicBezTo>
                  <a:cubicBezTo>
                    <a:pt x="4044" y="656"/>
                    <a:pt x="4044" y="667"/>
                    <a:pt x="4044" y="667"/>
                  </a:cubicBezTo>
                  <a:cubicBezTo>
                    <a:pt x="4049" y="667"/>
                    <a:pt x="4055" y="656"/>
                    <a:pt x="4066" y="650"/>
                  </a:cubicBezTo>
                  <a:lnTo>
                    <a:pt x="4066" y="656"/>
                  </a:lnTo>
                  <a:cubicBezTo>
                    <a:pt x="4066" y="659"/>
                    <a:pt x="4069" y="659"/>
                    <a:pt x="4072" y="659"/>
                  </a:cubicBezTo>
                  <a:cubicBezTo>
                    <a:pt x="4075" y="659"/>
                    <a:pt x="4077" y="659"/>
                    <a:pt x="4077" y="662"/>
                  </a:cubicBezTo>
                  <a:cubicBezTo>
                    <a:pt x="4077" y="650"/>
                    <a:pt x="4083" y="656"/>
                    <a:pt x="4077" y="645"/>
                  </a:cubicBezTo>
                  <a:lnTo>
                    <a:pt x="4077" y="645"/>
                  </a:lnTo>
                  <a:cubicBezTo>
                    <a:pt x="4082" y="653"/>
                    <a:pt x="4085" y="656"/>
                    <a:pt x="4088" y="656"/>
                  </a:cubicBezTo>
                  <a:cubicBezTo>
                    <a:pt x="4095" y="656"/>
                    <a:pt x="4100" y="642"/>
                    <a:pt x="4107" y="642"/>
                  </a:cubicBezTo>
                  <a:cubicBezTo>
                    <a:pt x="4110" y="642"/>
                    <a:pt x="4113" y="644"/>
                    <a:pt x="4117" y="650"/>
                  </a:cubicBezTo>
                  <a:cubicBezTo>
                    <a:pt x="4117" y="650"/>
                    <a:pt x="4111" y="656"/>
                    <a:pt x="4117" y="656"/>
                  </a:cubicBezTo>
                  <a:lnTo>
                    <a:pt x="4122" y="650"/>
                  </a:lnTo>
                  <a:cubicBezTo>
                    <a:pt x="4122" y="639"/>
                    <a:pt x="4122" y="645"/>
                    <a:pt x="4117" y="634"/>
                  </a:cubicBezTo>
                  <a:cubicBezTo>
                    <a:pt x="4117" y="628"/>
                    <a:pt x="4117" y="622"/>
                    <a:pt x="4122" y="622"/>
                  </a:cubicBezTo>
                  <a:lnTo>
                    <a:pt x="4122" y="622"/>
                  </a:lnTo>
                  <a:cubicBezTo>
                    <a:pt x="4117" y="628"/>
                    <a:pt x="4122" y="639"/>
                    <a:pt x="4128" y="645"/>
                  </a:cubicBezTo>
                  <a:cubicBezTo>
                    <a:pt x="4128" y="639"/>
                    <a:pt x="4128" y="639"/>
                    <a:pt x="4128" y="634"/>
                  </a:cubicBezTo>
                  <a:cubicBezTo>
                    <a:pt x="4129" y="637"/>
                    <a:pt x="4129" y="638"/>
                    <a:pt x="4130" y="638"/>
                  </a:cubicBezTo>
                  <a:cubicBezTo>
                    <a:pt x="4130" y="638"/>
                    <a:pt x="4126" y="620"/>
                    <a:pt x="4130" y="620"/>
                  </a:cubicBezTo>
                  <a:cubicBezTo>
                    <a:pt x="4131" y="620"/>
                    <a:pt x="4132" y="621"/>
                    <a:pt x="4133" y="622"/>
                  </a:cubicBezTo>
                  <a:lnTo>
                    <a:pt x="4133" y="628"/>
                  </a:lnTo>
                  <a:cubicBezTo>
                    <a:pt x="4133" y="628"/>
                    <a:pt x="4133" y="621"/>
                    <a:pt x="4136" y="621"/>
                  </a:cubicBezTo>
                  <a:cubicBezTo>
                    <a:pt x="4137" y="621"/>
                    <a:pt x="4138" y="621"/>
                    <a:pt x="4139" y="622"/>
                  </a:cubicBezTo>
                  <a:cubicBezTo>
                    <a:pt x="4139" y="634"/>
                    <a:pt x="4139" y="628"/>
                    <a:pt x="4139" y="639"/>
                  </a:cubicBezTo>
                  <a:cubicBezTo>
                    <a:pt x="4139" y="635"/>
                    <a:pt x="4143" y="619"/>
                    <a:pt x="4144" y="619"/>
                  </a:cubicBezTo>
                  <a:cubicBezTo>
                    <a:pt x="4144" y="619"/>
                    <a:pt x="4145" y="620"/>
                    <a:pt x="4145" y="622"/>
                  </a:cubicBezTo>
                  <a:cubicBezTo>
                    <a:pt x="4145" y="628"/>
                    <a:pt x="4145" y="628"/>
                    <a:pt x="4145" y="634"/>
                  </a:cubicBezTo>
                  <a:cubicBezTo>
                    <a:pt x="4150" y="645"/>
                    <a:pt x="4150" y="645"/>
                    <a:pt x="4150" y="645"/>
                  </a:cubicBezTo>
                  <a:lnTo>
                    <a:pt x="4161" y="650"/>
                  </a:lnTo>
                  <a:lnTo>
                    <a:pt x="4156" y="645"/>
                  </a:lnTo>
                  <a:cubicBezTo>
                    <a:pt x="4156" y="628"/>
                    <a:pt x="4159" y="627"/>
                    <a:pt x="4161" y="627"/>
                  </a:cubicBezTo>
                  <a:cubicBezTo>
                    <a:pt x="4162" y="627"/>
                    <a:pt x="4163" y="627"/>
                    <a:pt x="4163" y="627"/>
                  </a:cubicBezTo>
                  <a:cubicBezTo>
                    <a:pt x="4165" y="627"/>
                    <a:pt x="4167" y="626"/>
                    <a:pt x="4167" y="617"/>
                  </a:cubicBezTo>
                  <a:cubicBezTo>
                    <a:pt x="4167" y="639"/>
                    <a:pt x="4167" y="628"/>
                    <a:pt x="4173" y="645"/>
                  </a:cubicBezTo>
                  <a:cubicBezTo>
                    <a:pt x="4173" y="645"/>
                    <a:pt x="4178" y="650"/>
                    <a:pt x="4178" y="656"/>
                  </a:cubicBezTo>
                  <a:cubicBezTo>
                    <a:pt x="4178" y="651"/>
                    <a:pt x="4179" y="649"/>
                    <a:pt x="4180" y="649"/>
                  </a:cubicBezTo>
                  <a:cubicBezTo>
                    <a:pt x="4180" y="649"/>
                    <a:pt x="4182" y="651"/>
                    <a:pt x="4183" y="651"/>
                  </a:cubicBezTo>
                  <a:cubicBezTo>
                    <a:pt x="4183" y="651"/>
                    <a:pt x="4184" y="650"/>
                    <a:pt x="4184" y="645"/>
                  </a:cubicBezTo>
                  <a:cubicBezTo>
                    <a:pt x="4185" y="641"/>
                    <a:pt x="4187" y="640"/>
                    <a:pt x="4188" y="640"/>
                  </a:cubicBezTo>
                  <a:cubicBezTo>
                    <a:pt x="4192" y="640"/>
                    <a:pt x="4197" y="647"/>
                    <a:pt x="4201" y="647"/>
                  </a:cubicBezTo>
                  <a:cubicBezTo>
                    <a:pt x="4203" y="647"/>
                    <a:pt x="4205" y="645"/>
                    <a:pt x="4206" y="639"/>
                  </a:cubicBezTo>
                  <a:cubicBezTo>
                    <a:pt x="4212" y="634"/>
                    <a:pt x="4212" y="628"/>
                    <a:pt x="4212" y="628"/>
                  </a:cubicBezTo>
                  <a:lnTo>
                    <a:pt x="4229" y="628"/>
                  </a:lnTo>
                  <a:cubicBezTo>
                    <a:pt x="4195" y="634"/>
                    <a:pt x="4240" y="645"/>
                    <a:pt x="4206" y="645"/>
                  </a:cubicBezTo>
                  <a:cubicBezTo>
                    <a:pt x="4212" y="645"/>
                    <a:pt x="4212" y="650"/>
                    <a:pt x="4217" y="650"/>
                  </a:cubicBezTo>
                  <a:lnTo>
                    <a:pt x="4206" y="650"/>
                  </a:lnTo>
                  <a:cubicBezTo>
                    <a:pt x="4201" y="650"/>
                    <a:pt x="4201" y="655"/>
                    <a:pt x="4201" y="660"/>
                  </a:cubicBezTo>
                  <a:lnTo>
                    <a:pt x="4201" y="660"/>
                  </a:lnTo>
                  <a:cubicBezTo>
                    <a:pt x="4200" y="660"/>
                    <a:pt x="4199" y="660"/>
                    <a:pt x="4198" y="659"/>
                  </a:cubicBezTo>
                  <a:lnTo>
                    <a:pt x="4198" y="659"/>
                  </a:lnTo>
                  <a:lnTo>
                    <a:pt x="4201" y="662"/>
                  </a:lnTo>
                  <a:cubicBezTo>
                    <a:pt x="4201" y="661"/>
                    <a:pt x="4201" y="661"/>
                    <a:pt x="4201" y="660"/>
                  </a:cubicBezTo>
                  <a:lnTo>
                    <a:pt x="4201" y="660"/>
                  </a:lnTo>
                  <a:cubicBezTo>
                    <a:pt x="4211" y="664"/>
                    <a:pt x="4230" y="667"/>
                    <a:pt x="4234" y="667"/>
                  </a:cubicBezTo>
                  <a:lnTo>
                    <a:pt x="4212" y="667"/>
                  </a:lnTo>
                  <a:cubicBezTo>
                    <a:pt x="4212" y="673"/>
                    <a:pt x="4195" y="673"/>
                    <a:pt x="4212" y="678"/>
                  </a:cubicBezTo>
                  <a:lnTo>
                    <a:pt x="4201" y="678"/>
                  </a:lnTo>
                  <a:cubicBezTo>
                    <a:pt x="4201" y="678"/>
                    <a:pt x="4192" y="683"/>
                    <a:pt x="4205" y="688"/>
                  </a:cubicBezTo>
                  <a:lnTo>
                    <a:pt x="4205" y="688"/>
                  </a:lnTo>
                  <a:cubicBezTo>
                    <a:pt x="4206" y="688"/>
                    <a:pt x="4214" y="692"/>
                    <a:pt x="4217" y="695"/>
                  </a:cubicBezTo>
                  <a:lnTo>
                    <a:pt x="4206" y="695"/>
                  </a:lnTo>
                  <a:cubicBezTo>
                    <a:pt x="4223" y="701"/>
                    <a:pt x="4223" y="701"/>
                    <a:pt x="4229" y="701"/>
                  </a:cubicBezTo>
                  <a:cubicBezTo>
                    <a:pt x="4229" y="703"/>
                    <a:pt x="4227" y="703"/>
                    <a:pt x="4226" y="703"/>
                  </a:cubicBezTo>
                  <a:cubicBezTo>
                    <a:pt x="4226" y="703"/>
                    <a:pt x="4225" y="703"/>
                    <a:pt x="4225" y="703"/>
                  </a:cubicBezTo>
                  <a:lnTo>
                    <a:pt x="4225" y="703"/>
                  </a:lnTo>
                  <a:cubicBezTo>
                    <a:pt x="4228" y="705"/>
                    <a:pt x="4232" y="706"/>
                    <a:pt x="4229" y="706"/>
                  </a:cubicBezTo>
                  <a:lnTo>
                    <a:pt x="4217" y="706"/>
                  </a:lnTo>
                  <a:cubicBezTo>
                    <a:pt x="4217" y="706"/>
                    <a:pt x="4223" y="706"/>
                    <a:pt x="4229" y="712"/>
                  </a:cubicBezTo>
                  <a:cubicBezTo>
                    <a:pt x="4232" y="712"/>
                    <a:pt x="4231" y="715"/>
                    <a:pt x="4227" y="715"/>
                  </a:cubicBezTo>
                  <a:cubicBezTo>
                    <a:pt x="4226" y="715"/>
                    <a:pt x="4225" y="714"/>
                    <a:pt x="4224" y="714"/>
                  </a:cubicBezTo>
                  <a:lnTo>
                    <a:pt x="4224" y="714"/>
                  </a:lnTo>
                  <a:cubicBezTo>
                    <a:pt x="4227" y="716"/>
                    <a:pt x="4229" y="718"/>
                    <a:pt x="4229" y="718"/>
                  </a:cubicBezTo>
                  <a:lnTo>
                    <a:pt x="4217" y="718"/>
                  </a:lnTo>
                  <a:cubicBezTo>
                    <a:pt x="4212" y="718"/>
                    <a:pt x="4234" y="723"/>
                    <a:pt x="4217" y="723"/>
                  </a:cubicBezTo>
                  <a:lnTo>
                    <a:pt x="4212" y="723"/>
                  </a:lnTo>
                  <a:cubicBezTo>
                    <a:pt x="4212" y="718"/>
                    <a:pt x="4212" y="718"/>
                    <a:pt x="4217" y="718"/>
                  </a:cubicBezTo>
                  <a:cubicBezTo>
                    <a:pt x="4209" y="718"/>
                    <a:pt x="4204" y="718"/>
                    <a:pt x="4200" y="717"/>
                  </a:cubicBezTo>
                  <a:lnTo>
                    <a:pt x="4200" y="717"/>
                  </a:lnTo>
                  <a:cubicBezTo>
                    <a:pt x="4206" y="720"/>
                    <a:pt x="4209" y="723"/>
                    <a:pt x="4206" y="723"/>
                  </a:cubicBezTo>
                  <a:lnTo>
                    <a:pt x="4195" y="723"/>
                  </a:lnTo>
                  <a:cubicBezTo>
                    <a:pt x="4189" y="723"/>
                    <a:pt x="4189" y="723"/>
                    <a:pt x="4189" y="729"/>
                  </a:cubicBezTo>
                  <a:cubicBezTo>
                    <a:pt x="4201" y="729"/>
                    <a:pt x="4201" y="734"/>
                    <a:pt x="4212" y="734"/>
                  </a:cubicBezTo>
                  <a:cubicBezTo>
                    <a:pt x="4212" y="729"/>
                    <a:pt x="4212" y="729"/>
                    <a:pt x="4212" y="729"/>
                  </a:cubicBezTo>
                  <a:cubicBezTo>
                    <a:pt x="4217" y="734"/>
                    <a:pt x="4223" y="734"/>
                    <a:pt x="4212" y="734"/>
                  </a:cubicBezTo>
                  <a:cubicBezTo>
                    <a:pt x="4223" y="734"/>
                    <a:pt x="4229" y="740"/>
                    <a:pt x="4234" y="740"/>
                  </a:cubicBezTo>
                  <a:cubicBezTo>
                    <a:pt x="4212" y="740"/>
                    <a:pt x="4206" y="734"/>
                    <a:pt x="4195" y="734"/>
                  </a:cubicBezTo>
                  <a:cubicBezTo>
                    <a:pt x="4200" y="740"/>
                    <a:pt x="4196" y="740"/>
                    <a:pt x="4213" y="753"/>
                  </a:cubicBezTo>
                  <a:lnTo>
                    <a:pt x="4213" y="753"/>
                  </a:lnTo>
                  <a:cubicBezTo>
                    <a:pt x="4211" y="752"/>
                    <a:pt x="4209" y="751"/>
                    <a:pt x="4206" y="751"/>
                  </a:cubicBezTo>
                  <a:cubicBezTo>
                    <a:pt x="4206" y="751"/>
                    <a:pt x="4206" y="751"/>
                    <a:pt x="4201" y="746"/>
                  </a:cubicBezTo>
                  <a:lnTo>
                    <a:pt x="4201" y="746"/>
                  </a:lnTo>
                  <a:cubicBezTo>
                    <a:pt x="4206" y="751"/>
                    <a:pt x="4201" y="757"/>
                    <a:pt x="4217" y="762"/>
                  </a:cubicBezTo>
                  <a:cubicBezTo>
                    <a:pt x="4206" y="762"/>
                    <a:pt x="4201" y="757"/>
                    <a:pt x="4206" y="757"/>
                  </a:cubicBezTo>
                  <a:lnTo>
                    <a:pt x="4201" y="757"/>
                  </a:lnTo>
                  <a:cubicBezTo>
                    <a:pt x="4199" y="756"/>
                    <a:pt x="4197" y="756"/>
                    <a:pt x="4196" y="756"/>
                  </a:cubicBezTo>
                  <a:cubicBezTo>
                    <a:pt x="4183" y="756"/>
                    <a:pt x="4219" y="781"/>
                    <a:pt x="4205" y="781"/>
                  </a:cubicBezTo>
                  <a:cubicBezTo>
                    <a:pt x="4204" y="781"/>
                    <a:pt x="4201" y="781"/>
                    <a:pt x="4198" y="780"/>
                  </a:cubicBezTo>
                  <a:lnTo>
                    <a:pt x="4198" y="780"/>
                  </a:lnTo>
                  <a:cubicBezTo>
                    <a:pt x="4195" y="781"/>
                    <a:pt x="4195" y="785"/>
                    <a:pt x="4195" y="785"/>
                  </a:cubicBezTo>
                  <a:cubicBezTo>
                    <a:pt x="4159" y="789"/>
                    <a:pt x="4119" y="798"/>
                    <a:pt x="4087" y="798"/>
                  </a:cubicBezTo>
                  <a:cubicBezTo>
                    <a:pt x="4080" y="798"/>
                    <a:pt x="4073" y="797"/>
                    <a:pt x="4066" y="796"/>
                  </a:cubicBezTo>
                  <a:lnTo>
                    <a:pt x="4066" y="796"/>
                  </a:lnTo>
                  <a:lnTo>
                    <a:pt x="4072" y="802"/>
                  </a:lnTo>
                  <a:cubicBezTo>
                    <a:pt x="4064" y="805"/>
                    <a:pt x="4059" y="807"/>
                    <a:pt x="4055" y="807"/>
                  </a:cubicBezTo>
                  <a:cubicBezTo>
                    <a:pt x="4048" y="807"/>
                    <a:pt x="4044" y="802"/>
                    <a:pt x="4033" y="802"/>
                  </a:cubicBezTo>
                  <a:lnTo>
                    <a:pt x="4033" y="802"/>
                  </a:lnTo>
                  <a:cubicBezTo>
                    <a:pt x="4038" y="807"/>
                    <a:pt x="4055" y="807"/>
                    <a:pt x="4044" y="813"/>
                  </a:cubicBezTo>
                  <a:cubicBezTo>
                    <a:pt x="3887" y="846"/>
                    <a:pt x="3719" y="846"/>
                    <a:pt x="3562" y="863"/>
                  </a:cubicBezTo>
                  <a:cubicBezTo>
                    <a:pt x="3507" y="868"/>
                    <a:pt x="3528" y="904"/>
                    <a:pt x="3478" y="904"/>
                  </a:cubicBezTo>
                  <a:cubicBezTo>
                    <a:pt x="3472" y="904"/>
                    <a:pt x="3464" y="904"/>
                    <a:pt x="3456" y="902"/>
                  </a:cubicBezTo>
                  <a:lnTo>
                    <a:pt x="3478" y="886"/>
                  </a:lnTo>
                  <a:lnTo>
                    <a:pt x="3478" y="886"/>
                  </a:lnTo>
                  <a:cubicBezTo>
                    <a:pt x="3361" y="919"/>
                    <a:pt x="3237" y="919"/>
                    <a:pt x="3125" y="953"/>
                  </a:cubicBezTo>
                  <a:cubicBezTo>
                    <a:pt x="3131" y="947"/>
                    <a:pt x="3131" y="942"/>
                    <a:pt x="3142" y="942"/>
                  </a:cubicBezTo>
                  <a:cubicBezTo>
                    <a:pt x="3138" y="941"/>
                    <a:pt x="3134" y="941"/>
                    <a:pt x="3129" y="941"/>
                  </a:cubicBezTo>
                  <a:cubicBezTo>
                    <a:pt x="3098" y="941"/>
                    <a:pt x="3053" y="954"/>
                    <a:pt x="3053" y="964"/>
                  </a:cubicBezTo>
                  <a:cubicBezTo>
                    <a:pt x="3036" y="964"/>
                    <a:pt x="3047" y="958"/>
                    <a:pt x="3036" y="953"/>
                  </a:cubicBezTo>
                  <a:cubicBezTo>
                    <a:pt x="3011" y="953"/>
                    <a:pt x="2982" y="971"/>
                    <a:pt x="2967" y="971"/>
                  </a:cubicBezTo>
                  <a:cubicBezTo>
                    <a:pt x="2966" y="971"/>
                    <a:pt x="2964" y="970"/>
                    <a:pt x="2963" y="970"/>
                  </a:cubicBezTo>
                  <a:cubicBezTo>
                    <a:pt x="2962" y="968"/>
                    <a:pt x="2961" y="967"/>
                    <a:pt x="2961" y="967"/>
                  </a:cubicBezTo>
                  <a:lnTo>
                    <a:pt x="2961" y="967"/>
                  </a:lnTo>
                  <a:cubicBezTo>
                    <a:pt x="2938" y="970"/>
                    <a:pt x="2899" y="972"/>
                    <a:pt x="2913" y="981"/>
                  </a:cubicBezTo>
                  <a:cubicBezTo>
                    <a:pt x="2878" y="981"/>
                    <a:pt x="2843" y="999"/>
                    <a:pt x="2812" y="999"/>
                  </a:cubicBezTo>
                  <a:cubicBezTo>
                    <a:pt x="2808" y="999"/>
                    <a:pt x="2804" y="998"/>
                    <a:pt x="2801" y="998"/>
                  </a:cubicBezTo>
                  <a:cubicBezTo>
                    <a:pt x="2778" y="1014"/>
                    <a:pt x="2722" y="1003"/>
                    <a:pt x="2717" y="1026"/>
                  </a:cubicBezTo>
                  <a:cubicBezTo>
                    <a:pt x="2717" y="1018"/>
                    <a:pt x="2706" y="1015"/>
                    <a:pt x="2692" y="1015"/>
                  </a:cubicBezTo>
                  <a:cubicBezTo>
                    <a:pt x="2667" y="1015"/>
                    <a:pt x="2630" y="1024"/>
                    <a:pt x="2616" y="1031"/>
                  </a:cubicBezTo>
                  <a:cubicBezTo>
                    <a:pt x="2621" y="1026"/>
                    <a:pt x="2588" y="1031"/>
                    <a:pt x="2599" y="1020"/>
                  </a:cubicBezTo>
                  <a:lnTo>
                    <a:pt x="2599" y="1020"/>
                  </a:lnTo>
                  <a:cubicBezTo>
                    <a:pt x="2571" y="1026"/>
                    <a:pt x="2543" y="1031"/>
                    <a:pt x="2549" y="1042"/>
                  </a:cubicBezTo>
                  <a:cubicBezTo>
                    <a:pt x="2540" y="1040"/>
                    <a:pt x="2532" y="1039"/>
                    <a:pt x="2524" y="1039"/>
                  </a:cubicBezTo>
                  <a:cubicBezTo>
                    <a:pt x="2486" y="1039"/>
                    <a:pt x="2452" y="1062"/>
                    <a:pt x="2423" y="1062"/>
                  </a:cubicBezTo>
                  <a:cubicBezTo>
                    <a:pt x="2414" y="1062"/>
                    <a:pt x="2405" y="1059"/>
                    <a:pt x="2397" y="1054"/>
                  </a:cubicBezTo>
                  <a:cubicBezTo>
                    <a:pt x="2308" y="1076"/>
                    <a:pt x="2224" y="1098"/>
                    <a:pt x="2140" y="1115"/>
                  </a:cubicBezTo>
                  <a:cubicBezTo>
                    <a:pt x="2140" y="1093"/>
                    <a:pt x="2235" y="1098"/>
                    <a:pt x="2224" y="1076"/>
                  </a:cubicBezTo>
                  <a:lnTo>
                    <a:pt x="2224" y="1076"/>
                  </a:lnTo>
                  <a:cubicBezTo>
                    <a:pt x="2151" y="1098"/>
                    <a:pt x="2106" y="1121"/>
                    <a:pt x="2028" y="1132"/>
                  </a:cubicBezTo>
                  <a:cubicBezTo>
                    <a:pt x="2005" y="1132"/>
                    <a:pt x="2039" y="1121"/>
                    <a:pt x="2044" y="1115"/>
                  </a:cubicBezTo>
                  <a:lnTo>
                    <a:pt x="2044" y="1115"/>
                  </a:lnTo>
                  <a:cubicBezTo>
                    <a:pt x="1968" y="1137"/>
                    <a:pt x="1896" y="1138"/>
                    <a:pt x="1825" y="1159"/>
                  </a:cubicBezTo>
                  <a:lnTo>
                    <a:pt x="1825" y="1159"/>
                  </a:lnTo>
                  <a:cubicBezTo>
                    <a:pt x="1824" y="1158"/>
                    <a:pt x="1824" y="1157"/>
                    <a:pt x="1823" y="1156"/>
                  </a:cubicBezTo>
                  <a:lnTo>
                    <a:pt x="1823" y="1156"/>
                  </a:lnTo>
                  <a:cubicBezTo>
                    <a:pt x="1821" y="1157"/>
                    <a:pt x="1820" y="1158"/>
                    <a:pt x="1820" y="1160"/>
                  </a:cubicBezTo>
                  <a:cubicBezTo>
                    <a:pt x="1822" y="1160"/>
                    <a:pt x="1823" y="1159"/>
                    <a:pt x="1825" y="1159"/>
                  </a:cubicBezTo>
                  <a:lnTo>
                    <a:pt x="1825" y="1159"/>
                  </a:lnTo>
                  <a:cubicBezTo>
                    <a:pt x="1827" y="1171"/>
                    <a:pt x="1777" y="1192"/>
                    <a:pt x="1771" y="1198"/>
                  </a:cubicBezTo>
                  <a:lnTo>
                    <a:pt x="1771" y="1198"/>
                  </a:lnTo>
                  <a:cubicBezTo>
                    <a:pt x="1776" y="1188"/>
                    <a:pt x="1765" y="1187"/>
                    <a:pt x="1752" y="1187"/>
                  </a:cubicBezTo>
                  <a:cubicBezTo>
                    <a:pt x="1750" y="1187"/>
                    <a:pt x="1747" y="1187"/>
                    <a:pt x="1744" y="1187"/>
                  </a:cubicBezTo>
                  <a:cubicBezTo>
                    <a:pt x="1728" y="1187"/>
                    <a:pt x="1714" y="1185"/>
                    <a:pt x="1731" y="1166"/>
                  </a:cubicBezTo>
                  <a:lnTo>
                    <a:pt x="1731" y="1166"/>
                  </a:lnTo>
                  <a:cubicBezTo>
                    <a:pt x="1720" y="1166"/>
                    <a:pt x="1708" y="1171"/>
                    <a:pt x="1714" y="1182"/>
                  </a:cubicBezTo>
                  <a:cubicBezTo>
                    <a:pt x="1697" y="1182"/>
                    <a:pt x="1697" y="1177"/>
                    <a:pt x="1708" y="1166"/>
                  </a:cubicBezTo>
                  <a:lnTo>
                    <a:pt x="1708" y="1166"/>
                  </a:lnTo>
                  <a:cubicBezTo>
                    <a:pt x="1658" y="1182"/>
                    <a:pt x="1680" y="1188"/>
                    <a:pt x="1636" y="1194"/>
                  </a:cubicBezTo>
                  <a:cubicBezTo>
                    <a:pt x="1630" y="1188"/>
                    <a:pt x="1641" y="1188"/>
                    <a:pt x="1647" y="1182"/>
                  </a:cubicBezTo>
                  <a:lnTo>
                    <a:pt x="1647" y="1182"/>
                  </a:lnTo>
                  <a:cubicBezTo>
                    <a:pt x="1624" y="1194"/>
                    <a:pt x="1602" y="1205"/>
                    <a:pt x="1563" y="1205"/>
                  </a:cubicBezTo>
                  <a:cubicBezTo>
                    <a:pt x="1567" y="1205"/>
                    <a:pt x="1565" y="1202"/>
                    <a:pt x="1568" y="1200"/>
                  </a:cubicBezTo>
                  <a:lnTo>
                    <a:pt x="1568" y="1200"/>
                  </a:lnTo>
                  <a:cubicBezTo>
                    <a:pt x="1504" y="1212"/>
                    <a:pt x="1465" y="1239"/>
                    <a:pt x="1395" y="1244"/>
                  </a:cubicBezTo>
                  <a:cubicBezTo>
                    <a:pt x="1412" y="1222"/>
                    <a:pt x="1367" y="1238"/>
                    <a:pt x="1361" y="1222"/>
                  </a:cubicBezTo>
                  <a:lnTo>
                    <a:pt x="1328" y="1233"/>
                  </a:lnTo>
                  <a:cubicBezTo>
                    <a:pt x="1322" y="1228"/>
                    <a:pt x="1308" y="1227"/>
                    <a:pt x="1314" y="1218"/>
                  </a:cubicBezTo>
                  <a:lnTo>
                    <a:pt x="1314" y="1218"/>
                  </a:lnTo>
                  <a:cubicBezTo>
                    <a:pt x="1316" y="1219"/>
                    <a:pt x="1317" y="1219"/>
                    <a:pt x="1319" y="1219"/>
                  </a:cubicBezTo>
                  <a:lnTo>
                    <a:pt x="1319" y="1219"/>
                  </a:lnTo>
                  <a:cubicBezTo>
                    <a:pt x="1318" y="1218"/>
                    <a:pt x="1317" y="1217"/>
                    <a:pt x="1316" y="1216"/>
                  </a:cubicBezTo>
                  <a:lnTo>
                    <a:pt x="1316" y="1216"/>
                  </a:lnTo>
                  <a:cubicBezTo>
                    <a:pt x="1316" y="1217"/>
                    <a:pt x="1315" y="1218"/>
                    <a:pt x="1314" y="1218"/>
                  </a:cubicBezTo>
                  <a:lnTo>
                    <a:pt x="1314" y="1218"/>
                  </a:lnTo>
                  <a:cubicBezTo>
                    <a:pt x="1312" y="1218"/>
                    <a:pt x="1311" y="1217"/>
                    <a:pt x="1311" y="1216"/>
                  </a:cubicBezTo>
                  <a:lnTo>
                    <a:pt x="1328" y="1216"/>
                  </a:lnTo>
                  <a:cubicBezTo>
                    <a:pt x="1328" y="1205"/>
                    <a:pt x="1311" y="1194"/>
                    <a:pt x="1311" y="1188"/>
                  </a:cubicBezTo>
                  <a:cubicBezTo>
                    <a:pt x="1311" y="1188"/>
                    <a:pt x="1316" y="1188"/>
                    <a:pt x="1322" y="1182"/>
                  </a:cubicBezTo>
                  <a:cubicBezTo>
                    <a:pt x="1311" y="1171"/>
                    <a:pt x="1316" y="1154"/>
                    <a:pt x="1322" y="1138"/>
                  </a:cubicBezTo>
                  <a:lnTo>
                    <a:pt x="1322" y="1138"/>
                  </a:lnTo>
                  <a:lnTo>
                    <a:pt x="1305" y="1143"/>
                  </a:lnTo>
                  <a:cubicBezTo>
                    <a:pt x="1305" y="1138"/>
                    <a:pt x="1311" y="1138"/>
                    <a:pt x="1311" y="1138"/>
                  </a:cubicBezTo>
                  <a:cubicBezTo>
                    <a:pt x="1313" y="1134"/>
                    <a:pt x="1313" y="1133"/>
                    <a:pt x="1312" y="1133"/>
                  </a:cubicBezTo>
                  <a:lnTo>
                    <a:pt x="1312" y="1133"/>
                  </a:lnTo>
                  <a:cubicBezTo>
                    <a:pt x="1310" y="1133"/>
                    <a:pt x="1303" y="1138"/>
                    <a:pt x="1300" y="1138"/>
                  </a:cubicBezTo>
                  <a:cubicBezTo>
                    <a:pt x="1300" y="1138"/>
                    <a:pt x="1305" y="1132"/>
                    <a:pt x="1311" y="1132"/>
                  </a:cubicBezTo>
                  <a:lnTo>
                    <a:pt x="1300" y="1132"/>
                  </a:lnTo>
                  <a:cubicBezTo>
                    <a:pt x="1305" y="1126"/>
                    <a:pt x="1305" y="1115"/>
                    <a:pt x="1311" y="1115"/>
                  </a:cubicBezTo>
                  <a:cubicBezTo>
                    <a:pt x="1311" y="1121"/>
                    <a:pt x="1311" y="1121"/>
                    <a:pt x="1311" y="1121"/>
                  </a:cubicBezTo>
                  <a:cubicBezTo>
                    <a:pt x="1311" y="1110"/>
                    <a:pt x="1328" y="1121"/>
                    <a:pt x="1328" y="1104"/>
                  </a:cubicBezTo>
                  <a:cubicBezTo>
                    <a:pt x="1328" y="1098"/>
                    <a:pt x="1328" y="1087"/>
                    <a:pt x="1328" y="1082"/>
                  </a:cubicBezTo>
                  <a:cubicBezTo>
                    <a:pt x="1328" y="1082"/>
                    <a:pt x="1328" y="1077"/>
                    <a:pt x="1329" y="1077"/>
                  </a:cubicBezTo>
                  <a:cubicBezTo>
                    <a:pt x="1330" y="1077"/>
                    <a:pt x="1331" y="1078"/>
                    <a:pt x="1333" y="1082"/>
                  </a:cubicBezTo>
                  <a:cubicBezTo>
                    <a:pt x="1328" y="1082"/>
                    <a:pt x="1333" y="1087"/>
                    <a:pt x="1328" y="1093"/>
                  </a:cubicBezTo>
                  <a:lnTo>
                    <a:pt x="1333" y="1087"/>
                  </a:lnTo>
                  <a:lnTo>
                    <a:pt x="1333" y="1087"/>
                  </a:lnTo>
                  <a:cubicBezTo>
                    <a:pt x="1339" y="1098"/>
                    <a:pt x="1328" y="1093"/>
                    <a:pt x="1333" y="1104"/>
                  </a:cubicBezTo>
                  <a:cubicBezTo>
                    <a:pt x="1338" y="1099"/>
                    <a:pt x="1339" y="1086"/>
                    <a:pt x="1342" y="1086"/>
                  </a:cubicBezTo>
                  <a:cubicBezTo>
                    <a:pt x="1343" y="1086"/>
                    <a:pt x="1344" y="1086"/>
                    <a:pt x="1344" y="1087"/>
                  </a:cubicBezTo>
                  <a:cubicBezTo>
                    <a:pt x="1350" y="1104"/>
                    <a:pt x="1339" y="1093"/>
                    <a:pt x="1344" y="1104"/>
                  </a:cubicBezTo>
                  <a:lnTo>
                    <a:pt x="1339" y="1104"/>
                  </a:lnTo>
                  <a:cubicBezTo>
                    <a:pt x="1341" y="1112"/>
                    <a:pt x="1341" y="1114"/>
                    <a:pt x="1340" y="1114"/>
                  </a:cubicBezTo>
                  <a:cubicBezTo>
                    <a:pt x="1340" y="1114"/>
                    <a:pt x="1339" y="1113"/>
                    <a:pt x="1339" y="1113"/>
                  </a:cubicBezTo>
                  <a:lnTo>
                    <a:pt x="1339" y="1113"/>
                  </a:lnTo>
                  <a:cubicBezTo>
                    <a:pt x="1339" y="1113"/>
                    <a:pt x="1340" y="1115"/>
                    <a:pt x="1344" y="1126"/>
                  </a:cubicBezTo>
                  <a:cubicBezTo>
                    <a:pt x="1345" y="1127"/>
                    <a:pt x="1346" y="1128"/>
                    <a:pt x="1347" y="1128"/>
                  </a:cubicBezTo>
                  <a:cubicBezTo>
                    <a:pt x="1350" y="1128"/>
                    <a:pt x="1351" y="1120"/>
                    <a:pt x="1357" y="1120"/>
                  </a:cubicBezTo>
                  <a:cubicBezTo>
                    <a:pt x="1358" y="1120"/>
                    <a:pt x="1360" y="1120"/>
                    <a:pt x="1361" y="1121"/>
                  </a:cubicBezTo>
                  <a:cubicBezTo>
                    <a:pt x="1361" y="1110"/>
                    <a:pt x="1356" y="1110"/>
                    <a:pt x="1361" y="1098"/>
                  </a:cubicBezTo>
                  <a:cubicBezTo>
                    <a:pt x="1363" y="1096"/>
                    <a:pt x="1364" y="1095"/>
                    <a:pt x="1365" y="1095"/>
                  </a:cubicBezTo>
                  <a:cubicBezTo>
                    <a:pt x="1372" y="1095"/>
                    <a:pt x="1377" y="1121"/>
                    <a:pt x="1381" y="1121"/>
                  </a:cubicBezTo>
                  <a:cubicBezTo>
                    <a:pt x="1382" y="1121"/>
                    <a:pt x="1383" y="1119"/>
                    <a:pt x="1384" y="1115"/>
                  </a:cubicBezTo>
                  <a:cubicBezTo>
                    <a:pt x="1384" y="1106"/>
                    <a:pt x="1384" y="1090"/>
                    <a:pt x="1387" y="1090"/>
                  </a:cubicBezTo>
                  <a:cubicBezTo>
                    <a:pt x="1387" y="1090"/>
                    <a:pt x="1388" y="1091"/>
                    <a:pt x="1389" y="1093"/>
                  </a:cubicBezTo>
                  <a:lnTo>
                    <a:pt x="1389" y="1110"/>
                  </a:lnTo>
                  <a:cubicBezTo>
                    <a:pt x="1399" y="1110"/>
                    <a:pt x="1392" y="1090"/>
                    <a:pt x="1396" y="1090"/>
                  </a:cubicBezTo>
                  <a:lnTo>
                    <a:pt x="1396" y="1090"/>
                  </a:lnTo>
                  <a:cubicBezTo>
                    <a:pt x="1397" y="1090"/>
                    <a:pt x="1399" y="1091"/>
                    <a:pt x="1400" y="1093"/>
                  </a:cubicBezTo>
                  <a:cubicBezTo>
                    <a:pt x="1400" y="1098"/>
                    <a:pt x="1395" y="1098"/>
                    <a:pt x="1400" y="1104"/>
                  </a:cubicBezTo>
                  <a:cubicBezTo>
                    <a:pt x="1402" y="1106"/>
                    <a:pt x="1402" y="1107"/>
                    <a:pt x="1403" y="1107"/>
                  </a:cubicBezTo>
                  <a:cubicBezTo>
                    <a:pt x="1404" y="1107"/>
                    <a:pt x="1402" y="1093"/>
                    <a:pt x="1406" y="1093"/>
                  </a:cubicBezTo>
                  <a:lnTo>
                    <a:pt x="1412" y="1104"/>
                  </a:lnTo>
                  <a:cubicBezTo>
                    <a:pt x="1417" y="1104"/>
                    <a:pt x="1428" y="1087"/>
                    <a:pt x="1440" y="1087"/>
                  </a:cubicBezTo>
                  <a:lnTo>
                    <a:pt x="1440" y="1087"/>
                  </a:lnTo>
                  <a:cubicBezTo>
                    <a:pt x="1440" y="1087"/>
                    <a:pt x="1434" y="1093"/>
                    <a:pt x="1440" y="1098"/>
                  </a:cubicBezTo>
                  <a:cubicBezTo>
                    <a:pt x="1443" y="1095"/>
                    <a:pt x="1447" y="1094"/>
                    <a:pt x="1451" y="1094"/>
                  </a:cubicBezTo>
                  <a:cubicBezTo>
                    <a:pt x="1461" y="1094"/>
                    <a:pt x="1473" y="1100"/>
                    <a:pt x="1484" y="1104"/>
                  </a:cubicBezTo>
                  <a:lnTo>
                    <a:pt x="1484" y="1087"/>
                  </a:lnTo>
                  <a:cubicBezTo>
                    <a:pt x="1490" y="1087"/>
                    <a:pt x="1490" y="1093"/>
                    <a:pt x="1490" y="1098"/>
                  </a:cubicBezTo>
                  <a:cubicBezTo>
                    <a:pt x="1491" y="1099"/>
                    <a:pt x="1491" y="1100"/>
                    <a:pt x="1492" y="1100"/>
                  </a:cubicBezTo>
                  <a:cubicBezTo>
                    <a:pt x="1494" y="1100"/>
                    <a:pt x="1490" y="1086"/>
                    <a:pt x="1490" y="1082"/>
                  </a:cubicBezTo>
                  <a:lnTo>
                    <a:pt x="1490" y="1082"/>
                  </a:lnTo>
                  <a:cubicBezTo>
                    <a:pt x="1490" y="1082"/>
                    <a:pt x="1496" y="1093"/>
                    <a:pt x="1496" y="1093"/>
                  </a:cubicBezTo>
                  <a:cubicBezTo>
                    <a:pt x="1500" y="1085"/>
                    <a:pt x="1506" y="1075"/>
                    <a:pt x="1515" y="1075"/>
                  </a:cubicBezTo>
                  <a:cubicBezTo>
                    <a:pt x="1519" y="1075"/>
                    <a:pt x="1524" y="1076"/>
                    <a:pt x="1529" y="1081"/>
                  </a:cubicBezTo>
                  <a:lnTo>
                    <a:pt x="1529" y="1081"/>
                  </a:lnTo>
                  <a:cubicBezTo>
                    <a:pt x="1532" y="1077"/>
                    <a:pt x="1532" y="1063"/>
                    <a:pt x="1537" y="1063"/>
                  </a:cubicBezTo>
                  <a:cubicBezTo>
                    <a:pt x="1538" y="1063"/>
                    <a:pt x="1539" y="1063"/>
                    <a:pt x="1540" y="1065"/>
                  </a:cubicBezTo>
                  <a:lnTo>
                    <a:pt x="1535" y="1070"/>
                  </a:lnTo>
                  <a:cubicBezTo>
                    <a:pt x="1544" y="1070"/>
                    <a:pt x="1554" y="1067"/>
                    <a:pt x="1564" y="1067"/>
                  </a:cubicBezTo>
                  <a:cubicBezTo>
                    <a:pt x="1571" y="1067"/>
                    <a:pt x="1578" y="1069"/>
                    <a:pt x="1585" y="1076"/>
                  </a:cubicBezTo>
                  <a:cubicBezTo>
                    <a:pt x="1585" y="1068"/>
                    <a:pt x="1587" y="1067"/>
                    <a:pt x="1590" y="1067"/>
                  </a:cubicBezTo>
                  <a:cubicBezTo>
                    <a:pt x="1592" y="1067"/>
                    <a:pt x="1594" y="1067"/>
                    <a:pt x="1596" y="1067"/>
                  </a:cubicBezTo>
                  <a:cubicBezTo>
                    <a:pt x="1599" y="1067"/>
                    <a:pt x="1602" y="1065"/>
                    <a:pt x="1602" y="1054"/>
                  </a:cubicBezTo>
                  <a:cubicBezTo>
                    <a:pt x="1613" y="1065"/>
                    <a:pt x="1608" y="1070"/>
                    <a:pt x="1624" y="1076"/>
                  </a:cubicBezTo>
                  <a:cubicBezTo>
                    <a:pt x="1624" y="1077"/>
                    <a:pt x="1624" y="1077"/>
                    <a:pt x="1624" y="1077"/>
                  </a:cubicBezTo>
                  <a:cubicBezTo>
                    <a:pt x="1625" y="1077"/>
                    <a:pt x="1625" y="1059"/>
                    <a:pt x="1630" y="1059"/>
                  </a:cubicBezTo>
                  <a:lnTo>
                    <a:pt x="1630" y="1070"/>
                  </a:lnTo>
                  <a:lnTo>
                    <a:pt x="1636" y="1054"/>
                  </a:lnTo>
                  <a:lnTo>
                    <a:pt x="1641" y="1070"/>
                  </a:lnTo>
                  <a:lnTo>
                    <a:pt x="1647" y="1070"/>
                  </a:lnTo>
                  <a:cubicBezTo>
                    <a:pt x="1641" y="1065"/>
                    <a:pt x="1641" y="1059"/>
                    <a:pt x="1641" y="1059"/>
                  </a:cubicBezTo>
                  <a:cubicBezTo>
                    <a:pt x="1643" y="1057"/>
                    <a:pt x="1644" y="1056"/>
                    <a:pt x="1646" y="1056"/>
                  </a:cubicBezTo>
                  <a:cubicBezTo>
                    <a:pt x="1652" y="1056"/>
                    <a:pt x="1658" y="1066"/>
                    <a:pt x="1658" y="1070"/>
                  </a:cubicBezTo>
                  <a:lnTo>
                    <a:pt x="1669" y="1059"/>
                  </a:lnTo>
                  <a:cubicBezTo>
                    <a:pt x="1669" y="1065"/>
                    <a:pt x="1669" y="1065"/>
                    <a:pt x="1669" y="1070"/>
                  </a:cubicBezTo>
                  <a:cubicBezTo>
                    <a:pt x="1670" y="1067"/>
                    <a:pt x="1671" y="1066"/>
                    <a:pt x="1672" y="1066"/>
                  </a:cubicBezTo>
                  <a:cubicBezTo>
                    <a:pt x="1673" y="1066"/>
                    <a:pt x="1672" y="1075"/>
                    <a:pt x="1673" y="1075"/>
                  </a:cubicBezTo>
                  <a:cubicBezTo>
                    <a:pt x="1673" y="1075"/>
                    <a:pt x="1674" y="1074"/>
                    <a:pt x="1675" y="1070"/>
                  </a:cubicBezTo>
                  <a:cubicBezTo>
                    <a:pt x="1675" y="1065"/>
                    <a:pt x="1675" y="1059"/>
                    <a:pt x="1675" y="1059"/>
                  </a:cubicBezTo>
                  <a:cubicBezTo>
                    <a:pt x="1678" y="1062"/>
                    <a:pt x="1680" y="1063"/>
                    <a:pt x="1683" y="1063"/>
                  </a:cubicBezTo>
                  <a:cubicBezTo>
                    <a:pt x="1686" y="1063"/>
                    <a:pt x="1689" y="1062"/>
                    <a:pt x="1692" y="1059"/>
                  </a:cubicBezTo>
                  <a:lnTo>
                    <a:pt x="1692" y="1070"/>
                  </a:lnTo>
                  <a:cubicBezTo>
                    <a:pt x="1703" y="1070"/>
                    <a:pt x="1714" y="1065"/>
                    <a:pt x="1731" y="1059"/>
                  </a:cubicBezTo>
                  <a:cubicBezTo>
                    <a:pt x="1725" y="1059"/>
                    <a:pt x="1720" y="1042"/>
                    <a:pt x="1725" y="1037"/>
                  </a:cubicBezTo>
                  <a:lnTo>
                    <a:pt x="1725" y="1037"/>
                  </a:lnTo>
                  <a:cubicBezTo>
                    <a:pt x="1729" y="1037"/>
                    <a:pt x="1730" y="1044"/>
                    <a:pt x="1731" y="1050"/>
                  </a:cubicBezTo>
                  <a:lnTo>
                    <a:pt x="1731" y="1050"/>
                  </a:lnTo>
                  <a:cubicBezTo>
                    <a:pt x="1730" y="1047"/>
                    <a:pt x="1729" y="1046"/>
                    <a:pt x="1728" y="1045"/>
                  </a:cubicBezTo>
                  <a:lnTo>
                    <a:pt x="1728" y="1045"/>
                  </a:lnTo>
                  <a:lnTo>
                    <a:pt x="1731" y="1053"/>
                  </a:lnTo>
                  <a:lnTo>
                    <a:pt x="1731" y="1053"/>
                  </a:lnTo>
                  <a:cubicBezTo>
                    <a:pt x="1731" y="1056"/>
                    <a:pt x="1731" y="1058"/>
                    <a:pt x="1731" y="1059"/>
                  </a:cubicBezTo>
                  <a:lnTo>
                    <a:pt x="1736" y="1054"/>
                  </a:lnTo>
                  <a:cubicBezTo>
                    <a:pt x="1736" y="1054"/>
                    <a:pt x="1736" y="1059"/>
                    <a:pt x="1736" y="1065"/>
                  </a:cubicBezTo>
                  <a:cubicBezTo>
                    <a:pt x="1736" y="1062"/>
                    <a:pt x="1737" y="1062"/>
                    <a:pt x="1738" y="1062"/>
                  </a:cubicBezTo>
                  <a:cubicBezTo>
                    <a:pt x="1740" y="1062"/>
                    <a:pt x="1743" y="1066"/>
                    <a:pt x="1745" y="1066"/>
                  </a:cubicBezTo>
                  <a:cubicBezTo>
                    <a:pt x="1747" y="1066"/>
                    <a:pt x="1748" y="1064"/>
                    <a:pt x="1748" y="1059"/>
                  </a:cubicBezTo>
                  <a:lnTo>
                    <a:pt x="1753" y="1065"/>
                  </a:lnTo>
                  <a:cubicBezTo>
                    <a:pt x="1764" y="1065"/>
                    <a:pt x="1770" y="1059"/>
                    <a:pt x="1776" y="1054"/>
                  </a:cubicBezTo>
                  <a:cubicBezTo>
                    <a:pt x="1776" y="1042"/>
                    <a:pt x="1781" y="1042"/>
                    <a:pt x="1781" y="1031"/>
                  </a:cubicBezTo>
                  <a:cubicBezTo>
                    <a:pt x="1787" y="1037"/>
                    <a:pt x="1798" y="1042"/>
                    <a:pt x="1809" y="1042"/>
                  </a:cubicBezTo>
                  <a:cubicBezTo>
                    <a:pt x="1813" y="1038"/>
                    <a:pt x="1811" y="1034"/>
                    <a:pt x="1810" y="1030"/>
                  </a:cubicBezTo>
                  <a:lnTo>
                    <a:pt x="1810" y="1030"/>
                  </a:lnTo>
                  <a:cubicBezTo>
                    <a:pt x="1813" y="1035"/>
                    <a:pt x="1819" y="1033"/>
                    <a:pt x="1815" y="1042"/>
                  </a:cubicBezTo>
                  <a:cubicBezTo>
                    <a:pt x="1826" y="1037"/>
                    <a:pt x="1832" y="1037"/>
                    <a:pt x="1843" y="1026"/>
                  </a:cubicBezTo>
                  <a:cubicBezTo>
                    <a:pt x="1843" y="1026"/>
                    <a:pt x="1843" y="1026"/>
                    <a:pt x="1843" y="1026"/>
                  </a:cubicBezTo>
                  <a:cubicBezTo>
                    <a:pt x="1837" y="1020"/>
                    <a:pt x="1837" y="1020"/>
                    <a:pt x="1837" y="1014"/>
                  </a:cubicBezTo>
                  <a:lnTo>
                    <a:pt x="1837" y="1014"/>
                  </a:lnTo>
                  <a:cubicBezTo>
                    <a:pt x="1843" y="1014"/>
                    <a:pt x="1843" y="1020"/>
                    <a:pt x="1843" y="1026"/>
                  </a:cubicBezTo>
                  <a:cubicBezTo>
                    <a:pt x="1845" y="1021"/>
                    <a:pt x="1848" y="1020"/>
                    <a:pt x="1851" y="1020"/>
                  </a:cubicBezTo>
                  <a:cubicBezTo>
                    <a:pt x="1860" y="1020"/>
                    <a:pt x="1873" y="1034"/>
                    <a:pt x="1883" y="1034"/>
                  </a:cubicBezTo>
                  <a:cubicBezTo>
                    <a:pt x="1887" y="1034"/>
                    <a:pt x="1891" y="1032"/>
                    <a:pt x="1893" y="1026"/>
                  </a:cubicBezTo>
                  <a:lnTo>
                    <a:pt x="1893" y="1031"/>
                  </a:lnTo>
                  <a:lnTo>
                    <a:pt x="1904" y="1014"/>
                  </a:lnTo>
                  <a:lnTo>
                    <a:pt x="1904" y="1014"/>
                  </a:lnTo>
                  <a:cubicBezTo>
                    <a:pt x="1910" y="1014"/>
                    <a:pt x="1899" y="1026"/>
                    <a:pt x="1904" y="1031"/>
                  </a:cubicBezTo>
                  <a:cubicBezTo>
                    <a:pt x="1909" y="1022"/>
                    <a:pt x="1913" y="1021"/>
                    <a:pt x="1918" y="1021"/>
                  </a:cubicBezTo>
                  <a:cubicBezTo>
                    <a:pt x="1921" y="1021"/>
                    <a:pt x="1924" y="1021"/>
                    <a:pt x="1927" y="1021"/>
                  </a:cubicBezTo>
                  <a:cubicBezTo>
                    <a:pt x="1931" y="1021"/>
                    <a:pt x="1934" y="1020"/>
                    <a:pt x="1938" y="1014"/>
                  </a:cubicBezTo>
                  <a:cubicBezTo>
                    <a:pt x="1942" y="1025"/>
                    <a:pt x="1946" y="1029"/>
                    <a:pt x="1950" y="1029"/>
                  </a:cubicBezTo>
                  <a:cubicBezTo>
                    <a:pt x="1957" y="1029"/>
                    <a:pt x="1965" y="1021"/>
                    <a:pt x="1973" y="1021"/>
                  </a:cubicBezTo>
                  <a:cubicBezTo>
                    <a:pt x="1976" y="1021"/>
                    <a:pt x="1980" y="1022"/>
                    <a:pt x="1983" y="1026"/>
                  </a:cubicBezTo>
                  <a:lnTo>
                    <a:pt x="1977" y="1020"/>
                  </a:lnTo>
                  <a:cubicBezTo>
                    <a:pt x="1979" y="1017"/>
                    <a:pt x="1980" y="1016"/>
                    <a:pt x="1981" y="1016"/>
                  </a:cubicBezTo>
                  <a:cubicBezTo>
                    <a:pt x="1983" y="1016"/>
                    <a:pt x="1984" y="1026"/>
                    <a:pt x="1988" y="1026"/>
                  </a:cubicBezTo>
                  <a:lnTo>
                    <a:pt x="1988" y="1026"/>
                  </a:lnTo>
                  <a:cubicBezTo>
                    <a:pt x="1983" y="1020"/>
                    <a:pt x="1983" y="1020"/>
                    <a:pt x="1983" y="1014"/>
                  </a:cubicBezTo>
                  <a:cubicBezTo>
                    <a:pt x="1989" y="1010"/>
                    <a:pt x="1996" y="1008"/>
                    <a:pt x="2003" y="1008"/>
                  </a:cubicBezTo>
                  <a:cubicBezTo>
                    <a:pt x="2023" y="1008"/>
                    <a:pt x="2047" y="1020"/>
                    <a:pt x="2067" y="1020"/>
                  </a:cubicBezTo>
                  <a:cubicBezTo>
                    <a:pt x="2071" y="1020"/>
                    <a:pt x="2065" y="991"/>
                    <a:pt x="2071" y="991"/>
                  </a:cubicBezTo>
                  <a:lnTo>
                    <a:pt x="2071" y="991"/>
                  </a:lnTo>
                  <a:cubicBezTo>
                    <a:pt x="2072" y="991"/>
                    <a:pt x="2075" y="993"/>
                    <a:pt x="2078" y="998"/>
                  </a:cubicBezTo>
                  <a:lnTo>
                    <a:pt x="2078" y="1009"/>
                  </a:lnTo>
                  <a:cubicBezTo>
                    <a:pt x="2095" y="992"/>
                    <a:pt x="2117" y="1003"/>
                    <a:pt x="2134" y="986"/>
                  </a:cubicBezTo>
                  <a:lnTo>
                    <a:pt x="2134" y="986"/>
                  </a:lnTo>
                  <a:cubicBezTo>
                    <a:pt x="2134" y="992"/>
                    <a:pt x="2134" y="998"/>
                    <a:pt x="2128" y="998"/>
                  </a:cubicBezTo>
                  <a:cubicBezTo>
                    <a:pt x="2130" y="999"/>
                    <a:pt x="2131" y="999"/>
                    <a:pt x="2132" y="999"/>
                  </a:cubicBezTo>
                  <a:cubicBezTo>
                    <a:pt x="2138" y="999"/>
                    <a:pt x="2145" y="991"/>
                    <a:pt x="2145" y="986"/>
                  </a:cubicBezTo>
                  <a:cubicBezTo>
                    <a:pt x="2145" y="986"/>
                    <a:pt x="2145" y="992"/>
                    <a:pt x="2151" y="998"/>
                  </a:cubicBezTo>
                  <a:cubicBezTo>
                    <a:pt x="2152" y="998"/>
                    <a:pt x="2152" y="999"/>
                    <a:pt x="2153" y="999"/>
                  </a:cubicBezTo>
                  <a:cubicBezTo>
                    <a:pt x="2156" y="999"/>
                    <a:pt x="2157" y="989"/>
                    <a:pt x="2159" y="989"/>
                  </a:cubicBezTo>
                  <a:cubicBezTo>
                    <a:pt x="2160" y="989"/>
                    <a:pt x="2161" y="990"/>
                    <a:pt x="2162" y="992"/>
                  </a:cubicBezTo>
                  <a:cubicBezTo>
                    <a:pt x="2162" y="992"/>
                    <a:pt x="2162" y="998"/>
                    <a:pt x="2162" y="998"/>
                  </a:cubicBezTo>
                  <a:cubicBezTo>
                    <a:pt x="2162" y="992"/>
                    <a:pt x="2173" y="998"/>
                    <a:pt x="2168" y="981"/>
                  </a:cubicBezTo>
                  <a:lnTo>
                    <a:pt x="2168" y="981"/>
                  </a:lnTo>
                  <a:cubicBezTo>
                    <a:pt x="2169" y="982"/>
                    <a:pt x="2170" y="982"/>
                    <a:pt x="2171" y="982"/>
                  </a:cubicBezTo>
                  <a:cubicBezTo>
                    <a:pt x="2174" y="982"/>
                    <a:pt x="2178" y="979"/>
                    <a:pt x="2181" y="979"/>
                  </a:cubicBezTo>
                  <a:cubicBezTo>
                    <a:pt x="2182" y="979"/>
                    <a:pt x="2183" y="980"/>
                    <a:pt x="2184" y="981"/>
                  </a:cubicBezTo>
                  <a:cubicBezTo>
                    <a:pt x="2186" y="977"/>
                    <a:pt x="2189" y="977"/>
                    <a:pt x="2191" y="977"/>
                  </a:cubicBezTo>
                  <a:cubicBezTo>
                    <a:pt x="2192" y="977"/>
                    <a:pt x="2193" y="977"/>
                    <a:pt x="2194" y="977"/>
                  </a:cubicBezTo>
                  <a:cubicBezTo>
                    <a:pt x="2197" y="977"/>
                    <a:pt x="2198" y="975"/>
                    <a:pt x="2196" y="964"/>
                  </a:cubicBezTo>
                  <a:lnTo>
                    <a:pt x="2196" y="964"/>
                  </a:lnTo>
                  <a:cubicBezTo>
                    <a:pt x="2199" y="975"/>
                    <a:pt x="2203" y="979"/>
                    <a:pt x="2207" y="979"/>
                  </a:cubicBezTo>
                  <a:cubicBezTo>
                    <a:pt x="2210" y="979"/>
                    <a:pt x="2213" y="977"/>
                    <a:pt x="2216" y="974"/>
                  </a:cubicBezTo>
                  <a:lnTo>
                    <a:pt x="2216" y="974"/>
                  </a:lnTo>
                  <a:cubicBezTo>
                    <a:pt x="2215" y="976"/>
                    <a:pt x="2218" y="979"/>
                    <a:pt x="2218" y="986"/>
                  </a:cubicBezTo>
                  <a:cubicBezTo>
                    <a:pt x="2224" y="986"/>
                    <a:pt x="2229" y="981"/>
                    <a:pt x="2224" y="970"/>
                  </a:cubicBezTo>
                  <a:lnTo>
                    <a:pt x="2224" y="970"/>
                  </a:lnTo>
                  <a:cubicBezTo>
                    <a:pt x="2227" y="974"/>
                    <a:pt x="2230" y="976"/>
                    <a:pt x="2232" y="976"/>
                  </a:cubicBezTo>
                  <a:cubicBezTo>
                    <a:pt x="2238" y="976"/>
                    <a:pt x="2241" y="966"/>
                    <a:pt x="2245" y="966"/>
                  </a:cubicBezTo>
                  <a:cubicBezTo>
                    <a:pt x="2247" y="966"/>
                    <a:pt x="2249" y="968"/>
                    <a:pt x="2252" y="975"/>
                  </a:cubicBezTo>
                  <a:cubicBezTo>
                    <a:pt x="2263" y="964"/>
                    <a:pt x="2280" y="953"/>
                    <a:pt x="2291" y="947"/>
                  </a:cubicBezTo>
                  <a:lnTo>
                    <a:pt x="2291" y="947"/>
                  </a:lnTo>
                  <a:cubicBezTo>
                    <a:pt x="2297" y="970"/>
                    <a:pt x="2274" y="953"/>
                    <a:pt x="2280" y="975"/>
                  </a:cubicBezTo>
                  <a:cubicBezTo>
                    <a:pt x="2290" y="965"/>
                    <a:pt x="2295" y="946"/>
                    <a:pt x="2304" y="946"/>
                  </a:cubicBezTo>
                  <a:cubicBezTo>
                    <a:pt x="2305" y="946"/>
                    <a:pt x="2306" y="947"/>
                    <a:pt x="2308" y="947"/>
                  </a:cubicBezTo>
                  <a:cubicBezTo>
                    <a:pt x="2313" y="947"/>
                    <a:pt x="2308" y="958"/>
                    <a:pt x="2308" y="958"/>
                  </a:cubicBezTo>
                  <a:cubicBezTo>
                    <a:pt x="2319" y="947"/>
                    <a:pt x="2336" y="958"/>
                    <a:pt x="2341" y="942"/>
                  </a:cubicBezTo>
                  <a:cubicBezTo>
                    <a:pt x="2341" y="947"/>
                    <a:pt x="2341" y="947"/>
                    <a:pt x="2341" y="953"/>
                  </a:cubicBezTo>
                  <a:cubicBezTo>
                    <a:pt x="2346" y="949"/>
                    <a:pt x="2347" y="951"/>
                    <a:pt x="2347" y="947"/>
                  </a:cubicBezTo>
                  <a:lnTo>
                    <a:pt x="2347" y="947"/>
                  </a:lnTo>
                  <a:cubicBezTo>
                    <a:pt x="2347" y="947"/>
                    <a:pt x="2347" y="947"/>
                    <a:pt x="2347" y="947"/>
                  </a:cubicBezTo>
                  <a:lnTo>
                    <a:pt x="2347" y="942"/>
                  </a:lnTo>
                  <a:cubicBezTo>
                    <a:pt x="2347" y="944"/>
                    <a:pt x="2347" y="946"/>
                    <a:pt x="2347" y="947"/>
                  </a:cubicBezTo>
                  <a:lnTo>
                    <a:pt x="2347" y="947"/>
                  </a:lnTo>
                  <a:cubicBezTo>
                    <a:pt x="2341" y="930"/>
                    <a:pt x="2347" y="914"/>
                    <a:pt x="2347" y="908"/>
                  </a:cubicBezTo>
                  <a:cubicBezTo>
                    <a:pt x="2347" y="936"/>
                    <a:pt x="2358" y="914"/>
                    <a:pt x="2358" y="947"/>
                  </a:cubicBezTo>
                  <a:cubicBezTo>
                    <a:pt x="2364" y="947"/>
                    <a:pt x="2364" y="942"/>
                    <a:pt x="2358" y="936"/>
                  </a:cubicBezTo>
                  <a:lnTo>
                    <a:pt x="2358" y="936"/>
                  </a:lnTo>
                  <a:cubicBezTo>
                    <a:pt x="2364" y="936"/>
                    <a:pt x="2364" y="942"/>
                    <a:pt x="2364" y="947"/>
                  </a:cubicBezTo>
                  <a:cubicBezTo>
                    <a:pt x="2369" y="942"/>
                    <a:pt x="2364" y="930"/>
                    <a:pt x="2375" y="930"/>
                  </a:cubicBezTo>
                  <a:cubicBezTo>
                    <a:pt x="2375" y="936"/>
                    <a:pt x="2375" y="936"/>
                    <a:pt x="2375" y="942"/>
                  </a:cubicBezTo>
                  <a:cubicBezTo>
                    <a:pt x="2375" y="936"/>
                    <a:pt x="2381" y="925"/>
                    <a:pt x="2386" y="925"/>
                  </a:cubicBezTo>
                  <a:cubicBezTo>
                    <a:pt x="2386" y="930"/>
                    <a:pt x="2386" y="936"/>
                    <a:pt x="2386" y="936"/>
                  </a:cubicBezTo>
                  <a:cubicBezTo>
                    <a:pt x="2391" y="931"/>
                    <a:pt x="2396" y="913"/>
                    <a:pt x="2409" y="913"/>
                  </a:cubicBezTo>
                  <a:cubicBezTo>
                    <a:pt x="2411" y="913"/>
                    <a:pt x="2412" y="913"/>
                    <a:pt x="2414" y="914"/>
                  </a:cubicBezTo>
                  <a:cubicBezTo>
                    <a:pt x="2409" y="936"/>
                    <a:pt x="2414" y="919"/>
                    <a:pt x="2420" y="936"/>
                  </a:cubicBezTo>
                  <a:lnTo>
                    <a:pt x="2425" y="930"/>
                  </a:lnTo>
                  <a:lnTo>
                    <a:pt x="2420" y="925"/>
                  </a:lnTo>
                  <a:cubicBezTo>
                    <a:pt x="2425" y="925"/>
                    <a:pt x="2429" y="913"/>
                    <a:pt x="2434" y="913"/>
                  </a:cubicBezTo>
                  <a:cubicBezTo>
                    <a:pt x="2435" y="913"/>
                    <a:pt x="2436" y="913"/>
                    <a:pt x="2437" y="914"/>
                  </a:cubicBezTo>
                  <a:cubicBezTo>
                    <a:pt x="2442" y="902"/>
                    <a:pt x="2431" y="891"/>
                    <a:pt x="2437" y="891"/>
                  </a:cubicBezTo>
                  <a:lnTo>
                    <a:pt x="2437" y="891"/>
                  </a:lnTo>
                  <a:cubicBezTo>
                    <a:pt x="2437" y="897"/>
                    <a:pt x="2442" y="891"/>
                    <a:pt x="2448" y="902"/>
                  </a:cubicBezTo>
                  <a:cubicBezTo>
                    <a:pt x="2453" y="897"/>
                    <a:pt x="2453" y="891"/>
                    <a:pt x="2459" y="891"/>
                  </a:cubicBezTo>
                  <a:cubicBezTo>
                    <a:pt x="2459" y="897"/>
                    <a:pt x="2459" y="914"/>
                    <a:pt x="2459" y="914"/>
                  </a:cubicBezTo>
                  <a:cubicBezTo>
                    <a:pt x="2459" y="902"/>
                    <a:pt x="2476" y="908"/>
                    <a:pt x="2476" y="897"/>
                  </a:cubicBezTo>
                  <a:cubicBezTo>
                    <a:pt x="2481" y="902"/>
                    <a:pt x="2481" y="902"/>
                    <a:pt x="2481" y="908"/>
                  </a:cubicBezTo>
                  <a:cubicBezTo>
                    <a:pt x="2486" y="908"/>
                    <a:pt x="2480" y="894"/>
                    <a:pt x="2483" y="894"/>
                  </a:cubicBezTo>
                  <a:lnTo>
                    <a:pt x="2483" y="894"/>
                  </a:lnTo>
                  <a:cubicBezTo>
                    <a:pt x="2483" y="894"/>
                    <a:pt x="2485" y="895"/>
                    <a:pt x="2487" y="897"/>
                  </a:cubicBezTo>
                  <a:cubicBezTo>
                    <a:pt x="2487" y="897"/>
                    <a:pt x="2487" y="897"/>
                    <a:pt x="2487" y="902"/>
                  </a:cubicBezTo>
                  <a:cubicBezTo>
                    <a:pt x="2491" y="902"/>
                    <a:pt x="2496" y="895"/>
                    <a:pt x="2503" y="895"/>
                  </a:cubicBezTo>
                  <a:cubicBezTo>
                    <a:pt x="2505" y="895"/>
                    <a:pt x="2507" y="896"/>
                    <a:pt x="2509" y="897"/>
                  </a:cubicBezTo>
                  <a:cubicBezTo>
                    <a:pt x="2515" y="914"/>
                    <a:pt x="2504" y="902"/>
                    <a:pt x="2509" y="914"/>
                  </a:cubicBezTo>
                  <a:cubicBezTo>
                    <a:pt x="2521" y="908"/>
                    <a:pt x="2532" y="891"/>
                    <a:pt x="2543" y="891"/>
                  </a:cubicBezTo>
                  <a:lnTo>
                    <a:pt x="2537" y="891"/>
                  </a:lnTo>
                  <a:cubicBezTo>
                    <a:pt x="2537" y="883"/>
                    <a:pt x="2538" y="881"/>
                    <a:pt x="2540" y="881"/>
                  </a:cubicBezTo>
                  <a:cubicBezTo>
                    <a:pt x="2542" y="881"/>
                    <a:pt x="2547" y="890"/>
                    <a:pt x="2550" y="890"/>
                  </a:cubicBezTo>
                  <a:cubicBezTo>
                    <a:pt x="2552" y="890"/>
                    <a:pt x="2553" y="889"/>
                    <a:pt x="2554" y="886"/>
                  </a:cubicBezTo>
                  <a:cubicBezTo>
                    <a:pt x="2554" y="889"/>
                    <a:pt x="2554" y="894"/>
                    <a:pt x="2554" y="897"/>
                  </a:cubicBezTo>
                  <a:cubicBezTo>
                    <a:pt x="2556" y="898"/>
                    <a:pt x="2558" y="898"/>
                    <a:pt x="2560" y="898"/>
                  </a:cubicBezTo>
                  <a:cubicBezTo>
                    <a:pt x="2568" y="898"/>
                    <a:pt x="2573" y="889"/>
                    <a:pt x="2582" y="880"/>
                  </a:cubicBezTo>
                  <a:lnTo>
                    <a:pt x="2582" y="886"/>
                  </a:lnTo>
                  <a:cubicBezTo>
                    <a:pt x="2588" y="891"/>
                    <a:pt x="2593" y="891"/>
                    <a:pt x="2599" y="891"/>
                  </a:cubicBezTo>
                  <a:cubicBezTo>
                    <a:pt x="2599" y="886"/>
                    <a:pt x="2605" y="886"/>
                    <a:pt x="2599" y="874"/>
                  </a:cubicBezTo>
                  <a:lnTo>
                    <a:pt x="2599" y="874"/>
                  </a:lnTo>
                  <a:cubicBezTo>
                    <a:pt x="2604" y="883"/>
                    <a:pt x="2609" y="886"/>
                    <a:pt x="2613" y="886"/>
                  </a:cubicBezTo>
                  <a:cubicBezTo>
                    <a:pt x="2621" y="886"/>
                    <a:pt x="2627" y="872"/>
                    <a:pt x="2634" y="872"/>
                  </a:cubicBezTo>
                  <a:cubicBezTo>
                    <a:pt x="2637" y="872"/>
                    <a:pt x="2640" y="874"/>
                    <a:pt x="2644" y="880"/>
                  </a:cubicBezTo>
                  <a:cubicBezTo>
                    <a:pt x="2644" y="880"/>
                    <a:pt x="2644" y="886"/>
                    <a:pt x="2644" y="886"/>
                  </a:cubicBezTo>
                  <a:lnTo>
                    <a:pt x="2655" y="880"/>
                  </a:lnTo>
                  <a:cubicBezTo>
                    <a:pt x="2649" y="869"/>
                    <a:pt x="2649" y="874"/>
                    <a:pt x="2649" y="863"/>
                  </a:cubicBezTo>
                  <a:cubicBezTo>
                    <a:pt x="2649" y="858"/>
                    <a:pt x="2649" y="852"/>
                    <a:pt x="2655" y="852"/>
                  </a:cubicBezTo>
                  <a:lnTo>
                    <a:pt x="2655" y="852"/>
                  </a:lnTo>
                  <a:cubicBezTo>
                    <a:pt x="2649" y="858"/>
                    <a:pt x="2655" y="869"/>
                    <a:pt x="2661" y="874"/>
                  </a:cubicBezTo>
                  <a:cubicBezTo>
                    <a:pt x="2661" y="869"/>
                    <a:pt x="2661" y="869"/>
                    <a:pt x="2661" y="863"/>
                  </a:cubicBezTo>
                  <a:cubicBezTo>
                    <a:pt x="2662" y="866"/>
                    <a:pt x="2662" y="868"/>
                    <a:pt x="2662" y="868"/>
                  </a:cubicBezTo>
                  <a:cubicBezTo>
                    <a:pt x="2663" y="868"/>
                    <a:pt x="2659" y="850"/>
                    <a:pt x="2663" y="850"/>
                  </a:cubicBezTo>
                  <a:cubicBezTo>
                    <a:pt x="2664" y="850"/>
                    <a:pt x="2665" y="851"/>
                    <a:pt x="2666" y="852"/>
                  </a:cubicBezTo>
                  <a:lnTo>
                    <a:pt x="2666" y="858"/>
                  </a:lnTo>
                  <a:cubicBezTo>
                    <a:pt x="2672" y="858"/>
                    <a:pt x="2672" y="846"/>
                    <a:pt x="2677" y="846"/>
                  </a:cubicBezTo>
                  <a:lnTo>
                    <a:pt x="2677" y="846"/>
                  </a:lnTo>
                  <a:cubicBezTo>
                    <a:pt x="2677" y="863"/>
                    <a:pt x="2672" y="858"/>
                    <a:pt x="2672" y="863"/>
                  </a:cubicBezTo>
                  <a:cubicBezTo>
                    <a:pt x="2676" y="863"/>
                    <a:pt x="2677" y="849"/>
                    <a:pt x="2683" y="849"/>
                  </a:cubicBezTo>
                  <a:cubicBezTo>
                    <a:pt x="2685" y="849"/>
                    <a:pt x="2686" y="850"/>
                    <a:pt x="2689" y="852"/>
                  </a:cubicBezTo>
                  <a:cubicBezTo>
                    <a:pt x="2683" y="858"/>
                    <a:pt x="2683" y="858"/>
                    <a:pt x="2677" y="858"/>
                  </a:cubicBezTo>
                  <a:cubicBezTo>
                    <a:pt x="2689" y="874"/>
                    <a:pt x="2689" y="869"/>
                    <a:pt x="2689" y="874"/>
                  </a:cubicBezTo>
                  <a:lnTo>
                    <a:pt x="2700" y="874"/>
                  </a:lnTo>
                  <a:cubicBezTo>
                    <a:pt x="2700" y="841"/>
                    <a:pt x="2711" y="863"/>
                    <a:pt x="2711" y="841"/>
                  </a:cubicBezTo>
                  <a:cubicBezTo>
                    <a:pt x="2711" y="863"/>
                    <a:pt x="2711" y="858"/>
                    <a:pt x="2717" y="869"/>
                  </a:cubicBezTo>
                  <a:cubicBezTo>
                    <a:pt x="2717" y="874"/>
                    <a:pt x="2722" y="874"/>
                    <a:pt x="2722" y="880"/>
                  </a:cubicBezTo>
                  <a:cubicBezTo>
                    <a:pt x="2722" y="877"/>
                    <a:pt x="2723" y="876"/>
                    <a:pt x="2723" y="876"/>
                  </a:cubicBezTo>
                  <a:cubicBezTo>
                    <a:pt x="2724" y="876"/>
                    <a:pt x="2726" y="877"/>
                    <a:pt x="2727" y="877"/>
                  </a:cubicBezTo>
                  <a:cubicBezTo>
                    <a:pt x="2729" y="877"/>
                    <a:pt x="2731" y="875"/>
                    <a:pt x="2733" y="869"/>
                  </a:cubicBezTo>
                  <a:cubicBezTo>
                    <a:pt x="2735" y="865"/>
                    <a:pt x="2736" y="864"/>
                    <a:pt x="2738" y="864"/>
                  </a:cubicBezTo>
                  <a:cubicBezTo>
                    <a:pt x="2743" y="864"/>
                    <a:pt x="2750" y="871"/>
                    <a:pt x="2755" y="871"/>
                  </a:cubicBezTo>
                  <a:cubicBezTo>
                    <a:pt x="2758" y="871"/>
                    <a:pt x="2760" y="869"/>
                    <a:pt x="2761" y="863"/>
                  </a:cubicBezTo>
                  <a:cubicBezTo>
                    <a:pt x="2773" y="852"/>
                    <a:pt x="2773" y="835"/>
                    <a:pt x="2778" y="830"/>
                  </a:cubicBezTo>
                  <a:cubicBezTo>
                    <a:pt x="2784" y="835"/>
                    <a:pt x="2778" y="846"/>
                    <a:pt x="2778" y="846"/>
                  </a:cubicBezTo>
                  <a:cubicBezTo>
                    <a:pt x="2780" y="848"/>
                    <a:pt x="2781" y="849"/>
                    <a:pt x="2783" y="849"/>
                  </a:cubicBezTo>
                  <a:cubicBezTo>
                    <a:pt x="2787" y="849"/>
                    <a:pt x="2789" y="845"/>
                    <a:pt x="2789" y="841"/>
                  </a:cubicBezTo>
                  <a:cubicBezTo>
                    <a:pt x="2789" y="835"/>
                    <a:pt x="2784" y="824"/>
                    <a:pt x="2789" y="824"/>
                  </a:cubicBezTo>
                  <a:cubicBezTo>
                    <a:pt x="2786" y="821"/>
                    <a:pt x="2784" y="820"/>
                    <a:pt x="2783" y="820"/>
                  </a:cubicBezTo>
                  <a:cubicBezTo>
                    <a:pt x="2782" y="820"/>
                    <a:pt x="2782" y="823"/>
                    <a:pt x="2781" y="823"/>
                  </a:cubicBezTo>
                  <a:cubicBezTo>
                    <a:pt x="2780" y="823"/>
                    <a:pt x="2780" y="822"/>
                    <a:pt x="2778" y="818"/>
                  </a:cubicBezTo>
                  <a:cubicBezTo>
                    <a:pt x="2778" y="818"/>
                    <a:pt x="2778" y="818"/>
                    <a:pt x="2778" y="813"/>
                  </a:cubicBezTo>
                  <a:lnTo>
                    <a:pt x="2773" y="824"/>
                  </a:lnTo>
                  <a:cubicBezTo>
                    <a:pt x="2773" y="821"/>
                    <a:pt x="2773" y="815"/>
                    <a:pt x="2773" y="813"/>
                  </a:cubicBezTo>
                  <a:cubicBezTo>
                    <a:pt x="2772" y="811"/>
                    <a:pt x="2771" y="810"/>
                    <a:pt x="2770" y="810"/>
                  </a:cubicBezTo>
                  <a:cubicBezTo>
                    <a:pt x="2766" y="810"/>
                    <a:pt x="2764" y="818"/>
                    <a:pt x="2762" y="818"/>
                  </a:cubicBezTo>
                  <a:cubicBezTo>
                    <a:pt x="2762" y="818"/>
                    <a:pt x="2761" y="817"/>
                    <a:pt x="2761" y="813"/>
                  </a:cubicBezTo>
                  <a:cubicBezTo>
                    <a:pt x="2750" y="818"/>
                    <a:pt x="2761" y="824"/>
                    <a:pt x="2756" y="846"/>
                  </a:cubicBezTo>
                  <a:lnTo>
                    <a:pt x="2745" y="813"/>
                  </a:lnTo>
                  <a:lnTo>
                    <a:pt x="2745" y="824"/>
                  </a:lnTo>
                  <a:cubicBezTo>
                    <a:pt x="2745" y="824"/>
                    <a:pt x="2739" y="824"/>
                    <a:pt x="2739" y="818"/>
                  </a:cubicBezTo>
                  <a:lnTo>
                    <a:pt x="2739" y="818"/>
                  </a:lnTo>
                  <a:cubicBezTo>
                    <a:pt x="2739" y="830"/>
                    <a:pt x="2745" y="824"/>
                    <a:pt x="2739" y="835"/>
                  </a:cubicBezTo>
                  <a:cubicBezTo>
                    <a:pt x="2737" y="832"/>
                    <a:pt x="2735" y="831"/>
                    <a:pt x="2733" y="831"/>
                  </a:cubicBezTo>
                  <a:cubicBezTo>
                    <a:pt x="2732" y="831"/>
                    <a:pt x="2731" y="831"/>
                    <a:pt x="2731" y="831"/>
                  </a:cubicBezTo>
                  <a:cubicBezTo>
                    <a:pt x="2728" y="831"/>
                    <a:pt x="2725" y="830"/>
                    <a:pt x="2722" y="818"/>
                  </a:cubicBezTo>
                  <a:lnTo>
                    <a:pt x="2722" y="818"/>
                  </a:lnTo>
                  <a:cubicBezTo>
                    <a:pt x="2722" y="830"/>
                    <a:pt x="2728" y="830"/>
                    <a:pt x="2722" y="835"/>
                  </a:cubicBezTo>
                  <a:cubicBezTo>
                    <a:pt x="2720" y="828"/>
                    <a:pt x="2719" y="826"/>
                    <a:pt x="2718" y="826"/>
                  </a:cubicBezTo>
                  <a:cubicBezTo>
                    <a:pt x="2717" y="826"/>
                    <a:pt x="2716" y="832"/>
                    <a:pt x="2713" y="832"/>
                  </a:cubicBezTo>
                  <a:cubicBezTo>
                    <a:pt x="2713" y="832"/>
                    <a:pt x="2712" y="832"/>
                    <a:pt x="2711" y="830"/>
                  </a:cubicBezTo>
                  <a:cubicBezTo>
                    <a:pt x="2711" y="818"/>
                    <a:pt x="2717" y="824"/>
                    <a:pt x="2711" y="813"/>
                  </a:cubicBezTo>
                  <a:cubicBezTo>
                    <a:pt x="2711" y="820"/>
                    <a:pt x="2710" y="823"/>
                    <a:pt x="2708" y="823"/>
                  </a:cubicBezTo>
                  <a:cubicBezTo>
                    <a:pt x="2704" y="823"/>
                    <a:pt x="2698" y="813"/>
                    <a:pt x="2694" y="813"/>
                  </a:cubicBezTo>
                  <a:cubicBezTo>
                    <a:pt x="2694" y="816"/>
                    <a:pt x="2694" y="821"/>
                    <a:pt x="2694" y="824"/>
                  </a:cubicBezTo>
                  <a:cubicBezTo>
                    <a:pt x="2694" y="827"/>
                    <a:pt x="2693" y="827"/>
                    <a:pt x="2691" y="827"/>
                  </a:cubicBezTo>
                  <a:cubicBezTo>
                    <a:pt x="2689" y="827"/>
                    <a:pt x="2686" y="827"/>
                    <a:pt x="2683" y="830"/>
                  </a:cubicBezTo>
                  <a:cubicBezTo>
                    <a:pt x="2683" y="824"/>
                    <a:pt x="2666" y="824"/>
                    <a:pt x="2661" y="818"/>
                  </a:cubicBezTo>
                  <a:lnTo>
                    <a:pt x="2661" y="813"/>
                  </a:lnTo>
                  <a:cubicBezTo>
                    <a:pt x="2661" y="830"/>
                    <a:pt x="2655" y="830"/>
                    <a:pt x="2649" y="835"/>
                  </a:cubicBezTo>
                  <a:cubicBezTo>
                    <a:pt x="2649" y="824"/>
                    <a:pt x="2649" y="818"/>
                    <a:pt x="2649" y="813"/>
                  </a:cubicBezTo>
                  <a:lnTo>
                    <a:pt x="2644" y="818"/>
                  </a:lnTo>
                  <a:cubicBezTo>
                    <a:pt x="2644" y="824"/>
                    <a:pt x="2644" y="824"/>
                    <a:pt x="2638" y="830"/>
                  </a:cubicBezTo>
                  <a:lnTo>
                    <a:pt x="2638" y="813"/>
                  </a:lnTo>
                  <a:cubicBezTo>
                    <a:pt x="2634" y="817"/>
                    <a:pt x="2633" y="826"/>
                    <a:pt x="2627" y="826"/>
                  </a:cubicBezTo>
                  <a:cubicBezTo>
                    <a:pt x="2625" y="826"/>
                    <a:pt x="2623" y="825"/>
                    <a:pt x="2621" y="824"/>
                  </a:cubicBezTo>
                  <a:lnTo>
                    <a:pt x="2621" y="824"/>
                  </a:lnTo>
                  <a:cubicBezTo>
                    <a:pt x="2621" y="835"/>
                    <a:pt x="2633" y="858"/>
                    <a:pt x="2627" y="863"/>
                  </a:cubicBezTo>
                  <a:cubicBezTo>
                    <a:pt x="2621" y="858"/>
                    <a:pt x="2621" y="846"/>
                    <a:pt x="2621" y="846"/>
                  </a:cubicBezTo>
                  <a:lnTo>
                    <a:pt x="2621" y="835"/>
                  </a:lnTo>
                  <a:cubicBezTo>
                    <a:pt x="2616" y="835"/>
                    <a:pt x="2621" y="846"/>
                    <a:pt x="2616" y="846"/>
                  </a:cubicBezTo>
                  <a:cubicBezTo>
                    <a:pt x="2616" y="835"/>
                    <a:pt x="2616" y="841"/>
                    <a:pt x="2616" y="830"/>
                  </a:cubicBezTo>
                  <a:cubicBezTo>
                    <a:pt x="2616" y="830"/>
                    <a:pt x="2610" y="824"/>
                    <a:pt x="2605" y="818"/>
                  </a:cubicBezTo>
                  <a:lnTo>
                    <a:pt x="2605" y="818"/>
                  </a:lnTo>
                  <a:cubicBezTo>
                    <a:pt x="2610" y="824"/>
                    <a:pt x="2610" y="830"/>
                    <a:pt x="2605" y="835"/>
                  </a:cubicBezTo>
                  <a:cubicBezTo>
                    <a:pt x="2599" y="835"/>
                    <a:pt x="2605" y="824"/>
                    <a:pt x="2599" y="818"/>
                  </a:cubicBezTo>
                  <a:cubicBezTo>
                    <a:pt x="2599" y="824"/>
                    <a:pt x="2593" y="818"/>
                    <a:pt x="2593" y="835"/>
                  </a:cubicBezTo>
                  <a:cubicBezTo>
                    <a:pt x="2593" y="835"/>
                    <a:pt x="2593" y="824"/>
                    <a:pt x="2588" y="824"/>
                  </a:cubicBezTo>
                  <a:cubicBezTo>
                    <a:pt x="2588" y="830"/>
                    <a:pt x="2577" y="830"/>
                    <a:pt x="2582" y="841"/>
                  </a:cubicBezTo>
                  <a:cubicBezTo>
                    <a:pt x="2578" y="847"/>
                    <a:pt x="2574" y="849"/>
                    <a:pt x="2570" y="849"/>
                  </a:cubicBezTo>
                  <a:cubicBezTo>
                    <a:pt x="2565" y="849"/>
                    <a:pt x="2559" y="845"/>
                    <a:pt x="2554" y="845"/>
                  </a:cubicBezTo>
                  <a:cubicBezTo>
                    <a:pt x="2552" y="845"/>
                    <a:pt x="2550" y="846"/>
                    <a:pt x="2549" y="846"/>
                  </a:cubicBezTo>
                  <a:lnTo>
                    <a:pt x="2549" y="841"/>
                  </a:lnTo>
                  <a:cubicBezTo>
                    <a:pt x="2543" y="846"/>
                    <a:pt x="2537" y="846"/>
                    <a:pt x="2532" y="858"/>
                  </a:cubicBezTo>
                  <a:cubicBezTo>
                    <a:pt x="2532" y="858"/>
                    <a:pt x="2526" y="852"/>
                    <a:pt x="2526" y="846"/>
                  </a:cubicBezTo>
                  <a:cubicBezTo>
                    <a:pt x="2522" y="846"/>
                    <a:pt x="2521" y="849"/>
                    <a:pt x="2519" y="849"/>
                  </a:cubicBezTo>
                  <a:cubicBezTo>
                    <a:pt x="2518" y="849"/>
                    <a:pt x="2517" y="848"/>
                    <a:pt x="2515" y="846"/>
                  </a:cubicBezTo>
                  <a:cubicBezTo>
                    <a:pt x="2521" y="841"/>
                    <a:pt x="2509" y="841"/>
                    <a:pt x="2521" y="841"/>
                  </a:cubicBezTo>
                  <a:cubicBezTo>
                    <a:pt x="2515" y="838"/>
                    <a:pt x="2512" y="835"/>
                    <a:pt x="2510" y="835"/>
                  </a:cubicBezTo>
                  <a:cubicBezTo>
                    <a:pt x="2508" y="835"/>
                    <a:pt x="2507" y="838"/>
                    <a:pt x="2504" y="846"/>
                  </a:cubicBezTo>
                  <a:cubicBezTo>
                    <a:pt x="2504" y="836"/>
                    <a:pt x="2501" y="832"/>
                    <a:pt x="2498" y="832"/>
                  </a:cubicBezTo>
                  <a:cubicBezTo>
                    <a:pt x="2497" y="832"/>
                    <a:pt x="2495" y="833"/>
                    <a:pt x="2493" y="835"/>
                  </a:cubicBezTo>
                  <a:lnTo>
                    <a:pt x="2498" y="841"/>
                  </a:lnTo>
                  <a:cubicBezTo>
                    <a:pt x="2498" y="843"/>
                    <a:pt x="2498" y="843"/>
                    <a:pt x="2497" y="843"/>
                  </a:cubicBezTo>
                  <a:cubicBezTo>
                    <a:pt x="2495" y="843"/>
                    <a:pt x="2493" y="841"/>
                    <a:pt x="2493" y="841"/>
                  </a:cubicBezTo>
                  <a:lnTo>
                    <a:pt x="2493" y="830"/>
                  </a:lnTo>
                  <a:cubicBezTo>
                    <a:pt x="2490" y="827"/>
                    <a:pt x="2488" y="826"/>
                    <a:pt x="2486" y="826"/>
                  </a:cubicBezTo>
                  <a:cubicBezTo>
                    <a:pt x="2477" y="826"/>
                    <a:pt x="2472" y="844"/>
                    <a:pt x="2466" y="844"/>
                  </a:cubicBezTo>
                  <a:cubicBezTo>
                    <a:pt x="2464" y="844"/>
                    <a:pt x="2461" y="842"/>
                    <a:pt x="2459" y="835"/>
                  </a:cubicBezTo>
                  <a:lnTo>
                    <a:pt x="2459" y="835"/>
                  </a:lnTo>
                  <a:cubicBezTo>
                    <a:pt x="2459" y="846"/>
                    <a:pt x="2465" y="841"/>
                    <a:pt x="2465" y="852"/>
                  </a:cubicBezTo>
                  <a:cubicBezTo>
                    <a:pt x="2459" y="852"/>
                    <a:pt x="2448" y="830"/>
                    <a:pt x="2448" y="830"/>
                  </a:cubicBezTo>
                  <a:cubicBezTo>
                    <a:pt x="2447" y="829"/>
                    <a:pt x="2446" y="829"/>
                    <a:pt x="2445" y="829"/>
                  </a:cubicBezTo>
                  <a:cubicBezTo>
                    <a:pt x="2437" y="829"/>
                    <a:pt x="2442" y="852"/>
                    <a:pt x="2437" y="852"/>
                  </a:cubicBezTo>
                  <a:cubicBezTo>
                    <a:pt x="2437" y="858"/>
                    <a:pt x="2442" y="869"/>
                    <a:pt x="2437" y="874"/>
                  </a:cubicBezTo>
                  <a:cubicBezTo>
                    <a:pt x="2431" y="874"/>
                    <a:pt x="2425" y="852"/>
                    <a:pt x="2425" y="846"/>
                  </a:cubicBezTo>
                  <a:lnTo>
                    <a:pt x="2425" y="846"/>
                  </a:lnTo>
                  <a:cubicBezTo>
                    <a:pt x="2425" y="846"/>
                    <a:pt x="2431" y="852"/>
                    <a:pt x="2431" y="852"/>
                  </a:cubicBezTo>
                  <a:cubicBezTo>
                    <a:pt x="2431" y="852"/>
                    <a:pt x="2431" y="850"/>
                    <a:pt x="2431" y="846"/>
                  </a:cubicBezTo>
                  <a:cubicBezTo>
                    <a:pt x="2425" y="841"/>
                    <a:pt x="2420" y="841"/>
                    <a:pt x="2420" y="835"/>
                  </a:cubicBezTo>
                  <a:cubicBezTo>
                    <a:pt x="2414" y="841"/>
                    <a:pt x="2420" y="841"/>
                    <a:pt x="2420" y="846"/>
                  </a:cubicBezTo>
                  <a:cubicBezTo>
                    <a:pt x="2417" y="844"/>
                    <a:pt x="2414" y="844"/>
                    <a:pt x="2411" y="844"/>
                  </a:cubicBezTo>
                  <a:cubicBezTo>
                    <a:pt x="2409" y="844"/>
                    <a:pt x="2406" y="844"/>
                    <a:pt x="2403" y="841"/>
                  </a:cubicBezTo>
                  <a:cubicBezTo>
                    <a:pt x="2403" y="846"/>
                    <a:pt x="2403" y="852"/>
                    <a:pt x="2403" y="852"/>
                  </a:cubicBezTo>
                  <a:cubicBezTo>
                    <a:pt x="2401" y="851"/>
                    <a:pt x="2400" y="851"/>
                    <a:pt x="2399" y="851"/>
                  </a:cubicBezTo>
                  <a:lnTo>
                    <a:pt x="2399" y="851"/>
                  </a:lnTo>
                  <a:cubicBezTo>
                    <a:pt x="2394" y="851"/>
                    <a:pt x="2401" y="864"/>
                    <a:pt x="2392" y="869"/>
                  </a:cubicBezTo>
                  <a:cubicBezTo>
                    <a:pt x="2388" y="861"/>
                    <a:pt x="2389" y="853"/>
                    <a:pt x="2389" y="853"/>
                  </a:cubicBezTo>
                  <a:lnTo>
                    <a:pt x="2389" y="853"/>
                  </a:lnTo>
                  <a:cubicBezTo>
                    <a:pt x="2388" y="853"/>
                    <a:pt x="2388" y="854"/>
                    <a:pt x="2386" y="858"/>
                  </a:cubicBezTo>
                  <a:cubicBezTo>
                    <a:pt x="2381" y="852"/>
                    <a:pt x="2381" y="841"/>
                    <a:pt x="2381" y="835"/>
                  </a:cubicBezTo>
                  <a:cubicBezTo>
                    <a:pt x="2379" y="838"/>
                    <a:pt x="2378" y="839"/>
                    <a:pt x="2376" y="839"/>
                  </a:cubicBezTo>
                  <a:cubicBezTo>
                    <a:pt x="2372" y="839"/>
                    <a:pt x="2368" y="830"/>
                    <a:pt x="2364" y="830"/>
                  </a:cubicBezTo>
                  <a:lnTo>
                    <a:pt x="2364" y="841"/>
                  </a:lnTo>
                  <a:cubicBezTo>
                    <a:pt x="2364" y="835"/>
                    <a:pt x="2364" y="835"/>
                    <a:pt x="2358" y="835"/>
                  </a:cubicBezTo>
                  <a:cubicBezTo>
                    <a:pt x="2358" y="841"/>
                    <a:pt x="2364" y="852"/>
                    <a:pt x="2364" y="863"/>
                  </a:cubicBezTo>
                  <a:cubicBezTo>
                    <a:pt x="2362" y="862"/>
                    <a:pt x="2361" y="862"/>
                    <a:pt x="2360" y="862"/>
                  </a:cubicBezTo>
                  <a:cubicBezTo>
                    <a:pt x="2358" y="862"/>
                    <a:pt x="2357" y="862"/>
                    <a:pt x="2356" y="862"/>
                  </a:cubicBezTo>
                  <a:cubicBezTo>
                    <a:pt x="2354" y="862"/>
                    <a:pt x="2353" y="860"/>
                    <a:pt x="2353" y="852"/>
                  </a:cubicBezTo>
                  <a:lnTo>
                    <a:pt x="2353" y="852"/>
                  </a:lnTo>
                  <a:cubicBezTo>
                    <a:pt x="2354" y="853"/>
                    <a:pt x="2355" y="853"/>
                    <a:pt x="2356" y="853"/>
                  </a:cubicBezTo>
                  <a:cubicBezTo>
                    <a:pt x="2359" y="853"/>
                    <a:pt x="2352" y="844"/>
                    <a:pt x="2355" y="839"/>
                  </a:cubicBezTo>
                  <a:lnTo>
                    <a:pt x="2355" y="839"/>
                  </a:lnTo>
                  <a:cubicBezTo>
                    <a:pt x="2354" y="839"/>
                    <a:pt x="2354" y="839"/>
                    <a:pt x="2353" y="839"/>
                  </a:cubicBezTo>
                  <a:cubicBezTo>
                    <a:pt x="2353" y="839"/>
                    <a:pt x="2353" y="838"/>
                    <a:pt x="2353" y="835"/>
                  </a:cubicBezTo>
                  <a:cubicBezTo>
                    <a:pt x="2351" y="833"/>
                    <a:pt x="2349" y="833"/>
                    <a:pt x="2348" y="833"/>
                  </a:cubicBezTo>
                  <a:cubicBezTo>
                    <a:pt x="2343" y="833"/>
                    <a:pt x="2346" y="852"/>
                    <a:pt x="2341" y="852"/>
                  </a:cubicBezTo>
                  <a:cubicBezTo>
                    <a:pt x="2341" y="844"/>
                    <a:pt x="2338" y="839"/>
                    <a:pt x="2337" y="839"/>
                  </a:cubicBezTo>
                  <a:cubicBezTo>
                    <a:pt x="2336" y="839"/>
                    <a:pt x="2336" y="839"/>
                    <a:pt x="2336" y="841"/>
                  </a:cubicBezTo>
                  <a:cubicBezTo>
                    <a:pt x="2336" y="844"/>
                    <a:pt x="2336" y="854"/>
                    <a:pt x="2336" y="858"/>
                  </a:cubicBezTo>
                  <a:cubicBezTo>
                    <a:pt x="2335" y="857"/>
                    <a:pt x="2334" y="856"/>
                    <a:pt x="2333" y="856"/>
                  </a:cubicBezTo>
                  <a:cubicBezTo>
                    <a:pt x="2330" y="856"/>
                    <a:pt x="2329" y="863"/>
                    <a:pt x="2325" y="863"/>
                  </a:cubicBezTo>
                  <a:lnTo>
                    <a:pt x="2330" y="869"/>
                  </a:lnTo>
                  <a:cubicBezTo>
                    <a:pt x="2330" y="874"/>
                    <a:pt x="2330" y="874"/>
                    <a:pt x="2325" y="880"/>
                  </a:cubicBezTo>
                  <a:cubicBezTo>
                    <a:pt x="2325" y="869"/>
                    <a:pt x="2325" y="874"/>
                    <a:pt x="2325" y="869"/>
                  </a:cubicBezTo>
                  <a:cubicBezTo>
                    <a:pt x="2325" y="873"/>
                    <a:pt x="2324" y="874"/>
                    <a:pt x="2323" y="874"/>
                  </a:cubicBezTo>
                  <a:cubicBezTo>
                    <a:pt x="2320" y="874"/>
                    <a:pt x="2315" y="866"/>
                    <a:pt x="2311" y="866"/>
                  </a:cubicBezTo>
                  <a:cubicBezTo>
                    <a:pt x="2310" y="866"/>
                    <a:pt x="2309" y="867"/>
                    <a:pt x="2308" y="869"/>
                  </a:cubicBezTo>
                  <a:cubicBezTo>
                    <a:pt x="2302" y="863"/>
                    <a:pt x="2308" y="852"/>
                    <a:pt x="2302" y="846"/>
                  </a:cubicBezTo>
                  <a:cubicBezTo>
                    <a:pt x="2301" y="851"/>
                    <a:pt x="2299" y="853"/>
                    <a:pt x="2297" y="853"/>
                  </a:cubicBezTo>
                  <a:cubicBezTo>
                    <a:pt x="2294" y="853"/>
                    <a:pt x="2291" y="846"/>
                    <a:pt x="2287" y="846"/>
                  </a:cubicBezTo>
                  <a:cubicBezTo>
                    <a:pt x="2287" y="846"/>
                    <a:pt x="2286" y="846"/>
                    <a:pt x="2285" y="846"/>
                  </a:cubicBezTo>
                  <a:cubicBezTo>
                    <a:pt x="2291" y="858"/>
                    <a:pt x="2291" y="858"/>
                    <a:pt x="2285" y="869"/>
                  </a:cubicBezTo>
                  <a:lnTo>
                    <a:pt x="2297" y="858"/>
                  </a:lnTo>
                  <a:lnTo>
                    <a:pt x="2291" y="874"/>
                  </a:lnTo>
                  <a:cubicBezTo>
                    <a:pt x="2297" y="874"/>
                    <a:pt x="2302" y="869"/>
                    <a:pt x="2302" y="869"/>
                  </a:cubicBezTo>
                  <a:cubicBezTo>
                    <a:pt x="2302" y="880"/>
                    <a:pt x="2302" y="874"/>
                    <a:pt x="2302" y="886"/>
                  </a:cubicBezTo>
                  <a:cubicBezTo>
                    <a:pt x="2301" y="882"/>
                    <a:pt x="2300" y="880"/>
                    <a:pt x="2299" y="880"/>
                  </a:cubicBezTo>
                  <a:cubicBezTo>
                    <a:pt x="2297" y="880"/>
                    <a:pt x="2295" y="888"/>
                    <a:pt x="2290" y="888"/>
                  </a:cubicBezTo>
                  <a:cubicBezTo>
                    <a:pt x="2289" y="888"/>
                    <a:pt x="2287" y="888"/>
                    <a:pt x="2285" y="886"/>
                  </a:cubicBezTo>
                  <a:lnTo>
                    <a:pt x="2285" y="858"/>
                  </a:lnTo>
                  <a:cubicBezTo>
                    <a:pt x="2283" y="856"/>
                    <a:pt x="2282" y="855"/>
                    <a:pt x="2280" y="855"/>
                  </a:cubicBezTo>
                  <a:cubicBezTo>
                    <a:pt x="2273" y="855"/>
                    <a:pt x="2268" y="870"/>
                    <a:pt x="2260" y="870"/>
                  </a:cubicBezTo>
                  <a:cubicBezTo>
                    <a:pt x="2259" y="870"/>
                    <a:pt x="2258" y="869"/>
                    <a:pt x="2257" y="869"/>
                  </a:cubicBezTo>
                  <a:lnTo>
                    <a:pt x="2257" y="869"/>
                  </a:lnTo>
                  <a:lnTo>
                    <a:pt x="2263" y="874"/>
                  </a:lnTo>
                  <a:cubicBezTo>
                    <a:pt x="2263" y="879"/>
                    <a:pt x="2262" y="880"/>
                    <a:pt x="2261" y="880"/>
                  </a:cubicBezTo>
                  <a:cubicBezTo>
                    <a:pt x="2260" y="880"/>
                    <a:pt x="2258" y="878"/>
                    <a:pt x="2255" y="878"/>
                  </a:cubicBezTo>
                  <a:cubicBezTo>
                    <a:pt x="2254" y="878"/>
                    <a:pt x="2253" y="879"/>
                    <a:pt x="2252" y="880"/>
                  </a:cubicBezTo>
                  <a:cubicBezTo>
                    <a:pt x="2252" y="874"/>
                    <a:pt x="2246" y="869"/>
                    <a:pt x="2246" y="863"/>
                  </a:cubicBezTo>
                  <a:cubicBezTo>
                    <a:pt x="2246" y="869"/>
                    <a:pt x="2235" y="863"/>
                    <a:pt x="2241" y="886"/>
                  </a:cubicBezTo>
                  <a:lnTo>
                    <a:pt x="2229" y="874"/>
                  </a:lnTo>
                  <a:cubicBezTo>
                    <a:pt x="2229" y="874"/>
                    <a:pt x="2228" y="874"/>
                    <a:pt x="2228" y="874"/>
                  </a:cubicBezTo>
                  <a:cubicBezTo>
                    <a:pt x="2224" y="874"/>
                    <a:pt x="2223" y="897"/>
                    <a:pt x="2218" y="897"/>
                  </a:cubicBezTo>
                  <a:cubicBezTo>
                    <a:pt x="2218" y="886"/>
                    <a:pt x="2212" y="880"/>
                    <a:pt x="2218" y="874"/>
                  </a:cubicBezTo>
                  <a:lnTo>
                    <a:pt x="2218" y="874"/>
                  </a:lnTo>
                  <a:cubicBezTo>
                    <a:pt x="2212" y="874"/>
                    <a:pt x="2212" y="874"/>
                    <a:pt x="2212" y="880"/>
                  </a:cubicBezTo>
                  <a:cubicBezTo>
                    <a:pt x="2212" y="879"/>
                    <a:pt x="2211" y="879"/>
                    <a:pt x="2210" y="879"/>
                  </a:cubicBezTo>
                  <a:cubicBezTo>
                    <a:pt x="2207" y="879"/>
                    <a:pt x="2206" y="887"/>
                    <a:pt x="2203" y="887"/>
                  </a:cubicBezTo>
                  <a:cubicBezTo>
                    <a:pt x="2203" y="887"/>
                    <a:pt x="2202" y="886"/>
                    <a:pt x="2201" y="886"/>
                  </a:cubicBezTo>
                  <a:cubicBezTo>
                    <a:pt x="2201" y="888"/>
                    <a:pt x="2201" y="890"/>
                    <a:pt x="2201" y="891"/>
                  </a:cubicBezTo>
                  <a:cubicBezTo>
                    <a:pt x="2201" y="896"/>
                    <a:pt x="2197" y="901"/>
                    <a:pt x="2200" y="906"/>
                  </a:cubicBezTo>
                  <a:lnTo>
                    <a:pt x="2200" y="906"/>
                  </a:lnTo>
                  <a:cubicBezTo>
                    <a:pt x="2195" y="900"/>
                    <a:pt x="2190" y="899"/>
                    <a:pt x="2186" y="899"/>
                  </a:cubicBezTo>
                  <a:cubicBezTo>
                    <a:pt x="2182" y="899"/>
                    <a:pt x="2177" y="901"/>
                    <a:pt x="2174" y="901"/>
                  </a:cubicBezTo>
                  <a:cubicBezTo>
                    <a:pt x="2170" y="901"/>
                    <a:pt x="2166" y="899"/>
                    <a:pt x="2162" y="891"/>
                  </a:cubicBezTo>
                  <a:cubicBezTo>
                    <a:pt x="2156" y="897"/>
                    <a:pt x="2151" y="902"/>
                    <a:pt x="2145" y="902"/>
                  </a:cubicBezTo>
                  <a:cubicBezTo>
                    <a:pt x="2145" y="902"/>
                    <a:pt x="2145" y="897"/>
                    <a:pt x="2145" y="897"/>
                  </a:cubicBezTo>
                  <a:cubicBezTo>
                    <a:pt x="2144" y="896"/>
                    <a:pt x="2144" y="896"/>
                    <a:pt x="2143" y="896"/>
                  </a:cubicBezTo>
                  <a:cubicBezTo>
                    <a:pt x="2136" y="896"/>
                    <a:pt x="2143" y="920"/>
                    <a:pt x="2136" y="920"/>
                  </a:cubicBezTo>
                  <a:cubicBezTo>
                    <a:pt x="2136" y="920"/>
                    <a:pt x="2135" y="920"/>
                    <a:pt x="2134" y="919"/>
                  </a:cubicBezTo>
                  <a:cubicBezTo>
                    <a:pt x="2123" y="902"/>
                    <a:pt x="2134" y="908"/>
                    <a:pt x="2134" y="902"/>
                  </a:cubicBezTo>
                  <a:cubicBezTo>
                    <a:pt x="2132" y="893"/>
                    <a:pt x="2130" y="891"/>
                    <a:pt x="2129" y="891"/>
                  </a:cubicBezTo>
                  <a:cubicBezTo>
                    <a:pt x="2126" y="891"/>
                    <a:pt x="2122" y="896"/>
                    <a:pt x="2118" y="896"/>
                  </a:cubicBezTo>
                  <a:cubicBezTo>
                    <a:pt x="2116" y="896"/>
                    <a:pt x="2114" y="895"/>
                    <a:pt x="2112" y="891"/>
                  </a:cubicBezTo>
                  <a:cubicBezTo>
                    <a:pt x="2111" y="889"/>
                    <a:pt x="2110" y="888"/>
                    <a:pt x="2109" y="888"/>
                  </a:cubicBezTo>
                  <a:cubicBezTo>
                    <a:pt x="2106" y="888"/>
                    <a:pt x="2104" y="902"/>
                    <a:pt x="2095" y="902"/>
                  </a:cubicBezTo>
                  <a:cubicBezTo>
                    <a:pt x="2095" y="902"/>
                    <a:pt x="2095" y="902"/>
                    <a:pt x="2095" y="897"/>
                  </a:cubicBezTo>
                  <a:cubicBezTo>
                    <a:pt x="2095" y="914"/>
                    <a:pt x="2084" y="925"/>
                    <a:pt x="2078" y="925"/>
                  </a:cubicBezTo>
                  <a:cubicBezTo>
                    <a:pt x="2078" y="914"/>
                    <a:pt x="2078" y="919"/>
                    <a:pt x="2078" y="908"/>
                  </a:cubicBezTo>
                  <a:cubicBezTo>
                    <a:pt x="2072" y="914"/>
                    <a:pt x="2078" y="930"/>
                    <a:pt x="2072" y="930"/>
                  </a:cubicBezTo>
                  <a:cubicBezTo>
                    <a:pt x="2072" y="925"/>
                    <a:pt x="2067" y="919"/>
                    <a:pt x="2061" y="908"/>
                  </a:cubicBezTo>
                  <a:lnTo>
                    <a:pt x="2067" y="908"/>
                  </a:lnTo>
                  <a:cubicBezTo>
                    <a:pt x="2065" y="902"/>
                    <a:pt x="2064" y="901"/>
                    <a:pt x="2063" y="901"/>
                  </a:cubicBezTo>
                  <a:cubicBezTo>
                    <a:pt x="2061" y="901"/>
                    <a:pt x="2059" y="908"/>
                    <a:pt x="2056" y="908"/>
                  </a:cubicBezTo>
                  <a:lnTo>
                    <a:pt x="2056" y="902"/>
                  </a:lnTo>
                  <a:cubicBezTo>
                    <a:pt x="2050" y="902"/>
                    <a:pt x="2050" y="919"/>
                    <a:pt x="2039" y="919"/>
                  </a:cubicBezTo>
                  <a:lnTo>
                    <a:pt x="2044" y="925"/>
                  </a:lnTo>
                  <a:cubicBezTo>
                    <a:pt x="2043" y="932"/>
                    <a:pt x="2041" y="934"/>
                    <a:pt x="2040" y="934"/>
                  </a:cubicBezTo>
                  <a:cubicBezTo>
                    <a:pt x="2037" y="934"/>
                    <a:pt x="2035" y="928"/>
                    <a:pt x="2034" y="928"/>
                  </a:cubicBezTo>
                  <a:cubicBezTo>
                    <a:pt x="2033" y="928"/>
                    <a:pt x="2033" y="928"/>
                    <a:pt x="2033" y="930"/>
                  </a:cubicBezTo>
                  <a:lnTo>
                    <a:pt x="2028" y="914"/>
                  </a:lnTo>
                  <a:cubicBezTo>
                    <a:pt x="2022" y="919"/>
                    <a:pt x="2016" y="936"/>
                    <a:pt x="2011" y="936"/>
                  </a:cubicBezTo>
                  <a:cubicBezTo>
                    <a:pt x="2011" y="925"/>
                    <a:pt x="2022" y="914"/>
                    <a:pt x="2022" y="908"/>
                  </a:cubicBezTo>
                  <a:lnTo>
                    <a:pt x="2022" y="908"/>
                  </a:lnTo>
                  <a:cubicBezTo>
                    <a:pt x="2022" y="908"/>
                    <a:pt x="2016" y="908"/>
                    <a:pt x="2011" y="914"/>
                  </a:cubicBezTo>
                  <a:lnTo>
                    <a:pt x="2016" y="914"/>
                  </a:lnTo>
                  <a:cubicBezTo>
                    <a:pt x="2011" y="930"/>
                    <a:pt x="2005" y="936"/>
                    <a:pt x="2000" y="942"/>
                  </a:cubicBezTo>
                  <a:cubicBezTo>
                    <a:pt x="1997" y="922"/>
                    <a:pt x="1991" y="921"/>
                    <a:pt x="1986" y="921"/>
                  </a:cubicBezTo>
                  <a:cubicBezTo>
                    <a:pt x="1985" y="921"/>
                    <a:pt x="1984" y="921"/>
                    <a:pt x="1983" y="921"/>
                  </a:cubicBezTo>
                  <a:cubicBezTo>
                    <a:pt x="1978" y="921"/>
                    <a:pt x="1974" y="920"/>
                    <a:pt x="1972" y="908"/>
                  </a:cubicBezTo>
                  <a:cubicBezTo>
                    <a:pt x="1968" y="914"/>
                    <a:pt x="1964" y="916"/>
                    <a:pt x="1959" y="916"/>
                  </a:cubicBezTo>
                  <a:cubicBezTo>
                    <a:pt x="1949" y="916"/>
                    <a:pt x="1938" y="908"/>
                    <a:pt x="1927" y="908"/>
                  </a:cubicBezTo>
                  <a:lnTo>
                    <a:pt x="1927" y="908"/>
                  </a:lnTo>
                  <a:cubicBezTo>
                    <a:pt x="1938" y="936"/>
                    <a:pt x="1927" y="914"/>
                    <a:pt x="1932" y="942"/>
                  </a:cubicBezTo>
                  <a:lnTo>
                    <a:pt x="1927" y="942"/>
                  </a:lnTo>
                  <a:lnTo>
                    <a:pt x="1910" y="925"/>
                  </a:lnTo>
                  <a:cubicBezTo>
                    <a:pt x="1910" y="919"/>
                    <a:pt x="1916" y="919"/>
                    <a:pt x="1910" y="914"/>
                  </a:cubicBezTo>
                  <a:cubicBezTo>
                    <a:pt x="1904" y="914"/>
                    <a:pt x="1910" y="902"/>
                    <a:pt x="1899" y="891"/>
                  </a:cubicBezTo>
                  <a:lnTo>
                    <a:pt x="1899" y="891"/>
                  </a:lnTo>
                  <a:cubicBezTo>
                    <a:pt x="1904" y="902"/>
                    <a:pt x="1899" y="908"/>
                    <a:pt x="1899" y="908"/>
                  </a:cubicBezTo>
                  <a:lnTo>
                    <a:pt x="1904" y="919"/>
                  </a:lnTo>
                  <a:cubicBezTo>
                    <a:pt x="1903" y="922"/>
                    <a:pt x="1902" y="924"/>
                    <a:pt x="1901" y="924"/>
                  </a:cubicBezTo>
                  <a:cubicBezTo>
                    <a:pt x="1898" y="924"/>
                    <a:pt x="1894" y="909"/>
                    <a:pt x="1888" y="909"/>
                  </a:cubicBezTo>
                  <a:cubicBezTo>
                    <a:pt x="1886" y="909"/>
                    <a:pt x="1884" y="911"/>
                    <a:pt x="1882" y="914"/>
                  </a:cubicBezTo>
                  <a:lnTo>
                    <a:pt x="1882" y="902"/>
                  </a:lnTo>
                  <a:cubicBezTo>
                    <a:pt x="1882" y="908"/>
                    <a:pt x="1865" y="908"/>
                    <a:pt x="1865" y="930"/>
                  </a:cubicBezTo>
                  <a:cubicBezTo>
                    <a:pt x="1860" y="925"/>
                    <a:pt x="1860" y="919"/>
                    <a:pt x="1860" y="914"/>
                  </a:cubicBezTo>
                  <a:cubicBezTo>
                    <a:pt x="1851" y="914"/>
                    <a:pt x="1842" y="935"/>
                    <a:pt x="1830" y="935"/>
                  </a:cubicBezTo>
                  <a:cubicBezTo>
                    <a:pt x="1827" y="935"/>
                    <a:pt x="1824" y="934"/>
                    <a:pt x="1820" y="930"/>
                  </a:cubicBezTo>
                  <a:lnTo>
                    <a:pt x="1820" y="925"/>
                  </a:lnTo>
                  <a:cubicBezTo>
                    <a:pt x="1820" y="929"/>
                    <a:pt x="1820" y="935"/>
                    <a:pt x="1819" y="935"/>
                  </a:cubicBezTo>
                  <a:cubicBezTo>
                    <a:pt x="1818" y="935"/>
                    <a:pt x="1817" y="934"/>
                    <a:pt x="1815" y="930"/>
                  </a:cubicBezTo>
                  <a:cubicBezTo>
                    <a:pt x="1815" y="930"/>
                    <a:pt x="1815" y="925"/>
                    <a:pt x="1815" y="925"/>
                  </a:cubicBezTo>
                  <a:cubicBezTo>
                    <a:pt x="1815" y="929"/>
                    <a:pt x="1811" y="938"/>
                    <a:pt x="1807" y="938"/>
                  </a:cubicBezTo>
                  <a:cubicBezTo>
                    <a:pt x="1806" y="938"/>
                    <a:pt x="1805" y="937"/>
                    <a:pt x="1804" y="936"/>
                  </a:cubicBezTo>
                  <a:lnTo>
                    <a:pt x="1809" y="925"/>
                  </a:lnTo>
                  <a:cubicBezTo>
                    <a:pt x="1808" y="924"/>
                    <a:pt x="1806" y="924"/>
                    <a:pt x="1805" y="924"/>
                  </a:cubicBezTo>
                  <a:cubicBezTo>
                    <a:pt x="1792" y="924"/>
                    <a:pt x="1791" y="948"/>
                    <a:pt x="1781" y="958"/>
                  </a:cubicBezTo>
                  <a:cubicBezTo>
                    <a:pt x="1776" y="936"/>
                    <a:pt x="1764" y="930"/>
                    <a:pt x="1759" y="930"/>
                  </a:cubicBezTo>
                  <a:lnTo>
                    <a:pt x="1759" y="925"/>
                  </a:lnTo>
                  <a:cubicBezTo>
                    <a:pt x="1748" y="925"/>
                    <a:pt x="1736" y="947"/>
                    <a:pt x="1725" y="958"/>
                  </a:cubicBezTo>
                  <a:cubicBezTo>
                    <a:pt x="1720" y="947"/>
                    <a:pt x="1713" y="946"/>
                    <a:pt x="1705" y="946"/>
                  </a:cubicBezTo>
                  <a:cubicBezTo>
                    <a:pt x="1702" y="946"/>
                    <a:pt x="1700" y="946"/>
                    <a:pt x="1697" y="946"/>
                  </a:cubicBezTo>
                  <a:cubicBezTo>
                    <a:pt x="1692" y="946"/>
                    <a:pt x="1686" y="945"/>
                    <a:pt x="1680" y="942"/>
                  </a:cubicBezTo>
                  <a:cubicBezTo>
                    <a:pt x="1680" y="947"/>
                    <a:pt x="1680" y="958"/>
                    <a:pt x="1680" y="958"/>
                  </a:cubicBezTo>
                  <a:cubicBezTo>
                    <a:pt x="1677" y="958"/>
                    <a:pt x="1673" y="966"/>
                    <a:pt x="1671" y="966"/>
                  </a:cubicBezTo>
                  <a:cubicBezTo>
                    <a:pt x="1670" y="966"/>
                    <a:pt x="1669" y="964"/>
                    <a:pt x="1669" y="958"/>
                  </a:cubicBezTo>
                  <a:cubicBezTo>
                    <a:pt x="1666" y="948"/>
                    <a:pt x="1663" y="946"/>
                    <a:pt x="1659" y="946"/>
                  </a:cubicBezTo>
                  <a:cubicBezTo>
                    <a:pt x="1657" y="946"/>
                    <a:pt x="1655" y="947"/>
                    <a:pt x="1652" y="947"/>
                  </a:cubicBezTo>
                  <a:lnTo>
                    <a:pt x="1658" y="970"/>
                  </a:lnTo>
                  <a:cubicBezTo>
                    <a:pt x="1652" y="961"/>
                    <a:pt x="1647" y="958"/>
                    <a:pt x="1642" y="958"/>
                  </a:cubicBezTo>
                  <a:cubicBezTo>
                    <a:pt x="1634" y="958"/>
                    <a:pt x="1627" y="967"/>
                    <a:pt x="1621" y="967"/>
                  </a:cubicBezTo>
                  <a:cubicBezTo>
                    <a:pt x="1619" y="967"/>
                    <a:pt x="1616" y="965"/>
                    <a:pt x="1613" y="958"/>
                  </a:cubicBezTo>
                  <a:cubicBezTo>
                    <a:pt x="1608" y="964"/>
                    <a:pt x="1602" y="964"/>
                    <a:pt x="1602" y="970"/>
                  </a:cubicBezTo>
                  <a:lnTo>
                    <a:pt x="1602" y="958"/>
                  </a:lnTo>
                  <a:lnTo>
                    <a:pt x="1574" y="958"/>
                  </a:lnTo>
                  <a:lnTo>
                    <a:pt x="1574" y="953"/>
                  </a:lnTo>
                  <a:cubicBezTo>
                    <a:pt x="1568" y="953"/>
                    <a:pt x="1574" y="992"/>
                    <a:pt x="1568" y="992"/>
                  </a:cubicBezTo>
                  <a:lnTo>
                    <a:pt x="1563" y="975"/>
                  </a:lnTo>
                  <a:cubicBezTo>
                    <a:pt x="1556" y="975"/>
                    <a:pt x="1549" y="969"/>
                    <a:pt x="1543" y="969"/>
                  </a:cubicBezTo>
                  <a:cubicBezTo>
                    <a:pt x="1538" y="969"/>
                    <a:pt x="1534" y="972"/>
                    <a:pt x="1529" y="981"/>
                  </a:cubicBezTo>
                  <a:cubicBezTo>
                    <a:pt x="1529" y="975"/>
                    <a:pt x="1529" y="970"/>
                    <a:pt x="1529" y="970"/>
                  </a:cubicBezTo>
                  <a:cubicBezTo>
                    <a:pt x="1527" y="970"/>
                    <a:pt x="1522" y="967"/>
                    <a:pt x="1518" y="967"/>
                  </a:cubicBezTo>
                  <a:cubicBezTo>
                    <a:pt x="1514" y="967"/>
                    <a:pt x="1510" y="970"/>
                    <a:pt x="1512" y="981"/>
                  </a:cubicBezTo>
                  <a:lnTo>
                    <a:pt x="1512" y="981"/>
                  </a:lnTo>
                  <a:cubicBezTo>
                    <a:pt x="1511" y="980"/>
                    <a:pt x="1510" y="979"/>
                    <a:pt x="1510" y="979"/>
                  </a:cubicBezTo>
                  <a:cubicBezTo>
                    <a:pt x="1506" y="979"/>
                    <a:pt x="1499" y="988"/>
                    <a:pt x="1496" y="992"/>
                  </a:cubicBezTo>
                  <a:lnTo>
                    <a:pt x="1496" y="981"/>
                  </a:lnTo>
                  <a:cubicBezTo>
                    <a:pt x="1496" y="998"/>
                    <a:pt x="1496" y="1003"/>
                    <a:pt x="1490" y="1009"/>
                  </a:cubicBezTo>
                  <a:cubicBezTo>
                    <a:pt x="1487" y="1009"/>
                    <a:pt x="1486" y="1006"/>
                    <a:pt x="1486" y="1004"/>
                  </a:cubicBezTo>
                  <a:lnTo>
                    <a:pt x="1486" y="1004"/>
                  </a:lnTo>
                  <a:cubicBezTo>
                    <a:pt x="1484" y="1006"/>
                    <a:pt x="1483" y="1010"/>
                    <a:pt x="1481" y="1010"/>
                  </a:cubicBezTo>
                  <a:cubicBezTo>
                    <a:pt x="1480" y="1010"/>
                    <a:pt x="1480" y="1010"/>
                    <a:pt x="1479" y="1009"/>
                  </a:cubicBezTo>
                  <a:lnTo>
                    <a:pt x="1479" y="1003"/>
                  </a:lnTo>
                  <a:cubicBezTo>
                    <a:pt x="1473" y="1003"/>
                    <a:pt x="1473" y="1003"/>
                    <a:pt x="1473" y="1014"/>
                  </a:cubicBezTo>
                  <a:cubicBezTo>
                    <a:pt x="1472" y="1016"/>
                    <a:pt x="1470" y="1017"/>
                    <a:pt x="1469" y="1017"/>
                  </a:cubicBezTo>
                  <a:cubicBezTo>
                    <a:pt x="1465" y="1017"/>
                    <a:pt x="1461" y="1011"/>
                    <a:pt x="1456" y="1003"/>
                  </a:cubicBezTo>
                  <a:cubicBezTo>
                    <a:pt x="1456" y="1005"/>
                    <a:pt x="1456" y="1007"/>
                    <a:pt x="1456" y="1009"/>
                  </a:cubicBezTo>
                  <a:lnTo>
                    <a:pt x="1456" y="1009"/>
                  </a:lnTo>
                  <a:cubicBezTo>
                    <a:pt x="1455" y="1008"/>
                    <a:pt x="1454" y="1008"/>
                    <a:pt x="1453" y="1008"/>
                  </a:cubicBezTo>
                  <a:cubicBezTo>
                    <a:pt x="1446" y="1008"/>
                    <a:pt x="1441" y="1018"/>
                    <a:pt x="1438" y="1018"/>
                  </a:cubicBezTo>
                  <a:cubicBezTo>
                    <a:pt x="1436" y="1018"/>
                    <a:pt x="1435" y="1017"/>
                    <a:pt x="1434" y="1014"/>
                  </a:cubicBezTo>
                  <a:cubicBezTo>
                    <a:pt x="1434" y="1009"/>
                    <a:pt x="1434" y="1009"/>
                    <a:pt x="1428" y="1003"/>
                  </a:cubicBezTo>
                  <a:lnTo>
                    <a:pt x="1445" y="1003"/>
                  </a:lnTo>
                  <a:cubicBezTo>
                    <a:pt x="1440" y="992"/>
                    <a:pt x="1434" y="992"/>
                    <a:pt x="1440" y="975"/>
                  </a:cubicBezTo>
                  <a:lnTo>
                    <a:pt x="1440" y="975"/>
                  </a:lnTo>
                  <a:cubicBezTo>
                    <a:pt x="1435" y="985"/>
                    <a:pt x="1430" y="1004"/>
                    <a:pt x="1425" y="1004"/>
                  </a:cubicBezTo>
                  <a:cubicBezTo>
                    <a:pt x="1424" y="1004"/>
                    <a:pt x="1423" y="1004"/>
                    <a:pt x="1423" y="1003"/>
                  </a:cubicBezTo>
                  <a:cubicBezTo>
                    <a:pt x="1423" y="998"/>
                    <a:pt x="1423" y="998"/>
                    <a:pt x="1423" y="998"/>
                  </a:cubicBezTo>
                  <a:lnTo>
                    <a:pt x="1412" y="998"/>
                  </a:lnTo>
                  <a:cubicBezTo>
                    <a:pt x="1412" y="995"/>
                    <a:pt x="1412" y="994"/>
                    <a:pt x="1411" y="993"/>
                  </a:cubicBezTo>
                  <a:lnTo>
                    <a:pt x="1411" y="993"/>
                  </a:lnTo>
                  <a:cubicBezTo>
                    <a:pt x="1411" y="994"/>
                    <a:pt x="1412" y="996"/>
                    <a:pt x="1412" y="998"/>
                  </a:cubicBezTo>
                  <a:lnTo>
                    <a:pt x="1406" y="998"/>
                  </a:lnTo>
                  <a:cubicBezTo>
                    <a:pt x="1406" y="998"/>
                    <a:pt x="1406" y="998"/>
                    <a:pt x="1406" y="992"/>
                  </a:cubicBezTo>
                  <a:cubicBezTo>
                    <a:pt x="1409" y="992"/>
                    <a:pt x="1410" y="992"/>
                    <a:pt x="1411" y="993"/>
                  </a:cubicBezTo>
                  <a:lnTo>
                    <a:pt x="1411" y="993"/>
                  </a:lnTo>
                  <a:cubicBezTo>
                    <a:pt x="1410" y="991"/>
                    <a:pt x="1409" y="991"/>
                    <a:pt x="1408" y="991"/>
                  </a:cubicBezTo>
                  <a:cubicBezTo>
                    <a:pt x="1406" y="991"/>
                    <a:pt x="1403" y="992"/>
                    <a:pt x="1400" y="992"/>
                  </a:cubicBezTo>
                  <a:cubicBezTo>
                    <a:pt x="1406" y="1003"/>
                    <a:pt x="1400" y="1003"/>
                    <a:pt x="1406" y="1014"/>
                  </a:cubicBezTo>
                  <a:cubicBezTo>
                    <a:pt x="1406" y="1014"/>
                    <a:pt x="1406" y="1014"/>
                    <a:pt x="1406" y="1009"/>
                  </a:cubicBezTo>
                  <a:lnTo>
                    <a:pt x="1417" y="1009"/>
                  </a:lnTo>
                  <a:cubicBezTo>
                    <a:pt x="1413" y="1013"/>
                    <a:pt x="1412" y="1017"/>
                    <a:pt x="1410" y="1017"/>
                  </a:cubicBezTo>
                  <a:cubicBezTo>
                    <a:pt x="1409" y="1017"/>
                    <a:pt x="1408" y="1016"/>
                    <a:pt x="1406" y="1014"/>
                  </a:cubicBezTo>
                  <a:cubicBezTo>
                    <a:pt x="1406" y="1026"/>
                    <a:pt x="1406" y="1031"/>
                    <a:pt x="1406" y="1037"/>
                  </a:cubicBezTo>
                  <a:cubicBezTo>
                    <a:pt x="1400" y="1020"/>
                    <a:pt x="1389" y="1009"/>
                    <a:pt x="1389" y="998"/>
                  </a:cubicBezTo>
                  <a:cubicBezTo>
                    <a:pt x="1378" y="1009"/>
                    <a:pt x="1367" y="1009"/>
                    <a:pt x="1361" y="1031"/>
                  </a:cubicBezTo>
                  <a:cubicBezTo>
                    <a:pt x="1361" y="1032"/>
                    <a:pt x="1361" y="1033"/>
                    <a:pt x="1361" y="1033"/>
                  </a:cubicBezTo>
                  <a:cubicBezTo>
                    <a:pt x="1361" y="1033"/>
                    <a:pt x="1360" y="1026"/>
                    <a:pt x="1356" y="1026"/>
                  </a:cubicBezTo>
                  <a:cubicBezTo>
                    <a:pt x="1361" y="1020"/>
                    <a:pt x="1361" y="1020"/>
                    <a:pt x="1361" y="1014"/>
                  </a:cubicBezTo>
                  <a:lnTo>
                    <a:pt x="1361" y="1014"/>
                  </a:lnTo>
                  <a:cubicBezTo>
                    <a:pt x="1356" y="1026"/>
                    <a:pt x="1344" y="1020"/>
                    <a:pt x="1350" y="1037"/>
                  </a:cubicBezTo>
                  <a:cubicBezTo>
                    <a:pt x="1341" y="1032"/>
                    <a:pt x="1347" y="1024"/>
                    <a:pt x="1343" y="1024"/>
                  </a:cubicBezTo>
                  <a:lnTo>
                    <a:pt x="1343" y="1024"/>
                  </a:lnTo>
                  <a:cubicBezTo>
                    <a:pt x="1342" y="1024"/>
                    <a:pt x="1341" y="1025"/>
                    <a:pt x="1339" y="1026"/>
                  </a:cubicBezTo>
                  <a:lnTo>
                    <a:pt x="1339" y="1020"/>
                  </a:lnTo>
                  <a:cubicBezTo>
                    <a:pt x="1336" y="1017"/>
                    <a:pt x="1333" y="1016"/>
                    <a:pt x="1331" y="1016"/>
                  </a:cubicBezTo>
                  <a:cubicBezTo>
                    <a:pt x="1319" y="1016"/>
                    <a:pt x="1315" y="1046"/>
                    <a:pt x="1305" y="1046"/>
                  </a:cubicBezTo>
                  <a:cubicBezTo>
                    <a:pt x="1302" y="1046"/>
                    <a:pt x="1298" y="1043"/>
                    <a:pt x="1294" y="1037"/>
                  </a:cubicBezTo>
                  <a:cubicBezTo>
                    <a:pt x="1294" y="1042"/>
                    <a:pt x="1294" y="1042"/>
                    <a:pt x="1294" y="1042"/>
                  </a:cubicBezTo>
                  <a:lnTo>
                    <a:pt x="1277" y="1042"/>
                  </a:lnTo>
                  <a:cubicBezTo>
                    <a:pt x="1277" y="1042"/>
                    <a:pt x="1277" y="1037"/>
                    <a:pt x="1272" y="1037"/>
                  </a:cubicBezTo>
                  <a:lnTo>
                    <a:pt x="1277" y="1037"/>
                  </a:lnTo>
                  <a:cubicBezTo>
                    <a:pt x="1272" y="1031"/>
                    <a:pt x="1272" y="1026"/>
                    <a:pt x="1266" y="1020"/>
                  </a:cubicBezTo>
                  <a:cubicBezTo>
                    <a:pt x="1267" y="1019"/>
                    <a:pt x="1268" y="1019"/>
                    <a:pt x="1269" y="1019"/>
                  </a:cubicBezTo>
                  <a:cubicBezTo>
                    <a:pt x="1274" y="1019"/>
                    <a:pt x="1278" y="1026"/>
                    <a:pt x="1283" y="1026"/>
                  </a:cubicBezTo>
                  <a:lnTo>
                    <a:pt x="1283" y="1026"/>
                  </a:lnTo>
                  <a:cubicBezTo>
                    <a:pt x="1266" y="1009"/>
                    <a:pt x="1294" y="1009"/>
                    <a:pt x="1283" y="992"/>
                  </a:cubicBezTo>
                  <a:cubicBezTo>
                    <a:pt x="1316" y="992"/>
                    <a:pt x="1283" y="964"/>
                    <a:pt x="1305" y="953"/>
                  </a:cubicBezTo>
                  <a:lnTo>
                    <a:pt x="1305" y="953"/>
                  </a:lnTo>
                  <a:lnTo>
                    <a:pt x="1294" y="958"/>
                  </a:lnTo>
                  <a:cubicBezTo>
                    <a:pt x="1288" y="953"/>
                    <a:pt x="1300" y="953"/>
                    <a:pt x="1305" y="947"/>
                  </a:cubicBezTo>
                  <a:lnTo>
                    <a:pt x="1305" y="947"/>
                  </a:lnTo>
                  <a:cubicBezTo>
                    <a:pt x="1294" y="953"/>
                    <a:pt x="1294" y="953"/>
                    <a:pt x="1288" y="953"/>
                  </a:cubicBezTo>
                  <a:cubicBezTo>
                    <a:pt x="1283" y="930"/>
                    <a:pt x="1300" y="902"/>
                    <a:pt x="1294" y="869"/>
                  </a:cubicBezTo>
                  <a:cubicBezTo>
                    <a:pt x="1293" y="867"/>
                    <a:pt x="1291" y="866"/>
                    <a:pt x="1288" y="866"/>
                  </a:cubicBezTo>
                  <a:cubicBezTo>
                    <a:pt x="1281" y="866"/>
                    <a:pt x="1268" y="872"/>
                    <a:pt x="1262" y="872"/>
                  </a:cubicBezTo>
                  <a:cubicBezTo>
                    <a:pt x="1258" y="872"/>
                    <a:pt x="1257" y="870"/>
                    <a:pt x="1260" y="863"/>
                  </a:cubicBezTo>
                  <a:lnTo>
                    <a:pt x="1277" y="863"/>
                  </a:lnTo>
                  <a:cubicBezTo>
                    <a:pt x="1255" y="852"/>
                    <a:pt x="1255" y="830"/>
                    <a:pt x="1232" y="824"/>
                  </a:cubicBezTo>
                  <a:lnTo>
                    <a:pt x="1244" y="824"/>
                  </a:lnTo>
                  <a:cubicBezTo>
                    <a:pt x="1245" y="822"/>
                    <a:pt x="1245" y="821"/>
                    <a:pt x="1245" y="819"/>
                  </a:cubicBezTo>
                  <a:lnTo>
                    <a:pt x="1245" y="819"/>
                  </a:lnTo>
                  <a:cubicBezTo>
                    <a:pt x="1245" y="820"/>
                    <a:pt x="1246" y="820"/>
                    <a:pt x="1246" y="820"/>
                  </a:cubicBezTo>
                  <a:cubicBezTo>
                    <a:pt x="1249" y="820"/>
                    <a:pt x="1250" y="813"/>
                    <a:pt x="1255" y="813"/>
                  </a:cubicBezTo>
                  <a:cubicBezTo>
                    <a:pt x="1255" y="807"/>
                    <a:pt x="1255" y="802"/>
                    <a:pt x="1255" y="796"/>
                  </a:cubicBezTo>
                  <a:cubicBezTo>
                    <a:pt x="1256" y="794"/>
                    <a:pt x="1256" y="793"/>
                    <a:pt x="1257" y="793"/>
                  </a:cubicBezTo>
                  <a:cubicBezTo>
                    <a:pt x="1261" y="793"/>
                    <a:pt x="1265" y="816"/>
                    <a:pt x="1266" y="816"/>
                  </a:cubicBezTo>
                  <a:cubicBezTo>
                    <a:pt x="1266" y="816"/>
                    <a:pt x="1266" y="815"/>
                    <a:pt x="1266" y="813"/>
                  </a:cubicBezTo>
                  <a:cubicBezTo>
                    <a:pt x="1266" y="804"/>
                    <a:pt x="1266" y="787"/>
                    <a:pt x="1269" y="787"/>
                  </a:cubicBezTo>
                  <a:cubicBezTo>
                    <a:pt x="1270" y="787"/>
                    <a:pt x="1271" y="788"/>
                    <a:pt x="1272" y="790"/>
                  </a:cubicBezTo>
                  <a:lnTo>
                    <a:pt x="1272" y="807"/>
                  </a:lnTo>
                  <a:cubicBezTo>
                    <a:pt x="1276" y="807"/>
                    <a:pt x="1273" y="793"/>
                    <a:pt x="1275" y="793"/>
                  </a:cubicBezTo>
                  <a:lnTo>
                    <a:pt x="1275" y="793"/>
                  </a:lnTo>
                  <a:cubicBezTo>
                    <a:pt x="1275" y="793"/>
                    <a:pt x="1276" y="794"/>
                    <a:pt x="1277" y="796"/>
                  </a:cubicBezTo>
                  <a:cubicBezTo>
                    <a:pt x="1277" y="802"/>
                    <a:pt x="1277" y="802"/>
                    <a:pt x="1277" y="802"/>
                  </a:cubicBezTo>
                  <a:cubicBezTo>
                    <a:pt x="1278" y="804"/>
                    <a:pt x="1279" y="805"/>
                    <a:pt x="1279" y="805"/>
                  </a:cubicBezTo>
                  <a:cubicBezTo>
                    <a:pt x="1281" y="805"/>
                    <a:pt x="1277" y="791"/>
                    <a:pt x="1277" y="790"/>
                  </a:cubicBezTo>
                  <a:lnTo>
                    <a:pt x="1277" y="790"/>
                  </a:lnTo>
                  <a:lnTo>
                    <a:pt x="1283" y="807"/>
                  </a:lnTo>
                  <a:cubicBezTo>
                    <a:pt x="1288" y="802"/>
                    <a:pt x="1288" y="790"/>
                    <a:pt x="1294" y="785"/>
                  </a:cubicBezTo>
                  <a:cubicBezTo>
                    <a:pt x="1294" y="790"/>
                    <a:pt x="1294" y="796"/>
                    <a:pt x="1300" y="802"/>
                  </a:cubicBezTo>
                  <a:cubicBezTo>
                    <a:pt x="1301" y="798"/>
                    <a:pt x="1303" y="797"/>
                    <a:pt x="1306" y="797"/>
                  </a:cubicBezTo>
                  <a:cubicBezTo>
                    <a:pt x="1311" y="797"/>
                    <a:pt x="1318" y="805"/>
                    <a:pt x="1322" y="813"/>
                  </a:cubicBezTo>
                  <a:lnTo>
                    <a:pt x="1322" y="796"/>
                  </a:lnTo>
                  <a:cubicBezTo>
                    <a:pt x="1322" y="796"/>
                    <a:pt x="1323" y="797"/>
                    <a:pt x="1324" y="798"/>
                  </a:cubicBezTo>
                  <a:lnTo>
                    <a:pt x="1324" y="798"/>
                  </a:lnTo>
                  <a:cubicBezTo>
                    <a:pt x="1323" y="795"/>
                    <a:pt x="1322" y="792"/>
                    <a:pt x="1322" y="790"/>
                  </a:cubicBezTo>
                  <a:lnTo>
                    <a:pt x="1322" y="790"/>
                  </a:lnTo>
                  <a:cubicBezTo>
                    <a:pt x="1328" y="790"/>
                    <a:pt x="1328" y="796"/>
                    <a:pt x="1328" y="802"/>
                  </a:cubicBezTo>
                  <a:cubicBezTo>
                    <a:pt x="1332" y="794"/>
                    <a:pt x="1335" y="783"/>
                    <a:pt x="1339" y="783"/>
                  </a:cubicBezTo>
                  <a:cubicBezTo>
                    <a:pt x="1341" y="783"/>
                    <a:pt x="1343" y="785"/>
                    <a:pt x="1344" y="790"/>
                  </a:cubicBezTo>
                  <a:lnTo>
                    <a:pt x="1344" y="796"/>
                  </a:lnTo>
                  <a:cubicBezTo>
                    <a:pt x="1349" y="796"/>
                    <a:pt x="1346" y="777"/>
                    <a:pt x="1348" y="777"/>
                  </a:cubicBezTo>
                  <a:lnTo>
                    <a:pt x="1348" y="777"/>
                  </a:lnTo>
                  <a:cubicBezTo>
                    <a:pt x="1348" y="777"/>
                    <a:pt x="1349" y="777"/>
                    <a:pt x="1350" y="779"/>
                  </a:cubicBezTo>
                  <a:cubicBezTo>
                    <a:pt x="1352" y="780"/>
                    <a:pt x="1353" y="780"/>
                    <a:pt x="1355" y="780"/>
                  </a:cubicBezTo>
                  <a:cubicBezTo>
                    <a:pt x="1359" y="780"/>
                    <a:pt x="1362" y="778"/>
                    <a:pt x="1366" y="778"/>
                  </a:cubicBezTo>
                  <a:cubicBezTo>
                    <a:pt x="1369" y="778"/>
                    <a:pt x="1373" y="781"/>
                    <a:pt x="1378" y="790"/>
                  </a:cubicBezTo>
                  <a:cubicBezTo>
                    <a:pt x="1378" y="782"/>
                    <a:pt x="1379" y="781"/>
                    <a:pt x="1381" y="781"/>
                  </a:cubicBezTo>
                  <a:cubicBezTo>
                    <a:pt x="1382" y="781"/>
                    <a:pt x="1383" y="782"/>
                    <a:pt x="1384" y="782"/>
                  </a:cubicBezTo>
                  <a:cubicBezTo>
                    <a:pt x="1385" y="782"/>
                    <a:pt x="1386" y="779"/>
                    <a:pt x="1384" y="768"/>
                  </a:cubicBezTo>
                  <a:lnTo>
                    <a:pt x="1384" y="768"/>
                  </a:lnTo>
                  <a:cubicBezTo>
                    <a:pt x="1389" y="785"/>
                    <a:pt x="1389" y="790"/>
                    <a:pt x="1400" y="796"/>
                  </a:cubicBezTo>
                  <a:cubicBezTo>
                    <a:pt x="1400" y="796"/>
                    <a:pt x="1400" y="794"/>
                    <a:pt x="1400" y="790"/>
                  </a:cubicBezTo>
                  <a:lnTo>
                    <a:pt x="1406" y="774"/>
                  </a:lnTo>
                  <a:lnTo>
                    <a:pt x="1406" y="779"/>
                  </a:lnTo>
                  <a:cubicBezTo>
                    <a:pt x="1406" y="777"/>
                    <a:pt x="1407" y="776"/>
                    <a:pt x="1408" y="776"/>
                  </a:cubicBezTo>
                  <a:cubicBezTo>
                    <a:pt x="1411" y="776"/>
                    <a:pt x="1417" y="787"/>
                    <a:pt x="1417" y="796"/>
                  </a:cubicBezTo>
                  <a:lnTo>
                    <a:pt x="1423" y="779"/>
                  </a:lnTo>
                  <a:cubicBezTo>
                    <a:pt x="1423" y="785"/>
                    <a:pt x="1423" y="790"/>
                    <a:pt x="1423" y="790"/>
                  </a:cubicBezTo>
                  <a:cubicBezTo>
                    <a:pt x="1423" y="788"/>
                    <a:pt x="1423" y="788"/>
                    <a:pt x="1423" y="788"/>
                  </a:cubicBezTo>
                  <a:cubicBezTo>
                    <a:pt x="1423" y="788"/>
                    <a:pt x="1423" y="796"/>
                    <a:pt x="1425" y="796"/>
                  </a:cubicBezTo>
                  <a:cubicBezTo>
                    <a:pt x="1426" y="796"/>
                    <a:pt x="1427" y="795"/>
                    <a:pt x="1428" y="790"/>
                  </a:cubicBezTo>
                  <a:cubicBezTo>
                    <a:pt x="1428" y="790"/>
                    <a:pt x="1428" y="785"/>
                    <a:pt x="1428" y="779"/>
                  </a:cubicBezTo>
                  <a:cubicBezTo>
                    <a:pt x="1428" y="786"/>
                    <a:pt x="1430" y="789"/>
                    <a:pt x="1432" y="789"/>
                  </a:cubicBezTo>
                  <a:cubicBezTo>
                    <a:pt x="1433" y="789"/>
                    <a:pt x="1434" y="787"/>
                    <a:pt x="1434" y="785"/>
                  </a:cubicBezTo>
                  <a:lnTo>
                    <a:pt x="1434" y="796"/>
                  </a:lnTo>
                  <a:cubicBezTo>
                    <a:pt x="1445" y="796"/>
                    <a:pt x="1451" y="790"/>
                    <a:pt x="1456" y="790"/>
                  </a:cubicBezTo>
                  <a:cubicBezTo>
                    <a:pt x="1451" y="785"/>
                    <a:pt x="1451" y="768"/>
                    <a:pt x="1451" y="762"/>
                  </a:cubicBezTo>
                  <a:lnTo>
                    <a:pt x="1451" y="762"/>
                  </a:lnTo>
                  <a:cubicBezTo>
                    <a:pt x="1451" y="768"/>
                    <a:pt x="1452" y="769"/>
                    <a:pt x="1454" y="771"/>
                  </a:cubicBezTo>
                  <a:lnTo>
                    <a:pt x="1454" y="771"/>
                  </a:lnTo>
                  <a:lnTo>
                    <a:pt x="1451" y="762"/>
                  </a:lnTo>
                  <a:lnTo>
                    <a:pt x="1451" y="762"/>
                  </a:lnTo>
                  <a:cubicBezTo>
                    <a:pt x="1451" y="762"/>
                    <a:pt x="1451" y="762"/>
                    <a:pt x="1451" y="762"/>
                  </a:cubicBezTo>
                  <a:lnTo>
                    <a:pt x="1451" y="762"/>
                  </a:lnTo>
                  <a:cubicBezTo>
                    <a:pt x="1454" y="762"/>
                    <a:pt x="1456" y="769"/>
                    <a:pt x="1456" y="776"/>
                  </a:cubicBezTo>
                  <a:lnTo>
                    <a:pt x="1456" y="776"/>
                  </a:lnTo>
                  <a:cubicBezTo>
                    <a:pt x="1456" y="773"/>
                    <a:pt x="1455" y="772"/>
                    <a:pt x="1454" y="771"/>
                  </a:cubicBezTo>
                  <a:lnTo>
                    <a:pt x="1454" y="771"/>
                  </a:lnTo>
                  <a:lnTo>
                    <a:pt x="1456" y="779"/>
                  </a:lnTo>
                  <a:lnTo>
                    <a:pt x="1456" y="779"/>
                  </a:lnTo>
                  <a:cubicBezTo>
                    <a:pt x="1456" y="781"/>
                    <a:pt x="1456" y="783"/>
                    <a:pt x="1456" y="785"/>
                  </a:cubicBezTo>
                  <a:lnTo>
                    <a:pt x="1456" y="779"/>
                  </a:lnTo>
                  <a:cubicBezTo>
                    <a:pt x="1462" y="785"/>
                    <a:pt x="1456" y="785"/>
                    <a:pt x="1462" y="790"/>
                  </a:cubicBezTo>
                  <a:cubicBezTo>
                    <a:pt x="1462" y="790"/>
                    <a:pt x="1462" y="790"/>
                    <a:pt x="1462" y="790"/>
                  </a:cubicBezTo>
                  <a:cubicBezTo>
                    <a:pt x="1463" y="790"/>
                    <a:pt x="1465" y="797"/>
                    <a:pt x="1467" y="797"/>
                  </a:cubicBezTo>
                  <a:cubicBezTo>
                    <a:pt x="1467" y="797"/>
                    <a:pt x="1468" y="795"/>
                    <a:pt x="1468" y="790"/>
                  </a:cubicBezTo>
                  <a:lnTo>
                    <a:pt x="1468" y="796"/>
                  </a:lnTo>
                  <a:cubicBezTo>
                    <a:pt x="1473" y="790"/>
                    <a:pt x="1479" y="785"/>
                    <a:pt x="1479" y="785"/>
                  </a:cubicBezTo>
                  <a:cubicBezTo>
                    <a:pt x="1479" y="774"/>
                    <a:pt x="1484" y="774"/>
                    <a:pt x="1484" y="762"/>
                  </a:cubicBezTo>
                  <a:cubicBezTo>
                    <a:pt x="1484" y="767"/>
                    <a:pt x="1492" y="775"/>
                    <a:pt x="1495" y="775"/>
                  </a:cubicBezTo>
                  <a:cubicBezTo>
                    <a:pt x="1495" y="775"/>
                    <a:pt x="1496" y="775"/>
                    <a:pt x="1496" y="774"/>
                  </a:cubicBezTo>
                  <a:cubicBezTo>
                    <a:pt x="1501" y="768"/>
                    <a:pt x="1496" y="768"/>
                    <a:pt x="1496" y="757"/>
                  </a:cubicBezTo>
                  <a:lnTo>
                    <a:pt x="1496" y="757"/>
                  </a:lnTo>
                  <a:cubicBezTo>
                    <a:pt x="1501" y="768"/>
                    <a:pt x="1501" y="768"/>
                    <a:pt x="1501" y="774"/>
                  </a:cubicBezTo>
                  <a:cubicBezTo>
                    <a:pt x="1507" y="774"/>
                    <a:pt x="1512" y="774"/>
                    <a:pt x="1518" y="762"/>
                  </a:cubicBezTo>
                  <a:cubicBezTo>
                    <a:pt x="1512" y="757"/>
                    <a:pt x="1512" y="757"/>
                    <a:pt x="1512" y="751"/>
                  </a:cubicBezTo>
                  <a:lnTo>
                    <a:pt x="1512" y="751"/>
                  </a:lnTo>
                  <a:cubicBezTo>
                    <a:pt x="1512" y="751"/>
                    <a:pt x="1518" y="757"/>
                    <a:pt x="1518" y="762"/>
                  </a:cubicBezTo>
                  <a:cubicBezTo>
                    <a:pt x="1519" y="760"/>
                    <a:pt x="1520" y="759"/>
                    <a:pt x="1521" y="759"/>
                  </a:cubicBezTo>
                  <a:cubicBezTo>
                    <a:pt x="1526" y="759"/>
                    <a:pt x="1535" y="777"/>
                    <a:pt x="1541" y="777"/>
                  </a:cubicBezTo>
                  <a:cubicBezTo>
                    <a:pt x="1543" y="777"/>
                    <a:pt x="1545" y="774"/>
                    <a:pt x="1546" y="768"/>
                  </a:cubicBezTo>
                  <a:lnTo>
                    <a:pt x="1546" y="757"/>
                  </a:lnTo>
                  <a:cubicBezTo>
                    <a:pt x="1552" y="757"/>
                    <a:pt x="1546" y="768"/>
                    <a:pt x="1552" y="774"/>
                  </a:cubicBezTo>
                  <a:cubicBezTo>
                    <a:pt x="1554" y="765"/>
                    <a:pt x="1556" y="763"/>
                    <a:pt x="1558" y="763"/>
                  </a:cubicBezTo>
                  <a:cubicBezTo>
                    <a:pt x="1560" y="763"/>
                    <a:pt x="1562" y="766"/>
                    <a:pt x="1565" y="766"/>
                  </a:cubicBezTo>
                  <a:cubicBezTo>
                    <a:pt x="1566" y="766"/>
                    <a:pt x="1567" y="765"/>
                    <a:pt x="1568" y="762"/>
                  </a:cubicBezTo>
                  <a:cubicBezTo>
                    <a:pt x="1570" y="774"/>
                    <a:pt x="1573" y="777"/>
                    <a:pt x="1575" y="777"/>
                  </a:cubicBezTo>
                  <a:cubicBezTo>
                    <a:pt x="1579" y="777"/>
                    <a:pt x="1583" y="772"/>
                    <a:pt x="1586" y="772"/>
                  </a:cubicBezTo>
                  <a:cubicBezTo>
                    <a:pt x="1588" y="772"/>
                    <a:pt x="1589" y="774"/>
                    <a:pt x="1591" y="779"/>
                  </a:cubicBezTo>
                  <a:lnTo>
                    <a:pt x="1591" y="768"/>
                  </a:lnTo>
                  <a:cubicBezTo>
                    <a:pt x="1591" y="767"/>
                    <a:pt x="1591" y="766"/>
                    <a:pt x="1591" y="766"/>
                  </a:cubicBezTo>
                  <a:cubicBezTo>
                    <a:pt x="1593" y="766"/>
                    <a:pt x="1596" y="774"/>
                    <a:pt x="1596" y="774"/>
                  </a:cubicBezTo>
                  <a:cubicBezTo>
                    <a:pt x="1596" y="768"/>
                    <a:pt x="1591" y="768"/>
                    <a:pt x="1591" y="762"/>
                  </a:cubicBezTo>
                  <a:cubicBezTo>
                    <a:pt x="1594" y="760"/>
                    <a:pt x="1597" y="759"/>
                    <a:pt x="1601" y="759"/>
                  </a:cubicBezTo>
                  <a:cubicBezTo>
                    <a:pt x="1614" y="759"/>
                    <a:pt x="1627" y="775"/>
                    <a:pt x="1636" y="779"/>
                  </a:cubicBezTo>
                  <a:cubicBezTo>
                    <a:pt x="1640" y="779"/>
                    <a:pt x="1637" y="747"/>
                    <a:pt x="1639" y="747"/>
                  </a:cubicBezTo>
                  <a:lnTo>
                    <a:pt x="1639" y="747"/>
                  </a:lnTo>
                  <a:cubicBezTo>
                    <a:pt x="1640" y="747"/>
                    <a:pt x="1640" y="749"/>
                    <a:pt x="1641" y="751"/>
                  </a:cubicBezTo>
                  <a:lnTo>
                    <a:pt x="1647" y="768"/>
                  </a:lnTo>
                  <a:cubicBezTo>
                    <a:pt x="1649" y="759"/>
                    <a:pt x="1652" y="757"/>
                    <a:pt x="1656" y="757"/>
                  </a:cubicBezTo>
                  <a:cubicBezTo>
                    <a:pt x="1658" y="757"/>
                    <a:pt x="1661" y="758"/>
                    <a:pt x="1664" y="758"/>
                  </a:cubicBezTo>
                  <a:cubicBezTo>
                    <a:pt x="1667" y="758"/>
                    <a:pt x="1671" y="757"/>
                    <a:pt x="1675" y="751"/>
                  </a:cubicBezTo>
                  <a:cubicBezTo>
                    <a:pt x="1675" y="751"/>
                    <a:pt x="1675" y="757"/>
                    <a:pt x="1675" y="757"/>
                  </a:cubicBezTo>
                  <a:cubicBezTo>
                    <a:pt x="1675" y="760"/>
                    <a:pt x="1675" y="761"/>
                    <a:pt x="1676" y="761"/>
                  </a:cubicBezTo>
                  <a:cubicBezTo>
                    <a:pt x="1678" y="761"/>
                    <a:pt x="1680" y="754"/>
                    <a:pt x="1680" y="746"/>
                  </a:cubicBezTo>
                  <a:cubicBezTo>
                    <a:pt x="1680" y="746"/>
                    <a:pt x="1680" y="757"/>
                    <a:pt x="1680" y="762"/>
                  </a:cubicBezTo>
                  <a:cubicBezTo>
                    <a:pt x="1681" y="763"/>
                    <a:pt x="1682" y="763"/>
                    <a:pt x="1682" y="763"/>
                  </a:cubicBezTo>
                  <a:cubicBezTo>
                    <a:pt x="1685" y="763"/>
                    <a:pt x="1686" y="754"/>
                    <a:pt x="1689" y="754"/>
                  </a:cubicBezTo>
                  <a:cubicBezTo>
                    <a:pt x="1690" y="754"/>
                    <a:pt x="1690" y="755"/>
                    <a:pt x="1692" y="757"/>
                  </a:cubicBezTo>
                  <a:cubicBezTo>
                    <a:pt x="1692" y="757"/>
                    <a:pt x="1692" y="757"/>
                    <a:pt x="1686" y="762"/>
                  </a:cubicBezTo>
                  <a:cubicBezTo>
                    <a:pt x="1692" y="757"/>
                    <a:pt x="1697" y="762"/>
                    <a:pt x="1692" y="746"/>
                  </a:cubicBezTo>
                  <a:lnTo>
                    <a:pt x="1692" y="746"/>
                  </a:lnTo>
                  <a:cubicBezTo>
                    <a:pt x="1693" y="747"/>
                    <a:pt x="1694" y="747"/>
                    <a:pt x="1695" y="747"/>
                  </a:cubicBezTo>
                  <a:cubicBezTo>
                    <a:pt x="1696" y="747"/>
                    <a:pt x="1697" y="746"/>
                    <a:pt x="1698" y="746"/>
                  </a:cubicBezTo>
                  <a:cubicBezTo>
                    <a:pt x="1699" y="746"/>
                    <a:pt x="1701" y="747"/>
                    <a:pt x="1703" y="751"/>
                  </a:cubicBezTo>
                  <a:cubicBezTo>
                    <a:pt x="1703" y="746"/>
                    <a:pt x="1703" y="744"/>
                    <a:pt x="1704" y="744"/>
                  </a:cubicBezTo>
                  <a:cubicBezTo>
                    <a:pt x="1705" y="744"/>
                    <a:pt x="1706" y="745"/>
                    <a:pt x="1706" y="745"/>
                  </a:cubicBezTo>
                  <a:cubicBezTo>
                    <a:pt x="1708" y="745"/>
                    <a:pt x="1708" y="743"/>
                    <a:pt x="1708" y="734"/>
                  </a:cubicBezTo>
                  <a:cubicBezTo>
                    <a:pt x="1708" y="746"/>
                    <a:pt x="1711" y="750"/>
                    <a:pt x="1714" y="750"/>
                  </a:cubicBezTo>
                  <a:cubicBezTo>
                    <a:pt x="1717" y="750"/>
                    <a:pt x="1720" y="746"/>
                    <a:pt x="1720" y="740"/>
                  </a:cubicBezTo>
                  <a:cubicBezTo>
                    <a:pt x="1720" y="746"/>
                    <a:pt x="1720" y="746"/>
                    <a:pt x="1720" y="757"/>
                  </a:cubicBezTo>
                  <a:cubicBezTo>
                    <a:pt x="1725" y="757"/>
                    <a:pt x="1725" y="751"/>
                    <a:pt x="1725" y="740"/>
                  </a:cubicBezTo>
                  <a:cubicBezTo>
                    <a:pt x="1726" y="745"/>
                    <a:pt x="1727" y="747"/>
                    <a:pt x="1728" y="747"/>
                  </a:cubicBezTo>
                  <a:cubicBezTo>
                    <a:pt x="1730" y="747"/>
                    <a:pt x="1731" y="738"/>
                    <a:pt x="1733" y="738"/>
                  </a:cubicBezTo>
                  <a:cubicBezTo>
                    <a:pt x="1734" y="738"/>
                    <a:pt x="1735" y="741"/>
                    <a:pt x="1736" y="751"/>
                  </a:cubicBezTo>
                  <a:cubicBezTo>
                    <a:pt x="1748" y="740"/>
                    <a:pt x="1753" y="729"/>
                    <a:pt x="1759" y="723"/>
                  </a:cubicBezTo>
                  <a:lnTo>
                    <a:pt x="1759" y="723"/>
                  </a:lnTo>
                  <a:cubicBezTo>
                    <a:pt x="1759" y="746"/>
                    <a:pt x="1753" y="729"/>
                    <a:pt x="1753" y="746"/>
                  </a:cubicBezTo>
                  <a:cubicBezTo>
                    <a:pt x="1758" y="741"/>
                    <a:pt x="1759" y="722"/>
                    <a:pt x="1767" y="722"/>
                  </a:cubicBezTo>
                  <a:cubicBezTo>
                    <a:pt x="1768" y="722"/>
                    <a:pt x="1769" y="723"/>
                    <a:pt x="1770" y="723"/>
                  </a:cubicBezTo>
                  <a:cubicBezTo>
                    <a:pt x="1770" y="729"/>
                    <a:pt x="1770" y="734"/>
                    <a:pt x="1770" y="734"/>
                  </a:cubicBezTo>
                  <a:cubicBezTo>
                    <a:pt x="1775" y="729"/>
                    <a:pt x="1781" y="734"/>
                    <a:pt x="1786" y="725"/>
                  </a:cubicBezTo>
                  <a:lnTo>
                    <a:pt x="1786" y="725"/>
                  </a:lnTo>
                  <a:cubicBezTo>
                    <a:pt x="1786" y="726"/>
                    <a:pt x="1786" y="728"/>
                    <a:pt x="1787" y="729"/>
                  </a:cubicBezTo>
                  <a:cubicBezTo>
                    <a:pt x="1787" y="729"/>
                    <a:pt x="1788" y="730"/>
                    <a:pt x="1789" y="730"/>
                  </a:cubicBezTo>
                  <a:cubicBezTo>
                    <a:pt x="1790" y="730"/>
                    <a:pt x="1790" y="729"/>
                    <a:pt x="1787" y="723"/>
                  </a:cubicBezTo>
                  <a:cubicBezTo>
                    <a:pt x="1787" y="724"/>
                    <a:pt x="1786" y="725"/>
                    <a:pt x="1786" y="725"/>
                  </a:cubicBezTo>
                  <a:lnTo>
                    <a:pt x="1786" y="725"/>
                  </a:lnTo>
                  <a:cubicBezTo>
                    <a:pt x="1782" y="710"/>
                    <a:pt x="1787" y="695"/>
                    <a:pt x="1787" y="690"/>
                  </a:cubicBezTo>
                  <a:cubicBezTo>
                    <a:pt x="1787" y="718"/>
                    <a:pt x="1792" y="695"/>
                    <a:pt x="1798" y="729"/>
                  </a:cubicBezTo>
                  <a:cubicBezTo>
                    <a:pt x="1804" y="723"/>
                    <a:pt x="1798" y="712"/>
                    <a:pt x="1804" y="712"/>
                  </a:cubicBezTo>
                  <a:cubicBezTo>
                    <a:pt x="1804" y="718"/>
                    <a:pt x="1804" y="723"/>
                    <a:pt x="1804" y="729"/>
                  </a:cubicBezTo>
                  <a:cubicBezTo>
                    <a:pt x="1804" y="720"/>
                    <a:pt x="1804" y="711"/>
                    <a:pt x="1807" y="711"/>
                  </a:cubicBezTo>
                  <a:cubicBezTo>
                    <a:pt x="1807" y="711"/>
                    <a:pt x="1808" y="711"/>
                    <a:pt x="1809" y="712"/>
                  </a:cubicBezTo>
                  <a:cubicBezTo>
                    <a:pt x="1809" y="712"/>
                    <a:pt x="1809" y="718"/>
                    <a:pt x="1809" y="718"/>
                  </a:cubicBezTo>
                  <a:cubicBezTo>
                    <a:pt x="1814" y="718"/>
                    <a:pt x="1815" y="700"/>
                    <a:pt x="1819" y="700"/>
                  </a:cubicBezTo>
                  <a:cubicBezTo>
                    <a:pt x="1819" y="700"/>
                    <a:pt x="1820" y="700"/>
                    <a:pt x="1820" y="701"/>
                  </a:cubicBezTo>
                  <a:cubicBezTo>
                    <a:pt x="1826" y="723"/>
                    <a:pt x="1826" y="706"/>
                    <a:pt x="1826" y="723"/>
                  </a:cubicBezTo>
                  <a:lnTo>
                    <a:pt x="1832" y="718"/>
                  </a:lnTo>
                  <a:lnTo>
                    <a:pt x="1832" y="712"/>
                  </a:lnTo>
                  <a:cubicBezTo>
                    <a:pt x="1832" y="712"/>
                    <a:pt x="1832" y="700"/>
                    <a:pt x="1835" y="700"/>
                  </a:cubicBezTo>
                  <a:cubicBezTo>
                    <a:pt x="1836" y="700"/>
                    <a:pt x="1836" y="700"/>
                    <a:pt x="1837" y="701"/>
                  </a:cubicBezTo>
                  <a:cubicBezTo>
                    <a:pt x="1837" y="692"/>
                    <a:pt x="1834" y="683"/>
                    <a:pt x="1835" y="683"/>
                  </a:cubicBezTo>
                  <a:lnTo>
                    <a:pt x="1835" y="683"/>
                  </a:lnTo>
                  <a:cubicBezTo>
                    <a:pt x="1836" y="683"/>
                    <a:pt x="1836" y="683"/>
                    <a:pt x="1837" y="684"/>
                  </a:cubicBezTo>
                  <a:cubicBezTo>
                    <a:pt x="1837" y="684"/>
                    <a:pt x="1843" y="684"/>
                    <a:pt x="1843" y="690"/>
                  </a:cubicBezTo>
                  <a:cubicBezTo>
                    <a:pt x="1843" y="686"/>
                    <a:pt x="1843" y="682"/>
                    <a:pt x="1845" y="682"/>
                  </a:cubicBezTo>
                  <a:cubicBezTo>
                    <a:pt x="1846" y="682"/>
                    <a:pt x="1847" y="682"/>
                    <a:pt x="1848" y="684"/>
                  </a:cubicBezTo>
                  <a:cubicBezTo>
                    <a:pt x="1848" y="690"/>
                    <a:pt x="1848" y="701"/>
                    <a:pt x="1848" y="706"/>
                  </a:cubicBezTo>
                  <a:cubicBezTo>
                    <a:pt x="1848" y="693"/>
                    <a:pt x="1856" y="697"/>
                    <a:pt x="1856" y="691"/>
                  </a:cubicBezTo>
                  <a:lnTo>
                    <a:pt x="1856" y="691"/>
                  </a:lnTo>
                  <a:cubicBezTo>
                    <a:pt x="1857" y="696"/>
                    <a:pt x="1860" y="701"/>
                    <a:pt x="1860" y="701"/>
                  </a:cubicBezTo>
                  <a:cubicBezTo>
                    <a:pt x="1862" y="701"/>
                    <a:pt x="1862" y="698"/>
                    <a:pt x="1861" y="695"/>
                  </a:cubicBezTo>
                  <a:lnTo>
                    <a:pt x="1861" y="695"/>
                  </a:lnTo>
                  <a:cubicBezTo>
                    <a:pt x="1865" y="694"/>
                    <a:pt x="1869" y="688"/>
                    <a:pt x="1873" y="688"/>
                  </a:cubicBezTo>
                  <a:cubicBezTo>
                    <a:pt x="1874" y="688"/>
                    <a:pt x="1875" y="689"/>
                    <a:pt x="1876" y="690"/>
                  </a:cubicBezTo>
                  <a:cubicBezTo>
                    <a:pt x="1882" y="706"/>
                    <a:pt x="1871" y="695"/>
                    <a:pt x="1876" y="706"/>
                  </a:cubicBezTo>
                  <a:cubicBezTo>
                    <a:pt x="1881" y="706"/>
                    <a:pt x="1886" y="689"/>
                    <a:pt x="1891" y="689"/>
                  </a:cubicBezTo>
                  <a:cubicBezTo>
                    <a:pt x="1892" y="689"/>
                    <a:pt x="1893" y="689"/>
                    <a:pt x="1893" y="690"/>
                  </a:cubicBezTo>
                  <a:cubicBezTo>
                    <a:pt x="1892" y="682"/>
                    <a:pt x="1891" y="679"/>
                    <a:pt x="1892" y="679"/>
                  </a:cubicBezTo>
                  <a:lnTo>
                    <a:pt x="1892" y="679"/>
                  </a:lnTo>
                  <a:cubicBezTo>
                    <a:pt x="1893" y="679"/>
                    <a:pt x="1897" y="692"/>
                    <a:pt x="1898" y="692"/>
                  </a:cubicBezTo>
                  <a:cubicBezTo>
                    <a:pt x="1899" y="692"/>
                    <a:pt x="1899" y="691"/>
                    <a:pt x="1899" y="690"/>
                  </a:cubicBezTo>
                  <a:cubicBezTo>
                    <a:pt x="1899" y="690"/>
                    <a:pt x="1899" y="693"/>
                    <a:pt x="1899" y="695"/>
                  </a:cubicBezTo>
                  <a:cubicBezTo>
                    <a:pt x="1900" y="696"/>
                    <a:pt x="1901" y="697"/>
                    <a:pt x="1902" y="697"/>
                  </a:cubicBezTo>
                  <a:cubicBezTo>
                    <a:pt x="1907" y="697"/>
                    <a:pt x="1911" y="689"/>
                    <a:pt x="1916" y="684"/>
                  </a:cubicBezTo>
                  <a:lnTo>
                    <a:pt x="1916" y="690"/>
                  </a:lnTo>
                  <a:cubicBezTo>
                    <a:pt x="1916" y="692"/>
                    <a:pt x="1917" y="692"/>
                    <a:pt x="1919" y="692"/>
                  </a:cubicBezTo>
                  <a:cubicBezTo>
                    <a:pt x="1921" y="692"/>
                    <a:pt x="1924" y="692"/>
                    <a:pt x="1927" y="695"/>
                  </a:cubicBezTo>
                  <a:cubicBezTo>
                    <a:pt x="1927" y="690"/>
                    <a:pt x="1927" y="690"/>
                    <a:pt x="1927" y="678"/>
                  </a:cubicBezTo>
                  <a:cubicBezTo>
                    <a:pt x="1930" y="687"/>
                    <a:pt x="1932" y="690"/>
                    <a:pt x="1933" y="690"/>
                  </a:cubicBezTo>
                  <a:cubicBezTo>
                    <a:pt x="1937" y="690"/>
                    <a:pt x="1939" y="676"/>
                    <a:pt x="1943" y="676"/>
                  </a:cubicBezTo>
                  <a:cubicBezTo>
                    <a:pt x="1945" y="676"/>
                    <a:pt x="1947" y="678"/>
                    <a:pt x="1949" y="684"/>
                  </a:cubicBezTo>
                  <a:cubicBezTo>
                    <a:pt x="1949" y="684"/>
                    <a:pt x="1949" y="690"/>
                    <a:pt x="1949" y="690"/>
                  </a:cubicBezTo>
                  <a:lnTo>
                    <a:pt x="1955" y="684"/>
                  </a:lnTo>
                  <a:cubicBezTo>
                    <a:pt x="1955" y="678"/>
                    <a:pt x="1955" y="673"/>
                    <a:pt x="1955" y="673"/>
                  </a:cubicBezTo>
                  <a:cubicBezTo>
                    <a:pt x="1956" y="676"/>
                    <a:pt x="1957" y="677"/>
                    <a:pt x="1957" y="677"/>
                  </a:cubicBezTo>
                  <a:cubicBezTo>
                    <a:pt x="1959" y="677"/>
                    <a:pt x="1957" y="660"/>
                    <a:pt x="1959" y="660"/>
                  </a:cubicBezTo>
                  <a:cubicBezTo>
                    <a:pt x="1959" y="660"/>
                    <a:pt x="1960" y="660"/>
                    <a:pt x="1960" y="662"/>
                  </a:cubicBezTo>
                  <a:lnTo>
                    <a:pt x="1960" y="667"/>
                  </a:lnTo>
                  <a:cubicBezTo>
                    <a:pt x="1960" y="667"/>
                    <a:pt x="1960" y="656"/>
                    <a:pt x="1966" y="656"/>
                  </a:cubicBezTo>
                  <a:cubicBezTo>
                    <a:pt x="1966" y="673"/>
                    <a:pt x="1966" y="662"/>
                    <a:pt x="1966" y="673"/>
                  </a:cubicBezTo>
                  <a:cubicBezTo>
                    <a:pt x="1966" y="673"/>
                    <a:pt x="1966" y="671"/>
                    <a:pt x="1966" y="668"/>
                  </a:cubicBezTo>
                  <a:lnTo>
                    <a:pt x="1966" y="668"/>
                  </a:lnTo>
                  <a:cubicBezTo>
                    <a:pt x="1972" y="684"/>
                    <a:pt x="1972" y="678"/>
                    <a:pt x="1977" y="684"/>
                  </a:cubicBezTo>
                  <a:cubicBezTo>
                    <a:pt x="1977" y="667"/>
                    <a:pt x="1979" y="666"/>
                    <a:pt x="1980" y="666"/>
                  </a:cubicBezTo>
                  <a:cubicBezTo>
                    <a:pt x="1980" y="666"/>
                    <a:pt x="1981" y="666"/>
                    <a:pt x="1981" y="666"/>
                  </a:cubicBezTo>
                  <a:cubicBezTo>
                    <a:pt x="1982" y="666"/>
                    <a:pt x="1983" y="665"/>
                    <a:pt x="1983" y="656"/>
                  </a:cubicBezTo>
                  <a:cubicBezTo>
                    <a:pt x="1983" y="678"/>
                    <a:pt x="1988" y="667"/>
                    <a:pt x="1988" y="684"/>
                  </a:cubicBezTo>
                  <a:cubicBezTo>
                    <a:pt x="1988" y="684"/>
                    <a:pt x="1994" y="690"/>
                    <a:pt x="1994" y="695"/>
                  </a:cubicBezTo>
                  <a:cubicBezTo>
                    <a:pt x="1994" y="692"/>
                    <a:pt x="1994" y="691"/>
                    <a:pt x="1994" y="691"/>
                  </a:cubicBezTo>
                  <a:cubicBezTo>
                    <a:pt x="1994" y="691"/>
                    <a:pt x="1995" y="692"/>
                    <a:pt x="1995" y="692"/>
                  </a:cubicBezTo>
                  <a:cubicBezTo>
                    <a:pt x="1996" y="692"/>
                    <a:pt x="1998" y="691"/>
                    <a:pt x="2000" y="684"/>
                  </a:cubicBezTo>
                  <a:cubicBezTo>
                    <a:pt x="2000" y="680"/>
                    <a:pt x="2000" y="679"/>
                    <a:pt x="2001" y="679"/>
                  </a:cubicBezTo>
                  <a:cubicBezTo>
                    <a:pt x="2003" y="679"/>
                    <a:pt x="2007" y="686"/>
                    <a:pt x="2009" y="686"/>
                  </a:cubicBezTo>
                  <a:cubicBezTo>
                    <a:pt x="2010" y="686"/>
                    <a:pt x="2011" y="684"/>
                    <a:pt x="2011" y="678"/>
                  </a:cubicBezTo>
                  <a:cubicBezTo>
                    <a:pt x="2016" y="667"/>
                    <a:pt x="2016" y="656"/>
                    <a:pt x="2022" y="645"/>
                  </a:cubicBezTo>
                  <a:cubicBezTo>
                    <a:pt x="2022" y="650"/>
                    <a:pt x="2022" y="662"/>
                    <a:pt x="2022" y="662"/>
                  </a:cubicBezTo>
                  <a:cubicBezTo>
                    <a:pt x="2022" y="664"/>
                    <a:pt x="2023" y="666"/>
                    <a:pt x="2025" y="666"/>
                  </a:cubicBezTo>
                  <a:cubicBezTo>
                    <a:pt x="2026" y="666"/>
                    <a:pt x="2028" y="664"/>
                    <a:pt x="2028" y="662"/>
                  </a:cubicBezTo>
                  <a:cubicBezTo>
                    <a:pt x="2028" y="656"/>
                    <a:pt x="2022" y="645"/>
                    <a:pt x="2022" y="639"/>
                  </a:cubicBezTo>
                  <a:cubicBezTo>
                    <a:pt x="2022" y="634"/>
                    <a:pt x="2022" y="634"/>
                    <a:pt x="2022" y="634"/>
                  </a:cubicBezTo>
                  <a:lnTo>
                    <a:pt x="2016" y="639"/>
                  </a:lnTo>
                  <a:cubicBezTo>
                    <a:pt x="2016" y="634"/>
                    <a:pt x="2016" y="628"/>
                    <a:pt x="2016" y="628"/>
                  </a:cubicBezTo>
                  <a:cubicBezTo>
                    <a:pt x="2015" y="626"/>
                    <a:pt x="2015" y="625"/>
                    <a:pt x="2014" y="625"/>
                  </a:cubicBezTo>
                  <a:cubicBezTo>
                    <a:pt x="2012" y="625"/>
                    <a:pt x="2011" y="634"/>
                    <a:pt x="2011" y="634"/>
                  </a:cubicBezTo>
                  <a:cubicBezTo>
                    <a:pt x="2011" y="634"/>
                    <a:pt x="2011" y="632"/>
                    <a:pt x="2011" y="628"/>
                  </a:cubicBezTo>
                  <a:cubicBezTo>
                    <a:pt x="2005" y="639"/>
                    <a:pt x="2011" y="645"/>
                    <a:pt x="2011" y="662"/>
                  </a:cubicBezTo>
                  <a:lnTo>
                    <a:pt x="2000" y="628"/>
                  </a:lnTo>
                  <a:lnTo>
                    <a:pt x="2000" y="639"/>
                  </a:lnTo>
                  <a:cubicBezTo>
                    <a:pt x="2000" y="643"/>
                    <a:pt x="2000" y="642"/>
                    <a:pt x="2000" y="650"/>
                  </a:cubicBezTo>
                  <a:cubicBezTo>
                    <a:pt x="1998" y="645"/>
                    <a:pt x="1997" y="644"/>
                    <a:pt x="1996" y="644"/>
                  </a:cubicBezTo>
                  <a:cubicBezTo>
                    <a:pt x="1995" y="644"/>
                    <a:pt x="1994" y="644"/>
                    <a:pt x="1993" y="644"/>
                  </a:cubicBezTo>
                  <a:cubicBezTo>
                    <a:pt x="1992" y="644"/>
                    <a:pt x="1991" y="643"/>
                    <a:pt x="1988" y="634"/>
                  </a:cubicBezTo>
                  <a:lnTo>
                    <a:pt x="1988" y="634"/>
                  </a:lnTo>
                  <a:cubicBezTo>
                    <a:pt x="1988" y="645"/>
                    <a:pt x="1994" y="639"/>
                    <a:pt x="1988" y="650"/>
                  </a:cubicBezTo>
                  <a:cubicBezTo>
                    <a:pt x="1988" y="642"/>
                    <a:pt x="1988" y="639"/>
                    <a:pt x="1988" y="639"/>
                  </a:cubicBezTo>
                  <a:cubicBezTo>
                    <a:pt x="1988" y="639"/>
                    <a:pt x="1987" y="647"/>
                    <a:pt x="1985" y="647"/>
                  </a:cubicBezTo>
                  <a:cubicBezTo>
                    <a:pt x="1984" y="647"/>
                    <a:pt x="1984" y="647"/>
                    <a:pt x="1983" y="645"/>
                  </a:cubicBezTo>
                  <a:cubicBezTo>
                    <a:pt x="1983" y="628"/>
                    <a:pt x="1988" y="634"/>
                    <a:pt x="1983" y="628"/>
                  </a:cubicBezTo>
                  <a:cubicBezTo>
                    <a:pt x="1983" y="633"/>
                    <a:pt x="1982" y="634"/>
                    <a:pt x="1982" y="634"/>
                  </a:cubicBezTo>
                  <a:cubicBezTo>
                    <a:pt x="1980" y="634"/>
                    <a:pt x="1977" y="627"/>
                    <a:pt x="1974" y="627"/>
                  </a:cubicBezTo>
                  <a:cubicBezTo>
                    <a:pt x="1973" y="627"/>
                    <a:pt x="1972" y="627"/>
                    <a:pt x="1972" y="628"/>
                  </a:cubicBezTo>
                  <a:cubicBezTo>
                    <a:pt x="1972" y="630"/>
                    <a:pt x="1972" y="632"/>
                    <a:pt x="1972" y="634"/>
                  </a:cubicBezTo>
                  <a:cubicBezTo>
                    <a:pt x="1972" y="636"/>
                    <a:pt x="1972" y="636"/>
                    <a:pt x="1971" y="636"/>
                  </a:cubicBezTo>
                  <a:cubicBezTo>
                    <a:pt x="1970" y="636"/>
                    <a:pt x="1969" y="636"/>
                    <a:pt x="1966" y="639"/>
                  </a:cubicBezTo>
                  <a:cubicBezTo>
                    <a:pt x="1966" y="634"/>
                    <a:pt x="1960" y="634"/>
                    <a:pt x="1955" y="628"/>
                  </a:cubicBezTo>
                  <a:lnTo>
                    <a:pt x="1955" y="622"/>
                  </a:lnTo>
                  <a:cubicBezTo>
                    <a:pt x="1955" y="639"/>
                    <a:pt x="1949" y="639"/>
                    <a:pt x="1949" y="639"/>
                  </a:cubicBezTo>
                  <a:cubicBezTo>
                    <a:pt x="1949" y="634"/>
                    <a:pt x="1949" y="628"/>
                    <a:pt x="1949" y="622"/>
                  </a:cubicBezTo>
                  <a:lnTo>
                    <a:pt x="1944" y="622"/>
                  </a:lnTo>
                  <a:cubicBezTo>
                    <a:pt x="1939" y="622"/>
                    <a:pt x="1938" y="632"/>
                    <a:pt x="1936" y="632"/>
                  </a:cubicBezTo>
                  <a:cubicBezTo>
                    <a:pt x="1935" y="632"/>
                    <a:pt x="1934" y="631"/>
                    <a:pt x="1932" y="628"/>
                  </a:cubicBezTo>
                  <a:lnTo>
                    <a:pt x="1932" y="628"/>
                  </a:lnTo>
                  <a:cubicBezTo>
                    <a:pt x="1932" y="634"/>
                    <a:pt x="1935" y="643"/>
                    <a:pt x="1938" y="650"/>
                  </a:cubicBezTo>
                  <a:lnTo>
                    <a:pt x="1938" y="650"/>
                  </a:lnTo>
                  <a:cubicBezTo>
                    <a:pt x="1938" y="650"/>
                    <a:pt x="1938" y="650"/>
                    <a:pt x="1938" y="650"/>
                  </a:cubicBezTo>
                  <a:lnTo>
                    <a:pt x="1938" y="650"/>
                  </a:lnTo>
                  <a:cubicBezTo>
                    <a:pt x="1938" y="650"/>
                    <a:pt x="1938" y="651"/>
                    <a:pt x="1938" y="652"/>
                  </a:cubicBezTo>
                  <a:lnTo>
                    <a:pt x="1938" y="652"/>
                  </a:lnTo>
                  <a:cubicBezTo>
                    <a:pt x="1938" y="651"/>
                    <a:pt x="1938" y="651"/>
                    <a:pt x="1938" y="650"/>
                  </a:cubicBezTo>
                  <a:lnTo>
                    <a:pt x="1938" y="650"/>
                  </a:lnTo>
                  <a:cubicBezTo>
                    <a:pt x="1936" y="651"/>
                    <a:pt x="1936" y="651"/>
                    <a:pt x="1936" y="653"/>
                  </a:cubicBezTo>
                  <a:lnTo>
                    <a:pt x="1936" y="653"/>
                  </a:lnTo>
                  <a:cubicBezTo>
                    <a:pt x="1935" y="652"/>
                    <a:pt x="1934" y="652"/>
                    <a:pt x="1932" y="650"/>
                  </a:cubicBezTo>
                  <a:cubicBezTo>
                    <a:pt x="1932" y="639"/>
                    <a:pt x="1932" y="645"/>
                    <a:pt x="1932" y="634"/>
                  </a:cubicBezTo>
                  <a:cubicBezTo>
                    <a:pt x="1932" y="634"/>
                    <a:pt x="1927" y="628"/>
                    <a:pt x="1927" y="622"/>
                  </a:cubicBezTo>
                  <a:cubicBezTo>
                    <a:pt x="1927" y="628"/>
                    <a:pt x="1927" y="634"/>
                    <a:pt x="1927" y="639"/>
                  </a:cubicBezTo>
                  <a:cubicBezTo>
                    <a:pt x="1921" y="639"/>
                    <a:pt x="1921" y="628"/>
                    <a:pt x="1921" y="622"/>
                  </a:cubicBezTo>
                  <a:cubicBezTo>
                    <a:pt x="1921" y="628"/>
                    <a:pt x="1916" y="622"/>
                    <a:pt x="1921" y="634"/>
                  </a:cubicBezTo>
                  <a:cubicBezTo>
                    <a:pt x="1921" y="634"/>
                    <a:pt x="1916" y="628"/>
                    <a:pt x="1916" y="628"/>
                  </a:cubicBezTo>
                  <a:cubicBezTo>
                    <a:pt x="1916" y="634"/>
                    <a:pt x="1910" y="628"/>
                    <a:pt x="1910" y="645"/>
                  </a:cubicBezTo>
                  <a:lnTo>
                    <a:pt x="1916" y="645"/>
                  </a:lnTo>
                  <a:cubicBezTo>
                    <a:pt x="1914" y="648"/>
                    <a:pt x="1912" y="649"/>
                    <a:pt x="1910" y="649"/>
                  </a:cubicBezTo>
                  <a:cubicBezTo>
                    <a:pt x="1906" y="649"/>
                    <a:pt x="1900" y="644"/>
                    <a:pt x="1896" y="644"/>
                  </a:cubicBezTo>
                  <a:cubicBezTo>
                    <a:pt x="1895" y="644"/>
                    <a:pt x="1894" y="644"/>
                    <a:pt x="1893" y="645"/>
                  </a:cubicBezTo>
                  <a:lnTo>
                    <a:pt x="1893" y="639"/>
                  </a:lnTo>
                  <a:cubicBezTo>
                    <a:pt x="1893" y="645"/>
                    <a:pt x="1888" y="645"/>
                    <a:pt x="1888" y="656"/>
                  </a:cubicBezTo>
                  <a:cubicBezTo>
                    <a:pt x="1888" y="656"/>
                    <a:pt x="1882" y="645"/>
                    <a:pt x="1882" y="639"/>
                  </a:cubicBezTo>
                  <a:cubicBezTo>
                    <a:pt x="1882" y="643"/>
                    <a:pt x="1882" y="647"/>
                    <a:pt x="1880" y="647"/>
                  </a:cubicBezTo>
                  <a:cubicBezTo>
                    <a:pt x="1879" y="647"/>
                    <a:pt x="1878" y="646"/>
                    <a:pt x="1876" y="645"/>
                  </a:cubicBezTo>
                  <a:cubicBezTo>
                    <a:pt x="1876" y="642"/>
                    <a:pt x="1876" y="641"/>
                    <a:pt x="1876" y="639"/>
                  </a:cubicBezTo>
                  <a:cubicBezTo>
                    <a:pt x="1876" y="636"/>
                    <a:pt x="1875" y="633"/>
                    <a:pt x="1873" y="633"/>
                  </a:cubicBezTo>
                  <a:cubicBezTo>
                    <a:pt x="1872" y="633"/>
                    <a:pt x="1871" y="634"/>
                    <a:pt x="1871" y="639"/>
                  </a:cubicBezTo>
                  <a:cubicBezTo>
                    <a:pt x="1871" y="637"/>
                    <a:pt x="1871" y="636"/>
                    <a:pt x="1870" y="634"/>
                  </a:cubicBezTo>
                  <a:lnTo>
                    <a:pt x="1870" y="634"/>
                  </a:lnTo>
                  <a:cubicBezTo>
                    <a:pt x="1865" y="639"/>
                    <a:pt x="1865" y="639"/>
                    <a:pt x="1865" y="639"/>
                  </a:cubicBezTo>
                  <a:lnTo>
                    <a:pt x="1860" y="622"/>
                  </a:lnTo>
                  <a:cubicBezTo>
                    <a:pt x="1859" y="620"/>
                    <a:pt x="1858" y="619"/>
                    <a:pt x="1857" y="619"/>
                  </a:cubicBezTo>
                  <a:cubicBezTo>
                    <a:pt x="1855" y="619"/>
                    <a:pt x="1853" y="634"/>
                    <a:pt x="1850" y="634"/>
                  </a:cubicBezTo>
                  <a:cubicBezTo>
                    <a:pt x="1848" y="634"/>
                    <a:pt x="1846" y="631"/>
                    <a:pt x="1843" y="622"/>
                  </a:cubicBezTo>
                  <a:lnTo>
                    <a:pt x="1843" y="622"/>
                  </a:lnTo>
                  <a:cubicBezTo>
                    <a:pt x="1843" y="634"/>
                    <a:pt x="1848" y="634"/>
                    <a:pt x="1848" y="645"/>
                  </a:cubicBezTo>
                  <a:cubicBezTo>
                    <a:pt x="1848" y="645"/>
                    <a:pt x="1837" y="622"/>
                    <a:pt x="1837" y="622"/>
                  </a:cubicBezTo>
                  <a:cubicBezTo>
                    <a:pt x="1836" y="621"/>
                    <a:pt x="1836" y="620"/>
                    <a:pt x="1835" y="620"/>
                  </a:cubicBezTo>
                  <a:lnTo>
                    <a:pt x="1835" y="620"/>
                  </a:lnTo>
                  <a:cubicBezTo>
                    <a:pt x="1833" y="620"/>
                    <a:pt x="1836" y="640"/>
                    <a:pt x="1833" y="640"/>
                  </a:cubicBezTo>
                  <a:cubicBezTo>
                    <a:pt x="1832" y="640"/>
                    <a:pt x="1832" y="640"/>
                    <a:pt x="1832" y="639"/>
                  </a:cubicBezTo>
                  <a:lnTo>
                    <a:pt x="1832" y="639"/>
                  </a:lnTo>
                  <a:cubicBezTo>
                    <a:pt x="1832" y="645"/>
                    <a:pt x="1837" y="656"/>
                    <a:pt x="1832" y="662"/>
                  </a:cubicBezTo>
                  <a:cubicBezTo>
                    <a:pt x="1832" y="662"/>
                    <a:pt x="1826" y="639"/>
                    <a:pt x="1826" y="639"/>
                  </a:cubicBezTo>
                  <a:cubicBezTo>
                    <a:pt x="1826" y="637"/>
                    <a:pt x="1827" y="637"/>
                    <a:pt x="1828" y="637"/>
                  </a:cubicBezTo>
                  <a:cubicBezTo>
                    <a:pt x="1829" y="637"/>
                    <a:pt x="1832" y="639"/>
                    <a:pt x="1832" y="639"/>
                  </a:cubicBezTo>
                  <a:cubicBezTo>
                    <a:pt x="1832" y="639"/>
                    <a:pt x="1832" y="634"/>
                    <a:pt x="1832" y="634"/>
                  </a:cubicBezTo>
                  <a:cubicBezTo>
                    <a:pt x="1826" y="628"/>
                    <a:pt x="1820" y="628"/>
                    <a:pt x="1820" y="622"/>
                  </a:cubicBezTo>
                  <a:lnTo>
                    <a:pt x="1820" y="622"/>
                  </a:lnTo>
                  <a:cubicBezTo>
                    <a:pt x="1820" y="626"/>
                    <a:pt x="1820" y="629"/>
                    <a:pt x="1821" y="631"/>
                  </a:cubicBezTo>
                  <a:lnTo>
                    <a:pt x="1821" y="631"/>
                  </a:lnTo>
                  <a:cubicBezTo>
                    <a:pt x="1821" y="631"/>
                    <a:pt x="1821" y="631"/>
                    <a:pt x="1820" y="631"/>
                  </a:cubicBezTo>
                  <a:cubicBezTo>
                    <a:pt x="1819" y="631"/>
                    <a:pt x="1818" y="631"/>
                    <a:pt x="1815" y="628"/>
                  </a:cubicBezTo>
                  <a:cubicBezTo>
                    <a:pt x="1815" y="634"/>
                    <a:pt x="1815" y="639"/>
                    <a:pt x="1815" y="639"/>
                  </a:cubicBezTo>
                  <a:cubicBezTo>
                    <a:pt x="1814" y="638"/>
                    <a:pt x="1813" y="638"/>
                    <a:pt x="1813" y="638"/>
                  </a:cubicBezTo>
                  <a:lnTo>
                    <a:pt x="1813" y="638"/>
                  </a:lnTo>
                  <a:cubicBezTo>
                    <a:pt x="1811" y="638"/>
                    <a:pt x="1814" y="650"/>
                    <a:pt x="1809" y="650"/>
                  </a:cubicBezTo>
                  <a:cubicBezTo>
                    <a:pt x="1809" y="646"/>
                    <a:pt x="1809" y="638"/>
                    <a:pt x="1806" y="638"/>
                  </a:cubicBezTo>
                  <a:cubicBezTo>
                    <a:pt x="1806" y="638"/>
                    <a:pt x="1805" y="638"/>
                    <a:pt x="1804" y="639"/>
                  </a:cubicBezTo>
                  <a:cubicBezTo>
                    <a:pt x="1804" y="634"/>
                    <a:pt x="1804" y="628"/>
                    <a:pt x="1804" y="622"/>
                  </a:cubicBezTo>
                  <a:cubicBezTo>
                    <a:pt x="1804" y="625"/>
                    <a:pt x="1803" y="626"/>
                    <a:pt x="1803" y="626"/>
                  </a:cubicBezTo>
                  <a:cubicBezTo>
                    <a:pt x="1801" y="626"/>
                    <a:pt x="1797" y="615"/>
                    <a:pt x="1792" y="611"/>
                  </a:cubicBezTo>
                  <a:lnTo>
                    <a:pt x="1792" y="622"/>
                  </a:lnTo>
                  <a:cubicBezTo>
                    <a:pt x="1792" y="628"/>
                    <a:pt x="1792" y="637"/>
                    <a:pt x="1792" y="645"/>
                  </a:cubicBezTo>
                  <a:cubicBezTo>
                    <a:pt x="1792" y="644"/>
                    <a:pt x="1792" y="643"/>
                    <a:pt x="1792" y="643"/>
                  </a:cubicBezTo>
                  <a:cubicBezTo>
                    <a:pt x="1791" y="643"/>
                    <a:pt x="1790" y="644"/>
                    <a:pt x="1789" y="644"/>
                  </a:cubicBezTo>
                  <a:cubicBezTo>
                    <a:pt x="1788" y="644"/>
                    <a:pt x="1787" y="643"/>
                    <a:pt x="1787" y="639"/>
                  </a:cubicBezTo>
                  <a:cubicBezTo>
                    <a:pt x="1792" y="639"/>
                    <a:pt x="1787" y="622"/>
                    <a:pt x="1787" y="617"/>
                  </a:cubicBezTo>
                  <a:cubicBezTo>
                    <a:pt x="1786" y="615"/>
                    <a:pt x="1785" y="614"/>
                    <a:pt x="1785" y="614"/>
                  </a:cubicBezTo>
                  <a:lnTo>
                    <a:pt x="1785" y="614"/>
                  </a:lnTo>
                  <a:cubicBezTo>
                    <a:pt x="1783" y="614"/>
                    <a:pt x="1786" y="634"/>
                    <a:pt x="1781" y="634"/>
                  </a:cubicBezTo>
                  <a:cubicBezTo>
                    <a:pt x="1781" y="630"/>
                    <a:pt x="1781" y="627"/>
                    <a:pt x="1780" y="624"/>
                  </a:cubicBezTo>
                  <a:lnTo>
                    <a:pt x="1780" y="624"/>
                  </a:lnTo>
                  <a:cubicBezTo>
                    <a:pt x="1780" y="630"/>
                    <a:pt x="1779" y="636"/>
                    <a:pt x="1776" y="639"/>
                  </a:cubicBezTo>
                  <a:cubicBezTo>
                    <a:pt x="1776" y="641"/>
                    <a:pt x="1776" y="645"/>
                    <a:pt x="1776" y="645"/>
                  </a:cubicBezTo>
                  <a:cubicBezTo>
                    <a:pt x="1776" y="656"/>
                    <a:pt x="1776" y="656"/>
                    <a:pt x="1776" y="656"/>
                  </a:cubicBezTo>
                  <a:cubicBezTo>
                    <a:pt x="1774" y="654"/>
                    <a:pt x="1773" y="653"/>
                    <a:pt x="1773" y="652"/>
                  </a:cubicBezTo>
                  <a:lnTo>
                    <a:pt x="1773" y="652"/>
                  </a:lnTo>
                  <a:cubicBezTo>
                    <a:pt x="1774" y="653"/>
                    <a:pt x="1774" y="653"/>
                    <a:pt x="1775" y="653"/>
                  </a:cubicBezTo>
                  <a:cubicBezTo>
                    <a:pt x="1775" y="653"/>
                    <a:pt x="1776" y="652"/>
                    <a:pt x="1776" y="650"/>
                  </a:cubicBezTo>
                  <a:lnTo>
                    <a:pt x="1776" y="650"/>
                  </a:lnTo>
                  <a:cubicBezTo>
                    <a:pt x="1776" y="650"/>
                    <a:pt x="1773" y="650"/>
                    <a:pt x="1773" y="652"/>
                  </a:cubicBezTo>
                  <a:lnTo>
                    <a:pt x="1773" y="652"/>
                  </a:lnTo>
                  <a:cubicBezTo>
                    <a:pt x="1771" y="649"/>
                    <a:pt x="1767" y="642"/>
                    <a:pt x="1765" y="642"/>
                  </a:cubicBezTo>
                  <a:cubicBezTo>
                    <a:pt x="1765" y="642"/>
                    <a:pt x="1764" y="643"/>
                    <a:pt x="1764" y="645"/>
                  </a:cubicBezTo>
                  <a:cubicBezTo>
                    <a:pt x="1759" y="639"/>
                    <a:pt x="1759" y="628"/>
                    <a:pt x="1759" y="628"/>
                  </a:cubicBezTo>
                  <a:cubicBezTo>
                    <a:pt x="1759" y="630"/>
                    <a:pt x="1759" y="631"/>
                    <a:pt x="1758" y="631"/>
                  </a:cubicBezTo>
                  <a:cubicBezTo>
                    <a:pt x="1757" y="631"/>
                    <a:pt x="1754" y="622"/>
                    <a:pt x="1753" y="622"/>
                  </a:cubicBezTo>
                  <a:cubicBezTo>
                    <a:pt x="1753" y="622"/>
                    <a:pt x="1753" y="622"/>
                    <a:pt x="1753" y="622"/>
                  </a:cubicBezTo>
                  <a:cubicBezTo>
                    <a:pt x="1753" y="634"/>
                    <a:pt x="1753" y="634"/>
                    <a:pt x="1753" y="645"/>
                  </a:cubicBezTo>
                  <a:lnTo>
                    <a:pt x="1759" y="634"/>
                  </a:lnTo>
                  <a:lnTo>
                    <a:pt x="1753" y="650"/>
                  </a:lnTo>
                  <a:cubicBezTo>
                    <a:pt x="1759" y="650"/>
                    <a:pt x="1759" y="645"/>
                    <a:pt x="1759" y="645"/>
                  </a:cubicBezTo>
                  <a:cubicBezTo>
                    <a:pt x="1759" y="653"/>
                    <a:pt x="1759" y="652"/>
                    <a:pt x="1761" y="656"/>
                  </a:cubicBezTo>
                  <a:lnTo>
                    <a:pt x="1761" y="656"/>
                  </a:lnTo>
                  <a:cubicBezTo>
                    <a:pt x="1761" y="656"/>
                    <a:pt x="1761" y="656"/>
                    <a:pt x="1761" y="656"/>
                  </a:cubicBezTo>
                  <a:cubicBezTo>
                    <a:pt x="1759" y="656"/>
                    <a:pt x="1758" y="664"/>
                    <a:pt x="1756" y="664"/>
                  </a:cubicBezTo>
                  <a:cubicBezTo>
                    <a:pt x="1755" y="664"/>
                    <a:pt x="1754" y="664"/>
                    <a:pt x="1753" y="662"/>
                  </a:cubicBezTo>
                  <a:lnTo>
                    <a:pt x="1748" y="634"/>
                  </a:lnTo>
                  <a:cubicBezTo>
                    <a:pt x="1747" y="632"/>
                    <a:pt x="1746" y="631"/>
                    <a:pt x="1745" y="631"/>
                  </a:cubicBezTo>
                  <a:cubicBezTo>
                    <a:pt x="1742" y="631"/>
                    <a:pt x="1741" y="646"/>
                    <a:pt x="1738" y="646"/>
                  </a:cubicBezTo>
                  <a:cubicBezTo>
                    <a:pt x="1737" y="646"/>
                    <a:pt x="1737" y="645"/>
                    <a:pt x="1736" y="645"/>
                  </a:cubicBezTo>
                  <a:lnTo>
                    <a:pt x="1736" y="650"/>
                  </a:lnTo>
                  <a:cubicBezTo>
                    <a:pt x="1736" y="655"/>
                    <a:pt x="1736" y="656"/>
                    <a:pt x="1736" y="656"/>
                  </a:cubicBezTo>
                  <a:cubicBezTo>
                    <a:pt x="1736" y="656"/>
                    <a:pt x="1735" y="654"/>
                    <a:pt x="1734" y="654"/>
                  </a:cubicBezTo>
                  <a:cubicBezTo>
                    <a:pt x="1733" y="654"/>
                    <a:pt x="1732" y="655"/>
                    <a:pt x="1731" y="656"/>
                  </a:cubicBezTo>
                  <a:cubicBezTo>
                    <a:pt x="1731" y="645"/>
                    <a:pt x="1731" y="645"/>
                    <a:pt x="1731" y="639"/>
                  </a:cubicBezTo>
                  <a:cubicBezTo>
                    <a:pt x="1731" y="645"/>
                    <a:pt x="1725" y="639"/>
                    <a:pt x="1725" y="656"/>
                  </a:cubicBezTo>
                  <a:lnTo>
                    <a:pt x="1720" y="645"/>
                  </a:lnTo>
                  <a:cubicBezTo>
                    <a:pt x="1719" y="644"/>
                    <a:pt x="1719" y="644"/>
                    <a:pt x="1719" y="644"/>
                  </a:cubicBezTo>
                  <a:cubicBezTo>
                    <a:pt x="1715" y="644"/>
                    <a:pt x="1719" y="668"/>
                    <a:pt x="1715" y="668"/>
                  </a:cubicBezTo>
                  <a:cubicBezTo>
                    <a:pt x="1715" y="668"/>
                    <a:pt x="1714" y="668"/>
                    <a:pt x="1714" y="667"/>
                  </a:cubicBezTo>
                  <a:cubicBezTo>
                    <a:pt x="1714" y="660"/>
                    <a:pt x="1714" y="655"/>
                    <a:pt x="1714" y="650"/>
                  </a:cubicBezTo>
                  <a:cubicBezTo>
                    <a:pt x="1713" y="650"/>
                    <a:pt x="1713" y="649"/>
                    <a:pt x="1712" y="649"/>
                  </a:cubicBezTo>
                  <a:cubicBezTo>
                    <a:pt x="1709" y="649"/>
                    <a:pt x="1709" y="657"/>
                    <a:pt x="1708" y="657"/>
                  </a:cubicBezTo>
                  <a:cubicBezTo>
                    <a:pt x="1708" y="657"/>
                    <a:pt x="1708" y="657"/>
                    <a:pt x="1708" y="656"/>
                  </a:cubicBezTo>
                  <a:cubicBezTo>
                    <a:pt x="1708" y="656"/>
                    <a:pt x="1708" y="667"/>
                    <a:pt x="1703" y="667"/>
                  </a:cubicBezTo>
                  <a:lnTo>
                    <a:pt x="1703" y="667"/>
                  </a:lnTo>
                  <a:cubicBezTo>
                    <a:pt x="1703" y="665"/>
                    <a:pt x="1703" y="664"/>
                    <a:pt x="1703" y="662"/>
                  </a:cubicBezTo>
                  <a:cubicBezTo>
                    <a:pt x="1703" y="662"/>
                    <a:pt x="1703" y="667"/>
                    <a:pt x="1703" y="667"/>
                  </a:cubicBezTo>
                  <a:cubicBezTo>
                    <a:pt x="1703" y="667"/>
                    <a:pt x="1703" y="667"/>
                    <a:pt x="1703" y="667"/>
                  </a:cubicBezTo>
                  <a:lnTo>
                    <a:pt x="1703" y="667"/>
                  </a:lnTo>
                  <a:cubicBezTo>
                    <a:pt x="1704" y="668"/>
                    <a:pt x="1704" y="669"/>
                    <a:pt x="1705" y="671"/>
                  </a:cubicBezTo>
                  <a:lnTo>
                    <a:pt x="1705" y="671"/>
                  </a:lnTo>
                  <a:cubicBezTo>
                    <a:pt x="1703" y="667"/>
                    <a:pt x="1700" y="666"/>
                    <a:pt x="1699" y="666"/>
                  </a:cubicBezTo>
                  <a:cubicBezTo>
                    <a:pt x="1696" y="666"/>
                    <a:pt x="1694" y="668"/>
                    <a:pt x="1692" y="668"/>
                  </a:cubicBezTo>
                  <a:cubicBezTo>
                    <a:pt x="1690" y="668"/>
                    <a:pt x="1688" y="666"/>
                    <a:pt x="1686" y="656"/>
                  </a:cubicBezTo>
                  <a:cubicBezTo>
                    <a:pt x="1680" y="662"/>
                    <a:pt x="1680" y="667"/>
                    <a:pt x="1675" y="667"/>
                  </a:cubicBezTo>
                  <a:cubicBezTo>
                    <a:pt x="1675" y="662"/>
                    <a:pt x="1675" y="662"/>
                    <a:pt x="1675" y="662"/>
                  </a:cubicBezTo>
                  <a:cubicBezTo>
                    <a:pt x="1674" y="661"/>
                    <a:pt x="1674" y="661"/>
                    <a:pt x="1674" y="661"/>
                  </a:cubicBezTo>
                  <a:cubicBezTo>
                    <a:pt x="1671" y="661"/>
                    <a:pt x="1673" y="681"/>
                    <a:pt x="1671" y="681"/>
                  </a:cubicBezTo>
                  <a:cubicBezTo>
                    <a:pt x="1671" y="681"/>
                    <a:pt x="1670" y="680"/>
                    <a:pt x="1669" y="678"/>
                  </a:cubicBezTo>
                  <a:cubicBezTo>
                    <a:pt x="1664" y="667"/>
                    <a:pt x="1669" y="673"/>
                    <a:pt x="1669" y="667"/>
                  </a:cubicBezTo>
                  <a:cubicBezTo>
                    <a:pt x="1667" y="658"/>
                    <a:pt x="1666" y="656"/>
                    <a:pt x="1665" y="656"/>
                  </a:cubicBezTo>
                  <a:cubicBezTo>
                    <a:pt x="1664" y="656"/>
                    <a:pt x="1663" y="661"/>
                    <a:pt x="1661" y="661"/>
                  </a:cubicBezTo>
                  <a:cubicBezTo>
                    <a:pt x="1660" y="661"/>
                    <a:pt x="1659" y="660"/>
                    <a:pt x="1658" y="656"/>
                  </a:cubicBezTo>
                  <a:lnTo>
                    <a:pt x="1658" y="650"/>
                  </a:lnTo>
                  <a:cubicBezTo>
                    <a:pt x="1657" y="650"/>
                    <a:pt x="1657" y="650"/>
                    <a:pt x="1656" y="650"/>
                  </a:cubicBezTo>
                  <a:cubicBezTo>
                    <a:pt x="1653" y="650"/>
                    <a:pt x="1652" y="663"/>
                    <a:pt x="1649" y="663"/>
                  </a:cubicBezTo>
                  <a:cubicBezTo>
                    <a:pt x="1648" y="663"/>
                    <a:pt x="1647" y="662"/>
                    <a:pt x="1647" y="662"/>
                  </a:cubicBezTo>
                  <a:cubicBezTo>
                    <a:pt x="1647" y="673"/>
                    <a:pt x="1641" y="678"/>
                    <a:pt x="1641" y="684"/>
                  </a:cubicBezTo>
                  <a:cubicBezTo>
                    <a:pt x="1641" y="673"/>
                    <a:pt x="1641" y="678"/>
                    <a:pt x="1641" y="667"/>
                  </a:cubicBezTo>
                  <a:cubicBezTo>
                    <a:pt x="1636" y="667"/>
                    <a:pt x="1641" y="684"/>
                    <a:pt x="1641" y="690"/>
                  </a:cubicBezTo>
                  <a:cubicBezTo>
                    <a:pt x="1636" y="684"/>
                    <a:pt x="1636" y="678"/>
                    <a:pt x="1630" y="667"/>
                  </a:cubicBezTo>
                  <a:lnTo>
                    <a:pt x="1636" y="667"/>
                  </a:lnTo>
                  <a:cubicBezTo>
                    <a:pt x="1634" y="661"/>
                    <a:pt x="1632" y="660"/>
                    <a:pt x="1632" y="660"/>
                  </a:cubicBezTo>
                  <a:cubicBezTo>
                    <a:pt x="1630" y="660"/>
                    <a:pt x="1630" y="663"/>
                    <a:pt x="1630" y="663"/>
                  </a:cubicBezTo>
                  <a:cubicBezTo>
                    <a:pt x="1630" y="663"/>
                    <a:pt x="1630" y="663"/>
                    <a:pt x="1630" y="662"/>
                  </a:cubicBezTo>
                  <a:lnTo>
                    <a:pt x="1630" y="656"/>
                  </a:lnTo>
                  <a:cubicBezTo>
                    <a:pt x="1624" y="662"/>
                    <a:pt x="1624" y="678"/>
                    <a:pt x="1619" y="678"/>
                  </a:cubicBezTo>
                  <a:lnTo>
                    <a:pt x="1619" y="684"/>
                  </a:lnTo>
                  <a:cubicBezTo>
                    <a:pt x="1619" y="688"/>
                    <a:pt x="1619" y="690"/>
                    <a:pt x="1619" y="690"/>
                  </a:cubicBezTo>
                  <a:cubicBezTo>
                    <a:pt x="1619" y="690"/>
                    <a:pt x="1618" y="681"/>
                    <a:pt x="1616" y="681"/>
                  </a:cubicBezTo>
                  <a:cubicBezTo>
                    <a:pt x="1615" y="681"/>
                    <a:pt x="1614" y="682"/>
                    <a:pt x="1613" y="684"/>
                  </a:cubicBezTo>
                  <a:lnTo>
                    <a:pt x="1613" y="667"/>
                  </a:lnTo>
                  <a:cubicBezTo>
                    <a:pt x="1613" y="673"/>
                    <a:pt x="1608" y="684"/>
                    <a:pt x="1602" y="690"/>
                  </a:cubicBezTo>
                  <a:cubicBezTo>
                    <a:pt x="1602" y="688"/>
                    <a:pt x="1602" y="685"/>
                    <a:pt x="1603" y="683"/>
                  </a:cubicBezTo>
                  <a:lnTo>
                    <a:pt x="1603" y="683"/>
                  </a:lnTo>
                  <a:cubicBezTo>
                    <a:pt x="1601" y="688"/>
                    <a:pt x="1600" y="690"/>
                    <a:pt x="1596" y="690"/>
                  </a:cubicBezTo>
                  <a:cubicBezTo>
                    <a:pt x="1596" y="656"/>
                    <a:pt x="1585" y="684"/>
                    <a:pt x="1580" y="656"/>
                  </a:cubicBezTo>
                  <a:cubicBezTo>
                    <a:pt x="1578" y="661"/>
                    <a:pt x="1576" y="662"/>
                    <a:pt x="1574" y="662"/>
                  </a:cubicBezTo>
                  <a:cubicBezTo>
                    <a:pt x="1569" y="662"/>
                    <a:pt x="1563" y="655"/>
                    <a:pt x="1559" y="655"/>
                  </a:cubicBezTo>
                  <a:cubicBezTo>
                    <a:pt x="1559" y="655"/>
                    <a:pt x="1558" y="655"/>
                    <a:pt x="1557" y="656"/>
                  </a:cubicBezTo>
                  <a:cubicBezTo>
                    <a:pt x="1560" y="670"/>
                    <a:pt x="1560" y="670"/>
                    <a:pt x="1559" y="670"/>
                  </a:cubicBezTo>
                  <a:cubicBezTo>
                    <a:pt x="1559" y="670"/>
                    <a:pt x="1557" y="670"/>
                    <a:pt x="1557" y="684"/>
                  </a:cubicBezTo>
                  <a:lnTo>
                    <a:pt x="1552" y="667"/>
                  </a:lnTo>
                  <a:cubicBezTo>
                    <a:pt x="1546" y="662"/>
                    <a:pt x="1552" y="662"/>
                    <a:pt x="1546" y="656"/>
                  </a:cubicBezTo>
                  <a:cubicBezTo>
                    <a:pt x="1546" y="656"/>
                    <a:pt x="1546" y="645"/>
                    <a:pt x="1541" y="639"/>
                  </a:cubicBezTo>
                  <a:lnTo>
                    <a:pt x="1541" y="639"/>
                  </a:lnTo>
                  <a:cubicBezTo>
                    <a:pt x="1546" y="645"/>
                    <a:pt x="1540" y="650"/>
                    <a:pt x="1540" y="650"/>
                  </a:cubicBezTo>
                  <a:lnTo>
                    <a:pt x="1546" y="662"/>
                  </a:lnTo>
                  <a:cubicBezTo>
                    <a:pt x="1545" y="665"/>
                    <a:pt x="1544" y="666"/>
                    <a:pt x="1543" y="666"/>
                  </a:cubicBezTo>
                  <a:cubicBezTo>
                    <a:pt x="1540" y="666"/>
                    <a:pt x="1537" y="652"/>
                    <a:pt x="1535" y="652"/>
                  </a:cubicBezTo>
                  <a:cubicBezTo>
                    <a:pt x="1535" y="652"/>
                    <a:pt x="1535" y="653"/>
                    <a:pt x="1535" y="656"/>
                  </a:cubicBezTo>
                  <a:lnTo>
                    <a:pt x="1535" y="645"/>
                  </a:lnTo>
                  <a:cubicBezTo>
                    <a:pt x="1529" y="650"/>
                    <a:pt x="1524" y="645"/>
                    <a:pt x="1524" y="667"/>
                  </a:cubicBezTo>
                  <a:cubicBezTo>
                    <a:pt x="1524" y="667"/>
                    <a:pt x="1518" y="656"/>
                    <a:pt x="1518" y="656"/>
                  </a:cubicBezTo>
                  <a:cubicBezTo>
                    <a:pt x="1514" y="656"/>
                    <a:pt x="1509" y="673"/>
                    <a:pt x="1505" y="673"/>
                  </a:cubicBezTo>
                  <a:cubicBezTo>
                    <a:pt x="1504" y="673"/>
                    <a:pt x="1503" y="671"/>
                    <a:pt x="1501" y="667"/>
                  </a:cubicBezTo>
                  <a:lnTo>
                    <a:pt x="1501" y="662"/>
                  </a:lnTo>
                  <a:cubicBezTo>
                    <a:pt x="1501" y="665"/>
                    <a:pt x="1501" y="672"/>
                    <a:pt x="1499" y="672"/>
                  </a:cubicBezTo>
                  <a:cubicBezTo>
                    <a:pt x="1499" y="672"/>
                    <a:pt x="1497" y="671"/>
                    <a:pt x="1496" y="667"/>
                  </a:cubicBezTo>
                  <a:cubicBezTo>
                    <a:pt x="1496" y="667"/>
                    <a:pt x="1496" y="662"/>
                    <a:pt x="1496" y="662"/>
                  </a:cubicBezTo>
                  <a:cubicBezTo>
                    <a:pt x="1496" y="662"/>
                    <a:pt x="1496" y="673"/>
                    <a:pt x="1490" y="673"/>
                  </a:cubicBezTo>
                  <a:lnTo>
                    <a:pt x="1490" y="662"/>
                  </a:lnTo>
                  <a:cubicBezTo>
                    <a:pt x="1490" y="661"/>
                    <a:pt x="1489" y="661"/>
                    <a:pt x="1489" y="661"/>
                  </a:cubicBezTo>
                  <a:cubicBezTo>
                    <a:pt x="1484" y="661"/>
                    <a:pt x="1484" y="685"/>
                    <a:pt x="1479" y="690"/>
                  </a:cubicBezTo>
                  <a:cubicBezTo>
                    <a:pt x="1473" y="667"/>
                    <a:pt x="1468" y="662"/>
                    <a:pt x="1468" y="662"/>
                  </a:cubicBezTo>
                  <a:lnTo>
                    <a:pt x="1468" y="656"/>
                  </a:lnTo>
                  <a:cubicBezTo>
                    <a:pt x="1456" y="656"/>
                    <a:pt x="1456" y="673"/>
                    <a:pt x="1445" y="684"/>
                  </a:cubicBezTo>
                  <a:cubicBezTo>
                    <a:pt x="1442" y="673"/>
                    <a:pt x="1438" y="671"/>
                    <a:pt x="1434" y="671"/>
                  </a:cubicBezTo>
                  <a:cubicBezTo>
                    <a:pt x="1433" y="671"/>
                    <a:pt x="1431" y="672"/>
                    <a:pt x="1430" y="672"/>
                  </a:cubicBezTo>
                  <a:cubicBezTo>
                    <a:pt x="1427" y="672"/>
                    <a:pt x="1425" y="671"/>
                    <a:pt x="1423" y="667"/>
                  </a:cubicBezTo>
                  <a:cubicBezTo>
                    <a:pt x="1423" y="667"/>
                    <a:pt x="1423" y="684"/>
                    <a:pt x="1423" y="684"/>
                  </a:cubicBezTo>
                  <a:cubicBezTo>
                    <a:pt x="1423" y="683"/>
                    <a:pt x="1423" y="683"/>
                    <a:pt x="1423" y="683"/>
                  </a:cubicBezTo>
                  <a:cubicBezTo>
                    <a:pt x="1422" y="683"/>
                    <a:pt x="1420" y="689"/>
                    <a:pt x="1419" y="689"/>
                  </a:cubicBezTo>
                  <a:cubicBezTo>
                    <a:pt x="1418" y="689"/>
                    <a:pt x="1417" y="686"/>
                    <a:pt x="1417" y="678"/>
                  </a:cubicBezTo>
                  <a:cubicBezTo>
                    <a:pt x="1414" y="668"/>
                    <a:pt x="1413" y="666"/>
                    <a:pt x="1411" y="666"/>
                  </a:cubicBezTo>
                  <a:cubicBezTo>
                    <a:pt x="1410" y="666"/>
                    <a:pt x="1408" y="667"/>
                    <a:pt x="1406" y="667"/>
                  </a:cubicBezTo>
                  <a:lnTo>
                    <a:pt x="1412" y="690"/>
                  </a:lnTo>
                  <a:cubicBezTo>
                    <a:pt x="1409" y="681"/>
                    <a:pt x="1406" y="678"/>
                    <a:pt x="1404" y="678"/>
                  </a:cubicBezTo>
                  <a:cubicBezTo>
                    <a:pt x="1399" y="678"/>
                    <a:pt x="1395" y="687"/>
                    <a:pt x="1391" y="687"/>
                  </a:cubicBezTo>
                  <a:cubicBezTo>
                    <a:pt x="1389" y="687"/>
                    <a:pt x="1386" y="685"/>
                    <a:pt x="1384" y="678"/>
                  </a:cubicBezTo>
                  <a:cubicBezTo>
                    <a:pt x="1384" y="684"/>
                    <a:pt x="1384" y="684"/>
                    <a:pt x="1384" y="690"/>
                  </a:cubicBezTo>
                  <a:lnTo>
                    <a:pt x="1378" y="678"/>
                  </a:lnTo>
                  <a:cubicBezTo>
                    <a:pt x="1375" y="676"/>
                    <a:pt x="1374" y="674"/>
                    <a:pt x="1372" y="674"/>
                  </a:cubicBezTo>
                  <a:cubicBezTo>
                    <a:pt x="1371" y="674"/>
                    <a:pt x="1370" y="676"/>
                    <a:pt x="1367" y="678"/>
                  </a:cubicBezTo>
                  <a:lnTo>
                    <a:pt x="1367" y="667"/>
                  </a:lnTo>
                  <a:cubicBezTo>
                    <a:pt x="1361" y="667"/>
                    <a:pt x="1367" y="706"/>
                    <a:pt x="1361" y="706"/>
                  </a:cubicBezTo>
                  <a:lnTo>
                    <a:pt x="1361" y="690"/>
                  </a:lnTo>
                  <a:cubicBezTo>
                    <a:pt x="1357" y="690"/>
                    <a:pt x="1351" y="682"/>
                    <a:pt x="1348" y="682"/>
                  </a:cubicBezTo>
                  <a:cubicBezTo>
                    <a:pt x="1346" y="682"/>
                    <a:pt x="1344" y="684"/>
                    <a:pt x="1344" y="690"/>
                  </a:cubicBezTo>
                  <a:cubicBezTo>
                    <a:pt x="1339" y="690"/>
                    <a:pt x="1339" y="684"/>
                    <a:pt x="1344" y="678"/>
                  </a:cubicBezTo>
                  <a:cubicBezTo>
                    <a:pt x="1342" y="678"/>
                    <a:pt x="1338" y="676"/>
                    <a:pt x="1336" y="676"/>
                  </a:cubicBezTo>
                  <a:cubicBezTo>
                    <a:pt x="1333" y="676"/>
                    <a:pt x="1331" y="679"/>
                    <a:pt x="1332" y="688"/>
                  </a:cubicBezTo>
                  <a:lnTo>
                    <a:pt x="1332" y="688"/>
                  </a:lnTo>
                  <a:cubicBezTo>
                    <a:pt x="1332" y="688"/>
                    <a:pt x="1332" y="688"/>
                    <a:pt x="1332" y="688"/>
                  </a:cubicBezTo>
                  <a:cubicBezTo>
                    <a:pt x="1330" y="688"/>
                    <a:pt x="1328" y="697"/>
                    <a:pt x="1328" y="701"/>
                  </a:cubicBezTo>
                  <a:lnTo>
                    <a:pt x="1322" y="690"/>
                  </a:lnTo>
                  <a:cubicBezTo>
                    <a:pt x="1322" y="706"/>
                    <a:pt x="1322" y="712"/>
                    <a:pt x="1322" y="718"/>
                  </a:cubicBezTo>
                  <a:cubicBezTo>
                    <a:pt x="1322" y="718"/>
                    <a:pt x="1318" y="710"/>
                    <a:pt x="1320" y="710"/>
                  </a:cubicBezTo>
                  <a:lnTo>
                    <a:pt x="1320" y="710"/>
                  </a:lnTo>
                  <a:cubicBezTo>
                    <a:pt x="1320" y="710"/>
                    <a:pt x="1321" y="711"/>
                    <a:pt x="1322" y="712"/>
                  </a:cubicBezTo>
                  <a:cubicBezTo>
                    <a:pt x="1321" y="710"/>
                    <a:pt x="1320" y="709"/>
                    <a:pt x="1320" y="709"/>
                  </a:cubicBezTo>
                  <a:lnTo>
                    <a:pt x="1320" y="709"/>
                  </a:lnTo>
                  <a:cubicBezTo>
                    <a:pt x="1318" y="709"/>
                    <a:pt x="1320" y="719"/>
                    <a:pt x="1318" y="719"/>
                  </a:cubicBezTo>
                  <a:cubicBezTo>
                    <a:pt x="1318" y="719"/>
                    <a:pt x="1317" y="718"/>
                    <a:pt x="1316" y="718"/>
                  </a:cubicBezTo>
                  <a:lnTo>
                    <a:pt x="1316" y="706"/>
                  </a:lnTo>
                  <a:cubicBezTo>
                    <a:pt x="1311" y="706"/>
                    <a:pt x="1311" y="712"/>
                    <a:pt x="1311" y="723"/>
                  </a:cubicBezTo>
                  <a:cubicBezTo>
                    <a:pt x="1311" y="724"/>
                    <a:pt x="1311" y="725"/>
                    <a:pt x="1310" y="725"/>
                  </a:cubicBezTo>
                  <a:cubicBezTo>
                    <a:pt x="1309" y="725"/>
                    <a:pt x="1305" y="716"/>
                    <a:pt x="1305" y="706"/>
                  </a:cubicBezTo>
                  <a:cubicBezTo>
                    <a:pt x="1305" y="712"/>
                    <a:pt x="1305" y="723"/>
                    <a:pt x="1300" y="723"/>
                  </a:cubicBezTo>
                  <a:cubicBezTo>
                    <a:pt x="1300" y="718"/>
                    <a:pt x="1300" y="712"/>
                    <a:pt x="1300" y="712"/>
                  </a:cubicBezTo>
                  <a:cubicBezTo>
                    <a:pt x="1299" y="711"/>
                    <a:pt x="1298" y="711"/>
                    <a:pt x="1298" y="711"/>
                  </a:cubicBezTo>
                  <a:cubicBezTo>
                    <a:pt x="1295" y="711"/>
                    <a:pt x="1294" y="721"/>
                    <a:pt x="1291" y="721"/>
                  </a:cubicBezTo>
                  <a:cubicBezTo>
                    <a:pt x="1290" y="721"/>
                    <a:pt x="1290" y="720"/>
                    <a:pt x="1288" y="718"/>
                  </a:cubicBezTo>
                  <a:cubicBezTo>
                    <a:pt x="1288" y="712"/>
                    <a:pt x="1288" y="712"/>
                    <a:pt x="1288" y="706"/>
                  </a:cubicBezTo>
                  <a:cubicBezTo>
                    <a:pt x="1293" y="706"/>
                    <a:pt x="1294" y="706"/>
                    <a:pt x="1294" y="709"/>
                  </a:cubicBezTo>
                  <a:lnTo>
                    <a:pt x="1294" y="709"/>
                  </a:lnTo>
                  <a:cubicBezTo>
                    <a:pt x="1293" y="695"/>
                    <a:pt x="1288" y="694"/>
                    <a:pt x="1288" y="678"/>
                  </a:cubicBezTo>
                  <a:cubicBezTo>
                    <a:pt x="1288" y="688"/>
                    <a:pt x="1288" y="702"/>
                    <a:pt x="1285" y="702"/>
                  </a:cubicBezTo>
                  <a:cubicBezTo>
                    <a:pt x="1284" y="702"/>
                    <a:pt x="1284" y="702"/>
                    <a:pt x="1283" y="701"/>
                  </a:cubicBezTo>
                  <a:cubicBezTo>
                    <a:pt x="1277" y="701"/>
                    <a:pt x="1277" y="695"/>
                    <a:pt x="1277" y="695"/>
                  </a:cubicBezTo>
                  <a:cubicBezTo>
                    <a:pt x="1277" y="690"/>
                    <a:pt x="1272" y="690"/>
                    <a:pt x="1272" y="690"/>
                  </a:cubicBezTo>
                  <a:lnTo>
                    <a:pt x="1272" y="690"/>
                  </a:lnTo>
                  <a:cubicBezTo>
                    <a:pt x="1272" y="706"/>
                    <a:pt x="1272" y="701"/>
                    <a:pt x="1277" y="712"/>
                  </a:cubicBezTo>
                  <a:lnTo>
                    <a:pt x="1283" y="712"/>
                  </a:lnTo>
                  <a:cubicBezTo>
                    <a:pt x="1279" y="716"/>
                    <a:pt x="1278" y="720"/>
                    <a:pt x="1277" y="720"/>
                  </a:cubicBezTo>
                  <a:cubicBezTo>
                    <a:pt x="1277" y="720"/>
                    <a:pt x="1277" y="719"/>
                    <a:pt x="1277" y="718"/>
                  </a:cubicBezTo>
                  <a:cubicBezTo>
                    <a:pt x="1277" y="723"/>
                    <a:pt x="1277" y="734"/>
                    <a:pt x="1277" y="734"/>
                  </a:cubicBezTo>
                  <a:cubicBezTo>
                    <a:pt x="1272" y="718"/>
                    <a:pt x="1266" y="712"/>
                    <a:pt x="1266" y="701"/>
                  </a:cubicBezTo>
                  <a:cubicBezTo>
                    <a:pt x="1260" y="706"/>
                    <a:pt x="1255" y="706"/>
                    <a:pt x="1255" y="729"/>
                  </a:cubicBezTo>
                  <a:cubicBezTo>
                    <a:pt x="1255" y="730"/>
                    <a:pt x="1255" y="730"/>
                    <a:pt x="1254" y="730"/>
                  </a:cubicBezTo>
                  <a:cubicBezTo>
                    <a:pt x="1253" y="730"/>
                    <a:pt x="1249" y="722"/>
                    <a:pt x="1249" y="718"/>
                  </a:cubicBezTo>
                  <a:cubicBezTo>
                    <a:pt x="1249" y="718"/>
                    <a:pt x="1249" y="718"/>
                    <a:pt x="1249" y="712"/>
                  </a:cubicBezTo>
                  <a:cubicBezTo>
                    <a:pt x="1249" y="718"/>
                    <a:pt x="1244" y="718"/>
                    <a:pt x="1244" y="734"/>
                  </a:cubicBezTo>
                  <a:cubicBezTo>
                    <a:pt x="1239" y="730"/>
                    <a:pt x="1242" y="722"/>
                    <a:pt x="1240" y="722"/>
                  </a:cubicBezTo>
                  <a:lnTo>
                    <a:pt x="1240" y="722"/>
                  </a:lnTo>
                  <a:cubicBezTo>
                    <a:pt x="1240" y="722"/>
                    <a:pt x="1239" y="722"/>
                    <a:pt x="1238" y="723"/>
                  </a:cubicBezTo>
                  <a:lnTo>
                    <a:pt x="1238" y="718"/>
                  </a:lnTo>
                  <a:cubicBezTo>
                    <a:pt x="1236" y="713"/>
                    <a:pt x="1235" y="711"/>
                    <a:pt x="1234" y="711"/>
                  </a:cubicBezTo>
                  <a:cubicBezTo>
                    <a:pt x="1229" y="711"/>
                    <a:pt x="1229" y="738"/>
                    <a:pt x="1223" y="738"/>
                  </a:cubicBezTo>
                  <a:cubicBezTo>
                    <a:pt x="1221" y="738"/>
                    <a:pt x="1219" y="735"/>
                    <a:pt x="1216" y="729"/>
                  </a:cubicBezTo>
                  <a:cubicBezTo>
                    <a:pt x="1216" y="729"/>
                    <a:pt x="1216" y="729"/>
                    <a:pt x="1216" y="734"/>
                  </a:cubicBezTo>
                  <a:cubicBezTo>
                    <a:pt x="1213" y="732"/>
                    <a:pt x="1210" y="730"/>
                    <a:pt x="1208" y="730"/>
                  </a:cubicBezTo>
                  <a:cubicBezTo>
                    <a:pt x="1206" y="730"/>
                    <a:pt x="1204" y="732"/>
                    <a:pt x="1204" y="734"/>
                  </a:cubicBezTo>
                  <a:cubicBezTo>
                    <a:pt x="1204" y="729"/>
                    <a:pt x="1204" y="729"/>
                    <a:pt x="1204" y="723"/>
                  </a:cubicBezTo>
                  <a:cubicBezTo>
                    <a:pt x="1196" y="719"/>
                    <a:pt x="1195" y="718"/>
                    <a:pt x="1198" y="718"/>
                  </a:cubicBezTo>
                  <a:lnTo>
                    <a:pt x="1198" y="718"/>
                  </a:lnTo>
                  <a:cubicBezTo>
                    <a:pt x="1200" y="718"/>
                    <a:pt x="1206" y="719"/>
                    <a:pt x="1209" y="719"/>
                  </a:cubicBezTo>
                  <a:cubicBezTo>
                    <a:pt x="1211" y="719"/>
                    <a:pt x="1211" y="719"/>
                    <a:pt x="1210" y="718"/>
                  </a:cubicBezTo>
                  <a:lnTo>
                    <a:pt x="1210" y="718"/>
                  </a:lnTo>
                  <a:cubicBezTo>
                    <a:pt x="1210" y="718"/>
                    <a:pt x="1215" y="720"/>
                    <a:pt x="1217" y="722"/>
                  </a:cubicBezTo>
                  <a:lnTo>
                    <a:pt x="1217" y="722"/>
                  </a:lnTo>
                  <a:cubicBezTo>
                    <a:pt x="1220" y="716"/>
                    <a:pt x="1215" y="706"/>
                    <a:pt x="1210" y="695"/>
                  </a:cubicBezTo>
                  <a:lnTo>
                    <a:pt x="1216" y="695"/>
                  </a:lnTo>
                  <a:cubicBezTo>
                    <a:pt x="1227" y="695"/>
                    <a:pt x="1221" y="690"/>
                    <a:pt x="1227" y="684"/>
                  </a:cubicBezTo>
                  <a:cubicBezTo>
                    <a:pt x="1221" y="684"/>
                    <a:pt x="1221" y="678"/>
                    <a:pt x="1216" y="678"/>
                  </a:cubicBezTo>
                  <a:cubicBezTo>
                    <a:pt x="1249" y="673"/>
                    <a:pt x="1193" y="656"/>
                    <a:pt x="1227" y="645"/>
                  </a:cubicBezTo>
                  <a:lnTo>
                    <a:pt x="1227" y="645"/>
                  </a:lnTo>
                  <a:cubicBezTo>
                    <a:pt x="1227" y="645"/>
                    <a:pt x="1229" y="647"/>
                    <a:pt x="1231" y="647"/>
                  </a:cubicBezTo>
                  <a:cubicBezTo>
                    <a:pt x="1232" y="647"/>
                    <a:pt x="1232" y="647"/>
                    <a:pt x="1232" y="645"/>
                  </a:cubicBezTo>
                  <a:cubicBezTo>
                    <a:pt x="1227" y="645"/>
                    <a:pt x="1227" y="639"/>
                    <a:pt x="1221" y="639"/>
                  </a:cubicBezTo>
                  <a:cubicBezTo>
                    <a:pt x="1216" y="639"/>
                    <a:pt x="1216" y="639"/>
                    <a:pt x="1210" y="645"/>
                  </a:cubicBezTo>
                  <a:cubicBezTo>
                    <a:pt x="1204" y="639"/>
                    <a:pt x="1199" y="639"/>
                    <a:pt x="1199" y="639"/>
                  </a:cubicBezTo>
                  <a:cubicBezTo>
                    <a:pt x="1204" y="639"/>
                    <a:pt x="1216" y="634"/>
                    <a:pt x="1221" y="634"/>
                  </a:cubicBezTo>
                  <a:lnTo>
                    <a:pt x="1210" y="634"/>
                  </a:lnTo>
                  <a:cubicBezTo>
                    <a:pt x="1214" y="632"/>
                    <a:pt x="1215" y="632"/>
                    <a:pt x="1214" y="632"/>
                  </a:cubicBezTo>
                  <a:lnTo>
                    <a:pt x="1214" y="632"/>
                  </a:lnTo>
                  <a:cubicBezTo>
                    <a:pt x="1213" y="632"/>
                    <a:pt x="1206" y="633"/>
                    <a:pt x="1202" y="633"/>
                  </a:cubicBezTo>
                  <a:cubicBezTo>
                    <a:pt x="1197" y="633"/>
                    <a:pt x="1195" y="632"/>
                    <a:pt x="1199" y="628"/>
                  </a:cubicBezTo>
                  <a:lnTo>
                    <a:pt x="1204" y="628"/>
                  </a:lnTo>
                  <a:cubicBezTo>
                    <a:pt x="1204" y="628"/>
                    <a:pt x="1193" y="628"/>
                    <a:pt x="1193" y="622"/>
                  </a:cubicBezTo>
                  <a:cubicBezTo>
                    <a:pt x="1197" y="621"/>
                    <a:pt x="1199" y="620"/>
                    <a:pt x="1201" y="620"/>
                  </a:cubicBezTo>
                  <a:cubicBezTo>
                    <a:pt x="1205" y="620"/>
                    <a:pt x="1206" y="622"/>
                    <a:pt x="1210" y="622"/>
                  </a:cubicBezTo>
                  <a:cubicBezTo>
                    <a:pt x="1210" y="620"/>
                    <a:pt x="1204" y="620"/>
                    <a:pt x="1200" y="620"/>
                  </a:cubicBezTo>
                  <a:cubicBezTo>
                    <a:pt x="1196" y="620"/>
                    <a:pt x="1193" y="620"/>
                    <a:pt x="1199" y="617"/>
                  </a:cubicBezTo>
                  <a:lnTo>
                    <a:pt x="1204" y="617"/>
                  </a:lnTo>
                  <a:cubicBezTo>
                    <a:pt x="1221" y="611"/>
                    <a:pt x="1216" y="611"/>
                    <a:pt x="1216" y="606"/>
                  </a:cubicBezTo>
                  <a:lnTo>
                    <a:pt x="1221" y="600"/>
                  </a:lnTo>
                  <a:lnTo>
                    <a:pt x="1216" y="600"/>
                  </a:lnTo>
                  <a:cubicBezTo>
                    <a:pt x="1208" y="603"/>
                    <a:pt x="1204" y="604"/>
                    <a:pt x="1202" y="604"/>
                  </a:cubicBezTo>
                  <a:cubicBezTo>
                    <a:pt x="1197" y="604"/>
                    <a:pt x="1202" y="599"/>
                    <a:pt x="1195" y="599"/>
                  </a:cubicBezTo>
                  <a:cubicBezTo>
                    <a:pt x="1193" y="599"/>
                    <a:pt x="1191" y="599"/>
                    <a:pt x="1188" y="600"/>
                  </a:cubicBezTo>
                  <a:cubicBezTo>
                    <a:pt x="1204" y="594"/>
                    <a:pt x="1199" y="594"/>
                    <a:pt x="1210" y="589"/>
                  </a:cubicBezTo>
                  <a:cubicBezTo>
                    <a:pt x="1210" y="583"/>
                    <a:pt x="1216" y="583"/>
                    <a:pt x="1221" y="578"/>
                  </a:cubicBezTo>
                  <a:lnTo>
                    <a:pt x="1221" y="578"/>
                  </a:lnTo>
                  <a:cubicBezTo>
                    <a:pt x="1219" y="579"/>
                    <a:pt x="1218" y="579"/>
                    <a:pt x="1217" y="579"/>
                  </a:cubicBezTo>
                  <a:cubicBezTo>
                    <a:pt x="1216" y="579"/>
                    <a:pt x="1220" y="576"/>
                    <a:pt x="1217" y="576"/>
                  </a:cubicBezTo>
                  <a:lnTo>
                    <a:pt x="1217" y="576"/>
                  </a:lnTo>
                  <a:cubicBezTo>
                    <a:pt x="1216" y="576"/>
                    <a:pt x="1214" y="576"/>
                    <a:pt x="1210" y="578"/>
                  </a:cubicBezTo>
                  <a:cubicBezTo>
                    <a:pt x="1210" y="572"/>
                    <a:pt x="1204" y="572"/>
                    <a:pt x="1216" y="566"/>
                  </a:cubicBezTo>
                  <a:lnTo>
                    <a:pt x="1216" y="566"/>
                  </a:lnTo>
                  <a:cubicBezTo>
                    <a:pt x="1210" y="566"/>
                    <a:pt x="1210" y="572"/>
                    <a:pt x="1204" y="572"/>
                  </a:cubicBezTo>
                  <a:cubicBezTo>
                    <a:pt x="1203" y="573"/>
                    <a:pt x="1202" y="573"/>
                    <a:pt x="1201" y="573"/>
                  </a:cubicBezTo>
                  <a:cubicBezTo>
                    <a:pt x="1192" y="573"/>
                    <a:pt x="1205" y="554"/>
                    <a:pt x="1193" y="554"/>
                  </a:cubicBezTo>
                  <a:cubicBezTo>
                    <a:pt x="1191" y="554"/>
                    <a:pt x="1190" y="555"/>
                    <a:pt x="1188" y="555"/>
                  </a:cubicBezTo>
                  <a:cubicBezTo>
                    <a:pt x="1176" y="555"/>
                    <a:pt x="1165" y="566"/>
                    <a:pt x="1154" y="566"/>
                  </a:cubicBezTo>
                  <a:cubicBezTo>
                    <a:pt x="1160" y="561"/>
                    <a:pt x="1171" y="555"/>
                    <a:pt x="1171" y="555"/>
                  </a:cubicBezTo>
                  <a:cubicBezTo>
                    <a:pt x="1171" y="550"/>
                    <a:pt x="1171" y="550"/>
                    <a:pt x="1165" y="550"/>
                  </a:cubicBezTo>
                  <a:cubicBezTo>
                    <a:pt x="1171" y="544"/>
                    <a:pt x="1176" y="538"/>
                    <a:pt x="1188" y="527"/>
                  </a:cubicBezTo>
                  <a:cubicBezTo>
                    <a:pt x="1193" y="526"/>
                    <a:pt x="1197" y="525"/>
                    <a:pt x="1201" y="525"/>
                  </a:cubicBezTo>
                  <a:cubicBezTo>
                    <a:pt x="1210" y="525"/>
                    <a:pt x="1216" y="529"/>
                    <a:pt x="1216" y="533"/>
                  </a:cubicBezTo>
                  <a:cubicBezTo>
                    <a:pt x="1221" y="527"/>
                    <a:pt x="1238" y="533"/>
                    <a:pt x="1244" y="522"/>
                  </a:cubicBezTo>
                  <a:cubicBezTo>
                    <a:pt x="1236" y="518"/>
                    <a:pt x="1228" y="516"/>
                    <a:pt x="1220" y="516"/>
                  </a:cubicBezTo>
                  <a:cubicBezTo>
                    <a:pt x="1205" y="516"/>
                    <a:pt x="1191" y="522"/>
                    <a:pt x="1176" y="533"/>
                  </a:cubicBezTo>
                  <a:lnTo>
                    <a:pt x="1176" y="527"/>
                  </a:lnTo>
                  <a:cubicBezTo>
                    <a:pt x="1176" y="527"/>
                    <a:pt x="1176" y="527"/>
                    <a:pt x="1171" y="533"/>
                  </a:cubicBezTo>
                  <a:cubicBezTo>
                    <a:pt x="1171" y="527"/>
                    <a:pt x="1171" y="522"/>
                    <a:pt x="1171" y="522"/>
                  </a:cubicBezTo>
                  <a:cubicBezTo>
                    <a:pt x="1169" y="524"/>
                    <a:pt x="1167" y="526"/>
                    <a:pt x="1165" y="527"/>
                  </a:cubicBezTo>
                  <a:lnTo>
                    <a:pt x="1154" y="527"/>
                  </a:lnTo>
                  <a:cubicBezTo>
                    <a:pt x="1160" y="527"/>
                    <a:pt x="1154" y="538"/>
                    <a:pt x="1148" y="538"/>
                  </a:cubicBezTo>
                  <a:cubicBezTo>
                    <a:pt x="1142" y="549"/>
                    <a:pt x="1141" y="551"/>
                    <a:pt x="1143" y="551"/>
                  </a:cubicBezTo>
                  <a:cubicBezTo>
                    <a:pt x="1144" y="551"/>
                    <a:pt x="1146" y="550"/>
                    <a:pt x="1148" y="550"/>
                  </a:cubicBezTo>
                  <a:cubicBezTo>
                    <a:pt x="1148" y="550"/>
                    <a:pt x="1148" y="555"/>
                    <a:pt x="1154" y="555"/>
                  </a:cubicBezTo>
                  <a:cubicBezTo>
                    <a:pt x="1154" y="561"/>
                    <a:pt x="1154" y="561"/>
                    <a:pt x="1154" y="561"/>
                  </a:cubicBezTo>
                  <a:cubicBezTo>
                    <a:pt x="1154" y="561"/>
                    <a:pt x="1148" y="566"/>
                    <a:pt x="1148" y="566"/>
                  </a:cubicBezTo>
                  <a:cubicBezTo>
                    <a:pt x="1147" y="568"/>
                    <a:pt x="1147" y="568"/>
                    <a:pt x="1147" y="568"/>
                  </a:cubicBezTo>
                  <a:cubicBezTo>
                    <a:pt x="1147" y="568"/>
                    <a:pt x="1149" y="567"/>
                    <a:pt x="1149" y="567"/>
                  </a:cubicBezTo>
                  <a:lnTo>
                    <a:pt x="1149" y="567"/>
                  </a:lnTo>
                  <a:cubicBezTo>
                    <a:pt x="1150" y="567"/>
                    <a:pt x="1150" y="568"/>
                    <a:pt x="1148" y="572"/>
                  </a:cubicBezTo>
                  <a:lnTo>
                    <a:pt x="1154" y="572"/>
                  </a:lnTo>
                  <a:cubicBezTo>
                    <a:pt x="1150" y="572"/>
                    <a:pt x="1145" y="579"/>
                    <a:pt x="1143" y="579"/>
                  </a:cubicBezTo>
                  <a:cubicBezTo>
                    <a:pt x="1143" y="579"/>
                    <a:pt x="1143" y="579"/>
                    <a:pt x="1143" y="578"/>
                  </a:cubicBezTo>
                  <a:lnTo>
                    <a:pt x="1143" y="578"/>
                  </a:lnTo>
                  <a:cubicBezTo>
                    <a:pt x="1141" y="581"/>
                    <a:pt x="1142" y="582"/>
                    <a:pt x="1143" y="582"/>
                  </a:cubicBezTo>
                  <a:cubicBezTo>
                    <a:pt x="1146" y="582"/>
                    <a:pt x="1150" y="579"/>
                    <a:pt x="1151" y="579"/>
                  </a:cubicBezTo>
                  <a:lnTo>
                    <a:pt x="1151" y="579"/>
                  </a:lnTo>
                  <a:cubicBezTo>
                    <a:pt x="1152" y="579"/>
                    <a:pt x="1151" y="580"/>
                    <a:pt x="1148" y="583"/>
                  </a:cubicBezTo>
                  <a:cubicBezTo>
                    <a:pt x="1151" y="584"/>
                    <a:pt x="1152" y="585"/>
                    <a:pt x="1154" y="585"/>
                  </a:cubicBezTo>
                  <a:cubicBezTo>
                    <a:pt x="1160" y="585"/>
                    <a:pt x="1163" y="577"/>
                    <a:pt x="1176" y="572"/>
                  </a:cubicBezTo>
                  <a:lnTo>
                    <a:pt x="1176" y="572"/>
                  </a:lnTo>
                  <a:lnTo>
                    <a:pt x="1148" y="594"/>
                  </a:lnTo>
                  <a:lnTo>
                    <a:pt x="1165" y="589"/>
                  </a:lnTo>
                  <a:lnTo>
                    <a:pt x="1165" y="589"/>
                  </a:lnTo>
                  <a:cubicBezTo>
                    <a:pt x="1167" y="587"/>
                    <a:pt x="1168" y="586"/>
                    <a:pt x="1171" y="583"/>
                  </a:cubicBezTo>
                  <a:lnTo>
                    <a:pt x="1171" y="583"/>
                  </a:lnTo>
                  <a:cubicBezTo>
                    <a:pt x="1165" y="594"/>
                    <a:pt x="1182" y="589"/>
                    <a:pt x="1165" y="600"/>
                  </a:cubicBezTo>
                  <a:lnTo>
                    <a:pt x="1165" y="600"/>
                  </a:lnTo>
                  <a:cubicBezTo>
                    <a:pt x="1166" y="600"/>
                    <a:pt x="1167" y="600"/>
                    <a:pt x="1168" y="600"/>
                  </a:cubicBezTo>
                  <a:lnTo>
                    <a:pt x="1168" y="600"/>
                  </a:lnTo>
                  <a:cubicBezTo>
                    <a:pt x="1168" y="600"/>
                    <a:pt x="1169" y="600"/>
                    <a:pt x="1170" y="600"/>
                  </a:cubicBezTo>
                  <a:cubicBezTo>
                    <a:pt x="1174" y="600"/>
                    <a:pt x="1179" y="600"/>
                    <a:pt x="1176" y="606"/>
                  </a:cubicBezTo>
                  <a:cubicBezTo>
                    <a:pt x="1171" y="608"/>
                    <a:pt x="1168" y="608"/>
                    <a:pt x="1166" y="608"/>
                  </a:cubicBezTo>
                  <a:cubicBezTo>
                    <a:pt x="1164" y="608"/>
                    <a:pt x="1162" y="608"/>
                    <a:pt x="1160" y="611"/>
                  </a:cubicBezTo>
                  <a:cubicBezTo>
                    <a:pt x="1163" y="610"/>
                    <a:pt x="1165" y="610"/>
                    <a:pt x="1166" y="610"/>
                  </a:cubicBezTo>
                  <a:lnTo>
                    <a:pt x="1166" y="610"/>
                  </a:lnTo>
                  <a:cubicBezTo>
                    <a:pt x="1170" y="610"/>
                    <a:pt x="1160" y="617"/>
                    <a:pt x="1160" y="617"/>
                  </a:cubicBezTo>
                  <a:cubicBezTo>
                    <a:pt x="1160" y="618"/>
                    <a:pt x="1159" y="620"/>
                    <a:pt x="1158" y="620"/>
                  </a:cubicBezTo>
                  <a:lnTo>
                    <a:pt x="1158" y="620"/>
                  </a:lnTo>
                  <a:cubicBezTo>
                    <a:pt x="1162" y="619"/>
                    <a:pt x="1167" y="617"/>
                    <a:pt x="1171" y="617"/>
                  </a:cubicBezTo>
                  <a:cubicBezTo>
                    <a:pt x="1176" y="617"/>
                    <a:pt x="1171" y="622"/>
                    <a:pt x="1176" y="622"/>
                  </a:cubicBezTo>
                  <a:cubicBezTo>
                    <a:pt x="1171" y="622"/>
                    <a:pt x="1171" y="631"/>
                    <a:pt x="1167" y="637"/>
                  </a:cubicBezTo>
                  <a:lnTo>
                    <a:pt x="1167" y="637"/>
                  </a:lnTo>
                  <a:cubicBezTo>
                    <a:pt x="1168" y="637"/>
                    <a:pt x="1170" y="637"/>
                    <a:pt x="1171" y="637"/>
                  </a:cubicBezTo>
                  <a:cubicBezTo>
                    <a:pt x="1177" y="637"/>
                    <a:pt x="1178" y="641"/>
                    <a:pt x="1182" y="645"/>
                  </a:cubicBezTo>
                  <a:lnTo>
                    <a:pt x="1171" y="645"/>
                  </a:lnTo>
                  <a:lnTo>
                    <a:pt x="1160" y="650"/>
                  </a:lnTo>
                  <a:cubicBezTo>
                    <a:pt x="1160" y="650"/>
                    <a:pt x="1176" y="656"/>
                    <a:pt x="1165" y="656"/>
                  </a:cubicBezTo>
                  <a:cubicBezTo>
                    <a:pt x="1171" y="656"/>
                    <a:pt x="1179" y="655"/>
                    <a:pt x="1188" y="655"/>
                  </a:cubicBezTo>
                  <a:cubicBezTo>
                    <a:pt x="1196" y="655"/>
                    <a:pt x="1204" y="656"/>
                    <a:pt x="1210" y="662"/>
                  </a:cubicBezTo>
                  <a:cubicBezTo>
                    <a:pt x="1202" y="662"/>
                    <a:pt x="1194" y="662"/>
                    <a:pt x="1190" y="660"/>
                  </a:cubicBezTo>
                  <a:lnTo>
                    <a:pt x="1190" y="660"/>
                  </a:lnTo>
                  <a:cubicBezTo>
                    <a:pt x="1190" y="661"/>
                    <a:pt x="1190" y="662"/>
                    <a:pt x="1188" y="662"/>
                  </a:cubicBezTo>
                  <a:lnTo>
                    <a:pt x="1160" y="662"/>
                  </a:lnTo>
                  <a:cubicBezTo>
                    <a:pt x="1165" y="662"/>
                    <a:pt x="1171" y="667"/>
                    <a:pt x="1171" y="667"/>
                  </a:cubicBezTo>
                  <a:lnTo>
                    <a:pt x="1160" y="667"/>
                  </a:lnTo>
                  <a:cubicBezTo>
                    <a:pt x="1165" y="667"/>
                    <a:pt x="1154" y="667"/>
                    <a:pt x="1171" y="673"/>
                  </a:cubicBezTo>
                  <a:lnTo>
                    <a:pt x="1160" y="673"/>
                  </a:lnTo>
                  <a:cubicBezTo>
                    <a:pt x="1165" y="673"/>
                    <a:pt x="1160" y="678"/>
                    <a:pt x="1176" y="678"/>
                  </a:cubicBezTo>
                  <a:cubicBezTo>
                    <a:pt x="1188" y="690"/>
                    <a:pt x="1165" y="690"/>
                    <a:pt x="1171" y="701"/>
                  </a:cubicBezTo>
                  <a:lnTo>
                    <a:pt x="1165" y="695"/>
                  </a:lnTo>
                  <a:lnTo>
                    <a:pt x="1165" y="695"/>
                  </a:lnTo>
                  <a:cubicBezTo>
                    <a:pt x="1165" y="701"/>
                    <a:pt x="1165" y="706"/>
                    <a:pt x="1171" y="712"/>
                  </a:cubicBezTo>
                  <a:lnTo>
                    <a:pt x="1171" y="712"/>
                  </a:lnTo>
                  <a:cubicBezTo>
                    <a:pt x="1171" y="712"/>
                    <a:pt x="1165" y="712"/>
                    <a:pt x="1160" y="706"/>
                  </a:cubicBezTo>
                  <a:lnTo>
                    <a:pt x="1160" y="706"/>
                  </a:lnTo>
                  <a:cubicBezTo>
                    <a:pt x="1160" y="712"/>
                    <a:pt x="1165" y="712"/>
                    <a:pt x="1154" y="712"/>
                  </a:cubicBezTo>
                  <a:cubicBezTo>
                    <a:pt x="1151" y="709"/>
                    <a:pt x="1150" y="709"/>
                    <a:pt x="1150" y="709"/>
                  </a:cubicBezTo>
                  <a:cubicBezTo>
                    <a:pt x="1150" y="709"/>
                    <a:pt x="1151" y="709"/>
                    <a:pt x="1154" y="706"/>
                  </a:cubicBezTo>
                  <a:cubicBezTo>
                    <a:pt x="1150" y="706"/>
                    <a:pt x="1145" y="706"/>
                    <a:pt x="1146" y="712"/>
                  </a:cubicBezTo>
                  <a:lnTo>
                    <a:pt x="1148" y="712"/>
                  </a:lnTo>
                  <a:cubicBezTo>
                    <a:pt x="1148" y="714"/>
                    <a:pt x="1148" y="715"/>
                    <a:pt x="1147" y="715"/>
                  </a:cubicBezTo>
                  <a:lnTo>
                    <a:pt x="1147" y="715"/>
                  </a:lnTo>
                  <a:cubicBezTo>
                    <a:pt x="1147" y="714"/>
                    <a:pt x="1146" y="713"/>
                    <a:pt x="1146" y="712"/>
                  </a:cubicBezTo>
                  <a:lnTo>
                    <a:pt x="1145" y="712"/>
                  </a:lnTo>
                  <a:cubicBezTo>
                    <a:pt x="1146" y="713"/>
                    <a:pt x="1146" y="714"/>
                    <a:pt x="1147" y="716"/>
                  </a:cubicBezTo>
                  <a:lnTo>
                    <a:pt x="1147" y="716"/>
                  </a:lnTo>
                  <a:cubicBezTo>
                    <a:pt x="1147" y="716"/>
                    <a:pt x="1147" y="716"/>
                    <a:pt x="1147" y="715"/>
                  </a:cubicBezTo>
                  <a:lnTo>
                    <a:pt x="1147" y="715"/>
                  </a:lnTo>
                  <a:cubicBezTo>
                    <a:pt x="1148" y="716"/>
                    <a:pt x="1148" y="717"/>
                    <a:pt x="1148" y="718"/>
                  </a:cubicBezTo>
                  <a:cubicBezTo>
                    <a:pt x="1148" y="717"/>
                    <a:pt x="1148" y="716"/>
                    <a:pt x="1147" y="716"/>
                  </a:cubicBezTo>
                  <a:lnTo>
                    <a:pt x="1147" y="716"/>
                  </a:lnTo>
                  <a:cubicBezTo>
                    <a:pt x="1146" y="718"/>
                    <a:pt x="1143" y="718"/>
                    <a:pt x="1143" y="718"/>
                  </a:cubicBezTo>
                  <a:lnTo>
                    <a:pt x="1137" y="712"/>
                  </a:lnTo>
                  <a:lnTo>
                    <a:pt x="1145" y="712"/>
                  </a:lnTo>
                  <a:cubicBezTo>
                    <a:pt x="1143" y="709"/>
                    <a:pt x="1141" y="708"/>
                    <a:pt x="1140" y="708"/>
                  </a:cubicBezTo>
                  <a:cubicBezTo>
                    <a:pt x="1138" y="708"/>
                    <a:pt x="1137" y="710"/>
                    <a:pt x="1137" y="712"/>
                  </a:cubicBezTo>
                  <a:lnTo>
                    <a:pt x="1132" y="706"/>
                  </a:lnTo>
                  <a:cubicBezTo>
                    <a:pt x="1131" y="706"/>
                    <a:pt x="1130" y="705"/>
                    <a:pt x="1129" y="705"/>
                  </a:cubicBezTo>
                  <a:cubicBezTo>
                    <a:pt x="1125" y="705"/>
                    <a:pt x="1121" y="718"/>
                    <a:pt x="1126" y="723"/>
                  </a:cubicBezTo>
                  <a:cubicBezTo>
                    <a:pt x="1126" y="727"/>
                    <a:pt x="1126" y="731"/>
                    <a:pt x="1118" y="731"/>
                  </a:cubicBezTo>
                  <a:cubicBezTo>
                    <a:pt x="1115" y="731"/>
                    <a:pt x="1110" y="730"/>
                    <a:pt x="1104" y="729"/>
                  </a:cubicBezTo>
                  <a:lnTo>
                    <a:pt x="1104" y="729"/>
                  </a:lnTo>
                  <a:cubicBezTo>
                    <a:pt x="1106" y="732"/>
                    <a:pt x="1111" y="732"/>
                    <a:pt x="1115" y="732"/>
                  </a:cubicBezTo>
                  <a:cubicBezTo>
                    <a:pt x="1119" y="732"/>
                    <a:pt x="1123" y="732"/>
                    <a:pt x="1126" y="734"/>
                  </a:cubicBezTo>
                  <a:cubicBezTo>
                    <a:pt x="1126" y="740"/>
                    <a:pt x="1126" y="740"/>
                    <a:pt x="1126" y="740"/>
                  </a:cubicBezTo>
                  <a:cubicBezTo>
                    <a:pt x="1120" y="740"/>
                    <a:pt x="1087" y="734"/>
                    <a:pt x="1087" y="734"/>
                  </a:cubicBezTo>
                  <a:cubicBezTo>
                    <a:pt x="1064" y="734"/>
                    <a:pt x="1109" y="751"/>
                    <a:pt x="1092" y="751"/>
                  </a:cubicBezTo>
                  <a:cubicBezTo>
                    <a:pt x="1104" y="751"/>
                    <a:pt x="1120" y="757"/>
                    <a:pt x="1126" y="762"/>
                  </a:cubicBezTo>
                  <a:cubicBezTo>
                    <a:pt x="1120" y="762"/>
                    <a:pt x="1087" y="757"/>
                    <a:pt x="1087" y="757"/>
                  </a:cubicBezTo>
                  <a:lnTo>
                    <a:pt x="1092" y="757"/>
                  </a:lnTo>
                  <a:cubicBezTo>
                    <a:pt x="1089" y="753"/>
                    <a:pt x="1087" y="752"/>
                    <a:pt x="1083" y="751"/>
                  </a:cubicBezTo>
                  <a:lnTo>
                    <a:pt x="1083" y="751"/>
                  </a:lnTo>
                  <a:cubicBezTo>
                    <a:pt x="1074" y="752"/>
                    <a:pt x="1069" y="757"/>
                    <a:pt x="1059" y="757"/>
                  </a:cubicBezTo>
                  <a:lnTo>
                    <a:pt x="1076" y="757"/>
                  </a:lnTo>
                  <a:cubicBezTo>
                    <a:pt x="1059" y="762"/>
                    <a:pt x="1064" y="762"/>
                    <a:pt x="1053" y="768"/>
                  </a:cubicBezTo>
                  <a:lnTo>
                    <a:pt x="1070" y="768"/>
                  </a:lnTo>
                  <a:cubicBezTo>
                    <a:pt x="1053" y="774"/>
                    <a:pt x="1081" y="774"/>
                    <a:pt x="1081" y="774"/>
                  </a:cubicBezTo>
                  <a:cubicBezTo>
                    <a:pt x="1064" y="774"/>
                    <a:pt x="1053" y="774"/>
                    <a:pt x="1059" y="779"/>
                  </a:cubicBezTo>
                  <a:cubicBezTo>
                    <a:pt x="1048" y="779"/>
                    <a:pt x="1036" y="774"/>
                    <a:pt x="1031" y="774"/>
                  </a:cubicBezTo>
                  <a:lnTo>
                    <a:pt x="1031" y="774"/>
                  </a:lnTo>
                  <a:cubicBezTo>
                    <a:pt x="1042" y="779"/>
                    <a:pt x="1014" y="779"/>
                    <a:pt x="1008" y="785"/>
                  </a:cubicBezTo>
                  <a:lnTo>
                    <a:pt x="1048" y="785"/>
                  </a:lnTo>
                  <a:cubicBezTo>
                    <a:pt x="1036" y="790"/>
                    <a:pt x="1053" y="790"/>
                    <a:pt x="1031" y="790"/>
                  </a:cubicBezTo>
                  <a:cubicBezTo>
                    <a:pt x="1035" y="789"/>
                    <a:pt x="1033" y="788"/>
                    <a:pt x="1030" y="788"/>
                  </a:cubicBezTo>
                  <a:cubicBezTo>
                    <a:pt x="1023" y="788"/>
                    <a:pt x="1008" y="790"/>
                    <a:pt x="1008" y="790"/>
                  </a:cubicBezTo>
                  <a:lnTo>
                    <a:pt x="1003" y="790"/>
                  </a:lnTo>
                  <a:cubicBezTo>
                    <a:pt x="989" y="793"/>
                    <a:pt x="993" y="793"/>
                    <a:pt x="1000" y="793"/>
                  </a:cubicBezTo>
                  <a:cubicBezTo>
                    <a:pt x="1007" y="793"/>
                    <a:pt x="1017" y="793"/>
                    <a:pt x="1014" y="796"/>
                  </a:cubicBezTo>
                  <a:cubicBezTo>
                    <a:pt x="1008" y="796"/>
                    <a:pt x="1002" y="798"/>
                    <a:pt x="997" y="799"/>
                  </a:cubicBezTo>
                  <a:lnTo>
                    <a:pt x="997" y="799"/>
                  </a:lnTo>
                  <a:cubicBezTo>
                    <a:pt x="998" y="799"/>
                    <a:pt x="999" y="799"/>
                    <a:pt x="1000" y="799"/>
                  </a:cubicBezTo>
                  <a:cubicBezTo>
                    <a:pt x="1007" y="799"/>
                    <a:pt x="1016" y="802"/>
                    <a:pt x="1020" y="802"/>
                  </a:cubicBezTo>
                  <a:cubicBezTo>
                    <a:pt x="1014" y="804"/>
                    <a:pt x="1015" y="804"/>
                    <a:pt x="1018" y="804"/>
                  </a:cubicBezTo>
                  <a:cubicBezTo>
                    <a:pt x="1021" y="804"/>
                    <a:pt x="1025" y="804"/>
                    <a:pt x="1025" y="807"/>
                  </a:cubicBezTo>
                  <a:lnTo>
                    <a:pt x="1031" y="802"/>
                  </a:lnTo>
                  <a:cubicBezTo>
                    <a:pt x="1042" y="802"/>
                    <a:pt x="1036" y="807"/>
                    <a:pt x="1036" y="807"/>
                  </a:cubicBezTo>
                  <a:lnTo>
                    <a:pt x="1031" y="807"/>
                  </a:lnTo>
                  <a:cubicBezTo>
                    <a:pt x="1048" y="807"/>
                    <a:pt x="1008" y="813"/>
                    <a:pt x="1020" y="813"/>
                  </a:cubicBezTo>
                  <a:cubicBezTo>
                    <a:pt x="1014" y="813"/>
                    <a:pt x="997" y="818"/>
                    <a:pt x="986" y="818"/>
                  </a:cubicBezTo>
                  <a:cubicBezTo>
                    <a:pt x="1008" y="818"/>
                    <a:pt x="969" y="824"/>
                    <a:pt x="980" y="824"/>
                  </a:cubicBezTo>
                  <a:cubicBezTo>
                    <a:pt x="992" y="821"/>
                    <a:pt x="996" y="821"/>
                    <a:pt x="1000" y="821"/>
                  </a:cubicBezTo>
                  <a:cubicBezTo>
                    <a:pt x="1004" y="821"/>
                    <a:pt x="1008" y="821"/>
                    <a:pt x="1020" y="818"/>
                  </a:cubicBezTo>
                  <a:lnTo>
                    <a:pt x="1036" y="818"/>
                  </a:lnTo>
                  <a:cubicBezTo>
                    <a:pt x="1034" y="816"/>
                    <a:pt x="1029" y="816"/>
                    <a:pt x="1027" y="816"/>
                  </a:cubicBezTo>
                  <a:cubicBezTo>
                    <a:pt x="1024" y="816"/>
                    <a:pt x="1022" y="816"/>
                    <a:pt x="1025" y="813"/>
                  </a:cubicBezTo>
                  <a:lnTo>
                    <a:pt x="1053" y="813"/>
                  </a:lnTo>
                  <a:cubicBezTo>
                    <a:pt x="1036" y="816"/>
                    <a:pt x="1042" y="816"/>
                    <a:pt x="1049" y="816"/>
                  </a:cubicBezTo>
                  <a:cubicBezTo>
                    <a:pt x="1056" y="816"/>
                    <a:pt x="1064" y="816"/>
                    <a:pt x="1053" y="818"/>
                  </a:cubicBezTo>
                  <a:lnTo>
                    <a:pt x="997" y="824"/>
                  </a:lnTo>
                  <a:cubicBezTo>
                    <a:pt x="976" y="833"/>
                    <a:pt x="1003" y="831"/>
                    <a:pt x="1010" y="835"/>
                  </a:cubicBezTo>
                  <a:lnTo>
                    <a:pt x="1020" y="835"/>
                  </a:lnTo>
                  <a:cubicBezTo>
                    <a:pt x="1031" y="830"/>
                    <a:pt x="1031" y="830"/>
                    <a:pt x="1031" y="830"/>
                  </a:cubicBezTo>
                  <a:cubicBezTo>
                    <a:pt x="1036" y="835"/>
                    <a:pt x="1036" y="835"/>
                    <a:pt x="1048" y="835"/>
                  </a:cubicBezTo>
                  <a:cubicBezTo>
                    <a:pt x="1025" y="841"/>
                    <a:pt x="1020" y="841"/>
                    <a:pt x="1008" y="846"/>
                  </a:cubicBezTo>
                  <a:cubicBezTo>
                    <a:pt x="1012" y="845"/>
                    <a:pt x="1015" y="845"/>
                    <a:pt x="1018" y="845"/>
                  </a:cubicBezTo>
                  <a:cubicBezTo>
                    <a:pt x="1023" y="845"/>
                    <a:pt x="1027" y="846"/>
                    <a:pt x="1034" y="846"/>
                  </a:cubicBezTo>
                  <a:cubicBezTo>
                    <a:pt x="1040" y="846"/>
                    <a:pt x="1047" y="845"/>
                    <a:pt x="1058" y="842"/>
                  </a:cubicBezTo>
                  <a:lnTo>
                    <a:pt x="1058" y="842"/>
                  </a:lnTo>
                  <a:cubicBezTo>
                    <a:pt x="1055" y="844"/>
                    <a:pt x="1051" y="846"/>
                    <a:pt x="1048" y="846"/>
                  </a:cubicBezTo>
                  <a:cubicBezTo>
                    <a:pt x="1048" y="847"/>
                    <a:pt x="1050" y="848"/>
                    <a:pt x="1053" y="848"/>
                  </a:cubicBezTo>
                  <a:cubicBezTo>
                    <a:pt x="1066" y="848"/>
                    <a:pt x="1096" y="840"/>
                    <a:pt x="1106" y="840"/>
                  </a:cubicBezTo>
                  <a:cubicBezTo>
                    <a:pt x="1108" y="840"/>
                    <a:pt x="1109" y="840"/>
                    <a:pt x="1109" y="841"/>
                  </a:cubicBezTo>
                  <a:cubicBezTo>
                    <a:pt x="1092" y="846"/>
                    <a:pt x="1092" y="852"/>
                    <a:pt x="1070" y="852"/>
                  </a:cubicBezTo>
                  <a:cubicBezTo>
                    <a:pt x="1074" y="852"/>
                    <a:pt x="1075" y="855"/>
                    <a:pt x="1079" y="855"/>
                  </a:cubicBezTo>
                  <a:cubicBezTo>
                    <a:pt x="1081" y="855"/>
                    <a:pt x="1083" y="854"/>
                    <a:pt x="1087" y="852"/>
                  </a:cubicBezTo>
                  <a:lnTo>
                    <a:pt x="1087" y="852"/>
                  </a:lnTo>
                  <a:cubicBezTo>
                    <a:pt x="1086" y="853"/>
                    <a:pt x="1086" y="854"/>
                    <a:pt x="1088" y="854"/>
                  </a:cubicBezTo>
                  <a:cubicBezTo>
                    <a:pt x="1092" y="854"/>
                    <a:pt x="1103" y="850"/>
                    <a:pt x="1105" y="850"/>
                  </a:cubicBezTo>
                  <a:lnTo>
                    <a:pt x="1105" y="850"/>
                  </a:lnTo>
                  <a:cubicBezTo>
                    <a:pt x="1106" y="850"/>
                    <a:pt x="1106" y="851"/>
                    <a:pt x="1104" y="852"/>
                  </a:cubicBezTo>
                  <a:cubicBezTo>
                    <a:pt x="1115" y="852"/>
                    <a:pt x="1126" y="846"/>
                    <a:pt x="1126" y="846"/>
                  </a:cubicBezTo>
                  <a:lnTo>
                    <a:pt x="1120" y="846"/>
                  </a:lnTo>
                  <a:cubicBezTo>
                    <a:pt x="1126" y="846"/>
                    <a:pt x="1132" y="846"/>
                    <a:pt x="1143" y="841"/>
                  </a:cubicBezTo>
                  <a:lnTo>
                    <a:pt x="1143" y="841"/>
                  </a:lnTo>
                  <a:cubicBezTo>
                    <a:pt x="1132" y="852"/>
                    <a:pt x="1137" y="852"/>
                    <a:pt x="1143" y="852"/>
                  </a:cubicBezTo>
                  <a:cubicBezTo>
                    <a:pt x="1148" y="858"/>
                    <a:pt x="1154" y="858"/>
                    <a:pt x="1148" y="869"/>
                  </a:cubicBezTo>
                  <a:cubicBezTo>
                    <a:pt x="1160" y="869"/>
                    <a:pt x="1165" y="869"/>
                    <a:pt x="1165" y="874"/>
                  </a:cubicBezTo>
                  <a:cubicBezTo>
                    <a:pt x="1164" y="876"/>
                    <a:pt x="1164" y="877"/>
                    <a:pt x="1165" y="877"/>
                  </a:cubicBezTo>
                  <a:cubicBezTo>
                    <a:pt x="1166" y="877"/>
                    <a:pt x="1176" y="866"/>
                    <a:pt x="1180" y="866"/>
                  </a:cubicBezTo>
                  <a:cubicBezTo>
                    <a:pt x="1181" y="866"/>
                    <a:pt x="1182" y="867"/>
                    <a:pt x="1182" y="869"/>
                  </a:cubicBezTo>
                  <a:cubicBezTo>
                    <a:pt x="1176" y="874"/>
                    <a:pt x="1174" y="876"/>
                    <a:pt x="1172" y="876"/>
                  </a:cubicBezTo>
                  <a:cubicBezTo>
                    <a:pt x="1171" y="876"/>
                    <a:pt x="1171" y="874"/>
                    <a:pt x="1171" y="874"/>
                  </a:cubicBezTo>
                  <a:cubicBezTo>
                    <a:pt x="1160" y="886"/>
                    <a:pt x="1161" y="887"/>
                    <a:pt x="1164" y="887"/>
                  </a:cubicBezTo>
                  <a:cubicBezTo>
                    <a:pt x="1165" y="887"/>
                    <a:pt x="1166" y="887"/>
                    <a:pt x="1167" y="887"/>
                  </a:cubicBezTo>
                  <a:lnTo>
                    <a:pt x="1167" y="887"/>
                  </a:lnTo>
                  <a:cubicBezTo>
                    <a:pt x="1168" y="887"/>
                    <a:pt x="1169" y="888"/>
                    <a:pt x="1165" y="891"/>
                  </a:cubicBezTo>
                  <a:cubicBezTo>
                    <a:pt x="1163" y="895"/>
                    <a:pt x="1164" y="896"/>
                    <a:pt x="1166" y="896"/>
                  </a:cubicBezTo>
                  <a:cubicBezTo>
                    <a:pt x="1168" y="896"/>
                    <a:pt x="1172" y="895"/>
                    <a:pt x="1174" y="895"/>
                  </a:cubicBezTo>
                  <a:cubicBezTo>
                    <a:pt x="1176" y="895"/>
                    <a:pt x="1176" y="896"/>
                    <a:pt x="1176" y="897"/>
                  </a:cubicBezTo>
                  <a:cubicBezTo>
                    <a:pt x="1188" y="891"/>
                    <a:pt x="1199" y="891"/>
                    <a:pt x="1204" y="891"/>
                  </a:cubicBezTo>
                  <a:cubicBezTo>
                    <a:pt x="1204" y="897"/>
                    <a:pt x="1199" y="902"/>
                    <a:pt x="1188" y="908"/>
                  </a:cubicBezTo>
                  <a:cubicBezTo>
                    <a:pt x="1181" y="912"/>
                    <a:pt x="1180" y="913"/>
                    <a:pt x="1180" y="913"/>
                  </a:cubicBezTo>
                  <a:cubicBezTo>
                    <a:pt x="1181" y="913"/>
                    <a:pt x="1184" y="912"/>
                    <a:pt x="1186" y="912"/>
                  </a:cubicBezTo>
                  <a:cubicBezTo>
                    <a:pt x="1187" y="912"/>
                    <a:pt x="1188" y="912"/>
                    <a:pt x="1188" y="914"/>
                  </a:cubicBezTo>
                  <a:lnTo>
                    <a:pt x="1182" y="919"/>
                  </a:lnTo>
                  <a:cubicBezTo>
                    <a:pt x="1182" y="919"/>
                    <a:pt x="1189" y="917"/>
                    <a:pt x="1194" y="917"/>
                  </a:cubicBezTo>
                  <a:cubicBezTo>
                    <a:pt x="1197" y="917"/>
                    <a:pt x="1199" y="917"/>
                    <a:pt x="1199" y="919"/>
                  </a:cubicBezTo>
                  <a:lnTo>
                    <a:pt x="1204" y="914"/>
                  </a:lnTo>
                  <a:lnTo>
                    <a:pt x="1204" y="914"/>
                  </a:lnTo>
                  <a:cubicBezTo>
                    <a:pt x="1227" y="914"/>
                    <a:pt x="1199" y="919"/>
                    <a:pt x="1210" y="919"/>
                  </a:cubicBezTo>
                  <a:lnTo>
                    <a:pt x="1193" y="925"/>
                  </a:lnTo>
                  <a:cubicBezTo>
                    <a:pt x="1199" y="925"/>
                    <a:pt x="1216" y="925"/>
                    <a:pt x="1216" y="930"/>
                  </a:cubicBezTo>
                  <a:lnTo>
                    <a:pt x="1193" y="930"/>
                  </a:lnTo>
                  <a:cubicBezTo>
                    <a:pt x="1210" y="930"/>
                    <a:pt x="1216" y="930"/>
                    <a:pt x="1221" y="936"/>
                  </a:cubicBezTo>
                  <a:cubicBezTo>
                    <a:pt x="1182" y="942"/>
                    <a:pt x="1210" y="947"/>
                    <a:pt x="1182" y="953"/>
                  </a:cubicBezTo>
                  <a:cubicBezTo>
                    <a:pt x="1199" y="958"/>
                    <a:pt x="1176" y="964"/>
                    <a:pt x="1182" y="970"/>
                  </a:cubicBezTo>
                  <a:cubicBezTo>
                    <a:pt x="1204" y="970"/>
                    <a:pt x="1182" y="970"/>
                    <a:pt x="1210" y="975"/>
                  </a:cubicBezTo>
                  <a:cubicBezTo>
                    <a:pt x="1210" y="981"/>
                    <a:pt x="1210" y="981"/>
                    <a:pt x="1204" y="981"/>
                  </a:cubicBezTo>
                  <a:lnTo>
                    <a:pt x="1188" y="981"/>
                  </a:lnTo>
                  <a:cubicBezTo>
                    <a:pt x="1182" y="981"/>
                    <a:pt x="1182" y="975"/>
                    <a:pt x="1176" y="975"/>
                  </a:cubicBezTo>
                  <a:cubicBezTo>
                    <a:pt x="1176" y="977"/>
                    <a:pt x="1175" y="978"/>
                    <a:pt x="1173" y="978"/>
                  </a:cubicBezTo>
                  <a:cubicBezTo>
                    <a:pt x="1170" y="978"/>
                    <a:pt x="1163" y="975"/>
                    <a:pt x="1160" y="975"/>
                  </a:cubicBezTo>
                  <a:lnTo>
                    <a:pt x="1160" y="975"/>
                  </a:lnTo>
                  <a:cubicBezTo>
                    <a:pt x="1165" y="975"/>
                    <a:pt x="1171" y="981"/>
                    <a:pt x="1165" y="981"/>
                  </a:cubicBezTo>
                  <a:lnTo>
                    <a:pt x="1182" y="981"/>
                  </a:lnTo>
                  <a:cubicBezTo>
                    <a:pt x="1185" y="984"/>
                    <a:pt x="1184" y="985"/>
                    <a:pt x="1182" y="985"/>
                  </a:cubicBezTo>
                  <a:cubicBezTo>
                    <a:pt x="1178" y="985"/>
                    <a:pt x="1170" y="982"/>
                    <a:pt x="1167" y="982"/>
                  </a:cubicBezTo>
                  <a:lnTo>
                    <a:pt x="1167" y="982"/>
                  </a:lnTo>
                  <a:cubicBezTo>
                    <a:pt x="1166" y="982"/>
                    <a:pt x="1166" y="983"/>
                    <a:pt x="1171" y="986"/>
                  </a:cubicBezTo>
                  <a:lnTo>
                    <a:pt x="1160" y="981"/>
                  </a:lnTo>
                  <a:lnTo>
                    <a:pt x="1160" y="981"/>
                  </a:lnTo>
                  <a:cubicBezTo>
                    <a:pt x="1164" y="986"/>
                    <a:pt x="1161" y="986"/>
                    <a:pt x="1170" y="993"/>
                  </a:cubicBezTo>
                  <a:lnTo>
                    <a:pt x="1170" y="993"/>
                  </a:lnTo>
                  <a:cubicBezTo>
                    <a:pt x="1169" y="993"/>
                    <a:pt x="1167" y="992"/>
                    <a:pt x="1165" y="992"/>
                  </a:cubicBezTo>
                  <a:cubicBezTo>
                    <a:pt x="1165" y="992"/>
                    <a:pt x="1165" y="998"/>
                    <a:pt x="1165" y="998"/>
                  </a:cubicBezTo>
                  <a:cubicBezTo>
                    <a:pt x="1165" y="1003"/>
                    <a:pt x="1165" y="1003"/>
                    <a:pt x="1165" y="1009"/>
                  </a:cubicBezTo>
                  <a:cubicBezTo>
                    <a:pt x="1165" y="1014"/>
                    <a:pt x="1160" y="1020"/>
                    <a:pt x="1143" y="1026"/>
                  </a:cubicBezTo>
                  <a:lnTo>
                    <a:pt x="1142" y="1025"/>
                  </a:lnTo>
                  <a:lnTo>
                    <a:pt x="1142" y="1025"/>
                  </a:lnTo>
                  <a:cubicBezTo>
                    <a:pt x="1141" y="1025"/>
                    <a:pt x="1140" y="1026"/>
                    <a:pt x="1137" y="1026"/>
                  </a:cubicBezTo>
                  <a:lnTo>
                    <a:pt x="1126" y="1026"/>
                  </a:lnTo>
                  <a:cubicBezTo>
                    <a:pt x="1126" y="1026"/>
                    <a:pt x="1137" y="1037"/>
                    <a:pt x="1126" y="1037"/>
                  </a:cubicBezTo>
                  <a:lnTo>
                    <a:pt x="1120" y="1031"/>
                  </a:lnTo>
                  <a:lnTo>
                    <a:pt x="1120" y="1031"/>
                  </a:lnTo>
                  <a:cubicBezTo>
                    <a:pt x="1092" y="1042"/>
                    <a:pt x="1132" y="1054"/>
                    <a:pt x="1132" y="1059"/>
                  </a:cubicBezTo>
                  <a:cubicBezTo>
                    <a:pt x="1126" y="1058"/>
                    <a:pt x="1121" y="1058"/>
                    <a:pt x="1116" y="1058"/>
                  </a:cubicBezTo>
                  <a:cubicBezTo>
                    <a:pt x="1097" y="1058"/>
                    <a:pt x="1086" y="1065"/>
                    <a:pt x="1081" y="1065"/>
                  </a:cubicBezTo>
                  <a:lnTo>
                    <a:pt x="1076" y="1065"/>
                  </a:lnTo>
                  <a:cubicBezTo>
                    <a:pt x="1064" y="1076"/>
                    <a:pt x="1092" y="1076"/>
                    <a:pt x="1092" y="1082"/>
                  </a:cubicBezTo>
                  <a:cubicBezTo>
                    <a:pt x="1081" y="1087"/>
                    <a:pt x="1076" y="1093"/>
                    <a:pt x="1070" y="1098"/>
                  </a:cubicBezTo>
                  <a:cubicBezTo>
                    <a:pt x="1065" y="1098"/>
                    <a:pt x="1064" y="1104"/>
                    <a:pt x="1060" y="1109"/>
                  </a:cubicBezTo>
                  <a:lnTo>
                    <a:pt x="1060" y="1109"/>
                  </a:lnTo>
                  <a:cubicBezTo>
                    <a:pt x="1064" y="1108"/>
                    <a:pt x="1068" y="1107"/>
                    <a:pt x="1073" y="1107"/>
                  </a:cubicBezTo>
                  <a:cubicBezTo>
                    <a:pt x="1076" y="1107"/>
                    <a:pt x="1078" y="1108"/>
                    <a:pt x="1080" y="1109"/>
                  </a:cubicBezTo>
                  <a:lnTo>
                    <a:pt x="1080" y="1109"/>
                  </a:lnTo>
                  <a:cubicBezTo>
                    <a:pt x="1082" y="1108"/>
                    <a:pt x="1087" y="1107"/>
                    <a:pt x="1087" y="1107"/>
                  </a:cubicBezTo>
                  <a:lnTo>
                    <a:pt x="1087" y="1107"/>
                  </a:lnTo>
                  <a:cubicBezTo>
                    <a:pt x="1087" y="1107"/>
                    <a:pt x="1086" y="1108"/>
                    <a:pt x="1080" y="1109"/>
                  </a:cubicBezTo>
                  <a:lnTo>
                    <a:pt x="1080" y="1109"/>
                  </a:lnTo>
                  <a:cubicBezTo>
                    <a:pt x="1080" y="1109"/>
                    <a:pt x="1080" y="1109"/>
                    <a:pt x="1080" y="1109"/>
                  </a:cubicBezTo>
                  <a:lnTo>
                    <a:pt x="1080" y="1109"/>
                  </a:lnTo>
                  <a:cubicBezTo>
                    <a:pt x="1080" y="1109"/>
                    <a:pt x="1080" y="1109"/>
                    <a:pt x="1080" y="1109"/>
                  </a:cubicBezTo>
                  <a:lnTo>
                    <a:pt x="1080" y="1109"/>
                  </a:lnTo>
                  <a:cubicBezTo>
                    <a:pt x="1080" y="1109"/>
                    <a:pt x="1080" y="1109"/>
                    <a:pt x="1080" y="1109"/>
                  </a:cubicBezTo>
                  <a:lnTo>
                    <a:pt x="1080" y="1109"/>
                  </a:lnTo>
                  <a:cubicBezTo>
                    <a:pt x="1080" y="1109"/>
                    <a:pt x="1081" y="1109"/>
                    <a:pt x="1081" y="1110"/>
                  </a:cubicBezTo>
                  <a:cubicBezTo>
                    <a:pt x="1078" y="1110"/>
                    <a:pt x="1078" y="1109"/>
                    <a:pt x="1080" y="1109"/>
                  </a:cubicBezTo>
                  <a:lnTo>
                    <a:pt x="1080" y="1109"/>
                  </a:lnTo>
                  <a:cubicBezTo>
                    <a:pt x="1078" y="1109"/>
                    <a:pt x="1077" y="1109"/>
                    <a:pt x="1076" y="1110"/>
                  </a:cubicBezTo>
                  <a:cubicBezTo>
                    <a:pt x="1048" y="1115"/>
                    <a:pt x="1053" y="1115"/>
                    <a:pt x="1048" y="1121"/>
                  </a:cubicBezTo>
                  <a:lnTo>
                    <a:pt x="1092" y="1110"/>
                  </a:lnTo>
                  <a:lnTo>
                    <a:pt x="1092" y="1110"/>
                  </a:lnTo>
                  <a:cubicBezTo>
                    <a:pt x="1064" y="1121"/>
                    <a:pt x="1064" y="1126"/>
                    <a:pt x="1070" y="1126"/>
                  </a:cubicBezTo>
                  <a:cubicBezTo>
                    <a:pt x="1070" y="1132"/>
                    <a:pt x="1081" y="1132"/>
                    <a:pt x="1070" y="1143"/>
                  </a:cubicBezTo>
                  <a:cubicBezTo>
                    <a:pt x="1070" y="1143"/>
                    <a:pt x="1064" y="1149"/>
                    <a:pt x="1059" y="1154"/>
                  </a:cubicBezTo>
                  <a:cubicBezTo>
                    <a:pt x="1081" y="1149"/>
                    <a:pt x="1092" y="1149"/>
                    <a:pt x="1109" y="1143"/>
                  </a:cubicBezTo>
                  <a:lnTo>
                    <a:pt x="1109" y="1143"/>
                  </a:lnTo>
                  <a:lnTo>
                    <a:pt x="1081" y="1154"/>
                  </a:lnTo>
                  <a:cubicBezTo>
                    <a:pt x="1098" y="1160"/>
                    <a:pt x="1109" y="1160"/>
                    <a:pt x="1137" y="1160"/>
                  </a:cubicBezTo>
                  <a:lnTo>
                    <a:pt x="1120" y="1166"/>
                  </a:lnTo>
                  <a:cubicBezTo>
                    <a:pt x="1132" y="1166"/>
                    <a:pt x="1148" y="1154"/>
                    <a:pt x="1165" y="1149"/>
                  </a:cubicBezTo>
                  <a:cubicBezTo>
                    <a:pt x="1165" y="1149"/>
                    <a:pt x="1171" y="1149"/>
                    <a:pt x="1171" y="1143"/>
                  </a:cubicBezTo>
                  <a:lnTo>
                    <a:pt x="1182" y="1143"/>
                  </a:lnTo>
                  <a:lnTo>
                    <a:pt x="1171" y="1154"/>
                  </a:lnTo>
                  <a:cubicBezTo>
                    <a:pt x="1180" y="1159"/>
                    <a:pt x="1185" y="1174"/>
                    <a:pt x="1193" y="1174"/>
                  </a:cubicBezTo>
                  <a:cubicBezTo>
                    <a:pt x="1195" y="1174"/>
                    <a:pt x="1197" y="1173"/>
                    <a:pt x="1199" y="1171"/>
                  </a:cubicBezTo>
                  <a:lnTo>
                    <a:pt x="1199" y="1171"/>
                  </a:lnTo>
                  <a:cubicBezTo>
                    <a:pt x="1198" y="1172"/>
                    <a:pt x="1193" y="1177"/>
                    <a:pt x="1193" y="1177"/>
                  </a:cubicBezTo>
                  <a:cubicBezTo>
                    <a:pt x="1193" y="1177"/>
                    <a:pt x="1191" y="1181"/>
                    <a:pt x="1194" y="1181"/>
                  </a:cubicBezTo>
                  <a:cubicBezTo>
                    <a:pt x="1196" y="1181"/>
                    <a:pt x="1199" y="1179"/>
                    <a:pt x="1205" y="1175"/>
                  </a:cubicBezTo>
                  <a:lnTo>
                    <a:pt x="1205" y="1175"/>
                  </a:lnTo>
                  <a:cubicBezTo>
                    <a:pt x="1202" y="1177"/>
                    <a:pt x="1202" y="1178"/>
                    <a:pt x="1203" y="1178"/>
                  </a:cubicBezTo>
                  <a:cubicBezTo>
                    <a:pt x="1205" y="1178"/>
                    <a:pt x="1212" y="1175"/>
                    <a:pt x="1216" y="1171"/>
                  </a:cubicBezTo>
                  <a:lnTo>
                    <a:pt x="1216" y="1171"/>
                  </a:lnTo>
                  <a:lnTo>
                    <a:pt x="1210" y="1182"/>
                  </a:lnTo>
                  <a:cubicBezTo>
                    <a:pt x="1217" y="1175"/>
                    <a:pt x="1222" y="1173"/>
                    <a:pt x="1226" y="1172"/>
                  </a:cubicBezTo>
                  <a:lnTo>
                    <a:pt x="1226" y="1172"/>
                  </a:lnTo>
                  <a:cubicBezTo>
                    <a:pt x="1225" y="1173"/>
                    <a:pt x="1225" y="1174"/>
                    <a:pt x="1226" y="1174"/>
                  </a:cubicBezTo>
                  <a:cubicBezTo>
                    <a:pt x="1226" y="1174"/>
                    <a:pt x="1226" y="1174"/>
                    <a:pt x="1226" y="1174"/>
                  </a:cubicBezTo>
                  <a:lnTo>
                    <a:pt x="1226" y="1174"/>
                  </a:lnTo>
                  <a:cubicBezTo>
                    <a:pt x="1227" y="1174"/>
                    <a:pt x="1228" y="1174"/>
                    <a:pt x="1230" y="1174"/>
                  </a:cubicBezTo>
                  <a:cubicBezTo>
                    <a:pt x="1232" y="1174"/>
                    <a:pt x="1235" y="1174"/>
                    <a:pt x="1232" y="1177"/>
                  </a:cubicBezTo>
                  <a:lnTo>
                    <a:pt x="1227" y="1177"/>
                  </a:lnTo>
                  <a:cubicBezTo>
                    <a:pt x="1227" y="1179"/>
                    <a:pt x="1227" y="1179"/>
                    <a:pt x="1227" y="1179"/>
                  </a:cubicBezTo>
                  <a:cubicBezTo>
                    <a:pt x="1228" y="1179"/>
                    <a:pt x="1231" y="1177"/>
                    <a:pt x="1238" y="1177"/>
                  </a:cubicBezTo>
                  <a:cubicBezTo>
                    <a:pt x="1242" y="1177"/>
                    <a:pt x="1240" y="1180"/>
                    <a:pt x="1233" y="1184"/>
                  </a:cubicBezTo>
                  <a:lnTo>
                    <a:pt x="1233" y="1184"/>
                  </a:lnTo>
                  <a:cubicBezTo>
                    <a:pt x="1235" y="1184"/>
                    <a:pt x="1236" y="1184"/>
                    <a:pt x="1237" y="1184"/>
                  </a:cubicBezTo>
                  <a:cubicBezTo>
                    <a:pt x="1241" y="1184"/>
                    <a:pt x="1244" y="1185"/>
                    <a:pt x="1244" y="1188"/>
                  </a:cubicBezTo>
                  <a:lnTo>
                    <a:pt x="1232" y="1188"/>
                  </a:lnTo>
                  <a:cubicBezTo>
                    <a:pt x="1227" y="1194"/>
                    <a:pt x="1249" y="1188"/>
                    <a:pt x="1238" y="1199"/>
                  </a:cubicBezTo>
                  <a:lnTo>
                    <a:pt x="1232" y="1199"/>
                  </a:lnTo>
                  <a:cubicBezTo>
                    <a:pt x="1232" y="1194"/>
                    <a:pt x="1232" y="1194"/>
                    <a:pt x="1232" y="1194"/>
                  </a:cubicBezTo>
                  <a:cubicBezTo>
                    <a:pt x="1224" y="1198"/>
                    <a:pt x="1219" y="1199"/>
                    <a:pt x="1212" y="1201"/>
                  </a:cubicBezTo>
                  <a:lnTo>
                    <a:pt x="1212" y="1201"/>
                  </a:lnTo>
                  <a:cubicBezTo>
                    <a:pt x="1215" y="1201"/>
                    <a:pt x="1217" y="1201"/>
                    <a:pt x="1220" y="1201"/>
                  </a:cubicBezTo>
                  <a:cubicBezTo>
                    <a:pt x="1225" y="1201"/>
                    <a:pt x="1230" y="1202"/>
                    <a:pt x="1227" y="1205"/>
                  </a:cubicBezTo>
                  <a:lnTo>
                    <a:pt x="1221" y="1205"/>
                  </a:lnTo>
                  <a:cubicBezTo>
                    <a:pt x="1221" y="1205"/>
                    <a:pt x="1221" y="1210"/>
                    <a:pt x="1221" y="1210"/>
                  </a:cubicBezTo>
                  <a:lnTo>
                    <a:pt x="1232" y="1210"/>
                  </a:lnTo>
                  <a:lnTo>
                    <a:pt x="1232" y="1205"/>
                  </a:lnTo>
                  <a:cubicBezTo>
                    <a:pt x="1238" y="1205"/>
                    <a:pt x="1244" y="1205"/>
                    <a:pt x="1238" y="1210"/>
                  </a:cubicBezTo>
                  <a:lnTo>
                    <a:pt x="1260" y="1210"/>
                  </a:lnTo>
                  <a:cubicBezTo>
                    <a:pt x="1238" y="1216"/>
                    <a:pt x="1232" y="1216"/>
                    <a:pt x="1221" y="1216"/>
                  </a:cubicBezTo>
                  <a:cubicBezTo>
                    <a:pt x="1225" y="1220"/>
                    <a:pt x="1223" y="1224"/>
                    <a:pt x="1232" y="1228"/>
                  </a:cubicBezTo>
                  <a:lnTo>
                    <a:pt x="1232" y="1228"/>
                  </a:lnTo>
                  <a:cubicBezTo>
                    <a:pt x="1232" y="1228"/>
                    <a:pt x="1232" y="1227"/>
                    <a:pt x="1232" y="1227"/>
                  </a:cubicBezTo>
                  <a:lnTo>
                    <a:pt x="1232" y="1227"/>
                  </a:lnTo>
                  <a:cubicBezTo>
                    <a:pt x="1233" y="1228"/>
                    <a:pt x="1233" y="1228"/>
                    <a:pt x="1234" y="1229"/>
                  </a:cubicBezTo>
                  <a:lnTo>
                    <a:pt x="1234" y="1229"/>
                  </a:lnTo>
                  <a:cubicBezTo>
                    <a:pt x="1233" y="1228"/>
                    <a:pt x="1233" y="1228"/>
                    <a:pt x="1232" y="1228"/>
                  </a:cubicBezTo>
                  <a:lnTo>
                    <a:pt x="1232" y="1228"/>
                  </a:lnTo>
                  <a:cubicBezTo>
                    <a:pt x="1233" y="1229"/>
                    <a:pt x="1233" y="1232"/>
                    <a:pt x="1236" y="1233"/>
                  </a:cubicBezTo>
                  <a:lnTo>
                    <a:pt x="1236" y="1233"/>
                  </a:lnTo>
                  <a:cubicBezTo>
                    <a:pt x="1235" y="1231"/>
                    <a:pt x="1235" y="1230"/>
                    <a:pt x="1234" y="1229"/>
                  </a:cubicBezTo>
                  <a:lnTo>
                    <a:pt x="1234" y="1229"/>
                  </a:lnTo>
                  <a:cubicBezTo>
                    <a:pt x="1237" y="1230"/>
                    <a:pt x="1242" y="1231"/>
                    <a:pt x="1249" y="1233"/>
                  </a:cubicBezTo>
                  <a:lnTo>
                    <a:pt x="1238" y="1233"/>
                  </a:lnTo>
                  <a:cubicBezTo>
                    <a:pt x="1237" y="1233"/>
                    <a:pt x="1237" y="1233"/>
                    <a:pt x="1236" y="1233"/>
                  </a:cubicBezTo>
                  <a:lnTo>
                    <a:pt x="1236" y="1233"/>
                  </a:lnTo>
                  <a:cubicBezTo>
                    <a:pt x="1237" y="1235"/>
                    <a:pt x="1239" y="1238"/>
                    <a:pt x="1249" y="1244"/>
                  </a:cubicBezTo>
                  <a:cubicBezTo>
                    <a:pt x="1240" y="1244"/>
                    <a:pt x="1235" y="1237"/>
                    <a:pt x="1233" y="1237"/>
                  </a:cubicBezTo>
                  <a:cubicBezTo>
                    <a:pt x="1233" y="1237"/>
                    <a:pt x="1232" y="1237"/>
                    <a:pt x="1232" y="1238"/>
                  </a:cubicBezTo>
                  <a:cubicBezTo>
                    <a:pt x="1228" y="1237"/>
                    <a:pt x="1225" y="1236"/>
                    <a:pt x="1224" y="1236"/>
                  </a:cubicBezTo>
                  <a:lnTo>
                    <a:pt x="1224" y="1236"/>
                  </a:lnTo>
                  <a:cubicBezTo>
                    <a:pt x="1221" y="1236"/>
                    <a:pt x="1228" y="1241"/>
                    <a:pt x="1232" y="1250"/>
                  </a:cubicBezTo>
                  <a:cubicBezTo>
                    <a:pt x="1227" y="1250"/>
                    <a:pt x="1221" y="1250"/>
                    <a:pt x="1216" y="1255"/>
                  </a:cubicBezTo>
                  <a:lnTo>
                    <a:pt x="1238" y="1255"/>
                  </a:lnTo>
                  <a:cubicBezTo>
                    <a:pt x="1238" y="1259"/>
                    <a:pt x="1238" y="1263"/>
                    <a:pt x="1234" y="1263"/>
                  </a:cubicBezTo>
                  <a:cubicBezTo>
                    <a:pt x="1232" y="1263"/>
                    <a:pt x="1230" y="1263"/>
                    <a:pt x="1227" y="1261"/>
                  </a:cubicBezTo>
                  <a:lnTo>
                    <a:pt x="1232" y="1261"/>
                  </a:lnTo>
                  <a:cubicBezTo>
                    <a:pt x="1231" y="1260"/>
                    <a:pt x="1230" y="1260"/>
                    <a:pt x="1229" y="1260"/>
                  </a:cubicBezTo>
                  <a:cubicBezTo>
                    <a:pt x="1219" y="1260"/>
                    <a:pt x="1219" y="1277"/>
                    <a:pt x="1209" y="1277"/>
                  </a:cubicBezTo>
                  <a:cubicBezTo>
                    <a:pt x="1207" y="1277"/>
                    <a:pt x="1203" y="1276"/>
                    <a:pt x="1199" y="1272"/>
                  </a:cubicBezTo>
                  <a:cubicBezTo>
                    <a:pt x="1199" y="1274"/>
                    <a:pt x="1199" y="1276"/>
                    <a:pt x="1199" y="1278"/>
                  </a:cubicBezTo>
                  <a:lnTo>
                    <a:pt x="1193" y="1272"/>
                  </a:lnTo>
                  <a:lnTo>
                    <a:pt x="1193" y="1278"/>
                  </a:lnTo>
                  <a:cubicBezTo>
                    <a:pt x="1193" y="1278"/>
                    <a:pt x="1188" y="1272"/>
                    <a:pt x="1188" y="1272"/>
                  </a:cubicBezTo>
                  <a:lnTo>
                    <a:pt x="1171" y="1272"/>
                  </a:lnTo>
                  <a:cubicBezTo>
                    <a:pt x="1171" y="1266"/>
                    <a:pt x="1171" y="1266"/>
                    <a:pt x="1171" y="1261"/>
                  </a:cubicBezTo>
                  <a:cubicBezTo>
                    <a:pt x="1165" y="1261"/>
                    <a:pt x="1160" y="1261"/>
                    <a:pt x="1160" y="1266"/>
                  </a:cubicBezTo>
                  <a:cubicBezTo>
                    <a:pt x="1160" y="1266"/>
                    <a:pt x="1165" y="1266"/>
                    <a:pt x="1171" y="1261"/>
                  </a:cubicBezTo>
                  <a:lnTo>
                    <a:pt x="1171" y="1261"/>
                  </a:lnTo>
                  <a:cubicBezTo>
                    <a:pt x="1171" y="1266"/>
                    <a:pt x="1165" y="1266"/>
                    <a:pt x="1165" y="1272"/>
                  </a:cubicBezTo>
                  <a:cubicBezTo>
                    <a:pt x="1165" y="1266"/>
                    <a:pt x="1160" y="1266"/>
                    <a:pt x="1160" y="1266"/>
                  </a:cubicBezTo>
                  <a:cubicBezTo>
                    <a:pt x="1148" y="1270"/>
                    <a:pt x="1133" y="1274"/>
                    <a:pt x="1118" y="1274"/>
                  </a:cubicBezTo>
                  <a:cubicBezTo>
                    <a:pt x="1111" y="1274"/>
                    <a:pt x="1105" y="1274"/>
                    <a:pt x="1098" y="1272"/>
                  </a:cubicBezTo>
                  <a:cubicBezTo>
                    <a:pt x="1092" y="1266"/>
                    <a:pt x="1104" y="1250"/>
                    <a:pt x="1104" y="1250"/>
                  </a:cubicBezTo>
                  <a:lnTo>
                    <a:pt x="1104" y="1250"/>
                  </a:lnTo>
                  <a:cubicBezTo>
                    <a:pt x="1097" y="1253"/>
                    <a:pt x="1089" y="1254"/>
                    <a:pt x="1079" y="1254"/>
                  </a:cubicBezTo>
                  <a:cubicBezTo>
                    <a:pt x="1063" y="1254"/>
                    <a:pt x="1044" y="1251"/>
                    <a:pt x="1028" y="1251"/>
                  </a:cubicBezTo>
                  <a:cubicBezTo>
                    <a:pt x="1019" y="1251"/>
                    <a:pt x="1011" y="1252"/>
                    <a:pt x="1006" y="1254"/>
                  </a:cubicBezTo>
                  <a:lnTo>
                    <a:pt x="1006" y="1254"/>
                  </a:lnTo>
                  <a:cubicBezTo>
                    <a:pt x="1008" y="1251"/>
                    <a:pt x="1008" y="1244"/>
                    <a:pt x="1008" y="1244"/>
                  </a:cubicBezTo>
                  <a:lnTo>
                    <a:pt x="1008" y="1244"/>
                  </a:lnTo>
                  <a:lnTo>
                    <a:pt x="992" y="1255"/>
                  </a:lnTo>
                  <a:cubicBezTo>
                    <a:pt x="980" y="1250"/>
                    <a:pt x="975" y="1244"/>
                    <a:pt x="980" y="1238"/>
                  </a:cubicBezTo>
                  <a:cubicBezTo>
                    <a:pt x="974" y="1237"/>
                    <a:pt x="969" y="1236"/>
                    <a:pt x="966" y="1236"/>
                  </a:cubicBezTo>
                  <a:cubicBezTo>
                    <a:pt x="954" y="1236"/>
                    <a:pt x="970" y="1249"/>
                    <a:pt x="958" y="1249"/>
                  </a:cubicBezTo>
                  <a:cubicBezTo>
                    <a:pt x="954" y="1249"/>
                    <a:pt x="947" y="1248"/>
                    <a:pt x="936" y="1244"/>
                  </a:cubicBezTo>
                  <a:cubicBezTo>
                    <a:pt x="941" y="1244"/>
                    <a:pt x="941" y="1244"/>
                    <a:pt x="947" y="1238"/>
                  </a:cubicBezTo>
                  <a:cubicBezTo>
                    <a:pt x="896" y="1227"/>
                    <a:pt x="840" y="1227"/>
                    <a:pt x="790" y="1210"/>
                  </a:cubicBezTo>
                  <a:cubicBezTo>
                    <a:pt x="786" y="1205"/>
                    <a:pt x="789" y="1204"/>
                    <a:pt x="795" y="1204"/>
                  </a:cubicBezTo>
                  <a:cubicBezTo>
                    <a:pt x="802" y="1204"/>
                    <a:pt x="812" y="1206"/>
                    <a:pt x="819" y="1206"/>
                  </a:cubicBezTo>
                  <a:cubicBezTo>
                    <a:pt x="824" y="1206"/>
                    <a:pt x="827" y="1205"/>
                    <a:pt x="824" y="1199"/>
                  </a:cubicBezTo>
                  <a:cubicBezTo>
                    <a:pt x="751" y="1188"/>
                    <a:pt x="667" y="1182"/>
                    <a:pt x="600" y="1166"/>
                  </a:cubicBezTo>
                  <a:lnTo>
                    <a:pt x="600" y="1166"/>
                  </a:lnTo>
                  <a:lnTo>
                    <a:pt x="611" y="1171"/>
                  </a:lnTo>
                  <a:cubicBezTo>
                    <a:pt x="609" y="1175"/>
                    <a:pt x="607" y="1176"/>
                    <a:pt x="603" y="1176"/>
                  </a:cubicBezTo>
                  <a:cubicBezTo>
                    <a:pt x="595" y="1176"/>
                    <a:pt x="583" y="1168"/>
                    <a:pt x="572" y="1160"/>
                  </a:cubicBezTo>
                  <a:cubicBezTo>
                    <a:pt x="566" y="1160"/>
                    <a:pt x="566" y="1154"/>
                    <a:pt x="566" y="1154"/>
                  </a:cubicBezTo>
                  <a:lnTo>
                    <a:pt x="566" y="1154"/>
                  </a:lnTo>
                  <a:lnTo>
                    <a:pt x="583" y="1166"/>
                  </a:lnTo>
                  <a:cubicBezTo>
                    <a:pt x="588" y="1154"/>
                    <a:pt x="616" y="1143"/>
                    <a:pt x="600" y="1126"/>
                  </a:cubicBezTo>
                  <a:lnTo>
                    <a:pt x="600" y="1126"/>
                  </a:lnTo>
                  <a:cubicBezTo>
                    <a:pt x="605" y="1126"/>
                    <a:pt x="611" y="1132"/>
                    <a:pt x="611" y="1132"/>
                  </a:cubicBezTo>
                  <a:cubicBezTo>
                    <a:pt x="611" y="1126"/>
                    <a:pt x="628" y="1121"/>
                    <a:pt x="600" y="1110"/>
                  </a:cubicBezTo>
                  <a:lnTo>
                    <a:pt x="600" y="1110"/>
                  </a:lnTo>
                  <a:cubicBezTo>
                    <a:pt x="603" y="1111"/>
                    <a:pt x="605" y="1111"/>
                    <a:pt x="606" y="1111"/>
                  </a:cubicBezTo>
                  <a:cubicBezTo>
                    <a:pt x="612" y="1111"/>
                    <a:pt x="604" y="1102"/>
                    <a:pt x="600" y="1093"/>
                  </a:cubicBezTo>
                  <a:lnTo>
                    <a:pt x="600" y="1093"/>
                  </a:lnTo>
                  <a:lnTo>
                    <a:pt x="611" y="1098"/>
                  </a:lnTo>
                  <a:cubicBezTo>
                    <a:pt x="600" y="1087"/>
                    <a:pt x="594" y="1087"/>
                    <a:pt x="588" y="1082"/>
                  </a:cubicBezTo>
                  <a:lnTo>
                    <a:pt x="600" y="1082"/>
                  </a:lnTo>
                  <a:cubicBezTo>
                    <a:pt x="605" y="1082"/>
                    <a:pt x="588" y="1076"/>
                    <a:pt x="594" y="1070"/>
                  </a:cubicBezTo>
                  <a:lnTo>
                    <a:pt x="594" y="1070"/>
                  </a:lnTo>
                  <a:lnTo>
                    <a:pt x="600" y="1076"/>
                  </a:lnTo>
                  <a:cubicBezTo>
                    <a:pt x="605" y="1070"/>
                    <a:pt x="600" y="1070"/>
                    <a:pt x="588" y="1065"/>
                  </a:cubicBezTo>
                  <a:cubicBezTo>
                    <a:pt x="588" y="1065"/>
                    <a:pt x="594" y="1059"/>
                    <a:pt x="605" y="1059"/>
                  </a:cubicBezTo>
                  <a:cubicBezTo>
                    <a:pt x="600" y="1059"/>
                    <a:pt x="588" y="1054"/>
                    <a:pt x="594" y="1048"/>
                  </a:cubicBezTo>
                  <a:lnTo>
                    <a:pt x="594" y="1048"/>
                  </a:lnTo>
                  <a:cubicBezTo>
                    <a:pt x="600" y="1048"/>
                    <a:pt x="600" y="1054"/>
                    <a:pt x="600" y="1054"/>
                  </a:cubicBezTo>
                  <a:cubicBezTo>
                    <a:pt x="611" y="1042"/>
                    <a:pt x="588" y="1037"/>
                    <a:pt x="600" y="1031"/>
                  </a:cubicBezTo>
                  <a:lnTo>
                    <a:pt x="611" y="1031"/>
                  </a:lnTo>
                  <a:cubicBezTo>
                    <a:pt x="611" y="1037"/>
                    <a:pt x="605" y="1042"/>
                    <a:pt x="605" y="1042"/>
                  </a:cubicBezTo>
                  <a:cubicBezTo>
                    <a:pt x="608" y="1044"/>
                    <a:pt x="610" y="1044"/>
                    <a:pt x="612" y="1044"/>
                  </a:cubicBezTo>
                  <a:cubicBezTo>
                    <a:pt x="617" y="1044"/>
                    <a:pt x="622" y="1041"/>
                    <a:pt x="629" y="1041"/>
                  </a:cubicBezTo>
                  <a:cubicBezTo>
                    <a:pt x="632" y="1041"/>
                    <a:pt x="635" y="1041"/>
                    <a:pt x="639" y="1042"/>
                  </a:cubicBezTo>
                  <a:cubicBezTo>
                    <a:pt x="628" y="1037"/>
                    <a:pt x="611" y="1031"/>
                    <a:pt x="616" y="1026"/>
                  </a:cubicBezTo>
                  <a:lnTo>
                    <a:pt x="622" y="1026"/>
                  </a:lnTo>
                  <a:cubicBezTo>
                    <a:pt x="622" y="1026"/>
                    <a:pt x="622" y="1020"/>
                    <a:pt x="616" y="1020"/>
                  </a:cubicBezTo>
                  <a:cubicBezTo>
                    <a:pt x="622" y="1020"/>
                    <a:pt x="622" y="1020"/>
                    <a:pt x="622" y="1014"/>
                  </a:cubicBezTo>
                  <a:cubicBezTo>
                    <a:pt x="633" y="1014"/>
                    <a:pt x="628" y="1009"/>
                    <a:pt x="628" y="1003"/>
                  </a:cubicBezTo>
                  <a:lnTo>
                    <a:pt x="628" y="1003"/>
                  </a:lnTo>
                  <a:cubicBezTo>
                    <a:pt x="622" y="1006"/>
                    <a:pt x="619" y="1006"/>
                    <a:pt x="616" y="1006"/>
                  </a:cubicBezTo>
                  <a:cubicBezTo>
                    <a:pt x="614" y="1006"/>
                    <a:pt x="611" y="1006"/>
                    <a:pt x="605" y="1009"/>
                  </a:cubicBezTo>
                  <a:lnTo>
                    <a:pt x="583" y="1009"/>
                  </a:lnTo>
                  <a:cubicBezTo>
                    <a:pt x="600" y="1003"/>
                    <a:pt x="611" y="992"/>
                    <a:pt x="622" y="992"/>
                  </a:cubicBezTo>
                  <a:cubicBezTo>
                    <a:pt x="611" y="986"/>
                    <a:pt x="611" y="970"/>
                    <a:pt x="588" y="970"/>
                  </a:cubicBezTo>
                  <a:cubicBezTo>
                    <a:pt x="583" y="970"/>
                    <a:pt x="594" y="970"/>
                    <a:pt x="594" y="964"/>
                  </a:cubicBezTo>
                  <a:cubicBezTo>
                    <a:pt x="600" y="964"/>
                    <a:pt x="600" y="970"/>
                    <a:pt x="605" y="970"/>
                  </a:cubicBezTo>
                  <a:cubicBezTo>
                    <a:pt x="596" y="965"/>
                    <a:pt x="594" y="957"/>
                    <a:pt x="585" y="957"/>
                  </a:cubicBezTo>
                  <a:cubicBezTo>
                    <a:pt x="583" y="957"/>
                    <a:pt x="580" y="957"/>
                    <a:pt x="577" y="958"/>
                  </a:cubicBezTo>
                  <a:cubicBezTo>
                    <a:pt x="580" y="953"/>
                    <a:pt x="584" y="953"/>
                    <a:pt x="587" y="953"/>
                  </a:cubicBezTo>
                  <a:cubicBezTo>
                    <a:pt x="590" y="953"/>
                    <a:pt x="591" y="953"/>
                    <a:pt x="588" y="947"/>
                  </a:cubicBezTo>
                  <a:lnTo>
                    <a:pt x="594" y="947"/>
                  </a:lnTo>
                  <a:cubicBezTo>
                    <a:pt x="615" y="921"/>
                    <a:pt x="557" y="939"/>
                    <a:pt x="568" y="914"/>
                  </a:cubicBezTo>
                  <a:lnTo>
                    <a:pt x="568" y="914"/>
                  </a:lnTo>
                  <a:cubicBezTo>
                    <a:pt x="568" y="914"/>
                    <a:pt x="567" y="914"/>
                    <a:pt x="566" y="914"/>
                  </a:cubicBezTo>
                  <a:cubicBezTo>
                    <a:pt x="572" y="886"/>
                    <a:pt x="532" y="886"/>
                    <a:pt x="538" y="858"/>
                  </a:cubicBezTo>
                  <a:cubicBezTo>
                    <a:pt x="538" y="856"/>
                    <a:pt x="537" y="855"/>
                    <a:pt x="536" y="855"/>
                  </a:cubicBezTo>
                  <a:cubicBezTo>
                    <a:pt x="534" y="855"/>
                    <a:pt x="529" y="858"/>
                    <a:pt x="521" y="858"/>
                  </a:cubicBezTo>
                  <a:lnTo>
                    <a:pt x="532" y="846"/>
                  </a:lnTo>
                  <a:lnTo>
                    <a:pt x="516" y="858"/>
                  </a:lnTo>
                  <a:cubicBezTo>
                    <a:pt x="506" y="858"/>
                    <a:pt x="522" y="828"/>
                    <a:pt x="511" y="828"/>
                  </a:cubicBezTo>
                  <a:lnTo>
                    <a:pt x="511" y="828"/>
                  </a:lnTo>
                  <a:cubicBezTo>
                    <a:pt x="509" y="828"/>
                    <a:pt x="507" y="828"/>
                    <a:pt x="504" y="830"/>
                  </a:cubicBezTo>
                  <a:lnTo>
                    <a:pt x="499" y="841"/>
                  </a:lnTo>
                  <a:cubicBezTo>
                    <a:pt x="499" y="835"/>
                    <a:pt x="488" y="835"/>
                    <a:pt x="493" y="830"/>
                  </a:cubicBezTo>
                  <a:lnTo>
                    <a:pt x="493" y="830"/>
                  </a:lnTo>
                  <a:cubicBezTo>
                    <a:pt x="493" y="830"/>
                    <a:pt x="491" y="832"/>
                    <a:pt x="489" y="832"/>
                  </a:cubicBezTo>
                  <a:cubicBezTo>
                    <a:pt x="488" y="832"/>
                    <a:pt x="488" y="832"/>
                    <a:pt x="488" y="830"/>
                  </a:cubicBezTo>
                  <a:lnTo>
                    <a:pt x="493" y="824"/>
                  </a:lnTo>
                  <a:cubicBezTo>
                    <a:pt x="504" y="818"/>
                    <a:pt x="521" y="807"/>
                    <a:pt x="532" y="796"/>
                  </a:cubicBezTo>
                  <a:lnTo>
                    <a:pt x="532" y="796"/>
                  </a:lnTo>
                  <a:cubicBezTo>
                    <a:pt x="516" y="816"/>
                    <a:pt x="516" y="818"/>
                    <a:pt x="520" y="818"/>
                  </a:cubicBezTo>
                  <a:cubicBezTo>
                    <a:pt x="522" y="818"/>
                    <a:pt x="525" y="818"/>
                    <a:pt x="528" y="818"/>
                  </a:cubicBezTo>
                  <a:cubicBezTo>
                    <a:pt x="532" y="818"/>
                    <a:pt x="536" y="819"/>
                    <a:pt x="538" y="824"/>
                  </a:cubicBezTo>
                  <a:cubicBezTo>
                    <a:pt x="546" y="820"/>
                    <a:pt x="557" y="816"/>
                    <a:pt x="562" y="816"/>
                  </a:cubicBezTo>
                  <a:cubicBezTo>
                    <a:pt x="564" y="816"/>
                    <a:pt x="566" y="817"/>
                    <a:pt x="566" y="818"/>
                  </a:cubicBezTo>
                  <a:cubicBezTo>
                    <a:pt x="583" y="796"/>
                    <a:pt x="605" y="807"/>
                    <a:pt x="628" y="779"/>
                  </a:cubicBezTo>
                  <a:cubicBezTo>
                    <a:pt x="628" y="780"/>
                    <a:pt x="628" y="780"/>
                    <a:pt x="629" y="780"/>
                  </a:cubicBezTo>
                  <a:cubicBezTo>
                    <a:pt x="632" y="780"/>
                    <a:pt x="641" y="775"/>
                    <a:pt x="646" y="775"/>
                  </a:cubicBezTo>
                  <a:cubicBezTo>
                    <a:pt x="648" y="775"/>
                    <a:pt x="650" y="776"/>
                    <a:pt x="650" y="779"/>
                  </a:cubicBezTo>
                  <a:cubicBezTo>
                    <a:pt x="659" y="773"/>
                    <a:pt x="659" y="771"/>
                    <a:pt x="656" y="771"/>
                  </a:cubicBezTo>
                  <a:cubicBezTo>
                    <a:pt x="654" y="771"/>
                    <a:pt x="649" y="772"/>
                    <a:pt x="645" y="772"/>
                  </a:cubicBezTo>
                  <a:cubicBezTo>
                    <a:pt x="642" y="772"/>
                    <a:pt x="639" y="771"/>
                    <a:pt x="639" y="768"/>
                  </a:cubicBezTo>
                  <a:cubicBezTo>
                    <a:pt x="672" y="734"/>
                    <a:pt x="745" y="734"/>
                    <a:pt x="796" y="690"/>
                  </a:cubicBezTo>
                  <a:cubicBezTo>
                    <a:pt x="846" y="656"/>
                    <a:pt x="852" y="639"/>
                    <a:pt x="896" y="606"/>
                  </a:cubicBezTo>
                  <a:cubicBezTo>
                    <a:pt x="919" y="606"/>
                    <a:pt x="891" y="628"/>
                    <a:pt x="891" y="628"/>
                  </a:cubicBezTo>
                  <a:cubicBezTo>
                    <a:pt x="919" y="622"/>
                    <a:pt x="941" y="617"/>
                    <a:pt x="964" y="600"/>
                  </a:cubicBezTo>
                  <a:lnTo>
                    <a:pt x="964" y="600"/>
                  </a:lnTo>
                  <a:cubicBezTo>
                    <a:pt x="958" y="606"/>
                    <a:pt x="964" y="606"/>
                    <a:pt x="975" y="606"/>
                  </a:cubicBezTo>
                  <a:cubicBezTo>
                    <a:pt x="997" y="600"/>
                    <a:pt x="986" y="589"/>
                    <a:pt x="1014" y="583"/>
                  </a:cubicBezTo>
                  <a:lnTo>
                    <a:pt x="1014" y="583"/>
                  </a:lnTo>
                  <a:cubicBezTo>
                    <a:pt x="1008" y="589"/>
                    <a:pt x="1008" y="600"/>
                    <a:pt x="997" y="606"/>
                  </a:cubicBezTo>
                  <a:cubicBezTo>
                    <a:pt x="1020" y="594"/>
                    <a:pt x="1042" y="578"/>
                    <a:pt x="1070" y="566"/>
                  </a:cubicBezTo>
                  <a:lnTo>
                    <a:pt x="1070" y="566"/>
                  </a:lnTo>
                  <a:cubicBezTo>
                    <a:pt x="1076" y="572"/>
                    <a:pt x="1059" y="583"/>
                    <a:pt x="1048" y="589"/>
                  </a:cubicBezTo>
                  <a:cubicBezTo>
                    <a:pt x="1062" y="583"/>
                    <a:pt x="1081" y="576"/>
                    <a:pt x="1097" y="568"/>
                  </a:cubicBezTo>
                  <a:lnTo>
                    <a:pt x="1097" y="568"/>
                  </a:lnTo>
                  <a:cubicBezTo>
                    <a:pt x="1093" y="569"/>
                    <a:pt x="1089" y="570"/>
                    <a:pt x="1086" y="570"/>
                  </a:cubicBezTo>
                  <a:cubicBezTo>
                    <a:pt x="1076" y="570"/>
                    <a:pt x="1070" y="564"/>
                    <a:pt x="1070" y="561"/>
                  </a:cubicBezTo>
                  <a:lnTo>
                    <a:pt x="1087" y="555"/>
                  </a:lnTo>
                  <a:cubicBezTo>
                    <a:pt x="1082" y="551"/>
                    <a:pt x="1076" y="550"/>
                    <a:pt x="1070" y="550"/>
                  </a:cubicBezTo>
                  <a:cubicBezTo>
                    <a:pt x="1043" y="550"/>
                    <a:pt x="1007" y="585"/>
                    <a:pt x="975" y="594"/>
                  </a:cubicBezTo>
                  <a:lnTo>
                    <a:pt x="986" y="572"/>
                  </a:lnTo>
                  <a:lnTo>
                    <a:pt x="952" y="600"/>
                  </a:lnTo>
                  <a:cubicBezTo>
                    <a:pt x="941" y="600"/>
                    <a:pt x="936" y="589"/>
                    <a:pt x="952" y="583"/>
                  </a:cubicBezTo>
                  <a:cubicBezTo>
                    <a:pt x="919" y="583"/>
                    <a:pt x="930" y="594"/>
                    <a:pt x="902" y="594"/>
                  </a:cubicBezTo>
                  <a:lnTo>
                    <a:pt x="880" y="611"/>
                  </a:lnTo>
                  <a:cubicBezTo>
                    <a:pt x="885" y="606"/>
                    <a:pt x="868" y="600"/>
                    <a:pt x="885" y="594"/>
                  </a:cubicBezTo>
                  <a:lnTo>
                    <a:pt x="885" y="594"/>
                  </a:lnTo>
                  <a:cubicBezTo>
                    <a:pt x="839" y="605"/>
                    <a:pt x="821" y="634"/>
                    <a:pt x="801" y="634"/>
                  </a:cubicBezTo>
                  <a:cubicBezTo>
                    <a:pt x="800" y="634"/>
                    <a:pt x="800" y="634"/>
                    <a:pt x="800" y="634"/>
                  </a:cubicBezTo>
                  <a:lnTo>
                    <a:pt x="800" y="634"/>
                  </a:lnTo>
                  <a:cubicBezTo>
                    <a:pt x="740" y="667"/>
                    <a:pt x="801" y="645"/>
                    <a:pt x="762" y="684"/>
                  </a:cubicBezTo>
                  <a:lnTo>
                    <a:pt x="712" y="667"/>
                  </a:lnTo>
                  <a:lnTo>
                    <a:pt x="717" y="684"/>
                  </a:lnTo>
                  <a:cubicBezTo>
                    <a:pt x="712" y="687"/>
                    <a:pt x="706" y="688"/>
                    <a:pt x="702" y="688"/>
                  </a:cubicBezTo>
                  <a:cubicBezTo>
                    <a:pt x="698" y="688"/>
                    <a:pt x="695" y="687"/>
                    <a:pt x="695" y="684"/>
                  </a:cubicBezTo>
                  <a:lnTo>
                    <a:pt x="695" y="684"/>
                  </a:lnTo>
                  <a:cubicBezTo>
                    <a:pt x="678" y="706"/>
                    <a:pt x="700" y="690"/>
                    <a:pt x="695" y="706"/>
                  </a:cubicBezTo>
                  <a:cubicBezTo>
                    <a:pt x="662" y="706"/>
                    <a:pt x="625" y="738"/>
                    <a:pt x="604" y="738"/>
                  </a:cubicBezTo>
                  <a:cubicBezTo>
                    <a:pt x="600" y="738"/>
                    <a:pt x="597" y="737"/>
                    <a:pt x="594" y="734"/>
                  </a:cubicBezTo>
                  <a:lnTo>
                    <a:pt x="594" y="734"/>
                  </a:lnTo>
                  <a:cubicBezTo>
                    <a:pt x="592" y="740"/>
                    <a:pt x="595" y="741"/>
                    <a:pt x="599" y="741"/>
                  </a:cubicBezTo>
                  <a:cubicBezTo>
                    <a:pt x="602" y="741"/>
                    <a:pt x="606" y="740"/>
                    <a:pt x="608" y="740"/>
                  </a:cubicBezTo>
                  <a:cubicBezTo>
                    <a:pt x="611" y="740"/>
                    <a:pt x="611" y="742"/>
                    <a:pt x="600" y="751"/>
                  </a:cubicBezTo>
                  <a:cubicBezTo>
                    <a:pt x="596" y="748"/>
                    <a:pt x="592" y="747"/>
                    <a:pt x="588" y="747"/>
                  </a:cubicBezTo>
                  <a:cubicBezTo>
                    <a:pt x="571" y="747"/>
                    <a:pt x="555" y="775"/>
                    <a:pt x="532" y="779"/>
                  </a:cubicBezTo>
                  <a:cubicBezTo>
                    <a:pt x="532" y="767"/>
                    <a:pt x="548" y="760"/>
                    <a:pt x="542" y="760"/>
                  </a:cubicBezTo>
                  <a:cubicBezTo>
                    <a:pt x="540" y="760"/>
                    <a:pt x="535" y="761"/>
                    <a:pt x="527" y="762"/>
                  </a:cubicBezTo>
                  <a:cubicBezTo>
                    <a:pt x="521" y="790"/>
                    <a:pt x="471" y="785"/>
                    <a:pt x="454" y="802"/>
                  </a:cubicBezTo>
                  <a:cubicBezTo>
                    <a:pt x="454" y="802"/>
                    <a:pt x="448" y="796"/>
                    <a:pt x="443" y="796"/>
                  </a:cubicBezTo>
                  <a:cubicBezTo>
                    <a:pt x="437" y="796"/>
                    <a:pt x="443" y="813"/>
                    <a:pt x="443" y="818"/>
                  </a:cubicBezTo>
                  <a:cubicBezTo>
                    <a:pt x="443" y="813"/>
                    <a:pt x="448" y="807"/>
                    <a:pt x="454" y="802"/>
                  </a:cubicBezTo>
                  <a:lnTo>
                    <a:pt x="454" y="802"/>
                  </a:lnTo>
                  <a:cubicBezTo>
                    <a:pt x="454" y="807"/>
                    <a:pt x="448" y="813"/>
                    <a:pt x="443" y="818"/>
                  </a:cubicBezTo>
                  <a:cubicBezTo>
                    <a:pt x="432" y="824"/>
                    <a:pt x="404" y="835"/>
                    <a:pt x="381" y="852"/>
                  </a:cubicBezTo>
                  <a:lnTo>
                    <a:pt x="376" y="858"/>
                  </a:lnTo>
                  <a:cubicBezTo>
                    <a:pt x="376" y="852"/>
                    <a:pt x="370" y="846"/>
                    <a:pt x="370" y="846"/>
                  </a:cubicBezTo>
                  <a:cubicBezTo>
                    <a:pt x="368" y="844"/>
                    <a:pt x="367" y="843"/>
                    <a:pt x="367" y="843"/>
                  </a:cubicBezTo>
                  <a:lnTo>
                    <a:pt x="367" y="843"/>
                  </a:lnTo>
                  <a:cubicBezTo>
                    <a:pt x="366" y="843"/>
                    <a:pt x="379" y="858"/>
                    <a:pt x="370" y="858"/>
                  </a:cubicBezTo>
                  <a:cubicBezTo>
                    <a:pt x="370" y="858"/>
                    <a:pt x="364" y="858"/>
                    <a:pt x="359" y="863"/>
                  </a:cubicBezTo>
                  <a:lnTo>
                    <a:pt x="348" y="863"/>
                  </a:lnTo>
                  <a:cubicBezTo>
                    <a:pt x="336" y="869"/>
                    <a:pt x="331" y="869"/>
                    <a:pt x="320" y="874"/>
                  </a:cubicBezTo>
                  <a:cubicBezTo>
                    <a:pt x="320" y="874"/>
                    <a:pt x="314" y="874"/>
                    <a:pt x="314" y="880"/>
                  </a:cubicBezTo>
                  <a:cubicBezTo>
                    <a:pt x="314" y="874"/>
                    <a:pt x="314" y="874"/>
                    <a:pt x="314" y="874"/>
                  </a:cubicBezTo>
                  <a:lnTo>
                    <a:pt x="308" y="874"/>
                  </a:lnTo>
                  <a:cubicBezTo>
                    <a:pt x="303" y="874"/>
                    <a:pt x="303" y="880"/>
                    <a:pt x="303" y="880"/>
                  </a:cubicBezTo>
                  <a:cubicBezTo>
                    <a:pt x="297" y="886"/>
                    <a:pt x="292" y="886"/>
                    <a:pt x="286" y="886"/>
                  </a:cubicBezTo>
                  <a:lnTo>
                    <a:pt x="280" y="886"/>
                  </a:lnTo>
                  <a:cubicBezTo>
                    <a:pt x="280" y="886"/>
                    <a:pt x="286" y="886"/>
                    <a:pt x="286" y="891"/>
                  </a:cubicBezTo>
                  <a:lnTo>
                    <a:pt x="280" y="891"/>
                  </a:lnTo>
                  <a:cubicBezTo>
                    <a:pt x="280" y="891"/>
                    <a:pt x="275" y="886"/>
                    <a:pt x="275" y="886"/>
                  </a:cubicBezTo>
                  <a:cubicBezTo>
                    <a:pt x="275" y="891"/>
                    <a:pt x="275" y="891"/>
                    <a:pt x="275" y="891"/>
                  </a:cubicBezTo>
                  <a:lnTo>
                    <a:pt x="269" y="891"/>
                  </a:lnTo>
                  <a:cubicBezTo>
                    <a:pt x="264" y="897"/>
                    <a:pt x="258" y="897"/>
                    <a:pt x="252" y="902"/>
                  </a:cubicBezTo>
                  <a:lnTo>
                    <a:pt x="252" y="897"/>
                  </a:lnTo>
                  <a:cubicBezTo>
                    <a:pt x="252" y="908"/>
                    <a:pt x="241" y="914"/>
                    <a:pt x="230" y="919"/>
                  </a:cubicBezTo>
                  <a:cubicBezTo>
                    <a:pt x="224" y="919"/>
                    <a:pt x="224" y="925"/>
                    <a:pt x="224" y="925"/>
                  </a:cubicBezTo>
                  <a:lnTo>
                    <a:pt x="219" y="925"/>
                  </a:lnTo>
                  <a:cubicBezTo>
                    <a:pt x="219" y="914"/>
                    <a:pt x="219" y="914"/>
                    <a:pt x="219" y="914"/>
                  </a:cubicBezTo>
                  <a:cubicBezTo>
                    <a:pt x="216" y="914"/>
                    <a:pt x="215" y="912"/>
                    <a:pt x="214" y="912"/>
                  </a:cubicBezTo>
                  <a:cubicBezTo>
                    <a:pt x="213" y="912"/>
                    <a:pt x="213" y="914"/>
                    <a:pt x="213" y="919"/>
                  </a:cubicBezTo>
                  <a:cubicBezTo>
                    <a:pt x="210" y="913"/>
                    <a:pt x="207" y="910"/>
                    <a:pt x="204" y="910"/>
                  </a:cubicBezTo>
                  <a:cubicBezTo>
                    <a:pt x="203" y="910"/>
                    <a:pt x="202" y="911"/>
                    <a:pt x="202" y="914"/>
                  </a:cubicBezTo>
                  <a:lnTo>
                    <a:pt x="208" y="919"/>
                  </a:lnTo>
                  <a:lnTo>
                    <a:pt x="202" y="919"/>
                  </a:lnTo>
                  <a:lnTo>
                    <a:pt x="196" y="902"/>
                  </a:lnTo>
                  <a:cubicBezTo>
                    <a:pt x="195" y="901"/>
                    <a:pt x="194" y="901"/>
                    <a:pt x="193" y="901"/>
                  </a:cubicBezTo>
                  <a:cubicBezTo>
                    <a:pt x="188" y="901"/>
                    <a:pt x="188" y="922"/>
                    <a:pt x="182" y="922"/>
                  </a:cubicBezTo>
                  <a:cubicBezTo>
                    <a:pt x="180" y="922"/>
                    <a:pt x="178" y="920"/>
                    <a:pt x="174" y="914"/>
                  </a:cubicBezTo>
                  <a:lnTo>
                    <a:pt x="174" y="914"/>
                  </a:lnTo>
                  <a:cubicBezTo>
                    <a:pt x="174" y="919"/>
                    <a:pt x="180" y="919"/>
                    <a:pt x="180" y="925"/>
                  </a:cubicBezTo>
                  <a:lnTo>
                    <a:pt x="180" y="930"/>
                  </a:lnTo>
                  <a:cubicBezTo>
                    <a:pt x="180" y="925"/>
                    <a:pt x="180" y="925"/>
                    <a:pt x="174" y="925"/>
                  </a:cubicBezTo>
                  <a:cubicBezTo>
                    <a:pt x="174" y="919"/>
                    <a:pt x="168" y="908"/>
                    <a:pt x="168" y="908"/>
                  </a:cubicBezTo>
                  <a:cubicBezTo>
                    <a:pt x="167" y="908"/>
                    <a:pt x="167" y="907"/>
                    <a:pt x="166" y="907"/>
                  </a:cubicBezTo>
                  <a:cubicBezTo>
                    <a:pt x="159" y="907"/>
                    <a:pt x="166" y="930"/>
                    <a:pt x="160" y="931"/>
                  </a:cubicBezTo>
                  <a:lnTo>
                    <a:pt x="160" y="931"/>
                  </a:lnTo>
                  <a:cubicBezTo>
                    <a:pt x="159" y="931"/>
                    <a:pt x="158" y="930"/>
                    <a:pt x="157" y="930"/>
                  </a:cubicBezTo>
                  <a:lnTo>
                    <a:pt x="157" y="930"/>
                  </a:lnTo>
                  <a:cubicBezTo>
                    <a:pt x="158" y="931"/>
                    <a:pt x="159" y="931"/>
                    <a:pt x="159" y="931"/>
                  </a:cubicBezTo>
                  <a:cubicBezTo>
                    <a:pt x="159" y="931"/>
                    <a:pt x="160" y="931"/>
                    <a:pt x="160" y="931"/>
                  </a:cubicBezTo>
                  <a:lnTo>
                    <a:pt x="160" y="931"/>
                  </a:lnTo>
                  <a:cubicBezTo>
                    <a:pt x="163" y="933"/>
                    <a:pt x="163" y="937"/>
                    <a:pt x="163" y="942"/>
                  </a:cubicBezTo>
                  <a:cubicBezTo>
                    <a:pt x="163" y="942"/>
                    <a:pt x="157" y="947"/>
                    <a:pt x="157" y="947"/>
                  </a:cubicBezTo>
                  <a:cubicBezTo>
                    <a:pt x="151" y="942"/>
                    <a:pt x="151" y="930"/>
                    <a:pt x="151" y="930"/>
                  </a:cubicBezTo>
                  <a:lnTo>
                    <a:pt x="157" y="930"/>
                  </a:lnTo>
                  <a:cubicBezTo>
                    <a:pt x="157" y="930"/>
                    <a:pt x="157" y="928"/>
                    <a:pt x="157" y="925"/>
                  </a:cubicBezTo>
                  <a:cubicBezTo>
                    <a:pt x="151" y="919"/>
                    <a:pt x="146" y="925"/>
                    <a:pt x="146" y="914"/>
                  </a:cubicBezTo>
                  <a:cubicBezTo>
                    <a:pt x="140" y="919"/>
                    <a:pt x="146" y="925"/>
                    <a:pt x="146" y="925"/>
                  </a:cubicBezTo>
                  <a:cubicBezTo>
                    <a:pt x="145" y="924"/>
                    <a:pt x="144" y="923"/>
                    <a:pt x="143" y="923"/>
                  </a:cubicBezTo>
                  <a:cubicBezTo>
                    <a:pt x="141" y="923"/>
                    <a:pt x="139" y="926"/>
                    <a:pt x="135" y="926"/>
                  </a:cubicBezTo>
                  <a:cubicBezTo>
                    <a:pt x="134" y="926"/>
                    <a:pt x="134" y="926"/>
                    <a:pt x="133" y="926"/>
                  </a:cubicBezTo>
                  <a:lnTo>
                    <a:pt x="133" y="926"/>
                  </a:lnTo>
                  <a:cubicBezTo>
                    <a:pt x="135" y="928"/>
                    <a:pt x="135" y="932"/>
                    <a:pt x="135" y="936"/>
                  </a:cubicBezTo>
                  <a:cubicBezTo>
                    <a:pt x="133" y="935"/>
                    <a:pt x="132" y="935"/>
                    <a:pt x="131" y="935"/>
                  </a:cubicBezTo>
                  <a:lnTo>
                    <a:pt x="131" y="935"/>
                  </a:lnTo>
                  <a:cubicBezTo>
                    <a:pt x="126" y="935"/>
                    <a:pt x="134" y="947"/>
                    <a:pt x="129" y="947"/>
                  </a:cubicBezTo>
                  <a:cubicBezTo>
                    <a:pt x="120" y="943"/>
                    <a:pt x="122" y="935"/>
                    <a:pt x="120" y="935"/>
                  </a:cubicBezTo>
                  <a:lnTo>
                    <a:pt x="120" y="935"/>
                  </a:lnTo>
                  <a:cubicBezTo>
                    <a:pt x="120" y="935"/>
                    <a:pt x="119" y="935"/>
                    <a:pt x="118" y="936"/>
                  </a:cubicBezTo>
                  <a:cubicBezTo>
                    <a:pt x="107" y="936"/>
                    <a:pt x="112" y="925"/>
                    <a:pt x="112" y="919"/>
                  </a:cubicBezTo>
                  <a:lnTo>
                    <a:pt x="112" y="919"/>
                  </a:lnTo>
                  <a:cubicBezTo>
                    <a:pt x="110" y="923"/>
                    <a:pt x="107" y="924"/>
                    <a:pt x="104" y="924"/>
                  </a:cubicBezTo>
                  <a:cubicBezTo>
                    <a:pt x="97" y="924"/>
                    <a:pt x="88" y="919"/>
                    <a:pt x="84" y="919"/>
                  </a:cubicBezTo>
                  <a:lnTo>
                    <a:pt x="84" y="914"/>
                  </a:lnTo>
                  <a:cubicBezTo>
                    <a:pt x="84" y="919"/>
                    <a:pt x="84" y="919"/>
                    <a:pt x="79" y="919"/>
                  </a:cubicBezTo>
                  <a:lnTo>
                    <a:pt x="90" y="930"/>
                  </a:lnTo>
                  <a:cubicBezTo>
                    <a:pt x="84" y="930"/>
                    <a:pt x="84" y="930"/>
                    <a:pt x="79" y="925"/>
                  </a:cubicBezTo>
                  <a:lnTo>
                    <a:pt x="79" y="925"/>
                  </a:lnTo>
                  <a:cubicBezTo>
                    <a:pt x="84" y="936"/>
                    <a:pt x="90" y="942"/>
                    <a:pt x="95" y="953"/>
                  </a:cubicBezTo>
                  <a:cubicBezTo>
                    <a:pt x="93" y="952"/>
                    <a:pt x="91" y="951"/>
                    <a:pt x="90" y="951"/>
                  </a:cubicBezTo>
                  <a:cubicBezTo>
                    <a:pt x="88" y="951"/>
                    <a:pt x="87" y="952"/>
                    <a:pt x="86" y="952"/>
                  </a:cubicBezTo>
                  <a:cubicBezTo>
                    <a:pt x="85" y="952"/>
                    <a:pt x="83" y="951"/>
                    <a:pt x="79" y="947"/>
                  </a:cubicBezTo>
                  <a:cubicBezTo>
                    <a:pt x="88" y="947"/>
                    <a:pt x="74" y="943"/>
                    <a:pt x="72" y="935"/>
                  </a:cubicBezTo>
                  <a:lnTo>
                    <a:pt x="72" y="935"/>
                  </a:lnTo>
                  <a:cubicBezTo>
                    <a:pt x="72" y="936"/>
                    <a:pt x="70" y="936"/>
                    <a:pt x="67" y="936"/>
                  </a:cubicBezTo>
                  <a:cubicBezTo>
                    <a:pt x="67" y="936"/>
                    <a:pt x="67" y="930"/>
                    <a:pt x="67" y="930"/>
                  </a:cubicBezTo>
                  <a:cubicBezTo>
                    <a:pt x="45" y="930"/>
                    <a:pt x="73" y="947"/>
                    <a:pt x="62" y="953"/>
                  </a:cubicBezTo>
                  <a:cubicBezTo>
                    <a:pt x="58" y="949"/>
                    <a:pt x="54" y="945"/>
                    <a:pt x="52" y="945"/>
                  </a:cubicBezTo>
                  <a:cubicBezTo>
                    <a:pt x="51" y="945"/>
                    <a:pt x="51" y="946"/>
                    <a:pt x="51" y="947"/>
                  </a:cubicBezTo>
                  <a:cubicBezTo>
                    <a:pt x="51" y="946"/>
                    <a:pt x="51" y="946"/>
                    <a:pt x="52" y="946"/>
                  </a:cubicBezTo>
                  <a:cubicBezTo>
                    <a:pt x="54" y="946"/>
                    <a:pt x="62" y="955"/>
                    <a:pt x="62" y="964"/>
                  </a:cubicBezTo>
                  <a:cubicBezTo>
                    <a:pt x="51" y="964"/>
                    <a:pt x="62" y="970"/>
                    <a:pt x="56" y="970"/>
                  </a:cubicBezTo>
                  <a:lnTo>
                    <a:pt x="62" y="970"/>
                  </a:lnTo>
                  <a:cubicBezTo>
                    <a:pt x="67" y="975"/>
                    <a:pt x="67" y="975"/>
                    <a:pt x="67" y="981"/>
                  </a:cubicBezTo>
                  <a:cubicBezTo>
                    <a:pt x="65" y="981"/>
                    <a:pt x="63" y="980"/>
                    <a:pt x="63" y="978"/>
                  </a:cubicBezTo>
                  <a:lnTo>
                    <a:pt x="63" y="978"/>
                  </a:lnTo>
                  <a:cubicBezTo>
                    <a:pt x="62" y="981"/>
                    <a:pt x="58" y="981"/>
                    <a:pt x="53" y="981"/>
                  </a:cubicBezTo>
                  <a:cubicBezTo>
                    <a:pt x="48" y="981"/>
                    <a:pt x="42" y="981"/>
                    <a:pt x="45" y="986"/>
                  </a:cubicBezTo>
                  <a:cubicBezTo>
                    <a:pt x="39" y="986"/>
                    <a:pt x="28" y="981"/>
                    <a:pt x="23" y="981"/>
                  </a:cubicBezTo>
                  <a:lnTo>
                    <a:pt x="23" y="981"/>
                  </a:lnTo>
                  <a:cubicBezTo>
                    <a:pt x="28" y="992"/>
                    <a:pt x="6" y="986"/>
                    <a:pt x="11" y="998"/>
                  </a:cubicBezTo>
                  <a:cubicBezTo>
                    <a:pt x="23" y="998"/>
                    <a:pt x="23" y="998"/>
                    <a:pt x="28" y="1003"/>
                  </a:cubicBezTo>
                  <a:cubicBezTo>
                    <a:pt x="28" y="1003"/>
                    <a:pt x="28" y="998"/>
                    <a:pt x="28" y="992"/>
                  </a:cubicBezTo>
                  <a:cubicBezTo>
                    <a:pt x="34" y="998"/>
                    <a:pt x="34" y="998"/>
                    <a:pt x="39" y="1003"/>
                  </a:cubicBezTo>
                  <a:cubicBezTo>
                    <a:pt x="39" y="1003"/>
                    <a:pt x="39" y="992"/>
                    <a:pt x="39" y="992"/>
                  </a:cubicBezTo>
                  <a:cubicBezTo>
                    <a:pt x="45" y="998"/>
                    <a:pt x="45" y="998"/>
                    <a:pt x="56" y="1003"/>
                  </a:cubicBezTo>
                  <a:cubicBezTo>
                    <a:pt x="53" y="1002"/>
                    <a:pt x="51" y="1002"/>
                    <a:pt x="49" y="1002"/>
                  </a:cubicBezTo>
                  <a:cubicBezTo>
                    <a:pt x="40" y="1002"/>
                    <a:pt x="55" y="1014"/>
                    <a:pt x="45" y="1014"/>
                  </a:cubicBezTo>
                  <a:lnTo>
                    <a:pt x="17" y="1003"/>
                  </a:lnTo>
                  <a:lnTo>
                    <a:pt x="17" y="1003"/>
                  </a:lnTo>
                  <a:cubicBezTo>
                    <a:pt x="0" y="1014"/>
                    <a:pt x="28" y="1026"/>
                    <a:pt x="17" y="1037"/>
                  </a:cubicBezTo>
                  <a:lnTo>
                    <a:pt x="23" y="1031"/>
                  </a:lnTo>
                  <a:cubicBezTo>
                    <a:pt x="34" y="1037"/>
                    <a:pt x="23" y="1042"/>
                    <a:pt x="28" y="1042"/>
                  </a:cubicBezTo>
                  <a:cubicBezTo>
                    <a:pt x="17" y="1042"/>
                    <a:pt x="17" y="1048"/>
                    <a:pt x="11" y="1048"/>
                  </a:cubicBezTo>
                  <a:cubicBezTo>
                    <a:pt x="17" y="1048"/>
                    <a:pt x="11" y="1059"/>
                    <a:pt x="28" y="1059"/>
                  </a:cubicBezTo>
                  <a:lnTo>
                    <a:pt x="23" y="1059"/>
                  </a:lnTo>
                  <a:lnTo>
                    <a:pt x="17" y="1065"/>
                  </a:lnTo>
                  <a:cubicBezTo>
                    <a:pt x="11" y="1076"/>
                    <a:pt x="45" y="1070"/>
                    <a:pt x="45" y="1082"/>
                  </a:cubicBezTo>
                  <a:cubicBezTo>
                    <a:pt x="38" y="1082"/>
                    <a:pt x="33" y="1084"/>
                    <a:pt x="28" y="1084"/>
                  </a:cubicBezTo>
                  <a:cubicBezTo>
                    <a:pt x="26" y="1084"/>
                    <a:pt x="25" y="1084"/>
                    <a:pt x="23" y="1082"/>
                  </a:cubicBezTo>
                  <a:lnTo>
                    <a:pt x="23" y="1082"/>
                  </a:lnTo>
                  <a:cubicBezTo>
                    <a:pt x="23" y="1087"/>
                    <a:pt x="23" y="1087"/>
                    <a:pt x="28" y="1087"/>
                  </a:cubicBezTo>
                  <a:cubicBezTo>
                    <a:pt x="25" y="1090"/>
                    <a:pt x="30" y="1090"/>
                    <a:pt x="33" y="1090"/>
                  </a:cubicBezTo>
                  <a:cubicBezTo>
                    <a:pt x="37" y="1090"/>
                    <a:pt x="39" y="1090"/>
                    <a:pt x="34" y="1093"/>
                  </a:cubicBezTo>
                  <a:lnTo>
                    <a:pt x="51" y="1093"/>
                  </a:lnTo>
                  <a:cubicBezTo>
                    <a:pt x="51" y="1093"/>
                    <a:pt x="45" y="1098"/>
                    <a:pt x="45" y="1098"/>
                  </a:cubicBezTo>
                  <a:cubicBezTo>
                    <a:pt x="48" y="1096"/>
                    <a:pt x="51" y="1096"/>
                    <a:pt x="53" y="1096"/>
                  </a:cubicBezTo>
                  <a:cubicBezTo>
                    <a:pt x="56" y="1096"/>
                    <a:pt x="59" y="1096"/>
                    <a:pt x="62" y="1093"/>
                  </a:cubicBezTo>
                  <a:lnTo>
                    <a:pt x="62" y="1093"/>
                  </a:lnTo>
                  <a:cubicBezTo>
                    <a:pt x="45" y="1110"/>
                    <a:pt x="79" y="1104"/>
                    <a:pt x="67" y="1126"/>
                  </a:cubicBezTo>
                  <a:cubicBezTo>
                    <a:pt x="79" y="1126"/>
                    <a:pt x="84" y="1126"/>
                    <a:pt x="90" y="1132"/>
                  </a:cubicBezTo>
                  <a:cubicBezTo>
                    <a:pt x="90" y="1134"/>
                    <a:pt x="90" y="1134"/>
                    <a:pt x="91" y="1134"/>
                  </a:cubicBezTo>
                  <a:cubicBezTo>
                    <a:pt x="93" y="1134"/>
                    <a:pt x="97" y="1130"/>
                    <a:pt x="101" y="1126"/>
                  </a:cubicBezTo>
                  <a:cubicBezTo>
                    <a:pt x="101" y="1132"/>
                    <a:pt x="107" y="1132"/>
                    <a:pt x="107" y="1132"/>
                  </a:cubicBezTo>
                  <a:cubicBezTo>
                    <a:pt x="107" y="1132"/>
                    <a:pt x="101" y="1132"/>
                    <a:pt x="101" y="1138"/>
                  </a:cubicBezTo>
                  <a:cubicBezTo>
                    <a:pt x="97" y="1148"/>
                    <a:pt x="98" y="1151"/>
                    <a:pt x="102" y="1151"/>
                  </a:cubicBezTo>
                  <a:cubicBezTo>
                    <a:pt x="105" y="1151"/>
                    <a:pt x="110" y="1149"/>
                    <a:pt x="113" y="1149"/>
                  </a:cubicBezTo>
                  <a:cubicBezTo>
                    <a:pt x="116" y="1149"/>
                    <a:pt x="118" y="1150"/>
                    <a:pt x="118" y="1154"/>
                  </a:cubicBezTo>
                  <a:lnTo>
                    <a:pt x="112" y="1154"/>
                  </a:lnTo>
                  <a:cubicBezTo>
                    <a:pt x="114" y="1157"/>
                    <a:pt x="115" y="1158"/>
                    <a:pt x="117" y="1158"/>
                  </a:cubicBezTo>
                  <a:cubicBezTo>
                    <a:pt x="123" y="1158"/>
                    <a:pt x="130" y="1149"/>
                    <a:pt x="135" y="1149"/>
                  </a:cubicBezTo>
                  <a:cubicBezTo>
                    <a:pt x="135" y="1149"/>
                    <a:pt x="135" y="1154"/>
                    <a:pt x="135" y="1154"/>
                  </a:cubicBezTo>
                  <a:cubicBezTo>
                    <a:pt x="140" y="1149"/>
                    <a:pt x="140" y="1149"/>
                    <a:pt x="146" y="1143"/>
                  </a:cubicBezTo>
                  <a:lnTo>
                    <a:pt x="157" y="1143"/>
                  </a:lnTo>
                  <a:cubicBezTo>
                    <a:pt x="163" y="1149"/>
                    <a:pt x="163" y="1149"/>
                    <a:pt x="168" y="1149"/>
                  </a:cubicBezTo>
                  <a:cubicBezTo>
                    <a:pt x="168" y="1149"/>
                    <a:pt x="168" y="1154"/>
                    <a:pt x="168" y="1154"/>
                  </a:cubicBezTo>
                  <a:lnTo>
                    <a:pt x="163" y="1154"/>
                  </a:lnTo>
                  <a:cubicBezTo>
                    <a:pt x="163" y="1160"/>
                    <a:pt x="163" y="1162"/>
                    <a:pt x="164" y="1162"/>
                  </a:cubicBezTo>
                  <a:cubicBezTo>
                    <a:pt x="166" y="1162"/>
                    <a:pt x="167" y="1159"/>
                    <a:pt x="168" y="1159"/>
                  </a:cubicBezTo>
                  <a:cubicBezTo>
                    <a:pt x="168" y="1159"/>
                    <a:pt x="168" y="1159"/>
                    <a:pt x="168" y="1160"/>
                  </a:cubicBezTo>
                  <a:lnTo>
                    <a:pt x="168" y="1166"/>
                  </a:lnTo>
                  <a:cubicBezTo>
                    <a:pt x="174" y="1166"/>
                    <a:pt x="174" y="1160"/>
                    <a:pt x="180" y="1154"/>
                  </a:cubicBezTo>
                  <a:cubicBezTo>
                    <a:pt x="180" y="1160"/>
                    <a:pt x="180" y="1160"/>
                    <a:pt x="185" y="1166"/>
                  </a:cubicBezTo>
                  <a:lnTo>
                    <a:pt x="191" y="1166"/>
                  </a:lnTo>
                  <a:cubicBezTo>
                    <a:pt x="191" y="1166"/>
                    <a:pt x="196" y="1160"/>
                    <a:pt x="202" y="1160"/>
                  </a:cubicBezTo>
                  <a:lnTo>
                    <a:pt x="202" y="1160"/>
                  </a:lnTo>
                  <a:cubicBezTo>
                    <a:pt x="196" y="1166"/>
                    <a:pt x="196" y="1166"/>
                    <a:pt x="196" y="1171"/>
                  </a:cubicBezTo>
                  <a:cubicBezTo>
                    <a:pt x="196" y="1171"/>
                    <a:pt x="202" y="1166"/>
                    <a:pt x="208" y="1166"/>
                  </a:cubicBezTo>
                  <a:lnTo>
                    <a:pt x="202" y="1166"/>
                  </a:lnTo>
                  <a:cubicBezTo>
                    <a:pt x="202" y="1160"/>
                    <a:pt x="202" y="1160"/>
                    <a:pt x="202" y="1160"/>
                  </a:cubicBezTo>
                  <a:lnTo>
                    <a:pt x="219" y="1160"/>
                  </a:lnTo>
                  <a:cubicBezTo>
                    <a:pt x="224" y="1171"/>
                    <a:pt x="236" y="1160"/>
                    <a:pt x="236" y="1182"/>
                  </a:cubicBezTo>
                  <a:cubicBezTo>
                    <a:pt x="238" y="1180"/>
                    <a:pt x="240" y="1179"/>
                    <a:pt x="242" y="1179"/>
                  </a:cubicBezTo>
                  <a:cubicBezTo>
                    <a:pt x="248" y="1179"/>
                    <a:pt x="253" y="1189"/>
                    <a:pt x="260" y="1189"/>
                  </a:cubicBezTo>
                  <a:cubicBezTo>
                    <a:pt x="261" y="1189"/>
                    <a:pt x="262" y="1189"/>
                    <a:pt x="264" y="1188"/>
                  </a:cubicBezTo>
                  <a:cubicBezTo>
                    <a:pt x="264" y="1177"/>
                    <a:pt x="265" y="1177"/>
                    <a:pt x="267" y="1177"/>
                  </a:cubicBezTo>
                  <a:cubicBezTo>
                    <a:pt x="269" y="1177"/>
                    <a:pt x="272" y="1177"/>
                    <a:pt x="275" y="1166"/>
                  </a:cubicBezTo>
                  <a:cubicBezTo>
                    <a:pt x="275" y="1166"/>
                    <a:pt x="275" y="1177"/>
                    <a:pt x="275" y="1182"/>
                  </a:cubicBezTo>
                  <a:cubicBezTo>
                    <a:pt x="275" y="1179"/>
                    <a:pt x="277" y="1176"/>
                    <a:pt x="277" y="1173"/>
                  </a:cubicBezTo>
                  <a:lnTo>
                    <a:pt x="277" y="1173"/>
                  </a:lnTo>
                  <a:lnTo>
                    <a:pt x="280" y="1182"/>
                  </a:lnTo>
                  <a:cubicBezTo>
                    <a:pt x="286" y="1188"/>
                    <a:pt x="280" y="1188"/>
                    <a:pt x="280" y="1194"/>
                  </a:cubicBezTo>
                  <a:cubicBezTo>
                    <a:pt x="286" y="1194"/>
                    <a:pt x="280" y="1205"/>
                    <a:pt x="280" y="1216"/>
                  </a:cubicBezTo>
                  <a:lnTo>
                    <a:pt x="280" y="1216"/>
                  </a:lnTo>
                  <a:cubicBezTo>
                    <a:pt x="280" y="1208"/>
                    <a:pt x="283" y="1203"/>
                    <a:pt x="287" y="1203"/>
                  </a:cubicBezTo>
                  <a:cubicBezTo>
                    <a:pt x="289" y="1203"/>
                    <a:pt x="290" y="1203"/>
                    <a:pt x="292" y="1205"/>
                  </a:cubicBezTo>
                  <a:lnTo>
                    <a:pt x="286" y="1188"/>
                  </a:lnTo>
                  <a:cubicBezTo>
                    <a:pt x="287" y="1187"/>
                    <a:pt x="289" y="1186"/>
                    <a:pt x="289" y="1186"/>
                  </a:cubicBezTo>
                  <a:cubicBezTo>
                    <a:pt x="295" y="1186"/>
                    <a:pt x="294" y="1204"/>
                    <a:pt x="298" y="1204"/>
                  </a:cubicBezTo>
                  <a:cubicBezTo>
                    <a:pt x="299" y="1204"/>
                    <a:pt x="301" y="1202"/>
                    <a:pt x="303" y="1199"/>
                  </a:cubicBezTo>
                  <a:lnTo>
                    <a:pt x="303" y="1199"/>
                  </a:lnTo>
                  <a:lnTo>
                    <a:pt x="297" y="1210"/>
                  </a:lnTo>
                  <a:cubicBezTo>
                    <a:pt x="303" y="1205"/>
                    <a:pt x="314" y="1210"/>
                    <a:pt x="320" y="1188"/>
                  </a:cubicBezTo>
                  <a:cubicBezTo>
                    <a:pt x="320" y="1194"/>
                    <a:pt x="320" y="1199"/>
                    <a:pt x="320" y="1205"/>
                  </a:cubicBezTo>
                  <a:cubicBezTo>
                    <a:pt x="328" y="1205"/>
                    <a:pt x="339" y="1193"/>
                    <a:pt x="346" y="1193"/>
                  </a:cubicBezTo>
                  <a:cubicBezTo>
                    <a:pt x="349" y="1193"/>
                    <a:pt x="351" y="1194"/>
                    <a:pt x="353" y="1198"/>
                  </a:cubicBezTo>
                  <a:lnTo>
                    <a:pt x="353" y="1198"/>
                  </a:lnTo>
                  <a:cubicBezTo>
                    <a:pt x="353" y="1197"/>
                    <a:pt x="354" y="1197"/>
                    <a:pt x="355" y="1197"/>
                  </a:cubicBezTo>
                  <a:cubicBezTo>
                    <a:pt x="356" y="1197"/>
                    <a:pt x="357" y="1198"/>
                    <a:pt x="359" y="1199"/>
                  </a:cubicBezTo>
                  <a:cubicBezTo>
                    <a:pt x="353" y="1199"/>
                    <a:pt x="353" y="1205"/>
                    <a:pt x="353" y="1205"/>
                  </a:cubicBezTo>
                  <a:cubicBezTo>
                    <a:pt x="358" y="1205"/>
                    <a:pt x="362" y="1198"/>
                    <a:pt x="364" y="1198"/>
                  </a:cubicBezTo>
                  <a:cubicBezTo>
                    <a:pt x="364" y="1198"/>
                    <a:pt x="364" y="1198"/>
                    <a:pt x="364" y="1199"/>
                  </a:cubicBezTo>
                  <a:lnTo>
                    <a:pt x="359" y="1205"/>
                  </a:lnTo>
                  <a:cubicBezTo>
                    <a:pt x="361" y="1207"/>
                    <a:pt x="362" y="1208"/>
                    <a:pt x="364" y="1208"/>
                  </a:cubicBezTo>
                  <a:cubicBezTo>
                    <a:pt x="373" y="1208"/>
                    <a:pt x="382" y="1188"/>
                    <a:pt x="387" y="1188"/>
                  </a:cubicBezTo>
                  <a:cubicBezTo>
                    <a:pt x="387" y="1205"/>
                    <a:pt x="392" y="1216"/>
                    <a:pt x="398" y="1216"/>
                  </a:cubicBezTo>
                  <a:lnTo>
                    <a:pt x="398" y="1222"/>
                  </a:lnTo>
                  <a:cubicBezTo>
                    <a:pt x="409" y="1222"/>
                    <a:pt x="420" y="1205"/>
                    <a:pt x="432" y="1199"/>
                  </a:cubicBezTo>
                  <a:cubicBezTo>
                    <a:pt x="432" y="1222"/>
                    <a:pt x="454" y="1210"/>
                    <a:pt x="460" y="1227"/>
                  </a:cubicBezTo>
                  <a:cubicBezTo>
                    <a:pt x="460" y="1222"/>
                    <a:pt x="465" y="1210"/>
                    <a:pt x="465" y="1210"/>
                  </a:cubicBezTo>
                  <a:cubicBezTo>
                    <a:pt x="468" y="1210"/>
                    <a:pt x="472" y="1204"/>
                    <a:pt x="474" y="1204"/>
                  </a:cubicBezTo>
                  <a:cubicBezTo>
                    <a:pt x="475" y="1204"/>
                    <a:pt x="476" y="1207"/>
                    <a:pt x="476" y="1216"/>
                  </a:cubicBezTo>
                  <a:cubicBezTo>
                    <a:pt x="476" y="1233"/>
                    <a:pt x="488" y="1227"/>
                    <a:pt x="493" y="1233"/>
                  </a:cubicBezTo>
                  <a:lnTo>
                    <a:pt x="493" y="1205"/>
                  </a:lnTo>
                  <a:cubicBezTo>
                    <a:pt x="501" y="1220"/>
                    <a:pt x="508" y="1222"/>
                    <a:pt x="516" y="1222"/>
                  </a:cubicBezTo>
                  <a:cubicBezTo>
                    <a:pt x="519" y="1222"/>
                    <a:pt x="523" y="1222"/>
                    <a:pt x="527" y="1222"/>
                  </a:cubicBezTo>
                  <a:cubicBezTo>
                    <a:pt x="530" y="1219"/>
                    <a:pt x="534" y="1217"/>
                    <a:pt x="538" y="1217"/>
                  </a:cubicBezTo>
                  <a:cubicBezTo>
                    <a:pt x="542" y="1217"/>
                    <a:pt x="546" y="1219"/>
                    <a:pt x="549" y="1222"/>
                  </a:cubicBezTo>
                  <a:cubicBezTo>
                    <a:pt x="549" y="1216"/>
                    <a:pt x="555" y="1210"/>
                    <a:pt x="555" y="1199"/>
                  </a:cubicBezTo>
                  <a:lnTo>
                    <a:pt x="560" y="1210"/>
                  </a:lnTo>
                  <a:cubicBezTo>
                    <a:pt x="566" y="1210"/>
                    <a:pt x="572" y="1205"/>
                    <a:pt x="572" y="1205"/>
                  </a:cubicBezTo>
                  <a:lnTo>
                    <a:pt x="616" y="1205"/>
                  </a:lnTo>
                  <a:cubicBezTo>
                    <a:pt x="628" y="1205"/>
                    <a:pt x="644" y="1222"/>
                    <a:pt x="633" y="1222"/>
                  </a:cubicBezTo>
                  <a:cubicBezTo>
                    <a:pt x="667" y="1227"/>
                    <a:pt x="667" y="1222"/>
                    <a:pt x="712" y="1238"/>
                  </a:cubicBezTo>
                  <a:cubicBezTo>
                    <a:pt x="689" y="1238"/>
                    <a:pt x="699" y="1243"/>
                    <a:pt x="697" y="1243"/>
                  </a:cubicBezTo>
                  <a:cubicBezTo>
                    <a:pt x="695" y="1243"/>
                    <a:pt x="691" y="1242"/>
                    <a:pt x="678" y="1239"/>
                  </a:cubicBezTo>
                  <a:lnTo>
                    <a:pt x="678" y="1239"/>
                  </a:lnTo>
                  <a:cubicBezTo>
                    <a:pt x="710" y="1248"/>
                    <a:pt x="720" y="1257"/>
                    <a:pt x="746" y="1257"/>
                  </a:cubicBezTo>
                  <a:cubicBezTo>
                    <a:pt x="752" y="1257"/>
                    <a:pt x="759" y="1256"/>
                    <a:pt x="768" y="1255"/>
                  </a:cubicBezTo>
                  <a:lnTo>
                    <a:pt x="768" y="1255"/>
                  </a:lnTo>
                  <a:cubicBezTo>
                    <a:pt x="751" y="1266"/>
                    <a:pt x="790" y="1278"/>
                    <a:pt x="807" y="1278"/>
                  </a:cubicBezTo>
                  <a:lnTo>
                    <a:pt x="784" y="1266"/>
                  </a:lnTo>
                  <a:cubicBezTo>
                    <a:pt x="807" y="1266"/>
                    <a:pt x="824" y="1272"/>
                    <a:pt x="840" y="1278"/>
                  </a:cubicBezTo>
                  <a:lnTo>
                    <a:pt x="829" y="1289"/>
                  </a:lnTo>
                  <a:cubicBezTo>
                    <a:pt x="856" y="1303"/>
                    <a:pt x="883" y="1306"/>
                    <a:pt x="909" y="1306"/>
                  </a:cubicBezTo>
                  <a:cubicBezTo>
                    <a:pt x="928" y="1306"/>
                    <a:pt x="945" y="1305"/>
                    <a:pt x="962" y="1305"/>
                  </a:cubicBezTo>
                  <a:cubicBezTo>
                    <a:pt x="987" y="1305"/>
                    <a:pt x="1010" y="1308"/>
                    <a:pt x="1031" y="1322"/>
                  </a:cubicBezTo>
                  <a:cubicBezTo>
                    <a:pt x="1053" y="1317"/>
                    <a:pt x="986" y="1311"/>
                    <a:pt x="1008" y="1300"/>
                  </a:cubicBezTo>
                  <a:lnTo>
                    <a:pt x="1008" y="1300"/>
                  </a:lnTo>
                  <a:cubicBezTo>
                    <a:pt x="1042" y="1311"/>
                    <a:pt x="1081" y="1334"/>
                    <a:pt x="1092" y="1334"/>
                  </a:cubicBezTo>
                  <a:cubicBezTo>
                    <a:pt x="1101" y="1336"/>
                    <a:pt x="1108" y="1338"/>
                    <a:pt x="1114" y="1338"/>
                  </a:cubicBezTo>
                  <a:cubicBezTo>
                    <a:pt x="1120" y="1338"/>
                    <a:pt x="1126" y="1336"/>
                    <a:pt x="1132" y="1334"/>
                  </a:cubicBezTo>
                  <a:cubicBezTo>
                    <a:pt x="1132" y="1339"/>
                    <a:pt x="1132" y="1345"/>
                    <a:pt x="1132" y="1351"/>
                  </a:cubicBezTo>
                  <a:cubicBezTo>
                    <a:pt x="1137" y="1351"/>
                    <a:pt x="1137" y="1345"/>
                    <a:pt x="1143" y="1345"/>
                  </a:cubicBezTo>
                  <a:lnTo>
                    <a:pt x="1143" y="1351"/>
                  </a:lnTo>
                  <a:cubicBezTo>
                    <a:pt x="1143" y="1352"/>
                    <a:pt x="1142" y="1354"/>
                    <a:pt x="1142" y="1355"/>
                  </a:cubicBezTo>
                  <a:lnTo>
                    <a:pt x="1142" y="1355"/>
                  </a:lnTo>
                  <a:lnTo>
                    <a:pt x="1137" y="1351"/>
                  </a:lnTo>
                  <a:lnTo>
                    <a:pt x="1137" y="1351"/>
                  </a:lnTo>
                  <a:cubicBezTo>
                    <a:pt x="1137" y="1355"/>
                    <a:pt x="1138" y="1357"/>
                    <a:pt x="1139" y="1357"/>
                  </a:cubicBezTo>
                  <a:cubicBezTo>
                    <a:pt x="1140" y="1357"/>
                    <a:pt x="1141" y="1356"/>
                    <a:pt x="1142" y="1355"/>
                  </a:cubicBezTo>
                  <a:lnTo>
                    <a:pt x="1142" y="1355"/>
                  </a:lnTo>
                  <a:lnTo>
                    <a:pt x="1143" y="1356"/>
                  </a:lnTo>
                  <a:cubicBezTo>
                    <a:pt x="1143" y="1359"/>
                    <a:pt x="1143" y="1362"/>
                    <a:pt x="1143" y="1362"/>
                  </a:cubicBezTo>
                  <a:cubicBezTo>
                    <a:pt x="1147" y="1357"/>
                    <a:pt x="1152" y="1352"/>
                    <a:pt x="1157" y="1348"/>
                  </a:cubicBezTo>
                  <a:lnTo>
                    <a:pt x="1157" y="1348"/>
                  </a:lnTo>
                  <a:cubicBezTo>
                    <a:pt x="1157" y="1348"/>
                    <a:pt x="1157" y="1348"/>
                    <a:pt x="1157" y="1348"/>
                  </a:cubicBezTo>
                  <a:lnTo>
                    <a:pt x="1157" y="1348"/>
                  </a:lnTo>
                  <a:cubicBezTo>
                    <a:pt x="1158" y="1347"/>
                    <a:pt x="1159" y="1346"/>
                    <a:pt x="1160" y="1345"/>
                  </a:cubicBezTo>
                  <a:lnTo>
                    <a:pt x="1160" y="1345"/>
                  </a:lnTo>
                  <a:cubicBezTo>
                    <a:pt x="1159" y="1346"/>
                    <a:pt x="1158" y="1347"/>
                    <a:pt x="1157" y="1348"/>
                  </a:cubicBezTo>
                  <a:lnTo>
                    <a:pt x="1157" y="1348"/>
                  </a:lnTo>
                  <a:cubicBezTo>
                    <a:pt x="1157" y="1344"/>
                    <a:pt x="1157" y="1341"/>
                    <a:pt x="1160" y="1339"/>
                  </a:cubicBezTo>
                  <a:cubicBezTo>
                    <a:pt x="1164" y="1347"/>
                    <a:pt x="1162" y="1355"/>
                    <a:pt x="1163" y="1355"/>
                  </a:cubicBezTo>
                  <a:cubicBezTo>
                    <a:pt x="1163" y="1355"/>
                    <a:pt x="1164" y="1354"/>
                    <a:pt x="1165" y="1351"/>
                  </a:cubicBezTo>
                  <a:cubicBezTo>
                    <a:pt x="1165" y="1356"/>
                    <a:pt x="1165" y="1362"/>
                    <a:pt x="1165" y="1362"/>
                  </a:cubicBezTo>
                  <a:cubicBezTo>
                    <a:pt x="1171" y="1356"/>
                    <a:pt x="1176" y="1362"/>
                    <a:pt x="1176" y="1351"/>
                  </a:cubicBezTo>
                  <a:cubicBezTo>
                    <a:pt x="1178" y="1354"/>
                    <a:pt x="1180" y="1355"/>
                    <a:pt x="1182" y="1355"/>
                  </a:cubicBezTo>
                  <a:cubicBezTo>
                    <a:pt x="1183" y="1355"/>
                    <a:pt x="1183" y="1355"/>
                    <a:pt x="1184" y="1355"/>
                  </a:cubicBezTo>
                  <a:cubicBezTo>
                    <a:pt x="1186" y="1355"/>
                    <a:pt x="1188" y="1356"/>
                    <a:pt x="1188" y="1367"/>
                  </a:cubicBezTo>
                  <a:cubicBezTo>
                    <a:pt x="1193" y="1362"/>
                    <a:pt x="1193" y="1351"/>
                    <a:pt x="1199" y="1351"/>
                  </a:cubicBezTo>
                  <a:lnTo>
                    <a:pt x="1199" y="1351"/>
                  </a:lnTo>
                  <a:cubicBezTo>
                    <a:pt x="1196" y="1362"/>
                    <a:pt x="1199" y="1362"/>
                    <a:pt x="1203" y="1362"/>
                  </a:cubicBezTo>
                  <a:cubicBezTo>
                    <a:pt x="1207" y="1362"/>
                    <a:pt x="1213" y="1362"/>
                    <a:pt x="1216" y="1373"/>
                  </a:cubicBezTo>
                  <a:cubicBezTo>
                    <a:pt x="1216" y="1351"/>
                    <a:pt x="1227" y="1362"/>
                    <a:pt x="1232" y="1345"/>
                  </a:cubicBezTo>
                  <a:cubicBezTo>
                    <a:pt x="1232" y="1351"/>
                    <a:pt x="1232" y="1351"/>
                    <a:pt x="1232" y="1351"/>
                  </a:cubicBezTo>
                  <a:cubicBezTo>
                    <a:pt x="1236" y="1351"/>
                    <a:pt x="1240" y="1353"/>
                    <a:pt x="1242" y="1357"/>
                  </a:cubicBezTo>
                  <a:lnTo>
                    <a:pt x="1242" y="1357"/>
                  </a:lnTo>
                  <a:cubicBezTo>
                    <a:pt x="1239" y="1344"/>
                    <a:pt x="1244" y="1338"/>
                    <a:pt x="1244" y="1328"/>
                  </a:cubicBezTo>
                  <a:cubicBezTo>
                    <a:pt x="1255" y="1339"/>
                    <a:pt x="1249" y="1345"/>
                    <a:pt x="1260" y="1362"/>
                  </a:cubicBezTo>
                  <a:cubicBezTo>
                    <a:pt x="1249" y="1345"/>
                    <a:pt x="1260" y="1339"/>
                    <a:pt x="1249" y="1334"/>
                  </a:cubicBezTo>
                  <a:lnTo>
                    <a:pt x="1249" y="1334"/>
                  </a:lnTo>
                  <a:cubicBezTo>
                    <a:pt x="1260" y="1339"/>
                    <a:pt x="1255" y="1334"/>
                    <a:pt x="1266" y="1345"/>
                  </a:cubicBezTo>
                  <a:cubicBezTo>
                    <a:pt x="1255" y="1328"/>
                    <a:pt x="1266" y="1339"/>
                    <a:pt x="1266" y="1328"/>
                  </a:cubicBezTo>
                  <a:cubicBezTo>
                    <a:pt x="1274" y="1332"/>
                    <a:pt x="1276" y="1336"/>
                    <a:pt x="1277" y="1336"/>
                  </a:cubicBezTo>
                  <a:cubicBezTo>
                    <a:pt x="1277" y="1336"/>
                    <a:pt x="1277" y="1335"/>
                    <a:pt x="1277" y="1334"/>
                  </a:cubicBezTo>
                  <a:cubicBezTo>
                    <a:pt x="1281" y="1334"/>
                    <a:pt x="1284" y="1335"/>
                    <a:pt x="1286" y="1337"/>
                  </a:cubicBezTo>
                  <a:lnTo>
                    <a:pt x="1286" y="1337"/>
                  </a:lnTo>
                  <a:cubicBezTo>
                    <a:pt x="1285" y="1336"/>
                    <a:pt x="1284" y="1335"/>
                    <a:pt x="1283" y="1334"/>
                  </a:cubicBezTo>
                  <a:lnTo>
                    <a:pt x="1294" y="1334"/>
                  </a:lnTo>
                  <a:cubicBezTo>
                    <a:pt x="1300" y="1328"/>
                    <a:pt x="1294" y="1328"/>
                    <a:pt x="1288" y="1328"/>
                  </a:cubicBezTo>
                  <a:cubicBezTo>
                    <a:pt x="1288" y="1322"/>
                    <a:pt x="1288" y="1322"/>
                    <a:pt x="1288" y="1322"/>
                  </a:cubicBezTo>
                  <a:cubicBezTo>
                    <a:pt x="1328" y="1322"/>
                    <a:pt x="1356" y="1317"/>
                    <a:pt x="1395" y="1317"/>
                  </a:cubicBezTo>
                  <a:cubicBezTo>
                    <a:pt x="1389" y="1311"/>
                    <a:pt x="1378" y="1306"/>
                    <a:pt x="1389" y="1306"/>
                  </a:cubicBezTo>
                  <a:cubicBezTo>
                    <a:pt x="1456" y="1300"/>
                    <a:pt x="1417" y="1289"/>
                    <a:pt x="1462" y="1283"/>
                  </a:cubicBezTo>
                  <a:cubicBezTo>
                    <a:pt x="1483" y="1283"/>
                    <a:pt x="1469" y="1293"/>
                    <a:pt x="1480" y="1293"/>
                  </a:cubicBezTo>
                  <a:cubicBezTo>
                    <a:pt x="1484" y="1293"/>
                    <a:pt x="1490" y="1292"/>
                    <a:pt x="1501" y="1289"/>
                  </a:cubicBezTo>
                  <a:cubicBezTo>
                    <a:pt x="1529" y="1289"/>
                    <a:pt x="1512" y="1300"/>
                    <a:pt x="1501" y="1306"/>
                  </a:cubicBezTo>
                  <a:cubicBezTo>
                    <a:pt x="1515" y="1300"/>
                    <a:pt x="1529" y="1298"/>
                    <a:pt x="1542" y="1298"/>
                  </a:cubicBezTo>
                  <a:cubicBezTo>
                    <a:pt x="1561" y="1298"/>
                    <a:pt x="1579" y="1301"/>
                    <a:pt x="1594" y="1301"/>
                  </a:cubicBezTo>
                  <a:cubicBezTo>
                    <a:pt x="1599" y="1301"/>
                    <a:pt x="1603" y="1301"/>
                    <a:pt x="1608" y="1300"/>
                  </a:cubicBezTo>
                  <a:lnTo>
                    <a:pt x="1608" y="1300"/>
                  </a:lnTo>
                  <a:lnTo>
                    <a:pt x="1585" y="1311"/>
                  </a:lnTo>
                  <a:cubicBezTo>
                    <a:pt x="1596" y="1306"/>
                    <a:pt x="1608" y="1306"/>
                    <a:pt x="1619" y="1300"/>
                  </a:cubicBezTo>
                  <a:lnTo>
                    <a:pt x="1608" y="1294"/>
                  </a:lnTo>
                  <a:cubicBezTo>
                    <a:pt x="1615" y="1294"/>
                    <a:pt x="1623" y="1292"/>
                    <a:pt x="1627" y="1292"/>
                  </a:cubicBezTo>
                  <a:cubicBezTo>
                    <a:pt x="1629" y="1292"/>
                    <a:pt x="1630" y="1293"/>
                    <a:pt x="1630" y="1294"/>
                  </a:cubicBezTo>
                  <a:cubicBezTo>
                    <a:pt x="1641" y="1283"/>
                    <a:pt x="1619" y="1278"/>
                    <a:pt x="1641" y="1266"/>
                  </a:cubicBezTo>
                  <a:cubicBezTo>
                    <a:pt x="1656" y="1266"/>
                    <a:pt x="1676" y="1259"/>
                    <a:pt x="1689" y="1259"/>
                  </a:cubicBezTo>
                  <a:cubicBezTo>
                    <a:pt x="1696" y="1259"/>
                    <a:pt x="1701" y="1261"/>
                    <a:pt x="1703" y="1266"/>
                  </a:cubicBezTo>
                  <a:cubicBezTo>
                    <a:pt x="1655" y="1266"/>
                    <a:pt x="1698" y="1275"/>
                    <a:pt x="1678" y="1284"/>
                  </a:cubicBezTo>
                  <a:lnTo>
                    <a:pt x="1678" y="1284"/>
                  </a:lnTo>
                  <a:cubicBezTo>
                    <a:pt x="1685" y="1283"/>
                    <a:pt x="1691" y="1283"/>
                    <a:pt x="1697" y="1283"/>
                  </a:cubicBezTo>
                  <a:cubicBezTo>
                    <a:pt x="1703" y="1283"/>
                    <a:pt x="1697" y="1283"/>
                    <a:pt x="1697" y="1289"/>
                  </a:cubicBezTo>
                  <a:cubicBezTo>
                    <a:pt x="1702" y="1289"/>
                    <a:pt x="1706" y="1290"/>
                    <a:pt x="1709" y="1290"/>
                  </a:cubicBezTo>
                  <a:cubicBezTo>
                    <a:pt x="1743" y="1290"/>
                    <a:pt x="1724" y="1266"/>
                    <a:pt x="1770" y="1261"/>
                  </a:cubicBezTo>
                  <a:lnTo>
                    <a:pt x="1770" y="1261"/>
                  </a:lnTo>
                  <a:cubicBezTo>
                    <a:pt x="1765" y="1266"/>
                    <a:pt x="1783" y="1271"/>
                    <a:pt x="1795" y="1272"/>
                  </a:cubicBezTo>
                  <a:lnTo>
                    <a:pt x="1795" y="1272"/>
                  </a:lnTo>
                  <a:cubicBezTo>
                    <a:pt x="1776" y="1270"/>
                    <a:pt x="1782" y="1255"/>
                    <a:pt x="1804" y="1250"/>
                  </a:cubicBezTo>
                  <a:cubicBezTo>
                    <a:pt x="1837" y="1250"/>
                    <a:pt x="1843" y="1238"/>
                    <a:pt x="1860" y="1233"/>
                  </a:cubicBezTo>
                  <a:lnTo>
                    <a:pt x="1837" y="1233"/>
                  </a:lnTo>
                  <a:cubicBezTo>
                    <a:pt x="1843" y="1227"/>
                    <a:pt x="1860" y="1227"/>
                    <a:pt x="1888" y="1216"/>
                  </a:cubicBezTo>
                  <a:lnTo>
                    <a:pt x="1888" y="1216"/>
                  </a:lnTo>
                  <a:cubicBezTo>
                    <a:pt x="1888" y="1222"/>
                    <a:pt x="1865" y="1227"/>
                    <a:pt x="1871" y="1227"/>
                  </a:cubicBezTo>
                  <a:cubicBezTo>
                    <a:pt x="1880" y="1222"/>
                    <a:pt x="1889" y="1221"/>
                    <a:pt x="1900" y="1221"/>
                  </a:cubicBezTo>
                  <a:cubicBezTo>
                    <a:pt x="1913" y="1221"/>
                    <a:pt x="1927" y="1223"/>
                    <a:pt x="1941" y="1223"/>
                  </a:cubicBezTo>
                  <a:cubicBezTo>
                    <a:pt x="1953" y="1223"/>
                    <a:pt x="1965" y="1221"/>
                    <a:pt x="1977" y="1216"/>
                  </a:cubicBezTo>
                  <a:cubicBezTo>
                    <a:pt x="1994" y="1222"/>
                    <a:pt x="1977" y="1233"/>
                    <a:pt x="1994" y="1233"/>
                  </a:cubicBezTo>
                  <a:cubicBezTo>
                    <a:pt x="2008" y="1228"/>
                    <a:pt x="2018" y="1226"/>
                    <a:pt x="2027" y="1226"/>
                  </a:cubicBezTo>
                  <a:cubicBezTo>
                    <a:pt x="2037" y="1226"/>
                    <a:pt x="2046" y="1228"/>
                    <a:pt x="2056" y="1228"/>
                  </a:cubicBezTo>
                  <a:cubicBezTo>
                    <a:pt x="2065" y="1228"/>
                    <a:pt x="2075" y="1227"/>
                    <a:pt x="2089" y="1222"/>
                  </a:cubicBezTo>
                  <a:cubicBezTo>
                    <a:pt x="2072" y="1216"/>
                    <a:pt x="2072" y="1216"/>
                    <a:pt x="2100" y="1199"/>
                  </a:cubicBezTo>
                  <a:lnTo>
                    <a:pt x="2100" y="1199"/>
                  </a:lnTo>
                  <a:lnTo>
                    <a:pt x="2028" y="1222"/>
                  </a:lnTo>
                  <a:lnTo>
                    <a:pt x="2072" y="1199"/>
                  </a:lnTo>
                  <a:cubicBezTo>
                    <a:pt x="2050" y="1199"/>
                    <a:pt x="2028" y="1210"/>
                    <a:pt x="2011" y="1210"/>
                  </a:cubicBezTo>
                  <a:cubicBezTo>
                    <a:pt x="2033" y="1199"/>
                    <a:pt x="2033" y="1199"/>
                    <a:pt x="2022" y="1194"/>
                  </a:cubicBezTo>
                  <a:lnTo>
                    <a:pt x="2022" y="1194"/>
                  </a:lnTo>
                  <a:cubicBezTo>
                    <a:pt x="2028" y="1196"/>
                    <a:pt x="2033" y="1196"/>
                    <a:pt x="2038" y="1196"/>
                  </a:cubicBezTo>
                  <a:cubicBezTo>
                    <a:pt x="2061" y="1196"/>
                    <a:pt x="2080" y="1182"/>
                    <a:pt x="2107" y="1182"/>
                  </a:cubicBezTo>
                  <a:cubicBezTo>
                    <a:pt x="2110" y="1182"/>
                    <a:pt x="2114" y="1182"/>
                    <a:pt x="2117" y="1182"/>
                  </a:cubicBezTo>
                  <a:lnTo>
                    <a:pt x="2117" y="1210"/>
                  </a:lnTo>
                  <a:cubicBezTo>
                    <a:pt x="2173" y="1210"/>
                    <a:pt x="2212" y="1182"/>
                    <a:pt x="2285" y="1177"/>
                  </a:cubicBezTo>
                  <a:lnTo>
                    <a:pt x="2257" y="1177"/>
                  </a:lnTo>
                  <a:cubicBezTo>
                    <a:pt x="2269" y="1166"/>
                    <a:pt x="2302" y="1166"/>
                    <a:pt x="2325" y="1160"/>
                  </a:cubicBezTo>
                  <a:cubicBezTo>
                    <a:pt x="2325" y="1171"/>
                    <a:pt x="2336" y="1171"/>
                    <a:pt x="2347" y="1177"/>
                  </a:cubicBezTo>
                  <a:cubicBezTo>
                    <a:pt x="2347" y="1166"/>
                    <a:pt x="2397" y="1166"/>
                    <a:pt x="2403" y="1149"/>
                  </a:cubicBezTo>
                  <a:lnTo>
                    <a:pt x="2437" y="1154"/>
                  </a:lnTo>
                  <a:cubicBezTo>
                    <a:pt x="2493" y="1154"/>
                    <a:pt x="2493" y="1121"/>
                    <a:pt x="2549" y="1115"/>
                  </a:cubicBezTo>
                  <a:lnTo>
                    <a:pt x="2549" y="1115"/>
                  </a:lnTo>
                  <a:cubicBezTo>
                    <a:pt x="2532" y="1126"/>
                    <a:pt x="2560" y="1132"/>
                    <a:pt x="2526" y="1143"/>
                  </a:cubicBezTo>
                  <a:cubicBezTo>
                    <a:pt x="2543" y="1138"/>
                    <a:pt x="2560" y="1138"/>
                    <a:pt x="2560" y="1132"/>
                  </a:cubicBezTo>
                  <a:cubicBezTo>
                    <a:pt x="2561" y="1133"/>
                    <a:pt x="2563" y="1133"/>
                    <a:pt x="2564" y="1133"/>
                  </a:cubicBezTo>
                  <a:cubicBezTo>
                    <a:pt x="2577" y="1133"/>
                    <a:pt x="2600" y="1120"/>
                    <a:pt x="2619" y="1120"/>
                  </a:cubicBezTo>
                  <a:cubicBezTo>
                    <a:pt x="2622" y="1120"/>
                    <a:pt x="2624" y="1120"/>
                    <a:pt x="2627" y="1121"/>
                  </a:cubicBezTo>
                  <a:cubicBezTo>
                    <a:pt x="2633" y="1115"/>
                    <a:pt x="2633" y="1104"/>
                    <a:pt x="2655" y="1104"/>
                  </a:cubicBezTo>
                  <a:cubicBezTo>
                    <a:pt x="2655" y="1104"/>
                    <a:pt x="2681" y="1094"/>
                    <a:pt x="2668" y="1088"/>
                  </a:cubicBezTo>
                  <a:lnTo>
                    <a:pt x="2668" y="1088"/>
                  </a:lnTo>
                  <a:cubicBezTo>
                    <a:pt x="2679" y="1092"/>
                    <a:pt x="2692" y="1094"/>
                    <a:pt x="2705" y="1094"/>
                  </a:cubicBezTo>
                  <a:cubicBezTo>
                    <a:pt x="2749" y="1094"/>
                    <a:pt x="2800" y="1078"/>
                    <a:pt x="2840" y="1078"/>
                  </a:cubicBezTo>
                  <a:cubicBezTo>
                    <a:pt x="2850" y="1078"/>
                    <a:pt x="2859" y="1079"/>
                    <a:pt x="2868" y="1082"/>
                  </a:cubicBezTo>
                  <a:cubicBezTo>
                    <a:pt x="2907" y="1070"/>
                    <a:pt x="2957" y="1059"/>
                    <a:pt x="2991" y="1054"/>
                  </a:cubicBezTo>
                  <a:lnTo>
                    <a:pt x="2991" y="1054"/>
                  </a:lnTo>
                  <a:cubicBezTo>
                    <a:pt x="2991" y="1058"/>
                    <a:pt x="2991" y="1059"/>
                    <a:pt x="2987" y="1059"/>
                  </a:cubicBezTo>
                  <a:lnTo>
                    <a:pt x="2987" y="1059"/>
                  </a:lnTo>
                  <a:cubicBezTo>
                    <a:pt x="3035" y="1058"/>
                    <a:pt x="3014" y="1031"/>
                    <a:pt x="3069" y="1031"/>
                  </a:cubicBezTo>
                  <a:cubicBezTo>
                    <a:pt x="3097" y="1042"/>
                    <a:pt x="3041" y="1042"/>
                    <a:pt x="3058" y="1042"/>
                  </a:cubicBezTo>
                  <a:cubicBezTo>
                    <a:pt x="3061" y="1052"/>
                    <a:pt x="3068" y="1055"/>
                    <a:pt x="3077" y="1055"/>
                  </a:cubicBezTo>
                  <a:cubicBezTo>
                    <a:pt x="3096" y="1055"/>
                    <a:pt x="3125" y="1041"/>
                    <a:pt x="3150" y="1041"/>
                  </a:cubicBezTo>
                  <a:cubicBezTo>
                    <a:pt x="3155" y="1041"/>
                    <a:pt x="3160" y="1041"/>
                    <a:pt x="3165" y="1042"/>
                  </a:cubicBezTo>
                  <a:lnTo>
                    <a:pt x="3159" y="1048"/>
                  </a:lnTo>
                  <a:cubicBezTo>
                    <a:pt x="3162" y="1049"/>
                    <a:pt x="3164" y="1049"/>
                    <a:pt x="3167" y="1049"/>
                  </a:cubicBezTo>
                  <a:cubicBezTo>
                    <a:pt x="3194" y="1049"/>
                    <a:pt x="3230" y="1025"/>
                    <a:pt x="3271" y="1020"/>
                  </a:cubicBezTo>
                  <a:cubicBezTo>
                    <a:pt x="3271" y="1020"/>
                    <a:pt x="3271" y="1020"/>
                    <a:pt x="3271" y="1026"/>
                  </a:cubicBezTo>
                  <a:cubicBezTo>
                    <a:pt x="3305" y="1003"/>
                    <a:pt x="3361" y="986"/>
                    <a:pt x="3405" y="975"/>
                  </a:cubicBezTo>
                  <a:lnTo>
                    <a:pt x="3405" y="975"/>
                  </a:lnTo>
                  <a:cubicBezTo>
                    <a:pt x="3394" y="992"/>
                    <a:pt x="3389" y="986"/>
                    <a:pt x="3400" y="998"/>
                  </a:cubicBezTo>
                  <a:cubicBezTo>
                    <a:pt x="3417" y="992"/>
                    <a:pt x="3389" y="981"/>
                    <a:pt x="3428" y="970"/>
                  </a:cubicBezTo>
                  <a:cubicBezTo>
                    <a:pt x="3445" y="975"/>
                    <a:pt x="3473" y="975"/>
                    <a:pt x="3478" y="986"/>
                  </a:cubicBezTo>
                  <a:lnTo>
                    <a:pt x="3439" y="992"/>
                  </a:lnTo>
                  <a:cubicBezTo>
                    <a:pt x="3445" y="997"/>
                    <a:pt x="3452" y="998"/>
                    <a:pt x="3458" y="998"/>
                  </a:cubicBezTo>
                  <a:cubicBezTo>
                    <a:pt x="3476" y="998"/>
                    <a:pt x="3496" y="986"/>
                    <a:pt x="3512" y="986"/>
                  </a:cubicBezTo>
                  <a:lnTo>
                    <a:pt x="3506" y="992"/>
                  </a:lnTo>
                  <a:cubicBezTo>
                    <a:pt x="3568" y="981"/>
                    <a:pt x="3562" y="964"/>
                    <a:pt x="3629" y="958"/>
                  </a:cubicBezTo>
                  <a:lnTo>
                    <a:pt x="3618" y="953"/>
                  </a:lnTo>
                  <a:cubicBezTo>
                    <a:pt x="3629" y="946"/>
                    <a:pt x="3636" y="944"/>
                    <a:pt x="3642" y="944"/>
                  </a:cubicBezTo>
                  <a:cubicBezTo>
                    <a:pt x="3650" y="944"/>
                    <a:pt x="3655" y="947"/>
                    <a:pt x="3663" y="947"/>
                  </a:cubicBezTo>
                  <a:cubicBezTo>
                    <a:pt x="3667" y="947"/>
                    <a:pt x="3673" y="946"/>
                    <a:pt x="3680" y="942"/>
                  </a:cubicBezTo>
                  <a:lnTo>
                    <a:pt x="3697" y="958"/>
                  </a:lnTo>
                  <a:cubicBezTo>
                    <a:pt x="3719" y="947"/>
                    <a:pt x="3769" y="925"/>
                    <a:pt x="3814" y="919"/>
                  </a:cubicBezTo>
                  <a:lnTo>
                    <a:pt x="3814" y="919"/>
                  </a:lnTo>
                  <a:cubicBezTo>
                    <a:pt x="3810" y="922"/>
                    <a:pt x="3806" y="925"/>
                    <a:pt x="3801" y="927"/>
                  </a:cubicBezTo>
                  <a:lnTo>
                    <a:pt x="3801" y="927"/>
                  </a:lnTo>
                  <a:cubicBezTo>
                    <a:pt x="3823" y="918"/>
                    <a:pt x="3851" y="912"/>
                    <a:pt x="3881" y="908"/>
                  </a:cubicBezTo>
                  <a:lnTo>
                    <a:pt x="3881" y="908"/>
                  </a:lnTo>
                  <a:cubicBezTo>
                    <a:pt x="3880" y="918"/>
                    <a:pt x="3889" y="921"/>
                    <a:pt x="3905" y="921"/>
                  </a:cubicBezTo>
                  <a:cubicBezTo>
                    <a:pt x="3930" y="921"/>
                    <a:pt x="3970" y="913"/>
                    <a:pt x="4000" y="913"/>
                  </a:cubicBezTo>
                  <a:cubicBezTo>
                    <a:pt x="4014" y="913"/>
                    <a:pt x="4025" y="914"/>
                    <a:pt x="4033" y="919"/>
                  </a:cubicBezTo>
                  <a:cubicBezTo>
                    <a:pt x="4111" y="897"/>
                    <a:pt x="4189" y="908"/>
                    <a:pt x="4279" y="897"/>
                  </a:cubicBezTo>
                  <a:cubicBezTo>
                    <a:pt x="4245" y="874"/>
                    <a:pt x="4307" y="891"/>
                    <a:pt x="4302" y="863"/>
                  </a:cubicBezTo>
                  <a:lnTo>
                    <a:pt x="4330" y="863"/>
                  </a:lnTo>
                  <a:lnTo>
                    <a:pt x="4397" y="874"/>
                  </a:lnTo>
                  <a:cubicBezTo>
                    <a:pt x="4414" y="880"/>
                    <a:pt x="4380" y="880"/>
                    <a:pt x="4380" y="886"/>
                  </a:cubicBezTo>
                  <a:cubicBezTo>
                    <a:pt x="4430" y="886"/>
                    <a:pt x="4402" y="897"/>
                    <a:pt x="4436" y="902"/>
                  </a:cubicBezTo>
                  <a:cubicBezTo>
                    <a:pt x="4425" y="891"/>
                    <a:pt x="4447" y="886"/>
                    <a:pt x="4475" y="886"/>
                  </a:cubicBezTo>
                  <a:lnTo>
                    <a:pt x="4436" y="880"/>
                  </a:lnTo>
                  <a:cubicBezTo>
                    <a:pt x="4452" y="875"/>
                    <a:pt x="4464" y="873"/>
                    <a:pt x="4474" y="873"/>
                  </a:cubicBezTo>
                  <a:cubicBezTo>
                    <a:pt x="4495" y="873"/>
                    <a:pt x="4506" y="882"/>
                    <a:pt x="4527" y="882"/>
                  </a:cubicBezTo>
                  <a:cubicBezTo>
                    <a:pt x="4537" y="882"/>
                    <a:pt x="4549" y="880"/>
                    <a:pt x="4565" y="874"/>
                  </a:cubicBezTo>
                  <a:lnTo>
                    <a:pt x="4565" y="874"/>
                  </a:lnTo>
                  <a:lnTo>
                    <a:pt x="4542" y="886"/>
                  </a:lnTo>
                  <a:cubicBezTo>
                    <a:pt x="4576" y="874"/>
                    <a:pt x="4671" y="869"/>
                    <a:pt x="4699" y="841"/>
                  </a:cubicBezTo>
                  <a:cubicBezTo>
                    <a:pt x="4704" y="841"/>
                    <a:pt x="4712" y="849"/>
                    <a:pt x="4706" y="851"/>
                  </a:cubicBezTo>
                  <a:lnTo>
                    <a:pt x="4706" y="851"/>
                  </a:lnTo>
                  <a:cubicBezTo>
                    <a:pt x="4788" y="839"/>
                    <a:pt x="4880" y="806"/>
                    <a:pt x="4957" y="768"/>
                  </a:cubicBezTo>
                  <a:lnTo>
                    <a:pt x="4957" y="768"/>
                  </a:lnTo>
                  <a:lnTo>
                    <a:pt x="4951" y="779"/>
                  </a:lnTo>
                  <a:cubicBezTo>
                    <a:pt x="4968" y="768"/>
                    <a:pt x="4974" y="751"/>
                    <a:pt x="4996" y="734"/>
                  </a:cubicBezTo>
                  <a:cubicBezTo>
                    <a:pt x="4996" y="734"/>
                    <a:pt x="4996" y="742"/>
                    <a:pt x="4999" y="742"/>
                  </a:cubicBezTo>
                  <a:cubicBezTo>
                    <a:pt x="5000" y="742"/>
                    <a:pt x="5000" y="741"/>
                    <a:pt x="5002" y="740"/>
                  </a:cubicBezTo>
                  <a:cubicBezTo>
                    <a:pt x="5007" y="729"/>
                    <a:pt x="5024" y="684"/>
                    <a:pt x="5030" y="662"/>
                  </a:cubicBezTo>
                  <a:cubicBezTo>
                    <a:pt x="5035" y="667"/>
                    <a:pt x="5035" y="678"/>
                    <a:pt x="5035" y="684"/>
                  </a:cubicBezTo>
                  <a:cubicBezTo>
                    <a:pt x="5058" y="634"/>
                    <a:pt x="5052" y="600"/>
                    <a:pt x="5046" y="566"/>
                  </a:cubicBezTo>
                  <a:cubicBezTo>
                    <a:pt x="5041" y="538"/>
                    <a:pt x="5035" y="510"/>
                    <a:pt x="5030" y="477"/>
                  </a:cubicBezTo>
                  <a:cubicBezTo>
                    <a:pt x="5052" y="477"/>
                    <a:pt x="5052" y="410"/>
                    <a:pt x="5052" y="376"/>
                  </a:cubicBezTo>
                  <a:lnTo>
                    <a:pt x="5058" y="376"/>
                  </a:lnTo>
                  <a:cubicBezTo>
                    <a:pt x="5041" y="275"/>
                    <a:pt x="5007" y="208"/>
                    <a:pt x="4951" y="130"/>
                  </a:cubicBezTo>
                  <a:cubicBezTo>
                    <a:pt x="4946" y="96"/>
                    <a:pt x="4918" y="46"/>
                    <a:pt x="4850" y="18"/>
                  </a:cubicBezTo>
                  <a:cubicBezTo>
                    <a:pt x="4834" y="12"/>
                    <a:pt x="4817" y="6"/>
                    <a:pt x="480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376;p41">
              <a:extLst>
                <a:ext uri="{FF2B5EF4-FFF2-40B4-BE49-F238E27FC236}">
                  <a16:creationId xmlns:a16="http://schemas.microsoft.com/office/drawing/2014/main" id="{D1F36326-6007-99F5-EE71-FEE1008B952F}"/>
                </a:ext>
              </a:extLst>
            </p:cNvPr>
            <p:cNvSpPr/>
            <p:nvPr/>
          </p:nvSpPr>
          <p:spPr>
            <a:xfrm>
              <a:off x="8523675" y="1194888"/>
              <a:ext cx="29025" cy="6200"/>
            </a:xfrm>
            <a:custGeom>
              <a:avLst/>
              <a:gdLst/>
              <a:ahLst/>
              <a:cxnLst/>
              <a:rect l="l" t="t" r="r" b="b"/>
              <a:pathLst>
                <a:path w="1161" h="248" extrusionOk="0">
                  <a:moveTo>
                    <a:pt x="847" y="1"/>
                  </a:moveTo>
                  <a:lnTo>
                    <a:pt x="847" y="1"/>
                  </a:lnTo>
                  <a:cubicBezTo>
                    <a:pt x="847" y="1"/>
                    <a:pt x="847" y="1"/>
                    <a:pt x="847" y="1"/>
                  </a:cubicBezTo>
                  <a:close/>
                  <a:moveTo>
                    <a:pt x="1009" y="6"/>
                  </a:moveTo>
                  <a:cubicBezTo>
                    <a:pt x="1009" y="6"/>
                    <a:pt x="1009" y="6"/>
                    <a:pt x="1009" y="6"/>
                  </a:cubicBezTo>
                  <a:cubicBezTo>
                    <a:pt x="1009" y="6"/>
                    <a:pt x="1009" y="6"/>
                    <a:pt x="1009" y="6"/>
                  </a:cubicBezTo>
                  <a:close/>
                  <a:moveTo>
                    <a:pt x="1015" y="6"/>
                  </a:moveTo>
                  <a:cubicBezTo>
                    <a:pt x="1015" y="6"/>
                    <a:pt x="1015" y="6"/>
                    <a:pt x="1015" y="6"/>
                  </a:cubicBezTo>
                  <a:cubicBezTo>
                    <a:pt x="1015" y="6"/>
                    <a:pt x="1015" y="6"/>
                    <a:pt x="1015" y="6"/>
                  </a:cubicBezTo>
                  <a:close/>
                  <a:moveTo>
                    <a:pt x="1110" y="6"/>
                  </a:moveTo>
                  <a:lnTo>
                    <a:pt x="1110" y="6"/>
                  </a:lnTo>
                  <a:lnTo>
                    <a:pt x="1110" y="6"/>
                  </a:lnTo>
                  <a:close/>
                  <a:moveTo>
                    <a:pt x="841" y="6"/>
                  </a:moveTo>
                  <a:cubicBezTo>
                    <a:pt x="840" y="7"/>
                    <a:pt x="840" y="9"/>
                    <a:pt x="839" y="10"/>
                  </a:cubicBezTo>
                  <a:lnTo>
                    <a:pt x="839" y="10"/>
                  </a:lnTo>
                  <a:cubicBezTo>
                    <a:pt x="840" y="9"/>
                    <a:pt x="841" y="8"/>
                    <a:pt x="841" y="6"/>
                  </a:cubicBezTo>
                  <a:close/>
                  <a:moveTo>
                    <a:pt x="858" y="12"/>
                  </a:moveTo>
                  <a:cubicBezTo>
                    <a:pt x="858" y="12"/>
                    <a:pt x="858" y="12"/>
                    <a:pt x="858" y="12"/>
                  </a:cubicBezTo>
                  <a:cubicBezTo>
                    <a:pt x="858" y="12"/>
                    <a:pt x="858" y="12"/>
                    <a:pt x="858" y="12"/>
                  </a:cubicBezTo>
                  <a:close/>
                  <a:moveTo>
                    <a:pt x="1104" y="12"/>
                  </a:moveTo>
                  <a:cubicBezTo>
                    <a:pt x="1104" y="12"/>
                    <a:pt x="1104" y="12"/>
                    <a:pt x="1104" y="12"/>
                  </a:cubicBezTo>
                  <a:cubicBezTo>
                    <a:pt x="1104" y="12"/>
                    <a:pt x="1104" y="12"/>
                    <a:pt x="1104" y="12"/>
                  </a:cubicBezTo>
                  <a:close/>
                  <a:moveTo>
                    <a:pt x="1104" y="12"/>
                  </a:moveTo>
                  <a:cubicBezTo>
                    <a:pt x="1104" y="12"/>
                    <a:pt x="1104" y="12"/>
                    <a:pt x="1104" y="12"/>
                  </a:cubicBezTo>
                  <a:cubicBezTo>
                    <a:pt x="1104" y="12"/>
                    <a:pt x="1104" y="12"/>
                    <a:pt x="1104" y="12"/>
                  </a:cubicBezTo>
                  <a:close/>
                  <a:moveTo>
                    <a:pt x="1104" y="12"/>
                  </a:moveTo>
                  <a:cubicBezTo>
                    <a:pt x="1104" y="12"/>
                    <a:pt x="1104" y="12"/>
                    <a:pt x="1104" y="12"/>
                  </a:cubicBezTo>
                  <a:cubicBezTo>
                    <a:pt x="1104" y="12"/>
                    <a:pt x="1104" y="12"/>
                    <a:pt x="1104" y="12"/>
                  </a:cubicBezTo>
                  <a:close/>
                  <a:moveTo>
                    <a:pt x="824" y="6"/>
                  </a:moveTo>
                  <a:cubicBezTo>
                    <a:pt x="824" y="6"/>
                    <a:pt x="827" y="9"/>
                    <a:pt x="828" y="14"/>
                  </a:cubicBezTo>
                  <a:lnTo>
                    <a:pt x="828" y="14"/>
                  </a:lnTo>
                  <a:cubicBezTo>
                    <a:pt x="828" y="10"/>
                    <a:pt x="827" y="6"/>
                    <a:pt x="824" y="6"/>
                  </a:cubicBezTo>
                  <a:close/>
                  <a:moveTo>
                    <a:pt x="1143" y="23"/>
                  </a:moveTo>
                  <a:lnTo>
                    <a:pt x="1143" y="23"/>
                  </a:lnTo>
                  <a:lnTo>
                    <a:pt x="1143" y="23"/>
                  </a:lnTo>
                  <a:close/>
                  <a:moveTo>
                    <a:pt x="1023" y="29"/>
                  </a:moveTo>
                  <a:lnTo>
                    <a:pt x="1020" y="34"/>
                  </a:lnTo>
                  <a:cubicBezTo>
                    <a:pt x="1023" y="34"/>
                    <a:pt x="1023" y="31"/>
                    <a:pt x="1023" y="29"/>
                  </a:cubicBezTo>
                  <a:close/>
                  <a:moveTo>
                    <a:pt x="1026" y="34"/>
                  </a:moveTo>
                  <a:cubicBezTo>
                    <a:pt x="1026" y="34"/>
                    <a:pt x="1026" y="34"/>
                    <a:pt x="1026" y="34"/>
                  </a:cubicBezTo>
                  <a:cubicBezTo>
                    <a:pt x="1026" y="34"/>
                    <a:pt x="1026" y="34"/>
                    <a:pt x="1026" y="34"/>
                  </a:cubicBezTo>
                  <a:close/>
                  <a:moveTo>
                    <a:pt x="819" y="40"/>
                  </a:moveTo>
                  <a:cubicBezTo>
                    <a:pt x="819" y="40"/>
                    <a:pt x="819" y="40"/>
                    <a:pt x="819" y="40"/>
                  </a:cubicBezTo>
                  <a:cubicBezTo>
                    <a:pt x="819" y="40"/>
                    <a:pt x="819" y="40"/>
                    <a:pt x="819" y="40"/>
                  </a:cubicBezTo>
                  <a:close/>
                  <a:moveTo>
                    <a:pt x="802" y="29"/>
                  </a:moveTo>
                  <a:lnTo>
                    <a:pt x="796" y="45"/>
                  </a:lnTo>
                  <a:cubicBezTo>
                    <a:pt x="802" y="45"/>
                    <a:pt x="802" y="34"/>
                    <a:pt x="802" y="34"/>
                  </a:cubicBezTo>
                  <a:cubicBezTo>
                    <a:pt x="802" y="41"/>
                    <a:pt x="802" y="44"/>
                    <a:pt x="803" y="46"/>
                  </a:cubicBezTo>
                  <a:lnTo>
                    <a:pt x="803" y="46"/>
                  </a:lnTo>
                  <a:cubicBezTo>
                    <a:pt x="803" y="46"/>
                    <a:pt x="802" y="45"/>
                    <a:pt x="802" y="45"/>
                  </a:cubicBezTo>
                  <a:cubicBezTo>
                    <a:pt x="799" y="45"/>
                    <a:pt x="800" y="54"/>
                    <a:pt x="798" y="54"/>
                  </a:cubicBezTo>
                  <a:cubicBezTo>
                    <a:pt x="798" y="54"/>
                    <a:pt x="797" y="53"/>
                    <a:pt x="796" y="51"/>
                  </a:cubicBezTo>
                  <a:lnTo>
                    <a:pt x="793" y="33"/>
                  </a:lnTo>
                  <a:lnTo>
                    <a:pt x="802" y="29"/>
                  </a:lnTo>
                  <a:close/>
                  <a:moveTo>
                    <a:pt x="1048" y="56"/>
                  </a:moveTo>
                  <a:lnTo>
                    <a:pt x="1048" y="56"/>
                  </a:lnTo>
                  <a:cubicBezTo>
                    <a:pt x="1049" y="60"/>
                    <a:pt x="1050" y="62"/>
                    <a:pt x="1054" y="62"/>
                  </a:cubicBezTo>
                  <a:cubicBezTo>
                    <a:pt x="1052" y="60"/>
                    <a:pt x="1050" y="58"/>
                    <a:pt x="1048" y="56"/>
                  </a:cubicBezTo>
                  <a:close/>
                  <a:moveTo>
                    <a:pt x="1151" y="26"/>
                  </a:moveTo>
                  <a:cubicBezTo>
                    <a:pt x="1149" y="26"/>
                    <a:pt x="1147" y="40"/>
                    <a:pt x="1143" y="40"/>
                  </a:cubicBezTo>
                  <a:cubicBezTo>
                    <a:pt x="1143" y="45"/>
                    <a:pt x="1143" y="45"/>
                    <a:pt x="1143" y="51"/>
                  </a:cubicBezTo>
                  <a:cubicBezTo>
                    <a:pt x="1143" y="51"/>
                    <a:pt x="1143" y="39"/>
                    <a:pt x="1147" y="39"/>
                  </a:cubicBezTo>
                  <a:cubicBezTo>
                    <a:pt x="1148" y="39"/>
                    <a:pt x="1148" y="39"/>
                    <a:pt x="1149" y="40"/>
                  </a:cubicBezTo>
                  <a:cubicBezTo>
                    <a:pt x="1149" y="45"/>
                    <a:pt x="1149" y="57"/>
                    <a:pt x="1149" y="62"/>
                  </a:cubicBezTo>
                  <a:cubicBezTo>
                    <a:pt x="1149" y="57"/>
                    <a:pt x="1149" y="45"/>
                    <a:pt x="1155" y="45"/>
                  </a:cubicBezTo>
                  <a:cubicBezTo>
                    <a:pt x="1155" y="51"/>
                    <a:pt x="1155" y="57"/>
                    <a:pt x="1155" y="62"/>
                  </a:cubicBezTo>
                  <a:cubicBezTo>
                    <a:pt x="1155" y="58"/>
                    <a:pt x="1157" y="54"/>
                    <a:pt x="1159" y="52"/>
                  </a:cubicBezTo>
                  <a:lnTo>
                    <a:pt x="1159" y="52"/>
                  </a:lnTo>
                  <a:cubicBezTo>
                    <a:pt x="1159" y="52"/>
                    <a:pt x="1160" y="53"/>
                    <a:pt x="1160" y="53"/>
                  </a:cubicBezTo>
                  <a:cubicBezTo>
                    <a:pt x="1160" y="53"/>
                    <a:pt x="1160" y="52"/>
                    <a:pt x="1160" y="51"/>
                  </a:cubicBezTo>
                  <a:lnTo>
                    <a:pt x="1160" y="51"/>
                  </a:lnTo>
                  <a:cubicBezTo>
                    <a:pt x="1160" y="51"/>
                    <a:pt x="1160" y="51"/>
                    <a:pt x="1159" y="52"/>
                  </a:cubicBezTo>
                  <a:lnTo>
                    <a:pt x="1159" y="52"/>
                  </a:lnTo>
                  <a:cubicBezTo>
                    <a:pt x="1157" y="51"/>
                    <a:pt x="1155" y="44"/>
                    <a:pt x="1155" y="40"/>
                  </a:cubicBezTo>
                  <a:lnTo>
                    <a:pt x="1155" y="34"/>
                  </a:lnTo>
                  <a:cubicBezTo>
                    <a:pt x="1153" y="28"/>
                    <a:pt x="1152" y="26"/>
                    <a:pt x="1151" y="26"/>
                  </a:cubicBezTo>
                  <a:close/>
                  <a:moveTo>
                    <a:pt x="1076" y="65"/>
                  </a:moveTo>
                  <a:lnTo>
                    <a:pt x="1076" y="65"/>
                  </a:lnTo>
                  <a:cubicBezTo>
                    <a:pt x="1076" y="66"/>
                    <a:pt x="1076" y="67"/>
                    <a:pt x="1076" y="68"/>
                  </a:cubicBezTo>
                  <a:lnTo>
                    <a:pt x="1082" y="68"/>
                  </a:lnTo>
                  <a:lnTo>
                    <a:pt x="1076" y="65"/>
                  </a:lnTo>
                  <a:close/>
                  <a:moveTo>
                    <a:pt x="466" y="62"/>
                  </a:moveTo>
                  <a:cubicBezTo>
                    <a:pt x="466" y="68"/>
                    <a:pt x="466" y="73"/>
                    <a:pt x="460" y="73"/>
                  </a:cubicBezTo>
                  <a:lnTo>
                    <a:pt x="466" y="62"/>
                  </a:lnTo>
                  <a:close/>
                  <a:moveTo>
                    <a:pt x="225" y="118"/>
                  </a:moveTo>
                  <a:cubicBezTo>
                    <a:pt x="225" y="118"/>
                    <a:pt x="225" y="118"/>
                    <a:pt x="225" y="118"/>
                  </a:cubicBezTo>
                  <a:cubicBezTo>
                    <a:pt x="225" y="118"/>
                    <a:pt x="225" y="118"/>
                    <a:pt x="225" y="118"/>
                  </a:cubicBezTo>
                  <a:close/>
                  <a:moveTo>
                    <a:pt x="245" y="117"/>
                  </a:moveTo>
                  <a:cubicBezTo>
                    <a:pt x="244" y="117"/>
                    <a:pt x="243" y="117"/>
                    <a:pt x="243" y="118"/>
                  </a:cubicBezTo>
                  <a:lnTo>
                    <a:pt x="243" y="118"/>
                  </a:lnTo>
                  <a:cubicBezTo>
                    <a:pt x="244" y="118"/>
                    <a:pt x="244" y="117"/>
                    <a:pt x="245" y="117"/>
                  </a:cubicBezTo>
                  <a:cubicBezTo>
                    <a:pt x="246" y="117"/>
                    <a:pt x="247" y="117"/>
                    <a:pt x="247" y="118"/>
                  </a:cubicBezTo>
                  <a:cubicBezTo>
                    <a:pt x="246" y="117"/>
                    <a:pt x="245" y="117"/>
                    <a:pt x="245" y="117"/>
                  </a:cubicBezTo>
                  <a:close/>
                  <a:moveTo>
                    <a:pt x="711" y="149"/>
                  </a:moveTo>
                  <a:cubicBezTo>
                    <a:pt x="709" y="150"/>
                    <a:pt x="708" y="150"/>
                    <a:pt x="707" y="152"/>
                  </a:cubicBezTo>
                  <a:lnTo>
                    <a:pt x="712" y="152"/>
                  </a:lnTo>
                  <a:cubicBezTo>
                    <a:pt x="712" y="151"/>
                    <a:pt x="711" y="150"/>
                    <a:pt x="711" y="149"/>
                  </a:cubicBezTo>
                  <a:close/>
                  <a:moveTo>
                    <a:pt x="410" y="169"/>
                  </a:moveTo>
                  <a:cubicBezTo>
                    <a:pt x="410" y="169"/>
                    <a:pt x="410" y="169"/>
                    <a:pt x="410" y="170"/>
                  </a:cubicBezTo>
                  <a:lnTo>
                    <a:pt x="410" y="170"/>
                  </a:lnTo>
                  <a:cubicBezTo>
                    <a:pt x="410" y="169"/>
                    <a:pt x="410" y="169"/>
                    <a:pt x="410" y="169"/>
                  </a:cubicBezTo>
                  <a:close/>
                  <a:moveTo>
                    <a:pt x="584" y="168"/>
                  </a:moveTo>
                  <a:lnTo>
                    <a:pt x="584" y="168"/>
                  </a:lnTo>
                  <a:cubicBezTo>
                    <a:pt x="584" y="168"/>
                    <a:pt x="584" y="168"/>
                    <a:pt x="583" y="169"/>
                  </a:cubicBezTo>
                  <a:lnTo>
                    <a:pt x="589" y="174"/>
                  </a:lnTo>
                  <a:cubicBezTo>
                    <a:pt x="587" y="171"/>
                    <a:pt x="586" y="169"/>
                    <a:pt x="584" y="168"/>
                  </a:cubicBezTo>
                  <a:close/>
                  <a:moveTo>
                    <a:pt x="214" y="191"/>
                  </a:moveTo>
                  <a:cubicBezTo>
                    <a:pt x="214" y="197"/>
                    <a:pt x="208" y="197"/>
                    <a:pt x="208" y="197"/>
                  </a:cubicBezTo>
                  <a:cubicBezTo>
                    <a:pt x="208" y="197"/>
                    <a:pt x="208" y="197"/>
                    <a:pt x="214" y="191"/>
                  </a:cubicBezTo>
                  <a:close/>
                  <a:moveTo>
                    <a:pt x="23" y="236"/>
                  </a:moveTo>
                  <a:lnTo>
                    <a:pt x="18" y="241"/>
                  </a:lnTo>
                  <a:cubicBezTo>
                    <a:pt x="19" y="243"/>
                    <a:pt x="21" y="244"/>
                    <a:pt x="21" y="244"/>
                  </a:cubicBezTo>
                  <a:cubicBezTo>
                    <a:pt x="23" y="244"/>
                    <a:pt x="23" y="240"/>
                    <a:pt x="23" y="236"/>
                  </a:cubicBezTo>
                  <a:close/>
                  <a:moveTo>
                    <a:pt x="94" y="236"/>
                  </a:moveTo>
                  <a:cubicBezTo>
                    <a:pt x="94" y="239"/>
                    <a:pt x="95" y="242"/>
                    <a:pt x="96" y="247"/>
                  </a:cubicBezTo>
                  <a:cubicBezTo>
                    <a:pt x="95" y="243"/>
                    <a:pt x="94" y="239"/>
                    <a:pt x="94" y="236"/>
                  </a:cubicBezTo>
                  <a:close/>
                  <a:moveTo>
                    <a:pt x="847" y="1"/>
                  </a:moveTo>
                  <a:lnTo>
                    <a:pt x="847" y="12"/>
                  </a:lnTo>
                  <a:cubicBezTo>
                    <a:pt x="847" y="12"/>
                    <a:pt x="847" y="12"/>
                    <a:pt x="841" y="6"/>
                  </a:cubicBezTo>
                  <a:lnTo>
                    <a:pt x="841" y="6"/>
                  </a:lnTo>
                  <a:cubicBezTo>
                    <a:pt x="841" y="12"/>
                    <a:pt x="847" y="23"/>
                    <a:pt x="847" y="34"/>
                  </a:cubicBezTo>
                  <a:cubicBezTo>
                    <a:pt x="845" y="33"/>
                    <a:pt x="844" y="32"/>
                    <a:pt x="843" y="32"/>
                  </a:cubicBezTo>
                  <a:cubicBezTo>
                    <a:pt x="842" y="32"/>
                    <a:pt x="842" y="33"/>
                    <a:pt x="841" y="33"/>
                  </a:cubicBezTo>
                  <a:cubicBezTo>
                    <a:pt x="840" y="33"/>
                    <a:pt x="838" y="31"/>
                    <a:pt x="835" y="23"/>
                  </a:cubicBezTo>
                  <a:lnTo>
                    <a:pt x="835" y="23"/>
                  </a:lnTo>
                  <a:cubicBezTo>
                    <a:pt x="837" y="24"/>
                    <a:pt x="838" y="24"/>
                    <a:pt x="839" y="24"/>
                  </a:cubicBezTo>
                  <a:cubicBezTo>
                    <a:pt x="843" y="24"/>
                    <a:pt x="839" y="16"/>
                    <a:pt x="839" y="10"/>
                  </a:cubicBezTo>
                  <a:lnTo>
                    <a:pt x="839" y="10"/>
                  </a:lnTo>
                  <a:cubicBezTo>
                    <a:pt x="839" y="10"/>
                    <a:pt x="839" y="10"/>
                    <a:pt x="838" y="10"/>
                  </a:cubicBezTo>
                  <a:cubicBezTo>
                    <a:pt x="837" y="10"/>
                    <a:pt x="835" y="9"/>
                    <a:pt x="835" y="6"/>
                  </a:cubicBezTo>
                  <a:cubicBezTo>
                    <a:pt x="834" y="4"/>
                    <a:pt x="834" y="4"/>
                    <a:pt x="833" y="4"/>
                  </a:cubicBezTo>
                  <a:lnTo>
                    <a:pt x="833" y="4"/>
                  </a:lnTo>
                  <a:cubicBezTo>
                    <a:pt x="831" y="4"/>
                    <a:pt x="834" y="23"/>
                    <a:pt x="830" y="23"/>
                  </a:cubicBezTo>
                  <a:cubicBezTo>
                    <a:pt x="830" y="19"/>
                    <a:pt x="829" y="16"/>
                    <a:pt x="828" y="14"/>
                  </a:cubicBezTo>
                  <a:lnTo>
                    <a:pt x="828" y="14"/>
                  </a:lnTo>
                  <a:cubicBezTo>
                    <a:pt x="829" y="19"/>
                    <a:pt x="827" y="25"/>
                    <a:pt x="824" y="29"/>
                  </a:cubicBezTo>
                  <a:cubicBezTo>
                    <a:pt x="824" y="27"/>
                    <a:pt x="824" y="27"/>
                    <a:pt x="824" y="27"/>
                  </a:cubicBezTo>
                  <a:cubicBezTo>
                    <a:pt x="824" y="27"/>
                    <a:pt x="823" y="34"/>
                    <a:pt x="819" y="34"/>
                  </a:cubicBezTo>
                  <a:lnTo>
                    <a:pt x="824" y="34"/>
                  </a:lnTo>
                  <a:cubicBezTo>
                    <a:pt x="824" y="45"/>
                    <a:pt x="824" y="45"/>
                    <a:pt x="819" y="45"/>
                  </a:cubicBezTo>
                  <a:cubicBezTo>
                    <a:pt x="819" y="40"/>
                    <a:pt x="819" y="40"/>
                    <a:pt x="819" y="40"/>
                  </a:cubicBezTo>
                  <a:cubicBezTo>
                    <a:pt x="819" y="43"/>
                    <a:pt x="818" y="45"/>
                    <a:pt x="818" y="45"/>
                  </a:cubicBezTo>
                  <a:cubicBezTo>
                    <a:pt x="817" y="45"/>
                    <a:pt x="813" y="32"/>
                    <a:pt x="810" y="32"/>
                  </a:cubicBezTo>
                  <a:cubicBezTo>
                    <a:pt x="809" y="32"/>
                    <a:pt x="808" y="33"/>
                    <a:pt x="807" y="34"/>
                  </a:cubicBezTo>
                  <a:cubicBezTo>
                    <a:pt x="807" y="29"/>
                    <a:pt x="807" y="23"/>
                    <a:pt x="802" y="17"/>
                  </a:cubicBezTo>
                  <a:cubicBezTo>
                    <a:pt x="802" y="20"/>
                    <a:pt x="802" y="21"/>
                    <a:pt x="801" y="21"/>
                  </a:cubicBezTo>
                  <a:cubicBezTo>
                    <a:pt x="800" y="21"/>
                    <a:pt x="797" y="14"/>
                    <a:pt x="794" y="14"/>
                  </a:cubicBezTo>
                  <a:cubicBezTo>
                    <a:pt x="793" y="14"/>
                    <a:pt x="792" y="15"/>
                    <a:pt x="791" y="17"/>
                  </a:cubicBezTo>
                  <a:cubicBezTo>
                    <a:pt x="796" y="27"/>
                    <a:pt x="796" y="24"/>
                    <a:pt x="792" y="31"/>
                  </a:cubicBezTo>
                  <a:lnTo>
                    <a:pt x="792" y="31"/>
                  </a:lnTo>
                  <a:lnTo>
                    <a:pt x="791" y="23"/>
                  </a:lnTo>
                  <a:cubicBezTo>
                    <a:pt x="790" y="21"/>
                    <a:pt x="789" y="20"/>
                    <a:pt x="788" y="20"/>
                  </a:cubicBezTo>
                  <a:cubicBezTo>
                    <a:pt x="784" y="20"/>
                    <a:pt x="779" y="35"/>
                    <a:pt x="775" y="35"/>
                  </a:cubicBezTo>
                  <a:cubicBezTo>
                    <a:pt x="775" y="35"/>
                    <a:pt x="774" y="35"/>
                    <a:pt x="774" y="34"/>
                  </a:cubicBezTo>
                  <a:lnTo>
                    <a:pt x="774" y="40"/>
                  </a:lnTo>
                  <a:cubicBezTo>
                    <a:pt x="774" y="44"/>
                    <a:pt x="774" y="45"/>
                    <a:pt x="773" y="45"/>
                  </a:cubicBezTo>
                  <a:cubicBezTo>
                    <a:pt x="773" y="45"/>
                    <a:pt x="773" y="44"/>
                    <a:pt x="771" y="44"/>
                  </a:cubicBezTo>
                  <a:cubicBezTo>
                    <a:pt x="770" y="44"/>
                    <a:pt x="769" y="44"/>
                    <a:pt x="768" y="45"/>
                  </a:cubicBezTo>
                  <a:cubicBezTo>
                    <a:pt x="768" y="40"/>
                    <a:pt x="768" y="34"/>
                    <a:pt x="763" y="29"/>
                  </a:cubicBezTo>
                  <a:cubicBezTo>
                    <a:pt x="763" y="34"/>
                    <a:pt x="757" y="29"/>
                    <a:pt x="763" y="45"/>
                  </a:cubicBezTo>
                  <a:lnTo>
                    <a:pt x="757" y="34"/>
                  </a:lnTo>
                  <a:cubicBezTo>
                    <a:pt x="756" y="34"/>
                    <a:pt x="755" y="34"/>
                    <a:pt x="755" y="34"/>
                  </a:cubicBezTo>
                  <a:cubicBezTo>
                    <a:pt x="747" y="34"/>
                    <a:pt x="751" y="62"/>
                    <a:pt x="746" y="62"/>
                  </a:cubicBezTo>
                  <a:cubicBezTo>
                    <a:pt x="746" y="51"/>
                    <a:pt x="740" y="45"/>
                    <a:pt x="746" y="34"/>
                  </a:cubicBezTo>
                  <a:lnTo>
                    <a:pt x="746" y="34"/>
                  </a:lnTo>
                  <a:cubicBezTo>
                    <a:pt x="746" y="34"/>
                    <a:pt x="740" y="34"/>
                    <a:pt x="740" y="40"/>
                  </a:cubicBezTo>
                  <a:cubicBezTo>
                    <a:pt x="740" y="39"/>
                    <a:pt x="740" y="39"/>
                    <a:pt x="740" y="39"/>
                  </a:cubicBezTo>
                  <a:cubicBezTo>
                    <a:pt x="740" y="39"/>
                    <a:pt x="740" y="49"/>
                    <a:pt x="737" y="49"/>
                  </a:cubicBezTo>
                  <a:cubicBezTo>
                    <a:pt x="737" y="49"/>
                    <a:pt x="736" y="48"/>
                    <a:pt x="735" y="45"/>
                  </a:cubicBezTo>
                  <a:cubicBezTo>
                    <a:pt x="735" y="49"/>
                    <a:pt x="735" y="54"/>
                    <a:pt x="735" y="57"/>
                  </a:cubicBezTo>
                  <a:cubicBezTo>
                    <a:pt x="735" y="57"/>
                    <a:pt x="730" y="61"/>
                    <a:pt x="733" y="70"/>
                  </a:cubicBezTo>
                  <a:lnTo>
                    <a:pt x="733" y="70"/>
                  </a:lnTo>
                  <a:cubicBezTo>
                    <a:pt x="729" y="62"/>
                    <a:pt x="726" y="60"/>
                    <a:pt x="723" y="60"/>
                  </a:cubicBezTo>
                  <a:cubicBezTo>
                    <a:pt x="721" y="60"/>
                    <a:pt x="719" y="61"/>
                    <a:pt x="717" y="61"/>
                  </a:cubicBezTo>
                  <a:cubicBezTo>
                    <a:pt x="714" y="61"/>
                    <a:pt x="711" y="59"/>
                    <a:pt x="707" y="51"/>
                  </a:cubicBezTo>
                  <a:cubicBezTo>
                    <a:pt x="707" y="57"/>
                    <a:pt x="701" y="62"/>
                    <a:pt x="695" y="62"/>
                  </a:cubicBezTo>
                  <a:cubicBezTo>
                    <a:pt x="695" y="57"/>
                    <a:pt x="695" y="57"/>
                    <a:pt x="695" y="57"/>
                  </a:cubicBezTo>
                  <a:cubicBezTo>
                    <a:pt x="695" y="56"/>
                    <a:pt x="695" y="56"/>
                    <a:pt x="694" y="56"/>
                  </a:cubicBezTo>
                  <a:cubicBezTo>
                    <a:pt x="691" y="56"/>
                    <a:pt x="694" y="76"/>
                    <a:pt x="692" y="76"/>
                  </a:cubicBezTo>
                  <a:cubicBezTo>
                    <a:pt x="691" y="76"/>
                    <a:pt x="691" y="75"/>
                    <a:pt x="690" y="73"/>
                  </a:cubicBezTo>
                  <a:cubicBezTo>
                    <a:pt x="684" y="62"/>
                    <a:pt x="690" y="68"/>
                    <a:pt x="690" y="62"/>
                  </a:cubicBezTo>
                  <a:cubicBezTo>
                    <a:pt x="688" y="53"/>
                    <a:pt x="686" y="51"/>
                    <a:pt x="684" y="51"/>
                  </a:cubicBezTo>
                  <a:cubicBezTo>
                    <a:pt x="682" y="51"/>
                    <a:pt x="679" y="56"/>
                    <a:pt x="677" y="56"/>
                  </a:cubicBezTo>
                  <a:cubicBezTo>
                    <a:pt x="675" y="56"/>
                    <a:pt x="674" y="55"/>
                    <a:pt x="673" y="51"/>
                  </a:cubicBezTo>
                  <a:lnTo>
                    <a:pt x="673" y="45"/>
                  </a:lnTo>
                  <a:cubicBezTo>
                    <a:pt x="672" y="45"/>
                    <a:pt x="672" y="45"/>
                    <a:pt x="671" y="45"/>
                  </a:cubicBezTo>
                  <a:cubicBezTo>
                    <a:pt x="668" y="45"/>
                    <a:pt x="667" y="58"/>
                    <a:pt x="663" y="58"/>
                  </a:cubicBezTo>
                  <a:cubicBezTo>
                    <a:pt x="663" y="58"/>
                    <a:pt x="662" y="57"/>
                    <a:pt x="662" y="57"/>
                  </a:cubicBezTo>
                  <a:cubicBezTo>
                    <a:pt x="662" y="68"/>
                    <a:pt x="656" y="73"/>
                    <a:pt x="651" y="79"/>
                  </a:cubicBezTo>
                  <a:cubicBezTo>
                    <a:pt x="651" y="68"/>
                    <a:pt x="651" y="73"/>
                    <a:pt x="651" y="62"/>
                  </a:cubicBezTo>
                  <a:cubicBezTo>
                    <a:pt x="645" y="62"/>
                    <a:pt x="651" y="85"/>
                    <a:pt x="651" y="85"/>
                  </a:cubicBezTo>
                  <a:cubicBezTo>
                    <a:pt x="645" y="79"/>
                    <a:pt x="639" y="73"/>
                    <a:pt x="639" y="62"/>
                  </a:cubicBezTo>
                  <a:lnTo>
                    <a:pt x="645" y="62"/>
                  </a:lnTo>
                  <a:cubicBezTo>
                    <a:pt x="643" y="56"/>
                    <a:pt x="642" y="55"/>
                    <a:pt x="641" y="55"/>
                  </a:cubicBezTo>
                  <a:cubicBezTo>
                    <a:pt x="639" y="55"/>
                    <a:pt x="638" y="58"/>
                    <a:pt x="636" y="58"/>
                  </a:cubicBezTo>
                  <a:cubicBezTo>
                    <a:pt x="635" y="58"/>
                    <a:pt x="635" y="57"/>
                    <a:pt x="634" y="57"/>
                  </a:cubicBezTo>
                  <a:lnTo>
                    <a:pt x="634" y="51"/>
                  </a:lnTo>
                  <a:cubicBezTo>
                    <a:pt x="628" y="57"/>
                    <a:pt x="634" y="73"/>
                    <a:pt x="623" y="73"/>
                  </a:cubicBezTo>
                  <a:lnTo>
                    <a:pt x="628" y="79"/>
                  </a:lnTo>
                  <a:cubicBezTo>
                    <a:pt x="627" y="83"/>
                    <a:pt x="626" y="85"/>
                    <a:pt x="625" y="85"/>
                  </a:cubicBezTo>
                  <a:cubicBezTo>
                    <a:pt x="623" y="85"/>
                    <a:pt x="622" y="79"/>
                    <a:pt x="620" y="79"/>
                  </a:cubicBezTo>
                  <a:cubicBezTo>
                    <a:pt x="619" y="79"/>
                    <a:pt x="618" y="80"/>
                    <a:pt x="617" y="85"/>
                  </a:cubicBezTo>
                  <a:lnTo>
                    <a:pt x="617" y="62"/>
                  </a:lnTo>
                  <a:cubicBezTo>
                    <a:pt x="611" y="68"/>
                    <a:pt x="611" y="85"/>
                    <a:pt x="606" y="90"/>
                  </a:cubicBezTo>
                  <a:cubicBezTo>
                    <a:pt x="606" y="73"/>
                    <a:pt x="611" y="68"/>
                    <a:pt x="611" y="57"/>
                  </a:cubicBezTo>
                  <a:lnTo>
                    <a:pt x="611" y="57"/>
                  </a:lnTo>
                  <a:cubicBezTo>
                    <a:pt x="611" y="57"/>
                    <a:pt x="606" y="62"/>
                    <a:pt x="606" y="68"/>
                  </a:cubicBezTo>
                  <a:cubicBezTo>
                    <a:pt x="606" y="79"/>
                    <a:pt x="600" y="90"/>
                    <a:pt x="595" y="90"/>
                  </a:cubicBezTo>
                  <a:cubicBezTo>
                    <a:pt x="595" y="51"/>
                    <a:pt x="583" y="79"/>
                    <a:pt x="578" y="57"/>
                  </a:cubicBezTo>
                  <a:cubicBezTo>
                    <a:pt x="575" y="60"/>
                    <a:pt x="572" y="61"/>
                    <a:pt x="569" y="61"/>
                  </a:cubicBezTo>
                  <a:cubicBezTo>
                    <a:pt x="563" y="61"/>
                    <a:pt x="557" y="55"/>
                    <a:pt x="553" y="55"/>
                  </a:cubicBezTo>
                  <a:cubicBezTo>
                    <a:pt x="552" y="55"/>
                    <a:pt x="551" y="56"/>
                    <a:pt x="550" y="57"/>
                  </a:cubicBezTo>
                  <a:cubicBezTo>
                    <a:pt x="555" y="79"/>
                    <a:pt x="544" y="57"/>
                    <a:pt x="550" y="85"/>
                  </a:cubicBezTo>
                  <a:lnTo>
                    <a:pt x="544" y="85"/>
                  </a:lnTo>
                  <a:lnTo>
                    <a:pt x="533" y="68"/>
                  </a:lnTo>
                  <a:cubicBezTo>
                    <a:pt x="533" y="62"/>
                    <a:pt x="539" y="62"/>
                    <a:pt x="539" y="57"/>
                  </a:cubicBezTo>
                  <a:cubicBezTo>
                    <a:pt x="533" y="57"/>
                    <a:pt x="533" y="45"/>
                    <a:pt x="527" y="34"/>
                  </a:cubicBezTo>
                  <a:cubicBezTo>
                    <a:pt x="527" y="42"/>
                    <a:pt x="527" y="48"/>
                    <a:pt x="525" y="48"/>
                  </a:cubicBezTo>
                  <a:cubicBezTo>
                    <a:pt x="524" y="48"/>
                    <a:pt x="523" y="47"/>
                    <a:pt x="522" y="45"/>
                  </a:cubicBezTo>
                  <a:lnTo>
                    <a:pt x="522" y="45"/>
                  </a:lnTo>
                  <a:lnTo>
                    <a:pt x="527" y="62"/>
                  </a:lnTo>
                  <a:cubicBezTo>
                    <a:pt x="527" y="65"/>
                    <a:pt x="527" y="66"/>
                    <a:pt x="527" y="66"/>
                  </a:cubicBezTo>
                  <a:cubicBezTo>
                    <a:pt x="526" y="66"/>
                    <a:pt x="522" y="49"/>
                    <a:pt x="518" y="49"/>
                  </a:cubicBezTo>
                  <a:cubicBezTo>
                    <a:pt x="518" y="49"/>
                    <a:pt x="517" y="50"/>
                    <a:pt x="516" y="51"/>
                  </a:cubicBezTo>
                  <a:lnTo>
                    <a:pt x="516" y="45"/>
                  </a:lnTo>
                  <a:cubicBezTo>
                    <a:pt x="511" y="51"/>
                    <a:pt x="499" y="45"/>
                    <a:pt x="499" y="68"/>
                  </a:cubicBezTo>
                  <a:cubicBezTo>
                    <a:pt x="499" y="68"/>
                    <a:pt x="499" y="57"/>
                    <a:pt x="499" y="57"/>
                  </a:cubicBezTo>
                  <a:cubicBezTo>
                    <a:pt x="491" y="57"/>
                    <a:pt x="485" y="73"/>
                    <a:pt x="478" y="73"/>
                  </a:cubicBezTo>
                  <a:cubicBezTo>
                    <a:pt x="476" y="73"/>
                    <a:pt x="474" y="72"/>
                    <a:pt x="471" y="68"/>
                  </a:cubicBezTo>
                  <a:cubicBezTo>
                    <a:pt x="471" y="68"/>
                    <a:pt x="471" y="62"/>
                    <a:pt x="466" y="62"/>
                  </a:cubicBezTo>
                  <a:cubicBezTo>
                    <a:pt x="465" y="62"/>
                    <a:pt x="464" y="61"/>
                    <a:pt x="463" y="61"/>
                  </a:cubicBezTo>
                  <a:cubicBezTo>
                    <a:pt x="454" y="61"/>
                    <a:pt x="454" y="85"/>
                    <a:pt x="443" y="90"/>
                  </a:cubicBezTo>
                  <a:cubicBezTo>
                    <a:pt x="443" y="68"/>
                    <a:pt x="438" y="62"/>
                    <a:pt x="432" y="62"/>
                  </a:cubicBezTo>
                  <a:lnTo>
                    <a:pt x="432" y="57"/>
                  </a:lnTo>
                  <a:cubicBezTo>
                    <a:pt x="421" y="57"/>
                    <a:pt x="415" y="79"/>
                    <a:pt x="410" y="90"/>
                  </a:cubicBezTo>
                  <a:cubicBezTo>
                    <a:pt x="399" y="68"/>
                    <a:pt x="387" y="79"/>
                    <a:pt x="376" y="68"/>
                  </a:cubicBezTo>
                  <a:cubicBezTo>
                    <a:pt x="376" y="73"/>
                    <a:pt x="376" y="85"/>
                    <a:pt x="376" y="90"/>
                  </a:cubicBezTo>
                  <a:cubicBezTo>
                    <a:pt x="375" y="89"/>
                    <a:pt x="375" y="89"/>
                    <a:pt x="374" y="89"/>
                  </a:cubicBezTo>
                  <a:cubicBezTo>
                    <a:pt x="372" y="89"/>
                    <a:pt x="371" y="92"/>
                    <a:pt x="371" y="92"/>
                  </a:cubicBezTo>
                  <a:cubicBezTo>
                    <a:pt x="371" y="92"/>
                    <a:pt x="371" y="91"/>
                    <a:pt x="371" y="85"/>
                  </a:cubicBezTo>
                  <a:cubicBezTo>
                    <a:pt x="367" y="75"/>
                    <a:pt x="364" y="73"/>
                    <a:pt x="362" y="73"/>
                  </a:cubicBezTo>
                  <a:cubicBezTo>
                    <a:pt x="360" y="73"/>
                    <a:pt x="359" y="73"/>
                    <a:pt x="359" y="73"/>
                  </a:cubicBezTo>
                  <a:lnTo>
                    <a:pt x="359" y="96"/>
                  </a:lnTo>
                  <a:cubicBezTo>
                    <a:pt x="356" y="87"/>
                    <a:pt x="353" y="84"/>
                    <a:pt x="350" y="84"/>
                  </a:cubicBezTo>
                  <a:cubicBezTo>
                    <a:pt x="345" y="84"/>
                    <a:pt x="339" y="93"/>
                    <a:pt x="334" y="93"/>
                  </a:cubicBezTo>
                  <a:cubicBezTo>
                    <a:pt x="331" y="93"/>
                    <a:pt x="328" y="91"/>
                    <a:pt x="326" y="85"/>
                  </a:cubicBezTo>
                  <a:cubicBezTo>
                    <a:pt x="326" y="90"/>
                    <a:pt x="326" y="90"/>
                    <a:pt x="320" y="96"/>
                  </a:cubicBezTo>
                  <a:lnTo>
                    <a:pt x="320" y="85"/>
                  </a:lnTo>
                  <a:cubicBezTo>
                    <a:pt x="317" y="82"/>
                    <a:pt x="315" y="80"/>
                    <a:pt x="312" y="80"/>
                  </a:cubicBezTo>
                  <a:cubicBezTo>
                    <a:pt x="309" y="80"/>
                    <a:pt x="306" y="82"/>
                    <a:pt x="303" y="85"/>
                  </a:cubicBezTo>
                  <a:lnTo>
                    <a:pt x="303" y="73"/>
                  </a:lnTo>
                  <a:cubicBezTo>
                    <a:pt x="298" y="73"/>
                    <a:pt x="303" y="113"/>
                    <a:pt x="298" y="113"/>
                  </a:cubicBezTo>
                  <a:lnTo>
                    <a:pt x="298" y="96"/>
                  </a:lnTo>
                  <a:cubicBezTo>
                    <a:pt x="290" y="96"/>
                    <a:pt x="283" y="88"/>
                    <a:pt x="279" y="88"/>
                  </a:cubicBezTo>
                  <a:cubicBezTo>
                    <a:pt x="277" y="88"/>
                    <a:pt x="275" y="90"/>
                    <a:pt x="275" y="96"/>
                  </a:cubicBezTo>
                  <a:cubicBezTo>
                    <a:pt x="275" y="96"/>
                    <a:pt x="270" y="90"/>
                    <a:pt x="275" y="90"/>
                  </a:cubicBezTo>
                  <a:cubicBezTo>
                    <a:pt x="273" y="90"/>
                    <a:pt x="268" y="87"/>
                    <a:pt x="266" y="87"/>
                  </a:cubicBezTo>
                  <a:cubicBezTo>
                    <a:pt x="263" y="87"/>
                    <a:pt x="261" y="90"/>
                    <a:pt x="264" y="101"/>
                  </a:cubicBezTo>
                  <a:cubicBezTo>
                    <a:pt x="262" y="96"/>
                    <a:pt x="261" y="94"/>
                    <a:pt x="259" y="94"/>
                  </a:cubicBezTo>
                  <a:cubicBezTo>
                    <a:pt x="256" y="94"/>
                    <a:pt x="253" y="105"/>
                    <a:pt x="253" y="113"/>
                  </a:cubicBezTo>
                  <a:lnTo>
                    <a:pt x="253" y="101"/>
                  </a:lnTo>
                  <a:cubicBezTo>
                    <a:pt x="247" y="118"/>
                    <a:pt x="247" y="118"/>
                    <a:pt x="247" y="124"/>
                  </a:cubicBezTo>
                  <a:cubicBezTo>
                    <a:pt x="244" y="124"/>
                    <a:pt x="243" y="121"/>
                    <a:pt x="243" y="118"/>
                  </a:cubicBezTo>
                  <a:lnTo>
                    <a:pt x="243" y="118"/>
                  </a:lnTo>
                  <a:cubicBezTo>
                    <a:pt x="242" y="121"/>
                    <a:pt x="240" y="125"/>
                    <a:pt x="238" y="125"/>
                  </a:cubicBezTo>
                  <a:cubicBezTo>
                    <a:pt x="238" y="125"/>
                    <a:pt x="237" y="125"/>
                    <a:pt x="236" y="124"/>
                  </a:cubicBezTo>
                  <a:cubicBezTo>
                    <a:pt x="236" y="125"/>
                    <a:pt x="236" y="127"/>
                    <a:pt x="236" y="129"/>
                  </a:cubicBezTo>
                  <a:cubicBezTo>
                    <a:pt x="235" y="131"/>
                    <a:pt x="233" y="132"/>
                    <a:pt x="232" y="132"/>
                  </a:cubicBezTo>
                  <a:cubicBezTo>
                    <a:pt x="228" y="132"/>
                    <a:pt x="225" y="126"/>
                    <a:pt x="225" y="118"/>
                  </a:cubicBezTo>
                  <a:cubicBezTo>
                    <a:pt x="225" y="123"/>
                    <a:pt x="225" y="131"/>
                    <a:pt x="222" y="131"/>
                  </a:cubicBezTo>
                  <a:cubicBezTo>
                    <a:pt x="221" y="131"/>
                    <a:pt x="220" y="130"/>
                    <a:pt x="219" y="129"/>
                  </a:cubicBezTo>
                  <a:cubicBezTo>
                    <a:pt x="219" y="124"/>
                    <a:pt x="219" y="124"/>
                    <a:pt x="219" y="124"/>
                  </a:cubicBezTo>
                  <a:cubicBezTo>
                    <a:pt x="218" y="122"/>
                    <a:pt x="218" y="121"/>
                    <a:pt x="217" y="121"/>
                  </a:cubicBezTo>
                  <a:cubicBezTo>
                    <a:pt x="215" y="121"/>
                    <a:pt x="213" y="129"/>
                    <a:pt x="211" y="129"/>
                  </a:cubicBezTo>
                  <a:cubicBezTo>
                    <a:pt x="211" y="129"/>
                    <a:pt x="209" y="128"/>
                    <a:pt x="208" y="124"/>
                  </a:cubicBezTo>
                  <a:cubicBezTo>
                    <a:pt x="208" y="124"/>
                    <a:pt x="208" y="118"/>
                    <a:pt x="203" y="118"/>
                  </a:cubicBezTo>
                  <a:lnTo>
                    <a:pt x="214" y="118"/>
                  </a:lnTo>
                  <a:cubicBezTo>
                    <a:pt x="214" y="107"/>
                    <a:pt x="208" y="107"/>
                    <a:pt x="208" y="90"/>
                  </a:cubicBezTo>
                  <a:cubicBezTo>
                    <a:pt x="208" y="95"/>
                    <a:pt x="204" y="114"/>
                    <a:pt x="199" y="114"/>
                  </a:cubicBezTo>
                  <a:cubicBezTo>
                    <a:pt x="198" y="114"/>
                    <a:pt x="198" y="113"/>
                    <a:pt x="197" y="113"/>
                  </a:cubicBezTo>
                  <a:cubicBezTo>
                    <a:pt x="197" y="107"/>
                    <a:pt x="191" y="107"/>
                    <a:pt x="191" y="107"/>
                  </a:cubicBezTo>
                  <a:cubicBezTo>
                    <a:pt x="191" y="101"/>
                    <a:pt x="190" y="100"/>
                    <a:pt x="189" y="100"/>
                  </a:cubicBezTo>
                  <a:cubicBezTo>
                    <a:pt x="187" y="100"/>
                    <a:pt x="186" y="101"/>
                    <a:pt x="186" y="101"/>
                  </a:cubicBezTo>
                  <a:cubicBezTo>
                    <a:pt x="186" y="118"/>
                    <a:pt x="186" y="113"/>
                    <a:pt x="186" y="124"/>
                  </a:cubicBezTo>
                  <a:lnTo>
                    <a:pt x="191" y="124"/>
                  </a:lnTo>
                  <a:cubicBezTo>
                    <a:pt x="191" y="124"/>
                    <a:pt x="191" y="118"/>
                    <a:pt x="197" y="118"/>
                  </a:cubicBezTo>
                  <a:lnTo>
                    <a:pt x="197" y="118"/>
                  </a:lnTo>
                  <a:cubicBezTo>
                    <a:pt x="193" y="125"/>
                    <a:pt x="192" y="130"/>
                    <a:pt x="192" y="130"/>
                  </a:cubicBezTo>
                  <a:cubicBezTo>
                    <a:pt x="191" y="130"/>
                    <a:pt x="191" y="128"/>
                    <a:pt x="191" y="124"/>
                  </a:cubicBezTo>
                  <a:cubicBezTo>
                    <a:pt x="191" y="135"/>
                    <a:pt x="191" y="141"/>
                    <a:pt x="191" y="146"/>
                  </a:cubicBezTo>
                  <a:cubicBezTo>
                    <a:pt x="186" y="129"/>
                    <a:pt x="180" y="118"/>
                    <a:pt x="175" y="107"/>
                  </a:cubicBezTo>
                  <a:cubicBezTo>
                    <a:pt x="169" y="118"/>
                    <a:pt x="158" y="118"/>
                    <a:pt x="158" y="141"/>
                  </a:cubicBezTo>
                  <a:cubicBezTo>
                    <a:pt x="158" y="138"/>
                    <a:pt x="158" y="133"/>
                    <a:pt x="158" y="129"/>
                  </a:cubicBezTo>
                  <a:cubicBezTo>
                    <a:pt x="158" y="129"/>
                    <a:pt x="158" y="129"/>
                    <a:pt x="158" y="124"/>
                  </a:cubicBezTo>
                  <a:cubicBezTo>
                    <a:pt x="158" y="129"/>
                    <a:pt x="147" y="129"/>
                    <a:pt x="147" y="146"/>
                  </a:cubicBezTo>
                  <a:cubicBezTo>
                    <a:pt x="142" y="142"/>
                    <a:pt x="145" y="133"/>
                    <a:pt x="143" y="133"/>
                  </a:cubicBezTo>
                  <a:lnTo>
                    <a:pt x="143" y="133"/>
                  </a:lnTo>
                  <a:cubicBezTo>
                    <a:pt x="143" y="133"/>
                    <a:pt x="142" y="134"/>
                    <a:pt x="141" y="135"/>
                  </a:cubicBezTo>
                  <a:lnTo>
                    <a:pt x="141" y="129"/>
                  </a:lnTo>
                  <a:cubicBezTo>
                    <a:pt x="138" y="125"/>
                    <a:pt x="136" y="123"/>
                    <a:pt x="134" y="123"/>
                  </a:cubicBezTo>
                  <a:cubicBezTo>
                    <a:pt x="127" y="123"/>
                    <a:pt x="127" y="150"/>
                    <a:pt x="121" y="150"/>
                  </a:cubicBezTo>
                  <a:cubicBezTo>
                    <a:pt x="119" y="150"/>
                    <a:pt x="116" y="147"/>
                    <a:pt x="113" y="141"/>
                  </a:cubicBezTo>
                  <a:cubicBezTo>
                    <a:pt x="113" y="146"/>
                    <a:pt x="113" y="146"/>
                    <a:pt x="113" y="146"/>
                  </a:cubicBezTo>
                  <a:cubicBezTo>
                    <a:pt x="110" y="145"/>
                    <a:pt x="108" y="144"/>
                    <a:pt x="106" y="144"/>
                  </a:cubicBezTo>
                  <a:cubicBezTo>
                    <a:pt x="97" y="144"/>
                    <a:pt x="88" y="154"/>
                    <a:pt x="78" y="154"/>
                  </a:cubicBezTo>
                  <a:cubicBezTo>
                    <a:pt x="73" y="154"/>
                    <a:pt x="68" y="152"/>
                    <a:pt x="63" y="146"/>
                  </a:cubicBezTo>
                  <a:cubicBezTo>
                    <a:pt x="61" y="145"/>
                    <a:pt x="61" y="145"/>
                    <a:pt x="60" y="145"/>
                  </a:cubicBezTo>
                  <a:cubicBezTo>
                    <a:pt x="57" y="145"/>
                    <a:pt x="57" y="153"/>
                    <a:pt x="57" y="157"/>
                  </a:cubicBezTo>
                  <a:lnTo>
                    <a:pt x="57" y="146"/>
                  </a:lnTo>
                  <a:lnTo>
                    <a:pt x="51" y="163"/>
                  </a:lnTo>
                  <a:cubicBezTo>
                    <a:pt x="51" y="164"/>
                    <a:pt x="50" y="165"/>
                    <a:pt x="49" y="165"/>
                  </a:cubicBezTo>
                  <a:cubicBezTo>
                    <a:pt x="45" y="165"/>
                    <a:pt x="38" y="145"/>
                    <a:pt x="33" y="145"/>
                  </a:cubicBezTo>
                  <a:cubicBezTo>
                    <a:pt x="31" y="145"/>
                    <a:pt x="30" y="147"/>
                    <a:pt x="29" y="152"/>
                  </a:cubicBezTo>
                  <a:lnTo>
                    <a:pt x="35" y="163"/>
                  </a:lnTo>
                  <a:cubicBezTo>
                    <a:pt x="32" y="163"/>
                    <a:pt x="29" y="164"/>
                    <a:pt x="27" y="164"/>
                  </a:cubicBezTo>
                  <a:cubicBezTo>
                    <a:pt x="25" y="164"/>
                    <a:pt x="23" y="163"/>
                    <a:pt x="23" y="157"/>
                  </a:cubicBezTo>
                  <a:lnTo>
                    <a:pt x="18" y="169"/>
                  </a:lnTo>
                  <a:cubicBezTo>
                    <a:pt x="7" y="169"/>
                    <a:pt x="12" y="141"/>
                    <a:pt x="7" y="141"/>
                  </a:cubicBezTo>
                  <a:cubicBezTo>
                    <a:pt x="1" y="146"/>
                    <a:pt x="1" y="163"/>
                    <a:pt x="1" y="169"/>
                  </a:cubicBezTo>
                  <a:cubicBezTo>
                    <a:pt x="1" y="169"/>
                    <a:pt x="7" y="174"/>
                    <a:pt x="7" y="180"/>
                  </a:cubicBezTo>
                  <a:lnTo>
                    <a:pt x="1" y="185"/>
                  </a:lnTo>
                  <a:cubicBezTo>
                    <a:pt x="7" y="208"/>
                    <a:pt x="7" y="230"/>
                    <a:pt x="18" y="241"/>
                  </a:cubicBezTo>
                  <a:lnTo>
                    <a:pt x="18" y="230"/>
                  </a:lnTo>
                  <a:lnTo>
                    <a:pt x="23" y="236"/>
                  </a:lnTo>
                  <a:cubicBezTo>
                    <a:pt x="23" y="241"/>
                    <a:pt x="23" y="241"/>
                    <a:pt x="23" y="247"/>
                  </a:cubicBezTo>
                  <a:lnTo>
                    <a:pt x="29" y="225"/>
                  </a:lnTo>
                  <a:cubicBezTo>
                    <a:pt x="29" y="230"/>
                    <a:pt x="29" y="241"/>
                    <a:pt x="29" y="247"/>
                  </a:cubicBezTo>
                  <a:cubicBezTo>
                    <a:pt x="35" y="236"/>
                    <a:pt x="29" y="225"/>
                    <a:pt x="29" y="219"/>
                  </a:cubicBezTo>
                  <a:lnTo>
                    <a:pt x="29" y="219"/>
                  </a:lnTo>
                  <a:cubicBezTo>
                    <a:pt x="33" y="227"/>
                    <a:pt x="34" y="232"/>
                    <a:pt x="34" y="232"/>
                  </a:cubicBezTo>
                  <a:cubicBezTo>
                    <a:pt x="35" y="232"/>
                    <a:pt x="35" y="232"/>
                    <a:pt x="35" y="230"/>
                  </a:cubicBezTo>
                  <a:cubicBezTo>
                    <a:pt x="35" y="236"/>
                    <a:pt x="35" y="236"/>
                    <a:pt x="35" y="241"/>
                  </a:cubicBezTo>
                  <a:cubicBezTo>
                    <a:pt x="35" y="236"/>
                    <a:pt x="40" y="236"/>
                    <a:pt x="40" y="225"/>
                  </a:cubicBezTo>
                  <a:cubicBezTo>
                    <a:pt x="42" y="228"/>
                    <a:pt x="44" y="229"/>
                    <a:pt x="46" y="229"/>
                  </a:cubicBezTo>
                  <a:cubicBezTo>
                    <a:pt x="46" y="229"/>
                    <a:pt x="47" y="229"/>
                    <a:pt x="48" y="229"/>
                  </a:cubicBezTo>
                  <a:cubicBezTo>
                    <a:pt x="50" y="229"/>
                    <a:pt x="51" y="230"/>
                    <a:pt x="51" y="241"/>
                  </a:cubicBezTo>
                  <a:cubicBezTo>
                    <a:pt x="51" y="236"/>
                    <a:pt x="51" y="225"/>
                    <a:pt x="57" y="225"/>
                  </a:cubicBezTo>
                  <a:cubicBezTo>
                    <a:pt x="57" y="236"/>
                    <a:pt x="58" y="236"/>
                    <a:pt x="60" y="236"/>
                  </a:cubicBezTo>
                  <a:cubicBezTo>
                    <a:pt x="63" y="236"/>
                    <a:pt x="65" y="236"/>
                    <a:pt x="68" y="247"/>
                  </a:cubicBezTo>
                  <a:cubicBezTo>
                    <a:pt x="68" y="225"/>
                    <a:pt x="74" y="236"/>
                    <a:pt x="79" y="225"/>
                  </a:cubicBezTo>
                  <a:cubicBezTo>
                    <a:pt x="79" y="225"/>
                    <a:pt x="79" y="230"/>
                    <a:pt x="79" y="230"/>
                  </a:cubicBezTo>
                  <a:cubicBezTo>
                    <a:pt x="85" y="230"/>
                    <a:pt x="85" y="236"/>
                    <a:pt x="85" y="241"/>
                  </a:cubicBezTo>
                  <a:cubicBezTo>
                    <a:pt x="85" y="225"/>
                    <a:pt x="91" y="219"/>
                    <a:pt x="91" y="208"/>
                  </a:cubicBezTo>
                  <a:cubicBezTo>
                    <a:pt x="95" y="220"/>
                    <a:pt x="93" y="227"/>
                    <a:pt x="94" y="236"/>
                  </a:cubicBezTo>
                  <a:lnTo>
                    <a:pt x="94" y="236"/>
                  </a:lnTo>
                  <a:cubicBezTo>
                    <a:pt x="93" y="229"/>
                    <a:pt x="96" y="227"/>
                    <a:pt x="96" y="219"/>
                  </a:cubicBezTo>
                  <a:cubicBezTo>
                    <a:pt x="102" y="230"/>
                    <a:pt x="96" y="225"/>
                    <a:pt x="102" y="236"/>
                  </a:cubicBezTo>
                  <a:cubicBezTo>
                    <a:pt x="99" y="227"/>
                    <a:pt x="99" y="225"/>
                    <a:pt x="99" y="225"/>
                  </a:cubicBezTo>
                  <a:lnTo>
                    <a:pt x="99" y="225"/>
                  </a:lnTo>
                  <a:cubicBezTo>
                    <a:pt x="99" y="225"/>
                    <a:pt x="100" y="226"/>
                    <a:pt x="100" y="226"/>
                  </a:cubicBezTo>
                  <a:cubicBezTo>
                    <a:pt x="101" y="226"/>
                    <a:pt x="102" y="225"/>
                    <a:pt x="102" y="219"/>
                  </a:cubicBezTo>
                  <a:cubicBezTo>
                    <a:pt x="106" y="227"/>
                    <a:pt x="107" y="235"/>
                    <a:pt x="109" y="235"/>
                  </a:cubicBezTo>
                  <a:cubicBezTo>
                    <a:pt x="110" y="235"/>
                    <a:pt x="111" y="234"/>
                    <a:pt x="113" y="230"/>
                  </a:cubicBezTo>
                  <a:cubicBezTo>
                    <a:pt x="113" y="241"/>
                    <a:pt x="113" y="247"/>
                    <a:pt x="113" y="247"/>
                  </a:cubicBezTo>
                  <a:cubicBezTo>
                    <a:pt x="119" y="247"/>
                    <a:pt x="113" y="230"/>
                    <a:pt x="113" y="219"/>
                  </a:cubicBezTo>
                  <a:cubicBezTo>
                    <a:pt x="114" y="218"/>
                    <a:pt x="114" y="218"/>
                    <a:pt x="115" y="218"/>
                  </a:cubicBezTo>
                  <a:lnTo>
                    <a:pt x="115" y="218"/>
                  </a:lnTo>
                  <a:cubicBezTo>
                    <a:pt x="117" y="218"/>
                    <a:pt x="114" y="232"/>
                    <a:pt x="119" y="241"/>
                  </a:cubicBezTo>
                  <a:cubicBezTo>
                    <a:pt x="119" y="236"/>
                    <a:pt x="124" y="219"/>
                    <a:pt x="124" y="219"/>
                  </a:cubicBezTo>
                  <a:cubicBezTo>
                    <a:pt x="124" y="225"/>
                    <a:pt x="124" y="225"/>
                    <a:pt x="124" y="230"/>
                  </a:cubicBezTo>
                  <a:cubicBezTo>
                    <a:pt x="130" y="213"/>
                    <a:pt x="135" y="225"/>
                    <a:pt x="135" y="208"/>
                  </a:cubicBezTo>
                  <a:cubicBezTo>
                    <a:pt x="135" y="208"/>
                    <a:pt x="141" y="213"/>
                    <a:pt x="141" y="213"/>
                  </a:cubicBezTo>
                  <a:cubicBezTo>
                    <a:pt x="135" y="202"/>
                    <a:pt x="135" y="197"/>
                    <a:pt x="135" y="191"/>
                  </a:cubicBezTo>
                  <a:cubicBezTo>
                    <a:pt x="135" y="191"/>
                    <a:pt x="135" y="186"/>
                    <a:pt x="137" y="186"/>
                  </a:cubicBezTo>
                  <a:cubicBezTo>
                    <a:pt x="138" y="186"/>
                    <a:pt x="139" y="187"/>
                    <a:pt x="141" y="191"/>
                  </a:cubicBezTo>
                  <a:cubicBezTo>
                    <a:pt x="135" y="191"/>
                    <a:pt x="141" y="191"/>
                    <a:pt x="141" y="197"/>
                  </a:cubicBezTo>
                  <a:lnTo>
                    <a:pt x="141" y="191"/>
                  </a:lnTo>
                  <a:lnTo>
                    <a:pt x="141" y="191"/>
                  </a:lnTo>
                  <a:cubicBezTo>
                    <a:pt x="147" y="208"/>
                    <a:pt x="135" y="197"/>
                    <a:pt x="141" y="208"/>
                  </a:cubicBezTo>
                  <a:cubicBezTo>
                    <a:pt x="141" y="202"/>
                    <a:pt x="147" y="191"/>
                    <a:pt x="152" y="191"/>
                  </a:cubicBezTo>
                  <a:lnTo>
                    <a:pt x="152" y="191"/>
                  </a:lnTo>
                  <a:cubicBezTo>
                    <a:pt x="152" y="208"/>
                    <a:pt x="141" y="202"/>
                    <a:pt x="147" y="213"/>
                  </a:cubicBezTo>
                  <a:lnTo>
                    <a:pt x="141" y="208"/>
                  </a:lnTo>
                  <a:lnTo>
                    <a:pt x="141" y="208"/>
                  </a:lnTo>
                  <a:cubicBezTo>
                    <a:pt x="147" y="219"/>
                    <a:pt x="147" y="219"/>
                    <a:pt x="146" y="219"/>
                  </a:cubicBezTo>
                  <a:cubicBezTo>
                    <a:pt x="145" y="219"/>
                    <a:pt x="144" y="219"/>
                    <a:pt x="147" y="230"/>
                  </a:cubicBezTo>
                  <a:cubicBezTo>
                    <a:pt x="148" y="231"/>
                    <a:pt x="149" y="232"/>
                    <a:pt x="149" y="232"/>
                  </a:cubicBezTo>
                  <a:cubicBezTo>
                    <a:pt x="152" y="232"/>
                    <a:pt x="153" y="229"/>
                    <a:pt x="158" y="229"/>
                  </a:cubicBezTo>
                  <a:cubicBezTo>
                    <a:pt x="159" y="229"/>
                    <a:pt x="161" y="229"/>
                    <a:pt x="163" y="230"/>
                  </a:cubicBezTo>
                  <a:cubicBezTo>
                    <a:pt x="163" y="219"/>
                    <a:pt x="158" y="213"/>
                    <a:pt x="158" y="208"/>
                  </a:cubicBezTo>
                  <a:cubicBezTo>
                    <a:pt x="159" y="205"/>
                    <a:pt x="159" y="204"/>
                    <a:pt x="160" y="204"/>
                  </a:cubicBezTo>
                  <a:cubicBezTo>
                    <a:pt x="164" y="204"/>
                    <a:pt x="168" y="228"/>
                    <a:pt x="172" y="228"/>
                  </a:cubicBezTo>
                  <a:cubicBezTo>
                    <a:pt x="173" y="228"/>
                    <a:pt x="174" y="227"/>
                    <a:pt x="175" y="225"/>
                  </a:cubicBezTo>
                  <a:cubicBezTo>
                    <a:pt x="175" y="216"/>
                    <a:pt x="175" y="199"/>
                    <a:pt x="177" y="199"/>
                  </a:cubicBezTo>
                  <a:cubicBezTo>
                    <a:pt x="178" y="199"/>
                    <a:pt x="179" y="200"/>
                    <a:pt x="180" y="202"/>
                  </a:cubicBezTo>
                  <a:lnTo>
                    <a:pt x="180" y="219"/>
                  </a:lnTo>
                  <a:cubicBezTo>
                    <a:pt x="185" y="219"/>
                    <a:pt x="182" y="200"/>
                    <a:pt x="184" y="200"/>
                  </a:cubicBezTo>
                  <a:lnTo>
                    <a:pt x="184" y="200"/>
                  </a:lnTo>
                  <a:cubicBezTo>
                    <a:pt x="184" y="200"/>
                    <a:pt x="185" y="200"/>
                    <a:pt x="186" y="202"/>
                  </a:cubicBezTo>
                  <a:cubicBezTo>
                    <a:pt x="186" y="213"/>
                    <a:pt x="186" y="213"/>
                    <a:pt x="186" y="213"/>
                  </a:cubicBezTo>
                  <a:cubicBezTo>
                    <a:pt x="187" y="216"/>
                    <a:pt x="188" y="217"/>
                    <a:pt x="188" y="217"/>
                  </a:cubicBezTo>
                  <a:cubicBezTo>
                    <a:pt x="190" y="217"/>
                    <a:pt x="187" y="202"/>
                    <a:pt x="191" y="202"/>
                  </a:cubicBezTo>
                  <a:lnTo>
                    <a:pt x="191" y="219"/>
                  </a:lnTo>
                  <a:cubicBezTo>
                    <a:pt x="203" y="213"/>
                    <a:pt x="208" y="202"/>
                    <a:pt x="214" y="197"/>
                  </a:cubicBezTo>
                  <a:cubicBezTo>
                    <a:pt x="214" y="202"/>
                    <a:pt x="214" y="208"/>
                    <a:pt x="214" y="213"/>
                  </a:cubicBezTo>
                  <a:cubicBezTo>
                    <a:pt x="217" y="210"/>
                    <a:pt x="221" y="209"/>
                    <a:pt x="224" y="209"/>
                  </a:cubicBezTo>
                  <a:cubicBezTo>
                    <a:pt x="232" y="209"/>
                    <a:pt x="240" y="215"/>
                    <a:pt x="247" y="219"/>
                  </a:cubicBezTo>
                  <a:lnTo>
                    <a:pt x="247" y="213"/>
                  </a:lnTo>
                  <a:cubicBezTo>
                    <a:pt x="248" y="214"/>
                    <a:pt x="249" y="215"/>
                    <a:pt x="249" y="215"/>
                  </a:cubicBezTo>
                  <a:cubicBezTo>
                    <a:pt x="251" y="215"/>
                    <a:pt x="247" y="207"/>
                    <a:pt x="247" y="202"/>
                  </a:cubicBezTo>
                  <a:cubicBezTo>
                    <a:pt x="247" y="201"/>
                    <a:pt x="248" y="201"/>
                    <a:pt x="248" y="201"/>
                  </a:cubicBezTo>
                  <a:cubicBezTo>
                    <a:pt x="249" y="201"/>
                    <a:pt x="253" y="209"/>
                    <a:pt x="253" y="213"/>
                  </a:cubicBezTo>
                  <a:cubicBezTo>
                    <a:pt x="257" y="201"/>
                    <a:pt x="261" y="192"/>
                    <a:pt x="267" y="192"/>
                  </a:cubicBezTo>
                  <a:cubicBezTo>
                    <a:pt x="270" y="192"/>
                    <a:pt x="272" y="194"/>
                    <a:pt x="275" y="197"/>
                  </a:cubicBezTo>
                  <a:lnTo>
                    <a:pt x="275" y="202"/>
                  </a:lnTo>
                  <a:cubicBezTo>
                    <a:pt x="276" y="203"/>
                    <a:pt x="276" y="203"/>
                    <a:pt x="276" y="203"/>
                  </a:cubicBezTo>
                  <a:cubicBezTo>
                    <a:pt x="280" y="203"/>
                    <a:pt x="277" y="183"/>
                    <a:pt x="279" y="183"/>
                  </a:cubicBezTo>
                  <a:lnTo>
                    <a:pt x="279" y="183"/>
                  </a:lnTo>
                  <a:cubicBezTo>
                    <a:pt x="280" y="183"/>
                    <a:pt x="280" y="184"/>
                    <a:pt x="281" y="185"/>
                  </a:cubicBezTo>
                  <a:cubicBezTo>
                    <a:pt x="284" y="187"/>
                    <a:pt x="287" y="187"/>
                    <a:pt x="289" y="187"/>
                  </a:cubicBezTo>
                  <a:cubicBezTo>
                    <a:pt x="292" y="187"/>
                    <a:pt x="295" y="187"/>
                    <a:pt x="298" y="187"/>
                  </a:cubicBezTo>
                  <a:cubicBezTo>
                    <a:pt x="303" y="187"/>
                    <a:pt x="309" y="188"/>
                    <a:pt x="315" y="197"/>
                  </a:cubicBezTo>
                  <a:cubicBezTo>
                    <a:pt x="315" y="191"/>
                    <a:pt x="316" y="190"/>
                    <a:pt x="317" y="190"/>
                  </a:cubicBezTo>
                  <a:cubicBezTo>
                    <a:pt x="319" y="190"/>
                    <a:pt x="320" y="191"/>
                    <a:pt x="322" y="191"/>
                  </a:cubicBezTo>
                  <a:cubicBezTo>
                    <a:pt x="324" y="191"/>
                    <a:pt x="326" y="189"/>
                    <a:pt x="326" y="180"/>
                  </a:cubicBezTo>
                  <a:cubicBezTo>
                    <a:pt x="331" y="191"/>
                    <a:pt x="331" y="197"/>
                    <a:pt x="343" y="202"/>
                  </a:cubicBezTo>
                  <a:cubicBezTo>
                    <a:pt x="343" y="202"/>
                    <a:pt x="343" y="185"/>
                    <a:pt x="343" y="180"/>
                  </a:cubicBezTo>
                  <a:lnTo>
                    <a:pt x="348" y="197"/>
                  </a:lnTo>
                  <a:lnTo>
                    <a:pt x="348" y="180"/>
                  </a:lnTo>
                  <a:lnTo>
                    <a:pt x="354" y="197"/>
                  </a:lnTo>
                  <a:lnTo>
                    <a:pt x="354" y="191"/>
                  </a:lnTo>
                  <a:cubicBezTo>
                    <a:pt x="354" y="191"/>
                    <a:pt x="354" y="185"/>
                    <a:pt x="354" y="185"/>
                  </a:cubicBezTo>
                  <a:cubicBezTo>
                    <a:pt x="354" y="183"/>
                    <a:pt x="354" y="182"/>
                    <a:pt x="355" y="182"/>
                  </a:cubicBezTo>
                  <a:cubicBezTo>
                    <a:pt x="358" y="182"/>
                    <a:pt x="365" y="192"/>
                    <a:pt x="365" y="197"/>
                  </a:cubicBezTo>
                  <a:lnTo>
                    <a:pt x="371" y="185"/>
                  </a:lnTo>
                  <a:cubicBezTo>
                    <a:pt x="371" y="191"/>
                    <a:pt x="371" y="191"/>
                    <a:pt x="371" y="197"/>
                  </a:cubicBezTo>
                  <a:cubicBezTo>
                    <a:pt x="372" y="193"/>
                    <a:pt x="373" y="192"/>
                    <a:pt x="373" y="192"/>
                  </a:cubicBezTo>
                  <a:cubicBezTo>
                    <a:pt x="375" y="192"/>
                    <a:pt x="376" y="201"/>
                    <a:pt x="376" y="201"/>
                  </a:cubicBezTo>
                  <a:cubicBezTo>
                    <a:pt x="376" y="201"/>
                    <a:pt x="376" y="200"/>
                    <a:pt x="376" y="197"/>
                  </a:cubicBezTo>
                  <a:cubicBezTo>
                    <a:pt x="376" y="197"/>
                    <a:pt x="376" y="191"/>
                    <a:pt x="376" y="185"/>
                  </a:cubicBezTo>
                  <a:cubicBezTo>
                    <a:pt x="379" y="192"/>
                    <a:pt x="383" y="195"/>
                    <a:pt x="385" y="195"/>
                  </a:cubicBezTo>
                  <a:cubicBezTo>
                    <a:pt x="386" y="195"/>
                    <a:pt x="387" y="193"/>
                    <a:pt x="387" y="191"/>
                  </a:cubicBezTo>
                  <a:lnTo>
                    <a:pt x="387" y="202"/>
                  </a:lnTo>
                  <a:cubicBezTo>
                    <a:pt x="399" y="202"/>
                    <a:pt x="404" y="191"/>
                    <a:pt x="415" y="191"/>
                  </a:cubicBezTo>
                  <a:cubicBezTo>
                    <a:pt x="411" y="186"/>
                    <a:pt x="410" y="174"/>
                    <a:pt x="410" y="170"/>
                  </a:cubicBezTo>
                  <a:lnTo>
                    <a:pt x="410" y="170"/>
                  </a:lnTo>
                  <a:cubicBezTo>
                    <a:pt x="410" y="174"/>
                    <a:pt x="411" y="176"/>
                    <a:pt x="413" y="177"/>
                  </a:cubicBezTo>
                  <a:lnTo>
                    <a:pt x="413" y="177"/>
                  </a:lnTo>
                  <a:lnTo>
                    <a:pt x="410" y="169"/>
                  </a:lnTo>
                  <a:lnTo>
                    <a:pt x="410" y="169"/>
                  </a:lnTo>
                  <a:cubicBezTo>
                    <a:pt x="410" y="169"/>
                    <a:pt x="410" y="169"/>
                    <a:pt x="410" y="169"/>
                  </a:cubicBezTo>
                  <a:lnTo>
                    <a:pt x="410" y="169"/>
                  </a:lnTo>
                  <a:cubicBezTo>
                    <a:pt x="413" y="169"/>
                    <a:pt x="415" y="175"/>
                    <a:pt x="415" y="182"/>
                  </a:cubicBezTo>
                  <a:lnTo>
                    <a:pt x="415" y="182"/>
                  </a:lnTo>
                  <a:cubicBezTo>
                    <a:pt x="415" y="179"/>
                    <a:pt x="414" y="178"/>
                    <a:pt x="413" y="177"/>
                  </a:cubicBezTo>
                  <a:lnTo>
                    <a:pt x="413" y="177"/>
                  </a:lnTo>
                  <a:lnTo>
                    <a:pt x="415" y="185"/>
                  </a:lnTo>
                  <a:lnTo>
                    <a:pt x="415" y="185"/>
                  </a:lnTo>
                  <a:cubicBezTo>
                    <a:pt x="415" y="188"/>
                    <a:pt x="415" y="190"/>
                    <a:pt x="415" y="191"/>
                  </a:cubicBezTo>
                  <a:lnTo>
                    <a:pt x="415" y="180"/>
                  </a:lnTo>
                  <a:cubicBezTo>
                    <a:pt x="421" y="185"/>
                    <a:pt x="421" y="191"/>
                    <a:pt x="421" y="197"/>
                  </a:cubicBezTo>
                  <a:cubicBezTo>
                    <a:pt x="421" y="194"/>
                    <a:pt x="421" y="193"/>
                    <a:pt x="422" y="193"/>
                  </a:cubicBezTo>
                  <a:cubicBezTo>
                    <a:pt x="423" y="193"/>
                    <a:pt x="424" y="198"/>
                    <a:pt x="425" y="198"/>
                  </a:cubicBezTo>
                  <a:cubicBezTo>
                    <a:pt x="426" y="198"/>
                    <a:pt x="427" y="196"/>
                    <a:pt x="427" y="191"/>
                  </a:cubicBezTo>
                  <a:lnTo>
                    <a:pt x="427" y="197"/>
                  </a:lnTo>
                  <a:cubicBezTo>
                    <a:pt x="438" y="197"/>
                    <a:pt x="438" y="191"/>
                    <a:pt x="449" y="191"/>
                  </a:cubicBezTo>
                  <a:cubicBezTo>
                    <a:pt x="443" y="174"/>
                    <a:pt x="449" y="180"/>
                    <a:pt x="449" y="169"/>
                  </a:cubicBezTo>
                  <a:cubicBezTo>
                    <a:pt x="455" y="169"/>
                    <a:pt x="460" y="180"/>
                    <a:pt x="466" y="180"/>
                  </a:cubicBezTo>
                  <a:cubicBezTo>
                    <a:pt x="471" y="169"/>
                    <a:pt x="466" y="169"/>
                    <a:pt x="466" y="157"/>
                  </a:cubicBezTo>
                  <a:lnTo>
                    <a:pt x="466" y="157"/>
                  </a:lnTo>
                  <a:cubicBezTo>
                    <a:pt x="471" y="169"/>
                    <a:pt x="477" y="169"/>
                    <a:pt x="471" y="180"/>
                  </a:cubicBezTo>
                  <a:cubicBezTo>
                    <a:pt x="483" y="174"/>
                    <a:pt x="483" y="174"/>
                    <a:pt x="488" y="163"/>
                  </a:cubicBezTo>
                  <a:cubicBezTo>
                    <a:pt x="488" y="157"/>
                    <a:pt x="488" y="157"/>
                    <a:pt x="488" y="152"/>
                  </a:cubicBezTo>
                  <a:cubicBezTo>
                    <a:pt x="488" y="152"/>
                    <a:pt x="494" y="157"/>
                    <a:pt x="494" y="163"/>
                  </a:cubicBezTo>
                  <a:cubicBezTo>
                    <a:pt x="495" y="161"/>
                    <a:pt x="496" y="160"/>
                    <a:pt x="497" y="160"/>
                  </a:cubicBezTo>
                  <a:cubicBezTo>
                    <a:pt x="503" y="160"/>
                    <a:pt x="514" y="177"/>
                    <a:pt x="521" y="177"/>
                  </a:cubicBezTo>
                  <a:cubicBezTo>
                    <a:pt x="524" y="177"/>
                    <a:pt x="526" y="175"/>
                    <a:pt x="527" y="169"/>
                  </a:cubicBezTo>
                  <a:lnTo>
                    <a:pt x="533" y="157"/>
                  </a:lnTo>
                  <a:cubicBezTo>
                    <a:pt x="539" y="157"/>
                    <a:pt x="533" y="163"/>
                    <a:pt x="533" y="174"/>
                  </a:cubicBezTo>
                  <a:cubicBezTo>
                    <a:pt x="535" y="165"/>
                    <a:pt x="538" y="163"/>
                    <a:pt x="542" y="163"/>
                  </a:cubicBezTo>
                  <a:cubicBezTo>
                    <a:pt x="544" y="163"/>
                    <a:pt x="546" y="164"/>
                    <a:pt x="548" y="164"/>
                  </a:cubicBezTo>
                  <a:cubicBezTo>
                    <a:pt x="551" y="164"/>
                    <a:pt x="553" y="163"/>
                    <a:pt x="555" y="157"/>
                  </a:cubicBezTo>
                  <a:cubicBezTo>
                    <a:pt x="559" y="169"/>
                    <a:pt x="563" y="172"/>
                    <a:pt x="567" y="172"/>
                  </a:cubicBezTo>
                  <a:cubicBezTo>
                    <a:pt x="571" y="172"/>
                    <a:pt x="576" y="167"/>
                    <a:pt x="581" y="167"/>
                  </a:cubicBezTo>
                  <a:cubicBezTo>
                    <a:pt x="582" y="167"/>
                    <a:pt x="583" y="167"/>
                    <a:pt x="584" y="168"/>
                  </a:cubicBezTo>
                  <a:lnTo>
                    <a:pt x="584" y="168"/>
                  </a:lnTo>
                  <a:cubicBezTo>
                    <a:pt x="585" y="165"/>
                    <a:pt x="586" y="164"/>
                    <a:pt x="587" y="164"/>
                  </a:cubicBezTo>
                  <a:cubicBezTo>
                    <a:pt x="589" y="164"/>
                    <a:pt x="589" y="170"/>
                    <a:pt x="589" y="174"/>
                  </a:cubicBezTo>
                  <a:cubicBezTo>
                    <a:pt x="589" y="169"/>
                    <a:pt x="589" y="163"/>
                    <a:pt x="589" y="163"/>
                  </a:cubicBezTo>
                  <a:cubicBezTo>
                    <a:pt x="593" y="159"/>
                    <a:pt x="598" y="157"/>
                    <a:pt x="602" y="157"/>
                  </a:cubicBezTo>
                  <a:cubicBezTo>
                    <a:pt x="615" y="157"/>
                    <a:pt x="628" y="170"/>
                    <a:pt x="645" y="174"/>
                  </a:cubicBezTo>
                  <a:cubicBezTo>
                    <a:pt x="650" y="174"/>
                    <a:pt x="642" y="142"/>
                    <a:pt x="647" y="142"/>
                  </a:cubicBezTo>
                  <a:lnTo>
                    <a:pt x="647" y="142"/>
                  </a:lnTo>
                  <a:cubicBezTo>
                    <a:pt x="648" y="142"/>
                    <a:pt x="649" y="144"/>
                    <a:pt x="651" y="146"/>
                  </a:cubicBezTo>
                  <a:lnTo>
                    <a:pt x="651" y="163"/>
                  </a:lnTo>
                  <a:cubicBezTo>
                    <a:pt x="662" y="146"/>
                    <a:pt x="679" y="163"/>
                    <a:pt x="690" y="141"/>
                  </a:cubicBezTo>
                  <a:cubicBezTo>
                    <a:pt x="690" y="146"/>
                    <a:pt x="690" y="152"/>
                    <a:pt x="690" y="152"/>
                  </a:cubicBezTo>
                  <a:cubicBezTo>
                    <a:pt x="691" y="155"/>
                    <a:pt x="693" y="156"/>
                    <a:pt x="695" y="156"/>
                  </a:cubicBezTo>
                  <a:cubicBezTo>
                    <a:pt x="698" y="156"/>
                    <a:pt x="701" y="149"/>
                    <a:pt x="701" y="141"/>
                  </a:cubicBezTo>
                  <a:cubicBezTo>
                    <a:pt x="701" y="141"/>
                    <a:pt x="701" y="152"/>
                    <a:pt x="701" y="152"/>
                  </a:cubicBezTo>
                  <a:cubicBezTo>
                    <a:pt x="702" y="153"/>
                    <a:pt x="703" y="153"/>
                    <a:pt x="703" y="153"/>
                  </a:cubicBezTo>
                  <a:cubicBezTo>
                    <a:pt x="706" y="153"/>
                    <a:pt x="707" y="148"/>
                    <a:pt x="709" y="148"/>
                  </a:cubicBezTo>
                  <a:cubicBezTo>
                    <a:pt x="709" y="148"/>
                    <a:pt x="710" y="148"/>
                    <a:pt x="711" y="149"/>
                  </a:cubicBezTo>
                  <a:lnTo>
                    <a:pt x="711" y="149"/>
                  </a:lnTo>
                  <a:cubicBezTo>
                    <a:pt x="714" y="148"/>
                    <a:pt x="716" y="149"/>
                    <a:pt x="712" y="141"/>
                  </a:cubicBezTo>
                  <a:lnTo>
                    <a:pt x="712" y="141"/>
                  </a:lnTo>
                  <a:cubicBezTo>
                    <a:pt x="713" y="142"/>
                    <a:pt x="715" y="142"/>
                    <a:pt x="716" y="142"/>
                  </a:cubicBezTo>
                  <a:cubicBezTo>
                    <a:pt x="719" y="142"/>
                    <a:pt x="722" y="139"/>
                    <a:pt x="725" y="139"/>
                  </a:cubicBezTo>
                  <a:cubicBezTo>
                    <a:pt x="727" y="139"/>
                    <a:pt x="728" y="139"/>
                    <a:pt x="729" y="141"/>
                  </a:cubicBezTo>
                  <a:cubicBezTo>
                    <a:pt x="729" y="137"/>
                    <a:pt x="729" y="136"/>
                    <a:pt x="730" y="136"/>
                  </a:cubicBezTo>
                  <a:cubicBezTo>
                    <a:pt x="731" y="136"/>
                    <a:pt x="732" y="137"/>
                    <a:pt x="733" y="137"/>
                  </a:cubicBezTo>
                  <a:cubicBezTo>
                    <a:pt x="734" y="137"/>
                    <a:pt x="735" y="136"/>
                    <a:pt x="735" y="129"/>
                  </a:cubicBezTo>
                  <a:cubicBezTo>
                    <a:pt x="735" y="138"/>
                    <a:pt x="737" y="141"/>
                    <a:pt x="740" y="141"/>
                  </a:cubicBezTo>
                  <a:cubicBezTo>
                    <a:pt x="743" y="141"/>
                    <a:pt x="746" y="138"/>
                    <a:pt x="746" y="135"/>
                  </a:cubicBezTo>
                  <a:cubicBezTo>
                    <a:pt x="746" y="141"/>
                    <a:pt x="751" y="141"/>
                    <a:pt x="751" y="146"/>
                  </a:cubicBezTo>
                  <a:cubicBezTo>
                    <a:pt x="751" y="146"/>
                    <a:pt x="757" y="141"/>
                    <a:pt x="757" y="129"/>
                  </a:cubicBezTo>
                  <a:cubicBezTo>
                    <a:pt x="758" y="137"/>
                    <a:pt x="760" y="139"/>
                    <a:pt x="761" y="139"/>
                  </a:cubicBezTo>
                  <a:cubicBezTo>
                    <a:pt x="762" y="139"/>
                    <a:pt x="764" y="131"/>
                    <a:pt x="767" y="131"/>
                  </a:cubicBezTo>
                  <a:cubicBezTo>
                    <a:pt x="769" y="131"/>
                    <a:pt x="771" y="133"/>
                    <a:pt x="774" y="141"/>
                  </a:cubicBezTo>
                  <a:cubicBezTo>
                    <a:pt x="779" y="129"/>
                    <a:pt x="791" y="118"/>
                    <a:pt x="796" y="113"/>
                  </a:cubicBezTo>
                  <a:lnTo>
                    <a:pt x="796" y="113"/>
                  </a:lnTo>
                  <a:cubicBezTo>
                    <a:pt x="802" y="135"/>
                    <a:pt x="791" y="118"/>
                    <a:pt x="791" y="141"/>
                  </a:cubicBezTo>
                  <a:cubicBezTo>
                    <a:pt x="802" y="129"/>
                    <a:pt x="802" y="113"/>
                    <a:pt x="813" y="113"/>
                  </a:cubicBezTo>
                  <a:cubicBezTo>
                    <a:pt x="813" y="118"/>
                    <a:pt x="813" y="124"/>
                    <a:pt x="813" y="129"/>
                  </a:cubicBezTo>
                  <a:cubicBezTo>
                    <a:pt x="818" y="119"/>
                    <a:pt x="829" y="128"/>
                    <a:pt x="834" y="115"/>
                  </a:cubicBezTo>
                  <a:lnTo>
                    <a:pt x="834" y="115"/>
                  </a:lnTo>
                  <a:cubicBezTo>
                    <a:pt x="835" y="116"/>
                    <a:pt x="835" y="117"/>
                    <a:pt x="835" y="118"/>
                  </a:cubicBezTo>
                  <a:cubicBezTo>
                    <a:pt x="835" y="117"/>
                    <a:pt x="835" y="115"/>
                    <a:pt x="835" y="113"/>
                  </a:cubicBezTo>
                  <a:cubicBezTo>
                    <a:pt x="835" y="114"/>
                    <a:pt x="835" y="114"/>
                    <a:pt x="834" y="115"/>
                  </a:cubicBezTo>
                  <a:lnTo>
                    <a:pt x="834" y="115"/>
                  </a:lnTo>
                  <a:cubicBezTo>
                    <a:pt x="830" y="99"/>
                    <a:pt x="835" y="84"/>
                    <a:pt x="835" y="79"/>
                  </a:cubicBezTo>
                  <a:cubicBezTo>
                    <a:pt x="835" y="107"/>
                    <a:pt x="847" y="85"/>
                    <a:pt x="847" y="118"/>
                  </a:cubicBezTo>
                  <a:cubicBezTo>
                    <a:pt x="852" y="113"/>
                    <a:pt x="852" y="101"/>
                    <a:pt x="858" y="101"/>
                  </a:cubicBezTo>
                  <a:cubicBezTo>
                    <a:pt x="858" y="107"/>
                    <a:pt x="858" y="107"/>
                    <a:pt x="858" y="113"/>
                  </a:cubicBezTo>
                  <a:cubicBezTo>
                    <a:pt x="858" y="108"/>
                    <a:pt x="858" y="100"/>
                    <a:pt x="861" y="100"/>
                  </a:cubicBezTo>
                  <a:cubicBezTo>
                    <a:pt x="861" y="100"/>
                    <a:pt x="862" y="100"/>
                    <a:pt x="863" y="101"/>
                  </a:cubicBezTo>
                  <a:cubicBezTo>
                    <a:pt x="863" y="101"/>
                    <a:pt x="863" y="107"/>
                    <a:pt x="863" y="107"/>
                  </a:cubicBezTo>
                  <a:cubicBezTo>
                    <a:pt x="868" y="103"/>
                    <a:pt x="869" y="87"/>
                    <a:pt x="875" y="87"/>
                  </a:cubicBezTo>
                  <a:cubicBezTo>
                    <a:pt x="876" y="87"/>
                    <a:pt x="878" y="88"/>
                    <a:pt x="880" y="90"/>
                  </a:cubicBezTo>
                  <a:cubicBezTo>
                    <a:pt x="880" y="107"/>
                    <a:pt x="886" y="96"/>
                    <a:pt x="886" y="113"/>
                  </a:cubicBezTo>
                  <a:lnTo>
                    <a:pt x="891" y="107"/>
                  </a:lnTo>
                  <a:lnTo>
                    <a:pt x="886" y="96"/>
                  </a:lnTo>
                  <a:cubicBezTo>
                    <a:pt x="890" y="96"/>
                    <a:pt x="891" y="89"/>
                    <a:pt x="894" y="89"/>
                  </a:cubicBezTo>
                  <a:cubicBezTo>
                    <a:pt x="895" y="89"/>
                    <a:pt x="896" y="89"/>
                    <a:pt x="897" y="90"/>
                  </a:cubicBezTo>
                  <a:lnTo>
                    <a:pt x="897" y="96"/>
                  </a:lnTo>
                  <a:lnTo>
                    <a:pt x="903" y="90"/>
                  </a:lnTo>
                  <a:lnTo>
                    <a:pt x="897" y="85"/>
                  </a:lnTo>
                  <a:cubicBezTo>
                    <a:pt x="897" y="79"/>
                    <a:pt x="891" y="68"/>
                    <a:pt x="897" y="68"/>
                  </a:cubicBezTo>
                  <a:cubicBezTo>
                    <a:pt x="897" y="73"/>
                    <a:pt x="903" y="68"/>
                    <a:pt x="908" y="79"/>
                  </a:cubicBezTo>
                  <a:cubicBezTo>
                    <a:pt x="908" y="75"/>
                    <a:pt x="908" y="71"/>
                    <a:pt x="910" y="71"/>
                  </a:cubicBezTo>
                  <a:cubicBezTo>
                    <a:pt x="911" y="71"/>
                    <a:pt x="912" y="72"/>
                    <a:pt x="914" y="73"/>
                  </a:cubicBezTo>
                  <a:cubicBezTo>
                    <a:pt x="914" y="79"/>
                    <a:pt x="914" y="90"/>
                    <a:pt x="914" y="96"/>
                  </a:cubicBezTo>
                  <a:cubicBezTo>
                    <a:pt x="914" y="79"/>
                    <a:pt x="925" y="90"/>
                    <a:pt x="925" y="73"/>
                  </a:cubicBezTo>
                  <a:cubicBezTo>
                    <a:pt x="925" y="79"/>
                    <a:pt x="931" y="79"/>
                    <a:pt x="931" y="90"/>
                  </a:cubicBezTo>
                  <a:cubicBezTo>
                    <a:pt x="936" y="90"/>
                    <a:pt x="927" y="73"/>
                    <a:pt x="929" y="73"/>
                  </a:cubicBezTo>
                  <a:lnTo>
                    <a:pt x="929" y="73"/>
                  </a:lnTo>
                  <a:cubicBezTo>
                    <a:pt x="930" y="73"/>
                    <a:pt x="930" y="73"/>
                    <a:pt x="931" y="73"/>
                  </a:cubicBezTo>
                  <a:cubicBezTo>
                    <a:pt x="931" y="73"/>
                    <a:pt x="931" y="79"/>
                    <a:pt x="931" y="79"/>
                  </a:cubicBezTo>
                  <a:cubicBezTo>
                    <a:pt x="931" y="80"/>
                    <a:pt x="932" y="80"/>
                    <a:pt x="933" y="80"/>
                  </a:cubicBezTo>
                  <a:cubicBezTo>
                    <a:pt x="937" y="80"/>
                    <a:pt x="941" y="72"/>
                    <a:pt x="945" y="72"/>
                  </a:cubicBezTo>
                  <a:cubicBezTo>
                    <a:pt x="946" y="72"/>
                    <a:pt x="947" y="73"/>
                    <a:pt x="947" y="73"/>
                  </a:cubicBezTo>
                  <a:cubicBezTo>
                    <a:pt x="953" y="90"/>
                    <a:pt x="942" y="79"/>
                    <a:pt x="947" y="96"/>
                  </a:cubicBezTo>
                  <a:cubicBezTo>
                    <a:pt x="953" y="90"/>
                    <a:pt x="964" y="73"/>
                    <a:pt x="970" y="73"/>
                  </a:cubicBezTo>
                  <a:cubicBezTo>
                    <a:pt x="968" y="66"/>
                    <a:pt x="968" y="63"/>
                    <a:pt x="969" y="63"/>
                  </a:cubicBezTo>
                  <a:lnTo>
                    <a:pt x="969" y="63"/>
                  </a:lnTo>
                  <a:cubicBezTo>
                    <a:pt x="970" y="63"/>
                    <a:pt x="975" y="75"/>
                    <a:pt x="979" y="75"/>
                  </a:cubicBezTo>
                  <a:cubicBezTo>
                    <a:pt x="979" y="75"/>
                    <a:pt x="980" y="75"/>
                    <a:pt x="981" y="73"/>
                  </a:cubicBezTo>
                  <a:cubicBezTo>
                    <a:pt x="981" y="73"/>
                    <a:pt x="981" y="85"/>
                    <a:pt x="981" y="85"/>
                  </a:cubicBezTo>
                  <a:cubicBezTo>
                    <a:pt x="987" y="85"/>
                    <a:pt x="992" y="73"/>
                    <a:pt x="998" y="68"/>
                  </a:cubicBezTo>
                  <a:lnTo>
                    <a:pt x="998" y="73"/>
                  </a:lnTo>
                  <a:cubicBezTo>
                    <a:pt x="1001" y="76"/>
                    <a:pt x="1002" y="76"/>
                    <a:pt x="1003" y="76"/>
                  </a:cubicBezTo>
                  <a:cubicBezTo>
                    <a:pt x="1005" y="76"/>
                    <a:pt x="1006" y="76"/>
                    <a:pt x="1009" y="79"/>
                  </a:cubicBezTo>
                  <a:cubicBezTo>
                    <a:pt x="1009" y="73"/>
                    <a:pt x="1015" y="73"/>
                    <a:pt x="1009" y="62"/>
                  </a:cubicBezTo>
                  <a:lnTo>
                    <a:pt x="1009" y="62"/>
                  </a:lnTo>
                  <a:cubicBezTo>
                    <a:pt x="1013" y="70"/>
                    <a:pt x="1016" y="73"/>
                    <a:pt x="1019" y="73"/>
                  </a:cubicBezTo>
                  <a:cubicBezTo>
                    <a:pt x="1025" y="73"/>
                    <a:pt x="1028" y="60"/>
                    <a:pt x="1034" y="60"/>
                  </a:cubicBezTo>
                  <a:cubicBezTo>
                    <a:pt x="1036" y="60"/>
                    <a:pt x="1039" y="62"/>
                    <a:pt x="1043" y="68"/>
                  </a:cubicBezTo>
                  <a:cubicBezTo>
                    <a:pt x="1043" y="68"/>
                    <a:pt x="1037" y="73"/>
                    <a:pt x="1043" y="73"/>
                  </a:cubicBezTo>
                  <a:lnTo>
                    <a:pt x="1048" y="68"/>
                  </a:lnTo>
                  <a:cubicBezTo>
                    <a:pt x="1048" y="57"/>
                    <a:pt x="1048" y="62"/>
                    <a:pt x="1043" y="51"/>
                  </a:cubicBezTo>
                  <a:cubicBezTo>
                    <a:pt x="1043" y="45"/>
                    <a:pt x="1043" y="40"/>
                    <a:pt x="1048" y="40"/>
                  </a:cubicBezTo>
                  <a:lnTo>
                    <a:pt x="1048" y="40"/>
                  </a:lnTo>
                  <a:cubicBezTo>
                    <a:pt x="1045" y="47"/>
                    <a:pt x="1046" y="52"/>
                    <a:pt x="1048" y="56"/>
                  </a:cubicBezTo>
                  <a:lnTo>
                    <a:pt x="1048" y="56"/>
                  </a:lnTo>
                  <a:cubicBezTo>
                    <a:pt x="1048" y="54"/>
                    <a:pt x="1048" y="53"/>
                    <a:pt x="1048" y="51"/>
                  </a:cubicBezTo>
                  <a:lnTo>
                    <a:pt x="1048" y="51"/>
                  </a:lnTo>
                  <a:cubicBezTo>
                    <a:pt x="1051" y="56"/>
                    <a:pt x="1052" y="58"/>
                    <a:pt x="1053" y="58"/>
                  </a:cubicBezTo>
                  <a:cubicBezTo>
                    <a:pt x="1055" y="58"/>
                    <a:pt x="1051" y="43"/>
                    <a:pt x="1052" y="43"/>
                  </a:cubicBezTo>
                  <a:lnTo>
                    <a:pt x="1052" y="43"/>
                  </a:lnTo>
                  <a:cubicBezTo>
                    <a:pt x="1053" y="43"/>
                    <a:pt x="1053" y="44"/>
                    <a:pt x="1054" y="45"/>
                  </a:cubicBezTo>
                  <a:lnTo>
                    <a:pt x="1054" y="51"/>
                  </a:lnTo>
                  <a:cubicBezTo>
                    <a:pt x="1059" y="45"/>
                    <a:pt x="1059" y="40"/>
                    <a:pt x="1059" y="40"/>
                  </a:cubicBezTo>
                  <a:cubicBezTo>
                    <a:pt x="1065" y="51"/>
                    <a:pt x="1059" y="45"/>
                    <a:pt x="1059" y="57"/>
                  </a:cubicBezTo>
                  <a:cubicBezTo>
                    <a:pt x="1064" y="57"/>
                    <a:pt x="1065" y="42"/>
                    <a:pt x="1068" y="42"/>
                  </a:cubicBezTo>
                  <a:cubicBezTo>
                    <a:pt x="1069" y="42"/>
                    <a:pt x="1069" y="43"/>
                    <a:pt x="1071" y="45"/>
                  </a:cubicBezTo>
                  <a:cubicBezTo>
                    <a:pt x="1071" y="45"/>
                    <a:pt x="1065" y="45"/>
                    <a:pt x="1065" y="51"/>
                  </a:cubicBezTo>
                  <a:cubicBezTo>
                    <a:pt x="1068" y="61"/>
                    <a:pt x="1070" y="63"/>
                    <a:pt x="1070" y="63"/>
                  </a:cubicBezTo>
                  <a:cubicBezTo>
                    <a:pt x="1071" y="63"/>
                    <a:pt x="1071" y="62"/>
                    <a:pt x="1071" y="62"/>
                  </a:cubicBezTo>
                  <a:lnTo>
                    <a:pt x="1076" y="65"/>
                  </a:lnTo>
                  <a:lnTo>
                    <a:pt x="1076" y="65"/>
                  </a:lnTo>
                  <a:cubicBezTo>
                    <a:pt x="1077" y="35"/>
                    <a:pt x="1087" y="56"/>
                    <a:pt x="1087" y="34"/>
                  </a:cubicBezTo>
                  <a:cubicBezTo>
                    <a:pt x="1087" y="57"/>
                    <a:pt x="1087" y="51"/>
                    <a:pt x="1087" y="62"/>
                  </a:cubicBezTo>
                  <a:cubicBezTo>
                    <a:pt x="1093" y="68"/>
                    <a:pt x="1093" y="68"/>
                    <a:pt x="1093" y="73"/>
                  </a:cubicBezTo>
                  <a:cubicBezTo>
                    <a:pt x="1093" y="71"/>
                    <a:pt x="1093" y="70"/>
                    <a:pt x="1094" y="70"/>
                  </a:cubicBezTo>
                  <a:cubicBezTo>
                    <a:pt x="1095" y="70"/>
                    <a:pt x="1096" y="74"/>
                    <a:pt x="1097" y="74"/>
                  </a:cubicBezTo>
                  <a:cubicBezTo>
                    <a:pt x="1098" y="74"/>
                    <a:pt x="1099" y="73"/>
                    <a:pt x="1099" y="68"/>
                  </a:cubicBezTo>
                  <a:cubicBezTo>
                    <a:pt x="1104" y="68"/>
                    <a:pt x="1104" y="68"/>
                    <a:pt x="1104" y="79"/>
                  </a:cubicBezTo>
                  <a:cubicBezTo>
                    <a:pt x="1110" y="73"/>
                    <a:pt x="1104" y="68"/>
                    <a:pt x="1104" y="62"/>
                  </a:cubicBezTo>
                  <a:cubicBezTo>
                    <a:pt x="1104" y="59"/>
                    <a:pt x="1105" y="57"/>
                    <a:pt x="1106" y="57"/>
                  </a:cubicBezTo>
                  <a:cubicBezTo>
                    <a:pt x="1108" y="57"/>
                    <a:pt x="1112" y="65"/>
                    <a:pt x="1116" y="65"/>
                  </a:cubicBezTo>
                  <a:cubicBezTo>
                    <a:pt x="1118" y="65"/>
                    <a:pt x="1120" y="63"/>
                    <a:pt x="1121" y="57"/>
                  </a:cubicBezTo>
                  <a:cubicBezTo>
                    <a:pt x="1127" y="51"/>
                    <a:pt x="1127" y="34"/>
                    <a:pt x="1132" y="23"/>
                  </a:cubicBezTo>
                  <a:cubicBezTo>
                    <a:pt x="1132" y="34"/>
                    <a:pt x="1132" y="40"/>
                    <a:pt x="1132" y="40"/>
                  </a:cubicBezTo>
                  <a:cubicBezTo>
                    <a:pt x="1135" y="43"/>
                    <a:pt x="1136" y="44"/>
                    <a:pt x="1138" y="44"/>
                  </a:cubicBezTo>
                  <a:cubicBezTo>
                    <a:pt x="1139" y="44"/>
                    <a:pt x="1141" y="43"/>
                    <a:pt x="1143" y="40"/>
                  </a:cubicBezTo>
                  <a:lnTo>
                    <a:pt x="1143" y="23"/>
                  </a:lnTo>
                  <a:lnTo>
                    <a:pt x="1138" y="40"/>
                  </a:lnTo>
                  <a:cubicBezTo>
                    <a:pt x="1138" y="34"/>
                    <a:pt x="1138" y="23"/>
                    <a:pt x="1138" y="17"/>
                  </a:cubicBezTo>
                  <a:cubicBezTo>
                    <a:pt x="1137" y="17"/>
                    <a:pt x="1136" y="16"/>
                    <a:pt x="1136" y="16"/>
                  </a:cubicBezTo>
                  <a:cubicBezTo>
                    <a:pt x="1134" y="16"/>
                    <a:pt x="1135" y="21"/>
                    <a:pt x="1135" y="21"/>
                  </a:cubicBezTo>
                  <a:cubicBezTo>
                    <a:pt x="1134" y="21"/>
                    <a:pt x="1134" y="20"/>
                    <a:pt x="1132" y="17"/>
                  </a:cubicBezTo>
                  <a:cubicBezTo>
                    <a:pt x="1132" y="17"/>
                    <a:pt x="1132" y="12"/>
                    <a:pt x="1132" y="12"/>
                  </a:cubicBezTo>
                  <a:lnTo>
                    <a:pt x="1127" y="17"/>
                  </a:lnTo>
                  <a:cubicBezTo>
                    <a:pt x="1127" y="17"/>
                    <a:pt x="1127" y="6"/>
                    <a:pt x="1127" y="6"/>
                  </a:cubicBezTo>
                  <a:cubicBezTo>
                    <a:pt x="1126" y="6"/>
                    <a:pt x="1125" y="5"/>
                    <a:pt x="1125" y="5"/>
                  </a:cubicBezTo>
                  <a:cubicBezTo>
                    <a:pt x="1122" y="5"/>
                    <a:pt x="1121" y="15"/>
                    <a:pt x="1118" y="15"/>
                  </a:cubicBezTo>
                  <a:cubicBezTo>
                    <a:pt x="1117" y="15"/>
                    <a:pt x="1117" y="14"/>
                    <a:pt x="1115" y="12"/>
                  </a:cubicBezTo>
                  <a:lnTo>
                    <a:pt x="1115" y="6"/>
                  </a:lnTo>
                  <a:lnTo>
                    <a:pt x="1115" y="6"/>
                  </a:lnTo>
                  <a:cubicBezTo>
                    <a:pt x="1110" y="17"/>
                    <a:pt x="1121" y="23"/>
                    <a:pt x="1115" y="40"/>
                  </a:cubicBezTo>
                  <a:lnTo>
                    <a:pt x="1110" y="6"/>
                  </a:lnTo>
                  <a:lnTo>
                    <a:pt x="1110" y="17"/>
                  </a:lnTo>
                  <a:cubicBezTo>
                    <a:pt x="1110" y="17"/>
                    <a:pt x="1104" y="17"/>
                    <a:pt x="1104" y="12"/>
                  </a:cubicBezTo>
                  <a:cubicBezTo>
                    <a:pt x="1104" y="23"/>
                    <a:pt x="1104" y="17"/>
                    <a:pt x="1104" y="29"/>
                  </a:cubicBezTo>
                  <a:cubicBezTo>
                    <a:pt x="1102" y="25"/>
                    <a:pt x="1101" y="24"/>
                    <a:pt x="1100" y="24"/>
                  </a:cubicBezTo>
                  <a:cubicBezTo>
                    <a:pt x="1100" y="24"/>
                    <a:pt x="1099" y="24"/>
                    <a:pt x="1099" y="24"/>
                  </a:cubicBezTo>
                  <a:cubicBezTo>
                    <a:pt x="1097" y="24"/>
                    <a:pt x="1096" y="23"/>
                    <a:pt x="1093" y="12"/>
                  </a:cubicBezTo>
                  <a:lnTo>
                    <a:pt x="1093" y="12"/>
                  </a:lnTo>
                  <a:cubicBezTo>
                    <a:pt x="1093" y="23"/>
                    <a:pt x="1099" y="23"/>
                    <a:pt x="1093" y="29"/>
                  </a:cubicBezTo>
                  <a:cubicBezTo>
                    <a:pt x="1091" y="22"/>
                    <a:pt x="1091" y="20"/>
                    <a:pt x="1090" y="20"/>
                  </a:cubicBezTo>
                  <a:lnTo>
                    <a:pt x="1090" y="20"/>
                  </a:lnTo>
                  <a:cubicBezTo>
                    <a:pt x="1090" y="20"/>
                    <a:pt x="1091" y="26"/>
                    <a:pt x="1089" y="26"/>
                  </a:cubicBezTo>
                  <a:cubicBezTo>
                    <a:pt x="1089" y="26"/>
                    <a:pt x="1088" y="25"/>
                    <a:pt x="1087" y="23"/>
                  </a:cubicBezTo>
                  <a:cubicBezTo>
                    <a:pt x="1087" y="12"/>
                    <a:pt x="1087" y="17"/>
                    <a:pt x="1082" y="6"/>
                  </a:cubicBezTo>
                  <a:lnTo>
                    <a:pt x="1082" y="6"/>
                  </a:lnTo>
                  <a:cubicBezTo>
                    <a:pt x="1083" y="13"/>
                    <a:pt x="1084" y="15"/>
                    <a:pt x="1083" y="15"/>
                  </a:cubicBezTo>
                  <a:cubicBezTo>
                    <a:pt x="1082" y="15"/>
                    <a:pt x="1078" y="5"/>
                    <a:pt x="1076" y="5"/>
                  </a:cubicBezTo>
                  <a:cubicBezTo>
                    <a:pt x="1076" y="5"/>
                    <a:pt x="1076" y="6"/>
                    <a:pt x="1076" y="6"/>
                  </a:cubicBezTo>
                  <a:cubicBezTo>
                    <a:pt x="1076" y="6"/>
                    <a:pt x="1076" y="1"/>
                    <a:pt x="1071" y="1"/>
                  </a:cubicBezTo>
                  <a:lnTo>
                    <a:pt x="1071" y="1"/>
                  </a:lnTo>
                  <a:cubicBezTo>
                    <a:pt x="1071" y="1"/>
                    <a:pt x="1076" y="12"/>
                    <a:pt x="1076" y="17"/>
                  </a:cubicBezTo>
                  <a:cubicBezTo>
                    <a:pt x="1071" y="17"/>
                    <a:pt x="1065" y="17"/>
                    <a:pt x="1065" y="23"/>
                  </a:cubicBezTo>
                  <a:cubicBezTo>
                    <a:pt x="1065" y="17"/>
                    <a:pt x="1054" y="12"/>
                    <a:pt x="1048" y="6"/>
                  </a:cubicBezTo>
                  <a:cubicBezTo>
                    <a:pt x="1048" y="23"/>
                    <a:pt x="1043" y="17"/>
                    <a:pt x="1043" y="23"/>
                  </a:cubicBezTo>
                  <a:cubicBezTo>
                    <a:pt x="1043" y="12"/>
                    <a:pt x="1043" y="12"/>
                    <a:pt x="1043" y="6"/>
                  </a:cubicBezTo>
                  <a:lnTo>
                    <a:pt x="1037" y="6"/>
                  </a:lnTo>
                  <a:cubicBezTo>
                    <a:pt x="1033" y="6"/>
                    <a:pt x="1032" y="13"/>
                    <a:pt x="1026" y="13"/>
                  </a:cubicBezTo>
                  <a:cubicBezTo>
                    <a:pt x="1024" y="13"/>
                    <a:pt x="1022" y="13"/>
                    <a:pt x="1020" y="12"/>
                  </a:cubicBezTo>
                  <a:lnTo>
                    <a:pt x="1020" y="12"/>
                  </a:lnTo>
                  <a:cubicBezTo>
                    <a:pt x="1022" y="15"/>
                    <a:pt x="1023" y="19"/>
                    <a:pt x="1025" y="23"/>
                  </a:cubicBezTo>
                  <a:lnTo>
                    <a:pt x="1025" y="23"/>
                  </a:lnTo>
                  <a:cubicBezTo>
                    <a:pt x="1023" y="24"/>
                    <a:pt x="1023" y="26"/>
                    <a:pt x="1023" y="29"/>
                  </a:cubicBezTo>
                  <a:lnTo>
                    <a:pt x="1025" y="25"/>
                  </a:lnTo>
                  <a:lnTo>
                    <a:pt x="1025" y="25"/>
                  </a:lnTo>
                  <a:cubicBezTo>
                    <a:pt x="1028" y="35"/>
                    <a:pt x="1030" y="47"/>
                    <a:pt x="1026" y="51"/>
                  </a:cubicBezTo>
                  <a:cubicBezTo>
                    <a:pt x="1026" y="45"/>
                    <a:pt x="1026" y="34"/>
                    <a:pt x="1026" y="34"/>
                  </a:cubicBezTo>
                  <a:cubicBezTo>
                    <a:pt x="1026" y="34"/>
                    <a:pt x="1026" y="37"/>
                    <a:pt x="1024" y="37"/>
                  </a:cubicBezTo>
                  <a:cubicBezTo>
                    <a:pt x="1023" y="37"/>
                    <a:pt x="1022" y="36"/>
                    <a:pt x="1020" y="34"/>
                  </a:cubicBezTo>
                  <a:cubicBezTo>
                    <a:pt x="1020" y="23"/>
                    <a:pt x="1020" y="29"/>
                    <a:pt x="1020" y="17"/>
                  </a:cubicBezTo>
                  <a:cubicBezTo>
                    <a:pt x="1020" y="17"/>
                    <a:pt x="1015" y="12"/>
                    <a:pt x="1015" y="6"/>
                  </a:cubicBezTo>
                  <a:cubicBezTo>
                    <a:pt x="1015" y="12"/>
                    <a:pt x="1015" y="17"/>
                    <a:pt x="1015" y="17"/>
                  </a:cubicBezTo>
                  <a:cubicBezTo>
                    <a:pt x="1014" y="18"/>
                    <a:pt x="1013" y="19"/>
                    <a:pt x="1012" y="19"/>
                  </a:cubicBezTo>
                  <a:cubicBezTo>
                    <a:pt x="1009" y="19"/>
                    <a:pt x="1009" y="11"/>
                    <a:pt x="1009" y="6"/>
                  </a:cubicBezTo>
                  <a:cubicBezTo>
                    <a:pt x="1009" y="12"/>
                    <a:pt x="1003" y="6"/>
                    <a:pt x="1003" y="17"/>
                  </a:cubicBezTo>
                  <a:cubicBezTo>
                    <a:pt x="1003" y="17"/>
                    <a:pt x="1003" y="12"/>
                    <a:pt x="1003" y="12"/>
                  </a:cubicBezTo>
                  <a:cubicBezTo>
                    <a:pt x="998" y="17"/>
                    <a:pt x="992" y="12"/>
                    <a:pt x="998" y="29"/>
                  </a:cubicBezTo>
                  <a:cubicBezTo>
                    <a:pt x="996" y="32"/>
                    <a:pt x="994" y="33"/>
                    <a:pt x="992" y="33"/>
                  </a:cubicBezTo>
                  <a:cubicBezTo>
                    <a:pt x="988" y="33"/>
                    <a:pt x="982" y="27"/>
                    <a:pt x="978" y="27"/>
                  </a:cubicBezTo>
                  <a:cubicBezTo>
                    <a:pt x="977" y="27"/>
                    <a:pt x="976" y="28"/>
                    <a:pt x="975" y="29"/>
                  </a:cubicBezTo>
                  <a:lnTo>
                    <a:pt x="975" y="23"/>
                  </a:lnTo>
                  <a:cubicBezTo>
                    <a:pt x="970" y="29"/>
                    <a:pt x="964" y="29"/>
                    <a:pt x="964" y="40"/>
                  </a:cubicBezTo>
                  <a:cubicBezTo>
                    <a:pt x="964" y="40"/>
                    <a:pt x="959" y="34"/>
                    <a:pt x="959" y="29"/>
                  </a:cubicBezTo>
                  <a:cubicBezTo>
                    <a:pt x="955" y="29"/>
                    <a:pt x="956" y="31"/>
                    <a:pt x="954" y="31"/>
                  </a:cubicBezTo>
                  <a:cubicBezTo>
                    <a:pt x="953" y="31"/>
                    <a:pt x="951" y="30"/>
                    <a:pt x="947" y="29"/>
                  </a:cubicBezTo>
                  <a:cubicBezTo>
                    <a:pt x="950" y="23"/>
                    <a:pt x="950" y="22"/>
                    <a:pt x="950" y="22"/>
                  </a:cubicBezTo>
                  <a:cubicBezTo>
                    <a:pt x="950" y="22"/>
                    <a:pt x="950" y="23"/>
                    <a:pt x="953" y="23"/>
                  </a:cubicBezTo>
                  <a:cubicBezTo>
                    <a:pt x="950" y="20"/>
                    <a:pt x="948" y="17"/>
                    <a:pt x="947" y="17"/>
                  </a:cubicBezTo>
                  <a:cubicBezTo>
                    <a:pt x="946" y="17"/>
                    <a:pt x="944" y="18"/>
                    <a:pt x="942" y="23"/>
                  </a:cubicBezTo>
                  <a:cubicBezTo>
                    <a:pt x="942" y="12"/>
                    <a:pt x="936" y="12"/>
                    <a:pt x="936" y="12"/>
                  </a:cubicBezTo>
                  <a:lnTo>
                    <a:pt x="936" y="12"/>
                  </a:lnTo>
                  <a:lnTo>
                    <a:pt x="942" y="23"/>
                  </a:lnTo>
                  <a:lnTo>
                    <a:pt x="936" y="23"/>
                  </a:lnTo>
                  <a:lnTo>
                    <a:pt x="931" y="6"/>
                  </a:lnTo>
                  <a:cubicBezTo>
                    <a:pt x="929" y="4"/>
                    <a:pt x="928" y="3"/>
                    <a:pt x="926" y="3"/>
                  </a:cubicBezTo>
                  <a:cubicBezTo>
                    <a:pt x="921" y="3"/>
                    <a:pt x="919" y="20"/>
                    <a:pt x="914" y="20"/>
                  </a:cubicBezTo>
                  <a:cubicBezTo>
                    <a:pt x="913" y="20"/>
                    <a:pt x="911" y="18"/>
                    <a:pt x="908" y="12"/>
                  </a:cubicBezTo>
                  <a:lnTo>
                    <a:pt x="908" y="12"/>
                  </a:lnTo>
                  <a:cubicBezTo>
                    <a:pt x="908" y="23"/>
                    <a:pt x="914" y="17"/>
                    <a:pt x="914" y="29"/>
                  </a:cubicBezTo>
                  <a:cubicBezTo>
                    <a:pt x="914" y="29"/>
                    <a:pt x="903" y="6"/>
                    <a:pt x="903" y="6"/>
                  </a:cubicBezTo>
                  <a:cubicBezTo>
                    <a:pt x="902" y="6"/>
                    <a:pt x="902" y="5"/>
                    <a:pt x="901" y="5"/>
                  </a:cubicBezTo>
                  <a:lnTo>
                    <a:pt x="901" y="5"/>
                  </a:lnTo>
                  <a:cubicBezTo>
                    <a:pt x="898" y="5"/>
                    <a:pt x="902" y="29"/>
                    <a:pt x="897" y="29"/>
                  </a:cubicBezTo>
                  <a:cubicBezTo>
                    <a:pt x="897" y="29"/>
                    <a:pt x="897" y="45"/>
                    <a:pt x="897" y="51"/>
                  </a:cubicBezTo>
                  <a:cubicBezTo>
                    <a:pt x="891" y="51"/>
                    <a:pt x="886" y="29"/>
                    <a:pt x="891" y="23"/>
                  </a:cubicBezTo>
                  <a:cubicBezTo>
                    <a:pt x="886" y="17"/>
                    <a:pt x="886" y="17"/>
                    <a:pt x="886" y="12"/>
                  </a:cubicBezTo>
                  <a:cubicBezTo>
                    <a:pt x="880" y="17"/>
                    <a:pt x="886" y="17"/>
                    <a:pt x="886" y="23"/>
                  </a:cubicBezTo>
                  <a:cubicBezTo>
                    <a:pt x="884" y="19"/>
                    <a:pt x="882" y="18"/>
                    <a:pt x="881" y="18"/>
                  </a:cubicBezTo>
                  <a:cubicBezTo>
                    <a:pt x="880" y="18"/>
                    <a:pt x="878" y="19"/>
                    <a:pt x="875" y="19"/>
                  </a:cubicBezTo>
                  <a:cubicBezTo>
                    <a:pt x="873" y="19"/>
                    <a:pt x="872" y="19"/>
                    <a:pt x="869" y="17"/>
                  </a:cubicBezTo>
                  <a:lnTo>
                    <a:pt x="869" y="17"/>
                  </a:lnTo>
                  <a:cubicBezTo>
                    <a:pt x="875" y="23"/>
                    <a:pt x="875" y="29"/>
                    <a:pt x="875" y="29"/>
                  </a:cubicBezTo>
                  <a:lnTo>
                    <a:pt x="875" y="29"/>
                  </a:lnTo>
                  <a:cubicBezTo>
                    <a:pt x="873" y="28"/>
                    <a:pt x="872" y="27"/>
                    <a:pt x="871" y="27"/>
                  </a:cubicBezTo>
                  <a:cubicBezTo>
                    <a:pt x="865" y="27"/>
                    <a:pt x="869" y="40"/>
                    <a:pt x="869" y="40"/>
                  </a:cubicBezTo>
                  <a:cubicBezTo>
                    <a:pt x="864" y="35"/>
                    <a:pt x="864" y="27"/>
                    <a:pt x="863" y="27"/>
                  </a:cubicBezTo>
                  <a:cubicBezTo>
                    <a:pt x="863" y="27"/>
                    <a:pt x="863" y="28"/>
                    <a:pt x="863" y="29"/>
                  </a:cubicBezTo>
                  <a:cubicBezTo>
                    <a:pt x="858" y="23"/>
                    <a:pt x="858" y="12"/>
                    <a:pt x="858" y="12"/>
                  </a:cubicBezTo>
                  <a:cubicBezTo>
                    <a:pt x="858" y="15"/>
                    <a:pt x="857" y="16"/>
                    <a:pt x="856" y="16"/>
                  </a:cubicBezTo>
                  <a:cubicBezTo>
                    <a:pt x="853" y="16"/>
                    <a:pt x="847" y="5"/>
                    <a:pt x="84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377;p41">
              <a:extLst>
                <a:ext uri="{FF2B5EF4-FFF2-40B4-BE49-F238E27FC236}">
                  <a16:creationId xmlns:a16="http://schemas.microsoft.com/office/drawing/2014/main" id="{2E788024-51E8-BC36-33E2-FCF6530A0555}"/>
                </a:ext>
              </a:extLst>
            </p:cNvPr>
            <p:cNvSpPr/>
            <p:nvPr/>
          </p:nvSpPr>
          <p:spPr>
            <a:xfrm>
              <a:off x="8541475" y="1195738"/>
              <a:ext cx="25" cy="450"/>
            </a:xfrm>
            <a:custGeom>
              <a:avLst/>
              <a:gdLst/>
              <a:ahLst/>
              <a:cxnLst/>
              <a:rect l="l" t="t" r="r" b="b"/>
              <a:pathLst>
                <a:path w="1" h="18" extrusionOk="0">
                  <a:moveTo>
                    <a:pt x="0" y="6"/>
                  </a:moveTo>
                  <a:lnTo>
                    <a:pt x="0" y="17"/>
                  </a:lnTo>
                  <a:cubicBezTo>
                    <a:pt x="0" y="17"/>
                    <a:pt x="0" y="0"/>
                    <a:pt x="0" y="6"/>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 name="Google Shape;379;p41">
            <a:extLst>
              <a:ext uri="{FF2B5EF4-FFF2-40B4-BE49-F238E27FC236}">
                <a16:creationId xmlns:a16="http://schemas.microsoft.com/office/drawing/2014/main" id="{F421CB2F-F7DD-B4D9-0D7B-E7F52A8B6D30}"/>
              </a:ext>
            </a:extLst>
          </p:cNvPr>
          <p:cNvGrpSpPr/>
          <p:nvPr/>
        </p:nvGrpSpPr>
        <p:grpSpPr>
          <a:xfrm>
            <a:off x="11240933" y="5909051"/>
            <a:ext cx="382687" cy="382054"/>
            <a:chOff x="7961550" y="1420263"/>
            <a:chExt cx="96900" cy="96725"/>
          </a:xfrm>
          <a:solidFill>
            <a:schemeClr val="accent1"/>
          </a:solidFill>
        </p:grpSpPr>
        <p:sp>
          <p:nvSpPr>
            <p:cNvPr id="31" name="Google Shape;380;p41">
              <a:extLst>
                <a:ext uri="{FF2B5EF4-FFF2-40B4-BE49-F238E27FC236}">
                  <a16:creationId xmlns:a16="http://schemas.microsoft.com/office/drawing/2014/main" id="{D1338DD1-FC39-B77A-7DD2-C7B1D3C3A80B}"/>
                </a:ext>
              </a:extLst>
            </p:cNvPr>
            <p:cNvSpPr/>
            <p:nvPr/>
          </p:nvSpPr>
          <p:spPr>
            <a:xfrm>
              <a:off x="7999625" y="1462038"/>
              <a:ext cx="12050" cy="11775"/>
            </a:xfrm>
            <a:custGeom>
              <a:avLst/>
              <a:gdLst/>
              <a:ahLst/>
              <a:cxnLst/>
              <a:rect l="l" t="t" r="r" b="b"/>
              <a:pathLst>
                <a:path w="482" h="471" extrusionOk="0">
                  <a:moveTo>
                    <a:pt x="235" y="0"/>
                  </a:moveTo>
                  <a:cubicBezTo>
                    <a:pt x="202" y="0"/>
                    <a:pt x="174" y="6"/>
                    <a:pt x="146" y="23"/>
                  </a:cubicBezTo>
                  <a:cubicBezTo>
                    <a:pt x="112" y="34"/>
                    <a:pt x="90" y="45"/>
                    <a:pt x="67" y="73"/>
                  </a:cubicBezTo>
                  <a:cubicBezTo>
                    <a:pt x="45" y="90"/>
                    <a:pt x="28" y="118"/>
                    <a:pt x="22" y="146"/>
                  </a:cubicBezTo>
                  <a:cubicBezTo>
                    <a:pt x="6" y="174"/>
                    <a:pt x="0" y="202"/>
                    <a:pt x="0" y="236"/>
                  </a:cubicBezTo>
                  <a:cubicBezTo>
                    <a:pt x="0" y="258"/>
                    <a:pt x="6" y="275"/>
                    <a:pt x="6" y="297"/>
                  </a:cubicBezTo>
                  <a:cubicBezTo>
                    <a:pt x="17" y="336"/>
                    <a:pt x="39" y="370"/>
                    <a:pt x="67" y="398"/>
                  </a:cubicBezTo>
                  <a:cubicBezTo>
                    <a:pt x="84" y="415"/>
                    <a:pt x="101" y="426"/>
                    <a:pt x="118" y="437"/>
                  </a:cubicBezTo>
                  <a:cubicBezTo>
                    <a:pt x="151" y="460"/>
                    <a:pt x="190" y="471"/>
                    <a:pt x="235" y="471"/>
                  </a:cubicBezTo>
                  <a:lnTo>
                    <a:pt x="246" y="471"/>
                  </a:lnTo>
                  <a:cubicBezTo>
                    <a:pt x="280" y="471"/>
                    <a:pt x="308" y="465"/>
                    <a:pt x="336" y="448"/>
                  </a:cubicBezTo>
                  <a:cubicBezTo>
                    <a:pt x="364" y="443"/>
                    <a:pt x="392" y="426"/>
                    <a:pt x="415" y="404"/>
                  </a:cubicBezTo>
                  <a:cubicBezTo>
                    <a:pt x="437" y="381"/>
                    <a:pt x="454" y="353"/>
                    <a:pt x="459" y="325"/>
                  </a:cubicBezTo>
                  <a:cubicBezTo>
                    <a:pt x="476" y="297"/>
                    <a:pt x="482" y="269"/>
                    <a:pt x="482" y="236"/>
                  </a:cubicBezTo>
                  <a:cubicBezTo>
                    <a:pt x="476" y="213"/>
                    <a:pt x="476" y="196"/>
                    <a:pt x="471" y="174"/>
                  </a:cubicBezTo>
                  <a:cubicBezTo>
                    <a:pt x="459" y="135"/>
                    <a:pt x="443" y="101"/>
                    <a:pt x="415" y="73"/>
                  </a:cubicBezTo>
                  <a:cubicBezTo>
                    <a:pt x="398" y="56"/>
                    <a:pt x="381" y="45"/>
                    <a:pt x="364" y="34"/>
                  </a:cubicBezTo>
                  <a:cubicBezTo>
                    <a:pt x="331" y="12"/>
                    <a:pt x="291" y="0"/>
                    <a:pt x="24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81;p41">
              <a:extLst>
                <a:ext uri="{FF2B5EF4-FFF2-40B4-BE49-F238E27FC236}">
                  <a16:creationId xmlns:a16="http://schemas.microsoft.com/office/drawing/2014/main" id="{7F9C20FE-E74B-3B7D-09CE-DE8C959D4626}"/>
                </a:ext>
              </a:extLst>
            </p:cNvPr>
            <p:cNvSpPr/>
            <p:nvPr/>
          </p:nvSpPr>
          <p:spPr>
            <a:xfrm>
              <a:off x="7961550" y="1420263"/>
              <a:ext cx="96900" cy="96725"/>
            </a:xfrm>
            <a:custGeom>
              <a:avLst/>
              <a:gdLst/>
              <a:ahLst/>
              <a:cxnLst/>
              <a:rect l="l" t="t" r="r" b="b"/>
              <a:pathLst>
                <a:path w="3876" h="3869" extrusionOk="0">
                  <a:moveTo>
                    <a:pt x="1949" y="92"/>
                  </a:moveTo>
                  <a:cubicBezTo>
                    <a:pt x="1951" y="95"/>
                    <a:pt x="1954" y="96"/>
                    <a:pt x="1957" y="97"/>
                  </a:cubicBezTo>
                  <a:lnTo>
                    <a:pt x="1957" y="97"/>
                  </a:lnTo>
                  <a:cubicBezTo>
                    <a:pt x="1954" y="95"/>
                    <a:pt x="1951" y="93"/>
                    <a:pt x="1949" y="92"/>
                  </a:cubicBezTo>
                  <a:close/>
                  <a:moveTo>
                    <a:pt x="1806" y="156"/>
                  </a:moveTo>
                  <a:lnTo>
                    <a:pt x="1806" y="156"/>
                  </a:lnTo>
                  <a:cubicBezTo>
                    <a:pt x="1805" y="157"/>
                    <a:pt x="1804" y="158"/>
                    <a:pt x="1803" y="159"/>
                  </a:cubicBezTo>
                  <a:cubicBezTo>
                    <a:pt x="1805" y="158"/>
                    <a:pt x="1805" y="156"/>
                    <a:pt x="1806" y="156"/>
                  </a:cubicBezTo>
                  <a:close/>
                  <a:moveTo>
                    <a:pt x="1685" y="148"/>
                  </a:moveTo>
                  <a:lnTo>
                    <a:pt x="1685" y="148"/>
                  </a:lnTo>
                  <a:cubicBezTo>
                    <a:pt x="1683" y="155"/>
                    <a:pt x="1681" y="159"/>
                    <a:pt x="1681" y="162"/>
                  </a:cubicBezTo>
                  <a:lnTo>
                    <a:pt x="1681" y="162"/>
                  </a:lnTo>
                  <a:cubicBezTo>
                    <a:pt x="1684" y="158"/>
                    <a:pt x="1685" y="154"/>
                    <a:pt x="1685" y="148"/>
                  </a:cubicBezTo>
                  <a:close/>
                  <a:moveTo>
                    <a:pt x="2083" y="283"/>
                  </a:moveTo>
                  <a:cubicBezTo>
                    <a:pt x="2083" y="285"/>
                    <a:pt x="2083" y="285"/>
                    <a:pt x="2084" y="285"/>
                  </a:cubicBezTo>
                  <a:lnTo>
                    <a:pt x="2084" y="285"/>
                  </a:lnTo>
                  <a:cubicBezTo>
                    <a:pt x="2083" y="284"/>
                    <a:pt x="2083" y="283"/>
                    <a:pt x="2083" y="283"/>
                  </a:cubicBezTo>
                  <a:close/>
                  <a:moveTo>
                    <a:pt x="1637" y="315"/>
                  </a:moveTo>
                  <a:cubicBezTo>
                    <a:pt x="1636" y="315"/>
                    <a:pt x="1636" y="315"/>
                    <a:pt x="1635" y="316"/>
                  </a:cubicBezTo>
                  <a:cubicBezTo>
                    <a:pt x="1635" y="318"/>
                    <a:pt x="1635" y="319"/>
                    <a:pt x="1635" y="321"/>
                  </a:cubicBezTo>
                  <a:lnTo>
                    <a:pt x="1635" y="321"/>
                  </a:lnTo>
                  <a:cubicBezTo>
                    <a:pt x="1636" y="318"/>
                    <a:pt x="1637" y="315"/>
                    <a:pt x="1637" y="315"/>
                  </a:cubicBezTo>
                  <a:close/>
                  <a:moveTo>
                    <a:pt x="1635" y="321"/>
                  </a:moveTo>
                  <a:cubicBezTo>
                    <a:pt x="1634" y="322"/>
                    <a:pt x="1634" y="323"/>
                    <a:pt x="1634" y="325"/>
                  </a:cubicBezTo>
                  <a:lnTo>
                    <a:pt x="1634" y="325"/>
                  </a:lnTo>
                  <a:cubicBezTo>
                    <a:pt x="1634" y="323"/>
                    <a:pt x="1634" y="322"/>
                    <a:pt x="1635" y="321"/>
                  </a:cubicBezTo>
                  <a:close/>
                  <a:moveTo>
                    <a:pt x="3041" y="467"/>
                  </a:moveTo>
                  <a:lnTo>
                    <a:pt x="3028" y="472"/>
                  </a:lnTo>
                  <a:lnTo>
                    <a:pt x="3028" y="472"/>
                  </a:lnTo>
                  <a:cubicBezTo>
                    <a:pt x="3032" y="471"/>
                    <a:pt x="3036" y="470"/>
                    <a:pt x="3041" y="467"/>
                  </a:cubicBezTo>
                  <a:close/>
                  <a:moveTo>
                    <a:pt x="2974" y="490"/>
                  </a:moveTo>
                  <a:lnTo>
                    <a:pt x="2974" y="490"/>
                  </a:lnTo>
                  <a:cubicBezTo>
                    <a:pt x="2967" y="492"/>
                    <a:pt x="2964" y="493"/>
                    <a:pt x="2961" y="495"/>
                  </a:cubicBezTo>
                  <a:lnTo>
                    <a:pt x="2961" y="495"/>
                  </a:lnTo>
                  <a:cubicBezTo>
                    <a:pt x="2966" y="494"/>
                    <a:pt x="2971" y="493"/>
                    <a:pt x="2974" y="490"/>
                  </a:cubicBezTo>
                  <a:close/>
                  <a:moveTo>
                    <a:pt x="3054" y="579"/>
                  </a:moveTo>
                  <a:cubicBezTo>
                    <a:pt x="3053" y="579"/>
                    <a:pt x="3053" y="579"/>
                    <a:pt x="3052" y="579"/>
                  </a:cubicBezTo>
                  <a:cubicBezTo>
                    <a:pt x="3053" y="579"/>
                    <a:pt x="3054" y="579"/>
                    <a:pt x="3054" y="579"/>
                  </a:cubicBezTo>
                  <a:close/>
                  <a:moveTo>
                    <a:pt x="425" y="585"/>
                  </a:moveTo>
                  <a:cubicBezTo>
                    <a:pt x="425" y="587"/>
                    <a:pt x="426" y="588"/>
                    <a:pt x="426" y="590"/>
                  </a:cubicBezTo>
                  <a:lnTo>
                    <a:pt x="426" y="590"/>
                  </a:lnTo>
                  <a:cubicBezTo>
                    <a:pt x="426" y="588"/>
                    <a:pt x="426" y="587"/>
                    <a:pt x="425" y="585"/>
                  </a:cubicBezTo>
                  <a:close/>
                  <a:moveTo>
                    <a:pt x="2150" y="591"/>
                  </a:moveTo>
                  <a:cubicBezTo>
                    <a:pt x="2148" y="591"/>
                    <a:pt x="2149" y="591"/>
                    <a:pt x="2150" y="591"/>
                  </a:cubicBezTo>
                  <a:lnTo>
                    <a:pt x="2150" y="591"/>
                  </a:lnTo>
                  <a:cubicBezTo>
                    <a:pt x="2150" y="591"/>
                    <a:pt x="2150" y="591"/>
                    <a:pt x="2150" y="591"/>
                  </a:cubicBezTo>
                  <a:close/>
                  <a:moveTo>
                    <a:pt x="431" y="731"/>
                  </a:moveTo>
                  <a:lnTo>
                    <a:pt x="431" y="731"/>
                  </a:lnTo>
                  <a:cubicBezTo>
                    <a:pt x="433" y="737"/>
                    <a:pt x="435" y="740"/>
                    <a:pt x="437" y="742"/>
                  </a:cubicBezTo>
                  <a:lnTo>
                    <a:pt x="437" y="742"/>
                  </a:lnTo>
                  <a:cubicBezTo>
                    <a:pt x="436" y="737"/>
                    <a:pt x="434" y="734"/>
                    <a:pt x="431" y="731"/>
                  </a:cubicBezTo>
                  <a:close/>
                  <a:moveTo>
                    <a:pt x="460" y="822"/>
                  </a:moveTo>
                  <a:lnTo>
                    <a:pt x="460" y="822"/>
                  </a:lnTo>
                  <a:cubicBezTo>
                    <a:pt x="458" y="823"/>
                    <a:pt x="457" y="826"/>
                    <a:pt x="459" y="831"/>
                  </a:cubicBezTo>
                  <a:cubicBezTo>
                    <a:pt x="459" y="829"/>
                    <a:pt x="459" y="825"/>
                    <a:pt x="460" y="822"/>
                  </a:cubicBezTo>
                  <a:close/>
                  <a:moveTo>
                    <a:pt x="569" y="813"/>
                  </a:moveTo>
                  <a:cubicBezTo>
                    <a:pt x="568" y="813"/>
                    <a:pt x="567" y="814"/>
                    <a:pt x="565" y="815"/>
                  </a:cubicBezTo>
                  <a:lnTo>
                    <a:pt x="571" y="826"/>
                  </a:lnTo>
                  <a:cubicBezTo>
                    <a:pt x="571" y="826"/>
                    <a:pt x="571" y="826"/>
                    <a:pt x="571" y="826"/>
                  </a:cubicBezTo>
                  <a:lnTo>
                    <a:pt x="571" y="826"/>
                  </a:lnTo>
                  <a:cubicBezTo>
                    <a:pt x="577" y="826"/>
                    <a:pt x="577" y="831"/>
                    <a:pt x="582" y="831"/>
                  </a:cubicBezTo>
                  <a:cubicBezTo>
                    <a:pt x="577" y="827"/>
                    <a:pt x="577" y="813"/>
                    <a:pt x="569" y="813"/>
                  </a:cubicBezTo>
                  <a:close/>
                  <a:moveTo>
                    <a:pt x="510" y="881"/>
                  </a:moveTo>
                  <a:cubicBezTo>
                    <a:pt x="509" y="881"/>
                    <a:pt x="509" y="881"/>
                    <a:pt x="509" y="882"/>
                  </a:cubicBezTo>
                  <a:cubicBezTo>
                    <a:pt x="510" y="882"/>
                    <a:pt x="511" y="883"/>
                    <a:pt x="512" y="883"/>
                  </a:cubicBezTo>
                  <a:lnTo>
                    <a:pt x="512" y="883"/>
                  </a:lnTo>
                  <a:cubicBezTo>
                    <a:pt x="511" y="882"/>
                    <a:pt x="510" y="881"/>
                    <a:pt x="510" y="881"/>
                  </a:cubicBezTo>
                  <a:close/>
                  <a:moveTo>
                    <a:pt x="512" y="883"/>
                  </a:moveTo>
                  <a:cubicBezTo>
                    <a:pt x="513" y="885"/>
                    <a:pt x="515" y="888"/>
                    <a:pt x="517" y="888"/>
                  </a:cubicBezTo>
                  <a:lnTo>
                    <a:pt x="517" y="888"/>
                  </a:lnTo>
                  <a:cubicBezTo>
                    <a:pt x="516" y="886"/>
                    <a:pt x="514" y="885"/>
                    <a:pt x="512" y="883"/>
                  </a:cubicBezTo>
                  <a:close/>
                  <a:moveTo>
                    <a:pt x="1461" y="893"/>
                  </a:moveTo>
                  <a:cubicBezTo>
                    <a:pt x="1461" y="893"/>
                    <a:pt x="1463" y="894"/>
                    <a:pt x="1464" y="895"/>
                  </a:cubicBezTo>
                  <a:lnTo>
                    <a:pt x="1464" y="895"/>
                  </a:lnTo>
                  <a:cubicBezTo>
                    <a:pt x="1463" y="894"/>
                    <a:pt x="1462" y="893"/>
                    <a:pt x="1461" y="893"/>
                  </a:cubicBezTo>
                  <a:close/>
                  <a:moveTo>
                    <a:pt x="2138" y="1072"/>
                  </a:moveTo>
                  <a:cubicBezTo>
                    <a:pt x="2136" y="1074"/>
                    <a:pt x="2134" y="1076"/>
                    <a:pt x="2134" y="1078"/>
                  </a:cubicBezTo>
                  <a:cubicBezTo>
                    <a:pt x="2139" y="1078"/>
                    <a:pt x="2139" y="1072"/>
                    <a:pt x="2139" y="1072"/>
                  </a:cubicBezTo>
                  <a:cubicBezTo>
                    <a:pt x="2139" y="1072"/>
                    <a:pt x="2139" y="1072"/>
                    <a:pt x="2138" y="1072"/>
                  </a:cubicBezTo>
                  <a:close/>
                  <a:moveTo>
                    <a:pt x="1656" y="1110"/>
                  </a:moveTo>
                  <a:cubicBezTo>
                    <a:pt x="1653" y="1110"/>
                    <a:pt x="1645" y="1117"/>
                    <a:pt x="1641" y="1117"/>
                  </a:cubicBezTo>
                  <a:lnTo>
                    <a:pt x="1657" y="1117"/>
                  </a:lnTo>
                  <a:cubicBezTo>
                    <a:pt x="1657" y="1117"/>
                    <a:pt x="1657" y="1117"/>
                    <a:pt x="1657" y="1111"/>
                  </a:cubicBezTo>
                  <a:cubicBezTo>
                    <a:pt x="1657" y="1110"/>
                    <a:pt x="1657" y="1110"/>
                    <a:pt x="1656" y="1110"/>
                  </a:cubicBezTo>
                  <a:close/>
                  <a:moveTo>
                    <a:pt x="1417" y="1145"/>
                  </a:moveTo>
                  <a:cubicBezTo>
                    <a:pt x="1414" y="1148"/>
                    <a:pt x="1414" y="1149"/>
                    <a:pt x="1415" y="1150"/>
                  </a:cubicBezTo>
                  <a:lnTo>
                    <a:pt x="1415" y="1150"/>
                  </a:lnTo>
                  <a:cubicBezTo>
                    <a:pt x="1415" y="1148"/>
                    <a:pt x="1416" y="1147"/>
                    <a:pt x="1417" y="1145"/>
                  </a:cubicBezTo>
                  <a:close/>
                  <a:moveTo>
                    <a:pt x="1511" y="1153"/>
                  </a:moveTo>
                  <a:cubicBezTo>
                    <a:pt x="1511" y="1157"/>
                    <a:pt x="1511" y="1160"/>
                    <a:pt x="1512" y="1162"/>
                  </a:cubicBezTo>
                  <a:cubicBezTo>
                    <a:pt x="1512" y="1158"/>
                    <a:pt x="1512" y="1155"/>
                    <a:pt x="1511" y="1153"/>
                  </a:cubicBezTo>
                  <a:close/>
                  <a:moveTo>
                    <a:pt x="1887" y="75"/>
                  </a:moveTo>
                  <a:cubicBezTo>
                    <a:pt x="1884" y="86"/>
                    <a:pt x="1889" y="86"/>
                    <a:pt x="1893" y="86"/>
                  </a:cubicBezTo>
                  <a:cubicBezTo>
                    <a:pt x="1898" y="86"/>
                    <a:pt x="1904" y="86"/>
                    <a:pt x="1904" y="98"/>
                  </a:cubicBezTo>
                  <a:cubicBezTo>
                    <a:pt x="1910" y="92"/>
                    <a:pt x="1915" y="92"/>
                    <a:pt x="1921" y="92"/>
                  </a:cubicBezTo>
                  <a:lnTo>
                    <a:pt x="1915" y="81"/>
                  </a:lnTo>
                  <a:cubicBezTo>
                    <a:pt x="1932" y="81"/>
                    <a:pt x="1954" y="81"/>
                    <a:pt x="1966" y="98"/>
                  </a:cubicBezTo>
                  <a:cubicBezTo>
                    <a:pt x="1963" y="98"/>
                    <a:pt x="1960" y="98"/>
                    <a:pt x="1957" y="97"/>
                  </a:cubicBezTo>
                  <a:lnTo>
                    <a:pt x="1957" y="97"/>
                  </a:lnTo>
                  <a:cubicBezTo>
                    <a:pt x="1965" y="103"/>
                    <a:pt x="1974" y="110"/>
                    <a:pt x="1982" y="114"/>
                  </a:cubicBezTo>
                  <a:cubicBezTo>
                    <a:pt x="1977" y="109"/>
                    <a:pt x="1971" y="103"/>
                    <a:pt x="1966" y="98"/>
                  </a:cubicBezTo>
                  <a:lnTo>
                    <a:pt x="1966" y="98"/>
                  </a:lnTo>
                  <a:cubicBezTo>
                    <a:pt x="1968" y="98"/>
                    <a:pt x="1970" y="98"/>
                    <a:pt x="1971" y="98"/>
                  </a:cubicBezTo>
                  <a:cubicBezTo>
                    <a:pt x="1981" y="98"/>
                    <a:pt x="1984" y="91"/>
                    <a:pt x="1988" y="91"/>
                  </a:cubicBezTo>
                  <a:cubicBezTo>
                    <a:pt x="1990" y="91"/>
                    <a:pt x="1993" y="94"/>
                    <a:pt x="1999" y="103"/>
                  </a:cubicBezTo>
                  <a:cubicBezTo>
                    <a:pt x="1999" y="103"/>
                    <a:pt x="1998" y="102"/>
                    <a:pt x="1998" y="102"/>
                  </a:cubicBezTo>
                  <a:lnTo>
                    <a:pt x="1998" y="102"/>
                  </a:lnTo>
                  <a:cubicBezTo>
                    <a:pt x="1998" y="102"/>
                    <a:pt x="2016" y="122"/>
                    <a:pt x="2016" y="137"/>
                  </a:cubicBezTo>
                  <a:cubicBezTo>
                    <a:pt x="2027" y="148"/>
                    <a:pt x="2038" y="154"/>
                    <a:pt x="2044" y="171"/>
                  </a:cubicBezTo>
                  <a:cubicBezTo>
                    <a:pt x="2044" y="182"/>
                    <a:pt x="2027" y="176"/>
                    <a:pt x="2022" y="182"/>
                  </a:cubicBezTo>
                  <a:cubicBezTo>
                    <a:pt x="2043" y="187"/>
                    <a:pt x="2054" y="228"/>
                    <a:pt x="2070" y="242"/>
                  </a:cubicBezTo>
                  <a:lnTo>
                    <a:pt x="2070" y="242"/>
                  </a:lnTo>
                  <a:cubicBezTo>
                    <a:pt x="2069" y="241"/>
                    <a:pt x="2067" y="241"/>
                    <a:pt x="2066" y="241"/>
                  </a:cubicBezTo>
                  <a:cubicBezTo>
                    <a:pt x="2063" y="241"/>
                    <a:pt x="2059" y="243"/>
                    <a:pt x="2055" y="243"/>
                  </a:cubicBezTo>
                  <a:lnTo>
                    <a:pt x="2072" y="249"/>
                  </a:lnTo>
                  <a:cubicBezTo>
                    <a:pt x="2072" y="260"/>
                    <a:pt x="2072" y="260"/>
                    <a:pt x="2066" y="266"/>
                  </a:cubicBezTo>
                  <a:cubicBezTo>
                    <a:pt x="2069" y="274"/>
                    <a:pt x="2072" y="277"/>
                    <a:pt x="2074" y="277"/>
                  </a:cubicBezTo>
                  <a:cubicBezTo>
                    <a:pt x="2078" y="277"/>
                    <a:pt x="2081" y="270"/>
                    <a:pt x="2083" y="270"/>
                  </a:cubicBezTo>
                  <a:cubicBezTo>
                    <a:pt x="2085" y="270"/>
                    <a:pt x="2087" y="274"/>
                    <a:pt x="2089" y="288"/>
                  </a:cubicBezTo>
                  <a:cubicBezTo>
                    <a:pt x="2086" y="285"/>
                    <a:pt x="2085" y="285"/>
                    <a:pt x="2084" y="285"/>
                  </a:cubicBezTo>
                  <a:cubicBezTo>
                    <a:pt x="2084" y="285"/>
                    <a:pt x="2084" y="285"/>
                    <a:pt x="2084" y="285"/>
                  </a:cubicBezTo>
                  <a:lnTo>
                    <a:pt x="2084" y="285"/>
                  </a:lnTo>
                  <a:cubicBezTo>
                    <a:pt x="2090" y="323"/>
                    <a:pt x="2111" y="356"/>
                    <a:pt x="2117" y="395"/>
                  </a:cubicBezTo>
                  <a:cubicBezTo>
                    <a:pt x="2115" y="397"/>
                    <a:pt x="2114" y="398"/>
                    <a:pt x="2112" y="398"/>
                  </a:cubicBezTo>
                  <a:cubicBezTo>
                    <a:pt x="2107" y="398"/>
                    <a:pt x="2105" y="374"/>
                    <a:pt x="2099" y="374"/>
                  </a:cubicBezTo>
                  <a:cubicBezTo>
                    <a:pt x="2097" y="374"/>
                    <a:pt x="2096" y="375"/>
                    <a:pt x="2094" y="378"/>
                  </a:cubicBezTo>
                  <a:cubicBezTo>
                    <a:pt x="2111" y="434"/>
                    <a:pt x="2145" y="484"/>
                    <a:pt x="2150" y="540"/>
                  </a:cubicBezTo>
                  <a:lnTo>
                    <a:pt x="2150" y="529"/>
                  </a:lnTo>
                  <a:lnTo>
                    <a:pt x="2150" y="529"/>
                  </a:lnTo>
                  <a:cubicBezTo>
                    <a:pt x="2173" y="535"/>
                    <a:pt x="2145" y="574"/>
                    <a:pt x="2162" y="596"/>
                  </a:cubicBezTo>
                  <a:cubicBezTo>
                    <a:pt x="2158" y="593"/>
                    <a:pt x="2153" y="591"/>
                    <a:pt x="2150" y="591"/>
                  </a:cubicBezTo>
                  <a:lnTo>
                    <a:pt x="2150" y="591"/>
                  </a:lnTo>
                  <a:cubicBezTo>
                    <a:pt x="2150" y="630"/>
                    <a:pt x="2167" y="669"/>
                    <a:pt x="2184" y="719"/>
                  </a:cubicBezTo>
                  <a:lnTo>
                    <a:pt x="2178" y="714"/>
                  </a:lnTo>
                  <a:cubicBezTo>
                    <a:pt x="2173" y="736"/>
                    <a:pt x="2178" y="775"/>
                    <a:pt x="2178" y="798"/>
                  </a:cubicBezTo>
                  <a:cubicBezTo>
                    <a:pt x="2187" y="802"/>
                    <a:pt x="2189" y="813"/>
                    <a:pt x="2192" y="813"/>
                  </a:cubicBezTo>
                  <a:cubicBezTo>
                    <a:pt x="2193" y="813"/>
                    <a:pt x="2194" y="812"/>
                    <a:pt x="2195" y="809"/>
                  </a:cubicBezTo>
                  <a:lnTo>
                    <a:pt x="2195" y="809"/>
                  </a:lnTo>
                  <a:cubicBezTo>
                    <a:pt x="2178" y="848"/>
                    <a:pt x="2190" y="887"/>
                    <a:pt x="2201" y="921"/>
                  </a:cubicBezTo>
                  <a:cubicBezTo>
                    <a:pt x="2184" y="938"/>
                    <a:pt x="2167" y="943"/>
                    <a:pt x="2150" y="949"/>
                  </a:cubicBezTo>
                  <a:cubicBezTo>
                    <a:pt x="2128" y="966"/>
                    <a:pt x="2100" y="988"/>
                    <a:pt x="2078" y="1005"/>
                  </a:cubicBezTo>
                  <a:cubicBezTo>
                    <a:pt x="2078" y="1005"/>
                    <a:pt x="2072" y="1005"/>
                    <a:pt x="2078" y="999"/>
                  </a:cubicBezTo>
                  <a:lnTo>
                    <a:pt x="2078" y="999"/>
                  </a:lnTo>
                  <a:cubicBezTo>
                    <a:pt x="2044" y="1016"/>
                    <a:pt x="2072" y="1033"/>
                    <a:pt x="2033" y="1050"/>
                  </a:cubicBezTo>
                  <a:cubicBezTo>
                    <a:pt x="2030" y="1050"/>
                    <a:pt x="2028" y="1051"/>
                    <a:pt x="2027" y="1051"/>
                  </a:cubicBezTo>
                  <a:cubicBezTo>
                    <a:pt x="2020" y="1051"/>
                    <a:pt x="2041" y="1038"/>
                    <a:pt x="2036" y="1038"/>
                  </a:cubicBezTo>
                  <a:lnTo>
                    <a:pt x="2036" y="1038"/>
                  </a:lnTo>
                  <a:cubicBezTo>
                    <a:pt x="2036" y="1038"/>
                    <a:pt x="2035" y="1038"/>
                    <a:pt x="2033" y="1039"/>
                  </a:cubicBezTo>
                  <a:cubicBezTo>
                    <a:pt x="2029" y="1035"/>
                    <a:pt x="2025" y="1033"/>
                    <a:pt x="2022" y="1033"/>
                  </a:cubicBezTo>
                  <a:cubicBezTo>
                    <a:pt x="2004" y="1033"/>
                    <a:pt x="1988" y="1072"/>
                    <a:pt x="1960" y="1072"/>
                  </a:cubicBezTo>
                  <a:lnTo>
                    <a:pt x="1966" y="1067"/>
                  </a:lnTo>
                  <a:lnTo>
                    <a:pt x="1966" y="1067"/>
                  </a:lnTo>
                  <a:cubicBezTo>
                    <a:pt x="1943" y="1072"/>
                    <a:pt x="1926" y="1111"/>
                    <a:pt x="1898" y="1128"/>
                  </a:cubicBezTo>
                  <a:cubicBezTo>
                    <a:pt x="1887" y="1151"/>
                    <a:pt x="1854" y="1184"/>
                    <a:pt x="1825" y="1212"/>
                  </a:cubicBezTo>
                  <a:cubicBezTo>
                    <a:pt x="1831" y="1195"/>
                    <a:pt x="1837" y="1195"/>
                    <a:pt x="1825" y="1190"/>
                  </a:cubicBezTo>
                  <a:lnTo>
                    <a:pt x="1825" y="1190"/>
                  </a:lnTo>
                  <a:cubicBezTo>
                    <a:pt x="1814" y="1201"/>
                    <a:pt x="1837" y="1201"/>
                    <a:pt x="1814" y="1223"/>
                  </a:cubicBezTo>
                  <a:cubicBezTo>
                    <a:pt x="1805" y="1223"/>
                    <a:pt x="1793" y="1231"/>
                    <a:pt x="1782" y="1231"/>
                  </a:cubicBezTo>
                  <a:cubicBezTo>
                    <a:pt x="1780" y="1231"/>
                    <a:pt x="1777" y="1230"/>
                    <a:pt x="1775" y="1229"/>
                  </a:cubicBezTo>
                  <a:lnTo>
                    <a:pt x="1797" y="1207"/>
                  </a:lnTo>
                  <a:cubicBezTo>
                    <a:pt x="1781" y="1207"/>
                    <a:pt x="1769" y="1218"/>
                    <a:pt x="1764" y="1229"/>
                  </a:cubicBezTo>
                  <a:cubicBezTo>
                    <a:pt x="1758" y="1235"/>
                    <a:pt x="1758" y="1240"/>
                    <a:pt x="1753" y="1240"/>
                  </a:cubicBezTo>
                  <a:lnTo>
                    <a:pt x="1747" y="1235"/>
                  </a:lnTo>
                  <a:cubicBezTo>
                    <a:pt x="1736" y="1229"/>
                    <a:pt x="1730" y="1218"/>
                    <a:pt x="1736" y="1207"/>
                  </a:cubicBezTo>
                  <a:lnTo>
                    <a:pt x="1736" y="1207"/>
                  </a:lnTo>
                  <a:cubicBezTo>
                    <a:pt x="1723" y="1211"/>
                    <a:pt x="1736" y="1222"/>
                    <a:pt x="1731" y="1222"/>
                  </a:cubicBezTo>
                  <a:cubicBezTo>
                    <a:pt x="1729" y="1222"/>
                    <a:pt x="1726" y="1220"/>
                    <a:pt x="1719" y="1218"/>
                  </a:cubicBezTo>
                  <a:cubicBezTo>
                    <a:pt x="1730" y="1195"/>
                    <a:pt x="1697" y="1201"/>
                    <a:pt x="1685" y="1173"/>
                  </a:cubicBezTo>
                  <a:cubicBezTo>
                    <a:pt x="1687" y="1172"/>
                    <a:pt x="1689" y="1172"/>
                    <a:pt x="1691" y="1172"/>
                  </a:cubicBezTo>
                  <a:cubicBezTo>
                    <a:pt x="1699" y="1172"/>
                    <a:pt x="1705" y="1178"/>
                    <a:pt x="1707" y="1178"/>
                  </a:cubicBezTo>
                  <a:cubicBezTo>
                    <a:pt x="1707" y="1178"/>
                    <a:pt x="1706" y="1175"/>
                    <a:pt x="1702" y="1167"/>
                  </a:cubicBezTo>
                  <a:cubicBezTo>
                    <a:pt x="1701" y="1168"/>
                    <a:pt x="1700" y="1168"/>
                    <a:pt x="1699" y="1168"/>
                  </a:cubicBezTo>
                  <a:cubicBezTo>
                    <a:pt x="1679" y="1168"/>
                    <a:pt x="1673" y="1128"/>
                    <a:pt x="1657" y="1117"/>
                  </a:cubicBezTo>
                  <a:cubicBezTo>
                    <a:pt x="1655" y="1120"/>
                    <a:pt x="1652" y="1121"/>
                    <a:pt x="1649" y="1121"/>
                  </a:cubicBezTo>
                  <a:cubicBezTo>
                    <a:pt x="1646" y="1121"/>
                    <a:pt x="1643" y="1120"/>
                    <a:pt x="1641" y="1117"/>
                  </a:cubicBezTo>
                  <a:cubicBezTo>
                    <a:pt x="1629" y="1111"/>
                    <a:pt x="1613" y="1089"/>
                    <a:pt x="1590" y="1078"/>
                  </a:cubicBezTo>
                  <a:cubicBezTo>
                    <a:pt x="1596" y="1072"/>
                    <a:pt x="1551" y="1027"/>
                    <a:pt x="1529" y="999"/>
                  </a:cubicBezTo>
                  <a:lnTo>
                    <a:pt x="1523" y="999"/>
                  </a:lnTo>
                  <a:cubicBezTo>
                    <a:pt x="1529" y="983"/>
                    <a:pt x="1534" y="971"/>
                    <a:pt x="1523" y="966"/>
                  </a:cubicBezTo>
                  <a:lnTo>
                    <a:pt x="1523" y="966"/>
                  </a:lnTo>
                  <a:cubicBezTo>
                    <a:pt x="1524" y="966"/>
                    <a:pt x="1525" y="966"/>
                    <a:pt x="1526" y="966"/>
                  </a:cubicBezTo>
                  <a:cubicBezTo>
                    <a:pt x="1546" y="966"/>
                    <a:pt x="1551" y="914"/>
                    <a:pt x="1545" y="893"/>
                  </a:cubicBezTo>
                  <a:lnTo>
                    <a:pt x="1545" y="893"/>
                  </a:lnTo>
                  <a:cubicBezTo>
                    <a:pt x="1546" y="894"/>
                    <a:pt x="1547" y="894"/>
                    <a:pt x="1547" y="894"/>
                  </a:cubicBezTo>
                  <a:cubicBezTo>
                    <a:pt x="1552" y="894"/>
                    <a:pt x="1556" y="881"/>
                    <a:pt x="1560" y="881"/>
                  </a:cubicBezTo>
                  <a:cubicBezTo>
                    <a:pt x="1561" y="881"/>
                    <a:pt x="1562" y="881"/>
                    <a:pt x="1562" y="882"/>
                  </a:cubicBezTo>
                  <a:cubicBezTo>
                    <a:pt x="1567" y="862"/>
                    <a:pt x="1568" y="842"/>
                    <a:pt x="1560" y="842"/>
                  </a:cubicBezTo>
                  <a:cubicBezTo>
                    <a:pt x="1559" y="842"/>
                    <a:pt x="1558" y="842"/>
                    <a:pt x="1557" y="843"/>
                  </a:cubicBezTo>
                  <a:cubicBezTo>
                    <a:pt x="1590" y="803"/>
                    <a:pt x="1557" y="753"/>
                    <a:pt x="1596" y="736"/>
                  </a:cubicBezTo>
                  <a:cubicBezTo>
                    <a:pt x="1601" y="663"/>
                    <a:pt x="1613" y="602"/>
                    <a:pt x="1624" y="540"/>
                  </a:cubicBezTo>
                  <a:lnTo>
                    <a:pt x="1624" y="540"/>
                  </a:lnTo>
                  <a:cubicBezTo>
                    <a:pt x="1646" y="546"/>
                    <a:pt x="1607" y="607"/>
                    <a:pt x="1629" y="607"/>
                  </a:cubicBezTo>
                  <a:cubicBezTo>
                    <a:pt x="1635" y="551"/>
                    <a:pt x="1629" y="512"/>
                    <a:pt x="1657" y="456"/>
                  </a:cubicBezTo>
                  <a:cubicBezTo>
                    <a:pt x="1659" y="454"/>
                    <a:pt x="1659" y="453"/>
                    <a:pt x="1660" y="453"/>
                  </a:cubicBezTo>
                  <a:cubicBezTo>
                    <a:pt x="1663" y="453"/>
                    <a:pt x="1663" y="468"/>
                    <a:pt x="1663" y="473"/>
                  </a:cubicBezTo>
                  <a:cubicBezTo>
                    <a:pt x="1674" y="417"/>
                    <a:pt x="1702" y="373"/>
                    <a:pt x="1713" y="317"/>
                  </a:cubicBezTo>
                  <a:lnTo>
                    <a:pt x="1713" y="317"/>
                  </a:lnTo>
                  <a:cubicBezTo>
                    <a:pt x="1714" y="317"/>
                    <a:pt x="1714" y="317"/>
                    <a:pt x="1714" y="317"/>
                  </a:cubicBezTo>
                  <a:cubicBezTo>
                    <a:pt x="1715" y="317"/>
                    <a:pt x="1715" y="317"/>
                    <a:pt x="1716" y="317"/>
                  </a:cubicBezTo>
                  <a:lnTo>
                    <a:pt x="1716" y="317"/>
                  </a:lnTo>
                  <a:cubicBezTo>
                    <a:pt x="1716" y="319"/>
                    <a:pt x="1713" y="323"/>
                    <a:pt x="1713" y="327"/>
                  </a:cubicBezTo>
                  <a:cubicBezTo>
                    <a:pt x="1719" y="322"/>
                    <a:pt x="1730" y="311"/>
                    <a:pt x="1719" y="305"/>
                  </a:cubicBezTo>
                  <a:lnTo>
                    <a:pt x="1719" y="305"/>
                  </a:lnTo>
                  <a:lnTo>
                    <a:pt x="1719" y="316"/>
                  </a:lnTo>
                  <a:cubicBezTo>
                    <a:pt x="1718" y="317"/>
                    <a:pt x="1717" y="317"/>
                    <a:pt x="1716" y="317"/>
                  </a:cubicBezTo>
                  <a:lnTo>
                    <a:pt x="1716" y="317"/>
                  </a:lnTo>
                  <a:cubicBezTo>
                    <a:pt x="1716" y="317"/>
                    <a:pt x="1715" y="316"/>
                    <a:pt x="1713" y="316"/>
                  </a:cubicBezTo>
                  <a:cubicBezTo>
                    <a:pt x="1713" y="317"/>
                    <a:pt x="1713" y="317"/>
                    <a:pt x="1713" y="317"/>
                  </a:cubicBezTo>
                  <a:lnTo>
                    <a:pt x="1713" y="317"/>
                  </a:lnTo>
                  <a:cubicBezTo>
                    <a:pt x="1699" y="315"/>
                    <a:pt x="1707" y="270"/>
                    <a:pt x="1703" y="261"/>
                  </a:cubicBezTo>
                  <a:lnTo>
                    <a:pt x="1703" y="261"/>
                  </a:lnTo>
                  <a:cubicBezTo>
                    <a:pt x="1706" y="265"/>
                    <a:pt x="1709" y="267"/>
                    <a:pt x="1711" y="267"/>
                  </a:cubicBezTo>
                  <a:cubicBezTo>
                    <a:pt x="1721" y="267"/>
                    <a:pt x="1731" y="247"/>
                    <a:pt x="1741" y="247"/>
                  </a:cubicBezTo>
                  <a:cubicBezTo>
                    <a:pt x="1745" y="247"/>
                    <a:pt x="1749" y="251"/>
                    <a:pt x="1753" y="260"/>
                  </a:cubicBezTo>
                  <a:cubicBezTo>
                    <a:pt x="1753" y="255"/>
                    <a:pt x="1753" y="243"/>
                    <a:pt x="1747" y="243"/>
                  </a:cubicBezTo>
                  <a:cubicBezTo>
                    <a:pt x="1750" y="238"/>
                    <a:pt x="1753" y="235"/>
                    <a:pt x="1755" y="235"/>
                  </a:cubicBezTo>
                  <a:cubicBezTo>
                    <a:pt x="1757" y="235"/>
                    <a:pt x="1758" y="238"/>
                    <a:pt x="1758" y="243"/>
                  </a:cubicBezTo>
                  <a:cubicBezTo>
                    <a:pt x="1775" y="215"/>
                    <a:pt x="1758" y="215"/>
                    <a:pt x="1775" y="193"/>
                  </a:cubicBezTo>
                  <a:cubicBezTo>
                    <a:pt x="1781" y="193"/>
                    <a:pt x="1775" y="199"/>
                    <a:pt x="1781" y="204"/>
                  </a:cubicBezTo>
                  <a:cubicBezTo>
                    <a:pt x="1781" y="187"/>
                    <a:pt x="1781" y="171"/>
                    <a:pt x="1803" y="148"/>
                  </a:cubicBezTo>
                  <a:cubicBezTo>
                    <a:pt x="1803" y="152"/>
                    <a:pt x="1806" y="153"/>
                    <a:pt x="1806" y="156"/>
                  </a:cubicBezTo>
                  <a:lnTo>
                    <a:pt x="1806" y="156"/>
                  </a:lnTo>
                  <a:cubicBezTo>
                    <a:pt x="1816" y="139"/>
                    <a:pt x="1826" y="119"/>
                    <a:pt x="1837" y="109"/>
                  </a:cubicBezTo>
                  <a:cubicBezTo>
                    <a:pt x="1848" y="92"/>
                    <a:pt x="1865" y="75"/>
                    <a:pt x="1887" y="75"/>
                  </a:cubicBezTo>
                  <a:close/>
                  <a:moveTo>
                    <a:pt x="2212" y="1257"/>
                  </a:moveTo>
                  <a:lnTo>
                    <a:pt x="2212" y="1257"/>
                  </a:lnTo>
                  <a:cubicBezTo>
                    <a:pt x="2212" y="1257"/>
                    <a:pt x="2212" y="1257"/>
                    <a:pt x="2212" y="1257"/>
                  </a:cubicBezTo>
                  <a:close/>
                  <a:moveTo>
                    <a:pt x="1484" y="1285"/>
                  </a:moveTo>
                  <a:lnTo>
                    <a:pt x="1484" y="1285"/>
                  </a:lnTo>
                  <a:cubicBezTo>
                    <a:pt x="1484" y="1285"/>
                    <a:pt x="1484" y="1285"/>
                    <a:pt x="1484" y="1285"/>
                  </a:cubicBezTo>
                  <a:cubicBezTo>
                    <a:pt x="1484" y="1285"/>
                    <a:pt x="1484" y="1285"/>
                    <a:pt x="1484" y="1285"/>
                  </a:cubicBezTo>
                  <a:close/>
                  <a:moveTo>
                    <a:pt x="2265" y="1408"/>
                  </a:moveTo>
                  <a:cubicBezTo>
                    <a:pt x="2262" y="1408"/>
                    <a:pt x="2260" y="1412"/>
                    <a:pt x="2258" y="1415"/>
                  </a:cubicBezTo>
                  <a:lnTo>
                    <a:pt x="2258" y="1415"/>
                  </a:lnTo>
                  <a:cubicBezTo>
                    <a:pt x="2260" y="1412"/>
                    <a:pt x="2263" y="1409"/>
                    <a:pt x="2268" y="1408"/>
                  </a:cubicBezTo>
                  <a:cubicBezTo>
                    <a:pt x="2267" y="1408"/>
                    <a:pt x="2266" y="1408"/>
                    <a:pt x="2265" y="1408"/>
                  </a:cubicBezTo>
                  <a:close/>
                  <a:moveTo>
                    <a:pt x="2258" y="1415"/>
                  </a:moveTo>
                  <a:cubicBezTo>
                    <a:pt x="2257" y="1416"/>
                    <a:pt x="2257" y="1417"/>
                    <a:pt x="2257" y="1418"/>
                  </a:cubicBezTo>
                  <a:lnTo>
                    <a:pt x="2257" y="1418"/>
                  </a:lnTo>
                  <a:cubicBezTo>
                    <a:pt x="2257" y="1418"/>
                    <a:pt x="2258" y="1417"/>
                    <a:pt x="2258" y="1415"/>
                  </a:cubicBezTo>
                  <a:close/>
                  <a:moveTo>
                    <a:pt x="2807" y="1430"/>
                  </a:moveTo>
                  <a:lnTo>
                    <a:pt x="2807" y="1430"/>
                  </a:lnTo>
                  <a:cubicBezTo>
                    <a:pt x="2806" y="1432"/>
                    <a:pt x="2806" y="1434"/>
                    <a:pt x="2806" y="1436"/>
                  </a:cubicBezTo>
                  <a:cubicBezTo>
                    <a:pt x="2807" y="1434"/>
                    <a:pt x="2807" y="1432"/>
                    <a:pt x="2807" y="1430"/>
                  </a:cubicBezTo>
                  <a:close/>
                  <a:moveTo>
                    <a:pt x="608" y="471"/>
                  </a:moveTo>
                  <a:cubicBezTo>
                    <a:pt x="611" y="471"/>
                    <a:pt x="615" y="472"/>
                    <a:pt x="621" y="473"/>
                  </a:cubicBezTo>
                  <a:cubicBezTo>
                    <a:pt x="616" y="473"/>
                    <a:pt x="649" y="473"/>
                    <a:pt x="661" y="490"/>
                  </a:cubicBezTo>
                  <a:cubicBezTo>
                    <a:pt x="666" y="487"/>
                    <a:pt x="672" y="486"/>
                    <a:pt x="678" y="486"/>
                  </a:cubicBezTo>
                  <a:cubicBezTo>
                    <a:pt x="684" y="486"/>
                    <a:pt x="691" y="487"/>
                    <a:pt x="700" y="490"/>
                  </a:cubicBezTo>
                  <a:cubicBezTo>
                    <a:pt x="705" y="495"/>
                    <a:pt x="694" y="507"/>
                    <a:pt x="694" y="512"/>
                  </a:cubicBezTo>
                  <a:cubicBezTo>
                    <a:pt x="698" y="510"/>
                    <a:pt x="702" y="509"/>
                    <a:pt x="707" y="509"/>
                  </a:cubicBezTo>
                  <a:cubicBezTo>
                    <a:pt x="724" y="509"/>
                    <a:pt x="747" y="519"/>
                    <a:pt x="764" y="519"/>
                  </a:cubicBezTo>
                  <a:cubicBezTo>
                    <a:pt x="767" y="519"/>
                    <a:pt x="769" y="518"/>
                    <a:pt x="771" y="518"/>
                  </a:cubicBezTo>
                  <a:lnTo>
                    <a:pt x="771" y="518"/>
                  </a:lnTo>
                  <a:cubicBezTo>
                    <a:pt x="766" y="520"/>
                    <a:pt x="761" y="529"/>
                    <a:pt x="761" y="529"/>
                  </a:cubicBezTo>
                  <a:lnTo>
                    <a:pt x="778" y="523"/>
                  </a:lnTo>
                  <a:cubicBezTo>
                    <a:pt x="784" y="529"/>
                    <a:pt x="784" y="535"/>
                    <a:pt x="784" y="540"/>
                  </a:cubicBezTo>
                  <a:cubicBezTo>
                    <a:pt x="788" y="543"/>
                    <a:pt x="791" y="544"/>
                    <a:pt x="793" y="544"/>
                  </a:cubicBezTo>
                  <a:cubicBezTo>
                    <a:pt x="800" y="544"/>
                    <a:pt x="792" y="531"/>
                    <a:pt x="797" y="531"/>
                  </a:cubicBezTo>
                  <a:lnTo>
                    <a:pt x="797" y="531"/>
                  </a:lnTo>
                  <a:cubicBezTo>
                    <a:pt x="799" y="531"/>
                    <a:pt x="803" y="533"/>
                    <a:pt x="812" y="540"/>
                  </a:cubicBezTo>
                  <a:lnTo>
                    <a:pt x="806" y="540"/>
                  </a:lnTo>
                  <a:cubicBezTo>
                    <a:pt x="840" y="563"/>
                    <a:pt x="879" y="568"/>
                    <a:pt x="913" y="596"/>
                  </a:cubicBezTo>
                  <a:cubicBezTo>
                    <a:pt x="913" y="600"/>
                    <a:pt x="911" y="602"/>
                    <a:pt x="907" y="602"/>
                  </a:cubicBezTo>
                  <a:cubicBezTo>
                    <a:pt x="901" y="602"/>
                    <a:pt x="891" y="596"/>
                    <a:pt x="887" y="596"/>
                  </a:cubicBezTo>
                  <a:cubicBezTo>
                    <a:pt x="884" y="596"/>
                    <a:pt x="883" y="598"/>
                    <a:pt x="885" y="602"/>
                  </a:cubicBezTo>
                  <a:cubicBezTo>
                    <a:pt x="935" y="624"/>
                    <a:pt x="997" y="641"/>
                    <a:pt x="1036" y="675"/>
                  </a:cubicBezTo>
                  <a:lnTo>
                    <a:pt x="1030" y="669"/>
                  </a:lnTo>
                  <a:cubicBezTo>
                    <a:pt x="1033" y="667"/>
                    <a:pt x="1036" y="666"/>
                    <a:pt x="1039" y="666"/>
                  </a:cubicBezTo>
                  <a:cubicBezTo>
                    <a:pt x="1055" y="666"/>
                    <a:pt x="1062" y="703"/>
                    <a:pt x="1086" y="708"/>
                  </a:cubicBezTo>
                  <a:cubicBezTo>
                    <a:pt x="1081" y="708"/>
                    <a:pt x="1069" y="714"/>
                    <a:pt x="1075" y="714"/>
                  </a:cubicBezTo>
                  <a:cubicBezTo>
                    <a:pt x="1103" y="736"/>
                    <a:pt x="1137" y="753"/>
                    <a:pt x="1187" y="781"/>
                  </a:cubicBezTo>
                  <a:lnTo>
                    <a:pt x="1181" y="781"/>
                  </a:lnTo>
                  <a:cubicBezTo>
                    <a:pt x="1193" y="798"/>
                    <a:pt x="1226" y="820"/>
                    <a:pt x="1243" y="837"/>
                  </a:cubicBezTo>
                  <a:cubicBezTo>
                    <a:pt x="1246" y="837"/>
                    <a:pt x="1250" y="838"/>
                    <a:pt x="1254" y="838"/>
                  </a:cubicBezTo>
                  <a:cubicBezTo>
                    <a:pt x="1257" y="838"/>
                    <a:pt x="1260" y="837"/>
                    <a:pt x="1260" y="831"/>
                  </a:cubicBezTo>
                  <a:cubicBezTo>
                    <a:pt x="1293" y="904"/>
                    <a:pt x="1377" y="904"/>
                    <a:pt x="1411" y="971"/>
                  </a:cubicBezTo>
                  <a:cubicBezTo>
                    <a:pt x="1405" y="966"/>
                    <a:pt x="1394" y="966"/>
                    <a:pt x="1394" y="966"/>
                  </a:cubicBezTo>
                  <a:lnTo>
                    <a:pt x="1394" y="966"/>
                  </a:lnTo>
                  <a:lnTo>
                    <a:pt x="1445" y="999"/>
                  </a:lnTo>
                  <a:cubicBezTo>
                    <a:pt x="1445" y="988"/>
                    <a:pt x="1439" y="988"/>
                    <a:pt x="1439" y="977"/>
                  </a:cubicBezTo>
                  <a:lnTo>
                    <a:pt x="1450" y="977"/>
                  </a:lnTo>
                  <a:cubicBezTo>
                    <a:pt x="1445" y="1011"/>
                    <a:pt x="1445" y="1039"/>
                    <a:pt x="1428" y="1055"/>
                  </a:cubicBezTo>
                  <a:cubicBezTo>
                    <a:pt x="1422" y="1089"/>
                    <a:pt x="1422" y="1123"/>
                    <a:pt x="1417" y="1151"/>
                  </a:cubicBezTo>
                  <a:cubicBezTo>
                    <a:pt x="1417" y="1151"/>
                    <a:pt x="1415" y="1151"/>
                    <a:pt x="1415" y="1150"/>
                  </a:cubicBezTo>
                  <a:lnTo>
                    <a:pt x="1415" y="1150"/>
                  </a:lnTo>
                  <a:cubicBezTo>
                    <a:pt x="1404" y="1178"/>
                    <a:pt x="1438" y="1175"/>
                    <a:pt x="1422" y="1212"/>
                  </a:cubicBezTo>
                  <a:cubicBezTo>
                    <a:pt x="1418" y="1217"/>
                    <a:pt x="1415" y="1219"/>
                    <a:pt x="1413" y="1219"/>
                  </a:cubicBezTo>
                  <a:cubicBezTo>
                    <a:pt x="1407" y="1219"/>
                    <a:pt x="1413" y="1199"/>
                    <a:pt x="1412" y="1199"/>
                  </a:cubicBezTo>
                  <a:lnTo>
                    <a:pt x="1412" y="1199"/>
                  </a:lnTo>
                  <a:cubicBezTo>
                    <a:pt x="1412" y="1199"/>
                    <a:pt x="1412" y="1200"/>
                    <a:pt x="1411" y="1201"/>
                  </a:cubicBezTo>
                  <a:cubicBezTo>
                    <a:pt x="1377" y="1201"/>
                    <a:pt x="1405" y="1251"/>
                    <a:pt x="1383" y="1279"/>
                  </a:cubicBezTo>
                  <a:lnTo>
                    <a:pt x="1383" y="1274"/>
                  </a:lnTo>
                  <a:lnTo>
                    <a:pt x="1383" y="1274"/>
                  </a:lnTo>
                  <a:cubicBezTo>
                    <a:pt x="1372" y="1291"/>
                    <a:pt x="1389" y="1330"/>
                    <a:pt x="1377" y="1363"/>
                  </a:cubicBezTo>
                  <a:cubicBezTo>
                    <a:pt x="1383" y="1386"/>
                    <a:pt x="1389" y="1425"/>
                    <a:pt x="1389" y="1459"/>
                  </a:cubicBezTo>
                  <a:lnTo>
                    <a:pt x="1377" y="1459"/>
                  </a:lnTo>
                  <a:cubicBezTo>
                    <a:pt x="1377" y="1459"/>
                    <a:pt x="1377" y="1456"/>
                    <a:pt x="1376" y="1456"/>
                  </a:cubicBezTo>
                  <a:cubicBezTo>
                    <a:pt x="1375" y="1456"/>
                    <a:pt x="1374" y="1457"/>
                    <a:pt x="1372" y="1459"/>
                  </a:cubicBezTo>
                  <a:cubicBezTo>
                    <a:pt x="1372" y="1459"/>
                    <a:pt x="1372" y="1459"/>
                    <a:pt x="1372" y="1464"/>
                  </a:cubicBezTo>
                  <a:cubicBezTo>
                    <a:pt x="1366" y="1464"/>
                    <a:pt x="1361" y="1464"/>
                    <a:pt x="1355" y="1459"/>
                  </a:cubicBezTo>
                  <a:cubicBezTo>
                    <a:pt x="1361" y="1447"/>
                    <a:pt x="1383" y="1453"/>
                    <a:pt x="1361" y="1442"/>
                  </a:cubicBezTo>
                  <a:lnTo>
                    <a:pt x="1361" y="1442"/>
                  </a:lnTo>
                  <a:cubicBezTo>
                    <a:pt x="1356" y="1448"/>
                    <a:pt x="1349" y="1451"/>
                    <a:pt x="1342" y="1451"/>
                  </a:cubicBezTo>
                  <a:cubicBezTo>
                    <a:pt x="1328" y="1451"/>
                    <a:pt x="1311" y="1441"/>
                    <a:pt x="1299" y="1441"/>
                  </a:cubicBezTo>
                  <a:cubicBezTo>
                    <a:pt x="1297" y="1441"/>
                    <a:pt x="1295" y="1441"/>
                    <a:pt x="1293" y="1442"/>
                  </a:cubicBezTo>
                  <a:cubicBezTo>
                    <a:pt x="1293" y="1442"/>
                    <a:pt x="1293" y="1436"/>
                    <a:pt x="1288" y="1436"/>
                  </a:cubicBezTo>
                  <a:cubicBezTo>
                    <a:pt x="1282" y="1436"/>
                    <a:pt x="1282" y="1447"/>
                    <a:pt x="1282" y="1453"/>
                  </a:cubicBezTo>
                  <a:cubicBezTo>
                    <a:pt x="1282" y="1447"/>
                    <a:pt x="1288" y="1447"/>
                    <a:pt x="1293" y="1442"/>
                  </a:cubicBezTo>
                  <a:lnTo>
                    <a:pt x="1293" y="1442"/>
                  </a:lnTo>
                  <a:cubicBezTo>
                    <a:pt x="1293" y="1447"/>
                    <a:pt x="1288" y="1453"/>
                    <a:pt x="1282" y="1453"/>
                  </a:cubicBezTo>
                  <a:cubicBezTo>
                    <a:pt x="1274" y="1456"/>
                    <a:pt x="1263" y="1456"/>
                    <a:pt x="1251" y="1456"/>
                  </a:cubicBezTo>
                  <a:cubicBezTo>
                    <a:pt x="1239" y="1456"/>
                    <a:pt x="1226" y="1456"/>
                    <a:pt x="1215" y="1459"/>
                  </a:cubicBezTo>
                  <a:cubicBezTo>
                    <a:pt x="1221" y="1453"/>
                    <a:pt x="1153" y="1453"/>
                    <a:pt x="1120" y="1447"/>
                  </a:cubicBezTo>
                  <a:cubicBezTo>
                    <a:pt x="1114" y="1464"/>
                    <a:pt x="1086" y="1459"/>
                    <a:pt x="1064" y="1464"/>
                  </a:cubicBezTo>
                  <a:cubicBezTo>
                    <a:pt x="1064" y="1453"/>
                    <a:pt x="1064" y="1453"/>
                    <a:pt x="1081" y="1447"/>
                  </a:cubicBezTo>
                  <a:lnTo>
                    <a:pt x="1058" y="1447"/>
                  </a:lnTo>
                  <a:cubicBezTo>
                    <a:pt x="1053" y="1453"/>
                    <a:pt x="1047" y="1459"/>
                    <a:pt x="1030" y="1459"/>
                  </a:cubicBezTo>
                  <a:lnTo>
                    <a:pt x="1036" y="1447"/>
                  </a:lnTo>
                  <a:cubicBezTo>
                    <a:pt x="1012" y="1447"/>
                    <a:pt x="988" y="1460"/>
                    <a:pt x="960" y="1460"/>
                  </a:cubicBezTo>
                  <a:cubicBezTo>
                    <a:pt x="956" y="1460"/>
                    <a:pt x="951" y="1459"/>
                    <a:pt x="946" y="1459"/>
                  </a:cubicBezTo>
                  <a:lnTo>
                    <a:pt x="935" y="1442"/>
                  </a:lnTo>
                  <a:lnTo>
                    <a:pt x="935" y="1442"/>
                  </a:lnTo>
                  <a:cubicBezTo>
                    <a:pt x="935" y="1447"/>
                    <a:pt x="941" y="1453"/>
                    <a:pt x="941" y="1459"/>
                  </a:cubicBezTo>
                  <a:cubicBezTo>
                    <a:pt x="941" y="1459"/>
                    <a:pt x="941" y="1459"/>
                    <a:pt x="941" y="1464"/>
                  </a:cubicBezTo>
                  <a:cubicBezTo>
                    <a:pt x="920" y="1454"/>
                    <a:pt x="913" y="1419"/>
                    <a:pt x="899" y="1419"/>
                  </a:cubicBezTo>
                  <a:cubicBezTo>
                    <a:pt x="898" y="1419"/>
                    <a:pt x="897" y="1419"/>
                    <a:pt x="896" y="1419"/>
                  </a:cubicBezTo>
                  <a:cubicBezTo>
                    <a:pt x="913" y="1408"/>
                    <a:pt x="879" y="1363"/>
                    <a:pt x="857" y="1352"/>
                  </a:cubicBezTo>
                  <a:cubicBezTo>
                    <a:pt x="867" y="1352"/>
                    <a:pt x="854" y="1335"/>
                    <a:pt x="863" y="1335"/>
                  </a:cubicBezTo>
                  <a:cubicBezTo>
                    <a:pt x="864" y="1335"/>
                    <a:pt x="866" y="1335"/>
                    <a:pt x="868" y="1335"/>
                  </a:cubicBezTo>
                  <a:cubicBezTo>
                    <a:pt x="855" y="1318"/>
                    <a:pt x="845" y="1304"/>
                    <a:pt x="836" y="1304"/>
                  </a:cubicBezTo>
                  <a:cubicBezTo>
                    <a:pt x="834" y="1304"/>
                    <a:pt x="831" y="1305"/>
                    <a:pt x="829" y="1307"/>
                  </a:cubicBezTo>
                  <a:cubicBezTo>
                    <a:pt x="829" y="1257"/>
                    <a:pt x="767" y="1246"/>
                    <a:pt x="784" y="1207"/>
                  </a:cubicBezTo>
                  <a:cubicBezTo>
                    <a:pt x="739" y="1151"/>
                    <a:pt x="700" y="1100"/>
                    <a:pt x="666" y="1044"/>
                  </a:cubicBezTo>
                  <a:cubicBezTo>
                    <a:pt x="667" y="1044"/>
                    <a:pt x="668" y="1044"/>
                    <a:pt x="668" y="1044"/>
                  </a:cubicBezTo>
                  <a:cubicBezTo>
                    <a:pt x="683" y="1044"/>
                    <a:pt x="698" y="1096"/>
                    <a:pt x="713" y="1096"/>
                  </a:cubicBezTo>
                  <a:cubicBezTo>
                    <a:pt x="714" y="1096"/>
                    <a:pt x="715" y="1095"/>
                    <a:pt x="717" y="1095"/>
                  </a:cubicBezTo>
                  <a:cubicBezTo>
                    <a:pt x="683" y="1044"/>
                    <a:pt x="649" y="1022"/>
                    <a:pt x="627" y="966"/>
                  </a:cubicBezTo>
                  <a:cubicBezTo>
                    <a:pt x="627" y="963"/>
                    <a:pt x="628" y="962"/>
                    <a:pt x="629" y="962"/>
                  </a:cubicBezTo>
                  <a:cubicBezTo>
                    <a:pt x="632" y="962"/>
                    <a:pt x="640" y="971"/>
                    <a:pt x="644" y="971"/>
                  </a:cubicBezTo>
                  <a:cubicBezTo>
                    <a:pt x="610" y="927"/>
                    <a:pt x="599" y="871"/>
                    <a:pt x="571" y="826"/>
                  </a:cubicBezTo>
                  <a:cubicBezTo>
                    <a:pt x="570" y="828"/>
                    <a:pt x="569" y="829"/>
                    <a:pt x="567" y="829"/>
                  </a:cubicBezTo>
                  <a:cubicBezTo>
                    <a:pt x="557" y="829"/>
                    <a:pt x="534" y="797"/>
                    <a:pt x="527" y="793"/>
                  </a:cubicBezTo>
                  <a:lnTo>
                    <a:pt x="527" y="793"/>
                  </a:lnTo>
                  <a:cubicBezTo>
                    <a:pt x="529" y="793"/>
                    <a:pt x="531" y="794"/>
                    <a:pt x="532" y="794"/>
                  </a:cubicBezTo>
                  <a:cubicBezTo>
                    <a:pt x="546" y="794"/>
                    <a:pt x="526" y="756"/>
                    <a:pt x="547" y="756"/>
                  </a:cubicBezTo>
                  <a:cubicBezTo>
                    <a:pt x="550" y="756"/>
                    <a:pt x="554" y="757"/>
                    <a:pt x="560" y="759"/>
                  </a:cubicBezTo>
                  <a:cubicBezTo>
                    <a:pt x="556" y="755"/>
                    <a:pt x="552" y="751"/>
                    <a:pt x="548" y="751"/>
                  </a:cubicBezTo>
                  <a:cubicBezTo>
                    <a:pt x="546" y="751"/>
                    <a:pt x="545" y="751"/>
                    <a:pt x="543" y="753"/>
                  </a:cubicBezTo>
                  <a:cubicBezTo>
                    <a:pt x="539" y="745"/>
                    <a:pt x="541" y="740"/>
                    <a:pt x="546" y="740"/>
                  </a:cubicBezTo>
                  <a:cubicBezTo>
                    <a:pt x="549" y="740"/>
                    <a:pt x="551" y="740"/>
                    <a:pt x="554" y="742"/>
                  </a:cubicBezTo>
                  <a:cubicBezTo>
                    <a:pt x="537" y="708"/>
                    <a:pt x="532" y="725"/>
                    <a:pt x="526" y="691"/>
                  </a:cubicBezTo>
                  <a:lnTo>
                    <a:pt x="526" y="691"/>
                  </a:lnTo>
                  <a:cubicBezTo>
                    <a:pt x="532" y="691"/>
                    <a:pt x="532" y="697"/>
                    <a:pt x="537" y="703"/>
                  </a:cubicBezTo>
                  <a:cubicBezTo>
                    <a:pt x="526" y="686"/>
                    <a:pt x="515" y="675"/>
                    <a:pt x="515" y="647"/>
                  </a:cubicBezTo>
                  <a:cubicBezTo>
                    <a:pt x="515" y="647"/>
                    <a:pt x="516" y="645"/>
                    <a:pt x="518" y="645"/>
                  </a:cubicBezTo>
                  <a:cubicBezTo>
                    <a:pt x="519" y="645"/>
                    <a:pt x="521" y="647"/>
                    <a:pt x="521" y="652"/>
                  </a:cubicBezTo>
                  <a:lnTo>
                    <a:pt x="521" y="652"/>
                  </a:lnTo>
                  <a:cubicBezTo>
                    <a:pt x="521" y="630"/>
                    <a:pt x="509" y="607"/>
                    <a:pt x="509" y="591"/>
                  </a:cubicBezTo>
                  <a:cubicBezTo>
                    <a:pt x="504" y="568"/>
                    <a:pt x="504" y="551"/>
                    <a:pt x="521" y="535"/>
                  </a:cubicBezTo>
                  <a:cubicBezTo>
                    <a:pt x="523" y="539"/>
                    <a:pt x="525" y="540"/>
                    <a:pt x="527" y="540"/>
                  </a:cubicBezTo>
                  <a:cubicBezTo>
                    <a:pt x="531" y="540"/>
                    <a:pt x="534" y="532"/>
                    <a:pt x="541" y="532"/>
                  </a:cubicBezTo>
                  <a:cubicBezTo>
                    <a:pt x="543" y="532"/>
                    <a:pt x="546" y="533"/>
                    <a:pt x="549" y="535"/>
                  </a:cubicBezTo>
                  <a:cubicBezTo>
                    <a:pt x="549" y="529"/>
                    <a:pt x="554" y="523"/>
                    <a:pt x="560" y="518"/>
                  </a:cubicBezTo>
                  <a:lnTo>
                    <a:pt x="549" y="518"/>
                  </a:lnTo>
                  <a:cubicBezTo>
                    <a:pt x="558" y="508"/>
                    <a:pt x="568" y="494"/>
                    <a:pt x="585" y="494"/>
                  </a:cubicBezTo>
                  <a:cubicBezTo>
                    <a:pt x="587" y="494"/>
                    <a:pt x="590" y="495"/>
                    <a:pt x="593" y="495"/>
                  </a:cubicBezTo>
                  <a:cubicBezTo>
                    <a:pt x="588" y="495"/>
                    <a:pt x="582" y="501"/>
                    <a:pt x="577" y="501"/>
                  </a:cubicBezTo>
                  <a:cubicBezTo>
                    <a:pt x="588" y="501"/>
                    <a:pt x="605" y="495"/>
                    <a:pt x="616" y="495"/>
                  </a:cubicBezTo>
                  <a:cubicBezTo>
                    <a:pt x="610" y="495"/>
                    <a:pt x="605" y="495"/>
                    <a:pt x="593" y="490"/>
                  </a:cubicBezTo>
                  <a:cubicBezTo>
                    <a:pt x="612" y="481"/>
                    <a:pt x="596" y="471"/>
                    <a:pt x="608" y="471"/>
                  </a:cubicBezTo>
                  <a:close/>
                  <a:moveTo>
                    <a:pt x="1517" y="1044"/>
                  </a:moveTo>
                  <a:cubicBezTo>
                    <a:pt x="1529" y="1044"/>
                    <a:pt x="1540" y="1050"/>
                    <a:pt x="1545" y="1061"/>
                  </a:cubicBezTo>
                  <a:cubicBezTo>
                    <a:pt x="1544" y="1064"/>
                    <a:pt x="1542" y="1065"/>
                    <a:pt x="1540" y="1065"/>
                  </a:cubicBezTo>
                  <a:cubicBezTo>
                    <a:pt x="1536" y="1065"/>
                    <a:pt x="1530" y="1060"/>
                    <a:pt x="1526" y="1060"/>
                  </a:cubicBezTo>
                  <a:cubicBezTo>
                    <a:pt x="1525" y="1060"/>
                    <a:pt x="1524" y="1060"/>
                    <a:pt x="1523" y="1061"/>
                  </a:cubicBezTo>
                  <a:cubicBezTo>
                    <a:pt x="1540" y="1072"/>
                    <a:pt x="1573" y="1072"/>
                    <a:pt x="1579" y="1095"/>
                  </a:cubicBezTo>
                  <a:cubicBezTo>
                    <a:pt x="1568" y="1089"/>
                    <a:pt x="1557" y="1083"/>
                    <a:pt x="1551" y="1078"/>
                  </a:cubicBezTo>
                  <a:lnTo>
                    <a:pt x="1551" y="1078"/>
                  </a:lnTo>
                  <a:cubicBezTo>
                    <a:pt x="1557" y="1106"/>
                    <a:pt x="1562" y="1100"/>
                    <a:pt x="1568" y="1117"/>
                  </a:cubicBezTo>
                  <a:lnTo>
                    <a:pt x="1590" y="1145"/>
                  </a:lnTo>
                  <a:lnTo>
                    <a:pt x="1590" y="1134"/>
                  </a:lnTo>
                  <a:cubicBezTo>
                    <a:pt x="1629" y="1134"/>
                    <a:pt x="1635" y="1173"/>
                    <a:pt x="1674" y="1184"/>
                  </a:cubicBezTo>
                  <a:cubicBezTo>
                    <a:pt x="1663" y="1181"/>
                    <a:pt x="1657" y="1180"/>
                    <a:pt x="1654" y="1180"/>
                  </a:cubicBezTo>
                  <a:cubicBezTo>
                    <a:pt x="1648" y="1180"/>
                    <a:pt x="1660" y="1187"/>
                    <a:pt x="1652" y="1195"/>
                  </a:cubicBezTo>
                  <a:cubicBezTo>
                    <a:pt x="1657" y="1201"/>
                    <a:pt x="1663" y="1218"/>
                    <a:pt x="1657" y="1218"/>
                  </a:cubicBezTo>
                  <a:cubicBezTo>
                    <a:pt x="1680" y="1223"/>
                    <a:pt x="1674" y="1246"/>
                    <a:pt x="1702" y="1251"/>
                  </a:cubicBezTo>
                  <a:cubicBezTo>
                    <a:pt x="1702" y="1251"/>
                    <a:pt x="1713" y="1263"/>
                    <a:pt x="1702" y="1268"/>
                  </a:cubicBezTo>
                  <a:cubicBezTo>
                    <a:pt x="1707" y="1272"/>
                    <a:pt x="1711" y="1274"/>
                    <a:pt x="1712" y="1274"/>
                  </a:cubicBezTo>
                  <a:cubicBezTo>
                    <a:pt x="1718" y="1274"/>
                    <a:pt x="1709" y="1257"/>
                    <a:pt x="1713" y="1257"/>
                  </a:cubicBezTo>
                  <a:lnTo>
                    <a:pt x="1713" y="1257"/>
                  </a:lnTo>
                  <a:cubicBezTo>
                    <a:pt x="1719" y="1257"/>
                    <a:pt x="1719" y="1263"/>
                    <a:pt x="1725" y="1268"/>
                  </a:cubicBezTo>
                  <a:cubicBezTo>
                    <a:pt x="1719" y="1279"/>
                    <a:pt x="1713" y="1291"/>
                    <a:pt x="1691" y="1307"/>
                  </a:cubicBezTo>
                  <a:lnTo>
                    <a:pt x="1697" y="1307"/>
                  </a:lnTo>
                  <a:cubicBezTo>
                    <a:pt x="1685" y="1341"/>
                    <a:pt x="1674" y="1313"/>
                    <a:pt x="1663" y="1341"/>
                  </a:cubicBezTo>
                  <a:lnTo>
                    <a:pt x="1646" y="1335"/>
                  </a:lnTo>
                  <a:cubicBezTo>
                    <a:pt x="1635" y="1347"/>
                    <a:pt x="1607" y="1386"/>
                    <a:pt x="1585" y="1408"/>
                  </a:cubicBezTo>
                  <a:cubicBezTo>
                    <a:pt x="1590" y="1386"/>
                    <a:pt x="1613" y="1358"/>
                    <a:pt x="1629" y="1335"/>
                  </a:cubicBezTo>
                  <a:lnTo>
                    <a:pt x="1629" y="1335"/>
                  </a:lnTo>
                  <a:cubicBezTo>
                    <a:pt x="1613" y="1347"/>
                    <a:pt x="1585" y="1375"/>
                    <a:pt x="1585" y="1391"/>
                  </a:cubicBezTo>
                  <a:lnTo>
                    <a:pt x="1585" y="1391"/>
                  </a:lnTo>
                  <a:cubicBezTo>
                    <a:pt x="1585" y="1386"/>
                    <a:pt x="1590" y="1375"/>
                    <a:pt x="1596" y="1369"/>
                  </a:cubicBezTo>
                  <a:lnTo>
                    <a:pt x="1596" y="1369"/>
                  </a:lnTo>
                  <a:cubicBezTo>
                    <a:pt x="1590" y="1397"/>
                    <a:pt x="1573" y="1419"/>
                    <a:pt x="1545" y="1442"/>
                  </a:cubicBezTo>
                  <a:cubicBezTo>
                    <a:pt x="1544" y="1437"/>
                    <a:pt x="1541" y="1435"/>
                    <a:pt x="1537" y="1435"/>
                  </a:cubicBezTo>
                  <a:cubicBezTo>
                    <a:pt x="1529" y="1435"/>
                    <a:pt x="1516" y="1445"/>
                    <a:pt x="1501" y="1453"/>
                  </a:cubicBezTo>
                  <a:lnTo>
                    <a:pt x="1495" y="1453"/>
                  </a:lnTo>
                  <a:cubicBezTo>
                    <a:pt x="1484" y="1459"/>
                    <a:pt x="1489" y="1459"/>
                    <a:pt x="1489" y="1464"/>
                  </a:cubicBezTo>
                  <a:lnTo>
                    <a:pt x="1461" y="1464"/>
                  </a:lnTo>
                  <a:cubicBezTo>
                    <a:pt x="1461" y="1459"/>
                    <a:pt x="1461" y="1453"/>
                    <a:pt x="1461" y="1447"/>
                  </a:cubicBezTo>
                  <a:lnTo>
                    <a:pt x="1478" y="1447"/>
                  </a:lnTo>
                  <a:cubicBezTo>
                    <a:pt x="1473" y="1447"/>
                    <a:pt x="1467" y="1436"/>
                    <a:pt x="1484" y="1436"/>
                  </a:cubicBezTo>
                  <a:cubicBezTo>
                    <a:pt x="1473" y="1436"/>
                    <a:pt x="1467" y="1431"/>
                    <a:pt x="1467" y="1431"/>
                  </a:cubicBezTo>
                  <a:cubicBezTo>
                    <a:pt x="1473" y="1380"/>
                    <a:pt x="1484" y="1324"/>
                    <a:pt x="1478" y="1274"/>
                  </a:cubicBezTo>
                  <a:lnTo>
                    <a:pt x="1478" y="1274"/>
                  </a:lnTo>
                  <a:cubicBezTo>
                    <a:pt x="1484" y="1279"/>
                    <a:pt x="1489" y="1279"/>
                    <a:pt x="1484" y="1285"/>
                  </a:cubicBezTo>
                  <a:lnTo>
                    <a:pt x="1484" y="1285"/>
                  </a:lnTo>
                  <a:cubicBezTo>
                    <a:pt x="1501" y="1267"/>
                    <a:pt x="1495" y="1218"/>
                    <a:pt x="1489" y="1218"/>
                  </a:cubicBezTo>
                  <a:cubicBezTo>
                    <a:pt x="1489" y="1212"/>
                    <a:pt x="1491" y="1212"/>
                    <a:pt x="1493" y="1212"/>
                  </a:cubicBezTo>
                  <a:cubicBezTo>
                    <a:pt x="1495" y="1212"/>
                    <a:pt x="1498" y="1212"/>
                    <a:pt x="1501" y="1207"/>
                  </a:cubicBezTo>
                  <a:cubicBezTo>
                    <a:pt x="1512" y="1190"/>
                    <a:pt x="1495" y="1162"/>
                    <a:pt x="1506" y="1151"/>
                  </a:cubicBezTo>
                  <a:lnTo>
                    <a:pt x="1506" y="1151"/>
                  </a:lnTo>
                  <a:cubicBezTo>
                    <a:pt x="1509" y="1151"/>
                    <a:pt x="1510" y="1152"/>
                    <a:pt x="1511" y="1153"/>
                  </a:cubicBezTo>
                  <a:lnTo>
                    <a:pt x="1511" y="1153"/>
                  </a:lnTo>
                  <a:cubicBezTo>
                    <a:pt x="1511" y="1139"/>
                    <a:pt x="1518" y="1115"/>
                    <a:pt x="1511" y="1115"/>
                  </a:cubicBezTo>
                  <a:lnTo>
                    <a:pt x="1511" y="1115"/>
                  </a:lnTo>
                  <a:cubicBezTo>
                    <a:pt x="1510" y="1115"/>
                    <a:pt x="1508" y="1116"/>
                    <a:pt x="1506" y="1117"/>
                  </a:cubicBezTo>
                  <a:cubicBezTo>
                    <a:pt x="1517" y="1089"/>
                    <a:pt x="1512" y="1067"/>
                    <a:pt x="1517" y="1044"/>
                  </a:cubicBezTo>
                  <a:close/>
                  <a:moveTo>
                    <a:pt x="2201" y="1022"/>
                  </a:moveTo>
                  <a:lnTo>
                    <a:pt x="2206" y="1055"/>
                  </a:lnTo>
                  <a:cubicBezTo>
                    <a:pt x="2218" y="1050"/>
                    <a:pt x="2212" y="1050"/>
                    <a:pt x="2223" y="1039"/>
                  </a:cubicBezTo>
                  <a:cubicBezTo>
                    <a:pt x="2229" y="1044"/>
                    <a:pt x="2234" y="1061"/>
                    <a:pt x="2234" y="1072"/>
                  </a:cubicBezTo>
                  <a:cubicBezTo>
                    <a:pt x="2233" y="1065"/>
                    <a:pt x="2230" y="1063"/>
                    <a:pt x="2228" y="1063"/>
                  </a:cubicBezTo>
                  <a:cubicBezTo>
                    <a:pt x="2222" y="1063"/>
                    <a:pt x="2216" y="1076"/>
                    <a:pt x="2212" y="1083"/>
                  </a:cubicBezTo>
                  <a:cubicBezTo>
                    <a:pt x="2216" y="1083"/>
                    <a:pt x="2217" y="1086"/>
                    <a:pt x="2219" y="1086"/>
                  </a:cubicBezTo>
                  <a:cubicBezTo>
                    <a:pt x="2220" y="1086"/>
                    <a:pt x="2221" y="1085"/>
                    <a:pt x="2223" y="1083"/>
                  </a:cubicBezTo>
                  <a:lnTo>
                    <a:pt x="2223" y="1083"/>
                  </a:lnTo>
                  <a:cubicBezTo>
                    <a:pt x="2206" y="1117"/>
                    <a:pt x="2246" y="1089"/>
                    <a:pt x="2234" y="1128"/>
                  </a:cubicBezTo>
                  <a:lnTo>
                    <a:pt x="2229" y="1128"/>
                  </a:lnTo>
                  <a:cubicBezTo>
                    <a:pt x="2234" y="1139"/>
                    <a:pt x="2240" y="1156"/>
                    <a:pt x="2240" y="1173"/>
                  </a:cubicBezTo>
                  <a:cubicBezTo>
                    <a:pt x="2239" y="1174"/>
                    <a:pt x="2238" y="1174"/>
                    <a:pt x="2237" y="1174"/>
                  </a:cubicBezTo>
                  <a:cubicBezTo>
                    <a:pt x="2230" y="1174"/>
                    <a:pt x="2233" y="1156"/>
                    <a:pt x="2223" y="1156"/>
                  </a:cubicBezTo>
                  <a:lnTo>
                    <a:pt x="2223" y="1156"/>
                  </a:lnTo>
                  <a:cubicBezTo>
                    <a:pt x="2223" y="1179"/>
                    <a:pt x="2246" y="1201"/>
                    <a:pt x="2234" y="1218"/>
                  </a:cubicBezTo>
                  <a:cubicBezTo>
                    <a:pt x="2234" y="1212"/>
                    <a:pt x="2229" y="1195"/>
                    <a:pt x="2229" y="1190"/>
                  </a:cubicBezTo>
                  <a:cubicBezTo>
                    <a:pt x="2212" y="1212"/>
                    <a:pt x="2218" y="1212"/>
                    <a:pt x="2218" y="1229"/>
                  </a:cubicBezTo>
                  <a:lnTo>
                    <a:pt x="2213" y="1258"/>
                  </a:lnTo>
                  <a:lnTo>
                    <a:pt x="2213" y="1258"/>
                  </a:lnTo>
                  <a:cubicBezTo>
                    <a:pt x="2212" y="1257"/>
                    <a:pt x="2212" y="1257"/>
                    <a:pt x="2212" y="1257"/>
                  </a:cubicBezTo>
                  <a:lnTo>
                    <a:pt x="2212" y="1263"/>
                  </a:lnTo>
                  <a:lnTo>
                    <a:pt x="2213" y="1258"/>
                  </a:lnTo>
                  <a:lnTo>
                    <a:pt x="2213" y="1258"/>
                  </a:lnTo>
                  <a:cubicBezTo>
                    <a:pt x="2245" y="1285"/>
                    <a:pt x="2223" y="1313"/>
                    <a:pt x="2246" y="1352"/>
                  </a:cubicBezTo>
                  <a:cubicBezTo>
                    <a:pt x="2237" y="1337"/>
                    <a:pt x="2233" y="1333"/>
                    <a:pt x="2231" y="1333"/>
                  </a:cubicBezTo>
                  <a:cubicBezTo>
                    <a:pt x="2228" y="1333"/>
                    <a:pt x="2228" y="1342"/>
                    <a:pt x="2221" y="1342"/>
                  </a:cubicBezTo>
                  <a:cubicBezTo>
                    <a:pt x="2220" y="1342"/>
                    <a:pt x="2219" y="1341"/>
                    <a:pt x="2218" y="1341"/>
                  </a:cubicBezTo>
                  <a:cubicBezTo>
                    <a:pt x="2212" y="1352"/>
                    <a:pt x="2212" y="1363"/>
                    <a:pt x="2206" y="1363"/>
                  </a:cubicBezTo>
                  <a:cubicBezTo>
                    <a:pt x="2218" y="1380"/>
                    <a:pt x="2195" y="1391"/>
                    <a:pt x="2212" y="1419"/>
                  </a:cubicBezTo>
                  <a:cubicBezTo>
                    <a:pt x="2212" y="1419"/>
                    <a:pt x="2212" y="1432"/>
                    <a:pt x="2205" y="1432"/>
                  </a:cubicBezTo>
                  <a:cubicBezTo>
                    <a:pt x="2204" y="1432"/>
                    <a:pt x="2202" y="1431"/>
                    <a:pt x="2201" y="1431"/>
                  </a:cubicBezTo>
                  <a:lnTo>
                    <a:pt x="2201" y="1431"/>
                  </a:lnTo>
                  <a:cubicBezTo>
                    <a:pt x="2202" y="1437"/>
                    <a:pt x="2204" y="1439"/>
                    <a:pt x="2206" y="1439"/>
                  </a:cubicBezTo>
                  <a:cubicBezTo>
                    <a:pt x="2209" y="1439"/>
                    <a:pt x="2213" y="1430"/>
                    <a:pt x="2216" y="1430"/>
                  </a:cubicBezTo>
                  <a:cubicBezTo>
                    <a:pt x="2216" y="1430"/>
                    <a:pt x="2217" y="1430"/>
                    <a:pt x="2218" y="1431"/>
                  </a:cubicBezTo>
                  <a:cubicBezTo>
                    <a:pt x="2223" y="1442"/>
                    <a:pt x="2218" y="1453"/>
                    <a:pt x="2218" y="1470"/>
                  </a:cubicBezTo>
                  <a:lnTo>
                    <a:pt x="2184" y="1470"/>
                  </a:lnTo>
                  <a:lnTo>
                    <a:pt x="2190" y="1481"/>
                  </a:lnTo>
                  <a:cubicBezTo>
                    <a:pt x="2167" y="1475"/>
                    <a:pt x="2122" y="1481"/>
                    <a:pt x="2128" y="1470"/>
                  </a:cubicBezTo>
                  <a:lnTo>
                    <a:pt x="2128" y="1470"/>
                  </a:lnTo>
                  <a:cubicBezTo>
                    <a:pt x="2128" y="1470"/>
                    <a:pt x="2124" y="1477"/>
                    <a:pt x="2117" y="1477"/>
                  </a:cubicBezTo>
                  <a:cubicBezTo>
                    <a:pt x="2115" y="1477"/>
                    <a:pt x="2113" y="1477"/>
                    <a:pt x="2111" y="1475"/>
                  </a:cubicBezTo>
                  <a:lnTo>
                    <a:pt x="2111" y="1470"/>
                  </a:lnTo>
                  <a:lnTo>
                    <a:pt x="2061" y="1475"/>
                  </a:lnTo>
                  <a:cubicBezTo>
                    <a:pt x="2022" y="1470"/>
                    <a:pt x="2072" y="1447"/>
                    <a:pt x="2016" y="1442"/>
                  </a:cubicBezTo>
                  <a:cubicBezTo>
                    <a:pt x="1994" y="1442"/>
                    <a:pt x="1954" y="1459"/>
                    <a:pt x="1960" y="1464"/>
                  </a:cubicBezTo>
                  <a:cubicBezTo>
                    <a:pt x="1971" y="1464"/>
                    <a:pt x="1982" y="1470"/>
                    <a:pt x="1982" y="1475"/>
                  </a:cubicBezTo>
                  <a:lnTo>
                    <a:pt x="1966" y="1481"/>
                  </a:lnTo>
                  <a:lnTo>
                    <a:pt x="1960" y="1481"/>
                  </a:lnTo>
                  <a:cubicBezTo>
                    <a:pt x="1949" y="1470"/>
                    <a:pt x="1932" y="1464"/>
                    <a:pt x="1926" y="1453"/>
                  </a:cubicBezTo>
                  <a:lnTo>
                    <a:pt x="1949" y="1447"/>
                  </a:lnTo>
                  <a:lnTo>
                    <a:pt x="1915" y="1436"/>
                  </a:lnTo>
                  <a:cubicBezTo>
                    <a:pt x="1915" y="1432"/>
                    <a:pt x="1918" y="1426"/>
                    <a:pt x="1923" y="1426"/>
                  </a:cubicBezTo>
                  <a:cubicBezTo>
                    <a:pt x="1926" y="1426"/>
                    <a:pt x="1928" y="1427"/>
                    <a:pt x="1932" y="1431"/>
                  </a:cubicBezTo>
                  <a:cubicBezTo>
                    <a:pt x="1926" y="1408"/>
                    <a:pt x="1915" y="1419"/>
                    <a:pt x="1910" y="1397"/>
                  </a:cubicBezTo>
                  <a:lnTo>
                    <a:pt x="1893" y="1386"/>
                  </a:lnTo>
                  <a:cubicBezTo>
                    <a:pt x="1896" y="1386"/>
                    <a:pt x="1898" y="1381"/>
                    <a:pt x="1901" y="1381"/>
                  </a:cubicBezTo>
                  <a:cubicBezTo>
                    <a:pt x="1903" y="1381"/>
                    <a:pt x="1906" y="1382"/>
                    <a:pt x="1910" y="1386"/>
                  </a:cubicBezTo>
                  <a:cubicBezTo>
                    <a:pt x="1887" y="1352"/>
                    <a:pt x="1854" y="1352"/>
                    <a:pt x="1854" y="1330"/>
                  </a:cubicBezTo>
                  <a:lnTo>
                    <a:pt x="1859" y="1330"/>
                  </a:lnTo>
                  <a:cubicBezTo>
                    <a:pt x="1847" y="1319"/>
                    <a:pt x="1841" y="1316"/>
                    <a:pt x="1838" y="1316"/>
                  </a:cubicBezTo>
                  <a:cubicBezTo>
                    <a:pt x="1832" y="1316"/>
                    <a:pt x="1834" y="1326"/>
                    <a:pt x="1821" y="1326"/>
                  </a:cubicBezTo>
                  <a:cubicBezTo>
                    <a:pt x="1818" y="1326"/>
                    <a:pt x="1814" y="1326"/>
                    <a:pt x="1809" y="1324"/>
                  </a:cubicBezTo>
                  <a:lnTo>
                    <a:pt x="1809" y="1307"/>
                  </a:lnTo>
                  <a:cubicBezTo>
                    <a:pt x="1814" y="1302"/>
                    <a:pt x="1820" y="1296"/>
                    <a:pt x="1831" y="1291"/>
                  </a:cubicBezTo>
                  <a:lnTo>
                    <a:pt x="1831" y="1313"/>
                  </a:lnTo>
                  <a:cubicBezTo>
                    <a:pt x="1887" y="1246"/>
                    <a:pt x="1971" y="1201"/>
                    <a:pt x="2033" y="1134"/>
                  </a:cubicBezTo>
                  <a:lnTo>
                    <a:pt x="2033" y="1134"/>
                  </a:lnTo>
                  <a:cubicBezTo>
                    <a:pt x="2033" y="1145"/>
                    <a:pt x="2033" y="1145"/>
                    <a:pt x="2027" y="1151"/>
                  </a:cubicBezTo>
                  <a:cubicBezTo>
                    <a:pt x="2050" y="1151"/>
                    <a:pt x="2083" y="1111"/>
                    <a:pt x="2078" y="1106"/>
                  </a:cubicBezTo>
                  <a:cubicBezTo>
                    <a:pt x="2081" y="1102"/>
                    <a:pt x="2083" y="1101"/>
                    <a:pt x="2084" y="1101"/>
                  </a:cubicBezTo>
                  <a:cubicBezTo>
                    <a:pt x="2087" y="1101"/>
                    <a:pt x="2087" y="1106"/>
                    <a:pt x="2094" y="1106"/>
                  </a:cubicBezTo>
                  <a:cubicBezTo>
                    <a:pt x="2110" y="1101"/>
                    <a:pt x="2121" y="1072"/>
                    <a:pt x="2135" y="1072"/>
                  </a:cubicBezTo>
                  <a:cubicBezTo>
                    <a:pt x="2136" y="1072"/>
                    <a:pt x="2137" y="1072"/>
                    <a:pt x="2138" y="1072"/>
                  </a:cubicBezTo>
                  <a:lnTo>
                    <a:pt x="2138" y="1072"/>
                  </a:lnTo>
                  <a:cubicBezTo>
                    <a:pt x="2150" y="1061"/>
                    <a:pt x="2176" y="1049"/>
                    <a:pt x="2162" y="1044"/>
                  </a:cubicBezTo>
                  <a:cubicBezTo>
                    <a:pt x="2178" y="1039"/>
                    <a:pt x="2190" y="1027"/>
                    <a:pt x="2201" y="1022"/>
                  </a:cubicBezTo>
                  <a:close/>
                  <a:moveTo>
                    <a:pt x="1825" y="1487"/>
                  </a:moveTo>
                  <a:lnTo>
                    <a:pt x="1831" y="1488"/>
                  </a:lnTo>
                  <a:lnTo>
                    <a:pt x="1831" y="1488"/>
                  </a:lnTo>
                  <a:cubicBezTo>
                    <a:pt x="1830" y="1487"/>
                    <a:pt x="1828" y="1487"/>
                    <a:pt x="1825" y="1487"/>
                  </a:cubicBezTo>
                  <a:close/>
                  <a:moveTo>
                    <a:pt x="1831" y="1488"/>
                  </a:moveTo>
                  <a:cubicBezTo>
                    <a:pt x="1834" y="1492"/>
                    <a:pt x="1830" y="1499"/>
                    <a:pt x="1825" y="1503"/>
                  </a:cubicBezTo>
                  <a:cubicBezTo>
                    <a:pt x="1821" y="1505"/>
                    <a:pt x="1818" y="1505"/>
                    <a:pt x="1814" y="1505"/>
                  </a:cubicBezTo>
                  <a:cubicBezTo>
                    <a:pt x="1801" y="1505"/>
                    <a:pt x="1796" y="1497"/>
                    <a:pt x="1792" y="1492"/>
                  </a:cubicBezTo>
                  <a:lnTo>
                    <a:pt x="1792" y="1492"/>
                  </a:lnTo>
                  <a:cubicBezTo>
                    <a:pt x="1797" y="1503"/>
                    <a:pt x="1781" y="1503"/>
                    <a:pt x="1775" y="1509"/>
                  </a:cubicBezTo>
                  <a:cubicBezTo>
                    <a:pt x="1797" y="1509"/>
                    <a:pt x="1831" y="1509"/>
                    <a:pt x="1842" y="1492"/>
                  </a:cubicBezTo>
                  <a:lnTo>
                    <a:pt x="1831" y="1488"/>
                  </a:lnTo>
                  <a:close/>
                  <a:moveTo>
                    <a:pt x="1377" y="1509"/>
                  </a:moveTo>
                  <a:cubicBezTo>
                    <a:pt x="1372" y="1515"/>
                    <a:pt x="1366" y="1520"/>
                    <a:pt x="1361" y="1520"/>
                  </a:cubicBezTo>
                  <a:lnTo>
                    <a:pt x="1361" y="1509"/>
                  </a:lnTo>
                  <a:close/>
                  <a:moveTo>
                    <a:pt x="3108" y="563"/>
                  </a:moveTo>
                  <a:cubicBezTo>
                    <a:pt x="3130" y="563"/>
                    <a:pt x="3153" y="563"/>
                    <a:pt x="3170" y="579"/>
                  </a:cubicBezTo>
                  <a:cubicBezTo>
                    <a:pt x="3147" y="591"/>
                    <a:pt x="3175" y="591"/>
                    <a:pt x="3164" y="607"/>
                  </a:cubicBezTo>
                  <a:cubicBezTo>
                    <a:pt x="3170" y="607"/>
                    <a:pt x="3175" y="607"/>
                    <a:pt x="3181" y="613"/>
                  </a:cubicBezTo>
                  <a:lnTo>
                    <a:pt x="3181" y="602"/>
                  </a:lnTo>
                  <a:cubicBezTo>
                    <a:pt x="3192" y="613"/>
                    <a:pt x="3209" y="630"/>
                    <a:pt x="3209" y="647"/>
                  </a:cubicBezTo>
                  <a:cubicBezTo>
                    <a:pt x="3203" y="641"/>
                    <a:pt x="3203" y="641"/>
                    <a:pt x="3198" y="635"/>
                  </a:cubicBezTo>
                  <a:lnTo>
                    <a:pt x="3198" y="635"/>
                  </a:lnTo>
                  <a:cubicBezTo>
                    <a:pt x="3203" y="647"/>
                    <a:pt x="3203" y="658"/>
                    <a:pt x="3203" y="675"/>
                  </a:cubicBezTo>
                  <a:cubicBezTo>
                    <a:pt x="3209" y="663"/>
                    <a:pt x="3209" y="658"/>
                    <a:pt x="3209" y="652"/>
                  </a:cubicBezTo>
                  <a:cubicBezTo>
                    <a:pt x="3213" y="661"/>
                    <a:pt x="3218" y="662"/>
                    <a:pt x="3221" y="662"/>
                  </a:cubicBezTo>
                  <a:cubicBezTo>
                    <a:pt x="3222" y="662"/>
                    <a:pt x="3223" y="662"/>
                    <a:pt x="3224" y="662"/>
                  </a:cubicBezTo>
                  <a:cubicBezTo>
                    <a:pt x="3227" y="662"/>
                    <a:pt x="3228" y="663"/>
                    <a:pt x="3226" y="680"/>
                  </a:cubicBezTo>
                  <a:cubicBezTo>
                    <a:pt x="3226" y="679"/>
                    <a:pt x="3226" y="678"/>
                    <a:pt x="3226" y="678"/>
                  </a:cubicBezTo>
                  <a:cubicBezTo>
                    <a:pt x="3225" y="678"/>
                    <a:pt x="3224" y="704"/>
                    <a:pt x="3214" y="714"/>
                  </a:cubicBezTo>
                  <a:cubicBezTo>
                    <a:pt x="3214" y="725"/>
                    <a:pt x="3220" y="742"/>
                    <a:pt x="3209" y="759"/>
                  </a:cubicBezTo>
                  <a:cubicBezTo>
                    <a:pt x="3204" y="759"/>
                    <a:pt x="3196" y="751"/>
                    <a:pt x="3190" y="751"/>
                  </a:cubicBezTo>
                  <a:cubicBezTo>
                    <a:pt x="3189" y="751"/>
                    <a:pt x="3188" y="752"/>
                    <a:pt x="3186" y="753"/>
                  </a:cubicBezTo>
                  <a:cubicBezTo>
                    <a:pt x="3197" y="763"/>
                    <a:pt x="3178" y="803"/>
                    <a:pt x="3180" y="822"/>
                  </a:cubicBezTo>
                  <a:lnTo>
                    <a:pt x="3180" y="822"/>
                  </a:lnTo>
                  <a:cubicBezTo>
                    <a:pt x="3179" y="820"/>
                    <a:pt x="3177" y="818"/>
                    <a:pt x="3174" y="818"/>
                  </a:cubicBezTo>
                  <a:cubicBezTo>
                    <a:pt x="3173" y="818"/>
                    <a:pt x="3171" y="819"/>
                    <a:pt x="3170" y="820"/>
                  </a:cubicBezTo>
                  <a:lnTo>
                    <a:pt x="3175" y="831"/>
                  </a:lnTo>
                  <a:cubicBezTo>
                    <a:pt x="3172" y="838"/>
                    <a:pt x="3171" y="841"/>
                    <a:pt x="3168" y="841"/>
                  </a:cubicBezTo>
                  <a:cubicBezTo>
                    <a:pt x="3166" y="841"/>
                    <a:pt x="3163" y="839"/>
                    <a:pt x="3158" y="837"/>
                  </a:cubicBezTo>
                  <a:lnTo>
                    <a:pt x="3158" y="837"/>
                  </a:lnTo>
                  <a:cubicBezTo>
                    <a:pt x="3153" y="854"/>
                    <a:pt x="3160" y="854"/>
                    <a:pt x="3165" y="854"/>
                  </a:cubicBezTo>
                  <a:cubicBezTo>
                    <a:pt x="3170" y="854"/>
                    <a:pt x="3172" y="854"/>
                    <a:pt x="3158" y="871"/>
                  </a:cubicBezTo>
                  <a:cubicBezTo>
                    <a:pt x="3158" y="865"/>
                    <a:pt x="3158" y="865"/>
                    <a:pt x="3158" y="859"/>
                  </a:cubicBezTo>
                  <a:cubicBezTo>
                    <a:pt x="3136" y="899"/>
                    <a:pt x="3130" y="938"/>
                    <a:pt x="3108" y="966"/>
                  </a:cubicBezTo>
                  <a:cubicBezTo>
                    <a:pt x="3106" y="966"/>
                    <a:pt x="3105" y="966"/>
                    <a:pt x="3104" y="966"/>
                  </a:cubicBezTo>
                  <a:cubicBezTo>
                    <a:pt x="3090" y="966"/>
                    <a:pt x="3118" y="938"/>
                    <a:pt x="3097" y="938"/>
                  </a:cubicBezTo>
                  <a:lnTo>
                    <a:pt x="3097" y="938"/>
                  </a:lnTo>
                  <a:cubicBezTo>
                    <a:pt x="3076" y="985"/>
                    <a:pt x="3060" y="1041"/>
                    <a:pt x="3031" y="1085"/>
                  </a:cubicBezTo>
                  <a:lnTo>
                    <a:pt x="3031" y="1085"/>
                  </a:lnTo>
                  <a:cubicBezTo>
                    <a:pt x="3030" y="1085"/>
                    <a:pt x="3030" y="1084"/>
                    <a:pt x="3030" y="1083"/>
                  </a:cubicBezTo>
                  <a:lnTo>
                    <a:pt x="3030" y="1083"/>
                  </a:lnTo>
                  <a:lnTo>
                    <a:pt x="3024" y="1095"/>
                  </a:lnTo>
                  <a:cubicBezTo>
                    <a:pt x="3026" y="1091"/>
                    <a:pt x="3029" y="1088"/>
                    <a:pt x="3031" y="1085"/>
                  </a:cubicBezTo>
                  <a:lnTo>
                    <a:pt x="3031" y="1085"/>
                  </a:lnTo>
                  <a:cubicBezTo>
                    <a:pt x="3043" y="1105"/>
                    <a:pt x="3001" y="1111"/>
                    <a:pt x="2992" y="1135"/>
                  </a:cubicBezTo>
                  <a:lnTo>
                    <a:pt x="2992" y="1135"/>
                  </a:lnTo>
                  <a:cubicBezTo>
                    <a:pt x="2991" y="1131"/>
                    <a:pt x="2985" y="1128"/>
                    <a:pt x="2985" y="1128"/>
                  </a:cubicBezTo>
                  <a:cubicBezTo>
                    <a:pt x="2962" y="1156"/>
                    <a:pt x="2951" y="1195"/>
                    <a:pt x="2918" y="1246"/>
                  </a:cubicBezTo>
                  <a:lnTo>
                    <a:pt x="2918" y="1235"/>
                  </a:lnTo>
                  <a:cubicBezTo>
                    <a:pt x="2901" y="1251"/>
                    <a:pt x="2884" y="1279"/>
                    <a:pt x="2867" y="1296"/>
                  </a:cubicBezTo>
                  <a:cubicBezTo>
                    <a:pt x="2867" y="1307"/>
                    <a:pt x="2856" y="1313"/>
                    <a:pt x="2867" y="1313"/>
                  </a:cubicBezTo>
                  <a:cubicBezTo>
                    <a:pt x="2794" y="1352"/>
                    <a:pt x="2794" y="1436"/>
                    <a:pt x="2727" y="1464"/>
                  </a:cubicBezTo>
                  <a:cubicBezTo>
                    <a:pt x="2732" y="1460"/>
                    <a:pt x="2736" y="1452"/>
                    <a:pt x="2735" y="1452"/>
                  </a:cubicBezTo>
                  <a:lnTo>
                    <a:pt x="2735" y="1452"/>
                  </a:lnTo>
                  <a:cubicBezTo>
                    <a:pt x="2735" y="1452"/>
                    <a:pt x="2734" y="1452"/>
                    <a:pt x="2733" y="1453"/>
                  </a:cubicBezTo>
                  <a:lnTo>
                    <a:pt x="2699" y="1498"/>
                  </a:lnTo>
                  <a:cubicBezTo>
                    <a:pt x="2702" y="1499"/>
                    <a:pt x="2705" y="1500"/>
                    <a:pt x="2707" y="1500"/>
                  </a:cubicBezTo>
                  <a:cubicBezTo>
                    <a:pt x="2711" y="1500"/>
                    <a:pt x="2714" y="1496"/>
                    <a:pt x="2722" y="1492"/>
                  </a:cubicBezTo>
                  <a:lnTo>
                    <a:pt x="2722" y="1492"/>
                  </a:lnTo>
                  <a:cubicBezTo>
                    <a:pt x="2727" y="1503"/>
                    <a:pt x="2716" y="1520"/>
                    <a:pt x="2710" y="1531"/>
                  </a:cubicBezTo>
                  <a:cubicBezTo>
                    <a:pt x="2715" y="1519"/>
                    <a:pt x="2712" y="1515"/>
                    <a:pt x="2707" y="1515"/>
                  </a:cubicBezTo>
                  <a:cubicBezTo>
                    <a:pt x="2700" y="1515"/>
                    <a:pt x="2688" y="1520"/>
                    <a:pt x="2682" y="1520"/>
                  </a:cubicBezTo>
                  <a:cubicBezTo>
                    <a:pt x="2688" y="1520"/>
                    <a:pt x="2688" y="1526"/>
                    <a:pt x="2694" y="1531"/>
                  </a:cubicBezTo>
                  <a:cubicBezTo>
                    <a:pt x="2682" y="1531"/>
                    <a:pt x="2682" y="1531"/>
                    <a:pt x="2677" y="1537"/>
                  </a:cubicBezTo>
                  <a:cubicBezTo>
                    <a:pt x="2587" y="1520"/>
                    <a:pt x="2492" y="1520"/>
                    <a:pt x="2408" y="1492"/>
                  </a:cubicBezTo>
                  <a:cubicBezTo>
                    <a:pt x="2399" y="1489"/>
                    <a:pt x="2393" y="1487"/>
                    <a:pt x="2387" y="1487"/>
                  </a:cubicBezTo>
                  <a:cubicBezTo>
                    <a:pt x="2375" y="1487"/>
                    <a:pt x="2367" y="1494"/>
                    <a:pt x="2352" y="1498"/>
                  </a:cubicBezTo>
                  <a:lnTo>
                    <a:pt x="2352" y="1481"/>
                  </a:lnTo>
                  <a:lnTo>
                    <a:pt x="2318" y="1498"/>
                  </a:lnTo>
                  <a:cubicBezTo>
                    <a:pt x="2290" y="1498"/>
                    <a:pt x="2274" y="1487"/>
                    <a:pt x="2251" y="1481"/>
                  </a:cubicBezTo>
                  <a:cubicBezTo>
                    <a:pt x="2255" y="1460"/>
                    <a:pt x="2250" y="1433"/>
                    <a:pt x="2257" y="1418"/>
                  </a:cubicBezTo>
                  <a:lnTo>
                    <a:pt x="2257" y="1418"/>
                  </a:lnTo>
                  <a:cubicBezTo>
                    <a:pt x="2256" y="1419"/>
                    <a:pt x="2256" y="1420"/>
                    <a:pt x="2255" y="1420"/>
                  </a:cubicBezTo>
                  <a:cubicBezTo>
                    <a:pt x="2254" y="1420"/>
                    <a:pt x="2253" y="1417"/>
                    <a:pt x="2251" y="1408"/>
                  </a:cubicBezTo>
                  <a:cubicBezTo>
                    <a:pt x="2274" y="1397"/>
                    <a:pt x="2246" y="1375"/>
                    <a:pt x="2257" y="1352"/>
                  </a:cubicBezTo>
                  <a:lnTo>
                    <a:pt x="2257" y="1352"/>
                  </a:lnTo>
                  <a:cubicBezTo>
                    <a:pt x="2264" y="1356"/>
                    <a:pt x="2264" y="1368"/>
                    <a:pt x="2267" y="1368"/>
                  </a:cubicBezTo>
                  <a:cubicBezTo>
                    <a:pt x="2268" y="1368"/>
                    <a:pt x="2270" y="1365"/>
                    <a:pt x="2274" y="1358"/>
                  </a:cubicBezTo>
                  <a:cubicBezTo>
                    <a:pt x="2251" y="1341"/>
                    <a:pt x="2279" y="1313"/>
                    <a:pt x="2274" y="1291"/>
                  </a:cubicBezTo>
                  <a:cubicBezTo>
                    <a:pt x="2268" y="1291"/>
                    <a:pt x="2268" y="1285"/>
                    <a:pt x="2262" y="1279"/>
                  </a:cubicBezTo>
                  <a:lnTo>
                    <a:pt x="2262" y="1279"/>
                  </a:lnTo>
                  <a:cubicBezTo>
                    <a:pt x="2268" y="1285"/>
                    <a:pt x="2274" y="1285"/>
                    <a:pt x="2274" y="1291"/>
                  </a:cubicBezTo>
                  <a:lnTo>
                    <a:pt x="2285" y="1291"/>
                  </a:lnTo>
                  <a:cubicBezTo>
                    <a:pt x="2285" y="1285"/>
                    <a:pt x="2268" y="1279"/>
                    <a:pt x="2262" y="1279"/>
                  </a:cubicBezTo>
                  <a:lnTo>
                    <a:pt x="2262" y="1279"/>
                  </a:lnTo>
                  <a:cubicBezTo>
                    <a:pt x="2262" y="1279"/>
                    <a:pt x="2262" y="1279"/>
                    <a:pt x="2262" y="1279"/>
                  </a:cubicBezTo>
                  <a:cubicBezTo>
                    <a:pt x="2262" y="1263"/>
                    <a:pt x="2262" y="1240"/>
                    <a:pt x="2257" y="1212"/>
                  </a:cubicBezTo>
                  <a:lnTo>
                    <a:pt x="2257" y="1212"/>
                  </a:lnTo>
                  <a:cubicBezTo>
                    <a:pt x="2257" y="1212"/>
                    <a:pt x="2257" y="1213"/>
                    <a:pt x="2257" y="1213"/>
                  </a:cubicBezTo>
                  <a:cubicBezTo>
                    <a:pt x="2262" y="1213"/>
                    <a:pt x="2263" y="1149"/>
                    <a:pt x="2268" y="1123"/>
                  </a:cubicBezTo>
                  <a:lnTo>
                    <a:pt x="2274" y="1123"/>
                  </a:lnTo>
                  <a:cubicBezTo>
                    <a:pt x="2257" y="1117"/>
                    <a:pt x="2257" y="1083"/>
                    <a:pt x="2251" y="1061"/>
                  </a:cubicBezTo>
                  <a:lnTo>
                    <a:pt x="2251" y="1061"/>
                  </a:lnTo>
                  <a:cubicBezTo>
                    <a:pt x="2262" y="1061"/>
                    <a:pt x="2268" y="1067"/>
                    <a:pt x="2274" y="1078"/>
                  </a:cubicBezTo>
                  <a:lnTo>
                    <a:pt x="2268" y="1055"/>
                  </a:lnTo>
                  <a:cubicBezTo>
                    <a:pt x="2262" y="1050"/>
                    <a:pt x="2262" y="1044"/>
                    <a:pt x="2257" y="1027"/>
                  </a:cubicBezTo>
                  <a:lnTo>
                    <a:pt x="2257" y="1027"/>
                  </a:lnTo>
                  <a:lnTo>
                    <a:pt x="2274" y="1033"/>
                  </a:lnTo>
                  <a:cubicBezTo>
                    <a:pt x="2268" y="1016"/>
                    <a:pt x="2262" y="994"/>
                    <a:pt x="2257" y="977"/>
                  </a:cubicBezTo>
                  <a:cubicBezTo>
                    <a:pt x="2274" y="966"/>
                    <a:pt x="2285" y="960"/>
                    <a:pt x="2279" y="949"/>
                  </a:cubicBezTo>
                  <a:lnTo>
                    <a:pt x="2279" y="949"/>
                  </a:lnTo>
                  <a:cubicBezTo>
                    <a:pt x="2282" y="954"/>
                    <a:pt x="2286" y="956"/>
                    <a:pt x="2291" y="956"/>
                  </a:cubicBezTo>
                  <a:cubicBezTo>
                    <a:pt x="2309" y="956"/>
                    <a:pt x="2341" y="930"/>
                    <a:pt x="2351" y="917"/>
                  </a:cubicBezTo>
                  <a:lnTo>
                    <a:pt x="2351" y="917"/>
                  </a:lnTo>
                  <a:cubicBezTo>
                    <a:pt x="2351" y="917"/>
                    <a:pt x="2351" y="917"/>
                    <a:pt x="2352" y="917"/>
                  </a:cubicBezTo>
                  <a:cubicBezTo>
                    <a:pt x="2354" y="917"/>
                    <a:pt x="2358" y="916"/>
                    <a:pt x="2362" y="916"/>
                  </a:cubicBezTo>
                  <a:cubicBezTo>
                    <a:pt x="2366" y="916"/>
                    <a:pt x="2369" y="917"/>
                    <a:pt x="2369" y="921"/>
                  </a:cubicBezTo>
                  <a:cubicBezTo>
                    <a:pt x="2386" y="910"/>
                    <a:pt x="2402" y="893"/>
                    <a:pt x="2391" y="887"/>
                  </a:cubicBezTo>
                  <a:cubicBezTo>
                    <a:pt x="2437" y="882"/>
                    <a:pt x="2455" y="835"/>
                    <a:pt x="2483" y="835"/>
                  </a:cubicBezTo>
                  <a:cubicBezTo>
                    <a:pt x="2486" y="835"/>
                    <a:pt x="2489" y="836"/>
                    <a:pt x="2492" y="837"/>
                  </a:cubicBezTo>
                  <a:cubicBezTo>
                    <a:pt x="2548" y="792"/>
                    <a:pt x="2604" y="753"/>
                    <a:pt x="2654" y="719"/>
                  </a:cubicBezTo>
                  <a:lnTo>
                    <a:pt x="2654" y="719"/>
                  </a:lnTo>
                  <a:cubicBezTo>
                    <a:pt x="2666" y="742"/>
                    <a:pt x="2593" y="753"/>
                    <a:pt x="2610" y="775"/>
                  </a:cubicBezTo>
                  <a:cubicBezTo>
                    <a:pt x="2654" y="736"/>
                    <a:pt x="2677" y="708"/>
                    <a:pt x="2733" y="686"/>
                  </a:cubicBezTo>
                  <a:cubicBezTo>
                    <a:pt x="2735" y="685"/>
                    <a:pt x="2737" y="685"/>
                    <a:pt x="2738" y="685"/>
                  </a:cubicBezTo>
                  <a:lnTo>
                    <a:pt x="2738" y="685"/>
                  </a:lnTo>
                  <a:cubicBezTo>
                    <a:pt x="2744" y="685"/>
                    <a:pt x="2727" y="698"/>
                    <a:pt x="2727" y="703"/>
                  </a:cubicBezTo>
                  <a:cubicBezTo>
                    <a:pt x="2778" y="669"/>
                    <a:pt x="2828" y="658"/>
                    <a:pt x="2873" y="630"/>
                  </a:cubicBezTo>
                  <a:lnTo>
                    <a:pt x="2873" y="630"/>
                  </a:lnTo>
                  <a:cubicBezTo>
                    <a:pt x="2873" y="630"/>
                    <a:pt x="2873" y="635"/>
                    <a:pt x="2867" y="635"/>
                  </a:cubicBezTo>
                  <a:cubicBezTo>
                    <a:pt x="2878" y="635"/>
                    <a:pt x="2890" y="630"/>
                    <a:pt x="2884" y="624"/>
                  </a:cubicBezTo>
                  <a:lnTo>
                    <a:pt x="2884" y="624"/>
                  </a:lnTo>
                  <a:lnTo>
                    <a:pt x="2878" y="630"/>
                  </a:lnTo>
                  <a:cubicBezTo>
                    <a:pt x="2858" y="625"/>
                    <a:pt x="2899" y="596"/>
                    <a:pt x="2906" y="582"/>
                  </a:cubicBezTo>
                  <a:lnTo>
                    <a:pt x="2906" y="582"/>
                  </a:lnTo>
                  <a:cubicBezTo>
                    <a:pt x="2903" y="593"/>
                    <a:pt x="2909" y="594"/>
                    <a:pt x="2917" y="594"/>
                  </a:cubicBezTo>
                  <a:cubicBezTo>
                    <a:pt x="2922" y="594"/>
                    <a:pt x="2926" y="594"/>
                    <a:pt x="2931" y="594"/>
                  </a:cubicBezTo>
                  <a:cubicBezTo>
                    <a:pt x="2940" y="594"/>
                    <a:pt x="2947" y="596"/>
                    <a:pt x="2940" y="613"/>
                  </a:cubicBezTo>
                  <a:cubicBezTo>
                    <a:pt x="2946" y="607"/>
                    <a:pt x="2951" y="602"/>
                    <a:pt x="2951" y="596"/>
                  </a:cubicBezTo>
                  <a:cubicBezTo>
                    <a:pt x="2962" y="596"/>
                    <a:pt x="2962" y="596"/>
                    <a:pt x="2957" y="607"/>
                  </a:cubicBezTo>
                  <a:cubicBezTo>
                    <a:pt x="2990" y="596"/>
                    <a:pt x="2974" y="585"/>
                    <a:pt x="3007" y="579"/>
                  </a:cubicBezTo>
                  <a:lnTo>
                    <a:pt x="3007" y="579"/>
                  </a:lnTo>
                  <a:cubicBezTo>
                    <a:pt x="3007" y="585"/>
                    <a:pt x="3002" y="591"/>
                    <a:pt x="3002" y="596"/>
                  </a:cubicBezTo>
                  <a:cubicBezTo>
                    <a:pt x="3013" y="585"/>
                    <a:pt x="3030" y="568"/>
                    <a:pt x="3058" y="568"/>
                  </a:cubicBezTo>
                  <a:cubicBezTo>
                    <a:pt x="3053" y="573"/>
                    <a:pt x="3056" y="577"/>
                    <a:pt x="3054" y="579"/>
                  </a:cubicBezTo>
                  <a:lnTo>
                    <a:pt x="3054" y="579"/>
                  </a:lnTo>
                  <a:cubicBezTo>
                    <a:pt x="3075" y="573"/>
                    <a:pt x="3092" y="568"/>
                    <a:pt x="3108" y="563"/>
                  </a:cubicBezTo>
                  <a:close/>
                  <a:moveTo>
                    <a:pt x="2750" y="1537"/>
                  </a:moveTo>
                  <a:lnTo>
                    <a:pt x="2750" y="1537"/>
                  </a:lnTo>
                  <a:lnTo>
                    <a:pt x="2750" y="1537"/>
                  </a:lnTo>
                  <a:close/>
                  <a:moveTo>
                    <a:pt x="2722" y="1537"/>
                  </a:moveTo>
                  <a:lnTo>
                    <a:pt x="2722" y="1537"/>
                  </a:lnTo>
                  <a:cubicBezTo>
                    <a:pt x="2725" y="1541"/>
                    <a:pt x="2729" y="1542"/>
                    <a:pt x="2731" y="1542"/>
                  </a:cubicBezTo>
                  <a:lnTo>
                    <a:pt x="2731" y="1542"/>
                  </a:lnTo>
                  <a:cubicBezTo>
                    <a:pt x="2730" y="1541"/>
                    <a:pt x="2727" y="1540"/>
                    <a:pt x="2722" y="1537"/>
                  </a:cubicBezTo>
                  <a:close/>
                  <a:moveTo>
                    <a:pt x="2031" y="1541"/>
                  </a:moveTo>
                  <a:cubicBezTo>
                    <a:pt x="2030" y="1542"/>
                    <a:pt x="2029" y="1542"/>
                    <a:pt x="2027" y="1543"/>
                  </a:cubicBezTo>
                  <a:lnTo>
                    <a:pt x="2033" y="1543"/>
                  </a:lnTo>
                  <a:lnTo>
                    <a:pt x="2031" y="1541"/>
                  </a:lnTo>
                  <a:close/>
                  <a:moveTo>
                    <a:pt x="2005" y="1543"/>
                  </a:moveTo>
                  <a:cubicBezTo>
                    <a:pt x="2010" y="1544"/>
                    <a:pt x="2014" y="1545"/>
                    <a:pt x="2017" y="1545"/>
                  </a:cubicBezTo>
                  <a:cubicBezTo>
                    <a:pt x="2021" y="1545"/>
                    <a:pt x="2024" y="1544"/>
                    <a:pt x="2027" y="1543"/>
                  </a:cubicBezTo>
                  <a:close/>
                  <a:moveTo>
                    <a:pt x="2727" y="1531"/>
                  </a:moveTo>
                  <a:cubicBezTo>
                    <a:pt x="2733" y="1537"/>
                    <a:pt x="2733" y="1537"/>
                    <a:pt x="2733" y="1543"/>
                  </a:cubicBezTo>
                  <a:cubicBezTo>
                    <a:pt x="2733" y="1543"/>
                    <a:pt x="2732" y="1543"/>
                    <a:pt x="2731" y="1542"/>
                  </a:cubicBezTo>
                  <a:lnTo>
                    <a:pt x="2731" y="1542"/>
                  </a:lnTo>
                  <a:cubicBezTo>
                    <a:pt x="2733" y="1544"/>
                    <a:pt x="2733" y="1545"/>
                    <a:pt x="2733" y="1548"/>
                  </a:cubicBezTo>
                  <a:cubicBezTo>
                    <a:pt x="2727" y="1548"/>
                    <a:pt x="2727" y="1543"/>
                    <a:pt x="2722" y="1543"/>
                  </a:cubicBezTo>
                  <a:cubicBezTo>
                    <a:pt x="2722" y="1543"/>
                    <a:pt x="2722" y="1543"/>
                    <a:pt x="2722" y="1537"/>
                  </a:cubicBezTo>
                  <a:cubicBezTo>
                    <a:pt x="2727" y="1537"/>
                    <a:pt x="2727" y="1537"/>
                    <a:pt x="2727" y="1531"/>
                  </a:cubicBezTo>
                  <a:close/>
                  <a:moveTo>
                    <a:pt x="2750" y="1537"/>
                  </a:moveTo>
                  <a:lnTo>
                    <a:pt x="2744" y="1543"/>
                  </a:lnTo>
                  <a:cubicBezTo>
                    <a:pt x="2744" y="1543"/>
                    <a:pt x="2750" y="1548"/>
                    <a:pt x="2750" y="1548"/>
                  </a:cubicBezTo>
                  <a:lnTo>
                    <a:pt x="2750" y="1537"/>
                  </a:lnTo>
                  <a:close/>
                  <a:moveTo>
                    <a:pt x="1020" y="1561"/>
                  </a:moveTo>
                  <a:cubicBezTo>
                    <a:pt x="1022" y="1563"/>
                    <a:pt x="1023" y="1564"/>
                    <a:pt x="1025" y="1565"/>
                  </a:cubicBezTo>
                  <a:cubicBezTo>
                    <a:pt x="1025" y="1565"/>
                    <a:pt x="1023" y="1563"/>
                    <a:pt x="1020" y="1561"/>
                  </a:cubicBezTo>
                  <a:close/>
                  <a:moveTo>
                    <a:pt x="594" y="1565"/>
                  </a:moveTo>
                  <a:cubicBezTo>
                    <a:pt x="594" y="1565"/>
                    <a:pt x="594" y="1565"/>
                    <a:pt x="593" y="1565"/>
                  </a:cubicBezTo>
                  <a:cubicBezTo>
                    <a:pt x="593" y="1566"/>
                    <a:pt x="593" y="1567"/>
                    <a:pt x="593" y="1567"/>
                  </a:cubicBezTo>
                  <a:cubicBezTo>
                    <a:pt x="593" y="1567"/>
                    <a:pt x="594" y="1566"/>
                    <a:pt x="594" y="1565"/>
                  </a:cubicBezTo>
                  <a:close/>
                  <a:moveTo>
                    <a:pt x="2430" y="1576"/>
                  </a:moveTo>
                  <a:lnTo>
                    <a:pt x="2430" y="1576"/>
                  </a:lnTo>
                  <a:cubicBezTo>
                    <a:pt x="2430" y="1576"/>
                    <a:pt x="2429" y="1578"/>
                    <a:pt x="2426" y="1578"/>
                  </a:cubicBezTo>
                  <a:lnTo>
                    <a:pt x="2426" y="1578"/>
                  </a:lnTo>
                  <a:cubicBezTo>
                    <a:pt x="2425" y="1578"/>
                    <a:pt x="2424" y="1578"/>
                    <a:pt x="2422" y="1577"/>
                  </a:cubicBezTo>
                  <a:lnTo>
                    <a:pt x="2422" y="1577"/>
                  </a:lnTo>
                  <a:cubicBezTo>
                    <a:pt x="2422" y="1577"/>
                    <a:pt x="2421" y="1577"/>
                    <a:pt x="2420" y="1577"/>
                  </a:cubicBezTo>
                  <a:lnTo>
                    <a:pt x="2420" y="1577"/>
                  </a:lnTo>
                  <a:cubicBezTo>
                    <a:pt x="2420" y="1577"/>
                    <a:pt x="2420" y="1577"/>
                    <a:pt x="2419" y="1576"/>
                  </a:cubicBezTo>
                  <a:lnTo>
                    <a:pt x="2419" y="1576"/>
                  </a:lnTo>
                  <a:cubicBezTo>
                    <a:pt x="2420" y="1577"/>
                    <a:pt x="2421" y="1577"/>
                    <a:pt x="2422" y="1577"/>
                  </a:cubicBezTo>
                  <a:lnTo>
                    <a:pt x="2422" y="1577"/>
                  </a:lnTo>
                  <a:cubicBezTo>
                    <a:pt x="2425" y="1577"/>
                    <a:pt x="2428" y="1577"/>
                    <a:pt x="2430" y="1576"/>
                  </a:cubicBezTo>
                  <a:close/>
                  <a:moveTo>
                    <a:pt x="946" y="1621"/>
                  </a:moveTo>
                  <a:cubicBezTo>
                    <a:pt x="946" y="1625"/>
                    <a:pt x="946" y="1626"/>
                    <a:pt x="948" y="1626"/>
                  </a:cubicBezTo>
                  <a:lnTo>
                    <a:pt x="948" y="1626"/>
                  </a:lnTo>
                  <a:cubicBezTo>
                    <a:pt x="947" y="1625"/>
                    <a:pt x="947" y="1623"/>
                    <a:pt x="946" y="1621"/>
                  </a:cubicBezTo>
                  <a:close/>
                  <a:moveTo>
                    <a:pt x="2730" y="1626"/>
                  </a:moveTo>
                  <a:cubicBezTo>
                    <a:pt x="2729" y="1626"/>
                    <a:pt x="2728" y="1626"/>
                    <a:pt x="2727" y="1627"/>
                  </a:cubicBezTo>
                  <a:cubicBezTo>
                    <a:pt x="2730" y="1627"/>
                    <a:pt x="2730" y="1627"/>
                    <a:pt x="2730" y="1626"/>
                  </a:cubicBezTo>
                  <a:close/>
                  <a:moveTo>
                    <a:pt x="2621" y="1615"/>
                  </a:moveTo>
                  <a:cubicBezTo>
                    <a:pt x="2621" y="1627"/>
                    <a:pt x="2615" y="1632"/>
                    <a:pt x="2604" y="1632"/>
                  </a:cubicBezTo>
                  <a:cubicBezTo>
                    <a:pt x="2610" y="1627"/>
                    <a:pt x="2615" y="1621"/>
                    <a:pt x="2615" y="1615"/>
                  </a:cubicBezTo>
                  <a:close/>
                  <a:moveTo>
                    <a:pt x="3287" y="1638"/>
                  </a:moveTo>
                  <a:cubicBezTo>
                    <a:pt x="3293" y="1638"/>
                    <a:pt x="3298" y="1643"/>
                    <a:pt x="3298" y="1643"/>
                  </a:cubicBezTo>
                  <a:lnTo>
                    <a:pt x="3282" y="1643"/>
                  </a:lnTo>
                  <a:cubicBezTo>
                    <a:pt x="3282" y="1638"/>
                    <a:pt x="3282" y="1638"/>
                    <a:pt x="3287" y="1638"/>
                  </a:cubicBezTo>
                  <a:close/>
                  <a:moveTo>
                    <a:pt x="3252" y="1647"/>
                  </a:moveTo>
                  <a:lnTo>
                    <a:pt x="3252" y="1647"/>
                  </a:lnTo>
                  <a:cubicBezTo>
                    <a:pt x="3252" y="1647"/>
                    <a:pt x="3253" y="1648"/>
                    <a:pt x="3254" y="1649"/>
                  </a:cubicBezTo>
                  <a:cubicBezTo>
                    <a:pt x="3253" y="1648"/>
                    <a:pt x="3252" y="1648"/>
                    <a:pt x="3252" y="1647"/>
                  </a:cubicBezTo>
                  <a:close/>
                  <a:moveTo>
                    <a:pt x="2264" y="1649"/>
                  </a:moveTo>
                  <a:cubicBezTo>
                    <a:pt x="2263" y="1651"/>
                    <a:pt x="2263" y="1653"/>
                    <a:pt x="2262" y="1655"/>
                  </a:cubicBezTo>
                  <a:cubicBezTo>
                    <a:pt x="2264" y="1652"/>
                    <a:pt x="2264" y="1651"/>
                    <a:pt x="2264" y="1649"/>
                  </a:cubicBezTo>
                  <a:close/>
                  <a:moveTo>
                    <a:pt x="3136" y="1705"/>
                  </a:moveTo>
                  <a:lnTo>
                    <a:pt x="3136" y="1705"/>
                  </a:lnTo>
                  <a:cubicBezTo>
                    <a:pt x="3134" y="1705"/>
                    <a:pt x="3135" y="1705"/>
                    <a:pt x="3137" y="1706"/>
                  </a:cubicBezTo>
                  <a:lnTo>
                    <a:pt x="3137" y="1706"/>
                  </a:lnTo>
                  <a:cubicBezTo>
                    <a:pt x="3137" y="1706"/>
                    <a:pt x="3136" y="1705"/>
                    <a:pt x="3136" y="1705"/>
                  </a:cubicBezTo>
                  <a:close/>
                  <a:moveTo>
                    <a:pt x="2481" y="1711"/>
                  </a:moveTo>
                  <a:cubicBezTo>
                    <a:pt x="2481" y="1711"/>
                    <a:pt x="2481" y="1711"/>
                    <a:pt x="2481" y="1711"/>
                  </a:cubicBezTo>
                  <a:cubicBezTo>
                    <a:pt x="2481" y="1711"/>
                    <a:pt x="2481" y="1711"/>
                    <a:pt x="2481" y="1711"/>
                  </a:cubicBezTo>
                  <a:close/>
                  <a:moveTo>
                    <a:pt x="1208" y="1478"/>
                  </a:moveTo>
                  <a:cubicBezTo>
                    <a:pt x="1212" y="1478"/>
                    <a:pt x="1216" y="1479"/>
                    <a:pt x="1221" y="1481"/>
                  </a:cubicBezTo>
                  <a:cubicBezTo>
                    <a:pt x="1209" y="1487"/>
                    <a:pt x="1198" y="1487"/>
                    <a:pt x="1187" y="1492"/>
                  </a:cubicBezTo>
                  <a:cubicBezTo>
                    <a:pt x="1209" y="1503"/>
                    <a:pt x="1215" y="1498"/>
                    <a:pt x="1232" y="1503"/>
                  </a:cubicBezTo>
                  <a:lnTo>
                    <a:pt x="1226" y="1503"/>
                  </a:lnTo>
                  <a:lnTo>
                    <a:pt x="1265" y="1509"/>
                  </a:lnTo>
                  <a:lnTo>
                    <a:pt x="1254" y="1503"/>
                  </a:lnTo>
                  <a:cubicBezTo>
                    <a:pt x="1268" y="1487"/>
                    <a:pt x="1284" y="1485"/>
                    <a:pt x="1300" y="1485"/>
                  </a:cubicBezTo>
                  <a:cubicBezTo>
                    <a:pt x="1303" y="1485"/>
                    <a:pt x="1306" y="1485"/>
                    <a:pt x="1309" y="1485"/>
                  </a:cubicBezTo>
                  <a:cubicBezTo>
                    <a:pt x="1320" y="1485"/>
                    <a:pt x="1330" y="1485"/>
                    <a:pt x="1340" y="1480"/>
                  </a:cubicBezTo>
                  <a:lnTo>
                    <a:pt x="1340" y="1480"/>
                  </a:lnTo>
                  <a:cubicBezTo>
                    <a:pt x="1322" y="1491"/>
                    <a:pt x="1344" y="1488"/>
                    <a:pt x="1344" y="1498"/>
                  </a:cubicBezTo>
                  <a:cubicBezTo>
                    <a:pt x="1344" y="1503"/>
                    <a:pt x="1349" y="1503"/>
                    <a:pt x="1355" y="1503"/>
                  </a:cubicBezTo>
                  <a:cubicBezTo>
                    <a:pt x="1349" y="1515"/>
                    <a:pt x="1355" y="1531"/>
                    <a:pt x="1355" y="1543"/>
                  </a:cubicBezTo>
                  <a:lnTo>
                    <a:pt x="1349" y="1543"/>
                  </a:lnTo>
                  <a:cubicBezTo>
                    <a:pt x="1349" y="1554"/>
                    <a:pt x="1349" y="1565"/>
                    <a:pt x="1349" y="1571"/>
                  </a:cubicBezTo>
                  <a:cubicBezTo>
                    <a:pt x="1333" y="1582"/>
                    <a:pt x="1310" y="1599"/>
                    <a:pt x="1293" y="1615"/>
                  </a:cubicBezTo>
                  <a:cubicBezTo>
                    <a:pt x="1333" y="1621"/>
                    <a:pt x="1277" y="1632"/>
                    <a:pt x="1299" y="1649"/>
                  </a:cubicBezTo>
                  <a:cubicBezTo>
                    <a:pt x="1293" y="1660"/>
                    <a:pt x="1288" y="1666"/>
                    <a:pt x="1282" y="1666"/>
                  </a:cubicBezTo>
                  <a:lnTo>
                    <a:pt x="1237" y="1688"/>
                  </a:lnTo>
                  <a:cubicBezTo>
                    <a:pt x="1221" y="1688"/>
                    <a:pt x="1243" y="1671"/>
                    <a:pt x="1237" y="1671"/>
                  </a:cubicBezTo>
                  <a:lnTo>
                    <a:pt x="1237" y="1671"/>
                  </a:lnTo>
                  <a:cubicBezTo>
                    <a:pt x="1227" y="1680"/>
                    <a:pt x="1221" y="1682"/>
                    <a:pt x="1217" y="1682"/>
                  </a:cubicBezTo>
                  <a:cubicBezTo>
                    <a:pt x="1212" y="1682"/>
                    <a:pt x="1209" y="1679"/>
                    <a:pt x="1204" y="1679"/>
                  </a:cubicBezTo>
                  <a:cubicBezTo>
                    <a:pt x="1201" y="1679"/>
                    <a:pt x="1198" y="1680"/>
                    <a:pt x="1193" y="1683"/>
                  </a:cubicBezTo>
                  <a:cubicBezTo>
                    <a:pt x="1204" y="1688"/>
                    <a:pt x="1198" y="1699"/>
                    <a:pt x="1176" y="1711"/>
                  </a:cubicBezTo>
                  <a:lnTo>
                    <a:pt x="1209" y="1705"/>
                  </a:lnTo>
                  <a:lnTo>
                    <a:pt x="1209" y="1705"/>
                  </a:lnTo>
                  <a:cubicBezTo>
                    <a:pt x="1187" y="1739"/>
                    <a:pt x="1170" y="1727"/>
                    <a:pt x="1148" y="1744"/>
                  </a:cubicBezTo>
                  <a:cubicBezTo>
                    <a:pt x="1125" y="1716"/>
                    <a:pt x="1103" y="1688"/>
                    <a:pt x="1081" y="1666"/>
                  </a:cubicBezTo>
                  <a:cubicBezTo>
                    <a:pt x="1086" y="1666"/>
                    <a:pt x="1092" y="1666"/>
                    <a:pt x="1097" y="1671"/>
                  </a:cubicBezTo>
                  <a:cubicBezTo>
                    <a:pt x="1092" y="1651"/>
                    <a:pt x="1058" y="1620"/>
                    <a:pt x="1049" y="1620"/>
                  </a:cubicBezTo>
                  <a:cubicBezTo>
                    <a:pt x="1048" y="1620"/>
                    <a:pt x="1047" y="1621"/>
                    <a:pt x="1047" y="1621"/>
                  </a:cubicBezTo>
                  <a:cubicBezTo>
                    <a:pt x="1041" y="1610"/>
                    <a:pt x="1053" y="1615"/>
                    <a:pt x="1053" y="1604"/>
                  </a:cubicBezTo>
                  <a:cubicBezTo>
                    <a:pt x="1047" y="1587"/>
                    <a:pt x="1013" y="1576"/>
                    <a:pt x="1013" y="1559"/>
                  </a:cubicBezTo>
                  <a:lnTo>
                    <a:pt x="1013" y="1559"/>
                  </a:lnTo>
                  <a:cubicBezTo>
                    <a:pt x="1016" y="1559"/>
                    <a:pt x="1018" y="1560"/>
                    <a:pt x="1020" y="1561"/>
                  </a:cubicBezTo>
                  <a:lnTo>
                    <a:pt x="1020" y="1561"/>
                  </a:lnTo>
                  <a:cubicBezTo>
                    <a:pt x="1010" y="1553"/>
                    <a:pt x="998" y="1533"/>
                    <a:pt x="993" y="1533"/>
                  </a:cubicBezTo>
                  <a:cubicBezTo>
                    <a:pt x="992" y="1533"/>
                    <a:pt x="991" y="1534"/>
                    <a:pt x="991" y="1537"/>
                  </a:cubicBezTo>
                  <a:cubicBezTo>
                    <a:pt x="985" y="1526"/>
                    <a:pt x="974" y="1515"/>
                    <a:pt x="969" y="1509"/>
                  </a:cubicBezTo>
                  <a:cubicBezTo>
                    <a:pt x="974" y="1507"/>
                    <a:pt x="978" y="1507"/>
                    <a:pt x="983" y="1507"/>
                  </a:cubicBezTo>
                  <a:cubicBezTo>
                    <a:pt x="995" y="1507"/>
                    <a:pt x="1006" y="1511"/>
                    <a:pt x="1013" y="1515"/>
                  </a:cubicBezTo>
                  <a:cubicBezTo>
                    <a:pt x="1008" y="1515"/>
                    <a:pt x="997" y="1520"/>
                    <a:pt x="1002" y="1520"/>
                  </a:cubicBezTo>
                  <a:lnTo>
                    <a:pt x="1058" y="1509"/>
                  </a:lnTo>
                  <a:cubicBezTo>
                    <a:pt x="1053" y="1498"/>
                    <a:pt x="1053" y="1503"/>
                    <a:pt x="1036" y="1498"/>
                  </a:cubicBezTo>
                  <a:cubicBezTo>
                    <a:pt x="1047" y="1487"/>
                    <a:pt x="1058" y="1481"/>
                    <a:pt x="1075" y="1481"/>
                  </a:cubicBezTo>
                  <a:cubicBezTo>
                    <a:pt x="1047" y="1492"/>
                    <a:pt x="1075" y="1498"/>
                    <a:pt x="1086" y="1503"/>
                  </a:cubicBezTo>
                  <a:cubicBezTo>
                    <a:pt x="1086" y="1503"/>
                    <a:pt x="1086" y="1498"/>
                    <a:pt x="1086" y="1492"/>
                  </a:cubicBezTo>
                  <a:cubicBezTo>
                    <a:pt x="1093" y="1497"/>
                    <a:pt x="1096" y="1499"/>
                    <a:pt x="1099" y="1499"/>
                  </a:cubicBezTo>
                  <a:cubicBezTo>
                    <a:pt x="1107" y="1499"/>
                    <a:pt x="1102" y="1480"/>
                    <a:pt x="1124" y="1480"/>
                  </a:cubicBezTo>
                  <a:cubicBezTo>
                    <a:pt x="1126" y="1480"/>
                    <a:pt x="1128" y="1481"/>
                    <a:pt x="1131" y="1481"/>
                  </a:cubicBezTo>
                  <a:lnTo>
                    <a:pt x="1131" y="1487"/>
                  </a:lnTo>
                  <a:cubicBezTo>
                    <a:pt x="1140" y="1487"/>
                    <a:pt x="1153" y="1479"/>
                    <a:pt x="1163" y="1479"/>
                  </a:cubicBezTo>
                  <a:cubicBezTo>
                    <a:pt x="1166" y="1479"/>
                    <a:pt x="1168" y="1480"/>
                    <a:pt x="1170" y="1481"/>
                  </a:cubicBezTo>
                  <a:cubicBezTo>
                    <a:pt x="1181" y="1492"/>
                    <a:pt x="1159" y="1487"/>
                    <a:pt x="1159" y="1498"/>
                  </a:cubicBezTo>
                  <a:cubicBezTo>
                    <a:pt x="1177" y="1493"/>
                    <a:pt x="1191" y="1478"/>
                    <a:pt x="1208" y="1478"/>
                  </a:cubicBezTo>
                  <a:close/>
                  <a:moveTo>
                    <a:pt x="3310" y="1739"/>
                  </a:moveTo>
                  <a:lnTo>
                    <a:pt x="3310" y="1739"/>
                  </a:lnTo>
                  <a:cubicBezTo>
                    <a:pt x="3315" y="1739"/>
                    <a:pt x="3315" y="1744"/>
                    <a:pt x="3326" y="1744"/>
                  </a:cubicBezTo>
                  <a:cubicBezTo>
                    <a:pt x="3321" y="1744"/>
                    <a:pt x="3315" y="1744"/>
                    <a:pt x="3310" y="1739"/>
                  </a:cubicBezTo>
                  <a:close/>
                  <a:moveTo>
                    <a:pt x="3361" y="1748"/>
                  </a:moveTo>
                  <a:cubicBezTo>
                    <a:pt x="3362" y="1748"/>
                    <a:pt x="3364" y="1748"/>
                    <a:pt x="3366" y="1750"/>
                  </a:cubicBezTo>
                  <a:cubicBezTo>
                    <a:pt x="3360" y="1750"/>
                    <a:pt x="3371" y="1755"/>
                    <a:pt x="3382" y="1761"/>
                  </a:cubicBezTo>
                  <a:cubicBezTo>
                    <a:pt x="3377" y="1761"/>
                    <a:pt x="3366" y="1755"/>
                    <a:pt x="3354" y="1755"/>
                  </a:cubicBezTo>
                  <a:cubicBezTo>
                    <a:pt x="3354" y="1751"/>
                    <a:pt x="3357" y="1748"/>
                    <a:pt x="3361" y="1748"/>
                  </a:cubicBezTo>
                  <a:close/>
                  <a:moveTo>
                    <a:pt x="1349" y="1716"/>
                  </a:moveTo>
                  <a:cubicBezTo>
                    <a:pt x="1349" y="1739"/>
                    <a:pt x="1355" y="1761"/>
                    <a:pt x="1355" y="1778"/>
                  </a:cubicBezTo>
                  <a:cubicBezTo>
                    <a:pt x="1349" y="1767"/>
                    <a:pt x="1344" y="1744"/>
                    <a:pt x="1338" y="1722"/>
                  </a:cubicBezTo>
                  <a:cubicBezTo>
                    <a:pt x="1344" y="1722"/>
                    <a:pt x="1344" y="1722"/>
                    <a:pt x="1349" y="1716"/>
                  </a:cubicBezTo>
                  <a:close/>
                  <a:moveTo>
                    <a:pt x="2167" y="1783"/>
                  </a:moveTo>
                  <a:cubicBezTo>
                    <a:pt x="2169" y="1785"/>
                    <a:pt x="2170" y="1786"/>
                    <a:pt x="2172" y="1787"/>
                  </a:cubicBezTo>
                  <a:lnTo>
                    <a:pt x="2172" y="1787"/>
                  </a:lnTo>
                  <a:cubicBezTo>
                    <a:pt x="2170" y="1786"/>
                    <a:pt x="2169" y="1784"/>
                    <a:pt x="2167" y="1783"/>
                  </a:cubicBezTo>
                  <a:close/>
                  <a:moveTo>
                    <a:pt x="2489" y="1786"/>
                  </a:moveTo>
                  <a:cubicBezTo>
                    <a:pt x="2487" y="1786"/>
                    <a:pt x="2485" y="1787"/>
                    <a:pt x="2483" y="1787"/>
                  </a:cubicBezTo>
                  <a:lnTo>
                    <a:pt x="2483" y="1787"/>
                  </a:lnTo>
                  <a:cubicBezTo>
                    <a:pt x="2484" y="1787"/>
                    <a:pt x="2484" y="1787"/>
                    <a:pt x="2485" y="1787"/>
                  </a:cubicBezTo>
                  <a:cubicBezTo>
                    <a:pt x="2487" y="1787"/>
                    <a:pt x="2490" y="1788"/>
                    <a:pt x="2492" y="1789"/>
                  </a:cubicBezTo>
                  <a:cubicBezTo>
                    <a:pt x="2492" y="1787"/>
                    <a:pt x="2491" y="1786"/>
                    <a:pt x="2489" y="1786"/>
                  </a:cubicBezTo>
                  <a:close/>
                  <a:moveTo>
                    <a:pt x="2274" y="1554"/>
                  </a:moveTo>
                  <a:cubicBezTo>
                    <a:pt x="2246" y="1576"/>
                    <a:pt x="2330" y="1559"/>
                    <a:pt x="2318" y="1587"/>
                  </a:cubicBezTo>
                  <a:cubicBezTo>
                    <a:pt x="2328" y="1578"/>
                    <a:pt x="2343" y="1575"/>
                    <a:pt x="2360" y="1575"/>
                  </a:cubicBezTo>
                  <a:cubicBezTo>
                    <a:pt x="2376" y="1575"/>
                    <a:pt x="2394" y="1577"/>
                    <a:pt x="2411" y="1577"/>
                  </a:cubicBezTo>
                  <a:cubicBezTo>
                    <a:pt x="2414" y="1577"/>
                    <a:pt x="2417" y="1577"/>
                    <a:pt x="2420" y="1577"/>
                  </a:cubicBezTo>
                  <a:lnTo>
                    <a:pt x="2420" y="1577"/>
                  </a:lnTo>
                  <a:cubicBezTo>
                    <a:pt x="2422" y="1578"/>
                    <a:pt x="2423" y="1579"/>
                    <a:pt x="2425" y="1579"/>
                  </a:cubicBezTo>
                  <a:cubicBezTo>
                    <a:pt x="2425" y="1579"/>
                    <a:pt x="2426" y="1579"/>
                    <a:pt x="2426" y="1578"/>
                  </a:cubicBezTo>
                  <a:lnTo>
                    <a:pt x="2426" y="1578"/>
                  </a:lnTo>
                  <a:cubicBezTo>
                    <a:pt x="2443" y="1584"/>
                    <a:pt x="2448" y="1594"/>
                    <a:pt x="2458" y="1599"/>
                  </a:cubicBezTo>
                  <a:cubicBezTo>
                    <a:pt x="2464" y="1576"/>
                    <a:pt x="2498" y="1576"/>
                    <a:pt x="2514" y="1571"/>
                  </a:cubicBezTo>
                  <a:lnTo>
                    <a:pt x="2514" y="1571"/>
                  </a:lnTo>
                  <a:cubicBezTo>
                    <a:pt x="2537" y="1593"/>
                    <a:pt x="2498" y="1587"/>
                    <a:pt x="2503" y="1604"/>
                  </a:cubicBezTo>
                  <a:cubicBezTo>
                    <a:pt x="2503" y="1593"/>
                    <a:pt x="2548" y="1599"/>
                    <a:pt x="2537" y="1587"/>
                  </a:cubicBezTo>
                  <a:lnTo>
                    <a:pt x="2537" y="1587"/>
                  </a:lnTo>
                  <a:cubicBezTo>
                    <a:pt x="2559" y="1599"/>
                    <a:pt x="2554" y="1593"/>
                    <a:pt x="2565" y="1610"/>
                  </a:cubicBezTo>
                  <a:cubicBezTo>
                    <a:pt x="2567" y="1601"/>
                    <a:pt x="2570" y="1599"/>
                    <a:pt x="2574" y="1599"/>
                  </a:cubicBezTo>
                  <a:cubicBezTo>
                    <a:pt x="2577" y="1599"/>
                    <a:pt x="2580" y="1600"/>
                    <a:pt x="2583" y="1600"/>
                  </a:cubicBezTo>
                  <a:cubicBezTo>
                    <a:pt x="2588" y="1600"/>
                    <a:pt x="2593" y="1599"/>
                    <a:pt x="2598" y="1593"/>
                  </a:cubicBezTo>
                  <a:cubicBezTo>
                    <a:pt x="2610" y="1599"/>
                    <a:pt x="2610" y="1604"/>
                    <a:pt x="2610" y="1610"/>
                  </a:cubicBezTo>
                  <a:cubicBezTo>
                    <a:pt x="2598" y="1615"/>
                    <a:pt x="2593" y="1615"/>
                    <a:pt x="2587" y="1627"/>
                  </a:cubicBezTo>
                  <a:lnTo>
                    <a:pt x="2554" y="1649"/>
                  </a:lnTo>
                  <a:lnTo>
                    <a:pt x="2565" y="1643"/>
                  </a:lnTo>
                  <a:lnTo>
                    <a:pt x="2565" y="1643"/>
                  </a:lnTo>
                  <a:cubicBezTo>
                    <a:pt x="2570" y="1687"/>
                    <a:pt x="2534" y="1688"/>
                    <a:pt x="2521" y="1729"/>
                  </a:cubicBezTo>
                  <a:lnTo>
                    <a:pt x="2521" y="1729"/>
                  </a:lnTo>
                  <a:cubicBezTo>
                    <a:pt x="2525" y="1713"/>
                    <a:pt x="2524" y="1711"/>
                    <a:pt x="2521" y="1711"/>
                  </a:cubicBezTo>
                  <a:cubicBezTo>
                    <a:pt x="2519" y="1711"/>
                    <a:pt x="2518" y="1711"/>
                    <a:pt x="2516" y="1711"/>
                  </a:cubicBezTo>
                  <a:cubicBezTo>
                    <a:pt x="2513" y="1711"/>
                    <a:pt x="2510" y="1710"/>
                    <a:pt x="2509" y="1705"/>
                  </a:cubicBezTo>
                  <a:cubicBezTo>
                    <a:pt x="2501" y="1709"/>
                    <a:pt x="2491" y="1715"/>
                    <a:pt x="2485" y="1715"/>
                  </a:cubicBezTo>
                  <a:cubicBezTo>
                    <a:pt x="2482" y="1715"/>
                    <a:pt x="2481" y="1714"/>
                    <a:pt x="2481" y="1711"/>
                  </a:cubicBezTo>
                  <a:cubicBezTo>
                    <a:pt x="2481" y="1733"/>
                    <a:pt x="2458" y="1727"/>
                    <a:pt x="2453" y="1755"/>
                  </a:cubicBezTo>
                  <a:cubicBezTo>
                    <a:pt x="2449" y="1755"/>
                    <a:pt x="2441" y="1765"/>
                    <a:pt x="2435" y="1765"/>
                  </a:cubicBezTo>
                  <a:cubicBezTo>
                    <a:pt x="2434" y="1765"/>
                    <a:pt x="2432" y="1764"/>
                    <a:pt x="2430" y="1761"/>
                  </a:cubicBezTo>
                  <a:cubicBezTo>
                    <a:pt x="2426" y="1767"/>
                    <a:pt x="2427" y="1769"/>
                    <a:pt x="2429" y="1769"/>
                  </a:cubicBezTo>
                  <a:cubicBezTo>
                    <a:pt x="2431" y="1769"/>
                    <a:pt x="2437" y="1765"/>
                    <a:pt x="2440" y="1765"/>
                  </a:cubicBezTo>
                  <a:cubicBezTo>
                    <a:pt x="2441" y="1765"/>
                    <a:pt x="2442" y="1766"/>
                    <a:pt x="2442" y="1767"/>
                  </a:cubicBezTo>
                  <a:cubicBezTo>
                    <a:pt x="2430" y="1806"/>
                    <a:pt x="2369" y="1811"/>
                    <a:pt x="2346" y="1867"/>
                  </a:cubicBezTo>
                  <a:cubicBezTo>
                    <a:pt x="2346" y="1873"/>
                    <a:pt x="2341" y="1873"/>
                    <a:pt x="2341" y="1879"/>
                  </a:cubicBezTo>
                  <a:cubicBezTo>
                    <a:pt x="2307" y="1851"/>
                    <a:pt x="2318" y="1800"/>
                    <a:pt x="2268" y="1767"/>
                  </a:cubicBezTo>
                  <a:lnTo>
                    <a:pt x="2262" y="1778"/>
                  </a:lnTo>
                  <a:cubicBezTo>
                    <a:pt x="2257" y="1767"/>
                    <a:pt x="2240" y="1755"/>
                    <a:pt x="2229" y="1744"/>
                  </a:cubicBezTo>
                  <a:cubicBezTo>
                    <a:pt x="2229" y="1733"/>
                    <a:pt x="2229" y="1727"/>
                    <a:pt x="2229" y="1716"/>
                  </a:cubicBezTo>
                  <a:lnTo>
                    <a:pt x="2246" y="1733"/>
                  </a:lnTo>
                  <a:lnTo>
                    <a:pt x="2234" y="1699"/>
                  </a:lnTo>
                  <a:cubicBezTo>
                    <a:pt x="2237" y="1697"/>
                    <a:pt x="2240" y="1694"/>
                    <a:pt x="2243" y="1694"/>
                  </a:cubicBezTo>
                  <a:cubicBezTo>
                    <a:pt x="2246" y="1694"/>
                    <a:pt x="2248" y="1697"/>
                    <a:pt x="2251" y="1705"/>
                  </a:cubicBezTo>
                  <a:cubicBezTo>
                    <a:pt x="2262" y="1683"/>
                    <a:pt x="2246" y="1688"/>
                    <a:pt x="2257" y="1666"/>
                  </a:cubicBezTo>
                  <a:lnTo>
                    <a:pt x="2251" y="1649"/>
                  </a:lnTo>
                  <a:cubicBezTo>
                    <a:pt x="2254" y="1649"/>
                    <a:pt x="2258" y="1648"/>
                    <a:pt x="2261" y="1648"/>
                  </a:cubicBezTo>
                  <a:cubicBezTo>
                    <a:pt x="2263" y="1648"/>
                    <a:pt x="2264" y="1648"/>
                    <a:pt x="2264" y="1649"/>
                  </a:cubicBezTo>
                  <a:lnTo>
                    <a:pt x="2264" y="1649"/>
                  </a:lnTo>
                  <a:cubicBezTo>
                    <a:pt x="2271" y="1619"/>
                    <a:pt x="2253" y="1598"/>
                    <a:pt x="2267" y="1583"/>
                  </a:cubicBezTo>
                  <a:lnTo>
                    <a:pt x="2267" y="1583"/>
                  </a:lnTo>
                  <a:cubicBezTo>
                    <a:pt x="2267" y="1584"/>
                    <a:pt x="2268" y="1586"/>
                    <a:pt x="2268" y="1587"/>
                  </a:cubicBezTo>
                  <a:lnTo>
                    <a:pt x="2268" y="1582"/>
                  </a:lnTo>
                  <a:lnTo>
                    <a:pt x="2268" y="1582"/>
                  </a:lnTo>
                  <a:cubicBezTo>
                    <a:pt x="2268" y="1582"/>
                    <a:pt x="2267" y="1582"/>
                    <a:pt x="2267" y="1583"/>
                  </a:cubicBezTo>
                  <a:lnTo>
                    <a:pt x="2267" y="1583"/>
                  </a:lnTo>
                  <a:cubicBezTo>
                    <a:pt x="2264" y="1563"/>
                    <a:pt x="2261" y="1560"/>
                    <a:pt x="2256" y="1560"/>
                  </a:cubicBezTo>
                  <a:cubicBezTo>
                    <a:pt x="2255" y="1560"/>
                    <a:pt x="2253" y="1561"/>
                    <a:pt x="2251" y="1561"/>
                  </a:cubicBezTo>
                  <a:cubicBezTo>
                    <a:pt x="2249" y="1561"/>
                    <a:pt x="2248" y="1560"/>
                    <a:pt x="2246" y="1559"/>
                  </a:cubicBezTo>
                  <a:cubicBezTo>
                    <a:pt x="2257" y="1554"/>
                    <a:pt x="2268" y="1554"/>
                    <a:pt x="2274" y="1554"/>
                  </a:cubicBezTo>
                  <a:close/>
                  <a:moveTo>
                    <a:pt x="3828" y="1908"/>
                  </a:moveTo>
                  <a:cubicBezTo>
                    <a:pt x="3829" y="1910"/>
                    <a:pt x="3830" y="1911"/>
                    <a:pt x="3830" y="1912"/>
                  </a:cubicBezTo>
                  <a:cubicBezTo>
                    <a:pt x="3830" y="1911"/>
                    <a:pt x="3829" y="1909"/>
                    <a:pt x="3828" y="1908"/>
                  </a:cubicBezTo>
                  <a:close/>
                  <a:moveTo>
                    <a:pt x="1170" y="1895"/>
                  </a:moveTo>
                  <a:cubicBezTo>
                    <a:pt x="1176" y="1907"/>
                    <a:pt x="1176" y="1918"/>
                    <a:pt x="1170" y="1929"/>
                  </a:cubicBezTo>
                  <a:lnTo>
                    <a:pt x="1159" y="1912"/>
                  </a:lnTo>
                  <a:cubicBezTo>
                    <a:pt x="1165" y="1907"/>
                    <a:pt x="1170" y="1901"/>
                    <a:pt x="1170" y="1895"/>
                  </a:cubicBezTo>
                  <a:close/>
                  <a:moveTo>
                    <a:pt x="1333" y="1722"/>
                  </a:moveTo>
                  <a:cubicBezTo>
                    <a:pt x="1333" y="1744"/>
                    <a:pt x="1333" y="1761"/>
                    <a:pt x="1338" y="1772"/>
                  </a:cubicBezTo>
                  <a:cubicBezTo>
                    <a:pt x="1338" y="1761"/>
                    <a:pt x="1333" y="1755"/>
                    <a:pt x="1338" y="1750"/>
                  </a:cubicBezTo>
                  <a:cubicBezTo>
                    <a:pt x="1349" y="1767"/>
                    <a:pt x="1355" y="1800"/>
                    <a:pt x="1355" y="1834"/>
                  </a:cubicBezTo>
                  <a:cubicBezTo>
                    <a:pt x="1353" y="1833"/>
                    <a:pt x="1351" y="1833"/>
                    <a:pt x="1349" y="1833"/>
                  </a:cubicBezTo>
                  <a:cubicBezTo>
                    <a:pt x="1323" y="1833"/>
                    <a:pt x="1332" y="1903"/>
                    <a:pt x="1316" y="1935"/>
                  </a:cubicBezTo>
                  <a:cubicBezTo>
                    <a:pt x="1310" y="1929"/>
                    <a:pt x="1310" y="1923"/>
                    <a:pt x="1305" y="1918"/>
                  </a:cubicBezTo>
                  <a:cubicBezTo>
                    <a:pt x="1277" y="1879"/>
                    <a:pt x="1254" y="1923"/>
                    <a:pt x="1237" y="1867"/>
                  </a:cubicBezTo>
                  <a:lnTo>
                    <a:pt x="1237" y="1867"/>
                  </a:lnTo>
                  <a:lnTo>
                    <a:pt x="1260" y="1873"/>
                  </a:lnTo>
                  <a:cubicBezTo>
                    <a:pt x="1243" y="1856"/>
                    <a:pt x="1232" y="1845"/>
                    <a:pt x="1215" y="1828"/>
                  </a:cubicBezTo>
                  <a:lnTo>
                    <a:pt x="1221" y="1828"/>
                  </a:lnTo>
                  <a:cubicBezTo>
                    <a:pt x="1225" y="1823"/>
                    <a:pt x="1226" y="1821"/>
                    <a:pt x="1227" y="1821"/>
                  </a:cubicBezTo>
                  <a:lnTo>
                    <a:pt x="1227" y="1821"/>
                  </a:lnTo>
                  <a:cubicBezTo>
                    <a:pt x="1229" y="1821"/>
                    <a:pt x="1222" y="1836"/>
                    <a:pt x="1227" y="1836"/>
                  </a:cubicBezTo>
                  <a:cubicBezTo>
                    <a:pt x="1228" y="1836"/>
                    <a:pt x="1230" y="1835"/>
                    <a:pt x="1232" y="1834"/>
                  </a:cubicBezTo>
                  <a:cubicBezTo>
                    <a:pt x="1265" y="1778"/>
                    <a:pt x="1305" y="1767"/>
                    <a:pt x="1333" y="1722"/>
                  </a:cubicBezTo>
                  <a:close/>
                  <a:moveTo>
                    <a:pt x="2279" y="1918"/>
                  </a:moveTo>
                  <a:lnTo>
                    <a:pt x="2279" y="1918"/>
                  </a:lnTo>
                  <a:cubicBezTo>
                    <a:pt x="2274" y="1918"/>
                    <a:pt x="2268" y="1923"/>
                    <a:pt x="2262" y="1929"/>
                  </a:cubicBezTo>
                  <a:lnTo>
                    <a:pt x="2262" y="1935"/>
                  </a:lnTo>
                  <a:cubicBezTo>
                    <a:pt x="2262" y="1929"/>
                    <a:pt x="2274" y="1923"/>
                    <a:pt x="2279" y="1918"/>
                  </a:cubicBezTo>
                  <a:close/>
                  <a:moveTo>
                    <a:pt x="2305" y="1964"/>
                  </a:moveTo>
                  <a:lnTo>
                    <a:pt x="2302" y="1968"/>
                  </a:lnTo>
                  <a:cubicBezTo>
                    <a:pt x="2305" y="1968"/>
                    <a:pt x="2306" y="1966"/>
                    <a:pt x="2305" y="1964"/>
                  </a:cubicBezTo>
                  <a:close/>
                  <a:moveTo>
                    <a:pt x="313" y="1994"/>
                  </a:moveTo>
                  <a:cubicBezTo>
                    <a:pt x="311" y="1994"/>
                    <a:pt x="309" y="1995"/>
                    <a:pt x="308" y="1996"/>
                  </a:cubicBezTo>
                  <a:lnTo>
                    <a:pt x="319" y="2002"/>
                  </a:lnTo>
                  <a:lnTo>
                    <a:pt x="330" y="2002"/>
                  </a:lnTo>
                  <a:cubicBezTo>
                    <a:pt x="322" y="1998"/>
                    <a:pt x="317" y="1994"/>
                    <a:pt x="313" y="1994"/>
                  </a:cubicBezTo>
                  <a:close/>
                  <a:moveTo>
                    <a:pt x="89" y="1996"/>
                  </a:moveTo>
                  <a:lnTo>
                    <a:pt x="105" y="2007"/>
                  </a:lnTo>
                  <a:lnTo>
                    <a:pt x="105" y="2007"/>
                  </a:lnTo>
                  <a:cubicBezTo>
                    <a:pt x="101" y="2003"/>
                    <a:pt x="96" y="2000"/>
                    <a:pt x="89" y="1996"/>
                  </a:cubicBezTo>
                  <a:close/>
                  <a:moveTo>
                    <a:pt x="2358" y="2013"/>
                  </a:moveTo>
                  <a:cubicBezTo>
                    <a:pt x="2358" y="2016"/>
                    <a:pt x="2359" y="2017"/>
                    <a:pt x="2360" y="2018"/>
                  </a:cubicBezTo>
                  <a:lnTo>
                    <a:pt x="2360" y="2018"/>
                  </a:lnTo>
                  <a:cubicBezTo>
                    <a:pt x="2360" y="2016"/>
                    <a:pt x="2359" y="2015"/>
                    <a:pt x="2358" y="2013"/>
                  </a:cubicBezTo>
                  <a:close/>
                  <a:moveTo>
                    <a:pt x="812" y="1520"/>
                  </a:moveTo>
                  <a:lnTo>
                    <a:pt x="812" y="1520"/>
                  </a:lnTo>
                  <a:cubicBezTo>
                    <a:pt x="823" y="1526"/>
                    <a:pt x="840" y="1526"/>
                    <a:pt x="857" y="1526"/>
                  </a:cubicBezTo>
                  <a:cubicBezTo>
                    <a:pt x="857" y="1531"/>
                    <a:pt x="857" y="1531"/>
                    <a:pt x="862" y="1531"/>
                  </a:cubicBezTo>
                  <a:lnTo>
                    <a:pt x="862" y="1526"/>
                  </a:lnTo>
                  <a:lnTo>
                    <a:pt x="885" y="1526"/>
                  </a:lnTo>
                  <a:cubicBezTo>
                    <a:pt x="885" y="1531"/>
                    <a:pt x="890" y="1543"/>
                    <a:pt x="890" y="1554"/>
                  </a:cubicBezTo>
                  <a:cubicBezTo>
                    <a:pt x="913" y="1576"/>
                    <a:pt x="935" y="1604"/>
                    <a:pt x="952" y="1627"/>
                  </a:cubicBezTo>
                  <a:cubicBezTo>
                    <a:pt x="950" y="1627"/>
                    <a:pt x="949" y="1627"/>
                    <a:pt x="948" y="1626"/>
                  </a:cubicBezTo>
                  <a:lnTo>
                    <a:pt x="948" y="1626"/>
                  </a:lnTo>
                  <a:cubicBezTo>
                    <a:pt x="960" y="1657"/>
                    <a:pt x="981" y="1629"/>
                    <a:pt x="997" y="1666"/>
                  </a:cubicBezTo>
                  <a:cubicBezTo>
                    <a:pt x="997" y="1674"/>
                    <a:pt x="995" y="1676"/>
                    <a:pt x="993" y="1676"/>
                  </a:cubicBezTo>
                  <a:cubicBezTo>
                    <a:pt x="988" y="1676"/>
                    <a:pt x="979" y="1664"/>
                    <a:pt x="979" y="1664"/>
                  </a:cubicBezTo>
                  <a:lnTo>
                    <a:pt x="979" y="1664"/>
                  </a:lnTo>
                  <a:cubicBezTo>
                    <a:pt x="979" y="1664"/>
                    <a:pt x="979" y="1664"/>
                    <a:pt x="980" y="1666"/>
                  </a:cubicBezTo>
                  <a:cubicBezTo>
                    <a:pt x="957" y="1688"/>
                    <a:pt x="1013" y="1705"/>
                    <a:pt x="1019" y="1739"/>
                  </a:cubicBezTo>
                  <a:lnTo>
                    <a:pt x="1013" y="1733"/>
                  </a:lnTo>
                  <a:lnTo>
                    <a:pt x="1013" y="1733"/>
                  </a:lnTo>
                  <a:cubicBezTo>
                    <a:pt x="1019" y="1761"/>
                    <a:pt x="1053" y="1772"/>
                    <a:pt x="1075" y="1800"/>
                  </a:cubicBezTo>
                  <a:cubicBezTo>
                    <a:pt x="1075" y="1800"/>
                    <a:pt x="1069" y="1800"/>
                    <a:pt x="1069" y="1806"/>
                  </a:cubicBezTo>
                  <a:cubicBezTo>
                    <a:pt x="1075" y="1806"/>
                    <a:pt x="1081" y="1811"/>
                    <a:pt x="1086" y="1811"/>
                  </a:cubicBezTo>
                  <a:cubicBezTo>
                    <a:pt x="1075" y="1823"/>
                    <a:pt x="1069" y="1834"/>
                    <a:pt x="1069" y="1845"/>
                  </a:cubicBezTo>
                  <a:cubicBezTo>
                    <a:pt x="1068" y="1847"/>
                    <a:pt x="1066" y="1847"/>
                    <a:pt x="1064" y="1847"/>
                  </a:cubicBezTo>
                  <a:cubicBezTo>
                    <a:pt x="1059" y="1847"/>
                    <a:pt x="1054" y="1843"/>
                    <a:pt x="1058" y="1839"/>
                  </a:cubicBezTo>
                  <a:lnTo>
                    <a:pt x="1058" y="1839"/>
                  </a:lnTo>
                  <a:cubicBezTo>
                    <a:pt x="1013" y="1879"/>
                    <a:pt x="980" y="1957"/>
                    <a:pt x="935" y="1979"/>
                  </a:cubicBezTo>
                  <a:lnTo>
                    <a:pt x="935" y="1974"/>
                  </a:lnTo>
                  <a:cubicBezTo>
                    <a:pt x="929" y="1985"/>
                    <a:pt x="929" y="1996"/>
                    <a:pt x="918" y="2002"/>
                  </a:cubicBezTo>
                  <a:cubicBezTo>
                    <a:pt x="913" y="2002"/>
                    <a:pt x="913" y="1996"/>
                    <a:pt x="913" y="1996"/>
                  </a:cubicBezTo>
                  <a:cubicBezTo>
                    <a:pt x="907" y="2002"/>
                    <a:pt x="896" y="2030"/>
                    <a:pt x="885" y="2035"/>
                  </a:cubicBezTo>
                  <a:lnTo>
                    <a:pt x="890" y="2024"/>
                  </a:lnTo>
                  <a:lnTo>
                    <a:pt x="890" y="2024"/>
                  </a:lnTo>
                  <a:cubicBezTo>
                    <a:pt x="840" y="2063"/>
                    <a:pt x="840" y="2103"/>
                    <a:pt x="812" y="2147"/>
                  </a:cubicBezTo>
                  <a:cubicBezTo>
                    <a:pt x="778" y="2136"/>
                    <a:pt x="750" y="2147"/>
                    <a:pt x="739" y="2119"/>
                  </a:cubicBezTo>
                  <a:cubicBezTo>
                    <a:pt x="666" y="2114"/>
                    <a:pt x="599" y="2108"/>
                    <a:pt x="537" y="2091"/>
                  </a:cubicBezTo>
                  <a:cubicBezTo>
                    <a:pt x="540" y="2088"/>
                    <a:pt x="544" y="2087"/>
                    <a:pt x="550" y="2087"/>
                  </a:cubicBezTo>
                  <a:cubicBezTo>
                    <a:pt x="563" y="2087"/>
                    <a:pt x="583" y="2094"/>
                    <a:pt x="597" y="2094"/>
                  </a:cubicBezTo>
                  <a:cubicBezTo>
                    <a:pt x="604" y="2094"/>
                    <a:pt x="609" y="2092"/>
                    <a:pt x="610" y="2086"/>
                  </a:cubicBezTo>
                  <a:cubicBezTo>
                    <a:pt x="554" y="2080"/>
                    <a:pt x="515" y="2086"/>
                    <a:pt x="459" y="2063"/>
                  </a:cubicBezTo>
                  <a:cubicBezTo>
                    <a:pt x="448" y="2052"/>
                    <a:pt x="470" y="2058"/>
                    <a:pt x="476" y="2052"/>
                  </a:cubicBezTo>
                  <a:cubicBezTo>
                    <a:pt x="420" y="2041"/>
                    <a:pt x="369" y="2013"/>
                    <a:pt x="319" y="2002"/>
                  </a:cubicBezTo>
                  <a:lnTo>
                    <a:pt x="319" y="2002"/>
                  </a:lnTo>
                  <a:cubicBezTo>
                    <a:pt x="322" y="2010"/>
                    <a:pt x="309" y="2012"/>
                    <a:pt x="295" y="2012"/>
                  </a:cubicBezTo>
                  <a:cubicBezTo>
                    <a:pt x="288" y="2012"/>
                    <a:pt x="281" y="2011"/>
                    <a:pt x="275" y="2011"/>
                  </a:cubicBezTo>
                  <a:cubicBezTo>
                    <a:pt x="270" y="2011"/>
                    <a:pt x="266" y="2012"/>
                    <a:pt x="264" y="2012"/>
                  </a:cubicBezTo>
                  <a:lnTo>
                    <a:pt x="264" y="2012"/>
                  </a:lnTo>
                  <a:cubicBezTo>
                    <a:pt x="289" y="1996"/>
                    <a:pt x="219" y="1985"/>
                    <a:pt x="263" y="1968"/>
                  </a:cubicBezTo>
                  <a:cubicBezTo>
                    <a:pt x="260" y="1965"/>
                    <a:pt x="256" y="1964"/>
                    <a:pt x="252" y="1964"/>
                  </a:cubicBezTo>
                  <a:cubicBezTo>
                    <a:pt x="249" y="1964"/>
                    <a:pt x="246" y="1965"/>
                    <a:pt x="246" y="1968"/>
                  </a:cubicBezTo>
                  <a:cubicBezTo>
                    <a:pt x="235" y="1963"/>
                    <a:pt x="235" y="1957"/>
                    <a:pt x="246" y="1957"/>
                  </a:cubicBezTo>
                  <a:cubicBezTo>
                    <a:pt x="235" y="1953"/>
                    <a:pt x="228" y="1953"/>
                    <a:pt x="223" y="1953"/>
                  </a:cubicBezTo>
                  <a:cubicBezTo>
                    <a:pt x="220" y="1953"/>
                    <a:pt x="218" y="1953"/>
                    <a:pt x="216" y="1953"/>
                  </a:cubicBezTo>
                  <a:cubicBezTo>
                    <a:pt x="210" y="1953"/>
                    <a:pt x="204" y="1951"/>
                    <a:pt x="190" y="1940"/>
                  </a:cubicBezTo>
                  <a:lnTo>
                    <a:pt x="207" y="1940"/>
                  </a:lnTo>
                  <a:cubicBezTo>
                    <a:pt x="190" y="1935"/>
                    <a:pt x="168" y="1935"/>
                    <a:pt x="151" y="1912"/>
                  </a:cubicBezTo>
                  <a:cubicBezTo>
                    <a:pt x="151" y="1912"/>
                    <a:pt x="151" y="1910"/>
                    <a:pt x="154" y="1910"/>
                  </a:cubicBezTo>
                  <a:cubicBezTo>
                    <a:pt x="156" y="1910"/>
                    <a:pt x="158" y="1910"/>
                    <a:pt x="162" y="1912"/>
                  </a:cubicBezTo>
                  <a:cubicBezTo>
                    <a:pt x="140" y="1901"/>
                    <a:pt x="123" y="1890"/>
                    <a:pt x="106" y="1879"/>
                  </a:cubicBezTo>
                  <a:cubicBezTo>
                    <a:pt x="89" y="1867"/>
                    <a:pt x="78" y="1851"/>
                    <a:pt x="78" y="1828"/>
                  </a:cubicBezTo>
                  <a:lnTo>
                    <a:pt x="78" y="1828"/>
                  </a:lnTo>
                  <a:cubicBezTo>
                    <a:pt x="81" y="1829"/>
                    <a:pt x="84" y="1829"/>
                    <a:pt x="85" y="1829"/>
                  </a:cubicBezTo>
                  <a:cubicBezTo>
                    <a:pt x="95" y="1829"/>
                    <a:pt x="80" y="1816"/>
                    <a:pt x="95" y="1811"/>
                  </a:cubicBezTo>
                  <a:cubicBezTo>
                    <a:pt x="95" y="1806"/>
                    <a:pt x="95" y="1800"/>
                    <a:pt x="95" y="1795"/>
                  </a:cubicBezTo>
                  <a:lnTo>
                    <a:pt x="84" y="1800"/>
                  </a:lnTo>
                  <a:cubicBezTo>
                    <a:pt x="84" y="1783"/>
                    <a:pt x="84" y="1767"/>
                    <a:pt x="101" y="1750"/>
                  </a:cubicBezTo>
                  <a:lnTo>
                    <a:pt x="101" y="1750"/>
                  </a:lnTo>
                  <a:cubicBezTo>
                    <a:pt x="95" y="1755"/>
                    <a:pt x="95" y="1761"/>
                    <a:pt x="95" y="1767"/>
                  </a:cubicBezTo>
                  <a:cubicBezTo>
                    <a:pt x="101" y="1755"/>
                    <a:pt x="112" y="1750"/>
                    <a:pt x="117" y="1739"/>
                  </a:cubicBezTo>
                  <a:lnTo>
                    <a:pt x="117" y="1739"/>
                  </a:lnTo>
                  <a:cubicBezTo>
                    <a:pt x="112" y="1739"/>
                    <a:pt x="106" y="1744"/>
                    <a:pt x="95" y="1750"/>
                  </a:cubicBezTo>
                  <a:cubicBezTo>
                    <a:pt x="106" y="1727"/>
                    <a:pt x="78" y="1739"/>
                    <a:pt x="106" y="1716"/>
                  </a:cubicBezTo>
                  <a:lnTo>
                    <a:pt x="106" y="1716"/>
                  </a:lnTo>
                  <a:cubicBezTo>
                    <a:pt x="106" y="1717"/>
                    <a:pt x="105" y="1717"/>
                    <a:pt x="105" y="1717"/>
                  </a:cubicBezTo>
                  <a:cubicBezTo>
                    <a:pt x="105" y="1717"/>
                    <a:pt x="125" y="1699"/>
                    <a:pt x="140" y="1699"/>
                  </a:cubicBezTo>
                  <a:cubicBezTo>
                    <a:pt x="145" y="1688"/>
                    <a:pt x="157" y="1677"/>
                    <a:pt x="173" y="1671"/>
                  </a:cubicBezTo>
                  <a:cubicBezTo>
                    <a:pt x="179" y="1677"/>
                    <a:pt x="179" y="1694"/>
                    <a:pt x="185" y="1694"/>
                  </a:cubicBezTo>
                  <a:cubicBezTo>
                    <a:pt x="185" y="1677"/>
                    <a:pt x="235" y="1666"/>
                    <a:pt x="241" y="1643"/>
                  </a:cubicBezTo>
                  <a:cubicBezTo>
                    <a:pt x="241" y="1649"/>
                    <a:pt x="241" y="1660"/>
                    <a:pt x="246" y="1660"/>
                  </a:cubicBezTo>
                  <a:lnTo>
                    <a:pt x="246" y="1643"/>
                  </a:lnTo>
                  <a:cubicBezTo>
                    <a:pt x="263" y="1643"/>
                    <a:pt x="263" y="1643"/>
                    <a:pt x="263" y="1655"/>
                  </a:cubicBezTo>
                  <a:cubicBezTo>
                    <a:pt x="297" y="1643"/>
                    <a:pt x="246" y="1638"/>
                    <a:pt x="291" y="1627"/>
                  </a:cubicBezTo>
                  <a:lnTo>
                    <a:pt x="291" y="1627"/>
                  </a:lnTo>
                  <a:cubicBezTo>
                    <a:pt x="285" y="1632"/>
                    <a:pt x="285" y="1632"/>
                    <a:pt x="280" y="1638"/>
                  </a:cubicBezTo>
                  <a:cubicBezTo>
                    <a:pt x="325" y="1627"/>
                    <a:pt x="358" y="1604"/>
                    <a:pt x="397" y="1599"/>
                  </a:cubicBezTo>
                  <a:lnTo>
                    <a:pt x="397" y="1599"/>
                  </a:lnTo>
                  <a:cubicBezTo>
                    <a:pt x="409" y="1615"/>
                    <a:pt x="364" y="1610"/>
                    <a:pt x="381" y="1621"/>
                  </a:cubicBezTo>
                  <a:cubicBezTo>
                    <a:pt x="431" y="1604"/>
                    <a:pt x="487" y="1576"/>
                    <a:pt x="543" y="1565"/>
                  </a:cubicBezTo>
                  <a:lnTo>
                    <a:pt x="532" y="1565"/>
                  </a:lnTo>
                  <a:cubicBezTo>
                    <a:pt x="532" y="1558"/>
                    <a:pt x="536" y="1556"/>
                    <a:pt x="543" y="1556"/>
                  </a:cubicBezTo>
                  <a:cubicBezTo>
                    <a:pt x="552" y="1556"/>
                    <a:pt x="566" y="1560"/>
                    <a:pt x="578" y="1560"/>
                  </a:cubicBezTo>
                  <a:cubicBezTo>
                    <a:pt x="586" y="1560"/>
                    <a:pt x="593" y="1558"/>
                    <a:pt x="599" y="1554"/>
                  </a:cubicBezTo>
                  <a:lnTo>
                    <a:pt x="599" y="1554"/>
                  </a:lnTo>
                  <a:cubicBezTo>
                    <a:pt x="596" y="1557"/>
                    <a:pt x="594" y="1562"/>
                    <a:pt x="594" y="1565"/>
                  </a:cubicBezTo>
                  <a:lnTo>
                    <a:pt x="594" y="1565"/>
                  </a:lnTo>
                  <a:cubicBezTo>
                    <a:pt x="633" y="1565"/>
                    <a:pt x="666" y="1548"/>
                    <a:pt x="722" y="1531"/>
                  </a:cubicBezTo>
                  <a:lnTo>
                    <a:pt x="722" y="1531"/>
                  </a:lnTo>
                  <a:lnTo>
                    <a:pt x="717" y="1543"/>
                  </a:lnTo>
                  <a:cubicBezTo>
                    <a:pt x="739" y="1543"/>
                    <a:pt x="773" y="1537"/>
                    <a:pt x="801" y="1537"/>
                  </a:cubicBezTo>
                  <a:cubicBezTo>
                    <a:pt x="806" y="1531"/>
                    <a:pt x="817" y="1531"/>
                    <a:pt x="812" y="1520"/>
                  </a:cubicBezTo>
                  <a:close/>
                  <a:moveTo>
                    <a:pt x="2010" y="2147"/>
                  </a:moveTo>
                  <a:cubicBezTo>
                    <a:pt x="1998" y="2147"/>
                    <a:pt x="1992" y="2154"/>
                    <a:pt x="1989" y="2163"/>
                  </a:cubicBezTo>
                  <a:lnTo>
                    <a:pt x="1989" y="2163"/>
                  </a:lnTo>
                  <a:lnTo>
                    <a:pt x="2010" y="2147"/>
                  </a:lnTo>
                  <a:close/>
                  <a:moveTo>
                    <a:pt x="1989" y="2163"/>
                  </a:moveTo>
                  <a:lnTo>
                    <a:pt x="1988" y="2164"/>
                  </a:lnTo>
                  <a:lnTo>
                    <a:pt x="1989" y="2164"/>
                  </a:lnTo>
                  <a:cubicBezTo>
                    <a:pt x="1989" y="2164"/>
                    <a:pt x="1989" y="2164"/>
                    <a:pt x="1989" y="2163"/>
                  </a:cubicBezTo>
                  <a:close/>
                  <a:moveTo>
                    <a:pt x="1165" y="2204"/>
                  </a:moveTo>
                  <a:lnTo>
                    <a:pt x="1165" y="2204"/>
                  </a:lnTo>
                  <a:cubicBezTo>
                    <a:pt x="1163" y="2204"/>
                    <a:pt x="1162" y="2204"/>
                    <a:pt x="1160" y="2205"/>
                  </a:cubicBezTo>
                  <a:lnTo>
                    <a:pt x="1160" y="2205"/>
                  </a:lnTo>
                  <a:cubicBezTo>
                    <a:pt x="1162" y="2204"/>
                    <a:pt x="1163" y="2204"/>
                    <a:pt x="1165" y="2204"/>
                  </a:cubicBezTo>
                  <a:close/>
                  <a:moveTo>
                    <a:pt x="2598" y="2198"/>
                  </a:moveTo>
                  <a:cubicBezTo>
                    <a:pt x="2599" y="2199"/>
                    <a:pt x="2599" y="2199"/>
                    <a:pt x="2599" y="2200"/>
                  </a:cubicBezTo>
                  <a:lnTo>
                    <a:pt x="2599" y="2200"/>
                  </a:lnTo>
                  <a:cubicBezTo>
                    <a:pt x="2601" y="2203"/>
                    <a:pt x="2602" y="2206"/>
                    <a:pt x="2604" y="2209"/>
                  </a:cubicBezTo>
                  <a:cubicBezTo>
                    <a:pt x="2604" y="2209"/>
                    <a:pt x="2604" y="2204"/>
                    <a:pt x="2598" y="2198"/>
                  </a:cubicBezTo>
                  <a:close/>
                  <a:moveTo>
                    <a:pt x="1153" y="1912"/>
                  </a:moveTo>
                  <a:cubicBezTo>
                    <a:pt x="1159" y="1929"/>
                    <a:pt x="1176" y="1935"/>
                    <a:pt x="1181" y="1946"/>
                  </a:cubicBezTo>
                  <a:lnTo>
                    <a:pt x="1176" y="1951"/>
                  </a:lnTo>
                  <a:cubicBezTo>
                    <a:pt x="1209" y="1985"/>
                    <a:pt x="1221" y="1974"/>
                    <a:pt x="1254" y="2013"/>
                  </a:cubicBezTo>
                  <a:lnTo>
                    <a:pt x="1254" y="2002"/>
                  </a:lnTo>
                  <a:cubicBezTo>
                    <a:pt x="1282" y="2013"/>
                    <a:pt x="1260" y="2030"/>
                    <a:pt x="1288" y="2041"/>
                  </a:cubicBezTo>
                  <a:lnTo>
                    <a:pt x="1277" y="2058"/>
                  </a:lnTo>
                  <a:cubicBezTo>
                    <a:pt x="1282" y="2063"/>
                    <a:pt x="1293" y="2069"/>
                    <a:pt x="1299" y="2075"/>
                  </a:cubicBezTo>
                  <a:cubicBezTo>
                    <a:pt x="1299" y="2075"/>
                    <a:pt x="1299" y="2080"/>
                    <a:pt x="1299" y="2086"/>
                  </a:cubicBezTo>
                  <a:cubicBezTo>
                    <a:pt x="1293" y="2080"/>
                    <a:pt x="1288" y="2075"/>
                    <a:pt x="1282" y="2075"/>
                  </a:cubicBezTo>
                  <a:lnTo>
                    <a:pt x="1282" y="2075"/>
                  </a:lnTo>
                  <a:cubicBezTo>
                    <a:pt x="1288" y="2080"/>
                    <a:pt x="1293" y="2086"/>
                    <a:pt x="1299" y="2091"/>
                  </a:cubicBezTo>
                  <a:cubicBezTo>
                    <a:pt x="1299" y="2108"/>
                    <a:pt x="1299" y="2119"/>
                    <a:pt x="1299" y="2136"/>
                  </a:cubicBezTo>
                  <a:cubicBezTo>
                    <a:pt x="1305" y="2132"/>
                    <a:pt x="1308" y="2130"/>
                    <a:pt x="1310" y="2130"/>
                  </a:cubicBezTo>
                  <a:lnTo>
                    <a:pt x="1310" y="2130"/>
                  </a:lnTo>
                  <a:cubicBezTo>
                    <a:pt x="1317" y="2130"/>
                    <a:pt x="1307" y="2154"/>
                    <a:pt x="1323" y="2154"/>
                  </a:cubicBezTo>
                  <a:cubicBezTo>
                    <a:pt x="1324" y="2154"/>
                    <a:pt x="1325" y="2153"/>
                    <a:pt x="1327" y="2153"/>
                  </a:cubicBezTo>
                  <a:lnTo>
                    <a:pt x="1327" y="2153"/>
                  </a:lnTo>
                  <a:cubicBezTo>
                    <a:pt x="1327" y="2170"/>
                    <a:pt x="1327" y="2175"/>
                    <a:pt x="1321" y="2175"/>
                  </a:cubicBezTo>
                  <a:lnTo>
                    <a:pt x="1305" y="2226"/>
                  </a:lnTo>
                  <a:cubicBezTo>
                    <a:pt x="1304" y="2228"/>
                    <a:pt x="1303" y="2229"/>
                    <a:pt x="1302" y="2229"/>
                  </a:cubicBezTo>
                  <a:cubicBezTo>
                    <a:pt x="1299" y="2229"/>
                    <a:pt x="1298" y="2214"/>
                    <a:pt x="1295" y="2214"/>
                  </a:cubicBezTo>
                  <a:cubicBezTo>
                    <a:pt x="1294" y="2214"/>
                    <a:pt x="1294" y="2214"/>
                    <a:pt x="1293" y="2215"/>
                  </a:cubicBezTo>
                  <a:cubicBezTo>
                    <a:pt x="1293" y="2232"/>
                    <a:pt x="1288" y="2237"/>
                    <a:pt x="1282" y="2237"/>
                  </a:cubicBezTo>
                  <a:lnTo>
                    <a:pt x="1271" y="2237"/>
                  </a:lnTo>
                  <a:cubicBezTo>
                    <a:pt x="1277" y="2232"/>
                    <a:pt x="1282" y="2232"/>
                    <a:pt x="1288" y="2232"/>
                  </a:cubicBezTo>
                  <a:cubicBezTo>
                    <a:pt x="1279" y="2226"/>
                    <a:pt x="1263" y="2223"/>
                    <a:pt x="1248" y="2223"/>
                  </a:cubicBezTo>
                  <a:cubicBezTo>
                    <a:pt x="1233" y="2223"/>
                    <a:pt x="1221" y="2226"/>
                    <a:pt x="1221" y="2232"/>
                  </a:cubicBezTo>
                  <a:cubicBezTo>
                    <a:pt x="1204" y="2226"/>
                    <a:pt x="1215" y="2220"/>
                    <a:pt x="1209" y="2215"/>
                  </a:cubicBezTo>
                  <a:cubicBezTo>
                    <a:pt x="1205" y="2212"/>
                    <a:pt x="1199" y="2211"/>
                    <a:pt x="1193" y="2211"/>
                  </a:cubicBezTo>
                  <a:cubicBezTo>
                    <a:pt x="1182" y="2211"/>
                    <a:pt x="1171" y="2213"/>
                    <a:pt x="1164" y="2213"/>
                  </a:cubicBezTo>
                  <a:cubicBezTo>
                    <a:pt x="1159" y="2213"/>
                    <a:pt x="1155" y="2212"/>
                    <a:pt x="1153" y="2209"/>
                  </a:cubicBezTo>
                  <a:cubicBezTo>
                    <a:pt x="1153" y="2209"/>
                    <a:pt x="1156" y="2206"/>
                    <a:pt x="1160" y="2205"/>
                  </a:cubicBezTo>
                  <a:lnTo>
                    <a:pt x="1160" y="2205"/>
                  </a:lnTo>
                  <a:cubicBezTo>
                    <a:pt x="1157" y="2205"/>
                    <a:pt x="1154" y="2205"/>
                    <a:pt x="1151" y="2205"/>
                  </a:cubicBezTo>
                  <a:cubicBezTo>
                    <a:pt x="1141" y="2205"/>
                    <a:pt x="1130" y="2204"/>
                    <a:pt x="1123" y="2204"/>
                  </a:cubicBezTo>
                  <a:cubicBezTo>
                    <a:pt x="1116" y="2204"/>
                    <a:pt x="1112" y="2205"/>
                    <a:pt x="1114" y="2209"/>
                  </a:cubicBezTo>
                  <a:cubicBezTo>
                    <a:pt x="1086" y="2198"/>
                    <a:pt x="1053" y="2204"/>
                    <a:pt x="1030" y="2192"/>
                  </a:cubicBezTo>
                  <a:cubicBezTo>
                    <a:pt x="1026" y="2194"/>
                    <a:pt x="1022" y="2195"/>
                    <a:pt x="1018" y="2195"/>
                  </a:cubicBezTo>
                  <a:cubicBezTo>
                    <a:pt x="1003" y="2195"/>
                    <a:pt x="987" y="2187"/>
                    <a:pt x="977" y="2187"/>
                  </a:cubicBezTo>
                  <a:cubicBezTo>
                    <a:pt x="973" y="2187"/>
                    <a:pt x="970" y="2188"/>
                    <a:pt x="969" y="2192"/>
                  </a:cubicBezTo>
                  <a:cubicBezTo>
                    <a:pt x="974" y="2175"/>
                    <a:pt x="935" y="2170"/>
                    <a:pt x="907" y="2170"/>
                  </a:cubicBezTo>
                  <a:cubicBezTo>
                    <a:pt x="913" y="2170"/>
                    <a:pt x="913" y="2164"/>
                    <a:pt x="913" y="2164"/>
                  </a:cubicBezTo>
                  <a:cubicBezTo>
                    <a:pt x="929" y="2136"/>
                    <a:pt x="913" y="2147"/>
                    <a:pt x="913" y="2136"/>
                  </a:cubicBezTo>
                  <a:lnTo>
                    <a:pt x="913" y="2136"/>
                  </a:lnTo>
                  <a:cubicBezTo>
                    <a:pt x="913" y="2137"/>
                    <a:pt x="914" y="2137"/>
                    <a:pt x="916" y="2137"/>
                  </a:cubicBezTo>
                  <a:cubicBezTo>
                    <a:pt x="925" y="2137"/>
                    <a:pt x="939" y="2123"/>
                    <a:pt x="945" y="2123"/>
                  </a:cubicBezTo>
                  <a:cubicBezTo>
                    <a:pt x="947" y="2123"/>
                    <a:pt x="948" y="2125"/>
                    <a:pt x="946" y="2131"/>
                  </a:cubicBezTo>
                  <a:cubicBezTo>
                    <a:pt x="974" y="2091"/>
                    <a:pt x="985" y="2080"/>
                    <a:pt x="1019" y="2030"/>
                  </a:cubicBezTo>
                  <a:lnTo>
                    <a:pt x="1019" y="2030"/>
                  </a:lnTo>
                  <a:cubicBezTo>
                    <a:pt x="1015" y="2030"/>
                    <a:pt x="1012" y="2032"/>
                    <a:pt x="1009" y="2032"/>
                  </a:cubicBezTo>
                  <a:cubicBezTo>
                    <a:pt x="1008" y="2032"/>
                    <a:pt x="1008" y="2032"/>
                    <a:pt x="1008" y="2030"/>
                  </a:cubicBezTo>
                  <a:cubicBezTo>
                    <a:pt x="1012" y="2022"/>
                    <a:pt x="1019" y="2016"/>
                    <a:pt x="1025" y="2016"/>
                  </a:cubicBezTo>
                  <a:cubicBezTo>
                    <a:pt x="1027" y="2016"/>
                    <a:pt x="1029" y="2017"/>
                    <a:pt x="1030" y="2019"/>
                  </a:cubicBezTo>
                  <a:lnTo>
                    <a:pt x="1030" y="2024"/>
                  </a:lnTo>
                  <a:cubicBezTo>
                    <a:pt x="1053" y="1974"/>
                    <a:pt x="1114" y="1946"/>
                    <a:pt x="1153" y="1912"/>
                  </a:cubicBezTo>
                  <a:close/>
                  <a:moveTo>
                    <a:pt x="1400" y="2204"/>
                  </a:moveTo>
                  <a:cubicBezTo>
                    <a:pt x="1417" y="2220"/>
                    <a:pt x="1428" y="2237"/>
                    <a:pt x="1433" y="2254"/>
                  </a:cubicBezTo>
                  <a:cubicBezTo>
                    <a:pt x="1422" y="2248"/>
                    <a:pt x="1411" y="2248"/>
                    <a:pt x="1400" y="2248"/>
                  </a:cubicBezTo>
                  <a:cubicBezTo>
                    <a:pt x="1400" y="2232"/>
                    <a:pt x="1400" y="2220"/>
                    <a:pt x="1400" y="2204"/>
                  </a:cubicBezTo>
                  <a:close/>
                  <a:moveTo>
                    <a:pt x="1797" y="1347"/>
                  </a:moveTo>
                  <a:cubicBezTo>
                    <a:pt x="1803" y="1347"/>
                    <a:pt x="1803" y="1352"/>
                    <a:pt x="1809" y="1352"/>
                  </a:cubicBezTo>
                  <a:cubicBezTo>
                    <a:pt x="1848" y="1380"/>
                    <a:pt x="1865" y="1375"/>
                    <a:pt x="1898" y="1397"/>
                  </a:cubicBezTo>
                  <a:cubicBezTo>
                    <a:pt x="1901" y="1404"/>
                    <a:pt x="1897" y="1406"/>
                    <a:pt x="1892" y="1406"/>
                  </a:cubicBezTo>
                  <a:cubicBezTo>
                    <a:pt x="1885" y="1406"/>
                    <a:pt x="1876" y="1403"/>
                    <a:pt x="1876" y="1403"/>
                  </a:cubicBezTo>
                  <a:lnTo>
                    <a:pt x="1876" y="1403"/>
                  </a:lnTo>
                  <a:cubicBezTo>
                    <a:pt x="1887" y="1419"/>
                    <a:pt x="1897" y="1430"/>
                    <a:pt x="1918" y="1445"/>
                  </a:cubicBezTo>
                  <a:lnTo>
                    <a:pt x="1918" y="1445"/>
                  </a:lnTo>
                  <a:cubicBezTo>
                    <a:pt x="1918" y="1445"/>
                    <a:pt x="1918" y="1445"/>
                    <a:pt x="1917" y="1445"/>
                  </a:cubicBezTo>
                  <a:cubicBezTo>
                    <a:pt x="1915" y="1445"/>
                    <a:pt x="1915" y="1450"/>
                    <a:pt x="1915" y="1459"/>
                  </a:cubicBezTo>
                  <a:cubicBezTo>
                    <a:pt x="1919" y="1462"/>
                    <a:pt x="1922" y="1463"/>
                    <a:pt x="1925" y="1463"/>
                  </a:cubicBezTo>
                  <a:cubicBezTo>
                    <a:pt x="1926" y="1463"/>
                    <a:pt x="1928" y="1463"/>
                    <a:pt x="1929" y="1463"/>
                  </a:cubicBezTo>
                  <a:cubicBezTo>
                    <a:pt x="1933" y="1463"/>
                    <a:pt x="1938" y="1464"/>
                    <a:pt x="1943" y="1475"/>
                  </a:cubicBezTo>
                  <a:cubicBezTo>
                    <a:pt x="1939" y="1475"/>
                    <a:pt x="1933" y="1478"/>
                    <a:pt x="1928" y="1478"/>
                  </a:cubicBezTo>
                  <a:cubicBezTo>
                    <a:pt x="1925" y="1478"/>
                    <a:pt x="1923" y="1477"/>
                    <a:pt x="1921" y="1475"/>
                  </a:cubicBezTo>
                  <a:lnTo>
                    <a:pt x="1921" y="1475"/>
                  </a:lnTo>
                  <a:cubicBezTo>
                    <a:pt x="1932" y="1487"/>
                    <a:pt x="1943" y="1492"/>
                    <a:pt x="1954" y="1498"/>
                  </a:cubicBezTo>
                  <a:cubicBezTo>
                    <a:pt x="1954" y="1503"/>
                    <a:pt x="1954" y="1503"/>
                    <a:pt x="1954" y="1509"/>
                  </a:cubicBezTo>
                  <a:cubicBezTo>
                    <a:pt x="1954" y="1503"/>
                    <a:pt x="1954" y="1503"/>
                    <a:pt x="1949" y="1503"/>
                  </a:cubicBezTo>
                  <a:lnTo>
                    <a:pt x="1938" y="1520"/>
                  </a:lnTo>
                  <a:lnTo>
                    <a:pt x="1954" y="1515"/>
                  </a:lnTo>
                  <a:cubicBezTo>
                    <a:pt x="1960" y="1526"/>
                    <a:pt x="1966" y="1531"/>
                    <a:pt x="1988" y="1543"/>
                  </a:cubicBezTo>
                  <a:lnTo>
                    <a:pt x="1994" y="1537"/>
                  </a:lnTo>
                  <a:cubicBezTo>
                    <a:pt x="1999" y="1543"/>
                    <a:pt x="2005" y="1543"/>
                    <a:pt x="2005" y="1543"/>
                  </a:cubicBezTo>
                  <a:lnTo>
                    <a:pt x="2005" y="1537"/>
                  </a:lnTo>
                  <a:lnTo>
                    <a:pt x="2022" y="1531"/>
                  </a:lnTo>
                  <a:lnTo>
                    <a:pt x="2031" y="1541"/>
                  </a:lnTo>
                  <a:lnTo>
                    <a:pt x="2031" y="1541"/>
                  </a:lnTo>
                  <a:cubicBezTo>
                    <a:pt x="2033" y="1540"/>
                    <a:pt x="2036" y="1538"/>
                    <a:pt x="2038" y="1537"/>
                  </a:cubicBezTo>
                  <a:cubicBezTo>
                    <a:pt x="2044" y="1543"/>
                    <a:pt x="2044" y="1548"/>
                    <a:pt x="2055" y="1548"/>
                  </a:cubicBezTo>
                  <a:lnTo>
                    <a:pt x="2089" y="1531"/>
                  </a:lnTo>
                  <a:lnTo>
                    <a:pt x="2089" y="1531"/>
                  </a:lnTo>
                  <a:cubicBezTo>
                    <a:pt x="2089" y="1543"/>
                    <a:pt x="2072" y="1548"/>
                    <a:pt x="2094" y="1554"/>
                  </a:cubicBezTo>
                  <a:cubicBezTo>
                    <a:pt x="2106" y="1548"/>
                    <a:pt x="2078" y="1537"/>
                    <a:pt x="2106" y="1531"/>
                  </a:cubicBezTo>
                  <a:cubicBezTo>
                    <a:pt x="2114" y="1540"/>
                    <a:pt x="2116" y="1545"/>
                    <a:pt x="2123" y="1545"/>
                  </a:cubicBezTo>
                  <a:cubicBezTo>
                    <a:pt x="2126" y="1545"/>
                    <a:pt x="2129" y="1544"/>
                    <a:pt x="2134" y="1543"/>
                  </a:cubicBezTo>
                  <a:lnTo>
                    <a:pt x="2134" y="1543"/>
                  </a:lnTo>
                  <a:cubicBezTo>
                    <a:pt x="2134" y="1548"/>
                    <a:pt x="2134" y="1548"/>
                    <a:pt x="2122" y="1554"/>
                  </a:cubicBezTo>
                  <a:cubicBezTo>
                    <a:pt x="2139" y="1548"/>
                    <a:pt x="2167" y="1554"/>
                    <a:pt x="2178" y="1543"/>
                  </a:cubicBezTo>
                  <a:cubicBezTo>
                    <a:pt x="2184" y="1554"/>
                    <a:pt x="2201" y="1548"/>
                    <a:pt x="2218" y="1554"/>
                  </a:cubicBezTo>
                  <a:cubicBezTo>
                    <a:pt x="2218" y="1559"/>
                    <a:pt x="2218" y="1559"/>
                    <a:pt x="2218" y="1565"/>
                  </a:cubicBezTo>
                  <a:cubicBezTo>
                    <a:pt x="2223" y="1610"/>
                    <a:pt x="2240" y="1615"/>
                    <a:pt x="2246" y="1660"/>
                  </a:cubicBezTo>
                  <a:cubicBezTo>
                    <a:pt x="2244" y="1662"/>
                    <a:pt x="2243" y="1663"/>
                    <a:pt x="2242" y="1663"/>
                  </a:cubicBezTo>
                  <a:cubicBezTo>
                    <a:pt x="2236" y="1663"/>
                    <a:pt x="2229" y="1649"/>
                    <a:pt x="2229" y="1649"/>
                  </a:cubicBezTo>
                  <a:cubicBezTo>
                    <a:pt x="2223" y="1671"/>
                    <a:pt x="2223" y="1688"/>
                    <a:pt x="2229" y="1711"/>
                  </a:cubicBezTo>
                  <a:cubicBezTo>
                    <a:pt x="2227" y="1709"/>
                    <a:pt x="2226" y="1708"/>
                    <a:pt x="2225" y="1708"/>
                  </a:cubicBezTo>
                  <a:cubicBezTo>
                    <a:pt x="2223" y="1708"/>
                    <a:pt x="2221" y="1712"/>
                    <a:pt x="2218" y="1716"/>
                  </a:cubicBezTo>
                  <a:cubicBezTo>
                    <a:pt x="2218" y="1722"/>
                    <a:pt x="2223" y="1727"/>
                    <a:pt x="2223" y="1727"/>
                  </a:cubicBezTo>
                  <a:cubicBezTo>
                    <a:pt x="2223" y="1727"/>
                    <a:pt x="2218" y="1727"/>
                    <a:pt x="2212" y="1722"/>
                  </a:cubicBezTo>
                  <a:lnTo>
                    <a:pt x="2218" y="1716"/>
                  </a:lnTo>
                  <a:lnTo>
                    <a:pt x="2178" y="1688"/>
                  </a:lnTo>
                  <a:cubicBezTo>
                    <a:pt x="2156" y="1655"/>
                    <a:pt x="2201" y="1671"/>
                    <a:pt x="2167" y="1627"/>
                  </a:cubicBezTo>
                  <a:cubicBezTo>
                    <a:pt x="2153" y="1617"/>
                    <a:pt x="2121" y="1603"/>
                    <a:pt x="2113" y="1603"/>
                  </a:cubicBezTo>
                  <a:cubicBezTo>
                    <a:pt x="2112" y="1603"/>
                    <a:pt x="2111" y="1603"/>
                    <a:pt x="2111" y="1604"/>
                  </a:cubicBezTo>
                  <a:cubicBezTo>
                    <a:pt x="2117" y="1615"/>
                    <a:pt x="2122" y="1627"/>
                    <a:pt x="2117" y="1632"/>
                  </a:cubicBezTo>
                  <a:lnTo>
                    <a:pt x="2100" y="1621"/>
                  </a:lnTo>
                  <a:cubicBezTo>
                    <a:pt x="2094" y="1621"/>
                    <a:pt x="2089" y="1627"/>
                    <a:pt x="2083" y="1632"/>
                  </a:cubicBezTo>
                  <a:cubicBezTo>
                    <a:pt x="2083" y="1632"/>
                    <a:pt x="2078" y="1627"/>
                    <a:pt x="2078" y="1627"/>
                  </a:cubicBezTo>
                  <a:lnTo>
                    <a:pt x="2061" y="1627"/>
                  </a:lnTo>
                  <a:lnTo>
                    <a:pt x="2072" y="1638"/>
                  </a:lnTo>
                  <a:lnTo>
                    <a:pt x="2078" y="1638"/>
                  </a:lnTo>
                  <a:cubicBezTo>
                    <a:pt x="2072" y="1649"/>
                    <a:pt x="2066" y="1660"/>
                    <a:pt x="2078" y="1677"/>
                  </a:cubicBezTo>
                  <a:lnTo>
                    <a:pt x="2111" y="1694"/>
                  </a:lnTo>
                  <a:lnTo>
                    <a:pt x="2106" y="1711"/>
                  </a:lnTo>
                  <a:lnTo>
                    <a:pt x="2089" y="1688"/>
                  </a:lnTo>
                  <a:lnTo>
                    <a:pt x="2089" y="1688"/>
                  </a:lnTo>
                  <a:cubicBezTo>
                    <a:pt x="2094" y="1711"/>
                    <a:pt x="2106" y="1711"/>
                    <a:pt x="2117" y="1716"/>
                  </a:cubicBezTo>
                  <a:cubicBezTo>
                    <a:pt x="2117" y="1722"/>
                    <a:pt x="2117" y="1727"/>
                    <a:pt x="2117" y="1733"/>
                  </a:cubicBezTo>
                  <a:lnTo>
                    <a:pt x="2156" y="1744"/>
                  </a:lnTo>
                  <a:cubicBezTo>
                    <a:pt x="2150" y="1750"/>
                    <a:pt x="2134" y="1744"/>
                    <a:pt x="2145" y="1761"/>
                  </a:cubicBezTo>
                  <a:cubicBezTo>
                    <a:pt x="2146" y="1762"/>
                    <a:pt x="2148" y="1762"/>
                    <a:pt x="2149" y="1762"/>
                  </a:cubicBezTo>
                  <a:cubicBezTo>
                    <a:pt x="2156" y="1762"/>
                    <a:pt x="2152" y="1750"/>
                    <a:pt x="2157" y="1750"/>
                  </a:cubicBezTo>
                  <a:cubicBezTo>
                    <a:pt x="2159" y="1750"/>
                    <a:pt x="2162" y="1751"/>
                    <a:pt x="2167" y="1755"/>
                  </a:cubicBezTo>
                  <a:cubicBezTo>
                    <a:pt x="2173" y="1772"/>
                    <a:pt x="2162" y="1772"/>
                    <a:pt x="2178" y="1783"/>
                  </a:cubicBezTo>
                  <a:cubicBezTo>
                    <a:pt x="2178" y="1786"/>
                    <a:pt x="2177" y="1788"/>
                    <a:pt x="2175" y="1788"/>
                  </a:cubicBezTo>
                  <a:cubicBezTo>
                    <a:pt x="2174" y="1788"/>
                    <a:pt x="2173" y="1787"/>
                    <a:pt x="2172" y="1787"/>
                  </a:cubicBezTo>
                  <a:lnTo>
                    <a:pt x="2172" y="1787"/>
                  </a:lnTo>
                  <a:cubicBezTo>
                    <a:pt x="2186" y="1799"/>
                    <a:pt x="2197" y="1817"/>
                    <a:pt x="2212" y="1817"/>
                  </a:cubicBezTo>
                  <a:cubicBezTo>
                    <a:pt x="2212" y="1817"/>
                    <a:pt x="2212" y="1823"/>
                    <a:pt x="2212" y="1823"/>
                  </a:cubicBezTo>
                  <a:cubicBezTo>
                    <a:pt x="2218" y="1828"/>
                    <a:pt x="2218" y="1839"/>
                    <a:pt x="2223" y="1839"/>
                  </a:cubicBezTo>
                  <a:cubicBezTo>
                    <a:pt x="2234" y="1851"/>
                    <a:pt x="2240" y="1862"/>
                    <a:pt x="2229" y="1867"/>
                  </a:cubicBezTo>
                  <a:cubicBezTo>
                    <a:pt x="2240" y="1867"/>
                    <a:pt x="2262" y="1879"/>
                    <a:pt x="2274" y="1890"/>
                  </a:cubicBezTo>
                  <a:cubicBezTo>
                    <a:pt x="2271" y="1889"/>
                    <a:pt x="2268" y="1889"/>
                    <a:pt x="2267" y="1889"/>
                  </a:cubicBezTo>
                  <a:cubicBezTo>
                    <a:pt x="2256" y="1889"/>
                    <a:pt x="2269" y="1903"/>
                    <a:pt x="2279" y="1918"/>
                  </a:cubicBezTo>
                  <a:cubicBezTo>
                    <a:pt x="2285" y="1929"/>
                    <a:pt x="2290" y="1940"/>
                    <a:pt x="2279" y="1946"/>
                  </a:cubicBezTo>
                  <a:cubicBezTo>
                    <a:pt x="2274" y="1951"/>
                    <a:pt x="2268" y="1957"/>
                    <a:pt x="2262" y="1968"/>
                  </a:cubicBezTo>
                  <a:cubicBezTo>
                    <a:pt x="2257" y="1963"/>
                    <a:pt x="2257" y="1957"/>
                    <a:pt x="2251" y="1957"/>
                  </a:cubicBezTo>
                  <a:cubicBezTo>
                    <a:pt x="2251" y="1963"/>
                    <a:pt x="2251" y="1968"/>
                    <a:pt x="2251" y="1968"/>
                  </a:cubicBezTo>
                  <a:lnTo>
                    <a:pt x="2240" y="1968"/>
                  </a:lnTo>
                  <a:cubicBezTo>
                    <a:pt x="2240" y="1974"/>
                    <a:pt x="2240" y="1974"/>
                    <a:pt x="2240" y="1979"/>
                  </a:cubicBezTo>
                  <a:lnTo>
                    <a:pt x="2234" y="1963"/>
                  </a:lnTo>
                  <a:cubicBezTo>
                    <a:pt x="2229" y="1957"/>
                    <a:pt x="2218" y="1957"/>
                    <a:pt x="2212" y="1957"/>
                  </a:cubicBezTo>
                  <a:cubicBezTo>
                    <a:pt x="2212" y="1951"/>
                    <a:pt x="2212" y="1951"/>
                    <a:pt x="2212" y="1946"/>
                  </a:cubicBezTo>
                  <a:lnTo>
                    <a:pt x="2201" y="1935"/>
                  </a:lnTo>
                  <a:lnTo>
                    <a:pt x="2201" y="1957"/>
                  </a:lnTo>
                  <a:cubicBezTo>
                    <a:pt x="2195" y="1957"/>
                    <a:pt x="2184" y="1963"/>
                    <a:pt x="2173" y="1985"/>
                  </a:cubicBezTo>
                  <a:lnTo>
                    <a:pt x="2184" y="2013"/>
                  </a:lnTo>
                  <a:cubicBezTo>
                    <a:pt x="2184" y="2019"/>
                    <a:pt x="2178" y="2024"/>
                    <a:pt x="2173" y="2024"/>
                  </a:cubicBezTo>
                  <a:lnTo>
                    <a:pt x="2178" y="2002"/>
                  </a:lnTo>
                  <a:lnTo>
                    <a:pt x="2178" y="2002"/>
                  </a:lnTo>
                  <a:cubicBezTo>
                    <a:pt x="2167" y="2013"/>
                    <a:pt x="2173" y="2019"/>
                    <a:pt x="2173" y="2030"/>
                  </a:cubicBezTo>
                  <a:cubicBezTo>
                    <a:pt x="2162" y="2041"/>
                    <a:pt x="2156" y="2052"/>
                    <a:pt x="2156" y="2063"/>
                  </a:cubicBezTo>
                  <a:lnTo>
                    <a:pt x="2167" y="2058"/>
                  </a:lnTo>
                  <a:cubicBezTo>
                    <a:pt x="2167" y="2058"/>
                    <a:pt x="2162" y="2052"/>
                    <a:pt x="2162" y="2047"/>
                  </a:cubicBezTo>
                  <a:cubicBezTo>
                    <a:pt x="2167" y="2035"/>
                    <a:pt x="2173" y="2035"/>
                    <a:pt x="2178" y="2030"/>
                  </a:cubicBezTo>
                  <a:cubicBezTo>
                    <a:pt x="2178" y="2035"/>
                    <a:pt x="2178" y="2035"/>
                    <a:pt x="2178" y="2041"/>
                  </a:cubicBezTo>
                  <a:cubicBezTo>
                    <a:pt x="2173" y="2041"/>
                    <a:pt x="2167" y="2047"/>
                    <a:pt x="2167" y="2052"/>
                  </a:cubicBezTo>
                  <a:lnTo>
                    <a:pt x="2167" y="2058"/>
                  </a:lnTo>
                  <a:lnTo>
                    <a:pt x="2184" y="2086"/>
                  </a:lnTo>
                  <a:cubicBezTo>
                    <a:pt x="2181" y="2086"/>
                    <a:pt x="2175" y="2080"/>
                    <a:pt x="2170" y="2080"/>
                  </a:cubicBezTo>
                  <a:cubicBezTo>
                    <a:pt x="2167" y="2080"/>
                    <a:pt x="2164" y="2083"/>
                    <a:pt x="2162" y="2091"/>
                  </a:cubicBezTo>
                  <a:cubicBezTo>
                    <a:pt x="2164" y="2096"/>
                    <a:pt x="2167" y="2097"/>
                    <a:pt x="2170" y="2097"/>
                  </a:cubicBezTo>
                  <a:cubicBezTo>
                    <a:pt x="2175" y="2097"/>
                    <a:pt x="2179" y="2094"/>
                    <a:pt x="2183" y="2094"/>
                  </a:cubicBezTo>
                  <a:cubicBezTo>
                    <a:pt x="2185" y="2094"/>
                    <a:pt x="2188" y="2096"/>
                    <a:pt x="2190" y="2103"/>
                  </a:cubicBezTo>
                  <a:cubicBezTo>
                    <a:pt x="2178" y="2119"/>
                    <a:pt x="2167" y="2114"/>
                    <a:pt x="2173" y="2131"/>
                  </a:cubicBezTo>
                  <a:cubicBezTo>
                    <a:pt x="2171" y="2132"/>
                    <a:pt x="2170" y="2133"/>
                    <a:pt x="2169" y="2133"/>
                  </a:cubicBezTo>
                  <a:cubicBezTo>
                    <a:pt x="2167" y="2133"/>
                    <a:pt x="2165" y="2129"/>
                    <a:pt x="2162" y="2125"/>
                  </a:cubicBezTo>
                  <a:lnTo>
                    <a:pt x="2162" y="2125"/>
                  </a:lnTo>
                  <a:cubicBezTo>
                    <a:pt x="2167" y="2142"/>
                    <a:pt x="2162" y="2164"/>
                    <a:pt x="2173" y="2175"/>
                  </a:cubicBezTo>
                  <a:cubicBezTo>
                    <a:pt x="2162" y="2191"/>
                    <a:pt x="2171" y="2226"/>
                    <a:pt x="2154" y="2226"/>
                  </a:cubicBezTo>
                  <a:cubicBezTo>
                    <a:pt x="2153" y="2226"/>
                    <a:pt x="2152" y="2226"/>
                    <a:pt x="2150" y="2226"/>
                  </a:cubicBezTo>
                  <a:lnTo>
                    <a:pt x="2150" y="2226"/>
                  </a:lnTo>
                  <a:cubicBezTo>
                    <a:pt x="2156" y="2232"/>
                    <a:pt x="2167" y="2260"/>
                    <a:pt x="2162" y="2271"/>
                  </a:cubicBezTo>
                  <a:cubicBezTo>
                    <a:pt x="2159" y="2267"/>
                    <a:pt x="2157" y="2266"/>
                    <a:pt x="2156" y="2266"/>
                  </a:cubicBezTo>
                  <a:cubicBezTo>
                    <a:pt x="2150" y="2266"/>
                    <a:pt x="2149" y="2287"/>
                    <a:pt x="2145" y="2304"/>
                  </a:cubicBezTo>
                  <a:cubicBezTo>
                    <a:pt x="2130" y="2301"/>
                    <a:pt x="2112" y="2300"/>
                    <a:pt x="2093" y="2300"/>
                  </a:cubicBezTo>
                  <a:cubicBezTo>
                    <a:pt x="2083" y="2300"/>
                    <a:pt x="2074" y="2300"/>
                    <a:pt x="2064" y="2300"/>
                  </a:cubicBezTo>
                  <a:cubicBezTo>
                    <a:pt x="2036" y="2300"/>
                    <a:pt x="2008" y="2299"/>
                    <a:pt x="1988" y="2288"/>
                  </a:cubicBezTo>
                  <a:lnTo>
                    <a:pt x="1988" y="2299"/>
                  </a:lnTo>
                  <a:cubicBezTo>
                    <a:pt x="1986" y="2300"/>
                    <a:pt x="1984" y="2300"/>
                    <a:pt x="1983" y="2300"/>
                  </a:cubicBezTo>
                  <a:cubicBezTo>
                    <a:pt x="1976" y="2300"/>
                    <a:pt x="1975" y="2292"/>
                    <a:pt x="1966" y="2288"/>
                  </a:cubicBezTo>
                  <a:lnTo>
                    <a:pt x="1966" y="2288"/>
                  </a:lnTo>
                  <a:cubicBezTo>
                    <a:pt x="1966" y="2299"/>
                    <a:pt x="1977" y="2299"/>
                    <a:pt x="1971" y="2304"/>
                  </a:cubicBezTo>
                  <a:lnTo>
                    <a:pt x="1943" y="2304"/>
                  </a:lnTo>
                  <a:cubicBezTo>
                    <a:pt x="1952" y="2290"/>
                    <a:pt x="1962" y="2280"/>
                    <a:pt x="1968" y="2280"/>
                  </a:cubicBezTo>
                  <a:cubicBezTo>
                    <a:pt x="1969" y="2280"/>
                    <a:pt x="1970" y="2281"/>
                    <a:pt x="1971" y="2282"/>
                  </a:cubicBezTo>
                  <a:cubicBezTo>
                    <a:pt x="1971" y="2282"/>
                    <a:pt x="1971" y="2271"/>
                    <a:pt x="1977" y="2271"/>
                  </a:cubicBezTo>
                  <a:lnTo>
                    <a:pt x="1982" y="2276"/>
                  </a:lnTo>
                  <a:lnTo>
                    <a:pt x="2016" y="2232"/>
                  </a:lnTo>
                  <a:cubicBezTo>
                    <a:pt x="2023" y="2227"/>
                    <a:pt x="2027" y="2225"/>
                    <a:pt x="2030" y="2225"/>
                  </a:cubicBezTo>
                  <a:cubicBezTo>
                    <a:pt x="2038" y="2225"/>
                    <a:pt x="2039" y="2236"/>
                    <a:pt x="2046" y="2236"/>
                  </a:cubicBezTo>
                  <a:cubicBezTo>
                    <a:pt x="2051" y="2236"/>
                    <a:pt x="2058" y="2232"/>
                    <a:pt x="2072" y="2220"/>
                  </a:cubicBezTo>
                  <a:cubicBezTo>
                    <a:pt x="2088" y="2210"/>
                    <a:pt x="2104" y="2169"/>
                    <a:pt x="2096" y="2169"/>
                  </a:cubicBezTo>
                  <a:lnTo>
                    <a:pt x="2096" y="2169"/>
                  </a:lnTo>
                  <a:cubicBezTo>
                    <a:pt x="2096" y="2169"/>
                    <a:pt x="2095" y="2170"/>
                    <a:pt x="2094" y="2170"/>
                  </a:cubicBezTo>
                  <a:cubicBezTo>
                    <a:pt x="2090" y="2174"/>
                    <a:pt x="2084" y="2178"/>
                    <a:pt x="2078" y="2178"/>
                  </a:cubicBezTo>
                  <a:cubicBezTo>
                    <a:pt x="2076" y="2178"/>
                    <a:pt x="2074" y="2177"/>
                    <a:pt x="2072" y="2175"/>
                  </a:cubicBezTo>
                  <a:lnTo>
                    <a:pt x="2083" y="2159"/>
                  </a:lnTo>
                  <a:cubicBezTo>
                    <a:pt x="2078" y="2153"/>
                    <a:pt x="2072" y="2142"/>
                    <a:pt x="2066" y="2136"/>
                  </a:cubicBezTo>
                  <a:cubicBezTo>
                    <a:pt x="2072" y="2136"/>
                    <a:pt x="2072" y="2136"/>
                    <a:pt x="2078" y="2131"/>
                  </a:cubicBezTo>
                  <a:lnTo>
                    <a:pt x="2072" y="2114"/>
                  </a:lnTo>
                  <a:lnTo>
                    <a:pt x="2061" y="2131"/>
                  </a:lnTo>
                  <a:cubicBezTo>
                    <a:pt x="2058" y="2128"/>
                    <a:pt x="2054" y="2126"/>
                    <a:pt x="2047" y="2126"/>
                  </a:cubicBezTo>
                  <a:cubicBezTo>
                    <a:pt x="2041" y="2126"/>
                    <a:pt x="2033" y="2128"/>
                    <a:pt x="2022" y="2131"/>
                  </a:cubicBezTo>
                  <a:lnTo>
                    <a:pt x="2005" y="2164"/>
                  </a:lnTo>
                  <a:lnTo>
                    <a:pt x="1989" y="2164"/>
                  </a:lnTo>
                  <a:cubicBezTo>
                    <a:pt x="1988" y="2168"/>
                    <a:pt x="1988" y="2171"/>
                    <a:pt x="1988" y="2175"/>
                  </a:cubicBezTo>
                  <a:cubicBezTo>
                    <a:pt x="1985" y="2173"/>
                    <a:pt x="1982" y="2171"/>
                    <a:pt x="1979" y="2171"/>
                  </a:cubicBezTo>
                  <a:cubicBezTo>
                    <a:pt x="1975" y="2171"/>
                    <a:pt x="1971" y="2173"/>
                    <a:pt x="1966" y="2175"/>
                  </a:cubicBezTo>
                  <a:lnTo>
                    <a:pt x="1954" y="2209"/>
                  </a:lnTo>
                  <a:cubicBezTo>
                    <a:pt x="1950" y="2205"/>
                    <a:pt x="1952" y="2194"/>
                    <a:pt x="1946" y="2194"/>
                  </a:cubicBezTo>
                  <a:cubicBezTo>
                    <a:pt x="1944" y="2194"/>
                    <a:pt x="1942" y="2195"/>
                    <a:pt x="1938" y="2198"/>
                  </a:cubicBezTo>
                  <a:cubicBezTo>
                    <a:pt x="1932" y="2215"/>
                    <a:pt x="1960" y="2204"/>
                    <a:pt x="1949" y="2226"/>
                  </a:cubicBezTo>
                  <a:cubicBezTo>
                    <a:pt x="1940" y="2226"/>
                    <a:pt x="1934" y="2225"/>
                    <a:pt x="1930" y="2225"/>
                  </a:cubicBezTo>
                  <a:cubicBezTo>
                    <a:pt x="1925" y="2225"/>
                    <a:pt x="1922" y="2227"/>
                    <a:pt x="1915" y="2237"/>
                  </a:cubicBezTo>
                  <a:cubicBezTo>
                    <a:pt x="1910" y="2232"/>
                    <a:pt x="1915" y="2226"/>
                    <a:pt x="1915" y="2220"/>
                  </a:cubicBezTo>
                  <a:lnTo>
                    <a:pt x="1915" y="2220"/>
                  </a:lnTo>
                  <a:cubicBezTo>
                    <a:pt x="1910" y="2237"/>
                    <a:pt x="1887" y="2254"/>
                    <a:pt x="1887" y="2265"/>
                  </a:cubicBezTo>
                  <a:cubicBezTo>
                    <a:pt x="1869" y="2265"/>
                    <a:pt x="1854" y="2292"/>
                    <a:pt x="1840" y="2292"/>
                  </a:cubicBezTo>
                  <a:cubicBezTo>
                    <a:pt x="1837" y="2292"/>
                    <a:pt x="1834" y="2290"/>
                    <a:pt x="1831" y="2288"/>
                  </a:cubicBezTo>
                  <a:cubicBezTo>
                    <a:pt x="1831" y="2288"/>
                    <a:pt x="1831" y="2293"/>
                    <a:pt x="1831" y="2293"/>
                  </a:cubicBezTo>
                  <a:cubicBezTo>
                    <a:pt x="1758" y="2282"/>
                    <a:pt x="1680" y="2265"/>
                    <a:pt x="1607" y="2254"/>
                  </a:cubicBezTo>
                  <a:cubicBezTo>
                    <a:pt x="1596" y="2254"/>
                    <a:pt x="1590" y="2254"/>
                    <a:pt x="1585" y="2260"/>
                  </a:cubicBezTo>
                  <a:cubicBezTo>
                    <a:pt x="1568" y="2243"/>
                    <a:pt x="1557" y="2226"/>
                    <a:pt x="1551" y="2209"/>
                  </a:cubicBezTo>
                  <a:lnTo>
                    <a:pt x="1545" y="2215"/>
                  </a:lnTo>
                  <a:cubicBezTo>
                    <a:pt x="1529" y="2215"/>
                    <a:pt x="1534" y="2204"/>
                    <a:pt x="1529" y="2192"/>
                  </a:cubicBezTo>
                  <a:lnTo>
                    <a:pt x="1529" y="2192"/>
                  </a:lnTo>
                  <a:cubicBezTo>
                    <a:pt x="1529" y="2197"/>
                    <a:pt x="1532" y="2205"/>
                    <a:pt x="1531" y="2205"/>
                  </a:cubicBezTo>
                  <a:cubicBezTo>
                    <a:pt x="1530" y="2205"/>
                    <a:pt x="1530" y="2205"/>
                    <a:pt x="1529" y="2204"/>
                  </a:cubicBezTo>
                  <a:cubicBezTo>
                    <a:pt x="1484" y="2170"/>
                    <a:pt x="1450" y="2125"/>
                    <a:pt x="1417" y="2075"/>
                  </a:cubicBezTo>
                  <a:cubicBezTo>
                    <a:pt x="1417" y="2041"/>
                    <a:pt x="1417" y="2007"/>
                    <a:pt x="1428" y="1985"/>
                  </a:cubicBezTo>
                  <a:lnTo>
                    <a:pt x="1428" y="1985"/>
                  </a:lnTo>
                  <a:lnTo>
                    <a:pt x="1417" y="1991"/>
                  </a:lnTo>
                  <a:cubicBezTo>
                    <a:pt x="1411" y="1974"/>
                    <a:pt x="1422" y="1974"/>
                    <a:pt x="1428" y="1963"/>
                  </a:cubicBezTo>
                  <a:lnTo>
                    <a:pt x="1428" y="1963"/>
                  </a:lnTo>
                  <a:cubicBezTo>
                    <a:pt x="1424" y="1963"/>
                    <a:pt x="1419" y="1972"/>
                    <a:pt x="1418" y="1972"/>
                  </a:cubicBezTo>
                  <a:cubicBezTo>
                    <a:pt x="1417" y="1972"/>
                    <a:pt x="1417" y="1971"/>
                    <a:pt x="1417" y="1968"/>
                  </a:cubicBezTo>
                  <a:cubicBezTo>
                    <a:pt x="1411" y="1856"/>
                    <a:pt x="1439" y="1739"/>
                    <a:pt x="1461" y="1627"/>
                  </a:cubicBezTo>
                  <a:cubicBezTo>
                    <a:pt x="1467" y="1615"/>
                    <a:pt x="1478" y="1610"/>
                    <a:pt x="1489" y="1604"/>
                  </a:cubicBezTo>
                  <a:lnTo>
                    <a:pt x="1484" y="1599"/>
                  </a:lnTo>
                  <a:cubicBezTo>
                    <a:pt x="1489" y="1587"/>
                    <a:pt x="1501" y="1593"/>
                    <a:pt x="1506" y="1587"/>
                  </a:cubicBezTo>
                  <a:cubicBezTo>
                    <a:pt x="1505" y="1586"/>
                    <a:pt x="1503" y="1586"/>
                    <a:pt x="1502" y="1586"/>
                  </a:cubicBezTo>
                  <a:cubicBezTo>
                    <a:pt x="1499" y="1586"/>
                    <a:pt x="1496" y="1587"/>
                    <a:pt x="1495" y="1587"/>
                  </a:cubicBezTo>
                  <a:cubicBezTo>
                    <a:pt x="1493" y="1587"/>
                    <a:pt x="1493" y="1586"/>
                    <a:pt x="1495" y="1582"/>
                  </a:cubicBezTo>
                  <a:cubicBezTo>
                    <a:pt x="1529" y="1548"/>
                    <a:pt x="1568" y="1515"/>
                    <a:pt x="1607" y="1487"/>
                  </a:cubicBezTo>
                  <a:cubicBezTo>
                    <a:pt x="1624" y="1481"/>
                    <a:pt x="1635" y="1475"/>
                    <a:pt x="1663" y="1470"/>
                  </a:cubicBezTo>
                  <a:lnTo>
                    <a:pt x="1663" y="1470"/>
                  </a:lnTo>
                  <a:cubicBezTo>
                    <a:pt x="1674" y="1475"/>
                    <a:pt x="1646" y="1487"/>
                    <a:pt x="1646" y="1487"/>
                  </a:cubicBezTo>
                  <a:cubicBezTo>
                    <a:pt x="1657" y="1489"/>
                    <a:pt x="1667" y="1491"/>
                    <a:pt x="1677" y="1491"/>
                  </a:cubicBezTo>
                  <a:cubicBezTo>
                    <a:pt x="1687" y="1491"/>
                    <a:pt x="1697" y="1489"/>
                    <a:pt x="1708" y="1487"/>
                  </a:cubicBezTo>
                  <a:lnTo>
                    <a:pt x="1708" y="1487"/>
                  </a:lnTo>
                  <a:cubicBezTo>
                    <a:pt x="1702" y="1492"/>
                    <a:pt x="1708" y="1492"/>
                    <a:pt x="1713" y="1498"/>
                  </a:cubicBezTo>
                  <a:cubicBezTo>
                    <a:pt x="1727" y="1498"/>
                    <a:pt x="1726" y="1491"/>
                    <a:pt x="1737" y="1491"/>
                  </a:cubicBezTo>
                  <a:cubicBezTo>
                    <a:pt x="1739" y="1491"/>
                    <a:pt x="1743" y="1491"/>
                    <a:pt x="1747" y="1492"/>
                  </a:cubicBezTo>
                  <a:cubicBezTo>
                    <a:pt x="1747" y="1498"/>
                    <a:pt x="1741" y="1503"/>
                    <a:pt x="1730" y="1509"/>
                  </a:cubicBezTo>
                  <a:cubicBezTo>
                    <a:pt x="1753" y="1503"/>
                    <a:pt x="1769" y="1498"/>
                    <a:pt x="1792" y="1492"/>
                  </a:cubicBezTo>
                  <a:lnTo>
                    <a:pt x="1809" y="1492"/>
                  </a:lnTo>
                  <a:cubicBezTo>
                    <a:pt x="1805" y="1483"/>
                    <a:pt x="1796" y="1480"/>
                    <a:pt x="1786" y="1480"/>
                  </a:cubicBezTo>
                  <a:cubicBezTo>
                    <a:pt x="1768" y="1480"/>
                    <a:pt x="1745" y="1487"/>
                    <a:pt x="1728" y="1487"/>
                  </a:cubicBezTo>
                  <a:cubicBezTo>
                    <a:pt x="1725" y="1487"/>
                    <a:pt x="1722" y="1487"/>
                    <a:pt x="1719" y="1487"/>
                  </a:cubicBezTo>
                  <a:lnTo>
                    <a:pt x="1730" y="1470"/>
                  </a:lnTo>
                  <a:lnTo>
                    <a:pt x="1702" y="1487"/>
                  </a:lnTo>
                  <a:cubicBezTo>
                    <a:pt x="1697" y="1481"/>
                    <a:pt x="1691" y="1470"/>
                    <a:pt x="1708" y="1464"/>
                  </a:cubicBezTo>
                  <a:cubicBezTo>
                    <a:pt x="1705" y="1463"/>
                    <a:pt x="1702" y="1463"/>
                    <a:pt x="1699" y="1463"/>
                  </a:cubicBezTo>
                  <a:cubicBezTo>
                    <a:pt x="1689" y="1463"/>
                    <a:pt x="1685" y="1468"/>
                    <a:pt x="1679" y="1468"/>
                  </a:cubicBezTo>
                  <a:cubicBezTo>
                    <a:pt x="1676" y="1468"/>
                    <a:pt x="1673" y="1467"/>
                    <a:pt x="1669" y="1464"/>
                  </a:cubicBezTo>
                  <a:cubicBezTo>
                    <a:pt x="1669" y="1459"/>
                    <a:pt x="1669" y="1459"/>
                    <a:pt x="1669" y="1459"/>
                  </a:cubicBezTo>
                  <a:lnTo>
                    <a:pt x="1646" y="1464"/>
                  </a:lnTo>
                  <a:cubicBezTo>
                    <a:pt x="1652" y="1459"/>
                    <a:pt x="1646" y="1453"/>
                    <a:pt x="1652" y="1453"/>
                  </a:cubicBezTo>
                  <a:cubicBezTo>
                    <a:pt x="1697" y="1419"/>
                    <a:pt x="1741" y="1391"/>
                    <a:pt x="1786" y="1358"/>
                  </a:cubicBezTo>
                  <a:cubicBezTo>
                    <a:pt x="1792" y="1352"/>
                    <a:pt x="1797" y="1347"/>
                    <a:pt x="1797" y="1347"/>
                  </a:cubicBezTo>
                  <a:close/>
                  <a:moveTo>
                    <a:pt x="2852" y="1608"/>
                  </a:moveTo>
                  <a:cubicBezTo>
                    <a:pt x="2857" y="1608"/>
                    <a:pt x="2862" y="1610"/>
                    <a:pt x="2862" y="1615"/>
                  </a:cubicBezTo>
                  <a:cubicBezTo>
                    <a:pt x="2856" y="1615"/>
                    <a:pt x="2850" y="1615"/>
                    <a:pt x="2850" y="1621"/>
                  </a:cubicBezTo>
                  <a:lnTo>
                    <a:pt x="2862" y="1615"/>
                  </a:lnTo>
                  <a:lnTo>
                    <a:pt x="2862" y="1615"/>
                  </a:lnTo>
                  <a:cubicBezTo>
                    <a:pt x="2867" y="1627"/>
                    <a:pt x="2863" y="1628"/>
                    <a:pt x="2857" y="1628"/>
                  </a:cubicBezTo>
                  <a:cubicBezTo>
                    <a:pt x="2855" y="1628"/>
                    <a:pt x="2852" y="1628"/>
                    <a:pt x="2850" y="1628"/>
                  </a:cubicBezTo>
                  <a:cubicBezTo>
                    <a:pt x="2845" y="1628"/>
                    <a:pt x="2841" y="1629"/>
                    <a:pt x="2839" y="1632"/>
                  </a:cubicBezTo>
                  <a:cubicBezTo>
                    <a:pt x="2858" y="1632"/>
                    <a:pt x="2882" y="1630"/>
                    <a:pt x="2900" y="1630"/>
                  </a:cubicBezTo>
                  <a:cubicBezTo>
                    <a:pt x="2910" y="1630"/>
                    <a:pt x="2918" y="1630"/>
                    <a:pt x="2923" y="1632"/>
                  </a:cubicBezTo>
                  <a:cubicBezTo>
                    <a:pt x="2923" y="1638"/>
                    <a:pt x="2918" y="1639"/>
                    <a:pt x="2911" y="1639"/>
                  </a:cubicBezTo>
                  <a:cubicBezTo>
                    <a:pt x="2906" y="1639"/>
                    <a:pt x="2900" y="1638"/>
                    <a:pt x="2897" y="1638"/>
                  </a:cubicBezTo>
                  <a:cubicBezTo>
                    <a:pt x="2891" y="1638"/>
                    <a:pt x="2890" y="1640"/>
                    <a:pt x="2901" y="1649"/>
                  </a:cubicBezTo>
                  <a:lnTo>
                    <a:pt x="2867" y="1638"/>
                  </a:lnTo>
                  <a:lnTo>
                    <a:pt x="2867" y="1638"/>
                  </a:lnTo>
                  <a:cubicBezTo>
                    <a:pt x="2875" y="1648"/>
                    <a:pt x="2875" y="1650"/>
                    <a:pt x="2873" y="1650"/>
                  </a:cubicBezTo>
                  <a:cubicBezTo>
                    <a:pt x="2871" y="1650"/>
                    <a:pt x="2867" y="1648"/>
                    <a:pt x="2865" y="1648"/>
                  </a:cubicBezTo>
                  <a:lnTo>
                    <a:pt x="2865" y="1648"/>
                  </a:lnTo>
                  <a:cubicBezTo>
                    <a:pt x="2862" y="1648"/>
                    <a:pt x="2861" y="1650"/>
                    <a:pt x="2867" y="1660"/>
                  </a:cubicBezTo>
                  <a:cubicBezTo>
                    <a:pt x="2906" y="1671"/>
                    <a:pt x="2918" y="1660"/>
                    <a:pt x="2957" y="1677"/>
                  </a:cubicBezTo>
                  <a:cubicBezTo>
                    <a:pt x="2968" y="1671"/>
                    <a:pt x="2957" y="1660"/>
                    <a:pt x="2968" y="1655"/>
                  </a:cubicBezTo>
                  <a:cubicBezTo>
                    <a:pt x="3028" y="1655"/>
                    <a:pt x="3012" y="1695"/>
                    <a:pt x="3045" y="1695"/>
                  </a:cubicBezTo>
                  <a:cubicBezTo>
                    <a:pt x="3048" y="1695"/>
                    <a:pt x="3053" y="1695"/>
                    <a:pt x="3058" y="1694"/>
                  </a:cubicBezTo>
                  <a:cubicBezTo>
                    <a:pt x="3065" y="1690"/>
                    <a:pt x="3073" y="1681"/>
                    <a:pt x="3086" y="1681"/>
                  </a:cubicBezTo>
                  <a:cubicBezTo>
                    <a:pt x="3092" y="1681"/>
                    <a:pt x="3099" y="1683"/>
                    <a:pt x="3108" y="1688"/>
                  </a:cubicBezTo>
                  <a:lnTo>
                    <a:pt x="3091" y="1699"/>
                  </a:lnTo>
                  <a:cubicBezTo>
                    <a:pt x="3101" y="1703"/>
                    <a:pt x="3108" y="1704"/>
                    <a:pt x="3113" y="1704"/>
                  </a:cubicBezTo>
                  <a:cubicBezTo>
                    <a:pt x="3127" y="1704"/>
                    <a:pt x="3131" y="1697"/>
                    <a:pt x="3141" y="1697"/>
                  </a:cubicBezTo>
                  <a:cubicBezTo>
                    <a:pt x="3147" y="1697"/>
                    <a:pt x="3154" y="1699"/>
                    <a:pt x="3164" y="1705"/>
                  </a:cubicBezTo>
                  <a:cubicBezTo>
                    <a:pt x="3160" y="1707"/>
                    <a:pt x="3155" y="1708"/>
                    <a:pt x="3151" y="1708"/>
                  </a:cubicBezTo>
                  <a:cubicBezTo>
                    <a:pt x="3145" y="1708"/>
                    <a:pt x="3140" y="1707"/>
                    <a:pt x="3137" y="1706"/>
                  </a:cubicBezTo>
                  <a:lnTo>
                    <a:pt x="3137" y="1706"/>
                  </a:lnTo>
                  <a:cubicBezTo>
                    <a:pt x="3143" y="1712"/>
                    <a:pt x="3147" y="1714"/>
                    <a:pt x="3151" y="1714"/>
                  </a:cubicBezTo>
                  <a:cubicBezTo>
                    <a:pt x="3159" y="1714"/>
                    <a:pt x="3164" y="1704"/>
                    <a:pt x="3175" y="1704"/>
                  </a:cubicBezTo>
                  <a:cubicBezTo>
                    <a:pt x="3177" y="1704"/>
                    <a:pt x="3179" y="1705"/>
                    <a:pt x="3181" y="1705"/>
                  </a:cubicBezTo>
                  <a:lnTo>
                    <a:pt x="3181" y="1722"/>
                  </a:lnTo>
                  <a:cubicBezTo>
                    <a:pt x="3226" y="1733"/>
                    <a:pt x="3276" y="1739"/>
                    <a:pt x="3321" y="1750"/>
                  </a:cubicBezTo>
                  <a:cubicBezTo>
                    <a:pt x="3321" y="1750"/>
                    <a:pt x="3310" y="1755"/>
                    <a:pt x="3321" y="1761"/>
                  </a:cubicBezTo>
                  <a:cubicBezTo>
                    <a:pt x="3382" y="1772"/>
                    <a:pt x="3444" y="1806"/>
                    <a:pt x="3494" y="1839"/>
                  </a:cubicBezTo>
                  <a:lnTo>
                    <a:pt x="3522" y="1834"/>
                  </a:lnTo>
                  <a:cubicBezTo>
                    <a:pt x="3528" y="1839"/>
                    <a:pt x="3528" y="1845"/>
                    <a:pt x="3522" y="1845"/>
                  </a:cubicBezTo>
                  <a:cubicBezTo>
                    <a:pt x="3527" y="1848"/>
                    <a:pt x="3529" y="1849"/>
                    <a:pt x="3531" y="1849"/>
                  </a:cubicBezTo>
                  <a:cubicBezTo>
                    <a:pt x="3535" y="1849"/>
                    <a:pt x="3531" y="1839"/>
                    <a:pt x="3539" y="1839"/>
                  </a:cubicBezTo>
                  <a:cubicBezTo>
                    <a:pt x="3550" y="1839"/>
                    <a:pt x="3550" y="1851"/>
                    <a:pt x="3539" y="1851"/>
                  </a:cubicBezTo>
                  <a:cubicBezTo>
                    <a:pt x="3584" y="1856"/>
                    <a:pt x="3657" y="1884"/>
                    <a:pt x="3679" y="1918"/>
                  </a:cubicBezTo>
                  <a:lnTo>
                    <a:pt x="3674" y="1918"/>
                  </a:lnTo>
                  <a:cubicBezTo>
                    <a:pt x="3696" y="1940"/>
                    <a:pt x="3718" y="1918"/>
                    <a:pt x="3730" y="1946"/>
                  </a:cubicBezTo>
                  <a:lnTo>
                    <a:pt x="3724" y="1946"/>
                  </a:lnTo>
                  <a:cubicBezTo>
                    <a:pt x="3746" y="1968"/>
                    <a:pt x="3769" y="1996"/>
                    <a:pt x="3774" y="2019"/>
                  </a:cubicBezTo>
                  <a:cubicBezTo>
                    <a:pt x="3780" y="2041"/>
                    <a:pt x="3763" y="2063"/>
                    <a:pt x="3746" y="2069"/>
                  </a:cubicBezTo>
                  <a:cubicBezTo>
                    <a:pt x="3758" y="2091"/>
                    <a:pt x="3696" y="2103"/>
                    <a:pt x="3707" y="2131"/>
                  </a:cubicBezTo>
                  <a:cubicBezTo>
                    <a:pt x="3668" y="2136"/>
                    <a:pt x="3674" y="2131"/>
                    <a:pt x="3623" y="2142"/>
                  </a:cubicBezTo>
                  <a:cubicBezTo>
                    <a:pt x="3606" y="2147"/>
                    <a:pt x="3606" y="2170"/>
                    <a:pt x="3590" y="2181"/>
                  </a:cubicBezTo>
                  <a:lnTo>
                    <a:pt x="3584" y="2164"/>
                  </a:lnTo>
                  <a:lnTo>
                    <a:pt x="3567" y="2187"/>
                  </a:lnTo>
                  <a:lnTo>
                    <a:pt x="3550" y="2175"/>
                  </a:lnTo>
                  <a:lnTo>
                    <a:pt x="3534" y="2187"/>
                  </a:lnTo>
                  <a:cubicBezTo>
                    <a:pt x="3539" y="2187"/>
                    <a:pt x="3550" y="2187"/>
                    <a:pt x="3550" y="2192"/>
                  </a:cubicBezTo>
                  <a:cubicBezTo>
                    <a:pt x="3536" y="2201"/>
                    <a:pt x="3518" y="2204"/>
                    <a:pt x="3504" y="2204"/>
                  </a:cubicBezTo>
                  <a:cubicBezTo>
                    <a:pt x="3489" y="2204"/>
                    <a:pt x="3478" y="2201"/>
                    <a:pt x="3478" y="2198"/>
                  </a:cubicBezTo>
                  <a:cubicBezTo>
                    <a:pt x="3455" y="2204"/>
                    <a:pt x="3438" y="2215"/>
                    <a:pt x="3416" y="2226"/>
                  </a:cubicBezTo>
                  <a:cubicBezTo>
                    <a:pt x="3416" y="2220"/>
                    <a:pt x="3427" y="2215"/>
                    <a:pt x="3433" y="2209"/>
                  </a:cubicBezTo>
                  <a:lnTo>
                    <a:pt x="3433" y="2209"/>
                  </a:lnTo>
                  <a:cubicBezTo>
                    <a:pt x="3425" y="2215"/>
                    <a:pt x="3421" y="2217"/>
                    <a:pt x="3419" y="2217"/>
                  </a:cubicBezTo>
                  <a:cubicBezTo>
                    <a:pt x="3415" y="2217"/>
                    <a:pt x="3416" y="2210"/>
                    <a:pt x="3409" y="2210"/>
                  </a:cubicBezTo>
                  <a:cubicBezTo>
                    <a:pt x="3406" y="2210"/>
                    <a:pt x="3401" y="2211"/>
                    <a:pt x="3394" y="2215"/>
                  </a:cubicBezTo>
                  <a:cubicBezTo>
                    <a:pt x="3399" y="2220"/>
                    <a:pt x="3394" y="2226"/>
                    <a:pt x="3394" y="2226"/>
                  </a:cubicBezTo>
                  <a:cubicBezTo>
                    <a:pt x="3377" y="2226"/>
                    <a:pt x="3343" y="2232"/>
                    <a:pt x="3315" y="2243"/>
                  </a:cubicBezTo>
                  <a:lnTo>
                    <a:pt x="3315" y="2232"/>
                  </a:lnTo>
                  <a:cubicBezTo>
                    <a:pt x="3270" y="2237"/>
                    <a:pt x="3214" y="2254"/>
                    <a:pt x="3158" y="2260"/>
                  </a:cubicBezTo>
                  <a:cubicBezTo>
                    <a:pt x="3181" y="2265"/>
                    <a:pt x="3175" y="2282"/>
                    <a:pt x="3158" y="2282"/>
                  </a:cubicBezTo>
                  <a:lnTo>
                    <a:pt x="3153" y="2271"/>
                  </a:lnTo>
                  <a:lnTo>
                    <a:pt x="3153" y="2271"/>
                  </a:lnTo>
                  <a:cubicBezTo>
                    <a:pt x="3142" y="2282"/>
                    <a:pt x="3170" y="2271"/>
                    <a:pt x="3147" y="2288"/>
                  </a:cubicBezTo>
                  <a:cubicBezTo>
                    <a:pt x="3130" y="2288"/>
                    <a:pt x="3130" y="2271"/>
                    <a:pt x="3142" y="2265"/>
                  </a:cubicBezTo>
                  <a:lnTo>
                    <a:pt x="3142" y="2265"/>
                  </a:lnTo>
                  <a:lnTo>
                    <a:pt x="3119" y="2276"/>
                  </a:lnTo>
                  <a:cubicBezTo>
                    <a:pt x="3119" y="2271"/>
                    <a:pt x="3125" y="2265"/>
                    <a:pt x="3125" y="2260"/>
                  </a:cubicBezTo>
                  <a:lnTo>
                    <a:pt x="3125" y="2260"/>
                  </a:lnTo>
                  <a:cubicBezTo>
                    <a:pt x="3121" y="2263"/>
                    <a:pt x="3116" y="2264"/>
                    <a:pt x="3110" y="2264"/>
                  </a:cubicBezTo>
                  <a:cubicBezTo>
                    <a:pt x="3103" y="2264"/>
                    <a:pt x="3096" y="2263"/>
                    <a:pt x="3088" y="2263"/>
                  </a:cubicBezTo>
                  <a:cubicBezTo>
                    <a:pt x="3079" y="2263"/>
                    <a:pt x="3070" y="2264"/>
                    <a:pt x="3063" y="2271"/>
                  </a:cubicBezTo>
                  <a:lnTo>
                    <a:pt x="3063" y="2265"/>
                  </a:lnTo>
                  <a:cubicBezTo>
                    <a:pt x="3007" y="2271"/>
                    <a:pt x="2979" y="2282"/>
                    <a:pt x="2934" y="2282"/>
                  </a:cubicBezTo>
                  <a:cubicBezTo>
                    <a:pt x="2934" y="2299"/>
                    <a:pt x="2918" y="2299"/>
                    <a:pt x="2906" y="2310"/>
                  </a:cubicBezTo>
                  <a:cubicBezTo>
                    <a:pt x="2879" y="2306"/>
                    <a:pt x="2854" y="2302"/>
                    <a:pt x="2826" y="2302"/>
                  </a:cubicBezTo>
                  <a:cubicBezTo>
                    <a:pt x="2814" y="2302"/>
                    <a:pt x="2802" y="2303"/>
                    <a:pt x="2789" y="2304"/>
                  </a:cubicBezTo>
                  <a:cubicBezTo>
                    <a:pt x="2761" y="2310"/>
                    <a:pt x="2783" y="2316"/>
                    <a:pt x="2772" y="2321"/>
                  </a:cubicBezTo>
                  <a:cubicBezTo>
                    <a:pt x="2766" y="2310"/>
                    <a:pt x="2727" y="2316"/>
                    <a:pt x="2744" y="2304"/>
                  </a:cubicBezTo>
                  <a:lnTo>
                    <a:pt x="2744" y="2304"/>
                  </a:lnTo>
                  <a:cubicBezTo>
                    <a:pt x="2722" y="2310"/>
                    <a:pt x="2705" y="2310"/>
                    <a:pt x="2688" y="2310"/>
                  </a:cubicBezTo>
                  <a:cubicBezTo>
                    <a:pt x="2655" y="2282"/>
                    <a:pt x="2616" y="2260"/>
                    <a:pt x="2599" y="2200"/>
                  </a:cubicBezTo>
                  <a:lnTo>
                    <a:pt x="2599" y="2200"/>
                  </a:lnTo>
                  <a:cubicBezTo>
                    <a:pt x="2547" y="2109"/>
                    <a:pt x="2457" y="2038"/>
                    <a:pt x="2414" y="1940"/>
                  </a:cubicBezTo>
                  <a:cubicBezTo>
                    <a:pt x="2397" y="1918"/>
                    <a:pt x="2386" y="1918"/>
                    <a:pt x="2374" y="1912"/>
                  </a:cubicBezTo>
                  <a:cubicBezTo>
                    <a:pt x="2397" y="1879"/>
                    <a:pt x="2363" y="1901"/>
                    <a:pt x="2380" y="1862"/>
                  </a:cubicBezTo>
                  <a:lnTo>
                    <a:pt x="2380" y="1862"/>
                  </a:lnTo>
                  <a:lnTo>
                    <a:pt x="2425" y="1867"/>
                  </a:lnTo>
                  <a:lnTo>
                    <a:pt x="2414" y="1856"/>
                  </a:lnTo>
                  <a:cubicBezTo>
                    <a:pt x="2418" y="1852"/>
                    <a:pt x="2424" y="1848"/>
                    <a:pt x="2428" y="1848"/>
                  </a:cubicBezTo>
                  <a:cubicBezTo>
                    <a:pt x="2429" y="1848"/>
                    <a:pt x="2430" y="1849"/>
                    <a:pt x="2430" y="1851"/>
                  </a:cubicBezTo>
                  <a:cubicBezTo>
                    <a:pt x="2433" y="1842"/>
                    <a:pt x="2432" y="1840"/>
                    <a:pt x="2431" y="1840"/>
                  </a:cubicBezTo>
                  <a:lnTo>
                    <a:pt x="2431" y="1840"/>
                  </a:lnTo>
                  <a:cubicBezTo>
                    <a:pt x="2430" y="1840"/>
                    <a:pt x="2429" y="1841"/>
                    <a:pt x="2427" y="1841"/>
                  </a:cubicBezTo>
                  <a:cubicBezTo>
                    <a:pt x="2426" y="1841"/>
                    <a:pt x="2425" y="1839"/>
                    <a:pt x="2425" y="1834"/>
                  </a:cubicBezTo>
                  <a:cubicBezTo>
                    <a:pt x="2447" y="1825"/>
                    <a:pt x="2462" y="1794"/>
                    <a:pt x="2479" y="1788"/>
                  </a:cubicBezTo>
                  <a:lnTo>
                    <a:pt x="2479" y="1788"/>
                  </a:lnTo>
                  <a:cubicBezTo>
                    <a:pt x="2479" y="1788"/>
                    <a:pt x="2479" y="1788"/>
                    <a:pt x="2479" y="1788"/>
                  </a:cubicBezTo>
                  <a:cubicBezTo>
                    <a:pt x="2480" y="1788"/>
                    <a:pt x="2482" y="1788"/>
                    <a:pt x="2483" y="1787"/>
                  </a:cubicBezTo>
                  <a:lnTo>
                    <a:pt x="2483" y="1787"/>
                  </a:lnTo>
                  <a:cubicBezTo>
                    <a:pt x="2482" y="1788"/>
                    <a:pt x="2480" y="1788"/>
                    <a:pt x="2479" y="1788"/>
                  </a:cubicBezTo>
                  <a:lnTo>
                    <a:pt x="2479" y="1788"/>
                  </a:lnTo>
                  <a:cubicBezTo>
                    <a:pt x="2477" y="1788"/>
                    <a:pt x="2477" y="1786"/>
                    <a:pt x="2481" y="1778"/>
                  </a:cubicBezTo>
                  <a:cubicBezTo>
                    <a:pt x="2484" y="1779"/>
                    <a:pt x="2487" y="1780"/>
                    <a:pt x="2490" y="1780"/>
                  </a:cubicBezTo>
                  <a:cubicBezTo>
                    <a:pt x="2508" y="1780"/>
                    <a:pt x="2506" y="1749"/>
                    <a:pt x="2526" y="1744"/>
                  </a:cubicBezTo>
                  <a:lnTo>
                    <a:pt x="2526" y="1744"/>
                  </a:lnTo>
                  <a:cubicBezTo>
                    <a:pt x="2530" y="1753"/>
                    <a:pt x="2516" y="1763"/>
                    <a:pt x="2526" y="1763"/>
                  </a:cubicBezTo>
                  <a:cubicBezTo>
                    <a:pt x="2528" y="1763"/>
                    <a:pt x="2532" y="1762"/>
                    <a:pt x="2537" y="1761"/>
                  </a:cubicBezTo>
                  <a:cubicBezTo>
                    <a:pt x="2531" y="1733"/>
                    <a:pt x="2570" y="1727"/>
                    <a:pt x="2582" y="1711"/>
                  </a:cubicBezTo>
                  <a:cubicBezTo>
                    <a:pt x="2576" y="1705"/>
                    <a:pt x="2582" y="1705"/>
                    <a:pt x="2582" y="1699"/>
                  </a:cubicBezTo>
                  <a:cubicBezTo>
                    <a:pt x="2582" y="1705"/>
                    <a:pt x="2582" y="1705"/>
                    <a:pt x="2582" y="1711"/>
                  </a:cubicBezTo>
                  <a:cubicBezTo>
                    <a:pt x="2582" y="1711"/>
                    <a:pt x="2587" y="1716"/>
                    <a:pt x="2587" y="1716"/>
                  </a:cubicBezTo>
                  <a:cubicBezTo>
                    <a:pt x="2593" y="1711"/>
                    <a:pt x="2587" y="1699"/>
                    <a:pt x="2582" y="1694"/>
                  </a:cubicBezTo>
                  <a:cubicBezTo>
                    <a:pt x="2593" y="1683"/>
                    <a:pt x="2610" y="1666"/>
                    <a:pt x="2626" y="1649"/>
                  </a:cubicBezTo>
                  <a:cubicBezTo>
                    <a:pt x="2626" y="1649"/>
                    <a:pt x="2643" y="1632"/>
                    <a:pt x="2666" y="1615"/>
                  </a:cubicBezTo>
                  <a:cubicBezTo>
                    <a:pt x="2666" y="1621"/>
                    <a:pt x="2666" y="1627"/>
                    <a:pt x="2671" y="1632"/>
                  </a:cubicBezTo>
                  <a:cubicBezTo>
                    <a:pt x="2690" y="1632"/>
                    <a:pt x="2705" y="1620"/>
                    <a:pt x="2720" y="1620"/>
                  </a:cubicBezTo>
                  <a:cubicBezTo>
                    <a:pt x="2722" y="1620"/>
                    <a:pt x="2725" y="1620"/>
                    <a:pt x="2727" y="1621"/>
                  </a:cubicBezTo>
                  <a:cubicBezTo>
                    <a:pt x="2727" y="1624"/>
                    <a:pt x="2729" y="1626"/>
                    <a:pt x="2730" y="1626"/>
                  </a:cubicBezTo>
                  <a:lnTo>
                    <a:pt x="2730" y="1626"/>
                  </a:lnTo>
                  <a:cubicBezTo>
                    <a:pt x="2733" y="1626"/>
                    <a:pt x="2737" y="1625"/>
                    <a:pt x="2741" y="1625"/>
                  </a:cubicBezTo>
                  <a:cubicBezTo>
                    <a:pt x="2760" y="1625"/>
                    <a:pt x="2783" y="1631"/>
                    <a:pt x="2803" y="1631"/>
                  </a:cubicBezTo>
                  <a:cubicBezTo>
                    <a:pt x="2812" y="1631"/>
                    <a:pt x="2821" y="1630"/>
                    <a:pt x="2828" y="1627"/>
                  </a:cubicBezTo>
                  <a:cubicBezTo>
                    <a:pt x="2834" y="1632"/>
                    <a:pt x="2834" y="1632"/>
                    <a:pt x="2834" y="1632"/>
                  </a:cubicBezTo>
                  <a:cubicBezTo>
                    <a:pt x="2828" y="1621"/>
                    <a:pt x="2828" y="1615"/>
                    <a:pt x="2834" y="1610"/>
                  </a:cubicBezTo>
                  <a:cubicBezTo>
                    <a:pt x="2839" y="1610"/>
                    <a:pt x="2846" y="1608"/>
                    <a:pt x="2852" y="1608"/>
                  </a:cubicBezTo>
                  <a:close/>
                  <a:moveTo>
                    <a:pt x="2307" y="1963"/>
                  </a:moveTo>
                  <a:cubicBezTo>
                    <a:pt x="2330" y="1979"/>
                    <a:pt x="2346" y="2002"/>
                    <a:pt x="2369" y="2019"/>
                  </a:cubicBezTo>
                  <a:cubicBezTo>
                    <a:pt x="2366" y="2019"/>
                    <a:pt x="2363" y="2019"/>
                    <a:pt x="2360" y="2018"/>
                  </a:cubicBezTo>
                  <a:lnTo>
                    <a:pt x="2360" y="2018"/>
                  </a:lnTo>
                  <a:cubicBezTo>
                    <a:pt x="2369" y="2032"/>
                    <a:pt x="2369" y="2042"/>
                    <a:pt x="2369" y="2052"/>
                  </a:cubicBezTo>
                  <a:cubicBezTo>
                    <a:pt x="2372" y="2050"/>
                    <a:pt x="2376" y="2049"/>
                    <a:pt x="2379" y="2049"/>
                  </a:cubicBezTo>
                  <a:cubicBezTo>
                    <a:pt x="2394" y="2049"/>
                    <a:pt x="2412" y="2065"/>
                    <a:pt x="2430" y="2069"/>
                  </a:cubicBezTo>
                  <a:cubicBezTo>
                    <a:pt x="2430" y="2084"/>
                    <a:pt x="2425" y="2087"/>
                    <a:pt x="2418" y="2087"/>
                  </a:cubicBezTo>
                  <a:cubicBezTo>
                    <a:pt x="2414" y="2087"/>
                    <a:pt x="2410" y="2086"/>
                    <a:pt x="2406" y="2086"/>
                  </a:cubicBezTo>
                  <a:cubicBezTo>
                    <a:pt x="2402" y="2086"/>
                    <a:pt x="2398" y="2087"/>
                    <a:pt x="2397" y="2091"/>
                  </a:cubicBezTo>
                  <a:cubicBezTo>
                    <a:pt x="2398" y="2090"/>
                    <a:pt x="2400" y="2089"/>
                    <a:pt x="2402" y="2089"/>
                  </a:cubicBezTo>
                  <a:cubicBezTo>
                    <a:pt x="2412" y="2089"/>
                    <a:pt x="2425" y="2105"/>
                    <a:pt x="2433" y="2105"/>
                  </a:cubicBezTo>
                  <a:cubicBezTo>
                    <a:pt x="2434" y="2105"/>
                    <a:pt x="2435" y="2104"/>
                    <a:pt x="2436" y="2103"/>
                  </a:cubicBezTo>
                  <a:cubicBezTo>
                    <a:pt x="2442" y="2119"/>
                    <a:pt x="2442" y="2119"/>
                    <a:pt x="2436" y="2136"/>
                  </a:cubicBezTo>
                  <a:cubicBezTo>
                    <a:pt x="2440" y="2134"/>
                    <a:pt x="2444" y="2133"/>
                    <a:pt x="2446" y="2133"/>
                  </a:cubicBezTo>
                  <a:cubicBezTo>
                    <a:pt x="2457" y="2133"/>
                    <a:pt x="2456" y="2147"/>
                    <a:pt x="2470" y="2147"/>
                  </a:cubicBezTo>
                  <a:cubicBezTo>
                    <a:pt x="2481" y="2181"/>
                    <a:pt x="2458" y="2170"/>
                    <a:pt x="2481" y="2187"/>
                  </a:cubicBezTo>
                  <a:cubicBezTo>
                    <a:pt x="2483" y="2192"/>
                    <a:pt x="2481" y="2194"/>
                    <a:pt x="2479" y="2194"/>
                  </a:cubicBezTo>
                  <a:cubicBezTo>
                    <a:pt x="2474" y="2194"/>
                    <a:pt x="2464" y="2187"/>
                    <a:pt x="2464" y="2187"/>
                  </a:cubicBezTo>
                  <a:lnTo>
                    <a:pt x="2464" y="2187"/>
                  </a:lnTo>
                  <a:cubicBezTo>
                    <a:pt x="2470" y="2196"/>
                    <a:pt x="2474" y="2199"/>
                    <a:pt x="2478" y="2199"/>
                  </a:cubicBezTo>
                  <a:cubicBezTo>
                    <a:pt x="2485" y="2199"/>
                    <a:pt x="2490" y="2187"/>
                    <a:pt x="2498" y="2187"/>
                  </a:cubicBezTo>
                  <a:cubicBezTo>
                    <a:pt x="2520" y="2215"/>
                    <a:pt x="2498" y="2209"/>
                    <a:pt x="2498" y="2226"/>
                  </a:cubicBezTo>
                  <a:cubicBezTo>
                    <a:pt x="2514" y="2243"/>
                    <a:pt x="2537" y="2248"/>
                    <a:pt x="2548" y="2260"/>
                  </a:cubicBezTo>
                  <a:cubicBezTo>
                    <a:pt x="2542" y="2265"/>
                    <a:pt x="2542" y="2265"/>
                    <a:pt x="2542" y="2265"/>
                  </a:cubicBezTo>
                  <a:cubicBezTo>
                    <a:pt x="2559" y="2276"/>
                    <a:pt x="2576" y="2304"/>
                    <a:pt x="2593" y="2327"/>
                  </a:cubicBezTo>
                  <a:cubicBezTo>
                    <a:pt x="2588" y="2327"/>
                    <a:pt x="2584" y="2327"/>
                    <a:pt x="2579" y="2327"/>
                  </a:cubicBezTo>
                  <a:cubicBezTo>
                    <a:pt x="2530" y="2327"/>
                    <a:pt x="2474" y="2309"/>
                    <a:pt x="2430" y="2309"/>
                  </a:cubicBezTo>
                  <a:cubicBezTo>
                    <a:pt x="2416" y="2309"/>
                    <a:pt x="2403" y="2310"/>
                    <a:pt x="2391" y="2316"/>
                  </a:cubicBezTo>
                  <a:lnTo>
                    <a:pt x="2397" y="2316"/>
                  </a:lnTo>
                  <a:lnTo>
                    <a:pt x="2335" y="2327"/>
                  </a:lnTo>
                  <a:cubicBezTo>
                    <a:pt x="2313" y="2327"/>
                    <a:pt x="2352" y="2316"/>
                    <a:pt x="2335" y="2310"/>
                  </a:cubicBezTo>
                  <a:lnTo>
                    <a:pt x="2335" y="2310"/>
                  </a:lnTo>
                  <a:cubicBezTo>
                    <a:pt x="2314" y="2317"/>
                    <a:pt x="2296" y="2319"/>
                    <a:pt x="2280" y="2319"/>
                  </a:cubicBezTo>
                  <a:cubicBezTo>
                    <a:pt x="2260" y="2319"/>
                    <a:pt x="2242" y="2316"/>
                    <a:pt x="2223" y="2316"/>
                  </a:cubicBezTo>
                  <a:cubicBezTo>
                    <a:pt x="2212" y="2271"/>
                    <a:pt x="2262" y="2243"/>
                    <a:pt x="2246" y="2181"/>
                  </a:cubicBezTo>
                  <a:lnTo>
                    <a:pt x="2246" y="2181"/>
                  </a:lnTo>
                  <a:lnTo>
                    <a:pt x="2234" y="2187"/>
                  </a:lnTo>
                  <a:cubicBezTo>
                    <a:pt x="2240" y="2170"/>
                    <a:pt x="2234" y="2125"/>
                    <a:pt x="2246" y="2125"/>
                  </a:cubicBezTo>
                  <a:cubicBezTo>
                    <a:pt x="2246" y="2125"/>
                    <a:pt x="2234" y="2119"/>
                    <a:pt x="2240" y="2114"/>
                  </a:cubicBezTo>
                  <a:lnTo>
                    <a:pt x="2251" y="2114"/>
                  </a:lnTo>
                  <a:lnTo>
                    <a:pt x="2240" y="2063"/>
                  </a:lnTo>
                  <a:cubicBezTo>
                    <a:pt x="2251" y="2024"/>
                    <a:pt x="2268" y="2069"/>
                    <a:pt x="2274" y="2013"/>
                  </a:cubicBezTo>
                  <a:cubicBezTo>
                    <a:pt x="2274" y="2002"/>
                    <a:pt x="2268" y="1985"/>
                    <a:pt x="2262" y="1974"/>
                  </a:cubicBezTo>
                  <a:cubicBezTo>
                    <a:pt x="2265" y="1972"/>
                    <a:pt x="2268" y="1972"/>
                    <a:pt x="2270" y="1972"/>
                  </a:cubicBezTo>
                  <a:cubicBezTo>
                    <a:pt x="2276" y="1972"/>
                    <a:pt x="2278" y="1977"/>
                    <a:pt x="2274" y="1985"/>
                  </a:cubicBezTo>
                  <a:cubicBezTo>
                    <a:pt x="2296" y="1979"/>
                    <a:pt x="2279" y="1968"/>
                    <a:pt x="2302" y="1963"/>
                  </a:cubicBezTo>
                  <a:cubicBezTo>
                    <a:pt x="2304" y="1963"/>
                    <a:pt x="2305" y="1963"/>
                    <a:pt x="2305" y="1964"/>
                  </a:cubicBezTo>
                  <a:lnTo>
                    <a:pt x="2305" y="1964"/>
                  </a:lnTo>
                  <a:lnTo>
                    <a:pt x="2307" y="1963"/>
                  </a:lnTo>
                  <a:close/>
                  <a:moveTo>
                    <a:pt x="2632" y="2327"/>
                  </a:moveTo>
                  <a:cubicBezTo>
                    <a:pt x="2632" y="2332"/>
                    <a:pt x="2632" y="2332"/>
                    <a:pt x="2632" y="2332"/>
                  </a:cubicBezTo>
                  <a:lnTo>
                    <a:pt x="2621" y="2332"/>
                  </a:lnTo>
                  <a:cubicBezTo>
                    <a:pt x="2621" y="2332"/>
                    <a:pt x="2626" y="2327"/>
                    <a:pt x="2626" y="2327"/>
                  </a:cubicBezTo>
                  <a:close/>
                  <a:moveTo>
                    <a:pt x="1471" y="2332"/>
                  </a:moveTo>
                  <a:lnTo>
                    <a:pt x="1471" y="2332"/>
                  </a:lnTo>
                  <a:cubicBezTo>
                    <a:pt x="1471" y="2333"/>
                    <a:pt x="1470" y="2334"/>
                    <a:pt x="1470" y="2335"/>
                  </a:cubicBezTo>
                  <a:lnTo>
                    <a:pt x="1470" y="2335"/>
                  </a:lnTo>
                  <a:cubicBezTo>
                    <a:pt x="1471" y="2334"/>
                    <a:pt x="1472" y="2333"/>
                    <a:pt x="1473" y="2332"/>
                  </a:cubicBezTo>
                  <a:close/>
                  <a:moveTo>
                    <a:pt x="1470" y="2335"/>
                  </a:moveTo>
                  <a:cubicBezTo>
                    <a:pt x="1461" y="2342"/>
                    <a:pt x="1456" y="2334"/>
                    <a:pt x="1461" y="2349"/>
                  </a:cubicBezTo>
                  <a:lnTo>
                    <a:pt x="1461" y="2349"/>
                  </a:lnTo>
                  <a:cubicBezTo>
                    <a:pt x="1471" y="2349"/>
                    <a:pt x="1468" y="2341"/>
                    <a:pt x="1470" y="2335"/>
                  </a:cubicBezTo>
                  <a:close/>
                  <a:moveTo>
                    <a:pt x="1680" y="2355"/>
                  </a:moveTo>
                  <a:lnTo>
                    <a:pt x="1685" y="2372"/>
                  </a:lnTo>
                  <a:cubicBezTo>
                    <a:pt x="1697" y="2372"/>
                    <a:pt x="1719" y="2366"/>
                    <a:pt x="1741" y="2366"/>
                  </a:cubicBezTo>
                  <a:cubicBezTo>
                    <a:pt x="1736" y="2372"/>
                    <a:pt x="1730" y="2372"/>
                    <a:pt x="1730" y="2377"/>
                  </a:cubicBezTo>
                  <a:cubicBezTo>
                    <a:pt x="1719" y="2377"/>
                    <a:pt x="1708" y="2383"/>
                    <a:pt x="1702" y="2383"/>
                  </a:cubicBezTo>
                  <a:lnTo>
                    <a:pt x="1719" y="2383"/>
                  </a:lnTo>
                  <a:cubicBezTo>
                    <a:pt x="1713" y="2388"/>
                    <a:pt x="1708" y="2394"/>
                    <a:pt x="1702" y="2400"/>
                  </a:cubicBezTo>
                  <a:cubicBezTo>
                    <a:pt x="1691" y="2388"/>
                    <a:pt x="1680" y="2377"/>
                    <a:pt x="1669" y="2366"/>
                  </a:cubicBezTo>
                  <a:cubicBezTo>
                    <a:pt x="1669" y="2366"/>
                    <a:pt x="1663" y="2360"/>
                    <a:pt x="1663" y="2355"/>
                  </a:cubicBezTo>
                  <a:lnTo>
                    <a:pt x="1663" y="2355"/>
                  </a:lnTo>
                  <a:cubicBezTo>
                    <a:pt x="1666" y="2358"/>
                    <a:pt x="1669" y="2359"/>
                    <a:pt x="1671" y="2359"/>
                  </a:cubicBezTo>
                  <a:cubicBezTo>
                    <a:pt x="1674" y="2359"/>
                    <a:pt x="1677" y="2358"/>
                    <a:pt x="1680" y="2355"/>
                  </a:cubicBezTo>
                  <a:close/>
                  <a:moveTo>
                    <a:pt x="2229" y="2411"/>
                  </a:moveTo>
                  <a:cubicBezTo>
                    <a:pt x="2234" y="2416"/>
                    <a:pt x="2229" y="2416"/>
                    <a:pt x="2223" y="2416"/>
                  </a:cubicBezTo>
                  <a:cubicBezTo>
                    <a:pt x="2223" y="2416"/>
                    <a:pt x="2223" y="2411"/>
                    <a:pt x="2223" y="2411"/>
                  </a:cubicBezTo>
                  <a:close/>
                  <a:moveTo>
                    <a:pt x="2785" y="2462"/>
                  </a:moveTo>
                  <a:cubicBezTo>
                    <a:pt x="2786" y="2463"/>
                    <a:pt x="2787" y="2464"/>
                    <a:pt x="2788" y="2465"/>
                  </a:cubicBezTo>
                  <a:lnTo>
                    <a:pt x="2788" y="2465"/>
                  </a:lnTo>
                  <a:cubicBezTo>
                    <a:pt x="2787" y="2464"/>
                    <a:pt x="2786" y="2463"/>
                    <a:pt x="2785" y="2462"/>
                  </a:cubicBezTo>
                  <a:close/>
                  <a:moveTo>
                    <a:pt x="2788" y="2465"/>
                  </a:moveTo>
                  <a:cubicBezTo>
                    <a:pt x="2790" y="2468"/>
                    <a:pt x="2791" y="2472"/>
                    <a:pt x="2794" y="2472"/>
                  </a:cubicBezTo>
                  <a:cubicBezTo>
                    <a:pt x="2792" y="2470"/>
                    <a:pt x="2790" y="2468"/>
                    <a:pt x="2788" y="2465"/>
                  </a:cubicBezTo>
                  <a:close/>
                  <a:moveTo>
                    <a:pt x="1618" y="2467"/>
                  </a:moveTo>
                  <a:cubicBezTo>
                    <a:pt x="1624" y="2478"/>
                    <a:pt x="1624" y="2484"/>
                    <a:pt x="1624" y="2484"/>
                  </a:cubicBezTo>
                  <a:cubicBezTo>
                    <a:pt x="1613" y="2484"/>
                    <a:pt x="1613" y="2478"/>
                    <a:pt x="1618" y="2467"/>
                  </a:cubicBezTo>
                  <a:close/>
                  <a:moveTo>
                    <a:pt x="1489" y="2327"/>
                  </a:moveTo>
                  <a:cubicBezTo>
                    <a:pt x="1495" y="2332"/>
                    <a:pt x="1501" y="2332"/>
                    <a:pt x="1506" y="2338"/>
                  </a:cubicBezTo>
                  <a:cubicBezTo>
                    <a:pt x="1506" y="2344"/>
                    <a:pt x="1512" y="2349"/>
                    <a:pt x="1517" y="2355"/>
                  </a:cubicBezTo>
                  <a:lnTo>
                    <a:pt x="1495" y="2355"/>
                  </a:lnTo>
                  <a:cubicBezTo>
                    <a:pt x="1501" y="2366"/>
                    <a:pt x="1512" y="2366"/>
                    <a:pt x="1523" y="2366"/>
                  </a:cubicBezTo>
                  <a:cubicBezTo>
                    <a:pt x="1534" y="2377"/>
                    <a:pt x="1545" y="2394"/>
                    <a:pt x="1562" y="2405"/>
                  </a:cubicBezTo>
                  <a:cubicBezTo>
                    <a:pt x="1562" y="2396"/>
                    <a:pt x="1563" y="2393"/>
                    <a:pt x="1565" y="2393"/>
                  </a:cubicBezTo>
                  <a:cubicBezTo>
                    <a:pt x="1568" y="2393"/>
                    <a:pt x="1574" y="2405"/>
                    <a:pt x="1584" y="2405"/>
                  </a:cubicBezTo>
                  <a:cubicBezTo>
                    <a:pt x="1588" y="2405"/>
                    <a:pt x="1592" y="2404"/>
                    <a:pt x="1596" y="2400"/>
                  </a:cubicBezTo>
                  <a:cubicBezTo>
                    <a:pt x="1607" y="2411"/>
                    <a:pt x="1607" y="2416"/>
                    <a:pt x="1613" y="2416"/>
                  </a:cubicBezTo>
                  <a:lnTo>
                    <a:pt x="1635" y="2467"/>
                  </a:lnTo>
                  <a:cubicBezTo>
                    <a:pt x="1635" y="2470"/>
                    <a:pt x="1634" y="2472"/>
                    <a:pt x="1632" y="2472"/>
                  </a:cubicBezTo>
                  <a:cubicBezTo>
                    <a:pt x="1629" y="2472"/>
                    <a:pt x="1622" y="2465"/>
                    <a:pt x="1618" y="2461"/>
                  </a:cubicBezTo>
                  <a:cubicBezTo>
                    <a:pt x="1618" y="2461"/>
                    <a:pt x="1618" y="2456"/>
                    <a:pt x="1613" y="2450"/>
                  </a:cubicBezTo>
                  <a:lnTo>
                    <a:pt x="1613" y="2450"/>
                  </a:lnTo>
                  <a:cubicBezTo>
                    <a:pt x="1624" y="2461"/>
                    <a:pt x="1585" y="2489"/>
                    <a:pt x="1601" y="2495"/>
                  </a:cubicBezTo>
                  <a:cubicBezTo>
                    <a:pt x="1587" y="2495"/>
                    <a:pt x="1584" y="2497"/>
                    <a:pt x="1579" y="2497"/>
                  </a:cubicBezTo>
                  <a:cubicBezTo>
                    <a:pt x="1577" y="2497"/>
                    <a:pt x="1573" y="2497"/>
                    <a:pt x="1568" y="2495"/>
                  </a:cubicBezTo>
                  <a:lnTo>
                    <a:pt x="1568" y="2495"/>
                  </a:lnTo>
                  <a:cubicBezTo>
                    <a:pt x="1579" y="2512"/>
                    <a:pt x="1557" y="2506"/>
                    <a:pt x="1551" y="2528"/>
                  </a:cubicBezTo>
                  <a:cubicBezTo>
                    <a:pt x="1548" y="2529"/>
                    <a:pt x="1545" y="2529"/>
                    <a:pt x="1543" y="2529"/>
                  </a:cubicBezTo>
                  <a:cubicBezTo>
                    <a:pt x="1533" y="2529"/>
                    <a:pt x="1531" y="2525"/>
                    <a:pt x="1527" y="2525"/>
                  </a:cubicBezTo>
                  <a:cubicBezTo>
                    <a:pt x="1525" y="2525"/>
                    <a:pt x="1521" y="2528"/>
                    <a:pt x="1512" y="2540"/>
                  </a:cubicBezTo>
                  <a:cubicBezTo>
                    <a:pt x="1495" y="2540"/>
                    <a:pt x="1512" y="2517"/>
                    <a:pt x="1512" y="2517"/>
                  </a:cubicBezTo>
                  <a:lnTo>
                    <a:pt x="1512" y="2517"/>
                  </a:lnTo>
                  <a:cubicBezTo>
                    <a:pt x="1489" y="2534"/>
                    <a:pt x="1512" y="2540"/>
                    <a:pt x="1512" y="2551"/>
                  </a:cubicBezTo>
                  <a:cubicBezTo>
                    <a:pt x="1503" y="2560"/>
                    <a:pt x="1497" y="2563"/>
                    <a:pt x="1493" y="2563"/>
                  </a:cubicBezTo>
                  <a:cubicBezTo>
                    <a:pt x="1486" y="2563"/>
                    <a:pt x="1486" y="2551"/>
                    <a:pt x="1478" y="2551"/>
                  </a:cubicBezTo>
                  <a:cubicBezTo>
                    <a:pt x="1461" y="2568"/>
                    <a:pt x="1456" y="2590"/>
                    <a:pt x="1439" y="2601"/>
                  </a:cubicBezTo>
                  <a:cubicBezTo>
                    <a:pt x="1439" y="2601"/>
                    <a:pt x="1433" y="2601"/>
                    <a:pt x="1433" y="2596"/>
                  </a:cubicBezTo>
                  <a:cubicBezTo>
                    <a:pt x="1428" y="2607"/>
                    <a:pt x="1411" y="2618"/>
                    <a:pt x="1400" y="2635"/>
                  </a:cubicBezTo>
                  <a:cubicBezTo>
                    <a:pt x="1394" y="2629"/>
                    <a:pt x="1394" y="2624"/>
                    <a:pt x="1394" y="2618"/>
                  </a:cubicBezTo>
                  <a:cubicBezTo>
                    <a:pt x="1390" y="2626"/>
                    <a:pt x="1389" y="2631"/>
                    <a:pt x="1387" y="2631"/>
                  </a:cubicBezTo>
                  <a:cubicBezTo>
                    <a:pt x="1386" y="2631"/>
                    <a:pt x="1385" y="2631"/>
                    <a:pt x="1383" y="2629"/>
                  </a:cubicBezTo>
                  <a:cubicBezTo>
                    <a:pt x="1383" y="2618"/>
                    <a:pt x="1389" y="2607"/>
                    <a:pt x="1394" y="2607"/>
                  </a:cubicBezTo>
                  <a:cubicBezTo>
                    <a:pt x="1377" y="2540"/>
                    <a:pt x="1428" y="2444"/>
                    <a:pt x="1400" y="2388"/>
                  </a:cubicBezTo>
                  <a:lnTo>
                    <a:pt x="1400" y="2388"/>
                  </a:lnTo>
                  <a:lnTo>
                    <a:pt x="1405" y="2394"/>
                  </a:lnTo>
                  <a:lnTo>
                    <a:pt x="1389" y="2338"/>
                  </a:lnTo>
                  <a:cubicBezTo>
                    <a:pt x="1389" y="2338"/>
                    <a:pt x="1389" y="2338"/>
                    <a:pt x="1389" y="2332"/>
                  </a:cubicBezTo>
                  <a:lnTo>
                    <a:pt x="1400" y="2332"/>
                  </a:lnTo>
                  <a:cubicBezTo>
                    <a:pt x="1400" y="2335"/>
                    <a:pt x="1401" y="2337"/>
                    <a:pt x="1403" y="2337"/>
                  </a:cubicBezTo>
                  <a:cubicBezTo>
                    <a:pt x="1404" y="2337"/>
                    <a:pt x="1405" y="2335"/>
                    <a:pt x="1405" y="2332"/>
                  </a:cubicBezTo>
                  <a:lnTo>
                    <a:pt x="1471" y="2332"/>
                  </a:lnTo>
                  <a:cubicBezTo>
                    <a:pt x="1473" y="2329"/>
                    <a:pt x="1479" y="2327"/>
                    <a:pt x="1489" y="2327"/>
                  </a:cubicBezTo>
                  <a:close/>
                  <a:moveTo>
                    <a:pt x="2929" y="2663"/>
                  </a:moveTo>
                  <a:cubicBezTo>
                    <a:pt x="2934" y="2674"/>
                    <a:pt x="2934" y="2680"/>
                    <a:pt x="2934" y="2680"/>
                  </a:cubicBezTo>
                  <a:cubicBezTo>
                    <a:pt x="2929" y="2674"/>
                    <a:pt x="2929" y="2674"/>
                    <a:pt x="2923" y="2663"/>
                  </a:cubicBezTo>
                  <a:close/>
                  <a:moveTo>
                    <a:pt x="1305" y="2708"/>
                  </a:moveTo>
                  <a:cubicBezTo>
                    <a:pt x="1305" y="2713"/>
                    <a:pt x="1305" y="2719"/>
                    <a:pt x="1305" y="2724"/>
                  </a:cubicBezTo>
                  <a:lnTo>
                    <a:pt x="1299" y="2713"/>
                  </a:lnTo>
                  <a:cubicBezTo>
                    <a:pt x="1299" y="2713"/>
                    <a:pt x="1305" y="2713"/>
                    <a:pt x="1305" y="2708"/>
                  </a:cubicBezTo>
                  <a:close/>
                  <a:moveTo>
                    <a:pt x="1299" y="2719"/>
                  </a:moveTo>
                  <a:cubicBezTo>
                    <a:pt x="1299" y="2724"/>
                    <a:pt x="1299" y="2724"/>
                    <a:pt x="1299" y="2730"/>
                  </a:cubicBezTo>
                  <a:lnTo>
                    <a:pt x="1293" y="2730"/>
                  </a:lnTo>
                  <a:cubicBezTo>
                    <a:pt x="1288" y="2730"/>
                    <a:pt x="1293" y="2724"/>
                    <a:pt x="1299" y="2719"/>
                  </a:cubicBezTo>
                  <a:close/>
                  <a:moveTo>
                    <a:pt x="1842" y="2383"/>
                  </a:moveTo>
                  <a:cubicBezTo>
                    <a:pt x="1865" y="2394"/>
                    <a:pt x="1926" y="2388"/>
                    <a:pt x="1943" y="2411"/>
                  </a:cubicBezTo>
                  <a:cubicBezTo>
                    <a:pt x="1955" y="2408"/>
                    <a:pt x="1968" y="2408"/>
                    <a:pt x="1980" y="2408"/>
                  </a:cubicBezTo>
                  <a:cubicBezTo>
                    <a:pt x="2030" y="2408"/>
                    <a:pt x="2081" y="2422"/>
                    <a:pt x="2139" y="2422"/>
                  </a:cubicBezTo>
                  <a:cubicBezTo>
                    <a:pt x="2122" y="2405"/>
                    <a:pt x="2134" y="2405"/>
                    <a:pt x="2139" y="2405"/>
                  </a:cubicBezTo>
                  <a:cubicBezTo>
                    <a:pt x="2139" y="2413"/>
                    <a:pt x="2139" y="2418"/>
                    <a:pt x="2139" y="2422"/>
                  </a:cubicBezTo>
                  <a:cubicBezTo>
                    <a:pt x="2134" y="2439"/>
                    <a:pt x="2128" y="2444"/>
                    <a:pt x="2122" y="2456"/>
                  </a:cubicBezTo>
                  <a:cubicBezTo>
                    <a:pt x="2139" y="2461"/>
                    <a:pt x="2139" y="2495"/>
                    <a:pt x="2145" y="2512"/>
                  </a:cubicBezTo>
                  <a:cubicBezTo>
                    <a:pt x="2141" y="2517"/>
                    <a:pt x="2138" y="2519"/>
                    <a:pt x="2136" y="2519"/>
                  </a:cubicBezTo>
                  <a:cubicBezTo>
                    <a:pt x="2128" y="2519"/>
                    <a:pt x="2125" y="2500"/>
                    <a:pt x="2114" y="2500"/>
                  </a:cubicBezTo>
                  <a:cubicBezTo>
                    <a:pt x="2113" y="2500"/>
                    <a:pt x="2112" y="2500"/>
                    <a:pt x="2111" y="2500"/>
                  </a:cubicBezTo>
                  <a:cubicBezTo>
                    <a:pt x="2127" y="2500"/>
                    <a:pt x="2118" y="2540"/>
                    <a:pt x="2131" y="2540"/>
                  </a:cubicBezTo>
                  <a:cubicBezTo>
                    <a:pt x="2132" y="2540"/>
                    <a:pt x="2133" y="2540"/>
                    <a:pt x="2134" y="2540"/>
                  </a:cubicBezTo>
                  <a:lnTo>
                    <a:pt x="2134" y="2540"/>
                  </a:lnTo>
                  <a:cubicBezTo>
                    <a:pt x="2117" y="2556"/>
                    <a:pt x="2122" y="2551"/>
                    <a:pt x="2111" y="2562"/>
                  </a:cubicBezTo>
                  <a:cubicBezTo>
                    <a:pt x="2128" y="2568"/>
                    <a:pt x="2111" y="2579"/>
                    <a:pt x="2122" y="2596"/>
                  </a:cubicBezTo>
                  <a:cubicBezTo>
                    <a:pt x="2106" y="2624"/>
                    <a:pt x="2100" y="2601"/>
                    <a:pt x="2100" y="2629"/>
                  </a:cubicBezTo>
                  <a:cubicBezTo>
                    <a:pt x="2099" y="2633"/>
                    <a:pt x="2097" y="2635"/>
                    <a:pt x="2096" y="2635"/>
                  </a:cubicBezTo>
                  <a:cubicBezTo>
                    <a:pt x="2092" y="2635"/>
                    <a:pt x="2089" y="2618"/>
                    <a:pt x="2089" y="2618"/>
                  </a:cubicBezTo>
                  <a:lnTo>
                    <a:pt x="2089" y="2618"/>
                  </a:lnTo>
                  <a:cubicBezTo>
                    <a:pt x="2083" y="2646"/>
                    <a:pt x="2106" y="2635"/>
                    <a:pt x="2111" y="2640"/>
                  </a:cubicBezTo>
                  <a:cubicBezTo>
                    <a:pt x="2111" y="2662"/>
                    <a:pt x="2106" y="2665"/>
                    <a:pt x="2100" y="2665"/>
                  </a:cubicBezTo>
                  <a:cubicBezTo>
                    <a:pt x="2098" y="2665"/>
                    <a:pt x="2097" y="2665"/>
                    <a:pt x="2095" y="2665"/>
                  </a:cubicBezTo>
                  <a:cubicBezTo>
                    <a:pt x="2093" y="2665"/>
                    <a:pt x="2090" y="2665"/>
                    <a:pt x="2089" y="2668"/>
                  </a:cubicBezTo>
                  <a:cubicBezTo>
                    <a:pt x="2089" y="2691"/>
                    <a:pt x="2100" y="2708"/>
                    <a:pt x="2094" y="2724"/>
                  </a:cubicBezTo>
                  <a:cubicBezTo>
                    <a:pt x="2094" y="2727"/>
                    <a:pt x="2094" y="2729"/>
                    <a:pt x="2094" y="2729"/>
                  </a:cubicBezTo>
                  <a:cubicBezTo>
                    <a:pt x="2093" y="2729"/>
                    <a:pt x="2092" y="2727"/>
                    <a:pt x="2089" y="2724"/>
                  </a:cubicBezTo>
                  <a:lnTo>
                    <a:pt x="2089" y="2724"/>
                  </a:lnTo>
                  <a:cubicBezTo>
                    <a:pt x="2094" y="2741"/>
                    <a:pt x="2089" y="2764"/>
                    <a:pt x="2089" y="2780"/>
                  </a:cubicBezTo>
                  <a:cubicBezTo>
                    <a:pt x="2083" y="2786"/>
                    <a:pt x="2083" y="2786"/>
                    <a:pt x="2078" y="2786"/>
                  </a:cubicBezTo>
                  <a:cubicBezTo>
                    <a:pt x="2082" y="2777"/>
                    <a:pt x="2063" y="2755"/>
                    <a:pt x="2067" y="2755"/>
                  </a:cubicBezTo>
                  <a:lnTo>
                    <a:pt x="2067" y="2755"/>
                  </a:lnTo>
                  <a:cubicBezTo>
                    <a:pt x="2068" y="2755"/>
                    <a:pt x="2069" y="2756"/>
                    <a:pt x="2072" y="2758"/>
                  </a:cubicBezTo>
                  <a:cubicBezTo>
                    <a:pt x="2038" y="2724"/>
                    <a:pt x="2027" y="2713"/>
                    <a:pt x="1971" y="2680"/>
                  </a:cubicBezTo>
                  <a:lnTo>
                    <a:pt x="1971" y="2680"/>
                  </a:lnTo>
                  <a:cubicBezTo>
                    <a:pt x="1977" y="2691"/>
                    <a:pt x="1977" y="2696"/>
                    <a:pt x="1971" y="2696"/>
                  </a:cubicBezTo>
                  <a:cubicBezTo>
                    <a:pt x="1967" y="2692"/>
                    <a:pt x="1962" y="2680"/>
                    <a:pt x="1963" y="2673"/>
                  </a:cubicBezTo>
                  <a:lnTo>
                    <a:pt x="1963" y="2673"/>
                  </a:lnTo>
                  <a:cubicBezTo>
                    <a:pt x="1964" y="2673"/>
                    <a:pt x="1965" y="2674"/>
                    <a:pt x="1966" y="2674"/>
                  </a:cubicBezTo>
                  <a:lnTo>
                    <a:pt x="1966" y="2668"/>
                  </a:lnTo>
                  <a:lnTo>
                    <a:pt x="1966" y="2668"/>
                  </a:lnTo>
                  <a:cubicBezTo>
                    <a:pt x="1964" y="2669"/>
                    <a:pt x="1964" y="2671"/>
                    <a:pt x="1963" y="2673"/>
                  </a:cubicBezTo>
                  <a:lnTo>
                    <a:pt x="1963" y="2673"/>
                  </a:lnTo>
                  <a:cubicBezTo>
                    <a:pt x="1903" y="2632"/>
                    <a:pt x="1875" y="2534"/>
                    <a:pt x="1814" y="2512"/>
                  </a:cubicBezTo>
                  <a:lnTo>
                    <a:pt x="1820" y="2512"/>
                  </a:lnTo>
                  <a:lnTo>
                    <a:pt x="1769" y="2484"/>
                  </a:lnTo>
                  <a:cubicBezTo>
                    <a:pt x="1764" y="2476"/>
                    <a:pt x="1764" y="2474"/>
                    <a:pt x="1766" y="2474"/>
                  </a:cubicBezTo>
                  <a:lnTo>
                    <a:pt x="1766" y="2474"/>
                  </a:lnTo>
                  <a:cubicBezTo>
                    <a:pt x="1768" y="2474"/>
                    <a:pt x="1773" y="2476"/>
                    <a:pt x="1777" y="2476"/>
                  </a:cubicBezTo>
                  <a:cubicBezTo>
                    <a:pt x="1780" y="2476"/>
                    <a:pt x="1783" y="2474"/>
                    <a:pt x="1781" y="2467"/>
                  </a:cubicBezTo>
                  <a:cubicBezTo>
                    <a:pt x="1775" y="2467"/>
                    <a:pt x="1769" y="2461"/>
                    <a:pt x="1769" y="2461"/>
                  </a:cubicBezTo>
                  <a:cubicBezTo>
                    <a:pt x="1786" y="2450"/>
                    <a:pt x="1786" y="2439"/>
                    <a:pt x="1792" y="2422"/>
                  </a:cubicBezTo>
                  <a:lnTo>
                    <a:pt x="1803" y="2428"/>
                  </a:lnTo>
                  <a:lnTo>
                    <a:pt x="1820" y="2400"/>
                  </a:lnTo>
                  <a:cubicBezTo>
                    <a:pt x="1825" y="2388"/>
                    <a:pt x="1831" y="2383"/>
                    <a:pt x="1842" y="2383"/>
                  </a:cubicBezTo>
                  <a:close/>
                  <a:moveTo>
                    <a:pt x="2903" y="2793"/>
                  </a:moveTo>
                  <a:cubicBezTo>
                    <a:pt x="2905" y="2793"/>
                    <a:pt x="2906" y="2794"/>
                    <a:pt x="2906" y="2797"/>
                  </a:cubicBezTo>
                  <a:cubicBezTo>
                    <a:pt x="2901" y="2797"/>
                    <a:pt x="2906" y="2814"/>
                    <a:pt x="2906" y="2820"/>
                  </a:cubicBezTo>
                  <a:cubicBezTo>
                    <a:pt x="2901" y="2814"/>
                    <a:pt x="2901" y="2808"/>
                    <a:pt x="2895" y="2797"/>
                  </a:cubicBezTo>
                  <a:cubicBezTo>
                    <a:pt x="2898" y="2794"/>
                    <a:pt x="2901" y="2793"/>
                    <a:pt x="2903" y="2793"/>
                  </a:cubicBezTo>
                  <a:close/>
                  <a:moveTo>
                    <a:pt x="1092" y="2829"/>
                  </a:moveTo>
                  <a:cubicBezTo>
                    <a:pt x="1092" y="2829"/>
                    <a:pt x="1090" y="2830"/>
                    <a:pt x="1089" y="2831"/>
                  </a:cubicBezTo>
                  <a:lnTo>
                    <a:pt x="1089" y="2831"/>
                  </a:lnTo>
                  <a:cubicBezTo>
                    <a:pt x="1090" y="2831"/>
                    <a:pt x="1091" y="2831"/>
                    <a:pt x="1092" y="2831"/>
                  </a:cubicBezTo>
                  <a:cubicBezTo>
                    <a:pt x="1093" y="2830"/>
                    <a:pt x="1093" y="2829"/>
                    <a:pt x="1092" y="2829"/>
                  </a:cubicBezTo>
                  <a:close/>
                  <a:moveTo>
                    <a:pt x="2078" y="2881"/>
                  </a:moveTo>
                  <a:cubicBezTo>
                    <a:pt x="2078" y="2887"/>
                    <a:pt x="2083" y="2887"/>
                    <a:pt x="2089" y="2887"/>
                  </a:cubicBezTo>
                  <a:cubicBezTo>
                    <a:pt x="2089" y="2904"/>
                    <a:pt x="2089" y="2915"/>
                    <a:pt x="2083" y="2926"/>
                  </a:cubicBezTo>
                  <a:cubicBezTo>
                    <a:pt x="2070" y="2926"/>
                    <a:pt x="2081" y="2890"/>
                    <a:pt x="2075" y="2890"/>
                  </a:cubicBezTo>
                  <a:lnTo>
                    <a:pt x="2075" y="2890"/>
                  </a:lnTo>
                  <a:cubicBezTo>
                    <a:pt x="2073" y="2890"/>
                    <a:pt x="2071" y="2892"/>
                    <a:pt x="2066" y="2898"/>
                  </a:cubicBezTo>
                  <a:lnTo>
                    <a:pt x="2078" y="2881"/>
                  </a:lnTo>
                  <a:close/>
                  <a:moveTo>
                    <a:pt x="946" y="2926"/>
                  </a:moveTo>
                  <a:cubicBezTo>
                    <a:pt x="941" y="2932"/>
                    <a:pt x="941" y="2932"/>
                    <a:pt x="935" y="2937"/>
                  </a:cubicBezTo>
                  <a:lnTo>
                    <a:pt x="929" y="2937"/>
                  </a:lnTo>
                  <a:cubicBezTo>
                    <a:pt x="935" y="2932"/>
                    <a:pt x="941" y="2932"/>
                    <a:pt x="946" y="2926"/>
                  </a:cubicBezTo>
                  <a:close/>
                  <a:moveTo>
                    <a:pt x="901" y="2954"/>
                  </a:moveTo>
                  <a:cubicBezTo>
                    <a:pt x="907" y="2954"/>
                    <a:pt x="907" y="2960"/>
                    <a:pt x="901" y="2960"/>
                  </a:cubicBezTo>
                  <a:cubicBezTo>
                    <a:pt x="901" y="2960"/>
                    <a:pt x="890" y="2960"/>
                    <a:pt x="879" y="2965"/>
                  </a:cubicBezTo>
                  <a:cubicBezTo>
                    <a:pt x="885" y="2960"/>
                    <a:pt x="896" y="2954"/>
                    <a:pt x="901" y="2954"/>
                  </a:cubicBezTo>
                  <a:close/>
                  <a:moveTo>
                    <a:pt x="705" y="3016"/>
                  </a:moveTo>
                  <a:cubicBezTo>
                    <a:pt x="704" y="3016"/>
                    <a:pt x="703" y="3017"/>
                    <a:pt x="702" y="3018"/>
                  </a:cubicBezTo>
                  <a:lnTo>
                    <a:pt x="702" y="3018"/>
                  </a:lnTo>
                  <a:cubicBezTo>
                    <a:pt x="703" y="3017"/>
                    <a:pt x="704" y="3016"/>
                    <a:pt x="705" y="3016"/>
                  </a:cubicBezTo>
                  <a:close/>
                  <a:moveTo>
                    <a:pt x="2386" y="3016"/>
                  </a:moveTo>
                  <a:lnTo>
                    <a:pt x="2386" y="3016"/>
                  </a:lnTo>
                  <a:cubicBezTo>
                    <a:pt x="2376" y="3019"/>
                    <a:pt x="2381" y="3024"/>
                    <a:pt x="2382" y="3027"/>
                  </a:cubicBezTo>
                  <a:lnTo>
                    <a:pt x="2382" y="3027"/>
                  </a:lnTo>
                  <a:lnTo>
                    <a:pt x="2386" y="3016"/>
                  </a:lnTo>
                  <a:close/>
                  <a:moveTo>
                    <a:pt x="2382" y="3027"/>
                  </a:moveTo>
                  <a:lnTo>
                    <a:pt x="2381" y="3028"/>
                  </a:lnTo>
                  <a:lnTo>
                    <a:pt x="2381" y="3028"/>
                  </a:lnTo>
                  <a:cubicBezTo>
                    <a:pt x="2382" y="3028"/>
                    <a:pt x="2382" y="3027"/>
                    <a:pt x="2382" y="3027"/>
                  </a:cubicBezTo>
                  <a:close/>
                  <a:moveTo>
                    <a:pt x="885" y="3038"/>
                  </a:moveTo>
                  <a:cubicBezTo>
                    <a:pt x="885" y="3039"/>
                    <a:pt x="885" y="3039"/>
                    <a:pt x="885" y="3039"/>
                  </a:cubicBezTo>
                  <a:lnTo>
                    <a:pt x="885" y="3039"/>
                  </a:lnTo>
                  <a:cubicBezTo>
                    <a:pt x="885" y="3039"/>
                    <a:pt x="885" y="3038"/>
                    <a:pt x="885" y="3038"/>
                  </a:cubicBezTo>
                  <a:close/>
                  <a:moveTo>
                    <a:pt x="907" y="2237"/>
                  </a:moveTo>
                  <a:cubicBezTo>
                    <a:pt x="946" y="2276"/>
                    <a:pt x="1025" y="2260"/>
                    <a:pt x="1058" y="2293"/>
                  </a:cubicBezTo>
                  <a:cubicBezTo>
                    <a:pt x="1086" y="2293"/>
                    <a:pt x="1125" y="2299"/>
                    <a:pt x="1153" y="2299"/>
                  </a:cubicBezTo>
                  <a:cubicBezTo>
                    <a:pt x="1148" y="2304"/>
                    <a:pt x="1148" y="2304"/>
                    <a:pt x="1148" y="2304"/>
                  </a:cubicBezTo>
                  <a:cubicBezTo>
                    <a:pt x="1153" y="2306"/>
                    <a:pt x="1157" y="2307"/>
                    <a:pt x="1160" y="2307"/>
                  </a:cubicBezTo>
                  <a:cubicBezTo>
                    <a:pt x="1175" y="2307"/>
                    <a:pt x="1177" y="2294"/>
                    <a:pt x="1194" y="2294"/>
                  </a:cubicBezTo>
                  <a:cubicBezTo>
                    <a:pt x="1199" y="2294"/>
                    <a:pt x="1206" y="2295"/>
                    <a:pt x="1215" y="2299"/>
                  </a:cubicBezTo>
                  <a:cubicBezTo>
                    <a:pt x="1222" y="2305"/>
                    <a:pt x="1219" y="2307"/>
                    <a:pt x="1214" y="2307"/>
                  </a:cubicBezTo>
                  <a:cubicBezTo>
                    <a:pt x="1210" y="2307"/>
                    <a:pt x="1205" y="2306"/>
                    <a:pt x="1202" y="2306"/>
                  </a:cubicBezTo>
                  <a:cubicBezTo>
                    <a:pt x="1199" y="2306"/>
                    <a:pt x="1199" y="2307"/>
                    <a:pt x="1204" y="2310"/>
                  </a:cubicBezTo>
                  <a:cubicBezTo>
                    <a:pt x="1204" y="2321"/>
                    <a:pt x="1212" y="2323"/>
                    <a:pt x="1224" y="2323"/>
                  </a:cubicBezTo>
                  <a:cubicBezTo>
                    <a:pt x="1231" y="2323"/>
                    <a:pt x="1239" y="2323"/>
                    <a:pt x="1247" y="2323"/>
                  </a:cubicBezTo>
                  <a:cubicBezTo>
                    <a:pt x="1259" y="2323"/>
                    <a:pt x="1272" y="2324"/>
                    <a:pt x="1282" y="2332"/>
                  </a:cubicBezTo>
                  <a:lnTo>
                    <a:pt x="1271" y="2332"/>
                  </a:lnTo>
                  <a:cubicBezTo>
                    <a:pt x="1277" y="2338"/>
                    <a:pt x="1277" y="2338"/>
                    <a:pt x="1277" y="2338"/>
                  </a:cubicBezTo>
                  <a:lnTo>
                    <a:pt x="1282" y="2338"/>
                  </a:lnTo>
                  <a:cubicBezTo>
                    <a:pt x="1282" y="2344"/>
                    <a:pt x="1282" y="2344"/>
                    <a:pt x="1288" y="2349"/>
                  </a:cubicBezTo>
                  <a:lnTo>
                    <a:pt x="1277" y="2338"/>
                  </a:lnTo>
                  <a:lnTo>
                    <a:pt x="1277" y="2338"/>
                  </a:lnTo>
                  <a:cubicBezTo>
                    <a:pt x="1282" y="2366"/>
                    <a:pt x="1277" y="2433"/>
                    <a:pt x="1299" y="2456"/>
                  </a:cubicBezTo>
                  <a:cubicBezTo>
                    <a:pt x="1299" y="2459"/>
                    <a:pt x="1295" y="2462"/>
                    <a:pt x="1292" y="2462"/>
                  </a:cubicBezTo>
                  <a:cubicBezTo>
                    <a:pt x="1290" y="2462"/>
                    <a:pt x="1288" y="2460"/>
                    <a:pt x="1288" y="2456"/>
                  </a:cubicBezTo>
                  <a:lnTo>
                    <a:pt x="1288" y="2456"/>
                  </a:lnTo>
                  <a:cubicBezTo>
                    <a:pt x="1282" y="2517"/>
                    <a:pt x="1316" y="2596"/>
                    <a:pt x="1299" y="2646"/>
                  </a:cubicBezTo>
                  <a:lnTo>
                    <a:pt x="1293" y="2640"/>
                  </a:lnTo>
                  <a:lnTo>
                    <a:pt x="1293" y="2640"/>
                  </a:lnTo>
                  <a:cubicBezTo>
                    <a:pt x="1299" y="2652"/>
                    <a:pt x="1310" y="2657"/>
                    <a:pt x="1299" y="2674"/>
                  </a:cubicBezTo>
                  <a:cubicBezTo>
                    <a:pt x="1299" y="2674"/>
                    <a:pt x="1297" y="2671"/>
                    <a:pt x="1295" y="2671"/>
                  </a:cubicBezTo>
                  <a:cubicBezTo>
                    <a:pt x="1294" y="2671"/>
                    <a:pt x="1293" y="2672"/>
                    <a:pt x="1293" y="2674"/>
                  </a:cubicBezTo>
                  <a:cubicBezTo>
                    <a:pt x="1293" y="2674"/>
                    <a:pt x="1293" y="2680"/>
                    <a:pt x="1299" y="2680"/>
                  </a:cubicBezTo>
                  <a:cubicBezTo>
                    <a:pt x="1277" y="2696"/>
                    <a:pt x="1271" y="2708"/>
                    <a:pt x="1237" y="2724"/>
                  </a:cubicBezTo>
                  <a:cubicBezTo>
                    <a:pt x="1237" y="2736"/>
                    <a:pt x="1249" y="2736"/>
                    <a:pt x="1243" y="2747"/>
                  </a:cubicBezTo>
                  <a:cubicBezTo>
                    <a:pt x="1229" y="2763"/>
                    <a:pt x="1217" y="2767"/>
                    <a:pt x="1206" y="2767"/>
                  </a:cubicBezTo>
                  <a:cubicBezTo>
                    <a:pt x="1197" y="2767"/>
                    <a:pt x="1189" y="2764"/>
                    <a:pt x="1180" y="2764"/>
                  </a:cubicBezTo>
                  <a:cubicBezTo>
                    <a:pt x="1171" y="2764"/>
                    <a:pt x="1163" y="2767"/>
                    <a:pt x="1153" y="2780"/>
                  </a:cubicBezTo>
                  <a:cubicBezTo>
                    <a:pt x="1153" y="2797"/>
                    <a:pt x="1159" y="2814"/>
                    <a:pt x="1125" y="2825"/>
                  </a:cubicBezTo>
                  <a:lnTo>
                    <a:pt x="1125" y="2803"/>
                  </a:lnTo>
                  <a:cubicBezTo>
                    <a:pt x="1086" y="2825"/>
                    <a:pt x="1120" y="2836"/>
                    <a:pt x="1075" y="2848"/>
                  </a:cubicBezTo>
                  <a:cubicBezTo>
                    <a:pt x="1075" y="2841"/>
                    <a:pt x="1083" y="2834"/>
                    <a:pt x="1089" y="2831"/>
                  </a:cubicBezTo>
                  <a:lnTo>
                    <a:pt x="1089" y="2831"/>
                  </a:lnTo>
                  <a:cubicBezTo>
                    <a:pt x="1060" y="2832"/>
                    <a:pt x="1080" y="2848"/>
                    <a:pt x="1058" y="2859"/>
                  </a:cubicBezTo>
                  <a:lnTo>
                    <a:pt x="1047" y="2848"/>
                  </a:lnTo>
                  <a:cubicBezTo>
                    <a:pt x="1013" y="2870"/>
                    <a:pt x="974" y="2904"/>
                    <a:pt x="929" y="2932"/>
                  </a:cubicBezTo>
                  <a:cubicBezTo>
                    <a:pt x="929" y="2926"/>
                    <a:pt x="935" y="2920"/>
                    <a:pt x="924" y="2920"/>
                  </a:cubicBezTo>
                  <a:cubicBezTo>
                    <a:pt x="873" y="2954"/>
                    <a:pt x="801" y="2976"/>
                    <a:pt x="745" y="2988"/>
                  </a:cubicBezTo>
                  <a:lnTo>
                    <a:pt x="728" y="3010"/>
                  </a:lnTo>
                  <a:cubicBezTo>
                    <a:pt x="722" y="3010"/>
                    <a:pt x="717" y="3010"/>
                    <a:pt x="722" y="3004"/>
                  </a:cubicBezTo>
                  <a:lnTo>
                    <a:pt x="722" y="3004"/>
                  </a:lnTo>
                  <a:cubicBezTo>
                    <a:pt x="700" y="3010"/>
                    <a:pt x="722" y="3010"/>
                    <a:pt x="717" y="3021"/>
                  </a:cubicBezTo>
                  <a:cubicBezTo>
                    <a:pt x="713" y="3023"/>
                    <a:pt x="710" y="3024"/>
                    <a:pt x="707" y="3024"/>
                  </a:cubicBezTo>
                  <a:cubicBezTo>
                    <a:pt x="702" y="3024"/>
                    <a:pt x="699" y="3021"/>
                    <a:pt x="702" y="3018"/>
                  </a:cubicBezTo>
                  <a:lnTo>
                    <a:pt x="702" y="3018"/>
                  </a:lnTo>
                  <a:cubicBezTo>
                    <a:pt x="670" y="3038"/>
                    <a:pt x="608" y="3067"/>
                    <a:pt x="565" y="3067"/>
                  </a:cubicBezTo>
                  <a:cubicBezTo>
                    <a:pt x="561" y="3067"/>
                    <a:pt x="558" y="3066"/>
                    <a:pt x="554" y="3066"/>
                  </a:cubicBezTo>
                  <a:lnTo>
                    <a:pt x="565" y="3060"/>
                  </a:lnTo>
                  <a:cubicBezTo>
                    <a:pt x="537" y="3060"/>
                    <a:pt x="532" y="3085"/>
                    <a:pt x="514" y="3085"/>
                  </a:cubicBezTo>
                  <a:cubicBezTo>
                    <a:pt x="511" y="3085"/>
                    <a:pt x="508" y="3084"/>
                    <a:pt x="504" y="3083"/>
                  </a:cubicBezTo>
                  <a:lnTo>
                    <a:pt x="509" y="3077"/>
                  </a:lnTo>
                  <a:cubicBezTo>
                    <a:pt x="476" y="3077"/>
                    <a:pt x="442" y="3072"/>
                    <a:pt x="420" y="3060"/>
                  </a:cubicBezTo>
                  <a:cubicBezTo>
                    <a:pt x="403" y="3049"/>
                    <a:pt x="397" y="3021"/>
                    <a:pt x="403" y="2999"/>
                  </a:cubicBezTo>
                  <a:cubicBezTo>
                    <a:pt x="381" y="2993"/>
                    <a:pt x="414" y="2943"/>
                    <a:pt x="386" y="2937"/>
                  </a:cubicBezTo>
                  <a:cubicBezTo>
                    <a:pt x="409" y="2898"/>
                    <a:pt x="414" y="2915"/>
                    <a:pt x="437" y="2864"/>
                  </a:cubicBezTo>
                  <a:cubicBezTo>
                    <a:pt x="448" y="2848"/>
                    <a:pt x="431" y="2836"/>
                    <a:pt x="437" y="2820"/>
                  </a:cubicBezTo>
                  <a:lnTo>
                    <a:pt x="437" y="2820"/>
                  </a:lnTo>
                  <a:lnTo>
                    <a:pt x="448" y="2825"/>
                  </a:lnTo>
                  <a:lnTo>
                    <a:pt x="448" y="2792"/>
                  </a:lnTo>
                  <a:lnTo>
                    <a:pt x="470" y="2786"/>
                  </a:lnTo>
                  <a:lnTo>
                    <a:pt x="470" y="2769"/>
                  </a:lnTo>
                  <a:cubicBezTo>
                    <a:pt x="470" y="2775"/>
                    <a:pt x="459" y="2780"/>
                    <a:pt x="459" y="2780"/>
                  </a:cubicBezTo>
                  <a:cubicBezTo>
                    <a:pt x="465" y="2752"/>
                    <a:pt x="498" y="2724"/>
                    <a:pt x="504" y="2724"/>
                  </a:cubicBezTo>
                  <a:cubicBezTo>
                    <a:pt x="509" y="2702"/>
                    <a:pt x="521" y="2680"/>
                    <a:pt x="526" y="2663"/>
                  </a:cubicBezTo>
                  <a:cubicBezTo>
                    <a:pt x="532" y="2663"/>
                    <a:pt x="526" y="2674"/>
                    <a:pt x="526" y="2685"/>
                  </a:cubicBezTo>
                  <a:cubicBezTo>
                    <a:pt x="529" y="2669"/>
                    <a:pt x="532" y="2666"/>
                    <a:pt x="535" y="2666"/>
                  </a:cubicBezTo>
                  <a:cubicBezTo>
                    <a:pt x="537" y="2666"/>
                    <a:pt x="539" y="2667"/>
                    <a:pt x="540" y="2667"/>
                  </a:cubicBezTo>
                  <a:cubicBezTo>
                    <a:pt x="543" y="2667"/>
                    <a:pt x="546" y="2664"/>
                    <a:pt x="549" y="2652"/>
                  </a:cubicBezTo>
                  <a:cubicBezTo>
                    <a:pt x="543" y="2652"/>
                    <a:pt x="543" y="2646"/>
                    <a:pt x="537" y="2646"/>
                  </a:cubicBezTo>
                  <a:cubicBezTo>
                    <a:pt x="554" y="2635"/>
                    <a:pt x="577" y="2601"/>
                    <a:pt x="588" y="2579"/>
                  </a:cubicBezTo>
                  <a:lnTo>
                    <a:pt x="593" y="2590"/>
                  </a:lnTo>
                  <a:cubicBezTo>
                    <a:pt x="621" y="2545"/>
                    <a:pt x="649" y="2500"/>
                    <a:pt x="683" y="2450"/>
                  </a:cubicBezTo>
                  <a:lnTo>
                    <a:pt x="683" y="2450"/>
                  </a:lnTo>
                  <a:cubicBezTo>
                    <a:pt x="678" y="2455"/>
                    <a:pt x="673" y="2457"/>
                    <a:pt x="670" y="2457"/>
                  </a:cubicBezTo>
                  <a:cubicBezTo>
                    <a:pt x="661" y="2457"/>
                    <a:pt x="658" y="2447"/>
                    <a:pt x="666" y="2439"/>
                  </a:cubicBezTo>
                  <a:lnTo>
                    <a:pt x="683" y="2439"/>
                  </a:lnTo>
                  <a:cubicBezTo>
                    <a:pt x="683" y="2436"/>
                    <a:pt x="682" y="2435"/>
                    <a:pt x="681" y="2435"/>
                  </a:cubicBezTo>
                  <a:cubicBezTo>
                    <a:pt x="679" y="2435"/>
                    <a:pt x="675" y="2438"/>
                    <a:pt x="673" y="2438"/>
                  </a:cubicBezTo>
                  <a:cubicBezTo>
                    <a:pt x="671" y="2438"/>
                    <a:pt x="670" y="2436"/>
                    <a:pt x="672" y="2428"/>
                  </a:cubicBezTo>
                  <a:cubicBezTo>
                    <a:pt x="677" y="2422"/>
                    <a:pt x="681" y="2420"/>
                    <a:pt x="684" y="2420"/>
                  </a:cubicBezTo>
                  <a:cubicBezTo>
                    <a:pt x="691" y="2420"/>
                    <a:pt x="692" y="2431"/>
                    <a:pt x="689" y="2439"/>
                  </a:cubicBezTo>
                  <a:lnTo>
                    <a:pt x="700" y="2416"/>
                  </a:lnTo>
                  <a:cubicBezTo>
                    <a:pt x="705" y="2416"/>
                    <a:pt x="705" y="2422"/>
                    <a:pt x="711" y="2428"/>
                  </a:cubicBezTo>
                  <a:cubicBezTo>
                    <a:pt x="705" y="2416"/>
                    <a:pt x="750" y="2400"/>
                    <a:pt x="745" y="2383"/>
                  </a:cubicBezTo>
                  <a:lnTo>
                    <a:pt x="750" y="2383"/>
                  </a:lnTo>
                  <a:cubicBezTo>
                    <a:pt x="784" y="2338"/>
                    <a:pt x="795" y="2316"/>
                    <a:pt x="823" y="2276"/>
                  </a:cubicBezTo>
                  <a:cubicBezTo>
                    <a:pt x="817" y="2271"/>
                    <a:pt x="823" y="2265"/>
                    <a:pt x="829" y="2254"/>
                  </a:cubicBezTo>
                  <a:cubicBezTo>
                    <a:pt x="836" y="2254"/>
                    <a:pt x="849" y="2251"/>
                    <a:pt x="858" y="2251"/>
                  </a:cubicBezTo>
                  <a:cubicBezTo>
                    <a:pt x="862" y="2251"/>
                    <a:pt x="866" y="2252"/>
                    <a:pt x="868" y="2254"/>
                  </a:cubicBezTo>
                  <a:cubicBezTo>
                    <a:pt x="877" y="2254"/>
                    <a:pt x="879" y="2247"/>
                    <a:pt x="888" y="2247"/>
                  </a:cubicBezTo>
                  <a:cubicBezTo>
                    <a:pt x="890" y="2247"/>
                    <a:pt x="892" y="2247"/>
                    <a:pt x="896" y="2248"/>
                  </a:cubicBezTo>
                  <a:cubicBezTo>
                    <a:pt x="896" y="2248"/>
                    <a:pt x="896" y="2254"/>
                    <a:pt x="896" y="2254"/>
                  </a:cubicBezTo>
                  <a:cubicBezTo>
                    <a:pt x="896" y="2248"/>
                    <a:pt x="918" y="2254"/>
                    <a:pt x="907" y="2237"/>
                  </a:cubicBezTo>
                  <a:close/>
                  <a:moveTo>
                    <a:pt x="2076" y="3281"/>
                  </a:moveTo>
                  <a:cubicBezTo>
                    <a:pt x="2078" y="3283"/>
                    <a:pt x="2078" y="3284"/>
                    <a:pt x="2078" y="3284"/>
                  </a:cubicBezTo>
                  <a:cubicBezTo>
                    <a:pt x="2078" y="3296"/>
                    <a:pt x="2078" y="3296"/>
                    <a:pt x="2072" y="3296"/>
                  </a:cubicBezTo>
                  <a:cubicBezTo>
                    <a:pt x="2072" y="3296"/>
                    <a:pt x="2072" y="3291"/>
                    <a:pt x="2076" y="3281"/>
                  </a:cubicBezTo>
                  <a:close/>
                  <a:moveTo>
                    <a:pt x="2616" y="2415"/>
                  </a:moveTo>
                  <a:cubicBezTo>
                    <a:pt x="2622" y="2415"/>
                    <a:pt x="2627" y="2416"/>
                    <a:pt x="2632" y="2416"/>
                  </a:cubicBezTo>
                  <a:cubicBezTo>
                    <a:pt x="2638" y="2416"/>
                    <a:pt x="2638" y="2422"/>
                    <a:pt x="2643" y="2422"/>
                  </a:cubicBezTo>
                  <a:cubicBezTo>
                    <a:pt x="2649" y="2433"/>
                    <a:pt x="2660" y="2439"/>
                    <a:pt x="2666" y="2461"/>
                  </a:cubicBezTo>
                  <a:cubicBezTo>
                    <a:pt x="2668" y="2462"/>
                    <a:pt x="2670" y="2462"/>
                    <a:pt x="2672" y="2462"/>
                  </a:cubicBezTo>
                  <a:cubicBezTo>
                    <a:pt x="2679" y="2462"/>
                    <a:pt x="2679" y="2454"/>
                    <a:pt x="2684" y="2454"/>
                  </a:cubicBezTo>
                  <a:cubicBezTo>
                    <a:pt x="2685" y="2454"/>
                    <a:pt x="2686" y="2455"/>
                    <a:pt x="2688" y="2456"/>
                  </a:cubicBezTo>
                  <a:cubicBezTo>
                    <a:pt x="2738" y="2500"/>
                    <a:pt x="2682" y="2517"/>
                    <a:pt x="2727" y="2545"/>
                  </a:cubicBezTo>
                  <a:cubicBezTo>
                    <a:pt x="2738" y="2551"/>
                    <a:pt x="2761" y="2545"/>
                    <a:pt x="2766" y="2573"/>
                  </a:cubicBezTo>
                  <a:lnTo>
                    <a:pt x="2744" y="2573"/>
                  </a:lnTo>
                  <a:cubicBezTo>
                    <a:pt x="2766" y="2612"/>
                    <a:pt x="2783" y="2584"/>
                    <a:pt x="2794" y="2629"/>
                  </a:cubicBezTo>
                  <a:cubicBezTo>
                    <a:pt x="2784" y="2624"/>
                    <a:pt x="2774" y="2606"/>
                    <a:pt x="2772" y="2606"/>
                  </a:cubicBezTo>
                  <a:cubicBezTo>
                    <a:pt x="2772" y="2606"/>
                    <a:pt x="2772" y="2606"/>
                    <a:pt x="2772" y="2607"/>
                  </a:cubicBezTo>
                  <a:cubicBezTo>
                    <a:pt x="2778" y="2640"/>
                    <a:pt x="2794" y="2624"/>
                    <a:pt x="2800" y="2640"/>
                  </a:cubicBezTo>
                  <a:lnTo>
                    <a:pt x="2789" y="2652"/>
                  </a:lnTo>
                  <a:cubicBezTo>
                    <a:pt x="2817" y="2691"/>
                    <a:pt x="2850" y="2730"/>
                    <a:pt x="2873" y="2769"/>
                  </a:cubicBezTo>
                  <a:cubicBezTo>
                    <a:pt x="2873" y="2769"/>
                    <a:pt x="2870" y="2768"/>
                    <a:pt x="2867" y="2768"/>
                  </a:cubicBezTo>
                  <a:cubicBezTo>
                    <a:pt x="2864" y="2768"/>
                    <a:pt x="2862" y="2769"/>
                    <a:pt x="2862" y="2775"/>
                  </a:cubicBezTo>
                  <a:cubicBezTo>
                    <a:pt x="2901" y="2831"/>
                    <a:pt x="2918" y="2898"/>
                    <a:pt x="2934" y="2954"/>
                  </a:cubicBezTo>
                  <a:lnTo>
                    <a:pt x="2957" y="2971"/>
                  </a:lnTo>
                  <a:cubicBezTo>
                    <a:pt x="2957" y="2975"/>
                    <a:pt x="2954" y="2979"/>
                    <a:pt x="2950" y="2979"/>
                  </a:cubicBezTo>
                  <a:cubicBezTo>
                    <a:pt x="2949" y="2979"/>
                    <a:pt x="2947" y="2978"/>
                    <a:pt x="2946" y="2976"/>
                  </a:cubicBezTo>
                  <a:lnTo>
                    <a:pt x="2946" y="2976"/>
                  </a:lnTo>
                  <a:cubicBezTo>
                    <a:pt x="2948" y="2986"/>
                    <a:pt x="2950" y="2989"/>
                    <a:pt x="2952" y="2989"/>
                  </a:cubicBezTo>
                  <a:cubicBezTo>
                    <a:pt x="2955" y="2989"/>
                    <a:pt x="2958" y="2985"/>
                    <a:pt x="2962" y="2985"/>
                  </a:cubicBezTo>
                  <a:cubicBezTo>
                    <a:pt x="2964" y="2985"/>
                    <a:pt x="2966" y="2986"/>
                    <a:pt x="2968" y="2988"/>
                  </a:cubicBezTo>
                  <a:cubicBezTo>
                    <a:pt x="2972" y="2996"/>
                    <a:pt x="2967" y="3001"/>
                    <a:pt x="2962" y="3001"/>
                  </a:cubicBezTo>
                  <a:cubicBezTo>
                    <a:pt x="2960" y="3001"/>
                    <a:pt x="2958" y="3000"/>
                    <a:pt x="2957" y="2999"/>
                  </a:cubicBezTo>
                  <a:lnTo>
                    <a:pt x="2957" y="2999"/>
                  </a:lnTo>
                  <a:cubicBezTo>
                    <a:pt x="2985" y="3032"/>
                    <a:pt x="3018" y="3100"/>
                    <a:pt x="3007" y="3144"/>
                  </a:cubicBezTo>
                  <a:lnTo>
                    <a:pt x="3002" y="3139"/>
                  </a:lnTo>
                  <a:lnTo>
                    <a:pt x="3002" y="3139"/>
                  </a:lnTo>
                  <a:cubicBezTo>
                    <a:pt x="3002" y="3167"/>
                    <a:pt x="3035" y="3167"/>
                    <a:pt x="3024" y="3200"/>
                  </a:cubicBezTo>
                  <a:lnTo>
                    <a:pt x="3024" y="3195"/>
                  </a:lnTo>
                  <a:cubicBezTo>
                    <a:pt x="3018" y="3228"/>
                    <a:pt x="3018" y="3262"/>
                    <a:pt x="3002" y="3279"/>
                  </a:cubicBezTo>
                  <a:cubicBezTo>
                    <a:pt x="2994" y="3294"/>
                    <a:pt x="2982" y="3301"/>
                    <a:pt x="2968" y="3301"/>
                  </a:cubicBezTo>
                  <a:cubicBezTo>
                    <a:pt x="2961" y="3301"/>
                    <a:pt x="2953" y="3299"/>
                    <a:pt x="2946" y="3296"/>
                  </a:cubicBezTo>
                  <a:cubicBezTo>
                    <a:pt x="2944" y="3302"/>
                    <a:pt x="2939" y="3304"/>
                    <a:pt x="2932" y="3304"/>
                  </a:cubicBezTo>
                  <a:cubicBezTo>
                    <a:pt x="2923" y="3304"/>
                    <a:pt x="2910" y="3301"/>
                    <a:pt x="2900" y="3301"/>
                  </a:cubicBezTo>
                  <a:cubicBezTo>
                    <a:pt x="2890" y="3301"/>
                    <a:pt x="2882" y="3303"/>
                    <a:pt x="2878" y="3312"/>
                  </a:cubicBezTo>
                  <a:cubicBezTo>
                    <a:pt x="2845" y="3290"/>
                    <a:pt x="2856" y="3290"/>
                    <a:pt x="2806" y="3262"/>
                  </a:cubicBezTo>
                  <a:cubicBezTo>
                    <a:pt x="2803" y="3261"/>
                    <a:pt x="2801" y="3260"/>
                    <a:pt x="2798" y="3260"/>
                  </a:cubicBezTo>
                  <a:cubicBezTo>
                    <a:pt x="2790" y="3260"/>
                    <a:pt x="2781" y="3264"/>
                    <a:pt x="2771" y="3264"/>
                  </a:cubicBezTo>
                  <a:cubicBezTo>
                    <a:pt x="2768" y="3264"/>
                    <a:pt x="2764" y="3263"/>
                    <a:pt x="2761" y="3262"/>
                  </a:cubicBezTo>
                  <a:lnTo>
                    <a:pt x="2766" y="3251"/>
                  </a:lnTo>
                  <a:lnTo>
                    <a:pt x="2738" y="3256"/>
                  </a:lnTo>
                  <a:lnTo>
                    <a:pt x="2733" y="3234"/>
                  </a:lnTo>
                  <a:lnTo>
                    <a:pt x="2716" y="3228"/>
                  </a:lnTo>
                  <a:lnTo>
                    <a:pt x="2716" y="3228"/>
                  </a:lnTo>
                  <a:cubicBezTo>
                    <a:pt x="2722" y="3234"/>
                    <a:pt x="2727" y="3240"/>
                    <a:pt x="2722" y="3245"/>
                  </a:cubicBezTo>
                  <a:cubicBezTo>
                    <a:pt x="2694" y="3240"/>
                    <a:pt x="2666" y="3200"/>
                    <a:pt x="2671" y="3195"/>
                  </a:cubicBezTo>
                  <a:cubicBezTo>
                    <a:pt x="2649" y="3189"/>
                    <a:pt x="2626" y="3184"/>
                    <a:pt x="2604" y="3172"/>
                  </a:cubicBezTo>
                  <a:cubicBezTo>
                    <a:pt x="2606" y="3171"/>
                    <a:pt x="2608" y="3170"/>
                    <a:pt x="2611" y="3170"/>
                  </a:cubicBezTo>
                  <a:cubicBezTo>
                    <a:pt x="2616" y="3170"/>
                    <a:pt x="2623" y="3172"/>
                    <a:pt x="2626" y="3172"/>
                  </a:cubicBezTo>
                  <a:cubicBezTo>
                    <a:pt x="2593" y="3167"/>
                    <a:pt x="2632" y="3161"/>
                    <a:pt x="2598" y="3150"/>
                  </a:cubicBezTo>
                  <a:lnTo>
                    <a:pt x="2598" y="3150"/>
                  </a:lnTo>
                  <a:cubicBezTo>
                    <a:pt x="2598" y="3156"/>
                    <a:pt x="2587" y="3161"/>
                    <a:pt x="2587" y="3161"/>
                  </a:cubicBezTo>
                  <a:cubicBezTo>
                    <a:pt x="2576" y="3144"/>
                    <a:pt x="2548" y="3122"/>
                    <a:pt x="2520" y="3111"/>
                  </a:cubicBezTo>
                  <a:lnTo>
                    <a:pt x="2531" y="3105"/>
                  </a:lnTo>
                  <a:cubicBezTo>
                    <a:pt x="2492" y="3077"/>
                    <a:pt x="2442" y="3049"/>
                    <a:pt x="2397" y="3016"/>
                  </a:cubicBezTo>
                  <a:lnTo>
                    <a:pt x="2397" y="3016"/>
                  </a:lnTo>
                  <a:cubicBezTo>
                    <a:pt x="2405" y="3028"/>
                    <a:pt x="2401" y="3037"/>
                    <a:pt x="2392" y="3037"/>
                  </a:cubicBezTo>
                  <a:cubicBezTo>
                    <a:pt x="2389" y="3037"/>
                    <a:pt x="2385" y="3036"/>
                    <a:pt x="2380" y="3032"/>
                  </a:cubicBezTo>
                  <a:lnTo>
                    <a:pt x="2381" y="3028"/>
                  </a:lnTo>
                  <a:lnTo>
                    <a:pt x="2381" y="3028"/>
                  </a:lnTo>
                  <a:cubicBezTo>
                    <a:pt x="2381" y="3028"/>
                    <a:pt x="2380" y="3028"/>
                    <a:pt x="2379" y="3028"/>
                  </a:cubicBezTo>
                  <a:cubicBezTo>
                    <a:pt x="2377" y="3028"/>
                    <a:pt x="2374" y="3028"/>
                    <a:pt x="2369" y="3027"/>
                  </a:cubicBezTo>
                  <a:cubicBezTo>
                    <a:pt x="2360" y="3018"/>
                    <a:pt x="2365" y="3008"/>
                    <a:pt x="2377" y="3008"/>
                  </a:cubicBezTo>
                  <a:cubicBezTo>
                    <a:pt x="2380" y="3008"/>
                    <a:pt x="2382" y="3009"/>
                    <a:pt x="2386" y="3010"/>
                  </a:cubicBezTo>
                  <a:lnTo>
                    <a:pt x="2358" y="2999"/>
                  </a:lnTo>
                  <a:cubicBezTo>
                    <a:pt x="2363" y="2993"/>
                    <a:pt x="2369" y="2993"/>
                    <a:pt x="2374" y="2993"/>
                  </a:cubicBezTo>
                  <a:cubicBezTo>
                    <a:pt x="2358" y="2993"/>
                    <a:pt x="2346" y="2954"/>
                    <a:pt x="2324" y="2954"/>
                  </a:cubicBezTo>
                  <a:cubicBezTo>
                    <a:pt x="2279" y="2915"/>
                    <a:pt x="2257" y="2904"/>
                    <a:pt x="2223" y="2876"/>
                  </a:cubicBezTo>
                  <a:cubicBezTo>
                    <a:pt x="2220" y="2878"/>
                    <a:pt x="2218" y="2879"/>
                    <a:pt x="2215" y="2879"/>
                  </a:cubicBezTo>
                  <a:cubicBezTo>
                    <a:pt x="2206" y="2879"/>
                    <a:pt x="2197" y="2870"/>
                    <a:pt x="2184" y="2870"/>
                  </a:cubicBezTo>
                  <a:cubicBezTo>
                    <a:pt x="2173" y="2859"/>
                    <a:pt x="2167" y="2848"/>
                    <a:pt x="2156" y="2842"/>
                  </a:cubicBezTo>
                  <a:cubicBezTo>
                    <a:pt x="2156" y="2806"/>
                    <a:pt x="2156" y="2771"/>
                    <a:pt x="2173" y="2735"/>
                  </a:cubicBezTo>
                  <a:lnTo>
                    <a:pt x="2173" y="2735"/>
                  </a:lnTo>
                  <a:cubicBezTo>
                    <a:pt x="2173" y="2735"/>
                    <a:pt x="2173" y="2735"/>
                    <a:pt x="2173" y="2736"/>
                  </a:cubicBezTo>
                  <a:cubicBezTo>
                    <a:pt x="2173" y="2735"/>
                    <a:pt x="2173" y="2735"/>
                    <a:pt x="2173" y="2734"/>
                  </a:cubicBezTo>
                  <a:lnTo>
                    <a:pt x="2173" y="2734"/>
                  </a:lnTo>
                  <a:cubicBezTo>
                    <a:pt x="2175" y="2731"/>
                    <a:pt x="2176" y="2728"/>
                    <a:pt x="2178" y="2724"/>
                  </a:cubicBezTo>
                  <a:lnTo>
                    <a:pt x="2178" y="2724"/>
                  </a:lnTo>
                  <a:cubicBezTo>
                    <a:pt x="2177" y="2726"/>
                    <a:pt x="2176" y="2727"/>
                    <a:pt x="2175" y="2728"/>
                  </a:cubicBezTo>
                  <a:lnTo>
                    <a:pt x="2175" y="2728"/>
                  </a:lnTo>
                  <a:cubicBezTo>
                    <a:pt x="2200" y="2629"/>
                    <a:pt x="2190" y="2520"/>
                    <a:pt x="2223" y="2428"/>
                  </a:cubicBezTo>
                  <a:cubicBezTo>
                    <a:pt x="2246" y="2428"/>
                    <a:pt x="2229" y="2439"/>
                    <a:pt x="2251" y="2444"/>
                  </a:cubicBezTo>
                  <a:cubicBezTo>
                    <a:pt x="2247" y="2436"/>
                    <a:pt x="2255" y="2431"/>
                    <a:pt x="2268" y="2431"/>
                  </a:cubicBezTo>
                  <a:cubicBezTo>
                    <a:pt x="2273" y="2431"/>
                    <a:pt x="2279" y="2432"/>
                    <a:pt x="2285" y="2433"/>
                  </a:cubicBezTo>
                  <a:lnTo>
                    <a:pt x="2257" y="2422"/>
                  </a:lnTo>
                  <a:cubicBezTo>
                    <a:pt x="2266" y="2419"/>
                    <a:pt x="2273" y="2418"/>
                    <a:pt x="2279" y="2418"/>
                  </a:cubicBezTo>
                  <a:cubicBezTo>
                    <a:pt x="2303" y="2418"/>
                    <a:pt x="2309" y="2435"/>
                    <a:pt x="2335" y="2435"/>
                  </a:cubicBezTo>
                  <a:cubicBezTo>
                    <a:pt x="2340" y="2435"/>
                    <a:pt x="2345" y="2435"/>
                    <a:pt x="2352" y="2433"/>
                  </a:cubicBezTo>
                  <a:lnTo>
                    <a:pt x="2352" y="2433"/>
                  </a:lnTo>
                  <a:lnTo>
                    <a:pt x="2335" y="2439"/>
                  </a:lnTo>
                  <a:cubicBezTo>
                    <a:pt x="2363" y="2433"/>
                    <a:pt x="2430" y="2439"/>
                    <a:pt x="2458" y="2416"/>
                  </a:cubicBezTo>
                  <a:cubicBezTo>
                    <a:pt x="2464" y="2422"/>
                    <a:pt x="2470" y="2428"/>
                    <a:pt x="2458" y="2428"/>
                  </a:cubicBezTo>
                  <a:cubicBezTo>
                    <a:pt x="2465" y="2428"/>
                    <a:pt x="2471" y="2428"/>
                    <a:pt x="2478" y="2428"/>
                  </a:cubicBezTo>
                  <a:cubicBezTo>
                    <a:pt x="2524" y="2428"/>
                    <a:pt x="2577" y="2415"/>
                    <a:pt x="2616" y="2415"/>
                  </a:cubicBezTo>
                  <a:close/>
                  <a:moveTo>
                    <a:pt x="1966" y="3357"/>
                  </a:moveTo>
                  <a:cubicBezTo>
                    <a:pt x="1966" y="3357"/>
                    <a:pt x="1971" y="3357"/>
                    <a:pt x="1971" y="3363"/>
                  </a:cubicBezTo>
                  <a:cubicBezTo>
                    <a:pt x="1966" y="3363"/>
                    <a:pt x="1960" y="3374"/>
                    <a:pt x="1954" y="3380"/>
                  </a:cubicBezTo>
                  <a:cubicBezTo>
                    <a:pt x="1954" y="3374"/>
                    <a:pt x="1960" y="3363"/>
                    <a:pt x="1966" y="3357"/>
                  </a:cubicBezTo>
                  <a:close/>
                  <a:moveTo>
                    <a:pt x="1499" y="3419"/>
                  </a:moveTo>
                  <a:cubicBezTo>
                    <a:pt x="1499" y="3422"/>
                    <a:pt x="1500" y="3427"/>
                    <a:pt x="1506" y="3436"/>
                  </a:cubicBezTo>
                  <a:cubicBezTo>
                    <a:pt x="1503" y="3429"/>
                    <a:pt x="1502" y="3423"/>
                    <a:pt x="1499" y="3419"/>
                  </a:cubicBezTo>
                  <a:close/>
                  <a:moveTo>
                    <a:pt x="1529" y="3531"/>
                  </a:moveTo>
                  <a:lnTo>
                    <a:pt x="1530" y="3533"/>
                  </a:lnTo>
                  <a:lnTo>
                    <a:pt x="1530" y="3533"/>
                  </a:lnTo>
                  <a:cubicBezTo>
                    <a:pt x="1530" y="3532"/>
                    <a:pt x="1529" y="3532"/>
                    <a:pt x="1529" y="3531"/>
                  </a:cubicBezTo>
                  <a:close/>
                  <a:moveTo>
                    <a:pt x="1674" y="2523"/>
                  </a:moveTo>
                  <a:cubicBezTo>
                    <a:pt x="1680" y="2534"/>
                    <a:pt x="1680" y="2551"/>
                    <a:pt x="1708" y="2568"/>
                  </a:cubicBezTo>
                  <a:lnTo>
                    <a:pt x="1691" y="2562"/>
                  </a:lnTo>
                  <a:lnTo>
                    <a:pt x="1691" y="2562"/>
                  </a:lnTo>
                  <a:cubicBezTo>
                    <a:pt x="1708" y="2579"/>
                    <a:pt x="1758" y="2629"/>
                    <a:pt x="1792" y="2629"/>
                  </a:cubicBezTo>
                  <a:cubicBezTo>
                    <a:pt x="1792" y="2634"/>
                    <a:pt x="1792" y="2642"/>
                    <a:pt x="1786" y="2642"/>
                  </a:cubicBezTo>
                  <a:cubicBezTo>
                    <a:pt x="1785" y="2642"/>
                    <a:pt x="1783" y="2641"/>
                    <a:pt x="1781" y="2640"/>
                  </a:cubicBezTo>
                  <a:lnTo>
                    <a:pt x="1781" y="2640"/>
                  </a:lnTo>
                  <a:cubicBezTo>
                    <a:pt x="1825" y="2685"/>
                    <a:pt x="1898" y="2719"/>
                    <a:pt x="1926" y="2764"/>
                  </a:cubicBezTo>
                  <a:lnTo>
                    <a:pt x="1915" y="2764"/>
                  </a:lnTo>
                  <a:cubicBezTo>
                    <a:pt x="1926" y="2769"/>
                    <a:pt x="1938" y="2769"/>
                    <a:pt x="1949" y="2786"/>
                  </a:cubicBezTo>
                  <a:cubicBezTo>
                    <a:pt x="1943" y="2786"/>
                    <a:pt x="1938" y="2786"/>
                    <a:pt x="1943" y="2792"/>
                  </a:cubicBezTo>
                  <a:cubicBezTo>
                    <a:pt x="1949" y="2792"/>
                    <a:pt x="1971" y="2803"/>
                    <a:pt x="1982" y="2814"/>
                  </a:cubicBezTo>
                  <a:lnTo>
                    <a:pt x="1966" y="2814"/>
                  </a:lnTo>
                  <a:cubicBezTo>
                    <a:pt x="1994" y="2848"/>
                    <a:pt x="2027" y="2859"/>
                    <a:pt x="2055" y="2870"/>
                  </a:cubicBezTo>
                  <a:cubicBezTo>
                    <a:pt x="2044" y="2909"/>
                    <a:pt x="2055" y="2915"/>
                    <a:pt x="2038" y="2954"/>
                  </a:cubicBezTo>
                  <a:cubicBezTo>
                    <a:pt x="2044" y="2960"/>
                    <a:pt x="2048" y="2960"/>
                    <a:pt x="2052" y="2960"/>
                  </a:cubicBezTo>
                  <a:cubicBezTo>
                    <a:pt x="2055" y="2960"/>
                    <a:pt x="2058" y="2960"/>
                    <a:pt x="2061" y="2965"/>
                  </a:cubicBezTo>
                  <a:cubicBezTo>
                    <a:pt x="2061" y="3032"/>
                    <a:pt x="2010" y="3004"/>
                    <a:pt x="2022" y="3055"/>
                  </a:cubicBezTo>
                  <a:cubicBezTo>
                    <a:pt x="2027" y="3072"/>
                    <a:pt x="2050" y="3077"/>
                    <a:pt x="2027" y="3105"/>
                  </a:cubicBezTo>
                  <a:lnTo>
                    <a:pt x="2016" y="3094"/>
                  </a:lnTo>
                  <a:lnTo>
                    <a:pt x="2016" y="3094"/>
                  </a:lnTo>
                  <a:cubicBezTo>
                    <a:pt x="2005" y="3133"/>
                    <a:pt x="2033" y="3122"/>
                    <a:pt x="2010" y="3161"/>
                  </a:cubicBezTo>
                  <a:cubicBezTo>
                    <a:pt x="2005" y="3156"/>
                    <a:pt x="2014" y="3132"/>
                    <a:pt x="2011" y="3132"/>
                  </a:cubicBezTo>
                  <a:lnTo>
                    <a:pt x="2011" y="3132"/>
                  </a:lnTo>
                  <a:cubicBezTo>
                    <a:pt x="2011" y="3132"/>
                    <a:pt x="2011" y="3133"/>
                    <a:pt x="2010" y="3133"/>
                  </a:cubicBezTo>
                  <a:cubicBezTo>
                    <a:pt x="1988" y="3161"/>
                    <a:pt x="2016" y="3156"/>
                    <a:pt x="2010" y="3178"/>
                  </a:cubicBezTo>
                  <a:lnTo>
                    <a:pt x="1994" y="3178"/>
                  </a:lnTo>
                  <a:cubicBezTo>
                    <a:pt x="1982" y="3223"/>
                    <a:pt x="1982" y="3273"/>
                    <a:pt x="1971" y="3324"/>
                  </a:cubicBezTo>
                  <a:cubicBezTo>
                    <a:pt x="1967" y="3320"/>
                    <a:pt x="1966" y="3313"/>
                    <a:pt x="1962" y="3313"/>
                  </a:cubicBezTo>
                  <a:cubicBezTo>
                    <a:pt x="1960" y="3313"/>
                    <a:pt x="1958" y="3315"/>
                    <a:pt x="1954" y="3318"/>
                  </a:cubicBezTo>
                  <a:cubicBezTo>
                    <a:pt x="1943" y="3380"/>
                    <a:pt x="1910" y="3441"/>
                    <a:pt x="1876" y="3492"/>
                  </a:cubicBezTo>
                  <a:lnTo>
                    <a:pt x="1882" y="3520"/>
                  </a:lnTo>
                  <a:cubicBezTo>
                    <a:pt x="1882" y="3522"/>
                    <a:pt x="1879" y="3524"/>
                    <a:pt x="1876" y="3524"/>
                  </a:cubicBezTo>
                  <a:cubicBezTo>
                    <a:pt x="1873" y="3524"/>
                    <a:pt x="1870" y="3522"/>
                    <a:pt x="1870" y="3520"/>
                  </a:cubicBezTo>
                  <a:lnTo>
                    <a:pt x="1870" y="3520"/>
                  </a:lnTo>
                  <a:cubicBezTo>
                    <a:pt x="1865" y="3531"/>
                    <a:pt x="1868" y="3532"/>
                    <a:pt x="1872" y="3532"/>
                  </a:cubicBezTo>
                  <a:cubicBezTo>
                    <a:pt x="1873" y="3532"/>
                    <a:pt x="1875" y="3532"/>
                    <a:pt x="1876" y="3532"/>
                  </a:cubicBezTo>
                  <a:cubicBezTo>
                    <a:pt x="1879" y="3532"/>
                    <a:pt x="1882" y="3533"/>
                    <a:pt x="1882" y="3536"/>
                  </a:cubicBezTo>
                  <a:cubicBezTo>
                    <a:pt x="1878" y="3543"/>
                    <a:pt x="1873" y="3546"/>
                    <a:pt x="1869" y="3546"/>
                  </a:cubicBezTo>
                  <a:cubicBezTo>
                    <a:pt x="1867" y="3546"/>
                    <a:pt x="1865" y="3544"/>
                    <a:pt x="1865" y="3542"/>
                  </a:cubicBezTo>
                  <a:cubicBezTo>
                    <a:pt x="1859" y="3581"/>
                    <a:pt x="1837" y="3654"/>
                    <a:pt x="1797" y="3682"/>
                  </a:cubicBezTo>
                  <a:lnTo>
                    <a:pt x="1797" y="3671"/>
                  </a:lnTo>
                  <a:lnTo>
                    <a:pt x="1797" y="3671"/>
                  </a:lnTo>
                  <a:cubicBezTo>
                    <a:pt x="1775" y="3693"/>
                    <a:pt x="1803" y="3716"/>
                    <a:pt x="1769" y="3732"/>
                  </a:cubicBezTo>
                  <a:lnTo>
                    <a:pt x="1775" y="3727"/>
                  </a:lnTo>
                  <a:lnTo>
                    <a:pt x="1775" y="3727"/>
                  </a:lnTo>
                  <a:cubicBezTo>
                    <a:pt x="1747" y="3749"/>
                    <a:pt x="1725" y="3766"/>
                    <a:pt x="1697" y="3772"/>
                  </a:cubicBezTo>
                  <a:cubicBezTo>
                    <a:pt x="1693" y="3773"/>
                    <a:pt x="1689" y="3773"/>
                    <a:pt x="1685" y="3773"/>
                  </a:cubicBezTo>
                  <a:cubicBezTo>
                    <a:pt x="1667" y="3773"/>
                    <a:pt x="1651" y="3762"/>
                    <a:pt x="1646" y="3744"/>
                  </a:cubicBezTo>
                  <a:cubicBezTo>
                    <a:pt x="1644" y="3745"/>
                    <a:pt x="1643" y="3745"/>
                    <a:pt x="1641" y="3745"/>
                  </a:cubicBezTo>
                  <a:cubicBezTo>
                    <a:pt x="1624" y="3745"/>
                    <a:pt x="1613" y="3703"/>
                    <a:pt x="1596" y="3703"/>
                  </a:cubicBezTo>
                  <a:cubicBezTo>
                    <a:pt x="1594" y="3703"/>
                    <a:pt x="1592" y="3704"/>
                    <a:pt x="1590" y="3704"/>
                  </a:cubicBezTo>
                  <a:cubicBezTo>
                    <a:pt x="1579" y="3665"/>
                    <a:pt x="1590" y="3676"/>
                    <a:pt x="1573" y="3620"/>
                  </a:cubicBezTo>
                  <a:cubicBezTo>
                    <a:pt x="1568" y="3604"/>
                    <a:pt x="1545" y="3609"/>
                    <a:pt x="1540" y="3592"/>
                  </a:cubicBezTo>
                  <a:lnTo>
                    <a:pt x="1551" y="3587"/>
                  </a:lnTo>
                  <a:lnTo>
                    <a:pt x="1529" y="3564"/>
                  </a:lnTo>
                  <a:lnTo>
                    <a:pt x="1540" y="3548"/>
                  </a:lnTo>
                  <a:lnTo>
                    <a:pt x="1530" y="3533"/>
                  </a:lnTo>
                  <a:lnTo>
                    <a:pt x="1530" y="3533"/>
                  </a:lnTo>
                  <a:cubicBezTo>
                    <a:pt x="1533" y="3539"/>
                    <a:pt x="1528" y="3548"/>
                    <a:pt x="1523" y="3548"/>
                  </a:cubicBezTo>
                  <a:cubicBezTo>
                    <a:pt x="1512" y="3525"/>
                    <a:pt x="1512" y="3480"/>
                    <a:pt x="1523" y="3475"/>
                  </a:cubicBezTo>
                  <a:cubicBezTo>
                    <a:pt x="1512" y="3458"/>
                    <a:pt x="1501" y="3436"/>
                    <a:pt x="1489" y="3413"/>
                  </a:cubicBezTo>
                  <a:lnTo>
                    <a:pt x="1489" y="3413"/>
                  </a:lnTo>
                  <a:cubicBezTo>
                    <a:pt x="1494" y="3413"/>
                    <a:pt x="1497" y="3415"/>
                    <a:pt x="1499" y="3419"/>
                  </a:cubicBezTo>
                  <a:lnTo>
                    <a:pt x="1499" y="3419"/>
                  </a:lnTo>
                  <a:cubicBezTo>
                    <a:pt x="1500" y="3410"/>
                    <a:pt x="1517" y="3417"/>
                    <a:pt x="1501" y="3396"/>
                  </a:cubicBezTo>
                  <a:lnTo>
                    <a:pt x="1501" y="3396"/>
                  </a:lnTo>
                  <a:cubicBezTo>
                    <a:pt x="1501" y="3398"/>
                    <a:pt x="1499" y="3399"/>
                    <a:pt x="1498" y="3399"/>
                  </a:cubicBezTo>
                  <a:cubicBezTo>
                    <a:pt x="1494" y="3399"/>
                    <a:pt x="1489" y="3396"/>
                    <a:pt x="1489" y="3396"/>
                  </a:cubicBezTo>
                  <a:cubicBezTo>
                    <a:pt x="1495" y="3374"/>
                    <a:pt x="1484" y="3340"/>
                    <a:pt x="1478" y="3312"/>
                  </a:cubicBezTo>
                  <a:lnTo>
                    <a:pt x="1478" y="3312"/>
                  </a:lnTo>
                  <a:lnTo>
                    <a:pt x="1489" y="3318"/>
                  </a:lnTo>
                  <a:cubicBezTo>
                    <a:pt x="1478" y="3268"/>
                    <a:pt x="1461" y="3212"/>
                    <a:pt x="1456" y="3156"/>
                  </a:cubicBezTo>
                  <a:cubicBezTo>
                    <a:pt x="1456" y="3168"/>
                    <a:pt x="1451" y="3173"/>
                    <a:pt x="1446" y="3173"/>
                  </a:cubicBezTo>
                  <a:cubicBezTo>
                    <a:pt x="1441" y="3173"/>
                    <a:pt x="1436" y="3169"/>
                    <a:pt x="1433" y="3161"/>
                  </a:cubicBezTo>
                  <a:lnTo>
                    <a:pt x="1445" y="3150"/>
                  </a:lnTo>
                  <a:cubicBezTo>
                    <a:pt x="1443" y="3148"/>
                    <a:pt x="1441" y="3147"/>
                    <a:pt x="1441" y="3147"/>
                  </a:cubicBezTo>
                  <a:cubicBezTo>
                    <a:pt x="1438" y="3147"/>
                    <a:pt x="1439" y="3156"/>
                    <a:pt x="1436" y="3156"/>
                  </a:cubicBezTo>
                  <a:cubicBezTo>
                    <a:pt x="1434" y="3156"/>
                    <a:pt x="1432" y="3154"/>
                    <a:pt x="1428" y="3150"/>
                  </a:cubicBezTo>
                  <a:cubicBezTo>
                    <a:pt x="1428" y="3139"/>
                    <a:pt x="1432" y="3135"/>
                    <a:pt x="1437" y="3135"/>
                  </a:cubicBezTo>
                  <a:cubicBezTo>
                    <a:pt x="1442" y="3135"/>
                    <a:pt x="1447" y="3139"/>
                    <a:pt x="1450" y="3144"/>
                  </a:cubicBezTo>
                  <a:lnTo>
                    <a:pt x="1445" y="3116"/>
                  </a:lnTo>
                  <a:lnTo>
                    <a:pt x="1445" y="3116"/>
                  </a:lnTo>
                  <a:cubicBezTo>
                    <a:pt x="1445" y="3116"/>
                    <a:pt x="1450" y="3122"/>
                    <a:pt x="1456" y="3122"/>
                  </a:cubicBezTo>
                  <a:cubicBezTo>
                    <a:pt x="1445" y="3111"/>
                    <a:pt x="1467" y="3077"/>
                    <a:pt x="1445" y="3066"/>
                  </a:cubicBezTo>
                  <a:lnTo>
                    <a:pt x="1450" y="3060"/>
                  </a:lnTo>
                  <a:cubicBezTo>
                    <a:pt x="1445" y="3004"/>
                    <a:pt x="1439" y="2982"/>
                    <a:pt x="1433" y="2932"/>
                  </a:cubicBezTo>
                  <a:cubicBezTo>
                    <a:pt x="1417" y="2932"/>
                    <a:pt x="1422" y="2915"/>
                    <a:pt x="1411" y="2904"/>
                  </a:cubicBezTo>
                  <a:cubicBezTo>
                    <a:pt x="1411" y="2870"/>
                    <a:pt x="1417" y="2831"/>
                    <a:pt x="1417" y="2786"/>
                  </a:cubicBezTo>
                  <a:cubicBezTo>
                    <a:pt x="1412" y="2774"/>
                    <a:pt x="1408" y="2771"/>
                    <a:pt x="1405" y="2771"/>
                  </a:cubicBezTo>
                  <a:cubicBezTo>
                    <a:pt x="1402" y="2771"/>
                    <a:pt x="1400" y="2773"/>
                    <a:pt x="1398" y="2773"/>
                  </a:cubicBezTo>
                  <a:cubicBezTo>
                    <a:pt x="1397" y="2773"/>
                    <a:pt x="1396" y="2772"/>
                    <a:pt x="1394" y="2769"/>
                  </a:cubicBezTo>
                  <a:cubicBezTo>
                    <a:pt x="1403" y="2765"/>
                    <a:pt x="1402" y="2740"/>
                    <a:pt x="1406" y="2740"/>
                  </a:cubicBezTo>
                  <a:cubicBezTo>
                    <a:pt x="1407" y="2740"/>
                    <a:pt x="1409" y="2742"/>
                    <a:pt x="1411" y="2747"/>
                  </a:cubicBezTo>
                  <a:cubicBezTo>
                    <a:pt x="1411" y="2736"/>
                    <a:pt x="1411" y="2724"/>
                    <a:pt x="1411" y="2719"/>
                  </a:cubicBezTo>
                  <a:cubicBezTo>
                    <a:pt x="1433" y="2691"/>
                    <a:pt x="1456" y="2668"/>
                    <a:pt x="1501" y="2657"/>
                  </a:cubicBezTo>
                  <a:lnTo>
                    <a:pt x="1489" y="2657"/>
                  </a:lnTo>
                  <a:cubicBezTo>
                    <a:pt x="1557" y="2624"/>
                    <a:pt x="1613" y="2568"/>
                    <a:pt x="1674" y="2523"/>
                  </a:cubicBezTo>
                  <a:close/>
                  <a:moveTo>
                    <a:pt x="1906" y="1"/>
                  </a:moveTo>
                  <a:cubicBezTo>
                    <a:pt x="1897" y="1"/>
                    <a:pt x="1887" y="1"/>
                    <a:pt x="1876" y="2"/>
                  </a:cubicBezTo>
                  <a:cubicBezTo>
                    <a:pt x="1887" y="2"/>
                    <a:pt x="1893" y="8"/>
                    <a:pt x="1887" y="8"/>
                  </a:cubicBezTo>
                  <a:cubicBezTo>
                    <a:pt x="1848" y="14"/>
                    <a:pt x="1848" y="25"/>
                    <a:pt x="1842" y="30"/>
                  </a:cubicBezTo>
                  <a:cubicBezTo>
                    <a:pt x="1842" y="36"/>
                    <a:pt x="1842" y="36"/>
                    <a:pt x="1825" y="53"/>
                  </a:cubicBezTo>
                  <a:cubicBezTo>
                    <a:pt x="1823" y="53"/>
                    <a:pt x="1822" y="54"/>
                    <a:pt x="1820" y="54"/>
                  </a:cubicBezTo>
                  <a:cubicBezTo>
                    <a:pt x="1811" y="54"/>
                    <a:pt x="1812" y="46"/>
                    <a:pt x="1808" y="46"/>
                  </a:cubicBezTo>
                  <a:cubicBezTo>
                    <a:pt x="1806" y="46"/>
                    <a:pt x="1802" y="49"/>
                    <a:pt x="1792" y="58"/>
                  </a:cubicBezTo>
                  <a:cubicBezTo>
                    <a:pt x="1787" y="61"/>
                    <a:pt x="1783" y="62"/>
                    <a:pt x="1780" y="62"/>
                  </a:cubicBezTo>
                  <a:cubicBezTo>
                    <a:pt x="1772" y="62"/>
                    <a:pt x="1776" y="50"/>
                    <a:pt x="1781" y="42"/>
                  </a:cubicBezTo>
                  <a:lnTo>
                    <a:pt x="1781" y="42"/>
                  </a:lnTo>
                  <a:cubicBezTo>
                    <a:pt x="1758" y="75"/>
                    <a:pt x="1725" y="86"/>
                    <a:pt x="1713" y="103"/>
                  </a:cubicBezTo>
                  <a:lnTo>
                    <a:pt x="1719" y="86"/>
                  </a:lnTo>
                  <a:lnTo>
                    <a:pt x="1719" y="86"/>
                  </a:lnTo>
                  <a:cubicBezTo>
                    <a:pt x="1713" y="98"/>
                    <a:pt x="1708" y="103"/>
                    <a:pt x="1702" y="114"/>
                  </a:cubicBezTo>
                  <a:lnTo>
                    <a:pt x="1719" y="109"/>
                  </a:lnTo>
                  <a:lnTo>
                    <a:pt x="1719" y="109"/>
                  </a:lnTo>
                  <a:cubicBezTo>
                    <a:pt x="1708" y="120"/>
                    <a:pt x="1702" y="126"/>
                    <a:pt x="1702" y="126"/>
                  </a:cubicBezTo>
                  <a:cubicBezTo>
                    <a:pt x="1702" y="137"/>
                    <a:pt x="1719" y="126"/>
                    <a:pt x="1713" y="154"/>
                  </a:cubicBezTo>
                  <a:cubicBezTo>
                    <a:pt x="1703" y="159"/>
                    <a:pt x="1698" y="188"/>
                    <a:pt x="1688" y="188"/>
                  </a:cubicBezTo>
                  <a:cubicBezTo>
                    <a:pt x="1687" y="188"/>
                    <a:pt x="1686" y="188"/>
                    <a:pt x="1685" y="187"/>
                  </a:cubicBezTo>
                  <a:cubicBezTo>
                    <a:pt x="1704" y="159"/>
                    <a:pt x="1680" y="178"/>
                    <a:pt x="1681" y="162"/>
                  </a:cubicBezTo>
                  <a:lnTo>
                    <a:pt x="1681" y="162"/>
                  </a:lnTo>
                  <a:cubicBezTo>
                    <a:pt x="1678" y="166"/>
                    <a:pt x="1674" y="171"/>
                    <a:pt x="1669" y="176"/>
                  </a:cubicBezTo>
                  <a:cubicBezTo>
                    <a:pt x="1669" y="176"/>
                    <a:pt x="1669" y="171"/>
                    <a:pt x="1669" y="171"/>
                  </a:cubicBezTo>
                  <a:lnTo>
                    <a:pt x="1669" y="171"/>
                  </a:lnTo>
                  <a:cubicBezTo>
                    <a:pt x="1635" y="199"/>
                    <a:pt x="1674" y="193"/>
                    <a:pt x="1652" y="232"/>
                  </a:cubicBezTo>
                  <a:cubicBezTo>
                    <a:pt x="1651" y="231"/>
                    <a:pt x="1650" y="231"/>
                    <a:pt x="1648" y="231"/>
                  </a:cubicBezTo>
                  <a:cubicBezTo>
                    <a:pt x="1642" y="231"/>
                    <a:pt x="1635" y="239"/>
                    <a:pt x="1635" y="243"/>
                  </a:cubicBezTo>
                  <a:cubicBezTo>
                    <a:pt x="1637" y="238"/>
                    <a:pt x="1638" y="236"/>
                    <a:pt x="1640" y="236"/>
                  </a:cubicBezTo>
                  <a:cubicBezTo>
                    <a:pt x="1643" y="236"/>
                    <a:pt x="1646" y="248"/>
                    <a:pt x="1646" y="260"/>
                  </a:cubicBezTo>
                  <a:cubicBezTo>
                    <a:pt x="1629" y="283"/>
                    <a:pt x="1641" y="288"/>
                    <a:pt x="1635" y="299"/>
                  </a:cubicBezTo>
                  <a:lnTo>
                    <a:pt x="1641" y="288"/>
                  </a:lnTo>
                  <a:lnTo>
                    <a:pt x="1641" y="288"/>
                  </a:lnTo>
                  <a:cubicBezTo>
                    <a:pt x="1646" y="294"/>
                    <a:pt x="1641" y="311"/>
                    <a:pt x="1635" y="327"/>
                  </a:cubicBezTo>
                  <a:cubicBezTo>
                    <a:pt x="1634" y="327"/>
                    <a:pt x="1633" y="326"/>
                    <a:pt x="1634" y="325"/>
                  </a:cubicBezTo>
                  <a:lnTo>
                    <a:pt x="1634" y="325"/>
                  </a:lnTo>
                  <a:cubicBezTo>
                    <a:pt x="1627" y="343"/>
                    <a:pt x="1601" y="359"/>
                    <a:pt x="1596" y="383"/>
                  </a:cubicBezTo>
                  <a:cubicBezTo>
                    <a:pt x="1594" y="387"/>
                    <a:pt x="1592" y="389"/>
                    <a:pt x="1589" y="389"/>
                  </a:cubicBezTo>
                  <a:cubicBezTo>
                    <a:pt x="1587" y="389"/>
                    <a:pt x="1584" y="387"/>
                    <a:pt x="1580" y="387"/>
                  </a:cubicBezTo>
                  <a:cubicBezTo>
                    <a:pt x="1578" y="387"/>
                    <a:pt x="1576" y="388"/>
                    <a:pt x="1573" y="389"/>
                  </a:cubicBezTo>
                  <a:cubicBezTo>
                    <a:pt x="1573" y="428"/>
                    <a:pt x="1551" y="423"/>
                    <a:pt x="1551" y="456"/>
                  </a:cubicBezTo>
                  <a:cubicBezTo>
                    <a:pt x="1555" y="454"/>
                    <a:pt x="1557" y="453"/>
                    <a:pt x="1559" y="453"/>
                  </a:cubicBezTo>
                  <a:cubicBezTo>
                    <a:pt x="1562" y="453"/>
                    <a:pt x="1562" y="459"/>
                    <a:pt x="1562" y="479"/>
                  </a:cubicBezTo>
                  <a:lnTo>
                    <a:pt x="1573" y="417"/>
                  </a:lnTo>
                  <a:lnTo>
                    <a:pt x="1579" y="462"/>
                  </a:lnTo>
                  <a:cubicBezTo>
                    <a:pt x="1585" y="445"/>
                    <a:pt x="1585" y="423"/>
                    <a:pt x="1590" y="411"/>
                  </a:cubicBezTo>
                  <a:cubicBezTo>
                    <a:pt x="1590" y="426"/>
                    <a:pt x="1590" y="429"/>
                    <a:pt x="1594" y="429"/>
                  </a:cubicBezTo>
                  <a:cubicBezTo>
                    <a:pt x="1595" y="429"/>
                    <a:pt x="1598" y="428"/>
                    <a:pt x="1601" y="428"/>
                  </a:cubicBezTo>
                  <a:cubicBezTo>
                    <a:pt x="1579" y="445"/>
                    <a:pt x="1596" y="473"/>
                    <a:pt x="1573" y="495"/>
                  </a:cubicBezTo>
                  <a:lnTo>
                    <a:pt x="1551" y="484"/>
                  </a:lnTo>
                  <a:cubicBezTo>
                    <a:pt x="1523" y="523"/>
                    <a:pt x="1540" y="563"/>
                    <a:pt x="1517" y="613"/>
                  </a:cubicBezTo>
                  <a:lnTo>
                    <a:pt x="1529" y="596"/>
                  </a:lnTo>
                  <a:lnTo>
                    <a:pt x="1529" y="596"/>
                  </a:lnTo>
                  <a:cubicBezTo>
                    <a:pt x="1534" y="607"/>
                    <a:pt x="1523" y="630"/>
                    <a:pt x="1517" y="647"/>
                  </a:cubicBezTo>
                  <a:cubicBezTo>
                    <a:pt x="1516" y="645"/>
                    <a:pt x="1515" y="645"/>
                    <a:pt x="1514" y="645"/>
                  </a:cubicBezTo>
                  <a:cubicBezTo>
                    <a:pt x="1510" y="645"/>
                    <a:pt x="1505" y="653"/>
                    <a:pt x="1501" y="658"/>
                  </a:cubicBezTo>
                  <a:cubicBezTo>
                    <a:pt x="1506" y="658"/>
                    <a:pt x="1489" y="697"/>
                    <a:pt x="1506" y="703"/>
                  </a:cubicBezTo>
                  <a:lnTo>
                    <a:pt x="1489" y="725"/>
                  </a:lnTo>
                  <a:cubicBezTo>
                    <a:pt x="1473" y="764"/>
                    <a:pt x="1501" y="775"/>
                    <a:pt x="1489" y="820"/>
                  </a:cubicBezTo>
                  <a:cubicBezTo>
                    <a:pt x="1484" y="803"/>
                    <a:pt x="1473" y="820"/>
                    <a:pt x="1467" y="792"/>
                  </a:cubicBezTo>
                  <a:cubicBezTo>
                    <a:pt x="1467" y="803"/>
                    <a:pt x="1461" y="815"/>
                    <a:pt x="1467" y="820"/>
                  </a:cubicBezTo>
                  <a:cubicBezTo>
                    <a:pt x="1461" y="826"/>
                    <a:pt x="1473" y="859"/>
                    <a:pt x="1461" y="871"/>
                  </a:cubicBezTo>
                  <a:cubicBezTo>
                    <a:pt x="1461" y="876"/>
                    <a:pt x="1473" y="882"/>
                    <a:pt x="1467" y="893"/>
                  </a:cubicBezTo>
                  <a:cubicBezTo>
                    <a:pt x="1467" y="895"/>
                    <a:pt x="1466" y="895"/>
                    <a:pt x="1466" y="895"/>
                  </a:cubicBezTo>
                  <a:cubicBezTo>
                    <a:pt x="1465" y="895"/>
                    <a:pt x="1464" y="895"/>
                    <a:pt x="1464" y="895"/>
                  </a:cubicBezTo>
                  <a:lnTo>
                    <a:pt x="1464" y="895"/>
                  </a:lnTo>
                  <a:cubicBezTo>
                    <a:pt x="1467" y="900"/>
                    <a:pt x="1468" y="912"/>
                    <a:pt x="1474" y="912"/>
                  </a:cubicBezTo>
                  <a:cubicBezTo>
                    <a:pt x="1475" y="912"/>
                    <a:pt x="1476" y="912"/>
                    <a:pt x="1478" y="910"/>
                  </a:cubicBezTo>
                  <a:lnTo>
                    <a:pt x="1478" y="910"/>
                  </a:lnTo>
                  <a:cubicBezTo>
                    <a:pt x="1473" y="915"/>
                    <a:pt x="1467" y="927"/>
                    <a:pt x="1461" y="932"/>
                  </a:cubicBezTo>
                  <a:cubicBezTo>
                    <a:pt x="1439" y="915"/>
                    <a:pt x="1417" y="910"/>
                    <a:pt x="1394" y="882"/>
                  </a:cubicBezTo>
                  <a:cubicBezTo>
                    <a:pt x="1386" y="886"/>
                    <a:pt x="1390" y="911"/>
                    <a:pt x="1377" y="911"/>
                  </a:cubicBezTo>
                  <a:cubicBezTo>
                    <a:pt x="1373" y="911"/>
                    <a:pt x="1368" y="909"/>
                    <a:pt x="1361" y="904"/>
                  </a:cubicBezTo>
                  <a:cubicBezTo>
                    <a:pt x="1361" y="899"/>
                    <a:pt x="1366" y="893"/>
                    <a:pt x="1377" y="893"/>
                  </a:cubicBezTo>
                  <a:cubicBezTo>
                    <a:pt x="1377" y="893"/>
                    <a:pt x="1366" y="893"/>
                    <a:pt x="1361" y="887"/>
                  </a:cubicBezTo>
                  <a:lnTo>
                    <a:pt x="1383" y="887"/>
                  </a:lnTo>
                  <a:cubicBezTo>
                    <a:pt x="1379" y="881"/>
                    <a:pt x="1375" y="879"/>
                    <a:pt x="1372" y="879"/>
                  </a:cubicBezTo>
                  <a:cubicBezTo>
                    <a:pt x="1370" y="879"/>
                    <a:pt x="1368" y="880"/>
                    <a:pt x="1366" y="880"/>
                  </a:cubicBezTo>
                  <a:cubicBezTo>
                    <a:pt x="1364" y="880"/>
                    <a:pt x="1362" y="879"/>
                    <a:pt x="1361" y="876"/>
                  </a:cubicBezTo>
                  <a:cubicBezTo>
                    <a:pt x="1366" y="871"/>
                    <a:pt x="1355" y="865"/>
                    <a:pt x="1361" y="865"/>
                  </a:cubicBezTo>
                  <a:cubicBezTo>
                    <a:pt x="1366" y="865"/>
                    <a:pt x="1366" y="871"/>
                    <a:pt x="1372" y="876"/>
                  </a:cubicBezTo>
                  <a:cubicBezTo>
                    <a:pt x="1366" y="865"/>
                    <a:pt x="1355" y="848"/>
                    <a:pt x="1349" y="837"/>
                  </a:cubicBezTo>
                  <a:cubicBezTo>
                    <a:pt x="1349" y="841"/>
                    <a:pt x="1347" y="845"/>
                    <a:pt x="1341" y="845"/>
                  </a:cubicBezTo>
                  <a:cubicBezTo>
                    <a:pt x="1339" y="845"/>
                    <a:pt x="1336" y="844"/>
                    <a:pt x="1333" y="843"/>
                  </a:cubicBezTo>
                  <a:cubicBezTo>
                    <a:pt x="1310" y="820"/>
                    <a:pt x="1333" y="826"/>
                    <a:pt x="1321" y="809"/>
                  </a:cubicBezTo>
                  <a:cubicBezTo>
                    <a:pt x="1317" y="809"/>
                    <a:pt x="1310" y="800"/>
                    <a:pt x="1302" y="800"/>
                  </a:cubicBezTo>
                  <a:cubicBezTo>
                    <a:pt x="1299" y="800"/>
                    <a:pt x="1296" y="801"/>
                    <a:pt x="1293" y="803"/>
                  </a:cubicBezTo>
                  <a:cubicBezTo>
                    <a:pt x="1288" y="798"/>
                    <a:pt x="1288" y="792"/>
                    <a:pt x="1288" y="787"/>
                  </a:cubicBezTo>
                  <a:cubicBezTo>
                    <a:pt x="1279" y="782"/>
                    <a:pt x="1252" y="762"/>
                    <a:pt x="1241" y="762"/>
                  </a:cubicBezTo>
                  <a:cubicBezTo>
                    <a:pt x="1238" y="762"/>
                    <a:pt x="1236" y="764"/>
                    <a:pt x="1237" y="770"/>
                  </a:cubicBezTo>
                  <a:cubicBezTo>
                    <a:pt x="1193" y="753"/>
                    <a:pt x="1159" y="703"/>
                    <a:pt x="1114" y="675"/>
                  </a:cubicBezTo>
                  <a:lnTo>
                    <a:pt x="1120" y="675"/>
                  </a:lnTo>
                  <a:cubicBezTo>
                    <a:pt x="1092" y="663"/>
                    <a:pt x="1064" y="641"/>
                    <a:pt x="1041" y="635"/>
                  </a:cubicBezTo>
                  <a:cubicBezTo>
                    <a:pt x="1030" y="630"/>
                    <a:pt x="1025" y="619"/>
                    <a:pt x="1036" y="613"/>
                  </a:cubicBezTo>
                  <a:cubicBezTo>
                    <a:pt x="1013" y="607"/>
                    <a:pt x="1008" y="607"/>
                    <a:pt x="985" y="585"/>
                  </a:cubicBezTo>
                  <a:lnTo>
                    <a:pt x="985" y="585"/>
                  </a:lnTo>
                  <a:cubicBezTo>
                    <a:pt x="989" y="586"/>
                    <a:pt x="991" y="586"/>
                    <a:pt x="993" y="586"/>
                  </a:cubicBezTo>
                  <a:cubicBezTo>
                    <a:pt x="997" y="586"/>
                    <a:pt x="994" y="583"/>
                    <a:pt x="994" y="583"/>
                  </a:cubicBezTo>
                  <a:lnTo>
                    <a:pt x="994" y="583"/>
                  </a:lnTo>
                  <a:cubicBezTo>
                    <a:pt x="995" y="583"/>
                    <a:pt x="998" y="585"/>
                    <a:pt x="1008" y="591"/>
                  </a:cubicBezTo>
                  <a:cubicBezTo>
                    <a:pt x="985" y="574"/>
                    <a:pt x="980" y="563"/>
                    <a:pt x="946" y="557"/>
                  </a:cubicBezTo>
                  <a:cubicBezTo>
                    <a:pt x="963" y="551"/>
                    <a:pt x="935" y="535"/>
                    <a:pt x="924" y="529"/>
                  </a:cubicBezTo>
                  <a:lnTo>
                    <a:pt x="924" y="529"/>
                  </a:lnTo>
                  <a:lnTo>
                    <a:pt x="935" y="546"/>
                  </a:lnTo>
                  <a:cubicBezTo>
                    <a:pt x="924" y="540"/>
                    <a:pt x="907" y="535"/>
                    <a:pt x="896" y="523"/>
                  </a:cubicBezTo>
                  <a:lnTo>
                    <a:pt x="913" y="518"/>
                  </a:lnTo>
                  <a:cubicBezTo>
                    <a:pt x="868" y="467"/>
                    <a:pt x="801" y="495"/>
                    <a:pt x="767" y="451"/>
                  </a:cubicBezTo>
                  <a:cubicBezTo>
                    <a:pt x="750" y="451"/>
                    <a:pt x="795" y="467"/>
                    <a:pt x="778" y="473"/>
                  </a:cubicBezTo>
                  <a:cubicBezTo>
                    <a:pt x="750" y="462"/>
                    <a:pt x="728" y="434"/>
                    <a:pt x="722" y="428"/>
                  </a:cubicBezTo>
                  <a:cubicBezTo>
                    <a:pt x="713" y="424"/>
                    <a:pt x="705" y="423"/>
                    <a:pt x="699" y="423"/>
                  </a:cubicBezTo>
                  <a:cubicBezTo>
                    <a:pt x="683" y="423"/>
                    <a:pt x="673" y="431"/>
                    <a:pt x="656" y="431"/>
                  </a:cubicBezTo>
                  <a:cubicBezTo>
                    <a:pt x="651" y="431"/>
                    <a:pt x="645" y="430"/>
                    <a:pt x="638" y="428"/>
                  </a:cubicBezTo>
                  <a:lnTo>
                    <a:pt x="638" y="428"/>
                  </a:lnTo>
                  <a:cubicBezTo>
                    <a:pt x="644" y="434"/>
                    <a:pt x="644" y="451"/>
                    <a:pt x="616" y="456"/>
                  </a:cubicBezTo>
                  <a:cubicBezTo>
                    <a:pt x="588" y="451"/>
                    <a:pt x="577" y="434"/>
                    <a:pt x="593" y="428"/>
                  </a:cubicBezTo>
                  <a:lnTo>
                    <a:pt x="605" y="428"/>
                  </a:lnTo>
                  <a:cubicBezTo>
                    <a:pt x="616" y="428"/>
                    <a:pt x="627" y="428"/>
                    <a:pt x="616" y="417"/>
                  </a:cubicBezTo>
                  <a:lnTo>
                    <a:pt x="616" y="417"/>
                  </a:lnTo>
                  <a:lnTo>
                    <a:pt x="616" y="423"/>
                  </a:lnTo>
                  <a:cubicBezTo>
                    <a:pt x="612" y="421"/>
                    <a:pt x="606" y="421"/>
                    <a:pt x="600" y="421"/>
                  </a:cubicBezTo>
                  <a:cubicBezTo>
                    <a:pt x="589" y="421"/>
                    <a:pt x="576" y="422"/>
                    <a:pt x="568" y="422"/>
                  </a:cubicBezTo>
                  <a:cubicBezTo>
                    <a:pt x="560" y="422"/>
                    <a:pt x="556" y="421"/>
                    <a:pt x="560" y="417"/>
                  </a:cubicBezTo>
                  <a:lnTo>
                    <a:pt x="560" y="417"/>
                  </a:lnTo>
                  <a:cubicBezTo>
                    <a:pt x="532" y="428"/>
                    <a:pt x="549" y="428"/>
                    <a:pt x="571" y="428"/>
                  </a:cubicBezTo>
                  <a:cubicBezTo>
                    <a:pt x="526" y="428"/>
                    <a:pt x="498" y="451"/>
                    <a:pt x="465" y="490"/>
                  </a:cubicBezTo>
                  <a:cubicBezTo>
                    <a:pt x="467" y="487"/>
                    <a:pt x="472" y="486"/>
                    <a:pt x="474" y="486"/>
                  </a:cubicBezTo>
                  <a:cubicBezTo>
                    <a:pt x="477" y="486"/>
                    <a:pt x="479" y="487"/>
                    <a:pt x="476" y="490"/>
                  </a:cubicBezTo>
                  <a:cubicBezTo>
                    <a:pt x="453" y="518"/>
                    <a:pt x="453" y="523"/>
                    <a:pt x="459" y="529"/>
                  </a:cubicBezTo>
                  <a:cubicBezTo>
                    <a:pt x="459" y="535"/>
                    <a:pt x="465" y="540"/>
                    <a:pt x="459" y="557"/>
                  </a:cubicBezTo>
                  <a:cubicBezTo>
                    <a:pt x="455" y="564"/>
                    <a:pt x="452" y="566"/>
                    <a:pt x="450" y="566"/>
                  </a:cubicBezTo>
                  <a:cubicBezTo>
                    <a:pt x="448" y="566"/>
                    <a:pt x="447" y="565"/>
                    <a:pt x="446" y="565"/>
                  </a:cubicBezTo>
                  <a:cubicBezTo>
                    <a:pt x="444" y="565"/>
                    <a:pt x="442" y="568"/>
                    <a:pt x="442" y="591"/>
                  </a:cubicBezTo>
                  <a:cubicBezTo>
                    <a:pt x="440" y="599"/>
                    <a:pt x="437" y="602"/>
                    <a:pt x="435" y="602"/>
                  </a:cubicBezTo>
                  <a:cubicBezTo>
                    <a:pt x="431" y="602"/>
                    <a:pt x="427" y="596"/>
                    <a:pt x="426" y="590"/>
                  </a:cubicBezTo>
                  <a:lnTo>
                    <a:pt x="426" y="590"/>
                  </a:lnTo>
                  <a:cubicBezTo>
                    <a:pt x="430" y="627"/>
                    <a:pt x="420" y="659"/>
                    <a:pt x="420" y="680"/>
                  </a:cubicBezTo>
                  <a:lnTo>
                    <a:pt x="414" y="658"/>
                  </a:lnTo>
                  <a:lnTo>
                    <a:pt x="414" y="658"/>
                  </a:lnTo>
                  <a:cubicBezTo>
                    <a:pt x="414" y="669"/>
                    <a:pt x="420" y="680"/>
                    <a:pt x="420" y="691"/>
                  </a:cubicBezTo>
                  <a:lnTo>
                    <a:pt x="425" y="680"/>
                  </a:lnTo>
                  <a:cubicBezTo>
                    <a:pt x="425" y="691"/>
                    <a:pt x="431" y="697"/>
                    <a:pt x="425" y="697"/>
                  </a:cubicBezTo>
                  <a:cubicBezTo>
                    <a:pt x="428" y="699"/>
                    <a:pt x="430" y="700"/>
                    <a:pt x="432" y="700"/>
                  </a:cubicBezTo>
                  <a:cubicBezTo>
                    <a:pt x="436" y="700"/>
                    <a:pt x="439" y="698"/>
                    <a:pt x="443" y="698"/>
                  </a:cubicBezTo>
                  <a:cubicBezTo>
                    <a:pt x="446" y="698"/>
                    <a:pt x="449" y="700"/>
                    <a:pt x="453" y="708"/>
                  </a:cubicBezTo>
                  <a:cubicBezTo>
                    <a:pt x="453" y="725"/>
                    <a:pt x="470" y="747"/>
                    <a:pt x="459" y="759"/>
                  </a:cubicBezTo>
                  <a:cubicBezTo>
                    <a:pt x="457" y="743"/>
                    <a:pt x="454" y="739"/>
                    <a:pt x="451" y="739"/>
                  </a:cubicBezTo>
                  <a:cubicBezTo>
                    <a:pt x="448" y="739"/>
                    <a:pt x="444" y="743"/>
                    <a:pt x="441" y="743"/>
                  </a:cubicBezTo>
                  <a:cubicBezTo>
                    <a:pt x="440" y="743"/>
                    <a:pt x="438" y="743"/>
                    <a:pt x="437" y="742"/>
                  </a:cubicBezTo>
                  <a:lnTo>
                    <a:pt x="437" y="742"/>
                  </a:lnTo>
                  <a:cubicBezTo>
                    <a:pt x="439" y="745"/>
                    <a:pt x="440" y="749"/>
                    <a:pt x="442" y="753"/>
                  </a:cubicBezTo>
                  <a:cubicBezTo>
                    <a:pt x="440" y="755"/>
                    <a:pt x="439" y="755"/>
                    <a:pt x="438" y="755"/>
                  </a:cubicBezTo>
                  <a:cubicBezTo>
                    <a:pt x="437" y="755"/>
                    <a:pt x="437" y="753"/>
                    <a:pt x="437" y="753"/>
                  </a:cubicBezTo>
                  <a:lnTo>
                    <a:pt x="437" y="753"/>
                  </a:lnTo>
                  <a:cubicBezTo>
                    <a:pt x="431" y="798"/>
                    <a:pt x="453" y="764"/>
                    <a:pt x="470" y="809"/>
                  </a:cubicBezTo>
                  <a:cubicBezTo>
                    <a:pt x="463" y="809"/>
                    <a:pt x="461" y="815"/>
                    <a:pt x="460" y="822"/>
                  </a:cubicBezTo>
                  <a:lnTo>
                    <a:pt x="460" y="822"/>
                  </a:lnTo>
                  <a:cubicBezTo>
                    <a:pt x="460" y="821"/>
                    <a:pt x="461" y="821"/>
                    <a:pt x="463" y="821"/>
                  </a:cubicBezTo>
                  <a:cubicBezTo>
                    <a:pt x="467" y="821"/>
                    <a:pt x="475" y="825"/>
                    <a:pt x="481" y="831"/>
                  </a:cubicBezTo>
                  <a:cubicBezTo>
                    <a:pt x="487" y="859"/>
                    <a:pt x="498" y="859"/>
                    <a:pt x="504" y="871"/>
                  </a:cubicBezTo>
                  <a:lnTo>
                    <a:pt x="498" y="854"/>
                  </a:lnTo>
                  <a:lnTo>
                    <a:pt x="498" y="854"/>
                  </a:lnTo>
                  <a:cubicBezTo>
                    <a:pt x="509" y="859"/>
                    <a:pt x="515" y="871"/>
                    <a:pt x="521" y="887"/>
                  </a:cubicBezTo>
                  <a:cubicBezTo>
                    <a:pt x="520" y="888"/>
                    <a:pt x="519" y="889"/>
                    <a:pt x="518" y="889"/>
                  </a:cubicBezTo>
                  <a:cubicBezTo>
                    <a:pt x="518" y="889"/>
                    <a:pt x="517" y="888"/>
                    <a:pt x="517" y="888"/>
                  </a:cubicBezTo>
                  <a:lnTo>
                    <a:pt x="517" y="888"/>
                  </a:lnTo>
                  <a:cubicBezTo>
                    <a:pt x="528" y="904"/>
                    <a:pt x="518" y="935"/>
                    <a:pt x="537" y="955"/>
                  </a:cubicBezTo>
                  <a:cubicBezTo>
                    <a:pt x="537" y="971"/>
                    <a:pt x="521" y="966"/>
                    <a:pt x="526" y="977"/>
                  </a:cubicBezTo>
                  <a:cubicBezTo>
                    <a:pt x="549" y="999"/>
                    <a:pt x="532" y="1016"/>
                    <a:pt x="554" y="1044"/>
                  </a:cubicBezTo>
                  <a:cubicBezTo>
                    <a:pt x="557" y="1036"/>
                    <a:pt x="557" y="1032"/>
                    <a:pt x="559" y="1032"/>
                  </a:cubicBezTo>
                  <a:cubicBezTo>
                    <a:pt x="561" y="1032"/>
                    <a:pt x="565" y="1036"/>
                    <a:pt x="577" y="1044"/>
                  </a:cubicBezTo>
                  <a:lnTo>
                    <a:pt x="543" y="994"/>
                  </a:lnTo>
                  <a:lnTo>
                    <a:pt x="577" y="1022"/>
                  </a:lnTo>
                  <a:cubicBezTo>
                    <a:pt x="565" y="1005"/>
                    <a:pt x="554" y="994"/>
                    <a:pt x="549" y="983"/>
                  </a:cubicBezTo>
                  <a:lnTo>
                    <a:pt x="549" y="983"/>
                  </a:lnTo>
                  <a:cubicBezTo>
                    <a:pt x="557" y="988"/>
                    <a:pt x="561" y="991"/>
                    <a:pt x="563" y="991"/>
                  </a:cubicBezTo>
                  <a:cubicBezTo>
                    <a:pt x="564" y="991"/>
                    <a:pt x="565" y="991"/>
                    <a:pt x="565" y="990"/>
                  </a:cubicBezTo>
                  <a:lnTo>
                    <a:pt x="565" y="990"/>
                  </a:lnTo>
                  <a:cubicBezTo>
                    <a:pt x="566" y="1013"/>
                    <a:pt x="599" y="1024"/>
                    <a:pt x="599" y="1050"/>
                  </a:cubicBezTo>
                  <a:lnTo>
                    <a:pt x="571" y="1061"/>
                  </a:lnTo>
                  <a:cubicBezTo>
                    <a:pt x="582" y="1106"/>
                    <a:pt x="621" y="1123"/>
                    <a:pt x="638" y="1173"/>
                  </a:cubicBezTo>
                  <a:lnTo>
                    <a:pt x="638" y="1156"/>
                  </a:lnTo>
                  <a:cubicBezTo>
                    <a:pt x="649" y="1156"/>
                    <a:pt x="655" y="1184"/>
                    <a:pt x="666" y="1195"/>
                  </a:cubicBezTo>
                  <a:cubicBezTo>
                    <a:pt x="655" y="1195"/>
                    <a:pt x="661" y="1207"/>
                    <a:pt x="661" y="1218"/>
                  </a:cubicBezTo>
                  <a:cubicBezTo>
                    <a:pt x="661" y="1217"/>
                    <a:pt x="661" y="1217"/>
                    <a:pt x="662" y="1217"/>
                  </a:cubicBezTo>
                  <a:cubicBezTo>
                    <a:pt x="667" y="1217"/>
                    <a:pt x="677" y="1246"/>
                    <a:pt x="691" y="1246"/>
                  </a:cubicBezTo>
                  <a:cubicBezTo>
                    <a:pt x="692" y="1246"/>
                    <a:pt x="693" y="1246"/>
                    <a:pt x="694" y="1246"/>
                  </a:cubicBezTo>
                  <a:lnTo>
                    <a:pt x="700" y="1274"/>
                  </a:lnTo>
                  <a:cubicBezTo>
                    <a:pt x="717" y="1313"/>
                    <a:pt x="745" y="1302"/>
                    <a:pt x="767" y="1341"/>
                  </a:cubicBezTo>
                  <a:cubicBezTo>
                    <a:pt x="764" y="1340"/>
                    <a:pt x="762" y="1340"/>
                    <a:pt x="761" y="1340"/>
                  </a:cubicBezTo>
                  <a:cubicBezTo>
                    <a:pt x="755" y="1340"/>
                    <a:pt x="753" y="1343"/>
                    <a:pt x="749" y="1343"/>
                  </a:cubicBezTo>
                  <a:cubicBezTo>
                    <a:pt x="746" y="1343"/>
                    <a:pt x="741" y="1341"/>
                    <a:pt x="733" y="1335"/>
                  </a:cubicBezTo>
                  <a:lnTo>
                    <a:pt x="733" y="1335"/>
                  </a:lnTo>
                  <a:cubicBezTo>
                    <a:pt x="738" y="1345"/>
                    <a:pt x="743" y="1354"/>
                    <a:pt x="747" y="1354"/>
                  </a:cubicBezTo>
                  <a:cubicBezTo>
                    <a:pt x="748" y="1354"/>
                    <a:pt x="749" y="1353"/>
                    <a:pt x="750" y="1352"/>
                  </a:cubicBezTo>
                  <a:cubicBezTo>
                    <a:pt x="750" y="1363"/>
                    <a:pt x="784" y="1380"/>
                    <a:pt x="784" y="1397"/>
                  </a:cubicBezTo>
                  <a:cubicBezTo>
                    <a:pt x="789" y="1397"/>
                    <a:pt x="801" y="1397"/>
                    <a:pt x="806" y="1408"/>
                  </a:cubicBezTo>
                  <a:lnTo>
                    <a:pt x="801" y="1408"/>
                  </a:lnTo>
                  <a:cubicBezTo>
                    <a:pt x="804" y="1408"/>
                    <a:pt x="813" y="1416"/>
                    <a:pt x="818" y="1416"/>
                  </a:cubicBezTo>
                  <a:cubicBezTo>
                    <a:pt x="821" y="1416"/>
                    <a:pt x="823" y="1414"/>
                    <a:pt x="823" y="1408"/>
                  </a:cubicBezTo>
                  <a:cubicBezTo>
                    <a:pt x="823" y="1425"/>
                    <a:pt x="829" y="1442"/>
                    <a:pt x="840" y="1459"/>
                  </a:cubicBezTo>
                  <a:cubicBezTo>
                    <a:pt x="834" y="1464"/>
                    <a:pt x="812" y="1464"/>
                    <a:pt x="817" y="1475"/>
                  </a:cubicBezTo>
                  <a:cubicBezTo>
                    <a:pt x="806" y="1475"/>
                    <a:pt x="806" y="1470"/>
                    <a:pt x="801" y="1470"/>
                  </a:cubicBezTo>
                  <a:cubicBezTo>
                    <a:pt x="784" y="1475"/>
                    <a:pt x="728" y="1475"/>
                    <a:pt x="750" y="1492"/>
                  </a:cubicBezTo>
                  <a:cubicBezTo>
                    <a:pt x="705" y="1509"/>
                    <a:pt x="649" y="1498"/>
                    <a:pt x="599" y="1515"/>
                  </a:cubicBezTo>
                  <a:lnTo>
                    <a:pt x="599" y="1509"/>
                  </a:lnTo>
                  <a:cubicBezTo>
                    <a:pt x="571" y="1520"/>
                    <a:pt x="532" y="1520"/>
                    <a:pt x="515" y="1537"/>
                  </a:cubicBezTo>
                  <a:cubicBezTo>
                    <a:pt x="504" y="1537"/>
                    <a:pt x="493" y="1531"/>
                    <a:pt x="498" y="1526"/>
                  </a:cubicBezTo>
                  <a:lnTo>
                    <a:pt x="498" y="1526"/>
                  </a:lnTo>
                  <a:cubicBezTo>
                    <a:pt x="476" y="1537"/>
                    <a:pt x="470" y="1543"/>
                    <a:pt x="437" y="1543"/>
                  </a:cubicBezTo>
                  <a:cubicBezTo>
                    <a:pt x="445" y="1536"/>
                    <a:pt x="446" y="1534"/>
                    <a:pt x="446" y="1533"/>
                  </a:cubicBezTo>
                  <a:lnTo>
                    <a:pt x="446" y="1533"/>
                  </a:lnTo>
                  <a:cubicBezTo>
                    <a:pt x="446" y="1533"/>
                    <a:pt x="447" y="1533"/>
                    <a:pt x="447" y="1533"/>
                  </a:cubicBezTo>
                  <a:cubicBezTo>
                    <a:pt x="448" y="1533"/>
                    <a:pt x="452" y="1533"/>
                    <a:pt x="459" y="1531"/>
                  </a:cubicBezTo>
                  <a:cubicBezTo>
                    <a:pt x="450" y="1531"/>
                    <a:pt x="442" y="1531"/>
                    <a:pt x="436" y="1531"/>
                  </a:cubicBezTo>
                  <a:cubicBezTo>
                    <a:pt x="422" y="1531"/>
                    <a:pt x="412" y="1533"/>
                    <a:pt x="397" y="1548"/>
                  </a:cubicBezTo>
                  <a:cubicBezTo>
                    <a:pt x="400" y="1540"/>
                    <a:pt x="393" y="1537"/>
                    <a:pt x="384" y="1537"/>
                  </a:cubicBezTo>
                  <a:cubicBezTo>
                    <a:pt x="375" y="1537"/>
                    <a:pt x="364" y="1540"/>
                    <a:pt x="358" y="1543"/>
                  </a:cubicBezTo>
                  <a:lnTo>
                    <a:pt x="381" y="1548"/>
                  </a:lnTo>
                  <a:cubicBezTo>
                    <a:pt x="364" y="1554"/>
                    <a:pt x="353" y="1554"/>
                    <a:pt x="336" y="1559"/>
                  </a:cubicBezTo>
                  <a:lnTo>
                    <a:pt x="341" y="1543"/>
                  </a:lnTo>
                  <a:cubicBezTo>
                    <a:pt x="277" y="1543"/>
                    <a:pt x="249" y="1599"/>
                    <a:pt x="197" y="1599"/>
                  </a:cubicBezTo>
                  <a:cubicBezTo>
                    <a:pt x="195" y="1599"/>
                    <a:pt x="193" y="1599"/>
                    <a:pt x="190" y="1599"/>
                  </a:cubicBezTo>
                  <a:lnTo>
                    <a:pt x="190" y="1599"/>
                  </a:lnTo>
                  <a:cubicBezTo>
                    <a:pt x="187" y="1604"/>
                    <a:pt x="189" y="1605"/>
                    <a:pt x="193" y="1605"/>
                  </a:cubicBezTo>
                  <a:cubicBezTo>
                    <a:pt x="198" y="1605"/>
                    <a:pt x="206" y="1603"/>
                    <a:pt x="212" y="1603"/>
                  </a:cubicBezTo>
                  <a:cubicBezTo>
                    <a:pt x="217" y="1603"/>
                    <a:pt x="220" y="1605"/>
                    <a:pt x="218" y="1610"/>
                  </a:cubicBezTo>
                  <a:cubicBezTo>
                    <a:pt x="204" y="1613"/>
                    <a:pt x="187" y="1613"/>
                    <a:pt x="173" y="1613"/>
                  </a:cubicBezTo>
                  <a:cubicBezTo>
                    <a:pt x="159" y="1613"/>
                    <a:pt x="148" y="1613"/>
                    <a:pt x="145" y="1615"/>
                  </a:cubicBezTo>
                  <a:cubicBezTo>
                    <a:pt x="101" y="1632"/>
                    <a:pt x="123" y="1655"/>
                    <a:pt x="84" y="1677"/>
                  </a:cubicBezTo>
                  <a:cubicBezTo>
                    <a:pt x="95" y="1677"/>
                    <a:pt x="106" y="1688"/>
                    <a:pt x="84" y="1711"/>
                  </a:cubicBezTo>
                  <a:cubicBezTo>
                    <a:pt x="77" y="1718"/>
                    <a:pt x="69" y="1721"/>
                    <a:pt x="63" y="1721"/>
                  </a:cubicBezTo>
                  <a:cubicBezTo>
                    <a:pt x="54" y="1721"/>
                    <a:pt x="49" y="1715"/>
                    <a:pt x="56" y="1705"/>
                  </a:cubicBezTo>
                  <a:cubicBezTo>
                    <a:pt x="56" y="1701"/>
                    <a:pt x="59" y="1697"/>
                    <a:pt x="60" y="1697"/>
                  </a:cubicBezTo>
                  <a:cubicBezTo>
                    <a:pt x="61" y="1697"/>
                    <a:pt x="61" y="1698"/>
                    <a:pt x="61" y="1699"/>
                  </a:cubicBezTo>
                  <a:cubicBezTo>
                    <a:pt x="66" y="1690"/>
                    <a:pt x="74" y="1681"/>
                    <a:pt x="68" y="1681"/>
                  </a:cubicBezTo>
                  <a:cubicBezTo>
                    <a:pt x="67" y="1681"/>
                    <a:pt x="64" y="1682"/>
                    <a:pt x="61" y="1683"/>
                  </a:cubicBezTo>
                  <a:lnTo>
                    <a:pt x="67" y="1688"/>
                  </a:lnTo>
                  <a:cubicBezTo>
                    <a:pt x="53" y="1693"/>
                    <a:pt x="31" y="1726"/>
                    <a:pt x="24" y="1726"/>
                  </a:cubicBezTo>
                  <a:cubicBezTo>
                    <a:pt x="23" y="1726"/>
                    <a:pt x="22" y="1724"/>
                    <a:pt x="22" y="1722"/>
                  </a:cubicBezTo>
                  <a:cubicBezTo>
                    <a:pt x="17" y="1734"/>
                    <a:pt x="17" y="1739"/>
                    <a:pt x="18" y="1739"/>
                  </a:cubicBezTo>
                  <a:cubicBezTo>
                    <a:pt x="20" y="1739"/>
                    <a:pt x="21" y="1737"/>
                    <a:pt x="24" y="1735"/>
                  </a:cubicBezTo>
                  <a:lnTo>
                    <a:pt x="24" y="1735"/>
                  </a:lnTo>
                  <a:cubicBezTo>
                    <a:pt x="4" y="1764"/>
                    <a:pt x="0" y="1795"/>
                    <a:pt x="5" y="1839"/>
                  </a:cubicBezTo>
                  <a:cubicBezTo>
                    <a:pt x="5" y="1836"/>
                    <a:pt x="8" y="1829"/>
                    <a:pt x="10" y="1829"/>
                  </a:cubicBezTo>
                  <a:cubicBezTo>
                    <a:pt x="10" y="1829"/>
                    <a:pt x="11" y="1830"/>
                    <a:pt x="11" y="1834"/>
                  </a:cubicBezTo>
                  <a:cubicBezTo>
                    <a:pt x="17" y="1867"/>
                    <a:pt x="22" y="1873"/>
                    <a:pt x="28" y="1873"/>
                  </a:cubicBezTo>
                  <a:cubicBezTo>
                    <a:pt x="33" y="1879"/>
                    <a:pt x="39" y="1879"/>
                    <a:pt x="50" y="1895"/>
                  </a:cubicBezTo>
                  <a:cubicBezTo>
                    <a:pt x="56" y="1918"/>
                    <a:pt x="28" y="1901"/>
                    <a:pt x="61" y="1929"/>
                  </a:cubicBezTo>
                  <a:cubicBezTo>
                    <a:pt x="66" y="1939"/>
                    <a:pt x="66" y="1942"/>
                    <a:pt x="62" y="1942"/>
                  </a:cubicBezTo>
                  <a:cubicBezTo>
                    <a:pt x="58" y="1942"/>
                    <a:pt x="51" y="1938"/>
                    <a:pt x="45" y="1935"/>
                  </a:cubicBezTo>
                  <a:lnTo>
                    <a:pt x="45" y="1935"/>
                  </a:lnTo>
                  <a:cubicBezTo>
                    <a:pt x="78" y="1957"/>
                    <a:pt x="89" y="1991"/>
                    <a:pt x="106" y="2007"/>
                  </a:cubicBezTo>
                  <a:lnTo>
                    <a:pt x="105" y="2007"/>
                  </a:lnTo>
                  <a:lnTo>
                    <a:pt x="105" y="2007"/>
                  </a:lnTo>
                  <a:cubicBezTo>
                    <a:pt x="108" y="2009"/>
                    <a:pt x="110" y="2011"/>
                    <a:pt x="112" y="2013"/>
                  </a:cubicBezTo>
                  <a:lnTo>
                    <a:pt x="112" y="1996"/>
                  </a:lnTo>
                  <a:cubicBezTo>
                    <a:pt x="117" y="2007"/>
                    <a:pt x="129" y="2013"/>
                    <a:pt x="123" y="2019"/>
                  </a:cubicBezTo>
                  <a:cubicBezTo>
                    <a:pt x="138" y="2019"/>
                    <a:pt x="131" y="2001"/>
                    <a:pt x="145" y="2001"/>
                  </a:cubicBezTo>
                  <a:cubicBezTo>
                    <a:pt x="146" y="2001"/>
                    <a:pt x="148" y="2001"/>
                    <a:pt x="151" y="2002"/>
                  </a:cubicBezTo>
                  <a:cubicBezTo>
                    <a:pt x="162" y="2013"/>
                    <a:pt x="190" y="2019"/>
                    <a:pt x="190" y="2035"/>
                  </a:cubicBezTo>
                  <a:cubicBezTo>
                    <a:pt x="179" y="2028"/>
                    <a:pt x="174" y="2025"/>
                    <a:pt x="171" y="2025"/>
                  </a:cubicBezTo>
                  <a:cubicBezTo>
                    <a:pt x="166" y="2025"/>
                    <a:pt x="171" y="2034"/>
                    <a:pt x="164" y="2034"/>
                  </a:cubicBezTo>
                  <a:cubicBezTo>
                    <a:pt x="161" y="2034"/>
                    <a:pt x="157" y="2033"/>
                    <a:pt x="151" y="2030"/>
                  </a:cubicBezTo>
                  <a:lnTo>
                    <a:pt x="151" y="2030"/>
                  </a:lnTo>
                  <a:cubicBezTo>
                    <a:pt x="157" y="2035"/>
                    <a:pt x="168" y="2041"/>
                    <a:pt x="173" y="2047"/>
                  </a:cubicBezTo>
                  <a:lnTo>
                    <a:pt x="168" y="2047"/>
                  </a:lnTo>
                  <a:cubicBezTo>
                    <a:pt x="179" y="2058"/>
                    <a:pt x="186" y="2061"/>
                    <a:pt x="191" y="2061"/>
                  </a:cubicBezTo>
                  <a:cubicBezTo>
                    <a:pt x="198" y="2061"/>
                    <a:pt x="203" y="2056"/>
                    <a:pt x="213" y="2056"/>
                  </a:cubicBezTo>
                  <a:cubicBezTo>
                    <a:pt x="218" y="2056"/>
                    <a:pt x="225" y="2058"/>
                    <a:pt x="235" y="2063"/>
                  </a:cubicBezTo>
                  <a:cubicBezTo>
                    <a:pt x="224" y="2069"/>
                    <a:pt x="235" y="2080"/>
                    <a:pt x="246" y="2086"/>
                  </a:cubicBezTo>
                  <a:cubicBezTo>
                    <a:pt x="229" y="2075"/>
                    <a:pt x="241" y="2069"/>
                    <a:pt x="257" y="2069"/>
                  </a:cubicBezTo>
                  <a:cubicBezTo>
                    <a:pt x="280" y="2086"/>
                    <a:pt x="291" y="2080"/>
                    <a:pt x="302" y="2086"/>
                  </a:cubicBezTo>
                  <a:lnTo>
                    <a:pt x="291" y="2075"/>
                  </a:lnTo>
                  <a:cubicBezTo>
                    <a:pt x="293" y="2073"/>
                    <a:pt x="295" y="2072"/>
                    <a:pt x="297" y="2072"/>
                  </a:cubicBezTo>
                  <a:cubicBezTo>
                    <a:pt x="304" y="2072"/>
                    <a:pt x="314" y="2076"/>
                    <a:pt x="330" y="2080"/>
                  </a:cubicBezTo>
                  <a:cubicBezTo>
                    <a:pt x="327" y="2083"/>
                    <a:pt x="322" y="2083"/>
                    <a:pt x="318" y="2083"/>
                  </a:cubicBezTo>
                  <a:cubicBezTo>
                    <a:pt x="313" y="2083"/>
                    <a:pt x="311" y="2083"/>
                    <a:pt x="313" y="2086"/>
                  </a:cubicBezTo>
                  <a:cubicBezTo>
                    <a:pt x="315" y="2086"/>
                    <a:pt x="317" y="2085"/>
                    <a:pt x="319" y="2085"/>
                  </a:cubicBezTo>
                  <a:cubicBezTo>
                    <a:pt x="343" y="2085"/>
                    <a:pt x="355" y="2119"/>
                    <a:pt x="386" y="2119"/>
                  </a:cubicBezTo>
                  <a:cubicBezTo>
                    <a:pt x="397" y="2131"/>
                    <a:pt x="381" y="2136"/>
                    <a:pt x="392" y="2142"/>
                  </a:cubicBezTo>
                  <a:cubicBezTo>
                    <a:pt x="425" y="2142"/>
                    <a:pt x="420" y="2164"/>
                    <a:pt x="459" y="2170"/>
                  </a:cubicBezTo>
                  <a:cubicBezTo>
                    <a:pt x="453" y="2153"/>
                    <a:pt x="448" y="2159"/>
                    <a:pt x="476" y="2153"/>
                  </a:cubicBezTo>
                  <a:lnTo>
                    <a:pt x="420" y="2142"/>
                  </a:lnTo>
                  <a:lnTo>
                    <a:pt x="459" y="2142"/>
                  </a:lnTo>
                  <a:cubicBezTo>
                    <a:pt x="442" y="2136"/>
                    <a:pt x="425" y="2136"/>
                    <a:pt x="414" y="2131"/>
                  </a:cubicBezTo>
                  <a:cubicBezTo>
                    <a:pt x="437" y="2125"/>
                    <a:pt x="431" y="2125"/>
                    <a:pt x="425" y="2114"/>
                  </a:cubicBezTo>
                  <a:lnTo>
                    <a:pt x="425" y="2114"/>
                  </a:lnTo>
                  <a:cubicBezTo>
                    <a:pt x="442" y="2142"/>
                    <a:pt x="476" y="2125"/>
                    <a:pt x="498" y="2142"/>
                  </a:cubicBezTo>
                  <a:lnTo>
                    <a:pt x="487" y="2170"/>
                  </a:lnTo>
                  <a:cubicBezTo>
                    <a:pt x="521" y="2192"/>
                    <a:pt x="560" y="2175"/>
                    <a:pt x="610" y="2198"/>
                  </a:cubicBezTo>
                  <a:lnTo>
                    <a:pt x="599" y="2187"/>
                  </a:lnTo>
                  <a:cubicBezTo>
                    <a:pt x="600" y="2186"/>
                    <a:pt x="601" y="2186"/>
                    <a:pt x="602" y="2186"/>
                  </a:cubicBezTo>
                  <a:cubicBezTo>
                    <a:pt x="611" y="2186"/>
                    <a:pt x="629" y="2198"/>
                    <a:pt x="644" y="2198"/>
                  </a:cubicBezTo>
                  <a:cubicBezTo>
                    <a:pt x="644" y="2204"/>
                    <a:pt x="649" y="2209"/>
                    <a:pt x="655" y="2220"/>
                  </a:cubicBezTo>
                  <a:cubicBezTo>
                    <a:pt x="656" y="2219"/>
                    <a:pt x="657" y="2219"/>
                    <a:pt x="659" y="2219"/>
                  </a:cubicBezTo>
                  <a:cubicBezTo>
                    <a:pt x="666" y="2219"/>
                    <a:pt x="677" y="2222"/>
                    <a:pt x="687" y="2222"/>
                  </a:cubicBezTo>
                  <a:cubicBezTo>
                    <a:pt x="695" y="2222"/>
                    <a:pt x="701" y="2221"/>
                    <a:pt x="705" y="2215"/>
                  </a:cubicBezTo>
                  <a:lnTo>
                    <a:pt x="711" y="2215"/>
                  </a:lnTo>
                  <a:cubicBezTo>
                    <a:pt x="683" y="2260"/>
                    <a:pt x="666" y="2299"/>
                    <a:pt x="638" y="2344"/>
                  </a:cubicBezTo>
                  <a:cubicBezTo>
                    <a:pt x="599" y="2360"/>
                    <a:pt x="549" y="2444"/>
                    <a:pt x="498" y="2495"/>
                  </a:cubicBezTo>
                  <a:cubicBezTo>
                    <a:pt x="500" y="2494"/>
                    <a:pt x="501" y="2494"/>
                    <a:pt x="502" y="2494"/>
                  </a:cubicBezTo>
                  <a:cubicBezTo>
                    <a:pt x="509" y="2494"/>
                    <a:pt x="509" y="2507"/>
                    <a:pt x="509" y="2517"/>
                  </a:cubicBezTo>
                  <a:cubicBezTo>
                    <a:pt x="496" y="2526"/>
                    <a:pt x="493" y="2550"/>
                    <a:pt x="487" y="2550"/>
                  </a:cubicBezTo>
                  <a:cubicBezTo>
                    <a:pt x="485" y="2550"/>
                    <a:pt x="484" y="2548"/>
                    <a:pt x="481" y="2545"/>
                  </a:cubicBezTo>
                  <a:lnTo>
                    <a:pt x="487" y="2545"/>
                  </a:lnTo>
                  <a:cubicBezTo>
                    <a:pt x="485" y="2545"/>
                    <a:pt x="484" y="2545"/>
                    <a:pt x="482" y="2545"/>
                  </a:cubicBezTo>
                  <a:cubicBezTo>
                    <a:pt x="462" y="2545"/>
                    <a:pt x="447" y="2575"/>
                    <a:pt x="437" y="2596"/>
                  </a:cubicBezTo>
                  <a:lnTo>
                    <a:pt x="453" y="2612"/>
                  </a:lnTo>
                  <a:cubicBezTo>
                    <a:pt x="386" y="2646"/>
                    <a:pt x="381" y="2769"/>
                    <a:pt x="341" y="2786"/>
                  </a:cubicBezTo>
                  <a:cubicBezTo>
                    <a:pt x="341" y="2803"/>
                    <a:pt x="330" y="2825"/>
                    <a:pt x="330" y="2842"/>
                  </a:cubicBezTo>
                  <a:lnTo>
                    <a:pt x="319" y="2836"/>
                  </a:lnTo>
                  <a:cubicBezTo>
                    <a:pt x="302" y="2881"/>
                    <a:pt x="291" y="2904"/>
                    <a:pt x="291" y="2965"/>
                  </a:cubicBezTo>
                  <a:lnTo>
                    <a:pt x="280" y="2954"/>
                  </a:lnTo>
                  <a:lnTo>
                    <a:pt x="280" y="2954"/>
                  </a:lnTo>
                  <a:cubicBezTo>
                    <a:pt x="274" y="2993"/>
                    <a:pt x="313" y="2999"/>
                    <a:pt x="325" y="3032"/>
                  </a:cubicBezTo>
                  <a:cubicBezTo>
                    <a:pt x="319" y="3038"/>
                    <a:pt x="313" y="3044"/>
                    <a:pt x="308" y="3049"/>
                  </a:cubicBezTo>
                  <a:cubicBezTo>
                    <a:pt x="313" y="3083"/>
                    <a:pt x="336" y="3122"/>
                    <a:pt x="369" y="3144"/>
                  </a:cubicBezTo>
                  <a:cubicBezTo>
                    <a:pt x="395" y="3162"/>
                    <a:pt x="421" y="3169"/>
                    <a:pt x="446" y="3169"/>
                  </a:cubicBezTo>
                  <a:cubicBezTo>
                    <a:pt x="454" y="3169"/>
                    <a:pt x="462" y="3168"/>
                    <a:pt x="470" y="3167"/>
                  </a:cubicBezTo>
                  <a:lnTo>
                    <a:pt x="470" y="3167"/>
                  </a:lnTo>
                  <a:cubicBezTo>
                    <a:pt x="470" y="3172"/>
                    <a:pt x="465" y="3178"/>
                    <a:pt x="459" y="3178"/>
                  </a:cubicBezTo>
                  <a:cubicBezTo>
                    <a:pt x="468" y="3180"/>
                    <a:pt x="484" y="3181"/>
                    <a:pt x="500" y="3181"/>
                  </a:cubicBezTo>
                  <a:cubicBezTo>
                    <a:pt x="530" y="3181"/>
                    <a:pt x="561" y="3177"/>
                    <a:pt x="556" y="3164"/>
                  </a:cubicBezTo>
                  <a:lnTo>
                    <a:pt x="556" y="3164"/>
                  </a:lnTo>
                  <a:cubicBezTo>
                    <a:pt x="558" y="3166"/>
                    <a:pt x="561" y="3166"/>
                    <a:pt x="564" y="3166"/>
                  </a:cubicBezTo>
                  <a:cubicBezTo>
                    <a:pt x="583" y="3166"/>
                    <a:pt x="621" y="3148"/>
                    <a:pt x="638" y="3139"/>
                  </a:cubicBezTo>
                  <a:lnTo>
                    <a:pt x="638" y="3150"/>
                  </a:lnTo>
                  <a:cubicBezTo>
                    <a:pt x="661" y="3128"/>
                    <a:pt x="661" y="3122"/>
                    <a:pt x="689" y="3111"/>
                  </a:cubicBezTo>
                  <a:cubicBezTo>
                    <a:pt x="691" y="3110"/>
                    <a:pt x="693" y="3109"/>
                    <a:pt x="694" y="3109"/>
                  </a:cubicBezTo>
                  <a:cubicBezTo>
                    <a:pt x="699" y="3109"/>
                    <a:pt x="698" y="3116"/>
                    <a:pt x="689" y="3116"/>
                  </a:cubicBezTo>
                  <a:cubicBezTo>
                    <a:pt x="717" y="3116"/>
                    <a:pt x="705" y="3100"/>
                    <a:pt x="739" y="3094"/>
                  </a:cubicBezTo>
                  <a:lnTo>
                    <a:pt x="739" y="3094"/>
                  </a:lnTo>
                  <a:lnTo>
                    <a:pt x="728" y="3105"/>
                  </a:lnTo>
                  <a:cubicBezTo>
                    <a:pt x="756" y="3100"/>
                    <a:pt x="750" y="3094"/>
                    <a:pt x="761" y="3077"/>
                  </a:cubicBezTo>
                  <a:cubicBezTo>
                    <a:pt x="772" y="3070"/>
                    <a:pt x="789" y="3065"/>
                    <a:pt x="803" y="3065"/>
                  </a:cubicBezTo>
                  <a:cubicBezTo>
                    <a:pt x="811" y="3065"/>
                    <a:pt x="819" y="3067"/>
                    <a:pt x="823" y="3072"/>
                  </a:cubicBezTo>
                  <a:cubicBezTo>
                    <a:pt x="823" y="3060"/>
                    <a:pt x="829" y="3049"/>
                    <a:pt x="845" y="3044"/>
                  </a:cubicBezTo>
                  <a:cubicBezTo>
                    <a:pt x="851" y="3049"/>
                    <a:pt x="845" y="3055"/>
                    <a:pt x="845" y="3055"/>
                  </a:cubicBezTo>
                  <a:cubicBezTo>
                    <a:pt x="890" y="3044"/>
                    <a:pt x="901" y="3016"/>
                    <a:pt x="935" y="3010"/>
                  </a:cubicBezTo>
                  <a:cubicBezTo>
                    <a:pt x="935" y="3016"/>
                    <a:pt x="941" y="3016"/>
                    <a:pt x="941" y="3016"/>
                  </a:cubicBezTo>
                  <a:cubicBezTo>
                    <a:pt x="913" y="3029"/>
                    <a:pt x="893" y="3039"/>
                    <a:pt x="887" y="3039"/>
                  </a:cubicBezTo>
                  <a:cubicBezTo>
                    <a:pt x="886" y="3039"/>
                    <a:pt x="886" y="3039"/>
                    <a:pt x="885" y="3039"/>
                  </a:cubicBezTo>
                  <a:lnTo>
                    <a:pt x="885" y="3039"/>
                  </a:lnTo>
                  <a:cubicBezTo>
                    <a:pt x="892" y="3049"/>
                    <a:pt x="918" y="3044"/>
                    <a:pt x="901" y="3066"/>
                  </a:cubicBezTo>
                  <a:cubicBezTo>
                    <a:pt x="918" y="3049"/>
                    <a:pt x="946" y="3010"/>
                    <a:pt x="974" y="3004"/>
                  </a:cubicBezTo>
                  <a:lnTo>
                    <a:pt x="980" y="3004"/>
                  </a:lnTo>
                  <a:lnTo>
                    <a:pt x="980" y="3010"/>
                  </a:lnTo>
                  <a:cubicBezTo>
                    <a:pt x="985" y="3004"/>
                    <a:pt x="991" y="3004"/>
                    <a:pt x="997" y="2999"/>
                  </a:cubicBezTo>
                  <a:cubicBezTo>
                    <a:pt x="1002" y="2993"/>
                    <a:pt x="1008" y="2993"/>
                    <a:pt x="1019" y="2988"/>
                  </a:cubicBezTo>
                  <a:cubicBezTo>
                    <a:pt x="1025" y="2988"/>
                    <a:pt x="1030" y="2982"/>
                    <a:pt x="1036" y="2976"/>
                  </a:cubicBezTo>
                  <a:cubicBezTo>
                    <a:pt x="1036" y="2976"/>
                    <a:pt x="1036" y="2982"/>
                    <a:pt x="1036" y="2982"/>
                  </a:cubicBezTo>
                  <a:cubicBezTo>
                    <a:pt x="1030" y="2988"/>
                    <a:pt x="1025" y="2988"/>
                    <a:pt x="1019" y="2988"/>
                  </a:cubicBezTo>
                  <a:cubicBezTo>
                    <a:pt x="1020" y="2990"/>
                    <a:pt x="1022" y="2991"/>
                    <a:pt x="1024" y="2991"/>
                  </a:cubicBezTo>
                  <a:cubicBezTo>
                    <a:pt x="1033" y="2991"/>
                    <a:pt x="1050" y="2975"/>
                    <a:pt x="1064" y="2971"/>
                  </a:cubicBezTo>
                  <a:cubicBezTo>
                    <a:pt x="1053" y="2960"/>
                    <a:pt x="1075" y="2954"/>
                    <a:pt x="1053" y="2954"/>
                  </a:cubicBezTo>
                  <a:cubicBezTo>
                    <a:pt x="1053" y="2954"/>
                    <a:pt x="1053" y="2954"/>
                    <a:pt x="1041" y="2960"/>
                  </a:cubicBezTo>
                  <a:cubicBezTo>
                    <a:pt x="1041" y="2960"/>
                    <a:pt x="1036" y="2965"/>
                    <a:pt x="1036" y="2965"/>
                  </a:cubicBezTo>
                  <a:cubicBezTo>
                    <a:pt x="1030" y="2965"/>
                    <a:pt x="1019" y="2976"/>
                    <a:pt x="1008" y="2982"/>
                  </a:cubicBezTo>
                  <a:cubicBezTo>
                    <a:pt x="1013" y="2971"/>
                    <a:pt x="1019" y="2960"/>
                    <a:pt x="1041" y="2960"/>
                  </a:cubicBezTo>
                  <a:cubicBezTo>
                    <a:pt x="1041" y="2948"/>
                    <a:pt x="1041" y="2937"/>
                    <a:pt x="1047" y="2932"/>
                  </a:cubicBezTo>
                  <a:cubicBezTo>
                    <a:pt x="1053" y="2933"/>
                    <a:pt x="1059" y="2933"/>
                    <a:pt x="1065" y="2933"/>
                  </a:cubicBezTo>
                  <a:cubicBezTo>
                    <a:pt x="1082" y="2933"/>
                    <a:pt x="1099" y="2930"/>
                    <a:pt x="1110" y="2930"/>
                  </a:cubicBezTo>
                  <a:cubicBezTo>
                    <a:pt x="1114" y="2930"/>
                    <a:pt x="1117" y="2930"/>
                    <a:pt x="1120" y="2932"/>
                  </a:cubicBezTo>
                  <a:cubicBezTo>
                    <a:pt x="1159" y="2904"/>
                    <a:pt x="1209" y="2876"/>
                    <a:pt x="1221" y="2836"/>
                  </a:cubicBezTo>
                  <a:cubicBezTo>
                    <a:pt x="1223" y="2834"/>
                    <a:pt x="1225" y="2834"/>
                    <a:pt x="1228" y="2834"/>
                  </a:cubicBezTo>
                  <a:cubicBezTo>
                    <a:pt x="1233" y="2834"/>
                    <a:pt x="1239" y="2836"/>
                    <a:pt x="1243" y="2836"/>
                  </a:cubicBezTo>
                  <a:cubicBezTo>
                    <a:pt x="1237" y="2842"/>
                    <a:pt x="1232" y="2848"/>
                    <a:pt x="1226" y="2853"/>
                  </a:cubicBezTo>
                  <a:cubicBezTo>
                    <a:pt x="1249" y="2831"/>
                    <a:pt x="1288" y="2808"/>
                    <a:pt x="1288" y="2792"/>
                  </a:cubicBezTo>
                  <a:cubicBezTo>
                    <a:pt x="1293" y="2790"/>
                    <a:pt x="1296" y="2789"/>
                    <a:pt x="1298" y="2789"/>
                  </a:cubicBezTo>
                  <a:cubicBezTo>
                    <a:pt x="1303" y="2789"/>
                    <a:pt x="1296" y="2797"/>
                    <a:pt x="1299" y="2797"/>
                  </a:cubicBezTo>
                  <a:cubicBezTo>
                    <a:pt x="1300" y="2797"/>
                    <a:pt x="1303" y="2796"/>
                    <a:pt x="1310" y="2792"/>
                  </a:cubicBezTo>
                  <a:cubicBezTo>
                    <a:pt x="1316" y="2814"/>
                    <a:pt x="1327" y="2831"/>
                    <a:pt x="1327" y="2853"/>
                  </a:cubicBezTo>
                  <a:cubicBezTo>
                    <a:pt x="1310" y="2853"/>
                    <a:pt x="1305" y="2904"/>
                    <a:pt x="1305" y="2926"/>
                  </a:cubicBezTo>
                  <a:lnTo>
                    <a:pt x="1299" y="2926"/>
                  </a:lnTo>
                  <a:cubicBezTo>
                    <a:pt x="1305" y="2999"/>
                    <a:pt x="1327" y="3044"/>
                    <a:pt x="1344" y="3111"/>
                  </a:cubicBezTo>
                  <a:cubicBezTo>
                    <a:pt x="1327" y="3156"/>
                    <a:pt x="1355" y="3251"/>
                    <a:pt x="1355" y="3318"/>
                  </a:cubicBezTo>
                  <a:cubicBezTo>
                    <a:pt x="1355" y="3315"/>
                    <a:pt x="1356" y="3313"/>
                    <a:pt x="1359" y="3313"/>
                  </a:cubicBezTo>
                  <a:cubicBezTo>
                    <a:pt x="1364" y="3313"/>
                    <a:pt x="1373" y="3321"/>
                    <a:pt x="1377" y="3329"/>
                  </a:cubicBezTo>
                  <a:cubicBezTo>
                    <a:pt x="1372" y="3340"/>
                    <a:pt x="1400" y="3368"/>
                    <a:pt x="1377" y="3368"/>
                  </a:cubicBezTo>
                  <a:lnTo>
                    <a:pt x="1377" y="3363"/>
                  </a:lnTo>
                  <a:cubicBezTo>
                    <a:pt x="1361" y="3380"/>
                    <a:pt x="1372" y="3408"/>
                    <a:pt x="1377" y="3430"/>
                  </a:cubicBezTo>
                  <a:lnTo>
                    <a:pt x="1405" y="3430"/>
                  </a:lnTo>
                  <a:cubicBezTo>
                    <a:pt x="1383" y="3503"/>
                    <a:pt x="1461" y="3592"/>
                    <a:pt x="1450" y="3637"/>
                  </a:cubicBezTo>
                  <a:cubicBezTo>
                    <a:pt x="1461" y="3648"/>
                    <a:pt x="1467" y="3671"/>
                    <a:pt x="1484" y="3682"/>
                  </a:cubicBezTo>
                  <a:lnTo>
                    <a:pt x="1467" y="3688"/>
                  </a:lnTo>
                  <a:cubicBezTo>
                    <a:pt x="1489" y="3732"/>
                    <a:pt x="1495" y="3755"/>
                    <a:pt x="1540" y="3800"/>
                  </a:cubicBezTo>
                  <a:lnTo>
                    <a:pt x="1523" y="3794"/>
                  </a:lnTo>
                  <a:lnTo>
                    <a:pt x="1523" y="3794"/>
                  </a:lnTo>
                  <a:cubicBezTo>
                    <a:pt x="1551" y="3828"/>
                    <a:pt x="1585" y="3805"/>
                    <a:pt x="1613" y="3822"/>
                  </a:cubicBezTo>
                  <a:cubicBezTo>
                    <a:pt x="1607" y="3828"/>
                    <a:pt x="1607" y="3839"/>
                    <a:pt x="1607" y="3844"/>
                  </a:cubicBezTo>
                  <a:cubicBezTo>
                    <a:pt x="1635" y="3858"/>
                    <a:pt x="1666" y="3868"/>
                    <a:pt x="1701" y="3868"/>
                  </a:cubicBezTo>
                  <a:cubicBezTo>
                    <a:pt x="1709" y="3868"/>
                    <a:pt x="1717" y="3868"/>
                    <a:pt x="1725" y="3867"/>
                  </a:cubicBezTo>
                  <a:cubicBezTo>
                    <a:pt x="1764" y="3861"/>
                    <a:pt x="1792" y="3839"/>
                    <a:pt x="1809" y="3811"/>
                  </a:cubicBezTo>
                  <a:cubicBezTo>
                    <a:pt x="1814" y="3816"/>
                    <a:pt x="1814" y="3822"/>
                    <a:pt x="1809" y="3828"/>
                  </a:cubicBezTo>
                  <a:cubicBezTo>
                    <a:pt x="1830" y="3812"/>
                    <a:pt x="1886" y="3761"/>
                    <a:pt x="1868" y="3751"/>
                  </a:cubicBezTo>
                  <a:lnTo>
                    <a:pt x="1868" y="3751"/>
                  </a:lnTo>
                  <a:cubicBezTo>
                    <a:pt x="1869" y="3751"/>
                    <a:pt x="1869" y="3751"/>
                    <a:pt x="1869" y="3751"/>
                  </a:cubicBezTo>
                  <a:cubicBezTo>
                    <a:pt x="1885" y="3751"/>
                    <a:pt x="1904" y="3697"/>
                    <a:pt x="1910" y="3671"/>
                  </a:cubicBezTo>
                  <a:lnTo>
                    <a:pt x="1921" y="3682"/>
                  </a:lnTo>
                  <a:cubicBezTo>
                    <a:pt x="1915" y="3654"/>
                    <a:pt x="1910" y="3648"/>
                    <a:pt x="1926" y="3615"/>
                  </a:cubicBezTo>
                  <a:cubicBezTo>
                    <a:pt x="1926" y="3613"/>
                    <a:pt x="1927" y="3612"/>
                    <a:pt x="1928" y="3612"/>
                  </a:cubicBezTo>
                  <a:cubicBezTo>
                    <a:pt x="1929" y="3612"/>
                    <a:pt x="1932" y="3615"/>
                    <a:pt x="1932" y="3615"/>
                  </a:cubicBezTo>
                  <a:cubicBezTo>
                    <a:pt x="1943" y="3604"/>
                    <a:pt x="1932" y="3598"/>
                    <a:pt x="1949" y="3570"/>
                  </a:cubicBezTo>
                  <a:lnTo>
                    <a:pt x="1949" y="3587"/>
                  </a:lnTo>
                  <a:cubicBezTo>
                    <a:pt x="1960" y="3564"/>
                    <a:pt x="1960" y="3564"/>
                    <a:pt x="1954" y="3542"/>
                  </a:cubicBezTo>
                  <a:cubicBezTo>
                    <a:pt x="1954" y="3525"/>
                    <a:pt x="1977" y="3497"/>
                    <a:pt x="1988" y="3497"/>
                  </a:cubicBezTo>
                  <a:cubicBezTo>
                    <a:pt x="1982" y="3492"/>
                    <a:pt x="1982" y="3475"/>
                    <a:pt x="1988" y="3458"/>
                  </a:cubicBezTo>
                  <a:cubicBezTo>
                    <a:pt x="1994" y="3458"/>
                    <a:pt x="1994" y="3469"/>
                    <a:pt x="1994" y="3469"/>
                  </a:cubicBezTo>
                  <a:cubicBezTo>
                    <a:pt x="2022" y="3430"/>
                    <a:pt x="2005" y="3402"/>
                    <a:pt x="2027" y="3374"/>
                  </a:cubicBezTo>
                  <a:lnTo>
                    <a:pt x="2038" y="3374"/>
                  </a:lnTo>
                  <a:cubicBezTo>
                    <a:pt x="2024" y="3402"/>
                    <a:pt x="2018" y="3426"/>
                    <a:pt x="2016" y="3430"/>
                  </a:cubicBezTo>
                  <a:lnTo>
                    <a:pt x="2016" y="3430"/>
                  </a:lnTo>
                  <a:cubicBezTo>
                    <a:pt x="2016" y="3430"/>
                    <a:pt x="2016" y="3430"/>
                    <a:pt x="2016" y="3430"/>
                  </a:cubicBezTo>
                  <a:lnTo>
                    <a:pt x="2016" y="3430"/>
                  </a:lnTo>
                  <a:cubicBezTo>
                    <a:pt x="2016" y="3431"/>
                    <a:pt x="2016" y="3431"/>
                    <a:pt x="2016" y="3431"/>
                  </a:cubicBezTo>
                  <a:cubicBezTo>
                    <a:pt x="2016" y="3431"/>
                    <a:pt x="2016" y="3431"/>
                    <a:pt x="2016" y="3430"/>
                  </a:cubicBezTo>
                  <a:lnTo>
                    <a:pt x="2016" y="3430"/>
                  </a:lnTo>
                  <a:cubicBezTo>
                    <a:pt x="2017" y="3431"/>
                    <a:pt x="2018" y="3431"/>
                    <a:pt x="2019" y="3431"/>
                  </a:cubicBezTo>
                  <a:cubicBezTo>
                    <a:pt x="2025" y="3431"/>
                    <a:pt x="2031" y="3423"/>
                    <a:pt x="2036" y="3423"/>
                  </a:cubicBezTo>
                  <a:cubicBezTo>
                    <a:pt x="2039" y="3423"/>
                    <a:pt x="2042" y="3426"/>
                    <a:pt x="2044" y="3436"/>
                  </a:cubicBezTo>
                  <a:cubicBezTo>
                    <a:pt x="2044" y="3408"/>
                    <a:pt x="2038" y="3368"/>
                    <a:pt x="2050" y="3340"/>
                  </a:cubicBezTo>
                  <a:lnTo>
                    <a:pt x="2055" y="3340"/>
                  </a:lnTo>
                  <a:cubicBezTo>
                    <a:pt x="2061" y="3335"/>
                    <a:pt x="2061" y="3329"/>
                    <a:pt x="2061" y="3324"/>
                  </a:cubicBezTo>
                  <a:cubicBezTo>
                    <a:pt x="2066" y="3312"/>
                    <a:pt x="2066" y="3307"/>
                    <a:pt x="2072" y="3301"/>
                  </a:cubicBezTo>
                  <a:cubicBezTo>
                    <a:pt x="2083" y="3301"/>
                    <a:pt x="2089" y="3268"/>
                    <a:pt x="2089" y="3256"/>
                  </a:cubicBezTo>
                  <a:cubicBezTo>
                    <a:pt x="2081" y="3256"/>
                    <a:pt x="2081" y="3245"/>
                    <a:pt x="2078" y="3245"/>
                  </a:cubicBezTo>
                  <a:cubicBezTo>
                    <a:pt x="2077" y="3245"/>
                    <a:pt x="2075" y="3246"/>
                    <a:pt x="2072" y="3251"/>
                  </a:cubicBezTo>
                  <a:cubicBezTo>
                    <a:pt x="2072" y="3251"/>
                    <a:pt x="2072" y="3251"/>
                    <a:pt x="2066" y="3262"/>
                  </a:cubicBezTo>
                  <a:cubicBezTo>
                    <a:pt x="2066" y="3268"/>
                    <a:pt x="2066" y="3268"/>
                    <a:pt x="2066" y="3268"/>
                  </a:cubicBezTo>
                  <a:cubicBezTo>
                    <a:pt x="2066" y="3279"/>
                    <a:pt x="2061" y="3290"/>
                    <a:pt x="2055" y="3301"/>
                  </a:cubicBezTo>
                  <a:cubicBezTo>
                    <a:pt x="2055" y="3290"/>
                    <a:pt x="2055" y="3279"/>
                    <a:pt x="2066" y="3262"/>
                  </a:cubicBezTo>
                  <a:cubicBezTo>
                    <a:pt x="2061" y="3256"/>
                    <a:pt x="2050" y="3245"/>
                    <a:pt x="2050" y="3240"/>
                  </a:cubicBezTo>
                  <a:cubicBezTo>
                    <a:pt x="2072" y="3223"/>
                    <a:pt x="2094" y="3189"/>
                    <a:pt x="2106" y="3189"/>
                  </a:cubicBezTo>
                  <a:cubicBezTo>
                    <a:pt x="2111" y="3144"/>
                    <a:pt x="2122" y="3083"/>
                    <a:pt x="2106" y="3049"/>
                  </a:cubicBezTo>
                  <a:cubicBezTo>
                    <a:pt x="2106" y="3038"/>
                    <a:pt x="2117" y="3038"/>
                    <a:pt x="2122" y="3032"/>
                  </a:cubicBezTo>
                  <a:cubicBezTo>
                    <a:pt x="2122" y="3044"/>
                    <a:pt x="2122" y="3049"/>
                    <a:pt x="2122" y="3055"/>
                  </a:cubicBezTo>
                  <a:cubicBezTo>
                    <a:pt x="2122" y="3027"/>
                    <a:pt x="2139" y="2982"/>
                    <a:pt x="2122" y="2971"/>
                  </a:cubicBezTo>
                  <a:cubicBezTo>
                    <a:pt x="2122" y="2971"/>
                    <a:pt x="2122" y="2965"/>
                    <a:pt x="2128" y="2965"/>
                  </a:cubicBezTo>
                  <a:cubicBezTo>
                    <a:pt x="2178" y="3010"/>
                    <a:pt x="2229" y="3027"/>
                    <a:pt x="2285" y="3060"/>
                  </a:cubicBezTo>
                  <a:cubicBezTo>
                    <a:pt x="2302" y="3105"/>
                    <a:pt x="2391" y="3156"/>
                    <a:pt x="2436" y="3200"/>
                  </a:cubicBezTo>
                  <a:cubicBezTo>
                    <a:pt x="2433" y="3194"/>
                    <a:pt x="2437" y="3191"/>
                    <a:pt x="2444" y="3191"/>
                  </a:cubicBezTo>
                  <a:cubicBezTo>
                    <a:pt x="2448" y="3191"/>
                    <a:pt x="2454" y="3192"/>
                    <a:pt x="2458" y="3195"/>
                  </a:cubicBezTo>
                  <a:cubicBezTo>
                    <a:pt x="2470" y="3206"/>
                    <a:pt x="2503" y="3206"/>
                    <a:pt x="2492" y="3217"/>
                  </a:cubicBezTo>
                  <a:lnTo>
                    <a:pt x="2486" y="3217"/>
                  </a:lnTo>
                  <a:cubicBezTo>
                    <a:pt x="2486" y="3240"/>
                    <a:pt x="2514" y="3251"/>
                    <a:pt x="2537" y="3268"/>
                  </a:cubicBezTo>
                  <a:lnTo>
                    <a:pt x="2554" y="3245"/>
                  </a:lnTo>
                  <a:cubicBezTo>
                    <a:pt x="2593" y="3312"/>
                    <a:pt x="2710" y="3318"/>
                    <a:pt x="2733" y="3363"/>
                  </a:cubicBezTo>
                  <a:cubicBezTo>
                    <a:pt x="2750" y="3363"/>
                    <a:pt x="2766" y="3368"/>
                    <a:pt x="2783" y="3368"/>
                  </a:cubicBezTo>
                  <a:lnTo>
                    <a:pt x="2783" y="3380"/>
                  </a:lnTo>
                  <a:cubicBezTo>
                    <a:pt x="2822" y="3396"/>
                    <a:pt x="2845" y="3408"/>
                    <a:pt x="2912" y="3413"/>
                  </a:cubicBezTo>
                  <a:lnTo>
                    <a:pt x="2895" y="3419"/>
                  </a:lnTo>
                  <a:cubicBezTo>
                    <a:pt x="2898" y="3419"/>
                    <a:pt x="2900" y="3419"/>
                    <a:pt x="2903" y="3419"/>
                  </a:cubicBezTo>
                  <a:cubicBezTo>
                    <a:pt x="2936" y="3419"/>
                    <a:pt x="2947" y="3385"/>
                    <a:pt x="2974" y="3380"/>
                  </a:cubicBezTo>
                  <a:cubicBezTo>
                    <a:pt x="2979" y="3385"/>
                    <a:pt x="2985" y="3391"/>
                    <a:pt x="2990" y="3396"/>
                  </a:cubicBezTo>
                  <a:cubicBezTo>
                    <a:pt x="3024" y="3385"/>
                    <a:pt x="3063" y="3363"/>
                    <a:pt x="3086" y="3329"/>
                  </a:cubicBezTo>
                  <a:cubicBezTo>
                    <a:pt x="3114" y="3296"/>
                    <a:pt x="3119" y="3262"/>
                    <a:pt x="3114" y="3228"/>
                  </a:cubicBezTo>
                  <a:lnTo>
                    <a:pt x="3114" y="3228"/>
                  </a:lnTo>
                  <a:cubicBezTo>
                    <a:pt x="3114" y="3228"/>
                    <a:pt x="3119" y="3234"/>
                    <a:pt x="3119" y="3245"/>
                  </a:cubicBezTo>
                  <a:cubicBezTo>
                    <a:pt x="3124" y="3215"/>
                    <a:pt x="3129" y="3142"/>
                    <a:pt x="3109" y="3142"/>
                  </a:cubicBezTo>
                  <a:cubicBezTo>
                    <a:pt x="3108" y="3142"/>
                    <a:pt x="3107" y="3142"/>
                    <a:pt x="3106" y="3143"/>
                  </a:cubicBezTo>
                  <a:lnTo>
                    <a:pt x="3106" y="3143"/>
                  </a:lnTo>
                  <a:cubicBezTo>
                    <a:pt x="3121" y="3132"/>
                    <a:pt x="3096" y="3081"/>
                    <a:pt x="3080" y="3060"/>
                  </a:cubicBezTo>
                  <a:lnTo>
                    <a:pt x="3097" y="3060"/>
                  </a:lnTo>
                  <a:cubicBezTo>
                    <a:pt x="3074" y="3038"/>
                    <a:pt x="3069" y="3044"/>
                    <a:pt x="3052" y="3010"/>
                  </a:cubicBezTo>
                  <a:cubicBezTo>
                    <a:pt x="3052" y="3007"/>
                    <a:pt x="3054" y="3004"/>
                    <a:pt x="3055" y="3004"/>
                  </a:cubicBezTo>
                  <a:cubicBezTo>
                    <a:pt x="3057" y="3004"/>
                    <a:pt x="3058" y="3005"/>
                    <a:pt x="3058" y="3010"/>
                  </a:cubicBezTo>
                  <a:lnTo>
                    <a:pt x="3058" y="3010"/>
                  </a:lnTo>
                  <a:cubicBezTo>
                    <a:pt x="3058" y="2982"/>
                    <a:pt x="3041" y="2993"/>
                    <a:pt x="3035" y="2965"/>
                  </a:cubicBezTo>
                  <a:lnTo>
                    <a:pt x="3035" y="2965"/>
                  </a:lnTo>
                  <a:lnTo>
                    <a:pt x="3052" y="2971"/>
                  </a:lnTo>
                  <a:cubicBezTo>
                    <a:pt x="3041" y="2943"/>
                    <a:pt x="3035" y="2948"/>
                    <a:pt x="3024" y="2937"/>
                  </a:cubicBezTo>
                  <a:cubicBezTo>
                    <a:pt x="3013" y="2926"/>
                    <a:pt x="3007" y="2887"/>
                    <a:pt x="3013" y="2881"/>
                  </a:cubicBezTo>
                  <a:cubicBezTo>
                    <a:pt x="3007" y="2881"/>
                    <a:pt x="2990" y="2870"/>
                    <a:pt x="2990" y="2853"/>
                  </a:cubicBezTo>
                  <a:cubicBezTo>
                    <a:pt x="2990" y="2851"/>
                    <a:pt x="2991" y="2851"/>
                    <a:pt x="2992" y="2851"/>
                  </a:cubicBezTo>
                  <a:cubicBezTo>
                    <a:pt x="2994" y="2851"/>
                    <a:pt x="2998" y="2853"/>
                    <a:pt x="3002" y="2853"/>
                  </a:cubicBezTo>
                  <a:cubicBezTo>
                    <a:pt x="2990" y="2808"/>
                    <a:pt x="2957" y="2803"/>
                    <a:pt x="2957" y="2769"/>
                  </a:cubicBezTo>
                  <a:cubicBezTo>
                    <a:pt x="2957" y="2764"/>
                    <a:pt x="2957" y="2764"/>
                    <a:pt x="2957" y="2758"/>
                  </a:cubicBezTo>
                  <a:cubicBezTo>
                    <a:pt x="2972" y="2789"/>
                    <a:pt x="2983" y="2815"/>
                    <a:pt x="2985" y="2815"/>
                  </a:cubicBezTo>
                  <a:cubicBezTo>
                    <a:pt x="2985" y="2815"/>
                    <a:pt x="2985" y="2814"/>
                    <a:pt x="2985" y="2814"/>
                  </a:cubicBezTo>
                  <a:cubicBezTo>
                    <a:pt x="2994" y="2814"/>
                    <a:pt x="2988" y="2795"/>
                    <a:pt x="2999" y="2795"/>
                  </a:cubicBezTo>
                  <a:cubicBezTo>
                    <a:pt x="3001" y="2795"/>
                    <a:pt x="3003" y="2795"/>
                    <a:pt x="3007" y="2797"/>
                  </a:cubicBezTo>
                  <a:cubicBezTo>
                    <a:pt x="2990" y="2780"/>
                    <a:pt x="2957" y="2752"/>
                    <a:pt x="2946" y="2724"/>
                  </a:cubicBezTo>
                  <a:cubicBezTo>
                    <a:pt x="2946" y="2724"/>
                    <a:pt x="2946" y="2719"/>
                    <a:pt x="2951" y="2719"/>
                  </a:cubicBezTo>
                  <a:cubicBezTo>
                    <a:pt x="2951" y="2713"/>
                    <a:pt x="2946" y="2708"/>
                    <a:pt x="2940" y="2708"/>
                  </a:cubicBezTo>
                  <a:cubicBezTo>
                    <a:pt x="2940" y="2696"/>
                    <a:pt x="2940" y="2691"/>
                    <a:pt x="2934" y="2685"/>
                  </a:cubicBezTo>
                  <a:cubicBezTo>
                    <a:pt x="2940" y="2674"/>
                    <a:pt x="2923" y="2652"/>
                    <a:pt x="2918" y="2640"/>
                  </a:cubicBezTo>
                  <a:cubicBezTo>
                    <a:pt x="2916" y="2641"/>
                    <a:pt x="2914" y="2642"/>
                    <a:pt x="2912" y="2642"/>
                  </a:cubicBezTo>
                  <a:cubicBezTo>
                    <a:pt x="2907" y="2642"/>
                    <a:pt x="2902" y="2638"/>
                    <a:pt x="2899" y="2638"/>
                  </a:cubicBezTo>
                  <a:cubicBezTo>
                    <a:pt x="2897" y="2638"/>
                    <a:pt x="2895" y="2640"/>
                    <a:pt x="2895" y="2646"/>
                  </a:cubicBezTo>
                  <a:cubicBezTo>
                    <a:pt x="2895" y="2646"/>
                    <a:pt x="2901" y="2652"/>
                    <a:pt x="2906" y="2657"/>
                  </a:cubicBezTo>
                  <a:cubicBezTo>
                    <a:pt x="2906" y="2663"/>
                    <a:pt x="2906" y="2663"/>
                    <a:pt x="2906" y="2663"/>
                  </a:cubicBezTo>
                  <a:cubicBezTo>
                    <a:pt x="2912" y="2674"/>
                    <a:pt x="2918" y="2680"/>
                    <a:pt x="2923" y="2696"/>
                  </a:cubicBezTo>
                  <a:cubicBezTo>
                    <a:pt x="2912" y="2685"/>
                    <a:pt x="2901" y="2680"/>
                    <a:pt x="2901" y="2663"/>
                  </a:cubicBezTo>
                  <a:cubicBezTo>
                    <a:pt x="2890" y="2657"/>
                    <a:pt x="2878" y="2657"/>
                    <a:pt x="2873" y="2652"/>
                  </a:cubicBezTo>
                  <a:cubicBezTo>
                    <a:pt x="2878" y="2629"/>
                    <a:pt x="2867" y="2590"/>
                    <a:pt x="2878" y="2579"/>
                  </a:cubicBezTo>
                  <a:cubicBezTo>
                    <a:pt x="2845" y="2545"/>
                    <a:pt x="2817" y="2489"/>
                    <a:pt x="2783" y="2484"/>
                  </a:cubicBezTo>
                  <a:cubicBezTo>
                    <a:pt x="2772" y="2472"/>
                    <a:pt x="2778" y="2467"/>
                    <a:pt x="2783" y="2461"/>
                  </a:cubicBezTo>
                  <a:cubicBezTo>
                    <a:pt x="2784" y="2461"/>
                    <a:pt x="2785" y="2461"/>
                    <a:pt x="2785" y="2462"/>
                  </a:cubicBezTo>
                  <a:lnTo>
                    <a:pt x="2785" y="2462"/>
                  </a:lnTo>
                  <a:cubicBezTo>
                    <a:pt x="2775" y="2449"/>
                    <a:pt x="2762" y="2430"/>
                    <a:pt x="2750" y="2422"/>
                  </a:cubicBezTo>
                  <a:cubicBezTo>
                    <a:pt x="2789" y="2411"/>
                    <a:pt x="2817" y="2394"/>
                    <a:pt x="2856" y="2388"/>
                  </a:cubicBezTo>
                  <a:cubicBezTo>
                    <a:pt x="2856" y="2411"/>
                    <a:pt x="2901" y="2411"/>
                    <a:pt x="2929" y="2411"/>
                  </a:cubicBezTo>
                  <a:lnTo>
                    <a:pt x="2929" y="2416"/>
                  </a:lnTo>
                  <a:cubicBezTo>
                    <a:pt x="2996" y="2411"/>
                    <a:pt x="3046" y="2388"/>
                    <a:pt x="3114" y="2372"/>
                  </a:cubicBezTo>
                  <a:cubicBezTo>
                    <a:pt x="3123" y="2375"/>
                    <a:pt x="3135" y="2377"/>
                    <a:pt x="3149" y="2377"/>
                  </a:cubicBezTo>
                  <a:cubicBezTo>
                    <a:pt x="3195" y="2377"/>
                    <a:pt x="3264" y="2360"/>
                    <a:pt x="3315" y="2360"/>
                  </a:cubicBezTo>
                  <a:cubicBezTo>
                    <a:pt x="3310" y="2360"/>
                    <a:pt x="3315" y="2344"/>
                    <a:pt x="3326" y="2344"/>
                  </a:cubicBezTo>
                  <a:cubicBezTo>
                    <a:pt x="3339" y="2344"/>
                    <a:pt x="3354" y="2332"/>
                    <a:pt x="3363" y="2332"/>
                  </a:cubicBezTo>
                  <a:cubicBezTo>
                    <a:pt x="3367" y="2332"/>
                    <a:pt x="3370" y="2333"/>
                    <a:pt x="3371" y="2338"/>
                  </a:cubicBezTo>
                  <a:lnTo>
                    <a:pt x="3366" y="2338"/>
                  </a:lnTo>
                  <a:cubicBezTo>
                    <a:pt x="3370" y="2345"/>
                    <a:pt x="3378" y="2347"/>
                    <a:pt x="3387" y="2347"/>
                  </a:cubicBezTo>
                  <a:cubicBezTo>
                    <a:pt x="3401" y="2347"/>
                    <a:pt x="3419" y="2341"/>
                    <a:pt x="3433" y="2338"/>
                  </a:cubicBezTo>
                  <a:lnTo>
                    <a:pt x="3433" y="2310"/>
                  </a:lnTo>
                  <a:cubicBezTo>
                    <a:pt x="3442" y="2313"/>
                    <a:pt x="3452" y="2314"/>
                    <a:pt x="3461" y="2314"/>
                  </a:cubicBezTo>
                  <a:cubicBezTo>
                    <a:pt x="3520" y="2314"/>
                    <a:pt x="3585" y="2268"/>
                    <a:pt x="3626" y="2268"/>
                  </a:cubicBezTo>
                  <a:cubicBezTo>
                    <a:pt x="3631" y="2268"/>
                    <a:pt x="3636" y="2269"/>
                    <a:pt x="3640" y="2271"/>
                  </a:cubicBezTo>
                  <a:cubicBezTo>
                    <a:pt x="3651" y="2254"/>
                    <a:pt x="3668" y="2248"/>
                    <a:pt x="3685" y="2237"/>
                  </a:cubicBezTo>
                  <a:lnTo>
                    <a:pt x="3690" y="2248"/>
                  </a:lnTo>
                  <a:cubicBezTo>
                    <a:pt x="3730" y="2232"/>
                    <a:pt x="3752" y="2220"/>
                    <a:pt x="3802" y="2175"/>
                  </a:cubicBezTo>
                  <a:lnTo>
                    <a:pt x="3802" y="2175"/>
                  </a:lnTo>
                  <a:lnTo>
                    <a:pt x="3797" y="2192"/>
                  </a:lnTo>
                  <a:cubicBezTo>
                    <a:pt x="3825" y="2170"/>
                    <a:pt x="3808" y="2136"/>
                    <a:pt x="3825" y="2108"/>
                  </a:cubicBezTo>
                  <a:lnTo>
                    <a:pt x="3847" y="2108"/>
                  </a:lnTo>
                  <a:cubicBezTo>
                    <a:pt x="3864" y="2075"/>
                    <a:pt x="3875" y="2035"/>
                    <a:pt x="3870" y="1996"/>
                  </a:cubicBezTo>
                  <a:cubicBezTo>
                    <a:pt x="3864" y="1957"/>
                    <a:pt x="3842" y="1923"/>
                    <a:pt x="3814" y="1907"/>
                  </a:cubicBezTo>
                  <a:cubicBezTo>
                    <a:pt x="3816" y="1907"/>
                    <a:pt x="3819" y="1905"/>
                    <a:pt x="3822" y="1905"/>
                  </a:cubicBezTo>
                  <a:cubicBezTo>
                    <a:pt x="3824" y="1905"/>
                    <a:pt x="3826" y="1906"/>
                    <a:pt x="3828" y="1908"/>
                  </a:cubicBezTo>
                  <a:lnTo>
                    <a:pt x="3828" y="1908"/>
                  </a:lnTo>
                  <a:cubicBezTo>
                    <a:pt x="3812" y="1884"/>
                    <a:pt x="3775" y="1844"/>
                    <a:pt x="3756" y="1844"/>
                  </a:cubicBezTo>
                  <a:cubicBezTo>
                    <a:pt x="3753" y="1844"/>
                    <a:pt x="3750" y="1845"/>
                    <a:pt x="3748" y="1848"/>
                  </a:cubicBezTo>
                  <a:lnTo>
                    <a:pt x="3748" y="1848"/>
                  </a:lnTo>
                  <a:cubicBezTo>
                    <a:pt x="3753" y="1832"/>
                    <a:pt x="3700" y="1817"/>
                    <a:pt x="3674" y="1806"/>
                  </a:cubicBezTo>
                  <a:lnTo>
                    <a:pt x="3685" y="1800"/>
                  </a:lnTo>
                  <a:cubicBezTo>
                    <a:pt x="3668" y="1800"/>
                    <a:pt x="3660" y="1802"/>
                    <a:pt x="3651" y="1802"/>
                  </a:cubicBezTo>
                  <a:cubicBezTo>
                    <a:pt x="3643" y="1802"/>
                    <a:pt x="3634" y="1800"/>
                    <a:pt x="3618" y="1795"/>
                  </a:cubicBezTo>
                  <a:cubicBezTo>
                    <a:pt x="3612" y="1789"/>
                    <a:pt x="3612" y="1783"/>
                    <a:pt x="3618" y="1783"/>
                  </a:cubicBezTo>
                  <a:cubicBezTo>
                    <a:pt x="3613" y="1780"/>
                    <a:pt x="3609" y="1779"/>
                    <a:pt x="3605" y="1779"/>
                  </a:cubicBezTo>
                  <a:cubicBezTo>
                    <a:pt x="3601" y="1779"/>
                    <a:pt x="3597" y="1780"/>
                    <a:pt x="3593" y="1780"/>
                  </a:cubicBezTo>
                  <a:cubicBezTo>
                    <a:pt x="3588" y="1780"/>
                    <a:pt x="3582" y="1779"/>
                    <a:pt x="3573" y="1772"/>
                  </a:cubicBezTo>
                  <a:lnTo>
                    <a:pt x="3590" y="1767"/>
                  </a:lnTo>
                  <a:cubicBezTo>
                    <a:pt x="3576" y="1761"/>
                    <a:pt x="3569" y="1760"/>
                    <a:pt x="3563" y="1760"/>
                  </a:cubicBezTo>
                  <a:cubicBezTo>
                    <a:pt x="3557" y="1760"/>
                    <a:pt x="3553" y="1761"/>
                    <a:pt x="3545" y="1761"/>
                  </a:cubicBezTo>
                  <a:cubicBezTo>
                    <a:pt x="3528" y="1761"/>
                    <a:pt x="3500" y="1739"/>
                    <a:pt x="3500" y="1727"/>
                  </a:cubicBezTo>
                  <a:cubicBezTo>
                    <a:pt x="3497" y="1730"/>
                    <a:pt x="3492" y="1732"/>
                    <a:pt x="3485" y="1732"/>
                  </a:cubicBezTo>
                  <a:cubicBezTo>
                    <a:pt x="3478" y="1732"/>
                    <a:pt x="3469" y="1730"/>
                    <a:pt x="3461" y="1727"/>
                  </a:cubicBezTo>
                  <a:cubicBezTo>
                    <a:pt x="3461" y="1722"/>
                    <a:pt x="3466" y="1722"/>
                    <a:pt x="3472" y="1722"/>
                  </a:cubicBezTo>
                  <a:cubicBezTo>
                    <a:pt x="3433" y="1699"/>
                    <a:pt x="3399" y="1711"/>
                    <a:pt x="3377" y="1688"/>
                  </a:cubicBezTo>
                  <a:cubicBezTo>
                    <a:pt x="3377" y="1688"/>
                    <a:pt x="3377" y="1685"/>
                    <a:pt x="3375" y="1684"/>
                  </a:cubicBezTo>
                  <a:lnTo>
                    <a:pt x="3375" y="1684"/>
                  </a:lnTo>
                  <a:cubicBezTo>
                    <a:pt x="3412" y="1694"/>
                    <a:pt x="3433" y="1705"/>
                    <a:pt x="3433" y="1705"/>
                  </a:cubicBezTo>
                  <a:cubicBezTo>
                    <a:pt x="3438" y="1694"/>
                    <a:pt x="3410" y="1683"/>
                    <a:pt x="3438" y="1671"/>
                  </a:cubicBezTo>
                  <a:lnTo>
                    <a:pt x="3438" y="1671"/>
                  </a:lnTo>
                  <a:cubicBezTo>
                    <a:pt x="3424" y="1671"/>
                    <a:pt x="3406" y="1673"/>
                    <a:pt x="3389" y="1673"/>
                  </a:cubicBezTo>
                  <a:cubicBezTo>
                    <a:pt x="3371" y="1673"/>
                    <a:pt x="3354" y="1671"/>
                    <a:pt x="3343" y="1666"/>
                  </a:cubicBezTo>
                  <a:cubicBezTo>
                    <a:pt x="3338" y="1666"/>
                    <a:pt x="3338" y="1660"/>
                    <a:pt x="3338" y="1660"/>
                  </a:cubicBezTo>
                  <a:lnTo>
                    <a:pt x="3343" y="1660"/>
                  </a:lnTo>
                  <a:cubicBezTo>
                    <a:pt x="3338" y="1655"/>
                    <a:pt x="3332" y="1655"/>
                    <a:pt x="3326" y="1655"/>
                  </a:cubicBezTo>
                  <a:cubicBezTo>
                    <a:pt x="3315" y="1649"/>
                    <a:pt x="3310" y="1649"/>
                    <a:pt x="3304" y="1643"/>
                  </a:cubicBezTo>
                  <a:cubicBezTo>
                    <a:pt x="3304" y="1632"/>
                    <a:pt x="3270" y="1632"/>
                    <a:pt x="3259" y="1627"/>
                  </a:cubicBezTo>
                  <a:cubicBezTo>
                    <a:pt x="3254" y="1637"/>
                    <a:pt x="3238" y="1633"/>
                    <a:pt x="3252" y="1647"/>
                  </a:cubicBezTo>
                  <a:lnTo>
                    <a:pt x="3252" y="1647"/>
                  </a:lnTo>
                  <a:cubicBezTo>
                    <a:pt x="3251" y="1647"/>
                    <a:pt x="3251" y="1647"/>
                    <a:pt x="3252" y="1647"/>
                  </a:cubicBezTo>
                  <a:lnTo>
                    <a:pt x="3252" y="1647"/>
                  </a:lnTo>
                  <a:cubicBezTo>
                    <a:pt x="3252" y="1647"/>
                    <a:pt x="3257" y="1649"/>
                    <a:pt x="3265" y="1649"/>
                  </a:cubicBezTo>
                  <a:lnTo>
                    <a:pt x="3270" y="1649"/>
                  </a:lnTo>
                  <a:cubicBezTo>
                    <a:pt x="3276" y="1655"/>
                    <a:pt x="3293" y="1655"/>
                    <a:pt x="3304" y="1660"/>
                  </a:cubicBezTo>
                  <a:cubicBezTo>
                    <a:pt x="3298" y="1660"/>
                    <a:pt x="3291" y="1662"/>
                    <a:pt x="3284" y="1662"/>
                  </a:cubicBezTo>
                  <a:cubicBezTo>
                    <a:pt x="3277" y="1662"/>
                    <a:pt x="3270" y="1660"/>
                    <a:pt x="3265" y="1655"/>
                  </a:cubicBezTo>
                  <a:cubicBezTo>
                    <a:pt x="3254" y="1660"/>
                    <a:pt x="3242" y="1666"/>
                    <a:pt x="3237" y="1666"/>
                  </a:cubicBezTo>
                  <a:cubicBezTo>
                    <a:pt x="3226" y="1643"/>
                    <a:pt x="3192" y="1627"/>
                    <a:pt x="3186" y="1615"/>
                  </a:cubicBezTo>
                  <a:cubicBezTo>
                    <a:pt x="3156" y="1612"/>
                    <a:pt x="3120" y="1603"/>
                    <a:pt x="3090" y="1603"/>
                  </a:cubicBezTo>
                  <a:cubicBezTo>
                    <a:pt x="3076" y="1603"/>
                    <a:pt x="3063" y="1605"/>
                    <a:pt x="3052" y="1610"/>
                  </a:cubicBezTo>
                  <a:cubicBezTo>
                    <a:pt x="3041" y="1610"/>
                    <a:pt x="3041" y="1599"/>
                    <a:pt x="3035" y="1593"/>
                  </a:cubicBezTo>
                  <a:lnTo>
                    <a:pt x="3035" y="1593"/>
                  </a:lnTo>
                  <a:cubicBezTo>
                    <a:pt x="3039" y="1593"/>
                    <a:pt x="3045" y="1596"/>
                    <a:pt x="3051" y="1596"/>
                  </a:cubicBezTo>
                  <a:cubicBezTo>
                    <a:pt x="3053" y="1596"/>
                    <a:pt x="3056" y="1595"/>
                    <a:pt x="3058" y="1593"/>
                  </a:cubicBezTo>
                  <a:cubicBezTo>
                    <a:pt x="3039" y="1593"/>
                    <a:pt x="3013" y="1588"/>
                    <a:pt x="2994" y="1588"/>
                  </a:cubicBezTo>
                  <a:cubicBezTo>
                    <a:pt x="2985" y="1588"/>
                    <a:pt x="2977" y="1589"/>
                    <a:pt x="2974" y="1593"/>
                  </a:cubicBezTo>
                  <a:cubicBezTo>
                    <a:pt x="2946" y="1582"/>
                    <a:pt x="2996" y="1582"/>
                    <a:pt x="2951" y="1576"/>
                  </a:cubicBezTo>
                  <a:lnTo>
                    <a:pt x="2957" y="1576"/>
                  </a:lnTo>
                  <a:cubicBezTo>
                    <a:pt x="2929" y="1559"/>
                    <a:pt x="2903" y="1555"/>
                    <a:pt x="2877" y="1555"/>
                  </a:cubicBezTo>
                  <a:cubicBezTo>
                    <a:pt x="2854" y="1555"/>
                    <a:pt x="2832" y="1558"/>
                    <a:pt x="2808" y="1558"/>
                  </a:cubicBezTo>
                  <a:cubicBezTo>
                    <a:pt x="2789" y="1558"/>
                    <a:pt x="2770" y="1556"/>
                    <a:pt x="2750" y="1548"/>
                  </a:cubicBezTo>
                  <a:lnTo>
                    <a:pt x="2744" y="1548"/>
                  </a:lnTo>
                  <a:lnTo>
                    <a:pt x="2744" y="1543"/>
                  </a:lnTo>
                  <a:cubicBezTo>
                    <a:pt x="2744" y="1531"/>
                    <a:pt x="2750" y="1526"/>
                    <a:pt x="2755" y="1515"/>
                  </a:cubicBezTo>
                  <a:lnTo>
                    <a:pt x="2761" y="1526"/>
                  </a:lnTo>
                  <a:cubicBezTo>
                    <a:pt x="2783" y="1503"/>
                    <a:pt x="2789" y="1475"/>
                    <a:pt x="2822" y="1447"/>
                  </a:cubicBezTo>
                  <a:cubicBezTo>
                    <a:pt x="2811" y="1442"/>
                    <a:pt x="2778" y="1453"/>
                    <a:pt x="2794" y="1414"/>
                  </a:cubicBezTo>
                  <a:lnTo>
                    <a:pt x="2794" y="1414"/>
                  </a:lnTo>
                  <a:cubicBezTo>
                    <a:pt x="2799" y="1418"/>
                    <a:pt x="2807" y="1423"/>
                    <a:pt x="2807" y="1430"/>
                  </a:cubicBezTo>
                  <a:lnTo>
                    <a:pt x="2807" y="1430"/>
                  </a:lnTo>
                  <a:cubicBezTo>
                    <a:pt x="2809" y="1425"/>
                    <a:pt x="2813" y="1419"/>
                    <a:pt x="2817" y="1419"/>
                  </a:cubicBezTo>
                  <a:lnTo>
                    <a:pt x="2817" y="1419"/>
                  </a:lnTo>
                  <a:lnTo>
                    <a:pt x="2811" y="1436"/>
                  </a:lnTo>
                  <a:cubicBezTo>
                    <a:pt x="2828" y="1425"/>
                    <a:pt x="2811" y="1425"/>
                    <a:pt x="2822" y="1414"/>
                  </a:cubicBezTo>
                  <a:lnTo>
                    <a:pt x="2822" y="1414"/>
                  </a:lnTo>
                  <a:cubicBezTo>
                    <a:pt x="2824" y="1415"/>
                    <a:pt x="2825" y="1415"/>
                    <a:pt x="2826" y="1415"/>
                  </a:cubicBezTo>
                  <a:cubicBezTo>
                    <a:pt x="2828" y="1415"/>
                    <a:pt x="2831" y="1414"/>
                    <a:pt x="2833" y="1414"/>
                  </a:cubicBezTo>
                  <a:cubicBezTo>
                    <a:pt x="2835" y="1414"/>
                    <a:pt x="2837" y="1415"/>
                    <a:pt x="2839" y="1419"/>
                  </a:cubicBezTo>
                  <a:cubicBezTo>
                    <a:pt x="2839" y="1419"/>
                    <a:pt x="2828" y="1425"/>
                    <a:pt x="2828" y="1431"/>
                  </a:cubicBezTo>
                  <a:cubicBezTo>
                    <a:pt x="2839" y="1419"/>
                    <a:pt x="2856" y="1408"/>
                    <a:pt x="2862" y="1408"/>
                  </a:cubicBezTo>
                  <a:cubicBezTo>
                    <a:pt x="2862" y="1408"/>
                    <a:pt x="2856" y="1403"/>
                    <a:pt x="2862" y="1391"/>
                  </a:cubicBezTo>
                  <a:cubicBezTo>
                    <a:pt x="2868" y="1383"/>
                    <a:pt x="2871" y="1381"/>
                    <a:pt x="2873" y="1381"/>
                  </a:cubicBezTo>
                  <a:cubicBezTo>
                    <a:pt x="2876" y="1381"/>
                    <a:pt x="2877" y="1384"/>
                    <a:pt x="2881" y="1384"/>
                  </a:cubicBezTo>
                  <a:cubicBezTo>
                    <a:pt x="2883" y="1384"/>
                    <a:pt x="2886" y="1383"/>
                    <a:pt x="2890" y="1380"/>
                  </a:cubicBezTo>
                  <a:cubicBezTo>
                    <a:pt x="2890" y="1369"/>
                    <a:pt x="2906" y="1358"/>
                    <a:pt x="2895" y="1352"/>
                  </a:cubicBezTo>
                  <a:cubicBezTo>
                    <a:pt x="2898" y="1347"/>
                    <a:pt x="2901" y="1345"/>
                    <a:pt x="2904" y="1345"/>
                  </a:cubicBezTo>
                  <a:cubicBezTo>
                    <a:pt x="2906" y="1345"/>
                    <a:pt x="2909" y="1347"/>
                    <a:pt x="2912" y="1347"/>
                  </a:cubicBezTo>
                  <a:cubicBezTo>
                    <a:pt x="2917" y="1331"/>
                    <a:pt x="2952" y="1296"/>
                    <a:pt x="2938" y="1296"/>
                  </a:cubicBezTo>
                  <a:cubicBezTo>
                    <a:pt x="2937" y="1296"/>
                    <a:pt x="2936" y="1296"/>
                    <a:pt x="2934" y="1296"/>
                  </a:cubicBezTo>
                  <a:lnTo>
                    <a:pt x="2929" y="1296"/>
                  </a:lnTo>
                  <a:cubicBezTo>
                    <a:pt x="2951" y="1246"/>
                    <a:pt x="3002" y="1218"/>
                    <a:pt x="3024" y="1173"/>
                  </a:cubicBezTo>
                  <a:lnTo>
                    <a:pt x="3030" y="1173"/>
                  </a:lnTo>
                  <a:cubicBezTo>
                    <a:pt x="3041" y="1145"/>
                    <a:pt x="3063" y="1117"/>
                    <a:pt x="3063" y="1095"/>
                  </a:cubicBezTo>
                  <a:cubicBezTo>
                    <a:pt x="3067" y="1091"/>
                    <a:pt x="3077" y="1087"/>
                    <a:pt x="3082" y="1087"/>
                  </a:cubicBezTo>
                  <a:cubicBezTo>
                    <a:pt x="3084" y="1087"/>
                    <a:pt x="3086" y="1087"/>
                    <a:pt x="3086" y="1089"/>
                  </a:cubicBezTo>
                  <a:cubicBezTo>
                    <a:pt x="3097" y="1067"/>
                    <a:pt x="3091" y="1061"/>
                    <a:pt x="3119" y="1039"/>
                  </a:cubicBezTo>
                  <a:lnTo>
                    <a:pt x="3119" y="1039"/>
                  </a:lnTo>
                  <a:cubicBezTo>
                    <a:pt x="3116" y="1050"/>
                    <a:pt x="3118" y="1050"/>
                    <a:pt x="3118" y="1050"/>
                  </a:cubicBezTo>
                  <a:cubicBezTo>
                    <a:pt x="3118" y="1050"/>
                    <a:pt x="3116" y="1050"/>
                    <a:pt x="3108" y="1061"/>
                  </a:cubicBezTo>
                  <a:cubicBezTo>
                    <a:pt x="3130" y="1039"/>
                    <a:pt x="3136" y="1039"/>
                    <a:pt x="3142" y="1005"/>
                  </a:cubicBezTo>
                  <a:cubicBezTo>
                    <a:pt x="3143" y="1009"/>
                    <a:pt x="3145" y="1010"/>
                    <a:pt x="3147" y="1010"/>
                  </a:cubicBezTo>
                  <a:cubicBezTo>
                    <a:pt x="3156" y="1010"/>
                    <a:pt x="3170" y="990"/>
                    <a:pt x="3170" y="977"/>
                  </a:cubicBezTo>
                  <a:lnTo>
                    <a:pt x="3170" y="977"/>
                  </a:lnTo>
                  <a:lnTo>
                    <a:pt x="3153" y="994"/>
                  </a:lnTo>
                  <a:cubicBezTo>
                    <a:pt x="3158" y="977"/>
                    <a:pt x="3170" y="966"/>
                    <a:pt x="3175" y="955"/>
                  </a:cubicBezTo>
                  <a:lnTo>
                    <a:pt x="3186" y="966"/>
                  </a:lnTo>
                  <a:cubicBezTo>
                    <a:pt x="3231" y="921"/>
                    <a:pt x="3209" y="854"/>
                    <a:pt x="3254" y="820"/>
                  </a:cubicBezTo>
                  <a:cubicBezTo>
                    <a:pt x="3253" y="818"/>
                    <a:pt x="3252" y="817"/>
                    <a:pt x="3250" y="817"/>
                  </a:cubicBezTo>
                  <a:cubicBezTo>
                    <a:pt x="3245" y="817"/>
                    <a:pt x="3236" y="837"/>
                    <a:pt x="3230" y="837"/>
                  </a:cubicBezTo>
                  <a:cubicBezTo>
                    <a:pt x="3228" y="837"/>
                    <a:pt x="3227" y="836"/>
                    <a:pt x="3226" y="831"/>
                  </a:cubicBezTo>
                  <a:cubicBezTo>
                    <a:pt x="3237" y="809"/>
                    <a:pt x="3270" y="787"/>
                    <a:pt x="3270" y="775"/>
                  </a:cubicBezTo>
                  <a:cubicBezTo>
                    <a:pt x="3293" y="736"/>
                    <a:pt x="3259" y="736"/>
                    <a:pt x="3270" y="691"/>
                  </a:cubicBezTo>
                  <a:lnTo>
                    <a:pt x="3270" y="691"/>
                  </a:lnTo>
                  <a:cubicBezTo>
                    <a:pt x="3268" y="693"/>
                    <a:pt x="3265" y="696"/>
                    <a:pt x="3261" y="696"/>
                  </a:cubicBezTo>
                  <a:cubicBezTo>
                    <a:pt x="3255" y="696"/>
                    <a:pt x="3248" y="690"/>
                    <a:pt x="3248" y="669"/>
                  </a:cubicBezTo>
                  <a:cubicBezTo>
                    <a:pt x="3248" y="651"/>
                    <a:pt x="3255" y="640"/>
                    <a:pt x="3261" y="640"/>
                  </a:cubicBezTo>
                  <a:cubicBezTo>
                    <a:pt x="3265" y="640"/>
                    <a:pt x="3268" y="644"/>
                    <a:pt x="3270" y="652"/>
                  </a:cubicBezTo>
                  <a:cubicBezTo>
                    <a:pt x="3276" y="658"/>
                    <a:pt x="3270" y="663"/>
                    <a:pt x="3270" y="663"/>
                  </a:cubicBezTo>
                  <a:cubicBezTo>
                    <a:pt x="3274" y="671"/>
                    <a:pt x="3276" y="679"/>
                    <a:pt x="3278" y="679"/>
                  </a:cubicBezTo>
                  <a:cubicBezTo>
                    <a:pt x="3279" y="679"/>
                    <a:pt x="3280" y="678"/>
                    <a:pt x="3282" y="675"/>
                  </a:cubicBezTo>
                  <a:lnTo>
                    <a:pt x="3276" y="669"/>
                  </a:lnTo>
                  <a:cubicBezTo>
                    <a:pt x="3281" y="653"/>
                    <a:pt x="3277" y="612"/>
                    <a:pt x="3281" y="612"/>
                  </a:cubicBezTo>
                  <a:lnTo>
                    <a:pt x="3281" y="612"/>
                  </a:lnTo>
                  <a:cubicBezTo>
                    <a:pt x="3281" y="612"/>
                    <a:pt x="3281" y="613"/>
                    <a:pt x="3282" y="613"/>
                  </a:cubicBezTo>
                  <a:cubicBezTo>
                    <a:pt x="3278" y="605"/>
                    <a:pt x="3275" y="602"/>
                    <a:pt x="3274" y="602"/>
                  </a:cubicBezTo>
                  <a:lnTo>
                    <a:pt x="3274" y="602"/>
                  </a:lnTo>
                  <a:cubicBezTo>
                    <a:pt x="3273" y="602"/>
                    <a:pt x="3273" y="603"/>
                    <a:pt x="3272" y="605"/>
                  </a:cubicBezTo>
                  <a:lnTo>
                    <a:pt x="3272" y="605"/>
                  </a:lnTo>
                  <a:cubicBezTo>
                    <a:pt x="3263" y="571"/>
                    <a:pt x="3243" y="546"/>
                    <a:pt x="3214" y="518"/>
                  </a:cubicBezTo>
                  <a:lnTo>
                    <a:pt x="3214" y="518"/>
                  </a:lnTo>
                  <a:cubicBezTo>
                    <a:pt x="3214" y="526"/>
                    <a:pt x="3217" y="531"/>
                    <a:pt x="3217" y="531"/>
                  </a:cubicBezTo>
                  <a:cubicBezTo>
                    <a:pt x="3217" y="531"/>
                    <a:pt x="3216" y="530"/>
                    <a:pt x="3214" y="529"/>
                  </a:cubicBezTo>
                  <a:cubicBezTo>
                    <a:pt x="3186" y="512"/>
                    <a:pt x="3175" y="512"/>
                    <a:pt x="3170" y="512"/>
                  </a:cubicBezTo>
                  <a:cubicBezTo>
                    <a:pt x="3164" y="518"/>
                    <a:pt x="3158" y="518"/>
                    <a:pt x="3142" y="518"/>
                  </a:cubicBezTo>
                  <a:cubicBezTo>
                    <a:pt x="3123" y="509"/>
                    <a:pt x="3142" y="499"/>
                    <a:pt x="3126" y="499"/>
                  </a:cubicBezTo>
                  <a:cubicBezTo>
                    <a:pt x="3122" y="499"/>
                    <a:pt x="3116" y="500"/>
                    <a:pt x="3108" y="501"/>
                  </a:cubicBezTo>
                  <a:cubicBezTo>
                    <a:pt x="3086" y="490"/>
                    <a:pt x="3102" y="484"/>
                    <a:pt x="3119" y="479"/>
                  </a:cubicBezTo>
                  <a:lnTo>
                    <a:pt x="3119" y="479"/>
                  </a:lnTo>
                  <a:cubicBezTo>
                    <a:pt x="3110" y="480"/>
                    <a:pt x="3102" y="480"/>
                    <a:pt x="3094" y="480"/>
                  </a:cubicBezTo>
                  <a:cubicBezTo>
                    <a:pt x="3063" y="480"/>
                    <a:pt x="3042" y="473"/>
                    <a:pt x="3024" y="473"/>
                  </a:cubicBezTo>
                  <a:lnTo>
                    <a:pt x="3028" y="472"/>
                  </a:lnTo>
                  <a:lnTo>
                    <a:pt x="3028" y="472"/>
                  </a:lnTo>
                  <a:cubicBezTo>
                    <a:pt x="3021" y="473"/>
                    <a:pt x="3016" y="473"/>
                    <a:pt x="3013" y="473"/>
                  </a:cubicBezTo>
                  <a:lnTo>
                    <a:pt x="3024" y="484"/>
                  </a:lnTo>
                  <a:cubicBezTo>
                    <a:pt x="3013" y="484"/>
                    <a:pt x="3002" y="484"/>
                    <a:pt x="3002" y="479"/>
                  </a:cubicBezTo>
                  <a:lnTo>
                    <a:pt x="3002" y="479"/>
                  </a:lnTo>
                  <a:cubicBezTo>
                    <a:pt x="2990" y="490"/>
                    <a:pt x="3013" y="495"/>
                    <a:pt x="2996" y="512"/>
                  </a:cubicBezTo>
                  <a:cubicBezTo>
                    <a:pt x="2994" y="511"/>
                    <a:pt x="2992" y="511"/>
                    <a:pt x="2990" y="511"/>
                  </a:cubicBezTo>
                  <a:cubicBezTo>
                    <a:pt x="2978" y="511"/>
                    <a:pt x="2964" y="519"/>
                    <a:pt x="2955" y="519"/>
                  </a:cubicBezTo>
                  <a:cubicBezTo>
                    <a:pt x="2951" y="519"/>
                    <a:pt x="2947" y="517"/>
                    <a:pt x="2946" y="512"/>
                  </a:cubicBezTo>
                  <a:cubicBezTo>
                    <a:pt x="2983" y="507"/>
                    <a:pt x="2950" y="503"/>
                    <a:pt x="2961" y="495"/>
                  </a:cubicBezTo>
                  <a:lnTo>
                    <a:pt x="2961" y="495"/>
                  </a:lnTo>
                  <a:cubicBezTo>
                    <a:pt x="2957" y="495"/>
                    <a:pt x="2951" y="495"/>
                    <a:pt x="2946" y="495"/>
                  </a:cubicBezTo>
                  <a:cubicBezTo>
                    <a:pt x="2946" y="495"/>
                    <a:pt x="2946" y="490"/>
                    <a:pt x="2951" y="490"/>
                  </a:cubicBezTo>
                  <a:cubicBezTo>
                    <a:pt x="2901" y="490"/>
                    <a:pt x="2934" y="512"/>
                    <a:pt x="2890" y="523"/>
                  </a:cubicBezTo>
                  <a:cubicBezTo>
                    <a:pt x="2893" y="517"/>
                    <a:pt x="2888" y="514"/>
                    <a:pt x="2883" y="514"/>
                  </a:cubicBezTo>
                  <a:cubicBezTo>
                    <a:pt x="2879" y="514"/>
                    <a:pt x="2875" y="515"/>
                    <a:pt x="2873" y="518"/>
                  </a:cubicBezTo>
                  <a:cubicBezTo>
                    <a:pt x="2875" y="517"/>
                    <a:pt x="2877" y="517"/>
                    <a:pt x="2878" y="517"/>
                  </a:cubicBezTo>
                  <a:cubicBezTo>
                    <a:pt x="2888" y="517"/>
                    <a:pt x="2882" y="530"/>
                    <a:pt x="2867" y="540"/>
                  </a:cubicBezTo>
                  <a:cubicBezTo>
                    <a:pt x="2839" y="540"/>
                    <a:pt x="2839" y="551"/>
                    <a:pt x="2828" y="557"/>
                  </a:cubicBezTo>
                  <a:lnTo>
                    <a:pt x="2845" y="557"/>
                  </a:lnTo>
                  <a:cubicBezTo>
                    <a:pt x="2845" y="563"/>
                    <a:pt x="2828" y="568"/>
                    <a:pt x="2811" y="579"/>
                  </a:cubicBezTo>
                  <a:cubicBezTo>
                    <a:pt x="2806" y="574"/>
                    <a:pt x="2828" y="568"/>
                    <a:pt x="2817" y="568"/>
                  </a:cubicBezTo>
                  <a:cubicBezTo>
                    <a:pt x="2806" y="591"/>
                    <a:pt x="2766" y="574"/>
                    <a:pt x="2744" y="591"/>
                  </a:cubicBezTo>
                  <a:cubicBezTo>
                    <a:pt x="2742" y="591"/>
                    <a:pt x="2740" y="592"/>
                    <a:pt x="2738" y="592"/>
                  </a:cubicBezTo>
                  <a:cubicBezTo>
                    <a:pt x="2730" y="592"/>
                    <a:pt x="2737" y="579"/>
                    <a:pt x="2727" y="579"/>
                  </a:cubicBezTo>
                  <a:cubicBezTo>
                    <a:pt x="2699" y="607"/>
                    <a:pt x="2688" y="585"/>
                    <a:pt x="2660" y="607"/>
                  </a:cubicBezTo>
                  <a:cubicBezTo>
                    <a:pt x="2671" y="613"/>
                    <a:pt x="2671" y="613"/>
                    <a:pt x="2654" y="635"/>
                  </a:cubicBezTo>
                  <a:lnTo>
                    <a:pt x="2705" y="602"/>
                  </a:lnTo>
                  <a:lnTo>
                    <a:pt x="2677" y="630"/>
                  </a:lnTo>
                  <a:cubicBezTo>
                    <a:pt x="2694" y="624"/>
                    <a:pt x="2710" y="607"/>
                    <a:pt x="2716" y="607"/>
                  </a:cubicBezTo>
                  <a:lnTo>
                    <a:pt x="2716" y="607"/>
                  </a:lnTo>
                  <a:cubicBezTo>
                    <a:pt x="2705" y="624"/>
                    <a:pt x="2705" y="619"/>
                    <a:pt x="2716" y="624"/>
                  </a:cubicBezTo>
                  <a:cubicBezTo>
                    <a:pt x="2714" y="624"/>
                    <a:pt x="2712" y="624"/>
                    <a:pt x="2710" y="624"/>
                  </a:cubicBezTo>
                  <a:cubicBezTo>
                    <a:pt x="2687" y="624"/>
                    <a:pt x="2680" y="652"/>
                    <a:pt x="2649" y="652"/>
                  </a:cubicBezTo>
                  <a:lnTo>
                    <a:pt x="2638" y="630"/>
                  </a:lnTo>
                  <a:cubicBezTo>
                    <a:pt x="2598" y="635"/>
                    <a:pt x="2582" y="675"/>
                    <a:pt x="2531" y="697"/>
                  </a:cubicBezTo>
                  <a:lnTo>
                    <a:pt x="2548" y="691"/>
                  </a:lnTo>
                  <a:lnTo>
                    <a:pt x="2548" y="691"/>
                  </a:lnTo>
                  <a:cubicBezTo>
                    <a:pt x="2548" y="703"/>
                    <a:pt x="2520" y="708"/>
                    <a:pt x="2503" y="719"/>
                  </a:cubicBezTo>
                  <a:cubicBezTo>
                    <a:pt x="2503" y="714"/>
                    <a:pt x="2492" y="714"/>
                    <a:pt x="2481" y="714"/>
                  </a:cubicBezTo>
                  <a:cubicBezTo>
                    <a:pt x="2486" y="719"/>
                    <a:pt x="2447" y="736"/>
                    <a:pt x="2453" y="753"/>
                  </a:cubicBezTo>
                  <a:lnTo>
                    <a:pt x="2425" y="753"/>
                  </a:lnTo>
                  <a:cubicBezTo>
                    <a:pt x="2386" y="770"/>
                    <a:pt x="2397" y="803"/>
                    <a:pt x="2363" y="820"/>
                  </a:cubicBezTo>
                  <a:cubicBezTo>
                    <a:pt x="2369" y="803"/>
                    <a:pt x="2346" y="809"/>
                    <a:pt x="2369" y="792"/>
                  </a:cubicBezTo>
                  <a:lnTo>
                    <a:pt x="2369" y="792"/>
                  </a:lnTo>
                  <a:cubicBezTo>
                    <a:pt x="2352" y="798"/>
                    <a:pt x="2341" y="803"/>
                    <a:pt x="2346" y="809"/>
                  </a:cubicBezTo>
                  <a:cubicBezTo>
                    <a:pt x="2335" y="809"/>
                    <a:pt x="2318" y="837"/>
                    <a:pt x="2307" y="837"/>
                  </a:cubicBezTo>
                  <a:cubicBezTo>
                    <a:pt x="2302" y="843"/>
                    <a:pt x="2307" y="854"/>
                    <a:pt x="2290" y="859"/>
                  </a:cubicBezTo>
                  <a:cubicBezTo>
                    <a:pt x="2290" y="859"/>
                    <a:pt x="2274" y="876"/>
                    <a:pt x="2290" y="876"/>
                  </a:cubicBezTo>
                  <a:cubicBezTo>
                    <a:pt x="2279" y="876"/>
                    <a:pt x="2268" y="882"/>
                    <a:pt x="2257" y="887"/>
                  </a:cubicBezTo>
                  <a:cubicBezTo>
                    <a:pt x="2257" y="882"/>
                    <a:pt x="2257" y="882"/>
                    <a:pt x="2257" y="876"/>
                  </a:cubicBezTo>
                  <a:cubicBezTo>
                    <a:pt x="2255" y="878"/>
                    <a:pt x="2254" y="878"/>
                    <a:pt x="2252" y="878"/>
                  </a:cubicBezTo>
                  <a:cubicBezTo>
                    <a:pt x="2249" y="878"/>
                    <a:pt x="2246" y="873"/>
                    <a:pt x="2246" y="865"/>
                  </a:cubicBezTo>
                  <a:cubicBezTo>
                    <a:pt x="2240" y="837"/>
                    <a:pt x="2257" y="854"/>
                    <a:pt x="2257" y="837"/>
                  </a:cubicBezTo>
                  <a:cubicBezTo>
                    <a:pt x="2251" y="831"/>
                    <a:pt x="2257" y="815"/>
                    <a:pt x="2240" y="815"/>
                  </a:cubicBezTo>
                  <a:cubicBezTo>
                    <a:pt x="2240" y="803"/>
                    <a:pt x="2246" y="803"/>
                    <a:pt x="2251" y="798"/>
                  </a:cubicBezTo>
                  <a:cubicBezTo>
                    <a:pt x="2241" y="788"/>
                    <a:pt x="2240" y="744"/>
                    <a:pt x="2233" y="744"/>
                  </a:cubicBezTo>
                  <a:cubicBezTo>
                    <a:pt x="2231" y="744"/>
                    <a:pt x="2230" y="745"/>
                    <a:pt x="2229" y="747"/>
                  </a:cubicBezTo>
                  <a:lnTo>
                    <a:pt x="2229" y="753"/>
                  </a:lnTo>
                  <a:lnTo>
                    <a:pt x="2223" y="747"/>
                  </a:lnTo>
                  <a:cubicBezTo>
                    <a:pt x="2206" y="703"/>
                    <a:pt x="2218" y="647"/>
                    <a:pt x="2206" y="596"/>
                  </a:cubicBezTo>
                  <a:lnTo>
                    <a:pt x="2212" y="596"/>
                  </a:lnTo>
                  <a:cubicBezTo>
                    <a:pt x="2201" y="568"/>
                    <a:pt x="2195" y="535"/>
                    <a:pt x="2178" y="512"/>
                  </a:cubicBezTo>
                  <a:cubicBezTo>
                    <a:pt x="2178" y="507"/>
                    <a:pt x="2182" y="494"/>
                    <a:pt x="2187" y="494"/>
                  </a:cubicBezTo>
                  <a:cubicBezTo>
                    <a:pt x="2188" y="494"/>
                    <a:pt x="2189" y="495"/>
                    <a:pt x="2190" y="495"/>
                  </a:cubicBezTo>
                  <a:cubicBezTo>
                    <a:pt x="2184" y="473"/>
                    <a:pt x="2178" y="473"/>
                    <a:pt x="2178" y="439"/>
                  </a:cubicBezTo>
                  <a:lnTo>
                    <a:pt x="2178" y="439"/>
                  </a:lnTo>
                  <a:cubicBezTo>
                    <a:pt x="2181" y="444"/>
                    <a:pt x="2183" y="445"/>
                    <a:pt x="2184" y="445"/>
                  </a:cubicBezTo>
                  <a:cubicBezTo>
                    <a:pt x="2186" y="445"/>
                    <a:pt x="2186" y="444"/>
                    <a:pt x="2186" y="444"/>
                  </a:cubicBezTo>
                  <a:cubicBezTo>
                    <a:pt x="2187" y="444"/>
                    <a:pt x="2187" y="447"/>
                    <a:pt x="2190" y="462"/>
                  </a:cubicBezTo>
                  <a:cubicBezTo>
                    <a:pt x="2184" y="428"/>
                    <a:pt x="2190" y="423"/>
                    <a:pt x="2173" y="395"/>
                  </a:cubicBezTo>
                  <a:lnTo>
                    <a:pt x="2173" y="395"/>
                  </a:lnTo>
                  <a:cubicBezTo>
                    <a:pt x="2174" y="395"/>
                    <a:pt x="2174" y="395"/>
                    <a:pt x="2175" y="395"/>
                  </a:cubicBezTo>
                  <a:cubicBezTo>
                    <a:pt x="2183" y="395"/>
                    <a:pt x="2178" y="366"/>
                    <a:pt x="2173" y="355"/>
                  </a:cubicBezTo>
                  <a:lnTo>
                    <a:pt x="2167" y="378"/>
                  </a:lnTo>
                  <a:cubicBezTo>
                    <a:pt x="2162" y="361"/>
                    <a:pt x="2162" y="350"/>
                    <a:pt x="2156" y="333"/>
                  </a:cubicBezTo>
                  <a:lnTo>
                    <a:pt x="2156" y="333"/>
                  </a:lnTo>
                  <a:lnTo>
                    <a:pt x="2173" y="339"/>
                  </a:lnTo>
                  <a:cubicBezTo>
                    <a:pt x="2173" y="271"/>
                    <a:pt x="2111" y="243"/>
                    <a:pt x="2117" y="187"/>
                  </a:cubicBezTo>
                  <a:cubicBezTo>
                    <a:pt x="2115" y="186"/>
                    <a:pt x="2114" y="185"/>
                    <a:pt x="2113" y="185"/>
                  </a:cubicBezTo>
                  <a:lnTo>
                    <a:pt x="2113" y="185"/>
                  </a:lnTo>
                  <a:cubicBezTo>
                    <a:pt x="2106" y="185"/>
                    <a:pt x="2123" y="216"/>
                    <a:pt x="2109" y="216"/>
                  </a:cubicBezTo>
                  <a:cubicBezTo>
                    <a:pt x="2108" y="216"/>
                    <a:pt x="2107" y="216"/>
                    <a:pt x="2106" y="215"/>
                  </a:cubicBezTo>
                  <a:cubicBezTo>
                    <a:pt x="2100" y="187"/>
                    <a:pt x="2106" y="148"/>
                    <a:pt x="2100" y="143"/>
                  </a:cubicBezTo>
                  <a:cubicBezTo>
                    <a:pt x="2089" y="103"/>
                    <a:pt x="2061" y="120"/>
                    <a:pt x="2038" y="81"/>
                  </a:cubicBezTo>
                  <a:cubicBezTo>
                    <a:pt x="2038" y="88"/>
                    <a:pt x="2036" y="95"/>
                    <a:pt x="2027" y="95"/>
                  </a:cubicBezTo>
                  <a:cubicBezTo>
                    <a:pt x="2022" y="95"/>
                    <a:pt x="2015" y="93"/>
                    <a:pt x="2005" y="86"/>
                  </a:cubicBezTo>
                  <a:cubicBezTo>
                    <a:pt x="1991" y="68"/>
                    <a:pt x="1992" y="50"/>
                    <a:pt x="2002" y="50"/>
                  </a:cubicBezTo>
                  <a:cubicBezTo>
                    <a:pt x="2005" y="50"/>
                    <a:pt x="2007" y="51"/>
                    <a:pt x="2010" y="53"/>
                  </a:cubicBezTo>
                  <a:cubicBezTo>
                    <a:pt x="2022" y="58"/>
                    <a:pt x="2022" y="58"/>
                    <a:pt x="2022" y="64"/>
                  </a:cubicBezTo>
                  <a:cubicBezTo>
                    <a:pt x="2025" y="67"/>
                    <a:pt x="2030" y="71"/>
                    <a:pt x="2033" y="71"/>
                  </a:cubicBezTo>
                  <a:cubicBezTo>
                    <a:pt x="2034" y="71"/>
                    <a:pt x="2035" y="69"/>
                    <a:pt x="2033" y="64"/>
                  </a:cubicBezTo>
                  <a:lnTo>
                    <a:pt x="2027" y="64"/>
                  </a:lnTo>
                  <a:cubicBezTo>
                    <a:pt x="2022" y="47"/>
                    <a:pt x="1982" y="19"/>
                    <a:pt x="1994" y="19"/>
                  </a:cubicBezTo>
                  <a:cubicBezTo>
                    <a:pt x="1986" y="16"/>
                    <a:pt x="1981" y="15"/>
                    <a:pt x="1979" y="15"/>
                  </a:cubicBezTo>
                  <a:lnTo>
                    <a:pt x="1979" y="15"/>
                  </a:lnTo>
                  <a:cubicBezTo>
                    <a:pt x="1974" y="15"/>
                    <a:pt x="1985" y="24"/>
                    <a:pt x="1994" y="36"/>
                  </a:cubicBezTo>
                  <a:cubicBezTo>
                    <a:pt x="1967" y="10"/>
                    <a:pt x="1941" y="1"/>
                    <a:pt x="190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312;p41">
            <a:extLst>
              <a:ext uri="{FF2B5EF4-FFF2-40B4-BE49-F238E27FC236}">
                <a16:creationId xmlns:a16="http://schemas.microsoft.com/office/drawing/2014/main" id="{AB9FCC39-C9B4-EDD2-11FC-42A163218370}"/>
              </a:ext>
            </a:extLst>
          </p:cNvPr>
          <p:cNvGrpSpPr/>
          <p:nvPr/>
        </p:nvGrpSpPr>
        <p:grpSpPr>
          <a:xfrm>
            <a:off x="11303507" y="4446077"/>
            <a:ext cx="640226" cy="221899"/>
            <a:chOff x="8956875" y="926488"/>
            <a:chExt cx="148300" cy="51400"/>
          </a:xfrm>
          <a:solidFill>
            <a:schemeClr val="accent1"/>
          </a:solidFill>
        </p:grpSpPr>
        <p:sp>
          <p:nvSpPr>
            <p:cNvPr id="34" name="Google Shape;313;p41">
              <a:extLst>
                <a:ext uri="{FF2B5EF4-FFF2-40B4-BE49-F238E27FC236}">
                  <a16:creationId xmlns:a16="http://schemas.microsoft.com/office/drawing/2014/main" id="{BE2AF0B1-9B95-851D-66E4-6F5897422755}"/>
                </a:ext>
              </a:extLst>
            </p:cNvPr>
            <p:cNvSpPr/>
            <p:nvPr/>
          </p:nvSpPr>
          <p:spPr>
            <a:xfrm>
              <a:off x="8956875" y="926488"/>
              <a:ext cx="35600" cy="34175"/>
            </a:xfrm>
            <a:custGeom>
              <a:avLst/>
              <a:gdLst/>
              <a:ahLst/>
              <a:cxnLst/>
              <a:rect l="l" t="t" r="r" b="b"/>
              <a:pathLst>
                <a:path w="1424" h="1367" extrusionOk="0">
                  <a:moveTo>
                    <a:pt x="1076" y="34"/>
                  </a:moveTo>
                  <a:cubicBezTo>
                    <a:pt x="1074" y="36"/>
                    <a:pt x="1075" y="37"/>
                    <a:pt x="1076" y="39"/>
                  </a:cubicBezTo>
                  <a:lnTo>
                    <a:pt x="1076" y="39"/>
                  </a:lnTo>
                  <a:lnTo>
                    <a:pt x="1076" y="34"/>
                  </a:lnTo>
                  <a:close/>
                  <a:moveTo>
                    <a:pt x="1076" y="39"/>
                  </a:moveTo>
                  <a:lnTo>
                    <a:pt x="1076" y="46"/>
                  </a:lnTo>
                  <a:lnTo>
                    <a:pt x="1076" y="46"/>
                  </a:lnTo>
                  <a:cubicBezTo>
                    <a:pt x="1080" y="42"/>
                    <a:pt x="1078" y="40"/>
                    <a:pt x="1076" y="39"/>
                  </a:cubicBezTo>
                  <a:close/>
                  <a:moveTo>
                    <a:pt x="427" y="443"/>
                  </a:moveTo>
                  <a:cubicBezTo>
                    <a:pt x="423" y="450"/>
                    <a:pt x="426" y="457"/>
                    <a:pt x="432" y="461"/>
                  </a:cubicBezTo>
                  <a:lnTo>
                    <a:pt x="432" y="461"/>
                  </a:lnTo>
                  <a:cubicBezTo>
                    <a:pt x="431" y="453"/>
                    <a:pt x="427" y="448"/>
                    <a:pt x="427" y="443"/>
                  </a:cubicBezTo>
                  <a:close/>
                  <a:moveTo>
                    <a:pt x="57" y="465"/>
                  </a:moveTo>
                  <a:cubicBezTo>
                    <a:pt x="57" y="465"/>
                    <a:pt x="57" y="465"/>
                    <a:pt x="57" y="465"/>
                  </a:cubicBezTo>
                  <a:cubicBezTo>
                    <a:pt x="57" y="465"/>
                    <a:pt x="57" y="465"/>
                    <a:pt x="57" y="465"/>
                  </a:cubicBezTo>
                  <a:close/>
                  <a:moveTo>
                    <a:pt x="1143" y="516"/>
                  </a:moveTo>
                  <a:cubicBezTo>
                    <a:pt x="1144" y="516"/>
                    <a:pt x="1144" y="516"/>
                    <a:pt x="1144" y="516"/>
                  </a:cubicBezTo>
                  <a:lnTo>
                    <a:pt x="1144" y="516"/>
                  </a:lnTo>
                  <a:cubicBezTo>
                    <a:pt x="1145" y="516"/>
                    <a:pt x="1147" y="516"/>
                    <a:pt x="1149" y="516"/>
                  </a:cubicBezTo>
                  <a:close/>
                  <a:moveTo>
                    <a:pt x="1115" y="516"/>
                  </a:moveTo>
                  <a:cubicBezTo>
                    <a:pt x="1121" y="516"/>
                    <a:pt x="1121" y="516"/>
                    <a:pt x="1127" y="521"/>
                  </a:cubicBezTo>
                  <a:lnTo>
                    <a:pt x="1115" y="521"/>
                  </a:lnTo>
                  <a:cubicBezTo>
                    <a:pt x="1115" y="520"/>
                    <a:pt x="1115" y="518"/>
                    <a:pt x="1115" y="516"/>
                  </a:cubicBezTo>
                  <a:close/>
                  <a:moveTo>
                    <a:pt x="1194" y="583"/>
                  </a:moveTo>
                  <a:cubicBezTo>
                    <a:pt x="1194" y="583"/>
                    <a:pt x="1205" y="583"/>
                    <a:pt x="1211" y="588"/>
                  </a:cubicBezTo>
                  <a:lnTo>
                    <a:pt x="1194" y="588"/>
                  </a:lnTo>
                  <a:cubicBezTo>
                    <a:pt x="1194" y="588"/>
                    <a:pt x="1194" y="583"/>
                    <a:pt x="1194" y="583"/>
                  </a:cubicBezTo>
                  <a:close/>
                  <a:moveTo>
                    <a:pt x="1250" y="1281"/>
                  </a:moveTo>
                  <a:cubicBezTo>
                    <a:pt x="1250" y="1281"/>
                    <a:pt x="1250" y="1282"/>
                    <a:pt x="1250" y="1283"/>
                  </a:cubicBezTo>
                  <a:lnTo>
                    <a:pt x="1252" y="1283"/>
                  </a:lnTo>
                  <a:cubicBezTo>
                    <a:pt x="1251" y="1282"/>
                    <a:pt x="1251" y="1281"/>
                    <a:pt x="1250" y="1281"/>
                  </a:cubicBezTo>
                  <a:close/>
                  <a:moveTo>
                    <a:pt x="1065" y="1294"/>
                  </a:moveTo>
                  <a:cubicBezTo>
                    <a:pt x="1065" y="1294"/>
                    <a:pt x="1065" y="1294"/>
                    <a:pt x="1065" y="1294"/>
                  </a:cubicBezTo>
                  <a:cubicBezTo>
                    <a:pt x="1065" y="1294"/>
                    <a:pt x="1065" y="1294"/>
                    <a:pt x="1065" y="1294"/>
                  </a:cubicBezTo>
                  <a:close/>
                  <a:moveTo>
                    <a:pt x="1252" y="1283"/>
                  </a:moveTo>
                  <a:cubicBezTo>
                    <a:pt x="1253" y="1285"/>
                    <a:pt x="1253" y="1291"/>
                    <a:pt x="1250" y="1294"/>
                  </a:cubicBezTo>
                  <a:cubicBezTo>
                    <a:pt x="1249" y="1295"/>
                    <a:pt x="1249" y="1296"/>
                    <a:pt x="1248" y="1297"/>
                  </a:cubicBezTo>
                  <a:lnTo>
                    <a:pt x="1248" y="1297"/>
                  </a:lnTo>
                  <a:cubicBezTo>
                    <a:pt x="1253" y="1292"/>
                    <a:pt x="1256" y="1288"/>
                    <a:pt x="1256" y="1283"/>
                  </a:cubicBezTo>
                  <a:close/>
                  <a:moveTo>
                    <a:pt x="1248" y="1297"/>
                  </a:moveTo>
                  <a:cubicBezTo>
                    <a:pt x="1248" y="1297"/>
                    <a:pt x="1248" y="1297"/>
                    <a:pt x="1247" y="1297"/>
                  </a:cubicBezTo>
                  <a:lnTo>
                    <a:pt x="1247" y="1297"/>
                  </a:lnTo>
                  <a:cubicBezTo>
                    <a:pt x="1248" y="1297"/>
                    <a:pt x="1248" y="1297"/>
                    <a:pt x="1248" y="1297"/>
                  </a:cubicBezTo>
                  <a:close/>
                  <a:moveTo>
                    <a:pt x="763" y="1322"/>
                  </a:moveTo>
                  <a:cubicBezTo>
                    <a:pt x="761" y="1322"/>
                    <a:pt x="760" y="1323"/>
                    <a:pt x="759" y="1324"/>
                  </a:cubicBezTo>
                  <a:lnTo>
                    <a:pt x="759" y="1324"/>
                  </a:lnTo>
                  <a:cubicBezTo>
                    <a:pt x="761" y="1323"/>
                    <a:pt x="763" y="1322"/>
                    <a:pt x="763" y="1322"/>
                  </a:cubicBezTo>
                  <a:close/>
                  <a:moveTo>
                    <a:pt x="953" y="0"/>
                  </a:moveTo>
                  <a:cubicBezTo>
                    <a:pt x="953" y="12"/>
                    <a:pt x="942" y="12"/>
                    <a:pt x="931" y="17"/>
                  </a:cubicBezTo>
                  <a:cubicBezTo>
                    <a:pt x="916" y="17"/>
                    <a:pt x="898" y="5"/>
                    <a:pt x="875" y="5"/>
                  </a:cubicBezTo>
                  <a:cubicBezTo>
                    <a:pt x="871" y="5"/>
                    <a:pt x="867" y="5"/>
                    <a:pt x="863" y="6"/>
                  </a:cubicBezTo>
                  <a:cubicBezTo>
                    <a:pt x="847" y="12"/>
                    <a:pt x="858" y="17"/>
                    <a:pt x="852" y="23"/>
                  </a:cubicBezTo>
                  <a:cubicBezTo>
                    <a:pt x="852" y="12"/>
                    <a:pt x="824" y="12"/>
                    <a:pt x="841" y="6"/>
                  </a:cubicBezTo>
                  <a:cubicBezTo>
                    <a:pt x="807" y="6"/>
                    <a:pt x="802" y="6"/>
                    <a:pt x="768" y="23"/>
                  </a:cubicBezTo>
                  <a:cubicBezTo>
                    <a:pt x="768" y="23"/>
                    <a:pt x="774" y="28"/>
                    <a:pt x="774" y="34"/>
                  </a:cubicBezTo>
                  <a:cubicBezTo>
                    <a:pt x="768" y="34"/>
                    <a:pt x="757" y="28"/>
                    <a:pt x="757" y="23"/>
                  </a:cubicBezTo>
                  <a:cubicBezTo>
                    <a:pt x="750" y="28"/>
                    <a:pt x="741" y="29"/>
                    <a:pt x="731" y="29"/>
                  </a:cubicBezTo>
                  <a:cubicBezTo>
                    <a:pt x="709" y="29"/>
                    <a:pt x="684" y="21"/>
                    <a:pt x="663" y="21"/>
                  </a:cubicBezTo>
                  <a:cubicBezTo>
                    <a:pt x="651" y="21"/>
                    <a:pt x="640" y="24"/>
                    <a:pt x="634" y="34"/>
                  </a:cubicBezTo>
                  <a:lnTo>
                    <a:pt x="606" y="56"/>
                  </a:lnTo>
                  <a:cubicBezTo>
                    <a:pt x="589" y="56"/>
                    <a:pt x="611" y="45"/>
                    <a:pt x="595" y="40"/>
                  </a:cubicBezTo>
                  <a:lnTo>
                    <a:pt x="595" y="40"/>
                  </a:lnTo>
                  <a:cubicBezTo>
                    <a:pt x="567" y="68"/>
                    <a:pt x="539" y="56"/>
                    <a:pt x="516" y="79"/>
                  </a:cubicBezTo>
                  <a:cubicBezTo>
                    <a:pt x="511" y="75"/>
                    <a:pt x="505" y="73"/>
                    <a:pt x="499" y="73"/>
                  </a:cubicBezTo>
                  <a:cubicBezTo>
                    <a:pt x="471" y="73"/>
                    <a:pt x="441" y="107"/>
                    <a:pt x="410" y="107"/>
                  </a:cubicBezTo>
                  <a:cubicBezTo>
                    <a:pt x="408" y="107"/>
                    <a:pt x="406" y="107"/>
                    <a:pt x="404" y="107"/>
                  </a:cubicBezTo>
                  <a:lnTo>
                    <a:pt x="404" y="107"/>
                  </a:lnTo>
                  <a:lnTo>
                    <a:pt x="410" y="112"/>
                  </a:lnTo>
                  <a:cubicBezTo>
                    <a:pt x="407" y="118"/>
                    <a:pt x="404" y="119"/>
                    <a:pt x="401" y="119"/>
                  </a:cubicBezTo>
                  <a:cubicBezTo>
                    <a:pt x="399" y="119"/>
                    <a:pt x="396" y="118"/>
                    <a:pt x="393" y="118"/>
                  </a:cubicBezTo>
                  <a:lnTo>
                    <a:pt x="393" y="118"/>
                  </a:lnTo>
                  <a:cubicBezTo>
                    <a:pt x="393" y="121"/>
                    <a:pt x="396" y="121"/>
                    <a:pt x="398" y="121"/>
                  </a:cubicBezTo>
                  <a:cubicBezTo>
                    <a:pt x="400" y="121"/>
                    <a:pt x="401" y="121"/>
                    <a:pt x="399" y="124"/>
                  </a:cubicBezTo>
                  <a:cubicBezTo>
                    <a:pt x="348" y="168"/>
                    <a:pt x="275" y="191"/>
                    <a:pt x="214" y="236"/>
                  </a:cubicBezTo>
                  <a:cubicBezTo>
                    <a:pt x="191" y="252"/>
                    <a:pt x="231" y="275"/>
                    <a:pt x="191" y="286"/>
                  </a:cubicBezTo>
                  <a:lnTo>
                    <a:pt x="191" y="269"/>
                  </a:lnTo>
                  <a:cubicBezTo>
                    <a:pt x="163" y="320"/>
                    <a:pt x="113" y="353"/>
                    <a:pt x="96" y="409"/>
                  </a:cubicBezTo>
                  <a:cubicBezTo>
                    <a:pt x="96" y="404"/>
                    <a:pt x="91" y="398"/>
                    <a:pt x="96" y="392"/>
                  </a:cubicBezTo>
                  <a:lnTo>
                    <a:pt x="96" y="392"/>
                  </a:lnTo>
                  <a:cubicBezTo>
                    <a:pt x="79" y="398"/>
                    <a:pt x="74" y="432"/>
                    <a:pt x="85" y="437"/>
                  </a:cubicBezTo>
                  <a:cubicBezTo>
                    <a:pt x="83" y="439"/>
                    <a:pt x="81" y="440"/>
                    <a:pt x="79" y="440"/>
                  </a:cubicBezTo>
                  <a:cubicBezTo>
                    <a:pt x="76" y="440"/>
                    <a:pt x="72" y="437"/>
                    <a:pt x="68" y="437"/>
                  </a:cubicBezTo>
                  <a:cubicBezTo>
                    <a:pt x="57" y="443"/>
                    <a:pt x="68" y="471"/>
                    <a:pt x="57" y="471"/>
                  </a:cubicBezTo>
                  <a:cubicBezTo>
                    <a:pt x="57" y="471"/>
                    <a:pt x="57" y="465"/>
                    <a:pt x="57" y="465"/>
                  </a:cubicBezTo>
                  <a:cubicBezTo>
                    <a:pt x="57" y="470"/>
                    <a:pt x="43" y="494"/>
                    <a:pt x="53" y="494"/>
                  </a:cubicBezTo>
                  <a:cubicBezTo>
                    <a:pt x="54" y="494"/>
                    <a:pt x="55" y="494"/>
                    <a:pt x="57" y="493"/>
                  </a:cubicBezTo>
                  <a:lnTo>
                    <a:pt x="57" y="493"/>
                  </a:lnTo>
                  <a:cubicBezTo>
                    <a:pt x="40" y="510"/>
                    <a:pt x="46" y="532"/>
                    <a:pt x="35" y="549"/>
                  </a:cubicBezTo>
                  <a:cubicBezTo>
                    <a:pt x="51" y="560"/>
                    <a:pt x="23" y="577"/>
                    <a:pt x="40" y="588"/>
                  </a:cubicBezTo>
                  <a:cubicBezTo>
                    <a:pt x="39" y="588"/>
                    <a:pt x="38" y="588"/>
                    <a:pt x="37" y="588"/>
                  </a:cubicBezTo>
                  <a:cubicBezTo>
                    <a:pt x="23" y="588"/>
                    <a:pt x="19" y="618"/>
                    <a:pt x="29" y="633"/>
                  </a:cubicBezTo>
                  <a:cubicBezTo>
                    <a:pt x="28" y="632"/>
                    <a:pt x="27" y="632"/>
                    <a:pt x="27" y="632"/>
                  </a:cubicBezTo>
                  <a:cubicBezTo>
                    <a:pt x="24" y="632"/>
                    <a:pt x="22" y="640"/>
                    <a:pt x="16" y="640"/>
                  </a:cubicBezTo>
                  <a:cubicBezTo>
                    <a:pt x="15" y="640"/>
                    <a:pt x="14" y="640"/>
                    <a:pt x="12" y="639"/>
                  </a:cubicBezTo>
                  <a:lnTo>
                    <a:pt x="12" y="639"/>
                  </a:lnTo>
                  <a:cubicBezTo>
                    <a:pt x="12" y="648"/>
                    <a:pt x="16" y="662"/>
                    <a:pt x="25" y="662"/>
                  </a:cubicBezTo>
                  <a:cubicBezTo>
                    <a:pt x="26" y="662"/>
                    <a:pt x="27" y="662"/>
                    <a:pt x="29" y="661"/>
                  </a:cubicBezTo>
                  <a:lnTo>
                    <a:pt x="29" y="661"/>
                  </a:lnTo>
                  <a:cubicBezTo>
                    <a:pt x="1" y="689"/>
                    <a:pt x="46" y="717"/>
                    <a:pt x="18" y="734"/>
                  </a:cubicBezTo>
                  <a:cubicBezTo>
                    <a:pt x="29" y="773"/>
                    <a:pt x="46" y="812"/>
                    <a:pt x="57" y="846"/>
                  </a:cubicBezTo>
                  <a:cubicBezTo>
                    <a:pt x="56" y="846"/>
                    <a:pt x="55" y="847"/>
                    <a:pt x="54" y="847"/>
                  </a:cubicBezTo>
                  <a:cubicBezTo>
                    <a:pt x="42" y="847"/>
                    <a:pt x="44" y="812"/>
                    <a:pt x="32" y="812"/>
                  </a:cubicBezTo>
                  <a:cubicBezTo>
                    <a:pt x="31" y="812"/>
                    <a:pt x="30" y="812"/>
                    <a:pt x="29" y="812"/>
                  </a:cubicBezTo>
                  <a:cubicBezTo>
                    <a:pt x="40" y="846"/>
                    <a:pt x="68" y="863"/>
                    <a:pt x="74" y="896"/>
                  </a:cubicBezTo>
                  <a:cubicBezTo>
                    <a:pt x="74" y="900"/>
                    <a:pt x="73" y="901"/>
                    <a:pt x="71" y="901"/>
                  </a:cubicBezTo>
                  <a:cubicBezTo>
                    <a:pt x="67" y="901"/>
                    <a:pt x="61" y="895"/>
                    <a:pt x="57" y="891"/>
                  </a:cubicBezTo>
                  <a:lnTo>
                    <a:pt x="57" y="891"/>
                  </a:lnTo>
                  <a:cubicBezTo>
                    <a:pt x="79" y="924"/>
                    <a:pt x="79" y="958"/>
                    <a:pt x="107" y="980"/>
                  </a:cubicBezTo>
                  <a:cubicBezTo>
                    <a:pt x="106" y="982"/>
                    <a:pt x="104" y="983"/>
                    <a:pt x="103" y="983"/>
                  </a:cubicBezTo>
                  <a:cubicBezTo>
                    <a:pt x="101" y="983"/>
                    <a:pt x="100" y="980"/>
                    <a:pt x="96" y="980"/>
                  </a:cubicBezTo>
                  <a:lnTo>
                    <a:pt x="96" y="980"/>
                  </a:lnTo>
                  <a:cubicBezTo>
                    <a:pt x="100" y="984"/>
                    <a:pt x="101" y="988"/>
                    <a:pt x="106" y="988"/>
                  </a:cubicBezTo>
                  <a:cubicBezTo>
                    <a:pt x="107" y="988"/>
                    <a:pt x="110" y="988"/>
                    <a:pt x="113" y="986"/>
                  </a:cubicBezTo>
                  <a:lnTo>
                    <a:pt x="107" y="986"/>
                  </a:lnTo>
                  <a:cubicBezTo>
                    <a:pt x="109" y="981"/>
                    <a:pt x="112" y="980"/>
                    <a:pt x="117" y="980"/>
                  </a:cubicBezTo>
                  <a:cubicBezTo>
                    <a:pt x="126" y="980"/>
                    <a:pt x="139" y="987"/>
                    <a:pt x="148" y="987"/>
                  </a:cubicBezTo>
                  <a:cubicBezTo>
                    <a:pt x="148" y="987"/>
                    <a:pt x="148" y="987"/>
                    <a:pt x="148" y="987"/>
                  </a:cubicBezTo>
                  <a:lnTo>
                    <a:pt x="148" y="987"/>
                  </a:lnTo>
                  <a:cubicBezTo>
                    <a:pt x="122" y="994"/>
                    <a:pt x="156" y="1020"/>
                    <a:pt x="119" y="1025"/>
                  </a:cubicBezTo>
                  <a:lnTo>
                    <a:pt x="135" y="1025"/>
                  </a:lnTo>
                  <a:cubicBezTo>
                    <a:pt x="141" y="1031"/>
                    <a:pt x="135" y="1031"/>
                    <a:pt x="124" y="1031"/>
                  </a:cubicBezTo>
                  <a:cubicBezTo>
                    <a:pt x="141" y="1048"/>
                    <a:pt x="147" y="1036"/>
                    <a:pt x="158" y="1053"/>
                  </a:cubicBezTo>
                  <a:lnTo>
                    <a:pt x="147" y="1053"/>
                  </a:lnTo>
                  <a:cubicBezTo>
                    <a:pt x="158" y="1059"/>
                    <a:pt x="175" y="1059"/>
                    <a:pt x="180" y="1076"/>
                  </a:cubicBezTo>
                  <a:cubicBezTo>
                    <a:pt x="178" y="1076"/>
                    <a:pt x="177" y="1077"/>
                    <a:pt x="176" y="1077"/>
                  </a:cubicBezTo>
                  <a:lnTo>
                    <a:pt x="176" y="1077"/>
                  </a:lnTo>
                  <a:cubicBezTo>
                    <a:pt x="175" y="1077"/>
                    <a:pt x="175" y="1076"/>
                    <a:pt x="175" y="1076"/>
                  </a:cubicBezTo>
                  <a:lnTo>
                    <a:pt x="175" y="1076"/>
                  </a:lnTo>
                  <a:cubicBezTo>
                    <a:pt x="175" y="1078"/>
                    <a:pt x="175" y="1078"/>
                    <a:pt x="175" y="1078"/>
                  </a:cubicBezTo>
                  <a:cubicBezTo>
                    <a:pt x="175" y="1078"/>
                    <a:pt x="175" y="1078"/>
                    <a:pt x="176" y="1077"/>
                  </a:cubicBezTo>
                  <a:lnTo>
                    <a:pt x="176" y="1077"/>
                  </a:lnTo>
                  <a:cubicBezTo>
                    <a:pt x="193" y="1098"/>
                    <a:pt x="220" y="1099"/>
                    <a:pt x="236" y="1126"/>
                  </a:cubicBezTo>
                  <a:cubicBezTo>
                    <a:pt x="214" y="1132"/>
                    <a:pt x="242" y="1137"/>
                    <a:pt x="231" y="1154"/>
                  </a:cubicBezTo>
                  <a:lnTo>
                    <a:pt x="247" y="1160"/>
                  </a:lnTo>
                  <a:lnTo>
                    <a:pt x="247" y="1148"/>
                  </a:lnTo>
                  <a:cubicBezTo>
                    <a:pt x="259" y="1160"/>
                    <a:pt x="275" y="1160"/>
                    <a:pt x="281" y="1171"/>
                  </a:cubicBezTo>
                  <a:lnTo>
                    <a:pt x="270" y="1171"/>
                  </a:lnTo>
                  <a:lnTo>
                    <a:pt x="292" y="1182"/>
                  </a:lnTo>
                  <a:lnTo>
                    <a:pt x="287" y="1171"/>
                  </a:lnTo>
                  <a:cubicBezTo>
                    <a:pt x="299" y="1171"/>
                    <a:pt x="299" y="1161"/>
                    <a:pt x="303" y="1161"/>
                  </a:cubicBezTo>
                  <a:cubicBezTo>
                    <a:pt x="304" y="1161"/>
                    <a:pt x="306" y="1162"/>
                    <a:pt x="309" y="1165"/>
                  </a:cubicBezTo>
                  <a:cubicBezTo>
                    <a:pt x="303" y="1165"/>
                    <a:pt x="320" y="1176"/>
                    <a:pt x="320" y="1188"/>
                  </a:cubicBezTo>
                  <a:cubicBezTo>
                    <a:pt x="331" y="1188"/>
                    <a:pt x="337" y="1188"/>
                    <a:pt x="343" y="1199"/>
                  </a:cubicBezTo>
                  <a:cubicBezTo>
                    <a:pt x="343" y="1204"/>
                    <a:pt x="331" y="1216"/>
                    <a:pt x="331" y="1216"/>
                  </a:cubicBezTo>
                  <a:cubicBezTo>
                    <a:pt x="333" y="1215"/>
                    <a:pt x="334" y="1215"/>
                    <a:pt x="335" y="1215"/>
                  </a:cubicBezTo>
                  <a:cubicBezTo>
                    <a:pt x="345" y="1215"/>
                    <a:pt x="358" y="1228"/>
                    <a:pt x="371" y="1228"/>
                  </a:cubicBezTo>
                  <a:cubicBezTo>
                    <a:pt x="372" y="1228"/>
                    <a:pt x="374" y="1228"/>
                    <a:pt x="376" y="1227"/>
                  </a:cubicBezTo>
                  <a:lnTo>
                    <a:pt x="376" y="1227"/>
                  </a:lnTo>
                  <a:cubicBezTo>
                    <a:pt x="376" y="1227"/>
                    <a:pt x="371" y="1232"/>
                    <a:pt x="371" y="1238"/>
                  </a:cubicBezTo>
                  <a:lnTo>
                    <a:pt x="382" y="1227"/>
                  </a:lnTo>
                  <a:cubicBezTo>
                    <a:pt x="382" y="1232"/>
                    <a:pt x="382" y="1238"/>
                    <a:pt x="382" y="1244"/>
                  </a:cubicBezTo>
                  <a:cubicBezTo>
                    <a:pt x="384" y="1245"/>
                    <a:pt x="385" y="1246"/>
                    <a:pt x="386" y="1246"/>
                  </a:cubicBezTo>
                  <a:cubicBezTo>
                    <a:pt x="390" y="1246"/>
                    <a:pt x="390" y="1236"/>
                    <a:pt x="393" y="1236"/>
                  </a:cubicBezTo>
                  <a:cubicBezTo>
                    <a:pt x="394" y="1236"/>
                    <a:pt x="396" y="1238"/>
                    <a:pt x="399" y="1244"/>
                  </a:cubicBezTo>
                  <a:lnTo>
                    <a:pt x="393" y="1244"/>
                  </a:lnTo>
                  <a:cubicBezTo>
                    <a:pt x="415" y="1260"/>
                    <a:pt x="438" y="1260"/>
                    <a:pt x="455" y="1272"/>
                  </a:cubicBezTo>
                  <a:cubicBezTo>
                    <a:pt x="455" y="1279"/>
                    <a:pt x="453" y="1281"/>
                    <a:pt x="451" y="1281"/>
                  </a:cubicBezTo>
                  <a:cubicBezTo>
                    <a:pt x="448" y="1281"/>
                    <a:pt x="443" y="1277"/>
                    <a:pt x="441" y="1277"/>
                  </a:cubicBezTo>
                  <a:cubicBezTo>
                    <a:pt x="439" y="1277"/>
                    <a:pt x="438" y="1279"/>
                    <a:pt x="438" y="1283"/>
                  </a:cubicBezTo>
                  <a:cubicBezTo>
                    <a:pt x="471" y="1294"/>
                    <a:pt x="505" y="1294"/>
                    <a:pt x="533" y="1305"/>
                  </a:cubicBezTo>
                  <a:cubicBezTo>
                    <a:pt x="536" y="1300"/>
                    <a:pt x="538" y="1298"/>
                    <a:pt x="540" y="1298"/>
                  </a:cubicBezTo>
                  <a:cubicBezTo>
                    <a:pt x="547" y="1298"/>
                    <a:pt x="553" y="1317"/>
                    <a:pt x="563" y="1317"/>
                  </a:cubicBezTo>
                  <a:cubicBezTo>
                    <a:pt x="564" y="1317"/>
                    <a:pt x="564" y="1317"/>
                    <a:pt x="565" y="1317"/>
                  </a:cubicBezTo>
                  <a:lnTo>
                    <a:pt x="565" y="1317"/>
                  </a:lnTo>
                  <a:cubicBezTo>
                    <a:pt x="560" y="1319"/>
                    <a:pt x="556" y="1328"/>
                    <a:pt x="561" y="1328"/>
                  </a:cubicBezTo>
                  <a:cubicBezTo>
                    <a:pt x="578" y="1333"/>
                    <a:pt x="606" y="1333"/>
                    <a:pt x="639" y="1333"/>
                  </a:cubicBezTo>
                  <a:lnTo>
                    <a:pt x="634" y="1339"/>
                  </a:lnTo>
                  <a:cubicBezTo>
                    <a:pt x="645" y="1344"/>
                    <a:pt x="662" y="1350"/>
                    <a:pt x="679" y="1350"/>
                  </a:cubicBezTo>
                  <a:cubicBezTo>
                    <a:pt x="684" y="1344"/>
                    <a:pt x="690" y="1350"/>
                    <a:pt x="684" y="1339"/>
                  </a:cubicBezTo>
                  <a:lnTo>
                    <a:pt x="684" y="1339"/>
                  </a:lnTo>
                  <a:cubicBezTo>
                    <a:pt x="697" y="1353"/>
                    <a:pt x="710" y="1357"/>
                    <a:pt x="723" y="1357"/>
                  </a:cubicBezTo>
                  <a:cubicBezTo>
                    <a:pt x="740" y="1357"/>
                    <a:pt x="758" y="1350"/>
                    <a:pt x="774" y="1350"/>
                  </a:cubicBezTo>
                  <a:cubicBezTo>
                    <a:pt x="784" y="1350"/>
                    <a:pt x="793" y="1353"/>
                    <a:pt x="802" y="1361"/>
                  </a:cubicBezTo>
                  <a:cubicBezTo>
                    <a:pt x="796" y="1361"/>
                    <a:pt x="791" y="1367"/>
                    <a:pt x="791" y="1367"/>
                  </a:cubicBezTo>
                  <a:lnTo>
                    <a:pt x="824" y="1361"/>
                  </a:lnTo>
                  <a:cubicBezTo>
                    <a:pt x="824" y="1350"/>
                    <a:pt x="819" y="1356"/>
                    <a:pt x="813" y="1344"/>
                  </a:cubicBezTo>
                  <a:cubicBezTo>
                    <a:pt x="819" y="1339"/>
                    <a:pt x="830" y="1333"/>
                    <a:pt x="835" y="1333"/>
                  </a:cubicBezTo>
                  <a:lnTo>
                    <a:pt x="835" y="1333"/>
                  </a:lnTo>
                  <a:cubicBezTo>
                    <a:pt x="824" y="1344"/>
                    <a:pt x="835" y="1356"/>
                    <a:pt x="841" y="1361"/>
                  </a:cubicBezTo>
                  <a:cubicBezTo>
                    <a:pt x="841" y="1356"/>
                    <a:pt x="841" y="1350"/>
                    <a:pt x="841" y="1350"/>
                  </a:cubicBezTo>
                  <a:cubicBezTo>
                    <a:pt x="844" y="1353"/>
                    <a:pt x="846" y="1354"/>
                    <a:pt x="848" y="1354"/>
                  </a:cubicBezTo>
                  <a:cubicBezTo>
                    <a:pt x="854" y="1354"/>
                    <a:pt x="852" y="1337"/>
                    <a:pt x="862" y="1337"/>
                  </a:cubicBezTo>
                  <a:cubicBezTo>
                    <a:pt x="864" y="1337"/>
                    <a:pt x="866" y="1337"/>
                    <a:pt x="869" y="1339"/>
                  </a:cubicBezTo>
                  <a:lnTo>
                    <a:pt x="863" y="1344"/>
                  </a:lnTo>
                  <a:cubicBezTo>
                    <a:pt x="872" y="1344"/>
                    <a:pt x="878" y="1337"/>
                    <a:pt x="885" y="1337"/>
                  </a:cubicBezTo>
                  <a:cubicBezTo>
                    <a:pt x="887" y="1337"/>
                    <a:pt x="889" y="1338"/>
                    <a:pt x="891" y="1339"/>
                  </a:cubicBezTo>
                  <a:cubicBezTo>
                    <a:pt x="897" y="1350"/>
                    <a:pt x="880" y="1344"/>
                    <a:pt x="880" y="1350"/>
                  </a:cubicBezTo>
                  <a:cubicBezTo>
                    <a:pt x="894" y="1350"/>
                    <a:pt x="900" y="1336"/>
                    <a:pt x="911" y="1336"/>
                  </a:cubicBezTo>
                  <a:cubicBezTo>
                    <a:pt x="913" y="1336"/>
                    <a:pt x="916" y="1337"/>
                    <a:pt x="919" y="1339"/>
                  </a:cubicBezTo>
                  <a:cubicBezTo>
                    <a:pt x="914" y="1344"/>
                    <a:pt x="903" y="1344"/>
                    <a:pt x="897" y="1350"/>
                  </a:cubicBezTo>
                  <a:cubicBezTo>
                    <a:pt x="914" y="1361"/>
                    <a:pt x="914" y="1356"/>
                    <a:pt x="925" y="1361"/>
                  </a:cubicBezTo>
                  <a:lnTo>
                    <a:pt x="942" y="1367"/>
                  </a:lnTo>
                  <a:lnTo>
                    <a:pt x="942" y="1367"/>
                  </a:lnTo>
                  <a:lnTo>
                    <a:pt x="936" y="1361"/>
                  </a:lnTo>
                  <a:cubicBezTo>
                    <a:pt x="953" y="1328"/>
                    <a:pt x="970" y="1350"/>
                    <a:pt x="987" y="1328"/>
                  </a:cubicBezTo>
                  <a:lnTo>
                    <a:pt x="987" y="1328"/>
                  </a:lnTo>
                  <a:cubicBezTo>
                    <a:pt x="970" y="1350"/>
                    <a:pt x="987" y="1339"/>
                    <a:pt x="987" y="1356"/>
                  </a:cubicBezTo>
                  <a:cubicBezTo>
                    <a:pt x="992" y="1356"/>
                    <a:pt x="1003" y="1361"/>
                    <a:pt x="998" y="1367"/>
                  </a:cubicBezTo>
                  <a:cubicBezTo>
                    <a:pt x="1001" y="1364"/>
                    <a:pt x="1005" y="1363"/>
                    <a:pt x="1008" y="1363"/>
                  </a:cubicBezTo>
                  <a:cubicBezTo>
                    <a:pt x="1011" y="1363"/>
                    <a:pt x="1015" y="1364"/>
                    <a:pt x="1018" y="1364"/>
                  </a:cubicBezTo>
                  <a:cubicBezTo>
                    <a:pt x="1023" y="1364"/>
                    <a:pt x="1027" y="1362"/>
                    <a:pt x="1031" y="1356"/>
                  </a:cubicBezTo>
                  <a:cubicBezTo>
                    <a:pt x="1031" y="1356"/>
                    <a:pt x="1033" y="1355"/>
                    <a:pt x="1035" y="1355"/>
                  </a:cubicBezTo>
                  <a:cubicBezTo>
                    <a:pt x="1039" y="1355"/>
                    <a:pt x="1043" y="1357"/>
                    <a:pt x="1043" y="1367"/>
                  </a:cubicBezTo>
                  <a:cubicBezTo>
                    <a:pt x="1054" y="1361"/>
                    <a:pt x="1037" y="1356"/>
                    <a:pt x="1037" y="1350"/>
                  </a:cubicBezTo>
                  <a:cubicBezTo>
                    <a:pt x="1042" y="1346"/>
                    <a:pt x="1047" y="1344"/>
                    <a:pt x="1054" y="1344"/>
                  </a:cubicBezTo>
                  <a:cubicBezTo>
                    <a:pt x="1062" y="1344"/>
                    <a:pt x="1072" y="1346"/>
                    <a:pt x="1081" y="1346"/>
                  </a:cubicBezTo>
                  <a:cubicBezTo>
                    <a:pt x="1091" y="1346"/>
                    <a:pt x="1101" y="1344"/>
                    <a:pt x="1110" y="1333"/>
                  </a:cubicBezTo>
                  <a:cubicBezTo>
                    <a:pt x="1132" y="1322"/>
                    <a:pt x="1138" y="1305"/>
                    <a:pt x="1155" y="1294"/>
                  </a:cubicBezTo>
                  <a:cubicBezTo>
                    <a:pt x="1166" y="1300"/>
                    <a:pt x="1155" y="1311"/>
                    <a:pt x="1155" y="1311"/>
                  </a:cubicBezTo>
                  <a:cubicBezTo>
                    <a:pt x="1166" y="1311"/>
                    <a:pt x="1177" y="1311"/>
                    <a:pt x="1188" y="1300"/>
                  </a:cubicBezTo>
                  <a:lnTo>
                    <a:pt x="1188" y="1300"/>
                  </a:lnTo>
                  <a:cubicBezTo>
                    <a:pt x="1183" y="1305"/>
                    <a:pt x="1188" y="1311"/>
                    <a:pt x="1194" y="1311"/>
                  </a:cubicBezTo>
                  <a:cubicBezTo>
                    <a:pt x="1199" y="1311"/>
                    <a:pt x="1195" y="1299"/>
                    <a:pt x="1205" y="1299"/>
                  </a:cubicBezTo>
                  <a:cubicBezTo>
                    <a:pt x="1206" y="1299"/>
                    <a:pt x="1208" y="1299"/>
                    <a:pt x="1211" y="1300"/>
                  </a:cubicBezTo>
                  <a:cubicBezTo>
                    <a:pt x="1211" y="1305"/>
                    <a:pt x="1205" y="1311"/>
                    <a:pt x="1205" y="1316"/>
                  </a:cubicBezTo>
                  <a:cubicBezTo>
                    <a:pt x="1216" y="1311"/>
                    <a:pt x="1222" y="1300"/>
                    <a:pt x="1233" y="1294"/>
                  </a:cubicBezTo>
                  <a:lnTo>
                    <a:pt x="1233" y="1294"/>
                  </a:lnTo>
                  <a:cubicBezTo>
                    <a:pt x="1239" y="1300"/>
                    <a:pt x="1228" y="1305"/>
                    <a:pt x="1228" y="1311"/>
                  </a:cubicBezTo>
                  <a:cubicBezTo>
                    <a:pt x="1234" y="1308"/>
                    <a:pt x="1242" y="1303"/>
                    <a:pt x="1247" y="1297"/>
                  </a:cubicBezTo>
                  <a:lnTo>
                    <a:pt x="1247" y="1297"/>
                  </a:lnTo>
                  <a:cubicBezTo>
                    <a:pt x="1246" y="1298"/>
                    <a:pt x="1245" y="1299"/>
                    <a:pt x="1244" y="1299"/>
                  </a:cubicBezTo>
                  <a:cubicBezTo>
                    <a:pt x="1238" y="1299"/>
                    <a:pt x="1233" y="1292"/>
                    <a:pt x="1233" y="1288"/>
                  </a:cubicBezTo>
                  <a:lnTo>
                    <a:pt x="1239" y="1283"/>
                  </a:lnTo>
                  <a:cubicBezTo>
                    <a:pt x="1235" y="1278"/>
                    <a:pt x="1232" y="1276"/>
                    <a:pt x="1228" y="1276"/>
                  </a:cubicBezTo>
                  <a:cubicBezTo>
                    <a:pt x="1217" y="1276"/>
                    <a:pt x="1207" y="1300"/>
                    <a:pt x="1194" y="1300"/>
                  </a:cubicBezTo>
                  <a:lnTo>
                    <a:pt x="1194" y="1283"/>
                  </a:lnTo>
                  <a:lnTo>
                    <a:pt x="1183" y="1300"/>
                  </a:lnTo>
                  <a:cubicBezTo>
                    <a:pt x="1177" y="1294"/>
                    <a:pt x="1171" y="1288"/>
                    <a:pt x="1177" y="1283"/>
                  </a:cubicBezTo>
                  <a:cubicBezTo>
                    <a:pt x="1175" y="1282"/>
                    <a:pt x="1173" y="1281"/>
                    <a:pt x="1172" y="1281"/>
                  </a:cubicBezTo>
                  <a:cubicBezTo>
                    <a:pt x="1169" y="1281"/>
                    <a:pt x="1169" y="1285"/>
                    <a:pt x="1165" y="1285"/>
                  </a:cubicBezTo>
                  <a:cubicBezTo>
                    <a:pt x="1164" y="1285"/>
                    <a:pt x="1163" y="1284"/>
                    <a:pt x="1160" y="1283"/>
                  </a:cubicBezTo>
                  <a:cubicBezTo>
                    <a:pt x="1155" y="1283"/>
                    <a:pt x="1155" y="1283"/>
                    <a:pt x="1160" y="1278"/>
                  </a:cubicBezTo>
                  <a:lnTo>
                    <a:pt x="1160" y="1278"/>
                  </a:lnTo>
                  <a:lnTo>
                    <a:pt x="1149" y="1288"/>
                  </a:lnTo>
                  <a:cubicBezTo>
                    <a:pt x="1149" y="1283"/>
                    <a:pt x="1143" y="1277"/>
                    <a:pt x="1149" y="1277"/>
                  </a:cubicBezTo>
                  <a:cubicBezTo>
                    <a:pt x="1147" y="1277"/>
                    <a:pt x="1145" y="1277"/>
                    <a:pt x="1143" y="1277"/>
                  </a:cubicBezTo>
                  <a:cubicBezTo>
                    <a:pt x="1130" y="1277"/>
                    <a:pt x="1124" y="1288"/>
                    <a:pt x="1117" y="1288"/>
                  </a:cubicBezTo>
                  <a:cubicBezTo>
                    <a:pt x="1115" y="1288"/>
                    <a:pt x="1113" y="1287"/>
                    <a:pt x="1110" y="1283"/>
                  </a:cubicBezTo>
                  <a:cubicBezTo>
                    <a:pt x="1087" y="1294"/>
                    <a:pt x="1110" y="1300"/>
                    <a:pt x="1093" y="1316"/>
                  </a:cubicBezTo>
                  <a:lnTo>
                    <a:pt x="1076" y="1288"/>
                  </a:lnTo>
                  <a:lnTo>
                    <a:pt x="1076" y="1300"/>
                  </a:lnTo>
                  <a:cubicBezTo>
                    <a:pt x="1071" y="1300"/>
                    <a:pt x="1065" y="1300"/>
                    <a:pt x="1065" y="1294"/>
                  </a:cubicBezTo>
                  <a:cubicBezTo>
                    <a:pt x="1054" y="1305"/>
                    <a:pt x="1065" y="1300"/>
                    <a:pt x="1065" y="1311"/>
                  </a:cubicBezTo>
                  <a:cubicBezTo>
                    <a:pt x="1061" y="1308"/>
                    <a:pt x="1057" y="1308"/>
                    <a:pt x="1054" y="1308"/>
                  </a:cubicBezTo>
                  <a:cubicBezTo>
                    <a:pt x="1045" y="1308"/>
                    <a:pt x="1036" y="1312"/>
                    <a:pt x="1029" y="1312"/>
                  </a:cubicBezTo>
                  <a:cubicBezTo>
                    <a:pt x="1025" y="1312"/>
                    <a:pt x="1022" y="1310"/>
                    <a:pt x="1020" y="1305"/>
                  </a:cubicBezTo>
                  <a:lnTo>
                    <a:pt x="1020" y="1305"/>
                  </a:lnTo>
                  <a:cubicBezTo>
                    <a:pt x="1015" y="1316"/>
                    <a:pt x="1031" y="1311"/>
                    <a:pt x="1020" y="1316"/>
                  </a:cubicBezTo>
                  <a:cubicBezTo>
                    <a:pt x="1017" y="1311"/>
                    <a:pt x="1015" y="1309"/>
                    <a:pt x="1012" y="1309"/>
                  </a:cubicBezTo>
                  <a:cubicBezTo>
                    <a:pt x="1007" y="1309"/>
                    <a:pt x="1002" y="1319"/>
                    <a:pt x="994" y="1319"/>
                  </a:cubicBezTo>
                  <a:cubicBezTo>
                    <a:pt x="991" y="1319"/>
                    <a:pt x="989" y="1318"/>
                    <a:pt x="987" y="1316"/>
                  </a:cubicBezTo>
                  <a:cubicBezTo>
                    <a:pt x="992" y="1305"/>
                    <a:pt x="1003" y="1305"/>
                    <a:pt x="992" y="1300"/>
                  </a:cubicBezTo>
                  <a:lnTo>
                    <a:pt x="992" y="1300"/>
                  </a:lnTo>
                  <a:cubicBezTo>
                    <a:pt x="991" y="1306"/>
                    <a:pt x="988" y="1309"/>
                    <a:pt x="984" y="1309"/>
                  </a:cubicBezTo>
                  <a:cubicBezTo>
                    <a:pt x="976" y="1309"/>
                    <a:pt x="965" y="1299"/>
                    <a:pt x="957" y="1299"/>
                  </a:cubicBezTo>
                  <a:cubicBezTo>
                    <a:pt x="955" y="1299"/>
                    <a:pt x="954" y="1299"/>
                    <a:pt x="953" y="1300"/>
                  </a:cubicBezTo>
                  <a:cubicBezTo>
                    <a:pt x="953" y="1300"/>
                    <a:pt x="953" y="1294"/>
                    <a:pt x="953" y="1294"/>
                  </a:cubicBezTo>
                  <a:cubicBezTo>
                    <a:pt x="947" y="1294"/>
                    <a:pt x="947" y="1305"/>
                    <a:pt x="947" y="1311"/>
                  </a:cubicBezTo>
                  <a:cubicBezTo>
                    <a:pt x="945" y="1314"/>
                    <a:pt x="939" y="1314"/>
                    <a:pt x="933" y="1314"/>
                  </a:cubicBezTo>
                  <a:cubicBezTo>
                    <a:pt x="926" y="1314"/>
                    <a:pt x="919" y="1314"/>
                    <a:pt x="914" y="1316"/>
                  </a:cubicBezTo>
                  <a:cubicBezTo>
                    <a:pt x="914" y="1311"/>
                    <a:pt x="880" y="1311"/>
                    <a:pt x="863" y="1305"/>
                  </a:cubicBezTo>
                  <a:lnTo>
                    <a:pt x="863" y="1300"/>
                  </a:lnTo>
                  <a:cubicBezTo>
                    <a:pt x="858" y="1316"/>
                    <a:pt x="841" y="1316"/>
                    <a:pt x="830" y="1316"/>
                  </a:cubicBezTo>
                  <a:cubicBezTo>
                    <a:pt x="830" y="1305"/>
                    <a:pt x="830" y="1305"/>
                    <a:pt x="841" y="1300"/>
                  </a:cubicBezTo>
                  <a:lnTo>
                    <a:pt x="830" y="1300"/>
                  </a:lnTo>
                  <a:cubicBezTo>
                    <a:pt x="824" y="1305"/>
                    <a:pt x="819" y="1305"/>
                    <a:pt x="813" y="1311"/>
                  </a:cubicBezTo>
                  <a:lnTo>
                    <a:pt x="819" y="1294"/>
                  </a:lnTo>
                  <a:lnTo>
                    <a:pt x="819" y="1294"/>
                  </a:lnTo>
                  <a:cubicBezTo>
                    <a:pt x="806" y="1294"/>
                    <a:pt x="793" y="1304"/>
                    <a:pt x="778" y="1304"/>
                  </a:cubicBezTo>
                  <a:cubicBezTo>
                    <a:pt x="774" y="1304"/>
                    <a:pt x="768" y="1302"/>
                    <a:pt x="763" y="1300"/>
                  </a:cubicBezTo>
                  <a:lnTo>
                    <a:pt x="763" y="1300"/>
                  </a:lnTo>
                  <a:cubicBezTo>
                    <a:pt x="763" y="1311"/>
                    <a:pt x="779" y="1333"/>
                    <a:pt x="757" y="1339"/>
                  </a:cubicBezTo>
                  <a:cubicBezTo>
                    <a:pt x="757" y="1335"/>
                    <a:pt x="757" y="1328"/>
                    <a:pt x="759" y="1324"/>
                  </a:cubicBezTo>
                  <a:lnTo>
                    <a:pt x="759" y="1324"/>
                  </a:lnTo>
                  <a:cubicBezTo>
                    <a:pt x="759" y="1324"/>
                    <a:pt x="758" y="1325"/>
                    <a:pt x="757" y="1325"/>
                  </a:cubicBezTo>
                  <a:cubicBezTo>
                    <a:pt x="755" y="1325"/>
                    <a:pt x="753" y="1324"/>
                    <a:pt x="751" y="1322"/>
                  </a:cubicBezTo>
                  <a:lnTo>
                    <a:pt x="763" y="1311"/>
                  </a:lnTo>
                  <a:cubicBezTo>
                    <a:pt x="761" y="1310"/>
                    <a:pt x="760" y="1310"/>
                    <a:pt x="759" y="1310"/>
                  </a:cubicBezTo>
                  <a:cubicBezTo>
                    <a:pt x="753" y="1310"/>
                    <a:pt x="755" y="1322"/>
                    <a:pt x="746" y="1322"/>
                  </a:cubicBezTo>
                  <a:cubicBezTo>
                    <a:pt x="751" y="1311"/>
                    <a:pt x="746" y="1311"/>
                    <a:pt x="746" y="1305"/>
                  </a:cubicBezTo>
                  <a:lnTo>
                    <a:pt x="746" y="1305"/>
                  </a:lnTo>
                  <a:cubicBezTo>
                    <a:pt x="746" y="1305"/>
                    <a:pt x="748" y="1308"/>
                    <a:pt x="750" y="1308"/>
                  </a:cubicBezTo>
                  <a:cubicBezTo>
                    <a:pt x="751" y="1308"/>
                    <a:pt x="751" y="1307"/>
                    <a:pt x="751" y="1305"/>
                  </a:cubicBezTo>
                  <a:cubicBezTo>
                    <a:pt x="746" y="1305"/>
                    <a:pt x="735" y="1300"/>
                    <a:pt x="735" y="1288"/>
                  </a:cubicBezTo>
                  <a:cubicBezTo>
                    <a:pt x="735" y="1294"/>
                    <a:pt x="735" y="1305"/>
                    <a:pt x="729" y="1305"/>
                  </a:cubicBezTo>
                  <a:cubicBezTo>
                    <a:pt x="712" y="1300"/>
                    <a:pt x="723" y="1294"/>
                    <a:pt x="712" y="1283"/>
                  </a:cubicBezTo>
                  <a:cubicBezTo>
                    <a:pt x="712" y="1288"/>
                    <a:pt x="709" y="1288"/>
                    <a:pt x="707" y="1288"/>
                  </a:cubicBezTo>
                  <a:cubicBezTo>
                    <a:pt x="704" y="1288"/>
                    <a:pt x="701" y="1288"/>
                    <a:pt x="701" y="1294"/>
                  </a:cubicBezTo>
                  <a:cubicBezTo>
                    <a:pt x="695" y="1294"/>
                    <a:pt x="695" y="1288"/>
                    <a:pt x="695" y="1283"/>
                  </a:cubicBezTo>
                  <a:cubicBezTo>
                    <a:pt x="684" y="1288"/>
                    <a:pt x="656" y="1283"/>
                    <a:pt x="662" y="1294"/>
                  </a:cubicBezTo>
                  <a:lnTo>
                    <a:pt x="662" y="1300"/>
                  </a:lnTo>
                  <a:cubicBezTo>
                    <a:pt x="659" y="1300"/>
                    <a:pt x="657" y="1300"/>
                    <a:pt x="654" y="1300"/>
                  </a:cubicBezTo>
                  <a:cubicBezTo>
                    <a:pt x="630" y="1300"/>
                    <a:pt x="609" y="1277"/>
                    <a:pt x="583" y="1277"/>
                  </a:cubicBezTo>
                  <a:lnTo>
                    <a:pt x="583" y="1272"/>
                  </a:lnTo>
                  <a:cubicBezTo>
                    <a:pt x="572" y="1272"/>
                    <a:pt x="561" y="1269"/>
                    <a:pt x="551" y="1269"/>
                  </a:cubicBezTo>
                  <a:cubicBezTo>
                    <a:pt x="547" y="1269"/>
                    <a:pt x="542" y="1270"/>
                    <a:pt x="539" y="1272"/>
                  </a:cubicBezTo>
                  <a:cubicBezTo>
                    <a:pt x="533" y="1266"/>
                    <a:pt x="527" y="1260"/>
                    <a:pt x="533" y="1255"/>
                  </a:cubicBezTo>
                  <a:cubicBezTo>
                    <a:pt x="522" y="1255"/>
                    <a:pt x="516" y="1255"/>
                    <a:pt x="505" y="1244"/>
                  </a:cubicBezTo>
                  <a:cubicBezTo>
                    <a:pt x="510" y="1241"/>
                    <a:pt x="511" y="1239"/>
                    <a:pt x="511" y="1238"/>
                  </a:cubicBezTo>
                  <a:lnTo>
                    <a:pt x="511" y="1238"/>
                  </a:lnTo>
                  <a:cubicBezTo>
                    <a:pt x="512" y="1239"/>
                    <a:pt x="514" y="1241"/>
                    <a:pt x="516" y="1244"/>
                  </a:cubicBezTo>
                  <a:lnTo>
                    <a:pt x="516" y="1244"/>
                  </a:lnTo>
                  <a:cubicBezTo>
                    <a:pt x="511" y="1239"/>
                    <a:pt x="511" y="1237"/>
                    <a:pt x="511" y="1237"/>
                  </a:cubicBezTo>
                  <a:lnTo>
                    <a:pt x="511" y="1237"/>
                  </a:lnTo>
                  <a:cubicBezTo>
                    <a:pt x="511" y="1237"/>
                    <a:pt x="511" y="1237"/>
                    <a:pt x="511" y="1238"/>
                  </a:cubicBezTo>
                  <a:lnTo>
                    <a:pt x="511" y="1238"/>
                  </a:lnTo>
                  <a:cubicBezTo>
                    <a:pt x="504" y="1230"/>
                    <a:pt x="501" y="1227"/>
                    <a:pt x="483" y="1227"/>
                  </a:cubicBezTo>
                  <a:cubicBezTo>
                    <a:pt x="494" y="1221"/>
                    <a:pt x="483" y="1210"/>
                    <a:pt x="471" y="1210"/>
                  </a:cubicBezTo>
                  <a:lnTo>
                    <a:pt x="471" y="1210"/>
                  </a:lnTo>
                  <a:lnTo>
                    <a:pt x="477" y="1221"/>
                  </a:lnTo>
                  <a:cubicBezTo>
                    <a:pt x="471" y="1221"/>
                    <a:pt x="466" y="1216"/>
                    <a:pt x="460" y="1216"/>
                  </a:cubicBezTo>
                  <a:lnTo>
                    <a:pt x="466" y="1199"/>
                  </a:lnTo>
                  <a:cubicBezTo>
                    <a:pt x="449" y="1171"/>
                    <a:pt x="404" y="1204"/>
                    <a:pt x="399" y="1160"/>
                  </a:cubicBezTo>
                  <a:lnTo>
                    <a:pt x="399" y="1160"/>
                  </a:lnTo>
                  <a:cubicBezTo>
                    <a:pt x="387" y="1165"/>
                    <a:pt x="410" y="1176"/>
                    <a:pt x="399" y="1188"/>
                  </a:cubicBezTo>
                  <a:cubicBezTo>
                    <a:pt x="382" y="1176"/>
                    <a:pt x="382" y="1148"/>
                    <a:pt x="382" y="1148"/>
                  </a:cubicBezTo>
                  <a:cubicBezTo>
                    <a:pt x="378" y="1141"/>
                    <a:pt x="374" y="1139"/>
                    <a:pt x="370" y="1139"/>
                  </a:cubicBezTo>
                  <a:cubicBezTo>
                    <a:pt x="364" y="1139"/>
                    <a:pt x="358" y="1143"/>
                    <a:pt x="352" y="1143"/>
                  </a:cubicBezTo>
                  <a:cubicBezTo>
                    <a:pt x="349" y="1143"/>
                    <a:pt x="346" y="1142"/>
                    <a:pt x="343" y="1137"/>
                  </a:cubicBezTo>
                  <a:cubicBezTo>
                    <a:pt x="338" y="1142"/>
                    <a:pt x="334" y="1150"/>
                    <a:pt x="323" y="1150"/>
                  </a:cubicBezTo>
                  <a:cubicBezTo>
                    <a:pt x="321" y="1150"/>
                    <a:pt x="318" y="1150"/>
                    <a:pt x="315" y="1148"/>
                  </a:cubicBezTo>
                  <a:cubicBezTo>
                    <a:pt x="303" y="1137"/>
                    <a:pt x="315" y="1120"/>
                    <a:pt x="326" y="1120"/>
                  </a:cubicBezTo>
                  <a:cubicBezTo>
                    <a:pt x="331" y="1126"/>
                    <a:pt x="331" y="1126"/>
                    <a:pt x="326" y="1126"/>
                  </a:cubicBezTo>
                  <a:cubicBezTo>
                    <a:pt x="329" y="1129"/>
                    <a:pt x="331" y="1130"/>
                    <a:pt x="334" y="1130"/>
                  </a:cubicBezTo>
                  <a:cubicBezTo>
                    <a:pt x="336" y="1130"/>
                    <a:pt x="337" y="1129"/>
                    <a:pt x="337" y="1126"/>
                  </a:cubicBezTo>
                  <a:lnTo>
                    <a:pt x="331" y="1126"/>
                  </a:lnTo>
                  <a:cubicBezTo>
                    <a:pt x="331" y="1120"/>
                    <a:pt x="315" y="1104"/>
                    <a:pt x="326" y="1104"/>
                  </a:cubicBezTo>
                  <a:cubicBezTo>
                    <a:pt x="323" y="1102"/>
                    <a:pt x="321" y="1101"/>
                    <a:pt x="319" y="1101"/>
                  </a:cubicBezTo>
                  <a:lnTo>
                    <a:pt x="319" y="1101"/>
                  </a:lnTo>
                  <a:cubicBezTo>
                    <a:pt x="316" y="1101"/>
                    <a:pt x="316" y="1104"/>
                    <a:pt x="318" y="1109"/>
                  </a:cubicBezTo>
                  <a:lnTo>
                    <a:pt x="318" y="1109"/>
                  </a:lnTo>
                  <a:cubicBezTo>
                    <a:pt x="311" y="1097"/>
                    <a:pt x="297" y="1090"/>
                    <a:pt x="292" y="1076"/>
                  </a:cubicBezTo>
                  <a:cubicBezTo>
                    <a:pt x="292" y="1081"/>
                    <a:pt x="287" y="1087"/>
                    <a:pt x="287" y="1087"/>
                  </a:cubicBezTo>
                  <a:cubicBezTo>
                    <a:pt x="280" y="1076"/>
                    <a:pt x="276" y="1074"/>
                    <a:pt x="273" y="1074"/>
                  </a:cubicBezTo>
                  <a:cubicBezTo>
                    <a:pt x="270" y="1074"/>
                    <a:pt x="267" y="1076"/>
                    <a:pt x="264" y="1076"/>
                  </a:cubicBezTo>
                  <a:cubicBezTo>
                    <a:pt x="261" y="1076"/>
                    <a:pt x="258" y="1075"/>
                    <a:pt x="253" y="1070"/>
                  </a:cubicBezTo>
                  <a:cubicBezTo>
                    <a:pt x="253" y="1059"/>
                    <a:pt x="270" y="1064"/>
                    <a:pt x="253" y="1053"/>
                  </a:cubicBezTo>
                  <a:cubicBezTo>
                    <a:pt x="253" y="1042"/>
                    <a:pt x="264" y="1042"/>
                    <a:pt x="270" y="1042"/>
                  </a:cubicBezTo>
                  <a:cubicBezTo>
                    <a:pt x="254" y="1037"/>
                    <a:pt x="253" y="1017"/>
                    <a:pt x="253" y="1005"/>
                  </a:cubicBezTo>
                  <a:lnTo>
                    <a:pt x="253" y="1005"/>
                  </a:lnTo>
                  <a:cubicBezTo>
                    <a:pt x="254" y="1007"/>
                    <a:pt x="256" y="1008"/>
                    <a:pt x="259" y="1008"/>
                  </a:cubicBezTo>
                  <a:lnTo>
                    <a:pt x="253" y="1003"/>
                  </a:lnTo>
                  <a:lnTo>
                    <a:pt x="253" y="1003"/>
                  </a:lnTo>
                  <a:cubicBezTo>
                    <a:pt x="253" y="1004"/>
                    <a:pt x="253" y="1004"/>
                    <a:pt x="253" y="1005"/>
                  </a:cubicBezTo>
                  <a:lnTo>
                    <a:pt x="253" y="1005"/>
                  </a:lnTo>
                  <a:cubicBezTo>
                    <a:pt x="252" y="1003"/>
                    <a:pt x="250" y="1000"/>
                    <a:pt x="247" y="997"/>
                  </a:cubicBezTo>
                  <a:lnTo>
                    <a:pt x="242" y="1008"/>
                  </a:lnTo>
                  <a:cubicBezTo>
                    <a:pt x="242" y="1003"/>
                    <a:pt x="242" y="1003"/>
                    <a:pt x="242" y="997"/>
                  </a:cubicBezTo>
                  <a:cubicBezTo>
                    <a:pt x="237" y="997"/>
                    <a:pt x="232" y="1010"/>
                    <a:pt x="220" y="1010"/>
                  </a:cubicBezTo>
                  <a:cubicBezTo>
                    <a:pt x="218" y="1010"/>
                    <a:pt x="216" y="1009"/>
                    <a:pt x="214" y="1008"/>
                  </a:cubicBezTo>
                  <a:cubicBezTo>
                    <a:pt x="214" y="1003"/>
                    <a:pt x="197" y="997"/>
                    <a:pt x="208" y="986"/>
                  </a:cubicBezTo>
                  <a:lnTo>
                    <a:pt x="208" y="986"/>
                  </a:lnTo>
                  <a:cubicBezTo>
                    <a:pt x="211" y="992"/>
                    <a:pt x="213" y="994"/>
                    <a:pt x="215" y="994"/>
                  </a:cubicBezTo>
                  <a:cubicBezTo>
                    <a:pt x="219" y="994"/>
                    <a:pt x="221" y="987"/>
                    <a:pt x="225" y="987"/>
                  </a:cubicBezTo>
                  <a:cubicBezTo>
                    <a:pt x="226" y="987"/>
                    <a:pt x="228" y="988"/>
                    <a:pt x="231" y="992"/>
                  </a:cubicBezTo>
                  <a:cubicBezTo>
                    <a:pt x="231" y="986"/>
                    <a:pt x="225" y="986"/>
                    <a:pt x="225" y="980"/>
                  </a:cubicBezTo>
                  <a:cubicBezTo>
                    <a:pt x="225" y="978"/>
                    <a:pt x="226" y="976"/>
                    <a:pt x="228" y="976"/>
                  </a:cubicBezTo>
                  <a:cubicBezTo>
                    <a:pt x="229" y="976"/>
                    <a:pt x="231" y="978"/>
                    <a:pt x="231" y="980"/>
                  </a:cubicBezTo>
                  <a:cubicBezTo>
                    <a:pt x="231" y="970"/>
                    <a:pt x="227" y="967"/>
                    <a:pt x="223" y="967"/>
                  </a:cubicBezTo>
                  <a:cubicBezTo>
                    <a:pt x="219" y="967"/>
                    <a:pt x="214" y="969"/>
                    <a:pt x="210" y="969"/>
                  </a:cubicBezTo>
                  <a:cubicBezTo>
                    <a:pt x="207" y="969"/>
                    <a:pt x="204" y="968"/>
                    <a:pt x="203" y="964"/>
                  </a:cubicBezTo>
                  <a:cubicBezTo>
                    <a:pt x="208" y="958"/>
                    <a:pt x="214" y="947"/>
                    <a:pt x="208" y="947"/>
                  </a:cubicBezTo>
                  <a:lnTo>
                    <a:pt x="208" y="947"/>
                  </a:lnTo>
                  <a:cubicBezTo>
                    <a:pt x="212" y="951"/>
                    <a:pt x="205" y="955"/>
                    <a:pt x="198" y="955"/>
                  </a:cubicBezTo>
                  <a:cubicBezTo>
                    <a:pt x="196" y="955"/>
                    <a:pt x="193" y="954"/>
                    <a:pt x="191" y="952"/>
                  </a:cubicBezTo>
                  <a:cubicBezTo>
                    <a:pt x="186" y="936"/>
                    <a:pt x="175" y="941"/>
                    <a:pt x="175" y="936"/>
                  </a:cubicBezTo>
                  <a:lnTo>
                    <a:pt x="175" y="947"/>
                  </a:lnTo>
                  <a:cubicBezTo>
                    <a:pt x="169" y="947"/>
                    <a:pt x="163" y="941"/>
                    <a:pt x="158" y="930"/>
                  </a:cubicBezTo>
                  <a:cubicBezTo>
                    <a:pt x="159" y="929"/>
                    <a:pt x="160" y="928"/>
                    <a:pt x="161" y="928"/>
                  </a:cubicBezTo>
                  <a:cubicBezTo>
                    <a:pt x="163" y="928"/>
                    <a:pt x="164" y="932"/>
                    <a:pt x="166" y="932"/>
                  </a:cubicBezTo>
                  <a:cubicBezTo>
                    <a:pt x="167" y="932"/>
                    <a:pt x="168" y="931"/>
                    <a:pt x="169" y="930"/>
                  </a:cubicBezTo>
                  <a:cubicBezTo>
                    <a:pt x="147" y="930"/>
                    <a:pt x="169" y="902"/>
                    <a:pt x="158" y="896"/>
                  </a:cubicBezTo>
                  <a:cubicBezTo>
                    <a:pt x="158" y="885"/>
                    <a:pt x="169" y="885"/>
                    <a:pt x="169" y="880"/>
                  </a:cubicBezTo>
                  <a:cubicBezTo>
                    <a:pt x="152" y="868"/>
                    <a:pt x="175" y="857"/>
                    <a:pt x="163" y="846"/>
                  </a:cubicBezTo>
                  <a:lnTo>
                    <a:pt x="163" y="846"/>
                  </a:lnTo>
                  <a:cubicBezTo>
                    <a:pt x="158" y="852"/>
                    <a:pt x="156" y="854"/>
                    <a:pt x="154" y="854"/>
                  </a:cubicBezTo>
                  <a:cubicBezTo>
                    <a:pt x="152" y="854"/>
                    <a:pt x="149" y="852"/>
                    <a:pt x="141" y="846"/>
                  </a:cubicBezTo>
                  <a:lnTo>
                    <a:pt x="141" y="846"/>
                  </a:lnTo>
                  <a:lnTo>
                    <a:pt x="158" y="874"/>
                  </a:lnTo>
                  <a:lnTo>
                    <a:pt x="135" y="857"/>
                  </a:lnTo>
                  <a:lnTo>
                    <a:pt x="135" y="857"/>
                  </a:lnTo>
                  <a:cubicBezTo>
                    <a:pt x="141" y="868"/>
                    <a:pt x="147" y="874"/>
                    <a:pt x="147" y="880"/>
                  </a:cubicBezTo>
                  <a:cubicBezTo>
                    <a:pt x="141" y="877"/>
                    <a:pt x="140" y="875"/>
                    <a:pt x="139" y="875"/>
                  </a:cubicBezTo>
                  <a:cubicBezTo>
                    <a:pt x="138" y="875"/>
                    <a:pt x="138" y="877"/>
                    <a:pt x="135" y="880"/>
                  </a:cubicBezTo>
                  <a:cubicBezTo>
                    <a:pt x="147" y="863"/>
                    <a:pt x="119" y="863"/>
                    <a:pt x="124" y="846"/>
                  </a:cubicBezTo>
                  <a:lnTo>
                    <a:pt x="147" y="835"/>
                  </a:lnTo>
                  <a:cubicBezTo>
                    <a:pt x="158" y="812"/>
                    <a:pt x="124" y="807"/>
                    <a:pt x="130" y="779"/>
                  </a:cubicBezTo>
                  <a:lnTo>
                    <a:pt x="130" y="779"/>
                  </a:lnTo>
                  <a:lnTo>
                    <a:pt x="124" y="784"/>
                  </a:lnTo>
                  <a:cubicBezTo>
                    <a:pt x="113" y="784"/>
                    <a:pt x="119" y="768"/>
                    <a:pt x="113" y="762"/>
                  </a:cubicBezTo>
                  <a:cubicBezTo>
                    <a:pt x="124" y="762"/>
                    <a:pt x="124" y="756"/>
                    <a:pt x="130" y="751"/>
                  </a:cubicBezTo>
                  <a:cubicBezTo>
                    <a:pt x="124" y="751"/>
                    <a:pt x="130" y="728"/>
                    <a:pt x="113" y="728"/>
                  </a:cubicBezTo>
                  <a:lnTo>
                    <a:pt x="124" y="717"/>
                  </a:lnTo>
                  <a:cubicBezTo>
                    <a:pt x="124" y="695"/>
                    <a:pt x="96" y="695"/>
                    <a:pt x="96" y="672"/>
                  </a:cubicBezTo>
                  <a:lnTo>
                    <a:pt x="96" y="672"/>
                  </a:lnTo>
                  <a:cubicBezTo>
                    <a:pt x="99" y="674"/>
                    <a:pt x="101" y="674"/>
                    <a:pt x="104" y="674"/>
                  </a:cubicBezTo>
                  <a:cubicBezTo>
                    <a:pt x="106" y="674"/>
                    <a:pt x="108" y="674"/>
                    <a:pt x="110" y="674"/>
                  </a:cubicBezTo>
                  <a:cubicBezTo>
                    <a:pt x="114" y="674"/>
                    <a:pt x="119" y="675"/>
                    <a:pt x="124" y="684"/>
                  </a:cubicBezTo>
                  <a:cubicBezTo>
                    <a:pt x="124" y="672"/>
                    <a:pt x="124" y="667"/>
                    <a:pt x="119" y="667"/>
                  </a:cubicBezTo>
                  <a:cubicBezTo>
                    <a:pt x="124" y="667"/>
                    <a:pt x="107" y="650"/>
                    <a:pt x="119" y="644"/>
                  </a:cubicBezTo>
                  <a:cubicBezTo>
                    <a:pt x="113" y="639"/>
                    <a:pt x="102" y="639"/>
                    <a:pt x="102" y="628"/>
                  </a:cubicBezTo>
                  <a:lnTo>
                    <a:pt x="107" y="628"/>
                  </a:lnTo>
                  <a:cubicBezTo>
                    <a:pt x="103" y="628"/>
                    <a:pt x="102" y="620"/>
                    <a:pt x="96" y="620"/>
                  </a:cubicBezTo>
                  <a:cubicBezTo>
                    <a:pt x="95" y="620"/>
                    <a:pt x="93" y="621"/>
                    <a:pt x="91" y="622"/>
                  </a:cubicBezTo>
                  <a:cubicBezTo>
                    <a:pt x="124" y="605"/>
                    <a:pt x="102" y="560"/>
                    <a:pt x="130" y="549"/>
                  </a:cubicBezTo>
                  <a:cubicBezTo>
                    <a:pt x="135" y="532"/>
                    <a:pt x="135" y="510"/>
                    <a:pt x="141" y="499"/>
                  </a:cubicBezTo>
                  <a:cubicBezTo>
                    <a:pt x="147" y="499"/>
                    <a:pt x="147" y="499"/>
                    <a:pt x="147" y="504"/>
                  </a:cubicBezTo>
                  <a:cubicBezTo>
                    <a:pt x="158" y="488"/>
                    <a:pt x="124" y="482"/>
                    <a:pt x="147" y="465"/>
                  </a:cubicBezTo>
                  <a:cubicBezTo>
                    <a:pt x="149" y="464"/>
                    <a:pt x="151" y="464"/>
                    <a:pt x="152" y="464"/>
                  </a:cubicBezTo>
                  <a:lnTo>
                    <a:pt x="152" y="464"/>
                  </a:lnTo>
                  <a:cubicBezTo>
                    <a:pt x="159" y="464"/>
                    <a:pt x="147" y="476"/>
                    <a:pt x="152" y="476"/>
                  </a:cubicBezTo>
                  <a:cubicBezTo>
                    <a:pt x="156" y="478"/>
                    <a:pt x="158" y="478"/>
                    <a:pt x="161" y="478"/>
                  </a:cubicBezTo>
                  <a:cubicBezTo>
                    <a:pt x="177" y="478"/>
                    <a:pt x="166" y="448"/>
                    <a:pt x="186" y="448"/>
                  </a:cubicBezTo>
                  <a:cubicBezTo>
                    <a:pt x="197" y="448"/>
                    <a:pt x="191" y="420"/>
                    <a:pt x="203" y="409"/>
                  </a:cubicBezTo>
                  <a:lnTo>
                    <a:pt x="208" y="409"/>
                  </a:lnTo>
                  <a:cubicBezTo>
                    <a:pt x="203" y="392"/>
                    <a:pt x="214" y="370"/>
                    <a:pt x="225" y="353"/>
                  </a:cubicBezTo>
                  <a:cubicBezTo>
                    <a:pt x="231" y="364"/>
                    <a:pt x="225" y="359"/>
                    <a:pt x="236" y="364"/>
                  </a:cubicBezTo>
                  <a:cubicBezTo>
                    <a:pt x="236" y="359"/>
                    <a:pt x="219" y="353"/>
                    <a:pt x="225" y="342"/>
                  </a:cubicBezTo>
                  <a:cubicBezTo>
                    <a:pt x="231" y="342"/>
                    <a:pt x="236" y="341"/>
                    <a:pt x="242" y="341"/>
                  </a:cubicBezTo>
                  <a:cubicBezTo>
                    <a:pt x="247" y="341"/>
                    <a:pt x="253" y="342"/>
                    <a:pt x="259" y="348"/>
                  </a:cubicBezTo>
                  <a:lnTo>
                    <a:pt x="247" y="359"/>
                  </a:lnTo>
                  <a:cubicBezTo>
                    <a:pt x="249" y="359"/>
                    <a:pt x="251" y="360"/>
                    <a:pt x="252" y="360"/>
                  </a:cubicBezTo>
                  <a:cubicBezTo>
                    <a:pt x="263" y="360"/>
                    <a:pt x="260" y="341"/>
                    <a:pt x="270" y="336"/>
                  </a:cubicBezTo>
                  <a:lnTo>
                    <a:pt x="275" y="342"/>
                  </a:lnTo>
                  <a:cubicBezTo>
                    <a:pt x="287" y="325"/>
                    <a:pt x="275" y="314"/>
                    <a:pt x="298" y="297"/>
                  </a:cubicBezTo>
                  <a:lnTo>
                    <a:pt x="292" y="292"/>
                  </a:lnTo>
                  <a:cubicBezTo>
                    <a:pt x="292" y="284"/>
                    <a:pt x="294" y="282"/>
                    <a:pt x="297" y="282"/>
                  </a:cubicBezTo>
                  <a:cubicBezTo>
                    <a:pt x="299" y="282"/>
                    <a:pt x="302" y="284"/>
                    <a:pt x="305" y="284"/>
                  </a:cubicBezTo>
                  <a:cubicBezTo>
                    <a:pt x="307" y="284"/>
                    <a:pt x="309" y="282"/>
                    <a:pt x="309" y="275"/>
                  </a:cubicBezTo>
                  <a:lnTo>
                    <a:pt x="326" y="286"/>
                  </a:lnTo>
                  <a:cubicBezTo>
                    <a:pt x="331" y="280"/>
                    <a:pt x="337" y="252"/>
                    <a:pt x="348" y="241"/>
                  </a:cubicBezTo>
                  <a:lnTo>
                    <a:pt x="348" y="241"/>
                  </a:lnTo>
                  <a:cubicBezTo>
                    <a:pt x="348" y="258"/>
                    <a:pt x="337" y="275"/>
                    <a:pt x="337" y="286"/>
                  </a:cubicBezTo>
                  <a:cubicBezTo>
                    <a:pt x="343" y="280"/>
                    <a:pt x="359" y="269"/>
                    <a:pt x="359" y="258"/>
                  </a:cubicBezTo>
                  <a:lnTo>
                    <a:pt x="359" y="258"/>
                  </a:lnTo>
                  <a:cubicBezTo>
                    <a:pt x="354" y="264"/>
                    <a:pt x="354" y="269"/>
                    <a:pt x="348" y="269"/>
                  </a:cubicBezTo>
                  <a:cubicBezTo>
                    <a:pt x="348" y="252"/>
                    <a:pt x="359" y="236"/>
                    <a:pt x="376" y="224"/>
                  </a:cubicBezTo>
                  <a:cubicBezTo>
                    <a:pt x="379" y="233"/>
                    <a:pt x="384" y="236"/>
                    <a:pt x="389" y="236"/>
                  </a:cubicBezTo>
                  <a:cubicBezTo>
                    <a:pt x="401" y="236"/>
                    <a:pt x="418" y="221"/>
                    <a:pt x="433" y="221"/>
                  </a:cubicBezTo>
                  <a:cubicBezTo>
                    <a:pt x="436" y="221"/>
                    <a:pt x="440" y="222"/>
                    <a:pt x="443" y="224"/>
                  </a:cubicBezTo>
                  <a:cubicBezTo>
                    <a:pt x="466" y="196"/>
                    <a:pt x="505" y="196"/>
                    <a:pt x="533" y="185"/>
                  </a:cubicBezTo>
                  <a:cubicBezTo>
                    <a:pt x="511" y="163"/>
                    <a:pt x="544" y="180"/>
                    <a:pt x="533" y="152"/>
                  </a:cubicBezTo>
                  <a:cubicBezTo>
                    <a:pt x="539" y="146"/>
                    <a:pt x="544" y="146"/>
                    <a:pt x="544" y="146"/>
                  </a:cubicBezTo>
                  <a:lnTo>
                    <a:pt x="572" y="157"/>
                  </a:lnTo>
                  <a:cubicBezTo>
                    <a:pt x="583" y="163"/>
                    <a:pt x="567" y="163"/>
                    <a:pt x="572" y="168"/>
                  </a:cubicBezTo>
                  <a:cubicBezTo>
                    <a:pt x="575" y="168"/>
                    <a:pt x="577" y="167"/>
                    <a:pt x="578" y="167"/>
                  </a:cubicBezTo>
                  <a:cubicBezTo>
                    <a:pt x="588" y="167"/>
                    <a:pt x="585" y="180"/>
                    <a:pt x="595" y="180"/>
                  </a:cubicBezTo>
                  <a:cubicBezTo>
                    <a:pt x="589" y="174"/>
                    <a:pt x="600" y="163"/>
                    <a:pt x="611" y="163"/>
                  </a:cubicBezTo>
                  <a:lnTo>
                    <a:pt x="589" y="157"/>
                  </a:lnTo>
                  <a:cubicBezTo>
                    <a:pt x="594" y="152"/>
                    <a:pt x="599" y="150"/>
                    <a:pt x="603" y="150"/>
                  </a:cubicBezTo>
                  <a:cubicBezTo>
                    <a:pt x="613" y="150"/>
                    <a:pt x="620" y="159"/>
                    <a:pt x="628" y="159"/>
                  </a:cubicBezTo>
                  <a:cubicBezTo>
                    <a:pt x="632" y="159"/>
                    <a:pt x="635" y="157"/>
                    <a:pt x="639" y="152"/>
                  </a:cubicBezTo>
                  <a:lnTo>
                    <a:pt x="639" y="152"/>
                  </a:lnTo>
                  <a:lnTo>
                    <a:pt x="634" y="163"/>
                  </a:lnTo>
                  <a:cubicBezTo>
                    <a:pt x="645" y="152"/>
                    <a:pt x="684" y="152"/>
                    <a:pt x="690" y="124"/>
                  </a:cubicBezTo>
                  <a:cubicBezTo>
                    <a:pt x="695" y="129"/>
                    <a:pt x="701" y="135"/>
                    <a:pt x="695" y="140"/>
                  </a:cubicBezTo>
                  <a:cubicBezTo>
                    <a:pt x="720" y="136"/>
                    <a:pt x="748" y="110"/>
                    <a:pt x="773" y="110"/>
                  </a:cubicBezTo>
                  <a:cubicBezTo>
                    <a:pt x="777" y="110"/>
                    <a:pt x="781" y="111"/>
                    <a:pt x="785" y="112"/>
                  </a:cubicBezTo>
                  <a:lnTo>
                    <a:pt x="785" y="118"/>
                  </a:lnTo>
                  <a:cubicBezTo>
                    <a:pt x="790" y="118"/>
                    <a:pt x="794" y="111"/>
                    <a:pt x="799" y="111"/>
                  </a:cubicBezTo>
                  <a:cubicBezTo>
                    <a:pt x="800" y="111"/>
                    <a:pt x="801" y="111"/>
                    <a:pt x="802" y="112"/>
                  </a:cubicBezTo>
                  <a:cubicBezTo>
                    <a:pt x="802" y="118"/>
                    <a:pt x="802" y="118"/>
                    <a:pt x="802" y="118"/>
                  </a:cubicBezTo>
                  <a:cubicBezTo>
                    <a:pt x="806" y="118"/>
                    <a:pt x="814" y="111"/>
                    <a:pt x="820" y="111"/>
                  </a:cubicBezTo>
                  <a:cubicBezTo>
                    <a:pt x="822" y="111"/>
                    <a:pt x="823" y="111"/>
                    <a:pt x="824" y="112"/>
                  </a:cubicBezTo>
                  <a:lnTo>
                    <a:pt x="819" y="118"/>
                  </a:lnTo>
                  <a:cubicBezTo>
                    <a:pt x="823" y="120"/>
                    <a:pt x="828" y="120"/>
                    <a:pt x="832" y="120"/>
                  </a:cubicBezTo>
                  <a:cubicBezTo>
                    <a:pt x="857" y="120"/>
                    <a:pt x="873" y="96"/>
                    <a:pt x="897" y="96"/>
                  </a:cubicBezTo>
                  <a:cubicBezTo>
                    <a:pt x="897" y="112"/>
                    <a:pt x="919" y="124"/>
                    <a:pt x="931" y="129"/>
                  </a:cubicBezTo>
                  <a:cubicBezTo>
                    <a:pt x="935" y="130"/>
                    <a:pt x="940" y="130"/>
                    <a:pt x="945" y="130"/>
                  </a:cubicBezTo>
                  <a:cubicBezTo>
                    <a:pt x="972" y="130"/>
                    <a:pt x="997" y="118"/>
                    <a:pt x="1026" y="118"/>
                  </a:cubicBezTo>
                  <a:cubicBezTo>
                    <a:pt x="1043" y="146"/>
                    <a:pt x="1093" y="146"/>
                    <a:pt x="1121" y="168"/>
                  </a:cubicBezTo>
                  <a:cubicBezTo>
                    <a:pt x="1115" y="163"/>
                    <a:pt x="1127" y="157"/>
                    <a:pt x="1132" y="157"/>
                  </a:cubicBezTo>
                  <a:cubicBezTo>
                    <a:pt x="1134" y="159"/>
                    <a:pt x="1136" y="159"/>
                    <a:pt x="1139" y="159"/>
                  </a:cubicBezTo>
                  <a:cubicBezTo>
                    <a:pt x="1142" y="159"/>
                    <a:pt x="1145" y="159"/>
                    <a:pt x="1147" y="159"/>
                  </a:cubicBezTo>
                  <a:cubicBezTo>
                    <a:pt x="1152" y="159"/>
                    <a:pt x="1155" y="160"/>
                    <a:pt x="1149" y="168"/>
                  </a:cubicBezTo>
                  <a:lnTo>
                    <a:pt x="1149" y="163"/>
                  </a:lnTo>
                  <a:lnTo>
                    <a:pt x="1149" y="163"/>
                  </a:lnTo>
                  <a:cubicBezTo>
                    <a:pt x="1143" y="185"/>
                    <a:pt x="1160" y="185"/>
                    <a:pt x="1171" y="191"/>
                  </a:cubicBezTo>
                  <a:lnTo>
                    <a:pt x="1183" y="174"/>
                  </a:lnTo>
                  <a:cubicBezTo>
                    <a:pt x="1194" y="213"/>
                    <a:pt x="1261" y="208"/>
                    <a:pt x="1256" y="241"/>
                  </a:cubicBezTo>
                  <a:cubicBezTo>
                    <a:pt x="1261" y="247"/>
                    <a:pt x="1267" y="252"/>
                    <a:pt x="1278" y="252"/>
                  </a:cubicBezTo>
                  <a:lnTo>
                    <a:pt x="1267" y="258"/>
                  </a:lnTo>
                  <a:cubicBezTo>
                    <a:pt x="1278" y="275"/>
                    <a:pt x="1284" y="286"/>
                    <a:pt x="1295" y="303"/>
                  </a:cubicBezTo>
                  <a:lnTo>
                    <a:pt x="1284" y="303"/>
                  </a:lnTo>
                  <a:cubicBezTo>
                    <a:pt x="1285" y="306"/>
                    <a:pt x="1290" y="307"/>
                    <a:pt x="1296" y="307"/>
                  </a:cubicBezTo>
                  <a:cubicBezTo>
                    <a:pt x="1302" y="307"/>
                    <a:pt x="1309" y="306"/>
                    <a:pt x="1316" y="306"/>
                  </a:cubicBezTo>
                  <a:cubicBezTo>
                    <a:pt x="1325" y="306"/>
                    <a:pt x="1332" y="307"/>
                    <a:pt x="1334" y="314"/>
                  </a:cubicBezTo>
                  <a:lnTo>
                    <a:pt x="1312" y="320"/>
                  </a:lnTo>
                  <a:cubicBezTo>
                    <a:pt x="1317" y="342"/>
                    <a:pt x="1300" y="359"/>
                    <a:pt x="1317" y="381"/>
                  </a:cubicBezTo>
                  <a:cubicBezTo>
                    <a:pt x="1312" y="381"/>
                    <a:pt x="1306" y="381"/>
                    <a:pt x="1306" y="376"/>
                  </a:cubicBezTo>
                  <a:lnTo>
                    <a:pt x="1306" y="376"/>
                  </a:lnTo>
                  <a:cubicBezTo>
                    <a:pt x="1306" y="386"/>
                    <a:pt x="1285" y="402"/>
                    <a:pt x="1308" y="408"/>
                  </a:cubicBezTo>
                  <a:lnTo>
                    <a:pt x="1308" y="408"/>
                  </a:lnTo>
                  <a:cubicBezTo>
                    <a:pt x="1308" y="408"/>
                    <a:pt x="1307" y="408"/>
                    <a:pt x="1307" y="408"/>
                  </a:cubicBezTo>
                  <a:cubicBezTo>
                    <a:pt x="1296" y="408"/>
                    <a:pt x="1300" y="428"/>
                    <a:pt x="1295" y="443"/>
                  </a:cubicBezTo>
                  <a:lnTo>
                    <a:pt x="1289" y="432"/>
                  </a:lnTo>
                  <a:lnTo>
                    <a:pt x="1289" y="432"/>
                  </a:lnTo>
                  <a:cubicBezTo>
                    <a:pt x="1295" y="454"/>
                    <a:pt x="1295" y="454"/>
                    <a:pt x="1289" y="471"/>
                  </a:cubicBezTo>
                  <a:cubicBezTo>
                    <a:pt x="1284" y="471"/>
                    <a:pt x="1278" y="465"/>
                    <a:pt x="1284" y="465"/>
                  </a:cubicBezTo>
                  <a:lnTo>
                    <a:pt x="1284" y="465"/>
                  </a:lnTo>
                  <a:cubicBezTo>
                    <a:pt x="1272" y="465"/>
                    <a:pt x="1284" y="482"/>
                    <a:pt x="1267" y="482"/>
                  </a:cubicBezTo>
                  <a:lnTo>
                    <a:pt x="1267" y="471"/>
                  </a:lnTo>
                  <a:cubicBezTo>
                    <a:pt x="1256" y="482"/>
                    <a:pt x="1261" y="482"/>
                    <a:pt x="1261" y="493"/>
                  </a:cubicBezTo>
                  <a:cubicBezTo>
                    <a:pt x="1258" y="500"/>
                    <a:pt x="1249" y="502"/>
                    <a:pt x="1241" y="502"/>
                  </a:cubicBezTo>
                  <a:cubicBezTo>
                    <a:pt x="1235" y="502"/>
                    <a:pt x="1230" y="501"/>
                    <a:pt x="1228" y="499"/>
                  </a:cubicBezTo>
                  <a:cubicBezTo>
                    <a:pt x="1228" y="504"/>
                    <a:pt x="1228" y="516"/>
                    <a:pt x="1216" y="516"/>
                  </a:cubicBezTo>
                  <a:cubicBezTo>
                    <a:pt x="1216" y="510"/>
                    <a:pt x="1216" y="510"/>
                    <a:pt x="1216" y="504"/>
                  </a:cubicBezTo>
                  <a:cubicBezTo>
                    <a:pt x="1196" y="509"/>
                    <a:pt x="1194" y="528"/>
                    <a:pt x="1178" y="528"/>
                  </a:cubicBezTo>
                  <a:cubicBezTo>
                    <a:pt x="1176" y="528"/>
                    <a:pt x="1174" y="527"/>
                    <a:pt x="1171" y="527"/>
                  </a:cubicBezTo>
                  <a:cubicBezTo>
                    <a:pt x="1171" y="521"/>
                    <a:pt x="1171" y="521"/>
                    <a:pt x="1166" y="521"/>
                  </a:cubicBezTo>
                  <a:cubicBezTo>
                    <a:pt x="1183" y="516"/>
                    <a:pt x="1200" y="510"/>
                    <a:pt x="1200" y="510"/>
                  </a:cubicBezTo>
                  <a:cubicBezTo>
                    <a:pt x="1194" y="499"/>
                    <a:pt x="1177" y="504"/>
                    <a:pt x="1183" y="482"/>
                  </a:cubicBezTo>
                  <a:lnTo>
                    <a:pt x="1183" y="482"/>
                  </a:lnTo>
                  <a:cubicBezTo>
                    <a:pt x="1177" y="499"/>
                    <a:pt x="1166" y="521"/>
                    <a:pt x="1149" y="521"/>
                  </a:cubicBezTo>
                  <a:cubicBezTo>
                    <a:pt x="1149" y="521"/>
                    <a:pt x="1149" y="521"/>
                    <a:pt x="1144" y="516"/>
                  </a:cubicBezTo>
                  <a:lnTo>
                    <a:pt x="1144" y="516"/>
                  </a:lnTo>
                  <a:cubicBezTo>
                    <a:pt x="1142" y="517"/>
                    <a:pt x="1141" y="518"/>
                    <a:pt x="1138" y="521"/>
                  </a:cubicBezTo>
                  <a:cubicBezTo>
                    <a:pt x="1134" y="521"/>
                    <a:pt x="1133" y="519"/>
                    <a:pt x="1131" y="519"/>
                  </a:cubicBezTo>
                  <a:cubicBezTo>
                    <a:pt x="1130" y="519"/>
                    <a:pt x="1129" y="519"/>
                    <a:pt x="1127" y="521"/>
                  </a:cubicBezTo>
                  <a:cubicBezTo>
                    <a:pt x="1124" y="516"/>
                    <a:pt x="1121" y="515"/>
                    <a:pt x="1117" y="515"/>
                  </a:cubicBezTo>
                  <a:cubicBezTo>
                    <a:pt x="1113" y="515"/>
                    <a:pt x="1108" y="518"/>
                    <a:pt x="1104" y="521"/>
                  </a:cubicBezTo>
                  <a:cubicBezTo>
                    <a:pt x="1104" y="532"/>
                    <a:pt x="1093" y="532"/>
                    <a:pt x="1104" y="538"/>
                  </a:cubicBezTo>
                  <a:lnTo>
                    <a:pt x="1110" y="538"/>
                  </a:lnTo>
                  <a:cubicBezTo>
                    <a:pt x="1115" y="538"/>
                    <a:pt x="1115" y="538"/>
                    <a:pt x="1115" y="532"/>
                  </a:cubicBezTo>
                  <a:lnTo>
                    <a:pt x="1115" y="538"/>
                  </a:lnTo>
                  <a:cubicBezTo>
                    <a:pt x="1121" y="532"/>
                    <a:pt x="1127" y="532"/>
                    <a:pt x="1132" y="532"/>
                  </a:cubicBezTo>
                  <a:cubicBezTo>
                    <a:pt x="1128" y="536"/>
                    <a:pt x="1124" y="540"/>
                    <a:pt x="1120" y="540"/>
                  </a:cubicBezTo>
                  <a:cubicBezTo>
                    <a:pt x="1119" y="540"/>
                    <a:pt x="1117" y="540"/>
                    <a:pt x="1115" y="538"/>
                  </a:cubicBezTo>
                  <a:cubicBezTo>
                    <a:pt x="1110" y="549"/>
                    <a:pt x="1110" y="560"/>
                    <a:pt x="1110" y="560"/>
                  </a:cubicBezTo>
                  <a:cubicBezTo>
                    <a:pt x="1093" y="549"/>
                    <a:pt x="1071" y="538"/>
                    <a:pt x="1065" y="532"/>
                  </a:cubicBezTo>
                  <a:cubicBezTo>
                    <a:pt x="1048" y="538"/>
                    <a:pt x="1015" y="544"/>
                    <a:pt x="1003" y="566"/>
                  </a:cubicBezTo>
                  <a:cubicBezTo>
                    <a:pt x="1002" y="567"/>
                    <a:pt x="1001" y="568"/>
                    <a:pt x="1000" y="568"/>
                  </a:cubicBezTo>
                  <a:cubicBezTo>
                    <a:pt x="996" y="568"/>
                    <a:pt x="992" y="559"/>
                    <a:pt x="992" y="555"/>
                  </a:cubicBezTo>
                  <a:cubicBezTo>
                    <a:pt x="992" y="555"/>
                    <a:pt x="998" y="555"/>
                    <a:pt x="1003" y="549"/>
                  </a:cubicBezTo>
                  <a:lnTo>
                    <a:pt x="1003" y="549"/>
                  </a:lnTo>
                  <a:cubicBezTo>
                    <a:pt x="987" y="560"/>
                    <a:pt x="964" y="555"/>
                    <a:pt x="959" y="572"/>
                  </a:cubicBezTo>
                  <a:cubicBezTo>
                    <a:pt x="945" y="567"/>
                    <a:pt x="961" y="559"/>
                    <a:pt x="955" y="559"/>
                  </a:cubicBezTo>
                  <a:lnTo>
                    <a:pt x="955" y="559"/>
                  </a:lnTo>
                  <a:cubicBezTo>
                    <a:pt x="954" y="559"/>
                    <a:pt x="952" y="559"/>
                    <a:pt x="947" y="560"/>
                  </a:cubicBezTo>
                  <a:lnTo>
                    <a:pt x="947" y="555"/>
                  </a:lnTo>
                  <a:cubicBezTo>
                    <a:pt x="940" y="550"/>
                    <a:pt x="933" y="548"/>
                    <a:pt x="925" y="548"/>
                  </a:cubicBezTo>
                  <a:cubicBezTo>
                    <a:pt x="901" y="548"/>
                    <a:pt x="879" y="570"/>
                    <a:pt x="856" y="570"/>
                  </a:cubicBezTo>
                  <a:cubicBezTo>
                    <a:pt x="846" y="570"/>
                    <a:pt x="835" y="566"/>
                    <a:pt x="824" y="555"/>
                  </a:cubicBezTo>
                  <a:lnTo>
                    <a:pt x="824" y="555"/>
                  </a:lnTo>
                  <a:cubicBezTo>
                    <a:pt x="824" y="560"/>
                    <a:pt x="830" y="560"/>
                    <a:pt x="830" y="566"/>
                  </a:cubicBezTo>
                  <a:cubicBezTo>
                    <a:pt x="774" y="544"/>
                    <a:pt x="707" y="560"/>
                    <a:pt x="656" y="521"/>
                  </a:cubicBezTo>
                  <a:cubicBezTo>
                    <a:pt x="653" y="518"/>
                    <a:pt x="650" y="516"/>
                    <a:pt x="647" y="516"/>
                  </a:cubicBezTo>
                  <a:cubicBezTo>
                    <a:pt x="641" y="516"/>
                    <a:pt x="636" y="523"/>
                    <a:pt x="628" y="527"/>
                  </a:cubicBezTo>
                  <a:lnTo>
                    <a:pt x="628" y="510"/>
                  </a:lnTo>
                  <a:lnTo>
                    <a:pt x="606" y="521"/>
                  </a:lnTo>
                  <a:cubicBezTo>
                    <a:pt x="579" y="521"/>
                    <a:pt x="583" y="476"/>
                    <a:pt x="555" y="476"/>
                  </a:cubicBezTo>
                  <a:cubicBezTo>
                    <a:pt x="553" y="476"/>
                    <a:pt x="552" y="476"/>
                    <a:pt x="550" y="476"/>
                  </a:cubicBezTo>
                  <a:lnTo>
                    <a:pt x="550" y="488"/>
                  </a:lnTo>
                  <a:cubicBezTo>
                    <a:pt x="544" y="482"/>
                    <a:pt x="522" y="471"/>
                    <a:pt x="527" y="465"/>
                  </a:cubicBezTo>
                  <a:lnTo>
                    <a:pt x="527" y="465"/>
                  </a:lnTo>
                  <a:cubicBezTo>
                    <a:pt x="527" y="465"/>
                    <a:pt x="525" y="468"/>
                    <a:pt x="523" y="468"/>
                  </a:cubicBezTo>
                  <a:cubicBezTo>
                    <a:pt x="522" y="468"/>
                    <a:pt x="522" y="467"/>
                    <a:pt x="522" y="465"/>
                  </a:cubicBezTo>
                  <a:lnTo>
                    <a:pt x="527" y="460"/>
                  </a:lnTo>
                  <a:cubicBezTo>
                    <a:pt x="516" y="454"/>
                    <a:pt x="511" y="454"/>
                    <a:pt x="505" y="448"/>
                  </a:cubicBezTo>
                  <a:cubicBezTo>
                    <a:pt x="499" y="432"/>
                    <a:pt x="527" y="432"/>
                    <a:pt x="522" y="415"/>
                  </a:cubicBezTo>
                  <a:cubicBezTo>
                    <a:pt x="517" y="415"/>
                    <a:pt x="504" y="402"/>
                    <a:pt x="497" y="402"/>
                  </a:cubicBezTo>
                  <a:cubicBezTo>
                    <a:pt x="496" y="402"/>
                    <a:pt x="495" y="403"/>
                    <a:pt x="494" y="404"/>
                  </a:cubicBezTo>
                  <a:cubicBezTo>
                    <a:pt x="494" y="404"/>
                    <a:pt x="488" y="409"/>
                    <a:pt x="483" y="415"/>
                  </a:cubicBezTo>
                  <a:lnTo>
                    <a:pt x="477" y="404"/>
                  </a:lnTo>
                  <a:cubicBezTo>
                    <a:pt x="467" y="404"/>
                    <a:pt x="456" y="400"/>
                    <a:pt x="447" y="400"/>
                  </a:cubicBezTo>
                  <a:cubicBezTo>
                    <a:pt x="436" y="400"/>
                    <a:pt x="427" y="405"/>
                    <a:pt x="421" y="426"/>
                  </a:cubicBezTo>
                  <a:cubicBezTo>
                    <a:pt x="427" y="437"/>
                    <a:pt x="432" y="443"/>
                    <a:pt x="443" y="448"/>
                  </a:cubicBezTo>
                  <a:cubicBezTo>
                    <a:pt x="439" y="453"/>
                    <a:pt x="438" y="458"/>
                    <a:pt x="434" y="463"/>
                  </a:cubicBezTo>
                  <a:lnTo>
                    <a:pt x="434" y="463"/>
                  </a:lnTo>
                  <a:cubicBezTo>
                    <a:pt x="434" y="462"/>
                    <a:pt x="433" y="462"/>
                    <a:pt x="432" y="461"/>
                  </a:cubicBezTo>
                  <a:lnTo>
                    <a:pt x="432" y="461"/>
                  </a:lnTo>
                  <a:cubicBezTo>
                    <a:pt x="432" y="463"/>
                    <a:pt x="432" y="464"/>
                    <a:pt x="432" y="465"/>
                  </a:cubicBezTo>
                  <a:cubicBezTo>
                    <a:pt x="433" y="464"/>
                    <a:pt x="434" y="464"/>
                    <a:pt x="434" y="463"/>
                  </a:cubicBezTo>
                  <a:lnTo>
                    <a:pt x="434" y="463"/>
                  </a:lnTo>
                  <a:cubicBezTo>
                    <a:pt x="437" y="464"/>
                    <a:pt x="440" y="465"/>
                    <a:pt x="443" y="465"/>
                  </a:cubicBezTo>
                  <a:cubicBezTo>
                    <a:pt x="438" y="471"/>
                    <a:pt x="438" y="476"/>
                    <a:pt x="438" y="482"/>
                  </a:cubicBezTo>
                  <a:cubicBezTo>
                    <a:pt x="449" y="488"/>
                    <a:pt x="460" y="493"/>
                    <a:pt x="466" y="493"/>
                  </a:cubicBezTo>
                  <a:cubicBezTo>
                    <a:pt x="460" y="499"/>
                    <a:pt x="449" y="493"/>
                    <a:pt x="455" y="510"/>
                  </a:cubicBezTo>
                  <a:cubicBezTo>
                    <a:pt x="468" y="510"/>
                    <a:pt x="464" y="496"/>
                    <a:pt x="470" y="496"/>
                  </a:cubicBezTo>
                  <a:cubicBezTo>
                    <a:pt x="471" y="496"/>
                    <a:pt x="474" y="497"/>
                    <a:pt x="477" y="499"/>
                  </a:cubicBezTo>
                  <a:cubicBezTo>
                    <a:pt x="477" y="516"/>
                    <a:pt x="471" y="516"/>
                    <a:pt x="488" y="521"/>
                  </a:cubicBezTo>
                  <a:cubicBezTo>
                    <a:pt x="483" y="527"/>
                    <a:pt x="477" y="527"/>
                    <a:pt x="471" y="527"/>
                  </a:cubicBezTo>
                  <a:cubicBezTo>
                    <a:pt x="486" y="527"/>
                    <a:pt x="496" y="539"/>
                    <a:pt x="506" y="539"/>
                  </a:cubicBezTo>
                  <a:cubicBezTo>
                    <a:pt x="507" y="539"/>
                    <a:pt x="509" y="539"/>
                    <a:pt x="511" y="538"/>
                  </a:cubicBezTo>
                  <a:cubicBezTo>
                    <a:pt x="511" y="555"/>
                    <a:pt x="544" y="555"/>
                    <a:pt x="533" y="572"/>
                  </a:cubicBezTo>
                  <a:cubicBezTo>
                    <a:pt x="539" y="566"/>
                    <a:pt x="555" y="566"/>
                    <a:pt x="567" y="566"/>
                  </a:cubicBezTo>
                  <a:cubicBezTo>
                    <a:pt x="539" y="583"/>
                    <a:pt x="595" y="583"/>
                    <a:pt x="583" y="605"/>
                  </a:cubicBezTo>
                  <a:cubicBezTo>
                    <a:pt x="590" y="600"/>
                    <a:pt x="596" y="599"/>
                    <a:pt x="602" y="599"/>
                  </a:cubicBezTo>
                  <a:cubicBezTo>
                    <a:pt x="616" y="599"/>
                    <a:pt x="629" y="606"/>
                    <a:pt x="643" y="606"/>
                  </a:cubicBezTo>
                  <a:cubicBezTo>
                    <a:pt x="644" y="606"/>
                    <a:pt x="645" y="606"/>
                    <a:pt x="646" y="606"/>
                  </a:cubicBezTo>
                  <a:lnTo>
                    <a:pt x="646" y="606"/>
                  </a:lnTo>
                  <a:cubicBezTo>
                    <a:pt x="656" y="611"/>
                    <a:pt x="657" y="617"/>
                    <a:pt x="667" y="622"/>
                  </a:cubicBezTo>
                  <a:cubicBezTo>
                    <a:pt x="673" y="605"/>
                    <a:pt x="690" y="605"/>
                    <a:pt x="701" y="600"/>
                  </a:cubicBezTo>
                  <a:lnTo>
                    <a:pt x="701" y="600"/>
                  </a:lnTo>
                  <a:cubicBezTo>
                    <a:pt x="712" y="616"/>
                    <a:pt x="690" y="616"/>
                    <a:pt x="690" y="633"/>
                  </a:cubicBezTo>
                  <a:cubicBezTo>
                    <a:pt x="690" y="622"/>
                    <a:pt x="718" y="628"/>
                    <a:pt x="712" y="611"/>
                  </a:cubicBezTo>
                  <a:lnTo>
                    <a:pt x="712" y="611"/>
                  </a:lnTo>
                  <a:cubicBezTo>
                    <a:pt x="723" y="628"/>
                    <a:pt x="723" y="622"/>
                    <a:pt x="723" y="633"/>
                  </a:cubicBezTo>
                  <a:cubicBezTo>
                    <a:pt x="728" y="627"/>
                    <a:pt x="730" y="625"/>
                    <a:pt x="733" y="625"/>
                  </a:cubicBezTo>
                  <a:cubicBezTo>
                    <a:pt x="735" y="625"/>
                    <a:pt x="736" y="626"/>
                    <a:pt x="738" y="626"/>
                  </a:cubicBezTo>
                  <a:cubicBezTo>
                    <a:pt x="740" y="626"/>
                    <a:pt x="743" y="625"/>
                    <a:pt x="746" y="622"/>
                  </a:cubicBezTo>
                  <a:cubicBezTo>
                    <a:pt x="760" y="631"/>
                    <a:pt x="755" y="640"/>
                    <a:pt x="761" y="640"/>
                  </a:cubicBezTo>
                  <a:cubicBezTo>
                    <a:pt x="763" y="640"/>
                    <a:pt x="765" y="640"/>
                    <a:pt x="768" y="639"/>
                  </a:cubicBezTo>
                  <a:lnTo>
                    <a:pt x="768" y="639"/>
                  </a:lnTo>
                  <a:cubicBezTo>
                    <a:pt x="774" y="650"/>
                    <a:pt x="757" y="656"/>
                    <a:pt x="757" y="656"/>
                  </a:cubicBezTo>
                  <a:cubicBezTo>
                    <a:pt x="774" y="656"/>
                    <a:pt x="768" y="639"/>
                    <a:pt x="774" y="628"/>
                  </a:cubicBezTo>
                  <a:cubicBezTo>
                    <a:pt x="796" y="628"/>
                    <a:pt x="779" y="644"/>
                    <a:pt x="791" y="650"/>
                  </a:cubicBezTo>
                  <a:cubicBezTo>
                    <a:pt x="800" y="650"/>
                    <a:pt x="810" y="638"/>
                    <a:pt x="819" y="638"/>
                  </a:cubicBezTo>
                  <a:cubicBezTo>
                    <a:pt x="821" y="638"/>
                    <a:pt x="823" y="638"/>
                    <a:pt x="824" y="639"/>
                  </a:cubicBezTo>
                  <a:cubicBezTo>
                    <a:pt x="824" y="639"/>
                    <a:pt x="824" y="639"/>
                    <a:pt x="824" y="644"/>
                  </a:cubicBezTo>
                  <a:cubicBezTo>
                    <a:pt x="829" y="641"/>
                    <a:pt x="835" y="640"/>
                    <a:pt x="841" y="640"/>
                  </a:cubicBezTo>
                  <a:cubicBezTo>
                    <a:pt x="847" y="640"/>
                    <a:pt x="853" y="641"/>
                    <a:pt x="860" y="641"/>
                  </a:cubicBezTo>
                  <a:cubicBezTo>
                    <a:pt x="868" y="641"/>
                    <a:pt x="877" y="640"/>
                    <a:pt x="886" y="633"/>
                  </a:cubicBezTo>
                  <a:cubicBezTo>
                    <a:pt x="886" y="628"/>
                    <a:pt x="886" y="616"/>
                    <a:pt x="886" y="611"/>
                  </a:cubicBezTo>
                  <a:cubicBezTo>
                    <a:pt x="890" y="611"/>
                    <a:pt x="893" y="606"/>
                    <a:pt x="897" y="606"/>
                  </a:cubicBezTo>
                  <a:cubicBezTo>
                    <a:pt x="899" y="606"/>
                    <a:pt x="901" y="607"/>
                    <a:pt x="903" y="611"/>
                  </a:cubicBezTo>
                  <a:cubicBezTo>
                    <a:pt x="897" y="611"/>
                    <a:pt x="897" y="616"/>
                    <a:pt x="891" y="622"/>
                  </a:cubicBezTo>
                  <a:lnTo>
                    <a:pt x="903" y="616"/>
                  </a:lnTo>
                  <a:lnTo>
                    <a:pt x="903" y="616"/>
                  </a:lnTo>
                  <a:cubicBezTo>
                    <a:pt x="908" y="633"/>
                    <a:pt x="891" y="622"/>
                    <a:pt x="891" y="633"/>
                  </a:cubicBezTo>
                  <a:cubicBezTo>
                    <a:pt x="905" y="629"/>
                    <a:pt x="919" y="620"/>
                    <a:pt x="929" y="620"/>
                  </a:cubicBezTo>
                  <a:cubicBezTo>
                    <a:pt x="932" y="620"/>
                    <a:pt x="934" y="621"/>
                    <a:pt x="936" y="622"/>
                  </a:cubicBezTo>
                  <a:cubicBezTo>
                    <a:pt x="942" y="633"/>
                    <a:pt x="908" y="622"/>
                    <a:pt x="925" y="639"/>
                  </a:cubicBezTo>
                  <a:lnTo>
                    <a:pt x="908" y="633"/>
                  </a:lnTo>
                  <a:lnTo>
                    <a:pt x="908" y="633"/>
                  </a:lnTo>
                  <a:cubicBezTo>
                    <a:pt x="914" y="644"/>
                    <a:pt x="910" y="644"/>
                    <a:pt x="906" y="644"/>
                  </a:cubicBezTo>
                  <a:cubicBezTo>
                    <a:pt x="903" y="644"/>
                    <a:pt x="900" y="644"/>
                    <a:pt x="908" y="656"/>
                  </a:cubicBezTo>
                  <a:cubicBezTo>
                    <a:pt x="913" y="657"/>
                    <a:pt x="917" y="657"/>
                    <a:pt x="921" y="657"/>
                  </a:cubicBezTo>
                  <a:cubicBezTo>
                    <a:pt x="930" y="657"/>
                    <a:pt x="937" y="654"/>
                    <a:pt x="949" y="654"/>
                  </a:cubicBezTo>
                  <a:cubicBezTo>
                    <a:pt x="953" y="654"/>
                    <a:pt x="958" y="654"/>
                    <a:pt x="964" y="656"/>
                  </a:cubicBezTo>
                  <a:cubicBezTo>
                    <a:pt x="970" y="644"/>
                    <a:pt x="959" y="639"/>
                    <a:pt x="964" y="633"/>
                  </a:cubicBezTo>
                  <a:cubicBezTo>
                    <a:pt x="969" y="631"/>
                    <a:pt x="973" y="630"/>
                    <a:pt x="976" y="630"/>
                  </a:cubicBezTo>
                  <a:cubicBezTo>
                    <a:pt x="994" y="630"/>
                    <a:pt x="999" y="655"/>
                    <a:pt x="1010" y="655"/>
                  </a:cubicBezTo>
                  <a:cubicBezTo>
                    <a:pt x="1013" y="655"/>
                    <a:pt x="1016" y="654"/>
                    <a:pt x="1020" y="650"/>
                  </a:cubicBezTo>
                  <a:cubicBezTo>
                    <a:pt x="1025" y="640"/>
                    <a:pt x="1026" y="621"/>
                    <a:pt x="1042" y="621"/>
                  </a:cubicBezTo>
                  <a:cubicBezTo>
                    <a:pt x="1044" y="621"/>
                    <a:pt x="1046" y="621"/>
                    <a:pt x="1048" y="622"/>
                  </a:cubicBezTo>
                  <a:lnTo>
                    <a:pt x="1043" y="644"/>
                  </a:lnTo>
                  <a:cubicBezTo>
                    <a:pt x="1068" y="644"/>
                    <a:pt x="1057" y="621"/>
                    <a:pt x="1075" y="621"/>
                  </a:cubicBezTo>
                  <a:cubicBezTo>
                    <a:pt x="1077" y="621"/>
                    <a:pt x="1079" y="622"/>
                    <a:pt x="1082" y="622"/>
                  </a:cubicBezTo>
                  <a:cubicBezTo>
                    <a:pt x="1076" y="633"/>
                    <a:pt x="1065" y="633"/>
                    <a:pt x="1065" y="633"/>
                  </a:cubicBezTo>
                  <a:cubicBezTo>
                    <a:pt x="1070" y="635"/>
                    <a:pt x="1073" y="636"/>
                    <a:pt x="1075" y="636"/>
                  </a:cubicBezTo>
                  <a:cubicBezTo>
                    <a:pt x="1084" y="636"/>
                    <a:pt x="1080" y="622"/>
                    <a:pt x="1093" y="622"/>
                  </a:cubicBezTo>
                  <a:lnTo>
                    <a:pt x="1093" y="639"/>
                  </a:lnTo>
                  <a:cubicBezTo>
                    <a:pt x="1121" y="628"/>
                    <a:pt x="1149" y="611"/>
                    <a:pt x="1177" y="600"/>
                  </a:cubicBezTo>
                  <a:lnTo>
                    <a:pt x="1177" y="600"/>
                  </a:lnTo>
                  <a:cubicBezTo>
                    <a:pt x="1177" y="605"/>
                    <a:pt x="1171" y="611"/>
                    <a:pt x="1183" y="616"/>
                  </a:cubicBezTo>
                  <a:cubicBezTo>
                    <a:pt x="1216" y="594"/>
                    <a:pt x="1261" y="588"/>
                    <a:pt x="1300" y="577"/>
                  </a:cubicBezTo>
                  <a:lnTo>
                    <a:pt x="1306" y="555"/>
                  </a:lnTo>
                  <a:cubicBezTo>
                    <a:pt x="1306" y="555"/>
                    <a:pt x="1312" y="555"/>
                    <a:pt x="1312" y="560"/>
                  </a:cubicBezTo>
                  <a:cubicBezTo>
                    <a:pt x="1328" y="555"/>
                    <a:pt x="1306" y="555"/>
                    <a:pt x="1312" y="544"/>
                  </a:cubicBezTo>
                  <a:cubicBezTo>
                    <a:pt x="1313" y="542"/>
                    <a:pt x="1315" y="541"/>
                    <a:pt x="1316" y="541"/>
                  </a:cubicBezTo>
                  <a:cubicBezTo>
                    <a:pt x="1320" y="541"/>
                    <a:pt x="1323" y="545"/>
                    <a:pt x="1323" y="549"/>
                  </a:cubicBezTo>
                  <a:cubicBezTo>
                    <a:pt x="1340" y="527"/>
                    <a:pt x="1362" y="482"/>
                    <a:pt x="1390" y="460"/>
                  </a:cubicBezTo>
                  <a:lnTo>
                    <a:pt x="1390" y="471"/>
                  </a:lnTo>
                  <a:cubicBezTo>
                    <a:pt x="1407" y="448"/>
                    <a:pt x="1379" y="432"/>
                    <a:pt x="1396" y="415"/>
                  </a:cubicBezTo>
                  <a:lnTo>
                    <a:pt x="1396" y="415"/>
                  </a:lnTo>
                  <a:lnTo>
                    <a:pt x="1401" y="420"/>
                  </a:lnTo>
                  <a:cubicBezTo>
                    <a:pt x="1424" y="376"/>
                    <a:pt x="1407" y="314"/>
                    <a:pt x="1407" y="275"/>
                  </a:cubicBezTo>
                  <a:cubicBezTo>
                    <a:pt x="1392" y="275"/>
                    <a:pt x="1395" y="234"/>
                    <a:pt x="1375" y="234"/>
                  </a:cubicBezTo>
                  <a:cubicBezTo>
                    <a:pt x="1373" y="234"/>
                    <a:pt x="1370" y="234"/>
                    <a:pt x="1368" y="236"/>
                  </a:cubicBezTo>
                  <a:cubicBezTo>
                    <a:pt x="1362" y="208"/>
                    <a:pt x="1373" y="208"/>
                    <a:pt x="1351" y="174"/>
                  </a:cubicBezTo>
                  <a:cubicBezTo>
                    <a:pt x="1349" y="170"/>
                    <a:pt x="1345" y="169"/>
                    <a:pt x="1341" y="169"/>
                  </a:cubicBezTo>
                  <a:cubicBezTo>
                    <a:pt x="1336" y="169"/>
                    <a:pt x="1331" y="170"/>
                    <a:pt x="1325" y="170"/>
                  </a:cubicBezTo>
                  <a:cubicBezTo>
                    <a:pt x="1322" y="170"/>
                    <a:pt x="1320" y="170"/>
                    <a:pt x="1317" y="168"/>
                  </a:cubicBezTo>
                  <a:lnTo>
                    <a:pt x="1328" y="157"/>
                  </a:lnTo>
                  <a:lnTo>
                    <a:pt x="1306" y="157"/>
                  </a:lnTo>
                  <a:lnTo>
                    <a:pt x="1312" y="135"/>
                  </a:lnTo>
                  <a:lnTo>
                    <a:pt x="1300" y="135"/>
                  </a:lnTo>
                  <a:cubicBezTo>
                    <a:pt x="1300" y="135"/>
                    <a:pt x="1300" y="146"/>
                    <a:pt x="1300" y="146"/>
                  </a:cubicBezTo>
                  <a:cubicBezTo>
                    <a:pt x="1284" y="140"/>
                    <a:pt x="1272" y="112"/>
                    <a:pt x="1272" y="107"/>
                  </a:cubicBezTo>
                  <a:cubicBezTo>
                    <a:pt x="1261" y="101"/>
                    <a:pt x="1244" y="96"/>
                    <a:pt x="1228" y="96"/>
                  </a:cubicBezTo>
                  <a:cubicBezTo>
                    <a:pt x="1233" y="90"/>
                    <a:pt x="1239" y="90"/>
                    <a:pt x="1250" y="90"/>
                  </a:cubicBezTo>
                  <a:cubicBezTo>
                    <a:pt x="1226" y="90"/>
                    <a:pt x="1243" y="78"/>
                    <a:pt x="1234" y="78"/>
                  </a:cubicBezTo>
                  <a:cubicBezTo>
                    <a:pt x="1233" y="78"/>
                    <a:pt x="1231" y="78"/>
                    <a:pt x="1228" y="79"/>
                  </a:cubicBezTo>
                  <a:cubicBezTo>
                    <a:pt x="1228" y="79"/>
                    <a:pt x="1222" y="84"/>
                    <a:pt x="1216" y="84"/>
                  </a:cubicBezTo>
                  <a:cubicBezTo>
                    <a:pt x="1216" y="73"/>
                    <a:pt x="1194" y="62"/>
                    <a:pt x="1171" y="62"/>
                  </a:cubicBezTo>
                  <a:lnTo>
                    <a:pt x="1183" y="51"/>
                  </a:lnTo>
                  <a:cubicBezTo>
                    <a:pt x="1155" y="40"/>
                    <a:pt x="1121" y="34"/>
                    <a:pt x="1087" y="28"/>
                  </a:cubicBezTo>
                  <a:lnTo>
                    <a:pt x="1087" y="28"/>
                  </a:lnTo>
                  <a:cubicBezTo>
                    <a:pt x="1093" y="34"/>
                    <a:pt x="1087" y="51"/>
                    <a:pt x="1076" y="51"/>
                  </a:cubicBezTo>
                  <a:lnTo>
                    <a:pt x="1076" y="46"/>
                  </a:lnTo>
                  <a:lnTo>
                    <a:pt x="1076" y="46"/>
                  </a:lnTo>
                  <a:cubicBezTo>
                    <a:pt x="1075" y="48"/>
                    <a:pt x="1073" y="49"/>
                    <a:pt x="1071" y="51"/>
                  </a:cubicBezTo>
                  <a:cubicBezTo>
                    <a:pt x="1059" y="45"/>
                    <a:pt x="1065" y="28"/>
                    <a:pt x="1076" y="28"/>
                  </a:cubicBezTo>
                  <a:lnTo>
                    <a:pt x="1059" y="28"/>
                  </a:lnTo>
                  <a:cubicBezTo>
                    <a:pt x="1059" y="23"/>
                    <a:pt x="1065" y="23"/>
                    <a:pt x="1065" y="17"/>
                  </a:cubicBezTo>
                  <a:lnTo>
                    <a:pt x="1065" y="17"/>
                  </a:lnTo>
                  <a:cubicBezTo>
                    <a:pt x="1065" y="18"/>
                    <a:pt x="1064" y="18"/>
                    <a:pt x="1063" y="18"/>
                  </a:cubicBezTo>
                  <a:cubicBezTo>
                    <a:pt x="1058" y="18"/>
                    <a:pt x="1049" y="6"/>
                    <a:pt x="1040" y="6"/>
                  </a:cubicBezTo>
                  <a:cubicBezTo>
                    <a:pt x="1037" y="6"/>
                    <a:pt x="1034" y="8"/>
                    <a:pt x="1031" y="12"/>
                  </a:cubicBezTo>
                  <a:lnTo>
                    <a:pt x="1031" y="6"/>
                  </a:lnTo>
                  <a:cubicBezTo>
                    <a:pt x="1015" y="3"/>
                    <a:pt x="1002" y="3"/>
                    <a:pt x="990" y="3"/>
                  </a:cubicBezTo>
                  <a:cubicBezTo>
                    <a:pt x="978" y="3"/>
                    <a:pt x="967" y="3"/>
                    <a:pt x="95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14;p41">
              <a:extLst>
                <a:ext uri="{FF2B5EF4-FFF2-40B4-BE49-F238E27FC236}">
                  <a16:creationId xmlns:a16="http://schemas.microsoft.com/office/drawing/2014/main" id="{15A96969-DA6F-2ED5-429C-166A4A7A51CB}"/>
                </a:ext>
              </a:extLst>
            </p:cNvPr>
            <p:cNvSpPr/>
            <p:nvPr/>
          </p:nvSpPr>
          <p:spPr>
            <a:xfrm>
              <a:off x="9005600" y="944263"/>
              <a:ext cx="16475" cy="5650"/>
            </a:xfrm>
            <a:custGeom>
              <a:avLst/>
              <a:gdLst/>
              <a:ahLst/>
              <a:cxnLst/>
              <a:rect l="l" t="t" r="r" b="b"/>
              <a:pathLst>
                <a:path w="659" h="226" extrusionOk="0">
                  <a:moveTo>
                    <a:pt x="63" y="6"/>
                  </a:moveTo>
                  <a:cubicBezTo>
                    <a:pt x="60" y="6"/>
                    <a:pt x="59" y="7"/>
                    <a:pt x="58" y="9"/>
                  </a:cubicBezTo>
                  <a:lnTo>
                    <a:pt x="58" y="9"/>
                  </a:lnTo>
                  <a:cubicBezTo>
                    <a:pt x="60" y="8"/>
                    <a:pt x="62" y="7"/>
                    <a:pt x="63" y="6"/>
                  </a:cubicBezTo>
                  <a:close/>
                  <a:moveTo>
                    <a:pt x="163" y="29"/>
                  </a:moveTo>
                  <a:cubicBezTo>
                    <a:pt x="162" y="32"/>
                    <a:pt x="162" y="34"/>
                    <a:pt x="161" y="36"/>
                  </a:cubicBezTo>
                  <a:lnTo>
                    <a:pt x="161" y="36"/>
                  </a:lnTo>
                  <a:cubicBezTo>
                    <a:pt x="163" y="33"/>
                    <a:pt x="163" y="30"/>
                    <a:pt x="163" y="29"/>
                  </a:cubicBezTo>
                  <a:close/>
                  <a:moveTo>
                    <a:pt x="163" y="57"/>
                  </a:moveTo>
                  <a:cubicBezTo>
                    <a:pt x="163" y="57"/>
                    <a:pt x="163" y="57"/>
                    <a:pt x="163" y="57"/>
                  </a:cubicBezTo>
                  <a:cubicBezTo>
                    <a:pt x="163" y="57"/>
                    <a:pt x="163" y="57"/>
                    <a:pt x="163" y="57"/>
                  </a:cubicBezTo>
                  <a:close/>
                  <a:moveTo>
                    <a:pt x="74" y="62"/>
                  </a:moveTo>
                  <a:cubicBezTo>
                    <a:pt x="79" y="62"/>
                    <a:pt x="79" y="62"/>
                    <a:pt x="79" y="68"/>
                  </a:cubicBezTo>
                  <a:lnTo>
                    <a:pt x="74" y="68"/>
                  </a:lnTo>
                  <a:cubicBezTo>
                    <a:pt x="74" y="68"/>
                    <a:pt x="74" y="68"/>
                    <a:pt x="74" y="62"/>
                  </a:cubicBezTo>
                  <a:close/>
                  <a:moveTo>
                    <a:pt x="169" y="68"/>
                  </a:moveTo>
                  <a:lnTo>
                    <a:pt x="169" y="68"/>
                  </a:lnTo>
                  <a:cubicBezTo>
                    <a:pt x="169" y="68"/>
                    <a:pt x="169" y="68"/>
                    <a:pt x="169" y="68"/>
                  </a:cubicBezTo>
                  <a:lnTo>
                    <a:pt x="169" y="68"/>
                  </a:lnTo>
                  <a:cubicBezTo>
                    <a:pt x="169" y="68"/>
                    <a:pt x="169" y="68"/>
                    <a:pt x="169" y="68"/>
                  </a:cubicBezTo>
                  <a:close/>
                  <a:moveTo>
                    <a:pt x="163" y="64"/>
                  </a:moveTo>
                  <a:cubicBezTo>
                    <a:pt x="163" y="67"/>
                    <a:pt x="162" y="69"/>
                    <a:pt x="160" y="69"/>
                  </a:cubicBezTo>
                  <a:cubicBezTo>
                    <a:pt x="160" y="69"/>
                    <a:pt x="159" y="69"/>
                    <a:pt x="158" y="68"/>
                  </a:cubicBezTo>
                  <a:cubicBezTo>
                    <a:pt x="161" y="68"/>
                    <a:pt x="163" y="66"/>
                    <a:pt x="163" y="64"/>
                  </a:cubicBezTo>
                  <a:close/>
                  <a:moveTo>
                    <a:pt x="505" y="93"/>
                  </a:moveTo>
                  <a:cubicBezTo>
                    <a:pt x="504" y="93"/>
                    <a:pt x="503" y="97"/>
                    <a:pt x="501" y="101"/>
                  </a:cubicBezTo>
                  <a:lnTo>
                    <a:pt x="501" y="101"/>
                  </a:lnTo>
                  <a:cubicBezTo>
                    <a:pt x="505" y="100"/>
                    <a:pt x="505" y="96"/>
                    <a:pt x="505" y="96"/>
                  </a:cubicBezTo>
                  <a:cubicBezTo>
                    <a:pt x="505" y="94"/>
                    <a:pt x="505" y="93"/>
                    <a:pt x="505" y="93"/>
                  </a:cubicBezTo>
                  <a:close/>
                  <a:moveTo>
                    <a:pt x="501" y="101"/>
                  </a:moveTo>
                  <a:cubicBezTo>
                    <a:pt x="501" y="101"/>
                    <a:pt x="500" y="101"/>
                    <a:pt x="499" y="101"/>
                  </a:cubicBezTo>
                  <a:lnTo>
                    <a:pt x="501" y="101"/>
                  </a:lnTo>
                  <a:cubicBezTo>
                    <a:pt x="501" y="101"/>
                    <a:pt x="501" y="101"/>
                    <a:pt x="501" y="101"/>
                  </a:cubicBezTo>
                  <a:close/>
                  <a:moveTo>
                    <a:pt x="460" y="101"/>
                  </a:moveTo>
                  <a:cubicBezTo>
                    <a:pt x="460" y="101"/>
                    <a:pt x="460" y="101"/>
                    <a:pt x="460" y="101"/>
                  </a:cubicBezTo>
                  <a:cubicBezTo>
                    <a:pt x="460" y="101"/>
                    <a:pt x="460" y="101"/>
                    <a:pt x="460" y="101"/>
                  </a:cubicBezTo>
                  <a:close/>
                  <a:moveTo>
                    <a:pt x="460" y="101"/>
                  </a:moveTo>
                  <a:cubicBezTo>
                    <a:pt x="460" y="101"/>
                    <a:pt x="460" y="101"/>
                    <a:pt x="460" y="101"/>
                  </a:cubicBezTo>
                  <a:cubicBezTo>
                    <a:pt x="460" y="101"/>
                    <a:pt x="460" y="101"/>
                    <a:pt x="460" y="101"/>
                  </a:cubicBezTo>
                  <a:close/>
                  <a:moveTo>
                    <a:pt x="505" y="101"/>
                  </a:moveTo>
                  <a:cubicBezTo>
                    <a:pt x="505" y="101"/>
                    <a:pt x="505" y="101"/>
                    <a:pt x="505" y="101"/>
                  </a:cubicBezTo>
                  <a:cubicBezTo>
                    <a:pt x="505" y="101"/>
                    <a:pt x="505" y="101"/>
                    <a:pt x="505" y="101"/>
                  </a:cubicBezTo>
                  <a:close/>
                  <a:moveTo>
                    <a:pt x="516" y="107"/>
                  </a:moveTo>
                  <a:cubicBezTo>
                    <a:pt x="515" y="108"/>
                    <a:pt x="514" y="110"/>
                    <a:pt x="513" y="111"/>
                  </a:cubicBezTo>
                  <a:lnTo>
                    <a:pt x="513" y="111"/>
                  </a:lnTo>
                  <a:cubicBezTo>
                    <a:pt x="514" y="111"/>
                    <a:pt x="515" y="110"/>
                    <a:pt x="516" y="107"/>
                  </a:cubicBezTo>
                  <a:close/>
                  <a:moveTo>
                    <a:pt x="494" y="96"/>
                  </a:moveTo>
                  <a:lnTo>
                    <a:pt x="494" y="96"/>
                  </a:lnTo>
                  <a:cubicBezTo>
                    <a:pt x="498" y="100"/>
                    <a:pt x="496" y="106"/>
                    <a:pt x="495" y="111"/>
                  </a:cubicBezTo>
                  <a:lnTo>
                    <a:pt x="495" y="111"/>
                  </a:lnTo>
                  <a:cubicBezTo>
                    <a:pt x="499" y="105"/>
                    <a:pt x="499" y="96"/>
                    <a:pt x="494" y="96"/>
                  </a:cubicBezTo>
                  <a:close/>
                  <a:moveTo>
                    <a:pt x="448" y="106"/>
                  </a:moveTo>
                  <a:cubicBezTo>
                    <a:pt x="448" y="106"/>
                    <a:pt x="446" y="107"/>
                    <a:pt x="443" y="113"/>
                  </a:cubicBezTo>
                  <a:cubicBezTo>
                    <a:pt x="444" y="112"/>
                    <a:pt x="445" y="111"/>
                    <a:pt x="445" y="111"/>
                  </a:cubicBezTo>
                  <a:lnTo>
                    <a:pt x="445" y="111"/>
                  </a:lnTo>
                  <a:cubicBezTo>
                    <a:pt x="445" y="111"/>
                    <a:pt x="446" y="112"/>
                    <a:pt x="446" y="112"/>
                  </a:cubicBezTo>
                  <a:lnTo>
                    <a:pt x="446" y="112"/>
                  </a:lnTo>
                  <a:cubicBezTo>
                    <a:pt x="446" y="110"/>
                    <a:pt x="448" y="109"/>
                    <a:pt x="449" y="107"/>
                  </a:cubicBezTo>
                  <a:cubicBezTo>
                    <a:pt x="449" y="107"/>
                    <a:pt x="449" y="106"/>
                    <a:pt x="448" y="106"/>
                  </a:cubicBezTo>
                  <a:close/>
                  <a:moveTo>
                    <a:pt x="376" y="101"/>
                  </a:moveTo>
                  <a:lnTo>
                    <a:pt x="372" y="114"/>
                  </a:lnTo>
                  <a:lnTo>
                    <a:pt x="372" y="114"/>
                  </a:lnTo>
                  <a:cubicBezTo>
                    <a:pt x="375" y="109"/>
                    <a:pt x="376" y="105"/>
                    <a:pt x="376" y="101"/>
                  </a:cubicBezTo>
                  <a:close/>
                  <a:moveTo>
                    <a:pt x="420" y="112"/>
                  </a:moveTo>
                  <a:cubicBezTo>
                    <a:pt x="419" y="112"/>
                    <a:pt x="418" y="113"/>
                    <a:pt x="417" y="114"/>
                  </a:cubicBezTo>
                  <a:lnTo>
                    <a:pt x="417" y="114"/>
                  </a:lnTo>
                  <a:cubicBezTo>
                    <a:pt x="419" y="113"/>
                    <a:pt x="421" y="113"/>
                    <a:pt x="421" y="113"/>
                  </a:cubicBezTo>
                  <a:cubicBezTo>
                    <a:pt x="421" y="112"/>
                    <a:pt x="420" y="112"/>
                    <a:pt x="420" y="112"/>
                  </a:cubicBezTo>
                  <a:close/>
                  <a:moveTo>
                    <a:pt x="393" y="107"/>
                  </a:moveTo>
                  <a:cubicBezTo>
                    <a:pt x="393" y="107"/>
                    <a:pt x="393" y="111"/>
                    <a:pt x="393" y="114"/>
                  </a:cubicBezTo>
                  <a:lnTo>
                    <a:pt x="393" y="114"/>
                  </a:lnTo>
                  <a:cubicBezTo>
                    <a:pt x="393" y="113"/>
                    <a:pt x="393" y="111"/>
                    <a:pt x="393" y="107"/>
                  </a:cubicBezTo>
                  <a:close/>
                  <a:moveTo>
                    <a:pt x="438" y="118"/>
                  </a:moveTo>
                  <a:cubicBezTo>
                    <a:pt x="438" y="118"/>
                    <a:pt x="438" y="118"/>
                    <a:pt x="438" y="118"/>
                  </a:cubicBezTo>
                  <a:cubicBezTo>
                    <a:pt x="438" y="118"/>
                    <a:pt x="438" y="118"/>
                    <a:pt x="438" y="118"/>
                  </a:cubicBezTo>
                  <a:close/>
                  <a:moveTo>
                    <a:pt x="438" y="118"/>
                  </a:moveTo>
                  <a:cubicBezTo>
                    <a:pt x="438" y="118"/>
                    <a:pt x="438" y="118"/>
                    <a:pt x="438" y="118"/>
                  </a:cubicBezTo>
                  <a:cubicBezTo>
                    <a:pt x="438" y="118"/>
                    <a:pt x="438" y="118"/>
                    <a:pt x="438" y="118"/>
                  </a:cubicBezTo>
                  <a:close/>
                  <a:moveTo>
                    <a:pt x="102" y="107"/>
                  </a:moveTo>
                  <a:cubicBezTo>
                    <a:pt x="102" y="123"/>
                    <a:pt x="102" y="114"/>
                    <a:pt x="97" y="122"/>
                  </a:cubicBezTo>
                  <a:lnTo>
                    <a:pt x="97" y="122"/>
                  </a:lnTo>
                  <a:cubicBezTo>
                    <a:pt x="99" y="116"/>
                    <a:pt x="102" y="111"/>
                    <a:pt x="102" y="107"/>
                  </a:cubicBezTo>
                  <a:close/>
                  <a:moveTo>
                    <a:pt x="147" y="118"/>
                  </a:moveTo>
                  <a:lnTo>
                    <a:pt x="147" y="118"/>
                  </a:lnTo>
                  <a:cubicBezTo>
                    <a:pt x="141" y="124"/>
                    <a:pt x="141" y="124"/>
                    <a:pt x="141" y="129"/>
                  </a:cubicBezTo>
                  <a:lnTo>
                    <a:pt x="141" y="129"/>
                  </a:lnTo>
                  <a:cubicBezTo>
                    <a:pt x="141" y="124"/>
                    <a:pt x="141" y="118"/>
                    <a:pt x="147" y="118"/>
                  </a:cubicBezTo>
                  <a:close/>
                  <a:moveTo>
                    <a:pt x="413" y="120"/>
                  </a:moveTo>
                  <a:cubicBezTo>
                    <a:pt x="413" y="120"/>
                    <a:pt x="414" y="120"/>
                    <a:pt x="414" y="120"/>
                  </a:cubicBezTo>
                  <a:lnTo>
                    <a:pt x="414" y="120"/>
                  </a:lnTo>
                  <a:cubicBezTo>
                    <a:pt x="412" y="125"/>
                    <a:pt x="411" y="132"/>
                    <a:pt x="410" y="132"/>
                  </a:cubicBezTo>
                  <a:cubicBezTo>
                    <a:pt x="410" y="132"/>
                    <a:pt x="410" y="131"/>
                    <a:pt x="410" y="129"/>
                  </a:cubicBezTo>
                  <a:cubicBezTo>
                    <a:pt x="410" y="121"/>
                    <a:pt x="411" y="120"/>
                    <a:pt x="413" y="120"/>
                  </a:cubicBezTo>
                  <a:close/>
                  <a:moveTo>
                    <a:pt x="488" y="130"/>
                  </a:moveTo>
                  <a:cubicBezTo>
                    <a:pt x="488" y="133"/>
                    <a:pt x="487" y="131"/>
                    <a:pt x="483" y="135"/>
                  </a:cubicBezTo>
                  <a:cubicBezTo>
                    <a:pt x="483" y="133"/>
                    <a:pt x="483" y="132"/>
                    <a:pt x="484" y="131"/>
                  </a:cubicBezTo>
                  <a:lnTo>
                    <a:pt x="484" y="131"/>
                  </a:lnTo>
                  <a:cubicBezTo>
                    <a:pt x="485" y="132"/>
                    <a:pt x="485" y="132"/>
                    <a:pt x="486" y="132"/>
                  </a:cubicBezTo>
                  <a:cubicBezTo>
                    <a:pt x="486" y="132"/>
                    <a:pt x="487" y="131"/>
                    <a:pt x="488" y="130"/>
                  </a:cubicBezTo>
                  <a:close/>
                  <a:moveTo>
                    <a:pt x="477" y="118"/>
                  </a:moveTo>
                  <a:cubicBezTo>
                    <a:pt x="477" y="129"/>
                    <a:pt x="477" y="124"/>
                    <a:pt x="477" y="135"/>
                  </a:cubicBezTo>
                  <a:cubicBezTo>
                    <a:pt x="477" y="131"/>
                    <a:pt x="477" y="130"/>
                    <a:pt x="476" y="130"/>
                  </a:cubicBezTo>
                  <a:cubicBezTo>
                    <a:pt x="475" y="130"/>
                    <a:pt x="473" y="138"/>
                    <a:pt x="472" y="138"/>
                  </a:cubicBezTo>
                  <a:cubicBezTo>
                    <a:pt x="472" y="138"/>
                    <a:pt x="471" y="137"/>
                    <a:pt x="471" y="135"/>
                  </a:cubicBezTo>
                  <a:lnTo>
                    <a:pt x="474" y="123"/>
                  </a:lnTo>
                  <a:lnTo>
                    <a:pt x="474" y="123"/>
                  </a:lnTo>
                  <a:cubicBezTo>
                    <a:pt x="477" y="122"/>
                    <a:pt x="477" y="118"/>
                    <a:pt x="477" y="118"/>
                  </a:cubicBezTo>
                  <a:close/>
                  <a:moveTo>
                    <a:pt x="124" y="131"/>
                  </a:moveTo>
                  <a:lnTo>
                    <a:pt x="124" y="131"/>
                  </a:lnTo>
                  <a:cubicBezTo>
                    <a:pt x="124" y="133"/>
                    <a:pt x="123" y="136"/>
                    <a:pt x="122" y="140"/>
                  </a:cubicBezTo>
                  <a:lnTo>
                    <a:pt x="122" y="140"/>
                  </a:lnTo>
                  <a:cubicBezTo>
                    <a:pt x="123" y="139"/>
                    <a:pt x="124" y="138"/>
                    <a:pt x="124" y="135"/>
                  </a:cubicBezTo>
                  <a:cubicBezTo>
                    <a:pt x="124" y="133"/>
                    <a:pt x="124" y="131"/>
                    <a:pt x="124" y="131"/>
                  </a:cubicBezTo>
                  <a:close/>
                  <a:moveTo>
                    <a:pt x="589" y="141"/>
                  </a:moveTo>
                  <a:lnTo>
                    <a:pt x="589" y="141"/>
                  </a:lnTo>
                  <a:cubicBezTo>
                    <a:pt x="589" y="142"/>
                    <a:pt x="589" y="143"/>
                    <a:pt x="589" y="144"/>
                  </a:cubicBezTo>
                  <a:lnTo>
                    <a:pt x="589" y="144"/>
                  </a:lnTo>
                  <a:cubicBezTo>
                    <a:pt x="589" y="143"/>
                    <a:pt x="589" y="143"/>
                    <a:pt x="589" y="141"/>
                  </a:cubicBezTo>
                  <a:close/>
                  <a:moveTo>
                    <a:pt x="595" y="152"/>
                  </a:moveTo>
                  <a:cubicBezTo>
                    <a:pt x="595" y="152"/>
                    <a:pt x="595" y="152"/>
                    <a:pt x="595" y="152"/>
                  </a:cubicBezTo>
                  <a:cubicBezTo>
                    <a:pt x="595" y="152"/>
                    <a:pt x="595" y="152"/>
                    <a:pt x="595" y="152"/>
                  </a:cubicBezTo>
                  <a:close/>
                  <a:moveTo>
                    <a:pt x="527" y="129"/>
                  </a:moveTo>
                  <a:cubicBezTo>
                    <a:pt x="527" y="135"/>
                    <a:pt x="522" y="152"/>
                    <a:pt x="522" y="157"/>
                  </a:cubicBezTo>
                  <a:cubicBezTo>
                    <a:pt x="522" y="152"/>
                    <a:pt x="522" y="135"/>
                    <a:pt x="527" y="129"/>
                  </a:cubicBezTo>
                  <a:close/>
                  <a:moveTo>
                    <a:pt x="152" y="157"/>
                  </a:moveTo>
                  <a:lnTo>
                    <a:pt x="152" y="157"/>
                  </a:lnTo>
                  <a:cubicBezTo>
                    <a:pt x="152" y="157"/>
                    <a:pt x="152" y="157"/>
                    <a:pt x="152" y="157"/>
                  </a:cubicBezTo>
                  <a:cubicBezTo>
                    <a:pt x="152" y="158"/>
                    <a:pt x="152" y="159"/>
                    <a:pt x="152" y="159"/>
                  </a:cubicBezTo>
                  <a:cubicBezTo>
                    <a:pt x="152" y="159"/>
                    <a:pt x="152" y="158"/>
                    <a:pt x="152" y="157"/>
                  </a:cubicBezTo>
                  <a:close/>
                  <a:moveTo>
                    <a:pt x="247" y="152"/>
                  </a:moveTo>
                  <a:cubicBezTo>
                    <a:pt x="247" y="152"/>
                    <a:pt x="247" y="152"/>
                    <a:pt x="247" y="152"/>
                  </a:cubicBezTo>
                  <a:lnTo>
                    <a:pt x="247" y="152"/>
                  </a:lnTo>
                  <a:cubicBezTo>
                    <a:pt x="245" y="157"/>
                    <a:pt x="245" y="159"/>
                    <a:pt x="245" y="160"/>
                  </a:cubicBezTo>
                  <a:lnTo>
                    <a:pt x="247" y="152"/>
                  </a:lnTo>
                  <a:lnTo>
                    <a:pt x="247" y="152"/>
                  </a:lnTo>
                  <a:cubicBezTo>
                    <a:pt x="247" y="152"/>
                    <a:pt x="246" y="156"/>
                    <a:pt x="245" y="161"/>
                  </a:cubicBezTo>
                  <a:lnTo>
                    <a:pt x="245" y="161"/>
                  </a:lnTo>
                  <a:cubicBezTo>
                    <a:pt x="245" y="161"/>
                    <a:pt x="245" y="160"/>
                    <a:pt x="245" y="160"/>
                  </a:cubicBezTo>
                  <a:lnTo>
                    <a:pt x="245" y="160"/>
                  </a:lnTo>
                  <a:lnTo>
                    <a:pt x="242" y="168"/>
                  </a:lnTo>
                  <a:lnTo>
                    <a:pt x="242" y="168"/>
                  </a:lnTo>
                  <a:cubicBezTo>
                    <a:pt x="242" y="161"/>
                    <a:pt x="243" y="152"/>
                    <a:pt x="247" y="152"/>
                  </a:cubicBezTo>
                  <a:close/>
                  <a:moveTo>
                    <a:pt x="288" y="166"/>
                  </a:moveTo>
                  <a:cubicBezTo>
                    <a:pt x="288" y="167"/>
                    <a:pt x="287" y="168"/>
                    <a:pt x="287" y="169"/>
                  </a:cubicBezTo>
                  <a:cubicBezTo>
                    <a:pt x="287" y="168"/>
                    <a:pt x="288" y="167"/>
                    <a:pt x="288" y="166"/>
                  </a:cubicBezTo>
                  <a:close/>
                  <a:moveTo>
                    <a:pt x="628" y="169"/>
                  </a:moveTo>
                  <a:cubicBezTo>
                    <a:pt x="628" y="169"/>
                    <a:pt x="628" y="169"/>
                    <a:pt x="628" y="169"/>
                  </a:cubicBezTo>
                  <a:cubicBezTo>
                    <a:pt x="628" y="169"/>
                    <a:pt x="628" y="169"/>
                    <a:pt x="628" y="169"/>
                  </a:cubicBezTo>
                  <a:close/>
                  <a:moveTo>
                    <a:pt x="628" y="169"/>
                  </a:moveTo>
                  <a:cubicBezTo>
                    <a:pt x="628" y="169"/>
                    <a:pt x="628" y="169"/>
                    <a:pt x="628" y="169"/>
                  </a:cubicBezTo>
                  <a:cubicBezTo>
                    <a:pt x="628" y="169"/>
                    <a:pt x="628" y="169"/>
                    <a:pt x="628" y="169"/>
                  </a:cubicBezTo>
                  <a:close/>
                  <a:moveTo>
                    <a:pt x="628" y="169"/>
                  </a:moveTo>
                  <a:cubicBezTo>
                    <a:pt x="628" y="169"/>
                    <a:pt x="628" y="169"/>
                    <a:pt x="628" y="169"/>
                  </a:cubicBezTo>
                  <a:cubicBezTo>
                    <a:pt x="628" y="169"/>
                    <a:pt x="628" y="169"/>
                    <a:pt x="628" y="169"/>
                  </a:cubicBezTo>
                  <a:close/>
                  <a:moveTo>
                    <a:pt x="593" y="166"/>
                  </a:moveTo>
                  <a:cubicBezTo>
                    <a:pt x="591" y="176"/>
                    <a:pt x="589" y="187"/>
                    <a:pt x="589" y="191"/>
                  </a:cubicBezTo>
                  <a:cubicBezTo>
                    <a:pt x="589" y="187"/>
                    <a:pt x="589" y="180"/>
                    <a:pt x="589" y="174"/>
                  </a:cubicBezTo>
                  <a:lnTo>
                    <a:pt x="593" y="166"/>
                  </a:lnTo>
                  <a:close/>
                  <a:moveTo>
                    <a:pt x="605" y="189"/>
                  </a:moveTo>
                  <a:cubicBezTo>
                    <a:pt x="604" y="190"/>
                    <a:pt x="603" y="191"/>
                    <a:pt x="600" y="191"/>
                  </a:cubicBezTo>
                  <a:lnTo>
                    <a:pt x="606" y="191"/>
                  </a:lnTo>
                  <a:cubicBezTo>
                    <a:pt x="606" y="190"/>
                    <a:pt x="605" y="189"/>
                    <a:pt x="605" y="189"/>
                  </a:cubicBezTo>
                  <a:close/>
                  <a:moveTo>
                    <a:pt x="611" y="188"/>
                  </a:moveTo>
                  <a:cubicBezTo>
                    <a:pt x="611" y="188"/>
                    <a:pt x="611" y="189"/>
                    <a:pt x="611" y="191"/>
                  </a:cubicBezTo>
                  <a:cubicBezTo>
                    <a:pt x="611" y="195"/>
                    <a:pt x="609" y="196"/>
                    <a:pt x="607" y="196"/>
                  </a:cubicBezTo>
                  <a:lnTo>
                    <a:pt x="607" y="196"/>
                  </a:lnTo>
                  <a:cubicBezTo>
                    <a:pt x="609" y="192"/>
                    <a:pt x="610" y="188"/>
                    <a:pt x="611" y="188"/>
                  </a:cubicBezTo>
                  <a:close/>
                  <a:moveTo>
                    <a:pt x="553" y="186"/>
                  </a:moveTo>
                  <a:cubicBezTo>
                    <a:pt x="555" y="186"/>
                    <a:pt x="555" y="193"/>
                    <a:pt x="555" y="197"/>
                  </a:cubicBezTo>
                  <a:lnTo>
                    <a:pt x="555" y="197"/>
                  </a:lnTo>
                  <a:cubicBezTo>
                    <a:pt x="555" y="196"/>
                    <a:pt x="554" y="196"/>
                    <a:pt x="553" y="196"/>
                  </a:cubicBezTo>
                  <a:cubicBezTo>
                    <a:pt x="552" y="196"/>
                    <a:pt x="551" y="196"/>
                    <a:pt x="550" y="196"/>
                  </a:cubicBezTo>
                  <a:lnTo>
                    <a:pt x="550" y="196"/>
                  </a:lnTo>
                  <a:cubicBezTo>
                    <a:pt x="551" y="189"/>
                    <a:pt x="552" y="186"/>
                    <a:pt x="553" y="186"/>
                  </a:cubicBezTo>
                  <a:close/>
                  <a:moveTo>
                    <a:pt x="555" y="197"/>
                  </a:moveTo>
                  <a:cubicBezTo>
                    <a:pt x="555" y="198"/>
                    <a:pt x="555" y="199"/>
                    <a:pt x="555" y="199"/>
                  </a:cubicBezTo>
                  <a:cubicBezTo>
                    <a:pt x="555" y="199"/>
                    <a:pt x="555" y="198"/>
                    <a:pt x="555" y="197"/>
                  </a:cubicBezTo>
                  <a:close/>
                  <a:moveTo>
                    <a:pt x="511" y="191"/>
                  </a:moveTo>
                  <a:lnTo>
                    <a:pt x="511" y="202"/>
                  </a:lnTo>
                  <a:lnTo>
                    <a:pt x="516" y="197"/>
                  </a:lnTo>
                  <a:lnTo>
                    <a:pt x="511" y="191"/>
                  </a:lnTo>
                  <a:close/>
                  <a:moveTo>
                    <a:pt x="331" y="202"/>
                  </a:moveTo>
                  <a:cubicBezTo>
                    <a:pt x="331" y="202"/>
                    <a:pt x="331" y="202"/>
                    <a:pt x="331" y="202"/>
                  </a:cubicBezTo>
                  <a:lnTo>
                    <a:pt x="331" y="202"/>
                  </a:lnTo>
                  <a:close/>
                  <a:moveTo>
                    <a:pt x="410" y="202"/>
                  </a:moveTo>
                  <a:cubicBezTo>
                    <a:pt x="410" y="202"/>
                    <a:pt x="410" y="202"/>
                    <a:pt x="410" y="202"/>
                  </a:cubicBezTo>
                  <a:cubicBezTo>
                    <a:pt x="410" y="202"/>
                    <a:pt x="410" y="202"/>
                    <a:pt x="410" y="202"/>
                  </a:cubicBezTo>
                  <a:close/>
                  <a:moveTo>
                    <a:pt x="511" y="202"/>
                  </a:moveTo>
                  <a:lnTo>
                    <a:pt x="511" y="202"/>
                  </a:lnTo>
                  <a:lnTo>
                    <a:pt x="511" y="202"/>
                  </a:lnTo>
                  <a:close/>
                  <a:moveTo>
                    <a:pt x="522" y="202"/>
                  </a:moveTo>
                  <a:cubicBezTo>
                    <a:pt x="522" y="202"/>
                    <a:pt x="522" y="202"/>
                    <a:pt x="522" y="202"/>
                  </a:cubicBezTo>
                  <a:cubicBezTo>
                    <a:pt x="522" y="202"/>
                    <a:pt x="522" y="202"/>
                    <a:pt x="522" y="202"/>
                  </a:cubicBezTo>
                  <a:close/>
                  <a:moveTo>
                    <a:pt x="404" y="207"/>
                  </a:moveTo>
                  <a:cubicBezTo>
                    <a:pt x="404" y="207"/>
                    <a:pt x="404" y="208"/>
                    <a:pt x="404" y="208"/>
                  </a:cubicBezTo>
                  <a:lnTo>
                    <a:pt x="404" y="208"/>
                  </a:lnTo>
                  <a:cubicBezTo>
                    <a:pt x="404" y="207"/>
                    <a:pt x="404" y="207"/>
                    <a:pt x="404" y="207"/>
                  </a:cubicBezTo>
                  <a:close/>
                  <a:moveTo>
                    <a:pt x="488" y="198"/>
                  </a:moveTo>
                  <a:cubicBezTo>
                    <a:pt x="487" y="201"/>
                    <a:pt x="485" y="205"/>
                    <a:pt x="483" y="208"/>
                  </a:cubicBezTo>
                  <a:cubicBezTo>
                    <a:pt x="488" y="203"/>
                    <a:pt x="488" y="202"/>
                    <a:pt x="488" y="198"/>
                  </a:cubicBezTo>
                  <a:close/>
                  <a:moveTo>
                    <a:pt x="471" y="202"/>
                  </a:moveTo>
                  <a:cubicBezTo>
                    <a:pt x="471" y="202"/>
                    <a:pt x="471" y="208"/>
                    <a:pt x="471" y="208"/>
                  </a:cubicBezTo>
                  <a:cubicBezTo>
                    <a:pt x="471" y="208"/>
                    <a:pt x="471" y="209"/>
                    <a:pt x="472" y="209"/>
                  </a:cubicBezTo>
                  <a:cubicBezTo>
                    <a:pt x="473" y="209"/>
                    <a:pt x="474" y="208"/>
                    <a:pt x="477" y="202"/>
                  </a:cubicBezTo>
                  <a:close/>
                  <a:moveTo>
                    <a:pt x="649" y="208"/>
                  </a:moveTo>
                  <a:cubicBezTo>
                    <a:pt x="645" y="209"/>
                    <a:pt x="645" y="214"/>
                    <a:pt x="645" y="219"/>
                  </a:cubicBezTo>
                  <a:cubicBezTo>
                    <a:pt x="645" y="219"/>
                    <a:pt x="648" y="211"/>
                    <a:pt x="649" y="208"/>
                  </a:cubicBezTo>
                  <a:close/>
                  <a:moveTo>
                    <a:pt x="657" y="195"/>
                  </a:moveTo>
                  <a:cubicBezTo>
                    <a:pt x="656" y="195"/>
                    <a:pt x="651" y="208"/>
                    <a:pt x="651" y="208"/>
                  </a:cubicBezTo>
                  <a:cubicBezTo>
                    <a:pt x="651" y="213"/>
                    <a:pt x="645" y="219"/>
                    <a:pt x="645" y="225"/>
                  </a:cubicBezTo>
                  <a:cubicBezTo>
                    <a:pt x="651" y="225"/>
                    <a:pt x="651" y="213"/>
                    <a:pt x="656" y="208"/>
                  </a:cubicBezTo>
                  <a:lnTo>
                    <a:pt x="656" y="208"/>
                  </a:lnTo>
                  <a:cubicBezTo>
                    <a:pt x="651" y="219"/>
                    <a:pt x="651" y="225"/>
                    <a:pt x="651" y="225"/>
                  </a:cubicBezTo>
                  <a:cubicBezTo>
                    <a:pt x="651" y="225"/>
                    <a:pt x="651" y="225"/>
                    <a:pt x="656" y="219"/>
                  </a:cubicBezTo>
                  <a:lnTo>
                    <a:pt x="656" y="219"/>
                  </a:lnTo>
                  <a:cubicBezTo>
                    <a:pt x="655" y="220"/>
                    <a:pt x="655" y="221"/>
                    <a:pt x="654" y="221"/>
                  </a:cubicBezTo>
                  <a:cubicBezTo>
                    <a:pt x="653" y="221"/>
                    <a:pt x="656" y="212"/>
                    <a:pt x="656" y="208"/>
                  </a:cubicBezTo>
                  <a:lnTo>
                    <a:pt x="656" y="208"/>
                  </a:lnTo>
                  <a:cubicBezTo>
                    <a:pt x="656" y="208"/>
                    <a:pt x="656" y="208"/>
                    <a:pt x="656" y="208"/>
                  </a:cubicBezTo>
                  <a:cubicBezTo>
                    <a:pt x="658" y="199"/>
                    <a:pt x="658" y="195"/>
                    <a:pt x="657" y="195"/>
                  </a:cubicBezTo>
                  <a:close/>
                  <a:moveTo>
                    <a:pt x="74" y="1"/>
                  </a:moveTo>
                  <a:lnTo>
                    <a:pt x="74" y="1"/>
                  </a:lnTo>
                  <a:cubicBezTo>
                    <a:pt x="68" y="12"/>
                    <a:pt x="79" y="17"/>
                    <a:pt x="74" y="23"/>
                  </a:cubicBezTo>
                  <a:cubicBezTo>
                    <a:pt x="70" y="19"/>
                    <a:pt x="69" y="13"/>
                    <a:pt x="67" y="13"/>
                  </a:cubicBezTo>
                  <a:cubicBezTo>
                    <a:pt x="66" y="13"/>
                    <a:pt x="64" y="14"/>
                    <a:pt x="63" y="17"/>
                  </a:cubicBezTo>
                  <a:cubicBezTo>
                    <a:pt x="59" y="14"/>
                    <a:pt x="58" y="11"/>
                    <a:pt x="58" y="9"/>
                  </a:cubicBezTo>
                  <a:lnTo>
                    <a:pt x="58" y="9"/>
                  </a:lnTo>
                  <a:cubicBezTo>
                    <a:pt x="51" y="12"/>
                    <a:pt x="41" y="15"/>
                    <a:pt x="46" y="29"/>
                  </a:cubicBezTo>
                  <a:cubicBezTo>
                    <a:pt x="44" y="28"/>
                    <a:pt x="42" y="27"/>
                    <a:pt x="40" y="27"/>
                  </a:cubicBezTo>
                  <a:cubicBezTo>
                    <a:pt x="32" y="27"/>
                    <a:pt x="28" y="35"/>
                    <a:pt x="23" y="40"/>
                  </a:cubicBezTo>
                  <a:cubicBezTo>
                    <a:pt x="18" y="51"/>
                    <a:pt x="18" y="57"/>
                    <a:pt x="7" y="57"/>
                  </a:cubicBezTo>
                  <a:cubicBezTo>
                    <a:pt x="7" y="57"/>
                    <a:pt x="12" y="62"/>
                    <a:pt x="18" y="68"/>
                  </a:cubicBezTo>
                  <a:cubicBezTo>
                    <a:pt x="18" y="73"/>
                    <a:pt x="23" y="79"/>
                    <a:pt x="23" y="79"/>
                  </a:cubicBezTo>
                  <a:cubicBezTo>
                    <a:pt x="21" y="79"/>
                    <a:pt x="19" y="78"/>
                    <a:pt x="17" y="78"/>
                  </a:cubicBezTo>
                  <a:cubicBezTo>
                    <a:pt x="1" y="78"/>
                    <a:pt x="27" y="102"/>
                    <a:pt x="7" y="113"/>
                  </a:cubicBezTo>
                  <a:cubicBezTo>
                    <a:pt x="9" y="112"/>
                    <a:pt x="11" y="112"/>
                    <a:pt x="14" y="112"/>
                  </a:cubicBezTo>
                  <a:cubicBezTo>
                    <a:pt x="27" y="112"/>
                    <a:pt x="33" y="121"/>
                    <a:pt x="42" y="121"/>
                  </a:cubicBezTo>
                  <a:cubicBezTo>
                    <a:pt x="45" y="121"/>
                    <a:pt x="48" y="121"/>
                    <a:pt x="51" y="118"/>
                  </a:cubicBezTo>
                  <a:lnTo>
                    <a:pt x="51" y="118"/>
                  </a:lnTo>
                  <a:cubicBezTo>
                    <a:pt x="51" y="124"/>
                    <a:pt x="46" y="124"/>
                    <a:pt x="46" y="124"/>
                  </a:cubicBezTo>
                  <a:cubicBezTo>
                    <a:pt x="51" y="129"/>
                    <a:pt x="46" y="135"/>
                    <a:pt x="51" y="141"/>
                  </a:cubicBezTo>
                  <a:cubicBezTo>
                    <a:pt x="57" y="124"/>
                    <a:pt x="63" y="118"/>
                    <a:pt x="68" y="113"/>
                  </a:cubicBezTo>
                  <a:lnTo>
                    <a:pt x="68" y="113"/>
                  </a:lnTo>
                  <a:cubicBezTo>
                    <a:pt x="68" y="129"/>
                    <a:pt x="63" y="129"/>
                    <a:pt x="57" y="146"/>
                  </a:cubicBezTo>
                  <a:cubicBezTo>
                    <a:pt x="63" y="135"/>
                    <a:pt x="68" y="135"/>
                    <a:pt x="68" y="124"/>
                  </a:cubicBezTo>
                  <a:cubicBezTo>
                    <a:pt x="68" y="135"/>
                    <a:pt x="68" y="129"/>
                    <a:pt x="68" y="141"/>
                  </a:cubicBezTo>
                  <a:cubicBezTo>
                    <a:pt x="70" y="132"/>
                    <a:pt x="72" y="130"/>
                    <a:pt x="73" y="130"/>
                  </a:cubicBezTo>
                  <a:cubicBezTo>
                    <a:pt x="74" y="130"/>
                    <a:pt x="74" y="131"/>
                    <a:pt x="75" y="131"/>
                  </a:cubicBezTo>
                  <a:cubicBezTo>
                    <a:pt x="76" y="131"/>
                    <a:pt x="78" y="129"/>
                    <a:pt x="79" y="124"/>
                  </a:cubicBezTo>
                  <a:lnTo>
                    <a:pt x="79" y="124"/>
                  </a:lnTo>
                  <a:cubicBezTo>
                    <a:pt x="79" y="136"/>
                    <a:pt x="76" y="143"/>
                    <a:pt x="77" y="143"/>
                  </a:cubicBezTo>
                  <a:cubicBezTo>
                    <a:pt x="77" y="143"/>
                    <a:pt x="77" y="143"/>
                    <a:pt x="78" y="142"/>
                  </a:cubicBezTo>
                  <a:lnTo>
                    <a:pt x="78" y="142"/>
                  </a:lnTo>
                  <a:cubicBezTo>
                    <a:pt x="76" y="150"/>
                    <a:pt x="74" y="157"/>
                    <a:pt x="74" y="157"/>
                  </a:cubicBezTo>
                  <a:cubicBezTo>
                    <a:pt x="74" y="157"/>
                    <a:pt x="79" y="146"/>
                    <a:pt x="79" y="141"/>
                  </a:cubicBezTo>
                  <a:lnTo>
                    <a:pt x="79" y="141"/>
                  </a:lnTo>
                  <a:cubicBezTo>
                    <a:pt x="79" y="141"/>
                    <a:pt x="78" y="142"/>
                    <a:pt x="78" y="142"/>
                  </a:cubicBezTo>
                  <a:lnTo>
                    <a:pt x="78" y="142"/>
                  </a:lnTo>
                  <a:cubicBezTo>
                    <a:pt x="79" y="138"/>
                    <a:pt x="79" y="133"/>
                    <a:pt x="79" y="129"/>
                  </a:cubicBezTo>
                  <a:cubicBezTo>
                    <a:pt x="80" y="129"/>
                    <a:pt x="81" y="128"/>
                    <a:pt x="81" y="128"/>
                  </a:cubicBezTo>
                  <a:lnTo>
                    <a:pt x="81" y="128"/>
                  </a:lnTo>
                  <a:cubicBezTo>
                    <a:pt x="84" y="128"/>
                    <a:pt x="79" y="142"/>
                    <a:pt x="79" y="152"/>
                  </a:cubicBezTo>
                  <a:cubicBezTo>
                    <a:pt x="79" y="147"/>
                    <a:pt x="84" y="134"/>
                    <a:pt x="85" y="134"/>
                  </a:cubicBezTo>
                  <a:cubicBezTo>
                    <a:pt x="85" y="134"/>
                    <a:pt x="85" y="134"/>
                    <a:pt x="85" y="135"/>
                  </a:cubicBezTo>
                  <a:cubicBezTo>
                    <a:pt x="85" y="135"/>
                    <a:pt x="85" y="135"/>
                    <a:pt x="85" y="141"/>
                  </a:cubicBezTo>
                  <a:cubicBezTo>
                    <a:pt x="91" y="129"/>
                    <a:pt x="91" y="141"/>
                    <a:pt x="96" y="124"/>
                  </a:cubicBezTo>
                  <a:lnTo>
                    <a:pt x="96" y="129"/>
                  </a:lnTo>
                  <a:cubicBezTo>
                    <a:pt x="96" y="127"/>
                    <a:pt x="96" y="126"/>
                    <a:pt x="97" y="124"/>
                  </a:cubicBezTo>
                  <a:lnTo>
                    <a:pt x="97" y="124"/>
                  </a:lnTo>
                  <a:cubicBezTo>
                    <a:pt x="101" y="123"/>
                    <a:pt x="106" y="112"/>
                    <a:pt x="107" y="112"/>
                  </a:cubicBezTo>
                  <a:cubicBezTo>
                    <a:pt x="107" y="112"/>
                    <a:pt x="107" y="112"/>
                    <a:pt x="107" y="113"/>
                  </a:cubicBezTo>
                  <a:cubicBezTo>
                    <a:pt x="107" y="129"/>
                    <a:pt x="102" y="118"/>
                    <a:pt x="102" y="129"/>
                  </a:cubicBezTo>
                  <a:lnTo>
                    <a:pt x="102" y="124"/>
                  </a:lnTo>
                  <a:cubicBezTo>
                    <a:pt x="99" y="138"/>
                    <a:pt x="99" y="138"/>
                    <a:pt x="99" y="138"/>
                  </a:cubicBezTo>
                  <a:cubicBezTo>
                    <a:pt x="99" y="138"/>
                    <a:pt x="99" y="138"/>
                    <a:pt x="96" y="152"/>
                  </a:cubicBezTo>
                  <a:cubicBezTo>
                    <a:pt x="96" y="153"/>
                    <a:pt x="96" y="153"/>
                    <a:pt x="97" y="153"/>
                  </a:cubicBezTo>
                  <a:cubicBezTo>
                    <a:pt x="97" y="153"/>
                    <a:pt x="100" y="145"/>
                    <a:pt x="101" y="145"/>
                  </a:cubicBezTo>
                  <a:cubicBezTo>
                    <a:pt x="102" y="145"/>
                    <a:pt x="102" y="145"/>
                    <a:pt x="102" y="146"/>
                  </a:cubicBezTo>
                  <a:cubicBezTo>
                    <a:pt x="107" y="141"/>
                    <a:pt x="107" y="135"/>
                    <a:pt x="107" y="129"/>
                  </a:cubicBezTo>
                  <a:cubicBezTo>
                    <a:pt x="109" y="127"/>
                    <a:pt x="110" y="126"/>
                    <a:pt x="111" y="126"/>
                  </a:cubicBezTo>
                  <a:lnTo>
                    <a:pt x="111" y="126"/>
                  </a:lnTo>
                  <a:cubicBezTo>
                    <a:pt x="115" y="126"/>
                    <a:pt x="111" y="152"/>
                    <a:pt x="111" y="152"/>
                  </a:cubicBezTo>
                  <a:cubicBezTo>
                    <a:pt x="112" y="152"/>
                    <a:pt x="112" y="150"/>
                    <a:pt x="113" y="146"/>
                  </a:cubicBezTo>
                  <a:cubicBezTo>
                    <a:pt x="113" y="138"/>
                    <a:pt x="116" y="126"/>
                    <a:pt x="118" y="126"/>
                  </a:cubicBezTo>
                  <a:cubicBezTo>
                    <a:pt x="118" y="126"/>
                    <a:pt x="119" y="127"/>
                    <a:pt x="119" y="129"/>
                  </a:cubicBezTo>
                  <a:lnTo>
                    <a:pt x="119" y="146"/>
                  </a:lnTo>
                  <a:cubicBezTo>
                    <a:pt x="119" y="146"/>
                    <a:pt x="119" y="146"/>
                    <a:pt x="119" y="145"/>
                  </a:cubicBezTo>
                  <a:lnTo>
                    <a:pt x="119" y="145"/>
                  </a:lnTo>
                  <a:cubicBezTo>
                    <a:pt x="119" y="146"/>
                    <a:pt x="119" y="146"/>
                    <a:pt x="119" y="146"/>
                  </a:cubicBezTo>
                  <a:cubicBezTo>
                    <a:pt x="120" y="146"/>
                    <a:pt x="121" y="143"/>
                    <a:pt x="122" y="140"/>
                  </a:cubicBezTo>
                  <a:lnTo>
                    <a:pt x="122" y="140"/>
                  </a:lnTo>
                  <a:cubicBezTo>
                    <a:pt x="121" y="140"/>
                    <a:pt x="120" y="140"/>
                    <a:pt x="120" y="140"/>
                  </a:cubicBezTo>
                  <a:lnTo>
                    <a:pt x="120" y="140"/>
                  </a:lnTo>
                  <a:cubicBezTo>
                    <a:pt x="121" y="136"/>
                    <a:pt x="123" y="130"/>
                    <a:pt x="123" y="130"/>
                  </a:cubicBezTo>
                  <a:cubicBezTo>
                    <a:pt x="124" y="130"/>
                    <a:pt x="124" y="130"/>
                    <a:pt x="124" y="131"/>
                  </a:cubicBezTo>
                  <a:lnTo>
                    <a:pt x="124" y="131"/>
                  </a:lnTo>
                  <a:cubicBezTo>
                    <a:pt x="124" y="130"/>
                    <a:pt x="124" y="129"/>
                    <a:pt x="124" y="129"/>
                  </a:cubicBezTo>
                  <a:lnTo>
                    <a:pt x="124" y="146"/>
                  </a:lnTo>
                  <a:cubicBezTo>
                    <a:pt x="130" y="146"/>
                    <a:pt x="135" y="135"/>
                    <a:pt x="135" y="135"/>
                  </a:cubicBezTo>
                  <a:cubicBezTo>
                    <a:pt x="135" y="135"/>
                    <a:pt x="135" y="141"/>
                    <a:pt x="135" y="146"/>
                  </a:cubicBezTo>
                  <a:cubicBezTo>
                    <a:pt x="136" y="145"/>
                    <a:pt x="137" y="145"/>
                    <a:pt x="138" y="145"/>
                  </a:cubicBezTo>
                  <a:cubicBezTo>
                    <a:pt x="143" y="145"/>
                    <a:pt x="147" y="154"/>
                    <a:pt x="147" y="163"/>
                  </a:cubicBezTo>
                  <a:lnTo>
                    <a:pt x="152" y="146"/>
                  </a:lnTo>
                  <a:cubicBezTo>
                    <a:pt x="152" y="146"/>
                    <a:pt x="152" y="152"/>
                    <a:pt x="152" y="157"/>
                  </a:cubicBezTo>
                  <a:cubicBezTo>
                    <a:pt x="152" y="157"/>
                    <a:pt x="152" y="157"/>
                    <a:pt x="152" y="157"/>
                  </a:cubicBezTo>
                  <a:lnTo>
                    <a:pt x="152" y="157"/>
                  </a:lnTo>
                  <a:cubicBezTo>
                    <a:pt x="152" y="157"/>
                    <a:pt x="152" y="157"/>
                    <a:pt x="152" y="157"/>
                  </a:cubicBezTo>
                  <a:lnTo>
                    <a:pt x="152" y="157"/>
                  </a:lnTo>
                  <a:cubicBezTo>
                    <a:pt x="154" y="155"/>
                    <a:pt x="156" y="153"/>
                    <a:pt x="156" y="150"/>
                  </a:cubicBezTo>
                  <a:lnTo>
                    <a:pt x="156" y="150"/>
                  </a:lnTo>
                  <a:cubicBezTo>
                    <a:pt x="155" y="152"/>
                    <a:pt x="154" y="155"/>
                    <a:pt x="152" y="157"/>
                  </a:cubicBezTo>
                  <a:lnTo>
                    <a:pt x="152" y="157"/>
                  </a:lnTo>
                  <a:cubicBezTo>
                    <a:pt x="153" y="154"/>
                    <a:pt x="154" y="144"/>
                    <a:pt x="158" y="141"/>
                  </a:cubicBezTo>
                  <a:lnTo>
                    <a:pt x="158" y="141"/>
                  </a:lnTo>
                  <a:cubicBezTo>
                    <a:pt x="158" y="141"/>
                    <a:pt x="158" y="145"/>
                    <a:pt x="156" y="150"/>
                  </a:cubicBezTo>
                  <a:lnTo>
                    <a:pt x="156" y="150"/>
                  </a:lnTo>
                  <a:cubicBezTo>
                    <a:pt x="160" y="144"/>
                    <a:pt x="164" y="139"/>
                    <a:pt x="166" y="139"/>
                  </a:cubicBezTo>
                  <a:cubicBezTo>
                    <a:pt x="168" y="139"/>
                    <a:pt x="169" y="141"/>
                    <a:pt x="169" y="146"/>
                  </a:cubicBezTo>
                  <a:lnTo>
                    <a:pt x="169" y="152"/>
                  </a:lnTo>
                  <a:cubicBezTo>
                    <a:pt x="169" y="152"/>
                    <a:pt x="169" y="152"/>
                    <a:pt x="169" y="152"/>
                  </a:cubicBezTo>
                  <a:cubicBezTo>
                    <a:pt x="170" y="152"/>
                    <a:pt x="173" y="133"/>
                    <a:pt x="174" y="133"/>
                  </a:cubicBezTo>
                  <a:cubicBezTo>
                    <a:pt x="174" y="133"/>
                    <a:pt x="175" y="133"/>
                    <a:pt x="175" y="135"/>
                  </a:cubicBezTo>
                  <a:lnTo>
                    <a:pt x="175" y="141"/>
                  </a:lnTo>
                  <a:cubicBezTo>
                    <a:pt x="180" y="146"/>
                    <a:pt x="191" y="135"/>
                    <a:pt x="191" y="157"/>
                  </a:cubicBezTo>
                  <a:cubicBezTo>
                    <a:pt x="191" y="151"/>
                    <a:pt x="191" y="149"/>
                    <a:pt x="192" y="149"/>
                  </a:cubicBezTo>
                  <a:cubicBezTo>
                    <a:pt x="192" y="149"/>
                    <a:pt x="192" y="152"/>
                    <a:pt x="193" y="152"/>
                  </a:cubicBezTo>
                  <a:cubicBezTo>
                    <a:pt x="194" y="152"/>
                    <a:pt x="195" y="150"/>
                    <a:pt x="197" y="141"/>
                  </a:cubicBezTo>
                  <a:cubicBezTo>
                    <a:pt x="203" y="152"/>
                    <a:pt x="197" y="157"/>
                    <a:pt x="203" y="169"/>
                  </a:cubicBezTo>
                  <a:cubicBezTo>
                    <a:pt x="203" y="169"/>
                    <a:pt x="208" y="152"/>
                    <a:pt x="208" y="146"/>
                  </a:cubicBezTo>
                  <a:lnTo>
                    <a:pt x="208" y="163"/>
                  </a:lnTo>
                  <a:cubicBezTo>
                    <a:pt x="208" y="163"/>
                    <a:pt x="208" y="157"/>
                    <a:pt x="214" y="152"/>
                  </a:cubicBezTo>
                  <a:cubicBezTo>
                    <a:pt x="214" y="155"/>
                    <a:pt x="214" y="165"/>
                    <a:pt x="214" y="169"/>
                  </a:cubicBezTo>
                  <a:lnTo>
                    <a:pt x="219" y="157"/>
                  </a:lnTo>
                  <a:cubicBezTo>
                    <a:pt x="219" y="163"/>
                    <a:pt x="219" y="169"/>
                    <a:pt x="219" y="169"/>
                  </a:cubicBezTo>
                  <a:cubicBezTo>
                    <a:pt x="220" y="167"/>
                    <a:pt x="221" y="166"/>
                    <a:pt x="221" y="166"/>
                  </a:cubicBezTo>
                  <a:lnTo>
                    <a:pt x="221" y="166"/>
                  </a:lnTo>
                  <a:cubicBezTo>
                    <a:pt x="221" y="166"/>
                    <a:pt x="217" y="177"/>
                    <a:pt x="218" y="177"/>
                  </a:cubicBezTo>
                  <a:cubicBezTo>
                    <a:pt x="218" y="177"/>
                    <a:pt x="218" y="176"/>
                    <a:pt x="219" y="174"/>
                  </a:cubicBezTo>
                  <a:cubicBezTo>
                    <a:pt x="219" y="169"/>
                    <a:pt x="225" y="163"/>
                    <a:pt x="225" y="163"/>
                  </a:cubicBezTo>
                  <a:cubicBezTo>
                    <a:pt x="225" y="169"/>
                    <a:pt x="225" y="169"/>
                    <a:pt x="231" y="169"/>
                  </a:cubicBezTo>
                  <a:lnTo>
                    <a:pt x="225" y="174"/>
                  </a:lnTo>
                  <a:cubicBezTo>
                    <a:pt x="227" y="176"/>
                    <a:pt x="229" y="177"/>
                    <a:pt x="231" y="177"/>
                  </a:cubicBezTo>
                  <a:cubicBezTo>
                    <a:pt x="234" y="177"/>
                    <a:pt x="238" y="174"/>
                    <a:pt x="242" y="174"/>
                  </a:cubicBezTo>
                  <a:cubicBezTo>
                    <a:pt x="242" y="173"/>
                    <a:pt x="242" y="171"/>
                    <a:pt x="242" y="168"/>
                  </a:cubicBezTo>
                  <a:lnTo>
                    <a:pt x="242" y="168"/>
                  </a:lnTo>
                  <a:cubicBezTo>
                    <a:pt x="243" y="167"/>
                    <a:pt x="243" y="166"/>
                    <a:pt x="243" y="165"/>
                  </a:cubicBezTo>
                  <a:lnTo>
                    <a:pt x="243" y="165"/>
                  </a:lnTo>
                  <a:cubicBezTo>
                    <a:pt x="243" y="169"/>
                    <a:pt x="242" y="172"/>
                    <a:pt x="242" y="174"/>
                  </a:cubicBezTo>
                  <a:lnTo>
                    <a:pt x="247" y="169"/>
                  </a:lnTo>
                  <a:lnTo>
                    <a:pt x="247" y="169"/>
                  </a:lnTo>
                  <a:cubicBezTo>
                    <a:pt x="247" y="174"/>
                    <a:pt x="242" y="174"/>
                    <a:pt x="242" y="180"/>
                  </a:cubicBezTo>
                  <a:cubicBezTo>
                    <a:pt x="243" y="178"/>
                    <a:pt x="243" y="177"/>
                    <a:pt x="244" y="177"/>
                  </a:cubicBezTo>
                  <a:cubicBezTo>
                    <a:pt x="245" y="177"/>
                    <a:pt x="244" y="185"/>
                    <a:pt x="245" y="185"/>
                  </a:cubicBezTo>
                  <a:cubicBezTo>
                    <a:pt x="245" y="185"/>
                    <a:pt x="246" y="184"/>
                    <a:pt x="247" y="180"/>
                  </a:cubicBezTo>
                  <a:lnTo>
                    <a:pt x="247" y="185"/>
                  </a:lnTo>
                  <a:cubicBezTo>
                    <a:pt x="253" y="185"/>
                    <a:pt x="253" y="180"/>
                    <a:pt x="259" y="180"/>
                  </a:cubicBezTo>
                  <a:cubicBezTo>
                    <a:pt x="259" y="169"/>
                    <a:pt x="264" y="169"/>
                    <a:pt x="264" y="157"/>
                  </a:cubicBezTo>
                  <a:cubicBezTo>
                    <a:pt x="264" y="163"/>
                    <a:pt x="270" y="174"/>
                    <a:pt x="270" y="174"/>
                  </a:cubicBezTo>
                  <a:cubicBezTo>
                    <a:pt x="275" y="169"/>
                    <a:pt x="275" y="163"/>
                    <a:pt x="275" y="157"/>
                  </a:cubicBezTo>
                  <a:cubicBezTo>
                    <a:pt x="275" y="169"/>
                    <a:pt x="281" y="169"/>
                    <a:pt x="275" y="174"/>
                  </a:cubicBezTo>
                  <a:cubicBezTo>
                    <a:pt x="281" y="174"/>
                    <a:pt x="281" y="174"/>
                    <a:pt x="287" y="169"/>
                  </a:cubicBezTo>
                  <a:cubicBezTo>
                    <a:pt x="287" y="163"/>
                    <a:pt x="287" y="157"/>
                    <a:pt x="287" y="157"/>
                  </a:cubicBezTo>
                  <a:cubicBezTo>
                    <a:pt x="288" y="156"/>
                    <a:pt x="289" y="156"/>
                    <a:pt x="289" y="156"/>
                  </a:cubicBezTo>
                  <a:lnTo>
                    <a:pt x="289" y="156"/>
                  </a:lnTo>
                  <a:cubicBezTo>
                    <a:pt x="292" y="156"/>
                    <a:pt x="291" y="162"/>
                    <a:pt x="288" y="166"/>
                  </a:cubicBezTo>
                  <a:lnTo>
                    <a:pt x="288" y="166"/>
                  </a:lnTo>
                  <a:cubicBezTo>
                    <a:pt x="289" y="166"/>
                    <a:pt x="290" y="165"/>
                    <a:pt x="291" y="165"/>
                  </a:cubicBezTo>
                  <a:cubicBezTo>
                    <a:pt x="295" y="165"/>
                    <a:pt x="295" y="186"/>
                    <a:pt x="299" y="186"/>
                  </a:cubicBezTo>
                  <a:cubicBezTo>
                    <a:pt x="300" y="186"/>
                    <a:pt x="301" y="184"/>
                    <a:pt x="303" y="180"/>
                  </a:cubicBezTo>
                  <a:lnTo>
                    <a:pt x="309" y="169"/>
                  </a:lnTo>
                  <a:cubicBezTo>
                    <a:pt x="315" y="174"/>
                    <a:pt x="309" y="180"/>
                    <a:pt x="309" y="185"/>
                  </a:cubicBezTo>
                  <a:cubicBezTo>
                    <a:pt x="311" y="180"/>
                    <a:pt x="312" y="179"/>
                    <a:pt x="313" y="179"/>
                  </a:cubicBezTo>
                  <a:cubicBezTo>
                    <a:pt x="314" y="179"/>
                    <a:pt x="315" y="183"/>
                    <a:pt x="317" y="183"/>
                  </a:cubicBezTo>
                  <a:cubicBezTo>
                    <a:pt x="318" y="183"/>
                    <a:pt x="319" y="182"/>
                    <a:pt x="320" y="180"/>
                  </a:cubicBezTo>
                  <a:cubicBezTo>
                    <a:pt x="320" y="193"/>
                    <a:pt x="322" y="196"/>
                    <a:pt x="324" y="196"/>
                  </a:cubicBezTo>
                  <a:cubicBezTo>
                    <a:pt x="326" y="196"/>
                    <a:pt x="328" y="194"/>
                    <a:pt x="329" y="194"/>
                  </a:cubicBezTo>
                  <a:cubicBezTo>
                    <a:pt x="330" y="194"/>
                    <a:pt x="331" y="196"/>
                    <a:pt x="331" y="202"/>
                  </a:cubicBezTo>
                  <a:lnTo>
                    <a:pt x="337" y="191"/>
                  </a:lnTo>
                  <a:cubicBezTo>
                    <a:pt x="337" y="190"/>
                    <a:pt x="337" y="188"/>
                    <a:pt x="337" y="185"/>
                  </a:cubicBezTo>
                  <a:cubicBezTo>
                    <a:pt x="338" y="185"/>
                    <a:pt x="339" y="185"/>
                    <a:pt x="340" y="185"/>
                  </a:cubicBezTo>
                  <a:cubicBezTo>
                    <a:pt x="349" y="185"/>
                    <a:pt x="355" y="203"/>
                    <a:pt x="365" y="213"/>
                  </a:cubicBezTo>
                  <a:cubicBezTo>
                    <a:pt x="365" y="213"/>
                    <a:pt x="369" y="185"/>
                    <a:pt x="370" y="185"/>
                  </a:cubicBezTo>
                  <a:cubicBezTo>
                    <a:pt x="370" y="185"/>
                    <a:pt x="371" y="187"/>
                    <a:pt x="371" y="191"/>
                  </a:cubicBezTo>
                  <a:lnTo>
                    <a:pt x="371" y="208"/>
                  </a:lnTo>
                  <a:cubicBezTo>
                    <a:pt x="375" y="201"/>
                    <a:pt x="378" y="200"/>
                    <a:pt x="380" y="200"/>
                  </a:cubicBezTo>
                  <a:cubicBezTo>
                    <a:pt x="382" y="200"/>
                    <a:pt x="383" y="201"/>
                    <a:pt x="385" y="201"/>
                  </a:cubicBezTo>
                  <a:cubicBezTo>
                    <a:pt x="387" y="201"/>
                    <a:pt x="390" y="200"/>
                    <a:pt x="393" y="197"/>
                  </a:cubicBezTo>
                  <a:cubicBezTo>
                    <a:pt x="393" y="197"/>
                    <a:pt x="393" y="202"/>
                    <a:pt x="393" y="202"/>
                  </a:cubicBezTo>
                  <a:cubicBezTo>
                    <a:pt x="391" y="206"/>
                    <a:pt x="391" y="207"/>
                    <a:pt x="392" y="207"/>
                  </a:cubicBezTo>
                  <a:cubicBezTo>
                    <a:pt x="393" y="207"/>
                    <a:pt x="399" y="201"/>
                    <a:pt x="399" y="197"/>
                  </a:cubicBezTo>
                  <a:cubicBezTo>
                    <a:pt x="399" y="197"/>
                    <a:pt x="399" y="202"/>
                    <a:pt x="399" y="208"/>
                  </a:cubicBezTo>
                  <a:cubicBezTo>
                    <a:pt x="399" y="208"/>
                    <a:pt x="399" y="208"/>
                    <a:pt x="399" y="208"/>
                  </a:cubicBezTo>
                  <a:lnTo>
                    <a:pt x="399" y="208"/>
                  </a:lnTo>
                  <a:cubicBezTo>
                    <a:pt x="399" y="209"/>
                    <a:pt x="399" y="209"/>
                    <a:pt x="399" y="209"/>
                  </a:cubicBezTo>
                  <a:cubicBezTo>
                    <a:pt x="399" y="209"/>
                    <a:pt x="400" y="209"/>
                    <a:pt x="400" y="208"/>
                  </a:cubicBezTo>
                  <a:lnTo>
                    <a:pt x="400" y="208"/>
                  </a:lnTo>
                  <a:cubicBezTo>
                    <a:pt x="402" y="208"/>
                    <a:pt x="403" y="209"/>
                    <a:pt x="404" y="209"/>
                  </a:cubicBezTo>
                  <a:cubicBezTo>
                    <a:pt x="404" y="209"/>
                    <a:pt x="404" y="209"/>
                    <a:pt x="404" y="208"/>
                  </a:cubicBezTo>
                  <a:lnTo>
                    <a:pt x="400" y="208"/>
                  </a:lnTo>
                  <a:cubicBezTo>
                    <a:pt x="401" y="206"/>
                    <a:pt x="402" y="204"/>
                    <a:pt x="403" y="204"/>
                  </a:cubicBezTo>
                  <a:cubicBezTo>
                    <a:pt x="404" y="204"/>
                    <a:pt x="404" y="205"/>
                    <a:pt x="404" y="207"/>
                  </a:cubicBezTo>
                  <a:lnTo>
                    <a:pt x="404" y="207"/>
                  </a:lnTo>
                  <a:cubicBezTo>
                    <a:pt x="404" y="206"/>
                    <a:pt x="404" y="204"/>
                    <a:pt x="404" y="202"/>
                  </a:cubicBezTo>
                  <a:cubicBezTo>
                    <a:pt x="405" y="203"/>
                    <a:pt x="406" y="204"/>
                    <a:pt x="407" y="204"/>
                  </a:cubicBezTo>
                  <a:cubicBezTo>
                    <a:pt x="409" y="204"/>
                    <a:pt x="410" y="201"/>
                    <a:pt x="410" y="201"/>
                  </a:cubicBezTo>
                  <a:cubicBezTo>
                    <a:pt x="410" y="201"/>
                    <a:pt x="410" y="201"/>
                    <a:pt x="410" y="202"/>
                  </a:cubicBezTo>
                  <a:cubicBezTo>
                    <a:pt x="411" y="199"/>
                    <a:pt x="413" y="198"/>
                    <a:pt x="414" y="198"/>
                  </a:cubicBezTo>
                  <a:cubicBezTo>
                    <a:pt x="415" y="198"/>
                    <a:pt x="415" y="199"/>
                    <a:pt x="416" y="199"/>
                  </a:cubicBezTo>
                  <a:cubicBezTo>
                    <a:pt x="418" y="199"/>
                    <a:pt x="419" y="198"/>
                    <a:pt x="421" y="191"/>
                  </a:cubicBezTo>
                  <a:lnTo>
                    <a:pt x="421" y="191"/>
                  </a:lnTo>
                  <a:cubicBezTo>
                    <a:pt x="418" y="202"/>
                    <a:pt x="418" y="206"/>
                    <a:pt x="420" y="206"/>
                  </a:cubicBezTo>
                  <a:cubicBezTo>
                    <a:pt x="421" y="206"/>
                    <a:pt x="422" y="204"/>
                    <a:pt x="424" y="201"/>
                  </a:cubicBezTo>
                  <a:lnTo>
                    <a:pt x="424" y="201"/>
                  </a:lnTo>
                  <a:cubicBezTo>
                    <a:pt x="423" y="205"/>
                    <a:pt x="425" y="209"/>
                    <a:pt x="421" y="213"/>
                  </a:cubicBezTo>
                  <a:cubicBezTo>
                    <a:pt x="427" y="213"/>
                    <a:pt x="427" y="213"/>
                    <a:pt x="427" y="202"/>
                  </a:cubicBezTo>
                  <a:cubicBezTo>
                    <a:pt x="427" y="207"/>
                    <a:pt x="427" y="209"/>
                    <a:pt x="428" y="209"/>
                  </a:cubicBezTo>
                  <a:cubicBezTo>
                    <a:pt x="430" y="209"/>
                    <a:pt x="433" y="200"/>
                    <a:pt x="435" y="200"/>
                  </a:cubicBezTo>
                  <a:cubicBezTo>
                    <a:pt x="437" y="200"/>
                    <a:pt x="438" y="204"/>
                    <a:pt x="438" y="213"/>
                  </a:cubicBezTo>
                  <a:cubicBezTo>
                    <a:pt x="443" y="202"/>
                    <a:pt x="449" y="197"/>
                    <a:pt x="455" y="191"/>
                  </a:cubicBezTo>
                  <a:lnTo>
                    <a:pt x="455" y="191"/>
                  </a:lnTo>
                  <a:cubicBezTo>
                    <a:pt x="449" y="213"/>
                    <a:pt x="449" y="197"/>
                    <a:pt x="443" y="213"/>
                  </a:cubicBezTo>
                  <a:cubicBezTo>
                    <a:pt x="453" y="209"/>
                    <a:pt x="459" y="196"/>
                    <a:pt x="460" y="196"/>
                  </a:cubicBezTo>
                  <a:cubicBezTo>
                    <a:pt x="460" y="196"/>
                    <a:pt x="460" y="196"/>
                    <a:pt x="460" y="197"/>
                  </a:cubicBezTo>
                  <a:cubicBezTo>
                    <a:pt x="460" y="202"/>
                    <a:pt x="460" y="208"/>
                    <a:pt x="460" y="208"/>
                  </a:cubicBezTo>
                  <a:cubicBezTo>
                    <a:pt x="461" y="207"/>
                    <a:pt x="462" y="206"/>
                    <a:pt x="463" y="206"/>
                  </a:cubicBezTo>
                  <a:cubicBezTo>
                    <a:pt x="465" y="206"/>
                    <a:pt x="466" y="207"/>
                    <a:pt x="467" y="207"/>
                  </a:cubicBezTo>
                  <a:cubicBezTo>
                    <a:pt x="468" y="207"/>
                    <a:pt x="469" y="206"/>
                    <a:pt x="471" y="202"/>
                  </a:cubicBezTo>
                  <a:cubicBezTo>
                    <a:pt x="475" y="194"/>
                    <a:pt x="479" y="183"/>
                    <a:pt x="481" y="176"/>
                  </a:cubicBezTo>
                  <a:lnTo>
                    <a:pt x="481" y="176"/>
                  </a:lnTo>
                  <a:cubicBezTo>
                    <a:pt x="479" y="193"/>
                    <a:pt x="487" y="178"/>
                    <a:pt x="477" y="208"/>
                  </a:cubicBezTo>
                  <a:cubicBezTo>
                    <a:pt x="477" y="208"/>
                    <a:pt x="483" y="202"/>
                    <a:pt x="483" y="197"/>
                  </a:cubicBezTo>
                  <a:lnTo>
                    <a:pt x="483" y="197"/>
                  </a:lnTo>
                  <a:cubicBezTo>
                    <a:pt x="483" y="202"/>
                    <a:pt x="483" y="202"/>
                    <a:pt x="477" y="213"/>
                  </a:cubicBezTo>
                  <a:cubicBezTo>
                    <a:pt x="483" y="208"/>
                    <a:pt x="483" y="197"/>
                    <a:pt x="488" y="197"/>
                  </a:cubicBezTo>
                  <a:lnTo>
                    <a:pt x="488" y="197"/>
                  </a:lnTo>
                  <a:cubicBezTo>
                    <a:pt x="488" y="197"/>
                    <a:pt x="488" y="198"/>
                    <a:pt x="488" y="198"/>
                  </a:cubicBezTo>
                  <a:lnTo>
                    <a:pt x="488" y="198"/>
                  </a:lnTo>
                  <a:cubicBezTo>
                    <a:pt x="489" y="196"/>
                    <a:pt x="490" y="195"/>
                    <a:pt x="491" y="195"/>
                  </a:cubicBezTo>
                  <a:cubicBezTo>
                    <a:pt x="492" y="195"/>
                    <a:pt x="493" y="196"/>
                    <a:pt x="494" y="197"/>
                  </a:cubicBezTo>
                  <a:cubicBezTo>
                    <a:pt x="494" y="197"/>
                    <a:pt x="488" y="202"/>
                    <a:pt x="488" y="202"/>
                  </a:cubicBezTo>
                  <a:cubicBezTo>
                    <a:pt x="493" y="202"/>
                    <a:pt x="497" y="188"/>
                    <a:pt x="502" y="188"/>
                  </a:cubicBezTo>
                  <a:cubicBezTo>
                    <a:pt x="503" y="188"/>
                    <a:pt x="504" y="189"/>
                    <a:pt x="505" y="191"/>
                  </a:cubicBezTo>
                  <a:cubicBezTo>
                    <a:pt x="499" y="208"/>
                    <a:pt x="505" y="197"/>
                    <a:pt x="499" y="213"/>
                  </a:cubicBezTo>
                  <a:lnTo>
                    <a:pt x="505" y="208"/>
                  </a:lnTo>
                  <a:lnTo>
                    <a:pt x="505" y="197"/>
                  </a:lnTo>
                  <a:cubicBezTo>
                    <a:pt x="505" y="197"/>
                    <a:pt x="505" y="198"/>
                    <a:pt x="505" y="198"/>
                  </a:cubicBezTo>
                  <a:cubicBezTo>
                    <a:pt x="506" y="198"/>
                    <a:pt x="509" y="190"/>
                    <a:pt x="510" y="190"/>
                  </a:cubicBezTo>
                  <a:cubicBezTo>
                    <a:pt x="511" y="190"/>
                    <a:pt x="511" y="190"/>
                    <a:pt x="511" y="191"/>
                  </a:cubicBezTo>
                  <a:cubicBezTo>
                    <a:pt x="515" y="186"/>
                    <a:pt x="516" y="173"/>
                    <a:pt x="516" y="173"/>
                  </a:cubicBezTo>
                  <a:cubicBezTo>
                    <a:pt x="516" y="173"/>
                    <a:pt x="516" y="173"/>
                    <a:pt x="516" y="174"/>
                  </a:cubicBezTo>
                  <a:cubicBezTo>
                    <a:pt x="516" y="174"/>
                    <a:pt x="522" y="174"/>
                    <a:pt x="522" y="185"/>
                  </a:cubicBezTo>
                  <a:cubicBezTo>
                    <a:pt x="522" y="191"/>
                    <a:pt x="522" y="198"/>
                    <a:pt x="522" y="202"/>
                  </a:cubicBezTo>
                  <a:cubicBezTo>
                    <a:pt x="522" y="185"/>
                    <a:pt x="527" y="197"/>
                    <a:pt x="527" y="185"/>
                  </a:cubicBezTo>
                  <a:cubicBezTo>
                    <a:pt x="527" y="191"/>
                    <a:pt x="527" y="191"/>
                    <a:pt x="527" y="202"/>
                  </a:cubicBezTo>
                  <a:cubicBezTo>
                    <a:pt x="532" y="202"/>
                    <a:pt x="533" y="185"/>
                    <a:pt x="533" y="185"/>
                  </a:cubicBezTo>
                  <a:cubicBezTo>
                    <a:pt x="533" y="185"/>
                    <a:pt x="533" y="185"/>
                    <a:pt x="533" y="185"/>
                  </a:cubicBezTo>
                  <a:cubicBezTo>
                    <a:pt x="533" y="191"/>
                    <a:pt x="533" y="191"/>
                    <a:pt x="533" y="191"/>
                  </a:cubicBezTo>
                  <a:cubicBezTo>
                    <a:pt x="533" y="192"/>
                    <a:pt x="533" y="193"/>
                    <a:pt x="534" y="193"/>
                  </a:cubicBezTo>
                  <a:cubicBezTo>
                    <a:pt x="535" y="193"/>
                    <a:pt x="538" y="189"/>
                    <a:pt x="541" y="189"/>
                  </a:cubicBezTo>
                  <a:cubicBezTo>
                    <a:pt x="542" y="189"/>
                    <a:pt x="543" y="190"/>
                    <a:pt x="544" y="191"/>
                  </a:cubicBezTo>
                  <a:cubicBezTo>
                    <a:pt x="539" y="208"/>
                    <a:pt x="539" y="197"/>
                    <a:pt x="539" y="213"/>
                  </a:cubicBezTo>
                  <a:cubicBezTo>
                    <a:pt x="539" y="209"/>
                    <a:pt x="545" y="199"/>
                    <a:pt x="550" y="196"/>
                  </a:cubicBezTo>
                  <a:lnTo>
                    <a:pt x="550" y="196"/>
                  </a:lnTo>
                  <a:cubicBezTo>
                    <a:pt x="550" y="196"/>
                    <a:pt x="550" y="197"/>
                    <a:pt x="550" y="197"/>
                  </a:cubicBezTo>
                  <a:lnTo>
                    <a:pt x="555" y="197"/>
                  </a:lnTo>
                  <a:cubicBezTo>
                    <a:pt x="555" y="197"/>
                    <a:pt x="555" y="197"/>
                    <a:pt x="555" y="197"/>
                  </a:cubicBezTo>
                  <a:lnTo>
                    <a:pt x="555" y="197"/>
                  </a:lnTo>
                  <a:cubicBezTo>
                    <a:pt x="555" y="197"/>
                    <a:pt x="555" y="197"/>
                    <a:pt x="555" y="197"/>
                  </a:cubicBezTo>
                  <a:cubicBezTo>
                    <a:pt x="555" y="197"/>
                    <a:pt x="555" y="208"/>
                    <a:pt x="555" y="208"/>
                  </a:cubicBezTo>
                  <a:cubicBezTo>
                    <a:pt x="555" y="209"/>
                    <a:pt x="556" y="209"/>
                    <a:pt x="556" y="209"/>
                  </a:cubicBezTo>
                  <a:cubicBezTo>
                    <a:pt x="558" y="209"/>
                    <a:pt x="562" y="201"/>
                    <a:pt x="567" y="197"/>
                  </a:cubicBezTo>
                  <a:lnTo>
                    <a:pt x="567" y="202"/>
                  </a:lnTo>
                  <a:cubicBezTo>
                    <a:pt x="567" y="208"/>
                    <a:pt x="572" y="208"/>
                    <a:pt x="572" y="208"/>
                  </a:cubicBezTo>
                  <a:cubicBezTo>
                    <a:pt x="572" y="202"/>
                    <a:pt x="572" y="202"/>
                    <a:pt x="578" y="197"/>
                  </a:cubicBezTo>
                  <a:lnTo>
                    <a:pt x="578" y="197"/>
                  </a:lnTo>
                  <a:cubicBezTo>
                    <a:pt x="576" y="206"/>
                    <a:pt x="576" y="209"/>
                    <a:pt x="577" y="209"/>
                  </a:cubicBezTo>
                  <a:cubicBezTo>
                    <a:pt x="579" y="209"/>
                    <a:pt x="584" y="199"/>
                    <a:pt x="587" y="199"/>
                  </a:cubicBezTo>
                  <a:cubicBezTo>
                    <a:pt x="588" y="199"/>
                    <a:pt x="589" y="201"/>
                    <a:pt x="589" y="208"/>
                  </a:cubicBezTo>
                  <a:cubicBezTo>
                    <a:pt x="589" y="208"/>
                    <a:pt x="589" y="213"/>
                    <a:pt x="589" y="213"/>
                  </a:cubicBezTo>
                  <a:lnTo>
                    <a:pt x="595" y="208"/>
                  </a:lnTo>
                  <a:cubicBezTo>
                    <a:pt x="595" y="197"/>
                    <a:pt x="595" y="202"/>
                    <a:pt x="595" y="191"/>
                  </a:cubicBezTo>
                  <a:cubicBezTo>
                    <a:pt x="595" y="185"/>
                    <a:pt x="600" y="185"/>
                    <a:pt x="600" y="185"/>
                  </a:cubicBezTo>
                  <a:lnTo>
                    <a:pt x="600" y="185"/>
                  </a:lnTo>
                  <a:cubicBezTo>
                    <a:pt x="595" y="191"/>
                    <a:pt x="595" y="202"/>
                    <a:pt x="595" y="208"/>
                  </a:cubicBezTo>
                  <a:lnTo>
                    <a:pt x="598" y="201"/>
                  </a:lnTo>
                  <a:lnTo>
                    <a:pt x="598" y="201"/>
                  </a:lnTo>
                  <a:cubicBezTo>
                    <a:pt x="598" y="201"/>
                    <a:pt x="598" y="201"/>
                    <a:pt x="598" y="201"/>
                  </a:cubicBezTo>
                  <a:cubicBezTo>
                    <a:pt x="599" y="201"/>
                    <a:pt x="599" y="200"/>
                    <a:pt x="600" y="197"/>
                  </a:cubicBezTo>
                  <a:lnTo>
                    <a:pt x="600" y="197"/>
                  </a:lnTo>
                  <a:lnTo>
                    <a:pt x="598" y="201"/>
                  </a:lnTo>
                  <a:lnTo>
                    <a:pt x="598" y="201"/>
                  </a:lnTo>
                  <a:cubicBezTo>
                    <a:pt x="597" y="200"/>
                    <a:pt x="600" y="187"/>
                    <a:pt x="603" y="187"/>
                  </a:cubicBezTo>
                  <a:cubicBezTo>
                    <a:pt x="603" y="187"/>
                    <a:pt x="604" y="187"/>
                    <a:pt x="605" y="189"/>
                  </a:cubicBezTo>
                  <a:lnTo>
                    <a:pt x="605" y="189"/>
                  </a:lnTo>
                  <a:cubicBezTo>
                    <a:pt x="606" y="187"/>
                    <a:pt x="606" y="185"/>
                    <a:pt x="606" y="185"/>
                  </a:cubicBezTo>
                  <a:cubicBezTo>
                    <a:pt x="606" y="197"/>
                    <a:pt x="606" y="191"/>
                    <a:pt x="606" y="202"/>
                  </a:cubicBezTo>
                  <a:cubicBezTo>
                    <a:pt x="606" y="212"/>
                    <a:pt x="606" y="209"/>
                    <a:pt x="606" y="213"/>
                  </a:cubicBezTo>
                  <a:lnTo>
                    <a:pt x="611" y="219"/>
                  </a:lnTo>
                  <a:lnTo>
                    <a:pt x="611" y="213"/>
                  </a:lnTo>
                  <a:cubicBezTo>
                    <a:pt x="614" y="199"/>
                    <a:pt x="615" y="196"/>
                    <a:pt x="617" y="196"/>
                  </a:cubicBezTo>
                  <a:cubicBezTo>
                    <a:pt x="617" y="196"/>
                    <a:pt x="618" y="197"/>
                    <a:pt x="619" y="197"/>
                  </a:cubicBezTo>
                  <a:cubicBezTo>
                    <a:pt x="620" y="197"/>
                    <a:pt x="621" y="196"/>
                    <a:pt x="623" y="191"/>
                  </a:cubicBezTo>
                  <a:lnTo>
                    <a:pt x="623" y="191"/>
                  </a:lnTo>
                  <a:cubicBezTo>
                    <a:pt x="617" y="208"/>
                    <a:pt x="617" y="202"/>
                    <a:pt x="617" y="213"/>
                  </a:cubicBezTo>
                  <a:cubicBezTo>
                    <a:pt x="617" y="219"/>
                    <a:pt x="617" y="225"/>
                    <a:pt x="617" y="225"/>
                  </a:cubicBezTo>
                  <a:cubicBezTo>
                    <a:pt x="617" y="222"/>
                    <a:pt x="617" y="221"/>
                    <a:pt x="617" y="221"/>
                  </a:cubicBezTo>
                  <a:cubicBezTo>
                    <a:pt x="617" y="221"/>
                    <a:pt x="618" y="226"/>
                    <a:pt x="619" y="226"/>
                  </a:cubicBezTo>
                  <a:cubicBezTo>
                    <a:pt x="620" y="226"/>
                    <a:pt x="621" y="224"/>
                    <a:pt x="623" y="219"/>
                  </a:cubicBezTo>
                  <a:cubicBezTo>
                    <a:pt x="624" y="216"/>
                    <a:pt x="625" y="214"/>
                    <a:pt x="626" y="214"/>
                  </a:cubicBezTo>
                  <a:cubicBezTo>
                    <a:pt x="628" y="214"/>
                    <a:pt x="629" y="224"/>
                    <a:pt x="631" y="224"/>
                  </a:cubicBezTo>
                  <a:cubicBezTo>
                    <a:pt x="632" y="224"/>
                    <a:pt x="633" y="223"/>
                    <a:pt x="634" y="219"/>
                  </a:cubicBezTo>
                  <a:cubicBezTo>
                    <a:pt x="639" y="208"/>
                    <a:pt x="645" y="197"/>
                    <a:pt x="645" y="185"/>
                  </a:cubicBezTo>
                  <a:cubicBezTo>
                    <a:pt x="645" y="197"/>
                    <a:pt x="645" y="202"/>
                    <a:pt x="645" y="202"/>
                  </a:cubicBezTo>
                  <a:cubicBezTo>
                    <a:pt x="645" y="208"/>
                    <a:pt x="645" y="209"/>
                    <a:pt x="646" y="209"/>
                  </a:cubicBezTo>
                  <a:cubicBezTo>
                    <a:pt x="646" y="209"/>
                    <a:pt x="647" y="208"/>
                    <a:pt x="649" y="208"/>
                  </a:cubicBezTo>
                  <a:lnTo>
                    <a:pt x="649" y="208"/>
                  </a:lnTo>
                  <a:cubicBezTo>
                    <a:pt x="649" y="208"/>
                    <a:pt x="649" y="208"/>
                    <a:pt x="649" y="208"/>
                  </a:cubicBezTo>
                  <a:lnTo>
                    <a:pt x="649" y="208"/>
                  </a:lnTo>
                  <a:cubicBezTo>
                    <a:pt x="650" y="208"/>
                    <a:pt x="650" y="208"/>
                    <a:pt x="651" y="208"/>
                  </a:cubicBezTo>
                  <a:lnTo>
                    <a:pt x="651" y="208"/>
                  </a:lnTo>
                  <a:cubicBezTo>
                    <a:pt x="650" y="208"/>
                    <a:pt x="650" y="208"/>
                    <a:pt x="649" y="208"/>
                  </a:cubicBezTo>
                  <a:lnTo>
                    <a:pt x="649" y="208"/>
                  </a:lnTo>
                  <a:cubicBezTo>
                    <a:pt x="650" y="207"/>
                    <a:pt x="650" y="207"/>
                    <a:pt x="650" y="207"/>
                  </a:cubicBezTo>
                  <a:cubicBezTo>
                    <a:pt x="651" y="207"/>
                    <a:pt x="651" y="207"/>
                    <a:pt x="651" y="208"/>
                  </a:cubicBezTo>
                  <a:lnTo>
                    <a:pt x="651" y="185"/>
                  </a:lnTo>
                  <a:cubicBezTo>
                    <a:pt x="651" y="185"/>
                    <a:pt x="651" y="184"/>
                    <a:pt x="651" y="184"/>
                  </a:cubicBezTo>
                  <a:cubicBezTo>
                    <a:pt x="651" y="184"/>
                    <a:pt x="651" y="183"/>
                    <a:pt x="651" y="180"/>
                  </a:cubicBezTo>
                  <a:cubicBezTo>
                    <a:pt x="651" y="180"/>
                    <a:pt x="651" y="180"/>
                    <a:pt x="651" y="174"/>
                  </a:cubicBezTo>
                  <a:lnTo>
                    <a:pt x="650" y="175"/>
                  </a:lnTo>
                  <a:lnTo>
                    <a:pt x="650" y="175"/>
                  </a:lnTo>
                  <a:cubicBezTo>
                    <a:pt x="650" y="174"/>
                    <a:pt x="651" y="173"/>
                    <a:pt x="651" y="173"/>
                  </a:cubicBezTo>
                  <a:lnTo>
                    <a:pt x="651" y="173"/>
                  </a:lnTo>
                  <a:cubicBezTo>
                    <a:pt x="651" y="173"/>
                    <a:pt x="651" y="174"/>
                    <a:pt x="651" y="174"/>
                  </a:cubicBezTo>
                  <a:cubicBezTo>
                    <a:pt x="651" y="173"/>
                    <a:pt x="651" y="173"/>
                    <a:pt x="651" y="173"/>
                  </a:cubicBezTo>
                  <a:cubicBezTo>
                    <a:pt x="651" y="173"/>
                    <a:pt x="651" y="173"/>
                    <a:pt x="651" y="173"/>
                  </a:cubicBezTo>
                  <a:lnTo>
                    <a:pt x="651" y="173"/>
                  </a:lnTo>
                  <a:cubicBezTo>
                    <a:pt x="650" y="171"/>
                    <a:pt x="650" y="171"/>
                    <a:pt x="650" y="171"/>
                  </a:cubicBezTo>
                  <a:cubicBezTo>
                    <a:pt x="649" y="171"/>
                    <a:pt x="647" y="175"/>
                    <a:pt x="646" y="175"/>
                  </a:cubicBezTo>
                  <a:cubicBezTo>
                    <a:pt x="646" y="175"/>
                    <a:pt x="645" y="174"/>
                    <a:pt x="645" y="169"/>
                  </a:cubicBezTo>
                  <a:cubicBezTo>
                    <a:pt x="639" y="174"/>
                    <a:pt x="639" y="185"/>
                    <a:pt x="634" y="197"/>
                  </a:cubicBezTo>
                  <a:lnTo>
                    <a:pt x="637" y="179"/>
                  </a:lnTo>
                  <a:lnTo>
                    <a:pt x="637" y="179"/>
                  </a:lnTo>
                  <a:cubicBezTo>
                    <a:pt x="637" y="180"/>
                    <a:pt x="638" y="180"/>
                    <a:pt x="639" y="180"/>
                  </a:cubicBezTo>
                  <a:lnTo>
                    <a:pt x="639" y="163"/>
                  </a:lnTo>
                  <a:lnTo>
                    <a:pt x="638" y="170"/>
                  </a:lnTo>
                  <a:lnTo>
                    <a:pt x="638" y="170"/>
                  </a:lnTo>
                  <a:cubicBezTo>
                    <a:pt x="636" y="172"/>
                    <a:pt x="635" y="174"/>
                    <a:pt x="635" y="176"/>
                  </a:cubicBezTo>
                  <a:lnTo>
                    <a:pt x="635" y="176"/>
                  </a:lnTo>
                  <a:cubicBezTo>
                    <a:pt x="636" y="175"/>
                    <a:pt x="637" y="174"/>
                    <a:pt x="638" y="171"/>
                  </a:cubicBezTo>
                  <a:lnTo>
                    <a:pt x="638" y="171"/>
                  </a:lnTo>
                  <a:lnTo>
                    <a:pt x="637" y="179"/>
                  </a:lnTo>
                  <a:lnTo>
                    <a:pt x="637" y="179"/>
                  </a:lnTo>
                  <a:cubicBezTo>
                    <a:pt x="636" y="179"/>
                    <a:pt x="635" y="177"/>
                    <a:pt x="635" y="176"/>
                  </a:cubicBezTo>
                  <a:lnTo>
                    <a:pt x="635" y="176"/>
                  </a:lnTo>
                  <a:cubicBezTo>
                    <a:pt x="634" y="178"/>
                    <a:pt x="634" y="178"/>
                    <a:pt x="634" y="185"/>
                  </a:cubicBezTo>
                  <a:cubicBezTo>
                    <a:pt x="634" y="182"/>
                    <a:pt x="633" y="181"/>
                    <a:pt x="632" y="181"/>
                  </a:cubicBezTo>
                  <a:cubicBezTo>
                    <a:pt x="632" y="181"/>
                    <a:pt x="632" y="181"/>
                    <a:pt x="631" y="181"/>
                  </a:cubicBezTo>
                  <a:cubicBezTo>
                    <a:pt x="630" y="181"/>
                    <a:pt x="630" y="181"/>
                    <a:pt x="629" y="180"/>
                  </a:cubicBezTo>
                  <a:lnTo>
                    <a:pt x="629" y="180"/>
                  </a:lnTo>
                  <a:cubicBezTo>
                    <a:pt x="630" y="174"/>
                    <a:pt x="630" y="173"/>
                    <a:pt x="629" y="173"/>
                  </a:cubicBezTo>
                  <a:lnTo>
                    <a:pt x="629" y="173"/>
                  </a:lnTo>
                  <a:cubicBezTo>
                    <a:pt x="629" y="173"/>
                    <a:pt x="629" y="173"/>
                    <a:pt x="628" y="173"/>
                  </a:cubicBezTo>
                  <a:lnTo>
                    <a:pt x="628" y="173"/>
                  </a:lnTo>
                  <a:cubicBezTo>
                    <a:pt x="628" y="172"/>
                    <a:pt x="628" y="170"/>
                    <a:pt x="628" y="169"/>
                  </a:cubicBezTo>
                  <a:cubicBezTo>
                    <a:pt x="628" y="170"/>
                    <a:pt x="628" y="172"/>
                    <a:pt x="628" y="173"/>
                  </a:cubicBezTo>
                  <a:lnTo>
                    <a:pt x="628" y="173"/>
                  </a:lnTo>
                  <a:cubicBezTo>
                    <a:pt x="627" y="174"/>
                    <a:pt x="625" y="177"/>
                    <a:pt x="624" y="177"/>
                  </a:cubicBezTo>
                  <a:cubicBezTo>
                    <a:pt x="623" y="177"/>
                    <a:pt x="623" y="176"/>
                    <a:pt x="623" y="174"/>
                  </a:cubicBezTo>
                  <a:cubicBezTo>
                    <a:pt x="628" y="163"/>
                    <a:pt x="628" y="169"/>
                    <a:pt x="628" y="157"/>
                  </a:cubicBezTo>
                  <a:lnTo>
                    <a:pt x="628" y="157"/>
                  </a:lnTo>
                  <a:cubicBezTo>
                    <a:pt x="627" y="164"/>
                    <a:pt x="625" y="166"/>
                    <a:pt x="625" y="166"/>
                  </a:cubicBezTo>
                  <a:cubicBezTo>
                    <a:pt x="623" y="166"/>
                    <a:pt x="623" y="157"/>
                    <a:pt x="623" y="157"/>
                  </a:cubicBezTo>
                  <a:cubicBezTo>
                    <a:pt x="623" y="157"/>
                    <a:pt x="623" y="157"/>
                    <a:pt x="623" y="157"/>
                  </a:cubicBezTo>
                  <a:cubicBezTo>
                    <a:pt x="623" y="162"/>
                    <a:pt x="623" y="166"/>
                    <a:pt x="623" y="169"/>
                  </a:cubicBezTo>
                  <a:cubicBezTo>
                    <a:pt x="619" y="169"/>
                    <a:pt x="618" y="166"/>
                    <a:pt x="617" y="166"/>
                  </a:cubicBezTo>
                  <a:cubicBezTo>
                    <a:pt x="617" y="166"/>
                    <a:pt x="617" y="167"/>
                    <a:pt x="617" y="169"/>
                  </a:cubicBezTo>
                  <a:cubicBezTo>
                    <a:pt x="617" y="163"/>
                    <a:pt x="611" y="157"/>
                    <a:pt x="611" y="152"/>
                  </a:cubicBezTo>
                  <a:cubicBezTo>
                    <a:pt x="608" y="162"/>
                    <a:pt x="607" y="164"/>
                    <a:pt x="605" y="164"/>
                  </a:cubicBezTo>
                  <a:cubicBezTo>
                    <a:pt x="604" y="164"/>
                    <a:pt x="602" y="163"/>
                    <a:pt x="600" y="163"/>
                  </a:cubicBezTo>
                  <a:cubicBezTo>
                    <a:pt x="605" y="158"/>
                    <a:pt x="606" y="153"/>
                    <a:pt x="606" y="148"/>
                  </a:cubicBezTo>
                  <a:lnTo>
                    <a:pt x="606" y="148"/>
                  </a:lnTo>
                  <a:cubicBezTo>
                    <a:pt x="606" y="153"/>
                    <a:pt x="605" y="157"/>
                    <a:pt x="600" y="157"/>
                  </a:cubicBezTo>
                  <a:lnTo>
                    <a:pt x="606" y="146"/>
                  </a:lnTo>
                  <a:lnTo>
                    <a:pt x="606" y="146"/>
                  </a:lnTo>
                  <a:cubicBezTo>
                    <a:pt x="606" y="146"/>
                    <a:pt x="606" y="146"/>
                    <a:pt x="606" y="146"/>
                  </a:cubicBezTo>
                  <a:lnTo>
                    <a:pt x="606" y="146"/>
                  </a:lnTo>
                  <a:cubicBezTo>
                    <a:pt x="601" y="146"/>
                    <a:pt x="597" y="153"/>
                    <a:pt x="595" y="153"/>
                  </a:cubicBezTo>
                  <a:cubicBezTo>
                    <a:pt x="595" y="153"/>
                    <a:pt x="595" y="153"/>
                    <a:pt x="595" y="152"/>
                  </a:cubicBezTo>
                  <a:cubicBezTo>
                    <a:pt x="595" y="153"/>
                    <a:pt x="595" y="155"/>
                    <a:pt x="594" y="157"/>
                  </a:cubicBezTo>
                  <a:lnTo>
                    <a:pt x="594" y="157"/>
                  </a:lnTo>
                  <a:cubicBezTo>
                    <a:pt x="589" y="152"/>
                    <a:pt x="589" y="146"/>
                    <a:pt x="594" y="141"/>
                  </a:cubicBezTo>
                  <a:lnTo>
                    <a:pt x="594" y="141"/>
                  </a:lnTo>
                  <a:cubicBezTo>
                    <a:pt x="589" y="146"/>
                    <a:pt x="589" y="152"/>
                    <a:pt x="589" y="157"/>
                  </a:cubicBezTo>
                  <a:lnTo>
                    <a:pt x="594" y="157"/>
                  </a:lnTo>
                  <a:cubicBezTo>
                    <a:pt x="594" y="159"/>
                    <a:pt x="594" y="160"/>
                    <a:pt x="594" y="162"/>
                  </a:cubicBezTo>
                  <a:lnTo>
                    <a:pt x="594" y="162"/>
                  </a:lnTo>
                  <a:cubicBezTo>
                    <a:pt x="592" y="162"/>
                    <a:pt x="589" y="169"/>
                    <a:pt x="589" y="169"/>
                  </a:cubicBezTo>
                  <a:lnTo>
                    <a:pt x="589" y="157"/>
                  </a:lnTo>
                  <a:cubicBezTo>
                    <a:pt x="584" y="157"/>
                    <a:pt x="587" y="150"/>
                    <a:pt x="589" y="144"/>
                  </a:cubicBezTo>
                  <a:lnTo>
                    <a:pt x="589" y="144"/>
                  </a:lnTo>
                  <a:cubicBezTo>
                    <a:pt x="588" y="144"/>
                    <a:pt x="587" y="145"/>
                    <a:pt x="583" y="152"/>
                  </a:cubicBezTo>
                  <a:cubicBezTo>
                    <a:pt x="583" y="152"/>
                    <a:pt x="583" y="146"/>
                    <a:pt x="583" y="141"/>
                  </a:cubicBezTo>
                  <a:cubicBezTo>
                    <a:pt x="583" y="146"/>
                    <a:pt x="578" y="141"/>
                    <a:pt x="578" y="157"/>
                  </a:cubicBezTo>
                  <a:cubicBezTo>
                    <a:pt x="576" y="160"/>
                    <a:pt x="575" y="161"/>
                    <a:pt x="575" y="161"/>
                  </a:cubicBezTo>
                  <a:cubicBezTo>
                    <a:pt x="572" y="161"/>
                    <a:pt x="571" y="152"/>
                    <a:pt x="567" y="152"/>
                  </a:cubicBezTo>
                  <a:cubicBezTo>
                    <a:pt x="567" y="152"/>
                    <a:pt x="561" y="152"/>
                    <a:pt x="555" y="163"/>
                  </a:cubicBezTo>
                  <a:cubicBezTo>
                    <a:pt x="555" y="163"/>
                    <a:pt x="555" y="152"/>
                    <a:pt x="561" y="146"/>
                  </a:cubicBezTo>
                  <a:lnTo>
                    <a:pt x="561" y="146"/>
                  </a:lnTo>
                  <a:cubicBezTo>
                    <a:pt x="558" y="149"/>
                    <a:pt x="556" y="153"/>
                    <a:pt x="556" y="153"/>
                  </a:cubicBezTo>
                  <a:cubicBezTo>
                    <a:pt x="555" y="153"/>
                    <a:pt x="555" y="151"/>
                    <a:pt x="555" y="146"/>
                  </a:cubicBezTo>
                  <a:cubicBezTo>
                    <a:pt x="555" y="141"/>
                    <a:pt x="555" y="141"/>
                    <a:pt x="555" y="141"/>
                  </a:cubicBezTo>
                  <a:cubicBezTo>
                    <a:pt x="555" y="137"/>
                    <a:pt x="555" y="134"/>
                    <a:pt x="554" y="134"/>
                  </a:cubicBezTo>
                  <a:cubicBezTo>
                    <a:pt x="554" y="134"/>
                    <a:pt x="552" y="136"/>
                    <a:pt x="550" y="141"/>
                  </a:cubicBezTo>
                  <a:cubicBezTo>
                    <a:pt x="555" y="129"/>
                    <a:pt x="555" y="129"/>
                    <a:pt x="550" y="129"/>
                  </a:cubicBezTo>
                  <a:lnTo>
                    <a:pt x="550" y="124"/>
                  </a:lnTo>
                  <a:cubicBezTo>
                    <a:pt x="550" y="120"/>
                    <a:pt x="549" y="118"/>
                    <a:pt x="549" y="118"/>
                  </a:cubicBezTo>
                  <a:cubicBezTo>
                    <a:pt x="547" y="118"/>
                    <a:pt x="542" y="133"/>
                    <a:pt x="540" y="133"/>
                  </a:cubicBezTo>
                  <a:cubicBezTo>
                    <a:pt x="539" y="133"/>
                    <a:pt x="539" y="130"/>
                    <a:pt x="539" y="124"/>
                  </a:cubicBezTo>
                  <a:cubicBezTo>
                    <a:pt x="539" y="129"/>
                    <a:pt x="539" y="129"/>
                    <a:pt x="539" y="141"/>
                  </a:cubicBezTo>
                  <a:cubicBezTo>
                    <a:pt x="533" y="141"/>
                    <a:pt x="539" y="118"/>
                    <a:pt x="539" y="118"/>
                  </a:cubicBezTo>
                  <a:cubicBezTo>
                    <a:pt x="538" y="117"/>
                    <a:pt x="537" y="116"/>
                    <a:pt x="536" y="116"/>
                  </a:cubicBezTo>
                  <a:cubicBezTo>
                    <a:pt x="532" y="116"/>
                    <a:pt x="529" y="132"/>
                    <a:pt x="528" y="132"/>
                  </a:cubicBezTo>
                  <a:cubicBezTo>
                    <a:pt x="528" y="132"/>
                    <a:pt x="527" y="131"/>
                    <a:pt x="527" y="129"/>
                  </a:cubicBezTo>
                  <a:cubicBezTo>
                    <a:pt x="527" y="124"/>
                    <a:pt x="522" y="124"/>
                    <a:pt x="527" y="113"/>
                  </a:cubicBezTo>
                  <a:lnTo>
                    <a:pt x="527" y="113"/>
                  </a:lnTo>
                  <a:cubicBezTo>
                    <a:pt x="522" y="118"/>
                    <a:pt x="522" y="124"/>
                    <a:pt x="522" y="124"/>
                  </a:cubicBezTo>
                  <a:cubicBezTo>
                    <a:pt x="522" y="121"/>
                    <a:pt x="522" y="121"/>
                    <a:pt x="521" y="121"/>
                  </a:cubicBezTo>
                  <a:cubicBezTo>
                    <a:pt x="520" y="121"/>
                    <a:pt x="519" y="121"/>
                    <a:pt x="516" y="118"/>
                  </a:cubicBezTo>
                  <a:cubicBezTo>
                    <a:pt x="516" y="124"/>
                    <a:pt x="516" y="129"/>
                    <a:pt x="516" y="129"/>
                  </a:cubicBezTo>
                  <a:cubicBezTo>
                    <a:pt x="516" y="127"/>
                    <a:pt x="516" y="126"/>
                    <a:pt x="515" y="126"/>
                  </a:cubicBezTo>
                  <a:cubicBezTo>
                    <a:pt x="514" y="126"/>
                    <a:pt x="511" y="136"/>
                    <a:pt x="511" y="141"/>
                  </a:cubicBezTo>
                  <a:cubicBezTo>
                    <a:pt x="511" y="132"/>
                    <a:pt x="514" y="122"/>
                    <a:pt x="513" y="122"/>
                  </a:cubicBezTo>
                  <a:lnTo>
                    <a:pt x="513" y="122"/>
                  </a:lnTo>
                  <a:cubicBezTo>
                    <a:pt x="512" y="122"/>
                    <a:pt x="512" y="123"/>
                    <a:pt x="511" y="124"/>
                  </a:cubicBezTo>
                  <a:cubicBezTo>
                    <a:pt x="511" y="119"/>
                    <a:pt x="511" y="115"/>
                    <a:pt x="513" y="111"/>
                  </a:cubicBezTo>
                  <a:lnTo>
                    <a:pt x="513" y="111"/>
                  </a:lnTo>
                  <a:cubicBezTo>
                    <a:pt x="513" y="111"/>
                    <a:pt x="513" y="111"/>
                    <a:pt x="513" y="111"/>
                  </a:cubicBezTo>
                  <a:cubicBezTo>
                    <a:pt x="511" y="111"/>
                    <a:pt x="511" y="100"/>
                    <a:pt x="511" y="96"/>
                  </a:cubicBezTo>
                  <a:lnTo>
                    <a:pt x="505" y="107"/>
                  </a:lnTo>
                  <a:cubicBezTo>
                    <a:pt x="505" y="107"/>
                    <a:pt x="505" y="101"/>
                    <a:pt x="505" y="101"/>
                  </a:cubicBezTo>
                  <a:cubicBezTo>
                    <a:pt x="505" y="107"/>
                    <a:pt x="505" y="118"/>
                    <a:pt x="499" y="129"/>
                  </a:cubicBezTo>
                  <a:cubicBezTo>
                    <a:pt x="499" y="128"/>
                    <a:pt x="499" y="128"/>
                    <a:pt x="499" y="128"/>
                  </a:cubicBezTo>
                  <a:cubicBezTo>
                    <a:pt x="498" y="128"/>
                    <a:pt x="498" y="128"/>
                    <a:pt x="497" y="128"/>
                  </a:cubicBezTo>
                  <a:cubicBezTo>
                    <a:pt x="497" y="128"/>
                    <a:pt x="497" y="127"/>
                    <a:pt x="499" y="118"/>
                  </a:cubicBezTo>
                  <a:cubicBezTo>
                    <a:pt x="499" y="119"/>
                    <a:pt x="499" y="119"/>
                    <a:pt x="499" y="119"/>
                  </a:cubicBezTo>
                  <a:cubicBezTo>
                    <a:pt x="499" y="119"/>
                    <a:pt x="500" y="101"/>
                    <a:pt x="505" y="101"/>
                  </a:cubicBezTo>
                  <a:lnTo>
                    <a:pt x="505" y="101"/>
                  </a:lnTo>
                  <a:cubicBezTo>
                    <a:pt x="505" y="101"/>
                    <a:pt x="505" y="101"/>
                    <a:pt x="505" y="101"/>
                  </a:cubicBezTo>
                  <a:lnTo>
                    <a:pt x="501" y="101"/>
                  </a:lnTo>
                  <a:cubicBezTo>
                    <a:pt x="499" y="106"/>
                    <a:pt x="497" y="111"/>
                    <a:pt x="495" y="112"/>
                  </a:cubicBezTo>
                  <a:lnTo>
                    <a:pt x="495" y="112"/>
                  </a:lnTo>
                  <a:cubicBezTo>
                    <a:pt x="495" y="112"/>
                    <a:pt x="495" y="112"/>
                    <a:pt x="495" y="111"/>
                  </a:cubicBezTo>
                  <a:lnTo>
                    <a:pt x="495" y="111"/>
                  </a:lnTo>
                  <a:cubicBezTo>
                    <a:pt x="495" y="112"/>
                    <a:pt x="494" y="112"/>
                    <a:pt x="494" y="113"/>
                  </a:cubicBezTo>
                  <a:lnTo>
                    <a:pt x="494" y="113"/>
                  </a:lnTo>
                  <a:cubicBezTo>
                    <a:pt x="494" y="113"/>
                    <a:pt x="494" y="113"/>
                    <a:pt x="495" y="112"/>
                  </a:cubicBezTo>
                  <a:lnTo>
                    <a:pt x="495" y="112"/>
                  </a:lnTo>
                  <a:cubicBezTo>
                    <a:pt x="494" y="115"/>
                    <a:pt x="494" y="117"/>
                    <a:pt x="494" y="118"/>
                  </a:cubicBezTo>
                  <a:cubicBezTo>
                    <a:pt x="494" y="117"/>
                    <a:pt x="494" y="117"/>
                    <a:pt x="493" y="117"/>
                  </a:cubicBezTo>
                  <a:cubicBezTo>
                    <a:pt x="492" y="117"/>
                    <a:pt x="488" y="124"/>
                    <a:pt x="488" y="124"/>
                  </a:cubicBezTo>
                  <a:cubicBezTo>
                    <a:pt x="488" y="127"/>
                    <a:pt x="488" y="128"/>
                    <a:pt x="488" y="129"/>
                  </a:cubicBezTo>
                  <a:lnTo>
                    <a:pt x="488" y="129"/>
                  </a:lnTo>
                  <a:cubicBezTo>
                    <a:pt x="488" y="129"/>
                    <a:pt x="488" y="129"/>
                    <a:pt x="488" y="129"/>
                  </a:cubicBezTo>
                  <a:lnTo>
                    <a:pt x="488" y="129"/>
                  </a:lnTo>
                  <a:cubicBezTo>
                    <a:pt x="488" y="130"/>
                    <a:pt x="488" y="130"/>
                    <a:pt x="488" y="130"/>
                  </a:cubicBezTo>
                  <a:lnTo>
                    <a:pt x="488" y="130"/>
                  </a:lnTo>
                  <a:cubicBezTo>
                    <a:pt x="488" y="130"/>
                    <a:pt x="488" y="130"/>
                    <a:pt x="488" y="129"/>
                  </a:cubicBezTo>
                  <a:lnTo>
                    <a:pt x="488" y="129"/>
                  </a:lnTo>
                  <a:cubicBezTo>
                    <a:pt x="488" y="129"/>
                    <a:pt x="486" y="130"/>
                    <a:pt x="484" y="131"/>
                  </a:cubicBezTo>
                  <a:lnTo>
                    <a:pt x="484" y="131"/>
                  </a:lnTo>
                  <a:cubicBezTo>
                    <a:pt x="483" y="127"/>
                    <a:pt x="483" y="117"/>
                    <a:pt x="483" y="117"/>
                  </a:cubicBezTo>
                  <a:cubicBezTo>
                    <a:pt x="483" y="117"/>
                    <a:pt x="483" y="118"/>
                    <a:pt x="483" y="118"/>
                  </a:cubicBezTo>
                  <a:cubicBezTo>
                    <a:pt x="483" y="113"/>
                    <a:pt x="483" y="107"/>
                    <a:pt x="483" y="101"/>
                  </a:cubicBezTo>
                  <a:cubicBezTo>
                    <a:pt x="481" y="104"/>
                    <a:pt x="481" y="105"/>
                    <a:pt x="480" y="105"/>
                  </a:cubicBezTo>
                  <a:cubicBezTo>
                    <a:pt x="479" y="105"/>
                    <a:pt x="481" y="95"/>
                    <a:pt x="479" y="95"/>
                  </a:cubicBezTo>
                  <a:cubicBezTo>
                    <a:pt x="478" y="95"/>
                    <a:pt x="478" y="95"/>
                    <a:pt x="477" y="96"/>
                  </a:cubicBezTo>
                  <a:cubicBezTo>
                    <a:pt x="477" y="101"/>
                    <a:pt x="477" y="104"/>
                    <a:pt x="477" y="106"/>
                  </a:cubicBezTo>
                  <a:lnTo>
                    <a:pt x="477" y="106"/>
                  </a:lnTo>
                  <a:cubicBezTo>
                    <a:pt x="476" y="105"/>
                    <a:pt x="475" y="104"/>
                    <a:pt x="474" y="104"/>
                  </a:cubicBezTo>
                  <a:cubicBezTo>
                    <a:pt x="470" y="104"/>
                    <a:pt x="467" y="114"/>
                    <a:pt x="466" y="114"/>
                  </a:cubicBezTo>
                  <a:cubicBezTo>
                    <a:pt x="466" y="114"/>
                    <a:pt x="466" y="113"/>
                    <a:pt x="466" y="113"/>
                  </a:cubicBezTo>
                  <a:lnTo>
                    <a:pt x="466" y="118"/>
                  </a:lnTo>
                  <a:cubicBezTo>
                    <a:pt x="464" y="122"/>
                    <a:pt x="462" y="123"/>
                    <a:pt x="462" y="123"/>
                  </a:cubicBezTo>
                  <a:cubicBezTo>
                    <a:pt x="461" y="123"/>
                    <a:pt x="460" y="122"/>
                    <a:pt x="460" y="122"/>
                  </a:cubicBezTo>
                  <a:cubicBezTo>
                    <a:pt x="460" y="122"/>
                    <a:pt x="460" y="123"/>
                    <a:pt x="460" y="124"/>
                  </a:cubicBezTo>
                  <a:cubicBezTo>
                    <a:pt x="460" y="113"/>
                    <a:pt x="460" y="107"/>
                    <a:pt x="460" y="101"/>
                  </a:cubicBezTo>
                  <a:cubicBezTo>
                    <a:pt x="460" y="107"/>
                    <a:pt x="460" y="101"/>
                    <a:pt x="455" y="118"/>
                  </a:cubicBezTo>
                  <a:lnTo>
                    <a:pt x="455" y="107"/>
                  </a:lnTo>
                  <a:cubicBezTo>
                    <a:pt x="455" y="107"/>
                    <a:pt x="455" y="106"/>
                    <a:pt x="454" y="106"/>
                  </a:cubicBezTo>
                  <a:cubicBezTo>
                    <a:pt x="453" y="106"/>
                    <a:pt x="445" y="130"/>
                    <a:pt x="444" y="130"/>
                  </a:cubicBezTo>
                  <a:cubicBezTo>
                    <a:pt x="443" y="130"/>
                    <a:pt x="443" y="130"/>
                    <a:pt x="443" y="129"/>
                  </a:cubicBezTo>
                  <a:cubicBezTo>
                    <a:pt x="443" y="124"/>
                    <a:pt x="443" y="120"/>
                    <a:pt x="444" y="117"/>
                  </a:cubicBezTo>
                  <a:lnTo>
                    <a:pt x="444" y="117"/>
                  </a:lnTo>
                  <a:cubicBezTo>
                    <a:pt x="444" y="117"/>
                    <a:pt x="444" y="117"/>
                    <a:pt x="444" y="117"/>
                  </a:cubicBezTo>
                  <a:cubicBezTo>
                    <a:pt x="445" y="117"/>
                    <a:pt x="446" y="112"/>
                    <a:pt x="446" y="112"/>
                  </a:cubicBezTo>
                  <a:lnTo>
                    <a:pt x="446" y="112"/>
                  </a:lnTo>
                  <a:cubicBezTo>
                    <a:pt x="445" y="113"/>
                    <a:pt x="444" y="115"/>
                    <a:pt x="444" y="117"/>
                  </a:cubicBezTo>
                  <a:lnTo>
                    <a:pt x="444" y="117"/>
                  </a:lnTo>
                  <a:cubicBezTo>
                    <a:pt x="444" y="116"/>
                    <a:pt x="443" y="115"/>
                    <a:pt x="443" y="113"/>
                  </a:cubicBezTo>
                  <a:cubicBezTo>
                    <a:pt x="438" y="118"/>
                    <a:pt x="438" y="124"/>
                    <a:pt x="438" y="124"/>
                  </a:cubicBezTo>
                  <a:cubicBezTo>
                    <a:pt x="438" y="124"/>
                    <a:pt x="438" y="118"/>
                    <a:pt x="438" y="118"/>
                  </a:cubicBezTo>
                  <a:cubicBezTo>
                    <a:pt x="438" y="122"/>
                    <a:pt x="435" y="123"/>
                    <a:pt x="434" y="127"/>
                  </a:cubicBezTo>
                  <a:lnTo>
                    <a:pt x="434" y="127"/>
                  </a:lnTo>
                  <a:cubicBezTo>
                    <a:pt x="434" y="123"/>
                    <a:pt x="434" y="122"/>
                    <a:pt x="433" y="122"/>
                  </a:cubicBezTo>
                  <a:lnTo>
                    <a:pt x="433" y="122"/>
                  </a:lnTo>
                  <a:cubicBezTo>
                    <a:pt x="432" y="122"/>
                    <a:pt x="431" y="122"/>
                    <a:pt x="430" y="122"/>
                  </a:cubicBezTo>
                  <a:cubicBezTo>
                    <a:pt x="428" y="122"/>
                    <a:pt x="427" y="121"/>
                    <a:pt x="427" y="113"/>
                  </a:cubicBezTo>
                  <a:cubicBezTo>
                    <a:pt x="421" y="113"/>
                    <a:pt x="421" y="118"/>
                    <a:pt x="415" y="118"/>
                  </a:cubicBezTo>
                  <a:cubicBezTo>
                    <a:pt x="415" y="118"/>
                    <a:pt x="416" y="117"/>
                    <a:pt x="416" y="117"/>
                  </a:cubicBezTo>
                  <a:lnTo>
                    <a:pt x="416" y="117"/>
                  </a:lnTo>
                  <a:cubicBezTo>
                    <a:pt x="416" y="117"/>
                    <a:pt x="416" y="117"/>
                    <a:pt x="415" y="117"/>
                  </a:cubicBezTo>
                  <a:lnTo>
                    <a:pt x="415" y="117"/>
                  </a:lnTo>
                  <a:cubicBezTo>
                    <a:pt x="416" y="117"/>
                    <a:pt x="416" y="116"/>
                    <a:pt x="416" y="116"/>
                  </a:cubicBezTo>
                  <a:lnTo>
                    <a:pt x="416" y="116"/>
                  </a:lnTo>
                  <a:cubicBezTo>
                    <a:pt x="416" y="116"/>
                    <a:pt x="416" y="117"/>
                    <a:pt x="416" y="117"/>
                  </a:cubicBezTo>
                  <a:lnTo>
                    <a:pt x="416" y="117"/>
                  </a:lnTo>
                  <a:cubicBezTo>
                    <a:pt x="416" y="116"/>
                    <a:pt x="417" y="115"/>
                    <a:pt x="417" y="114"/>
                  </a:cubicBezTo>
                  <a:lnTo>
                    <a:pt x="417" y="114"/>
                  </a:lnTo>
                  <a:cubicBezTo>
                    <a:pt x="417" y="114"/>
                    <a:pt x="416" y="115"/>
                    <a:pt x="416" y="116"/>
                  </a:cubicBezTo>
                  <a:lnTo>
                    <a:pt x="416" y="116"/>
                  </a:lnTo>
                  <a:cubicBezTo>
                    <a:pt x="417" y="105"/>
                    <a:pt x="417" y="103"/>
                    <a:pt x="416" y="103"/>
                  </a:cubicBezTo>
                  <a:lnTo>
                    <a:pt x="416" y="103"/>
                  </a:lnTo>
                  <a:cubicBezTo>
                    <a:pt x="415" y="103"/>
                    <a:pt x="413" y="106"/>
                    <a:pt x="411" y="106"/>
                  </a:cubicBezTo>
                  <a:cubicBezTo>
                    <a:pt x="410" y="106"/>
                    <a:pt x="410" y="105"/>
                    <a:pt x="410" y="101"/>
                  </a:cubicBezTo>
                  <a:cubicBezTo>
                    <a:pt x="410" y="99"/>
                    <a:pt x="410" y="98"/>
                    <a:pt x="409" y="98"/>
                  </a:cubicBezTo>
                  <a:cubicBezTo>
                    <a:pt x="408" y="98"/>
                    <a:pt x="405" y="108"/>
                    <a:pt x="404" y="108"/>
                  </a:cubicBezTo>
                  <a:cubicBezTo>
                    <a:pt x="404" y="108"/>
                    <a:pt x="404" y="108"/>
                    <a:pt x="404" y="107"/>
                  </a:cubicBezTo>
                  <a:cubicBezTo>
                    <a:pt x="404" y="107"/>
                    <a:pt x="404" y="107"/>
                    <a:pt x="404" y="101"/>
                  </a:cubicBezTo>
                  <a:cubicBezTo>
                    <a:pt x="400" y="114"/>
                    <a:pt x="396" y="120"/>
                    <a:pt x="392" y="123"/>
                  </a:cubicBezTo>
                  <a:lnTo>
                    <a:pt x="392" y="123"/>
                  </a:lnTo>
                  <a:cubicBezTo>
                    <a:pt x="392" y="120"/>
                    <a:pt x="392" y="117"/>
                    <a:pt x="393" y="114"/>
                  </a:cubicBezTo>
                  <a:lnTo>
                    <a:pt x="393" y="114"/>
                  </a:lnTo>
                  <a:cubicBezTo>
                    <a:pt x="392" y="116"/>
                    <a:pt x="391" y="117"/>
                    <a:pt x="387" y="124"/>
                  </a:cubicBezTo>
                  <a:cubicBezTo>
                    <a:pt x="389" y="124"/>
                    <a:pt x="390" y="124"/>
                    <a:pt x="392" y="123"/>
                  </a:cubicBezTo>
                  <a:lnTo>
                    <a:pt x="392" y="123"/>
                  </a:lnTo>
                  <a:cubicBezTo>
                    <a:pt x="391" y="126"/>
                    <a:pt x="389" y="129"/>
                    <a:pt x="387" y="129"/>
                  </a:cubicBezTo>
                  <a:cubicBezTo>
                    <a:pt x="387" y="124"/>
                    <a:pt x="387" y="118"/>
                    <a:pt x="387" y="107"/>
                  </a:cubicBezTo>
                  <a:lnTo>
                    <a:pt x="393" y="107"/>
                  </a:lnTo>
                  <a:cubicBezTo>
                    <a:pt x="393" y="101"/>
                    <a:pt x="392" y="99"/>
                    <a:pt x="391" y="99"/>
                  </a:cubicBezTo>
                  <a:cubicBezTo>
                    <a:pt x="390" y="99"/>
                    <a:pt x="388" y="103"/>
                    <a:pt x="388" y="103"/>
                  </a:cubicBezTo>
                  <a:cubicBezTo>
                    <a:pt x="388" y="103"/>
                    <a:pt x="387" y="102"/>
                    <a:pt x="387" y="101"/>
                  </a:cubicBezTo>
                  <a:lnTo>
                    <a:pt x="387" y="96"/>
                  </a:lnTo>
                  <a:cubicBezTo>
                    <a:pt x="387" y="96"/>
                    <a:pt x="382" y="113"/>
                    <a:pt x="376" y="113"/>
                  </a:cubicBezTo>
                  <a:lnTo>
                    <a:pt x="376" y="118"/>
                  </a:lnTo>
                  <a:cubicBezTo>
                    <a:pt x="375" y="122"/>
                    <a:pt x="374" y="124"/>
                    <a:pt x="374" y="124"/>
                  </a:cubicBezTo>
                  <a:cubicBezTo>
                    <a:pt x="373" y="124"/>
                    <a:pt x="374" y="116"/>
                    <a:pt x="373" y="116"/>
                  </a:cubicBezTo>
                  <a:cubicBezTo>
                    <a:pt x="372" y="116"/>
                    <a:pt x="372" y="116"/>
                    <a:pt x="371" y="118"/>
                  </a:cubicBezTo>
                  <a:lnTo>
                    <a:pt x="372" y="114"/>
                  </a:lnTo>
                  <a:lnTo>
                    <a:pt x="372" y="114"/>
                  </a:lnTo>
                  <a:cubicBezTo>
                    <a:pt x="370" y="118"/>
                    <a:pt x="368" y="121"/>
                    <a:pt x="365" y="124"/>
                  </a:cubicBezTo>
                  <a:cubicBezTo>
                    <a:pt x="371" y="107"/>
                    <a:pt x="371" y="101"/>
                    <a:pt x="376" y="96"/>
                  </a:cubicBezTo>
                  <a:lnTo>
                    <a:pt x="376" y="96"/>
                  </a:lnTo>
                  <a:cubicBezTo>
                    <a:pt x="376" y="96"/>
                    <a:pt x="371" y="96"/>
                    <a:pt x="371" y="101"/>
                  </a:cubicBezTo>
                  <a:cubicBezTo>
                    <a:pt x="366" y="111"/>
                    <a:pt x="365" y="120"/>
                    <a:pt x="362" y="120"/>
                  </a:cubicBezTo>
                  <a:cubicBezTo>
                    <a:pt x="361" y="120"/>
                    <a:pt x="360" y="119"/>
                    <a:pt x="359" y="118"/>
                  </a:cubicBezTo>
                  <a:cubicBezTo>
                    <a:pt x="371" y="85"/>
                    <a:pt x="354" y="113"/>
                    <a:pt x="359" y="85"/>
                  </a:cubicBezTo>
                  <a:lnTo>
                    <a:pt x="359" y="85"/>
                  </a:lnTo>
                  <a:cubicBezTo>
                    <a:pt x="358" y="87"/>
                    <a:pt x="357" y="88"/>
                    <a:pt x="356" y="88"/>
                  </a:cubicBezTo>
                  <a:cubicBezTo>
                    <a:pt x="352" y="88"/>
                    <a:pt x="347" y="73"/>
                    <a:pt x="343" y="73"/>
                  </a:cubicBezTo>
                  <a:cubicBezTo>
                    <a:pt x="343" y="101"/>
                    <a:pt x="343" y="79"/>
                    <a:pt x="337" y="107"/>
                  </a:cubicBezTo>
                  <a:cubicBezTo>
                    <a:pt x="337" y="107"/>
                    <a:pt x="337" y="107"/>
                    <a:pt x="337" y="101"/>
                  </a:cubicBezTo>
                  <a:lnTo>
                    <a:pt x="337" y="85"/>
                  </a:lnTo>
                  <a:cubicBezTo>
                    <a:pt x="337" y="82"/>
                    <a:pt x="337" y="80"/>
                    <a:pt x="337" y="79"/>
                  </a:cubicBezTo>
                  <a:cubicBezTo>
                    <a:pt x="336" y="80"/>
                    <a:pt x="334" y="81"/>
                    <a:pt x="334" y="81"/>
                  </a:cubicBezTo>
                  <a:cubicBezTo>
                    <a:pt x="329" y="81"/>
                    <a:pt x="333" y="64"/>
                    <a:pt x="330" y="64"/>
                  </a:cubicBezTo>
                  <a:lnTo>
                    <a:pt x="330" y="64"/>
                  </a:lnTo>
                  <a:cubicBezTo>
                    <a:pt x="329" y="64"/>
                    <a:pt x="328" y="65"/>
                    <a:pt x="326" y="68"/>
                  </a:cubicBezTo>
                  <a:lnTo>
                    <a:pt x="331" y="57"/>
                  </a:lnTo>
                  <a:lnTo>
                    <a:pt x="331" y="57"/>
                  </a:lnTo>
                  <a:cubicBezTo>
                    <a:pt x="326" y="62"/>
                    <a:pt x="326" y="57"/>
                    <a:pt x="320" y="79"/>
                  </a:cubicBezTo>
                  <a:cubicBezTo>
                    <a:pt x="320" y="73"/>
                    <a:pt x="320" y="68"/>
                    <a:pt x="320" y="68"/>
                  </a:cubicBezTo>
                  <a:cubicBezTo>
                    <a:pt x="320" y="67"/>
                    <a:pt x="319" y="67"/>
                    <a:pt x="318" y="67"/>
                  </a:cubicBezTo>
                  <a:cubicBezTo>
                    <a:pt x="314" y="67"/>
                    <a:pt x="308" y="79"/>
                    <a:pt x="305" y="79"/>
                  </a:cubicBezTo>
                  <a:cubicBezTo>
                    <a:pt x="304" y="79"/>
                    <a:pt x="303" y="77"/>
                    <a:pt x="303" y="73"/>
                  </a:cubicBezTo>
                  <a:cubicBezTo>
                    <a:pt x="303" y="68"/>
                    <a:pt x="303" y="68"/>
                    <a:pt x="303" y="62"/>
                  </a:cubicBezTo>
                  <a:cubicBezTo>
                    <a:pt x="303" y="67"/>
                    <a:pt x="300" y="75"/>
                    <a:pt x="298" y="75"/>
                  </a:cubicBezTo>
                  <a:cubicBezTo>
                    <a:pt x="298" y="75"/>
                    <a:pt x="298" y="75"/>
                    <a:pt x="298" y="73"/>
                  </a:cubicBezTo>
                  <a:lnTo>
                    <a:pt x="298" y="62"/>
                  </a:lnTo>
                  <a:cubicBezTo>
                    <a:pt x="298" y="62"/>
                    <a:pt x="298" y="61"/>
                    <a:pt x="298" y="61"/>
                  </a:cubicBezTo>
                  <a:cubicBezTo>
                    <a:pt x="296" y="61"/>
                    <a:pt x="287" y="85"/>
                    <a:pt x="287" y="85"/>
                  </a:cubicBezTo>
                  <a:cubicBezTo>
                    <a:pt x="287" y="68"/>
                    <a:pt x="287" y="57"/>
                    <a:pt x="287" y="57"/>
                  </a:cubicBezTo>
                  <a:lnTo>
                    <a:pt x="287" y="51"/>
                  </a:lnTo>
                  <a:cubicBezTo>
                    <a:pt x="281" y="51"/>
                    <a:pt x="270" y="68"/>
                    <a:pt x="264" y="73"/>
                  </a:cubicBezTo>
                  <a:cubicBezTo>
                    <a:pt x="264" y="51"/>
                    <a:pt x="259" y="62"/>
                    <a:pt x="253" y="51"/>
                  </a:cubicBezTo>
                  <a:cubicBezTo>
                    <a:pt x="253" y="51"/>
                    <a:pt x="247" y="68"/>
                    <a:pt x="247" y="68"/>
                  </a:cubicBezTo>
                  <a:cubicBezTo>
                    <a:pt x="247" y="67"/>
                    <a:pt x="247" y="67"/>
                    <a:pt x="247" y="67"/>
                  </a:cubicBezTo>
                  <a:cubicBezTo>
                    <a:pt x="246" y="67"/>
                    <a:pt x="245" y="70"/>
                    <a:pt x="245" y="70"/>
                  </a:cubicBezTo>
                  <a:cubicBezTo>
                    <a:pt x="245" y="70"/>
                    <a:pt x="245" y="68"/>
                    <a:pt x="247" y="62"/>
                  </a:cubicBezTo>
                  <a:cubicBezTo>
                    <a:pt x="247" y="45"/>
                    <a:pt x="247" y="51"/>
                    <a:pt x="242" y="45"/>
                  </a:cubicBezTo>
                  <a:lnTo>
                    <a:pt x="242" y="73"/>
                  </a:lnTo>
                  <a:cubicBezTo>
                    <a:pt x="242" y="61"/>
                    <a:pt x="240" y="58"/>
                    <a:pt x="238" y="58"/>
                  </a:cubicBezTo>
                  <a:cubicBezTo>
                    <a:pt x="235" y="58"/>
                    <a:pt x="231" y="63"/>
                    <a:pt x="228" y="63"/>
                  </a:cubicBezTo>
                  <a:cubicBezTo>
                    <a:pt x="226" y="63"/>
                    <a:pt x="225" y="61"/>
                    <a:pt x="225" y="51"/>
                  </a:cubicBezTo>
                  <a:cubicBezTo>
                    <a:pt x="225" y="57"/>
                    <a:pt x="225" y="57"/>
                    <a:pt x="219" y="62"/>
                  </a:cubicBezTo>
                  <a:lnTo>
                    <a:pt x="225" y="51"/>
                  </a:lnTo>
                  <a:lnTo>
                    <a:pt x="225" y="51"/>
                  </a:lnTo>
                  <a:cubicBezTo>
                    <a:pt x="225" y="51"/>
                    <a:pt x="225" y="51"/>
                    <a:pt x="225" y="51"/>
                  </a:cubicBezTo>
                  <a:cubicBezTo>
                    <a:pt x="221" y="47"/>
                    <a:pt x="220" y="43"/>
                    <a:pt x="218" y="43"/>
                  </a:cubicBezTo>
                  <a:cubicBezTo>
                    <a:pt x="217" y="43"/>
                    <a:pt x="215" y="44"/>
                    <a:pt x="214" y="45"/>
                  </a:cubicBezTo>
                  <a:lnTo>
                    <a:pt x="219" y="34"/>
                  </a:lnTo>
                  <a:lnTo>
                    <a:pt x="219" y="34"/>
                  </a:lnTo>
                  <a:cubicBezTo>
                    <a:pt x="214" y="34"/>
                    <a:pt x="208" y="73"/>
                    <a:pt x="203" y="73"/>
                  </a:cubicBezTo>
                  <a:lnTo>
                    <a:pt x="208" y="51"/>
                  </a:lnTo>
                  <a:cubicBezTo>
                    <a:pt x="204" y="51"/>
                    <a:pt x="203" y="44"/>
                    <a:pt x="201" y="44"/>
                  </a:cubicBezTo>
                  <a:cubicBezTo>
                    <a:pt x="200" y="44"/>
                    <a:pt x="199" y="45"/>
                    <a:pt x="197" y="51"/>
                  </a:cubicBezTo>
                  <a:cubicBezTo>
                    <a:pt x="197" y="51"/>
                    <a:pt x="197" y="45"/>
                    <a:pt x="197" y="40"/>
                  </a:cubicBezTo>
                  <a:cubicBezTo>
                    <a:pt x="197" y="40"/>
                    <a:pt x="196" y="38"/>
                    <a:pt x="194" y="38"/>
                  </a:cubicBezTo>
                  <a:cubicBezTo>
                    <a:pt x="192" y="38"/>
                    <a:pt x="190" y="40"/>
                    <a:pt x="188" y="48"/>
                  </a:cubicBezTo>
                  <a:lnTo>
                    <a:pt x="188" y="48"/>
                  </a:lnTo>
                  <a:cubicBezTo>
                    <a:pt x="187" y="49"/>
                    <a:pt x="183" y="56"/>
                    <a:pt x="180" y="62"/>
                  </a:cubicBezTo>
                  <a:lnTo>
                    <a:pt x="186" y="46"/>
                  </a:lnTo>
                  <a:lnTo>
                    <a:pt x="186" y="46"/>
                  </a:lnTo>
                  <a:cubicBezTo>
                    <a:pt x="180" y="62"/>
                    <a:pt x="175" y="68"/>
                    <a:pt x="175" y="73"/>
                  </a:cubicBezTo>
                  <a:cubicBezTo>
                    <a:pt x="175" y="68"/>
                    <a:pt x="175" y="62"/>
                    <a:pt x="175" y="62"/>
                  </a:cubicBezTo>
                  <a:cubicBezTo>
                    <a:pt x="175" y="61"/>
                    <a:pt x="174" y="61"/>
                    <a:pt x="174" y="61"/>
                  </a:cubicBezTo>
                  <a:cubicBezTo>
                    <a:pt x="174" y="61"/>
                    <a:pt x="174" y="61"/>
                    <a:pt x="174" y="61"/>
                  </a:cubicBezTo>
                  <a:lnTo>
                    <a:pt x="174" y="61"/>
                  </a:lnTo>
                  <a:cubicBezTo>
                    <a:pt x="173" y="60"/>
                    <a:pt x="172" y="60"/>
                    <a:pt x="171" y="60"/>
                  </a:cubicBezTo>
                  <a:cubicBezTo>
                    <a:pt x="170" y="60"/>
                    <a:pt x="169" y="63"/>
                    <a:pt x="169" y="68"/>
                  </a:cubicBezTo>
                  <a:lnTo>
                    <a:pt x="169" y="68"/>
                  </a:lnTo>
                  <a:lnTo>
                    <a:pt x="172" y="65"/>
                  </a:lnTo>
                  <a:lnTo>
                    <a:pt x="172" y="65"/>
                  </a:lnTo>
                  <a:cubicBezTo>
                    <a:pt x="171" y="67"/>
                    <a:pt x="170" y="69"/>
                    <a:pt x="169" y="69"/>
                  </a:cubicBezTo>
                  <a:cubicBezTo>
                    <a:pt x="169" y="69"/>
                    <a:pt x="169" y="69"/>
                    <a:pt x="169" y="68"/>
                  </a:cubicBezTo>
                  <a:lnTo>
                    <a:pt x="169" y="68"/>
                  </a:lnTo>
                  <a:cubicBezTo>
                    <a:pt x="169" y="70"/>
                    <a:pt x="169" y="72"/>
                    <a:pt x="169" y="73"/>
                  </a:cubicBezTo>
                  <a:cubicBezTo>
                    <a:pt x="168" y="74"/>
                    <a:pt x="167" y="75"/>
                    <a:pt x="166" y="75"/>
                  </a:cubicBezTo>
                  <a:cubicBezTo>
                    <a:pt x="163" y="75"/>
                    <a:pt x="163" y="66"/>
                    <a:pt x="163" y="57"/>
                  </a:cubicBezTo>
                  <a:cubicBezTo>
                    <a:pt x="163" y="58"/>
                    <a:pt x="163" y="60"/>
                    <a:pt x="163" y="62"/>
                  </a:cubicBezTo>
                  <a:lnTo>
                    <a:pt x="163" y="62"/>
                  </a:lnTo>
                  <a:cubicBezTo>
                    <a:pt x="162" y="60"/>
                    <a:pt x="161" y="59"/>
                    <a:pt x="160" y="59"/>
                  </a:cubicBezTo>
                  <a:cubicBezTo>
                    <a:pt x="157" y="59"/>
                    <a:pt x="154" y="65"/>
                    <a:pt x="153" y="65"/>
                  </a:cubicBezTo>
                  <a:cubicBezTo>
                    <a:pt x="152" y="65"/>
                    <a:pt x="152" y="65"/>
                    <a:pt x="152" y="62"/>
                  </a:cubicBezTo>
                  <a:cubicBezTo>
                    <a:pt x="152" y="57"/>
                    <a:pt x="152" y="57"/>
                    <a:pt x="158" y="57"/>
                  </a:cubicBezTo>
                  <a:cubicBezTo>
                    <a:pt x="162" y="47"/>
                    <a:pt x="159" y="46"/>
                    <a:pt x="161" y="36"/>
                  </a:cubicBezTo>
                  <a:lnTo>
                    <a:pt x="161" y="36"/>
                  </a:lnTo>
                  <a:cubicBezTo>
                    <a:pt x="159" y="43"/>
                    <a:pt x="154" y="52"/>
                    <a:pt x="153" y="52"/>
                  </a:cubicBezTo>
                  <a:cubicBezTo>
                    <a:pt x="152" y="52"/>
                    <a:pt x="152" y="52"/>
                    <a:pt x="152" y="51"/>
                  </a:cubicBezTo>
                  <a:cubicBezTo>
                    <a:pt x="152" y="45"/>
                    <a:pt x="152" y="45"/>
                    <a:pt x="152" y="45"/>
                  </a:cubicBezTo>
                  <a:cubicBezTo>
                    <a:pt x="152" y="45"/>
                    <a:pt x="152" y="40"/>
                    <a:pt x="152" y="40"/>
                  </a:cubicBezTo>
                  <a:cubicBezTo>
                    <a:pt x="152" y="34"/>
                    <a:pt x="152" y="34"/>
                    <a:pt x="147" y="34"/>
                  </a:cubicBezTo>
                  <a:cubicBezTo>
                    <a:pt x="147" y="45"/>
                    <a:pt x="147" y="45"/>
                    <a:pt x="147" y="57"/>
                  </a:cubicBezTo>
                  <a:cubicBezTo>
                    <a:pt x="147" y="57"/>
                    <a:pt x="147" y="54"/>
                    <a:pt x="148" y="54"/>
                  </a:cubicBezTo>
                  <a:cubicBezTo>
                    <a:pt x="149" y="54"/>
                    <a:pt x="150" y="55"/>
                    <a:pt x="152" y="57"/>
                  </a:cubicBezTo>
                  <a:cubicBezTo>
                    <a:pt x="149" y="60"/>
                    <a:pt x="148" y="63"/>
                    <a:pt x="147" y="63"/>
                  </a:cubicBezTo>
                  <a:cubicBezTo>
                    <a:pt x="147" y="63"/>
                    <a:pt x="147" y="61"/>
                    <a:pt x="147" y="57"/>
                  </a:cubicBezTo>
                  <a:cubicBezTo>
                    <a:pt x="141" y="68"/>
                    <a:pt x="141" y="73"/>
                    <a:pt x="141" y="79"/>
                  </a:cubicBezTo>
                  <a:cubicBezTo>
                    <a:pt x="141" y="62"/>
                    <a:pt x="141" y="51"/>
                    <a:pt x="141" y="40"/>
                  </a:cubicBezTo>
                  <a:cubicBezTo>
                    <a:pt x="141" y="45"/>
                    <a:pt x="135" y="45"/>
                    <a:pt x="130" y="57"/>
                  </a:cubicBezTo>
                  <a:cubicBezTo>
                    <a:pt x="130" y="57"/>
                    <a:pt x="130" y="57"/>
                    <a:pt x="130" y="51"/>
                  </a:cubicBezTo>
                  <a:cubicBezTo>
                    <a:pt x="124" y="40"/>
                    <a:pt x="113" y="34"/>
                    <a:pt x="107" y="29"/>
                  </a:cubicBezTo>
                  <a:cubicBezTo>
                    <a:pt x="107" y="29"/>
                    <a:pt x="107" y="23"/>
                    <a:pt x="107" y="17"/>
                  </a:cubicBezTo>
                  <a:cubicBezTo>
                    <a:pt x="113" y="23"/>
                    <a:pt x="124" y="29"/>
                    <a:pt x="130" y="45"/>
                  </a:cubicBezTo>
                  <a:cubicBezTo>
                    <a:pt x="126" y="20"/>
                    <a:pt x="115" y="17"/>
                    <a:pt x="105" y="17"/>
                  </a:cubicBezTo>
                  <a:cubicBezTo>
                    <a:pt x="102" y="17"/>
                    <a:pt x="99" y="17"/>
                    <a:pt x="96" y="17"/>
                  </a:cubicBezTo>
                  <a:cubicBezTo>
                    <a:pt x="102" y="12"/>
                    <a:pt x="96" y="6"/>
                    <a:pt x="96" y="6"/>
                  </a:cubicBezTo>
                  <a:cubicBezTo>
                    <a:pt x="85" y="6"/>
                    <a:pt x="79" y="12"/>
                    <a:pt x="79" y="23"/>
                  </a:cubicBezTo>
                  <a:cubicBezTo>
                    <a:pt x="74" y="12"/>
                    <a:pt x="85" y="6"/>
                    <a:pt x="7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15;p41">
              <a:extLst>
                <a:ext uri="{FF2B5EF4-FFF2-40B4-BE49-F238E27FC236}">
                  <a16:creationId xmlns:a16="http://schemas.microsoft.com/office/drawing/2014/main" id="{6694CB60-6E40-CA39-B894-5619B0B3FC60}"/>
                </a:ext>
              </a:extLst>
            </p:cNvPr>
            <p:cNvSpPr/>
            <p:nvPr/>
          </p:nvSpPr>
          <p:spPr>
            <a:xfrm>
              <a:off x="9011625" y="945538"/>
              <a:ext cx="25" cy="25"/>
            </a:xfrm>
            <a:custGeom>
              <a:avLst/>
              <a:gdLst/>
              <a:ahLst/>
              <a:cxnLst/>
              <a:rect l="l" t="t" r="r" b="b"/>
              <a:pathLst>
                <a:path w="1" h="1" extrusionOk="0">
                  <a:moveTo>
                    <a:pt x="1" y="0"/>
                  </a:moveTo>
                  <a:lnTo>
                    <a:pt x="1" y="0"/>
                  </a:lnTo>
                  <a:lnTo>
                    <a:pt x="1"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16;p41">
              <a:extLst>
                <a:ext uri="{FF2B5EF4-FFF2-40B4-BE49-F238E27FC236}">
                  <a16:creationId xmlns:a16="http://schemas.microsoft.com/office/drawing/2014/main" id="{9CD37F6C-E037-6C88-17A4-8BFDF86F70EF}"/>
                </a:ext>
              </a:extLst>
            </p:cNvPr>
            <p:cNvSpPr/>
            <p:nvPr/>
          </p:nvSpPr>
          <p:spPr>
            <a:xfrm>
              <a:off x="9003650" y="953513"/>
              <a:ext cx="17100" cy="5225"/>
            </a:xfrm>
            <a:custGeom>
              <a:avLst/>
              <a:gdLst/>
              <a:ahLst/>
              <a:cxnLst/>
              <a:rect l="l" t="t" r="r" b="b"/>
              <a:pathLst>
                <a:path w="684" h="209" extrusionOk="0">
                  <a:moveTo>
                    <a:pt x="85" y="28"/>
                  </a:moveTo>
                  <a:cubicBezTo>
                    <a:pt x="85" y="28"/>
                    <a:pt x="85" y="28"/>
                    <a:pt x="85" y="28"/>
                  </a:cubicBezTo>
                  <a:cubicBezTo>
                    <a:pt x="85" y="28"/>
                    <a:pt x="85" y="28"/>
                    <a:pt x="85" y="28"/>
                  </a:cubicBezTo>
                  <a:close/>
                  <a:moveTo>
                    <a:pt x="85" y="28"/>
                  </a:moveTo>
                  <a:cubicBezTo>
                    <a:pt x="85" y="28"/>
                    <a:pt x="85" y="28"/>
                    <a:pt x="85" y="28"/>
                  </a:cubicBezTo>
                  <a:cubicBezTo>
                    <a:pt x="85" y="28"/>
                    <a:pt x="85" y="28"/>
                    <a:pt x="85" y="28"/>
                  </a:cubicBezTo>
                  <a:close/>
                  <a:moveTo>
                    <a:pt x="129" y="28"/>
                  </a:moveTo>
                  <a:cubicBezTo>
                    <a:pt x="129" y="28"/>
                    <a:pt x="129" y="28"/>
                    <a:pt x="129" y="34"/>
                  </a:cubicBezTo>
                  <a:cubicBezTo>
                    <a:pt x="129" y="32"/>
                    <a:pt x="129" y="30"/>
                    <a:pt x="129" y="28"/>
                  </a:cubicBezTo>
                  <a:close/>
                  <a:moveTo>
                    <a:pt x="337" y="34"/>
                  </a:moveTo>
                  <a:cubicBezTo>
                    <a:pt x="337" y="34"/>
                    <a:pt x="337" y="34"/>
                    <a:pt x="337" y="34"/>
                  </a:cubicBezTo>
                  <a:cubicBezTo>
                    <a:pt x="337" y="34"/>
                    <a:pt x="337" y="34"/>
                    <a:pt x="337" y="34"/>
                  </a:cubicBezTo>
                  <a:close/>
                  <a:moveTo>
                    <a:pt x="297" y="45"/>
                  </a:moveTo>
                  <a:cubicBezTo>
                    <a:pt x="297" y="45"/>
                    <a:pt x="294" y="52"/>
                    <a:pt x="292" y="52"/>
                  </a:cubicBezTo>
                  <a:cubicBezTo>
                    <a:pt x="292" y="52"/>
                    <a:pt x="292" y="52"/>
                    <a:pt x="292" y="51"/>
                  </a:cubicBezTo>
                  <a:lnTo>
                    <a:pt x="297" y="45"/>
                  </a:lnTo>
                  <a:close/>
                  <a:moveTo>
                    <a:pt x="318" y="46"/>
                  </a:moveTo>
                  <a:lnTo>
                    <a:pt x="318" y="46"/>
                  </a:lnTo>
                  <a:cubicBezTo>
                    <a:pt x="316" y="48"/>
                    <a:pt x="315" y="52"/>
                    <a:pt x="314" y="56"/>
                  </a:cubicBezTo>
                  <a:cubicBezTo>
                    <a:pt x="314" y="56"/>
                    <a:pt x="314" y="48"/>
                    <a:pt x="318" y="46"/>
                  </a:cubicBezTo>
                  <a:close/>
                  <a:moveTo>
                    <a:pt x="381" y="73"/>
                  </a:moveTo>
                  <a:cubicBezTo>
                    <a:pt x="376" y="73"/>
                    <a:pt x="376" y="73"/>
                    <a:pt x="376" y="79"/>
                  </a:cubicBezTo>
                  <a:cubicBezTo>
                    <a:pt x="376" y="79"/>
                    <a:pt x="376" y="79"/>
                    <a:pt x="376" y="79"/>
                  </a:cubicBezTo>
                  <a:lnTo>
                    <a:pt x="376" y="79"/>
                  </a:lnTo>
                  <a:cubicBezTo>
                    <a:pt x="378" y="77"/>
                    <a:pt x="379" y="75"/>
                    <a:pt x="381" y="73"/>
                  </a:cubicBezTo>
                  <a:close/>
                  <a:moveTo>
                    <a:pt x="404" y="84"/>
                  </a:moveTo>
                  <a:cubicBezTo>
                    <a:pt x="404" y="85"/>
                    <a:pt x="405" y="85"/>
                    <a:pt x="406" y="85"/>
                  </a:cubicBezTo>
                  <a:cubicBezTo>
                    <a:pt x="406" y="85"/>
                    <a:pt x="407" y="85"/>
                    <a:pt x="408" y="84"/>
                  </a:cubicBezTo>
                  <a:close/>
                  <a:moveTo>
                    <a:pt x="510" y="79"/>
                  </a:moveTo>
                  <a:cubicBezTo>
                    <a:pt x="510" y="79"/>
                    <a:pt x="507" y="86"/>
                    <a:pt x="505" y="94"/>
                  </a:cubicBezTo>
                  <a:lnTo>
                    <a:pt x="505" y="94"/>
                  </a:lnTo>
                  <a:cubicBezTo>
                    <a:pt x="510" y="84"/>
                    <a:pt x="510" y="79"/>
                    <a:pt x="510" y="79"/>
                  </a:cubicBezTo>
                  <a:close/>
                  <a:moveTo>
                    <a:pt x="538" y="95"/>
                  </a:moveTo>
                  <a:cubicBezTo>
                    <a:pt x="538" y="95"/>
                    <a:pt x="538" y="95"/>
                    <a:pt x="538" y="95"/>
                  </a:cubicBezTo>
                  <a:cubicBezTo>
                    <a:pt x="538" y="95"/>
                    <a:pt x="538" y="95"/>
                    <a:pt x="538" y="95"/>
                  </a:cubicBezTo>
                  <a:close/>
                  <a:moveTo>
                    <a:pt x="538" y="95"/>
                  </a:moveTo>
                  <a:cubicBezTo>
                    <a:pt x="538" y="95"/>
                    <a:pt x="538" y="95"/>
                    <a:pt x="538" y="95"/>
                  </a:cubicBezTo>
                  <a:cubicBezTo>
                    <a:pt x="538" y="95"/>
                    <a:pt x="538" y="95"/>
                    <a:pt x="538" y="95"/>
                  </a:cubicBezTo>
                  <a:close/>
                  <a:moveTo>
                    <a:pt x="538" y="95"/>
                  </a:moveTo>
                  <a:cubicBezTo>
                    <a:pt x="538" y="95"/>
                    <a:pt x="538" y="95"/>
                    <a:pt x="538" y="95"/>
                  </a:cubicBezTo>
                  <a:cubicBezTo>
                    <a:pt x="538" y="95"/>
                    <a:pt x="538" y="95"/>
                    <a:pt x="538" y="95"/>
                  </a:cubicBezTo>
                  <a:close/>
                  <a:moveTo>
                    <a:pt x="538" y="95"/>
                  </a:moveTo>
                  <a:cubicBezTo>
                    <a:pt x="538" y="95"/>
                    <a:pt x="538" y="95"/>
                    <a:pt x="538" y="95"/>
                  </a:cubicBezTo>
                  <a:cubicBezTo>
                    <a:pt x="538" y="95"/>
                    <a:pt x="538" y="95"/>
                    <a:pt x="538" y="95"/>
                  </a:cubicBezTo>
                  <a:close/>
                  <a:moveTo>
                    <a:pt x="538" y="95"/>
                  </a:moveTo>
                  <a:cubicBezTo>
                    <a:pt x="538" y="95"/>
                    <a:pt x="538" y="95"/>
                    <a:pt x="538" y="95"/>
                  </a:cubicBezTo>
                  <a:cubicBezTo>
                    <a:pt x="538" y="95"/>
                    <a:pt x="538" y="95"/>
                    <a:pt x="538" y="95"/>
                  </a:cubicBezTo>
                  <a:close/>
                  <a:moveTo>
                    <a:pt x="538" y="95"/>
                  </a:moveTo>
                  <a:cubicBezTo>
                    <a:pt x="538" y="95"/>
                    <a:pt x="538" y="95"/>
                    <a:pt x="538" y="95"/>
                  </a:cubicBezTo>
                  <a:cubicBezTo>
                    <a:pt x="538" y="95"/>
                    <a:pt x="538" y="95"/>
                    <a:pt x="538" y="95"/>
                  </a:cubicBezTo>
                  <a:close/>
                  <a:moveTo>
                    <a:pt x="533" y="101"/>
                  </a:moveTo>
                  <a:cubicBezTo>
                    <a:pt x="533" y="101"/>
                    <a:pt x="533" y="101"/>
                    <a:pt x="533" y="101"/>
                  </a:cubicBezTo>
                  <a:cubicBezTo>
                    <a:pt x="533" y="101"/>
                    <a:pt x="533" y="101"/>
                    <a:pt x="533" y="101"/>
                  </a:cubicBezTo>
                  <a:close/>
                  <a:moveTo>
                    <a:pt x="544" y="101"/>
                  </a:moveTo>
                  <a:cubicBezTo>
                    <a:pt x="544" y="101"/>
                    <a:pt x="544" y="101"/>
                    <a:pt x="544" y="101"/>
                  </a:cubicBezTo>
                  <a:lnTo>
                    <a:pt x="544" y="101"/>
                  </a:lnTo>
                  <a:close/>
                  <a:moveTo>
                    <a:pt x="447" y="102"/>
                  </a:moveTo>
                  <a:cubicBezTo>
                    <a:pt x="447" y="104"/>
                    <a:pt x="446" y="106"/>
                    <a:pt x="444" y="107"/>
                  </a:cubicBezTo>
                  <a:lnTo>
                    <a:pt x="444" y="107"/>
                  </a:lnTo>
                  <a:cubicBezTo>
                    <a:pt x="445" y="105"/>
                    <a:pt x="446" y="104"/>
                    <a:pt x="447" y="102"/>
                  </a:cubicBezTo>
                  <a:close/>
                  <a:moveTo>
                    <a:pt x="53" y="110"/>
                  </a:moveTo>
                  <a:cubicBezTo>
                    <a:pt x="53" y="112"/>
                    <a:pt x="52" y="114"/>
                    <a:pt x="51" y="118"/>
                  </a:cubicBezTo>
                  <a:cubicBezTo>
                    <a:pt x="52" y="114"/>
                    <a:pt x="53" y="112"/>
                    <a:pt x="53" y="110"/>
                  </a:cubicBezTo>
                  <a:close/>
                  <a:moveTo>
                    <a:pt x="583" y="129"/>
                  </a:moveTo>
                  <a:cubicBezTo>
                    <a:pt x="583" y="129"/>
                    <a:pt x="583" y="129"/>
                    <a:pt x="583" y="129"/>
                  </a:cubicBezTo>
                  <a:lnTo>
                    <a:pt x="583" y="129"/>
                  </a:lnTo>
                  <a:close/>
                  <a:moveTo>
                    <a:pt x="241" y="129"/>
                  </a:moveTo>
                  <a:lnTo>
                    <a:pt x="241" y="129"/>
                  </a:lnTo>
                  <a:cubicBezTo>
                    <a:pt x="239" y="135"/>
                    <a:pt x="239" y="136"/>
                    <a:pt x="239" y="137"/>
                  </a:cubicBezTo>
                  <a:lnTo>
                    <a:pt x="241" y="129"/>
                  </a:lnTo>
                  <a:close/>
                  <a:moveTo>
                    <a:pt x="610" y="155"/>
                  </a:moveTo>
                  <a:cubicBezTo>
                    <a:pt x="609" y="162"/>
                    <a:pt x="608" y="169"/>
                    <a:pt x="605" y="174"/>
                  </a:cubicBezTo>
                  <a:cubicBezTo>
                    <a:pt x="605" y="165"/>
                    <a:pt x="609" y="159"/>
                    <a:pt x="610" y="155"/>
                  </a:cubicBezTo>
                  <a:close/>
                  <a:moveTo>
                    <a:pt x="633" y="171"/>
                  </a:moveTo>
                  <a:cubicBezTo>
                    <a:pt x="633" y="171"/>
                    <a:pt x="633" y="172"/>
                    <a:pt x="633" y="174"/>
                  </a:cubicBezTo>
                  <a:cubicBezTo>
                    <a:pt x="633" y="177"/>
                    <a:pt x="632" y="177"/>
                    <a:pt x="631" y="177"/>
                  </a:cubicBezTo>
                  <a:cubicBezTo>
                    <a:pt x="630" y="177"/>
                    <a:pt x="630" y="177"/>
                    <a:pt x="629" y="177"/>
                  </a:cubicBezTo>
                  <a:lnTo>
                    <a:pt x="629" y="177"/>
                  </a:lnTo>
                  <a:cubicBezTo>
                    <a:pt x="631" y="174"/>
                    <a:pt x="632" y="171"/>
                    <a:pt x="633" y="171"/>
                  </a:cubicBezTo>
                  <a:close/>
                  <a:moveTo>
                    <a:pt x="527" y="174"/>
                  </a:moveTo>
                  <a:lnTo>
                    <a:pt x="521" y="179"/>
                  </a:lnTo>
                  <a:lnTo>
                    <a:pt x="527" y="179"/>
                  </a:lnTo>
                  <a:lnTo>
                    <a:pt x="527" y="174"/>
                  </a:lnTo>
                  <a:close/>
                  <a:moveTo>
                    <a:pt x="622" y="163"/>
                  </a:moveTo>
                  <a:cubicBezTo>
                    <a:pt x="618" y="171"/>
                    <a:pt x="617" y="176"/>
                    <a:pt x="617" y="183"/>
                  </a:cubicBezTo>
                  <a:lnTo>
                    <a:pt x="617" y="183"/>
                  </a:lnTo>
                  <a:cubicBezTo>
                    <a:pt x="617" y="182"/>
                    <a:pt x="617" y="181"/>
                    <a:pt x="617" y="179"/>
                  </a:cubicBezTo>
                  <a:cubicBezTo>
                    <a:pt x="617" y="178"/>
                    <a:pt x="617" y="177"/>
                    <a:pt x="617" y="174"/>
                  </a:cubicBezTo>
                  <a:cubicBezTo>
                    <a:pt x="617" y="168"/>
                    <a:pt x="622" y="163"/>
                    <a:pt x="622" y="163"/>
                  </a:cubicBezTo>
                  <a:close/>
                  <a:moveTo>
                    <a:pt x="537" y="177"/>
                  </a:moveTo>
                  <a:lnTo>
                    <a:pt x="537" y="177"/>
                  </a:lnTo>
                  <a:cubicBezTo>
                    <a:pt x="536" y="178"/>
                    <a:pt x="534" y="181"/>
                    <a:pt x="533" y="185"/>
                  </a:cubicBezTo>
                  <a:cubicBezTo>
                    <a:pt x="535" y="183"/>
                    <a:pt x="536" y="180"/>
                    <a:pt x="537" y="177"/>
                  </a:cubicBezTo>
                  <a:close/>
                  <a:moveTo>
                    <a:pt x="678" y="168"/>
                  </a:moveTo>
                  <a:lnTo>
                    <a:pt x="673" y="185"/>
                  </a:lnTo>
                  <a:cubicBezTo>
                    <a:pt x="673" y="179"/>
                    <a:pt x="673" y="168"/>
                    <a:pt x="678" y="168"/>
                  </a:cubicBezTo>
                  <a:close/>
                  <a:moveTo>
                    <a:pt x="376" y="185"/>
                  </a:moveTo>
                  <a:lnTo>
                    <a:pt x="376" y="185"/>
                  </a:lnTo>
                  <a:cubicBezTo>
                    <a:pt x="376" y="185"/>
                    <a:pt x="376" y="185"/>
                    <a:pt x="376" y="185"/>
                  </a:cubicBezTo>
                  <a:close/>
                  <a:moveTo>
                    <a:pt x="421" y="185"/>
                  </a:moveTo>
                  <a:cubicBezTo>
                    <a:pt x="421" y="185"/>
                    <a:pt x="421" y="185"/>
                    <a:pt x="421" y="185"/>
                  </a:cubicBezTo>
                  <a:cubicBezTo>
                    <a:pt x="421" y="185"/>
                    <a:pt x="421" y="185"/>
                    <a:pt x="421" y="185"/>
                  </a:cubicBezTo>
                  <a:close/>
                  <a:moveTo>
                    <a:pt x="488" y="185"/>
                  </a:moveTo>
                  <a:lnTo>
                    <a:pt x="488" y="185"/>
                  </a:lnTo>
                  <a:cubicBezTo>
                    <a:pt x="488" y="185"/>
                    <a:pt x="488" y="185"/>
                    <a:pt x="488" y="185"/>
                  </a:cubicBezTo>
                  <a:close/>
                  <a:moveTo>
                    <a:pt x="409" y="187"/>
                  </a:moveTo>
                  <a:cubicBezTo>
                    <a:pt x="408" y="188"/>
                    <a:pt x="406" y="188"/>
                    <a:pt x="404" y="191"/>
                  </a:cubicBezTo>
                  <a:cubicBezTo>
                    <a:pt x="407" y="191"/>
                    <a:pt x="408" y="189"/>
                    <a:pt x="409" y="187"/>
                  </a:cubicBezTo>
                  <a:close/>
                  <a:moveTo>
                    <a:pt x="683" y="176"/>
                  </a:moveTo>
                  <a:cubicBezTo>
                    <a:pt x="681" y="176"/>
                    <a:pt x="677" y="191"/>
                    <a:pt x="673" y="191"/>
                  </a:cubicBezTo>
                  <a:cubicBezTo>
                    <a:pt x="673" y="191"/>
                    <a:pt x="673" y="196"/>
                    <a:pt x="673" y="202"/>
                  </a:cubicBezTo>
                  <a:cubicBezTo>
                    <a:pt x="673" y="202"/>
                    <a:pt x="673" y="190"/>
                    <a:pt x="676" y="190"/>
                  </a:cubicBezTo>
                  <a:cubicBezTo>
                    <a:pt x="677" y="190"/>
                    <a:pt x="677" y="190"/>
                    <a:pt x="678" y="191"/>
                  </a:cubicBezTo>
                  <a:lnTo>
                    <a:pt x="684" y="185"/>
                  </a:lnTo>
                  <a:cubicBezTo>
                    <a:pt x="684" y="179"/>
                    <a:pt x="683" y="176"/>
                    <a:pt x="683" y="176"/>
                  </a:cubicBezTo>
                  <a:close/>
                  <a:moveTo>
                    <a:pt x="678" y="191"/>
                  </a:moveTo>
                  <a:cubicBezTo>
                    <a:pt x="673" y="196"/>
                    <a:pt x="673" y="202"/>
                    <a:pt x="673" y="207"/>
                  </a:cubicBezTo>
                  <a:cubicBezTo>
                    <a:pt x="673" y="207"/>
                    <a:pt x="678" y="196"/>
                    <a:pt x="678" y="191"/>
                  </a:cubicBezTo>
                  <a:lnTo>
                    <a:pt x="678" y="191"/>
                  </a:lnTo>
                  <a:cubicBezTo>
                    <a:pt x="678" y="202"/>
                    <a:pt x="678" y="207"/>
                    <a:pt x="673" y="207"/>
                  </a:cubicBezTo>
                  <a:cubicBezTo>
                    <a:pt x="678" y="207"/>
                    <a:pt x="678" y="207"/>
                    <a:pt x="678" y="202"/>
                  </a:cubicBezTo>
                  <a:cubicBezTo>
                    <a:pt x="678" y="199"/>
                    <a:pt x="678" y="194"/>
                    <a:pt x="678" y="191"/>
                  </a:cubicBezTo>
                  <a:close/>
                  <a:moveTo>
                    <a:pt x="23" y="0"/>
                  </a:moveTo>
                  <a:cubicBezTo>
                    <a:pt x="23" y="6"/>
                    <a:pt x="17" y="23"/>
                    <a:pt x="17" y="28"/>
                  </a:cubicBezTo>
                  <a:cubicBezTo>
                    <a:pt x="17" y="28"/>
                    <a:pt x="17" y="34"/>
                    <a:pt x="17" y="39"/>
                  </a:cubicBezTo>
                  <a:lnTo>
                    <a:pt x="12" y="45"/>
                  </a:lnTo>
                  <a:cubicBezTo>
                    <a:pt x="6" y="62"/>
                    <a:pt x="1" y="84"/>
                    <a:pt x="6" y="101"/>
                  </a:cubicBezTo>
                  <a:cubicBezTo>
                    <a:pt x="6" y="103"/>
                    <a:pt x="6" y="103"/>
                    <a:pt x="6" y="103"/>
                  </a:cubicBezTo>
                  <a:cubicBezTo>
                    <a:pt x="7" y="103"/>
                    <a:pt x="8" y="99"/>
                    <a:pt x="12" y="95"/>
                  </a:cubicBezTo>
                  <a:lnTo>
                    <a:pt x="12" y="95"/>
                  </a:lnTo>
                  <a:cubicBezTo>
                    <a:pt x="12" y="101"/>
                    <a:pt x="6" y="107"/>
                    <a:pt x="12" y="107"/>
                  </a:cubicBezTo>
                  <a:cubicBezTo>
                    <a:pt x="15" y="104"/>
                    <a:pt x="15" y="100"/>
                    <a:pt x="15" y="95"/>
                  </a:cubicBezTo>
                  <a:lnTo>
                    <a:pt x="15" y="95"/>
                  </a:lnTo>
                  <a:lnTo>
                    <a:pt x="17" y="84"/>
                  </a:lnTo>
                  <a:lnTo>
                    <a:pt x="17" y="84"/>
                  </a:lnTo>
                  <a:cubicBezTo>
                    <a:pt x="16" y="86"/>
                    <a:pt x="16" y="88"/>
                    <a:pt x="15" y="90"/>
                  </a:cubicBezTo>
                  <a:lnTo>
                    <a:pt x="15" y="90"/>
                  </a:lnTo>
                  <a:cubicBezTo>
                    <a:pt x="15" y="88"/>
                    <a:pt x="16" y="86"/>
                    <a:pt x="17" y="84"/>
                  </a:cubicBezTo>
                  <a:lnTo>
                    <a:pt x="17" y="84"/>
                  </a:lnTo>
                  <a:lnTo>
                    <a:pt x="17" y="84"/>
                  </a:lnTo>
                  <a:cubicBezTo>
                    <a:pt x="17" y="92"/>
                    <a:pt x="17" y="98"/>
                    <a:pt x="17" y="98"/>
                  </a:cubicBezTo>
                  <a:cubicBezTo>
                    <a:pt x="17" y="101"/>
                    <a:pt x="17" y="102"/>
                    <a:pt x="17" y="107"/>
                  </a:cubicBezTo>
                  <a:cubicBezTo>
                    <a:pt x="17" y="95"/>
                    <a:pt x="17" y="101"/>
                    <a:pt x="23" y="90"/>
                  </a:cubicBezTo>
                  <a:cubicBezTo>
                    <a:pt x="23" y="101"/>
                    <a:pt x="29" y="90"/>
                    <a:pt x="23" y="107"/>
                  </a:cubicBezTo>
                  <a:cubicBezTo>
                    <a:pt x="23" y="107"/>
                    <a:pt x="29" y="96"/>
                    <a:pt x="29" y="95"/>
                  </a:cubicBezTo>
                  <a:lnTo>
                    <a:pt x="29" y="95"/>
                  </a:lnTo>
                  <a:cubicBezTo>
                    <a:pt x="23" y="118"/>
                    <a:pt x="34" y="95"/>
                    <a:pt x="29" y="123"/>
                  </a:cubicBezTo>
                  <a:cubicBezTo>
                    <a:pt x="32" y="108"/>
                    <a:pt x="36" y="109"/>
                    <a:pt x="40" y="107"/>
                  </a:cubicBezTo>
                  <a:lnTo>
                    <a:pt x="40" y="107"/>
                  </a:lnTo>
                  <a:cubicBezTo>
                    <a:pt x="45" y="107"/>
                    <a:pt x="45" y="112"/>
                    <a:pt x="45" y="118"/>
                  </a:cubicBezTo>
                  <a:cubicBezTo>
                    <a:pt x="45" y="101"/>
                    <a:pt x="51" y="95"/>
                    <a:pt x="57" y="84"/>
                  </a:cubicBezTo>
                  <a:lnTo>
                    <a:pt x="57" y="84"/>
                  </a:lnTo>
                  <a:cubicBezTo>
                    <a:pt x="51" y="107"/>
                    <a:pt x="51" y="107"/>
                    <a:pt x="45" y="123"/>
                  </a:cubicBezTo>
                  <a:cubicBezTo>
                    <a:pt x="50" y="110"/>
                    <a:pt x="51" y="111"/>
                    <a:pt x="54" y="103"/>
                  </a:cubicBezTo>
                  <a:lnTo>
                    <a:pt x="54" y="103"/>
                  </a:lnTo>
                  <a:cubicBezTo>
                    <a:pt x="54" y="105"/>
                    <a:pt x="54" y="106"/>
                    <a:pt x="53" y="110"/>
                  </a:cubicBezTo>
                  <a:lnTo>
                    <a:pt x="53" y="110"/>
                  </a:lnTo>
                  <a:cubicBezTo>
                    <a:pt x="55" y="106"/>
                    <a:pt x="55" y="105"/>
                    <a:pt x="56" y="105"/>
                  </a:cubicBezTo>
                  <a:cubicBezTo>
                    <a:pt x="56" y="105"/>
                    <a:pt x="56" y="105"/>
                    <a:pt x="56" y="105"/>
                  </a:cubicBezTo>
                  <a:cubicBezTo>
                    <a:pt x="57" y="105"/>
                    <a:pt x="57" y="105"/>
                    <a:pt x="57" y="101"/>
                  </a:cubicBezTo>
                  <a:cubicBezTo>
                    <a:pt x="57" y="110"/>
                    <a:pt x="57" y="119"/>
                    <a:pt x="57" y="119"/>
                  </a:cubicBezTo>
                  <a:cubicBezTo>
                    <a:pt x="57" y="124"/>
                    <a:pt x="57" y="129"/>
                    <a:pt x="57" y="129"/>
                  </a:cubicBezTo>
                  <a:cubicBezTo>
                    <a:pt x="57" y="129"/>
                    <a:pt x="62" y="112"/>
                    <a:pt x="62" y="107"/>
                  </a:cubicBezTo>
                  <a:cubicBezTo>
                    <a:pt x="63" y="106"/>
                    <a:pt x="63" y="106"/>
                    <a:pt x="64" y="106"/>
                  </a:cubicBezTo>
                  <a:lnTo>
                    <a:pt x="64" y="106"/>
                  </a:lnTo>
                  <a:cubicBezTo>
                    <a:pt x="66" y="106"/>
                    <a:pt x="62" y="119"/>
                    <a:pt x="62" y="129"/>
                  </a:cubicBezTo>
                  <a:cubicBezTo>
                    <a:pt x="62" y="123"/>
                    <a:pt x="68" y="107"/>
                    <a:pt x="68" y="107"/>
                  </a:cubicBezTo>
                  <a:cubicBezTo>
                    <a:pt x="68" y="112"/>
                    <a:pt x="68" y="112"/>
                    <a:pt x="68" y="118"/>
                  </a:cubicBezTo>
                  <a:cubicBezTo>
                    <a:pt x="71" y="109"/>
                    <a:pt x="72" y="109"/>
                    <a:pt x="73" y="109"/>
                  </a:cubicBezTo>
                  <a:cubicBezTo>
                    <a:pt x="75" y="109"/>
                    <a:pt x="76" y="109"/>
                    <a:pt x="79" y="101"/>
                  </a:cubicBezTo>
                  <a:cubicBezTo>
                    <a:pt x="79" y="95"/>
                    <a:pt x="85" y="84"/>
                    <a:pt x="85" y="79"/>
                  </a:cubicBezTo>
                  <a:cubicBezTo>
                    <a:pt x="85" y="79"/>
                    <a:pt x="85" y="81"/>
                    <a:pt x="85" y="84"/>
                  </a:cubicBezTo>
                  <a:cubicBezTo>
                    <a:pt x="85" y="101"/>
                    <a:pt x="85" y="90"/>
                    <a:pt x="79" y="101"/>
                  </a:cubicBezTo>
                  <a:cubicBezTo>
                    <a:pt x="84" y="97"/>
                    <a:pt x="88" y="88"/>
                    <a:pt x="90" y="88"/>
                  </a:cubicBezTo>
                  <a:cubicBezTo>
                    <a:pt x="90" y="88"/>
                    <a:pt x="90" y="89"/>
                    <a:pt x="90" y="90"/>
                  </a:cubicBezTo>
                  <a:cubicBezTo>
                    <a:pt x="90" y="107"/>
                    <a:pt x="85" y="95"/>
                    <a:pt x="85" y="107"/>
                  </a:cubicBezTo>
                  <a:lnTo>
                    <a:pt x="85" y="101"/>
                  </a:lnTo>
                  <a:cubicBezTo>
                    <a:pt x="82" y="112"/>
                    <a:pt x="80" y="112"/>
                    <a:pt x="80" y="112"/>
                  </a:cubicBezTo>
                  <a:cubicBezTo>
                    <a:pt x="79" y="112"/>
                    <a:pt x="79" y="112"/>
                    <a:pt x="79" y="123"/>
                  </a:cubicBezTo>
                  <a:cubicBezTo>
                    <a:pt x="79" y="125"/>
                    <a:pt x="79" y="125"/>
                    <a:pt x="80" y="125"/>
                  </a:cubicBezTo>
                  <a:cubicBezTo>
                    <a:pt x="81" y="125"/>
                    <a:pt x="83" y="122"/>
                    <a:pt x="84" y="122"/>
                  </a:cubicBezTo>
                  <a:cubicBezTo>
                    <a:pt x="84" y="122"/>
                    <a:pt x="85" y="122"/>
                    <a:pt x="85" y="123"/>
                  </a:cubicBezTo>
                  <a:cubicBezTo>
                    <a:pt x="90" y="112"/>
                    <a:pt x="90" y="112"/>
                    <a:pt x="90" y="101"/>
                  </a:cubicBezTo>
                  <a:cubicBezTo>
                    <a:pt x="91" y="100"/>
                    <a:pt x="92" y="99"/>
                    <a:pt x="93" y="99"/>
                  </a:cubicBezTo>
                  <a:cubicBezTo>
                    <a:pt x="98" y="99"/>
                    <a:pt x="93" y="127"/>
                    <a:pt x="94" y="127"/>
                  </a:cubicBezTo>
                  <a:cubicBezTo>
                    <a:pt x="95" y="127"/>
                    <a:pt x="95" y="126"/>
                    <a:pt x="96" y="123"/>
                  </a:cubicBezTo>
                  <a:cubicBezTo>
                    <a:pt x="100" y="114"/>
                    <a:pt x="101" y="98"/>
                    <a:pt x="104" y="98"/>
                  </a:cubicBezTo>
                  <a:cubicBezTo>
                    <a:pt x="105" y="98"/>
                    <a:pt x="106" y="99"/>
                    <a:pt x="107" y="101"/>
                  </a:cubicBezTo>
                  <a:lnTo>
                    <a:pt x="101" y="118"/>
                  </a:lnTo>
                  <a:cubicBezTo>
                    <a:pt x="101" y="118"/>
                    <a:pt x="101" y="119"/>
                    <a:pt x="102" y="119"/>
                  </a:cubicBezTo>
                  <a:cubicBezTo>
                    <a:pt x="102" y="119"/>
                    <a:pt x="105" y="104"/>
                    <a:pt x="107" y="104"/>
                  </a:cubicBezTo>
                  <a:cubicBezTo>
                    <a:pt x="107" y="104"/>
                    <a:pt x="107" y="105"/>
                    <a:pt x="107" y="107"/>
                  </a:cubicBezTo>
                  <a:cubicBezTo>
                    <a:pt x="107" y="112"/>
                    <a:pt x="107" y="112"/>
                    <a:pt x="107" y="118"/>
                  </a:cubicBezTo>
                  <a:cubicBezTo>
                    <a:pt x="107" y="120"/>
                    <a:pt x="107" y="121"/>
                    <a:pt x="107" y="121"/>
                  </a:cubicBezTo>
                  <a:cubicBezTo>
                    <a:pt x="107" y="121"/>
                    <a:pt x="108" y="107"/>
                    <a:pt x="113" y="107"/>
                  </a:cubicBezTo>
                  <a:lnTo>
                    <a:pt x="113" y="107"/>
                  </a:lnTo>
                  <a:lnTo>
                    <a:pt x="107" y="123"/>
                  </a:lnTo>
                  <a:cubicBezTo>
                    <a:pt x="113" y="118"/>
                    <a:pt x="118" y="112"/>
                    <a:pt x="124" y="107"/>
                  </a:cubicBezTo>
                  <a:lnTo>
                    <a:pt x="124" y="107"/>
                  </a:lnTo>
                  <a:cubicBezTo>
                    <a:pt x="124" y="112"/>
                    <a:pt x="118" y="118"/>
                    <a:pt x="118" y="123"/>
                  </a:cubicBezTo>
                  <a:cubicBezTo>
                    <a:pt x="120" y="122"/>
                    <a:pt x="122" y="122"/>
                    <a:pt x="123" y="122"/>
                  </a:cubicBezTo>
                  <a:cubicBezTo>
                    <a:pt x="130" y="122"/>
                    <a:pt x="130" y="130"/>
                    <a:pt x="135" y="135"/>
                  </a:cubicBezTo>
                  <a:lnTo>
                    <a:pt x="141" y="123"/>
                  </a:lnTo>
                  <a:cubicBezTo>
                    <a:pt x="141" y="121"/>
                    <a:pt x="141" y="119"/>
                    <a:pt x="141" y="118"/>
                  </a:cubicBezTo>
                  <a:cubicBezTo>
                    <a:pt x="146" y="118"/>
                    <a:pt x="141" y="129"/>
                    <a:pt x="141" y="129"/>
                  </a:cubicBezTo>
                  <a:cubicBezTo>
                    <a:pt x="144" y="122"/>
                    <a:pt x="150" y="115"/>
                    <a:pt x="154" y="115"/>
                  </a:cubicBezTo>
                  <a:cubicBezTo>
                    <a:pt x="156" y="115"/>
                    <a:pt x="157" y="117"/>
                    <a:pt x="157" y="123"/>
                  </a:cubicBezTo>
                  <a:lnTo>
                    <a:pt x="157" y="129"/>
                  </a:lnTo>
                  <a:cubicBezTo>
                    <a:pt x="157" y="130"/>
                    <a:pt x="157" y="130"/>
                    <a:pt x="157" y="130"/>
                  </a:cubicBezTo>
                  <a:cubicBezTo>
                    <a:pt x="158" y="130"/>
                    <a:pt x="162" y="110"/>
                    <a:pt x="163" y="110"/>
                  </a:cubicBezTo>
                  <a:cubicBezTo>
                    <a:pt x="163" y="110"/>
                    <a:pt x="163" y="111"/>
                    <a:pt x="163" y="112"/>
                  </a:cubicBezTo>
                  <a:lnTo>
                    <a:pt x="163" y="118"/>
                  </a:lnTo>
                  <a:cubicBezTo>
                    <a:pt x="165" y="120"/>
                    <a:pt x="167" y="120"/>
                    <a:pt x="170" y="120"/>
                  </a:cubicBezTo>
                  <a:lnTo>
                    <a:pt x="170" y="120"/>
                  </a:lnTo>
                  <a:cubicBezTo>
                    <a:pt x="175" y="120"/>
                    <a:pt x="180" y="120"/>
                    <a:pt x="180" y="135"/>
                  </a:cubicBezTo>
                  <a:cubicBezTo>
                    <a:pt x="182" y="127"/>
                    <a:pt x="183" y="125"/>
                    <a:pt x="184" y="125"/>
                  </a:cubicBezTo>
                  <a:cubicBezTo>
                    <a:pt x="185" y="125"/>
                    <a:pt x="186" y="127"/>
                    <a:pt x="187" y="127"/>
                  </a:cubicBezTo>
                  <a:cubicBezTo>
                    <a:pt x="188" y="127"/>
                    <a:pt x="189" y="125"/>
                    <a:pt x="191" y="118"/>
                  </a:cubicBezTo>
                  <a:cubicBezTo>
                    <a:pt x="191" y="129"/>
                    <a:pt x="191" y="135"/>
                    <a:pt x="191" y="146"/>
                  </a:cubicBezTo>
                  <a:cubicBezTo>
                    <a:pt x="191" y="146"/>
                    <a:pt x="197" y="129"/>
                    <a:pt x="202" y="123"/>
                  </a:cubicBezTo>
                  <a:lnTo>
                    <a:pt x="202" y="129"/>
                  </a:lnTo>
                  <a:cubicBezTo>
                    <a:pt x="203" y="128"/>
                    <a:pt x="204" y="128"/>
                    <a:pt x="204" y="128"/>
                  </a:cubicBezTo>
                  <a:cubicBezTo>
                    <a:pt x="208" y="128"/>
                    <a:pt x="208" y="141"/>
                    <a:pt x="208" y="146"/>
                  </a:cubicBezTo>
                  <a:lnTo>
                    <a:pt x="213" y="135"/>
                  </a:lnTo>
                  <a:lnTo>
                    <a:pt x="213" y="135"/>
                  </a:lnTo>
                  <a:cubicBezTo>
                    <a:pt x="213" y="139"/>
                    <a:pt x="213" y="144"/>
                    <a:pt x="211" y="145"/>
                  </a:cubicBezTo>
                  <a:lnTo>
                    <a:pt x="211" y="145"/>
                  </a:lnTo>
                  <a:cubicBezTo>
                    <a:pt x="210" y="144"/>
                    <a:pt x="210" y="143"/>
                    <a:pt x="210" y="143"/>
                  </a:cubicBezTo>
                  <a:cubicBezTo>
                    <a:pt x="209" y="143"/>
                    <a:pt x="209" y="144"/>
                    <a:pt x="208" y="146"/>
                  </a:cubicBezTo>
                  <a:cubicBezTo>
                    <a:pt x="209" y="146"/>
                    <a:pt x="210" y="146"/>
                    <a:pt x="211" y="145"/>
                  </a:cubicBezTo>
                  <a:lnTo>
                    <a:pt x="211" y="145"/>
                  </a:lnTo>
                  <a:cubicBezTo>
                    <a:pt x="211" y="148"/>
                    <a:pt x="210" y="154"/>
                    <a:pt x="211" y="154"/>
                  </a:cubicBezTo>
                  <a:cubicBezTo>
                    <a:pt x="212" y="154"/>
                    <a:pt x="212" y="153"/>
                    <a:pt x="213" y="151"/>
                  </a:cubicBezTo>
                  <a:cubicBezTo>
                    <a:pt x="213" y="146"/>
                    <a:pt x="213" y="140"/>
                    <a:pt x="213" y="140"/>
                  </a:cubicBezTo>
                  <a:cubicBezTo>
                    <a:pt x="213" y="146"/>
                    <a:pt x="219" y="146"/>
                    <a:pt x="225" y="146"/>
                  </a:cubicBezTo>
                  <a:lnTo>
                    <a:pt x="219" y="151"/>
                  </a:lnTo>
                  <a:cubicBezTo>
                    <a:pt x="221" y="153"/>
                    <a:pt x="223" y="154"/>
                    <a:pt x="225" y="154"/>
                  </a:cubicBezTo>
                  <a:cubicBezTo>
                    <a:pt x="228" y="154"/>
                    <a:pt x="232" y="151"/>
                    <a:pt x="236" y="151"/>
                  </a:cubicBezTo>
                  <a:cubicBezTo>
                    <a:pt x="236" y="150"/>
                    <a:pt x="236" y="148"/>
                    <a:pt x="236" y="146"/>
                  </a:cubicBezTo>
                  <a:lnTo>
                    <a:pt x="236" y="146"/>
                  </a:lnTo>
                  <a:cubicBezTo>
                    <a:pt x="239" y="140"/>
                    <a:pt x="239" y="139"/>
                    <a:pt x="239" y="137"/>
                  </a:cubicBezTo>
                  <a:lnTo>
                    <a:pt x="239" y="137"/>
                  </a:lnTo>
                  <a:lnTo>
                    <a:pt x="236" y="146"/>
                  </a:lnTo>
                  <a:lnTo>
                    <a:pt x="236" y="146"/>
                  </a:lnTo>
                  <a:cubicBezTo>
                    <a:pt x="236" y="139"/>
                    <a:pt x="237" y="129"/>
                    <a:pt x="241" y="129"/>
                  </a:cubicBezTo>
                  <a:lnTo>
                    <a:pt x="241" y="129"/>
                  </a:lnTo>
                  <a:cubicBezTo>
                    <a:pt x="241" y="129"/>
                    <a:pt x="241" y="146"/>
                    <a:pt x="236" y="151"/>
                  </a:cubicBezTo>
                  <a:lnTo>
                    <a:pt x="241" y="146"/>
                  </a:lnTo>
                  <a:lnTo>
                    <a:pt x="241" y="146"/>
                  </a:lnTo>
                  <a:cubicBezTo>
                    <a:pt x="241" y="151"/>
                    <a:pt x="236" y="151"/>
                    <a:pt x="236" y="157"/>
                  </a:cubicBezTo>
                  <a:cubicBezTo>
                    <a:pt x="237" y="155"/>
                    <a:pt x="237" y="154"/>
                    <a:pt x="238" y="154"/>
                  </a:cubicBezTo>
                  <a:cubicBezTo>
                    <a:pt x="239" y="154"/>
                    <a:pt x="238" y="163"/>
                    <a:pt x="239" y="163"/>
                  </a:cubicBezTo>
                  <a:cubicBezTo>
                    <a:pt x="239" y="163"/>
                    <a:pt x="240" y="161"/>
                    <a:pt x="241" y="157"/>
                  </a:cubicBezTo>
                  <a:lnTo>
                    <a:pt x="241" y="163"/>
                  </a:lnTo>
                  <a:cubicBezTo>
                    <a:pt x="247" y="163"/>
                    <a:pt x="247" y="157"/>
                    <a:pt x="253" y="157"/>
                  </a:cubicBezTo>
                  <a:cubicBezTo>
                    <a:pt x="258" y="146"/>
                    <a:pt x="258" y="146"/>
                    <a:pt x="258" y="135"/>
                  </a:cubicBezTo>
                  <a:cubicBezTo>
                    <a:pt x="264" y="140"/>
                    <a:pt x="264" y="151"/>
                    <a:pt x="269" y="151"/>
                  </a:cubicBezTo>
                  <a:cubicBezTo>
                    <a:pt x="269" y="146"/>
                    <a:pt x="269" y="140"/>
                    <a:pt x="275" y="135"/>
                  </a:cubicBezTo>
                  <a:lnTo>
                    <a:pt x="275" y="135"/>
                  </a:lnTo>
                  <a:cubicBezTo>
                    <a:pt x="269" y="146"/>
                    <a:pt x="275" y="146"/>
                    <a:pt x="269" y="151"/>
                  </a:cubicBezTo>
                  <a:cubicBezTo>
                    <a:pt x="275" y="151"/>
                    <a:pt x="275" y="151"/>
                    <a:pt x="286" y="146"/>
                  </a:cubicBezTo>
                  <a:cubicBezTo>
                    <a:pt x="288" y="143"/>
                    <a:pt x="289" y="142"/>
                    <a:pt x="290" y="142"/>
                  </a:cubicBezTo>
                  <a:cubicBezTo>
                    <a:pt x="295" y="142"/>
                    <a:pt x="294" y="163"/>
                    <a:pt x="298" y="163"/>
                  </a:cubicBezTo>
                  <a:cubicBezTo>
                    <a:pt x="299" y="163"/>
                    <a:pt x="301" y="161"/>
                    <a:pt x="303" y="157"/>
                  </a:cubicBezTo>
                  <a:lnTo>
                    <a:pt x="309" y="146"/>
                  </a:lnTo>
                  <a:cubicBezTo>
                    <a:pt x="309" y="151"/>
                    <a:pt x="309" y="157"/>
                    <a:pt x="309" y="163"/>
                  </a:cubicBezTo>
                  <a:cubicBezTo>
                    <a:pt x="310" y="158"/>
                    <a:pt x="311" y="156"/>
                    <a:pt x="312" y="156"/>
                  </a:cubicBezTo>
                  <a:cubicBezTo>
                    <a:pt x="314" y="156"/>
                    <a:pt x="315" y="160"/>
                    <a:pt x="317" y="160"/>
                  </a:cubicBezTo>
                  <a:cubicBezTo>
                    <a:pt x="318" y="160"/>
                    <a:pt x="319" y="160"/>
                    <a:pt x="320" y="157"/>
                  </a:cubicBezTo>
                  <a:cubicBezTo>
                    <a:pt x="320" y="170"/>
                    <a:pt x="322" y="173"/>
                    <a:pt x="325" y="173"/>
                  </a:cubicBezTo>
                  <a:cubicBezTo>
                    <a:pt x="328" y="173"/>
                    <a:pt x="331" y="171"/>
                    <a:pt x="333" y="171"/>
                  </a:cubicBezTo>
                  <a:cubicBezTo>
                    <a:pt x="335" y="171"/>
                    <a:pt x="337" y="173"/>
                    <a:pt x="337" y="179"/>
                  </a:cubicBezTo>
                  <a:cubicBezTo>
                    <a:pt x="337" y="176"/>
                    <a:pt x="337" y="171"/>
                    <a:pt x="337" y="168"/>
                  </a:cubicBezTo>
                  <a:cubicBezTo>
                    <a:pt x="339" y="166"/>
                    <a:pt x="341" y="165"/>
                    <a:pt x="343" y="165"/>
                  </a:cubicBezTo>
                  <a:cubicBezTo>
                    <a:pt x="352" y="165"/>
                    <a:pt x="360" y="182"/>
                    <a:pt x="365" y="191"/>
                  </a:cubicBezTo>
                  <a:cubicBezTo>
                    <a:pt x="365" y="191"/>
                    <a:pt x="365" y="191"/>
                    <a:pt x="366" y="191"/>
                  </a:cubicBezTo>
                  <a:cubicBezTo>
                    <a:pt x="370" y="191"/>
                    <a:pt x="374" y="164"/>
                    <a:pt x="375" y="164"/>
                  </a:cubicBezTo>
                  <a:cubicBezTo>
                    <a:pt x="376" y="164"/>
                    <a:pt x="376" y="166"/>
                    <a:pt x="376" y="168"/>
                  </a:cubicBezTo>
                  <a:lnTo>
                    <a:pt x="376" y="185"/>
                  </a:lnTo>
                  <a:cubicBezTo>
                    <a:pt x="378" y="180"/>
                    <a:pt x="379" y="178"/>
                    <a:pt x="381" y="178"/>
                  </a:cubicBezTo>
                  <a:cubicBezTo>
                    <a:pt x="384" y="178"/>
                    <a:pt x="386" y="181"/>
                    <a:pt x="389" y="181"/>
                  </a:cubicBezTo>
                  <a:cubicBezTo>
                    <a:pt x="392" y="181"/>
                    <a:pt x="395" y="179"/>
                    <a:pt x="398" y="174"/>
                  </a:cubicBezTo>
                  <a:cubicBezTo>
                    <a:pt x="398" y="179"/>
                    <a:pt x="398" y="179"/>
                    <a:pt x="398" y="179"/>
                  </a:cubicBezTo>
                  <a:cubicBezTo>
                    <a:pt x="398" y="184"/>
                    <a:pt x="399" y="186"/>
                    <a:pt x="400" y="186"/>
                  </a:cubicBezTo>
                  <a:cubicBezTo>
                    <a:pt x="402" y="186"/>
                    <a:pt x="404" y="181"/>
                    <a:pt x="404" y="174"/>
                  </a:cubicBezTo>
                  <a:cubicBezTo>
                    <a:pt x="404" y="174"/>
                    <a:pt x="404" y="185"/>
                    <a:pt x="404" y="185"/>
                  </a:cubicBezTo>
                  <a:cubicBezTo>
                    <a:pt x="404" y="187"/>
                    <a:pt x="404" y="188"/>
                    <a:pt x="404" y="188"/>
                  </a:cubicBezTo>
                  <a:cubicBezTo>
                    <a:pt x="406" y="188"/>
                    <a:pt x="408" y="182"/>
                    <a:pt x="409" y="182"/>
                  </a:cubicBezTo>
                  <a:cubicBezTo>
                    <a:pt x="409" y="182"/>
                    <a:pt x="409" y="183"/>
                    <a:pt x="409" y="185"/>
                  </a:cubicBezTo>
                  <a:cubicBezTo>
                    <a:pt x="409" y="185"/>
                    <a:pt x="409" y="186"/>
                    <a:pt x="409" y="187"/>
                  </a:cubicBezTo>
                  <a:lnTo>
                    <a:pt x="409" y="187"/>
                  </a:lnTo>
                  <a:cubicBezTo>
                    <a:pt x="411" y="187"/>
                    <a:pt x="412" y="186"/>
                    <a:pt x="415" y="179"/>
                  </a:cubicBezTo>
                  <a:cubicBezTo>
                    <a:pt x="415" y="181"/>
                    <a:pt x="415" y="181"/>
                    <a:pt x="416" y="181"/>
                  </a:cubicBezTo>
                  <a:cubicBezTo>
                    <a:pt x="417" y="181"/>
                    <a:pt x="418" y="180"/>
                    <a:pt x="419" y="180"/>
                  </a:cubicBezTo>
                  <a:cubicBezTo>
                    <a:pt x="420" y="180"/>
                    <a:pt x="421" y="181"/>
                    <a:pt x="421" y="185"/>
                  </a:cubicBezTo>
                  <a:cubicBezTo>
                    <a:pt x="422" y="179"/>
                    <a:pt x="423" y="178"/>
                    <a:pt x="423" y="178"/>
                  </a:cubicBezTo>
                  <a:cubicBezTo>
                    <a:pt x="423" y="178"/>
                    <a:pt x="423" y="179"/>
                    <a:pt x="423" y="179"/>
                  </a:cubicBezTo>
                  <a:cubicBezTo>
                    <a:pt x="424" y="179"/>
                    <a:pt x="424" y="177"/>
                    <a:pt x="426" y="168"/>
                  </a:cubicBezTo>
                  <a:lnTo>
                    <a:pt x="426" y="168"/>
                  </a:lnTo>
                  <a:cubicBezTo>
                    <a:pt x="423" y="181"/>
                    <a:pt x="425" y="184"/>
                    <a:pt x="428" y="184"/>
                  </a:cubicBezTo>
                  <a:cubicBezTo>
                    <a:pt x="430" y="184"/>
                    <a:pt x="432" y="182"/>
                    <a:pt x="432" y="179"/>
                  </a:cubicBezTo>
                  <a:cubicBezTo>
                    <a:pt x="432" y="185"/>
                    <a:pt x="432" y="185"/>
                    <a:pt x="432" y="196"/>
                  </a:cubicBezTo>
                  <a:cubicBezTo>
                    <a:pt x="432" y="196"/>
                    <a:pt x="437" y="191"/>
                    <a:pt x="437" y="179"/>
                  </a:cubicBezTo>
                  <a:cubicBezTo>
                    <a:pt x="437" y="187"/>
                    <a:pt x="438" y="189"/>
                    <a:pt x="439" y="189"/>
                  </a:cubicBezTo>
                  <a:cubicBezTo>
                    <a:pt x="441" y="189"/>
                    <a:pt x="444" y="181"/>
                    <a:pt x="444" y="181"/>
                  </a:cubicBezTo>
                  <a:lnTo>
                    <a:pt x="444" y="181"/>
                  </a:lnTo>
                  <a:cubicBezTo>
                    <a:pt x="445" y="181"/>
                    <a:pt x="444" y="183"/>
                    <a:pt x="443" y="191"/>
                  </a:cubicBezTo>
                  <a:cubicBezTo>
                    <a:pt x="454" y="185"/>
                    <a:pt x="460" y="179"/>
                    <a:pt x="465" y="174"/>
                  </a:cubicBezTo>
                  <a:lnTo>
                    <a:pt x="465" y="174"/>
                  </a:lnTo>
                  <a:cubicBezTo>
                    <a:pt x="463" y="185"/>
                    <a:pt x="461" y="185"/>
                    <a:pt x="460" y="185"/>
                  </a:cubicBezTo>
                  <a:cubicBezTo>
                    <a:pt x="458" y="185"/>
                    <a:pt x="457" y="185"/>
                    <a:pt x="454" y="196"/>
                  </a:cubicBezTo>
                  <a:cubicBezTo>
                    <a:pt x="459" y="192"/>
                    <a:pt x="467" y="176"/>
                    <a:pt x="470" y="176"/>
                  </a:cubicBezTo>
                  <a:cubicBezTo>
                    <a:pt x="471" y="176"/>
                    <a:pt x="471" y="177"/>
                    <a:pt x="471" y="179"/>
                  </a:cubicBezTo>
                  <a:cubicBezTo>
                    <a:pt x="471" y="179"/>
                    <a:pt x="471" y="185"/>
                    <a:pt x="471" y="191"/>
                  </a:cubicBezTo>
                  <a:cubicBezTo>
                    <a:pt x="473" y="187"/>
                    <a:pt x="474" y="185"/>
                    <a:pt x="476" y="185"/>
                  </a:cubicBezTo>
                  <a:cubicBezTo>
                    <a:pt x="477" y="185"/>
                    <a:pt x="479" y="187"/>
                    <a:pt x="482" y="187"/>
                  </a:cubicBezTo>
                  <a:cubicBezTo>
                    <a:pt x="482" y="187"/>
                    <a:pt x="483" y="187"/>
                    <a:pt x="484" y="187"/>
                  </a:cubicBezTo>
                  <a:lnTo>
                    <a:pt x="484" y="187"/>
                  </a:lnTo>
                  <a:cubicBezTo>
                    <a:pt x="483" y="187"/>
                    <a:pt x="482" y="189"/>
                    <a:pt x="482" y="191"/>
                  </a:cubicBezTo>
                  <a:lnTo>
                    <a:pt x="482" y="191"/>
                  </a:lnTo>
                  <a:cubicBezTo>
                    <a:pt x="482" y="187"/>
                    <a:pt x="485" y="188"/>
                    <a:pt x="487" y="186"/>
                  </a:cubicBezTo>
                  <a:lnTo>
                    <a:pt x="487" y="186"/>
                  </a:lnTo>
                  <a:cubicBezTo>
                    <a:pt x="487" y="185"/>
                    <a:pt x="487" y="185"/>
                    <a:pt x="488" y="185"/>
                  </a:cubicBezTo>
                  <a:lnTo>
                    <a:pt x="488" y="185"/>
                  </a:lnTo>
                  <a:cubicBezTo>
                    <a:pt x="488" y="185"/>
                    <a:pt x="487" y="185"/>
                    <a:pt x="487" y="185"/>
                  </a:cubicBezTo>
                  <a:lnTo>
                    <a:pt x="487" y="185"/>
                  </a:lnTo>
                  <a:cubicBezTo>
                    <a:pt x="487" y="184"/>
                    <a:pt x="488" y="182"/>
                    <a:pt x="488" y="179"/>
                  </a:cubicBezTo>
                  <a:lnTo>
                    <a:pt x="488" y="185"/>
                  </a:lnTo>
                  <a:cubicBezTo>
                    <a:pt x="488" y="174"/>
                    <a:pt x="490" y="165"/>
                    <a:pt x="492" y="159"/>
                  </a:cubicBezTo>
                  <a:lnTo>
                    <a:pt x="492" y="159"/>
                  </a:lnTo>
                  <a:cubicBezTo>
                    <a:pt x="491" y="170"/>
                    <a:pt x="497" y="162"/>
                    <a:pt x="488" y="191"/>
                  </a:cubicBezTo>
                  <a:cubicBezTo>
                    <a:pt x="493" y="191"/>
                    <a:pt x="493" y="185"/>
                    <a:pt x="493" y="179"/>
                  </a:cubicBezTo>
                  <a:cubicBezTo>
                    <a:pt x="493" y="179"/>
                    <a:pt x="493" y="185"/>
                    <a:pt x="493" y="191"/>
                  </a:cubicBezTo>
                  <a:cubicBezTo>
                    <a:pt x="493" y="186"/>
                    <a:pt x="497" y="178"/>
                    <a:pt x="498" y="178"/>
                  </a:cubicBezTo>
                  <a:cubicBezTo>
                    <a:pt x="499" y="178"/>
                    <a:pt x="499" y="178"/>
                    <a:pt x="499" y="179"/>
                  </a:cubicBezTo>
                  <a:cubicBezTo>
                    <a:pt x="499" y="179"/>
                    <a:pt x="499" y="185"/>
                    <a:pt x="499" y="191"/>
                  </a:cubicBezTo>
                  <a:cubicBezTo>
                    <a:pt x="499" y="179"/>
                    <a:pt x="505" y="174"/>
                    <a:pt x="505" y="174"/>
                  </a:cubicBezTo>
                  <a:cubicBezTo>
                    <a:pt x="505" y="179"/>
                    <a:pt x="505" y="179"/>
                    <a:pt x="505" y="179"/>
                  </a:cubicBezTo>
                  <a:cubicBezTo>
                    <a:pt x="509" y="179"/>
                    <a:pt x="514" y="165"/>
                    <a:pt x="515" y="165"/>
                  </a:cubicBezTo>
                  <a:cubicBezTo>
                    <a:pt x="516" y="165"/>
                    <a:pt x="516" y="166"/>
                    <a:pt x="516" y="168"/>
                  </a:cubicBezTo>
                  <a:cubicBezTo>
                    <a:pt x="510" y="191"/>
                    <a:pt x="516" y="174"/>
                    <a:pt x="516" y="191"/>
                  </a:cubicBezTo>
                  <a:lnTo>
                    <a:pt x="521" y="179"/>
                  </a:lnTo>
                  <a:cubicBezTo>
                    <a:pt x="521" y="179"/>
                    <a:pt x="525" y="172"/>
                    <a:pt x="526" y="172"/>
                  </a:cubicBezTo>
                  <a:cubicBezTo>
                    <a:pt x="527" y="172"/>
                    <a:pt x="527" y="173"/>
                    <a:pt x="527" y="174"/>
                  </a:cubicBezTo>
                  <a:cubicBezTo>
                    <a:pt x="532" y="165"/>
                    <a:pt x="532" y="156"/>
                    <a:pt x="533" y="156"/>
                  </a:cubicBezTo>
                  <a:cubicBezTo>
                    <a:pt x="533" y="156"/>
                    <a:pt x="533" y="156"/>
                    <a:pt x="533" y="157"/>
                  </a:cubicBezTo>
                  <a:cubicBezTo>
                    <a:pt x="533" y="157"/>
                    <a:pt x="533" y="157"/>
                    <a:pt x="533" y="168"/>
                  </a:cubicBezTo>
                  <a:cubicBezTo>
                    <a:pt x="537" y="164"/>
                    <a:pt x="538" y="160"/>
                    <a:pt x="538" y="160"/>
                  </a:cubicBezTo>
                  <a:cubicBezTo>
                    <a:pt x="538" y="160"/>
                    <a:pt x="538" y="161"/>
                    <a:pt x="538" y="163"/>
                  </a:cubicBezTo>
                  <a:cubicBezTo>
                    <a:pt x="538" y="166"/>
                    <a:pt x="538" y="172"/>
                    <a:pt x="537" y="177"/>
                  </a:cubicBezTo>
                  <a:lnTo>
                    <a:pt x="537" y="177"/>
                  </a:lnTo>
                  <a:cubicBezTo>
                    <a:pt x="541" y="172"/>
                    <a:pt x="544" y="175"/>
                    <a:pt x="544" y="163"/>
                  </a:cubicBezTo>
                  <a:cubicBezTo>
                    <a:pt x="544" y="168"/>
                    <a:pt x="544" y="179"/>
                    <a:pt x="544" y="179"/>
                  </a:cubicBezTo>
                  <a:cubicBezTo>
                    <a:pt x="544" y="180"/>
                    <a:pt x="544" y="180"/>
                    <a:pt x="544" y="180"/>
                  </a:cubicBezTo>
                  <a:cubicBezTo>
                    <a:pt x="545" y="180"/>
                    <a:pt x="548" y="166"/>
                    <a:pt x="549" y="166"/>
                  </a:cubicBezTo>
                  <a:cubicBezTo>
                    <a:pt x="549" y="166"/>
                    <a:pt x="549" y="166"/>
                    <a:pt x="549" y="168"/>
                  </a:cubicBezTo>
                  <a:cubicBezTo>
                    <a:pt x="549" y="168"/>
                    <a:pt x="549" y="174"/>
                    <a:pt x="549" y="174"/>
                  </a:cubicBezTo>
                  <a:cubicBezTo>
                    <a:pt x="549" y="175"/>
                    <a:pt x="550" y="176"/>
                    <a:pt x="550" y="176"/>
                  </a:cubicBezTo>
                  <a:cubicBezTo>
                    <a:pt x="551" y="176"/>
                    <a:pt x="554" y="172"/>
                    <a:pt x="557" y="172"/>
                  </a:cubicBezTo>
                  <a:cubicBezTo>
                    <a:pt x="558" y="172"/>
                    <a:pt x="559" y="173"/>
                    <a:pt x="561" y="174"/>
                  </a:cubicBezTo>
                  <a:cubicBezTo>
                    <a:pt x="555" y="191"/>
                    <a:pt x="555" y="179"/>
                    <a:pt x="555" y="191"/>
                  </a:cubicBezTo>
                  <a:cubicBezTo>
                    <a:pt x="560" y="191"/>
                    <a:pt x="565" y="178"/>
                    <a:pt x="569" y="178"/>
                  </a:cubicBezTo>
                  <a:cubicBezTo>
                    <a:pt x="570" y="178"/>
                    <a:pt x="571" y="179"/>
                    <a:pt x="572" y="179"/>
                  </a:cubicBezTo>
                  <a:lnTo>
                    <a:pt x="572" y="174"/>
                  </a:lnTo>
                  <a:cubicBezTo>
                    <a:pt x="573" y="169"/>
                    <a:pt x="574" y="167"/>
                    <a:pt x="574" y="167"/>
                  </a:cubicBezTo>
                  <a:lnTo>
                    <a:pt x="574" y="167"/>
                  </a:lnTo>
                  <a:cubicBezTo>
                    <a:pt x="575" y="167"/>
                    <a:pt x="574" y="182"/>
                    <a:pt x="576" y="182"/>
                  </a:cubicBezTo>
                  <a:cubicBezTo>
                    <a:pt x="576" y="182"/>
                    <a:pt x="577" y="181"/>
                    <a:pt x="577" y="180"/>
                  </a:cubicBezTo>
                  <a:lnTo>
                    <a:pt x="577" y="180"/>
                  </a:lnTo>
                  <a:cubicBezTo>
                    <a:pt x="577" y="180"/>
                    <a:pt x="572" y="191"/>
                    <a:pt x="572" y="191"/>
                  </a:cubicBezTo>
                  <a:cubicBezTo>
                    <a:pt x="577" y="191"/>
                    <a:pt x="583" y="185"/>
                    <a:pt x="588" y="180"/>
                  </a:cubicBezTo>
                  <a:lnTo>
                    <a:pt x="588" y="180"/>
                  </a:lnTo>
                  <a:lnTo>
                    <a:pt x="583" y="185"/>
                  </a:lnTo>
                  <a:cubicBezTo>
                    <a:pt x="586" y="188"/>
                    <a:pt x="587" y="188"/>
                    <a:pt x="588" y="188"/>
                  </a:cubicBezTo>
                  <a:cubicBezTo>
                    <a:pt x="589" y="188"/>
                    <a:pt x="589" y="188"/>
                    <a:pt x="589" y="191"/>
                  </a:cubicBezTo>
                  <a:cubicBezTo>
                    <a:pt x="594" y="185"/>
                    <a:pt x="594" y="185"/>
                    <a:pt x="594" y="174"/>
                  </a:cubicBezTo>
                  <a:cubicBezTo>
                    <a:pt x="594" y="185"/>
                    <a:pt x="596" y="188"/>
                    <a:pt x="598" y="188"/>
                  </a:cubicBezTo>
                  <a:cubicBezTo>
                    <a:pt x="601" y="188"/>
                    <a:pt x="605" y="179"/>
                    <a:pt x="608" y="179"/>
                  </a:cubicBezTo>
                  <a:cubicBezTo>
                    <a:pt x="610" y="179"/>
                    <a:pt x="611" y="182"/>
                    <a:pt x="611" y="191"/>
                  </a:cubicBezTo>
                  <a:cubicBezTo>
                    <a:pt x="611" y="191"/>
                    <a:pt x="605" y="196"/>
                    <a:pt x="611" y="196"/>
                  </a:cubicBezTo>
                  <a:lnTo>
                    <a:pt x="617" y="191"/>
                  </a:lnTo>
                  <a:cubicBezTo>
                    <a:pt x="617" y="188"/>
                    <a:pt x="617" y="185"/>
                    <a:pt x="617" y="183"/>
                  </a:cubicBezTo>
                  <a:lnTo>
                    <a:pt x="617" y="183"/>
                  </a:lnTo>
                  <a:cubicBezTo>
                    <a:pt x="617" y="183"/>
                    <a:pt x="617" y="184"/>
                    <a:pt x="617" y="184"/>
                  </a:cubicBezTo>
                  <a:cubicBezTo>
                    <a:pt x="618" y="184"/>
                    <a:pt x="621" y="166"/>
                    <a:pt x="622" y="166"/>
                  </a:cubicBezTo>
                  <a:cubicBezTo>
                    <a:pt x="622" y="166"/>
                    <a:pt x="622" y="167"/>
                    <a:pt x="622" y="168"/>
                  </a:cubicBezTo>
                  <a:lnTo>
                    <a:pt x="622" y="174"/>
                  </a:lnTo>
                  <a:cubicBezTo>
                    <a:pt x="628" y="174"/>
                    <a:pt x="628" y="168"/>
                    <a:pt x="628" y="168"/>
                  </a:cubicBezTo>
                  <a:lnTo>
                    <a:pt x="628" y="168"/>
                  </a:lnTo>
                  <a:cubicBezTo>
                    <a:pt x="628" y="179"/>
                    <a:pt x="628" y="174"/>
                    <a:pt x="622" y="185"/>
                  </a:cubicBezTo>
                  <a:lnTo>
                    <a:pt x="622" y="185"/>
                  </a:lnTo>
                  <a:cubicBezTo>
                    <a:pt x="624" y="185"/>
                    <a:pt x="626" y="182"/>
                    <a:pt x="628" y="179"/>
                  </a:cubicBezTo>
                  <a:lnTo>
                    <a:pt x="628" y="179"/>
                  </a:lnTo>
                  <a:cubicBezTo>
                    <a:pt x="628" y="179"/>
                    <a:pt x="628" y="179"/>
                    <a:pt x="628" y="179"/>
                  </a:cubicBezTo>
                  <a:cubicBezTo>
                    <a:pt x="628" y="186"/>
                    <a:pt x="628" y="189"/>
                    <a:pt x="628" y="191"/>
                  </a:cubicBezTo>
                  <a:lnTo>
                    <a:pt x="633" y="202"/>
                  </a:lnTo>
                  <a:lnTo>
                    <a:pt x="633" y="196"/>
                  </a:lnTo>
                  <a:cubicBezTo>
                    <a:pt x="636" y="179"/>
                    <a:pt x="638" y="178"/>
                    <a:pt x="639" y="178"/>
                  </a:cubicBezTo>
                  <a:cubicBezTo>
                    <a:pt x="639" y="178"/>
                    <a:pt x="640" y="178"/>
                    <a:pt x="640" y="178"/>
                  </a:cubicBezTo>
                  <a:cubicBezTo>
                    <a:pt x="641" y="178"/>
                    <a:pt x="642" y="177"/>
                    <a:pt x="645" y="168"/>
                  </a:cubicBezTo>
                  <a:lnTo>
                    <a:pt x="645" y="168"/>
                  </a:lnTo>
                  <a:cubicBezTo>
                    <a:pt x="639" y="191"/>
                    <a:pt x="639" y="185"/>
                    <a:pt x="639" y="196"/>
                  </a:cubicBezTo>
                  <a:cubicBezTo>
                    <a:pt x="639" y="202"/>
                    <a:pt x="639" y="207"/>
                    <a:pt x="639" y="207"/>
                  </a:cubicBezTo>
                  <a:cubicBezTo>
                    <a:pt x="639" y="205"/>
                    <a:pt x="639" y="204"/>
                    <a:pt x="639" y="204"/>
                  </a:cubicBezTo>
                  <a:cubicBezTo>
                    <a:pt x="639" y="204"/>
                    <a:pt x="640" y="208"/>
                    <a:pt x="641" y="208"/>
                  </a:cubicBezTo>
                  <a:cubicBezTo>
                    <a:pt x="642" y="208"/>
                    <a:pt x="643" y="207"/>
                    <a:pt x="645" y="202"/>
                  </a:cubicBezTo>
                  <a:cubicBezTo>
                    <a:pt x="646" y="198"/>
                    <a:pt x="647" y="197"/>
                    <a:pt x="648" y="197"/>
                  </a:cubicBezTo>
                  <a:cubicBezTo>
                    <a:pt x="650" y="197"/>
                    <a:pt x="651" y="207"/>
                    <a:pt x="653" y="207"/>
                  </a:cubicBezTo>
                  <a:cubicBezTo>
                    <a:pt x="654" y="207"/>
                    <a:pt x="655" y="205"/>
                    <a:pt x="656" y="202"/>
                  </a:cubicBezTo>
                  <a:cubicBezTo>
                    <a:pt x="661" y="191"/>
                    <a:pt x="667" y="179"/>
                    <a:pt x="673" y="168"/>
                  </a:cubicBezTo>
                  <a:lnTo>
                    <a:pt x="673" y="168"/>
                  </a:lnTo>
                  <a:cubicBezTo>
                    <a:pt x="673" y="179"/>
                    <a:pt x="667" y="185"/>
                    <a:pt x="667" y="185"/>
                  </a:cubicBezTo>
                  <a:cubicBezTo>
                    <a:pt x="667" y="191"/>
                    <a:pt x="668" y="192"/>
                    <a:pt x="670" y="192"/>
                  </a:cubicBezTo>
                  <a:cubicBezTo>
                    <a:pt x="671" y="192"/>
                    <a:pt x="673" y="191"/>
                    <a:pt x="673" y="191"/>
                  </a:cubicBezTo>
                  <a:lnTo>
                    <a:pt x="678" y="168"/>
                  </a:lnTo>
                  <a:cubicBezTo>
                    <a:pt x="678" y="165"/>
                    <a:pt x="678" y="164"/>
                    <a:pt x="677" y="164"/>
                  </a:cubicBezTo>
                  <a:cubicBezTo>
                    <a:pt x="676" y="164"/>
                    <a:pt x="675" y="167"/>
                    <a:pt x="674" y="167"/>
                  </a:cubicBezTo>
                  <a:cubicBezTo>
                    <a:pt x="673" y="167"/>
                    <a:pt x="673" y="166"/>
                    <a:pt x="673" y="163"/>
                  </a:cubicBezTo>
                  <a:cubicBezTo>
                    <a:pt x="673" y="163"/>
                    <a:pt x="673" y="151"/>
                    <a:pt x="673" y="151"/>
                  </a:cubicBezTo>
                  <a:cubicBezTo>
                    <a:pt x="673" y="150"/>
                    <a:pt x="672" y="149"/>
                    <a:pt x="672" y="149"/>
                  </a:cubicBezTo>
                  <a:cubicBezTo>
                    <a:pt x="671" y="149"/>
                    <a:pt x="669" y="157"/>
                    <a:pt x="668" y="157"/>
                  </a:cubicBezTo>
                  <a:cubicBezTo>
                    <a:pt x="667" y="157"/>
                    <a:pt x="667" y="156"/>
                    <a:pt x="667" y="151"/>
                  </a:cubicBezTo>
                  <a:cubicBezTo>
                    <a:pt x="661" y="157"/>
                    <a:pt x="667" y="168"/>
                    <a:pt x="661" y="179"/>
                  </a:cubicBezTo>
                  <a:lnTo>
                    <a:pt x="661" y="151"/>
                  </a:lnTo>
                  <a:cubicBezTo>
                    <a:pt x="656" y="163"/>
                    <a:pt x="661" y="157"/>
                    <a:pt x="656" y="168"/>
                  </a:cubicBezTo>
                  <a:cubicBezTo>
                    <a:pt x="656" y="165"/>
                    <a:pt x="655" y="164"/>
                    <a:pt x="655" y="164"/>
                  </a:cubicBezTo>
                  <a:cubicBezTo>
                    <a:pt x="654" y="164"/>
                    <a:pt x="654" y="164"/>
                    <a:pt x="654" y="164"/>
                  </a:cubicBezTo>
                  <a:cubicBezTo>
                    <a:pt x="653" y="164"/>
                    <a:pt x="653" y="163"/>
                    <a:pt x="656" y="151"/>
                  </a:cubicBezTo>
                  <a:lnTo>
                    <a:pt x="656" y="151"/>
                  </a:lnTo>
                  <a:cubicBezTo>
                    <a:pt x="650" y="163"/>
                    <a:pt x="656" y="157"/>
                    <a:pt x="650" y="168"/>
                  </a:cubicBezTo>
                  <a:cubicBezTo>
                    <a:pt x="652" y="158"/>
                    <a:pt x="652" y="155"/>
                    <a:pt x="651" y="155"/>
                  </a:cubicBezTo>
                  <a:lnTo>
                    <a:pt x="651" y="155"/>
                  </a:lnTo>
                  <a:cubicBezTo>
                    <a:pt x="650" y="155"/>
                    <a:pt x="647" y="160"/>
                    <a:pt x="646" y="160"/>
                  </a:cubicBezTo>
                  <a:cubicBezTo>
                    <a:pt x="645" y="160"/>
                    <a:pt x="645" y="159"/>
                    <a:pt x="645" y="157"/>
                  </a:cubicBezTo>
                  <a:cubicBezTo>
                    <a:pt x="650" y="146"/>
                    <a:pt x="650" y="151"/>
                    <a:pt x="650" y="140"/>
                  </a:cubicBezTo>
                  <a:lnTo>
                    <a:pt x="650" y="140"/>
                  </a:lnTo>
                  <a:cubicBezTo>
                    <a:pt x="649" y="147"/>
                    <a:pt x="648" y="149"/>
                    <a:pt x="648" y="149"/>
                  </a:cubicBezTo>
                  <a:cubicBezTo>
                    <a:pt x="647" y="149"/>
                    <a:pt x="648" y="140"/>
                    <a:pt x="646" y="140"/>
                  </a:cubicBezTo>
                  <a:cubicBezTo>
                    <a:pt x="646" y="140"/>
                    <a:pt x="645" y="140"/>
                    <a:pt x="645" y="140"/>
                  </a:cubicBezTo>
                  <a:cubicBezTo>
                    <a:pt x="645" y="142"/>
                    <a:pt x="645" y="144"/>
                    <a:pt x="645" y="146"/>
                  </a:cubicBezTo>
                  <a:cubicBezTo>
                    <a:pt x="642" y="149"/>
                    <a:pt x="640" y="149"/>
                    <a:pt x="639" y="149"/>
                  </a:cubicBezTo>
                  <a:cubicBezTo>
                    <a:pt x="638" y="149"/>
                    <a:pt x="636" y="149"/>
                    <a:pt x="633" y="151"/>
                  </a:cubicBezTo>
                  <a:cubicBezTo>
                    <a:pt x="639" y="146"/>
                    <a:pt x="633" y="140"/>
                    <a:pt x="633" y="135"/>
                  </a:cubicBezTo>
                  <a:lnTo>
                    <a:pt x="633" y="129"/>
                  </a:lnTo>
                  <a:cubicBezTo>
                    <a:pt x="628" y="146"/>
                    <a:pt x="628" y="146"/>
                    <a:pt x="622" y="146"/>
                  </a:cubicBezTo>
                  <a:cubicBezTo>
                    <a:pt x="628" y="140"/>
                    <a:pt x="628" y="135"/>
                    <a:pt x="628" y="129"/>
                  </a:cubicBezTo>
                  <a:lnTo>
                    <a:pt x="628" y="129"/>
                  </a:lnTo>
                  <a:cubicBezTo>
                    <a:pt x="622" y="135"/>
                    <a:pt x="622" y="135"/>
                    <a:pt x="622" y="140"/>
                  </a:cubicBezTo>
                  <a:lnTo>
                    <a:pt x="622" y="129"/>
                  </a:lnTo>
                  <a:cubicBezTo>
                    <a:pt x="622" y="129"/>
                    <a:pt x="620" y="134"/>
                    <a:pt x="618" y="134"/>
                  </a:cubicBezTo>
                  <a:cubicBezTo>
                    <a:pt x="617" y="134"/>
                    <a:pt x="617" y="133"/>
                    <a:pt x="617" y="129"/>
                  </a:cubicBezTo>
                  <a:cubicBezTo>
                    <a:pt x="614" y="135"/>
                    <a:pt x="612" y="143"/>
                    <a:pt x="611" y="151"/>
                  </a:cubicBezTo>
                  <a:lnTo>
                    <a:pt x="611" y="151"/>
                  </a:lnTo>
                  <a:cubicBezTo>
                    <a:pt x="611" y="140"/>
                    <a:pt x="611" y="146"/>
                    <a:pt x="611" y="140"/>
                  </a:cubicBezTo>
                  <a:cubicBezTo>
                    <a:pt x="611" y="138"/>
                    <a:pt x="611" y="137"/>
                    <a:pt x="611" y="135"/>
                  </a:cubicBezTo>
                  <a:cubicBezTo>
                    <a:pt x="605" y="135"/>
                    <a:pt x="611" y="124"/>
                    <a:pt x="611" y="123"/>
                  </a:cubicBezTo>
                  <a:lnTo>
                    <a:pt x="611" y="123"/>
                  </a:lnTo>
                  <a:cubicBezTo>
                    <a:pt x="610" y="125"/>
                    <a:pt x="609" y="125"/>
                    <a:pt x="608" y="125"/>
                  </a:cubicBezTo>
                  <a:cubicBezTo>
                    <a:pt x="607" y="125"/>
                    <a:pt x="606" y="125"/>
                    <a:pt x="606" y="125"/>
                  </a:cubicBezTo>
                  <a:cubicBezTo>
                    <a:pt x="605" y="125"/>
                    <a:pt x="605" y="126"/>
                    <a:pt x="605" y="135"/>
                  </a:cubicBezTo>
                  <a:cubicBezTo>
                    <a:pt x="605" y="135"/>
                    <a:pt x="605" y="129"/>
                    <a:pt x="605" y="123"/>
                  </a:cubicBezTo>
                  <a:cubicBezTo>
                    <a:pt x="600" y="129"/>
                    <a:pt x="600" y="123"/>
                    <a:pt x="600" y="140"/>
                  </a:cubicBezTo>
                  <a:cubicBezTo>
                    <a:pt x="598" y="143"/>
                    <a:pt x="596" y="143"/>
                    <a:pt x="594" y="143"/>
                  </a:cubicBezTo>
                  <a:cubicBezTo>
                    <a:pt x="589" y="143"/>
                    <a:pt x="588" y="134"/>
                    <a:pt x="585" y="134"/>
                  </a:cubicBezTo>
                  <a:cubicBezTo>
                    <a:pt x="584" y="134"/>
                    <a:pt x="584" y="134"/>
                    <a:pt x="583" y="135"/>
                  </a:cubicBezTo>
                  <a:lnTo>
                    <a:pt x="583" y="129"/>
                  </a:lnTo>
                  <a:cubicBezTo>
                    <a:pt x="583" y="135"/>
                    <a:pt x="577" y="135"/>
                    <a:pt x="577" y="140"/>
                  </a:cubicBezTo>
                  <a:cubicBezTo>
                    <a:pt x="577" y="140"/>
                    <a:pt x="577" y="135"/>
                    <a:pt x="577" y="129"/>
                  </a:cubicBezTo>
                  <a:cubicBezTo>
                    <a:pt x="574" y="129"/>
                    <a:pt x="572" y="132"/>
                    <a:pt x="572" y="132"/>
                  </a:cubicBezTo>
                  <a:cubicBezTo>
                    <a:pt x="572" y="132"/>
                    <a:pt x="572" y="131"/>
                    <a:pt x="572" y="129"/>
                  </a:cubicBezTo>
                  <a:cubicBezTo>
                    <a:pt x="577" y="123"/>
                    <a:pt x="572" y="123"/>
                    <a:pt x="577" y="123"/>
                  </a:cubicBezTo>
                  <a:cubicBezTo>
                    <a:pt x="574" y="120"/>
                    <a:pt x="573" y="117"/>
                    <a:pt x="571" y="117"/>
                  </a:cubicBezTo>
                  <a:cubicBezTo>
                    <a:pt x="570" y="117"/>
                    <a:pt x="569" y="119"/>
                    <a:pt x="566" y="123"/>
                  </a:cubicBezTo>
                  <a:cubicBezTo>
                    <a:pt x="570" y="115"/>
                    <a:pt x="571" y="110"/>
                    <a:pt x="570" y="110"/>
                  </a:cubicBezTo>
                  <a:lnTo>
                    <a:pt x="570" y="110"/>
                  </a:lnTo>
                  <a:cubicBezTo>
                    <a:pt x="569" y="110"/>
                    <a:pt x="568" y="111"/>
                    <a:pt x="566" y="112"/>
                  </a:cubicBezTo>
                  <a:lnTo>
                    <a:pt x="566" y="107"/>
                  </a:lnTo>
                  <a:cubicBezTo>
                    <a:pt x="566" y="102"/>
                    <a:pt x="566" y="101"/>
                    <a:pt x="565" y="101"/>
                  </a:cubicBezTo>
                  <a:cubicBezTo>
                    <a:pt x="563" y="101"/>
                    <a:pt x="559" y="113"/>
                    <a:pt x="557" y="113"/>
                  </a:cubicBezTo>
                  <a:cubicBezTo>
                    <a:pt x="556" y="113"/>
                    <a:pt x="555" y="110"/>
                    <a:pt x="555" y="101"/>
                  </a:cubicBezTo>
                  <a:cubicBezTo>
                    <a:pt x="549" y="112"/>
                    <a:pt x="555" y="112"/>
                    <a:pt x="555" y="123"/>
                  </a:cubicBezTo>
                  <a:cubicBezTo>
                    <a:pt x="549" y="118"/>
                    <a:pt x="555" y="95"/>
                    <a:pt x="549" y="95"/>
                  </a:cubicBezTo>
                  <a:cubicBezTo>
                    <a:pt x="549" y="95"/>
                    <a:pt x="549" y="95"/>
                    <a:pt x="549" y="95"/>
                  </a:cubicBezTo>
                  <a:cubicBezTo>
                    <a:pt x="549" y="95"/>
                    <a:pt x="545" y="113"/>
                    <a:pt x="544" y="113"/>
                  </a:cubicBezTo>
                  <a:cubicBezTo>
                    <a:pt x="544" y="113"/>
                    <a:pt x="544" y="113"/>
                    <a:pt x="544" y="112"/>
                  </a:cubicBezTo>
                  <a:cubicBezTo>
                    <a:pt x="544" y="118"/>
                    <a:pt x="538" y="135"/>
                    <a:pt x="538" y="140"/>
                  </a:cubicBezTo>
                  <a:cubicBezTo>
                    <a:pt x="533" y="135"/>
                    <a:pt x="538" y="112"/>
                    <a:pt x="538" y="112"/>
                  </a:cubicBezTo>
                  <a:cubicBezTo>
                    <a:pt x="538" y="112"/>
                    <a:pt x="541" y="109"/>
                    <a:pt x="543" y="106"/>
                  </a:cubicBezTo>
                  <a:lnTo>
                    <a:pt x="543" y="106"/>
                  </a:lnTo>
                  <a:cubicBezTo>
                    <a:pt x="543" y="106"/>
                    <a:pt x="543" y="106"/>
                    <a:pt x="544" y="107"/>
                  </a:cubicBezTo>
                  <a:lnTo>
                    <a:pt x="544" y="101"/>
                  </a:lnTo>
                  <a:cubicBezTo>
                    <a:pt x="544" y="103"/>
                    <a:pt x="543" y="104"/>
                    <a:pt x="543" y="106"/>
                  </a:cubicBezTo>
                  <a:lnTo>
                    <a:pt x="543" y="106"/>
                  </a:lnTo>
                  <a:cubicBezTo>
                    <a:pt x="538" y="101"/>
                    <a:pt x="538" y="101"/>
                    <a:pt x="538" y="95"/>
                  </a:cubicBezTo>
                  <a:cubicBezTo>
                    <a:pt x="538" y="101"/>
                    <a:pt x="538" y="101"/>
                    <a:pt x="538" y="107"/>
                  </a:cubicBezTo>
                  <a:cubicBezTo>
                    <a:pt x="538" y="103"/>
                    <a:pt x="537" y="101"/>
                    <a:pt x="536" y="101"/>
                  </a:cubicBezTo>
                  <a:cubicBezTo>
                    <a:pt x="535" y="101"/>
                    <a:pt x="534" y="103"/>
                    <a:pt x="533" y="103"/>
                  </a:cubicBezTo>
                  <a:cubicBezTo>
                    <a:pt x="533" y="103"/>
                    <a:pt x="533" y="102"/>
                    <a:pt x="533" y="101"/>
                  </a:cubicBezTo>
                  <a:cubicBezTo>
                    <a:pt x="533" y="101"/>
                    <a:pt x="533" y="107"/>
                    <a:pt x="533" y="107"/>
                  </a:cubicBezTo>
                  <a:cubicBezTo>
                    <a:pt x="532" y="106"/>
                    <a:pt x="531" y="106"/>
                    <a:pt x="531" y="106"/>
                  </a:cubicBezTo>
                  <a:cubicBezTo>
                    <a:pt x="527" y="106"/>
                    <a:pt x="526" y="118"/>
                    <a:pt x="521" y="118"/>
                  </a:cubicBezTo>
                  <a:cubicBezTo>
                    <a:pt x="521" y="113"/>
                    <a:pt x="525" y="105"/>
                    <a:pt x="524" y="105"/>
                  </a:cubicBezTo>
                  <a:lnTo>
                    <a:pt x="524" y="105"/>
                  </a:lnTo>
                  <a:cubicBezTo>
                    <a:pt x="523" y="105"/>
                    <a:pt x="522" y="106"/>
                    <a:pt x="521" y="107"/>
                  </a:cubicBezTo>
                  <a:cubicBezTo>
                    <a:pt x="521" y="101"/>
                    <a:pt x="527" y="90"/>
                    <a:pt x="527" y="90"/>
                  </a:cubicBezTo>
                  <a:lnTo>
                    <a:pt x="527" y="90"/>
                  </a:lnTo>
                  <a:cubicBezTo>
                    <a:pt x="526" y="91"/>
                    <a:pt x="526" y="91"/>
                    <a:pt x="525" y="91"/>
                  </a:cubicBezTo>
                  <a:cubicBezTo>
                    <a:pt x="521" y="91"/>
                    <a:pt x="521" y="79"/>
                    <a:pt x="521" y="79"/>
                  </a:cubicBezTo>
                  <a:cubicBezTo>
                    <a:pt x="516" y="84"/>
                    <a:pt x="516" y="101"/>
                    <a:pt x="516" y="107"/>
                  </a:cubicBezTo>
                  <a:cubicBezTo>
                    <a:pt x="515" y="105"/>
                    <a:pt x="514" y="105"/>
                    <a:pt x="513" y="105"/>
                  </a:cubicBezTo>
                  <a:cubicBezTo>
                    <a:pt x="511" y="105"/>
                    <a:pt x="511" y="106"/>
                    <a:pt x="510" y="106"/>
                  </a:cubicBezTo>
                  <a:cubicBezTo>
                    <a:pt x="510" y="106"/>
                    <a:pt x="510" y="105"/>
                    <a:pt x="510" y="101"/>
                  </a:cubicBezTo>
                  <a:lnTo>
                    <a:pt x="510" y="101"/>
                  </a:lnTo>
                  <a:cubicBezTo>
                    <a:pt x="511" y="102"/>
                    <a:pt x="511" y="102"/>
                    <a:pt x="512" y="102"/>
                  </a:cubicBezTo>
                  <a:cubicBezTo>
                    <a:pt x="516" y="102"/>
                    <a:pt x="516" y="84"/>
                    <a:pt x="516" y="84"/>
                  </a:cubicBezTo>
                  <a:cubicBezTo>
                    <a:pt x="516" y="84"/>
                    <a:pt x="516" y="84"/>
                    <a:pt x="516" y="79"/>
                  </a:cubicBezTo>
                  <a:cubicBezTo>
                    <a:pt x="516" y="75"/>
                    <a:pt x="516" y="74"/>
                    <a:pt x="515" y="74"/>
                  </a:cubicBezTo>
                  <a:cubicBezTo>
                    <a:pt x="514" y="74"/>
                    <a:pt x="509" y="94"/>
                    <a:pt x="505" y="95"/>
                  </a:cubicBezTo>
                  <a:lnTo>
                    <a:pt x="505" y="95"/>
                  </a:lnTo>
                  <a:cubicBezTo>
                    <a:pt x="505" y="95"/>
                    <a:pt x="505" y="95"/>
                    <a:pt x="505" y="94"/>
                  </a:cubicBezTo>
                  <a:lnTo>
                    <a:pt x="505" y="94"/>
                  </a:lnTo>
                  <a:cubicBezTo>
                    <a:pt x="505" y="95"/>
                    <a:pt x="505" y="95"/>
                    <a:pt x="505" y="95"/>
                  </a:cubicBezTo>
                  <a:lnTo>
                    <a:pt x="505" y="95"/>
                  </a:lnTo>
                  <a:cubicBezTo>
                    <a:pt x="505" y="95"/>
                    <a:pt x="505" y="95"/>
                    <a:pt x="505" y="95"/>
                  </a:cubicBezTo>
                  <a:lnTo>
                    <a:pt x="505" y="95"/>
                  </a:lnTo>
                  <a:cubicBezTo>
                    <a:pt x="505" y="97"/>
                    <a:pt x="505" y="99"/>
                    <a:pt x="505" y="101"/>
                  </a:cubicBezTo>
                  <a:cubicBezTo>
                    <a:pt x="505" y="97"/>
                    <a:pt x="504" y="96"/>
                    <a:pt x="503" y="96"/>
                  </a:cubicBezTo>
                  <a:cubicBezTo>
                    <a:pt x="502" y="96"/>
                    <a:pt x="499" y="101"/>
                    <a:pt x="499" y="101"/>
                  </a:cubicBezTo>
                  <a:lnTo>
                    <a:pt x="499" y="107"/>
                  </a:lnTo>
                  <a:cubicBezTo>
                    <a:pt x="499" y="107"/>
                    <a:pt x="499" y="107"/>
                    <a:pt x="499" y="107"/>
                  </a:cubicBezTo>
                  <a:lnTo>
                    <a:pt x="499" y="107"/>
                  </a:lnTo>
                  <a:cubicBezTo>
                    <a:pt x="499" y="108"/>
                    <a:pt x="498" y="109"/>
                    <a:pt x="498" y="109"/>
                  </a:cubicBezTo>
                  <a:lnTo>
                    <a:pt x="498" y="109"/>
                  </a:lnTo>
                  <a:cubicBezTo>
                    <a:pt x="498" y="109"/>
                    <a:pt x="498" y="109"/>
                    <a:pt x="498" y="109"/>
                  </a:cubicBezTo>
                  <a:cubicBezTo>
                    <a:pt x="499" y="109"/>
                    <a:pt x="499" y="109"/>
                    <a:pt x="499" y="107"/>
                  </a:cubicBezTo>
                  <a:lnTo>
                    <a:pt x="499" y="107"/>
                  </a:lnTo>
                  <a:cubicBezTo>
                    <a:pt x="499" y="112"/>
                    <a:pt x="499" y="112"/>
                    <a:pt x="493" y="112"/>
                  </a:cubicBezTo>
                  <a:cubicBezTo>
                    <a:pt x="495" y="111"/>
                    <a:pt x="496" y="110"/>
                    <a:pt x="496" y="110"/>
                  </a:cubicBezTo>
                  <a:lnTo>
                    <a:pt x="496" y="110"/>
                  </a:lnTo>
                  <a:cubicBezTo>
                    <a:pt x="496" y="111"/>
                    <a:pt x="497" y="111"/>
                    <a:pt x="497" y="111"/>
                  </a:cubicBezTo>
                  <a:cubicBezTo>
                    <a:pt x="497" y="111"/>
                    <a:pt x="497" y="111"/>
                    <a:pt x="498" y="109"/>
                  </a:cubicBezTo>
                  <a:lnTo>
                    <a:pt x="498" y="109"/>
                  </a:lnTo>
                  <a:cubicBezTo>
                    <a:pt x="498" y="110"/>
                    <a:pt x="497" y="110"/>
                    <a:pt x="496" y="110"/>
                  </a:cubicBezTo>
                  <a:lnTo>
                    <a:pt x="496" y="110"/>
                  </a:lnTo>
                  <a:cubicBezTo>
                    <a:pt x="496" y="107"/>
                    <a:pt x="497" y="99"/>
                    <a:pt x="495" y="99"/>
                  </a:cubicBezTo>
                  <a:cubicBezTo>
                    <a:pt x="495" y="99"/>
                    <a:pt x="494" y="99"/>
                    <a:pt x="493" y="101"/>
                  </a:cubicBezTo>
                  <a:cubicBezTo>
                    <a:pt x="493" y="95"/>
                    <a:pt x="493" y="84"/>
                    <a:pt x="493" y="79"/>
                  </a:cubicBezTo>
                  <a:cubicBezTo>
                    <a:pt x="492" y="81"/>
                    <a:pt x="492" y="82"/>
                    <a:pt x="491" y="82"/>
                  </a:cubicBezTo>
                  <a:cubicBezTo>
                    <a:pt x="490" y="82"/>
                    <a:pt x="491" y="75"/>
                    <a:pt x="490" y="75"/>
                  </a:cubicBezTo>
                  <a:cubicBezTo>
                    <a:pt x="490" y="75"/>
                    <a:pt x="489" y="76"/>
                    <a:pt x="488" y="79"/>
                  </a:cubicBezTo>
                  <a:cubicBezTo>
                    <a:pt x="488" y="90"/>
                    <a:pt x="488" y="84"/>
                    <a:pt x="482" y="95"/>
                  </a:cubicBezTo>
                  <a:lnTo>
                    <a:pt x="488" y="90"/>
                  </a:lnTo>
                  <a:lnTo>
                    <a:pt x="482" y="107"/>
                  </a:lnTo>
                  <a:cubicBezTo>
                    <a:pt x="488" y="107"/>
                    <a:pt x="488" y="101"/>
                    <a:pt x="488" y="101"/>
                  </a:cubicBezTo>
                  <a:cubicBezTo>
                    <a:pt x="488" y="107"/>
                    <a:pt x="488" y="107"/>
                    <a:pt x="488" y="118"/>
                  </a:cubicBezTo>
                  <a:cubicBezTo>
                    <a:pt x="488" y="113"/>
                    <a:pt x="487" y="111"/>
                    <a:pt x="487" y="111"/>
                  </a:cubicBezTo>
                  <a:cubicBezTo>
                    <a:pt x="486" y="111"/>
                    <a:pt x="484" y="116"/>
                    <a:pt x="483" y="116"/>
                  </a:cubicBezTo>
                  <a:cubicBezTo>
                    <a:pt x="482" y="116"/>
                    <a:pt x="482" y="115"/>
                    <a:pt x="482" y="112"/>
                  </a:cubicBezTo>
                  <a:lnTo>
                    <a:pt x="482" y="84"/>
                  </a:lnTo>
                  <a:cubicBezTo>
                    <a:pt x="482" y="82"/>
                    <a:pt x="482" y="82"/>
                    <a:pt x="482" y="82"/>
                  </a:cubicBezTo>
                  <a:cubicBezTo>
                    <a:pt x="481" y="82"/>
                    <a:pt x="477" y="93"/>
                    <a:pt x="474" y="93"/>
                  </a:cubicBezTo>
                  <a:cubicBezTo>
                    <a:pt x="473" y="93"/>
                    <a:pt x="472" y="92"/>
                    <a:pt x="471" y="90"/>
                  </a:cubicBezTo>
                  <a:lnTo>
                    <a:pt x="471" y="95"/>
                  </a:lnTo>
                  <a:cubicBezTo>
                    <a:pt x="471" y="100"/>
                    <a:pt x="471" y="101"/>
                    <a:pt x="471" y="101"/>
                  </a:cubicBezTo>
                  <a:cubicBezTo>
                    <a:pt x="470" y="101"/>
                    <a:pt x="470" y="99"/>
                    <a:pt x="468" y="99"/>
                  </a:cubicBezTo>
                  <a:cubicBezTo>
                    <a:pt x="468" y="99"/>
                    <a:pt x="467" y="100"/>
                    <a:pt x="465" y="101"/>
                  </a:cubicBezTo>
                  <a:lnTo>
                    <a:pt x="465" y="101"/>
                  </a:lnTo>
                  <a:cubicBezTo>
                    <a:pt x="471" y="90"/>
                    <a:pt x="471" y="90"/>
                    <a:pt x="471" y="84"/>
                  </a:cubicBezTo>
                  <a:lnTo>
                    <a:pt x="471" y="84"/>
                  </a:lnTo>
                  <a:cubicBezTo>
                    <a:pt x="471" y="90"/>
                    <a:pt x="465" y="84"/>
                    <a:pt x="465" y="101"/>
                  </a:cubicBezTo>
                  <a:lnTo>
                    <a:pt x="465" y="90"/>
                  </a:lnTo>
                  <a:cubicBezTo>
                    <a:pt x="465" y="89"/>
                    <a:pt x="464" y="89"/>
                    <a:pt x="464" y="89"/>
                  </a:cubicBezTo>
                  <a:cubicBezTo>
                    <a:pt x="459" y="89"/>
                    <a:pt x="455" y="107"/>
                    <a:pt x="450" y="107"/>
                  </a:cubicBezTo>
                  <a:cubicBezTo>
                    <a:pt x="450" y="107"/>
                    <a:pt x="449" y="107"/>
                    <a:pt x="449" y="107"/>
                  </a:cubicBezTo>
                  <a:cubicBezTo>
                    <a:pt x="454" y="101"/>
                    <a:pt x="454" y="90"/>
                    <a:pt x="460" y="84"/>
                  </a:cubicBezTo>
                  <a:cubicBezTo>
                    <a:pt x="454" y="84"/>
                    <a:pt x="454" y="84"/>
                    <a:pt x="454" y="90"/>
                  </a:cubicBezTo>
                  <a:cubicBezTo>
                    <a:pt x="454" y="89"/>
                    <a:pt x="454" y="89"/>
                    <a:pt x="454" y="89"/>
                  </a:cubicBezTo>
                  <a:cubicBezTo>
                    <a:pt x="453" y="89"/>
                    <a:pt x="451" y="94"/>
                    <a:pt x="450" y="94"/>
                  </a:cubicBezTo>
                  <a:cubicBezTo>
                    <a:pt x="449" y="94"/>
                    <a:pt x="449" y="93"/>
                    <a:pt x="449" y="90"/>
                  </a:cubicBezTo>
                  <a:cubicBezTo>
                    <a:pt x="449" y="93"/>
                    <a:pt x="449" y="98"/>
                    <a:pt x="448" y="101"/>
                  </a:cubicBezTo>
                  <a:lnTo>
                    <a:pt x="448" y="101"/>
                  </a:lnTo>
                  <a:cubicBezTo>
                    <a:pt x="448" y="101"/>
                    <a:pt x="449" y="101"/>
                    <a:pt x="449" y="101"/>
                  </a:cubicBezTo>
                  <a:lnTo>
                    <a:pt x="449" y="101"/>
                  </a:lnTo>
                  <a:cubicBezTo>
                    <a:pt x="448" y="102"/>
                    <a:pt x="448" y="102"/>
                    <a:pt x="447" y="102"/>
                  </a:cubicBezTo>
                  <a:lnTo>
                    <a:pt x="447" y="102"/>
                  </a:lnTo>
                  <a:cubicBezTo>
                    <a:pt x="448" y="102"/>
                    <a:pt x="448" y="102"/>
                    <a:pt x="448" y="101"/>
                  </a:cubicBezTo>
                  <a:lnTo>
                    <a:pt x="448" y="101"/>
                  </a:lnTo>
                  <a:cubicBezTo>
                    <a:pt x="446" y="101"/>
                    <a:pt x="443" y="102"/>
                    <a:pt x="443" y="107"/>
                  </a:cubicBezTo>
                  <a:cubicBezTo>
                    <a:pt x="443" y="107"/>
                    <a:pt x="444" y="107"/>
                    <a:pt x="444" y="107"/>
                  </a:cubicBezTo>
                  <a:lnTo>
                    <a:pt x="444" y="107"/>
                  </a:lnTo>
                  <a:cubicBezTo>
                    <a:pt x="443" y="109"/>
                    <a:pt x="443" y="112"/>
                    <a:pt x="443" y="118"/>
                  </a:cubicBezTo>
                  <a:cubicBezTo>
                    <a:pt x="443" y="104"/>
                    <a:pt x="440" y="104"/>
                    <a:pt x="437" y="104"/>
                  </a:cubicBezTo>
                  <a:cubicBezTo>
                    <a:pt x="435" y="104"/>
                    <a:pt x="432" y="104"/>
                    <a:pt x="432" y="90"/>
                  </a:cubicBezTo>
                  <a:cubicBezTo>
                    <a:pt x="432" y="95"/>
                    <a:pt x="426" y="95"/>
                    <a:pt x="426" y="95"/>
                  </a:cubicBezTo>
                  <a:cubicBezTo>
                    <a:pt x="425" y="94"/>
                    <a:pt x="425" y="93"/>
                    <a:pt x="424" y="93"/>
                  </a:cubicBezTo>
                  <a:cubicBezTo>
                    <a:pt x="421" y="93"/>
                    <a:pt x="420" y="109"/>
                    <a:pt x="417" y="109"/>
                  </a:cubicBezTo>
                  <a:cubicBezTo>
                    <a:pt x="417" y="109"/>
                    <a:pt x="416" y="108"/>
                    <a:pt x="415" y="107"/>
                  </a:cubicBezTo>
                  <a:cubicBezTo>
                    <a:pt x="415" y="95"/>
                    <a:pt x="421" y="101"/>
                    <a:pt x="421" y="95"/>
                  </a:cubicBezTo>
                  <a:cubicBezTo>
                    <a:pt x="422" y="86"/>
                    <a:pt x="422" y="84"/>
                    <a:pt x="422" y="84"/>
                  </a:cubicBezTo>
                  <a:lnTo>
                    <a:pt x="422" y="84"/>
                  </a:lnTo>
                  <a:cubicBezTo>
                    <a:pt x="421" y="84"/>
                    <a:pt x="419" y="87"/>
                    <a:pt x="417" y="87"/>
                  </a:cubicBezTo>
                  <a:cubicBezTo>
                    <a:pt x="416" y="87"/>
                    <a:pt x="415" y="85"/>
                    <a:pt x="415" y="79"/>
                  </a:cubicBezTo>
                  <a:cubicBezTo>
                    <a:pt x="415" y="76"/>
                    <a:pt x="415" y="75"/>
                    <a:pt x="414" y="75"/>
                  </a:cubicBezTo>
                  <a:cubicBezTo>
                    <a:pt x="413" y="75"/>
                    <a:pt x="411" y="82"/>
                    <a:pt x="408" y="84"/>
                  </a:cubicBezTo>
                  <a:lnTo>
                    <a:pt x="409" y="84"/>
                  </a:lnTo>
                  <a:cubicBezTo>
                    <a:pt x="404" y="95"/>
                    <a:pt x="398" y="101"/>
                    <a:pt x="393" y="107"/>
                  </a:cubicBezTo>
                  <a:cubicBezTo>
                    <a:pt x="398" y="95"/>
                    <a:pt x="398" y="101"/>
                    <a:pt x="398" y="90"/>
                  </a:cubicBezTo>
                  <a:lnTo>
                    <a:pt x="398" y="90"/>
                  </a:lnTo>
                  <a:cubicBezTo>
                    <a:pt x="398" y="90"/>
                    <a:pt x="393" y="107"/>
                    <a:pt x="393" y="107"/>
                  </a:cubicBezTo>
                  <a:cubicBezTo>
                    <a:pt x="393" y="101"/>
                    <a:pt x="393" y="95"/>
                    <a:pt x="393" y="84"/>
                  </a:cubicBezTo>
                  <a:lnTo>
                    <a:pt x="398" y="84"/>
                  </a:lnTo>
                  <a:cubicBezTo>
                    <a:pt x="398" y="78"/>
                    <a:pt x="397" y="77"/>
                    <a:pt x="397" y="77"/>
                  </a:cubicBezTo>
                  <a:cubicBezTo>
                    <a:pt x="395" y="77"/>
                    <a:pt x="394" y="80"/>
                    <a:pt x="393" y="80"/>
                  </a:cubicBezTo>
                  <a:cubicBezTo>
                    <a:pt x="393" y="80"/>
                    <a:pt x="393" y="80"/>
                    <a:pt x="393" y="79"/>
                  </a:cubicBezTo>
                  <a:lnTo>
                    <a:pt x="393" y="73"/>
                  </a:lnTo>
                  <a:cubicBezTo>
                    <a:pt x="388" y="73"/>
                    <a:pt x="387" y="91"/>
                    <a:pt x="383" y="91"/>
                  </a:cubicBezTo>
                  <a:cubicBezTo>
                    <a:pt x="383" y="91"/>
                    <a:pt x="382" y="91"/>
                    <a:pt x="381" y="90"/>
                  </a:cubicBezTo>
                  <a:lnTo>
                    <a:pt x="381" y="95"/>
                  </a:lnTo>
                  <a:cubicBezTo>
                    <a:pt x="380" y="100"/>
                    <a:pt x="379" y="101"/>
                    <a:pt x="379" y="101"/>
                  </a:cubicBezTo>
                  <a:cubicBezTo>
                    <a:pt x="378" y="101"/>
                    <a:pt x="379" y="95"/>
                    <a:pt x="378" y="95"/>
                  </a:cubicBezTo>
                  <a:cubicBezTo>
                    <a:pt x="378" y="95"/>
                    <a:pt x="377" y="97"/>
                    <a:pt x="376" y="101"/>
                  </a:cubicBezTo>
                  <a:lnTo>
                    <a:pt x="376" y="101"/>
                  </a:lnTo>
                  <a:lnTo>
                    <a:pt x="381" y="79"/>
                  </a:lnTo>
                  <a:lnTo>
                    <a:pt x="381" y="79"/>
                  </a:lnTo>
                  <a:cubicBezTo>
                    <a:pt x="376" y="84"/>
                    <a:pt x="370" y="95"/>
                    <a:pt x="365" y="101"/>
                  </a:cubicBezTo>
                  <a:lnTo>
                    <a:pt x="365" y="101"/>
                  </a:lnTo>
                  <a:cubicBezTo>
                    <a:pt x="365" y="101"/>
                    <a:pt x="370" y="96"/>
                    <a:pt x="376" y="79"/>
                  </a:cubicBezTo>
                  <a:lnTo>
                    <a:pt x="376" y="79"/>
                  </a:lnTo>
                  <a:cubicBezTo>
                    <a:pt x="372" y="84"/>
                    <a:pt x="368" y="90"/>
                    <a:pt x="365" y="101"/>
                  </a:cubicBezTo>
                  <a:cubicBezTo>
                    <a:pt x="370" y="62"/>
                    <a:pt x="359" y="90"/>
                    <a:pt x="359" y="62"/>
                  </a:cubicBezTo>
                  <a:cubicBezTo>
                    <a:pt x="358" y="64"/>
                    <a:pt x="357" y="65"/>
                    <a:pt x="356" y="65"/>
                  </a:cubicBezTo>
                  <a:cubicBezTo>
                    <a:pt x="353" y="65"/>
                    <a:pt x="352" y="55"/>
                    <a:pt x="346" y="55"/>
                  </a:cubicBezTo>
                  <a:cubicBezTo>
                    <a:pt x="345" y="55"/>
                    <a:pt x="343" y="56"/>
                    <a:pt x="342" y="56"/>
                  </a:cubicBezTo>
                  <a:cubicBezTo>
                    <a:pt x="342" y="70"/>
                    <a:pt x="342" y="70"/>
                    <a:pt x="341" y="70"/>
                  </a:cubicBezTo>
                  <a:cubicBezTo>
                    <a:pt x="341" y="70"/>
                    <a:pt x="339" y="70"/>
                    <a:pt x="337" y="84"/>
                  </a:cubicBezTo>
                  <a:lnTo>
                    <a:pt x="337" y="62"/>
                  </a:lnTo>
                  <a:cubicBezTo>
                    <a:pt x="337" y="56"/>
                    <a:pt x="337" y="56"/>
                    <a:pt x="337" y="51"/>
                  </a:cubicBezTo>
                  <a:cubicBezTo>
                    <a:pt x="337" y="51"/>
                    <a:pt x="337" y="39"/>
                    <a:pt x="337" y="34"/>
                  </a:cubicBezTo>
                  <a:cubicBezTo>
                    <a:pt x="337" y="38"/>
                    <a:pt x="337" y="42"/>
                    <a:pt x="335" y="42"/>
                  </a:cubicBezTo>
                  <a:cubicBezTo>
                    <a:pt x="334" y="42"/>
                    <a:pt x="333" y="41"/>
                    <a:pt x="331" y="39"/>
                  </a:cubicBezTo>
                  <a:lnTo>
                    <a:pt x="331" y="56"/>
                  </a:lnTo>
                  <a:cubicBezTo>
                    <a:pt x="330" y="58"/>
                    <a:pt x="330" y="59"/>
                    <a:pt x="329" y="59"/>
                  </a:cubicBezTo>
                  <a:cubicBezTo>
                    <a:pt x="328" y="59"/>
                    <a:pt x="333" y="43"/>
                    <a:pt x="329" y="43"/>
                  </a:cubicBezTo>
                  <a:lnTo>
                    <a:pt x="329" y="43"/>
                  </a:lnTo>
                  <a:cubicBezTo>
                    <a:pt x="328" y="43"/>
                    <a:pt x="327" y="43"/>
                    <a:pt x="325" y="45"/>
                  </a:cubicBezTo>
                  <a:lnTo>
                    <a:pt x="331" y="34"/>
                  </a:lnTo>
                  <a:lnTo>
                    <a:pt x="331" y="34"/>
                  </a:lnTo>
                  <a:cubicBezTo>
                    <a:pt x="327" y="38"/>
                    <a:pt x="323" y="36"/>
                    <a:pt x="318" y="44"/>
                  </a:cubicBezTo>
                  <a:lnTo>
                    <a:pt x="318" y="44"/>
                  </a:lnTo>
                  <a:cubicBezTo>
                    <a:pt x="318" y="44"/>
                    <a:pt x="318" y="44"/>
                    <a:pt x="318" y="44"/>
                  </a:cubicBezTo>
                  <a:cubicBezTo>
                    <a:pt x="314" y="44"/>
                    <a:pt x="308" y="56"/>
                    <a:pt x="305" y="56"/>
                  </a:cubicBezTo>
                  <a:cubicBezTo>
                    <a:pt x="304" y="56"/>
                    <a:pt x="303" y="55"/>
                    <a:pt x="303" y="51"/>
                  </a:cubicBezTo>
                  <a:lnTo>
                    <a:pt x="303" y="45"/>
                  </a:lnTo>
                  <a:cubicBezTo>
                    <a:pt x="303" y="45"/>
                    <a:pt x="299" y="52"/>
                    <a:pt x="298" y="52"/>
                  </a:cubicBezTo>
                  <a:cubicBezTo>
                    <a:pt x="298" y="52"/>
                    <a:pt x="297" y="52"/>
                    <a:pt x="297" y="51"/>
                  </a:cubicBezTo>
                  <a:cubicBezTo>
                    <a:pt x="297" y="45"/>
                    <a:pt x="297" y="45"/>
                    <a:pt x="297" y="45"/>
                  </a:cubicBezTo>
                  <a:cubicBezTo>
                    <a:pt x="296" y="43"/>
                    <a:pt x="296" y="42"/>
                    <a:pt x="295" y="42"/>
                  </a:cubicBezTo>
                  <a:cubicBezTo>
                    <a:pt x="290" y="42"/>
                    <a:pt x="285" y="62"/>
                    <a:pt x="281" y="62"/>
                  </a:cubicBezTo>
                  <a:cubicBezTo>
                    <a:pt x="286" y="45"/>
                    <a:pt x="281" y="34"/>
                    <a:pt x="281" y="34"/>
                  </a:cubicBezTo>
                  <a:lnTo>
                    <a:pt x="281" y="28"/>
                  </a:lnTo>
                  <a:cubicBezTo>
                    <a:pt x="275" y="28"/>
                    <a:pt x="264" y="45"/>
                    <a:pt x="258" y="51"/>
                  </a:cubicBezTo>
                  <a:cubicBezTo>
                    <a:pt x="258" y="28"/>
                    <a:pt x="247" y="39"/>
                    <a:pt x="247" y="28"/>
                  </a:cubicBezTo>
                  <a:cubicBezTo>
                    <a:pt x="247" y="28"/>
                    <a:pt x="241" y="39"/>
                    <a:pt x="241" y="45"/>
                  </a:cubicBezTo>
                  <a:cubicBezTo>
                    <a:pt x="241" y="44"/>
                    <a:pt x="241" y="44"/>
                    <a:pt x="241" y="44"/>
                  </a:cubicBezTo>
                  <a:cubicBezTo>
                    <a:pt x="240" y="44"/>
                    <a:pt x="239" y="47"/>
                    <a:pt x="239" y="47"/>
                  </a:cubicBezTo>
                  <a:cubicBezTo>
                    <a:pt x="239" y="47"/>
                    <a:pt x="239" y="45"/>
                    <a:pt x="241" y="39"/>
                  </a:cubicBezTo>
                  <a:cubicBezTo>
                    <a:pt x="241" y="23"/>
                    <a:pt x="236" y="23"/>
                    <a:pt x="236" y="23"/>
                  </a:cubicBezTo>
                  <a:lnTo>
                    <a:pt x="230" y="51"/>
                  </a:lnTo>
                  <a:cubicBezTo>
                    <a:pt x="230" y="37"/>
                    <a:pt x="228" y="34"/>
                    <a:pt x="226" y="34"/>
                  </a:cubicBezTo>
                  <a:cubicBezTo>
                    <a:pt x="223" y="34"/>
                    <a:pt x="220" y="38"/>
                    <a:pt x="219" y="38"/>
                  </a:cubicBezTo>
                  <a:cubicBezTo>
                    <a:pt x="218" y="38"/>
                    <a:pt x="217" y="36"/>
                    <a:pt x="219" y="28"/>
                  </a:cubicBezTo>
                  <a:lnTo>
                    <a:pt x="219" y="28"/>
                  </a:lnTo>
                  <a:cubicBezTo>
                    <a:pt x="213" y="34"/>
                    <a:pt x="213" y="34"/>
                    <a:pt x="213" y="39"/>
                  </a:cubicBezTo>
                  <a:lnTo>
                    <a:pt x="213" y="23"/>
                  </a:lnTo>
                  <a:cubicBezTo>
                    <a:pt x="213" y="23"/>
                    <a:pt x="211" y="20"/>
                    <a:pt x="208" y="20"/>
                  </a:cubicBezTo>
                  <a:cubicBezTo>
                    <a:pt x="206" y="20"/>
                    <a:pt x="204" y="21"/>
                    <a:pt x="202" y="23"/>
                  </a:cubicBezTo>
                  <a:lnTo>
                    <a:pt x="208" y="11"/>
                  </a:lnTo>
                  <a:lnTo>
                    <a:pt x="208" y="11"/>
                  </a:lnTo>
                  <a:cubicBezTo>
                    <a:pt x="202" y="11"/>
                    <a:pt x="197" y="51"/>
                    <a:pt x="197" y="51"/>
                  </a:cubicBezTo>
                  <a:lnTo>
                    <a:pt x="197" y="28"/>
                  </a:lnTo>
                  <a:cubicBezTo>
                    <a:pt x="193" y="28"/>
                    <a:pt x="192" y="21"/>
                    <a:pt x="190" y="21"/>
                  </a:cubicBezTo>
                  <a:cubicBezTo>
                    <a:pt x="188" y="21"/>
                    <a:pt x="187" y="23"/>
                    <a:pt x="185" y="28"/>
                  </a:cubicBezTo>
                  <a:cubicBezTo>
                    <a:pt x="185" y="23"/>
                    <a:pt x="185" y="17"/>
                    <a:pt x="185" y="17"/>
                  </a:cubicBezTo>
                  <a:cubicBezTo>
                    <a:pt x="185" y="17"/>
                    <a:pt x="184" y="14"/>
                    <a:pt x="182" y="14"/>
                  </a:cubicBezTo>
                  <a:cubicBezTo>
                    <a:pt x="180" y="14"/>
                    <a:pt x="178" y="16"/>
                    <a:pt x="176" y="21"/>
                  </a:cubicBezTo>
                  <a:lnTo>
                    <a:pt x="176" y="21"/>
                  </a:lnTo>
                  <a:cubicBezTo>
                    <a:pt x="175" y="23"/>
                    <a:pt x="172" y="30"/>
                    <a:pt x="169" y="34"/>
                  </a:cubicBezTo>
                  <a:lnTo>
                    <a:pt x="169" y="23"/>
                  </a:lnTo>
                  <a:cubicBezTo>
                    <a:pt x="163" y="39"/>
                    <a:pt x="163" y="45"/>
                    <a:pt x="163" y="45"/>
                  </a:cubicBezTo>
                  <a:cubicBezTo>
                    <a:pt x="163" y="45"/>
                    <a:pt x="163" y="42"/>
                    <a:pt x="163" y="39"/>
                  </a:cubicBezTo>
                  <a:cubicBezTo>
                    <a:pt x="163" y="39"/>
                    <a:pt x="163" y="38"/>
                    <a:pt x="163" y="38"/>
                  </a:cubicBezTo>
                  <a:cubicBezTo>
                    <a:pt x="162" y="38"/>
                    <a:pt x="159" y="46"/>
                    <a:pt x="158" y="46"/>
                  </a:cubicBezTo>
                  <a:cubicBezTo>
                    <a:pt x="158" y="46"/>
                    <a:pt x="157" y="46"/>
                    <a:pt x="157" y="45"/>
                  </a:cubicBezTo>
                  <a:lnTo>
                    <a:pt x="157" y="34"/>
                  </a:lnTo>
                  <a:cubicBezTo>
                    <a:pt x="157" y="34"/>
                    <a:pt x="157" y="39"/>
                    <a:pt x="152" y="51"/>
                  </a:cubicBezTo>
                  <a:cubicBezTo>
                    <a:pt x="152" y="48"/>
                    <a:pt x="152" y="41"/>
                    <a:pt x="152" y="34"/>
                  </a:cubicBezTo>
                  <a:cubicBezTo>
                    <a:pt x="152" y="38"/>
                    <a:pt x="148" y="47"/>
                    <a:pt x="147" y="47"/>
                  </a:cubicBezTo>
                  <a:cubicBezTo>
                    <a:pt x="146" y="47"/>
                    <a:pt x="146" y="46"/>
                    <a:pt x="146" y="45"/>
                  </a:cubicBezTo>
                  <a:cubicBezTo>
                    <a:pt x="146" y="39"/>
                    <a:pt x="146" y="39"/>
                    <a:pt x="146" y="39"/>
                  </a:cubicBezTo>
                  <a:cubicBezTo>
                    <a:pt x="146" y="37"/>
                    <a:pt x="146" y="36"/>
                    <a:pt x="146" y="36"/>
                  </a:cubicBezTo>
                  <a:cubicBezTo>
                    <a:pt x="144" y="36"/>
                    <a:pt x="142" y="43"/>
                    <a:pt x="141" y="43"/>
                  </a:cubicBezTo>
                  <a:cubicBezTo>
                    <a:pt x="141" y="43"/>
                    <a:pt x="141" y="42"/>
                    <a:pt x="141" y="39"/>
                  </a:cubicBezTo>
                  <a:cubicBezTo>
                    <a:pt x="141" y="34"/>
                    <a:pt x="141" y="34"/>
                    <a:pt x="141" y="28"/>
                  </a:cubicBezTo>
                  <a:cubicBezTo>
                    <a:pt x="146" y="34"/>
                    <a:pt x="146" y="34"/>
                    <a:pt x="146" y="34"/>
                  </a:cubicBezTo>
                  <a:cubicBezTo>
                    <a:pt x="146" y="23"/>
                    <a:pt x="146" y="17"/>
                    <a:pt x="152" y="6"/>
                  </a:cubicBezTo>
                  <a:lnTo>
                    <a:pt x="152" y="6"/>
                  </a:lnTo>
                  <a:cubicBezTo>
                    <a:pt x="147" y="11"/>
                    <a:pt x="142" y="24"/>
                    <a:pt x="141" y="24"/>
                  </a:cubicBezTo>
                  <a:cubicBezTo>
                    <a:pt x="141" y="24"/>
                    <a:pt x="141" y="23"/>
                    <a:pt x="141" y="23"/>
                  </a:cubicBezTo>
                  <a:cubicBezTo>
                    <a:pt x="135" y="17"/>
                    <a:pt x="135" y="17"/>
                    <a:pt x="135" y="17"/>
                  </a:cubicBezTo>
                  <a:cubicBezTo>
                    <a:pt x="135" y="17"/>
                    <a:pt x="135" y="17"/>
                    <a:pt x="135" y="11"/>
                  </a:cubicBezTo>
                  <a:cubicBezTo>
                    <a:pt x="131" y="20"/>
                    <a:pt x="130" y="22"/>
                    <a:pt x="129" y="28"/>
                  </a:cubicBezTo>
                  <a:lnTo>
                    <a:pt x="135" y="28"/>
                  </a:lnTo>
                  <a:cubicBezTo>
                    <a:pt x="135" y="32"/>
                    <a:pt x="132" y="36"/>
                    <a:pt x="131" y="36"/>
                  </a:cubicBezTo>
                  <a:cubicBezTo>
                    <a:pt x="130" y="36"/>
                    <a:pt x="129" y="36"/>
                    <a:pt x="129" y="34"/>
                  </a:cubicBezTo>
                  <a:cubicBezTo>
                    <a:pt x="129" y="39"/>
                    <a:pt x="124" y="51"/>
                    <a:pt x="124" y="56"/>
                  </a:cubicBezTo>
                  <a:cubicBezTo>
                    <a:pt x="124" y="34"/>
                    <a:pt x="124" y="23"/>
                    <a:pt x="129" y="11"/>
                  </a:cubicBezTo>
                  <a:lnTo>
                    <a:pt x="129" y="11"/>
                  </a:lnTo>
                  <a:cubicBezTo>
                    <a:pt x="124" y="23"/>
                    <a:pt x="118" y="17"/>
                    <a:pt x="113" y="39"/>
                  </a:cubicBezTo>
                  <a:cubicBezTo>
                    <a:pt x="112" y="41"/>
                    <a:pt x="111" y="41"/>
                    <a:pt x="110" y="41"/>
                  </a:cubicBezTo>
                  <a:cubicBezTo>
                    <a:pt x="109" y="41"/>
                    <a:pt x="113" y="33"/>
                    <a:pt x="113" y="28"/>
                  </a:cubicBezTo>
                  <a:cubicBezTo>
                    <a:pt x="113" y="28"/>
                    <a:pt x="113" y="28"/>
                    <a:pt x="113" y="23"/>
                  </a:cubicBezTo>
                  <a:cubicBezTo>
                    <a:pt x="113" y="28"/>
                    <a:pt x="107" y="28"/>
                    <a:pt x="101" y="45"/>
                  </a:cubicBezTo>
                  <a:cubicBezTo>
                    <a:pt x="101" y="34"/>
                    <a:pt x="107" y="28"/>
                    <a:pt x="101" y="28"/>
                  </a:cubicBezTo>
                  <a:lnTo>
                    <a:pt x="107" y="23"/>
                  </a:lnTo>
                  <a:cubicBezTo>
                    <a:pt x="106" y="18"/>
                    <a:pt x="105" y="16"/>
                    <a:pt x="103" y="16"/>
                  </a:cubicBezTo>
                  <a:cubicBezTo>
                    <a:pt x="98" y="16"/>
                    <a:pt x="90" y="40"/>
                    <a:pt x="87" y="40"/>
                  </a:cubicBezTo>
                  <a:cubicBezTo>
                    <a:pt x="85" y="40"/>
                    <a:pt x="85" y="37"/>
                    <a:pt x="85" y="28"/>
                  </a:cubicBezTo>
                  <a:cubicBezTo>
                    <a:pt x="85" y="34"/>
                    <a:pt x="85" y="34"/>
                    <a:pt x="85" y="34"/>
                  </a:cubicBezTo>
                  <a:cubicBezTo>
                    <a:pt x="83" y="30"/>
                    <a:pt x="81" y="28"/>
                    <a:pt x="78" y="28"/>
                  </a:cubicBezTo>
                  <a:cubicBezTo>
                    <a:pt x="74" y="28"/>
                    <a:pt x="69" y="32"/>
                    <a:pt x="65" y="32"/>
                  </a:cubicBezTo>
                  <a:cubicBezTo>
                    <a:pt x="61" y="32"/>
                    <a:pt x="58" y="30"/>
                    <a:pt x="57" y="23"/>
                  </a:cubicBezTo>
                  <a:cubicBezTo>
                    <a:pt x="57" y="21"/>
                    <a:pt x="56" y="20"/>
                    <a:pt x="56" y="20"/>
                  </a:cubicBezTo>
                  <a:cubicBezTo>
                    <a:pt x="54" y="20"/>
                    <a:pt x="51" y="26"/>
                    <a:pt x="51" y="34"/>
                  </a:cubicBezTo>
                  <a:lnTo>
                    <a:pt x="51" y="17"/>
                  </a:lnTo>
                  <a:lnTo>
                    <a:pt x="45" y="34"/>
                  </a:lnTo>
                  <a:cubicBezTo>
                    <a:pt x="45" y="35"/>
                    <a:pt x="44" y="36"/>
                    <a:pt x="44" y="36"/>
                  </a:cubicBezTo>
                  <a:cubicBezTo>
                    <a:pt x="42" y="36"/>
                    <a:pt x="43" y="16"/>
                    <a:pt x="39" y="16"/>
                  </a:cubicBezTo>
                  <a:cubicBezTo>
                    <a:pt x="38" y="16"/>
                    <a:pt x="36" y="18"/>
                    <a:pt x="34" y="23"/>
                  </a:cubicBezTo>
                  <a:lnTo>
                    <a:pt x="34" y="28"/>
                  </a:lnTo>
                  <a:cubicBezTo>
                    <a:pt x="34" y="28"/>
                    <a:pt x="33" y="30"/>
                    <a:pt x="31" y="30"/>
                  </a:cubicBezTo>
                  <a:cubicBezTo>
                    <a:pt x="30" y="30"/>
                    <a:pt x="29" y="28"/>
                    <a:pt x="29" y="23"/>
                  </a:cubicBezTo>
                  <a:lnTo>
                    <a:pt x="23" y="34"/>
                  </a:lnTo>
                  <a:cubicBezTo>
                    <a:pt x="23" y="28"/>
                    <a:pt x="29" y="6"/>
                    <a:pt x="2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17;p41">
              <a:extLst>
                <a:ext uri="{FF2B5EF4-FFF2-40B4-BE49-F238E27FC236}">
                  <a16:creationId xmlns:a16="http://schemas.microsoft.com/office/drawing/2014/main" id="{04F6580C-A5C5-D78D-BE08-3AC93277AA76}"/>
                </a:ext>
              </a:extLst>
            </p:cNvPr>
            <p:cNvSpPr/>
            <p:nvPr/>
          </p:nvSpPr>
          <p:spPr>
            <a:xfrm>
              <a:off x="9031225" y="936563"/>
              <a:ext cx="33500" cy="37550"/>
            </a:xfrm>
            <a:custGeom>
              <a:avLst/>
              <a:gdLst/>
              <a:ahLst/>
              <a:cxnLst/>
              <a:rect l="l" t="t" r="r" b="b"/>
              <a:pathLst>
                <a:path w="1340" h="1502" extrusionOk="0">
                  <a:moveTo>
                    <a:pt x="292" y="12"/>
                  </a:moveTo>
                  <a:cubicBezTo>
                    <a:pt x="292" y="12"/>
                    <a:pt x="291" y="13"/>
                    <a:pt x="291" y="13"/>
                  </a:cubicBezTo>
                  <a:lnTo>
                    <a:pt x="291" y="13"/>
                  </a:lnTo>
                  <a:cubicBezTo>
                    <a:pt x="289" y="12"/>
                    <a:pt x="289" y="12"/>
                    <a:pt x="292" y="12"/>
                  </a:cubicBezTo>
                  <a:close/>
                  <a:moveTo>
                    <a:pt x="258" y="45"/>
                  </a:moveTo>
                  <a:cubicBezTo>
                    <a:pt x="258" y="48"/>
                    <a:pt x="263" y="50"/>
                    <a:pt x="269" y="50"/>
                  </a:cubicBezTo>
                  <a:lnTo>
                    <a:pt x="269" y="50"/>
                  </a:lnTo>
                  <a:cubicBezTo>
                    <a:pt x="262" y="49"/>
                    <a:pt x="259" y="45"/>
                    <a:pt x="258" y="45"/>
                  </a:cubicBezTo>
                  <a:close/>
                  <a:moveTo>
                    <a:pt x="287" y="90"/>
                  </a:moveTo>
                  <a:cubicBezTo>
                    <a:pt x="294" y="90"/>
                    <a:pt x="299" y="91"/>
                    <a:pt x="303" y="96"/>
                  </a:cubicBezTo>
                  <a:cubicBezTo>
                    <a:pt x="303" y="96"/>
                    <a:pt x="315" y="101"/>
                    <a:pt x="303" y="101"/>
                  </a:cubicBezTo>
                  <a:cubicBezTo>
                    <a:pt x="303" y="96"/>
                    <a:pt x="298" y="96"/>
                    <a:pt x="298" y="96"/>
                  </a:cubicBezTo>
                  <a:lnTo>
                    <a:pt x="298" y="101"/>
                  </a:lnTo>
                  <a:cubicBezTo>
                    <a:pt x="287" y="96"/>
                    <a:pt x="298" y="96"/>
                    <a:pt x="287" y="90"/>
                  </a:cubicBezTo>
                  <a:close/>
                  <a:moveTo>
                    <a:pt x="264" y="144"/>
                  </a:moveTo>
                  <a:cubicBezTo>
                    <a:pt x="264" y="144"/>
                    <a:pt x="264" y="145"/>
                    <a:pt x="264" y="146"/>
                  </a:cubicBezTo>
                  <a:cubicBezTo>
                    <a:pt x="247" y="146"/>
                    <a:pt x="270" y="152"/>
                    <a:pt x="270" y="152"/>
                  </a:cubicBezTo>
                  <a:cubicBezTo>
                    <a:pt x="266" y="148"/>
                    <a:pt x="265" y="144"/>
                    <a:pt x="264" y="144"/>
                  </a:cubicBezTo>
                  <a:close/>
                  <a:moveTo>
                    <a:pt x="460" y="174"/>
                  </a:moveTo>
                  <a:cubicBezTo>
                    <a:pt x="462" y="175"/>
                    <a:pt x="463" y="176"/>
                    <a:pt x="465" y="176"/>
                  </a:cubicBezTo>
                  <a:lnTo>
                    <a:pt x="465" y="176"/>
                  </a:lnTo>
                  <a:cubicBezTo>
                    <a:pt x="463" y="174"/>
                    <a:pt x="460" y="174"/>
                    <a:pt x="460" y="174"/>
                  </a:cubicBezTo>
                  <a:close/>
                  <a:moveTo>
                    <a:pt x="237" y="220"/>
                  </a:moveTo>
                  <a:lnTo>
                    <a:pt x="237" y="220"/>
                  </a:lnTo>
                  <a:cubicBezTo>
                    <a:pt x="239" y="220"/>
                    <a:pt x="244" y="222"/>
                    <a:pt x="247" y="225"/>
                  </a:cubicBezTo>
                  <a:cubicBezTo>
                    <a:pt x="247" y="225"/>
                    <a:pt x="242" y="225"/>
                    <a:pt x="237" y="220"/>
                  </a:cubicBezTo>
                  <a:close/>
                  <a:moveTo>
                    <a:pt x="533" y="230"/>
                  </a:moveTo>
                  <a:cubicBezTo>
                    <a:pt x="533" y="231"/>
                    <a:pt x="533" y="232"/>
                    <a:pt x="533" y="233"/>
                  </a:cubicBezTo>
                  <a:lnTo>
                    <a:pt x="533" y="233"/>
                  </a:lnTo>
                  <a:cubicBezTo>
                    <a:pt x="533" y="232"/>
                    <a:pt x="533" y="231"/>
                    <a:pt x="533" y="230"/>
                  </a:cubicBezTo>
                  <a:close/>
                  <a:moveTo>
                    <a:pt x="718" y="236"/>
                  </a:moveTo>
                  <a:cubicBezTo>
                    <a:pt x="723" y="241"/>
                    <a:pt x="718" y="241"/>
                    <a:pt x="718" y="241"/>
                  </a:cubicBezTo>
                  <a:cubicBezTo>
                    <a:pt x="718" y="241"/>
                    <a:pt x="712" y="241"/>
                    <a:pt x="712" y="236"/>
                  </a:cubicBezTo>
                  <a:close/>
                  <a:moveTo>
                    <a:pt x="320" y="241"/>
                  </a:moveTo>
                  <a:lnTo>
                    <a:pt x="330" y="246"/>
                  </a:lnTo>
                  <a:lnTo>
                    <a:pt x="330" y="246"/>
                  </a:lnTo>
                  <a:cubicBezTo>
                    <a:pt x="328" y="248"/>
                    <a:pt x="327" y="249"/>
                    <a:pt x="327" y="250"/>
                  </a:cubicBezTo>
                  <a:lnTo>
                    <a:pt x="327" y="250"/>
                  </a:lnTo>
                  <a:cubicBezTo>
                    <a:pt x="327" y="247"/>
                    <a:pt x="315" y="246"/>
                    <a:pt x="320" y="241"/>
                  </a:cubicBezTo>
                  <a:close/>
                  <a:moveTo>
                    <a:pt x="320" y="247"/>
                  </a:moveTo>
                  <a:lnTo>
                    <a:pt x="320" y="247"/>
                  </a:lnTo>
                  <a:cubicBezTo>
                    <a:pt x="320" y="247"/>
                    <a:pt x="326" y="253"/>
                    <a:pt x="326" y="253"/>
                  </a:cubicBezTo>
                  <a:cubicBezTo>
                    <a:pt x="326" y="252"/>
                    <a:pt x="326" y="252"/>
                    <a:pt x="326" y="252"/>
                  </a:cubicBezTo>
                  <a:lnTo>
                    <a:pt x="326" y="252"/>
                  </a:lnTo>
                  <a:cubicBezTo>
                    <a:pt x="326" y="254"/>
                    <a:pt x="326" y="256"/>
                    <a:pt x="326" y="258"/>
                  </a:cubicBezTo>
                  <a:cubicBezTo>
                    <a:pt x="320" y="258"/>
                    <a:pt x="320" y="253"/>
                    <a:pt x="320" y="247"/>
                  </a:cubicBezTo>
                  <a:close/>
                  <a:moveTo>
                    <a:pt x="606" y="267"/>
                  </a:moveTo>
                  <a:cubicBezTo>
                    <a:pt x="606" y="267"/>
                    <a:pt x="606" y="268"/>
                    <a:pt x="606" y="269"/>
                  </a:cubicBezTo>
                  <a:cubicBezTo>
                    <a:pt x="604" y="274"/>
                    <a:pt x="604" y="276"/>
                    <a:pt x="606" y="276"/>
                  </a:cubicBezTo>
                  <a:cubicBezTo>
                    <a:pt x="608" y="276"/>
                    <a:pt x="613" y="271"/>
                    <a:pt x="617" y="269"/>
                  </a:cubicBezTo>
                  <a:lnTo>
                    <a:pt x="617" y="269"/>
                  </a:lnTo>
                  <a:cubicBezTo>
                    <a:pt x="617" y="269"/>
                    <a:pt x="617" y="269"/>
                    <a:pt x="617" y="269"/>
                  </a:cubicBezTo>
                  <a:cubicBezTo>
                    <a:pt x="617" y="269"/>
                    <a:pt x="617" y="269"/>
                    <a:pt x="617" y="269"/>
                  </a:cubicBezTo>
                  <a:lnTo>
                    <a:pt x="617" y="269"/>
                  </a:lnTo>
                  <a:cubicBezTo>
                    <a:pt x="617" y="269"/>
                    <a:pt x="617" y="269"/>
                    <a:pt x="617" y="269"/>
                  </a:cubicBezTo>
                  <a:lnTo>
                    <a:pt x="617" y="269"/>
                  </a:lnTo>
                  <a:cubicBezTo>
                    <a:pt x="609" y="269"/>
                    <a:pt x="607" y="267"/>
                    <a:pt x="606" y="267"/>
                  </a:cubicBezTo>
                  <a:close/>
                  <a:moveTo>
                    <a:pt x="464" y="270"/>
                  </a:moveTo>
                  <a:lnTo>
                    <a:pt x="464" y="270"/>
                  </a:lnTo>
                  <a:cubicBezTo>
                    <a:pt x="466" y="273"/>
                    <a:pt x="466" y="275"/>
                    <a:pt x="467" y="277"/>
                  </a:cubicBezTo>
                  <a:lnTo>
                    <a:pt x="467" y="277"/>
                  </a:lnTo>
                  <a:cubicBezTo>
                    <a:pt x="467" y="274"/>
                    <a:pt x="467" y="272"/>
                    <a:pt x="464" y="270"/>
                  </a:cubicBezTo>
                  <a:close/>
                  <a:moveTo>
                    <a:pt x="467" y="277"/>
                  </a:moveTo>
                  <a:cubicBezTo>
                    <a:pt x="467" y="279"/>
                    <a:pt x="466" y="281"/>
                    <a:pt x="466" y="281"/>
                  </a:cubicBezTo>
                  <a:cubicBezTo>
                    <a:pt x="467" y="281"/>
                    <a:pt x="468" y="279"/>
                    <a:pt x="467" y="277"/>
                  </a:cubicBezTo>
                  <a:close/>
                  <a:moveTo>
                    <a:pt x="667" y="314"/>
                  </a:moveTo>
                  <a:cubicBezTo>
                    <a:pt x="667" y="314"/>
                    <a:pt x="667" y="320"/>
                    <a:pt x="662" y="325"/>
                  </a:cubicBezTo>
                  <a:cubicBezTo>
                    <a:pt x="662" y="325"/>
                    <a:pt x="662" y="320"/>
                    <a:pt x="656" y="320"/>
                  </a:cubicBezTo>
                  <a:cubicBezTo>
                    <a:pt x="662" y="314"/>
                    <a:pt x="667" y="314"/>
                    <a:pt x="667" y="314"/>
                  </a:cubicBezTo>
                  <a:close/>
                  <a:moveTo>
                    <a:pt x="357" y="352"/>
                  </a:moveTo>
                  <a:cubicBezTo>
                    <a:pt x="357" y="353"/>
                    <a:pt x="358" y="353"/>
                    <a:pt x="359" y="353"/>
                  </a:cubicBezTo>
                  <a:cubicBezTo>
                    <a:pt x="358" y="353"/>
                    <a:pt x="358" y="352"/>
                    <a:pt x="357" y="352"/>
                  </a:cubicBezTo>
                  <a:close/>
                  <a:moveTo>
                    <a:pt x="970" y="342"/>
                  </a:moveTo>
                  <a:cubicBezTo>
                    <a:pt x="966" y="346"/>
                    <a:pt x="973" y="350"/>
                    <a:pt x="975" y="355"/>
                  </a:cubicBezTo>
                  <a:lnTo>
                    <a:pt x="975" y="355"/>
                  </a:lnTo>
                  <a:cubicBezTo>
                    <a:pt x="975" y="348"/>
                    <a:pt x="975" y="347"/>
                    <a:pt x="970" y="342"/>
                  </a:cubicBezTo>
                  <a:close/>
                  <a:moveTo>
                    <a:pt x="202" y="365"/>
                  </a:moveTo>
                  <a:cubicBezTo>
                    <a:pt x="202" y="367"/>
                    <a:pt x="202" y="369"/>
                    <a:pt x="203" y="370"/>
                  </a:cubicBezTo>
                  <a:lnTo>
                    <a:pt x="203" y="370"/>
                  </a:lnTo>
                  <a:cubicBezTo>
                    <a:pt x="206" y="370"/>
                    <a:pt x="206" y="369"/>
                    <a:pt x="202" y="365"/>
                  </a:cubicBezTo>
                  <a:close/>
                  <a:moveTo>
                    <a:pt x="203" y="370"/>
                  </a:moveTo>
                  <a:cubicBezTo>
                    <a:pt x="202" y="370"/>
                    <a:pt x="201" y="370"/>
                    <a:pt x="200" y="370"/>
                  </a:cubicBezTo>
                  <a:cubicBezTo>
                    <a:pt x="195" y="370"/>
                    <a:pt x="191" y="370"/>
                    <a:pt x="197" y="376"/>
                  </a:cubicBezTo>
                  <a:lnTo>
                    <a:pt x="208" y="376"/>
                  </a:lnTo>
                  <a:cubicBezTo>
                    <a:pt x="205" y="373"/>
                    <a:pt x="204" y="372"/>
                    <a:pt x="203" y="370"/>
                  </a:cubicBezTo>
                  <a:close/>
                  <a:moveTo>
                    <a:pt x="180" y="421"/>
                  </a:moveTo>
                  <a:cubicBezTo>
                    <a:pt x="181" y="422"/>
                    <a:pt x="182" y="422"/>
                    <a:pt x="183" y="423"/>
                  </a:cubicBezTo>
                  <a:lnTo>
                    <a:pt x="183" y="423"/>
                  </a:lnTo>
                  <a:cubicBezTo>
                    <a:pt x="183" y="422"/>
                    <a:pt x="182" y="422"/>
                    <a:pt x="180" y="421"/>
                  </a:cubicBezTo>
                  <a:close/>
                  <a:moveTo>
                    <a:pt x="197" y="421"/>
                  </a:moveTo>
                  <a:cubicBezTo>
                    <a:pt x="199" y="423"/>
                    <a:pt x="201" y="423"/>
                    <a:pt x="202" y="423"/>
                  </a:cubicBezTo>
                  <a:lnTo>
                    <a:pt x="202" y="423"/>
                  </a:lnTo>
                  <a:lnTo>
                    <a:pt x="197" y="421"/>
                  </a:lnTo>
                  <a:close/>
                  <a:moveTo>
                    <a:pt x="791" y="577"/>
                  </a:moveTo>
                  <a:lnTo>
                    <a:pt x="802" y="583"/>
                  </a:lnTo>
                  <a:lnTo>
                    <a:pt x="807" y="583"/>
                  </a:lnTo>
                  <a:cubicBezTo>
                    <a:pt x="802" y="589"/>
                    <a:pt x="802" y="594"/>
                    <a:pt x="802" y="594"/>
                  </a:cubicBezTo>
                  <a:cubicBezTo>
                    <a:pt x="796" y="594"/>
                    <a:pt x="796" y="589"/>
                    <a:pt x="791" y="583"/>
                  </a:cubicBezTo>
                  <a:cubicBezTo>
                    <a:pt x="791" y="583"/>
                    <a:pt x="791" y="577"/>
                    <a:pt x="791" y="577"/>
                  </a:cubicBezTo>
                  <a:close/>
                  <a:moveTo>
                    <a:pt x="1300" y="600"/>
                  </a:moveTo>
                  <a:cubicBezTo>
                    <a:pt x="1299" y="601"/>
                    <a:pt x="1299" y="602"/>
                    <a:pt x="1299" y="603"/>
                  </a:cubicBezTo>
                  <a:lnTo>
                    <a:pt x="1299" y="603"/>
                  </a:lnTo>
                  <a:lnTo>
                    <a:pt x="1300" y="600"/>
                  </a:lnTo>
                  <a:close/>
                  <a:moveTo>
                    <a:pt x="1211" y="605"/>
                  </a:moveTo>
                  <a:cubicBezTo>
                    <a:pt x="1211" y="611"/>
                    <a:pt x="1205" y="617"/>
                    <a:pt x="1216" y="617"/>
                  </a:cubicBezTo>
                  <a:lnTo>
                    <a:pt x="1216" y="611"/>
                  </a:lnTo>
                  <a:cubicBezTo>
                    <a:pt x="1216" y="611"/>
                    <a:pt x="1211" y="611"/>
                    <a:pt x="1211" y="605"/>
                  </a:cubicBezTo>
                  <a:close/>
                  <a:moveTo>
                    <a:pt x="1323" y="622"/>
                  </a:moveTo>
                  <a:lnTo>
                    <a:pt x="1323" y="622"/>
                  </a:lnTo>
                  <a:cubicBezTo>
                    <a:pt x="1323" y="623"/>
                    <a:pt x="1322" y="625"/>
                    <a:pt x="1322" y="626"/>
                  </a:cubicBezTo>
                  <a:lnTo>
                    <a:pt x="1322" y="626"/>
                  </a:lnTo>
                  <a:cubicBezTo>
                    <a:pt x="1322" y="625"/>
                    <a:pt x="1323" y="624"/>
                    <a:pt x="1323" y="622"/>
                  </a:cubicBezTo>
                  <a:close/>
                  <a:moveTo>
                    <a:pt x="85" y="908"/>
                  </a:moveTo>
                  <a:cubicBezTo>
                    <a:pt x="85" y="909"/>
                    <a:pt x="85" y="911"/>
                    <a:pt x="86" y="912"/>
                  </a:cubicBezTo>
                  <a:lnTo>
                    <a:pt x="86" y="912"/>
                  </a:lnTo>
                  <a:cubicBezTo>
                    <a:pt x="86" y="911"/>
                    <a:pt x="85" y="909"/>
                    <a:pt x="85" y="908"/>
                  </a:cubicBezTo>
                  <a:close/>
                  <a:moveTo>
                    <a:pt x="79" y="941"/>
                  </a:moveTo>
                  <a:cubicBezTo>
                    <a:pt x="79" y="941"/>
                    <a:pt x="74" y="941"/>
                    <a:pt x="85" y="947"/>
                  </a:cubicBezTo>
                  <a:lnTo>
                    <a:pt x="85" y="941"/>
                  </a:lnTo>
                  <a:close/>
                  <a:moveTo>
                    <a:pt x="74" y="964"/>
                  </a:moveTo>
                  <a:cubicBezTo>
                    <a:pt x="78" y="969"/>
                    <a:pt x="79" y="969"/>
                    <a:pt x="83" y="969"/>
                  </a:cubicBezTo>
                  <a:lnTo>
                    <a:pt x="83" y="969"/>
                  </a:lnTo>
                  <a:cubicBezTo>
                    <a:pt x="81" y="968"/>
                    <a:pt x="77" y="966"/>
                    <a:pt x="74" y="964"/>
                  </a:cubicBezTo>
                  <a:close/>
                  <a:moveTo>
                    <a:pt x="1177" y="1009"/>
                  </a:moveTo>
                  <a:cubicBezTo>
                    <a:pt x="1175" y="1009"/>
                    <a:pt x="1176" y="1009"/>
                    <a:pt x="1177" y="1009"/>
                  </a:cubicBezTo>
                  <a:lnTo>
                    <a:pt x="1177" y="1009"/>
                  </a:lnTo>
                  <a:cubicBezTo>
                    <a:pt x="1177" y="1009"/>
                    <a:pt x="1177" y="1009"/>
                    <a:pt x="1177" y="1009"/>
                  </a:cubicBezTo>
                  <a:close/>
                  <a:moveTo>
                    <a:pt x="141" y="1042"/>
                  </a:moveTo>
                  <a:cubicBezTo>
                    <a:pt x="141" y="1042"/>
                    <a:pt x="143" y="1045"/>
                    <a:pt x="147" y="1045"/>
                  </a:cubicBezTo>
                  <a:cubicBezTo>
                    <a:pt x="148" y="1045"/>
                    <a:pt x="150" y="1044"/>
                    <a:pt x="152" y="1042"/>
                  </a:cubicBezTo>
                  <a:close/>
                  <a:moveTo>
                    <a:pt x="62" y="1188"/>
                  </a:moveTo>
                  <a:cubicBezTo>
                    <a:pt x="68" y="1194"/>
                    <a:pt x="79" y="1194"/>
                    <a:pt x="79" y="1194"/>
                  </a:cubicBezTo>
                  <a:lnTo>
                    <a:pt x="90" y="1199"/>
                  </a:lnTo>
                  <a:lnTo>
                    <a:pt x="90" y="1199"/>
                  </a:lnTo>
                  <a:cubicBezTo>
                    <a:pt x="79" y="1198"/>
                    <a:pt x="66" y="1196"/>
                    <a:pt x="62" y="1188"/>
                  </a:cubicBezTo>
                  <a:close/>
                  <a:moveTo>
                    <a:pt x="85" y="1261"/>
                  </a:moveTo>
                  <a:cubicBezTo>
                    <a:pt x="86" y="1262"/>
                    <a:pt x="91" y="1266"/>
                    <a:pt x="96" y="1266"/>
                  </a:cubicBezTo>
                  <a:cubicBezTo>
                    <a:pt x="96" y="1262"/>
                    <a:pt x="90" y="1261"/>
                    <a:pt x="85" y="1261"/>
                  </a:cubicBezTo>
                  <a:close/>
                  <a:moveTo>
                    <a:pt x="1" y="1334"/>
                  </a:moveTo>
                  <a:cubicBezTo>
                    <a:pt x="6" y="1339"/>
                    <a:pt x="6" y="1345"/>
                    <a:pt x="12" y="1345"/>
                  </a:cubicBezTo>
                  <a:lnTo>
                    <a:pt x="18" y="1345"/>
                  </a:lnTo>
                  <a:cubicBezTo>
                    <a:pt x="12" y="1345"/>
                    <a:pt x="6" y="1339"/>
                    <a:pt x="1" y="1334"/>
                  </a:cubicBezTo>
                  <a:close/>
                  <a:moveTo>
                    <a:pt x="1169" y="1344"/>
                  </a:moveTo>
                  <a:cubicBezTo>
                    <a:pt x="1168" y="1344"/>
                    <a:pt x="1168" y="1344"/>
                    <a:pt x="1167" y="1345"/>
                  </a:cubicBezTo>
                  <a:lnTo>
                    <a:pt x="1167" y="1345"/>
                  </a:lnTo>
                  <a:cubicBezTo>
                    <a:pt x="1168" y="1345"/>
                    <a:pt x="1170" y="1345"/>
                    <a:pt x="1171" y="1345"/>
                  </a:cubicBezTo>
                  <a:cubicBezTo>
                    <a:pt x="1171" y="1344"/>
                    <a:pt x="1170" y="1344"/>
                    <a:pt x="1169" y="1344"/>
                  </a:cubicBezTo>
                  <a:close/>
                  <a:moveTo>
                    <a:pt x="12" y="1328"/>
                  </a:moveTo>
                  <a:cubicBezTo>
                    <a:pt x="12" y="1328"/>
                    <a:pt x="29" y="1334"/>
                    <a:pt x="23" y="1334"/>
                  </a:cubicBezTo>
                  <a:cubicBezTo>
                    <a:pt x="18" y="1334"/>
                    <a:pt x="12" y="1334"/>
                    <a:pt x="6" y="1328"/>
                  </a:cubicBezTo>
                  <a:lnTo>
                    <a:pt x="6" y="1328"/>
                  </a:lnTo>
                  <a:cubicBezTo>
                    <a:pt x="6" y="1334"/>
                    <a:pt x="18" y="1339"/>
                    <a:pt x="18" y="1345"/>
                  </a:cubicBezTo>
                  <a:lnTo>
                    <a:pt x="23" y="1345"/>
                  </a:lnTo>
                  <a:cubicBezTo>
                    <a:pt x="27" y="1346"/>
                    <a:pt x="30" y="1346"/>
                    <a:pt x="32" y="1346"/>
                  </a:cubicBezTo>
                  <a:cubicBezTo>
                    <a:pt x="44" y="1346"/>
                    <a:pt x="23" y="1333"/>
                    <a:pt x="23" y="1328"/>
                  </a:cubicBezTo>
                  <a:lnTo>
                    <a:pt x="23" y="1328"/>
                  </a:lnTo>
                  <a:lnTo>
                    <a:pt x="46" y="1339"/>
                  </a:lnTo>
                  <a:lnTo>
                    <a:pt x="29" y="1328"/>
                  </a:lnTo>
                  <a:close/>
                  <a:moveTo>
                    <a:pt x="326" y="1"/>
                  </a:moveTo>
                  <a:cubicBezTo>
                    <a:pt x="315" y="1"/>
                    <a:pt x="298" y="6"/>
                    <a:pt x="287" y="6"/>
                  </a:cubicBezTo>
                  <a:lnTo>
                    <a:pt x="275" y="6"/>
                  </a:lnTo>
                  <a:cubicBezTo>
                    <a:pt x="295" y="6"/>
                    <a:pt x="284" y="6"/>
                    <a:pt x="289" y="14"/>
                  </a:cubicBezTo>
                  <a:lnTo>
                    <a:pt x="289" y="14"/>
                  </a:lnTo>
                  <a:cubicBezTo>
                    <a:pt x="285" y="17"/>
                    <a:pt x="280" y="17"/>
                    <a:pt x="275" y="17"/>
                  </a:cubicBezTo>
                  <a:cubicBezTo>
                    <a:pt x="292" y="23"/>
                    <a:pt x="298" y="29"/>
                    <a:pt x="309" y="34"/>
                  </a:cubicBezTo>
                  <a:cubicBezTo>
                    <a:pt x="287" y="34"/>
                    <a:pt x="287" y="23"/>
                    <a:pt x="270" y="23"/>
                  </a:cubicBezTo>
                  <a:cubicBezTo>
                    <a:pt x="287" y="29"/>
                    <a:pt x="281" y="34"/>
                    <a:pt x="292" y="34"/>
                  </a:cubicBezTo>
                  <a:cubicBezTo>
                    <a:pt x="286" y="34"/>
                    <a:pt x="285" y="36"/>
                    <a:pt x="283" y="37"/>
                  </a:cubicBezTo>
                  <a:lnTo>
                    <a:pt x="283" y="37"/>
                  </a:lnTo>
                  <a:cubicBezTo>
                    <a:pt x="281" y="36"/>
                    <a:pt x="279" y="35"/>
                    <a:pt x="275" y="34"/>
                  </a:cubicBezTo>
                  <a:lnTo>
                    <a:pt x="275" y="34"/>
                  </a:lnTo>
                  <a:cubicBezTo>
                    <a:pt x="279" y="36"/>
                    <a:pt x="281" y="37"/>
                    <a:pt x="282" y="37"/>
                  </a:cubicBezTo>
                  <a:cubicBezTo>
                    <a:pt x="282" y="37"/>
                    <a:pt x="283" y="37"/>
                    <a:pt x="283" y="37"/>
                  </a:cubicBezTo>
                  <a:lnTo>
                    <a:pt x="283" y="37"/>
                  </a:lnTo>
                  <a:cubicBezTo>
                    <a:pt x="291" y="40"/>
                    <a:pt x="278" y="41"/>
                    <a:pt x="292" y="45"/>
                  </a:cubicBezTo>
                  <a:cubicBezTo>
                    <a:pt x="284" y="45"/>
                    <a:pt x="278" y="44"/>
                    <a:pt x="275" y="44"/>
                  </a:cubicBezTo>
                  <a:cubicBezTo>
                    <a:pt x="273" y="44"/>
                    <a:pt x="272" y="45"/>
                    <a:pt x="275" y="51"/>
                  </a:cubicBezTo>
                  <a:lnTo>
                    <a:pt x="275" y="51"/>
                  </a:lnTo>
                  <a:cubicBezTo>
                    <a:pt x="273" y="51"/>
                    <a:pt x="271" y="51"/>
                    <a:pt x="269" y="50"/>
                  </a:cubicBezTo>
                  <a:lnTo>
                    <a:pt x="269" y="50"/>
                  </a:lnTo>
                  <a:cubicBezTo>
                    <a:pt x="271" y="51"/>
                    <a:pt x="273" y="51"/>
                    <a:pt x="275" y="51"/>
                  </a:cubicBezTo>
                  <a:cubicBezTo>
                    <a:pt x="275" y="51"/>
                    <a:pt x="275" y="51"/>
                    <a:pt x="275" y="51"/>
                  </a:cubicBezTo>
                  <a:lnTo>
                    <a:pt x="275" y="51"/>
                  </a:lnTo>
                  <a:cubicBezTo>
                    <a:pt x="279" y="51"/>
                    <a:pt x="283" y="51"/>
                    <a:pt x="287" y="51"/>
                  </a:cubicBezTo>
                  <a:cubicBezTo>
                    <a:pt x="287" y="55"/>
                    <a:pt x="285" y="56"/>
                    <a:pt x="282" y="56"/>
                  </a:cubicBezTo>
                  <a:cubicBezTo>
                    <a:pt x="277" y="56"/>
                    <a:pt x="268" y="51"/>
                    <a:pt x="264" y="51"/>
                  </a:cubicBezTo>
                  <a:lnTo>
                    <a:pt x="264" y="51"/>
                  </a:lnTo>
                  <a:cubicBezTo>
                    <a:pt x="264" y="57"/>
                    <a:pt x="281" y="68"/>
                    <a:pt x="281" y="68"/>
                  </a:cubicBezTo>
                  <a:lnTo>
                    <a:pt x="275" y="68"/>
                  </a:lnTo>
                  <a:cubicBezTo>
                    <a:pt x="287" y="73"/>
                    <a:pt x="270" y="79"/>
                    <a:pt x="287" y="90"/>
                  </a:cubicBezTo>
                  <a:lnTo>
                    <a:pt x="281" y="90"/>
                  </a:lnTo>
                  <a:cubicBezTo>
                    <a:pt x="283" y="90"/>
                    <a:pt x="285" y="90"/>
                    <a:pt x="287" y="90"/>
                  </a:cubicBezTo>
                  <a:lnTo>
                    <a:pt x="287" y="90"/>
                  </a:lnTo>
                  <a:cubicBezTo>
                    <a:pt x="287" y="96"/>
                    <a:pt x="298" y="107"/>
                    <a:pt x="292" y="107"/>
                  </a:cubicBezTo>
                  <a:cubicBezTo>
                    <a:pt x="281" y="107"/>
                    <a:pt x="292" y="101"/>
                    <a:pt x="275" y="101"/>
                  </a:cubicBezTo>
                  <a:lnTo>
                    <a:pt x="281" y="96"/>
                  </a:lnTo>
                  <a:cubicBezTo>
                    <a:pt x="258" y="96"/>
                    <a:pt x="287" y="96"/>
                    <a:pt x="258" y="90"/>
                  </a:cubicBezTo>
                  <a:lnTo>
                    <a:pt x="258" y="90"/>
                  </a:lnTo>
                  <a:cubicBezTo>
                    <a:pt x="253" y="96"/>
                    <a:pt x="264" y="101"/>
                    <a:pt x="258" y="107"/>
                  </a:cubicBezTo>
                  <a:cubicBezTo>
                    <a:pt x="264" y="113"/>
                    <a:pt x="270" y="113"/>
                    <a:pt x="281" y="113"/>
                  </a:cubicBezTo>
                  <a:cubicBezTo>
                    <a:pt x="287" y="121"/>
                    <a:pt x="275" y="121"/>
                    <a:pt x="265" y="121"/>
                  </a:cubicBezTo>
                  <a:cubicBezTo>
                    <a:pt x="256" y="121"/>
                    <a:pt x="247" y="121"/>
                    <a:pt x="258" y="129"/>
                  </a:cubicBezTo>
                  <a:cubicBezTo>
                    <a:pt x="270" y="135"/>
                    <a:pt x="287" y="141"/>
                    <a:pt x="275" y="141"/>
                  </a:cubicBezTo>
                  <a:lnTo>
                    <a:pt x="258" y="135"/>
                  </a:lnTo>
                  <a:lnTo>
                    <a:pt x="258" y="135"/>
                  </a:lnTo>
                  <a:cubicBezTo>
                    <a:pt x="253" y="141"/>
                    <a:pt x="281" y="146"/>
                    <a:pt x="270" y="152"/>
                  </a:cubicBezTo>
                  <a:lnTo>
                    <a:pt x="253" y="152"/>
                  </a:lnTo>
                  <a:cubicBezTo>
                    <a:pt x="253" y="157"/>
                    <a:pt x="264" y="174"/>
                    <a:pt x="264" y="180"/>
                  </a:cubicBezTo>
                  <a:cubicBezTo>
                    <a:pt x="260" y="180"/>
                    <a:pt x="257" y="177"/>
                    <a:pt x="255" y="177"/>
                  </a:cubicBezTo>
                  <a:cubicBezTo>
                    <a:pt x="254" y="177"/>
                    <a:pt x="253" y="178"/>
                    <a:pt x="253" y="180"/>
                  </a:cubicBezTo>
                  <a:cubicBezTo>
                    <a:pt x="253" y="191"/>
                    <a:pt x="242" y="202"/>
                    <a:pt x="230" y="208"/>
                  </a:cubicBezTo>
                  <a:lnTo>
                    <a:pt x="242" y="219"/>
                  </a:lnTo>
                  <a:lnTo>
                    <a:pt x="236" y="219"/>
                  </a:lnTo>
                  <a:cubicBezTo>
                    <a:pt x="234" y="219"/>
                    <a:pt x="234" y="219"/>
                    <a:pt x="237" y="220"/>
                  </a:cubicBezTo>
                  <a:lnTo>
                    <a:pt x="237" y="220"/>
                  </a:lnTo>
                  <a:cubicBezTo>
                    <a:pt x="247" y="231"/>
                    <a:pt x="253" y="247"/>
                    <a:pt x="242" y="253"/>
                  </a:cubicBezTo>
                  <a:lnTo>
                    <a:pt x="236" y="253"/>
                  </a:lnTo>
                  <a:cubicBezTo>
                    <a:pt x="230" y="253"/>
                    <a:pt x="258" y="264"/>
                    <a:pt x="247" y="269"/>
                  </a:cubicBezTo>
                  <a:lnTo>
                    <a:pt x="247" y="264"/>
                  </a:lnTo>
                  <a:cubicBezTo>
                    <a:pt x="236" y="275"/>
                    <a:pt x="247" y="297"/>
                    <a:pt x="225" y="303"/>
                  </a:cubicBezTo>
                  <a:cubicBezTo>
                    <a:pt x="242" y="309"/>
                    <a:pt x="214" y="314"/>
                    <a:pt x="236" y="320"/>
                  </a:cubicBezTo>
                  <a:cubicBezTo>
                    <a:pt x="225" y="325"/>
                    <a:pt x="219" y="320"/>
                    <a:pt x="208" y="331"/>
                  </a:cubicBezTo>
                  <a:cubicBezTo>
                    <a:pt x="202" y="331"/>
                    <a:pt x="225" y="337"/>
                    <a:pt x="225" y="342"/>
                  </a:cubicBezTo>
                  <a:lnTo>
                    <a:pt x="208" y="337"/>
                  </a:lnTo>
                  <a:lnTo>
                    <a:pt x="208" y="337"/>
                  </a:lnTo>
                  <a:lnTo>
                    <a:pt x="225" y="348"/>
                  </a:lnTo>
                  <a:lnTo>
                    <a:pt x="219" y="348"/>
                  </a:lnTo>
                  <a:cubicBezTo>
                    <a:pt x="225" y="353"/>
                    <a:pt x="208" y="359"/>
                    <a:pt x="202" y="359"/>
                  </a:cubicBezTo>
                  <a:lnTo>
                    <a:pt x="208" y="376"/>
                  </a:lnTo>
                  <a:cubicBezTo>
                    <a:pt x="197" y="376"/>
                    <a:pt x="197" y="387"/>
                    <a:pt x="197" y="393"/>
                  </a:cubicBezTo>
                  <a:lnTo>
                    <a:pt x="191" y="387"/>
                  </a:lnTo>
                  <a:cubicBezTo>
                    <a:pt x="186" y="398"/>
                    <a:pt x="191" y="409"/>
                    <a:pt x="186" y="421"/>
                  </a:cubicBezTo>
                  <a:cubicBezTo>
                    <a:pt x="187" y="419"/>
                    <a:pt x="190" y="418"/>
                    <a:pt x="193" y="418"/>
                  </a:cubicBezTo>
                  <a:cubicBezTo>
                    <a:pt x="198" y="418"/>
                    <a:pt x="205" y="421"/>
                    <a:pt x="207" y="424"/>
                  </a:cubicBezTo>
                  <a:lnTo>
                    <a:pt x="207" y="424"/>
                  </a:lnTo>
                  <a:cubicBezTo>
                    <a:pt x="205" y="423"/>
                    <a:pt x="204" y="423"/>
                    <a:pt x="203" y="423"/>
                  </a:cubicBezTo>
                  <a:cubicBezTo>
                    <a:pt x="203" y="423"/>
                    <a:pt x="203" y="423"/>
                    <a:pt x="202" y="423"/>
                  </a:cubicBezTo>
                  <a:lnTo>
                    <a:pt x="202" y="423"/>
                  </a:lnTo>
                  <a:lnTo>
                    <a:pt x="208" y="426"/>
                  </a:lnTo>
                  <a:cubicBezTo>
                    <a:pt x="208" y="425"/>
                    <a:pt x="208" y="425"/>
                    <a:pt x="207" y="424"/>
                  </a:cubicBezTo>
                  <a:lnTo>
                    <a:pt x="207" y="424"/>
                  </a:lnTo>
                  <a:cubicBezTo>
                    <a:pt x="209" y="424"/>
                    <a:pt x="211" y="425"/>
                    <a:pt x="214" y="426"/>
                  </a:cubicBezTo>
                  <a:cubicBezTo>
                    <a:pt x="212" y="428"/>
                    <a:pt x="209" y="429"/>
                    <a:pt x="207" y="429"/>
                  </a:cubicBezTo>
                  <a:cubicBezTo>
                    <a:pt x="200" y="429"/>
                    <a:pt x="191" y="425"/>
                    <a:pt x="191" y="421"/>
                  </a:cubicBezTo>
                  <a:lnTo>
                    <a:pt x="191" y="426"/>
                  </a:lnTo>
                  <a:cubicBezTo>
                    <a:pt x="191" y="426"/>
                    <a:pt x="187" y="426"/>
                    <a:pt x="183" y="423"/>
                  </a:cubicBezTo>
                  <a:lnTo>
                    <a:pt x="183" y="423"/>
                  </a:lnTo>
                  <a:cubicBezTo>
                    <a:pt x="183" y="426"/>
                    <a:pt x="166" y="427"/>
                    <a:pt x="180" y="432"/>
                  </a:cubicBezTo>
                  <a:lnTo>
                    <a:pt x="174" y="432"/>
                  </a:lnTo>
                  <a:cubicBezTo>
                    <a:pt x="174" y="443"/>
                    <a:pt x="180" y="449"/>
                    <a:pt x="174" y="460"/>
                  </a:cubicBezTo>
                  <a:cubicBezTo>
                    <a:pt x="191" y="460"/>
                    <a:pt x="186" y="465"/>
                    <a:pt x="197" y="471"/>
                  </a:cubicBezTo>
                  <a:cubicBezTo>
                    <a:pt x="191" y="477"/>
                    <a:pt x="180" y="477"/>
                    <a:pt x="180" y="488"/>
                  </a:cubicBezTo>
                  <a:cubicBezTo>
                    <a:pt x="180" y="493"/>
                    <a:pt x="186" y="493"/>
                    <a:pt x="197" y="493"/>
                  </a:cubicBezTo>
                  <a:cubicBezTo>
                    <a:pt x="189" y="493"/>
                    <a:pt x="184" y="496"/>
                    <a:pt x="180" y="496"/>
                  </a:cubicBezTo>
                  <a:cubicBezTo>
                    <a:pt x="178" y="496"/>
                    <a:pt x="176" y="495"/>
                    <a:pt x="174" y="493"/>
                  </a:cubicBezTo>
                  <a:lnTo>
                    <a:pt x="174" y="493"/>
                  </a:lnTo>
                  <a:cubicBezTo>
                    <a:pt x="174" y="505"/>
                    <a:pt x="174" y="505"/>
                    <a:pt x="180" y="521"/>
                  </a:cubicBezTo>
                  <a:cubicBezTo>
                    <a:pt x="197" y="538"/>
                    <a:pt x="141" y="544"/>
                    <a:pt x="163" y="561"/>
                  </a:cubicBezTo>
                  <a:lnTo>
                    <a:pt x="163" y="555"/>
                  </a:lnTo>
                  <a:lnTo>
                    <a:pt x="169" y="572"/>
                  </a:lnTo>
                  <a:cubicBezTo>
                    <a:pt x="169" y="573"/>
                    <a:pt x="169" y="573"/>
                    <a:pt x="168" y="573"/>
                  </a:cubicBezTo>
                  <a:cubicBezTo>
                    <a:pt x="166" y="573"/>
                    <a:pt x="161" y="566"/>
                    <a:pt x="152" y="566"/>
                  </a:cubicBezTo>
                  <a:lnTo>
                    <a:pt x="152" y="566"/>
                  </a:lnTo>
                  <a:cubicBezTo>
                    <a:pt x="169" y="583"/>
                    <a:pt x="146" y="583"/>
                    <a:pt x="158" y="600"/>
                  </a:cubicBezTo>
                  <a:cubicBezTo>
                    <a:pt x="155" y="599"/>
                    <a:pt x="152" y="599"/>
                    <a:pt x="150" y="599"/>
                  </a:cubicBezTo>
                  <a:cubicBezTo>
                    <a:pt x="130" y="599"/>
                    <a:pt x="155" y="623"/>
                    <a:pt x="130" y="628"/>
                  </a:cubicBezTo>
                  <a:lnTo>
                    <a:pt x="141" y="628"/>
                  </a:lnTo>
                  <a:cubicBezTo>
                    <a:pt x="146" y="633"/>
                    <a:pt x="135" y="633"/>
                    <a:pt x="130" y="633"/>
                  </a:cubicBezTo>
                  <a:lnTo>
                    <a:pt x="141" y="633"/>
                  </a:lnTo>
                  <a:cubicBezTo>
                    <a:pt x="146" y="656"/>
                    <a:pt x="124" y="678"/>
                    <a:pt x="107" y="695"/>
                  </a:cubicBezTo>
                  <a:cubicBezTo>
                    <a:pt x="107" y="706"/>
                    <a:pt x="152" y="712"/>
                    <a:pt x="130" y="717"/>
                  </a:cubicBezTo>
                  <a:lnTo>
                    <a:pt x="113" y="712"/>
                  </a:lnTo>
                  <a:lnTo>
                    <a:pt x="113" y="712"/>
                  </a:lnTo>
                  <a:cubicBezTo>
                    <a:pt x="130" y="729"/>
                    <a:pt x="107" y="740"/>
                    <a:pt x="118" y="762"/>
                  </a:cubicBezTo>
                  <a:cubicBezTo>
                    <a:pt x="113" y="762"/>
                    <a:pt x="107" y="757"/>
                    <a:pt x="113" y="757"/>
                  </a:cubicBezTo>
                  <a:lnTo>
                    <a:pt x="113" y="757"/>
                  </a:lnTo>
                  <a:cubicBezTo>
                    <a:pt x="96" y="757"/>
                    <a:pt x="107" y="768"/>
                    <a:pt x="118" y="773"/>
                  </a:cubicBezTo>
                  <a:cubicBezTo>
                    <a:pt x="115" y="773"/>
                    <a:pt x="111" y="771"/>
                    <a:pt x="107" y="771"/>
                  </a:cubicBezTo>
                  <a:cubicBezTo>
                    <a:pt x="105" y="771"/>
                    <a:pt x="104" y="772"/>
                    <a:pt x="102" y="773"/>
                  </a:cubicBezTo>
                  <a:cubicBezTo>
                    <a:pt x="97" y="773"/>
                    <a:pt x="107" y="781"/>
                    <a:pt x="105" y="781"/>
                  </a:cubicBezTo>
                  <a:cubicBezTo>
                    <a:pt x="105" y="781"/>
                    <a:pt x="104" y="780"/>
                    <a:pt x="102" y="779"/>
                  </a:cubicBezTo>
                  <a:lnTo>
                    <a:pt x="102" y="779"/>
                  </a:lnTo>
                  <a:cubicBezTo>
                    <a:pt x="102" y="785"/>
                    <a:pt x="96" y="790"/>
                    <a:pt x="107" y="790"/>
                  </a:cubicBezTo>
                  <a:cubicBezTo>
                    <a:pt x="102" y="796"/>
                    <a:pt x="113" y="801"/>
                    <a:pt x="102" y="807"/>
                  </a:cubicBezTo>
                  <a:cubicBezTo>
                    <a:pt x="118" y="813"/>
                    <a:pt x="96" y="813"/>
                    <a:pt x="113" y="818"/>
                  </a:cubicBezTo>
                  <a:cubicBezTo>
                    <a:pt x="110" y="817"/>
                    <a:pt x="107" y="817"/>
                    <a:pt x="105" y="817"/>
                  </a:cubicBezTo>
                  <a:cubicBezTo>
                    <a:pt x="96" y="817"/>
                    <a:pt x="97" y="825"/>
                    <a:pt x="102" y="829"/>
                  </a:cubicBezTo>
                  <a:cubicBezTo>
                    <a:pt x="98" y="829"/>
                    <a:pt x="97" y="832"/>
                    <a:pt x="95" y="832"/>
                  </a:cubicBezTo>
                  <a:cubicBezTo>
                    <a:pt x="94" y="832"/>
                    <a:pt x="92" y="831"/>
                    <a:pt x="90" y="829"/>
                  </a:cubicBezTo>
                  <a:lnTo>
                    <a:pt x="90" y="829"/>
                  </a:lnTo>
                  <a:cubicBezTo>
                    <a:pt x="85" y="835"/>
                    <a:pt x="90" y="841"/>
                    <a:pt x="102" y="841"/>
                  </a:cubicBezTo>
                  <a:cubicBezTo>
                    <a:pt x="78" y="846"/>
                    <a:pt x="107" y="859"/>
                    <a:pt x="95" y="859"/>
                  </a:cubicBezTo>
                  <a:cubicBezTo>
                    <a:pt x="93" y="859"/>
                    <a:pt x="90" y="858"/>
                    <a:pt x="85" y="857"/>
                  </a:cubicBezTo>
                  <a:lnTo>
                    <a:pt x="85" y="857"/>
                  </a:lnTo>
                  <a:cubicBezTo>
                    <a:pt x="90" y="874"/>
                    <a:pt x="96" y="885"/>
                    <a:pt x="102" y="902"/>
                  </a:cubicBezTo>
                  <a:cubicBezTo>
                    <a:pt x="79" y="897"/>
                    <a:pt x="102" y="885"/>
                    <a:pt x="79" y="880"/>
                  </a:cubicBezTo>
                  <a:lnTo>
                    <a:pt x="79" y="880"/>
                  </a:lnTo>
                  <a:cubicBezTo>
                    <a:pt x="85" y="897"/>
                    <a:pt x="102" y="908"/>
                    <a:pt x="96" y="913"/>
                  </a:cubicBezTo>
                  <a:cubicBezTo>
                    <a:pt x="94" y="915"/>
                    <a:pt x="93" y="916"/>
                    <a:pt x="91" y="916"/>
                  </a:cubicBezTo>
                  <a:cubicBezTo>
                    <a:pt x="89" y="916"/>
                    <a:pt x="87" y="914"/>
                    <a:pt x="86" y="912"/>
                  </a:cubicBezTo>
                  <a:lnTo>
                    <a:pt x="86" y="912"/>
                  </a:lnTo>
                  <a:cubicBezTo>
                    <a:pt x="88" y="926"/>
                    <a:pt x="75" y="931"/>
                    <a:pt x="85" y="941"/>
                  </a:cubicBezTo>
                  <a:cubicBezTo>
                    <a:pt x="93" y="941"/>
                    <a:pt x="101" y="950"/>
                    <a:pt x="109" y="955"/>
                  </a:cubicBezTo>
                  <a:lnTo>
                    <a:pt x="109" y="955"/>
                  </a:lnTo>
                  <a:cubicBezTo>
                    <a:pt x="107" y="954"/>
                    <a:pt x="105" y="954"/>
                    <a:pt x="104" y="954"/>
                  </a:cubicBezTo>
                  <a:cubicBezTo>
                    <a:pt x="99" y="954"/>
                    <a:pt x="98" y="957"/>
                    <a:pt x="92" y="957"/>
                  </a:cubicBezTo>
                  <a:cubicBezTo>
                    <a:pt x="88" y="957"/>
                    <a:pt x="83" y="956"/>
                    <a:pt x="74" y="953"/>
                  </a:cubicBezTo>
                  <a:lnTo>
                    <a:pt x="74" y="953"/>
                  </a:lnTo>
                  <a:cubicBezTo>
                    <a:pt x="74" y="953"/>
                    <a:pt x="79" y="958"/>
                    <a:pt x="85" y="958"/>
                  </a:cubicBezTo>
                  <a:lnTo>
                    <a:pt x="74" y="958"/>
                  </a:lnTo>
                  <a:cubicBezTo>
                    <a:pt x="79" y="964"/>
                    <a:pt x="90" y="964"/>
                    <a:pt x="85" y="969"/>
                  </a:cubicBezTo>
                  <a:cubicBezTo>
                    <a:pt x="84" y="969"/>
                    <a:pt x="83" y="969"/>
                    <a:pt x="83" y="969"/>
                  </a:cubicBezTo>
                  <a:lnTo>
                    <a:pt x="83" y="969"/>
                  </a:lnTo>
                  <a:cubicBezTo>
                    <a:pt x="87" y="973"/>
                    <a:pt x="89" y="977"/>
                    <a:pt x="85" y="981"/>
                  </a:cubicBezTo>
                  <a:cubicBezTo>
                    <a:pt x="85" y="981"/>
                    <a:pt x="79" y="981"/>
                    <a:pt x="79" y="975"/>
                  </a:cubicBezTo>
                  <a:lnTo>
                    <a:pt x="79" y="975"/>
                  </a:lnTo>
                  <a:cubicBezTo>
                    <a:pt x="79" y="986"/>
                    <a:pt x="102" y="998"/>
                    <a:pt x="90" y="1003"/>
                  </a:cubicBezTo>
                  <a:cubicBezTo>
                    <a:pt x="86" y="1002"/>
                    <a:pt x="83" y="1001"/>
                    <a:pt x="81" y="1001"/>
                  </a:cubicBezTo>
                  <a:cubicBezTo>
                    <a:pt x="76" y="1001"/>
                    <a:pt x="78" y="1005"/>
                    <a:pt x="75" y="1005"/>
                  </a:cubicBezTo>
                  <a:cubicBezTo>
                    <a:pt x="74" y="1005"/>
                    <a:pt x="72" y="1004"/>
                    <a:pt x="68" y="1003"/>
                  </a:cubicBezTo>
                  <a:lnTo>
                    <a:pt x="68" y="1009"/>
                  </a:lnTo>
                  <a:lnTo>
                    <a:pt x="79" y="1009"/>
                  </a:lnTo>
                  <a:cubicBezTo>
                    <a:pt x="79" y="1014"/>
                    <a:pt x="90" y="1020"/>
                    <a:pt x="79" y="1026"/>
                  </a:cubicBezTo>
                  <a:lnTo>
                    <a:pt x="74" y="1020"/>
                  </a:lnTo>
                  <a:lnTo>
                    <a:pt x="79" y="1031"/>
                  </a:lnTo>
                  <a:lnTo>
                    <a:pt x="85" y="1026"/>
                  </a:lnTo>
                  <a:cubicBezTo>
                    <a:pt x="90" y="1031"/>
                    <a:pt x="107" y="1031"/>
                    <a:pt x="102" y="1037"/>
                  </a:cubicBezTo>
                  <a:cubicBezTo>
                    <a:pt x="100" y="1035"/>
                    <a:pt x="99" y="1034"/>
                    <a:pt x="98" y="1034"/>
                  </a:cubicBezTo>
                  <a:cubicBezTo>
                    <a:pt x="96" y="1034"/>
                    <a:pt x="94" y="1038"/>
                    <a:pt x="90" y="1042"/>
                  </a:cubicBezTo>
                  <a:cubicBezTo>
                    <a:pt x="90" y="1042"/>
                    <a:pt x="96" y="1048"/>
                    <a:pt x="90" y="1048"/>
                  </a:cubicBezTo>
                  <a:cubicBezTo>
                    <a:pt x="85" y="1048"/>
                    <a:pt x="74" y="1042"/>
                    <a:pt x="68" y="1042"/>
                  </a:cubicBezTo>
                  <a:lnTo>
                    <a:pt x="68" y="1042"/>
                  </a:lnTo>
                  <a:cubicBezTo>
                    <a:pt x="85" y="1048"/>
                    <a:pt x="74" y="1054"/>
                    <a:pt x="85" y="1059"/>
                  </a:cubicBezTo>
                  <a:lnTo>
                    <a:pt x="74" y="1059"/>
                  </a:lnTo>
                  <a:lnTo>
                    <a:pt x="85" y="1065"/>
                  </a:lnTo>
                  <a:cubicBezTo>
                    <a:pt x="79" y="1065"/>
                    <a:pt x="79" y="1065"/>
                    <a:pt x="68" y="1059"/>
                  </a:cubicBezTo>
                  <a:lnTo>
                    <a:pt x="68" y="1059"/>
                  </a:lnTo>
                  <a:cubicBezTo>
                    <a:pt x="68" y="1070"/>
                    <a:pt x="90" y="1065"/>
                    <a:pt x="79" y="1070"/>
                  </a:cubicBezTo>
                  <a:cubicBezTo>
                    <a:pt x="68" y="1076"/>
                    <a:pt x="79" y="1082"/>
                    <a:pt x="74" y="1087"/>
                  </a:cubicBezTo>
                  <a:cubicBezTo>
                    <a:pt x="57" y="1087"/>
                    <a:pt x="74" y="1082"/>
                    <a:pt x="57" y="1082"/>
                  </a:cubicBezTo>
                  <a:cubicBezTo>
                    <a:pt x="57" y="1093"/>
                    <a:pt x="74" y="1110"/>
                    <a:pt x="68" y="1115"/>
                  </a:cubicBezTo>
                  <a:cubicBezTo>
                    <a:pt x="90" y="1121"/>
                    <a:pt x="57" y="1121"/>
                    <a:pt x="62" y="1126"/>
                  </a:cubicBezTo>
                  <a:cubicBezTo>
                    <a:pt x="62" y="1126"/>
                    <a:pt x="58" y="1124"/>
                    <a:pt x="54" y="1124"/>
                  </a:cubicBezTo>
                  <a:cubicBezTo>
                    <a:pt x="53" y="1124"/>
                    <a:pt x="51" y="1124"/>
                    <a:pt x="51" y="1126"/>
                  </a:cubicBezTo>
                  <a:cubicBezTo>
                    <a:pt x="51" y="1132"/>
                    <a:pt x="57" y="1138"/>
                    <a:pt x="62" y="1149"/>
                  </a:cubicBezTo>
                  <a:lnTo>
                    <a:pt x="57" y="1149"/>
                  </a:lnTo>
                  <a:cubicBezTo>
                    <a:pt x="51" y="1149"/>
                    <a:pt x="51" y="1160"/>
                    <a:pt x="46" y="1160"/>
                  </a:cubicBezTo>
                  <a:cubicBezTo>
                    <a:pt x="51" y="1166"/>
                    <a:pt x="51" y="1166"/>
                    <a:pt x="62" y="1166"/>
                  </a:cubicBezTo>
                  <a:cubicBezTo>
                    <a:pt x="23" y="1171"/>
                    <a:pt x="74" y="1194"/>
                    <a:pt x="40" y="1199"/>
                  </a:cubicBezTo>
                  <a:lnTo>
                    <a:pt x="34" y="1199"/>
                  </a:lnTo>
                  <a:lnTo>
                    <a:pt x="40" y="1210"/>
                  </a:lnTo>
                  <a:lnTo>
                    <a:pt x="57" y="1210"/>
                  </a:lnTo>
                  <a:cubicBezTo>
                    <a:pt x="62" y="1210"/>
                    <a:pt x="68" y="1216"/>
                    <a:pt x="62" y="1216"/>
                  </a:cubicBezTo>
                  <a:cubicBezTo>
                    <a:pt x="61" y="1214"/>
                    <a:pt x="58" y="1213"/>
                    <a:pt x="55" y="1213"/>
                  </a:cubicBezTo>
                  <a:cubicBezTo>
                    <a:pt x="50" y="1213"/>
                    <a:pt x="44" y="1216"/>
                    <a:pt x="40" y="1216"/>
                  </a:cubicBezTo>
                  <a:lnTo>
                    <a:pt x="51" y="1216"/>
                  </a:lnTo>
                  <a:cubicBezTo>
                    <a:pt x="34" y="1216"/>
                    <a:pt x="74" y="1222"/>
                    <a:pt x="57" y="1227"/>
                  </a:cubicBezTo>
                  <a:lnTo>
                    <a:pt x="51" y="1227"/>
                  </a:lnTo>
                  <a:cubicBezTo>
                    <a:pt x="57" y="1227"/>
                    <a:pt x="62" y="1233"/>
                    <a:pt x="62" y="1233"/>
                  </a:cubicBezTo>
                  <a:cubicBezTo>
                    <a:pt x="46" y="1233"/>
                    <a:pt x="57" y="1233"/>
                    <a:pt x="46" y="1227"/>
                  </a:cubicBezTo>
                  <a:lnTo>
                    <a:pt x="46" y="1227"/>
                  </a:lnTo>
                  <a:cubicBezTo>
                    <a:pt x="46" y="1233"/>
                    <a:pt x="68" y="1244"/>
                    <a:pt x="51" y="1244"/>
                  </a:cubicBezTo>
                  <a:cubicBezTo>
                    <a:pt x="51" y="1238"/>
                    <a:pt x="51" y="1238"/>
                    <a:pt x="46" y="1233"/>
                  </a:cubicBezTo>
                  <a:cubicBezTo>
                    <a:pt x="34" y="1238"/>
                    <a:pt x="34" y="1238"/>
                    <a:pt x="34" y="1238"/>
                  </a:cubicBezTo>
                  <a:lnTo>
                    <a:pt x="23" y="1244"/>
                  </a:lnTo>
                  <a:lnTo>
                    <a:pt x="29" y="1244"/>
                  </a:lnTo>
                  <a:cubicBezTo>
                    <a:pt x="62" y="1255"/>
                    <a:pt x="34" y="1255"/>
                    <a:pt x="51" y="1266"/>
                  </a:cubicBezTo>
                  <a:cubicBezTo>
                    <a:pt x="43" y="1261"/>
                    <a:pt x="40" y="1259"/>
                    <a:pt x="38" y="1259"/>
                  </a:cubicBezTo>
                  <a:cubicBezTo>
                    <a:pt x="36" y="1259"/>
                    <a:pt x="34" y="1261"/>
                    <a:pt x="29" y="1261"/>
                  </a:cubicBezTo>
                  <a:lnTo>
                    <a:pt x="12" y="1261"/>
                  </a:lnTo>
                  <a:cubicBezTo>
                    <a:pt x="23" y="1266"/>
                    <a:pt x="6" y="1266"/>
                    <a:pt x="18" y="1272"/>
                  </a:cubicBezTo>
                  <a:cubicBezTo>
                    <a:pt x="18" y="1272"/>
                    <a:pt x="18" y="1274"/>
                    <a:pt x="14" y="1274"/>
                  </a:cubicBezTo>
                  <a:cubicBezTo>
                    <a:pt x="13" y="1274"/>
                    <a:pt x="10" y="1274"/>
                    <a:pt x="6" y="1272"/>
                  </a:cubicBezTo>
                  <a:lnTo>
                    <a:pt x="6" y="1272"/>
                  </a:lnTo>
                  <a:cubicBezTo>
                    <a:pt x="9" y="1275"/>
                    <a:pt x="12" y="1275"/>
                    <a:pt x="15" y="1275"/>
                  </a:cubicBezTo>
                  <a:cubicBezTo>
                    <a:pt x="18" y="1275"/>
                    <a:pt x="20" y="1275"/>
                    <a:pt x="23" y="1278"/>
                  </a:cubicBezTo>
                  <a:cubicBezTo>
                    <a:pt x="34" y="1283"/>
                    <a:pt x="1" y="1289"/>
                    <a:pt x="18" y="1300"/>
                  </a:cubicBezTo>
                  <a:cubicBezTo>
                    <a:pt x="23" y="1311"/>
                    <a:pt x="40" y="1317"/>
                    <a:pt x="46" y="1322"/>
                  </a:cubicBezTo>
                  <a:cubicBezTo>
                    <a:pt x="40" y="1322"/>
                    <a:pt x="29" y="1317"/>
                    <a:pt x="29" y="1317"/>
                  </a:cubicBezTo>
                  <a:cubicBezTo>
                    <a:pt x="23" y="1322"/>
                    <a:pt x="23" y="1322"/>
                    <a:pt x="29" y="1328"/>
                  </a:cubicBezTo>
                  <a:cubicBezTo>
                    <a:pt x="34" y="1328"/>
                    <a:pt x="46" y="1328"/>
                    <a:pt x="46" y="1334"/>
                  </a:cubicBezTo>
                  <a:cubicBezTo>
                    <a:pt x="57" y="1328"/>
                    <a:pt x="40" y="1328"/>
                    <a:pt x="51" y="1328"/>
                  </a:cubicBezTo>
                  <a:lnTo>
                    <a:pt x="57" y="1328"/>
                  </a:lnTo>
                  <a:lnTo>
                    <a:pt x="51" y="1322"/>
                  </a:lnTo>
                  <a:cubicBezTo>
                    <a:pt x="57" y="1322"/>
                    <a:pt x="62" y="1322"/>
                    <a:pt x="62" y="1328"/>
                  </a:cubicBezTo>
                  <a:cubicBezTo>
                    <a:pt x="74" y="1322"/>
                    <a:pt x="51" y="1311"/>
                    <a:pt x="62" y="1311"/>
                  </a:cubicBezTo>
                  <a:lnTo>
                    <a:pt x="68" y="1311"/>
                  </a:lnTo>
                  <a:cubicBezTo>
                    <a:pt x="62" y="1306"/>
                    <a:pt x="51" y="1311"/>
                    <a:pt x="34" y="1300"/>
                  </a:cubicBezTo>
                  <a:lnTo>
                    <a:pt x="57" y="1300"/>
                  </a:lnTo>
                  <a:cubicBezTo>
                    <a:pt x="57" y="1300"/>
                    <a:pt x="62" y="1294"/>
                    <a:pt x="68" y="1294"/>
                  </a:cubicBezTo>
                  <a:cubicBezTo>
                    <a:pt x="64" y="1292"/>
                    <a:pt x="62" y="1292"/>
                    <a:pt x="61" y="1292"/>
                  </a:cubicBezTo>
                  <a:cubicBezTo>
                    <a:pt x="59" y="1292"/>
                    <a:pt x="59" y="1294"/>
                    <a:pt x="51" y="1294"/>
                  </a:cubicBezTo>
                  <a:cubicBezTo>
                    <a:pt x="65" y="1290"/>
                    <a:pt x="56" y="1282"/>
                    <a:pt x="65" y="1282"/>
                  </a:cubicBezTo>
                  <a:cubicBezTo>
                    <a:pt x="67" y="1282"/>
                    <a:pt x="69" y="1282"/>
                    <a:pt x="74" y="1283"/>
                  </a:cubicBezTo>
                  <a:cubicBezTo>
                    <a:pt x="68" y="1280"/>
                    <a:pt x="65" y="1280"/>
                    <a:pt x="63" y="1280"/>
                  </a:cubicBezTo>
                  <a:cubicBezTo>
                    <a:pt x="61" y="1280"/>
                    <a:pt x="60" y="1280"/>
                    <a:pt x="57" y="1278"/>
                  </a:cubicBezTo>
                  <a:lnTo>
                    <a:pt x="57" y="1278"/>
                  </a:lnTo>
                  <a:cubicBezTo>
                    <a:pt x="61" y="1279"/>
                    <a:pt x="64" y="1279"/>
                    <a:pt x="65" y="1279"/>
                  </a:cubicBezTo>
                  <a:cubicBezTo>
                    <a:pt x="70" y="1279"/>
                    <a:pt x="54" y="1272"/>
                    <a:pt x="62" y="1272"/>
                  </a:cubicBezTo>
                  <a:cubicBezTo>
                    <a:pt x="74" y="1272"/>
                    <a:pt x="72" y="1274"/>
                    <a:pt x="74" y="1274"/>
                  </a:cubicBezTo>
                  <a:cubicBezTo>
                    <a:pt x="74" y="1274"/>
                    <a:pt x="76" y="1274"/>
                    <a:pt x="79" y="1272"/>
                  </a:cubicBezTo>
                  <a:cubicBezTo>
                    <a:pt x="63" y="1266"/>
                    <a:pt x="90" y="1266"/>
                    <a:pt x="85" y="1261"/>
                  </a:cubicBezTo>
                  <a:lnTo>
                    <a:pt x="85" y="1261"/>
                  </a:lnTo>
                  <a:cubicBezTo>
                    <a:pt x="85" y="1261"/>
                    <a:pt x="85" y="1261"/>
                    <a:pt x="85" y="1261"/>
                  </a:cubicBezTo>
                  <a:lnTo>
                    <a:pt x="85" y="1261"/>
                  </a:lnTo>
                  <a:cubicBezTo>
                    <a:pt x="85" y="1261"/>
                    <a:pt x="85" y="1261"/>
                    <a:pt x="85" y="1261"/>
                  </a:cubicBezTo>
                  <a:lnTo>
                    <a:pt x="85" y="1261"/>
                  </a:lnTo>
                  <a:cubicBezTo>
                    <a:pt x="85" y="1261"/>
                    <a:pt x="85" y="1261"/>
                    <a:pt x="85" y="1261"/>
                  </a:cubicBezTo>
                  <a:lnTo>
                    <a:pt x="85" y="1261"/>
                  </a:lnTo>
                  <a:cubicBezTo>
                    <a:pt x="83" y="1261"/>
                    <a:pt x="81" y="1261"/>
                    <a:pt x="79" y="1261"/>
                  </a:cubicBezTo>
                  <a:cubicBezTo>
                    <a:pt x="74" y="1255"/>
                    <a:pt x="79" y="1250"/>
                    <a:pt x="74" y="1244"/>
                  </a:cubicBezTo>
                  <a:lnTo>
                    <a:pt x="74" y="1244"/>
                  </a:lnTo>
                  <a:cubicBezTo>
                    <a:pt x="75" y="1245"/>
                    <a:pt x="76" y="1245"/>
                    <a:pt x="77" y="1245"/>
                  </a:cubicBezTo>
                  <a:cubicBezTo>
                    <a:pt x="82" y="1245"/>
                    <a:pt x="87" y="1237"/>
                    <a:pt x="96" y="1233"/>
                  </a:cubicBezTo>
                  <a:cubicBezTo>
                    <a:pt x="79" y="1227"/>
                    <a:pt x="85" y="1222"/>
                    <a:pt x="85" y="1222"/>
                  </a:cubicBezTo>
                  <a:cubicBezTo>
                    <a:pt x="90" y="1222"/>
                    <a:pt x="96" y="1222"/>
                    <a:pt x="102" y="1227"/>
                  </a:cubicBezTo>
                  <a:lnTo>
                    <a:pt x="102" y="1222"/>
                  </a:lnTo>
                  <a:cubicBezTo>
                    <a:pt x="99" y="1222"/>
                    <a:pt x="97" y="1220"/>
                    <a:pt x="96" y="1219"/>
                  </a:cubicBezTo>
                  <a:lnTo>
                    <a:pt x="96" y="1219"/>
                  </a:lnTo>
                  <a:lnTo>
                    <a:pt x="102" y="1222"/>
                  </a:lnTo>
                  <a:cubicBezTo>
                    <a:pt x="107" y="1216"/>
                    <a:pt x="90" y="1205"/>
                    <a:pt x="102" y="1199"/>
                  </a:cubicBezTo>
                  <a:cubicBezTo>
                    <a:pt x="99" y="1199"/>
                    <a:pt x="95" y="1199"/>
                    <a:pt x="91" y="1199"/>
                  </a:cubicBezTo>
                  <a:lnTo>
                    <a:pt x="91" y="1199"/>
                  </a:lnTo>
                  <a:cubicBezTo>
                    <a:pt x="96" y="1194"/>
                    <a:pt x="79" y="1194"/>
                    <a:pt x="85" y="1194"/>
                  </a:cubicBezTo>
                  <a:cubicBezTo>
                    <a:pt x="89" y="1194"/>
                    <a:pt x="90" y="1191"/>
                    <a:pt x="92" y="1191"/>
                  </a:cubicBezTo>
                  <a:cubicBezTo>
                    <a:pt x="93" y="1191"/>
                    <a:pt x="94" y="1192"/>
                    <a:pt x="96" y="1194"/>
                  </a:cubicBezTo>
                  <a:lnTo>
                    <a:pt x="113" y="1194"/>
                  </a:lnTo>
                  <a:cubicBezTo>
                    <a:pt x="107" y="1188"/>
                    <a:pt x="102" y="1188"/>
                    <a:pt x="96" y="1188"/>
                  </a:cubicBezTo>
                  <a:cubicBezTo>
                    <a:pt x="96" y="1185"/>
                    <a:pt x="99" y="1185"/>
                    <a:pt x="102" y="1185"/>
                  </a:cubicBezTo>
                  <a:cubicBezTo>
                    <a:pt x="106" y="1185"/>
                    <a:pt x="110" y="1185"/>
                    <a:pt x="113" y="1182"/>
                  </a:cubicBezTo>
                  <a:cubicBezTo>
                    <a:pt x="107" y="1182"/>
                    <a:pt x="118" y="1182"/>
                    <a:pt x="102" y="1177"/>
                  </a:cubicBezTo>
                  <a:lnTo>
                    <a:pt x="113" y="1177"/>
                  </a:lnTo>
                  <a:cubicBezTo>
                    <a:pt x="107" y="1171"/>
                    <a:pt x="113" y="1166"/>
                    <a:pt x="102" y="1166"/>
                  </a:cubicBezTo>
                  <a:lnTo>
                    <a:pt x="96" y="1166"/>
                  </a:lnTo>
                  <a:cubicBezTo>
                    <a:pt x="85" y="1154"/>
                    <a:pt x="107" y="1149"/>
                    <a:pt x="107" y="1138"/>
                  </a:cubicBezTo>
                  <a:lnTo>
                    <a:pt x="113" y="1138"/>
                  </a:lnTo>
                  <a:cubicBezTo>
                    <a:pt x="107" y="1132"/>
                    <a:pt x="113" y="1126"/>
                    <a:pt x="102" y="1121"/>
                  </a:cubicBezTo>
                  <a:lnTo>
                    <a:pt x="113" y="1121"/>
                  </a:lnTo>
                  <a:cubicBezTo>
                    <a:pt x="113" y="1115"/>
                    <a:pt x="107" y="1115"/>
                    <a:pt x="118" y="1110"/>
                  </a:cubicBezTo>
                  <a:cubicBezTo>
                    <a:pt x="121" y="1112"/>
                    <a:pt x="123" y="1112"/>
                    <a:pt x="123" y="1112"/>
                  </a:cubicBezTo>
                  <a:cubicBezTo>
                    <a:pt x="124" y="1112"/>
                    <a:pt x="124" y="1112"/>
                    <a:pt x="124" y="1115"/>
                  </a:cubicBezTo>
                  <a:cubicBezTo>
                    <a:pt x="124" y="1110"/>
                    <a:pt x="135" y="1110"/>
                    <a:pt x="124" y="1104"/>
                  </a:cubicBezTo>
                  <a:lnTo>
                    <a:pt x="124" y="1104"/>
                  </a:lnTo>
                  <a:cubicBezTo>
                    <a:pt x="127" y="1106"/>
                    <a:pt x="130" y="1106"/>
                    <a:pt x="132" y="1106"/>
                  </a:cubicBezTo>
                  <a:cubicBezTo>
                    <a:pt x="138" y="1106"/>
                    <a:pt x="139" y="1102"/>
                    <a:pt x="135" y="1098"/>
                  </a:cubicBezTo>
                  <a:lnTo>
                    <a:pt x="124" y="1098"/>
                  </a:lnTo>
                  <a:cubicBezTo>
                    <a:pt x="124" y="1098"/>
                    <a:pt x="130" y="1093"/>
                    <a:pt x="130" y="1093"/>
                  </a:cubicBezTo>
                  <a:lnTo>
                    <a:pt x="141" y="1098"/>
                  </a:lnTo>
                  <a:cubicBezTo>
                    <a:pt x="163" y="1093"/>
                    <a:pt x="118" y="1070"/>
                    <a:pt x="152" y="1070"/>
                  </a:cubicBezTo>
                  <a:cubicBezTo>
                    <a:pt x="150" y="1069"/>
                    <a:pt x="148" y="1069"/>
                    <a:pt x="146" y="1069"/>
                  </a:cubicBezTo>
                  <a:cubicBezTo>
                    <a:pt x="142" y="1069"/>
                    <a:pt x="140" y="1072"/>
                    <a:pt x="135" y="1072"/>
                  </a:cubicBezTo>
                  <a:cubicBezTo>
                    <a:pt x="134" y="1072"/>
                    <a:pt x="132" y="1071"/>
                    <a:pt x="130" y="1070"/>
                  </a:cubicBezTo>
                  <a:cubicBezTo>
                    <a:pt x="130" y="1065"/>
                    <a:pt x="158" y="1065"/>
                    <a:pt x="158" y="1065"/>
                  </a:cubicBezTo>
                  <a:cubicBezTo>
                    <a:pt x="163" y="1059"/>
                    <a:pt x="135" y="1054"/>
                    <a:pt x="141" y="1048"/>
                  </a:cubicBezTo>
                  <a:cubicBezTo>
                    <a:pt x="135" y="1048"/>
                    <a:pt x="124" y="1042"/>
                    <a:pt x="118" y="1037"/>
                  </a:cubicBezTo>
                  <a:cubicBezTo>
                    <a:pt x="118" y="1035"/>
                    <a:pt x="120" y="1034"/>
                    <a:pt x="123" y="1034"/>
                  </a:cubicBezTo>
                  <a:cubicBezTo>
                    <a:pt x="130" y="1034"/>
                    <a:pt x="143" y="1038"/>
                    <a:pt x="146" y="1042"/>
                  </a:cubicBezTo>
                  <a:cubicBezTo>
                    <a:pt x="152" y="1042"/>
                    <a:pt x="152" y="1037"/>
                    <a:pt x="163" y="1037"/>
                  </a:cubicBezTo>
                  <a:cubicBezTo>
                    <a:pt x="161" y="1035"/>
                    <a:pt x="160" y="1034"/>
                    <a:pt x="158" y="1034"/>
                  </a:cubicBezTo>
                  <a:cubicBezTo>
                    <a:pt x="155" y="1034"/>
                    <a:pt x="152" y="1037"/>
                    <a:pt x="152" y="1037"/>
                  </a:cubicBezTo>
                  <a:cubicBezTo>
                    <a:pt x="158" y="1031"/>
                    <a:pt x="152" y="1026"/>
                    <a:pt x="158" y="1020"/>
                  </a:cubicBezTo>
                  <a:lnTo>
                    <a:pt x="152" y="1020"/>
                  </a:lnTo>
                  <a:cubicBezTo>
                    <a:pt x="158" y="1014"/>
                    <a:pt x="141" y="1014"/>
                    <a:pt x="141" y="1009"/>
                  </a:cubicBezTo>
                  <a:cubicBezTo>
                    <a:pt x="142" y="1007"/>
                    <a:pt x="144" y="1007"/>
                    <a:pt x="145" y="1007"/>
                  </a:cubicBezTo>
                  <a:cubicBezTo>
                    <a:pt x="148" y="1007"/>
                    <a:pt x="151" y="1008"/>
                    <a:pt x="153" y="1008"/>
                  </a:cubicBezTo>
                  <a:cubicBezTo>
                    <a:pt x="154" y="1008"/>
                    <a:pt x="154" y="1007"/>
                    <a:pt x="152" y="1003"/>
                  </a:cubicBezTo>
                  <a:lnTo>
                    <a:pt x="152" y="1003"/>
                  </a:lnTo>
                  <a:cubicBezTo>
                    <a:pt x="158" y="1003"/>
                    <a:pt x="169" y="1009"/>
                    <a:pt x="174" y="1009"/>
                  </a:cubicBezTo>
                  <a:cubicBezTo>
                    <a:pt x="163" y="1003"/>
                    <a:pt x="180" y="1003"/>
                    <a:pt x="186" y="998"/>
                  </a:cubicBezTo>
                  <a:lnTo>
                    <a:pt x="174" y="998"/>
                  </a:lnTo>
                  <a:cubicBezTo>
                    <a:pt x="180" y="992"/>
                    <a:pt x="180" y="992"/>
                    <a:pt x="180" y="992"/>
                  </a:cubicBezTo>
                  <a:cubicBezTo>
                    <a:pt x="174" y="992"/>
                    <a:pt x="163" y="992"/>
                    <a:pt x="158" y="986"/>
                  </a:cubicBezTo>
                  <a:cubicBezTo>
                    <a:pt x="162" y="986"/>
                    <a:pt x="156" y="979"/>
                    <a:pt x="159" y="979"/>
                  </a:cubicBezTo>
                  <a:lnTo>
                    <a:pt x="159" y="979"/>
                  </a:lnTo>
                  <a:cubicBezTo>
                    <a:pt x="160" y="979"/>
                    <a:pt x="161" y="980"/>
                    <a:pt x="163" y="981"/>
                  </a:cubicBezTo>
                  <a:cubicBezTo>
                    <a:pt x="160" y="983"/>
                    <a:pt x="165" y="983"/>
                    <a:pt x="170" y="983"/>
                  </a:cubicBezTo>
                  <a:cubicBezTo>
                    <a:pt x="174" y="983"/>
                    <a:pt x="180" y="983"/>
                    <a:pt x="180" y="986"/>
                  </a:cubicBezTo>
                  <a:lnTo>
                    <a:pt x="186" y="986"/>
                  </a:lnTo>
                  <a:cubicBezTo>
                    <a:pt x="202" y="981"/>
                    <a:pt x="169" y="981"/>
                    <a:pt x="174" y="969"/>
                  </a:cubicBezTo>
                  <a:lnTo>
                    <a:pt x="174" y="969"/>
                  </a:lnTo>
                  <a:cubicBezTo>
                    <a:pt x="177" y="972"/>
                    <a:pt x="180" y="974"/>
                    <a:pt x="182" y="974"/>
                  </a:cubicBezTo>
                  <a:cubicBezTo>
                    <a:pt x="184" y="974"/>
                    <a:pt x="186" y="972"/>
                    <a:pt x="186" y="970"/>
                  </a:cubicBezTo>
                  <a:lnTo>
                    <a:pt x="186" y="970"/>
                  </a:lnTo>
                  <a:cubicBezTo>
                    <a:pt x="186" y="971"/>
                    <a:pt x="185" y="972"/>
                    <a:pt x="183" y="972"/>
                  </a:cubicBezTo>
                  <a:cubicBezTo>
                    <a:pt x="180" y="972"/>
                    <a:pt x="173" y="968"/>
                    <a:pt x="169" y="964"/>
                  </a:cubicBezTo>
                  <a:cubicBezTo>
                    <a:pt x="174" y="964"/>
                    <a:pt x="163" y="958"/>
                    <a:pt x="163" y="958"/>
                  </a:cubicBezTo>
                  <a:cubicBezTo>
                    <a:pt x="152" y="958"/>
                    <a:pt x="158" y="953"/>
                    <a:pt x="152" y="947"/>
                  </a:cubicBezTo>
                  <a:lnTo>
                    <a:pt x="152" y="947"/>
                  </a:lnTo>
                  <a:cubicBezTo>
                    <a:pt x="158" y="953"/>
                    <a:pt x="158" y="953"/>
                    <a:pt x="163" y="953"/>
                  </a:cubicBezTo>
                  <a:cubicBezTo>
                    <a:pt x="146" y="947"/>
                    <a:pt x="174" y="947"/>
                    <a:pt x="169" y="941"/>
                  </a:cubicBezTo>
                  <a:lnTo>
                    <a:pt x="186" y="941"/>
                  </a:lnTo>
                  <a:cubicBezTo>
                    <a:pt x="180" y="936"/>
                    <a:pt x="202" y="936"/>
                    <a:pt x="191" y="930"/>
                  </a:cubicBezTo>
                  <a:cubicBezTo>
                    <a:pt x="180" y="930"/>
                    <a:pt x="186" y="930"/>
                    <a:pt x="174" y="925"/>
                  </a:cubicBezTo>
                  <a:lnTo>
                    <a:pt x="174" y="925"/>
                  </a:lnTo>
                  <a:lnTo>
                    <a:pt x="180" y="936"/>
                  </a:lnTo>
                  <a:lnTo>
                    <a:pt x="169" y="925"/>
                  </a:lnTo>
                  <a:cubicBezTo>
                    <a:pt x="163" y="930"/>
                    <a:pt x="169" y="936"/>
                    <a:pt x="169" y="936"/>
                  </a:cubicBezTo>
                  <a:cubicBezTo>
                    <a:pt x="163" y="930"/>
                    <a:pt x="163" y="930"/>
                    <a:pt x="152" y="930"/>
                  </a:cubicBezTo>
                  <a:cubicBezTo>
                    <a:pt x="174" y="930"/>
                    <a:pt x="146" y="919"/>
                    <a:pt x="158" y="919"/>
                  </a:cubicBezTo>
                  <a:lnTo>
                    <a:pt x="158" y="919"/>
                  </a:lnTo>
                  <a:lnTo>
                    <a:pt x="186" y="925"/>
                  </a:lnTo>
                  <a:cubicBezTo>
                    <a:pt x="197" y="919"/>
                    <a:pt x="174" y="908"/>
                    <a:pt x="186" y="902"/>
                  </a:cubicBezTo>
                  <a:lnTo>
                    <a:pt x="180" y="902"/>
                  </a:lnTo>
                  <a:cubicBezTo>
                    <a:pt x="169" y="897"/>
                    <a:pt x="180" y="897"/>
                    <a:pt x="174" y="891"/>
                  </a:cubicBezTo>
                  <a:lnTo>
                    <a:pt x="191" y="891"/>
                  </a:lnTo>
                  <a:cubicBezTo>
                    <a:pt x="186" y="891"/>
                    <a:pt x="197" y="885"/>
                    <a:pt x="180" y="880"/>
                  </a:cubicBezTo>
                  <a:lnTo>
                    <a:pt x="191" y="880"/>
                  </a:lnTo>
                  <a:cubicBezTo>
                    <a:pt x="197" y="874"/>
                    <a:pt x="169" y="863"/>
                    <a:pt x="174" y="857"/>
                  </a:cubicBezTo>
                  <a:lnTo>
                    <a:pt x="174" y="857"/>
                  </a:lnTo>
                  <a:cubicBezTo>
                    <a:pt x="180" y="863"/>
                    <a:pt x="186" y="863"/>
                    <a:pt x="191" y="869"/>
                  </a:cubicBezTo>
                  <a:cubicBezTo>
                    <a:pt x="197" y="863"/>
                    <a:pt x="197" y="863"/>
                    <a:pt x="191" y="863"/>
                  </a:cubicBezTo>
                  <a:cubicBezTo>
                    <a:pt x="197" y="863"/>
                    <a:pt x="180" y="852"/>
                    <a:pt x="191" y="852"/>
                  </a:cubicBezTo>
                  <a:cubicBezTo>
                    <a:pt x="186" y="852"/>
                    <a:pt x="174" y="846"/>
                    <a:pt x="180" y="846"/>
                  </a:cubicBezTo>
                  <a:cubicBezTo>
                    <a:pt x="180" y="846"/>
                    <a:pt x="174" y="841"/>
                    <a:pt x="169" y="841"/>
                  </a:cubicBezTo>
                  <a:cubicBezTo>
                    <a:pt x="197" y="841"/>
                    <a:pt x="169" y="818"/>
                    <a:pt x="197" y="818"/>
                  </a:cubicBezTo>
                  <a:cubicBezTo>
                    <a:pt x="191" y="813"/>
                    <a:pt x="191" y="801"/>
                    <a:pt x="191" y="801"/>
                  </a:cubicBezTo>
                  <a:lnTo>
                    <a:pt x="197" y="801"/>
                  </a:lnTo>
                  <a:cubicBezTo>
                    <a:pt x="202" y="796"/>
                    <a:pt x="169" y="790"/>
                    <a:pt x="180" y="785"/>
                  </a:cubicBezTo>
                  <a:cubicBezTo>
                    <a:pt x="197" y="785"/>
                    <a:pt x="186" y="790"/>
                    <a:pt x="197" y="790"/>
                  </a:cubicBezTo>
                  <a:cubicBezTo>
                    <a:pt x="201" y="791"/>
                    <a:pt x="204" y="791"/>
                    <a:pt x="205" y="791"/>
                  </a:cubicBezTo>
                  <a:cubicBezTo>
                    <a:pt x="216" y="791"/>
                    <a:pt x="194" y="779"/>
                    <a:pt x="214" y="779"/>
                  </a:cubicBezTo>
                  <a:cubicBezTo>
                    <a:pt x="225" y="779"/>
                    <a:pt x="202" y="768"/>
                    <a:pt x="208" y="762"/>
                  </a:cubicBezTo>
                  <a:lnTo>
                    <a:pt x="214" y="762"/>
                  </a:lnTo>
                  <a:cubicBezTo>
                    <a:pt x="197" y="757"/>
                    <a:pt x="197" y="745"/>
                    <a:pt x="191" y="740"/>
                  </a:cubicBezTo>
                  <a:lnTo>
                    <a:pt x="191" y="740"/>
                  </a:lnTo>
                  <a:cubicBezTo>
                    <a:pt x="202" y="745"/>
                    <a:pt x="197" y="745"/>
                    <a:pt x="208" y="745"/>
                  </a:cubicBezTo>
                  <a:cubicBezTo>
                    <a:pt x="208" y="740"/>
                    <a:pt x="191" y="740"/>
                    <a:pt x="186" y="734"/>
                  </a:cubicBezTo>
                  <a:lnTo>
                    <a:pt x="214" y="734"/>
                  </a:lnTo>
                  <a:lnTo>
                    <a:pt x="214" y="740"/>
                  </a:lnTo>
                  <a:cubicBezTo>
                    <a:pt x="230" y="740"/>
                    <a:pt x="214" y="734"/>
                    <a:pt x="219" y="729"/>
                  </a:cubicBezTo>
                  <a:lnTo>
                    <a:pt x="219" y="729"/>
                  </a:lnTo>
                  <a:lnTo>
                    <a:pt x="225" y="734"/>
                  </a:lnTo>
                  <a:cubicBezTo>
                    <a:pt x="225" y="723"/>
                    <a:pt x="208" y="717"/>
                    <a:pt x="208" y="712"/>
                  </a:cubicBezTo>
                  <a:lnTo>
                    <a:pt x="202" y="712"/>
                  </a:lnTo>
                  <a:cubicBezTo>
                    <a:pt x="194" y="706"/>
                    <a:pt x="197" y="706"/>
                    <a:pt x="200" y="706"/>
                  </a:cubicBezTo>
                  <a:cubicBezTo>
                    <a:pt x="204" y="706"/>
                    <a:pt x="208" y="706"/>
                    <a:pt x="202" y="701"/>
                  </a:cubicBezTo>
                  <a:lnTo>
                    <a:pt x="202" y="701"/>
                  </a:lnTo>
                  <a:lnTo>
                    <a:pt x="219" y="706"/>
                  </a:lnTo>
                  <a:cubicBezTo>
                    <a:pt x="219" y="701"/>
                    <a:pt x="208" y="689"/>
                    <a:pt x="202" y="684"/>
                  </a:cubicBezTo>
                  <a:lnTo>
                    <a:pt x="202" y="684"/>
                  </a:lnTo>
                  <a:cubicBezTo>
                    <a:pt x="219" y="689"/>
                    <a:pt x="225" y="695"/>
                    <a:pt x="230" y="706"/>
                  </a:cubicBezTo>
                  <a:cubicBezTo>
                    <a:pt x="230" y="701"/>
                    <a:pt x="230" y="695"/>
                    <a:pt x="225" y="689"/>
                  </a:cubicBezTo>
                  <a:cubicBezTo>
                    <a:pt x="225" y="695"/>
                    <a:pt x="225" y="695"/>
                    <a:pt x="225" y="695"/>
                  </a:cubicBezTo>
                  <a:cubicBezTo>
                    <a:pt x="214" y="689"/>
                    <a:pt x="202" y="678"/>
                    <a:pt x="208" y="673"/>
                  </a:cubicBezTo>
                  <a:lnTo>
                    <a:pt x="208" y="673"/>
                  </a:lnTo>
                  <a:cubicBezTo>
                    <a:pt x="215" y="675"/>
                    <a:pt x="219" y="676"/>
                    <a:pt x="222" y="676"/>
                  </a:cubicBezTo>
                  <a:cubicBezTo>
                    <a:pt x="235" y="676"/>
                    <a:pt x="225" y="661"/>
                    <a:pt x="247" y="661"/>
                  </a:cubicBezTo>
                  <a:cubicBezTo>
                    <a:pt x="236" y="650"/>
                    <a:pt x="258" y="645"/>
                    <a:pt x="258" y="628"/>
                  </a:cubicBezTo>
                  <a:cubicBezTo>
                    <a:pt x="230" y="628"/>
                    <a:pt x="258" y="628"/>
                    <a:pt x="230" y="622"/>
                  </a:cubicBezTo>
                  <a:cubicBezTo>
                    <a:pt x="230" y="617"/>
                    <a:pt x="230" y="617"/>
                    <a:pt x="230" y="617"/>
                  </a:cubicBezTo>
                  <a:lnTo>
                    <a:pt x="253" y="611"/>
                  </a:lnTo>
                  <a:cubicBezTo>
                    <a:pt x="258" y="611"/>
                    <a:pt x="258" y="617"/>
                    <a:pt x="264" y="617"/>
                  </a:cubicBezTo>
                  <a:cubicBezTo>
                    <a:pt x="264" y="614"/>
                    <a:pt x="267" y="614"/>
                    <a:pt x="270" y="614"/>
                  </a:cubicBezTo>
                  <a:cubicBezTo>
                    <a:pt x="274" y="614"/>
                    <a:pt x="278" y="614"/>
                    <a:pt x="281" y="611"/>
                  </a:cubicBezTo>
                  <a:cubicBezTo>
                    <a:pt x="275" y="611"/>
                    <a:pt x="270" y="605"/>
                    <a:pt x="275" y="605"/>
                  </a:cubicBezTo>
                  <a:lnTo>
                    <a:pt x="258" y="605"/>
                  </a:lnTo>
                  <a:cubicBezTo>
                    <a:pt x="253" y="600"/>
                    <a:pt x="260" y="600"/>
                    <a:pt x="267" y="600"/>
                  </a:cubicBezTo>
                  <a:cubicBezTo>
                    <a:pt x="274" y="600"/>
                    <a:pt x="281" y="600"/>
                    <a:pt x="275" y="594"/>
                  </a:cubicBezTo>
                  <a:lnTo>
                    <a:pt x="275" y="594"/>
                  </a:lnTo>
                  <a:lnTo>
                    <a:pt x="281" y="600"/>
                  </a:lnTo>
                  <a:cubicBezTo>
                    <a:pt x="275" y="589"/>
                    <a:pt x="287" y="577"/>
                    <a:pt x="264" y="572"/>
                  </a:cubicBezTo>
                  <a:lnTo>
                    <a:pt x="275" y="572"/>
                  </a:lnTo>
                  <a:cubicBezTo>
                    <a:pt x="281" y="561"/>
                    <a:pt x="258" y="544"/>
                    <a:pt x="275" y="538"/>
                  </a:cubicBezTo>
                  <a:lnTo>
                    <a:pt x="281" y="538"/>
                  </a:lnTo>
                  <a:cubicBezTo>
                    <a:pt x="281" y="538"/>
                    <a:pt x="270" y="533"/>
                    <a:pt x="275" y="533"/>
                  </a:cubicBezTo>
                  <a:lnTo>
                    <a:pt x="281" y="533"/>
                  </a:lnTo>
                  <a:cubicBezTo>
                    <a:pt x="281" y="533"/>
                    <a:pt x="275" y="527"/>
                    <a:pt x="275" y="521"/>
                  </a:cubicBezTo>
                  <a:lnTo>
                    <a:pt x="275" y="521"/>
                  </a:lnTo>
                  <a:lnTo>
                    <a:pt x="287" y="527"/>
                  </a:lnTo>
                  <a:cubicBezTo>
                    <a:pt x="298" y="521"/>
                    <a:pt x="270" y="505"/>
                    <a:pt x="270" y="499"/>
                  </a:cubicBezTo>
                  <a:cubicBezTo>
                    <a:pt x="287" y="499"/>
                    <a:pt x="298" y="493"/>
                    <a:pt x="298" y="493"/>
                  </a:cubicBezTo>
                  <a:lnTo>
                    <a:pt x="303" y="493"/>
                  </a:lnTo>
                  <a:cubicBezTo>
                    <a:pt x="309" y="482"/>
                    <a:pt x="292" y="465"/>
                    <a:pt x="287" y="454"/>
                  </a:cubicBezTo>
                  <a:cubicBezTo>
                    <a:pt x="309" y="449"/>
                    <a:pt x="298" y="432"/>
                    <a:pt x="315" y="421"/>
                  </a:cubicBezTo>
                  <a:lnTo>
                    <a:pt x="309" y="421"/>
                  </a:lnTo>
                  <a:cubicBezTo>
                    <a:pt x="309" y="421"/>
                    <a:pt x="309" y="415"/>
                    <a:pt x="309" y="415"/>
                  </a:cubicBezTo>
                  <a:lnTo>
                    <a:pt x="303" y="421"/>
                  </a:lnTo>
                  <a:cubicBezTo>
                    <a:pt x="303" y="421"/>
                    <a:pt x="298" y="415"/>
                    <a:pt x="298" y="415"/>
                  </a:cubicBezTo>
                  <a:cubicBezTo>
                    <a:pt x="298" y="415"/>
                    <a:pt x="298" y="415"/>
                    <a:pt x="298" y="409"/>
                  </a:cubicBezTo>
                  <a:lnTo>
                    <a:pt x="309" y="415"/>
                  </a:lnTo>
                  <a:cubicBezTo>
                    <a:pt x="309" y="415"/>
                    <a:pt x="309" y="409"/>
                    <a:pt x="309" y="409"/>
                  </a:cubicBezTo>
                  <a:lnTo>
                    <a:pt x="320" y="409"/>
                  </a:lnTo>
                  <a:cubicBezTo>
                    <a:pt x="320" y="409"/>
                    <a:pt x="320" y="404"/>
                    <a:pt x="320" y="404"/>
                  </a:cubicBezTo>
                  <a:lnTo>
                    <a:pt x="315" y="398"/>
                  </a:lnTo>
                  <a:lnTo>
                    <a:pt x="309" y="393"/>
                  </a:lnTo>
                  <a:cubicBezTo>
                    <a:pt x="309" y="393"/>
                    <a:pt x="309" y="393"/>
                    <a:pt x="309" y="387"/>
                  </a:cubicBezTo>
                  <a:cubicBezTo>
                    <a:pt x="315" y="393"/>
                    <a:pt x="315" y="393"/>
                    <a:pt x="315" y="393"/>
                  </a:cubicBezTo>
                  <a:lnTo>
                    <a:pt x="320" y="398"/>
                  </a:lnTo>
                  <a:lnTo>
                    <a:pt x="326" y="398"/>
                  </a:lnTo>
                  <a:cubicBezTo>
                    <a:pt x="326" y="393"/>
                    <a:pt x="315" y="393"/>
                    <a:pt x="315" y="387"/>
                  </a:cubicBezTo>
                  <a:cubicBezTo>
                    <a:pt x="315" y="387"/>
                    <a:pt x="315" y="381"/>
                    <a:pt x="315" y="381"/>
                  </a:cubicBezTo>
                  <a:cubicBezTo>
                    <a:pt x="317" y="381"/>
                    <a:pt x="320" y="383"/>
                    <a:pt x="322" y="383"/>
                  </a:cubicBezTo>
                  <a:cubicBezTo>
                    <a:pt x="324" y="383"/>
                    <a:pt x="326" y="381"/>
                    <a:pt x="326" y="376"/>
                  </a:cubicBezTo>
                  <a:cubicBezTo>
                    <a:pt x="331" y="376"/>
                    <a:pt x="331" y="381"/>
                    <a:pt x="331" y="387"/>
                  </a:cubicBezTo>
                  <a:cubicBezTo>
                    <a:pt x="331" y="376"/>
                    <a:pt x="337" y="370"/>
                    <a:pt x="331" y="359"/>
                  </a:cubicBezTo>
                  <a:lnTo>
                    <a:pt x="331" y="359"/>
                  </a:lnTo>
                  <a:cubicBezTo>
                    <a:pt x="333" y="360"/>
                    <a:pt x="334" y="360"/>
                    <a:pt x="335" y="360"/>
                  </a:cubicBezTo>
                  <a:cubicBezTo>
                    <a:pt x="341" y="360"/>
                    <a:pt x="343" y="350"/>
                    <a:pt x="351" y="350"/>
                  </a:cubicBezTo>
                  <a:cubicBezTo>
                    <a:pt x="353" y="350"/>
                    <a:pt x="354" y="351"/>
                    <a:pt x="357" y="352"/>
                  </a:cubicBezTo>
                  <a:lnTo>
                    <a:pt x="357" y="352"/>
                  </a:lnTo>
                  <a:cubicBezTo>
                    <a:pt x="354" y="348"/>
                    <a:pt x="354" y="336"/>
                    <a:pt x="354" y="331"/>
                  </a:cubicBezTo>
                  <a:lnTo>
                    <a:pt x="354" y="331"/>
                  </a:lnTo>
                  <a:cubicBezTo>
                    <a:pt x="357" y="337"/>
                    <a:pt x="359" y="339"/>
                    <a:pt x="362" y="339"/>
                  </a:cubicBezTo>
                  <a:cubicBezTo>
                    <a:pt x="367" y="339"/>
                    <a:pt x="371" y="332"/>
                    <a:pt x="378" y="332"/>
                  </a:cubicBezTo>
                  <a:cubicBezTo>
                    <a:pt x="381" y="332"/>
                    <a:pt x="384" y="333"/>
                    <a:pt x="387" y="337"/>
                  </a:cubicBezTo>
                  <a:cubicBezTo>
                    <a:pt x="376" y="314"/>
                    <a:pt x="399" y="314"/>
                    <a:pt x="399" y="297"/>
                  </a:cubicBezTo>
                  <a:cubicBezTo>
                    <a:pt x="404" y="297"/>
                    <a:pt x="410" y="303"/>
                    <a:pt x="421" y="303"/>
                  </a:cubicBezTo>
                  <a:cubicBezTo>
                    <a:pt x="410" y="286"/>
                    <a:pt x="415" y="275"/>
                    <a:pt x="410" y="264"/>
                  </a:cubicBezTo>
                  <a:lnTo>
                    <a:pt x="410" y="264"/>
                  </a:lnTo>
                  <a:cubicBezTo>
                    <a:pt x="432" y="275"/>
                    <a:pt x="421" y="286"/>
                    <a:pt x="432" y="297"/>
                  </a:cubicBezTo>
                  <a:cubicBezTo>
                    <a:pt x="421" y="286"/>
                    <a:pt x="438" y="275"/>
                    <a:pt x="427" y="269"/>
                  </a:cubicBezTo>
                  <a:lnTo>
                    <a:pt x="427" y="269"/>
                  </a:lnTo>
                  <a:cubicBezTo>
                    <a:pt x="438" y="275"/>
                    <a:pt x="432" y="269"/>
                    <a:pt x="443" y="281"/>
                  </a:cubicBezTo>
                  <a:cubicBezTo>
                    <a:pt x="432" y="258"/>
                    <a:pt x="449" y="275"/>
                    <a:pt x="443" y="258"/>
                  </a:cubicBezTo>
                  <a:lnTo>
                    <a:pt x="443" y="258"/>
                  </a:lnTo>
                  <a:cubicBezTo>
                    <a:pt x="457" y="263"/>
                    <a:pt x="456" y="271"/>
                    <a:pt x="458" y="271"/>
                  </a:cubicBezTo>
                  <a:cubicBezTo>
                    <a:pt x="458" y="271"/>
                    <a:pt x="459" y="270"/>
                    <a:pt x="460" y="269"/>
                  </a:cubicBezTo>
                  <a:cubicBezTo>
                    <a:pt x="462" y="269"/>
                    <a:pt x="463" y="270"/>
                    <a:pt x="464" y="270"/>
                  </a:cubicBezTo>
                  <a:lnTo>
                    <a:pt x="464" y="270"/>
                  </a:lnTo>
                  <a:cubicBezTo>
                    <a:pt x="462" y="266"/>
                    <a:pt x="460" y="261"/>
                    <a:pt x="460" y="258"/>
                  </a:cubicBezTo>
                  <a:cubicBezTo>
                    <a:pt x="463" y="256"/>
                    <a:pt x="465" y="254"/>
                    <a:pt x="466" y="254"/>
                  </a:cubicBezTo>
                  <a:cubicBezTo>
                    <a:pt x="472" y="254"/>
                    <a:pt x="473" y="265"/>
                    <a:pt x="477" y="269"/>
                  </a:cubicBezTo>
                  <a:cubicBezTo>
                    <a:pt x="483" y="264"/>
                    <a:pt x="483" y="247"/>
                    <a:pt x="488" y="247"/>
                  </a:cubicBezTo>
                  <a:cubicBezTo>
                    <a:pt x="488" y="253"/>
                    <a:pt x="488" y="253"/>
                    <a:pt x="488" y="253"/>
                  </a:cubicBezTo>
                  <a:cubicBezTo>
                    <a:pt x="494" y="241"/>
                    <a:pt x="511" y="247"/>
                    <a:pt x="516" y="230"/>
                  </a:cubicBezTo>
                  <a:cubicBezTo>
                    <a:pt x="522" y="236"/>
                    <a:pt x="522" y="236"/>
                    <a:pt x="522" y="236"/>
                  </a:cubicBezTo>
                  <a:lnTo>
                    <a:pt x="522" y="236"/>
                  </a:lnTo>
                  <a:cubicBezTo>
                    <a:pt x="516" y="230"/>
                    <a:pt x="516" y="219"/>
                    <a:pt x="516" y="213"/>
                  </a:cubicBezTo>
                  <a:cubicBezTo>
                    <a:pt x="520" y="213"/>
                    <a:pt x="524" y="208"/>
                    <a:pt x="526" y="208"/>
                  </a:cubicBezTo>
                  <a:cubicBezTo>
                    <a:pt x="527" y="208"/>
                    <a:pt x="527" y="210"/>
                    <a:pt x="527" y="213"/>
                  </a:cubicBezTo>
                  <a:cubicBezTo>
                    <a:pt x="527" y="213"/>
                    <a:pt x="527" y="213"/>
                    <a:pt x="527" y="213"/>
                  </a:cubicBezTo>
                  <a:lnTo>
                    <a:pt x="527" y="213"/>
                  </a:lnTo>
                  <a:lnTo>
                    <a:pt x="522" y="219"/>
                  </a:lnTo>
                  <a:cubicBezTo>
                    <a:pt x="527" y="219"/>
                    <a:pt x="527" y="213"/>
                    <a:pt x="527" y="213"/>
                  </a:cubicBezTo>
                  <a:lnTo>
                    <a:pt x="527" y="213"/>
                  </a:lnTo>
                  <a:cubicBezTo>
                    <a:pt x="533" y="230"/>
                    <a:pt x="522" y="219"/>
                    <a:pt x="522" y="236"/>
                  </a:cubicBezTo>
                  <a:lnTo>
                    <a:pt x="522" y="236"/>
                  </a:lnTo>
                  <a:cubicBezTo>
                    <a:pt x="531" y="227"/>
                    <a:pt x="540" y="218"/>
                    <a:pt x="546" y="218"/>
                  </a:cubicBezTo>
                  <a:cubicBezTo>
                    <a:pt x="547" y="218"/>
                    <a:pt x="549" y="218"/>
                    <a:pt x="550" y="219"/>
                  </a:cubicBezTo>
                  <a:cubicBezTo>
                    <a:pt x="550" y="236"/>
                    <a:pt x="533" y="225"/>
                    <a:pt x="544" y="236"/>
                  </a:cubicBezTo>
                  <a:cubicBezTo>
                    <a:pt x="539" y="236"/>
                    <a:pt x="535" y="236"/>
                    <a:pt x="533" y="233"/>
                  </a:cubicBezTo>
                  <a:lnTo>
                    <a:pt x="533" y="233"/>
                  </a:lnTo>
                  <a:cubicBezTo>
                    <a:pt x="536" y="244"/>
                    <a:pt x="534" y="244"/>
                    <a:pt x="533" y="244"/>
                  </a:cubicBezTo>
                  <a:cubicBezTo>
                    <a:pt x="532" y="244"/>
                    <a:pt x="530" y="244"/>
                    <a:pt x="533" y="258"/>
                  </a:cubicBezTo>
                  <a:cubicBezTo>
                    <a:pt x="535" y="259"/>
                    <a:pt x="537" y="260"/>
                    <a:pt x="539" y="260"/>
                  </a:cubicBezTo>
                  <a:cubicBezTo>
                    <a:pt x="543" y="260"/>
                    <a:pt x="545" y="257"/>
                    <a:pt x="550" y="257"/>
                  </a:cubicBezTo>
                  <a:cubicBezTo>
                    <a:pt x="551" y="257"/>
                    <a:pt x="553" y="257"/>
                    <a:pt x="555" y="258"/>
                  </a:cubicBezTo>
                  <a:cubicBezTo>
                    <a:pt x="561" y="247"/>
                    <a:pt x="561" y="241"/>
                    <a:pt x="561" y="236"/>
                  </a:cubicBezTo>
                  <a:cubicBezTo>
                    <a:pt x="564" y="235"/>
                    <a:pt x="566" y="234"/>
                    <a:pt x="568" y="234"/>
                  </a:cubicBezTo>
                  <a:cubicBezTo>
                    <a:pt x="582" y="234"/>
                    <a:pt x="567" y="265"/>
                    <a:pt x="578" y="265"/>
                  </a:cubicBezTo>
                  <a:cubicBezTo>
                    <a:pt x="579" y="265"/>
                    <a:pt x="581" y="265"/>
                    <a:pt x="583" y="264"/>
                  </a:cubicBezTo>
                  <a:cubicBezTo>
                    <a:pt x="587" y="256"/>
                    <a:pt x="594" y="246"/>
                    <a:pt x="599" y="246"/>
                  </a:cubicBezTo>
                  <a:cubicBezTo>
                    <a:pt x="602" y="246"/>
                    <a:pt x="604" y="248"/>
                    <a:pt x="606" y="253"/>
                  </a:cubicBezTo>
                  <a:lnTo>
                    <a:pt x="589" y="264"/>
                  </a:lnTo>
                  <a:cubicBezTo>
                    <a:pt x="591" y="266"/>
                    <a:pt x="593" y="267"/>
                    <a:pt x="595" y="267"/>
                  </a:cubicBezTo>
                  <a:cubicBezTo>
                    <a:pt x="601" y="267"/>
                    <a:pt x="606" y="260"/>
                    <a:pt x="610" y="260"/>
                  </a:cubicBezTo>
                  <a:cubicBezTo>
                    <a:pt x="613" y="260"/>
                    <a:pt x="615" y="263"/>
                    <a:pt x="617" y="269"/>
                  </a:cubicBezTo>
                  <a:lnTo>
                    <a:pt x="617" y="269"/>
                  </a:lnTo>
                  <a:cubicBezTo>
                    <a:pt x="618" y="269"/>
                    <a:pt x="619" y="269"/>
                    <a:pt x="620" y="269"/>
                  </a:cubicBezTo>
                  <a:cubicBezTo>
                    <a:pt x="621" y="269"/>
                    <a:pt x="622" y="269"/>
                    <a:pt x="623" y="269"/>
                  </a:cubicBezTo>
                  <a:lnTo>
                    <a:pt x="611" y="281"/>
                  </a:lnTo>
                  <a:cubicBezTo>
                    <a:pt x="623" y="286"/>
                    <a:pt x="639" y="297"/>
                    <a:pt x="651" y="309"/>
                  </a:cubicBezTo>
                  <a:cubicBezTo>
                    <a:pt x="645" y="309"/>
                    <a:pt x="639" y="309"/>
                    <a:pt x="634" y="314"/>
                  </a:cubicBezTo>
                  <a:cubicBezTo>
                    <a:pt x="651" y="331"/>
                    <a:pt x="651" y="359"/>
                    <a:pt x="645" y="381"/>
                  </a:cubicBezTo>
                  <a:lnTo>
                    <a:pt x="662" y="387"/>
                  </a:lnTo>
                  <a:cubicBezTo>
                    <a:pt x="662" y="387"/>
                    <a:pt x="656" y="393"/>
                    <a:pt x="656" y="393"/>
                  </a:cubicBezTo>
                  <a:cubicBezTo>
                    <a:pt x="655" y="394"/>
                    <a:pt x="655" y="394"/>
                    <a:pt x="655" y="394"/>
                  </a:cubicBezTo>
                  <a:cubicBezTo>
                    <a:pt x="655" y="394"/>
                    <a:pt x="659" y="391"/>
                    <a:pt x="663" y="391"/>
                  </a:cubicBezTo>
                  <a:cubicBezTo>
                    <a:pt x="665" y="391"/>
                    <a:pt x="666" y="391"/>
                    <a:pt x="667" y="393"/>
                  </a:cubicBezTo>
                  <a:cubicBezTo>
                    <a:pt x="673" y="398"/>
                    <a:pt x="662" y="398"/>
                    <a:pt x="656" y="398"/>
                  </a:cubicBezTo>
                  <a:cubicBezTo>
                    <a:pt x="673" y="409"/>
                    <a:pt x="690" y="437"/>
                    <a:pt x="679" y="454"/>
                  </a:cubicBezTo>
                  <a:lnTo>
                    <a:pt x="673" y="454"/>
                  </a:lnTo>
                  <a:cubicBezTo>
                    <a:pt x="667" y="465"/>
                    <a:pt x="701" y="465"/>
                    <a:pt x="690" y="482"/>
                  </a:cubicBezTo>
                  <a:lnTo>
                    <a:pt x="690" y="477"/>
                  </a:lnTo>
                  <a:lnTo>
                    <a:pt x="690" y="477"/>
                  </a:lnTo>
                  <a:cubicBezTo>
                    <a:pt x="684" y="510"/>
                    <a:pt x="695" y="538"/>
                    <a:pt x="679" y="566"/>
                  </a:cubicBezTo>
                  <a:cubicBezTo>
                    <a:pt x="695" y="566"/>
                    <a:pt x="667" y="594"/>
                    <a:pt x="695" y="594"/>
                  </a:cubicBezTo>
                  <a:cubicBezTo>
                    <a:pt x="684" y="611"/>
                    <a:pt x="679" y="605"/>
                    <a:pt x="667" y="628"/>
                  </a:cubicBezTo>
                  <a:cubicBezTo>
                    <a:pt x="667" y="633"/>
                    <a:pt x="684" y="639"/>
                    <a:pt x="684" y="650"/>
                  </a:cubicBezTo>
                  <a:lnTo>
                    <a:pt x="673" y="645"/>
                  </a:lnTo>
                  <a:lnTo>
                    <a:pt x="690" y="656"/>
                  </a:lnTo>
                  <a:lnTo>
                    <a:pt x="667" y="661"/>
                  </a:lnTo>
                  <a:lnTo>
                    <a:pt x="673" y="673"/>
                  </a:lnTo>
                  <a:cubicBezTo>
                    <a:pt x="673" y="667"/>
                    <a:pt x="679" y="667"/>
                    <a:pt x="684" y="667"/>
                  </a:cubicBezTo>
                  <a:cubicBezTo>
                    <a:pt x="690" y="678"/>
                    <a:pt x="673" y="695"/>
                    <a:pt x="662" y="695"/>
                  </a:cubicBezTo>
                  <a:lnTo>
                    <a:pt x="673" y="723"/>
                  </a:lnTo>
                  <a:cubicBezTo>
                    <a:pt x="667" y="717"/>
                    <a:pt x="667" y="712"/>
                    <a:pt x="662" y="712"/>
                  </a:cubicBezTo>
                  <a:lnTo>
                    <a:pt x="662" y="712"/>
                  </a:lnTo>
                  <a:cubicBezTo>
                    <a:pt x="670" y="720"/>
                    <a:pt x="667" y="720"/>
                    <a:pt x="664" y="720"/>
                  </a:cubicBezTo>
                  <a:cubicBezTo>
                    <a:pt x="660" y="720"/>
                    <a:pt x="656" y="720"/>
                    <a:pt x="662" y="729"/>
                  </a:cubicBezTo>
                  <a:cubicBezTo>
                    <a:pt x="662" y="727"/>
                    <a:pt x="662" y="726"/>
                    <a:pt x="663" y="726"/>
                  </a:cubicBezTo>
                  <a:cubicBezTo>
                    <a:pt x="665" y="726"/>
                    <a:pt x="669" y="729"/>
                    <a:pt x="673" y="729"/>
                  </a:cubicBezTo>
                  <a:cubicBezTo>
                    <a:pt x="662" y="734"/>
                    <a:pt x="662" y="751"/>
                    <a:pt x="662" y="762"/>
                  </a:cubicBezTo>
                  <a:lnTo>
                    <a:pt x="651" y="757"/>
                  </a:lnTo>
                  <a:cubicBezTo>
                    <a:pt x="651" y="779"/>
                    <a:pt x="651" y="801"/>
                    <a:pt x="651" y="824"/>
                  </a:cubicBezTo>
                  <a:cubicBezTo>
                    <a:pt x="653" y="819"/>
                    <a:pt x="657" y="817"/>
                    <a:pt x="662" y="817"/>
                  </a:cubicBezTo>
                  <a:cubicBezTo>
                    <a:pt x="667" y="817"/>
                    <a:pt x="673" y="821"/>
                    <a:pt x="673" y="824"/>
                  </a:cubicBezTo>
                  <a:lnTo>
                    <a:pt x="656" y="824"/>
                  </a:lnTo>
                  <a:cubicBezTo>
                    <a:pt x="657" y="825"/>
                    <a:pt x="658" y="826"/>
                    <a:pt x="659" y="826"/>
                  </a:cubicBezTo>
                  <a:cubicBezTo>
                    <a:pt x="661" y="826"/>
                    <a:pt x="662" y="824"/>
                    <a:pt x="664" y="824"/>
                  </a:cubicBezTo>
                  <a:cubicBezTo>
                    <a:pt x="666" y="824"/>
                    <a:pt x="669" y="825"/>
                    <a:pt x="673" y="829"/>
                  </a:cubicBezTo>
                  <a:cubicBezTo>
                    <a:pt x="671" y="834"/>
                    <a:pt x="667" y="836"/>
                    <a:pt x="664" y="836"/>
                  </a:cubicBezTo>
                  <a:cubicBezTo>
                    <a:pt x="659" y="836"/>
                    <a:pt x="654" y="833"/>
                    <a:pt x="651" y="829"/>
                  </a:cubicBezTo>
                  <a:lnTo>
                    <a:pt x="651" y="829"/>
                  </a:lnTo>
                  <a:lnTo>
                    <a:pt x="656" y="841"/>
                  </a:lnTo>
                  <a:cubicBezTo>
                    <a:pt x="651" y="841"/>
                    <a:pt x="645" y="835"/>
                    <a:pt x="639" y="835"/>
                  </a:cubicBezTo>
                  <a:lnTo>
                    <a:pt x="639" y="835"/>
                  </a:lnTo>
                  <a:cubicBezTo>
                    <a:pt x="651" y="841"/>
                    <a:pt x="623" y="846"/>
                    <a:pt x="639" y="857"/>
                  </a:cubicBezTo>
                  <a:lnTo>
                    <a:pt x="634" y="857"/>
                  </a:lnTo>
                  <a:cubicBezTo>
                    <a:pt x="628" y="869"/>
                    <a:pt x="628" y="880"/>
                    <a:pt x="628" y="891"/>
                  </a:cubicBezTo>
                  <a:lnTo>
                    <a:pt x="757" y="925"/>
                  </a:lnTo>
                  <a:cubicBezTo>
                    <a:pt x="757" y="919"/>
                    <a:pt x="757" y="913"/>
                    <a:pt x="757" y="908"/>
                  </a:cubicBezTo>
                  <a:cubicBezTo>
                    <a:pt x="757" y="908"/>
                    <a:pt x="757" y="908"/>
                    <a:pt x="751" y="902"/>
                  </a:cubicBezTo>
                  <a:cubicBezTo>
                    <a:pt x="751" y="897"/>
                    <a:pt x="751" y="891"/>
                    <a:pt x="751" y="885"/>
                  </a:cubicBezTo>
                  <a:cubicBezTo>
                    <a:pt x="757" y="874"/>
                    <a:pt x="768" y="863"/>
                    <a:pt x="774" y="852"/>
                  </a:cubicBezTo>
                  <a:cubicBezTo>
                    <a:pt x="774" y="841"/>
                    <a:pt x="768" y="841"/>
                    <a:pt x="763" y="841"/>
                  </a:cubicBezTo>
                  <a:cubicBezTo>
                    <a:pt x="763" y="841"/>
                    <a:pt x="763" y="841"/>
                    <a:pt x="763" y="835"/>
                  </a:cubicBezTo>
                  <a:cubicBezTo>
                    <a:pt x="770" y="835"/>
                    <a:pt x="773" y="833"/>
                    <a:pt x="775" y="833"/>
                  </a:cubicBezTo>
                  <a:cubicBezTo>
                    <a:pt x="776" y="833"/>
                    <a:pt x="777" y="833"/>
                    <a:pt x="779" y="835"/>
                  </a:cubicBezTo>
                  <a:cubicBezTo>
                    <a:pt x="785" y="818"/>
                    <a:pt x="785" y="813"/>
                    <a:pt x="785" y="785"/>
                  </a:cubicBezTo>
                  <a:lnTo>
                    <a:pt x="774" y="785"/>
                  </a:lnTo>
                  <a:cubicBezTo>
                    <a:pt x="774" y="779"/>
                    <a:pt x="785" y="779"/>
                    <a:pt x="791" y="779"/>
                  </a:cubicBezTo>
                  <a:cubicBezTo>
                    <a:pt x="785" y="745"/>
                    <a:pt x="847" y="734"/>
                    <a:pt x="835" y="706"/>
                  </a:cubicBezTo>
                  <a:lnTo>
                    <a:pt x="835" y="684"/>
                  </a:lnTo>
                  <a:cubicBezTo>
                    <a:pt x="837" y="681"/>
                    <a:pt x="838" y="680"/>
                    <a:pt x="839" y="680"/>
                  </a:cubicBezTo>
                  <a:cubicBezTo>
                    <a:pt x="841" y="680"/>
                    <a:pt x="842" y="689"/>
                    <a:pt x="847" y="689"/>
                  </a:cubicBezTo>
                  <a:cubicBezTo>
                    <a:pt x="841" y="656"/>
                    <a:pt x="869" y="656"/>
                    <a:pt x="869" y="628"/>
                  </a:cubicBezTo>
                  <a:cubicBezTo>
                    <a:pt x="871" y="628"/>
                    <a:pt x="872" y="628"/>
                    <a:pt x="873" y="628"/>
                  </a:cubicBezTo>
                  <a:cubicBezTo>
                    <a:pt x="902" y="628"/>
                    <a:pt x="893" y="577"/>
                    <a:pt x="925" y="572"/>
                  </a:cubicBezTo>
                  <a:lnTo>
                    <a:pt x="914" y="572"/>
                  </a:lnTo>
                  <a:cubicBezTo>
                    <a:pt x="908" y="561"/>
                    <a:pt x="925" y="566"/>
                    <a:pt x="925" y="561"/>
                  </a:cubicBezTo>
                  <a:lnTo>
                    <a:pt x="925" y="561"/>
                  </a:lnTo>
                  <a:cubicBezTo>
                    <a:pt x="921" y="561"/>
                    <a:pt x="917" y="563"/>
                    <a:pt x="915" y="563"/>
                  </a:cubicBezTo>
                  <a:cubicBezTo>
                    <a:pt x="914" y="563"/>
                    <a:pt x="914" y="563"/>
                    <a:pt x="914" y="561"/>
                  </a:cubicBezTo>
                  <a:cubicBezTo>
                    <a:pt x="931" y="516"/>
                    <a:pt x="975" y="482"/>
                    <a:pt x="1009" y="454"/>
                  </a:cubicBezTo>
                  <a:cubicBezTo>
                    <a:pt x="1020" y="449"/>
                    <a:pt x="981" y="421"/>
                    <a:pt x="1009" y="421"/>
                  </a:cubicBezTo>
                  <a:lnTo>
                    <a:pt x="1015" y="437"/>
                  </a:lnTo>
                  <a:cubicBezTo>
                    <a:pt x="1020" y="421"/>
                    <a:pt x="1031" y="409"/>
                    <a:pt x="1043" y="404"/>
                  </a:cubicBezTo>
                  <a:cubicBezTo>
                    <a:pt x="1054" y="393"/>
                    <a:pt x="1065" y="393"/>
                    <a:pt x="1076" y="381"/>
                  </a:cubicBezTo>
                  <a:lnTo>
                    <a:pt x="1076" y="381"/>
                  </a:lnTo>
                  <a:cubicBezTo>
                    <a:pt x="1071" y="387"/>
                    <a:pt x="1076" y="387"/>
                    <a:pt x="1071" y="387"/>
                  </a:cubicBezTo>
                  <a:cubicBezTo>
                    <a:pt x="1074" y="390"/>
                    <a:pt x="1077" y="392"/>
                    <a:pt x="1079" y="392"/>
                  </a:cubicBezTo>
                  <a:cubicBezTo>
                    <a:pt x="1085" y="392"/>
                    <a:pt x="1087" y="384"/>
                    <a:pt x="1087" y="376"/>
                  </a:cubicBezTo>
                  <a:cubicBezTo>
                    <a:pt x="1093" y="376"/>
                    <a:pt x="1093" y="387"/>
                    <a:pt x="1093" y="387"/>
                  </a:cubicBezTo>
                  <a:cubicBezTo>
                    <a:pt x="1094" y="388"/>
                    <a:pt x="1095" y="388"/>
                    <a:pt x="1095" y="388"/>
                  </a:cubicBezTo>
                  <a:cubicBezTo>
                    <a:pt x="1099" y="388"/>
                    <a:pt x="1102" y="383"/>
                    <a:pt x="1103" y="383"/>
                  </a:cubicBezTo>
                  <a:cubicBezTo>
                    <a:pt x="1104" y="383"/>
                    <a:pt x="1104" y="384"/>
                    <a:pt x="1104" y="387"/>
                  </a:cubicBezTo>
                  <a:cubicBezTo>
                    <a:pt x="1104" y="387"/>
                    <a:pt x="1104" y="387"/>
                    <a:pt x="1104" y="393"/>
                  </a:cubicBezTo>
                  <a:cubicBezTo>
                    <a:pt x="1110" y="387"/>
                    <a:pt x="1115" y="393"/>
                    <a:pt x="1115" y="381"/>
                  </a:cubicBezTo>
                  <a:cubicBezTo>
                    <a:pt x="1117" y="383"/>
                    <a:pt x="1118" y="383"/>
                    <a:pt x="1120" y="383"/>
                  </a:cubicBezTo>
                  <a:cubicBezTo>
                    <a:pt x="1123" y="383"/>
                    <a:pt x="1126" y="382"/>
                    <a:pt x="1128" y="382"/>
                  </a:cubicBezTo>
                  <a:cubicBezTo>
                    <a:pt x="1131" y="382"/>
                    <a:pt x="1132" y="383"/>
                    <a:pt x="1132" y="387"/>
                  </a:cubicBezTo>
                  <a:cubicBezTo>
                    <a:pt x="1135" y="385"/>
                    <a:pt x="1136" y="384"/>
                    <a:pt x="1137" y="384"/>
                  </a:cubicBezTo>
                  <a:cubicBezTo>
                    <a:pt x="1140" y="384"/>
                    <a:pt x="1141" y="388"/>
                    <a:pt x="1143" y="388"/>
                  </a:cubicBezTo>
                  <a:cubicBezTo>
                    <a:pt x="1144" y="388"/>
                    <a:pt x="1146" y="386"/>
                    <a:pt x="1149" y="381"/>
                  </a:cubicBezTo>
                  <a:lnTo>
                    <a:pt x="1149" y="381"/>
                  </a:lnTo>
                  <a:cubicBezTo>
                    <a:pt x="1138" y="398"/>
                    <a:pt x="1149" y="404"/>
                    <a:pt x="1160" y="404"/>
                  </a:cubicBezTo>
                  <a:cubicBezTo>
                    <a:pt x="1155" y="404"/>
                    <a:pt x="1160" y="409"/>
                    <a:pt x="1149" y="415"/>
                  </a:cubicBezTo>
                  <a:cubicBezTo>
                    <a:pt x="1152" y="418"/>
                    <a:pt x="1155" y="422"/>
                    <a:pt x="1159" y="422"/>
                  </a:cubicBezTo>
                  <a:cubicBezTo>
                    <a:pt x="1160" y="422"/>
                    <a:pt x="1162" y="421"/>
                    <a:pt x="1164" y="419"/>
                  </a:cubicBezTo>
                  <a:lnTo>
                    <a:pt x="1164" y="419"/>
                  </a:lnTo>
                  <a:cubicBezTo>
                    <a:pt x="1155" y="438"/>
                    <a:pt x="1198" y="438"/>
                    <a:pt x="1171" y="454"/>
                  </a:cubicBezTo>
                  <a:cubicBezTo>
                    <a:pt x="1188" y="477"/>
                    <a:pt x="1205" y="499"/>
                    <a:pt x="1211" y="521"/>
                  </a:cubicBezTo>
                  <a:cubicBezTo>
                    <a:pt x="1195" y="521"/>
                    <a:pt x="1203" y="498"/>
                    <a:pt x="1188" y="498"/>
                  </a:cubicBezTo>
                  <a:cubicBezTo>
                    <a:pt x="1186" y="498"/>
                    <a:pt x="1185" y="499"/>
                    <a:pt x="1183" y="499"/>
                  </a:cubicBezTo>
                  <a:cubicBezTo>
                    <a:pt x="1199" y="516"/>
                    <a:pt x="1216" y="527"/>
                    <a:pt x="1216" y="549"/>
                  </a:cubicBezTo>
                  <a:cubicBezTo>
                    <a:pt x="1214" y="553"/>
                    <a:pt x="1212" y="554"/>
                    <a:pt x="1211" y="554"/>
                  </a:cubicBezTo>
                  <a:cubicBezTo>
                    <a:pt x="1207" y="554"/>
                    <a:pt x="1205" y="549"/>
                    <a:pt x="1205" y="549"/>
                  </a:cubicBezTo>
                  <a:lnTo>
                    <a:pt x="1205" y="549"/>
                  </a:lnTo>
                  <a:cubicBezTo>
                    <a:pt x="1211" y="572"/>
                    <a:pt x="1205" y="589"/>
                    <a:pt x="1216" y="611"/>
                  </a:cubicBezTo>
                  <a:cubicBezTo>
                    <a:pt x="1217" y="610"/>
                    <a:pt x="1219" y="610"/>
                    <a:pt x="1220" y="610"/>
                  </a:cubicBezTo>
                  <a:cubicBezTo>
                    <a:pt x="1230" y="610"/>
                    <a:pt x="1243" y="626"/>
                    <a:pt x="1249" y="628"/>
                  </a:cubicBezTo>
                  <a:lnTo>
                    <a:pt x="1249" y="628"/>
                  </a:lnTo>
                  <a:cubicBezTo>
                    <a:pt x="1247" y="627"/>
                    <a:pt x="1245" y="627"/>
                    <a:pt x="1243" y="627"/>
                  </a:cubicBezTo>
                  <a:cubicBezTo>
                    <a:pt x="1229" y="627"/>
                    <a:pt x="1236" y="642"/>
                    <a:pt x="1223" y="642"/>
                  </a:cubicBezTo>
                  <a:cubicBezTo>
                    <a:pt x="1220" y="642"/>
                    <a:pt x="1216" y="641"/>
                    <a:pt x="1211" y="639"/>
                  </a:cubicBezTo>
                  <a:lnTo>
                    <a:pt x="1211" y="639"/>
                  </a:lnTo>
                  <a:cubicBezTo>
                    <a:pt x="1211" y="639"/>
                    <a:pt x="1216" y="645"/>
                    <a:pt x="1222" y="645"/>
                  </a:cubicBezTo>
                  <a:cubicBezTo>
                    <a:pt x="1222" y="647"/>
                    <a:pt x="1220" y="649"/>
                    <a:pt x="1218" y="649"/>
                  </a:cubicBezTo>
                  <a:cubicBezTo>
                    <a:pt x="1216" y="649"/>
                    <a:pt x="1213" y="647"/>
                    <a:pt x="1211" y="645"/>
                  </a:cubicBezTo>
                  <a:lnTo>
                    <a:pt x="1211" y="645"/>
                  </a:lnTo>
                  <a:cubicBezTo>
                    <a:pt x="1211" y="661"/>
                    <a:pt x="1222" y="656"/>
                    <a:pt x="1222" y="667"/>
                  </a:cubicBezTo>
                  <a:cubicBezTo>
                    <a:pt x="1216" y="667"/>
                    <a:pt x="1216" y="667"/>
                    <a:pt x="1211" y="662"/>
                  </a:cubicBezTo>
                  <a:lnTo>
                    <a:pt x="1211" y="662"/>
                  </a:lnTo>
                  <a:cubicBezTo>
                    <a:pt x="1222" y="673"/>
                    <a:pt x="1227" y="678"/>
                    <a:pt x="1222" y="689"/>
                  </a:cubicBezTo>
                  <a:cubicBezTo>
                    <a:pt x="1222" y="689"/>
                    <a:pt x="1216" y="689"/>
                    <a:pt x="1216" y="684"/>
                  </a:cubicBezTo>
                  <a:lnTo>
                    <a:pt x="1216" y="684"/>
                  </a:lnTo>
                  <a:cubicBezTo>
                    <a:pt x="1216" y="706"/>
                    <a:pt x="1239" y="723"/>
                    <a:pt x="1227" y="740"/>
                  </a:cubicBezTo>
                  <a:cubicBezTo>
                    <a:pt x="1224" y="739"/>
                    <a:pt x="1222" y="739"/>
                    <a:pt x="1220" y="739"/>
                  </a:cubicBezTo>
                  <a:cubicBezTo>
                    <a:pt x="1211" y="739"/>
                    <a:pt x="1216" y="747"/>
                    <a:pt x="1207" y="747"/>
                  </a:cubicBezTo>
                  <a:cubicBezTo>
                    <a:pt x="1205" y="747"/>
                    <a:pt x="1203" y="746"/>
                    <a:pt x="1199" y="745"/>
                  </a:cubicBezTo>
                  <a:lnTo>
                    <a:pt x="1199" y="745"/>
                  </a:lnTo>
                  <a:lnTo>
                    <a:pt x="1205" y="762"/>
                  </a:lnTo>
                  <a:lnTo>
                    <a:pt x="1216" y="757"/>
                  </a:lnTo>
                  <a:lnTo>
                    <a:pt x="1216" y="757"/>
                  </a:lnTo>
                  <a:cubicBezTo>
                    <a:pt x="1211" y="768"/>
                    <a:pt x="1222" y="779"/>
                    <a:pt x="1216" y="785"/>
                  </a:cubicBezTo>
                  <a:lnTo>
                    <a:pt x="1211" y="779"/>
                  </a:lnTo>
                  <a:lnTo>
                    <a:pt x="1211" y="796"/>
                  </a:lnTo>
                  <a:lnTo>
                    <a:pt x="1222" y="785"/>
                  </a:lnTo>
                  <a:cubicBezTo>
                    <a:pt x="1227" y="796"/>
                    <a:pt x="1244" y="790"/>
                    <a:pt x="1233" y="801"/>
                  </a:cubicBezTo>
                  <a:cubicBezTo>
                    <a:pt x="1233" y="801"/>
                    <a:pt x="1233" y="800"/>
                    <a:pt x="1233" y="800"/>
                  </a:cubicBezTo>
                  <a:cubicBezTo>
                    <a:pt x="1233" y="800"/>
                    <a:pt x="1231" y="813"/>
                    <a:pt x="1222" y="813"/>
                  </a:cubicBezTo>
                  <a:cubicBezTo>
                    <a:pt x="1227" y="824"/>
                    <a:pt x="1233" y="829"/>
                    <a:pt x="1227" y="835"/>
                  </a:cubicBezTo>
                  <a:cubicBezTo>
                    <a:pt x="1222" y="835"/>
                    <a:pt x="1205" y="829"/>
                    <a:pt x="1205" y="829"/>
                  </a:cubicBezTo>
                  <a:lnTo>
                    <a:pt x="1205" y="829"/>
                  </a:lnTo>
                  <a:cubicBezTo>
                    <a:pt x="1216" y="835"/>
                    <a:pt x="1205" y="857"/>
                    <a:pt x="1216" y="863"/>
                  </a:cubicBezTo>
                  <a:cubicBezTo>
                    <a:pt x="1216" y="863"/>
                    <a:pt x="1205" y="857"/>
                    <a:pt x="1205" y="857"/>
                  </a:cubicBezTo>
                  <a:lnTo>
                    <a:pt x="1205" y="857"/>
                  </a:lnTo>
                  <a:lnTo>
                    <a:pt x="1216" y="869"/>
                  </a:lnTo>
                  <a:lnTo>
                    <a:pt x="1199" y="869"/>
                  </a:lnTo>
                  <a:cubicBezTo>
                    <a:pt x="1199" y="877"/>
                    <a:pt x="1205" y="877"/>
                    <a:pt x="1209" y="877"/>
                  </a:cubicBezTo>
                  <a:cubicBezTo>
                    <a:pt x="1213" y="877"/>
                    <a:pt x="1216" y="877"/>
                    <a:pt x="1211" y="885"/>
                  </a:cubicBezTo>
                  <a:cubicBezTo>
                    <a:pt x="1211" y="880"/>
                    <a:pt x="1211" y="880"/>
                    <a:pt x="1211" y="880"/>
                  </a:cubicBezTo>
                  <a:cubicBezTo>
                    <a:pt x="1199" y="897"/>
                    <a:pt x="1211" y="913"/>
                    <a:pt x="1199" y="930"/>
                  </a:cubicBezTo>
                  <a:cubicBezTo>
                    <a:pt x="1185" y="930"/>
                    <a:pt x="1195" y="918"/>
                    <a:pt x="1188" y="918"/>
                  </a:cubicBezTo>
                  <a:lnTo>
                    <a:pt x="1188" y="918"/>
                  </a:lnTo>
                  <a:cubicBezTo>
                    <a:pt x="1187" y="918"/>
                    <a:pt x="1185" y="918"/>
                    <a:pt x="1183" y="919"/>
                  </a:cubicBezTo>
                  <a:cubicBezTo>
                    <a:pt x="1183" y="941"/>
                    <a:pt x="1199" y="969"/>
                    <a:pt x="1188" y="986"/>
                  </a:cubicBezTo>
                  <a:lnTo>
                    <a:pt x="1194" y="986"/>
                  </a:lnTo>
                  <a:cubicBezTo>
                    <a:pt x="1215" y="992"/>
                    <a:pt x="1181" y="997"/>
                    <a:pt x="1187" y="1012"/>
                  </a:cubicBezTo>
                  <a:lnTo>
                    <a:pt x="1187" y="1012"/>
                  </a:lnTo>
                  <a:cubicBezTo>
                    <a:pt x="1184" y="1010"/>
                    <a:pt x="1179" y="1009"/>
                    <a:pt x="1177" y="1009"/>
                  </a:cubicBezTo>
                  <a:lnTo>
                    <a:pt x="1177" y="1009"/>
                  </a:lnTo>
                  <a:cubicBezTo>
                    <a:pt x="1171" y="1020"/>
                    <a:pt x="1177" y="1037"/>
                    <a:pt x="1183" y="1065"/>
                  </a:cubicBezTo>
                  <a:lnTo>
                    <a:pt x="1177" y="1059"/>
                  </a:lnTo>
                  <a:cubicBezTo>
                    <a:pt x="1166" y="1065"/>
                    <a:pt x="1166" y="1082"/>
                    <a:pt x="1166" y="1093"/>
                  </a:cubicBezTo>
                  <a:cubicBezTo>
                    <a:pt x="1171" y="1093"/>
                    <a:pt x="1166" y="1098"/>
                    <a:pt x="1177" y="1098"/>
                  </a:cubicBezTo>
                  <a:cubicBezTo>
                    <a:pt x="1138" y="1121"/>
                    <a:pt x="1188" y="1160"/>
                    <a:pt x="1155" y="1177"/>
                  </a:cubicBezTo>
                  <a:cubicBezTo>
                    <a:pt x="1155" y="1177"/>
                    <a:pt x="1149" y="1171"/>
                    <a:pt x="1149" y="1171"/>
                  </a:cubicBezTo>
                  <a:lnTo>
                    <a:pt x="1149" y="1199"/>
                  </a:lnTo>
                  <a:cubicBezTo>
                    <a:pt x="1160" y="1199"/>
                    <a:pt x="1160" y="1194"/>
                    <a:pt x="1166" y="1194"/>
                  </a:cubicBezTo>
                  <a:cubicBezTo>
                    <a:pt x="1171" y="1194"/>
                    <a:pt x="1177" y="1205"/>
                    <a:pt x="1177" y="1210"/>
                  </a:cubicBezTo>
                  <a:cubicBezTo>
                    <a:pt x="1175" y="1206"/>
                    <a:pt x="1171" y="1204"/>
                    <a:pt x="1168" y="1204"/>
                  </a:cubicBezTo>
                  <a:cubicBezTo>
                    <a:pt x="1163" y="1204"/>
                    <a:pt x="1158" y="1207"/>
                    <a:pt x="1155" y="1210"/>
                  </a:cubicBezTo>
                  <a:lnTo>
                    <a:pt x="1160" y="1210"/>
                  </a:lnTo>
                  <a:cubicBezTo>
                    <a:pt x="1143" y="1222"/>
                    <a:pt x="1183" y="1216"/>
                    <a:pt x="1166" y="1233"/>
                  </a:cubicBezTo>
                  <a:lnTo>
                    <a:pt x="1160" y="1227"/>
                  </a:lnTo>
                  <a:lnTo>
                    <a:pt x="1160" y="1227"/>
                  </a:lnTo>
                  <a:cubicBezTo>
                    <a:pt x="1166" y="1233"/>
                    <a:pt x="1171" y="1244"/>
                    <a:pt x="1166" y="1250"/>
                  </a:cubicBezTo>
                  <a:cubicBezTo>
                    <a:pt x="1155" y="1250"/>
                    <a:pt x="1166" y="1238"/>
                    <a:pt x="1155" y="1238"/>
                  </a:cubicBezTo>
                  <a:lnTo>
                    <a:pt x="1155" y="1238"/>
                  </a:lnTo>
                  <a:cubicBezTo>
                    <a:pt x="1155" y="1250"/>
                    <a:pt x="1171" y="1261"/>
                    <a:pt x="1160" y="1266"/>
                  </a:cubicBezTo>
                  <a:cubicBezTo>
                    <a:pt x="1155" y="1261"/>
                    <a:pt x="1160" y="1255"/>
                    <a:pt x="1155" y="1250"/>
                  </a:cubicBezTo>
                  <a:cubicBezTo>
                    <a:pt x="1138" y="1261"/>
                    <a:pt x="1143" y="1261"/>
                    <a:pt x="1138" y="1266"/>
                  </a:cubicBezTo>
                  <a:lnTo>
                    <a:pt x="1132" y="1278"/>
                  </a:lnTo>
                  <a:lnTo>
                    <a:pt x="1138" y="1278"/>
                  </a:lnTo>
                  <a:cubicBezTo>
                    <a:pt x="1166" y="1294"/>
                    <a:pt x="1138" y="1300"/>
                    <a:pt x="1155" y="1317"/>
                  </a:cubicBezTo>
                  <a:cubicBezTo>
                    <a:pt x="1149" y="1311"/>
                    <a:pt x="1145" y="1309"/>
                    <a:pt x="1143" y="1309"/>
                  </a:cubicBezTo>
                  <a:cubicBezTo>
                    <a:pt x="1141" y="1309"/>
                    <a:pt x="1140" y="1312"/>
                    <a:pt x="1136" y="1312"/>
                  </a:cubicBezTo>
                  <a:cubicBezTo>
                    <a:pt x="1135" y="1312"/>
                    <a:pt x="1134" y="1312"/>
                    <a:pt x="1132" y="1311"/>
                  </a:cubicBezTo>
                  <a:cubicBezTo>
                    <a:pt x="1128" y="1315"/>
                    <a:pt x="1124" y="1319"/>
                    <a:pt x="1120" y="1319"/>
                  </a:cubicBezTo>
                  <a:cubicBezTo>
                    <a:pt x="1119" y="1319"/>
                    <a:pt x="1117" y="1318"/>
                    <a:pt x="1115" y="1317"/>
                  </a:cubicBezTo>
                  <a:lnTo>
                    <a:pt x="1115" y="1317"/>
                  </a:lnTo>
                  <a:cubicBezTo>
                    <a:pt x="1127" y="1328"/>
                    <a:pt x="1104" y="1328"/>
                    <a:pt x="1121" y="1339"/>
                  </a:cubicBezTo>
                  <a:cubicBezTo>
                    <a:pt x="1117" y="1339"/>
                    <a:pt x="1119" y="1346"/>
                    <a:pt x="1115" y="1346"/>
                  </a:cubicBezTo>
                  <a:cubicBezTo>
                    <a:pt x="1114" y="1346"/>
                    <a:pt x="1112" y="1346"/>
                    <a:pt x="1110" y="1345"/>
                  </a:cubicBezTo>
                  <a:lnTo>
                    <a:pt x="1110" y="1345"/>
                  </a:lnTo>
                  <a:cubicBezTo>
                    <a:pt x="1110" y="1348"/>
                    <a:pt x="1110" y="1350"/>
                    <a:pt x="1111" y="1350"/>
                  </a:cubicBezTo>
                  <a:cubicBezTo>
                    <a:pt x="1114" y="1350"/>
                    <a:pt x="1117" y="1345"/>
                    <a:pt x="1121" y="1345"/>
                  </a:cubicBezTo>
                  <a:lnTo>
                    <a:pt x="1121" y="1345"/>
                  </a:lnTo>
                  <a:cubicBezTo>
                    <a:pt x="1138" y="1362"/>
                    <a:pt x="1099" y="1378"/>
                    <a:pt x="1115" y="1401"/>
                  </a:cubicBezTo>
                  <a:cubicBezTo>
                    <a:pt x="1121" y="1418"/>
                    <a:pt x="1138" y="1423"/>
                    <a:pt x="1143" y="1446"/>
                  </a:cubicBezTo>
                  <a:cubicBezTo>
                    <a:pt x="1132" y="1446"/>
                    <a:pt x="1127" y="1434"/>
                    <a:pt x="1127" y="1434"/>
                  </a:cubicBezTo>
                  <a:cubicBezTo>
                    <a:pt x="1115" y="1446"/>
                    <a:pt x="1115" y="1451"/>
                    <a:pt x="1121" y="1462"/>
                  </a:cubicBezTo>
                  <a:cubicBezTo>
                    <a:pt x="1118" y="1460"/>
                    <a:pt x="1117" y="1458"/>
                    <a:pt x="1115" y="1458"/>
                  </a:cubicBezTo>
                  <a:cubicBezTo>
                    <a:pt x="1114" y="1458"/>
                    <a:pt x="1113" y="1460"/>
                    <a:pt x="1110" y="1462"/>
                  </a:cubicBezTo>
                  <a:cubicBezTo>
                    <a:pt x="1110" y="1468"/>
                    <a:pt x="1127" y="1468"/>
                    <a:pt x="1115" y="1474"/>
                  </a:cubicBezTo>
                  <a:cubicBezTo>
                    <a:pt x="1110" y="1474"/>
                    <a:pt x="1104" y="1468"/>
                    <a:pt x="1099" y="1468"/>
                  </a:cubicBezTo>
                  <a:lnTo>
                    <a:pt x="1099" y="1468"/>
                  </a:lnTo>
                  <a:cubicBezTo>
                    <a:pt x="1104" y="1474"/>
                    <a:pt x="1110" y="1485"/>
                    <a:pt x="1110" y="1496"/>
                  </a:cubicBezTo>
                  <a:cubicBezTo>
                    <a:pt x="1104" y="1496"/>
                    <a:pt x="1099" y="1485"/>
                    <a:pt x="1099" y="1485"/>
                  </a:cubicBezTo>
                  <a:lnTo>
                    <a:pt x="1099" y="1485"/>
                  </a:lnTo>
                  <a:cubicBezTo>
                    <a:pt x="1099" y="1490"/>
                    <a:pt x="1099" y="1496"/>
                    <a:pt x="1104" y="1502"/>
                  </a:cubicBezTo>
                  <a:cubicBezTo>
                    <a:pt x="1099" y="1496"/>
                    <a:pt x="1110" y="1496"/>
                    <a:pt x="1115" y="1496"/>
                  </a:cubicBezTo>
                  <a:lnTo>
                    <a:pt x="1115" y="1502"/>
                  </a:lnTo>
                  <a:cubicBezTo>
                    <a:pt x="1143" y="1502"/>
                    <a:pt x="1115" y="1474"/>
                    <a:pt x="1121" y="1462"/>
                  </a:cubicBezTo>
                  <a:lnTo>
                    <a:pt x="1121" y="1462"/>
                  </a:lnTo>
                  <a:lnTo>
                    <a:pt x="1138" y="1474"/>
                  </a:lnTo>
                  <a:lnTo>
                    <a:pt x="1127" y="1457"/>
                  </a:lnTo>
                  <a:cubicBezTo>
                    <a:pt x="1132" y="1457"/>
                    <a:pt x="1138" y="1457"/>
                    <a:pt x="1143" y="1462"/>
                  </a:cubicBezTo>
                  <a:cubicBezTo>
                    <a:pt x="1155" y="1457"/>
                    <a:pt x="1138" y="1451"/>
                    <a:pt x="1149" y="1446"/>
                  </a:cubicBezTo>
                  <a:lnTo>
                    <a:pt x="1149" y="1446"/>
                  </a:lnTo>
                  <a:lnTo>
                    <a:pt x="1149" y="1440"/>
                  </a:lnTo>
                  <a:cubicBezTo>
                    <a:pt x="1149" y="1440"/>
                    <a:pt x="1160" y="1440"/>
                    <a:pt x="1160" y="1446"/>
                  </a:cubicBezTo>
                  <a:cubicBezTo>
                    <a:pt x="1171" y="1434"/>
                    <a:pt x="1149" y="1418"/>
                    <a:pt x="1160" y="1418"/>
                  </a:cubicBezTo>
                  <a:lnTo>
                    <a:pt x="1166" y="1418"/>
                  </a:lnTo>
                  <a:cubicBezTo>
                    <a:pt x="1160" y="1395"/>
                    <a:pt x="1149" y="1412"/>
                    <a:pt x="1138" y="1395"/>
                  </a:cubicBezTo>
                  <a:lnTo>
                    <a:pt x="1171" y="1390"/>
                  </a:lnTo>
                  <a:lnTo>
                    <a:pt x="1160" y="1384"/>
                  </a:lnTo>
                  <a:cubicBezTo>
                    <a:pt x="1160" y="1384"/>
                    <a:pt x="1160" y="1378"/>
                    <a:pt x="1166" y="1378"/>
                  </a:cubicBezTo>
                  <a:cubicBezTo>
                    <a:pt x="1163" y="1376"/>
                    <a:pt x="1162" y="1376"/>
                    <a:pt x="1160" y="1376"/>
                  </a:cubicBezTo>
                  <a:cubicBezTo>
                    <a:pt x="1159" y="1376"/>
                    <a:pt x="1157" y="1376"/>
                    <a:pt x="1155" y="1373"/>
                  </a:cubicBezTo>
                  <a:cubicBezTo>
                    <a:pt x="1163" y="1368"/>
                    <a:pt x="1155" y="1353"/>
                    <a:pt x="1162" y="1347"/>
                  </a:cubicBezTo>
                  <a:lnTo>
                    <a:pt x="1162" y="1347"/>
                  </a:lnTo>
                  <a:cubicBezTo>
                    <a:pt x="1162" y="1348"/>
                    <a:pt x="1163" y="1349"/>
                    <a:pt x="1164" y="1349"/>
                  </a:cubicBezTo>
                  <a:cubicBezTo>
                    <a:pt x="1165" y="1349"/>
                    <a:pt x="1166" y="1347"/>
                    <a:pt x="1167" y="1345"/>
                  </a:cubicBezTo>
                  <a:lnTo>
                    <a:pt x="1167" y="1345"/>
                  </a:lnTo>
                  <a:cubicBezTo>
                    <a:pt x="1165" y="1346"/>
                    <a:pt x="1163" y="1346"/>
                    <a:pt x="1162" y="1347"/>
                  </a:cubicBezTo>
                  <a:lnTo>
                    <a:pt x="1162" y="1347"/>
                  </a:lnTo>
                  <a:cubicBezTo>
                    <a:pt x="1161" y="1347"/>
                    <a:pt x="1161" y="1346"/>
                    <a:pt x="1160" y="1345"/>
                  </a:cubicBezTo>
                  <a:cubicBezTo>
                    <a:pt x="1183" y="1345"/>
                    <a:pt x="1155" y="1328"/>
                    <a:pt x="1171" y="1322"/>
                  </a:cubicBezTo>
                  <a:lnTo>
                    <a:pt x="1171" y="1322"/>
                  </a:lnTo>
                  <a:cubicBezTo>
                    <a:pt x="1179" y="1326"/>
                    <a:pt x="1176" y="1330"/>
                    <a:pt x="1177" y="1330"/>
                  </a:cubicBezTo>
                  <a:cubicBezTo>
                    <a:pt x="1178" y="1330"/>
                    <a:pt x="1179" y="1330"/>
                    <a:pt x="1183" y="1328"/>
                  </a:cubicBezTo>
                  <a:cubicBezTo>
                    <a:pt x="1166" y="1317"/>
                    <a:pt x="1194" y="1311"/>
                    <a:pt x="1188" y="1300"/>
                  </a:cubicBezTo>
                  <a:lnTo>
                    <a:pt x="1199" y="1300"/>
                  </a:lnTo>
                  <a:cubicBezTo>
                    <a:pt x="1199" y="1300"/>
                    <a:pt x="1188" y="1294"/>
                    <a:pt x="1183" y="1294"/>
                  </a:cubicBezTo>
                  <a:cubicBezTo>
                    <a:pt x="1183" y="1289"/>
                    <a:pt x="1183" y="1278"/>
                    <a:pt x="1183" y="1266"/>
                  </a:cubicBezTo>
                  <a:cubicBezTo>
                    <a:pt x="1183" y="1267"/>
                    <a:pt x="1184" y="1267"/>
                    <a:pt x="1184" y="1267"/>
                  </a:cubicBezTo>
                  <a:cubicBezTo>
                    <a:pt x="1189" y="1267"/>
                    <a:pt x="1195" y="1243"/>
                    <a:pt x="1205" y="1233"/>
                  </a:cubicBezTo>
                  <a:cubicBezTo>
                    <a:pt x="1188" y="1227"/>
                    <a:pt x="1194" y="1216"/>
                    <a:pt x="1194" y="1205"/>
                  </a:cubicBezTo>
                  <a:lnTo>
                    <a:pt x="1194" y="1205"/>
                  </a:lnTo>
                  <a:cubicBezTo>
                    <a:pt x="1205" y="1210"/>
                    <a:pt x="1205" y="1210"/>
                    <a:pt x="1211" y="1216"/>
                  </a:cubicBezTo>
                  <a:lnTo>
                    <a:pt x="1211" y="1210"/>
                  </a:lnTo>
                  <a:cubicBezTo>
                    <a:pt x="1205" y="1205"/>
                    <a:pt x="1205" y="1199"/>
                    <a:pt x="1205" y="1194"/>
                  </a:cubicBezTo>
                  <a:lnTo>
                    <a:pt x="1205" y="1194"/>
                  </a:lnTo>
                  <a:lnTo>
                    <a:pt x="1216" y="1199"/>
                  </a:lnTo>
                  <a:cubicBezTo>
                    <a:pt x="1216" y="1188"/>
                    <a:pt x="1205" y="1171"/>
                    <a:pt x="1216" y="1160"/>
                  </a:cubicBezTo>
                  <a:lnTo>
                    <a:pt x="1216" y="1160"/>
                  </a:lnTo>
                  <a:cubicBezTo>
                    <a:pt x="1212" y="1160"/>
                    <a:pt x="1205" y="1161"/>
                    <a:pt x="1199" y="1161"/>
                  </a:cubicBezTo>
                  <a:cubicBezTo>
                    <a:pt x="1190" y="1161"/>
                    <a:pt x="1180" y="1159"/>
                    <a:pt x="1177" y="1149"/>
                  </a:cubicBezTo>
                  <a:cubicBezTo>
                    <a:pt x="1183" y="1149"/>
                    <a:pt x="1194" y="1149"/>
                    <a:pt x="1194" y="1154"/>
                  </a:cubicBezTo>
                  <a:cubicBezTo>
                    <a:pt x="1194" y="1154"/>
                    <a:pt x="1194" y="1149"/>
                    <a:pt x="1194" y="1149"/>
                  </a:cubicBezTo>
                  <a:lnTo>
                    <a:pt x="1205" y="1154"/>
                  </a:lnTo>
                  <a:cubicBezTo>
                    <a:pt x="1211" y="1149"/>
                    <a:pt x="1194" y="1149"/>
                    <a:pt x="1199" y="1143"/>
                  </a:cubicBezTo>
                  <a:lnTo>
                    <a:pt x="1199" y="1143"/>
                  </a:lnTo>
                  <a:cubicBezTo>
                    <a:pt x="1201" y="1145"/>
                    <a:pt x="1203" y="1146"/>
                    <a:pt x="1204" y="1146"/>
                  </a:cubicBezTo>
                  <a:cubicBezTo>
                    <a:pt x="1206" y="1146"/>
                    <a:pt x="1207" y="1143"/>
                    <a:pt x="1211" y="1143"/>
                  </a:cubicBezTo>
                  <a:lnTo>
                    <a:pt x="1211" y="1143"/>
                  </a:lnTo>
                  <a:cubicBezTo>
                    <a:pt x="1211" y="1149"/>
                    <a:pt x="1205" y="1149"/>
                    <a:pt x="1211" y="1149"/>
                  </a:cubicBezTo>
                  <a:cubicBezTo>
                    <a:pt x="1211" y="1143"/>
                    <a:pt x="1222" y="1138"/>
                    <a:pt x="1227" y="1138"/>
                  </a:cubicBezTo>
                  <a:cubicBezTo>
                    <a:pt x="1222" y="1138"/>
                    <a:pt x="1216" y="1138"/>
                    <a:pt x="1216" y="1132"/>
                  </a:cubicBezTo>
                  <a:cubicBezTo>
                    <a:pt x="1216" y="1121"/>
                    <a:pt x="1227" y="1126"/>
                    <a:pt x="1233" y="1121"/>
                  </a:cubicBezTo>
                  <a:cubicBezTo>
                    <a:pt x="1227" y="1121"/>
                    <a:pt x="1233" y="1110"/>
                    <a:pt x="1222" y="1110"/>
                  </a:cubicBezTo>
                  <a:cubicBezTo>
                    <a:pt x="1222" y="1107"/>
                    <a:pt x="1223" y="1107"/>
                    <a:pt x="1225" y="1107"/>
                  </a:cubicBezTo>
                  <a:cubicBezTo>
                    <a:pt x="1227" y="1107"/>
                    <a:pt x="1230" y="1107"/>
                    <a:pt x="1233" y="1104"/>
                  </a:cubicBezTo>
                  <a:cubicBezTo>
                    <a:pt x="1228" y="1099"/>
                    <a:pt x="1232" y="1081"/>
                    <a:pt x="1221" y="1081"/>
                  </a:cubicBezTo>
                  <a:cubicBezTo>
                    <a:pt x="1220" y="1081"/>
                    <a:pt x="1218" y="1081"/>
                    <a:pt x="1216" y="1082"/>
                  </a:cubicBezTo>
                  <a:cubicBezTo>
                    <a:pt x="1205" y="1059"/>
                    <a:pt x="1233" y="1042"/>
                    <a:pt x="1227" y="1020"/>
                  </a:cubicBezTo>
                  <a:lnTo>
                    <a:pt x="1233" y="1020"/>
                  </a:lnTo>
                  <a:cubicBezTo>
                    <a:pt x="1227" y="1009"/>
                    <a:pt x="1233" y="998"/>
                    <a:pt x="1227" y="986"/>
                  </a:cubicBezTo>
                  <a:cubicBezTo>
                    <a:pt x="1227" y="981"/>
                    <a:pt x="1233" y="981"/>
                    <a:pt x="1239" y="981"/>
                  </a:cubicBezTo>
                  <a:cubicBezTo>
                    <a:pt x="1239" y="969"/>
                    <a:pt x="1233" y="969"/>
                    <a:pt x="1244" y="958"/>
                  </a:cubicBezTo>
                  <a:cubicBezTo>
                    <a:pt x="1247" y="964"/>
                    <a:pt x="1248" y="964"/>
                    <a:pt x="1249" y="964"/>
                  </a:cubicBezTo>
                  <a:cubicBezTo>
                    <a:pt x="1250" y="964"/>
                    <a:pt x="1250" y="964"/>
                    <a:pt x="1250" y="969"/>
                  </a:cubicBezTo>
                  <a:cubicBezTo>
                    <a:pt x="1255" y="958"/>
                    <a:pt x="1261" y="958"/>
                    <a:pt x="1250" y="941"/>
                  </a:cubicBezTo>
                  <a:lnTo>
                    <a:pt x="1250" y="941"/>
                  </a:lnTo>
                  <a:cubicBezTo>
                    <a:pt x="1252" y="943"/>
                    <a:pt x="1254" y="943"/>
                    <a:pt x="1256" y="943"/>
                  </a:cubicBezTo>
                  <a:cubicBezTo>
                    <a:pt x="1263" y="943"/>
                    <a:pt x="1267" y="935"/>
                    <a:pt x="1267" y="930"/>
                  </a:cubicBezTo>
                  <a:lnTo>
                    <a:pt x="1267" y="930"/>
                  </a:lnTo>
                  <a:lnTo>
                    <a:pt x="1255" y="936"/>
                  </a:lnTo>
                  <a:cubicBezTo>
                    <a:pt x="1255" y="930"/>
                    <a:pt x="1255" y="925"/>
                    <a:pt x="1255" y="919"/>
                  </a:cubicBezTo>
                  <a:lnTo>
                    <a:pt x="1272" y="925"/>
                  </a:lnTo>
                  <a:cubicBezTo>
                    <a:pt x="1295" y="902"/>
                    <a:pt x="1250" y="874"/>
                    <a:pt x="1283" y="863"/>
                  </a:cubicBezTo>
                  <a:cubicBezTo>
                    <a:pt x="1281" y="861"/>
                    <a:pt x="1279" y="860"/>
                    <a:pt x="1278" y="860"/>
                  </a:cubicBezTo>
                  <a:cubicBezTo>
                    <a:pt x="1273" y="860"/>
                    <a:pt x="1271" y="870"/>
                    <a:pt x="1264" y="870"/>
                  </a:cubicBezTo>
                  <a:cubicBezTo>
                    <a:pt x="1263" y="870"/>
                    <a:pt x="1262" y="869"/>
                    <a:pt x="1261" y="869"/>
                  </a:cubicBezTo>
                  <a:cubicBezTo>
                    <a:pt x="1267" y="857"/>
                    <a:pt x="1289" y="846"/>
                    <a:pt x="1289" y="846"/>
                  </a:cubicBezTo>
                  <a:cubicBezTo>
                    <a:pt x="1300" y="829"/>
                    <a:pt x="1272" y="829"/>
                    <a:pt x="1278" y="813"/>
                  </a:cubicBezTo>
                  <a:cubicBezTo>
                    <a:pt x="1272" y="813"/>
                    <a:pt x="1255" y="813"/>
                    <a:pt x="1255" y="801"/>
                  </a:cubicBezTo>
                  <a:cubicBezTo>
                    <a:pt x="1255" y="795"/>
                    <a:pt x="1263" y="792"/>
                    <a:pt x="1271" y="792"/>
                  </a:cubicBezTo>
                  <a:cubicBezTo>
                    <a:pt x="1276" y="792"/>
                    <a:pt x="1281" y="794"/>
                    <a:pt x="1283" y="796"/>
                  </a:cubicBezTo>
                  <a:cubicBezTo>
                    <a:pt x="1283" y="801"/>
                    <a:pt x="1278" y="801"/>
                    <a:pt x="1278" y="801"/>
                  </a:cubicBezTo>
                  <a:cubicBezTo>
                    <a:pt x="1278" y="805"/>
                    <a:pt x="1281" y="809"/>
                    <a:pt x="1284" y="809"/>
                  </a:cubicBezTo>
                  <a:cubicBezTo>
                    <a:pt x="1286" y="809"/>
                    <a:pt x="1287" y="809"/>
                    <a:pt x="1289" y="807"/>
                  </a:cubicBezTo>
                  <a:lnTo>
                    <a:pt x="1283" y="801"/>
                  </a:lnTo>
                  <a:cubicBezTo>
                    <a:pt x="1288" y="801"/>
                    <a:pt x="1289" y="789"/>
                    <a:pt x="1296" y="789"/>
                  </a:cubicBezTo>
                  <a:cubicBezTo>
                    <a:pt x="1297" y="789"/>
                    <a:pt x="1299" y="789"/>
                    <a:pt x="1300" y="790"/>
                  </a:cubicBezTo>
                  <a:cubicBezTo>
                    <a:pt x="1298" y="786"/>
                    <a:pt x="1295" y="784"/>
                    <a:pt x="1294" y="784"/>
                  </a:cubicBezTo>
                  <a:cubicBezTo>
                    <a:pt x="1293" y="784"/>
                    <a:pt x="1292" y="784"/>
                    <a:pt x="1291" y="785"/>
                  </a:cubicBezTo>
                  <a:lnTo>
                    <a:pt x="1291" y="785"/>
                  </a:lnTo>
                  <a:cubicBezTo>
                    <a:pt x="1293" y="775"/>
                    <a:pt x="1291" y="765"/>
                    <a:pt x="1300" y="751"/>
                  </a:cubicBezTo>
                  <a:lnTo>
                    <a:pt x="1300" y="751"/>
                  </a:lnTo>
                  <a:cubicBezTo>
                    <a:pt x="1295" y="757"/>
                    <a:pt x="1289" y="757"/>
                    <a:pt x="1289" y="757"/>
                  </a:cubicBezTo>
                  <a:cubicBezTo>
                    <a:pt x="1295" y="734"/>
                    <a:pt x="1278" y="745"/>
                    <a:pt x="1278" y="729"/>
                  </a:cubicBezTo>
                  <a:cubicBezTo>
                    <a:pt x="1281" y="727"/>
                    <a:pt x="1283" y="727"/>
                    <a:pt x="1286" y="727"/>
                  </a:cubicBezTo>
                  <a:cubicBezTo>
                    <a:pt x="1288" y="727"/>
                    <a:pt x="1291" y="727"/>
                    <a:pt x="1292" y="727"/>
                  </a:cubicBezTo>
                  <a:cubicBezTo>
                    <a:pt x="1296" y="727"/>
                    <a:pt x="1297" y="726"/>
                    <a:pt x="1295" y="717"/>
                  </a:cubicBezTo>
                  <a:cubicBezTo>
                    <a:pt x="1296" y="714"/>
                    <a:pt x="1298" y="713"/>
                    <a:pt x="1300" y="713"/>
                  </a:cubicBezTo>
                  <a:cubicBezTo>
                    <a:pt x="1304" y="713"/>
                    <a:pt x="1308" y="719"/>
                    <a:pt x="1311" y="723"/>
                  </a:cubicBezTo>
                  <a:cubicBezTo>
                    <a:pt x="1300" y="706"/>
                    <a:pt x="1323" y="695"/>
                    <a:pt x="1323" y="689"/>
                  </a:cubicBezTo>
                  <a:lnTo>
                    <a:pt x="1328" y="695"/>
                  </a:lnTo>
                  <a:cubicBezTo>
                    <a:pt x="1323" y="689"/>
                    <a:pt x="1323" y="689"/>
                    <a:pt x="1323" y="684"/>
                  </a:cubicBezTo>
                  <a:lnTo>
                    <a:pt x="1311" y="689"/>
                  </a:lnTo>
                  <a:cubicBezTo>
                    <a:pt x="1317" y="684"/>
                    <a:pt x="1317" y="678"/>
                    <a:pt x="1323" y="678"/>
                  </a:cubicBezTo>
                  <a:cubicBezTo>
                    <a:pt x="1320" y="677"/>
                    <a:pt x="1318" y="677"/>
                    <a:pt x="1315" y="677"/>
                  </a:cubicBezTo>
                  <a:cubicBezTo>
                    <a:pt x="1311" y="677"/>
                    <a:pt x="1306" y="678"/>
                    <a:pt x="1303" y="678"/>
                  </a:cubicBezTo>
                  <a:cubicBezTo>
                    <a:pt x="1300" y="678"/>
                    <a:pt x="1297" y="677"/>
                    <a:pt x="1295" y="673"/>
                  </a:cubicBezTo>
                  <a:cubicBezTo>
                    <a:pt x="1300" y="667"/>
                    <a:pt x="1289" y="656"/>
                    <a:pt x="1300" y="650"/>
                  </a:cubicBezTo>
                  <a:lnTo>
                    <a:pt x="1300" y="650"/>
                  </a:lnTo>
                  <a:cubicBezTo>
                    <a:pt x="1298" y="659"/>
                    <a:pt x="1300" y="661"/>
                    <a:pt x="1304" y="661"/>
                  </a:cubicBezTo>
                  <a:cubicBezTo>
                    <a:pt x="1306" y="661"/>
                    <a:pt x="1309" y="660"/>
                    <a:pt x="1311" y="660"/>
                  </a:cubicBezTo>
                  <a:cubicBezTo>
                    <a:pt x="1315" y="660"/>
                    <a:pt x="1317" y="661"/>
                    <a:pt x="1317" y="667"/>
                  </a:cubicBezTo>
                  <a:cubicBezTo>
                    <a:pt x="1317" y="661"/>
                    <a:pt x="1317" y="661"/>
                    <a:pt x="1323" y="656"/>
                  </a:cubicBezTo>
                  <a:cubicBezTo>
                    <a:pt x="1339" y="639"/>
                    <a:pt x="1306" y="650"/>
                    <a:pt x="1306" y="633"/>
                  </a:cubicBezTo>
                  <a:cubicBezTo>
                    <a:pt x="1315" y="633"/>
                    <a:pt x="1320" y="630"/>
                    <a:pt x="1322" y="626"/>
                  </a:cubicBezTo>
                  <a:lnTo>
                    <a:pt x="1322" y="626"/>
                  </a:lnTo>
                  <a:cubicBezTo>
                    <a:pt x="1321" y="628"/>
                    <a:pt x="1318" y="629"/>
                    <a:pt x="1316" y="629"/>
                  </a:cubicBezTo>
                  <a:cubicBezTo>
                    <a:pt x="1310" y="629"/>
                    <a:pt x="1303" y="625"/>
                    <a:pt x="1300" y="622"/>
                  </a:cubicBezTo>
                  <a:cubicBezTo>
                    <a:pt x="1305" y="613"/>
                    <a:pt x="1298" y="608"/>
                    <a:pt x="1299" y="603"/>
                  </a:cubicBezTo>
                  <a:lnTo>
                    <a:pt x="1299" y="603"/>
                  </a:lnTo>
                  <a:lnTo>
                    <a:pt x="1295" y="611"/>
                  </a:lnTo>
                  <a:cubicBezTo>
                    <a:pt x="1289" y="605"/>
                    <a:pt x="1289" y="600"/>
                    <a:pt x="1283" y="594"/>
                  </a:cubicBezTo>
                  <a:lnTo>
                    <a:pt x="1283" y="594"/>
                  </a:lnTo>
                  <a:cubicBezTo>
                    <a:pt x="1289" y="594"/>
                    <a:pt x="1289" y="600"/>
                    <a:pt x="1295" y="600"/>
                  </a:cubicBezTo>
                  <a:cubicBezTo>
                    <a:pt x="1278" y="589"/>
                    <a:pt x="1306" y="577"/>
                    <a:pt x="1295" y="566"/>
                  </a:cubicBezTo>
                  <a:cubicBezTo>
                    <a:pt x="1300" y="555"/>
                    <a:pt x="1311" y="561"/>
                    <a:pt x="1317" y="555"/>
                  </a:cubicBezTo>
                  <a:cubicBezTo>
                    <a:pt x="1300" y="544"/>
                    <a:pt x="1323" y="538"/>
                    <a:pt x="1311" y="527"/>
                  </a:cubicBezTo>
                  <a:lnTo>
                    <a:pt x="1311" y="527"/>
                  </a:lnTo>
                  <a:cubicBezTo>
                    <a:pt x="1307" y="529"/>
                    <a:pt x="1305" y="531"/>
                    <a:pt x="1304" y="531"/>
                  </a:cubicBezTo>
                  <a:cubicBezTo>
                    <a:pt x="1302" y="531"/>
                    <a:pt x="1301" y="528"/>
                    <a:pt x="1295" y="521"/>
                  </a:cubicBezTo>
                  <a:lnTo>
                    <a:pt x="1295" y="521"/>
                  </a:lnTo>
                  <a:cubicBezTo>
                    <a:pt x="1295" y="533"/>
                    <a:pt x="1300" y="538"/>
                    <a:pt x="1306" y="544"/>
                  </a:cubicBezTo>
                  <a:lnTo>
                    <a:pt x="1289" y="533"/>
                  </a:lnTo>
                  <a:lnTo>
                    <a:pt x="1289" y="533"/>
                  </a:lnTo>
                  <a:cubicBezTo>
                    <a:pt x="1289" y="538"/>
                    <a:pt x="1295" y="549"/>
                    <a:pt x="1295" y="549"/>
                  </a:cubicBezTo>
                  <a:cubicBezTo>
                    <a:pt x="1289" y="547"/>
                    <a:pt x="1288" y="545"/>
                    <a:pt x="1286" y="545"/>
                  </a:cubicBezTo>
                  <a:cubicBezTo>
                    <a:pt x="1285" y="545"/>
                    <a:pt x="1283" y="547"/>
                    <a:pt x="1278" y="549"/>
                  </a:cubicBezTo>
                  <a:cubicBezTo>
                    <a:pt x="1295" y="538"/>
                    <a:pt x="1267" y="533"/>
                    <a:pt x="1278" y="521"/>
                  </a:cubicBezTo>
                  <a:lnTo>
                    <a:pt x="1300" y="516"/>
                  </a:lnTo>
                  <a:cubicBezTo>
                    <a:pt x="1311" y="493"/>
                    <a:pt x="1283" y="488"/>
                    <a:pt x="1283" y="460"/>
                  </a:cubicBezTo>
                  <a:lnTo>
                    <a:pt x="1283" y="471"/>
                  </a:lnTo>
                  <a:cubicBezTo>
                    <a:pt x="1272" y="471"/>
                    <a:pt x="1278" y="460"/>
                    <a:pt x="1272" y="449"/>
                  </a:cubicBezTo>
                  <a:cubicBezTo>
                    <a:pt x="1278" y="449"/>
                    <a:pt x="1283" y="443"/>
                    <a:pt x="1283" y="437"/>
                  </a:cubicBezTo>
                  <a:lnTo>
                    <a:pt x="1283" y="437"/>
                  </a:lnTo>
                  <a:cubicBezTo>
                    <a:pt x="1283" y="438"/>
                    <a:pt x="1282" y="438"/>
                    <a:pt x="1282" y="438"/>
                  </a:cubicBezTo>
                  <a:cubicBezTo>
                    <a:pt x="1279" y="438"/>
                    <a:pt x="1280" y="425"/>
                    <a:pt x="1268" y="425"/>
                  </a:cubicBezTo>
                  <a:cubicBezTo>
                    <a:pt x="1266" y="425"/>
                    <a:pt x="1264" y="426"/>
                    <a:pt x="1261" y="426"/>
                  </a:cubicBezTo>
                  <a:lnTo>
                    <a:pt x="1272" y="409"/>
                  </a:lnTo>
                  <a:cubicBezTo>
                    <a:pt x="1267" y="393"/>
                    <a:pt x="1239" y="404"/>
                    <a:pt x="1233" y="381"/>
                  </a:cubicBezTo>
                  <a:lnTo>
                    <a:pt x="1233" y="381"/>
                  </a:lnTo>
                  <a:cubicBezTo>
                    <a:pt x="1235" y="383"/>
                    <a:pt x="1237" y="383"/>
                    <a:pt x="1239" y="383"/>
                  </a:cubicBezTo>
                  <a:cubicBezTo>
                    <a:pt x="1243" y="383"/>
                    <a:pt x="1245" y="380"/>
                    <a:pt x="1250" y="380"/>
                  </a:cubicBezTo>
                  <a:cubicBezTo>
                    <a:pt x="1251" y="380"/>
                    <a:pt x="1253" y="380"/>
                    <a:pt x="1255" y="381"/>
                  </a:cubicBezTo>
                  <a:cubicBezTo>
                    <a:pt x="1255" y="376"/>
                    <a:pt x="1255" y="370"/>
                    <a:pt x="1250" y="370"/>
                  </a:cubicBezTo>
                  <a:cubicBezTo>
                    <a:pt x="1250" y="365"/>
                    <a:pt x="1227" y="365"/>
                    <a:pt x="1233" y="353"/>
                  </a:cubicBezTo>
                  <a:lnTo>
                    <a:pt x="1233" y="353"/>
                  </a:lnTo>
                  <a:cubicBezTo>
                    <a:pt x="1229" y="353"/>
                    <a:pt x="1223" y="356"/>
                    <a:pt x="1219" y="356"/>
                  </a:cubicBezTo>
                  <a:cubicBezTo>
                    <a:pt x="1217" y="356"/>
                    <a:pt x="1216" y="355"/>
                    <a:pt x="1216" y="353"/>
                  </a:cubicBezTo>
                  <a:cubicBezTo>
                    <a:pt x="1216" y="353"/>
                    <a:pt x="1216" y="348"/>
                    <a:pt x="1216" y="348"/>
                  </a:cubicBezTo>
                  <a:cubicBezTo>
                    <a:pt x="1216" y="353"/>
                    <a:pt x="1205" y="348"/>
                    <a:pt x="1205" y="359"/>
                  </a:cubicBezTo>
                  <a:cubicBezTo>
                    <a:pt x="1205" y="342"/>
                    <a:pt x="1194" y="331"/>
                    <a:pt x="1183" y="320"/>
                  </a:cubicBezTo>
                  <a:cubicBezTo>
                    <a:pt x="1171" y="314"/>
                    <a:pt x="1160" y="309"/>
                    <a:pt x="1155" y="297"/>
                  </a:cubicBezTo>
                  <a:cubicBezTo>
                    <a:pt x="1149" y="296"/>
                    <a:pt x="1143" y="295"/>
                    <a:pt x="1137" y="295"/>
                  </a:cubicBezTo>
                  <a:cubicBezTo>
                    <a:pt x="1124" y="295"/>
                    <a:pt x="1112" y="297"/>
                    <a:pt x="1104" y="297"/>
                  </a:cubicBezTo>
                  <a:cubicBezTo>
                    <a:pt x="1104" y="292"/>
                    <a:pt x="1104" y="292"/>
                    <a:pt x="1110" y="292"/>
                  </a:cubicBezTo>
                  <a:cubicBezTo>
                    <a:pt x="1108" y="291"/>
                    <a:pt x="1106" y="291"/>
                    <a:pt x="1105" y="291"/>
                  </a:cubicBezTo>
                  <a:cubicBezTo>
                    <a:pt x="1091" y="291"/>
                    <a:pt x="1095" y="311"/>
                    <a:pt x="1084" y="311"/>
                  </a:cubicBezTo>
                  <a:cubicBezTo>
                    <a:pt x="1082" y="311"/>
                    <a:pt x="1079" y="310"/>
                    <a:pt x="1076" y="309"/>
                  </a:cubicBezTo>
                  <a:cubicBezTo>
                    <a:pt x="1065" y="297"/>
                    <a:pt x="1087" y="303"/>
                    <a:pt x="1082" y="297"/>
                  </a:cubicBezTo>
                  <a:cubicBezTo>
                    <a:pt x="1078" y="289"/>
                    <a:pt x="1074" y="286"/>
                    <a:pt x="1070" y="286"/>
                  </a:cubicBezTo>
                  <a:cubicBezTo>
                    <a:pt x="1062" y="286"/>
                    <a:pt x="1054" y="294"/>
                    <a:pt x="1045" y="294"/>
                  </a:cubicBezTo>
                  <a:cubicBezTo>
                    <a:pt x="1042" y="294"/>
                    <a:pt x="1040" y="294"/>
                    <a:pt x="1037" y="292"/>
                  </a:cubicBezTo>
                  <a:lnTo>
                    <a:pt x="1043" y="292"/>
                  </a:lnTo>
                  <a:cubicBezTo>
                    <a:pt x="1040" y="290"/>
                    <a:pt x="1037" y="289"/>
                    <a:pt x="1035" y="289"/>
                  </a:cubicBezTo>
                  <a:cubicBezTo>
                    <a:pt x="1024" y="289"/>
                    <a:pt x="1017" y="310"/>
                    <a:pt x="1003" y="314"/>
                  </a:cubicBezTo>
                  <a:cubicBezTo>
                    <a:pt x="1003" y="314"/>
                    <a:pt x="1003" y="314"/>
                    <a:pt x="1003" y="309"/>
                  </a:cubicBezTo>
                  <a:cubicBezTo>
                    <a:pt x="998" y="330"/>
                    <a:pt x="987" y="347"/>
                    <a:pt x="976" y="358"/>
                  </a:cubicBezTo>
                  <a:lnTo>
                    <a:pt x="976" y="358"/>
                  </a:lnTo>
                  <a:cubicBezTo>
                    <a:pt x="976" y="357"/>
                    <a:pt x="976" y="356"/>
                    <a:pt x="975" y="355"/>
                  </a:cubicBezTo>
                  <a:lnTo>
                    <a:pt x="975" y="355"/>
                  </a:lnTo>
                  <a:cubicBezTo>
                    <a:pt x="975" y="357"/>
                    <a:pt x="975" y="358"/>
                    <a:pt x="975" y="359"/>
                  </a:cubicBezTo>
                  <a:cubicBezTo>
                    <a:pt x="976" y="359"/>
                    <a:pt x="976" y="358"/>
                    <a:pt x="976" y="358"/>
                  </a:cubicBezTo>
                  <a:lnTo>
                    <a:pt x="976" y="358"/>
                  </a:lnTo>
                  <a:cubicBezTo>
                    <a:pt x="977" y="360"/>
                    <a:pt x="977" y="362"/>
                    <a:pt x="975" y="365"/>
                  </a:cubicBezTo>
                  <a:cubicBezTo>
                    <a:pt x="970" y="365"/>
                    <a:pt x="964" y="366"/>
                    <a:pt x="959" y="366"/>
                  </a:cubicBezTo>
                  <a:cubicBezTo>
                    <a:pt x="954" y="366"/>
                    <a:pt x="950" y="365"/>
                    <a:pt x="947" y="359"/>
                  </a:cubicBezTo>
                  <a:lnTo>
                    <a:pt x="953" y="348"/>
                  </a:lnTo>
                  <a:cubicBezTo>
                    <a:pt x="951" y="347"/>
                    <a:pt x="950" y="347"/>
                    <a:pt x="948" y="347"/>
                  </a:cubicBezTo>
                  <a:cubicBezTo>
                    <a:pt x="937" y="347"/>
                    <a:pt x="941" y="365"/>
                    <a:pt x="936" y="365"/>
                  </a:cubicBezTo>
                  <a:lnTo>
                    <a:pt x="931" y="359"/>
                  </a:lnTo>
                  <a:cubicBezTo>
                    <a:pt x="919" y="376"/>
                    <a:pt x="931" y="387"/>
                    <a:pt x="919" y="404"/>
                  </a:cubicBezTo>
                  <a:lnTo>
                    <a:pt x="925" y="404"/>
                  </a:lnTo>
                  <a:cubicBezTo>
                    <a:pt x="931" y="426"/>
                    <a:pt x="914" y="409"/>
                    <a:pt x="914" y="426"/>
                  </a:cubicBezTo>
                  <a:lnTo>
                    <a:pt x="897" y="415"/>
                  </a:lnTo>
                  <a:cubicBezTo>
                    <a:pt x="897" y="426"/>
                    <a:pt x="897" y="449"/>
                    <a:pt x="897" y="460"/>
                  </a:cubicBezTo>
                  <a:cubicBezTo>
                    <a:pt x="886" y="449"/>
                    <a:pt x="891" y="432"/>
                    <a:pt x="886" y="415"/>
                  </a:cubicBezTo>
                  <a:cubicBezTo>
                    <a:pt x="886" y="421"/>
                    <a:pt x="875" y="437"/>
                    <a:pt x="880" y="449"/>
                  </a:cubicBezTo>
                  <a:cubicBezTo>
                    <a:pt x="880" y="443"/>
                    <a:pt x="880" y="437"/>
                    <a:pt x="886" y="437"/>
                  </a:cubicBezTo>
                  <a:lnTo>
                    <a:pt x="886" y="437"/>
                  </a:lnTo>
                  <a:cubicBezTo>
                    <a:pt x="891" y="454"/>
                    <a:pt x="891" y="465"/>
                    <a:pt x="880" y="477"/>
                  </a:cubicBezTo>
                  <a:cubicBezTo>
                    <a:pt x="875" y="473"/>
                    <a:pt x="871" y="471"/>
                    <a:pt x="868" y="471"/>
                  </a:cubicBezTo>
                  <a:cubicBezTo>
                    <a:pt x="854" y="471"/>
                    <a:pt x="852" y="499"/>
                    <a:pt x="829" y="499"/>
                  </a:cubicBezTo>
                  <a:cubicBezTo>
                    <a:pt x="828" y="499"/>
                    <a:pt x="826" y="499"/>
                    <a:pt x="824" y="499"/>
                  </a:cubicBezTo>
                  <a:cubicBezTo>
                    <a:pt x="824" y="527"/>
                    <a:pt x="796" y="538"/>
                    <a:pt x="785" y="566"/>
                  </a:cubicBezTo>
                  <a:cubicBezTo>
                    <a:pt x="802" y="566"/>
                    <a:pt x="796" y="572"/>
                    <a:pt x="796" y="572"/>
                  </a:cubicBezTo>
                  <a:cubicBezTo>
                    <a:pt x="785" y="566"/>
                    <a:pt x="763" y="561"/>
                    <a:pt x="763" y="555"/>
                  </a:cubicBezTo>
                  <a:lnTo>
                    <a:pt x="779" y="549"/>
                  </a:lnTo>
                  <a:cubicBezTo>
                    <a:pt x="779" y="527"/>
                    <a:pt x="796" y="505"/>
                    <a:pt x="779" y="488"/>
                  </a:cubicBezTo>
                  <a:lnTo>
                    <a:pt x="785" y="488"/>
                  </a:lnTo>
                  <a:cubicBezTo>
                    <a:pt x="785" y="478"/>
                    <a:pt x="794" y="454"/>
                    <a:pt x="779" y="454"/>
                  </a:cubicBezTo>
                  <a:cubicBezTo>
                    <a:pt x="779" y="454"/>
                    <a:pt x="778" y="454"/>
                    <a:pt x="778" y="454"/>
                  </a:cubicBezTo>
                  <a:lnTo>
                    <a:pt x="778" y="454"/>
                  </a:lnTo>
                  <a:cubicBezTo>
                    <a:pt x="786" y="450"/>
                    <a:pt x="768" y="431"/>
                    <a:pt x="763" y="421"/>
                  </a:cubicBezTo>
                  <a:lnTo>
                    <a:pt x="774" y="421"/>
                  </a:lnTo>
                  <a:cubicBezTo>
                    <a:pt x="757" y="409"/>
                    <a:pt x="751" y="415"/>
                    <a:pt x="746" y="398"/>
                  </a:cubicBezTo>
                  <a:cubicBezTo>
                    <a:pt x="746" y="398"/>
                    <a:pt x="751" y="396"/>
                    <a:pt x="752" y="396"/>
                  </a:cubicBezTo>
                  <a:lnTo>
                    <a:pt x="752" y="396"/>
                  </a:lnTo>
                  <a:cubicBezTo>
                    <a:pt x="752" y="396"/>
                    <a:pt x="752" y="397"/>
                    <a:pt x="751" y="398"/>
                  </a:cubicBezTo>
                  <a:cubicBezTo>
                    <a:pt x="753" y="396"/>
                    <a:pt x="753" y="396"/>
                    <a:pt x="752" y="396"/>
                  </a:cubicBezTo>
                  <a:lnTo>
                    <a:pt x="752" y="396"/>
                  </a:lnTo>
                  <a:cubicBezTo>
                    <a:pt x="752" y="396"/>
                    <a:pt x="752" y="396"/>
                    <a:pt x="752" y="396"/>
                  </a:cubicBezTo>
                  <a:lnTo>
                    <a:pt x="752" y="396"/>
                  </a:lnTo>
                  <a:cubicBezTo>
                    <a:pt x="754" y="388"/>
                    <a:pt x="741" y="391"/>
                    <a:pt x="746" y="376"/>
                  </a:cubicBezTo>
                  <a:lnTo>
                    <a:pt x="746" y="376"/>
                  </a:lnTo>
                  <a:lnTo>
                    <a:pt x="751" y="381"/>
                  </a:lnTo>
                  <a:cubicBezTo>
                    <a:pt x="751" y="370"/>
                    <a:pt x="746" y="370"/>
                    <a:pt x="735" y="370"/>
                  </a:cubicBezTo>
                  <a:cubicBezTo>
                    <a:pt x="729" y="359"/>
                    <a:pt x="735" y="348"/>
                    <a:pt x="746" y="342"/>
                  </a:cubicBezTo>
                  <a:cubicBezTo>
                    <a:pt x="740" y="342"/>
                    <a:pt x="729" y="337"/>
                    <a:pt x="729" y="331"/>
                  </a:cubicBezTo>
                  <a:cubicBezTo>
                    <a:pt x="731" y="329"/>
                    <a:pt x="732" y="329"/>
                    <a:pt x="733" y="329"/>
                  </a:cubicBezTo>
                  <a:cubicBezTo>
                    <a:pt x="735" y="329"/>
                    <a:pt x="735" y="331"/>
                    <a:pt x="735" y="331"/>
                  </a:cubicBezTo>
                  <a:cubicBezTo>
                    <a:pt x="740" y="309"/>
                    <a:pt x="712" y="309"/>
                    <a:pt x="718" y="292"/>
                  </a:cubicBezTo>
                  <a:cubicBezTo>
                    <a:pt x="723" y="286"/>
                    <a:pt x="723" y="286"/>
                    <a:pt x="723" y="286"/>
                  </a:cubicBezTo>
                  <a:cubicBezTo>
                    <a:pt x="733" y="296"/>
                    <a:pt x="734" y="310"/>
                    <a:pt x="735" y="310"/>
                  </a:cubicBezTo>
                  <a:cubicBezTo>
                    <a:pt x="735" y="310"/>
                    <a:pt x="735" y="309"/>
                    <a:pt x="735" y="309"/>
                  </a:cubicBezTo>
                  <a:cubicBezTo>
                    <a:pt x="744" y="309"/>
                    <a:pt x="741" y="296"/>
                    <a:pt x="755" y="296"/>
                  </a:cubicBezTo>
                  <a:cubicBezTo>
                    <a:pt x="757" y="296"/>
                    <a:pt x="759" y="297"/>
                    <a:pt x="763" y="297"/>
                  </a:cubicBezTo>
                  <a:cubicBezTo>
                    <a:pt x="751" y="292"/>
                    <a:pt x="723" y="281"/>
                    <a:pt x="723" y="269"/>
                  </a:cubicBezTo>
                  <a:cubicBezTo>
                    <a:pt x="723" y="264"/>
                    <a:pt x="723" y="264"/>
                    <a:pt x="723" y="264"/>
                  </a:cubicBezTo>
                  <a:lnTo>
                    <a:pt x="729" y="264"/>
                  </a:lnTo>
                  <a:cubicBezTo>
                    <a:pt x="729" y="258"/>
                    <a:pt x="723" y="258"/>
                    <a:pt x="723" y="258"/>
                  </a:cubicBezTo>
                  <a:cubicBezTo>
                    <a:pt x="723" y="253"/>
                    <a:pt x="723" y="247"/>
                    <a:pt x="718" y="247"/>
                  </a:cubicBezTo>
                  <a:cubicBezTo>
                    <a:pt x="729" y="241"/>
                    <a:pt x="712" y="230"/>
                    <a:pt x="712" y="225"/>
                  </a:cubicBezTo>
                  <a:cubicBezTo>
                    <a:pt x="709" y="226"/>
                    <a:pt x="707" y="226"/>
                    <a:pt x="705" y="226"/>
                  </a:cubicBezTo>
                  <a:cubicBezTo>
                    <a:pt x="703" y="226"/>
                    <a:pt x="701" y="226"/>
                    <a:pt x="699" y="226"/>
                  </a:cubicBezTo>
                  <a:cubicBezTo>
                    <a:pt x="695" y="226"/>
                    <a:pt x="693" y="227"/>
                    <a:pt x="690" y="236"/>
                  </a:cubicBezTo>
                  <a:cubicBezTo>
                    <a:pt x="690" y="236"/>
                    <a:pt x="695" y="236"/>
                    <a:pt x="695" y="241"/>
                  </a:cubicBezTo>
                  <a:lnTo>
                    <a:pt x="701" y="241"/>
                  </a:lnTo>
                  <a:cubicBezTo>
                    <a:pt x="701" y="241"/>
                    <a:pt x="707" y="247"/>
                    <a:pt x="712" y="253"/>
                  </a:cubicBezTo>
                  <a:cubicBezTo>
                    <a:pt x="701" y="253"/>
                    <a:pt x="695" y="253"/>
                    <a:pt x="695" y="241"/>
                  </a:cubicBezTo>
                  <a:cubicBezTo>
                    <a:pt x="684" y="241"/>
                    <a:pt x="679" y="247"/>
                    <a:pt x="673" y="247"/>
                  </a:cubicBezTo>
                  <a:cubicBezTo>
                    <a:pt x="684" y="230"/>
                    <a:pt x="673" y="208"/>
                    <a:pt x="679" y="197"/>
                  </a:cubicBezTo>
                  <a:cubicBezTo>
                    <a:pt x="667" y="189"/>
                    <a:pt x="650" y="178"/>
                    <a:pt x="633" y="178"/>
                  </a:cubicBezTo>
                  <a:cubicBezTo>
                    <a:pt x="625" y="178"/>
                    <a:pt x="618" y="180"/>
                    <a:pt x="611" y="185"/>
                  </a:cubicBezTo>
                  <a:cubicBezTo>
                    <a:pt x="606" y="185"/>
                    <a:pt x="606" y="174"/>
                    <a:pt x="606" y="174"/>
                  </a:cubicBezTo>
                  <a:cubicBezTo>
                    <a:pt x="609" y="171"/>
                    <a:pt x="610" y="171"/>
                    <a:pt x="611" y="171"/>
                  </a:cubicBezTo>
                  <a:cubicBezTo>
                    <a:pt x="613" y="171"/>
                    <a:pt x="614" y="171"/>
                    <a:pt x="617" y="169"/>
                  </a:cubicBezTo>
                  <a:cubicBezTo>
                    <a:pt x="611" y="169"/>
                    <a:pt x="600" y="165"/>
                    <a:pt x="591" y="165"/>
                  </a:cubicBezTo>
                  <a:cubicBezTo>
                    <a:pt x="584" y="165"/>
                    <a:pt x="577" y="167"/>
                    <a:pt x="572" y="174"/>
                  </a:cubicBezTo>
                  <a:cubicBezTo>
                    <a:pt x="561" y="169"/>
                    <a:pt x="583" y="163"/>
                    <a:pt x="567" y="163"/>
                  </a:cubicBezTo>
                  <a:lnTo>
                    <a:pt x="567" y="157"/>
                  </a:lnTo>
                  <a:cubicBezTo>
                    <a:pt x="560" y="151"/>
                    <a:pt x="553" y="149"/>
                    <a:pt x="547" y="149"/>
                  </a:cubicBezTo>
                  <a:cubicBezTo>
                    <a:pt x="535" y="149"/>
                    <a:pt x="523" y="156"/>
                    <a:pt x="516" y="163"/>
                  </a:cubicBezTo>
                  <a:cubicBezTo>
                    <a:pt x="504" y="171"/>
                    <a:pt x="492" y="179"/>
                    <a:pt x="479" y="179"/>
                  </a:cubicBezTo>
                  <a:cubicBezTo>
                    <a:pt x="474" y="179"/>
                    <a:pt x="469" y="178"/>
                    <a:pt x="465" y="176"/>
                  </a:cubicBezTo>
                  <a:lnTo>
                    <a:pt x="465" y="176"/>
                  </a:lnTo>
                  <a:cubicBezTo>
                    <a:pt x="465" y="177"/>
                    <a:pt x="466" y="178"/>
                    <a:pt x="466" y="180"/>
                  </a:cubicBezTo>
                  <a:cubicBezTo>
                    <a:pt x="463" y="180"/>
                    <a:pt x="460" y="179"/>
                    <a:pt x="458" y="179"/>
                  </a:cubicBezTo>
                  <a:cubicBezTo>
                    <a:pt x="407" y="179"/>
                    <a:pt x="380" y="231"/>
                    <a:pt x="337" y="241"/>
                  </a:cubicBezTo>
                  <a:cubicBezTo>
                    <a:pt x="334" y="243"/>
                    <a:pt x="333" y="244"/>
                    <a:pt x="331" y="245"/>
                  </a:cubicBezTo>
                  <a:lnTo>
                    <a:pt x="331" y="245"/>
                  </a:lnTo>
                  <a:cubicBezTo>
                    <a:pt x="330" y="241"/>
                    <a:pt x="325" y="241"/>
                    <a:pt x="320" y="236"/>
                  </a:cubicBezTo>
                  <a:cubicBezTo>
                    <a:pt x="316" y="232"/>
                    <a:pt x="318" y="228"/>
                    <a:pt x="325" y="228"/>
                  </a:cubicBezTo>
                  <a:cubicBezTo>
                    <a:pt x="328" y="228"/>
                    <a:pt x="332" y="229"/>
                    <a:pt x="337" y="230"/>
                  </a:cubicBezTo>
                  <a:cubicBezTo>
                    <a:pt x="326" y="225"/>
                    <a:pt x="320" y="219"/>
                    <a:pt x="320" y="219"/>
                  </a:cubicBezTo>
                  <a:cubicBezTo>
                    <a:pt x="326" y="219"/>
                    <a:pt x="331" y="219"/>
                    <a:pt x="331" y="225"/>
                  </a:cubicBezTo>
                  <a:cubicBezTo>
                    <a:pt x="343" y="219"/>
                    <a:pt x="320" y="208"/>
                    <a:pt x="331" y="202"/>
                  </a:cubicBezTo>
                  <a:lnTo>
                    <a:pt x="331" y="202"/>
                  </a:lnTo>
                  <a:cubicBezTo>
                    <a:pt x="337" y="208"/>
                    <a:pt x="337" y="208"/>
                    <a:pt x="343" y="208"/>
                  </a:cubicBezTo>
                  <a:cubicBezTo>
                    <a:pt x="340" y="210"/>
                    <a:pt x="339" y="212"/>
                    <a:pt x="338" y="214"/>
                  </a:cubicBezTo>
                  <a:lnTo>
                    <a:pt x="338" y="214"/>
                  </a:lnTo>
                  <a:cubicBezTo>
                    <a:pt x="338" y="214"/>
                    <a:pt x="337" y="214"/>
                    <a:pt x="337" y="213"/>
                  </a:cubicBezTo>
                  <a:lnTo>
                    <a:pt x="337" y="213"/>
                  </a:lnTo>
                  <a:cubicBezTo>
                    <a:pt x="337" y="215"/>
                    <a:pt x="337" y="216"/>
                    <a:pt x="337" y="216"/>
                  </a:cubicBezTo>
                  <a:cubicBezTo>
                    <a:pt x="337" y="216"/>
                    <a:pt x="337" y="215"/>
                    <a:pt x="338" y="214"/>
                  </a:cubicBezTo>
                  <a:lnTo>
                    <a:pt x="338" y="214"/>
                  </a:lnTo>
                  <a:cubicBezTo>
                    <a:pt x="348" y="219"/>
                    <a:pt x="349" y="214"/>
                    <a:pt x="365" y="225"/>
                  </a:cubicBezTo>
                  <a:cubicBezTo>
                    <a:pt x="359" y="213"/>
                    <a:pt x="343" y="202"/>
                    <a:pt x="348" y="202"/>
                  </a:cubicBezTo>
                  <a:lnTo>
                    <a:pt x="354" y="202"/>
                  </a:lnTo>
                  <a:cubicBezTo>
                    <a:pt x="354" y="202"/>
                    <a:pt x="354" y="202"/>
                    <a:pt x="354" y="197"/>
                  </a:cubicBezTo>
                  <a:cubicBezTo>
                    <a:pt x="354" y="191"/>
                    <a:pt x="354" y="191"/>
                    <a:pt x="354" y="191"/>
                  </a:cubicBezTo>
                  <a:lnTo>
                    <a:pt x="359" y="191"/>
                  </a:lnTo>
                  <a:cubicBezTo>
                    <a:pt x="365" y="191"/>
                    <a:pt x="365" y="191"/>
                    <a:pt x="365" y="185"/>
                  </a:cubicBezTo>
                  <a:cubicBezTo>
                    <a:pt x="348" y="185"/>
                    <a:pt x="354" y="180"/>
                    <a:pt x="343" y="180"/>
                  </a:cubicBezTo>
                  <a:cubicBezTo>
                    <a:pt x="343" y="180"/>
                    <a:pt x="343" y="185"/>
                    <a:pt x="343" y="185"/>
                  </a:cubicBezTo>
                  <a:cubicBezTo>
                    <a:pt x="343" y="185"/>
                    <a:pt x="343" y="191"/>
                    <a:pt x="343" y="191"/>
                  </a:cubicBezTo>
                  <a:cubicBezTo>
                    <a:pt x="337" y="191"/>
                    <a:pt x="331" y="185"/>
                    <a:pt x="343" y="185"/>
                  </a:cubicBezTo>
                  <a:cubicBezTo>
                    <a:pt x="331" y="180"/>
                    <a:pt x="326" y="180"/>
                    <a:pt x="320" y="174"/>
                  </a:cubicBezTo>
                  <a:lnTo>
                    <a:pt x="359" y="174"/>
                  </a:lnTo>
                  <a:cubicBezTo>
                    <a:pt x="354" y="163"/>
                    <a:pt x="359" y="152"/>
                    <a:pt x="337" y="141"/>
                  </a:cubicBezTo>
                  <a:lnTo>
                    <a:pt x="348" y="141"/>
                  </a:lnTo>
                  <a:cubicBezTo>
                    <a:pt x="354" y="146"/>
                    <a:pt x="348" y="146"/>
                    <a:pt x="354" y="146"/>
                  </a:cubicBezTo>
                  <a:cubicBezTo>
                    <a:pt x="348" y="141"/>
                    <a:pt x="354" y="135"/>
                    <a:pt x="337" y="129"/>
                  </a:cubicBezTo>
                  <a:cubicBezTo>
                    <a:pt x="339" y="128"/>
                    <a:pt x="341" y="128"/>
                    <a:pt x="343" y="128"/>
                  </a:cubicBezTo>
                  <a:cubicBezTo>
                    <a:pt x="348" y="128"/>
                    <a:pt x="352" y="131"/>
                    <a:pt x="353" y="131"/>
                  </a:cubicBezTo>
                  <a:cubicBezTo>
                    <a:pt x="353" y="131"/>
                    <a:pt x="354" y="131"/>
                    <a:pt x="354" y="129"/>
                  </a:cubicBezTo>
                  <a:lnTo>
                    <a:pt x="359" y="129"/>
                  </a:lnTo>
                  <a:cubicBezTo>
                    <a:pt x="387" y="118"/>
                    <a:pt x="320" y="96"/>
                    <a:pt x="359" y="85"/>
                  </a:cubicBezTo>
                  <a:lnTo>
                    <a:pt x="354" y="85"/>
                  </a:lnTo>
                  <a:cubicBezTo>
                    <a:pt x="371" y="68"/>
                    <a:pt x="348" y="45"/>
                    <a:pt x="376" y="29"/>
                  </a:cubicBezTo>
                  <a:cubicBezTo>
                    <a:pt x="382" y="23"/>
                    <a:pt x="371" y="17"/>
                    <a:pt x="365" y="12"/>
                  </a:cubicBezTo>
                  <a:lnTo>
                    <a:pt x="376" y="12"/>
                  </a:lnTo>
                  <a:cubicBezTo>
                    <a:pt x="371" y="12"/>
                    <a:pt x="365" y="6"/>
                    <a:pt x="359" y="6"/>
                  </a:cubicBezTo>
                  <a:cubicBezTo>
                    <a:pt x="359" y="1"/>
                    <a:pt x="359" y="1"/>
                    <a:pt x="35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18;p41">
              <a:extLst>
                <a:ext uri="{FF2B5EF4-FFF2-40B4-BE49-F238E27FC236}">
                  <a16:creationId xmlns:a16="http://schemas.microsoft.com/office/drawing/2014/main" id="{C61A1C16-7589-5C32-E1C4-BBABFE8596AB}"/>
                </a:ext>
              </a:extLst>
            </p:cNvPr>
            <p:cNvSpPr/>
            <p:nvPr/>
          </p:nvSpPr>
          <p:spPr>
            <a:xfrm>
              <a:off x="9064975" y="949038"/>
              <a:ext cx="22850" cy="28850"/>
            </a:xfrm>
            <a:custGeom>
              <a:avLst/>
              <a:gdLst/>
              <a:ahLst/>
              <a:cxnLst/>
              <a:rect l="l" t="t" r="r" b="b"/>
              <a:pathLst>
                <a:path w="914" h="1154" extrusionOk="0">
                  <a:moveTo>
                    <a:pt x="555" y="23"/>
                  </a:moveTo>
                  <a:lnTo>
                    <a:pt x="555" y="23"/>
                  </a:lnTo>
                  <a:cubicBezTo>
                    <a:pt x="555" y="28"/>
                    <a:pt x="561" y="28"/>
                    <a:pt x="561" y="28"/>
                  </a:cubicBezTo>
                  <a:cubicBezTo>
                    <a:pt x="561" y="28"/>
                    <a:pt x="561" y="34"/>
                    <a:pt x="561" y="34"/>
                  </a:cubicBezTo>
                  <a:cubicBezTo>
                    <a:pt x="561" y="34"/>
                    <a:pt x="555" y="28"/>
                    <a:pt x="555" y="23"/>
                  </a:cubicBezTo>
                  <a:close/>
                  <a:moveTo>
                    <a:pt x="723" y="50"/>
                  </a:moveTo>
                  <a:cubicBezTo>
                    <a:pt x="723" y="50"/>
                    <a:pt x="723" y="50"/>
                    <a:pt x="723" y="50"/>
                  </a:cubicBezTo>
                  <a:cubicBezTo>
                    <a:pt x="723" y="50"/>
                    <a:pt x="723" y="50"/>
                    <a:pt x="723" y="50"/>
                  </a:cubicBezTo>
                  <a:close/>
                  <a:moveTo>
                    <a:pt x="762" y="56"/>
                  </a:moveTo>
                  <a:cubicBezTo>
                    <a:pt x="759" y="56"/>
                    <a:pt x="758" y="56"/>
                    <a:pt x="757" y="57"/>
                  </a:cubicBezTo>
                  <a:lnTo>
                    <a:pt x="757" y="57"/>
                  </a:lnTo>
                  <a:cubicBezTo>
                    <a:pt x="759" y="57"/>
                    <a:pt x="760" y="57"/>
                    <a:pt x="762" y="56"/>
                  </a:cubicBezTo>
                  <a:close/>
                  <a:moveTo>
                    <a:pt x="717" y="62"/>
                  </a:moveTo>
                  <a:lnTo>
                    <a:pt x="706" y="67"/>
                  </a:lnTo>
                  <a:cubicBezTo>
                    <a:pt x="712" y="67"/>
                    <a:pt x="712" y="67"/>
                    <a:pt x="717" y="62"/>
                  </a:cubicBezTo>
                  <a:close/>
                  <a:moveTo>
                    <a:pt x="723" y="50"/>
                  </a:moveTo>
                  <a:cubicBezTo>
                    <a:pt x="723" y="62"/>
                    <a:pt x="717" y="67"/>
                    <a:pt x="717" y="73"/>
                  </a:cubicBezTo>
                  <a:cubicBezTo>
                    <a:pt x="715" y="73"/>
                    <a:pt x="712" y="74"/>
                    <a:pt x="710" y="74"/>
                  </a:cubicBezTo>
                  <a:cubicBezTo>
                    <a:pt x="708" y="74"/>
                    <a:pt x="706" y="73"/>
                    <a:pt x="706" y="67"/>
                  </a:cubicBezTo>
                  <a:cubicBezTo>
                    <a:pt x="712" y="50"/>
                    <a:pt x="717" y="62"/>
                    <a:pt x="723" y="50"/>
                  </a:cubicBezTo>
                  <a:close/>
                  <a:moveTo>
                    <a:pt x="264" y="106"/>
                  </a:moveTo>
                  <a:cubicBezTo>
                    <a:pt x="264" y="106"/>
                    <a:pt x="264" y="106"/>
                    <a:pt x="264" y="106"/>
                  </a:cubicBezTo>
                  <a:cubicBezTo>
                    <a:pt x="264" y="106"/>
                    <a:pt x="264" y="106"/>
                    <a:pt x="264" y="106"/>
                  </a:cubicBezTo>
                  <a:close/>
                  <a:moveTo>
                    <a:pt x="903" y="212"/>
                  </a:moveTo>
                  <a:cubicBezTo>
                    <a:pt x="898" y="212"/>
                    <a:pt x="894" y="216"/>
                    <a:pt x="889" y="218"/>
                  </a:cubicBezTo>
                  <a:lnTo>
                    <a:pt x="889" y="218"/>
                  </a:lnTo>
                  <a:cubicBezTo>
                    <a:pt x="898" y="218"/>
                    <a:pt x="903" y="218"/>
                    <a:pt x="908" y="213"/>
                  </a:cubicBezTo>
                  <a:cubicBezTo>
                    <a:pt x="906" y="212"/>
                    <a:pt x="905" y="212"/>
                    <a:pt x="903" y="212"/>
                  </a:cubicBezTo>
                  <a:close/>
                  <a:moveTo>
                    <a:pt x="889" y="218"/>
                  </a:moveTo>
                  <a:cubicBezTo>
                    <a:pt x="888" y="218"/>
                    <a:pt x="887" y="218"/>
                    <a:pt x="885" y="218"/>
                  </a:cubicBezTo>
                  <a:lnTo>
                    <a:pt x="888" y="219"/>
                  </a:lnTo>
                  <a:lnTo>
                    <a:pt x="888" y="219"/>
                  </a:lnTo>
                  <a:cubicBezTo>
                    <a:pt x="888" y="219"/>
                    <a:pt x="889" y="219"/>
                    <a:pt x="889" y="218"/>
                  </a:cubicBezTo>
                  <a:close/>
                  <a:moveTo>
                    <a:pt x="827" y="233"/>
                  </a:moveTo>
                  <a:cubicBezTo>
                    <a:pt x="826" y="233"/>
                    <a:pt x="824" y="235"/>
                    <a:pt x="824" y="235"/>
                  </a:cubicBezTo>
                  <a:cubicBezTo>
                    <a:pt x="825" y="234"/>
                    <a:pt x="827" y="234"/>
                    <a:pt x="827" y="233"/>
                  </a:cubicBezTo>
                  <a:close/>
                  <a:moveTo>
                    <a:pt x="902" y="235"/>
                  </a:moveTo>
                  <a:lnTo>
                    <a:pt x="908" y="241"/>
                  </a:lnTo>
                  <a:cubicBezTo>
                    <a:pt x="913" y="235"/>
                    <a:pt x="908" y="235"/>
                    <a:pt x="902" y="235"/>
                  </a:cubicBezTo>
                  <a:close/>
                  <a:moveTo>
                    <a:pt x="101" y="630"/>
                  </a:moveTo>
                  <a:cubicBezTo>
                    <a:pt x="105" y="633"/>
                    <a:pt x="104" y="633"/>
                    <a:pt x="113" y="633"/>
                  </a:cubicBezTo>
                  <a:cubicBezTo>
                    <a:pt x="113" y="630"/>
                    <a:pt x="107" y="630"/>
                    <a:pt x="101" y="630"/>
                  </a:cubicBezTo>
                  <a:cubicBezTo>
                    <a:pt x="101" y="630"/>
                    <a:pt x="101" y="630"/>
                    <a:pt x="101" y="630"/>
                  </a:cubicBezTo>
                  <a:close/>
                  <a:moveTo>
                    <a:pt x="241" y="907"/>
                  </a:moveTo>
                  <a:cubicBezTo>
                    <a:pt x="241" y="907"/>
                    <a:pt x="240" y="910"/>
                    <a:pt x="238" y="913"/>
                  </a:cubicBezTo>
                  <a:lnTo>
                    <a:pt x="238" y="913"/>
                  </a:lnTo>
                  <a:cubicBezTo>
                    <a:pt x="240" y="911"/>
                    <a:pt x="241" y="909"/>
                    <a:pt x="241" y="907"/>
                  </a:cubicBezTo>
                  <a:close/>
                  <a:moveTo>
                    <a:pt x="258" y="935"/>
                  </a:moveTo>
                  <a:cubicBezTo>
                    <a:pt x="256" y="935"/>
                    <a:pt x="255" y="935"/>
                    <a:pt x="256" y="936"/>
                  </a:cubicBezTo>
                  <a:lnTo>
                    <a:pt x="256" y="936"/>
                  </a:lnTo>
                  <a:cubicBezTo>
                    <a:pt x="257" y="936"/>
                    <a:pt x="257" y="935"/>
                    <a:pt x="258" y="935"/>
                  </a:cubicBezTo>
                  <a:close/>
                  <a:moveTo>
                    <a:pt x="297" y="1079"/>
                  </a:moveTo>
                  <a:lnTo>
                    <a:pt x="292" y="1081"/>
                  </a:lnTo>
                  <a:cubicBezTo>
                    <a:pt x="294" y="1081"/>
                    <a:pt x="295" y="1080"/>
                    <a:pt x="297" y="1079"/>
                  </a:cubicBezTo>
                  <a:close/>
                  <a:moveTo>
                    <a:pt x="549" y="1087"/>
                  </a:moveTo>
                  <a:cubicBezTo>
                    <a:pt x="549" y="1087"/>
                    <a:pt x="549" y="1087"/>
                    <a:pt x="549" y="1087"/>
                  </a:cubicBezTo>
                  <a:lnTo>
                    <a:pt x="549" y="1087"/>
                  </a:lnTo>
                  <a:close/>
                  <a:moveTo>
                    <a:pt x="605" y="1087"/>
                  </a:moveTo>
                  <a:cubicBezTo>
                    <a:pt x="605" y="1087"/>
                    <a:pt x="605" y="1087"/>
                    <a:pt x="605" y="1087"/>
                  </a:cubicBezTo>
                  <a:cubicBezTo>
                    <a:pt x="605" y="1087"/>
                    <a:pt x="605" y="1087"/>
                    <a:pt x="605" y="1087"/>
                  </a:cubicBezTo>
                  <a:close/>
                  <a:moveTo>
                    <a:pt x="377" y="1113"/>
                  </a:moveTo>
                  <a:cubicBezTo>
                    <a:pt x="376" y="1114"/>
                    <a:pt x="376" y="1114"/>
                    <a:pt x="376" y="1115"/>
                  </a:cubicBezTo>
                  <a:lnTo>
                    <a:pt x="381" y="1115"/>
                  </a:lnTo>
                  <a:cubicBezTo>
                    <a:pt x="380" y="1114"/>
                    <a:pt x="378" y="1113"/>
                    <a:pt x="377" y="1113"/>
                  </a:cubicBezTo>
                  <a:close/>
                  <a:moveTo>
                    <a:pt x="726" y="1076"/>
                  </a:moveTo>
                  <a:cubicBezTo>
                    <a:pt x="719" y="1076"/>
                    <a:pt x="721" y="1093"/>
                    <a:pt x="712" y="1098"/>
                  </a:cubicBezTo>
                  <a:cubicBezTo>
                    <a:pt x="712" y="1103"/>
                    <a:pt x="712" y="1103"/>
                    <a:pt x="717" y="1109"/>
                  </a:cubicBezTo>
                  <a:cubicBezTo>
                    <a:pt x="722" y="1104"/>
                    <a:pt x="716" y="1096"/>
                    <a:pt x="719" y="1096"/>
                  </a:cubicBezTo>
                  <a:lnTo>
                    <a:pt x="719" y="1096"/>
                  </a:lnTo>
                  <a:cubicBezTo>
                    <a:pt x="720" y="1096"/>
                    <a:pt x="721" y="1097"/>
                    <a:pt x="723" y="1098"/>
                  </a:cubicBezTo>
                  <a:cubicBezTo>
                    <a:pt x="723" y="1098"/>
                    <a:pt x="723" y="1109"/>
                    <a:pt x="723" y="1115"/>
                  </a:cubicBezTo>
                  <a:cubicBezTo>
                    <a:pt x="729" y="1109"/>
                    <a:pt x="729" y="1098"/>
                    <a:pt x="734" y="1092"/>
                  </a:cubicBezTo>
                  <a:cubicBezTo>
                    <a:pt x="740" y="1098"/>
                    <a:pt x="734" y="1103"/>
                    <a:pt x="734" y="1109"/>
                  </a:cubicBezTo>
                  <a:cubicBezTo>
                    <a:pt x="740" y="1103"/>
                    <a:pt x="745" y="1098"/>
                    <a:pt x="745" y="1092"/>
                  </a:cubicBezTo>
                  <a:lnTo>
                    <a:pt x="745" y="1092"/>
                  </a:lnTo>
                  <a:cubicBezTo>
                    <a:pt x="745" y="1094"/>
                    <a:pt x="745" y="1094"/>
                    <a:pt x="743" y="1094"/>
                  </a:cubicBezTo>
                  <a:cubicBezTo>
                    <a:pt x="740" y="1094"/>
                    <a:pt x="734" y="1091"/>
                    <a:pt x="734" y="1087"/>
                  </a:cubicBezTo>
                  <a:lnTo>
                    <a:pt x="734" y="1081"/>
                  </a:lnTo>
                  <a:cubicBezTo>
                    <a:pt x="730" y="1077"/>
                    <a:pt x="728" y="1076"/>
                    <a:pt x="726" y="1076"/>
                  </a:cubicBezTo>
                  <a:close/>
                  <a:moveTo>
                    <a:pt x="510" y="0"/>
                  </a:moveTo>
                  <a:lnTo>
                    <a:pt x="505" y="11"/>
                  </a:lnTo>
                  <a:cubicBezTo>
                    <a:pt x="499" y="11"/>
                    <a:pt x="499" y="6"/>
                    <a:pt x="499" y="6"/>
                  </a:cubicBezTo>
                  <a:cubicBezTo>
                    <a:pt x="498" y="5"/>
                    <a:pt x="497" y="4"/>
                    <a:pt x="497" y="4"/>
                  </a:cubicBezTo>
                  <a:lnTo>
                    <a:pt x="497" y="4"/>
                  </a:lnTo>
                  <a:cubicBezTo>
                    <a:pt x="495" y="4"/>
                    <a:pt x="499" y="12"/>
                    <a:pt x="499" y="17"/>
                  </a:cubicBezTo>
                  <a:cubicBezTo>
                    <a:pt x="498" y="18"/>
                    <a:pt x="497" y="18"/>
                    <a:pt x="496" y="18"/>
                  </a:cubicBezTo>
                  <a:cubicBezTo>
                    <a:pt x="493" y="18"/>
                    <a:pt x="493" y="10"/>
                    <a:pt x="493" y="6"/>
                  </a:cubicBezTo>
                  <a:cubicBezTo>
                    <a:pt x="485" y="19"/>
                    <a:pt x="473" y="32"/>
                    <a:pt x="460" y="32"/>
                  </a:cubicBezTo>
                  <a:cubicBezTo>
                    <a:pt x="456" y="32"/>
                    <a:pt x="452" y="31"/>
                    <a:pt x="449" y="28"/>
                  </a:cubicBezTo>
                  <a:cubicBezTo>
                    <a:pt x="448" y="28"/>
                    <a:pt x="447" y="27"/>
                    <a:pt x="446" y="27"/>
                  </a:cubicBezTo>
                  <a:cubicBezTo>
                    <a:pt x="439" y="27"/>
                    <a:pt x="441" y="47"/>
                    <a:pt x="436" y="47"/>
                  </a:cubicBezTo>
                  <a:cubicBezTo>
                    <a:pt x="435" y="47"/>
                    <a:pt x="433" y="46"/>
                    <a:pt x="432" y="45"/>
                  </a:cubicBezTo>
                  <a:cubicBezTo>
                    <a:pt x="414" y="45"/>
                    <a:pt x="400" y="59"/>
                    <a:pt x="383" y="59"/>
                  </a:cubicBezTo>
                  <a:cubicBezTo>
                    <a:pt x="379" y="59"/>
                    <a:pt x="375" y="58"/>
                    <a:pt x="370" y="56"/>
                  </a:cubicBezTo>
                  <a:lnTo>
                    <a:pt x="370" y="56"/>
                  </a:lnTo>
                  <a:cubicBezTo>
                    <a:pt x="376" y="73"/>
                    <a:pt x="342" y="56"/>
                    <a:pt x="353" y="78"/>
                  </a:cubicBezTo>
                  <a:cubicBezTo>
                    <a:pt x="337" y="73"/>
                    <a:pt x="337" y="67"/>
                    <a:pt x="320" y="67"/>
                  </a:cubicBezTo>
                  <a:cubicBezTo>
                    <a:pt x="314" y="73"/>
                    <a:pt x="320" y="90"/>
                    <a:pt x="314" y="95"/>
                  </a:cubicBezTo>
                  <a:lnTo>
                    <a:pt x="309" y="78"/>
                  </a:lnTo>
                  <a:lnTo>
                    <a:pt x="309" y="95"/>
                  </a:lnTo>
                  <a:lnTo>
                    <a:pt x="297" y="84"/>
                  </a:lnTo>
                  <a:lnTo>
                    <a:pt x="292" y="90"/>
                  </a:lnTo>
                  <a:cubicBezTo>
                    <a:pt x="297" y="90"/>
                    <a:pt x="303" y="95"/>
                    <a:pt x="303" y="101"/>
                  </a:cubicBezTo>
                  <a:cubicBezTo>
                    <a:pt x="301" y="103"/>
                    <a:pt x="299" y="103"/>
                    <a:pt x="296" y="103"/>
                  </a:cubicBezTo>
                  <a:cubicBezTo>
                    <a:pt x="289" y="103"/>
                    <a:pt x="279" y="99"/>
                    <a:pt x="275" y="95"/>
                  </a:cubicBezTo>
                  <a:cubicBezTo>
                    <a:pt x="269" y="101"/>
                    <a:pt x="269" y="112"/>
                    <a:pt x="264" y="118"/>
                  </a:cubicBezTo>
                  <a:cubicBezTo>
                    <a:pt x="264" y="112"/>
                    <a:pt x="264" y="106"/>
                    <a:pt x="264" y="106"/>
                  </a:cubicBezTo>
                  <a:cubicBezTo>
                    <a:pt x="264" y="111"/>
                    <a:pt x="263" y="112"/>
                    <a:pt x="262" y="112"/>
                  </a:cubicBezTo>
                  <a:cubicBezTo>
                    <a:pt x="260" y="112"/>
                    <a:pt x="256" y="106"/>
                    <a:pt x="254" y="106"/>
                  </a:cubicBezTo>
                  <a:cubicBezTo>
                    <a:pt x="253" y="106"/>
                    <a:pt x="253" y="108"/>
                    <a:pt x="253" y="112"/>
                  </a:cubicBezTo>
                  <a:cubicBezTo>
                    <a:pt x="258" y="112"/>
                    <a:pt x="258" y="118"/>
                    <a:pt x="258" y="123"/>
                  </a:cubicBezTo>
                  <a:cubicBezTo>
                    <a:pt x="255" y="122"/>
                    <a:pt x="253" y="121"/>
                    <a:pt x="250" y="121"/>
                  </a:cubicBezTo>
                  <a:cubicBezTo>
                    <a:pt x="244" y="121"/>
                    <a:pt x="240" y="126"/>
                    <a:pt x="236" y="134"/>
                  </a:cubicBezTo>
                  <a:lnTo>
                    <a:pt x="230" y="123"/>
                  </a:lnTo>
                  <a:cubicBezTo>
                    <a:pt x="219" y="134"/>
                    <a:pt x="208" y="151"/>
                    <a:pt x="197" y="162"/>
                  </a:cubicBezTo>
                  <a:cubicBezTo>
                    <a:pt x="202" y="162"/>
                    <a:pt x="213" y="174"/>
                    <a:pt x="213" y="179"/>
                  </a:cubicBezTo>
                  <a:lnTo>
                    <a:pt x="202" y="168"/>
                  </a:lnTo>
                  <a:lnTo>
                    <a:pt x="202" y="168"/>
                  </a:lnTo>
                  <a:cubicBezTo>
                    <a:pt x="202" y="179"/>
                    <a:pt x="208" y="168"/>
                    <a:pt x="213" y="185"/>
                  </a:cubicBezTo>
                  <a:cubicBezTo>
                    <a:pt x="208" y="185"/>
                    <a:pt x="197" y="174"/>
                    <a:pt x="197" y="168"/>
                  </a:cubicBezTo>
                  <a:lnTo>
                    <a:pt x="191" y="179"/>
                  </a:lnTo>
                  <a:cubicBezTo>
                    <a:pt x="191" y="174"/>
                    <a:pt x="191" y="174"/>
                    <a:pt x="185" y="168"/>
                  </a:cubicBezTo>
                  <a:lnTo>
                    <a:pt x="185" y="168"/>
                  </a:lnTo>
                  <a:cubicBezTo>
                    <a:pt x="191" y="174"/>
                    <a:pt x="163" y="168"/>
                    <a:pt x="174" y="179"/>
                  </a:cubicBezTo>
                  <a:lnTo>
                    <a:pt x="169" y="179"/>
                  </a:lnTo>
                  <a:cubicBezTo>
                    <a:pt x="157" y="190"/>
                    <a:pt x="157" y="202"/>
                    <a:pt x="146" y="213"/>
                  </a:cubicBezTo>
                  <a:cubicBezTo>
                    <a:pt x="157" y="224"/>
                    <a:pt x="152" y="224"/>
                    <a:pt x="157" y="235"/>
                  </a:cubicBezTo>
                  <a:cubicBezTo>
                    <a:pt x="152" y="241"/>
                    <a:pt x="135" y="246"/>
                    <a:pt x="129" y="258"/>
                  </a:cubicBezTo>
                  <a:cubicBezTo>
                    <a:pt x="129" y="263"/>
                    <a:pt x="135" y="263"/>
                    <a:pt x="141" y="269"/>
                  </a:cubicBezTo>
                  <a:cubicBezTo>
                    <a:pt x="138" y="268"/>
                    <a:pt x="136" y="267"/>
                    <a:pt x="134" y="267"/>
                  </a:cubicBezTo>
                  <a:cubicBezTo>
                    <a:pt x="130" y="267"/>
                    <a:pt x="127" y="268"/>
                    <a:pt x="125" y="268"/>
                  </a:cubicBezTo>
                  <a:cubicBezTo>
                    <a:pt x="122" y="268"/>
                    <a:pt x="120" y="267"/>
                    <a:pt x="118" y="263"/>
                  </a:cubicBezTo>
                  <a:cubicBezTo>
                    <a:pt x="113" y="280"/>
                    <a:pt x="113" y="286"/>
                    <a:pt x="113" y="302"/>
                  </a:cubicBezTo>
                  <a:cubicBezTo>
                    <a:pt x="118" y="302"/>
                    <a:pt x="118" y="302"/>
                    <a:pt x="124" y="308"/>
                  </a:cubicBezTo>
                  <a:cubicBezTo>
                    <a:pt x="124" y="311"/>
                    <a:pt x="122" y="312"/>
                    <a:pt x="120" y="312"/>
                  </a:cubicBezTo>
                  <a:cubicBezTo>
                    <a:pt x="118" y="312"/>
                    <a:pt x="115" y="311"/>
                    <a:pt x="113" y="308"/>
                  </a:cubicBezTo>
                  <a:lnTo>
                    <a:pt x="113" y="308"/>
                  </a:lnTo>
                  <a:cubicBezTo>
                    <a:pt x="118" y="330"/>
                    <a:pt x="57" y="336"/>
                    <a:pt x="73" y="364"/>
                  </a:cubicBezTo>
                  <a:lnTo>
                    <a:pt x="73" y="358"/>
                  </a:lnTo>
                  <a:lnTo>
                    <a:pt x="79" y="381"/>
                  </a:lnTo>
                  <a:cubicBezTo>
                    <a:pt x="78" y="382"/>
                    <a:pt x="77" y="382"/>
                    <a:pt x="76" y="382"/>
                  </a:cubicBezTo>
                  <a:cubicBezTo>
                    <a:pt x="73" y="382"/>
                    <a:pt x="71" y="375"/>
                    <a:pt x="62" y="375"/>
                  </a:cubicBezTo>
                  <a:lnTo>
                    <a:pt x="62" y="375"/>
                  </a:lnTo>
                  <a:cubicBezTo>
                    <a:pt x="73" y="403"/>
                    <a:pt x="51" y="403"/>
                    <a:pt x="57" y="426"/>
                  </a:cubicBezTo>
                  <a:cubicBezTo>
                    <a:pt x="17" y="426"/>
                    <a:pt x="51" y="465"/>
                    <a:pt x="23" y="476"/>
                  </a:cubicBezTo>
                  <a:lnTo>
                    <a:pt x="29" y="476"/>
                  </a:lnTo>
                  <a:cubicBezTo>
                    <a:pt x="40" y="482"/>
                    <a:pt x="23" y="482"/>
                    <a:pt x="23" y="482"/>
                  </a:cubicBezTo>
                  <a:lnTo>
                    <a:pt x="34" y="482"/>
                  </a:lnTo>
                  <a:cubicBezTo>
                    <a:pt x="40" y="521"/>
                    <a:pt x="12" y="555"/>
                    <a:pt x="6" y="594"/>
                  </a:cubicBezTo>
                  <a:cubicBezTo>
                    <a:pt x="1" y="605"/>
                    <a:pt x="45" y="599"/>
                    <a:pt x="29" y="616"/>
                  </a:cubicBezTo>
                  <a:lnTo>
                    <a:pt x="12" y="611"/>
                  </a:lnTo>
                  <a:lnTo>
                    <a:pt x="12" y="611"/>
                  </a:lnTo>
                  <a:cubicBezTo>
                    <a:pt x="29" y="639"/>
                    <a:pt x="12" y="672"/>
                    <a:pt x="34" y="695"/>
                  </a:cubicBezTo>
                  <a:cubicBezTo>
                    <a:pt x="29" y="695"/>
                    <a:pt x="23" y="695"/>
                    <a:pt x="23" y="689"/>
                  </a:cubicBezTo>
                  <a:lnTo>
                    <a:pt x="23" y="689"/>
                  </a:lnTo>
                  <a:cubicBezTo>
                    <a:pt x="12" y="700"/>
                    <a:pt x="23" y="711"/>
                    <a:pt x="34" y="711"/>
                  </a:cubicBezTo>
                  <a:cubicBezTo>
                    <a:pt x="34" y="714"/>
                    <a:pt x="33" y="714"/>
                    <a:pt x="31" y="714"/>
                  </a:cubicBezTo>
                  <a:cubicBezTo>
                    <a:pt x="29" y="714"/>
                    <a:pt x="26" y="714"/>
                    <a:pt x="23" y="717"/>
                  </a:cubicBezTo>
                  <a:cubicBezTo>
                    <a:pt x="17" y="723"/>
                    <a:pt x="40" y="728"/>
                    <a:pt x="29" y="734"/>
                  </a:cubicBezTo>
                  <a:lnTo>
                    <a:pt x="23" y="734"/>
                  </a:lnTo>
                  <a:cubicBezTo>
                    <a:pt x="27" y="734"/>
                    <a:pt x="28" y="743"/>
                    <a:pt x="33" y="743"/>
                  </a:cubicBezTo>
                  <a:cubicBezTo>
                    <a:pt x="35" y="743"/>
                    <a:pt x="37" y="742"/>
                    <a:pt x="40" y="739"/>
                  </a:cubicBezTo>
                  <a:lnTo>
                    <a:pt x="40" y="739"/>
                  </a:lnTo>
                  <a:cubicBezTo>
                    <a:pt x="34" y="751"/>
                    <a:pt x="45" y="762"/>
                    <a:pt x="40" y="767"/>
                  </a:cubicBezTo>
                  <a:cubicBezTo>
                    <a:pt x="55" y="767"/>
                    <a:pt x="43" y="785"/>
                    <a:pt x="56" y="785"/>
                  </a:cubicBezTo>
                  <a:cubicBezTo>
                    <a:pt x="58" y="785"/>
                    <a:pt x="60" y="785"/>
                    <a:pt x="62" y="784"/>
                  </a:cubicBezTo>
                  <a:lnTo>
                    <a:pt x="62" y="784"/>
                  </a:lnTo>
                  <a:cubicBezTo>
                    <a:pt x="40" y="790"/>
                    <a:pt x="45" y="807"/>
                    <a:pt x="62" y="807"/>
                  </a:cubicBezTo>
                  <a:cubicBezTo>
                    <a:pt x="51" y="807"/>
                    <a:pt x="57" y="818"/>
                    <a:pt x="45" y="818"/>
                  </a:cubicBezTo>
                  <a:cubicBezTo>
                    <a:pt x="49" y="822"/>
                    <a:pt x="53" y="826"/>
                    <a:pt x="59" y="826"/>
                  </a:cubicBezTo>
                  <a:cubicBezTo>
                    <a:pt x="62" y="826"/>
                    <a:pt x="65" y="825"/>
                    <a:pt x="68" y="823"/>
                  </a:cubicBezTo>
                  <a:lnTo>
                    <a:pt x="68" y="823"/>
                  </a:lnTo>
                  <a:cubicBezTo>
                    <a:pt x="45" y="846"/>
                    <a:pt x="96" y="840"/>
                    <a:pt x="68" y="857"/>
                  </a:cubicBezTo>
                  <a:cubicBezTo>
                    <a:pt x="85" y="874"/>
                    <a:pt x="101" y="885"/>
                    <a:pt x="113" y="902"/>
                  </a:cubicBezTo>
                  <a:cubicBezTo>
                    <a:pt x="110" y="904"/>
                    <a:pt x="107" y="904"/>
                    <a:pt x="106" y="904"/>
                  </a:cubicBezTo>
                  <a:cubicBezTo>
                    <a:pt x="99" y="904"/>
                    <a:pt x="98" y="893"/>
                    <a:pt x="92" y="893"/>
                  </a:cubicBezTo>
                  <a:cubicBezTo>
                    <a:pt x="90" y="893"/>
                    <a:pt x="88" y="894"/>
                    <a:pt x="85" y="896"/>
                  </a:cubicBezTo>
                  <a:cubicBezTo>
                    <a:pt x="101" y="907"/>
                    <a:pt x="118" y="907"/>
                    <a:pt x="124" y="924"/>
                  </a:cubicBezTo>
                  <a:cubicBezTo>
                    <a:pt x="124" y="930"/>
                    <a:pt x="118" y="930"/>
                    <a:pt x="113" y="930"/>
                  </a:cubicBezTo>
                  <a:cubicBezTo>
                    <a:pt x="129" y="941"/>
                    <a:pt x="129" y="958"/>
                    <a:pt x="146" y="963"/>
                  </a:cubicBezTo>
                  <a:cubicBezTo>
                    <a:pt x="146" y="969"/>
                    <a:pt x="146" y="969"/>
                    <a:pt x="141" y="969"/>
                  </a:cubicBezTo>
                  <a:cubicBezTo>
                    <a:pt x="144" y="969"/>
                    <a:pt x="146" y="971"/>
                    <a:pt x="148" y="971"/>
                  </a:cubicBezTo>
                  <a:cubicBezTo>
                    <a:pt x="149" y="971"/>
                    <a:pt x="150" y="971"/>
                    <a:pt x="152" y="969"/>
                  </a:cubicBezTo>
                  <a:lnTo>
                    <a:pt x="146" y="969"/>
                  </a:lnTo>
                  <a:cubicBezTo>
                    <a:pt x="157" y="958"/>
                    <a:pt x="180" y="958"/>
                    <a:pt x="185" y="958"/>
                  </a:cubicBezTo>
                  <a:cubicBezTo>
                    <a:pt x="157" y="969"/>
                    <a:pt x="185" y="975"/>
                    <a:pt x="157" y="986"/>
                  </a:cubicBezTo>
                  <a:cubicBezTo>
                    <a:pt x="157" y="986"/>
                    <a:pt x="163" y="986"/>
                    <a:pt x="169" y="980"/>
                  </a:cubicBezTo>
                  <a:lnTo>
                    <a:pt x="169" y="980"/>
                  </a:lnTo>
                  <a:cubicBezTo>
                    <a:pt x="169" y="986"/>
                    <a:pt x="169" y="991"/>
                    <a:pt x="157" y="991"/>
                  </a:cubicBezTo>
                  <a:cubicBezTo>
                    <a:pt x="160" y="993"/>
                    <a:pt x="162" y="993"/>
                    <a:pt x="164" y="993"/>
                  </a:cubicBezTo>
                  <a:cubicBezTo>
                    <a:pt x="168" y="993"/>
                    <a:pt x="171" y="992"/>
                    <a:pt x="173" y="992"/>
                  </a:cubicBezTo>
                  <a:cubicBezTo>
                    <a:pt x="176" y="992"/>
                    <a:pt x="178" y="993"/>
                    <a:pt x="180" y="997"/>
                  </a:cubicBezTo>
                  <a:cubicBezTo>
                    <a:pt x="180" y="997"/>
                    <a:pt x="174" y="997"/>
                    <a:pt x="169" y="1003"/>
                  </a:cubicBezTo>
                  <a:cubicBezTo>
                    <a:pt x="173" y="1000"/>
                    <a:pt x="178" y="999"/>
                    <a:pt x="182" y="999"/>
                  </a:cubicBezTo>
                  <a:cubicBezTo>
                    <a:pt x="187" y="999"/>
                    <a:pt x="191" y="1002"/>
                    <a:pt x="191" y="1008"/>
                  </a:cubicBezTo>
                  <a:lnTo>
                    <a:pt x="185" y="1008"/>
                  </a:lnTo>
                  <a:cubicBezTo>
                    <a:pt x="197" y="1019"/>
                    <a:pt x="219" y="1008"/>
                    <a:pt x="225" y="1025"/>
                  </a:cubicBezTo>
                  <a:cubicBezTo>
                    <a:pt x="208" y="1036"/>
                    <a:pt x="225" y="1036"/>
                    <a:pt x="213" y="1047"/>
                  </a:cubicBezTo>
                  <a:lnTo>
                    <a:pt x="225" y="1053"/>
                  </a:lnTo>
                  <a:lnTo>
                    <a:pt x="230" y="1042"/>
                  </a:lnTo>
                  <a:cubicBezTo>
                    <a:pt x="236" y="1047"/>
                    <a:pt x="247" y="1042"/>
                    <a:pt x="247" y="1053"/>
                  </a:cubicBezTo>
                  <a:lnTo>
                    <a:pt x="241" y="1053"/>
                  </a:lnTo>
                  <a:cubicBezTo>
                    <a:pt x="247" y="1053"/>
                    <a:pt x="247" y="1059"/>
                    <a:pt x="253" y="1059"/>
                  </a:cubicBezTo>
                  <a:lnTo>
                    <a:pt x="253" y="1047"/>
                  </a:lnTo>
                  <a:cubicBezTo>
                    <a:pt x="261" y="1047"/>
                    <a:pt x="263" y="1038"/>
                    <a:pt x="266" y="1038"/>
                  </a:cubicBezTo>
                  <a:cubicBezTo>
                    <a:pt x="267" y="1038"/>
                    <a:pt x="268" y="1039"/>
                    <a:pt x="269" y="1042"/>
                  </a:cubicBezTo>
                  <a:cubicBezTo>
                    <a:pt x="269" y="1042"/>
                    <a:pt x="275" y="1047"/>
                    <a:pt x="269" y="1053"/>
                  </a:cubicBezTo>
                  <a:cubicBezTo>
                    <a:pt x="281" y="1053"/>
                    <a:pt x="286" y="1053"/>
                    <a:pt x="286" y="1059"/>
                  </a:cubicBezTo>
                  <a:cubicBezTo>
                    <a:pt x="286" y="1064"/>
                    <a:pt x="275" y="1070"/>
                    <a:pt x="275" y="1075"/>
                  </a:cubicBezTo>
                  <a:cubicBezTo>
                    <a:pt x="278" y="1072"/>
                    <a:pt x="281" y="1071"/>
                    <a:pt x="283" y="1071"/>
                  </a:cubicBezTo>
                  <a:cubicBezTo>
                    <a:pt x="287" y="1071"/>
                    <a:pt x="291" y="1074"/>
                    <a:pt x="295" y="1074"/>
                  </a:cubicBezTo>
                  <a:cubicBezTo>
                    <a:pt x="297" y="1074"/>
                    <a:pt x="300" y="1073"/>
                    <a:pt x="303" y="1070"/>
                  </a:cubicBezTo>
                  <a:lnTo>
                    <a:pt x="303" y="1070"/>
                  </a:lnTo>
                  <a:cubicBezTo>
                    <a:pt x="300" y="1073"/>
                    <a:pt x="298" y="1076"/>
                    <a:pt x="297" y="1079"/>
                  </a:cubicBezTo>
                  <a:lnTo>
                    <a:pt x="297" y="1079"/>
                  </a:lnTo>
                  <a:lnTo>
                    <a:pt x="303" y="1075"/>
                  </a:lnTo>
                  <a:lnTo>
                    <a:pt x="303" y="1075"/>
                  </a:lnTo>
                  <a:cubicBezTo>
                    <a:pt x="303" y="1081"/>
                    <a:pt x="303" y="1081"/>
                    <a:pt x="297" y="1087"/>
                  </a:cubicBezTo>
                  <a:cubicBezTo>
                    <a:pt x="298" y="1087"/>
                    <a:pt x="299" y="1087"/>
                    <a:pt x="300" y="1087"/>
                  </a:cubicBezTo>
                  <a:cubicBezTo>
                    <a:pt x="306" y="1087"/>
                    <a:pt x="308" y="1076"/>
                    <a:pt x="311" y="1076"/>
                  </a:cubicBezTo>
                  <a:cubicBezTo>
                    <a:pt x="312" y="1076"/>
                    <a:pt x="313" y="1077"/>
                    <a:pt x="314" y="1081"/>
                  </a:cubicBezTo>
                  <a:cubicBezTo>
                    <a:pt x="314" y="1081"/>
                    <a:pt x="314" y="1081"/>
                    <a:pt x="309" y="1087"/>
                  </a:cubicBezTo>
                  <a:cubicBezTo>
                    <a:pt x="314" y="1092"/>
                    <a:pt x="321" y="1092"/>
                    <a:pt x="328" y="1092"/>
                  </a:cubicBezTo>
                  <a:cubicBezTo>
                    <a:pt x="334" y="1092"/>
                    <a:pt x="339" y="1092"/>
                    <a:pt x="342" y="1098"/>
                  </a:cubicBezTo>
                  <a:cubicBezTo>
                    <a:pt x="339" y="1106"/>
                    <a:pt x="337" y="1106"/>
                    <a:pt x="334" y="1106"/>
                  </a:cubicBezTo>
                  <a:cubicBezTo>
                    <a:pt x="331" y="1106"/>
                    <a:pt x="328" y="1106"/>
                    <a:pt x="325" y="1115"/>
                  </a:cubicBezTo>
                  <a:cubicBezTo>
                    <a:pt x="329" y="1116"/>
                    <a:pt x="333" y="1116"/>
                    <a:pt x="337" y="1116"/>
                  </a:cubicBezTo>
                  <a:cubicBezTo>
                    <a:pt x="349" y="1116"/>
                    <a:pt x="363" y="1113"/>
                    <a:pt x="372" y="1113"/>
                  </a:cubicBezTo>
                  <a:cubicBezTo>
                    <a:pt x="374" y="1113"/>
                    <a:pt x="375" y="1113"/>
                    <a:pt x="377" y="1113"/>
                  </a:cubicBezTo>
                  <a:lnTo>
                    <a:pt x="377" y="1113"/>
                  </a:lnTo>
                  <a:cubicBezTo>
                    <a:pt x="379" y="1109"/>
                    <a:pt x="381" y="1108"/>
                    <a:pt x="382" y="1108"/>
                  </a:cubicBezTo>
                  <a:cubicBezTo>
                    <a:pt x="387" y="1108"/>
                    <a:pt x="389" y="1122"/>
                    <a:pt x="394" y="1122"/>
                  </a:cubicBezTo>
                  <a:cubicBezTo>
                    <a:pt x="395" y="1122"/>
                    <a:pt x="395" y="1122"/>
                    <a:pt x="395" y="1122"/>
                  </a:cubicBezTo>
                  <a:lnTo>
                    <a:pt x="395" y="1122"/>
                  </a:lnTo>
                  <a:cubicBezTo>
                    <a:pt x="393" y="1125"/>
                    <a:pt x="393" y="1131"/>
                    <a:pt x="393" y="1131"/>
                  </a:cubicBezTo>
                  <a:cubicBezTo>
                    <a:pt x="396" y="1133"/>
                    <a:pt x="400" y="1134"/>
                    <a:pt x="404" y="1134"/>
                  </a:cubicBezTo>
                  <a:cubicBezTo>
                    <a:pt x="412" y="1134"/>
                    <a:pt x="421" y="1131"/>
                    <a:pt x="432" y="1131"/>
                  </a:cubicBezTo>
                  <a:lnTo>
                    <a:pt x="432" y="1137"/>
                  </a:lnTo>
                  <a:cubicBezTo>
                    <a:pt x="432" y="1143"/>
                    <a:pt x="443" y="1143"/>
                    <a:pt x="454" y="1148"/>
                  </a:cubicBezTo>
                  <a:cubicBezTo>
                    <a:pt x="454" y="1137"/>
                    <a:pt x="460" y="1143"/>
                    <a:pt x="460" y="1131"/>
                  </a:cubicBezTo>
                  <a:cubicBezTo>
                    <a:pt x="463" y="1143"/>
                    <a:pt x="468" y="1147"/>
                    <a:pt x="474" y="1147"/>
                  </a:cubicBezTo>
                  <a:cubicBezTo>
                    <a:pt x="483" y="1147"/>
                    <a:pt x="493" y="1139"/>
                    <a:pt x="502" y="1139"/>
                  </a:cubicBezTo>
                  <a:cubicBezTo>
                    <a:pt x="507" y="1139"/>
                    <a:pt x="512" y="1141"/>
                    <a:pt x="516" y="1148"/>
                  </a:cubicBezTo>
                  <a:cubicBezTo>
                    <a:pt x="516" y="1148"/>
                    <a:pt x="510" y="1154"/>
                    <a:pt x="510" y="1154"/>
                  </a:cubicBezTo>
                  <a:lnTo>
                    <a:pt x="527" y="1148"/>
                  </a:lnTo>
                  <a:cubicBezTo>
                    <a:pt x="527" y="1137"/>
                    <a:pt x="527" y="1143"/>
                    <a:pt x="521" y="1137"/>
                  </a:cubicBezTo>
                  <a:cubicBezTo>
                    <a:pt x="527" y="1126"/>
                    <a:pt x="533" y="1126"/>
                    <a:pt x="533" y="1126"/>
                  </a:cubicBezTo>
                  <a:lnTo>
                    <a:pt x="533" y="1126"/>
                  </a:lnTo>
                  <a:cubicBezTo>
                    <a:pt x="527" y="1131"/>
                    <a:pt x="533" y="1143"/>
                    <a:pt x="538" y="1148"/>
                  </a:cubicBezTo>
                  <a:cubicBezTo>
                    <a:pt x="538" y="1143"/>
                    <a:pt x="538" y="1143"/>
                    <a:pt x="538" y="1137"/>
                  </a:cubicBezTo>
                  <a:cubicBezTo>
                    <a:pt x="539" y="1140"/>
                    <a:pt x="540" y="1141"/>
                    <a:pt x="540" y="1141"/>
                  </a:cubicBezTo>
                  <a:cubicBezTo>
                    <a:pt x="542" y="1141"/>
                    <a:pt x="541" y="1124"/>
                    <a:pt x="546" y="1124"/>
                  </a:cubicBezTo>
                  <a:cubicBezTo>
                    <a:pt x="547" y="1124"/>
                    <a:pt x="548" y="1124"/>
                    <a:pt x="549" y="1126"/>
                  </a:cubicBezTo>
                  <a:lnTo>
                    <a:pt x="549" y="1131"/>
                  </a:lnTo>
                  <a:cubicBezTo>
                    <a:pt x="555" y="1131"/>
                    <a:pt x="555" y="1126"/>
                    <a:pt x="561" y="1126"/>
                  </a:cubicBezTo>
                  <a:lnTo>
                    <a:pt x="561" y="1126"/>
                  </a:lnTo>
                  <a:cubicBezTo>
                    <a:pt x="566" y="1137"/>
                    <a:pt x="555" y="1131"/>
                    <a:pt x="555" y="1143"/>
                  </a:cubicBezTo>
                  <a:cubicBezTo>
                    <a:pt x="564" y="1138"/>
                    <a:pt x="566" y="1123"/>
                    <a:pt x="572" y="1123"/>
                  </a:cubicBezTo>
                  <a:cubicBezTo>
                    <a:pt x="574" y="1123"/>
                    <a:pt x="575" y="1124"/>
                    <a:pt x="577" y="1126"/>
                  </a:cubicBezTo>
                  <a:cubicBezTo>
                    <a:pt x="572" y="1131"/>
                    <a:pt x="566" y="1131"/>
                    <a:pt x="566" y="1137"/>
                  </a:cubicBezTo>
                  <a:cubicBezTo>
                    <a:pt x="572" y="1148"/>
                    <a:pt x="572" y="1148"/>
                    <a:pt x="577" y="1148"/>
                  </a:cubicBezTo>
                  <a:lnTo>
                    <a:pt x="589" y="1154"/>
                  </a:lnTo>
                  <a:lnTo>
                    <a:pt x="589" y="1148"/>
                  </a:lnTo>
                  <a:cubicBezTo>
                    <a:pt x="591" y="1131"/>
                    <a:pt x="596" y="1130"/>
                    <a:pt x="600" y="1130"/>
                  </a:cubicBezTo>
                  <a:cubicBezTo>
                    <a:pt x="601" y="1130"/>
                    <a:pt x="602" y="1130"/>
                    <a:pt x="602" y="1130"/>
                  </a:cubicBezTo>
                  <a:cubicBezTo>
                    <a:pt x="606" y="1130"/>
                    <a:pt x="609" y="1129"/>
                    <a:pt x="611" y="1120"/>
                  </a:cubicBezTo>
                  <a:lnTo>
                    <a:pt x="611" y="1120"/>
                  </a:lnTo>
                  <a:cubicBezTo>
                    <a:pt x="605" y="1143"/>
                    <a:pt x="611" y="1131"/>
                    <a:pt x="611" y="1143"/>
                  </a:cubicBezTo>
                  <a:cubicBezTo>
                    <a:pt x="617" y="1148"/>
                    <a:pt x="622" y="1154"/>
                    <a:pt x="622" y="1154"/>
                  </a:cubicBezTo>
                  <a:cubicBezTo>
                    <a:pt x="622" y="1151"/>
                    <a:pt x="623" y="1150"/>
                    <a:pt x="624" y="1150"/>
                  </a:cubicBezTo>
                  <a:cubicBezTo>
                    <a:pt x="625" y="1150"/>
                    <a:pt x="628" y="1153"/>
                    <a:pt x="630" y="1153"/>
                  </a:cubicBezTo>
                  <a:cubicBezTo>
                    <a:pt x="632" y="1153"/>
                    <a:pt x="633" y="1151"/>
                    <a:pt x="633" y="1143"/>
                  </a:cubicBezTo>
                  <a:cubicBezTo>
                    <a:pt x="639" y="1148"/>
                    <a:pt x="639" y="1143"/>
                    <a:pt x="645" y="1154"/>
                  </a:cubicBezTo>
                  <a:cubicBezTo>
                    <a:pt x="650" y="1148"/>
                    <a:pt x="639" y="1148"/>
                    <a:pt x="639" y="1143"/>
                  </a:cubicBezTo>
                  <a:cubicBezTo>
                    <a:pt x="641" y="1138"/>
                    <a:pt x="643" y="1137"/>
                    <a:pt x="647" y="1137"/>
                  </a:cubicBezTo>
                  <a:cubicBezTo>
                    <a:pt x="651" y="1137"/>
                    <a:pt x="657" y="1139"/>
                    <a:pt x="662" y="1139"/>
                  </a:cubicBezTo>
                  <a:cubicBezTo>
                    <a:pt x="668" y="1139"/>
                    <a:pt x="674" y="1136"/>
                    <a:pt x="678" y="1126"/>
                  </a:cubicBezTo>
                  <a:cubicBezTo>
                    <a:pt x="684" y="1115"/>
                    <a:pt x="684" y="1098"/>
                    <a:pt x="689" y="1087"/>
                  </a:cubicBezTo>
                  <a:cubicBezTo>
                    <a:pt x="695" y="1092"/>
                    <a:pt x="695" y="1103"/>
                    <a:pt x="695" y="1103"/>
                  </a:cubicBezTo>
                  <a:cubicBezTo>
                    <a:pt x="697" y="1105"/>
                    <a:pt x="698" y="1106"/>
                    <a:pt x="700" y="1106"/>
                  </a:cubicBezTo>
                  <a:cubicBezTo>
                    <a:pt x="704" y="1106"/>
                    <a:pt x="708" y="1102"/>
                    <a:pt x="712" y="1098"/>
                  </a:cubicBezTo>
                  <a:lnTo>
                    <a:pt x="706" y="1081"/>
                  </a:lnTo>
                  <a:lnTo>
                    <a:pt x="706" y="1098"/>
                  </a:lnTo>
                  <a:cubicBezTo>
                    <a:pt x="701" y="1092"/>
                    <a:pt x="695" y="1087"/>
                    <a:pt x="701" y="1081"/>
                  </a:cubicBezTo>
                  <a:cubicBezTo>
                    <a:pt x="698" y="1080"/>
                    <a:pt x="697" y="1079"/>
                    <a:pt x="696" y="1079"/>
                  </a:cubicBezTo>
                  <a:cubicBezTo>
                    <a:pt x="694" y="1079"/>
                    <a:pt x="696" y="1083"/>
                    <a:pt x="694" y="1083"/>
                  </a:cubicBezTo>
                  <a:cubicBezTo>
                    <a:pt x="693" y="1083"/>
                    <a:pt x="692" y="1082"/>
                    <a:pt x="689" y="1081"/>
                  </a:cubicBezTo>
                  <a:cubicBezTo>
                    <a:pt x="689" y="1081"/>
                    <a:pt x="689" y="1081"/>
                    <a:pt x="689" y="1075"/>
                  </a:cubicBezTo>
                  <a:lnTo>
                    <a:pt x="684" y="1087"/>
                  </a:lnTo>
                  <a:cubicBezTo>
                    <a:pt x="684" y="1081"/>
                    <a:pt x="678" y="1075"/>
                    <a:pt x="684" y="1075"/>
                  </a:cubicBezTo>
                  <a:cubicBezTo>
                    <a:pt x="682" y="1075"/>
                    <a:pt x="680" y="1074"/>
                    <a:pt x="679" y="1074"/>
                  </a:cubicBezTo>
                  <a:cubicBezTo>
                    <a:pt x="671" y="1074"/>
                    <a:pt x="671" y="1084"/>
                    <a:pt x="669" y="1084"/>
                  </a:cubicBezTo>
                  <a:cubicBezTo>
                    <a:pt x="669" y="1084"/>
                    <a:pt x="668" y="1083"/>
                    <a:pt x="667" y="1081"/>
                  </a:cubicBezTo>
                  <a:cubicBezTo>
                    <a:pt x="656" y="1092"/>
                    <a:pt x="667" y="1092"/>
                    <a:pt x="667" y="1115"/>
                  </a:cubicBezTo>
                  <a:lnTo>
                    <a:pt x="645" y="1081"/>
                  </a:lnTo>
                  <a:lnTo>
                    <a:pt x="650" y="1098"/>
                  </a:lnTo>
                  <a:cubicBezTo>
                    <a:pt x="650" y="1098"/>
                    <a:pt x="645" y="1098"/>
                    <a:pt x="645" y="1092"/>
                  </a:cubicBezTo>
                  <a:cubicBezTo>
                    <a:pt x="639" y="1098"/>
                    <a:pt x="645" y="1098"/>
                    <a:pt x="645" y="1103"/>
                  </a:cubicBezTo>
                  <a:cubicBezTo>
                    <a:pt x="643" y="1101"/>
                    <a:pt x="642" y="1100"/>
                    <a:pt x="640" y="1100"/>
                  </a:cubicBezTo>
                  <a:cubicBezTo>
                    <a:pt x="637" y="1100"/>
                    <a:pt x="634" y="1103"/>
                    <a:pt x="630" y="1103"/>
                  </a:cubicBezTo>
                  <a:cubicBezTo>
                    <a:pt x="627" y="1103"/>
                    <a:pt x="624" y="1100"/>
                    <a:pt x="622" y="1092"/>
                  </a:cubicBezTo>
                  <a:lnTo>
                    <a:pt x="622" y="1092"/>
                  </a:lnTo>
                  <a:cubicBezTo>
                    <a:pt x="622" y="1103"/>
                    <a:pt x="633" y="1103"/>
                    <a:pt x="628" y="1109"/>
                  </a:cubicBezTo>
                  <a:cubicBezTo>
                    <a:pt x="624" y="1102"/>
                    <a:pt x="622" y="1100"/>
                    <a:pt x="620" y="1100"/>
                  </a:cubicBezTo>
                  <a:cubicBezTo>
                    <a:pt x="617" y="1100"/>
                    <a:pt x="616" y="1106"/>
                    <a:pt x="614" y="1106"/>
                  </a:cubicBezTo>
                  <a:cubicBezTo>
                    <a:pt x="613" y="1106"/>
                    <a:pt x="612" y="1105"/>
                    <a:pt x="611" y="1103"/>
                  </a:cubicBezTo>
                  <a:cubicBezTo>
                    <a:pt x="611" y="1092"/>
                    <a:pt x="617" y="1098"/>
                    <a:pt x="605" y="1087"/>
                  </a:cubicBezTo>
                  <a:cubicBezTo>
                    <a:pt x="605" y="1094"/>
                    <a:pt x="604" y="1097"/>
                    <a:pt x="602" y="1097"/>
                  </a:cubicBezTo>
                  <a:cubicBezTo>
                    <a:pt x="599" y="1097"/>
                    <a:pt x="594" y="1091"/>
                    <a:pt x="591" y="1091"/>
                  </a:cubicBezTo>
                  <a:cubicBezTo>
                    <a:pt x="590" y="1091"/>
                    <a:pt x="589" y="1091"/>
                    <a:pt x="589" y="1092"/>
                  </a:cubicBezTo>
                  <a:cubicBezTo>
                    <a:pt x="589" y="1094"/>
                    <a:pt x="589" y="1096"/>
                    <a:pt x="589" y="1098"/>
                  </a:cubicBezTo>
                  <a:cubicBezTo>
                    <a:pt x="583" y="1103"/>
                    <a:pt x="577" y="1103"/>
                    <a:pt x="572" y="1103"/>
                  </a:cubicBezTo>
                  <a:cubicBezTo>
                    <a:pt x="572" y="1098"/>
                    <a:pt x="555" y="1098"/>
                    <a:pt x="549" y="1092"/>
                  </a:cubicBezTo>
                  <a:lnTo>
                    <a:pt x="549" y="1087"/>
                  </a:lnTo>
                  <a:cubicBezTo>
                    <a:pt x="544" y="1103"/>
                    <a:pt x="538" y="1103"/>
                    <a:pt x="533" y="1103"/>
                  </a:cubicBezTo>
                  <a:cubicBezTo>
                    <a:pt x="533" y="1098"/>
                    <a:pt x="533" y="1092"/>
                    <a:pt x="538" y="1087"/>
                  </a:cubicBezTo>
                  <a:lnTo>
                    <a:pt x="533" y="1087"/>
                  </a:lnTo>
                  <a:cubicBezTo>
                    <a:pt x="527" y="1092"/>
                    <a:pt x="527" y="1098"/>
                    <a:pt x="521" y="1098"/>
                  </a:cubicBezTo>
                  <a:lnTo>
                    <a:pt x="527" y="1087"/>
                  </a:lnTo>
                  <a:lnTo>
                    <a:pt x="527" y="1087"/>
                  </a:lnTo>
                  <a:cubicBezTo>
                    <a:pt x="518" y="1087"/>
                    <a:pt x="513" y="1094"/>
                    <a:pt x="505" y="1094"/>
                  </a:cubicBezTo>
                  <a:cubicBezTo>
                    <a:pt x="503" y="1094"/>
                    <a:pt x="501" y="1093"/>
                    <a:pt x="499" y="1092"/>
                  </a:cubicBezTo>
                  <a:lnTo>
                    <a:pt x="499" y="1092"/>
                  </a:lnTo>
                  <a:cubicBezTo>
                    <a:pt x="499" y="1103"/>
                    <a:pt x="505" y="1126"/>
                    <a:pt x="493" y="1131"/>
                  </a:cubicBezTo>
                  <a:cubicBezTo>
                    <a:pt x="493" y="1126"/>
                    <a:pt x="493" y="1115"/>
                    <a:pt x="499" y="1109"/>
                  </a:cubicBezTo>
                  <a:lnTo>
                    <a:pt x="499" y="1109"/>
                  </a:lnTo>
                  <a:cubicBezTo>
                    <a:pt x="499" y="1109"/>
                    <a:pt x="493" y="1115"/>
                    <a:pt x="493" y="1115"/>
                  </a:cubicBezTo>
                  <a:lnTo>
                    <a:pt x="499" y="1103"/>
                  </a:lnTo>
                  <a:cubicBezTo>
                    <a:pt x="498" y="1102"/>
                    <a:pt x="497" y="1102"/>
                    <a:pt x="496" y="1102"/>
                  </a:cubicBezTo>
                  <a:cubicBezTo>
                    <a:pt x="493" y="1102"/>
                    <a:pt x="493" y="1109"/>
                    <a:pt x="493" y="1109"/>
                  </a:cubicBezTo>
                  <a:cubicBezTo>
                    <a:pt x="493" y="1098"/>
                    <a:pt x="488" y="1103"/>
                    <a:pt x="493" y="1098"/>
                  </a:cubicBezTo>
                  <a:cubicBezTo>
                    <a:pt x="493" y="1092"/>
                    <a:pt x="488" y="1087"/>
                    <a:pt x="488" y="1081"/>
                  </a:cubicBezTo>
                  <a:cubicBezTo>
                    <a:pt x="488" y="1087"/>
                    <a:pt x="482" y="1092"/>
                    <a:pt x="482" y="1092"/>
                  </a:cubicBezTo>
                  <a:cubicBezTo>
                    <a:pt x="477" y="1092"/>
                    <a:pt x="482" y="1081"/>
                    <a:pt x="477" y="1075"/>
                  </a:cubicBezTo>
                  <a:cubicBezTo>
                    <a:pt x="477" y="1081"/>
                    <a:pt x="471" y="1075"/>
                    <a:pt x="471" y="1092"/>
                  </a:cubicBezTo>
                  <a:cubicBezTo>
                    <a:pt x="465" y="1087"/>
                    <a:pt x="465" y="1081"/>
                    <a:pt x="465" y="1081"/>
                  </a:cubicBezTo>
                  <a:cubicBezTo>
                    <a:pt x="464" y="1082"/>
                    <a:pt x="462" y="1083"/>
                    <a:pt x="460" y="1083"/>
                  </a:cubicBezTo>
                  <a:cubicBezTo>
                    <a:pt x="459" y="1083"/>
                    <a:pt x="457" y="1082"/>
                    <a:pt x="455" y="1082"/>
                  </a:cubicBezTo>
                  <a:cubicBezTo>
                    <a:pt x="451" y="1082"/>
                    <a:pt x="449" y="1084"/>
                    <a:pt x="449" y="1092"/>
                  </a:cubicBezTo>
                  <a:cubicBezTo>
                    <a:pt x="445" y="1094"/>
                    <a:pt x="442" y="1095"/>
                    <a:pt x="440" y="1095"/>
                  </a:cubicBezTo>
                  <a:cubicBezTo>
                    <a:pt x="429" y="1095"/>
                    <a:pt x="423" y="1081"/>
                    <a:pt x="409" y="1081"/>
                  </a:cubicBezTo>
                  <a:lnTo>
                    <a:pt x="415" y="1075"/>
                  </a:lnTo>
                  <a:lnTo>
                    <a:pt x="415" y="1075"/>
                  </a:lnTo>
                  <a:cubicBezTo>
                    <a:pt x="409" y="1078"/>
                    <a:pt x="405" y="1078"/>
                    <a:pt x="401" y="1078"/>
                  </a:cubicBezTo>
                  <a:cubicBezTo>
                    <a:pt x="397" y="1078"/>
                    <a:pt x="393" y="1078"/>
                    <a:pt x="387" y="1081"/>
                  </a:cubicBezTo>
                  <a:cubicBezTo>
                    <a:pt x="387" y="1081"/>
                    <a:pt x="387" y="1070"/>
                    <a:pt x="387" y="1070"/>
                  </a:cubicBezTo>
                  <a:cubicBezTo>
                    <a:pt x="384" y="1070"/>
                    <a:pt x="383" y="1071"/>
                    <a:pt x="381" y="1071"/>
                  </a:cubicBezTo>
                  <a:cubicBezTo>
                    <a:pt x="380" y="1071"/>
                    <a:pt x="379" y="1070"/>
                    <a:pt x="376" y="1064"/>
                  </a:cubicBezTo>
                  <a:cubicBezTo>
                    <a:pt x="380" y="1060"/>
                    <a:pt x="378" y="1056"/>
                    <a:pt x="379" y="1056"/>
                  </a:cubicBezTo>
                  <a:lnTo>
                    <a:pt x="379" y="1056"/>
                  </a:lnTo>
                  <a:cubicBezTo>
                    <a:pt x="379" y="1056"/>
                    <a:pt x="380" y="1057"/>
                    <a:pt x="381" y="1059"/>
                  </a:cubicBezTo>
                  <a:cubicBezTo>
                    <a:pt x="377" y="1055"/>
                    <a:pt x="376" y="1051"/>
                    <a:pt x="372" y="1051"/>
                  </a:cubicBezTo>
                  <a:cubicBezTo>
                    <a:pt x="370" y="1051"/>
                    <a:pt x="368" y="1051"/>
                    <a:pt x="365" y="1053"/>
                  </a:cubicBezTo>
                  <a:cubicBezTo>
                    <a:pt x="373" y="1045"/>
                    <a:pt x="369" y="1040"/>
                    <a:pt x="366" y="1040"/>
                  </a:cubicBezTo>
                  <a:lnTo>
                    <a:pt x="366" y="1040"/>
                  </a:lnTo>
                  <a:cubicBezTo>
                    <a:pt x="365" y="1040"/>
                    <a:pt x="365" y="1040"/>
                    <a:pt x="365" y="1042"/>
                  </a:cubicBezTo>
                  <a:lnTo>
                    <a:pt x="365" y="1047"/>
                  </a:lnTo>
                  <a:cubicBezTo>
                    <a:pt x="359" y="1047"/>
                    <a:pt x="359" y="1047"/>
                    <a:pt x="353" y="1042"/>
                  </a:cubicBezTo>
                  <a:lnTo>
                    <a:pt x="365" y="1031"/>
                  </a:lnTo>
                  <a:cubicBezTo>
                    <a:pt x="363" y="1025"/>
                    <a:pt x="360" y="1023"/>
                    <a:pt x="356" y="1023"/>
                  </a:cubicBezTo>
                  <a:cubicBezTo>
                    <a:pt x="350" y="1023"/>
                    <a:pt x="341" y="1028"/>
                    <a:pt x="336" y="1028"/>
                  </a:cubicBezTo>
                  <a:cubicBezTo>
                    <a:pt x="332" y="1028"/>
                    <a:pt x="329" y="1025"/>
                    <a:pt x="331" y="1014"/>
                  </a:cubicBezTo>
                  <a:lnTo>
                    <a:pt x="331" y="1014"/>
                  </a:lnTo>
                  <a:cubicBezTo>
                    <a:pt x="320" y="1019"/>
                    <a:pt x="331" y="1025"/>
                    <a:pt x="325" y="1031"/>
                  </a:cubicBezTo>
                  <a:cubicBezTo>
                    <a:pt x="320" y="1025"/>
                    <a:pt x="325" y="1008"/>
                    <a:pt x="320" y="1003"/>
                  </a:cubicBezTo>
                  <a:cubicBezTo>
                    <a:pt x="320" y="1001"/>
                    <a:pt x="319" y="1000"/>
                    <a:pt x="318" y="1000"/>
                  </a:cubicBezTo>
                  <a:cubicBezTo>
                    <a:pt x="315" y="1000"/>
                    <a:pt x="307" y="1011"/>
                    <a:pt x="301" y="1011"/>
                  </a:cubicBezTo>
                  <a:cubicBezTo>
                    <a:pt x="300" y="1011"/>
                    <a:pt x="298" y="1010"/>
                    <a:pt x="297" y="1008"/>
                  </a:cubicBezTo>
                  <a:cubicBezTo>
                    <a:pt x="297" y="1014"/>
                    <a:pt x="286" y="1025"/>
                    <a:pt x="281" y="1025"/>
                  </a:cubicBezTo>
                  <a:cubicBezTo>
                    <a:pt x="275" y="1019"/>
                    <a:pt x="286" y="1003"/>
                    <a:pt x="292" y="1003"/>
                  </a:cubicBezTo>
                  <a:cubicBezTo>
                    <a:pt x="292" y="1003"/>
                    <a:pt x="295" y="1003"/>
                    <a:pt x="297" y="1000"/>
                  </a:cubicBezTo>
                  <a:lnTo>
                    <a:pt x="297" y="1000"/>
                  </a:lnTo>
                  <a:cubicBezTo>
                    <a:pt x="297" y="1001"/>
                    <a:pt x="297" y="1002"/>
                    <a:pt x="297" y="1003"/>
                  </a:cubicBezTo>
                  <a:lnTo>
                    <a:pt x="297" y="997"/>
                  </a:lnTo>
                  <a:cubicBezTo>
                    <a:pt x="297" y="998"/>
                    <a:pt x="297" y="999"/>
                    <a:pt x="297" y="1000"/>
                  </a:cubicBezTo>
                  <a:lnTo>
                    <a:pt x="297" y="1000"/>
                  </a:lnTo>
                  <a:cubicBezTo>
                    <a:pt x="294" y="995"/>
                    <a:pt x="288" y="990"/>
                    <a:pt x="297" y="986"/>
                  </a:cubicBezTo>
                  <a:lnTo>
                    <a:pt x="297" y="986"/>
                  </a:lnTo>
                  <a:cubicBezTo>
                    <a:pt x="293" y="986"/>
                    <a:pt x="291" y="986"/>
                    <a:pt x="289" y="987"/>
                  </a:cubicBezTo>
                  <a:lnTo>
                    <a:pt x="289" y="987"/>
                  </a:lnTo>
                  <a:cubicBezTo>
                    <a:pt x="285" y="981"/>
                    <a:pt x="280" y="984"/>
                    <a:pt x="275" y="975"/>
                  </a:cubicBezTo>
                  <a:cubicBezTo>
                    <a:pt x="275" y="979"/>
                    <a:pt x="272" y="982"/>
                    <a:pt x="271" y="982"/>
                  </a:cubicBezTo>
                  <a:cubicBezTo>
                    <a:pt x="270" y="982"/>
                    <a:pt x="269" y="982"/>
                    <a:pt x="269" y="980"/>
                  </a:cubicBezTo>
                  <a:cubicBezTo>
                    <a:pt x="268" y="977"/>
                    <a:pt x="266" y="976"/>
                    <a:pt x="265" y="976"/>
                  </a:cubicBezTo>
                  <a:cubicBezTo>
                    <a:pt x="262" y="976"/>
                    <a:pt x="258" y="981"/>
                    <a:pt x="255" y="981"/>
                  </a:cubicBezTo>
                  <a:cubicBezTo>
                    <a:pt x="254" y="981"/>
                    <a:pt x="253" y="981"/>
                    <a:pt x="253" y="980"/>
                  </a:cubicBezTo>
                  <a:cubicBezTo>
                    <a:pt x="253" y="975"/>
                    <a:pt x="264" y="969"/>
                    <a:pt x="253" y="969"/>
                  </a:cubicBezTo>
                  <a:cubicBezTo>
                    <a:pt x="258" y="958"/>
                    <a:pt x="264" y="958"/>
                    <a:pt x="269" y="952"/>
                  </a:cubicBezTo>
                  <a:lnTo>
                    <a:pt x="269" y="952"/>
                  </a:lnTo>
                  <a:cubicBezTo>
                    <a:pt x="268" y="953"/>
                    <a:pt x="267" y="953"/>
                    <a:pt x="266" y="953"/>
                  </a:cubicBezTo>
                  <a:cubicBezTo>
                    <a:pt x="260" y="953"/>
                    <a:pt x="264" y="940"/>
                    <a:pt x="264" y="935"/>
                  </a:cubicBezTo>
                  <a:lnTo>
                    <a:pt x="269" y="935"/>
                  </a:lnTo>
                  <a:cubicBezTo>
                    <a:pt x="264" y="935"/>
                    <a:pt x="264" y="935"/>
                    <a:pt x="264" y="930"/>
                  </a:cubicBezTo>
                  <a:lnTo>
                    <a:pt x="258" y="941"/>
                  </a:lnTo>
                  <a:cubicBezTo>
                    <a:pt x="258" y="938"/>
                    <a:pt x="257" y="937"/>
                    <a:pt x="256" y="936"/>
                  </a:cubicBezTo>
                  <a:lnTo>
                    <a:pt x="256" y="936"/>
                  </a:lnTo>
                  <a:cubicBezTo>
                    <a:pt x="251" y="938"/>
                    <a:pt x="246" y="947"/>
                    <a:pt x="236" y="952"/>
                  </a:cubicBezTo>
                  <a:cubicBezTo>
                    <a:pt x="236" y="941"/>
                    <a:pt x="225" y="947"/>
                    <a:pt x="236" y="935"/>
                  </a:cubicBezTo>
                  <a:cubicBezTo>
                    <a:pt x="236" y="938"/>
                    <a:pt x="236" y="939"/>
                    <a:pt x="237" y="939"/>
                  </a:cubicBezTo>
                  <a:cubicBezTo>
                    <a:pt x="239" y="939"/>
                    <a:pt x="244" y="932"/>
                    <a:pt x="248" y="929"/>
                  </a:cubicBezTo>
                  <a:lnTo>
                    <a:pt x="248" y="929"/>
                  </a:lnTo>
                  <a:cubicBezTo>
                    <a:pt x="249" y="930"/>
                    <a:pt x="250" y="930"/>
                    <a:pt x="253" y="930"/>
                  </a:cubicBezTo>
                  <a:cubicBezTo>
                    <a:pt x="252" y="929"/>
                    <a:pt x="251" y="929"/>
                    <a:pt x="251" y="929"/>
                  </a:cubicBezTo>
                  <a:cubicBezTo>
                    <a:pt x="250" y="929"/>
                    <a:pt x="249" y="929"/>
                    <a:pt x="248" y="929"/>
                  </a:cubicBezTo>
                  <a:lnTo>
                    <a:pt x="248" y="929"/>
                  </a:lnTo>
                  <a:cubicBezTo>
                    <a:pt x="247" y="929"/>
                    <a:pt x="247" y="928"/>
                    <a:pt x="247" y="924"/>
                  </a:cubicBezTo>
                  <a:lnTo>
                    <a:pt x="253" y="924"/>
                  </a:lnTo>
                  <a:cubicBezTo>
                    <a:pt x="254" y="919"/>
                    <a:pt x="253" y="918"/>
                    <a:pt x="251" y="918"/>
                  </a:cubicBezTo>
                  <a:cubicBezTo>
                    <a:pt x="248" y="918"/>
                    <a:pt x="241" y="922"/>
                    <a:pt x="236" y="922"/>
                  </a:cubicBezTo>
                  <a:cubicBezTo>
                    <a:pt x="233" y="922"/>
                    <a:pt x="231" y="921"/>
                    <a:pt x="230" y="919"/>
                  </a:cubicBezTo>
                  <a:cubicBezTo>
                    <a:pt x="233" y="919"/>
                    <a:pt x="236" y="916"/>
                    <a:pt x="238" y="913"/>
                  </a:cubicBezTo>
                  <a:lnTo>
                    <a:pt x="238" y="913"/>
                  </a:lnTo>
                  <a:cubicBezTo>
                    <a:pt x="234" y="916"/>
                    <a:pt x="228" y="919"/>
                    <a:pt x="225" y="919"/>
                  </a:cubicBezTo>
                  <a:cubicBezTo>
                    <a:pt x="225" y="916"/>
                    <a:pt x="222" y="916"/>
                    <a:pt x="219" y="916"/>
                  </a:cubicBezTo>
                  <a:cubicBezTo>
                    <a:pt x="216" y="916"/>
                    <a:pt x="213" y="916"/>
                    <a:pt x="213" y="913"/>
                  </a:cubicBezTo>
                  <a:lnTo>
                    <a:pt x="213" y="919"/>
                  </a:lnTo>
                  <a:cubicBezTo>
                    <a:pt x="210" y="920"/>
                    <a:pt x="207" y="921"/>
                    <a:pt x="205" y="921"/>
                  </a:cubicBezTo>
                  <a:cubicBezTo>
                    <a:pt x="202" y="921"/>
                    <a:pt x="200" y="919"/>
                    <a:pt x="197" y="919"/>
                  </a:cubicBezTo>
                  <a:cubicBezTo>
                    <a:pt x="199" y="916"/>
                    <a:pt x="201" y="916"/>
                    <a:pt x="202" y="916"/>
                  </a:cubicBezTo>
                  <a:cubicBezTo>
                    <a:pt x="204" y="916"/>
                    <a:pt x="205" y="916"/>
                    <a:pt x="208" y="913"/>
                  </a:cubicBezTo>
                  <a:lnTo>
                    <a:pt x="208" y="913"/>
                  </a:lnTo>
                  <a:cubicBezTo>
                    <a:pt x="206" y="914"/>
                    <a:pt x="205" y="914"/>
                    <a:pt x="204" y="914"/>
                  </a:cubicBezTo>
                  <a:cubicBezTo>
                    <a:pt x="196" y="914"/>
                    <a:pt x="212" y="896"/>
                    <a:pt x="197" y="896"/>
                  </a:cubicBezTo>
                  <a:cubicBezTo>
                    <a:pt x="202" y="891"/>
                    <a:pt x="213" y="885"/>
                    <a:pt x="213" y="885"/>
                  </a:cubicBezTo>
                  <a:cubicBezTo>
                    <a:pt x="202" y="879"/>
                    <a:pt x="219" y="868"/>
                    <a:pt x="208" y="868"/>
                  </a:cubicBezTo>
                  <a:lnTo>
                    <a:pt x="208" y="868"/>
                  </a:lnTo>
                  <a:cubicBezTo>
                    <a:pt x="197" y="874"/>
                    <a:pt x="202" y="874"/>
                    <a:pt x="185" y="874"/>
                  </a:cubicBezTo>
                  <a:lnTo>
                    <a:pt x="202" y="879"/>
                  </a:lnTo>
                  <a:lnTo>
                    <a:pt x="185" y="879"/>
                  </a:lnTo>
                  <a:cubicBezTo>
                    <a:pt x="185" y="885"/>
                    <a:pt x="197" y="885"/>
                    <a:pt x="191" y="891"/>
                  </a:cubicBezTo>
                  <a:cubicBezTo>
                    <a:pt x="185" y="891"/>
                    <a:pt x="185" y="891"/>
                    <a:pt x="180" y="896"/>
                  </a:cubicBezTo>
                  <a:cubicBezTo>
                    <a:pt x="191" y="879"/>
                    <a:pt x="163" y="891"/>
                    <a:pt x="174" y="879"/>
                  </a:cubicBezTo>
                  <a:lnTo>
                    <a:pt x="197" y="863"/>
                  </a:lnTo>
                  <a:cubicBezTo>
                    <a:pt x="202" y="851"/>
                    <a:pt x="174" y="857"/>
                    <a:pt x="174" y="840"/>
                  </a:cubicBezTo>
                  <a:lnTo>
                    <a:pt x="174" y="846"/>
                  </a:lnTo>
                  <a:cubicBezTo>
                    <a:pt x="172" y="847"/>
                    <a:pt x="170" y="847"/>
                    <a:pt x="169" y="847"/>
                  </a:cubicBezTo>
                  <a:cubicBezTo>
                    <a:pt x="165" y="847"/>
                    <a:pt x="166" y="840"/>
                    <a:pt x="157" y="840"/>
                  </a:cubicBezTo>
                  <a:cubicBezTo>
                    <a:pt x="169" y="835"/>
                    <a:pt x="169" y="829"/>
                    <a:pt x="174" y="829"/>
                  </a:cubicBezTo>
                  <a:cubicBezTo>
                    <a:pt x="170" y="829"/>
                    <a:pt x="172" y="822"/>
                    <a:pt x="165" y="822"/>
                  </a:cubicBezTo>
                  <a:cubicBezTo>
                    <a:pt x="163" y="822"/>
                    <a:pt x="161" y="822"/>
                    <a:pt x="157" y="823"/>
                  </a:cubicBezTo>
                  <a:lnTo>
                    <a:pt x="163" y="812"/>
                  </a:lnTo>
                  <a:cubicBezTo>
                    <a:pt x="163" y="807"/>
                    <a:pt x="156" y="807"/>
                    <a:pt x="149" y="807"/>
                  </a:cubicBezTo>
                  <a:cubicBezTo>
                    <a:pt x="142" y="807"/>
                    <a:pt x="135" y="807"/>
                    <a:pt x="135" y="801"/>
                  </a:cubicBezTo>
                  <a:cubicBezTo>
                    <a:pt x="144" y="801"/>
                    <a:pt x="146" y="794"/>
                    <a:pt x="152" y="794"/>
                  </a:cubicBezTo>
                  <a:cubicBezTo>
                    <a:pt x="153" y="794"/>
                    <a:pt x="155" y="794"/>
                    <a:pt x="157" y="795"/>
                  </a:cubicBezTo>
                  <a:cubicBezTo>
                    <a:pt x="157" y="795"/>
                    <a:pt x="157" y="790"/>
                    <a:pt x="152" y="790"/>
                  </a:cubicBezTo>
                  <a:cubicBezTo>
                    <a:pt x="157" y="790"/>
                    <a:pt x="135" y="784"/>
                    <a:pt x="141" y="779"/>
                  </a:cubicBezTo>
                  <a:lnTo>
                    <a:pt x="141" y="779"/>
                  </a:lnTo>
                  <a:cubicBezTo>
                    <a:pt x="141" y="779"/>
                    <a:pt x="136" y="781"/>
                    <a:pt x="132" y="781"/>
                  </a:cubicBezTo>
                  <a:cubicBezTo>
                    <a:pt x="131" y="781"/>
                    <a:pt x="129" y="780"/>
                    <a:pt x="129" y="779"/>
                  </a:cubicBezTo>
                  <a:lnTo>
                    <a:pt x="135" y="779"/>
                  </a:lnTo>
                  <a:cubicBezTo>
                    <a:pt x="131" y="779"/>
                    <a:pt x="128" y="776"/>
                    <a:pt x="124" y="776"/>
                  </a:cubicBezTo>
                  <a:cubicBezTo>
                    <a:pt x="123" y="776"/>
                    <a:pt x="121" y="776"/>
                    <a:pt x="120" y="777"/>
                  </a:cubicBezTo>
                  <a:lnTo>
                    <a:pt x="120" y="777"/>
                  </a:lnTo>
                  <a:cubicBezTo>
                    <a:pt x="139" y="761"/>
                    <a:pt x="108" y="750"/>
                    <a:pt x="129" y="734"/>
                  </a:cubicBezTo>
                  <a:cubicBezTo>
                    <a:pt x="124" y="728"/>
                    <a:pt x="118" y="717"/>
                    <a:pt x="118" y="711"/>
                  </a:cubicBezTo>
                  <a:cubicBezTo>
                    <a:pt x="121" y="706"/>
                    <a:pt x="114" y="706"/>
                    <a:pt x="108" y="706"/>
                  </a:cubicBezTo>
                  <a:cubicBezTo>
                    <a:pt x="101" y="706"/>
                    <a:pt x="96" y="706"/>
                    <a:pt x="101" y="700"/>
                  </a:cubicBezTo>
                  <a:cubicBezTo>
                    <a:pt x="104" y="697"/>
                    <a:pt x="106" y="696"/>
                    <a:pt x="107" y="696"/>
                  </a:cubicBezTo>
                  <a:cubicBezTo>
                    <a:pt x="110" y="696"/>
                    <a:pt x="109" y="701"/>
                    <a:pt x="111" y="701"/>
                  </a:cubicBezTo>
                  <a:cubicBezTo>
                    <a:pt x="111" y="701"/>
                    <a:pt x="112" y="701"/>
                    <a:pt x="113" y="700"/>
                  </a:cubicBezTo>
                  <a:cubicBezTo>
                    <a:pt x="146" y="695"/>
                    <a:pt x="107" y="689"/>
                    <a:pt x="124" y="678"/>
                  </a:cubicBezTo>
                  <a:lnTo>
                    <a:pt x="129" y="678"/>
                  </a:lnTo>
                  <a:cubicBezTo>
                    <a:pt x="135" y="672"/>
                    <a:pt x="113" y="667"/>
                    <a:pt x="113" y="655"/>
                  </a:cubicBezTo>
                  <a:lnTo>
                    <a:pt x="118" y="655"/>
                  </a:lnTo>
                  <a:cubicBezTo>
                    <a:pt x="103" y="650"/>
                    <a:pt x="97" y="640"/>
                    <a:pt x="96" y="630"/>
                  </a:cubicBezTo>
                  <a:lnTo>
                    <a:pt x="96" y="630"/>
                  </a:lnTo>
                  <a:cubicBezTo>
                    <a:pt x="97" y="630"/>
                    <a:pt x="99" y="630"/>
                    <a:pt x="101" y="630"/>
                  </a:cubicBezTo>
                  <a:lnTo>
                    <a:pt x="101" y="630"/>
                  </a:lnTo>
                  <a:cubicBezTo>
                    <a:pt x="100" y="629"/>
                    <a:pt x="98" y="628"/>
                    <a:pt x="96" y="627"/>
                  </a:cubicBezTo>
                  <a:lnTo>
                    <a:pt x="96" y="627"/>
                  </a:lnTo>
                  <a:cubicBezTo>
                    <a:pt x="96" y="628"/>
                    <a:pt x="96" y="629"/>
                    <a:pt x="96" y="630"/>
                  </a:cubicBezTo>
                  <a:lnTo>
                    <a:pt x="96" y="630"/>
                  </a:lnTo>
                  <a:cubicBezTo>
                    <a:pt x="93" y="630"/>
                    <a:pt x="90" y="629"/>
                    <a:pt x="90" y="627"/>
                  </a:cubicBezTo>
                  <a:cubicBezTo>
                    <a:pt x="96" y="622"/>
                    <a:pt x="101" y="616"/>
                    <a:pt x="113" y="616"/>
                  </a:cubicBezTo>
                  <a:lnTo>
                    <a:pt x="113" y="622"/>
                  </a:lnTo>
                  <a:cubicBezTo>
                    <a:pt x="129" y="616"/>
                    <a:pt x="113" y="611"/>
                    <a:pt x="118" y="611"/>
                  </a:cubicBezTo>
                  <a:lnTo>
                    <a:pt x="124" y="611"/>
                  </a:lnTo>
                  <a:cubicBezTo>
                    <a:pt x="124" y="599"/>
                    <a:pt x="101" y="599"/>
                    <a:pt x="107" y="583"/>
                  </a:cubicBezTo>
                  <a:lnTo>
                    <a:pt x="107" y="583"/>
                  </a:lnTo>
                  <a:lnTo>
                    <a:pt x="101" y="588"/>
                  </a:lnTo>
                  <a:cubicBezTo>
                    <a:pt x="79" y="577"/>
                    <a:pt x="107" y="583"/>
                    <a:pt x="96" y="571"/>
                  </a:cubicBezTo>
                  <a:lnTo>
                    <a:pt x="113" y="571"/>
                  </a:lnTo>
                  <a:cubicBezTo>
                    <a:pt x="113" y="566"/>
                    <a:pt x="101" y="555"/>
                    <a:pt x="96" y="549"/>
                  </a:cubicBezTo>
                  <a:lnTo>
                    <a:pt x="96" y="549"/>
                  </a:lnTo>
                  <a:cubicBezTo>
                    <a:pt x="107" y="555"/>
                    <a:pt x="118" y="560"/>
                    <a:pt x="124" y="571"/>
                  </a:cubicBezTo>
                  <a:cubicBezTo>
                    <a:pt x="124" y="566"/>
                    <a:pt x="124" y="560"/>
                    <a:pt x="118" y="555"/>
                  </a:cubicBezTo>
                  <a:cubicBezTo>
                    <a:pt x="101" y="549"/>
                    <a:pt x="96" y="543"/>
                    <a:pt x="101" y="532"/>
                  </a:cubicBezTo>
                  <a:lnTo>
                    <a:pt x="101" y="532"/>
                  </a:lnTo>
                  <a:cubicBezTo>
                    <a:pt x="104" y="533"/>
                    <a:pt x="107" y="533"/>
                    <a:pt x="109" y="533"/>
                  </a:cubicBezTo>
                  <a:cubicBezTo>
                    <a:pt x="131" y="533"/>
                    <a:pt x="115" y="510"/>
                    <a:pt x="141" y="510"/>
                  </a:cubicBezTo>
                  <a:cubicBezTo>
                    <a:pt x="129" y="493"/>
                    <a:pt x="152" y="482"/>
                    <a:pt x="152" y="465"/>
                  </a:cubicBezTo>
                  <a:cubicBezTo>
                    <a:pt x="124" y="465"/>
                    <a:pt x="152" y="459"/>
                    <a:pt x="129" y="454"/>
                  </a:cubicBezTo>
                  <a:cubicBezTo>
                    <a:pt x="124" y="448"/>
                    <a:pt x="129" y="448"/>
                    <a:pt x="129" y="448"/>
                  </a:cubicBezTo>
                  <a:cubicBezTo>
                    <a:pt x="135" y="442"/>
                    <a:pt x="141" y="442"/>
                    <a:pt x="146" y="437"/>
                  </a:cubicBezTo>
                  <a:cubicBezTo>
                    <a:pt x="157" y="437"/>
                    <a:pt x="152" y="442"/>
                    <a:pt x="157" y="448"/>
                  </a:cubicBezTo>
                  <a:cubicBezTo>
                    <a:pt x="159" y="444"/>
                    <a:pt x="162" y="443"/>
                    <a:pt x="165" y="443"/>
                  </a:cubicBezTo>
                  <a:cubicBezTo>
                    <a:pt x="169" y="443"/>
                    <a:pt x="172" y="444"/>
                    <a:pt x="175" y="444"/>
                  </a:cubicBezTo>
                  <a:cubicBezTo>
                    <a:pt x="177" y="444"/>
                    <a:pt x="179" y="444"/>
                    <a:pt x="180" y="442"/>
                  </a:cubicBezTo>
                  <a:cubicBezTo>
                    <a:pt x="174" y="442"/>
                    <a:pt x="169" y="437"/>
                    <a:pt x="174" y="431"/>
                  </a:cubicBezTo>
                  <a:lnTo>
                    <a:pt x="174" y="431"/>
                  </a:lnTo>
                  <a:lnTo>
                    <a:pt x="157" y="437"/>
                  </a:lnTo>
                  <a:cubicBezTo>
                    <a:pt x="152" y="414"/>
                    <a:pt x="185" y="431"/>
                    <a:pt x="174" y="414"/>
                  </a:cubicBezTo>
                  <a:lnTo>
                    <a:pt x="174" y="414"/>
                  </a:lnTo>
                  <a:lnTo>
                    <a:pt x="185" y="420"/>
                  </a:lnTo>
                  <a:cubicBezTo>
                    <a:pt x="180" y="414"/>
                    <a:pt x="191" y="403"/>
                    <a:pt x="174" y="386"/>
                  </a:cubicBezTo>
                  <a:lnTo>
                    <a:pt x="174" y="386"/>
                  </a:lnTo>
                  <a:cubicBezTo>
                    <a:pt x="174" y="386"/>
                    <a:pt x="185" y="386"/>
                    <a:pt x="185" y="392"/>
                  </a:cubicBezTo>
                  <a:cubicBezTo>
                    <a:pt x="197" y="381"/>
                    <a:pt x="180" y="347"/>
                    <a:pt x="197" y="347"/>
                  </a:cubicBezTo>
                  <a:lnTo>
                    <a:pt x="202" y="347"/>
                  </a:lnTo>
                  <a:cubicBezTo>
                    <a:pt x="202" y="347"/>
                    <a:pt x="195" y="340"/>
                    <a:pt x="198" y="340"/>
                  </a:cubicBezTo>
                  <a:lnTo>
                    <a:pt x="198" y="340"/>
                  </a:lnTo>
                  <a:cubicBezTo>
                    <a:pt x="199" y="340"/>
                    <a:pt x="200" y="341"/>
                    <a:pt x="202" y="342"/>
                  </a:cubicBezTo>
                  <a:lnTo>
                    <a:pt x="208" y="342"/>
                  </a:lnTo>
                  <a:cubicBezTo>
                    <a:pt x="208" y="342"/>
                    <a:pt x="202" y="330"/>
                    <a:pt x="208" y="330"/>
                  </a:cubicBezTo>
                  <a:lnTo>
                    <a:pt x="213" y="336"/>
                  </a:lnTo>
                  <a:cubicBezTo>
                    <a:pt x="230" y="330"/>
                    <a:pt x="208" y="308"/>
                    <a:pt x="213" y="291"/>
                  </a:cubicBezTo>
                  <a:lnTo>
                    <a:pt x="213" y="291"/>
                  </a:lnTo>
                  <a:cubicBezTo>
                    <a:pt x="222" y="297"/>
                    <a:pt x="229" y="298"/>
                    <a:pt x="234" y="298"/>
                  </a:cubicBezTo>
                  <a:cubicBezTo>
                    <a:pt x="240" y="298"/>
                    <a:pt x="244" y="297"/>
                    <a:pt x="247" y="297"/>
                  </a:cubicBezTo>
                  <a:cubicBezTo>
                    <a:pt x="258" y="286"/>
                    <a:pt x="253" y="263"/>
                    <a:pt x="258" y="246"/>
                  </a:cubicBezTo>
                  <a:cubicBezTo>
                    <a:pt x="261" y="247"/>
                    <a:pt x="263" y="247"/>
                    <a:pt x="265" y="247"/>
                  </a:cubicBezTo>
                  <a:cubicBezTo>
                    <a:pt x="283" y="247"/>
                    <a:pt x="294" y="230"/>
                    <a:pt x="309" y="230"/>
                  </a:cubicBezTo>
                  <a:cubicBezTo>
                    <a:pt x="309" y="224"/>
                    <a:pt x="297" y="213"/>
                    <a:pt x="303" y="213"/>
                  </a:cubicBezTo>
                  <a:cubicBezTo>
                    <a:pt x="307" y="213"/>
                    <a:pt x="302" y="203"/>
                    <a:pt x="306" y="203"/>
                  </a:cubicBezTo>
                  <a:lnTo>
                    <a:pt x="306" y="203"/>
                  </a:lnTo>
                  <a:cubicBezTo>
                    <a:pt x="308" y="203"/>
                    <a:pt x="310" y="204"/>
                    <a:pt x="314" y="207"/>
                  </a:cubicBezTo>
                  <a:lnTo>
                    <a:pt x="309" y="207"/>
                  </a:lnTo>
                  <a:cubicBezTo>
                    <a:pt x="315" y="214"/>
                    <a:pt x="319" y="216"/>
                    <a:pt x="322" y="216"/>
                  </a:cubicBezTo>
                  <a:cubicBezTo>
                    <a:pt x="326" y="216"/>
                    <a:pt x="328" y="211"/>
                    <a:pt x="331" y="207"/>
                  </a:cubicBezTo>
                  <a:lnTo>
                    <a:pt x="320" y="190"/>
                  </a:lnTo>
                  <a:lnTo>
                    <a:pt x="320" y="190"/>
                  </a:lnTo>
                  <a:cubicBezTo>
                    <a:pt x="324" y="193"/>
                    <a:pt x="327" y="194"/>
                    <a:pt x="331" y="194"/>
                  </a:cubicBezTo>
                  <a:cubicBezTo>
                    <a:pt x="344" y="194"/>
                    <a:pt x="349" y="173"/>
                    <a:pt x="360" y="173"/>
                  </a:cubicBezTo>
                  <a:cubicBezTo>
                    <a:pt x="363" y="173"/>
                    <a:pt x="366" y="175"/>
                    <a:pt x="370" y="179"/>
                  </a:cubicBezTo>
                  <a:cubicBezTo>
                    <a:pt x="370" y="168"/>
                    <a:pt x="376" y="168"/>
                    <a:pt x="376" y="162"/>
                  </a:cubicBezTo>
                  <a:lnTo>
                    <a:pt x="381" y="174"/>
                  </a:lnTo>
                  <a:cubicBezTo>
                    <a:pt x="393" y="168"/>
                    <a:pt x="398" y="168"/>
                    <a:pt x="409" y="162"/>
                  </a:cubicBezTo>
                  <a:lnTo>
                    <a:pt x="409" y="168"/>
                  </a:lnTo>
                  <a:cubicBezTo>
                    <a:pt x="415" y="168"/>
                    <a:pt x="398" y="134"/>
                    <a:pt x="409" y="129"/>
                  </a:cubicBezTo>
                  <a:lnTo>
                    <a:pt x="409" y="129"/>
                  </a:lnTo>
                  <a:lnTo>
                    <a:pt x="415" y="146"/>
                  </a:lnTo>
                  <a:cubicBezTo>
                    <a:pt x="426" y="140"/>
                    <a:pt x="443" y="151"/>
                    <a:pt x="454" y="129"/>
                  </a:cubicBezTo>
                  <a:cubicBezTo>
                    <a:pt x="454" y="134"/>
                    <a:pt x="454" y="140"/>
                    <a:pt x="454" y="140"/>
                  </a:cubicBezTo>
                  <a:cubicBezTo>
                    <a:pt x="456" y="140"/>
                    <a:pt x="459" y="141"/>
                    <a:pt x="462" y="141"/>
                  </a:cubicBezTo>
                  <a:cubicBezTo>
                    <a:pt x="469" y="141"/>
                    <a:pt x="475" y="138"/>
                    <a:pt x="471" y="123"/>
                  </a:cubicBezTo>
                  <a:lnTo>
                    <a:pt x="471" y="123"/>
                  </a:lnTo>
                  <a:cubicBezTo>
                    <a:pt x="473" y="128"/>
                    <a:pt x="474" y="129"/>
                    <a:pt x="475" y="129"/>
                  </a:cubicBezTo>
                  <a:cubicBezTo>
                    <a:pt x="480" y="129"/>
                    <a:pt x="484" y="116"/>
                    <a:pt x="488" y="112"/>
                  </a:cubicBezTo>
                  <a:lnTo>
                    <a:pt x="488" y="123"/>
                  </a:lnTo>
                  <a:cubicBezTo>
                    <a:pt x="493" y="106"/>
                    <a:pt x="488" y="101"/>
                    <a:pt x="499" y="95"/>
                  </a:cubicBezTo>
                  <a:cubicBezTo>
                    <a:pt x="499" y="95"/>
                    <a:pt x="499" y="99"/>
                    <a:pt x="499" y="101"/>
                  </a:cubicBezTo>
                  <a:cubicBezTo>
                    <a:pt x="500" y="102"/>
                    <a:pt x="500" y="102"/>
                    <a:pt x="501" y="102"/>
                  </a:cubicBezTo>
                  <a:cubicBezTo>
                    <a:pt x="503" y="102"/>
                    <a:pt x="501" y="94"/>
                    <a:pt x="506" y="94"/>
                  </a:cubicBezTo>
                  <a:cubicBezTo>
                    <a:pt x="507" y="94"/>
                    <a:pt x="509" y="94"/>
                    <a:pt x="510" y="95"/>
                  </a:cubicBezTo>
                  <a:lnTo>
                    <a:pt x="510" y="101"/>
                  </a:lnTo>
                  <a:cubicBezTo>
                    <a:pt x="516" y="101"/>
                    <a:pt x="516" y="95"/>
                    <a:pt x="516" y="90"/>
                  </a:cubicBezTo>
                  <a:cubicBezTo>
                    <a:pt x="517" y="88"/>
                    <a:pt x="519" y="87"/>
                    <a:pt x="521" y="87"/>
                  </a:cubicBezTo>
                  <a:cubicBezTo>
                    <a:pt x="527" y="87"/>
                    <a:pt x="533" y="93"/>
                    <a:pt x="533" y="101"/>
                  </a:cubicBezTo>
                  <a:cubicBezTo>
                    <a:pt x="533" y="96"/>
                    <a:pt x="533" y="88"/>
                    <a:pt x="536" y="88"/>
                  </a:cubicBezTo>
                  <a:cubicBezTo>
                    <a:pt x="536" y="88"/>
                    <a:pt x="537" y="89"/>
                    <a:pt x="538" y="90"/>
                  </a:cubicBezTo>
                  <a:cubicBezTo>
                    <a:pt x="538" y="90"/>
                    <a:pt x="538" y="95"/>
                    <a:pt x="538" y="95"/>
                  </a:cubicBezTo>
                  <a:cubicBezTo>
                    <a:pt x="540" y="97"/>
                    <a:pt x="542" y="98"/>
                    <a:pt x="544" y="98"/>
                  </a:cubicBezTo>
                  <a:cubicBezTo>
                    <a:pt x="550" y="98"/>
                    <a:pt x="554" y="87"/>
                    <a:pt x="558" y="87"/>
                  </a:cubicBezTo>
                  <a:cubicBezTo>
                    <a:pt x="559" y="87"/>
                    <a:pt x="560" y="88"/>
                    <a:pt x="561" y="90"/>
                  </a:cubicBezTo>
                  <a:cubicBezTo>
                    <a:pt x="561" y="95"/>
                    <a:pt x="561" y="101"/>
                    <a:pt x="566" y="101"/>
                  </a:cubicBezTo>
                  <a:lnTo>
                    <a:pt x="549" y="101"/>
                  </a:lnTo>
                  <a:cubicBezTo>
                    <a:pt x="549" y="112"/>
                    <a:pt x="555" y="112"/>
                    <a:pt x="549" y="129"/>
                  </a:cubicBezTo>
                  <a:cubicBezTo>
                    <a:pt x="554" y="119"/>
                    <a:pt x="563" y="105"/>
                    <a:pt x="569" y="105"/>
                  </a:cubicBezTo>
                  <a:cubicBezTo>
                    <a:pt x="570" y="105"/>
                    <a:pt x="571" y="106"/>
                    <a:pt x="572" y="106"/>
                  </a:cubicBezTo>
                  <a:cubicBezTo>
                    <a:pt x="572" y="106"/>
                    <a:pt x="572" y="106"/>
                    <a:pt x="572" y="112"/>
                  </a:cubicBezTo>
                  <a:lnTo>
                    <a:pt x="589" y="112"/>
                  </a:lnTo>
                  <a:cubicBezTo>
                    <a:pt x="589" y="112"/>
                    <a:pt x="589" y="118"/>
                    <a:pt x="583" y="118"/>
                  </a:cubicBezTo>
                  <a:lnTo>
                    <a:pt x="594" y="118"/>
                  </a:lnTo>
                  <a:cubicBezTo>
                    <a:pt x="594" y="106"/>
                    <a:pt x="600" y="112"/>
                    <a:pt x="594" y="101"/>
                  </a:cubicBezTo>
                  <a:lnTo>
                    <a:pt x="583" y="101"/>
                  </a:lnTo>
                  <a:cubicBezTo>
                    <a:pt x="583" y="97"/>
                    <a:pt x="586" y="93"/>
                    <a:pt x="588" y="93"/>
                  </a:cubicBezTo>
                  <a:cubicBezTo>
                    <a:pt x="588" y="93"/>
                    <a:pt x="589" y="94"/>
                    <a:pt x="589" y="95"/>
                  </a:cubicBezTo>
                  <a:cubicBezTo>
                    <a:pt x="594" y="90"/>
                    <a:pt x="600" y="78"/>
                    <a:pt x="600" y="78"/>
                  </a:cubicBezTo>
                  <a:cubicBezTo>
                    <a:pt x="600" y="95"/>
                    <a:pt x="611" y="106"/>
                    <a:pt x="611" y="118"/>
                  </a:cubicBezTo>
                  <a:cubicBezTo>
                    <a:pt x="622" y="112"/>
                    <a:pt x="633" y="118"/>
                    <a:pt x="645" y="95"/>
                  </a:cubicBezTo>
                  <a:cubicBezTo>
                    <a:pt x="646" y="94"/>
                    <a:pt x="647" y="94"/>
                    <a:pt x="647" y="94"/>
                  </a:cubicBezTo>
                  <a:cubicBezTo>
                    <a:pt x="650" y="94"/>
                    <a:pt x="650" y="102"/>
                    <a:pt x="650" y="106"/>
                  </a:cubicBezTo>
                  <a:cubicBezTo>
                    <a:pt x="645" y="106"/>
                    <a:pt x="645" y="106"/>
                    <a:pt x="645" y="112"/>
                  </a:cubicBezTo>
                  <a:cubicBezTo>
                    <a:pt x="650" y="106"/>
                    <a:pt x="661" y="112"/>
                    <a:pt x="667" y="95"/>
                  </a:cubicBezTo>
                  <a:lnTo>
                    <a:pt x="667" y="95"/>
                  </a:lnTo>
                  <a:cubicBezTo>
                    <a:pt x="673" y="106"/>
                    <a:pt x="656" y="112"/>
                    <a:pt x="667" y="112"/>
                  </a:cubicBezTo>
                  <a:lnTo>
                    <a:pt x="667" y="118"/>
                  </a:lnTo>
                  <a:cubicBezTo>
                    <a:pt x="668" y="124"/>
                    <a:pt x="671" y="126"/>
                    <a:pt x="676" y="126"/>
                  </a:cubicBezTo>
                  <a:cubicBezTo>
                    <a:pt x="685" y="126"/>
                    <a:pt x="698" y="116"/>
                    <a:pt x="709" y="116"/>
                  </a:cubicBezTo>
                  <a:cubicBezTo>
                    <a:pt x="716" y="116"/>
                    <a:pt x="721" y="121"/>
                    <a:pt x="723" y="134"/>
                  </a:cubicBezTo>
                  <a:cubicBezTo>
                    <a:pt x="723" y="129"/>
                    <a:pt x="723" y="129"/>
                    <a:pt x="723" y="123"/>
                  </a:cubicBezTo>
                  <a:cubicBezTo>
                    <a:pt x="740" y="151"/>
                    <a:pt x="779" y="146"/>
                    <a:pt x="779" y="185"/>
                  </a:cubicBezTo>
                  <a:cubicBezTo>
                    <a:pt x="779" y="187"/>
                    <a:pt x="780" y="187"/>
                    <a:pt x="782" y="187"/>
                  </a:cubicBezTo>
                  <a:cubicBezTo>
                    <a:pt x="787" y="187"/>
                    <a:pt x="794" y="185"/>
                    <a:pt x="801" y="185"/>
                  </a:cubicBezTo>
                  <a:lnTo>
                    <a:pt x="801" y="185"/>
                  </a:lnTo>
                  <a:lnTo>
                    <a:pt x="790" y="190"/>
                  </a:lnTo>
                  <a:lnTo>
                    <a:pt x="807" y="190"/>
                  </a:lnTo>
                  <a:cubicBezTo>
                    <a:pt x="824" y="190"/>
                    <a:pt x="790" y="224"/>
                    <a:pt x="813" y="224"/>
                  </a:cubicBezTo>
                  <a:lnTo>
                    <a:pt x="818" y="218"/>
                  </a:lnTo>
                  <a:cubicBezTo>
                    <a:pt x="823" y="223"/>
                    <a:pt x="832" y="228"/>
                    <a:pt x="827" y="233"/>
                  </a:cubicBezTo>
                  <a:lnTo>
                    <a:pt x="827" y="233"/>
                  </a:lnTo>
                  <a:cubicBezTo>
                    <a:pt x="828" y="233"/>
                    <a:pt x="828" y="233"/>
                    <a:pt x="828" y="233"/>
                  </a:cubicBezTo>
                  <a:cubicBezTo>
                    <a:pt x="829" y="233"/>
                    <a:pt x="829" y="233"/>
                    <a:pt x="829" y="235"/>
                  </a:cubicBezTo>
                  <a:lnTo>
                    <a:pt x="824" y="241"/>
                  </a:lnTo>
                  <a:lnTo>
                    <a:pt x="835" y="246"/>
                  </a:lnTo>
                  <a:cubicBezTo>
                    <a:pt x="835" y="258"/>
                    <a:pt x="807" y="252"/>
                    <a:pt x="813" y="263"/>
                  </a:cubicBezTo>
                  <a:cubicBezTo>
                    <a:pt x="813" y="269"/>
                    <a:pt x="835" y="274"/>
                    <a:pt x="841" y="274"/>
                  </a:cubicBezTo>
                  <a:cubicBezTo>
                    <a:pt x="841" y="269"/>
                    <a:pt x="841" y="263"/>
                    <a:pt x="852" y="263"/>
                  </a:cubicBezTo>
                  <a:lnTo>
                    <a:pt x="857" y="269"/>
                  </a:lnTo>
                  <a:cubicBezTo>
                    <a:pt x="874" y="263"/>
                    <a:pt x="902" y="269"/>
                    <a:pt x="913" y="246"/>
                  </a:cubicBezTo>
                  <a:lnTo>
                    <a:pt x="897" y="241"/>
                  </a:lnTo>
                  <a:lnTo>
                    <a:pt x="902" y="235"/>
                  </a:lnTo>
                  <a:cubicBezTo>
                    <a:pt x="908" y="230"/>
                    <a:pt x="908" y="230"/>
                    <a:pt x="908" y="224"/>
                  </a:cubicBezTo>
                  <a:lnTo>
                    <a:pt x="888" y="219"/>
                  </a:lnTo>
                  <a:lnTo>
                    <a:pt x="888" y="219"/>
                  </a:lnTo>
                  <a:cubicBezTo>
                    <a:pt x="887" y="219"/>
                    <a:pt x="886" y="220"/>
                    <a:pt x="884" y="220"/>
                  </a:cubicBezTo>
                  <a:cubicBezTo>
                    <a:pt x="883" y="220"/>
                    <a:pt x="882" y="219"/>
                    <a:pt x="880" y="218"/>
                  </a:cubicBezTo>
                  <a:cubicBezTo>
                    <a:pt x="885" y="207"/>
                    <a:pt x="897" y="207"/>
                    <a:pt x="885" y="202"/>
                  </a:cubicBezTo>
                  <a:lnTo>
                    <a:pt x="897" y="202"/>
                  </a:lnTo>
                  <a:cubicBezTo>
                    <a:pt x="891" y="202"/>
                    <a:pt x="891" y="190"/>
                    <a:pt x="880" y="190"/>
                  </a:cubicBezTo>
                  <a:cubicBezTo>
                    <a:pt x="885" y="179"/>
                    <a:pt x="869" y="179"/>
                    <a:pt x="885" y="168"/>
                  </a:cubicBezTo>
                  <a:cubicBezTo>
                    <a:pt x="880" y="168"/>
                    <a:pt x="863" y="168"/>
                    <a:pt x="863" y="162"/>
                  </a:cubicBezTo>
                  <a:cubicBezTo>
                    <a:pt x="885" y="157"/>
                    <a:pt x="852" y="146"/>
                    <a:pt x="874" y="134"/>
                  </a:cubicBezTo>
                  <a:lnTo>
                    <a:pt x="874" y="134"/>
                  </a:lnTo>
                  <a:cubicBezTo>
                    <a:pt x="871" y="135"/>
                    <a:pt x="868" y="136"/>
                    <a:pt x="866" y="136"/>
                  </a:cubicBezTo>
                  <a:cubicBezTo>
                    <a:pt x="852" y="136"/>
                    <a:pt x="850" y="122"/>
                    <a:pt x="835" y="118"/>
                  </a:cubicBezTo>
                  <a:lnTo>
                    <a:pt x="841" y="118"/>
                  </a:lnTo>
                  <a:cubicBezTo>
                    <a:pt x="835" y="112"/>
                    <a:pt x="841" y="106"/>
                    <a:pt x="841" y="101"/>
                  </a:cubicBezTo>
                  <a:lnTo>
                    <a:pt x="841" y="101"/>
                  </a:lnTo>
                  <a:cubicBezTo>
                    <a:pt x="824" y="112"/>
                    <a:pt x="813" y="112"/>
                    <a:pt x="801" y="112"/>
                  </a:cubicBezTo>
                  <a:cubicBezTo>
                    <a:pt x="807" y="95"/>
                    <a:pt x="818" y="101"/>
                    <a:pt x="829" y="90"/>
                  </a:cubicBezTo>
                  <a:lnTo>
                    <a:pt x="829" y="90"/>
                  </a:lnTo>
                  <a:cubicBezTo>
                    <a:pt x="824" y="95"/>
                    <a:pt x="818" y="95"/>
                    <a:pt x="813" y="95"/>
                  </a:cubicBezTo>
                  <a:cubicBezTo>
                    <a:pt x="808" y="95"/>
                    <a:pt x="804" y="95"/>
                    <a:pt x="801" y="101"/>
                  </a:cubicBezTo>
                  <a:cubicBezTo>
                    <a:pt x="807" y="90"/>
                    <a:pt x="801" y="95"/>
                    <a:pt x="813" y="78"/>
                  </a:cubicBezTo>
                  <a:lnTo>
                    <a:pt x="813" y="78"/>
                  </a:lnTo>
                  <a:cubicBezTo>
                    <a:pt x="807" y="84"/>
                    <a:pt x="804" y="86"/>
                    <a:pt x="802" y="86"/>
                  </a:cubicBezTo>
                  <a:cubicBezTo>
                    <a:pt x="799" y="86"/>
                    <a:pt x="798" y="83"/>
                    <a:pt x="794" y="83"/>
                  </a:cubicBezTo>
                  <a:cubicBezTo>
                    <a:pt x="793" y="83"/>
                    <a:pt x="792" y="83"/>
                    <a:pt x="790" y="84"/>
                  </a:cubicBezTo>
                  <a:cubicBezTo>
                    <a:pt x="790" y="73"/>
                    <a:pt x="801" y="67"/>
                    <a:pt x="790" y="67"/>
                  </a:cubicBezTo>
                  <a:cubicBezTo>
                    <a:pt x="790" y="62"/>
                    <a:pt x="801" y="56"/>
                    <a:pt x="801" y="56"/>
                  </a:cubicBezTo>
                  <a:cubicBezTo>
                    <a:pt x="800" y="55"/>
                    <a:pt x="799" y="55"/>
                    <a:pt x="797" y="55"/>
                  </a:cubicBezTo>
                  <a:cubicBezTo>
                    <a:pt x="789" y="55"/>
                    <a:pt x="784" y="69"/>
                    <a:pt x="779" y="78"/>
                  </a:cubicBezTo>
                  <a:cubicBezTo>
                    <a:pt x="768" y="73"/>
                    <a:pt x="785" y="62"/>
                    <a:pt x="785" y="50"/>
                  </a:cubicBezTo>
                  <a:lnTo>
                    <a:pt x="785" y="50"/>
                  </a:lnTo>
                  <a:cubicBezTo>
                    <a:pt x="773" y="50"/>
                    <a:pt x="762" y="62"/>
                    <a:pt x="757" y="62"/>
                  </a:cubicBezTo>
                  <a:cubicBezTo>
                    <a:pt x="757" y="59"/>
                    <a:pt x="757" y="58"/>
                    <a:pt x="757" y="57"/>
                  </a:cubicBezTo>
                  <a:lnTo>
                    <a:pt x="757" y="57"/>
                  </a:lnTo>
                  <a:cubicBezTo>
                    <a:pt x="757" y="57"/>
                    <a:pt x="756" y="57"/>
                    <a:pt x="755" y="57"/>
                  </a:cubicBezTo>
                  <a:cubicBezTo>
                    <a:pt x="747" y="57"/>
                    <a:pt x="742" y="52"/>
                    <a:pt x="734" y="52"/>
                  </a:cubicBezTo>
                  <a:cubicBezTo>
                    <a:pt x="731" y="52"/>
                    <a:pt x="727" y="53"/>
                    <a:pt x="723" y="56"/>
                  </a:cubicBezTo>
                  <a:cubicBezTo>
                    <a:pt x="723" y="56"/>
                    <a:pt x="723" y="50"/>
                    <a:pt x="723" y="50"/>
                  </a:cubicBezTo>
                  <a:lnTo>
                    <a:pt x="723" y="50"/>
                  </a:lnTo>
                  <a:cubicBezTo>
                    <a:pt x="714" y="50"/>
                    <a:pt x="702" y="58"/>
                    <a:pt x="697" y="58"/>
                  </a:cubicBezTo>
                  <a:cubicBezTo>
                    <a:pt x="696" y="58"/>
                    <a:pt x="695" y="57"/>
                    <a:pt x="695" y="56"/>
                  </a:cubicBezTo>
                  <a:cubicBezTo>
                    <a:pt x="695" y="48"/>
                    <a:pt x="699" y="48"/>
                    <a:pt x="703" y="48"/>
                  </a:cubicBezTo>
                  <a:cubicBezTo>
                    <a:pt x="706" y="48"/>
                    <a:pt x="709" y="48"/>
                    <a:pt x="706" y="39"/>
                  </a:cubicBezTo>
                  <a:lnTo>
                    <a:pt x="706" y="39"/>
                  </a:lnTo>
                  <a:lnTo>
                    <a:pt x="712" y="50"/>
                  </a:lnTo>
                  <a:cubicBezTo>
                    <a:pt x="714" y="41"/>
                    <a:pt x="715" y="38"/>
                    <a:pt x="716" y="38"/>
                  </a:cubicBezTo>
                  <a:cubicBezTo>
                    <a:pt x="717" y="38"/>
                    <a:pt x="718" y="40"/>
                    <a:pt x="719" y="40"/>
                  </a:cubicBezTo>
                  <a:cubicBezTo>
                    <a:pt x="720" y="40"/>
                    <a:pt x="721" y="38"/>
                    <a:pt x="723" y="28"/>
                  </a:cubicBezTo>
                  <a:cubicBezTo>
                    <a:pt x="717" y="22"/>
                    <a:pt x="713" y="22"/>
                    <a:pt x="708" y="22"/>
                  </a:cubicBezTo>
                  <a:cubicBezTo>
                    <a:pt x="703" y="22"/>
                    <a:pt x="698" y="22"/>
                    <a:pt x="689" y="17"/>
                  </a:cubicBezTo>
                  <a:cubicBezTo>
                    <a:pt x="684" y="28"/>
                    <a:pt x="689" y="34"/>
                    <a:pt x="684" y="39"/>
                  </a:cubicBezTo>
                  <a:cubicBezTo>
                    <a:pt x="682" y="40"/>
                    <a:pt x="680" y="41"/>
                    <a:pt x="679" y="41"/>
                  </a:cubicBezTo>
                  <a:cubicBezTo>
                    <a:pt x="666" y="41"/>
                    <a:pt x="674" y="8"/>
                    <a:pt x="667" y="8"/>
                  </a:cubicBezTo>
                  <a:lnTo>
                    <a:pt x="667" y="8"/>
                  </a:lnTo>
                  <a:cubicBezTo>
                    <a:pt x="665" y="8"/>
                    <a:pt x="664" y="9"/>
                    <a:pt x="661" y="11"/>
                  </a:cubicBezTo>
                  <a:cubicBezTo>
                    <a:pt x="657" y="20"/>
                    <a:pt x="653" y="32"/>
                    <a:pt x="646" y="32"/>
                  </a:cubicBezTo>
                  <a:cubicBezTo>
                    <a:pt x="644" y="32"/>
                    <a:pt x="642" y="31"/>
                    <a:pt x="639" y="28"/>
                  </a:cubicBezTo>
                  <a:lnTo>
                    <a:pt x="645" y="11"/>
                  </a:lnTo>
                  <a:cubicBezTo>
                    <a:pt x="644" y="11"/>
                    <a:pt x="643" y="11"/>
                    <a:pt x="642" y="11"/>
                  </a:cubicBezTo>
                  <a:cubicBezTo>
                    <a:pt x="635" y="11"/>
                    <a:pt x="633" y="25"/>
                    <a:pt x="627" y="25"/>
                  </a:cubicBezTo>
                  <a:cubicBezTo>
                    <a:pt x="626" y="25"/>
                    <a:pt x="624" y="24"/>
                    <a:pt x="622" y="22"/>
                  </a:cubicBezTo>
                  <a:cubicBezTo>
                    <a:pt x="628" y="17"/>
                    <a:pt x="633" y="17"/>
                    <a:pt x="633" y="17"/>
                  </a:cubicBezTo>
                  <a:cubicBezTo>
                    <a:pt x="632" y="12"/>
                    <a:pt x="631" y="11"/>
                    <a:pt x="630" y="11"/>
                  </a:cubicBezTo>
                  <a:cubicBezTo>
                    <a:pt x="627" y="11"/>
                    <a:pt x="625" y="22"/>
                    <a:pt x="617" y="22"/>
                  </a:cubicBezTo>
                  <a:lnTo>
                    <a:pt x="617" y="6"/>
                  </a:lnTo>
                  <a:cubicBezTo>
                    <a:pt x="605" y="6"/>
                    <a:pt x="589" y="17"/>
                    <a:pt x="572" y="22"/>
                  </a:cubicBezTo>
                  <a:cubicBezTo>
                    <a:pt x="572" y="17"/>
                    <a:pt x="577" y="11"/>
                    <a:pt x="572" y="6"/>
                  </a:cubicBezTo>
                  <a:cubicBezTo>
                    <a:pt x="567" y="7"/>
                    <a:pt x="562" y="8"/>
                    <a:pt x="556" y="8"/>
                  </a:cubicBezTo>
                  <a:cubicBezTo>
                    <a:pt x="542" y="8"/>
                    <a:pt x="526" y="4"/>
                    <a:pt x="51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319;p41">
              <a:extLst>
                <a:ext uri="{FF2B5EF4-FFF2-40B4-BE49-F238E27FC236}">
                  <a16:creationId xmlns:a16="http://schemas.microsoft.com/office/drawing/2014/main" id="{AF7EAFD0-6AB6-5A2F-A20D-433310979AAC}"/>
                </a:ext>
              </a:extLst>
            </p:cNvPr>
            <p:cNvSpPr/>
            <p:nvPr/>
          </p:nvSpPr>
          <p:spPr>
            <a:xfrm>
              <a:off x="9093950" y="943988"/>
              <a:ext cx="11225" cy="12625"/>
            </a:xfrm>
            <a:custGeom>
              <a:avLst/>
              <a:gdLst/>
              <a:ahLst/>
              <a:cxnLst/>
              <a:rect l="l" t="t" r="r" b="b"/>
              <a:pathLst>
                <a:path w="449" h="505" extrusionOk="0">
                  <a:moveTo>
                    <a:pt x="236" y="34"/>
                  </a:moveTo>
                  <a:cubicBezTo>
                    <a:pt x="236" y="42"/>
                    <a:pt x="235" y="45"/>
                    <a:pt x="231" y="45"/>
                  </a:cubicBezTo>
                  <a:cubicBezTo>
                    <a:pt x="231" y="40"/>
                    <a:pt x="231" y="40"/>
                    <a:pt x="236" y="34"/>
                  </a:cubicBezTo>
                  <a:close/>
                  <a:moveTo>
                    <a:pt x="113" y="84"/>
                  </a:moveTo>
                  <a:cubicBezTo>
                    <a:pt x="115" y="86"/>
                    <a:pt x="116" y="87"/>
                    <a:pt x="118" y="87"/>
                  </a:cubicBezTo>
                  <a:lnTo>
                    <a:pt x="118" y="87"/>
                  </a:lnTo>
                  <a:cubicBezTo>
                    <a:pt x="117" y="84"/>
                    <a:pt x="113" y="84"/>
                    <a:pt x="113" y="84"/>
                  </a:cubicBezTo>
                  <a:close/>
                  <a:moveTo>
                    <a:pt x="225" y="98"/>
                  </a:moveTo>
                  <a:cubicBezTo>
                    <a:pt x="226" y="101"/>
                    <a:pt x="231" y="102"/>
                    <a:pt x="231" y="107"/>
                  </a:cubicBezTo>
                  <a:cubicBezTo>
                    <a:pt x="227" y="103"/>
                    <a:pt x="226" y="100"/>
                    <a:pt x="225" y="98"/>
                  </a:cubicBezTo>
                  <a:close/>
                  <a:moveTo>
                    <a:pt x="208" y="118"/>
                  </a:moveTo>
                  <a:cubicBezTo>
                    <a:pt x="206" y="118"/>
                    <a:pt x="206" y="121"/>
                    <a:pt x="207" y="125"/>
                  </a:cubicBezTo>
                  <a:lnTo>
                    <a:pt x="207" y="125"/>
                  </a:lnTo>
                  <a:cubicBezTo>
                    <a:pt x="208" y="123"/>
                    <a:pt x="208" y="121"/>
                    <a:pt x="208" y="118"/>
                  </a:cubicBezTo>
                  <a:close/>
                  <a:moveTo>
                    <a:pt x="207" y="125"/>
                  </a:moveTo>
                  <a:cubicBezTo>
                    <a:pt x="206" y="129"/>
                    <a:pt x="204" y="129"/>
                    <a:pt x="208" y="129"/>
                  </a:cubicBezTo>
                  <a:cubicBezTo>
                    <a:pt x="209" y="131"/>
                    <a:pt x="210" y="132"/>
                    <a:pt x="210" y="132"/>
                  </a:cubicBezTo>
                  <a:cubicBezTo>
                    <a:pt x="210" y="132"/>
                    <a:pt x="208" y="129"/>
                    <a:pt x="207" y="125"/>
                  </a:cubicBezTo>
                  <a:close/>
                  <a:moveTo>
                    <a:pt x="40" y="146"/>
                  </a:moveTo>
                  <a:lnTo>
                    <a:pt x="40" y="146"/>
                  </a:lnTo>
                  <a:cubicBezTo>
                    <a:pt x="40" y="146"/>
                    <a:pt x="40" y="146"/>
                    <a:pt x="40" y="146"/>
                  </a:cubicBezTo>
                  <a:lnTo>
                    <a:pt x="40" y="146"/>
                  </a:lnTo>
                  <a:cubicBezTo>
                    <a:pt x="40" y="146"/>
                    <a:pt x="40" y="146"/>
                    <a:pt x="40" y="146"/>
                  </a:cubicBezTo>
                  <a:close/>
                  <a:moveTo>
                    <a:pt x="162" y="153"/>
                  </a:moveTo>
                  <a:cubicBezTo>
                    <a:pt x="162" y="154"/>
                    <a:pt x="163" y="156"/>
                    <a:pt x="163" y="157"/>
                  </a:cubicBezTo>
                  <a:cubicBezTo>
                    <a:pt x="163" y="155"/>
                    <a:pt x="163" y="154"/>
                    <a:pt x="162" y="153"/>
                  </a:cubicBezTo>
                  <a:close/>
                  <a:moveTo>
                    <a:pt x="312" y="158"/>
                  </a:moveTo>
                  <a:lnTo>
                    <a:pt x="312" y="158"/>
                  </a:lnTo>
                  <a:cubicBezTo>
                    <a:pt x="310" y="159"/>
                    <a:pt x="309" y="160"/>
                    <a:pt x="309" y="163"/>
                  </a:cubicBezTo>
                  <a:cubicBezTo>
                    <a:pt x="310" y="162"/>
                    <a:pt x="311" y="160"/>
                    <a:pt x="312" y="158"/>
                  </a:cubicBezTo>
                  <a:close/>
                  <a:moveTo>
                    <a:pt x="343" y="174"/>
                  </a:moveTo>
                  <a:cubicBezTo>
                    <a:pt x="341" y="174"/>
                    <a:pt x="339" y="174"/>
                    <a:pt x="337" y="175"/>
                  </a:cubicBezTo>
                  <a:lnTo>
                    <a:pt x="337" y="175"/>
                  </a:lnTo>
                  <a:cubicBezTo>
                    <a:pt x="338" y="174"/>
                    <a:pt x="340" y="174"/>
                    <a:pt x="343" y="174"/>
                  </a:cubicBezTo>
                  <a:close/>
                  <a:moveTo>
                    <a:pt x="124" y="174"/>
                  </a:moveTo>
                  <a:lnTo>
                    <a:pt x="124" y="174"/>
                  </a:lnTo>
                  <a:cubicBezTo>
                    <a:pt x="124" y="174"/>
                    <a:pt x="129" y="179"/>
                    <a:pt x="125" y="180"/>
                  </a:cubicBezTo>
                  <a:lnTo>
                    <a:pt x="125" y="180"/>
                  </a:lnTo>
                  <a:cubicBezTo>
                    <a:pt x="126" y="178"/>
                    <a:pt x="125" y="177"/>
                    <a:pt x="124" y="174"/>
                  </a:cubicBezTo>
                  <a:close/>
                  <a:moveTo>
                    <a:pt x="158" y="172"/>
                  </a:moveTo>
                  <a:cubicBezTo>
                    <a:pt x="161" y="176"/>
                    <a:pt x="163" y="180"/>
                    <a:pt x="163" y="180"/>
                  </a:cubicBezTo>
                  <a:cubicBezTo>
                    <a:pt x="163" y="180"/>
                    <a:pt x="161" y="175"/>
                    <a:pt x="158" y="172"/>
                  </a:cubicBezTo>
                  <a:close/>
                  <a:moveTo>
                    <a:pt x="134" y="182"/>
                  </a:moveTo>
                  <a:cubicBezTo>
                    <a:pt x="135" y="183"/>
                    <a:pt x="135" y="184"/>
                    <a:pt x="135" y="185"/>
                  </a:cubicBezTo>
                  <a:cubicBezTo>
                    <a:pt x="135" y="184"/>
                    <a:pt x="135" y="183"/>
                    <a:pt x="134" y="182"/>
                  </a:cubicBezTo>
                  <a:close/>
                  <a:moveTo>
                    <a:pt x="82" y="202"/>
                  </a:moveTo>
                  <a:cubicBezTo>
                    <a:pt x="87" y="209"/>
                    <a:pt x="92" y="213"/>
                    <a:pt x="96" y="213"/>
                  </a:cubicBezTo>
                  <a:cubicBezTo>
                    <a:pt x="92" y="209"/>
                    <a:pt x="86" y="206"/>
                    <a:pt x="82" y="202"/>
                  </a:cubicBezTo>
                  <a:close/>
                  <a:moveTo>
                    <a:pt x="326" y="213"/>
                  </a:moveTo>
                  <a:lnTo>
                    <a:pt x="326" y="219"/>
                  </a:lnTo>
                  <a:cubicBezTo>
                    <a:pt x="326" y="219"/>
                    <a:pt x="326" y="219"/>
                    <a:pt x="326" y="219"/>
                  </a:cubicBezTo>
                  <a:lnTo>
                    <a:pt x="326" y="219"/>
                  </a:lnTo>
                  <a:cubicBezTo>
                    <a:pt x="326" y="218"/>
                    <a:pt x="326" y="216"/>
                    <a:pt x="326" y="213"/>
                  </a:cubicBezTo>
                  <a:close/>
                  <a:moveTo>
                    <a:pt x="82" y="216"/>
                  </a:moveTo>
                  <a:lnTo>
                    <a:pt x="79" y="219"/>
                  </a:lnTo>
                  <a:cubicBezTo>
                    <a:pt x="83" y="220"/>
                    <a:pt x="84" y="221"/>
                    <a:pt x="85" y="221"/>
                  </a:cubicBezTo>
                  <a:cubicBezTo>
                    <a:pt x="87" y="221"/>
                    <a:pt x="85" y="219"/>
                    <a:pt x="82" y="216"/>
                  </a:cubicBezTo>
                  <a:close/>
                  <a:moveTo>
                    <a:pt x="362" y="329"/>
                  </a:moveTo>
                  <a:lnTo>
                    <a:pt x="365" y="331"/>
                  </a:lnTo>
                  <a:cubicBezTo>
                    <a:pt x="363" y="329"/>
                    <a:pt x="362" y="329"/>
                    <a:pt x="362" y="329"/>
                  </a:cubicBezTo>
                  <a:close/>
                  <a:moveTo>
                    <a:pt x="274" y="338"/>
                  </a:moveTo>
                  <a:cubicBezTo>
                    <a:pt x="275" y="341"/>
                    <a:pt x="278" y="344"/>
                    <a:pt x="281" y="348"/>
                  </a:cubicBezTo>
                  <a:cubicBezTo>
                    <a:pt x="281" y="348"/>
                    <a:pt x="281" y="348"/>
                    <a:pt x="281" y="348"/>
                  </a:cubicBezTo>
                  <a:lnTo>
                    <a:pt x="281" y="348"/>
                  </a:lnTo>
                  <a:cubicBezTo>
                    <a:pt x="283" y="350"/>
                    <a:pt x="285" y="351"/>
                    <a:pt x="287" y="353"/>
                  </a:cubicBezTo>
                  <a:cubicBezTo>
                    <a:pt x="287" y="353"/>
                    <a:pt x="287" y="348"/>
                    <a:pt x="281" y="342"/>
                  </a:cubicBezTo>
                  <a:lnTo>
                    <a:pt x="281" y="342"/>
                  </a:lnTo>
                  <a:cubicBezTo>
                    <a:pt x="281" y="342"/>
                    <a:pt x="286" y="348"/>
                    <a:pt x="281" y="348"/>
                  </a:cubicBezTo>
                  <a:lnTo>
                    <a:pt x="281" y="348"/>
                  </a:lnTo>
                  <a:cubicBezTo>
                    <a:pt x="279" y="345"/>
                    <a:pt x="276" y="342"/>
                    <a:pt x="274" y="338"/>
                  </a:cubicBezTo>
                  <a:close/>
                  <a:moveTo>
                    <a:pt x="197" y="381"/>
                  </a:moveTo>
                  <a:lnTo>
                    <a:pt x="197" y="381"/>
                  </a:lnTo>
                  <a:lnTo>
                    <a:pt x="191" y="381"/>
                  </a:lnTo>
                  <a:cubicBezTo>
                    <a:pt x="193" y="381"/>
                    <a:pt x="195" y="381"/>
                    <a:pt x="197" y="381"/>
                  </a:cubicBezTo>
                  <a:close/>
                  <a:moveTo>
                    <a:pt x="265" y="380"/>
                  </a:moveTo>
                  <a:cubicBezTo>
                    <a:pt x="263" y="380"/>
                    <a:pt x="257" y="380"/>
                    <a:pt x="251" y="381"/>
                  </a:cubicBezTo>
                  <a:lnTo>
                    <a:pt x="251" y="381"/>
                  </a:lnTo>
                  <a:cubicBezTo>
                    <a:pt x="253" y="381"/>
                    <a:pt x="256" y="381"/>
                    <a:pt x="259" y="381"/>
                  </a:cubicBezTo>
                  <a:cubicBezTo>
                    <a:pt x="264" y="380"/>
                    <a:pt x="266" y="380"/>
                    <a:pt x="265" y="380"/>
                  </a:cubicBezTo>
                  <a:close/>
                  <a:moveTo>
                    <a:pt x="247" y="381"/>
                  </a:moveTo>
                  <a:cubicBezTo>
                    <a:pt x="247" y="381"/>
                    <a:pt x="247" y="381"/>
                    <a:pt x="246" y="381"/>
                  </a:cubicBezTo>
                  <a:lnTo>
                    <a:pt x="246" y="381"/>
                  </a:lnTo>
                  <a:cubicBezTo>
                    <a:pt x="246" y="381"/>
                    <a:pt x="247" y="381"/>
                    <a:pt x="247" y="381"/>
                  </a:cubicBezTo>
                  <a:lnTo>
                    <a:pt x="247" y="381"/>
                  </a:lnTo>
                  <a:cubicBezTo>
                    <a:pt x="247" y="381"/>
                    <a:pt x="247" y="381"/>
                    <a:pt x="247" y="381"/>
                  </a:cubicBezTo>
                  <a:close/>
                  <a:moveTo>
                    <a:pt x="251" y="381"/>
                  </a:moveTo>
                  <a:cubicBezTo>
                    <a:pt x="250" y="381"/>
                    <a:pt x="248" y="381"/>
                    <a:pt x="247" y="381"/>
                  </a:cubicBezTo>
                  <a:lnTo>
                    <a:pt x="247" y="381"/>
                  </a:lnTo>
                  <a:cubicBezTo>
                    <a:pt x="240" y="382"/>
                    <a:pt x="238" y="383"/>
                    <a:pt x="238" y="383"/>
                  </a:cubicBezTo>
                  <a:cubicBezTo>
                    <a:pt x="239" y="383"/>
                    <a:pt x="245" y="382"/>
                    <a:pt x="251" y="381"/>
                  </a:cubicBezTo>
                  <a:close/>
                  <a:moveTo>
                    <a:pt x="246" y="381"/>
                  </a:moveTo>
                  <a:cubicBezTo>
                    <a:pt x="232" y="381"/>
                    <a:pt x="231" y="382"/>
                    <a:pt x="218" y="384"/>
                  </a:cubicBezTo>
                  <a:lnTo>
                    <a:pt x="218" y="384"/>
                  </a:lnTo>
                  <a:cubicBezTo>
                    <a:pt x="229" y="383"/>
                    <a:pt x="240" y="381"/>
                    <a:pt x="246" y="381"/>
                  </a:cubicBezTo>
                  <a:close/>
                  <a:moveTo>
                    <a:pt x="265" y="386"/>
                  </a:moveTo>
                  <a:cubicBezTo>
                    <a:pt x="264" y="386"/>
                    <a:pt x="262" y="386"/>
                    <a:pt x="259" y="387"/>
                  </a:cubicBezTo>
                  <a:lnTo>
                    <a:pt x="254" y="389"/>
                  </a:lnTo>
                  <a:lnTo>
                    <a:pt x="254" y="389"/>
                  </a:lnTo>
                  <a:cubicBezTo>
                    <a:pt x="261" y="387"/>
                    <a:pt x="266" y="386"/>
                    <a:pt x="265" y="386"/>
                  </a:cubicBezTo>
                  <a:close/>
                  <a:moveTo>
                    <a:pt x="207" y="392"/>
                  </a:moveTo>
                  <a:cubicBezTo>
                    <a:pt x="207" y="392"/>
                    <a:pt x="207" y="392"/>
                    <a:pt x="208" y="392"/>
                  </a:cubicBezTo>
                  <a:lnTo>
                    <a:pt x="203" y="392"/>
                  </a:lnTo>
                  <a:cubicBezTo>
                    <a:pt x="204" y="392"/>
                    <a:pt x="206" y="392"/>
                    <a:pt x="207" y="392"/>
                  </a:cubicBezTo>
                  <a:close/>
                  <a:moveTo>
                    <a:pt x="242" y="392"/>
                  </a:moveTo>
                  <a:lnTo>
                    <a:pt x="236" y="395"/>
                  </a:lnTo>
                  <a:lnTo>
                    <a:pt x="236" y="395"/>
                  </a:lnTo>
                  <a:cubicBezTo>
                    <a:pt x="249" y="392"/>
                    <a:pt x="251" y="392"/>
                    <a:pt x="242" y="392"/>
                  </a:cubicBezTo>
                  <a:close/>
                  <a:moveTo>
                    <a:pt x="195" y="393"/>
                  </a:moveTo>
                  <a:lnTo>
                    <a:pt x="195" y="393"/>
                  </a:lnTo>
                  <a:cubicBezTo>
                    <a:pt x="179" y="395"/>
                    <a:pt x="154" y="399"/>
                    <a:pt x="141" y="404"/>
                  </a:cubicBezTo>
                  <a:cubicBezTo>
                    <a:pt x="141" y="399"/>
                    <a:pt x="172" y="395"/>
                    <a:pt x="195" y="393"/>
                  </a:cubicBezTo>
                  <a:close/>
                  <a:moveTo>
                    <a:pt x="54" y="407"/>
                  </a:moveTo>
                  <a:cubicBezTo>
                    <a:pt x="54" y="407"/>
                    <a:pt x="53" y="407"/>
                    <a:pt x="51" y="409"/>
                  </a:cubicBezTo>
                  <a:lnTo>
                    <a:pt x="57" y="409"/>
                  </a:lnTo>
                  <a:cubicBezTo>
                    <a:pt x="53" y="409"/>
                    <a:pt x="54" y="407"/>
                    <a:pt x="54" y="407"/>
                  </a:cubicBezTo>
                  <a:close/>
                  <a:moveTo>
                    <a:pt x="51" y="404"/>
                  </a:moveTo>
                  <a:cubicBezTo>
                    <a:pt x="46" y="404"/>
                    <a:pt x="35" y="404"/>
                    <a:pt x="29" y="409"/>
                  </a:cubicBezTo>
                  <a:lnTo>
                    <a:pt x="12" y="409"/>
                  </a:lnTo>
                  <a:cubicBezTo>
                    <a:pt x="12" y="411"/>
                    <a:pt x="12" y="413"/>
                    <a:pt x="12" y="414"/>
                  </a:cubicBezTo>
                  <a:lnTo>
                    <a:pt x="12" y="414"/>
                  </a:lnTo>
                  <a:lnTo>
                    <a:pt x="46" y="409"/>
                  </a:lnTo>
                  <a:lnTo>
                    <a:pt x="51" y="409"/>
                  </a:lnTo>
                  <a:cubicBezTo>
                    <a:pt x="51" y="404"/>
                    <a:pt x="51" y="404"/>
                    <a:pt x="51" y="404"/>
                  </a:cubicBezTo>
                  <a:close/>
                  <a:moveTo>
                    <a:pt x="12" y="414"/>
                  </a:moveTo>
                  <a:lnTo>
                    <a:pt x="1" y="415"/>
                  </a:lnTo>
                  <a:lnTo>
                    <a:pt x="7" y="415"/>
                  </a:lnTo>
                  <a:cubicBezTo>
                    <a:pt x="10" y="415"/>
                    <a:pt x="11" y="415"/>
                    <a:pt x="12" y="414"/>
                  </a:cubicBezTo>
                  <a:close/>
                  <a:moveTo>
                    <a:pt x="106" y="412"/>
                  </a:moveTo>
                  <a:cubicBezTo>
                    <a:pt x="104" y="413"/>
                    <a:pt x="101" y="413"/>
                    <a:pt x="96" y="415"/>
                  </a:cubicBezTo>
                  <a:cubicBezTo>
                    <a:pt x="99" y="415"/>
                    <a:pt x="102" y="414"/>
                    <a:pt x="106" y="412"/>
                  </a:cubicBezTo>
                  <a:close/>
                  <a:moveTo>
                    <a:pt x="284" y="415"/>
                  </a:moveTo>
                  <a:lnTo>
                    <a:pt x="284" y="415"/>
                  </a:lnTo>
                  <a:cubicBezTo>
                    <a:pt x="282" y="416"/>
                    <a:pt x="281" y="418"/>
                    <a:pt x="281" y="420"/>
                  </a:cubicBezTo>
                  <a:lnTo>
                    <a:pt x="284" y="415"/>
                  </a:lnTo>
                  <a:close/>
                  <a:moveTo>
                    <a:pt x="343" y="437"/>
                  </a:moveTo>
                  <a:lnTo>
                    <a:pt x="343" y="437"/>
                  </a:lnTo>
                  <a:lnTo>
                    <a:pt x="343" y="437"/>
                  </a:lnTo>
                  <a:close/>
                  <a:moveTo>
                    <a:pt x="337" y="443"/>
                  </a:moveTo>
                  <a:cubicBezTo>
                    <a:pt x="336" y="444"/>
                    <a:pt x="335" y="445"/>
                    <a:pt x="335" y="446"/>
                  </a:cubicBezTo>
                  <a:lnTo>
                    <a:pt x="335" y="446"/>
                  </a:lnTo>
                  <a:cubicBezTo>
                    <a:pt x="335" y="445"/>
                    <a:pt x="336" y="444"/>
                    <a:pt x="337" y="443"/>
                  </a:cubicBezTo>
                  <a:close/>
                  <a:moveTo>
                    <a:pt x="219" y="0"/>
                  </a:moveTo>
                  <a:cubicBezTo>
                    <a:pt x="219" y="10"/>
                    <a:pt x="215" y="29"/>
                    <a:pt x="210" y="29"/>
                  </a:cubicBezTo>
                  <a:cubicBezTo>
                    <a:pt x="209" y="29"/>
                    <a:pt x="209" y="29"/>
                    <a:pt x="208" y="28"/>
                  </a:cubicBezTo>
                  <a:cubicBezTo>
                    <a:pt x="208" y="28"/>
                    <a:pt x="208" y="28"/>
                    <a:pt x="203" y="23"/>
                  </a:cubicBezTo>
                  <a:cubicBezTo>
                    <a:pt x="203" y="23"/>
                    <a:pt x="203" y="23"/>
                    <a:pt x="203" y="28"/>
                  </a:cubicBezTo>
                  <a:cubicBezTo>
                    <a:pt x="203" y="23"/>
                    <a:pt x="197" y="23"/>
                    <a:pt x="197" y="23"/>
                  </a:cubicBezTo>
                  <a:cubicBezTo>
                    <a:pt x="197" y="23"/>
                    <a:pt x="197" y="23"/>
                    <a:pt x="191" y="28"/>
                  </a:cubicBezTo>
                  <a:cubicBezTo>
                    <a:pt x="191" y="23"/>
                    <a:pt x="191" y="23"/>
                    <a:pt x="191" y="23"/>
                  </a:cubicBezTo>
                  <a:cubicBezTo>
                    <a:pt x="193" y="21"/>
                    <a:pt x="194" y="20"/>
                    <a:pt x="195" y="20"/>
                  </a:cubicBezTo>
                  <a:cubicBezTo>
                    <a:pt x="197" y="20"/>
                    <a:pt x="197" y="23"/>
                    <a:pt x="197" y="23"/>
                  </a:cubicBezTo>
                  <a:cubicBezTo>
                    <a:pt x="197" y="17"/>
                    <a:pt x="196" y="16"/>
                    <a:pt x="193" y="16"/>
                  </a:cubicBezTo>
                  <a:cubicBezTo>
                    <a:pt x="191" y="16"/>
                    <a:pt x="189" y="17"/>
                    <a:pt x="186" y="17"/>
                  </a:cubicBezTo>
                  <a:cubicBezTo>
                    <a:pt x="191" y="34"/>
                    <a:pt x="186" y="34"/>
                    <a:pt x="191" y="40"/>
                  </a:cubicBezTo>
                  <a:lnTo>
                    <a:pt x="197" y="40"/>
                  </a:lnTo>
                  <a:cubicBezTo>
                    <a:pt x="197" y="40"/>
                    <a:pt x="197" y="34"/>
                    <a:pt x="203" y="34"/>
                  </a:cubicBezTo>
                  <a:lnTo>
                    <a:pt x="203" y="34"/>
                  </a:lnTo>
                  <a:cubicBezTo>
                    <a:pt x="203" y="38"/>
                    <a:pt x="203" y="44"/>
                    <a:pt x="201" y="44"/>
                  </a:cubicBezTo>
                  <a:cubicBezTo>
                    <a:pt x="200" y="44"/>
                    <a:pt x="199" y="43"/>
                    <a:pt x="197" y="40"/>
                  </a:cubicBezTo>
                  <a:cubicBezTo>
                    <a:pt x="197" y="51"/>
                    <a:pt x="197" y="56"/>
                    <a:pt x="197" y="62"/>
                  </a:cubicBezTo>
                  <a:cubicBezTo>
                    <a:pt x="191" y="45"/>
                    <a:pt x="180" y="40"/>
                    <a:pt x="175" y="28"/>
                  </a:cubicBezTo>
                  <a:cubicBezTo>
                    <a:pt x="169" y="40"/>
                    <a:pt x="158" y="40"/>
                    <a:pt x="163" y="62"/>
                  </a:cubicBezTo>
                  <a:cubicBezTo>
                    <a:pt x="163" y="63"/>
                    <a:pt x="163" y="64"/>
                    <a:pt x="163" y="64"/>
                  </a:cubicBezTo>
                  <a:cubicBezTo>
                    <a:pt x="161" y="64"/>
                    <a:pt x="158" y="56"/>
                    <a:pt x="158" y="56"/>
                  </a:cubicBezTo>
                  <a:cubicBezTo>
                    <a:pt x="158" y="51"/>
                    <a:pt x="158" y="51"/>
                    <a:pt x="158" y="51"/>
                  </a:cubicBezTo>
                  <a:cubicBezTo>
                    <a:pt x="158" y="56"/>
                    <a:pt x="147" y="56"/>
                    <a:pt x="152" y="73"/>
                  </a:cubicBezTo>
                  <a:cubicBezTo>
                    <a:pt x="148" y="69"/>
                    <a:pt x="150" y="61"/>
                    <a:pt x="149" y="61"/>
                  </a:cubicBezTo>
                  <a:lnTo>
                    <a:pt x="149" y="61"/>
                  </a:lnTo>
                  <a:cubicBezTo>
                    <a:pt x="148" y="61"/>
                    <a:pt x="148" y="61"/>
                    <a:pt x="147" y="62"/>
                  </a:cubicBezTo>
                  <a:lnTo>
                    <a:pt x="141" y="56"/>
                  </a:lnTo>
                  <a:cubicBezTo>
                    <a:pt x="138" y="55"/>
                    <a:pt x="137" y="54"/>
                    <a:pt x="135" y="54"/>
                  </a:cubicBezTo>
                  <a:lnTo>
                    <a:pt x="135" y="54"/>
                  </a:lnTo>
                  <a:cubicBezTo>
                    <a:pt x="126" y="54"/>
                    <a:pt x="137" y="89"/>
                    <a:pt x="124" y="89"/>
                  </a:cubicBezTo>
                  <a:cubicBezTo>
                    <a:pt x="122" y="89"/>
                    <a:pt x="120" y="89"/>
                    <a:pt x="118" y="87"/>
                  </a:cubicBezTo>
                  <a:lnTo>
                    <a:pt x="118" y="87"/>
                  </a:lnTo>
                  <a:cubicBezTo>
                    <a:pt x="118" y="88"/>
                    <a:pt x="119" y="89"/>
                    <a:pt x="119" y="90"/>
                  </a:cubicBezTo>
                  <a:cubicBezTo>
                    <a:pt x="117" y="90"/>
                    <a:pt x="116" y="89"/>
                    <a:pt x="114" y="89"/>
                  </a:cubicBezTo>
                  <a:cubicBezTo>
                    <a:pt x="98" y="89"/>
                    <a:pt x="95" y="114"/>
                    <a:pt x="77" y="114"/>
                  </a:cubicBezTo>
                  <a:cubicBezTo>
                    <a:pt x="75" y="114"/>
                    <a:pt x="72" y="114"/>
                    <a:pt x="68" y="112"/>
                  </a:cubicBezTo>
                  <a:lnTo>
                    <a:pt x="68" y="112"/>
                  </a:lnTo>
                  <a:cubicBezTo>
                    <a:pt x="63" y="112"/>
                    <a:pt x="68" y="118"/>
                    <a:pt x="74" y="129"/>
                  </a:cubicBezTo>
                  <a:lnTo>
                    <a:pt x="63" y="118"/>
                  </a:lnTo>
                  <a:lnTo>
                    <a:pt x="68" y="135"/>
                  </a:lnTo>
                  <a:cubicBezTo>
                    <a:pt x="69" y="137"/>
                    <a:pt x="69" y="138"/>
                    <a:pt x="67" y="138"/>
                  </a:cubicBezTo>
                  <a:cubicBezTo>
                    <a:pt x="64" y="138"/>
                    <a:pt x="52" y="131"/>
                    <a:pt x="47" y="131"/>
                  </a:cubicBezTo>
                  <a:cubicBezTo>
                    <a:pt x="44" y="131"/>
                    <a:pt x="42" y="134"/>
                    <a:pt x="46" y="140"/>
                  </a:cubicBezTo>
                  <a:lnTo>
                    <a:pt x="51" y="146"/>
                  </a:lnTo>
                  <a:cubicBezTo>
                    <a:pt x="51" y="146"/>
                    <a:pt x="49" y="151"/>
                    <a:pt x="46" y="151"/>
                  </a:cubicBezTo>
                  <a:cubicBezTo>
                    <a:pt x="45" y="151"/>
                    <a:pt x="45" y="151"/>
                    <a:pt x="45" y="151"/>
                  </a:cubicBezTo>
                  <a:lnTo>
                    <a:pt x="45" y="151"/>
                  </a:lnTo>
                  <a:lnTo>
                    <a:pt x="40" y="146"/>
                  </a:lnTo>
                  <a:lnTo>
                    <a:pt x="40" y="146"/>
                  </a:lnTo>
                  <a:cubicBezTo>
                    <a:pt x="40" y="146"/>
                    <a:pt x="40" y="146"/>
                    <a:pt x="40" y="146"/>
                  </a:cubicBezTo>
                  <a:lnTo>
                    <a:pt x="40" y="163"/>
                  </a:lnTo>
                  <a:cubicBezTo>
                    <a:pt x="35" y="163"/>
                    <a:pt x="26" y="145"/>
                    <a:pt x="16" y="145"/>
                  </a:cubicBezTo>
                  <a:cubicBezTo>
                    <a:pt x="15" y="145"/>
                    <a:pt x="13" y="145"/>
                    <a:pt x="12" y="146"/>
                  </a:cubicBezTo>
                  <a:cubicBezTo>
                    <a:pt x="12" y="146"/>
                    <a:pt x="23" y="168"/>
                    <a:pt x="29" y="168"/>
                  </a:cubicBezTo>
                  <a:cubicBezTo>
                    <a:pt x="29" y="168"/>
                    <a:pt x="35" y="168"/>
                    <a:pt x="35" y="174"/>
                  </a:cubicBezTo>
                  <a:lnTo>
                    <a:pt x="40" y="180"/>
                  </a:lnTo>
                  <a:cubicBezTo>
                    <a:pt x="51" y="196"/>
                    <a:pt x="63" y="213"/>
                    <a:pt x="79" y="219"/>
                  </a:cubicBezTo>
                  <a:lnTo>
                    <a:pt x="74" y="208"/>
                  </a:lnTo>
                  <a:lnTo>
                    <a:pt x="85" y="213"/>
                  </a:lnTo>
                  <a:lnTo>
                    <a:pt x="84" y="214"/>
                  </a:lnTo>
                  <a:lnTo>
                    <a:pt x="84" y="214"/>
                  </a:lnTo>
                  <a:cubicBezTo>
                    <a:pt x="82" y="214"/>
                    <a:pt x="81" y="213"/>
                    <a:pt x="79" y="213"/>
                  </a:cubicBezTo>
                  <a:lnTo>
                    <a:pt x="79" y="213"/>
                  </a:lnTo>
                  <a:cubicBezTo>
                    <a:pt x="80" y="214"/>
                    <a:pt x="81" y="215"/>
                    <a:pt x="82" y="216"/>
                  </a:cubicBezTo>
                  <a:lnTo>
                    <a:pt x="82" y="216"/>
                  </a:lnTo>
                  <a:lnTo>
                    <a:pt x="84" y="214"/>
                  </a:lnTo>
                  <a:lnTo>
                    <a:pt x="84" y="214"/>
                  </a:lnTo>
                  <a:cubicBezTo>
                    <a:pt x="88" y="216"/>
                    <a:pt x="91" y="219"/>
                    <a:pt x="91" y="219"/>
                  </a:cubicBezTo>
                  <a:lnTo>
                    <a:pt x="82" y="201"/>
                  </a:lnTo>
                  <a:lnTo>
                    <a:pt x="82" y="201"/>
                  </a:lnTo>
                  <a:cubicBezTo>
                    <a:pt x="82" y="202"/>
                    <a:pt x="82" y="202"/>
                    <a:pt x="82" y="202"/>
                  </a:cubicBezTo>
                  <a:lnTo>
                    <a:pt x="82" y="202"/>
                  </a:lnTo>
                  <a:cubicBezTo>
                    <a:pt x="81" y="200"/>
                    <a:pt x="80" y="199"/>
                    <a:pt x="79" y="197"/>
                  </a:cubicBezTo>
                  <a:lnTo>
                    <a:pt x="79" y="197"/>
                  </a:lnTo>
                  <a:lnTo>
                    <a:pt x="82" y="201"/>
                  </a:lnTo>
                  <a:lnTo>
                    <a:pt x="82" y="201"/>
                  </a:lnTo>
                  <a:cubicBezTo>
                    <a:pt x="80" y="200"/>
                    <a:pt x="79" y="198"/>
                    <a:pt x="79" y="196"/>
                  </a:cubicBezTo>
                  <a:lnTo>
                    <a:pt x="79" y="196"/>
                  </a:lnTo>
                  <a:lnTo>
                    <a:pt x="79" y="196"/>
                  </a:lnTo>
                  <a:lnTo>
                    <a:pt x="79" y="196"/>
                  </a:lnTo>
                  <a:cubicBezTo>
                    <a:pt x="86" y="200"/>
                    <a:pt x="89" y="203"/>
                    <a:pt x="90" y="203"/>
                  </a:cubicBezTo>
                  <a:cubicBezTo>
                    <a:pt x="91" y="203"/>
                    <a:pt x="91" y="201"/>
                    <a:pt x="91" y="196"/>
                  </a:cubicBezTo>
                  <a:cubicBezTo>
                    <a:pt x="96" y="202"/>
                    <a:pt x="96" y="208"/>
                    <a:pt x="96" y="208"/>
                  </a:cubicBezTo>
                  <a:cubicBezTo>
                    <a:pt x="96" y="202"/>
                    <a:pt x="102" y="202"/>
                    <a:pt x="91" y="191"/>
                  </a:cubicBezTo>
                  <a:lnTo>
                    <a:pt x="91" y="191"/>
                  </a:lnTo>
                  <a:cubicBezTo>
                    <a:pt x="94" y="194"/>
                    <a:pt x="96" y="195"/>
                    <a:pt x="97" y="195"/>
                  </a:cubicBezTo>
                  <a:cubicBezTo>
                    <a:pt x="98" y="195"/>
                    <a:pt x="99" y="194"/>
                    <a:pt x="100" y="194"/>
                  </a:cubicBezTo>
                  <a:cubicBezTo>
                    <a:pt x="101" y="194"/>
                    <a:pt x="103" y="196"/>
                    <a:pt x="107" y="202"/>
                  </a:cubicBezTo>
                  <a:cubicBezTo>
                    <a:pt x="107" y="196"/>
                    <a:pt x="102" y="185"/>
                    <a:pt x="102" y="185"/>
                  </a:cubicBezTo>
                  <a:lnTo>
                    <a:pt x="102" y="185"/>
                  </a:lnTo>
                  <a:cubicBezTo>
                    <a:pt x="107" y="193"/>
                    <a:pt x="110" y="195"/>
                    <a:pt x="113" y="195"/>
                  </a:cubicBezTo>
                  <a:cubicBezTo>
                    <a:pt x="115" y="195"/>
                    <a:pt x="116" y="193"/>
                    <a:pt x="117" y="193"/>
                  </a:cubicBezTo>
                  <a:cubicBezTo>
                    <a:pt x="119" y="193"/>
                    <a:pt x="120" y="195"/>
                    <a:pt x="124" y="202"/>
                  </a:cubicBezTo>
                  <a:cubicBezTo>
                    <a:pt x="115" y="185"/>
                    <a:pt x="123" y="184"/>
                    <a:pt x="125" y="180"/>
                  </a:cubicBezTo>
                  <a:lnTo>
                    <a:pt x="125" y="180"/>
                  </a:lnTo>
                  <a:cubicBezTo>
                    <a:pt x="129" y="180"/>
                    <a:pt x="132" y="180"/>
                    <a:pt x="134" y="182"/>
                  </a:cubicBezTo>
                  <a:lnTo>
                    <a:pt x="134" y="182"/>
                  </a:lnTo>
                  <a:cubicBezTo>
                    <a:pt x="130" y="168"/>
                    <a:pt x="129" y="162"/>
                    <a:pt x="124" y="152"/>
                  </a:cubicBezTo>
                  <a:lnTo>
                    <a:pt x="124" y="152"/>
                  </a:lnTo>
                  <a:cubicBezTo>
                    <a:pt x="135" y="163"/>
                    <a:pt x="135" y="174"/>
                    <a:pt x="146" y="185"/>
                  </a:cubicBezTo>
                  <a:lnTo>
                    <a:pt x="146" y="185"/>
                  </a:lnTo>
                  <a:cubicBezTo>
                    <a:pt x="135" y="174"/>
                    <a:pt x="141" y="168"/>
                    <a:pt x="135" y="163"/>
                  </a:cubicBezTo>
                  <a:lnTo>
                    <a:pt x="135" y="163"/>
                  </a:lnTo>
                  <a:cubicBezTo>
                    <a:pt x="141" y="168"/>
                    <a:pt x="135" y="163"/>
                    <a:pt x="147" y="174"/>
                  </a:cubicBezTo>
                  <a:cubicBezTo>
                    <a:pt x="135" y="157"/>
                    <a:pt x="147" y="168"/>
                    <a:pt x="141" y="157"/>
                  </a:cubicBezTo>
                  <a:lnTo>
                    <a:pt x="141" y="157"/>
                  </a:lnTo>
                  <a:cubicBezTo>
                    <a:pt x="150" y="162"/>
                    <a:pt x="152" y="170"/>
                    <a:pt x="152" y="170"/>
                  </a:cubicBezTo>
                  <a:cubicBezTo>
                    <a:pt x="152" y="170"/>
                    <a:pt x="152" y="170"/>
                    <a:pt x="152" y="168"/>
                  </a:cubicBezTo>
                  <a:cubicBezTo>
                    <a:pt x="154" y="168"/>
                    <a:pt x="156" y="170"/>
                    <a:pt x="158" y="172"/>
                  </a:cubicBezTo>
                  <a:lnTo>
                    <a:pt x="158" y="172"/>
                  </a:lnTo>
                  <a:cubicBezTo>
                    <a:pt x="154" y="167"/>
                    <a:pt x="150" y="160"/>
                    <a:pt x="147" y="157"/>
                  </a:cubicBezTo>
                  <a:cubicBezTo>
                    <a:pt x="147" y="156"/>
                    <a:pt x="147" y="156"/>
                    <a:pt x="148" y="156"/>
                  </a:cubicBezTo>
                  <a:cubicBezTo>
                    <a:pt x="150" y="156"/>
                    <a:pt x="159" y="165"/>
                    <a:pt x="163" y="174"/>
                  </a:cubicBezTo>
                  <a:cubicBezTo>
                    <a:pt x="163" y="168"/>
                    <a:pt x="158" y="152"/>
                    <a:pt x="158" y="152"/>
                  </a:cubicBezTo>
                  <a:lnTo>
                    <a:pt x="158" y="152"/>
                  </a:lnTo>
                  <a:cubicBezTo>
                    <a:pt x="158" y="152"/>
                    <a:pt x="160" y="152"/>
                    <a:pt x="162" y="153"/>
                  </a:cubicBezTo>
                  <a:lnTo>
                    <a:pt x="162" y="153"/>
                  </a:lnTo>
                  <a:cubicBezTo>
                    <a:pt x="161" y="147"/>
                    <a:pt x="168" y="149"/>
                    <a:pt x="163" y="135"/>
                  </a:cubicBezTo>
                  <a:lnTo>
                    <a:pt x="163" y="135"/>
                  </a:lnTo>
                  <a:lnTo>
                    <a:pt x="169" y="140"/>
                  </a:lnTo>
                  <a:cubicBezTo>
                    <a:pt x="163" y="129"/>
                    <a:pt x="158" y="124"/>
                    <a:pt x="152" y="118"/>
                  </a:cubicBezTo>
                  <a:cubicBezTo>
                    <a:pt x="156" y="118"/>
                    <a:pt x="155" y="113"/>
                    <a:pt x="155" y="113"/>
                  </a:cubicBezTo>
                  <a:lnTo>
                    <a:pt x="155" y="113"/>
                  </a:lnTo>
                  <a:cubicBezTo>
                    <a:pt x="155" y="113"/>
                    <a:pt x="156" y="114"/>
                    <a:pt x="158" y="118"/>
                  </a:cubicBezTo>
                  <a:cubicBezTo>
                    <a:pt x="169" y="135"/>
                    <a:pt x="163" y="124"/>
                    <a:pt x="169" y="135"/>
                  </a:cubicBezTo>
                  <a:cubicBezTo>
                    <a:pt x="169" y="129"/>
                    <a:pt x="163" y="118"/>
                    <a:pt x="169" y="118"/>
                  </a:cubicBezTo>
                  <a:cubicBezTo>
                    <a:pt x="180" y="129"/>
                    <a:pt x="169" y="124"/>
                    <a:pt x="175" y="135"/>
                  </a:cubicBezTo>
                  <a:lnTo>
                    <a:pt x="169" y="135"/>
                  </a:lnTo>
                  <a:cubicBezTo>
                    <a:pt x="186" y="152"/>
                    <a:pt x="169" y="135"/>
                    <a:pt x="180" y="157"/>
                  </a:cubicBezTo>
                  <a:cubicBezTo>
                    <a:pt x="191" y="157"/>
                    <a:pt x="186" y="146"/>
                    <a:pt x="191" y="146"/>
                  </a:cubicBezTo>
                  <a:cubicBezTo>
                    <a:pt x="186" y="140"/>
                    <a:pt x="186" y="135"/>
                    <a:pt x="180" y="129"/>
                  </a:cubicBezTo>
                  <a:cubicBezTo>
                    <a:pt x="180" y="125"/>
                    <a:pt x="181" y="124"/>
                    <a:pt x="182" y="124"/>
                  </a:cubicBezTo>
                  <a:cubicBezTo>
                    <a:pt x="186" y="124"/>
                    <a:pt x="196" y="146"/>
                    <a:pt x="198" y="146"/>
                  </a:cubicBezTo>
                  <a:cubicBezTo>
                    <a:pt x="198" y="146"/>
                    <a:pt x="198" y="144"/>
                    <a:pt x="197" y="140"/>
                  </a:cubicBezTo>
                  <a:cubicBezTo>
                    <a:pt x="197" y="131"/>
                    <a:pt x="193" y="117"/>
                    <a:pt x="195" y="117"/>
                  </a:cubicBezTo>
                  <a:lnTo>
                    <a:pt x="195" y="117"/>
                  </a:lnTo>
                  <a:cubicBezTo>
                    <a:pt x="196" y="117"/>
                    <a:pt x="196" y="117"/>
                    <a:pt x="197" y="118"/>
                  </a:cubicBezTo>
                  <a:lnTo>
                    <a:pt x="203" y="135"/>
                  </a:lnTo>
                  <a:cubicBezTo>
                    <a:pt x="208" y="135"/>
                    <a:pt x="199" y="117"/>
                    <a:pt x="205" y="117"/>
                  </a:cubicBezTo>
                  <a:lnTo>
                    <a:pt x="205" y="117"/>
                  </a:lnTo>
                  <a:cubicBezTo>
                    <a:pt x="206" y="117"/>
                    <a:pt x="207" y="117"/>
                    <a:pt x="208" y="118"/>
                  </a:cubicBezTo>
                  <a:lnTo>
                    <a:pt x="214" y="135"/>
                  </a:lnTo>
                  <a:cubicBezTo>
                    <a:pt x="214" y="129"/>
                    <a:pt x="219" y="118"/>
                    <a:pt x="225" y="112"/>
                  </a:cubicBezTo>
                  <a:cubicBezTo>
                    <a:pt x="225" y="118"/>
                    <a:pt x="225" y="124"/>
                    <a:pt x="225" y="124"/>
                  </a:cubicBezTo>
                  <a:cubicBezTo>
                    <a:pt x="226" y="122"/>
                    <a:pt x="228" y="121"/>
                    <a:pt x="230" y="121"/>
                  </a:cubicBezTo>
                  <a:cubicBezTo>
                    <a:pt x="236" y="121"/>
                    <a:pt x="243" y="127"/>
                    <a:pt x="247" y="135"/>
                  </a:cubicBezTo>
                  <a:lnTo>
                    <a:pt x="253" y="124"/>
                  </a:lnTo>
                  <a:cubicBezTo>
                    <a:pt x="253" y="126"/>
                    <a:pt x="253" y="128"/>
                    <a:pt x="253" y="129"/>
                  </a:cubicBezTo>
                  <a:cubicBezTo>
                    <a:pt x="253" y="121"/>
                    <a:pt x="259" y="113"/>
                    <a:pt x="264" y="113"/>
                  </a:cubicBezTo>
                  <a:cubicBezTo>
                    <a:pt x="266" y="113"/>
                    <a:pt x="268" y="115"/>
                    <a:pt x="270" y="118"/>
                  </a:cubicBezTo>
                  <a:lnTo>
                    <a:pt x="264" y="124"/>
                  </a:lnTo>
                  <a:cubicBezTo>
                    <a:pt x="265" y="124"/>
                    <a:pt x="265" y="124"/>
                    <a:pt x="265" y="124"/>
                  </a:cubicBezTo>
                  <a:cubicBezTo>
                    <a:pt x="269" y="124"/>
                    <a:pt x="273" y="108"/>
                    <a:pt x="275" y="108"/>
                  </a:cubicBezTo>
                  <a:cubicBezTo>
                    <a:pt x="275" y="108"/>
                    <a:pt x="275" y="109"/>
                    <a:pt x="275" y="112"/>
                  </a:cubicBezTo>
                  <a:cubicBezTo>
                    <a:pt x="281" y="118"/>
                    <a:pt x="292" y="112"/>
                    <a:pt x="292" y="135"/>
                  </a:cubicBezTo>
                  <a:cubicBezTo>
                    <a:pt x="295" y="131"/>
                    <a:pt x="296" y="129"/>
                    <a:pt x="297" y="129"/>
                  </a:cubicBezTo>
                  <a:cubicBezTo>
                    <a:pt x="298" y="129"/>
                    <a:pt x="298" y="133"/>
                    <a:pt x="300" y="133"/>
                  </a:cubicBezTo>
                  <a:cubicBezTo>
                    <a:pt x="301" y="133"/>
                    <a:pt x="304" y="131"/>
                    <a:pt x="309" y="124"/>
                  </a:cubicBezTo>
                  <a:lnTo>
                    <a:pt x="309" y="124"/>
                  </a:lnTo>
                  <a:cubicBezTo>
                    <a:pt x="303" y="135"/>
                    <a:pt x="298" y="140"/>
                    <a:pt x="298" y="152"/>
                  </a:cubicBezTo>
                  <a:cubicBezTo>
                    <a:pt x="298" y="152"/>
                    <a:pt x="309" y="140"/>
                    <a:pt x="315" y="140"/>
                  </a:cubicBezTo>
                  <a:lnTo>
                    <a:pt x="315" y="140"/>
                  </a:lnTo>
                  <a:lnTo>
                    <a:pt x="303" y="152"/>
                  </a:lnTo>
                  <a:lnTo>
                    <a:pt x="309" y="152"/>
                  </a:lnTo>
                  <a:cubicBezTo>
                    <a:pt x="309" y="152"/>
                    <a:pt x="315" y="146"/>
                    <a:pt x="315" y="146"/>
                  </a:cubicBezTo>
                  <a:cubicBezTo>
                    <a:pt x="315" y="145"/>
                    <a:pt x="316" y="145"/>
                    <a:pt x="316" y="145"/>
                  </a:cubicBezTo>
                  <a:lnTo>
                    <a:pt x="316" y="145"/>
                  </a:lnTo>
                  <a:cubicBezTo>
                    <a:pt x="318" y="145"/>
                    <a:pt x="316" y="152"/>
                    <a:pt x="312" y="158"/>
                  </a:cubicBezTo>
                  <a:lnTo>
                    <a:pt x="312" y="158"/>
                  </a:lnTo>
                  <a:cubicBezTo>
                    <a:pt x="315" y="157"/>
                    <a:pt x="317" y="157"/>
                    <a:pt x="320" y="157"/>
                  </a:cubicBezTo>
                  <a:cubicBezTo>
                    <a:pt x="317" y="160"/>
                    <a:pt x="316" y="162"/>
                    <a:pt x="314" y="162"/>
                  </a:cubicBezTo>
                  <a:lnTo>
                    <a:pt x="314" y="162"/>
                  </a:lnTo>
                  <a:cubicBezTo>
                    <a:pt x="315" y="162"/>
                    <a:pt x="314" y="162"/>
                    <a:pt x="314" y="162"/>
                  </a:cubicBezTo>
                  <a:lnTo>
                    <a:pt x="314" y="162"/>
                  </a:lnTo>
                  <a:cubicBezTo>
                    <a:pt x="313" y="162"/>
                    <a:pt x="311" y="162"/>
                    <a:pt x="309" y="163"/>
                  </a:cubicBezTo>
                  <a:cubicBezTo>
                    <a:pt x="312" y="163"/>
                    <a:pt x="313" y="163"/>
                    <a:pt x="314" y="162"/>
                  </a:cubicBezTo>
                  <a:lnTo>
                    <a:pt x="314" y="162"/>
                  </a:lnTo>
                  <a:cubicBezTo>
                    <a:pt x="314" y="164"/>
                    <a:pt x="305" y="170"/>
                    <a:pt x="306" y="170"/>
                  </a:cubicBezTo>
                  <a:cubicBezTo>
                    <a:pt x="307" y="170"/>
                    <a:pt x="307" y="169"/>
                    <a:pt x="309" y="168"/>
                  </a:cubicBezTo>
                  <a:cubicBezTo>
                    <a:pt x="315" y="163"/>
                    <a:pt x="320" y="163"/>
                    <a:pt x="320" y="163"/>
                  </a:cubicBezTo>
                  <a:lnTo>
                    <a:pt x="320" y="163"/>
                  </a:lnTo>
                  <a:cubicBezTo>
                    <a:pt x="315" y="168"/>
                    <a:pt x="315" y="168"/>
                    <a:pt x="320" y="168"/>
                  </a:cubicBezTo>
                  <a:lnTo>
                    <a:pt x="309" y="174"/>
                  </a:lnTo>
                  <a:cubicBezTo>
                    <a:pt x="309" y="180"/>
                    <a:pt x="320" y="180"/>
                    <a:pt x="320" y="180"/>
                  </a:cubicBezTo>
                  <a:cubicBezTo>
                    <a:pt x="320" y="180"/>
                    <a:pt x="330" y="176"/>
                    <a:pt x="337" y="175"/>
                  </a:cubicBezTo>
                  <a:lnTo>
                    <a:pt x="337" y="175"/>
                  </a:lnTo>
                  <a:cubicBezTo>
                    <a:pt x="336" y="175"/>
                    <a:pt x="335" y="176"/>
                    <a:pt x="334" y="177"/>
                  </a:cubicBezTo>
                  <a:lnTo>
                    <a:pt x="334" y="177"/>
                  </a:lnTo>
                  <a:lnTo>
                    <a:pt x="343" y="174"/>
                  </a:lnTo>
                  <a:lnTo>
                    <a:pt x="343" y="174"/>
                  </a:lnTo>
                  <a:cubicBezTo>
                    <a:pt x="343" y="178"/>
                    <a:pt x="336" y="179"/>
                    <a:pt x="329" y="179"/>
                  </a:cubicBezTo>
                  <a:lnTo>
                    <a:pt x="329" y="179"/>
                  </a:lnTo>
                  <a:cubicBezTo>
                    <a:pt x="332" y="179"/>
                    <a:pt x="333" y="178"/>
                    <a:pt x="334" y="177"/>
                  </a:cubicBezTo>
                  <a:lnTo>
                    <a:pt x="334" y="177"/>
                  </a:lnTo>
                  <a:lnTo>
                    <a:pt x="326" y="180"/>
                  </a:lnTo>
                  <a:lnTo>
                    <a:pt x="326" y="180"/>
                  </a:lnTo>
                  <a:cubicBezTo>
                    <a:pt x="324" y="180"/>
                    <a:pt x="322" y="180"/>
                    <a:pt x="320" y="180"/>
                  </a:cubicBezTo>
                  <a:lnTo>
                    <a:pt x="326" y="180"/>
                  </a:lnTo>
                  <a:cubicBezTo>
                    <a:pt x="326" y="180"/>
                    <a:pt x="322" y="180"/>
                    <a:pt x="317" y="183"/>
                  </a:cubicBezTo>
                  <a:lnTo>
                    <a:pt x="317" y="183"/>
                  </a:lnTo>
                  <a:cubicBezTo>
                    <a:pt x="317" y="183"/>
                    <a:pt x="316" y="183"/>
                    <a:pt x="316" y="183"/>
                  </a:cubicBezTo>
                  <a:lnTo>
                    <a:pt x="316" y="183"/>
                  </a:lnTo>
                  <a:cubicBezTo>
                    <a:pt x="312" y="183"/>
                    <a:pt x="303" y="185"/>
                    <a:pt x="315" y="185"/>
                  </a:cubicBezTo>
                  <a:lnTo>
                    <a:pt x="309" y="185"/>
                  </a:lnTo>
                  <a:cubicBezTo>
                    <a:pt x="315" y="185"/>
                    <a:pt x="315" y="185"/>
                    <a:pt x="320" y="191"/>
                  </a:cubicBezTo>
                  <a:cubicBezTo>
                    <a:pt x="331" y="191"/>
                    <a:pt x="326" y="191"/>
                    <a:pt x="337" y="196"/>
                  </a:cubicBezTo>
                  <a:lnTo>
                    <a:pt x="320" y="196"/>
                  </a:lnTo>
                  <a:cubicBezTo>
                    <a:pt x="320" y="202"/>
                    <a:pt x="320" y="202"/>
                    <a:pt x="326" y="213"/>
                  </a:cubicBezTo>
                  <a:lnTo>
                    <a:pt x="326" y="213"/>
                  </a:lnTo>
                  <a:lnTo>
                    <a:pt x="326" y="213"/>
                  </a:lnTo>
                  <a:cubicBezTo>
                    <a:pt x="331" y="219"/>
                    <a:pt x="331" y="219"/>
                    <a:pt x="331" y="219"/>
                  </a:cubicBezTo>
                  <a:cubicBezTo>
                    <a:pt x="333" y="221"/>
                    <a:pt x="333" y="221"/>
                    <a:pt x="332" y="221"/>
                  </a:cubicBezTo>
                  <a:cubicBezTo>
                    <a:pt x="331" y="221"/>
                    <a:pt x="327" y="219"/>
                    <a:pt x="326" y="219"/>
                  </a:cubicBezTo>
                  <a:lnTo>
                    <a:pt x="326" y="219"/>
                  </a:lnTo>
                  <a:cubicBezTo>
                    <a:pt x="325" y="221"/>
                    <a:pt x="323" y="221"/>
                    <a:pt x="321" y="221"/>
                  </a:cubicBezTo>
                  <a:cubicBezTo>
                    <a:pt x="315" y="221"/>
                    <a:pt x="304" y="216"/>
                    <a:pt x="299" y="216"/>
                  </a:cubicBezTo>
                  <a:cubicBezTo>
                    <a:pt x="296" y="216"/>
                    <a:pt x="295" y="218"/>
                    <a:pt x="298" y="224"/>
                  </a:cubicBezTo>
                  <a:lnTo>
                    <a:pt x="303" y="241"/>
                  </a:lnTo>
                  <a:cubicBezTo>
                    <a:pt x="298" y="241"/>
                    <a:pt x="298" y="230"/>
                    <a:pt x="292" y="224"/>
                  </a:cubicBezTo>
                  <a:lnTo>
                    <a:pt x="292" y="224"/>
                  </a:lnTo>
                  <a:cubicBezTo>
                    <a:pt x="298" y="247"/>
                    <a:pt x="281" y="230"/>
                    <a:pt x="281" y="247"/>
                  </a:cubicBezTo>
                  <a:cubicBezTo>
                    <a:pt x="275" y="239"/>
                    <a:pt x="271" y="236"/>
                    <a:pt x="269" y="236"/>
                  </a:cubicBezTo>
                  <a:cubicBezTo>
                    <a:pt x="264" y="236"/>
                    <a:pt x="263" y="246"/>
                    <a:pt x="257" y="246"/>
                  </a:cubicBezTo>
                  <a:cubicBezTo>
                    <a:pt x="255" y="246"/>
                    <a:pt x="252" y="244"/>
                    <a:pt x="247" y="241"/>
                  </a:cubicBezTo>
                  <a:lnTo>
                    <a:pt x="247" y="241"/>
                  </a:lnTo>
                  <a:lnTo>
                    <a:pt x="253" y="252"/>
                  </a:lnTo>
                  <a:lnTo>
                    <a:pt x="253" y="252"/>
                  </a:lnTo>
                  <a:cubicBezTo>
                    <a:pt x="251" y="251"/>
                    <a:pt x="248" y="248"/>
                    <a:pt x="248" y="247"/>
                  </a:cubicBezTo>
                  <a:lnTo>
                    <a:pt x="248" y="247"/>
                  </a:lnTo>
                  <a:cubicBezTo>
                    <a:pt x="253" y="252"/>
                    <a:pt x="253" y="253"/>
                    <a:pt x="253" y="258"/>
                  </a:cubicBezTo>
                  <a:cubicBezTo>
                    <a:pt x="247" y="275"/>
                    <a:pt x="197" y="275"/>
                    <a:pt x="152" y="286"/>
                  </a:cubicBezTo>
                  <a:cubicBezTo>
                    <a:pt x="137" y="286"/>
                    <a:pt x="182" y="309"/>
                    <a:pt x="165" y="309"/>
                  </a:cubicBezTo>
                  <a:cubicBezTo>
                    <a:pt x="163" y="309"/>
                    <a:pt x="161" y="309"/>
                    <a:pt x="158" y="308"/>
                  </a:cubicBezTo>
                  <a:lnTo>
                    <a:pt x="141" y="297"/>
                  </a:lnTo>
                  <a:cubicBezTo>
                    <a:pt x="141" y="314"/>
                    <a:pt x="85" y="320"/>
                    <a:pt x="91" y="331"/>
                  </a:cubicBezTo>
                  <a:lnTo>
                    <a:pt x="79" y="331"/>
                  </a:lnTo>
                  <a:cubicBezTo>
                    <a:pt x="75" y="330"/>
                    <a:pt x="71" y="329"/>
                    <a:pt x="69" y="329"/>
                  </a:cubicBezTo>
                  <a:cubicBezTo>
                    <a:pt x="60" y="329"/>
                    <a:pt x="66" y="336"/>
                    <a:pt x="79" y="336"/>
                  </a:cubicBezTo>
                  <a:cubicBezTo>
                    <a:pt x="77" y="338"/>
                    <a:pt x="75" y="339"/>
                    <a:pt x="72" y="339"/>
                  </a:cubicBezTo>
                  <a:cubicBezTo>
                    <a:pt x="66" y="339"/>
                    <a:pt x="59" y="336"/>
                    <a:pt x="51" y="336"/>
                  </a:cubicBezTo>
                  <a:cubicBezTo>
                    <a:pt x="38" y="336"/>
                    <a:pt x="57" y="344"/>
                    <a:pt x="53" y="344"/>
                  </a:cubicBezTo>
                  <a:cubicBezTo>
                    <a:pt x="52" y="344"/>
                    <a:pt x="50" y="343"/>
                    <a:pt x="46" y="342"/>
                  </a:cubicBezTo>
                  <a:lnTo>
                    <a:pt x="40" y="342"/>
                  </a:lnTo>
                  <a:cubicBezTo>
                    <a:pt x="40" y="342"/>
                    <a:pt x="40" y="342"/>
                    <a:pt x="35" y="348"/>
                  </a:cubicBezTo>
                  <a:lnTo>
                    <a:pt x="57" y="348"/>
                  </a:lnTo>
                  <a:cubicBezTo>
                    <a:pt x="46" y="353"/>
                    <a:pt x="68" y="359"/>
                    <a:pt x="51" y="359"/>
                  </a:cubicBezTo>
                  <a:cubicBezTo>
                    <a:pt x="79" y="364"/>
                    <a:pt x="40" y="364"/>
                    <a:pt x="74" y="364"/>
                  </a:cubicBezTo>
                  <a:cubicBezTo>
                    <a:pt x="40" y="364"/>
                    <a:pt x="51" y="370"/>
                    <a:pt x="63" y="370"/>
                  </a:cubicBezTo>
                  <a:cubicBezTo>
                    <a:pt x="55" y="370"/>
                    <a:pt x="53" y="373"/>
                    <a:pt x="48" y="373"/>
                  </a:cubicBezTo>
                  <a:cubicBezTo>
                    <a:pt x="46" y="373"/>
                    <a:pt x="44" y="372"/>
                    <a:pt x="40" y="370"/>
                  </a:cubicBezTo>
                  <a:lnTo>
                    <a:pt x="40" y="370"/>
                  </a:lnTo>
                  <a:cubicBezTo>
                    <a:pt x="46" y="376"/>
                    <a:pt x="46" y="376"/>
                    <a:pt x="63" y="376"/>
                  </a:cubicBezTo>
                  <a:cubicBezTo>
                    <a:pt x="35" y="381"/>
                    <a:pt x="79" y="381"/>
                    <a:pt x="46" y="387"/>
                  </a:cubicBezTo>
                  <a:cubicBezTo>
                    <a:pt x="57" y="387"/>
                    <a:pt x="63" y="392"/>
                    <a:pt x="63" y="398"/>
                  </a:cubicBezTo>
                  <a:cubicBezTo>
                    <a:pt x="51" y="398"/>
                    <a:pt x="63" y="392"/>
                    <a:pt x="46" y="392"/>
                  </a:cubicBezTo>
                  <a:cubicBezTo>
                    <a:pt x="57" y="398"/>
                    <a:pt x="63" y="398"/>
                    <a:pt x="57" y="398"/>
                  </a:cubicBezTo>
                  <a:cubicBezTo>
                    <a:pt x="55" y="400"/>
                    <a:pt x="54" y="401"/>
                    <a:pt x="53" y="401"/>
                  </a:cubicBezTo>
                  <a:cubicBezTo>
                    <a:pt x="51" y="401"/>
                    <a:pt x="51" y="398"/>
                    <a:pt x="51" y="398"/>
                  </a:cubicBezTo>
                  <a:cubicBezTo>
                    <a:pt x="51" y="404"/>
                    <a:pt x="51" y="404"/>
                    <a:pt x="51" y="404"/>
                  </a:cubicBezTo>
                  <a:lnTo>
                    <a:pt x="79" y="404"/>
                  </a:lnTo>
                  <a:cubicBezTo>
                    <a:pt x="68" y="409"/>
                    <a:pt x="79" y="409"/>
                    <a:pt x="68" y="409"/>
                  </a:cubicBezTo>
                  <a:lnTo>
                    <a:pt x="91" y="409"/>
                  </a:lnTo>
                  <a:cubicBezTo>
                    <a:pt x="98" y="409"/>
                    <a:pt x="105" y="407"/>
                    <a:pt x="110" y="407"/>
                  </a:cubicBezTo>
                  <a:cubicBezTo>
                    <a:pt x="112" y="407"/>
                    <a:pt x="113" y="407"/>
                    <a:pt x="113" y="409"/>
                  </a:cubicBezTo>
                  <a:lnTo>
                    <a:pt x="119" y="409"/>
                  </a:lnTo>
                  <a:cubicBezTo>
                    <a:pt x="116" y="409"/>
                    <a:pt x="111" y="411"/>
                    <a:pt x="106" y="412"/>
                  </a:cubicBezTo>
                  <a:lnTo>
                    <a:pt x="106" y="412"/>
                  </a:lnTo>
                  <a:cubicBezTo>
                    <a:pt x="107" y="412"/>
                    <a:pt x="107" y="412"/>
                    <a:pt x="107" y="412"/>
                  </a:cubicBezTo>
                  <a:cubicBezTo>
                    <a:pt x="111" y="412"/>
                    <a:pt x="113" y="415"/>
                    <a:pt x="123" y="415"/>
                  </a:cubicBezTo>
                  <a:lnTo>
                    <a:pt x="123" y="415"/>
                  </a:lnTo>
                  <a:cubicBezTo>
                    <a:pt x="126" y="414"/>
                    <a:pt x="129" y="413"/>
                    <a:pt x="130" y="413"/>
                  </a:cubicBezTo>
                  <a:lnTo>
                    <a:pt x="130" y="413"/>
                  </a:lnTo>
                  <a:cubicBezTo>
                    <a:pt x="131" y="413"/>
                    <a:pt x="131" y="414"/>
                    <a:pt x="130" y="415"/>
                  </a:cubicBezTo>
                  <a:lnTo>
                    <a:pt x="124" y="415"/>
                  </a:lnTo>
                  <a:cubicBezTo>
                    <a:pt x="124" y="415"/>
                    <a:pt x="123" y="415"/>
                    <a:pt x="123" y="415"/>
                  </a:cubicBezTo>
                  <a:lnTo>
                    <a:pt x="123" y="415"/>
                  </a:lnTo>
                  <a:cubicBezTo>
                    <a:pt x="123" y="415"/>
                    <a:pt x="123" y="415"/>
                    <a:pt x="123" y="415"/>
                  </a:cubicBezTo>
                  <a:lnTo>
                    <a:pt x="107" y="415"/>
                  </a:lnTo>
                  <a:cubicBezTo>
                    <a:pt x="109" y="416"/>
                    <a:pt x="110" y="416"/>
                    <a:pt x="113" y="416"/>
                  </a:cubicBezTo>
                  <a:cubicBezTo>
                    <a:pt x="115" y="416"/>
                    <a:pt x="117" y="416"/>
                    <a:pt x="119" y="416"/>
                  </a:cubicBezTo>
                  <a:lnTo>
                    <a:pt x="119" y="416"/>
                  </a:lnTo>
                  <a:cubicBezTo>
                    <a:pt x="121" y="420"/>
                    <a:pt x="141" y="420"/>
                    <a:pt x="135" y="420"/>
                  </a:cubicBezTo>
                  <a:cubicBezTo>
                    <a:pt x="127" y="425"/>
                    <a:pt x="124" y="426"/>
                    <a:pt x="123" y="426"/>
                  </a:cubicBezTo>
                  <a:cubicBezTo>
                    <a:pt x="121" y="426"/>
                    <a:pt x="121" y="424"/>
                    <a:pt x="117" y="424"/>
                  </a:cubicBezTo>
                  <a:cubicBezTo>
                    <a:pt x="115" y="424"/>
                    <a:pt x="112" y="425"/>
                    <a:pt x="107" y="426"/>
                  </a:cubicBezTo>
                  <a:cubicBezTo>
                    <a:pt x="113" y="429"/>
                    <a:pt x="124" y="429"/>
                    <a:pt x="134" y="429"/>
                  </a:cubicBezTo>
                  <a:cubicBezTo>
                    <a:pt x="144" y="429"/>
                    <a:pt x="152" y="429"/>
                    <a:pt x="152" y="432"/>
                  </a:cubicBezTo>
                  <a:lnTo>
                    <a:pt x="158" y="432"/>
                  </a:lnTo>
                  <a:cubicBezTo>
                    <a:pt x="166" y="428"/>
                    <a:pt x="169" y="426"/>
                    <a:pt x="170" y="426"/>
                  </a:cubicBezTo>
                  <a:lnTo>
                    <a:pt x="170" y="426"/>
                  </a:lnTo>
                  <a:cubicBezTo>
                    <a:pt x="171" y="426"/>
                    <a:pt x="153" y="437"/>
                    <a:pt x="158" y="438"/>
                  </a:cubicBezTo>
                  <a:lnTo>
                    <a:pt x="158" y="438"/>
                  </a:lnTo>
                  <a:cubicBezTo>
                    <a:pt x="151" y="440"/>
                    <a:pt x="142" y="443"/>
                    <a:pt x="147" y="443"/>
                  </a:cubicBezTo>
                  <a:cubicBezTo>
                    <a:pt x="147" y="443"/>
                    <a:pt x="147" y="448"/>
                    <a:pt x="152" y="448"/>
                  </a:cubicBezTo>
                  <a:cubicBezTo>
                    <a:pt x="161" y="444"/>
                    <a:pt x="169" y="443"/>
                    <a:pt x="180" y="443"/>
                  </a:cubicBezTo>
                  <a:lnTo>
                    <a:pt x="180" y="443"/>
                  </a:lnTo>
                  <a:cubicBezTo>
                    <a:pt x="175" y="448"/>
                    <a:pt x="186" y="449"/>
                    <a:pt x="191" y="454"/>
                  </a:cubicBezTo>
                  <a:cubicBezTo>
                    <a:pt x="197" y="448"/>
                    <a:pt x="203" y="448"/>
                    <a:pt x="208" y="443"/>
                  </a:cubicBezTo>
                  <a:lnTo>
                    <a:pt x="208" y="443"/>
                  </a:lnTo>
                  <a:cubicBezTo>
                    <a:pt x="201" y="453"/>
                    <a:pt x="205" y="455"/>
                    <a:pt x="211" y="455"/>
                  </a:cubicBezTo>
                  <a:cubicBezTo>
                    <a:pt x="215" y="455"/>
                    <a:pt x="220" y="454"/>
                    <a:pt x="225" y="454"/>
                  </a:cubicBezTo>
                  <a:cubicBezTo>
                    <a:pt x="230" y="452"/>
                    <a:pt x="233" y="450"/>
                    <a:pt x="236" y="450"/>
                  </a:cubicBezTo>
                  <a:cubicBezTo>
                    <a:pt x="240" y="450"/>
                    <a:pt x="242" y="453"/>
                    <a:pt x="242" y="460"/>
                  </a:cubicBezTo>
                  <a:cubicBezTo>
                    <a:pt x="236" y="460"/>
                    <a:pt x="231" y="465"/>
                    <a:pt x="236" y="465"/>
                  </a:cubicBezTo>
                  <a:lnTo>
                    <a:pt x="247" y="465"/>
                  </a:lnTo>
                  <a:cubicBezTo>
                    <a:pt x="253" y="454"/>
                    <a:pt x="253" y="460"/>
                    <a:pt x="253" y="448"/>
                  </a:cubicBezTo>
                  <a:cubicBezTo>
                    <a:pt x="259" y="443"/>
                    <a:pt x="264" y="443"/>
                    <a:pt x="270" y="443"/>
                  </a:cubicBezTo>
                  <a:cubicBezTo>
                    <a:pt x="259" y="448"/>
                    <a:pt x="259" y="460"/>
                    <a:pt x="259" y="465"/>
                  </a:cubicBezTo>
                  <a:lnTo>
                    <a:pt x="264" y="454"/>
                  </a:lnTo>
                  <a:lnTo>
                    <a:pt x="264" y="454"/>
                  </a:lnTo>
                  <a:cubicBezTo>
                    <a:pt x="263" y="458"/>
                    <a:pt x="263" y="459"/>
                    <a:pt x="263" y="459"/>
                  </a:cubicBezTo>
                  <a:cubicBezTo>
                    <a:pt x="264" y="459"/>
                    <a:pt x="272" y="446"/>
                    <a:pt x="274" y="446"/>
                  </a:cubicBezTo>
                  <a:cubicBezTo>
                    <a:pt x="275" y="446"/>
                    <a:pt x="275" y="447"/>
                    <a:pt x="275" y="448"/>
                  </a:cubicBezTo>
                  <a:lnTo>
                    <a:pt x="270" y="454"/>
                  </a:lnTo>
                  <a:cubicBezTo>
                    <a:pt x="274" y="454"/>
                    <a:pt x="279" y="447"/>
                    <a:pt x="280" y="447"/>
                  </a:cubicBezTo>
                  <a:cubicBezTo>
                    <a:pt x="281" y="447"/>
                    <a:pt x="281" y="447"/>
                    <a:pt x="281" y="448"/>
                  </a:cubicBezTo>
                  <a:cubicBezTo>
                    <a:pt x="275" y="460"/>
                    <a:pt x="275" y="454"/>
                    <a:pt x="270" y="460"/>
                  </a:cubicBezTo>
                  <a:cubicBezTo>
                    <a:pt x="274" y="460"/>
                    <a:pt x="281" y="450"/>
                    <a:pt x="285" y="450"/>
                  </a:cubicBezTo>
                  <a:cubicBezTo>
                    <a:pt x="286" y="450"/>
                    <a:pt x="287" y="451"/>
                    <a:pt x="287" y="454"/>
                  </a:cubicBezTo>
                  <a:cubicBezTo>
                    <a:pt x="287" y="457"/>
                    <a:pt x="285" y="457"/>
                    <a:pt x="284" y="457"/>
                  </a:cubicBezTo>
                  <a:cubicBezTo>
                    <a:pt x="282" y="457"/>
                    <a:pt x="281" y="457"/>
                    <a:pt x="281" y="460"/>
                  </a:cubicBezTo>
                  <a:cubicBezTo>
                    <a:pt x="275" y="471"/>
                    <a:pt x="281" y="471"/>
                    <a:pt x="281" y="471"/>
                  </a:cubicBezTo>
                  <a:lnTo>
                    <a:pt x="287" y="482"/>
                  </a:lnTo>
                  <a:lnTo>
                    <a:pt x="287" y="476"/>
                  </a:lnTo>
                  <a:cubicBezTo>
                    <a:pt x="291" y="465"/>
                    <a:pt x="294" y="463"/>
                    <a:pt x="296" y="463"/>
                  </a:cubicBezTo>
                  <a:cubicBezTo>
                    <a:pt x="298" y="463"/>
                    <a:pt x="299" y="464"/>
                    <a:pt x="300" y="464"/>
                  </a:cubicBezTo>
                  <a:cubicBezTo>
                    <a:pt x="301" y="464"/>
                    <a:pt x="303" y="463"/>
                    <a:pt x="304" y="462"/>
                  </a:cubicBezTo>
                  <a:lnTo>
                    <a:pt x="304" y="462"/>
                  </a:lnTo>
                  <a:cubicBezTo>
                    <a:pt x="299" y="470"/>
                    <a:pt x="302" y="469"/>
                    <a:pt x="298" y="482"/>
                  </a:cubicBezTo>
                  <a:cubicBezTo>
                    <a:pt x="298" y="482"/>
                    <a:pt x="298" y="488"/>
                    <a:pt x="298" y="493"/>
                  </a:cubicBezTo>
                  <a:cubicBezTo>
                    <a:pt x="299" y="491"/>
                    <a:pt x="300" y="490"/>
                    <a:pt x="300" y="490"/>
                  </a:cubicBezTo>
                  <a:cubicBezTo>
                    <a:pt x="301" y="490"/>
                    <a:pt x="301" y="494"/>
                    <a:pt x="303" y="494"/>
                  </a:cubicBezTo>
                  <a:cubicBezTo>
                    <a:pt x="304" y="494"/>
                    <a:pt x="306" y="493"/>
                    <a:pt x="309" y="488"/>
                  </a:cubicBezTo>
                  <a:cubicBezTo>
                    <a:pt x="311" y="485"/>
                    <a:pt x="313" y="483"/>
                    <a:pt x="314" y="483"/>
                  </a:cubicBezTo>
                  <a:cubicBezTo>
                    <a:pt x="317" y="483"/>
                    <a:pt x="318" y="495"/>
                    <a:pt x="323" y="495"/>
                  </a:cubicBezTo>
                  <a:cubicBezTo>
                    <a:pt x="325" y="495"/>
                    <a:pt x="327" y="493"/>
                    <a:pt x="331" y="488"/>
                  </a:cubicBezTo>
                  <a:cubicBezTo>
                    <a:pt x="343" y="482"/>
                    <a:pt x="348" y="471"/>
                    <a:pt x="354" y="465"/>
                  </a:cubicBezTo>
                  <a:lnTo>
                    <a:pt x="354" y="465"/>
                  </a:lnTo>
                  <a:cubicBezTo>
                    <a:pt x="354" y="471"/>
                    <a:pt x="348" y="482"/>
                    <a:pt x="348" y="482"/>
                  </a:cubicBezTo>
                  <a:cubicBezTo>
                    <a:pt x="348" y="485"/>
                    <a:pt x="350" y="486"/>
                    <a:pt x="351" y="486"/>
                  </a:cubicBezTo>
                  <a:cubicBezTo>
                    <a:pt x="352" y="486"/>
                    <a:pt x="354" y="485"/>
                    <a:pt x="354" y="482"/>
                  </a:cubicBezTo>
                  <a:cubicBezTo>
                    <a:pt x="354" y="476"/>
                    <a:pt x="359" y="465"/>
                    <a:pt x="365" y="465"/>
                  </a:cubicBezTo>
                  <a:lnTo>
                    <a:pt x="365" y="465"/>
                  </a:lnTo>
                  <a:lnTo>
                    <a:pt x="365" y="465"/>
                  </a:lnTo>
                  <a:cubicBezTo>
                    <a:pt x="365" y="462"/>
                    <a:pt x="365" y="461"/>
                    <a:pt x="364" y="461"/>
                  </a:cubicBezTo>
                  <a:cubicBezTo>
                    <a:pt x="363" y="461"/>
                    <a:pt x="361" y="464"/>
                    <a:pt x="360" y="464"/>
                  </a:cubicBezTo>
                  <a:cubicBezTo>
                    <a:pt x="360" y="464"/>
                    <a:pt x="359" y="463"/>
                    <a:pt x="359" y="460"/>
                  </a:cubicBezTo>
                  <a:cubicBezTo>
                    <a:pt x="359" y="454"/>
                    <a:pt x="359" y="454"/>
                    <a:pt x="359" y="454"/>
                  </a:cubicBezTo>
                  <a:lnTo>
                    <a:pt x="354" y="460"/>
                  </a:lnTo>
                  <a:cubicBezTo>
                    <a:pt x="354" y="454"/>
                    <a:pt x="359" y="448"/>
                    <a:pt x="359" y="448"/>
                  </a:cubicBezTo>
                  <a:cubicBezTo>
                    <a:pt x="359" y="446"/>
                    <a:pt x="359" y="445"/>
                    <a:pt x="358" y="445"/>
                  </a:cubicBezTo>
                  <a:cubicBezTo>
                    <a:pt x="356" y="445"/>
                    <a:pt x="353" y="449"/>
                    <a:pt x="351" y="449"/>
                  </a:cubicBezTo>
                  <a:cubicBezTo>
                    <a:pt x="349" y="449"/>
                    <a:pt x="348" y="448"/>
                    <a:pt x="348" y="443"/>
                  </a:cubicBezTo>
                  <a:cubicBezTo>
                    <a:pt x="343" y="448"/>
                    <a:pt x="343" y="460"/>
                    <a:pt x="331" y="471"/>
                  </a:cubicBezTo>
                  <a:lnTo>
                    <a:pt x="343" y="437"/>
                  </a:lnTo>
                  <a:lnTo>
                    <a:pt x="337" y="448"/>
                  </a:lnTo>
                  <a:cubicBezTo>
                    <a:pt x="337" y="448"/>
                    <a:pt x="333" y="448"/>
                    <a:pt x="335" y="446"/>
                  </a:cubicBezTo>
                  <a:lnTo>
                    <a:pt x="335" y="446"/>
                  </a:lnTo>
                  <a:cubicBezTo>
                    <a:pt x="333" y="449"/>
                    <a:pt x="336" y="451"/>
                    <a:pt x="331" y="460"/>
                  </a:cubicBezTo>
                  <a:cubicBezTo>
                    <a:pt x="331" y="443"/>
                    <a:pt x="320" y="460"/>
                    <a:pt x="326" y="437"/>
                  </a:cubicBezTo>
                  <a:lnTo>
                    <a:pt x="326" y="437"/>
                  </a:lnTo>
                  <a:cubicBezTo>
                    <a:pt x="320" y="448"/>
                    <a:pt x="326" y="448"/>
                    <a:pt x="320" y="454"/>
                  </a:cubicBezTo>
                  <a:cubicBezTo>
                    <a:pt x="322" y="446"/>
                    <a:pt x="322" y="444"/>
                    <a:pt x="321" y="444"/>
                  </a:cubicBezTo>
                  <a:lnTo>
                    <a:pt x="321" y="444"/>
                  </a:lnTo>
                  <a:cubicBezTo>
                    <a:pt x="320" y="444"/>
                    <a:pt x="317" y="446"/>
                    <a:pt x="316" y="446"/>
                  </a:cubicBezTo>
                  <a:cubicBezTo>
                    <a:pt x="315" y="446"/>
                    <a:pt x="315" y="445"/>
                    <a:pt x="315" y="443"/>
                  </a:cubicBezTo>
                  <a:cubicBezTo>
                    <a:pt x="315" y="432"/>
                    <a:pt x="320" y="437"/>
                    <a:pt x="320" y="426"/>
                  </a:cubicBezTo>
                  <a:lnTo>
                    <a:pt x="320" y="426"/>
                  </a:lnTo>
                  <a:cubicBezTo>
                    <a:pt x="317" y="433"/>
                    <a:pt x="315" y="435"/>
                    <a:pt x="314" y="435"/>
                  </a:cubicBezTo>
                  <a:cubicBezTo>
                    <a:pt x="312" y="435"/>
                    <a:pt x="313" y="425"/>
                    <a:pt x="310" y="425"/>
                  </a:cubicBezTo>
                  <a:cubicBezTo>
                    <a:pt x="310" y="425"/>
                    <a:pt x="309" y="426"/>
                    <a:pt x="309" y="426"/>
                  </a:cubicBezTo>
                  <a:cubicBezTo>
                    <a:pt x="309" y="420"/>
                    <a:pt x="309" y="420"/>
                    <a:pt x="309" y="415"/>
                  </a:cubicBezTo>
                  <a:cubicBezTo>
                    <a:pt x="309" y="415"/>
                    <a:pt x="309" y="426"/>
                    <a:pt x="303" y="432"/>
                  </a:cubicBezTo>
                  <a:lnTo>
                    <a:pt x="298" y="432"/>
                  </a:lnTo>
                  <a:cubicBezTo>
                    <a:pt x="298" y="426"/>
                    <a:pt x="292" y="420"/>
                    <a:pt x="292" y="415"/>
                  </a:cubicBezTo>
                  <a:cubicBezTo>
                    <a:pt x="281" y="426"/>
                    <a:pt x="281" y="426"/>
                    <a:pt x="275" y="426"/>
                  </a:cubicBezTo>
                  <a:cubicBezTo>
                    <a:pt x="278" y="420"/>
                    <a:pt x="282" y="417"/>
                    <a:pt x="284" y="415"/>
                  </a:cubicBezTo>
                  <a:lnTo>
                    <a:pt x="284" y="415"/>
                  </a:lnTo>
                  <a:lnTo>
                    <a:pt x="284" y="415"/>
                  </a:lnTo>
                  <a:cubicBezTo>
                    <a:pt x="285" y="414"/>
                    <a:pt x="286" y="412"/>
                    <a:pt x="287" y="410"/>
                  </a:cubicBezTo>
                  <a:lnTo>
                    <a:pt x="287" y="410"/>
                  </a:lnTo>
                  <a:cubicBezTo>
                    <a:pt x="286" y="412"/>
                    <a:pt x="285" y="413"/>
                    <a:pt x="284" y="415"/>
                  </a:cubicBezTo>
                  <a:lnTo>
                    <a:pt x="284" y="415"/>
                  </a:lnTo>
                  <a:lnTo>
                    <a:pt x="287" y="409"/>
                  </a:lnTo>
                  <a:lnTo>
                    <a:pt x="287" y="409"/>
                  </a:lnTo>
                  <a:cubicBezTo>
                    <a:pt x="287" y="409"/>
                    <a:pt x="287" y="409"/>
                    <a:pt x="287" y="409"/>
                  </a:cubicBezTo>
                  <a:lnTo>
                    <a:pt x="287" y="409"/>
                  </a:lnTo>
                  <a:cubicBezTo>
                    <a:pt x="287" y="409"/>
                    <a:pt x="279" y="414"/>
                    <a:pt x="276" y="414"/>
                  </a:cubicBezTo>
                  <a:cubicBezTo>
                    <a:pt x="274" y="414"/>
                    <a:pt x="273" y="413"/>
                    <a:pt x="275" y="409"/>
                  </a:cubicBezTo>
                  <a:lnTo>
                    <a:pt x="275" y="409"/>
                  </a:lnTo>
                  <a:cubicBezTo>
                    <a:pt x="264" y="420"/>
                    <a:pt x="253" y="437"/>
                    <a:pt x="236" y="443"/>
                  </a:cubicBezTo>
                  <a:cubicBezTo>
                    <a:pt x="240" y="439"/>
                    <a:pt x="248" y="431"/>
                    <a:pt x="253" y="428"/>
                  </a:cubicBezTo>
                  <a:lnTo>
                    <a:pt x="253" y="428"/>
                  </a:lnTo>
                  <a:cubicBezTo>
                    <a:pt x="254" y="428"/>
                    <a:pt x="254" y="429"/>
                    <a:pt x="254" y="429"/>
                  </a:cubicBezTo>
                  <a:cubicBezTo>
                    <a:pt x="256" y="429"/>
                    <a:pt x="259" y="426"/>
                    <a:pt x="259" y="426"/>
                  </a:cubicBezTo>
                  <a:lnTo>
                    <a:pt x="259" y="426"/>
                  </a:lnTo>
                  <a:cubicBezTo>
                    <a:pt x="257" y="426"/>
                    <a:pt x="255" y="427"/>
                    <a:pt x="253" y="428"/>
                  </a:cubicBezTo>
                  <a:lnTo>
                    <a:pt x="253" y="428"/>
                  </a:lnTo>
                  <a:cubicBezTo>
                    <a:pt x="253" y="428"/>
                    <a:pt x="253" y="427"/>
                    <a:pt x="253" y="426"/>
                  </a:cubicBezTo>
                  <a:lnTo>
                    <a:pt x="264" y="420"/>
                  </a:lnTo>
                  <a:cubicBezTo>
                    <a:pt x="264" y="419"/>
                    <a:pt x="264" y="419"/>
                    <a:pt x="263" y="419"/>
                  </a:cubicBezTo>
                  <a:cubicBezTo>
                    <a:pt x="262" y="419"/>
                    <a:pt x="262" y="419"/>
                    <a:pt x="261" y="420"/>
                  </a:cubicBezTo>
                  <a:lnTo>
                    <a:pt x="261" y="420"/>
                  </a:lnTo>
                  <a:cubicBezTo>
                    <a:pt x="261" y="418"/>
                    <a:pt x="262" y="417"/>
                    <a:pt x="264" y="415"/>
                  </a:cubicBezTo>
                  <a:cubicBezTo>
                    <a:pt x="259" y="415"/>
                    <a:pt x="270" y="404"/>
                    <a:pt x="275" y="404"/>
                  </a:cubicBezTo>
                  <a:lnTo>
                    <a:pt x="275" y="404"/>
                  </a:lnTo>
                  <a:cubicBezTo>
                    <a:pt x="275" y="404"/>
                    <a:pt x="275" y="404"/>
                    <a:pt x="275" y="404"/>
                  </a:cubicBezTo>
                  <a:cubicBezTo>
                    <a:pt x="273" y="404"/>
                    <a:pt x="273" y="402"/>
                    <a:pt x="271" y="402"/>
                  </a:cubicBezTo>
                  <a:cubicBezTo>
                    <a:pt x="270" y="402"/>
                    <a:pt x="269" y="403"/>
                    <a:pt x="266" y="404"/>
                  </a:cubicBezTo>
                  <a:lnTo>
                    <a:pt x="266" y="404"/>
                  </a:lnTo>
                  <a:cubicBezTo>
                    <a:pt x="268" y="404"/>
                    <a:pt x="269" y="404"/>
                    <a:pt x="270" y="404"/>
                  </a:cubicBezTo>
                  <a:lnTo>
                    <a:pt x="270" y="404"/>
                  </a:lnTo>
                  <a:cubicBezTo>
                    <a:pt x="267" y="405"/>
                    <a:pt x="265" y="406"/>
                    <a:pt x="263" y="406"/>
                  </a:cubicBezTo>
                  <a:lnTo>
                    <a:pt x="263" y="406"/>
                  </a:lnTo>
                  <a:cubicBezTo>
                    <a:pt x="265" y="405"/>
                    <a:pt x="266" y="405"/>
                    <a:pt x="266" y="404"/>
                  </a:cubicBezTo>
                  <a:lnTo>
                    <a:pt x="266" y="404"/>
                  </a:lnTo>
                  <a:cubicBezTo>
                    <a:pt x="265" y="405"/>
                    <a:pt x="263" y="406"/>
                    <a:pt x="262" y="406"/>
                  </a:cubicBezTo>
                  <a:lnTo>
                    <a:pt x="262" y="406"/>
                  </a:lnTo>
                  <a:cubicBezTo>
                    <a:pt x="262" y="406"/>
                    <a:pt x="263" y="406"/>
                    <a:pt x="263" y="406"/>
                  </a:cubicBezTo>
                  <a:lnTo>
                    <a:pt x="263" y="406"/>
                  </a:lnTo>
                  <a:cubicBezTo>
                    <a:pt x="262" y="407"/>
                    <a:pt x="260" y="408"/>
                    <a:pt x="259" y="409"/>
                  </a:cubicBezTo>
                  <a:cubicBezTo>
                    <a:pt x="259" y="409"/>
                    <a:pt x="260" y="408"/>
                    <a:pt x="262" y="406"/>
                  </a:cubicBezTo>
                  <a:lnTo>
                    <a:pt x="262" y="406"/>
                  </a:lnTo>
                  <a:cubicBezTo>
                    <a:pt x="258" y="407"/>
                    <a:pt x="255" y="407"/>
                    <a:pt x="247" y="415"/>
                  </a:cubicBezTo>
                  <a:lnTo>
                    <a:pt x="242" y="415"/>
                  </a:lnTo>
                  <a:cubicBezTo>
                    <a:pt x="238" y="416"/>
                    <a:pt x="236" y="416"/>
                    <a:pt x="235" y="416"/>
                  </a:cubicBezTo>
                  <a:cubicBezTo>
                    <a:pt x="229" y="416"/>
                    <a:pt x="236" y="409"/>
                    <a:pt x="236" y="409"/>
                  </a:cubicBezTo>
                  <a:lnTo>
                    <a:pt x="231" y="409"/>
                  </a:lnTo>
                  <a:lnTo>
                    <a:pt x="236" y="404"/>
                  </a:lnTo>
                  <a:lnTo>
                    <a:pt x="236" y="404"/>
                  </a:lnTo>
                  <a:cubicBezTo>
                    <a:pt x="231" y="406"/>
                    <a:pt x="228" y="406"/>
                    <a:pt x="224" y="406"/>
                  </a:cubicBezTo>
                  <a:cubicBezTo>
                    <a:pt x="221" y="406"/>
                    <a:pt x="217" y="406"/>
                    <a:pt x="208" y="409"/>
                  </a:cubicBezTo>
                  <a:cubicBezTo>
                    <a:pt x="205" y="409"/>
                    <a:pt x="210" y="407"/>
                    <a:pt x="216" y="405"/>
                  </a:cubicBezTo>
                  <a:lnTo>
                    <a:pt x="216" y="405"/>
                  </a:lnTo>
                  <a:cubicBezTo>
                    <a:pt x="215" y="406"/>
                    <a:pt x="214" y="406"/>
                    <a:pt x="215" y="406"/>
                  </a:cubicBezTo>
                  <a:cubicBezTo>
                    <a:pt x="215" y="406"/>
                    <a:pt x="221" y="404"/>
                    <a:pt x="225" y="404"/>
                  </a:cubicBezTo>
                  <a:lnTo>
                    <a:pt x="225" y="404"/>
                  </a:lnTo>
                  <a:cubicBezTo>
                    <a:pt x="223" y="404"/>
                    <a:pt x="219" y="404"/>
                    <a:pt x="216" y="405"/>
                  </a:cubicBezTo>
                  <a:lnTo>
                    <a:pt x="216" y="405"/>
                  </a:lnTo>
                  <a:cubicBezTo>
                    <a:pt x="217" y="405"/>
                    <a:pt x="218" y="404"/>
                    <a:pt x="219" y="404"/>
                  </a:cubicBezTo>
                  <a:cubicBezTo>
                    <a:pt x="236" y="398"/>
                    <a:pt x="231" y="398"/>
                    <a:pt x="231" y="398"/>
                  </a:cubicBezTo>
                  <a:lnTo>
                    <a:pt x="225" y="398"/>
                  </a:lnTo>
                  <a:cubicBezTo>
                    <a:pt x="229" y="397"/>
                    <a:pt x="232" y="397"/>
                    <a:pt x="234" y="396"/>
                  </a:cubicBezTo>
                  <a:lnTo>
                    <a:pt x="234" y="396"/>
                  </a:lnTo>
                  <a:lnTo>
                    <a:pt x="231" y="398"/>
                  </a:lnTo>
                  <a:cubicBezTo>
                    <a:pt x="234" y="398"/>
                    <a:pt x="243" y="396"/>
                    <a:pt x="240" y="396"/>
                  </a:cubicBezTo>
                  <a:lnTo>
                    <a:pt x="240" y="396"/>
                  </a:lnTo>
                  <a:cubicBezTo>
                    <a:pt x="239" y="396"/>
                    <a:pt x="237" y="396"/>
                    <a:pt x="234" y="396"/>
                  </a:cubicBezTo>
                  <a:lnTo>
                    <a:pt x="234" y="396"/>
                  </a:lnTo>
                  <a:lnTo>
                    <a:pt x="236" y="395"/>
                  </a:lnTo>
                  <a:lnTo>
                    <a:pt x="236" y="395"/>
                  </a:lnTo>
                  <a:cubicBezTo>
                    <a:pt x="233" y="396"/>
                    <a:pt x="229" y="397"/>
                    <a:pt x="225" y="398"/>
                  </a:cubicBezTo>
                  <a:lnTo>
                    <a:pt x="254" y="389"/>
                  </a:lnTo>
                  <a:lnTo>
                    <a:pt x="254" y="389"/>
                  </a:lnTo>
                  <a:cubicBezTo>
                    <a:pt x="243" y="391"/>
                    <a:pt x="229" y="393"/>
                    <a:pt x="226" y="393"/>
                  </a:cubicBezTo>
                  <a:cubicBezTo>
                    <a:pt x="225" y="393"/>
                    <a:pt x="225" y="393"/>
                    <a:pt x="226" y="393"/>
                  </a:cubicBezTo>
                  <a:lnTo>
                    <a:pt x="226" y="393"/>
                  </a:lnTo>
                  <a:cubicBezTo>
                    <a:pt x="221" y="394"/>
                    <a:pt x="215" y="395"/>
                    <a:pt x="203" y="398"/>
                  </a:cubicBezTo>
                  <a:cubicBezTo>
                    <a:pt x="203" y="394"/>
                    <a:pt x="227" y="390"/>
                    <a:pt x="242" y="388"/>
                  </a:cubicBezTo>
                  <a:lnTo>
                    <a:pt x="242" y="388"/>
                  </a:lnTo>
                  <a:cubicBezTo>
                    <a:pt x="232" y="391"/>
                    <a:pt x="227" y="392"/>
                    <a:pt x="226" y="393"/>
                  </a:cubicBezTo>
                  <a:lnTo>
                    <a:pt x="226" y="393"/>
                  </a:lnTo>
                  <a:cubicBezTo>
                    <a:pt x="230" y="392"/>
                    <a:pt x="234" y="390"/>
                    <a:pt x="242" y="388"/>
                  </a:cubicBezTo>
                  <a:lnTo>
                    <a:pt x="242" y="388"/>
                  </a:lnTo>
                  <a:cubicBezTo>
                    <a:pt x="242" y="388"/>
                    <a:pt x="242" y="388"/>
                    <a:pt x="242" y="388"/>
                  </a:cubicBezTo>
                  <a:lnTo>
                    <a:pt x="242" y="388"/>
                  </a:lnTo>
                  <a:cubicBezTo>
                    <a:pt x="243" y="388"/>
                    <a:pt x="245" y="387"/>
                    <a:pt x="247" y="387"/>
                  </a:cubicBezTo>
                  <a:lnTo>
                    <a:pt x="247" y="387"/>
                  </a:lnTo>
                  <a:cubicBezTo>
                    <a:pt x="245" y="387"/>
                    <a:pt x="244" y="388"/>
                    <a:pt x="242" y="388"/>
                  </a:cubicBezTo>
                  <a:lnTo>
                    <a:pt x="242" y="388"/>
                  </a:lnTo>
                  <a:cubicBezTo>
                    <a:pt x="248" y="387"/>
                    <a:pt x="253" y="387"/>
                    <a:pt x="253" y="387"/>
                  </a:cubicBezTo>
                  <a:cubicBezTo>
                    <a:pt x="257" y="386"/>
                    <a:pt x="258" y="385"/>
                    <a:pt x="256" y="385"/>
                  </a:cubicBezTo>
                  <a:cubicBezTo>
                    <a:pt x="250" y="385"/>
                    <a:pt x="226" y="389"/>
                    <a:pt x="214" y="391"/>
                  </a:cubicBezTo>
                  <a:lnTo>
                    <a:pt x="214" y="391"/>
                  </a:lnTo>
                  <a:cubicBezTo>
                    <a:pt x="216" y="390"/>
                    <a:pt x="218" y="389"/>
                    <a:pt x="219" y="387"/>
                  </a:cubicBezTo>
                  <a:lnTo>
                    <a:pt x="197" y="387"/>
                  </a:lnTo>
                  <a:cubicBezTo>
                    <a:pt x="197" y="387"/>
                    <a:pt x="197" y="387"/>
                    <a:pt x="191" y="392"/>
                  </a:cubicBezTo>
                  <a:lnTo>
                    <a:pt x="169" y="392"/>
                  </a:lnTo>
                  <a:cubicBezTo>
                    <a:pt x="141" y="398"/>
                    <a:pt x="147" y="398"/>
                    <a:pt x="135" y="398"/>
                  </a:cubicBezTo>
                  <a:cubicBezTo>
                    <a:pt x="144" y="396"/>
                    <a:pt x="148" y="395"/>
                    <a:pt x="151" y="394"/>
                  </a:cubicBezTo>
                  <a:lnTo>
                    <a:pt x="151" y="394"/>
                  </a:lnTo>
                  <a:cubicBezTo>
                    <a:pt x="150" y="394"/>
                    <a:pt x="149" y="394"/>
                    <a:pt x="149" y="394"/>
                  </a:cubicBezTo>
                  <a:cubicBezTo>
                    <a:pt x="149" y="394"/>
                    <a:pt x="150" y="394"/>
                    <a:pt x="152" y="394"/>
                  </a:cubicBezTo>
                  <a:lnTo>
                    <a:pt x="152" y="394"/>
                  </a:lnTo>
                  <a:cubicBezTo>
                    <a:pt x="151" y="394"/>
                    <a:pt x="151" y="394"/>
                    <a:pt x="151" y="394"/>
                  </a:cubicBezTo>
                  <a:lnTo>
                    <a:pt x="151" y="394"/>
                  </a:lnTo>
                  <a:cubicBezTo>
                    <a:pt x="153" y="394"/>
                    <a:pt x="157" y="393"/>
                    <a:pt x="163" y="392"/>
                  </a:cubicBezTo>
                  <a:cubicBezTo>
                    <a:pt x="162" y="392"/>
                    <a:pt x="162" y="392"/>
                    <a:pt x="161" y="392"/>
                  </a:cubicBezTo>
                  <a:lnTo>
                    <a:pt x="161" y="392"/>
                  </a:lnTo>
                  <a:cubicBezTo>
                    <a:pt x="157" y="393"/>
                    <a:pt x="154" y="393"/>
                    <a:pt x="152" y="394"/>
                  </a:cubicBezTo>
                  <a:lnTo>
                    <a:pt x="152" y="394"/>
                  </a:lnTo>
                  <a:cubicBezTo>
                    <a:pt x="155" y="393"/>
                    <a:pt x="156" y="392"/>
                    <a:pt x="161" y="392"/>
                  </a:cubicBezTo>
                  <a:lnTo>
                    <a:pt x="161" y="392"/>
                  </a:lnTo>
                  <a:cubicBezTo>
                    <a:pt x="177" y="390"/>
                    <a:pt x="201" y="387"/>
                    <a:pt x="186" y="387"/>
                  </a:cubicBezTo>
                  <a:cubicBezTo>
                    <a:pt x="158" y="392"/>
                    <a:pt x="163" y="392"/>
                    <a:pt x="135" y="392"/>
                  </a:cubicBezTo>
                  <a:cubicBezTo>
                    <a:pt x="163" y="390"/>
                    <a:pt x="156" y="390"/>
                    <a:pt x="147" y="390"/>
                  </a:cubicBezTo>
                  <a:cubicBezTo>
                    <a:pt x="138" y="390"/>
                    <a:pt x="127" y="390"/>
                    <a:pt x="147" y="387"/>
                  </a:cubicBezTo>
                  <a:lnTo>
                    <a:pt x="207" y="383"/>
                  </a:lnTo>
                  <a:lnTo>
                    <a:pt x="207" y="383"/>
                  </a:lnTo>
                  <a:lnTo>
                    <a:pt x="175" y="387"/>
                  </a:lnTo>
                  <a:lnTo>
                    <a:pt x="186" y="387"/>
                  </a:lnTo>
                  <a:cubicBezTo>
                    <a:pt x="191" y="387"/>
                    <a:pt x="199" y="386"/>
                    <a:pt x="207" y="385"/>
                  </a:cubicBezTo>
                  <a:lnTo>
                    <a:pt x="207" y="385"/>
                  </a:lnTo>
                  <a:lnTo>
                    <a:pt x="203" y="387"/>
                  </a:lnTo>
                  <a:cubicBezTo>
                    <a:pt x="209" y="386"/>
                    <a:pt x="214" y="385"/>
                    <a:pt x="218" y="384"/>
                  </a:cubicBezTo>
                  <a:lnTo>
                    <a:pt x="218" y="384"/>
                  </a:lnTo>
                  <a:cubicBezTo>
                    <a:pt x="214" y="385"/>
                    <a:pt x="211" y="385"/>
                    <a:pt x="207" y="385"/>
                  </a:cubicBezTo>
                  <a:lnTo>
                    <a:pt x="207" y="385"/>
                  </a:lnTo>
                  <a:lnTo>
                    <a:pt x="217" y="382"/>
                  </a:lnTo>
                  <a:lnTo>
                    <a:pt x="217" y="382"/>
                  </a:lnTo>
                  <a:lnTo>
                    <a:pt x="231" y="381"/>
                  </a:lnTo>
                  <a:cubicBezTo>
                    <a:pt x="244" y="379"/>
                    <a:pt x="244" y="379"/>
                    <a:pt x="239" y="379"/>
                  </a:cubicBezTo>
                  <a:cubicBezTo>
                    <a:pt x="236" y="379"/>
                    <a:pt x="232" y="379"/>
                    <a:pt x="228" y="379"/>
                  </a:cubicBezTo>
                  <a:lnTo>
                    <a:pt x="228" y="379"/>
                  </a:lnTo>
                  <a:cubicBezTo>
                    <a:pt x="233" y="378"/>
                    <a:pt x="237" y="377"/>
                    <a:pt x="242" y="376"/>
                  </a:cubicBezTo>
                  <a:cubicBezTo>
                    <a:pt x="225" y="376"/>
                    <a:pt x="242" y="376"/>
                    <a:pt x="197" y="381"/>
                  </a:cubicBezTo>
                  <a:lnTo>
                    <a:pt x="197" y="381"/>
                  </a:lnTo>
                  <a:cubicBezTo>
                    <a:pt x="203" y="381"/>
                    <a:pt x="208" y="381"/>
                    <a:pt x="213" y="381"/>
                  </a:cubicBezTo>
                  <a:lnTo>
                    <a:pt x="213" y="381"/>
                  </a:lnTo>
                  <a:cubicBezTo>
                    <a:pt x="213" y="381"/>
                    <a:pt x="215" y="381"/>
                    <a:pt x="219" y="381"/>
                  </a:cubicBezTo>
                  <a:lnTo>
                    <a:pt x="197" y="381"/>
                  </a:lnTo>
                  <a:cubicBezTo>
                    <a:pt x="197" y="381"/>
                    <a:pt x="197" y="381"/>
                    <a:pt x="197" y="381"/>
                  </a:cubicBezTo>
                  <a:lnTo>
                    <a:pt x="197" y="381"/>
                  </a:lnTo>
                  <a:cubicBezTo>
                    <a:pt x="197" y="381"/>
                    <a:pt x="197" y="381"/>
                    <a:pt x="197" y="381"/>
                  </a:cubicBezTo>
                  <a:lnTo>
                    <a:pt x="197" y="381"/>
                  </a:lnTo>
                  <a:lnTo>
                    <a:pt x="231" y="376"/>
                  </a:lnTo>
                  <a:lnTo>
                    <a:pt x="219" y="376"/>
                  </a:lnTo>
                  <a:cubicBezTo>
                    <a:pt x="208" y="376"/>
                    <a:pt x="186" y="376"/>
                    <a:pt x="191" y="370"/>
                  </a:cubicBezTo>
                  <a:lnTo>
                    <a:pt x="163" y="370"/>
                  </a:lnTo>
                  <a:cubicBezTo>
                    <a:pt x="212" y="370"/>
                    <a:pt x="201" y="368"/>
                    <a:pt x="204" y="368"/>
                  </a:cubicBezTo>
                  <a:lnTo>
                    <a:pt x="204" y="368"/>
                  </a:lnTo>
                  <a:cubicBezTo>
                    <a:pt x="206" y="368"/>
                    <a:pt x="212" y="368"/>
                    <a:pt x="231" y="370"/>
                  </a:cubicBezTo>
                  <a:cubicBezTo>
                    <a:pt x="225" y="364"/>
                    <a:pt x="225" y="364"/>
                    <a:pt x="225" y="364"/>
                  </a:cubicBezTo>
                  <a:lnTo>
                    <a:pt x="231" y="364"/>
                  </a:lnTo>
                  <a:cubicBezTo>
                    <a:pt x="247" y="364"/>
                    <a:pt x="186" y="359"/>
                    <a:pt x="208" y="359"/>
                  </a:cubicBezTo>
                  <a:lnTo>
                    <a:pt x="231" y="359"/>
                  </a:lnTo>
                  <a:cubicBezTo>
                    <a:pt x="239" y="361"/>
                    <a:pt x="245" y="362"/>
                    <a:pt x="248" y="363"/>
                  </a:cubicBezTo>
                  <a:lnTo>
                    <a:pt x="248" y="363"/>
                  </a:lnTo>
                  <a:cubicBezTo>
                    <a:pt x="248" y="363"/>
                    <a:pt x="247" y="363"/>
                    <a:pt x="247" y="363"/>
                  </a:cubicBezTo>
                  <a:lnTo>
                    <a:pt x="247" y="363"/>
                  </a:lnTo>
                  <a:cubicBezTo>
                    <a:pt x="246" y="363"/>
                    <a:pt x="252" y="364"/>
                    <a:pt x="253" y="364"/>
                  </a:cubicBezTo>
                  <a:cubicBezTo>
                    <a:pt x="253" y="364"/>
                    <a:pt x="252" y="364"/>
                    <a:pt x="248" y="363"/>
                  </a:cubicBezTo>
                  <a:lnTo>
                    <a:pt x="248" y="363"/>
                  </a:lnTo>
                  <a:cubicBezTo>
                    <a:pt x="250" y="363"/>
                    <a:pt x="253" y="364"/>
                    <a:pt x="259" y="364"/>
                  </a:cubicBezTo>
                  <a:cubicBezTo>
                    <a:pt x="275" y="364"/>
                    <a:pt x="247" y="359"/>
                    <a:pt x="253" y="359"/>
                  </a:cubicBezTo>
                  <a:lnTo>
                    <a:pt x="259" y="359"/>
                  </a:lnTo>
                  <a:cubicBezTo>
                    <a:pt x="243" y="355"/>
                    <a:pt x="238" y="351"/>
                    <a:pt x="237" y="347"/>
                  </a:cubicBezTo>
                  <a:lnTo>
                    <a:pt x="237" y="347"/>
                  </a:lnTo>
                  <a:cubicBezTo>
                    <a:pt x="245" y="351"/>
                    <a:pt x="259" y="353"/>
                    <a:pt x="259" y="353"/>
                  </a:cubicBezTo>
                  <a:cubicBezTo>
                    <a:pt x="242" y="348"/>
                    <a:pt x="247" y="353"/>
                    <a:pt x="237" y="343"/>
                  </a:cubicBezTo>
                  <a:lnTo>
                    <a:pt x="237" y="343"/>
                  </a:lnTo>
                  <a:cubicBezTo>
                    <a:pt x="237" y="343"/>
                    <a:pt x="236" y="343"/>
                    <a:pt x="236" y="343"/>
                  </a:cubicBezTo>
                  <a:lnTo>
                    <a:pt x="236" y="343"/>
                  </a:lnTo>
                  <a:cubicBezTo>
                    <a:pt x="236" y="344"/>
                    <a:pt x="236" y="346"/>
                    <a:pt x="237" y="347"/>
                  </a:cubicBezTo>
                  <a:lnTo>
                    <a:pt x="237" y="347"/>
                  </a:lnTo>
                  <a:cubicBezTo>
                    <a:pt x="233" y="345"/>
                    <a:pt x="231" y="344"/>
                    <a:pt x="231" y="342"/>
                  </a:cubicBezTo>
                  <a:lnTo>
                    <a:pt x="231" y="342"/>
                  </a:lnTo>
                  <a:cubicBezTo>
                    <a:pt x="233" y="342"/>
                    <a:pt x="234" y="342"/>
                    <a:pt x="236" y="343"/>
                  </a:cubicBezTo>
                  <a:lnTo>
                    <a:pt x="236" y="343"/>
                  </a:lnTo>
                  <a:cubicBezTo>
                    <a:pt x="236" y="342"/>
                    <a:pt x="236" y="342"/>
                    <a:pt x="236" y="342"/>
                  </a:cubicBezTo>
                  <a:lnTo>
                    <a:pt x="236" y="342"/>
                  </a:lnTo>
                  <a:cubicBezTo>
                    <a:pt x="236" y="342"/>
                    <a:pt x="237" y="342"/>
                    <a:pt x="237" y="343"/>
                  </a:cubicBezTo>
                  <a:lnTo>
                    <a:pt x="237" y="343"/>
                  </a:lnTo>
                  <a:cubicBezTo>
                    <a:pt x="244" y="344"/>
                    <a:pt x="251" y="349"/>
                    <a:pt x="264" y="353"/>
                  </a:cubicBezTo>
                  <a:cubicBezTo>
                    <a:pt x="272" y="357"/>
                    <a:pt x="274" y="358"/>
                    <a:pt x="274" y="358"/>
                  </a:cubicBezTo>
                  <a:cubicBezTo>
                    <a:pt x="275" y="358"/>
                    <a:pt x="266" y="353"/>
                    <a:pt x="270" y="353"/>
                  </a:cubicBezTo>
                  <a:lnTo>
                    <a:pt x="270" y="353"/>
                  </a:lnTo>
                  <a:lnTo>
                    <a:pt x="275" y="359"/>
                  </a:lnTo>
                  <a:cubicBezTo>
                    <a:pt x="275" y="353"/>
                    <a:pt x="259" y="342"/>
                    <a:pt x="264" y="342"/>
                  </a:cubicBezTo>
                  <a:lnTo>
                    <a:pt x="259" y="342"/>
                  </a:lnTo>
                  <a:cubicBezTo>
                    <a:pt x="254" y="337"/>
                    <a:pt x="253" y="336"/>
                    <a:pt x="253" y="336"/>
                  </a:cubicBezTo>
                  <a:lnTo>
                    <a:pt x="253" y="336"/>
                  </a:lnTo>
                  <a:cubicBezTo>
                    <a:pt x="254" y="336"/>
                    <a:pt x="260" y="340"/>
                    <a:pt x="261" y="340"/>
                  </a:cubicBezTo>
                  <a:cubicBezTo>
                    <a:pt x="262" y="340"/>
                    <a:pt x="261" y="339"/>
                    <a:pt x="259" y="336"/>
                  </a:cubicBezTo>
                  <a:lnTo>
                    <a:pt x="259" y="336"/>
                  </a:lnTo>
                  <a:lnTo>
                    <a:pt x="275" y="348"/>
                  </a:lnTo>
                  <a:cubicBezTo>
                    <a:pt x="275" y="342"/>
                    <a:pt x="270" y="331"/>
                    <a:pt x="270" y="331"/>
                  </a:cubicBezTo>
                  <a:lnTo>
                    <a:pt x="270" y="331"/>
                  </a:lnTo>
                  <a:cubicBezTo>
                    <a:pt x="271" y="334"/>
                    <a:pt x="273" y="336"/>
                    <a:pt x="274" y="338"/>
                  </a:cubicBezTo>
                  <a:lnTo>
                    <a:pt x="274" y="338"/>
                  </a:lnTo>
                  <a:cubicBezTo>
                    <a:pt x="270" y="331"/>
                    <a:pt x="271" y="325"/>
                    <a:pt x="275" y="325"/>
                  </a:cubicBezTo>
                  <a:lnTo>
                    <a:pt x="275" y="325"/>
                  </a:lnTo>
                  <a:cubicBezTo>
                    <a:pt x="287" y="339"/>
                    <a:pt x="289" y="341"/>
                    <a:pt x="291" y="341"/>
                  </a:cubicBezTo>
                  <a:cubicBezTo>
                    <a:pt x="292" y="341"/>
                    <a:pt x="292" y="341"/>
                    <a:pt x="293" y="341"/>
                  </a:cubicBezTo>
                  <a:cubicBezTo>
                    <a:pt x="295" y="341"/>
                    <a:pt x="297" y="341"/>
                    <a:pt x="303" y="348"/>
                  </a:cubicBezTo>
                  <a:cubicBezTo>
                    <a:pt x="309" y="336"/>
                    <a:pt x="326" y="342"/>
                    <a:pt x="337" y="336"/>
                  </a:cubicBezTo>
                  <a:cubicBezTo>
                    <a:pt x="315" y="314"/>
                    <a:pt x="337" y="331"/>
                    <a:pt x="320" y="308"/>
                  </a:cubicBezTo>
                  <a:lnTo>
                    <a:pt x="326" y="308"/>
                  </a:lnTo>
                  <a:lnTo>
                    <a:pt x="343" y="320"/>
                  </a:lnTo>
                  <a:cubicBezTo>
                    <a:pt x="348" y="325"/>
                    <a:pt x="343" y="325"/>
                    <a:pt x="348" y="331"/>
                  </a:cubicBezTo>
                  <a:cubicBezTo>
                    <a:pt x="349" y="330"/>
                    <a:pt x="350" y="329"/>
                    <a:pt x="351" y="329"/>
                  </a:cubicBezTo>
                  <a:cubicBezTo>
                    <a:pt x="354" y="329"/>
                    <a:pt x="356" y="338"/>
                    <a:pt x="365" y="342"/>
                  </a:cubicBezTo>
                  <a:cubicBezTo>
                    <a:pt x="361" y="334"/>
                    <a:pt x="360" y="329"/>
                    <a:pt x="362" y="329"/>
                  </a:cubicBezTo>
                  <a:lnTo>
                    <a:pt x="362" y="329"/>
                  </a:lnTo>
                  <a:lnTo>
                    <a:pt x="348" y="320"/>
                  </a:lnTo>
                  <a:cubicBezTo>
                    <a:pt x="348" y="316"/>
                    <a:pt x="349" y="315"/>
                    <a:pt x="351" y="315"/>
                  </a:cubicBezTo>
                  <a:cubicBezTo>
                    <a:pt x="355" y="315"/>
                    <a:pt x="364" y="325"/>
                    <a:pt x="368" y="325"/>
                  </a:cubicBezTo>
                  <a:cubicBezTo>
                    <a:pt x="370" y="325"/>
                    <a:pt x="371" y="323"/>
                    <a:pt x="371" y="320"/>
                  </a:cubicBezTo>
                  <a:lnTo>
                    <a:pt x="371" y="325"/>
                  </a:lnTo>
                  <a:cubicBezTo>
                    <a:pt x="371" y="320"/>
                    <a:pt x="383" y="316"/>
                    <a:pt x="379" y="300"/>
                  </a:cubicBezTo>
                  <a:lnTo>
                    <a:pt x="379" y="300"/>
                  </a:lnTo>
                  <a:cubicBezTo>
                    <a:pt x="381" y="302"/>
                    <a:pt x="382" y="303"/>
                    <a:pt x="382" y="303"/>
                  </a:cubicBezTo>
                  <a:cubicBezTo>
                    <a:pt x="393" y="297"/>
                    <a:pt x="382" y="269"/>
                    <a:pt x="399" y="269"/>
                  </a:cubicBezTo>
                  <a:lnTo>
                    <a:pt x="404" y="275"/>
                  </a:lnTo>
                  <a:cubicBezTo>
                    <a:pt x="404" y="269"/>
                    <a:pt x="399" y="264"/>
                    <a:pt x="404" y="264"/>
                  </a:cubicBezTo>
                  <a:cubicBezTo>
                    <a:pt x="410" y="269"/>
                    <a:pt x="410" y="269"/>
                    <a:pt x="410" y="269"/>
                  </a:cubicBezTo>
                  <a:cubicBezTo>
                    <a:pt x="410" y="269"/>
                    <a:pt x="404" y="258"/>
                    <a:pt x="410" y="258"/>
                  </a:cubicBezTo>
                  <a:lnTo>
                    <a:pt x="415" y="264"/>
                  </a:lnTo>
                  <a:cubicBezTo>
                    <a:pt x="432" y="258"/>
                    <a:pt x="410" y="236"/>
                    <a:pt x="410" y="224"/>
                  </a:cubicBezTo>
                  <a:lnTo>
                    <a:pt x="410" y="224"/>
                  </a:lnTo>
                  <a:cubicBezTo>
                    <a:pt x="413" y="226"/>
                    <a:pt x="416" y="226"/>
                    <a:pt x="419" y="226"/>
                  </a:cubicBezTo>
                  <a:cubicBezTo>
                    <a:pt x="431" y="226"/>
                    <a:pt x="439" y="218"/>
                    <a:pt x="443" y="213"/>
                  </a:cubicBezTo>
                  <a:cubicBezTo>
                    <a:pt x="449" y="196"/>
                    <a:pt x="432" y="180"/>
                    <a:pt x="421" y="168"/>
                  </a:cubicBezTo>
                  <a:cubicBezTo>
                    <a:pt x="443" y="157"/>
                    <a:pt x="421" y="135"/>
                    <a:pt x="427" y="118"/>
                  </a:cubicBezTo>
                  <a:lnTo>
                    <a:pt x="427" y="118"/>
                  </a:lnTo>
                  <a:cubicBezTo>
                    <a:pt x="427" y="118"/>
                    <a:pt x="415" y="124"/>
                    <a:pt x="410" y="124"/>
                  </a:cubicBezTo>
                  <a:cubicBezTo>
                    <a:pt x="415" y="118"/>
                    <a:pt x="393" y="124"/>
                    <a:pt x="410" y="112"/>
                  </a:cubicBezTo>
                  <a:cubicBezTo>
                    <a:pt x="427" y="101"/>
                    <a:pt x="415" y="96"/>
                    <a:pt x="415" y="96"/>
                  </a:cubicBezTo>
                  <a:lnTo>
                    <a:pt x="415" y="96"/>
                  </a:lnTo>
                  <a:lnTo>
                    <a:pt x="393" y="107"/>
                  </a:lnTo>
                  <a:cubicBezTo>
                    <a:pt x="415" y="73"/>
                    <a:pt x="365" y="90"/>
                    <a:pt x="382" y="62"/>
                  </a:cubicBezTo>
                  <a:lnTo>
                    <a:pt x="382" y="62"/>
                  </a:lnTo>
                  <a:cubicBezTo>
                    <a:pt x="379" y="65"/>
                    <a:pt x="376" y="65"/>
                    <a:pt x="373" y="65"/>
                  </a:cubicBezTo>
                  <a:cubicBezTo>
                    <a:pt x="371" y="65"/>
                    <a:pt x="368" y="65"/>
                    <a:pt x="365" y="68"/>
                  </a:cubicBezTo>
                  <a:lnTo>
                    <a:pt x="376" y="56"/>
                  </a:lnTo>
                  <a:cubicBezTo>
                    <a:pt x="371" y="45"/>
                    <a:pt x="365" y="45"/>
                    <a:pt x="354" y="40"/>
                  </a:cubicBezTo>
                  <a:lnTo>
                    <a:pt x="359" y="34"/>
                  </a:lnTo>
                  <a:cubicBezTo>
                    <a:pt x="359" y="34"/>
                    <a:pt x="358" y="33"/>
                    <a:pt x="358" y="33"/>
                  </a:cubicBezTo>
                  <a:cubicBezTo>
                    <a:pt x="351" y="33"/>
                    <a:pt x="337" y="62"/>
                    <a:pt x="331" y="62"/>
                  </a:cubicBezTo>
                  <a:lnTo>
                    <a:pt x="337" y="40"/>
                  </a:lnTo>
                  <a:cubicBezTo>
                    <a:pt x="333" y="35"/>
                    <a:pt x="328" y="25"/>
                    <a:pt x="319" y="25"/>
                  </a:cubicBezTo>
                  <a:cubicBezTo>
                    <a:pt x="316" y="25"/>
                    <a:pt x="313" y="26"/>
                    <a:pt x="309" y="28"/>
                  </a:cubicBezTo>
                  <a:cubicBezTo>
                    <a:pt x="309" y="28"/>
                    <a:pt x="315" y="23"/>
                    <a:pt x="315" y="23"/>
                  </a:cubicBezTo>
                  <a:cubicBezTo>
                    <a:pt x="311" y="20"/>
                    <a:pt x="306" y="13"/>
                    <a:pt x="301" y="13"/>
                  </a:cubicBezTo>
                  <a:cubicBezTo>
                    <a:pt x="298" y="13"/>
                    <a:pt x="296" y="15"/>
                    <a:pt x="293" y="24"/>
                  </a:cubicBezTo>
                  <a:lnTo>
                    <a:pt x="293" y="24"/>
                  </a:lnTo>
                  <a:cubicBezTo>
                    <a:pt x="294" y="21"/>
                    <a:pt x="292" y="20"/>
                    <a:pt x="290" y="20"/>
                  </a:cubicBezTo>
                  <a:cubicBezTo>
                    <a:pt x="286" y="20"/>
                    <a:pt x="279" y="25"/>
                    <a:pt x="275" y="28"/>
                  </a:cubicBezTo>
                  <a:lnTo>
                    <a:pt x="275" y="17"/>
                  </a:lnTo>
                  <a:cubicBezTo>
                    <a:pt x="270" y="34"/>
                    <a:pt x="270" y="40"/>
                    <a:pt x="264" y="40"/>
                  </a:cubicBezTo>
                  <a:cubicBezTo>
                    <a:pt x="264" y="40"/>
                    <a:pt x="264" y="34"/>
                    <a:pt x="264" y="34"/>
                  </a:cubicBezTo>
                  <a:cubicBezTo>
                    <a:pt x="263" y="33"/>
                    <a:pt x="263" y="33"/>
                    <a:pt x="262" y="33"/>
                  </a:cubicBezTo>
                  <a:cubicBezTo>
                    <a:pt x="259" y="33"/>
                    <a:pt x="258" y="41"/>
                    <a:pt x="255" y="41"/>
                  </a:cubicBezTo>
                  <a:cubicBezTo>
                    <a:pt x="254" y="41"/>
                    <a:pt x="254" y="40"/>
                    <a:pt x="253" y="40"/>
                  </a:cubicBezTo>
                  <a:lnTo>
                    <a:pt x="259" y="34"/>
                  </a:lnTo>
                  <a:cubicBezTo>
                    <a:pt x="257" y="33"/>
                    <a:pt x="256" y="32"/>
                    <a:pt x="255" y="32"/>
                  </a:cubicBezTo>
                  <a:cubicBezTo>
                    <a:pt x="253" y="32"/>
                    <a:pt x="251" y="37"/>
                    <a:pt x="247" y="45"/>
                  </a:cubicBezTo>
                  <a:cubicBezTo>
                    <a:pt x="247" y="46"/>
                    <a:pt x="247" y="47"/>
                    <a:pt x="247" y="47"/>
                  </a:cubicBezTo>
                  <a:cubicBezTo>
                    <a:pt x="245" y="47"/>
                    <a:pt x="241" y="38"/>
                    <a:pt x="236" y="28"/>
                  </a:cubicBezTo>
                  <a:cubicBezTo>
                    <a:pt x="236" y="30"/>
                    <a:pt x="236" y="32"/>
                    <a:pt x="236" y="34"/>
                  </a:cubicBezTo>
                  <a:lnTo>
                    <a:pt x="236" y="34"/>
                  </a:lnTo>
                  <a:cubicBezTo>
                    <a:pt x="235" y="33"/>
                    <a:pt x="234" y="33"/>
                    <a:pt x="233" y="33"/>
                  </a:cubicBezTo>
                  <a:cubicBezTo>
                    <a:pt x="227" y="33"/>
                    <a:pt x="225" y="43"/>
                    <a:pt x="219" y="43"/>
                  </a:cubicBezTo>
                  <a:cubicBezTo>
                    <a:pt x="218" y="43"/>
                    <a:pt x="216" y="42"/>
                    <a:pt x="214" y="40"/>
                  </a:cubicBezTo>
                  <a:cubicBezTo>
                    <a:pt x="214" y="34"/>
                    <a:pt x="214" y="34"/>
                    <a:pt x="214" y="34"/>
                  </a:cubicBezTo>
                  <a:lnTo>
                    <a:pt x="225" y="34"/>
                  </a:lnTo>
                  <a:cubicBezTo>
                    <a:pt x="225" y="23"/>
                    <a:pt x="219" y="17"/>
                    <a:pt x="219" y="0"/>
                  </a:cubicBezTo>
                  <a:close/>
                  <a:moveTo>
                    <a:pt x="365" y="465"/>
                  </a:moveTo>
                  <a:lnTo>
                    <a:pt x="354" y="482"/>
                  </a:lnTo>
                  <a:cubicBezTo>
                    <a:pt x="354" y="488"/>
                    <a:pt x="354" y="488"/>
                    <a:pt x="354" y="493"/>
                  </a:cubicBezTo>
                  <a:cubicBezTo>
                    <a:pt x="354" y="493"/>
                    <a:pt x="357" y="486"/>
                    <a:pt x="359" y="486"/>
                  </a:cubicBezTo>
                  <a:cubicBezTo>
                    <a:pt x="359" y="486"/>
                    <a:pt x="359" y="487"/>
                    <a:pt x="359" y="488"/>
                  </a:cubicBezTo>
                  <a:cubicBezTo>
                    <a:pt x="359" y="493"/>
                    <a:pt x="354" y="499"/>
                    <a:pt x="354" y="504"/>
                  </a:cubicBezTo>
                  <a:cubicBezTo>
                    <a:pt x="359" y="499"/>
                    <a:pt x="365" y="493"/>
                    <a:pt x="365" y="493"/>
                  </a:cubicBezTo>
                  <a:lnTo>
                    <a:pt x="365" y="493"/>
                  </a:lnTo>
                  <a:cubicBezTo>
                    <a:pt x="365" y="499"/>
                    <a:pt x="359" y="504"/>
                    <a:pt x="359" y="504"/>
                  </a:cubicBezTo>
                  <a:cubicBezTo>
                    <a:pt x="359" y="504"/>
                    <a:pt x="365" y="504"/>
                    <a:pt x="371" y="499"/>
                  </a:cubicBezTo>
                  <a:lnTo>
                    <a:pt x="371" y="499"/>
                  </a:lnTo>
                  <a:cubicBezTo>
                    <a:pt x="369" y="500"/>
                    <a:pt x="369" y="500"/>
                    <a:pt x="368" y="500"/>
                  </a:cubicBezTo>
                  <a:cubicBezTo>
                    <a:pt x="365" y="500"/>
                    <a:pt x="366" y="492"/>
                    <a:pt x="371" y="488"/>
                  </a:cubicBezTo>
                  <a:cubicBezTo>
                    <a:pt x="372" y="478"/>
                    <a:pt x="372" y="475"/>
                    <a:pt x="370" y="475"/>
                  </a:cubicBezTo>
                  <a:cubicBezTo>
                    <a:pt x="367" y="475"/>
                    <a:pt x="361" y="483"/>
                    <a:pt x="360" y="483"/>
                  </a:cubicBezTo>
                  <a:cubicBezTo>
                    <a:pt x="360" y="483"/>
                    <a:pt x="359" y="483"/>
                    <a:pt x="359" y="482"/>
                  </a:cubicBezTo>
                  <a:lnTo>
                    <a:pt x="365" y="465"/>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1" name="Google Shape;373;p41">
            <a:extLst>
              <a:ext uri="{FF2B5EF4-FFF2-40B4-BE49-F238E27FC236}">
                <a16:creationId xmlns:a16="http://schemas.microsoft.com/office/drawing/2014/main" id="{09210B0C-0072-2BAA-1BD2-BA35F591BF98}"/>
              </a:ext>
            </a:extLst>
          </p:cNvPr>
          <p:cNvSpPr/>
          <p:nvPr/>
        </p:nvSpPr>
        <p:spPr>
          <a:xfrm>
            <a:off x="2313481" y="4901387"/>
            <a:ext cx="198026" cy="421391"/>
          </a:xfrm>
          <a:custGeom>
            <a:avLst/>
            <a:gdLst/>
            <a:ahLst/>
            <a:cxnLst/>
            <a:rect l="l" t="t" r="r" b="b"/>
            <a:pathLst>
              <a:path w="1838" h="3911" extrusionOk="0">
                <a:moveTo>
                  <a:pt x="1806" y="455"/>
                </a:moveTo>
                <a:lnTo>
                  <a:pt x="1806" y="455"/>
                </a:lnTo>
                <a:cubicBezTo>
                  <a:pt x="1805" y="457"/>
                  <a:pt x="1804" y="459"/>
                  <a:pt x="1804" y="460"/>
                </a:cubicBezTo>
                <a:cubicBezTo>
                  <a:pt x="1806" y="458"/>
                  <a:pt x="1806" y="456"/>
                  <a:pt x="1806" y="455"/>
                </a:cubicBezTo>
                <a:close/>
                <a:moveTo>
                  <a:pt x="879" y="763"/>
                </a:moveTo>
                <a:cubicBezTo>
                  <a:pt x="879" y="763"/>
                  <a:pt x="879" y="763"/>
                  <a:pt x="879" y="763"/>
                </a:cubicBezTo>
                <a:lnTo>
                  <a:pt x="879" y="763"/>
                </a:lnTo>
                <a:close/>
                <a:moveTo>
                  <a:pt x="1467" y="849"/>
                </a:moveTo>
                <a:cubicBezTo>
                  <a:pt x="1467" y="849"/>
                  <a:pt x="1467" y="850"/>
                  <a:pt x="1467" y="851"/>
                </a:cubicBezTo>
                <a:lnTo>
                  <a:pt x="1467" y="851"/>
                </a:lnTo>
                <a:cubicBezTo>
                  <a:pt x="1467" y="850"/>
                  <a:pt x="1467" y="849"/>
                  <a:pt x="1467" y="849"/>
                </a:cubicBezTo>
                <a:close/>
                <a:moveTo>
                  <a:pt x="1389" y="835"/>
                </a:moveTo>
                <a:cubicBezTo>
                  <a:pt x="1384" y="841"/>
                  <a:pt x="1378" y="852"/>
                  <a:pt x="1389" y="852"/>
                </a:cubicBezTo>
                <a:lnTo>
                  <a:pt x="1389" y="847"/>
                </a:lnTo>
                <a:cubicBezTo>
                  <a:pt x="1389" y="847"/>
                  <a:pt x="1389" y="841"/>
                  <a:pt x="1389" y="835"/>
                </a:cubicBezTo>
                <a:close/>
                <a:moveTo>
                  <a:pt x="1467" y="851"/>
                </a:moveTo>
                <a:lnTo>
                  <a:pt x="1467" y="851"/>
                </a:lnTo>
                <a:cubicBezTo>
                  <a:pt x="1467" y="852"/>
                  <a:pt x="1466" y="854"/>
                  <a:pt x="1466" y="854"/>
                </a:cubicBezTo>
                <a:cubicBezTo>
                  <a:pt x="1466" y="854"/>
                  <a:pt x="1466" y="853"/>
                  <a:pt x="1468" y="852"/>
                </a:cubicBezTo>
                <a:cubicBezTo>
                  <a:pt x="1467" y="852"/>
                  <a:pt x="1467" y="851"/>
                  <a:pt x="1467" y="851"/>
                </a:cubicBezTo>
                <a:close/>
                <a:moveTo>
                  <a:pt x="1479" y="903"/>
                </a:moveTo>
                <a:lnTo>
                  <a:pt x="1479" y="903"/>
                </a:lnTo>
                <a:cubicBezTo>
                  <a:pt x="1479" y="904"/>
                  <a:pt x="1478" y="906"/>
                  <a:pt x="1478" y="907"/>
                </a:cubicBezTo>
                <a:lnTo>
                  <a:pt x="1478" y="907"/>
                </a:lnTo>
                <a:cubicBezTo>
                  <a:pt x="1478" y="906"/>
                  <a:pt x="1479" y="905"/>
                  <a:pt x="1479" y="903"/>
                </a:cubicBezTo>
                <a:close/>
                <a:moveTo>
                  <a:pt x="790" y="953"/>
                </a:moveTo>
                <a:lnTo>
                  <a:pt x="790" y="953"/>
                </a:lnTo>
                <a:cubicBezTo>
                  <a:pt x="789" y="954"/>
                  <a:pt x="788" y="955"/>
                  <a:pt x="788" y="956"/>
                </a:cubicBezTo>
                <a:lnTo>
                  <a:pt x="788" y="956"/>
                </a:lnTo>
                <a:cubicBezTo>
                  <a:pt x="789" y="955"/>
                  <a:pt x="789" y="954"/>
                  <a:pt x="790" y="953"/>
                </a:cubicBezTo>
                <a:close/>
                <a:moveTo>
                  <a:pt x="1457" y="957"/>
                </a:moveTo>
                <a:cubicBezTo>
                  <a:pt x="1456" y="959"/>
                  <a:pt x="1456" y="962"/>
                  <a:pt x="1456" y="964"/>
                </a:cubicBezTo>
                <a:cubicBezTo>
                  <a:pt x="1457" y="961"/>
                  <a:pt x="1457" y="959"/>
                  <a:pt x="1457" y="957"/>
                </a:cubicBezTo>
                <a:close/>
                <a:moveTo>
                  <a:pt x="1350" y="964"/>
                </a:moveTo>
                <a:cubicBezTo>
                  <a:pt x="1347" y="967"/>
                  <a:pt x="1347" y="969"/>
                  <a:pt x="1348" y="969"/>
                </a:cubicBezTo>
                <a:lnTo>
                  <a:pt x="1348" y="969"/>
                </a:lnTo>
                <a:cubicBezTo>
                  <a:pt x="1349" y="968"/>
                  <a:pt x="1349" y="966"/>
                  <a:pt x="1350" y="964"/>
                </a:cubicBezTo>
                <a:close/>
                <a:moveTo>
                  <a:pt x="751" y="1082"/>
                </a:moveTo>
                <a:lnTo>
                  <a:pt x="751" y="1082"/>
                </a:lnTo>
                <a:cubicBezTo>
                  <a:pt x="749" y="1082"/>
                  <a:pt x="749" y="1082"/>
                  <a:pt x="748" y="1083"/>
                </a:cubicBezTo>
                <a:lnTo>
                  <a:pt x="748" y="1083"/>
                </a:lnTo>
                <a:cubicBezTo>
                  <a:pt x="749" y="1082"/>
                  <a:pt x="750" y="1082"/>
                  <a:pt x="751" y="1082"/>
                </a:cubicBezTo>
                <a:close/>
                <a:moveTo>
                  <a:pt x="644" y="1119"/>
                </a:moveTo>
                <a:cubicBezTo>
                  <a:pt x="644" y="1120"/>
                  <a:pt x="644" y="1120"/>
                  <a:pt x="644" y="1121"/>
                </a:cubicBezTo>
                <a:cubicBezTo>
                  <a:pt x="646" y="1120"/>
                  <a:pt x="645" y="1119"/>
                  <a:pt x="644" y="1119"/>
                </a:cubicBezTo>
                <a:close/>
                <a:moveTo>
                  <a:pt x="1300" y="1104"/>
                </a:moveTo>
                <a:lnTo>
                  <a:pt x="1288" y="1138"/>
                </a:lnTo>
                <a:lnTo>
                  <a:pt x="1300" y="1121"/>
                </a:lnTo>
                <a:lnTo>
                  <a:pt x="1300" y="1104"/>
                </a:lnTo>
                <a:close/>
                <a:moveTo>
                  <a:pt x="560" y="1138"/>
                </a:moveTo>
                <a:lnTo>
                  <a:pt x="560" y="1138"/>
                </a:lnTo>
                <a:cubicBezTo>
                  <a:pt x="556" y="1146"/>
                  <a:pt x="552" y="1151"/>
                  <a:pt x="544" y="1151"/>
                </a:cubicBezTo>
                <a:cubicBezTo>
                  <a:pt x="540" y="1151"/>
                  <a:pt x="537" y="1151"/>
                  <a:pt x="532" y="1149"/>
                </a:cubicBezTo>
                <a:cubicBezTo>
                  <a:pt x="532" y="1149"/>
                  <a:pt x="532" y="1149"/>
                  <a:pt x="538" y="1143"/>
                </a:cubicBezTo>
                <a:lnTo>
                  <a:pt x="538" y="1149"/>
                </a:lnTo>
                <a:cubicBezTo>
                  <a:pt x="543" y="1143"/>
                  <a:pt x="549" y="1143"/>
                  <a:pt x="560" y="1138"/>
                </a:cubicBezTo>
                <a:close/>
                <a:moveTo>
                  <a:pt x="524" y="1154"/>
                </a:moveTo>
                <a:lnTo>
                  <a:pt x="524" y="1154"/>
                </a:lnTo>
                <a:cubicBezTo>
                  <a:pt x="525" y="1154"/>
                  <a:pt x="525" y="1155"/>
                  <a:pt x="527" y="1155"/>
                </a:cubicBezTo>
                <a:cubicBezTo>
                  <a:pt x="526" y="1154"/>
                  <a:pt x="525" y="1154"/>
                  <a:pt x="524" y="1154"/>
                </a:cubicBezTo>
                <a:close/>
                <a:moveTo>
                  <a:pt x="627" y="1188"/>
                </a:moveTo>
                <a:cubicBezTo>
                  <a:pt x="627" y="1194"/>
                  <a:pt x="639" y="1194"/>
                  <a:pt x="644" y="1194"/>
                </a:cubicBezTo>
                <a:cubicBezTo>
                  <a:pt x="639" y="1194"/>
                  <a:pt x="633" y="1194"/>
                  <a:pt x="627" y="1200"/>
                </a:cubicBezTo>
                <a:cubicBezTo>
                  <a:pt x="627" y="1194"/>
                  <a:pt x="627" y="1188"/>
                  <a:pt x="627" y="1188"/>
                </a:cubicBezTo>
                <a:close/>
                <a:moveTo>
                  <a:pt x="616" y="1575"/>
                </a:moveTo>
                <a:cubicBezTo>
                  <a:pt x="622" y="1580"/>
                  <a:pt x="627" y="1580"/>
                  <a:pt x="633" y="1580"/>
                </a:cubicBezTo>
                <a:cubicBezTo>
                  <a:pt x="633" y="1586"/>
                  <a:pt x="627" y="1592"/>
                  <a:pt x="627" y="1592"/>
                </a:cubicBezTo>
                <a:cubicBezTo>
                  <a:pt x="627" y="1586"/>
                  <a:pt x="622" y="1580"/>
                  <a:pt x="616" y="1575"/>
                </a:cubicBezTo>
                <a:close/>
                <a:moveTo>
                  <a:pt x="577" y="1642"/>
                </a:moveTo>
                <a:cubicBezTo>
                  <a:pt x="576" y="1642"/>
                  <a:pt x="576" y="1642"/>
                  <a:pt x="577" y="1643"/>
                </a:cubicBezTo>
                <a:lnTo>
                  <a:pt x="577" y="1643"/>
                </a:lnTo>
                <a:cubicBezTo>
                  <a:pt x="577" y="1642"/>
                  <a:pt x="577" y="1642"/>
                  <a:pt x="577" y="1642"/>
                </a:cubicBezTo>
                <a:close/>
                <a:moveTo>
                  <a:pt x="1466" y="1656"/>
                </a:moveTo>
                <a:cubicBezTo>
                  <a:pt x="1467" y="1658"/>
                  <a:pt x="1468" y="1659"/>
                  <a:pt x="1468" y="1659"/>
                </a:cubicBezTo>
                <a:cubicBezTo>
                  <a:pt x="1468" y="1657"/>
                  <a:pt x="1467" y="1657"/>
                  <a:pt x="1466" y="1656"/>
                </a:cubicBezTo>
                <a:close/>
                <a:moveTo>
                  <a:pt x="678" y="1687"/>
                </a:moveTo>
                <a:cubicBezTo>
                  <a:pt x="678" y="1687"/>
                  <a:pt x="678" y="1687"/>
                  <a:pt x="678" y="1692"/>
                </a:cubicBezTo>
                <a:cubicBezTo>
                  <a:pt x="667" y="1692"/>
                  <a:pt x="667" y="1687"/>
                  <a:pt x="667" y="1687"/>
                </a:cubicBezTo>
                <a:close/>
                <a:moveTo>
                  <a:pt x="140" y="1765"/>
                </a:moveTo>
                <a:lnTo>
                  <a:pt x="140" y="1771"/>
                </a:lnTo>
                <a:lnTo>
                  <a:pt x="151" y="1771"/>
                </a:lnTo>
                <a:lnTo>
                  <a:pt x="140" y="1765"/>
                </a:lnTo>
                <a:close/>
                <a:moveTo>
                  <a:pt x="1042" y="1829"/>
                </a:moveTo>
                <a:cubicBezTo>
                  <a:pt x="1042" y="1833"/>
                  <a:pt x="1043" y="1833"/>
                  <a:pt x="1047" y="1838"/>
                </a:cubicBezTo>
                <a:cubicBezTo>
                  <a:pt x="1046" y="1835"/>
                  <a:pt x="1044" y="1832"/>
                  <a:pt x="1042" y="1829"/>
                </a:cubicBezTo>
                <a:close/>
                <a:moveTo>
                  <a:pt x="39" y="1832"/>
                </a:moveTo>
                <a:cubicBezTo>
                  <a:pt x="42" y="1835"/>
                  <a:pt x="45" y="1837"/>
                  <a:pt x="48" y="1839"/>
                </a:cubicBezTo>
                <a:lnTo>
                  <a:pt x="48" y="1839"/>
                </a:lnTo>
                <a:cubicBezTo>
                  <a:pt x="46" y="1837"/>
                  <a:pt x="44" y="1835"/>
                  <a:pt x="39" y="1832"/>
                </a:cubicBezTo>
                <a:close/>
                <a:moveTo>
                  <a:pt x="202" y="1844"/>
                </a:moveTo>
                <a:lnTo>
                  <a:pt x="202" y="1844"/>
                </a:lnTo>
                <a:cubicBezTo>
                  <a:pt x="202" y="1844"/>
                  <a:pt x="203" y="1845"/>
                  <a:pt x="203" y="1845"/>
                </a:cubicBezTo>
                <a:lnTo>
                  <a:pt x="203" y="1845"/>
                </a:lnTo>
                <a:cubicBezTo>
                  <a:pt x="203" y="1845"/>
                  <a:pt x="203" y="1844"/>
                  <a:pt x="202" y="1844"/>
                </a:cubicBezTo>
                <a:close/>
                <a:moveTo>
                  <a:pt x="801" y="1840"/>
                </a:moveTo>
                <a:cubicBezTo>
                  <a:pt x="799" y="1840"/>
                  <a:pt x="795" y="1844"/>
                  <a:pt x="795" y="1844"/>
                </a:cubicBezTo>
                <a:lnTo>
                  <a:pt x="801" y="1849"/>
                </a:lnTo>
                <a:cubicBezTo>
                  <a:pt x="803" y="1842"/>
                  <a:pt x="803" y="1840"/>
                  <a:pt x="801" y="1840"/>
                </a:cubicBezTo>
                <a:close/>
                <a:moveTo>
                  <a:pt x="796" y="1866"/>
                </a:moveTo>
                <a:cubicBezTo>
                  <a:pt x="794" y="1869"/>
                  <a:pt x="792" y="1872"/>
                  <a:pt x="790" y="1872"/>
                </a:cubicBezTo>
                <a:cubicBezTo>
                  <a:pt x="790" y="1870"/>
                  <a:pt x="790" y="1868"/>
                  <a:pt x="790" y="1866"/>
                </a:cubicBezTo>
                <a:lnTo>
                  <a:pt x="790" y="1866"/>
                </a:lnTo>
                <a:cubicBezTo>
                  <a:pt x="790" y="1866"/>
                  <a:pt x="790" y="1866"/>
                  <a:pt x="790" y="1866"/>
                </a:cubicBezTo>
                <a:cubicBezTo>
                  <a:pt x="790" y="1866"/>
                  <a:pt x="790" y="1866"/>
                  <a:pt x="790" y="1866"/>
                </a:cubicBezTo>
                <a:lnTo>
                  <a:pt x="790" y="1866"/>
                </a:lnTo>
                <a:cubicBezTo>
                  <a:pt x="790" y="1866"/>
                  <a:pt x="790" y="1866"/>
                  <a:pt x="790" y="1866"/>
                </a:cubicBezTo>
                <a:lnTo>
                  <a:pt x="790" y="1866"/>
                </a:lnTo>
                <a:cubicBezTo>
                  <a:pt x="792" y="1866"/>
                  <a:pt x="794" y="1866"/>
                  <a:pt x="796" y="1866"/>
                </a:cubicBezTo>
                <a:close/>
                <a:moveTo>
                  <a:pt x="846" y="1916"/>
                </a:moveTo>
                <a:cubicBezTo>
                  <a:pt x="846" y="1916"/>
                  <a:pt x="846" y="1917"/>
                  <a:pt x="846" y="1917"/>
                </a:cubicBezTo>
                <a:lnTo>
                  <a:pt x="846" y="1917"/>
                </a:lnTo>
                <a:cubicBezTo>
                  <a:pt x="848" y="1916"/>
                  <a:pt x="850" y="1916"/>
                  <a:pt x="851" y="1916"/>
                </a:cubicBezTo>
                <a:close/>
                <a:moveTo>
                  <a:pt x="767" y="1933"/>
                </a:moveTo>
                <a:cubicBezTo>
                  <a:pt x="767" y="1933"/>
                  <a:pt x="763" y="1938"/>
                  <a:pt x="757" y="1939"/>
                </a:cubicBezTo>
                <a:lnTo>
                  <a:pt x="757" y="1939"/>
                </a:lnTo>
                <a:cubicBezTo>
                  <a:pt x="760" y="1938"/>
                  <a:pt x="763" y="1935"/>
                  <a:pt x="767" y="1933"/>
                </a:cubicBezTo>
                <a:close/>
                <a:moveTo>
                  <a:pt x="476" y="1972"/>
                </a:moveTo>
                <a:lnTo>
                  <a:pt x="476" y="1972"/>
                </a:lnTo>
                <a:cubicBezTo>
                  <a:pt x="477" y="1973"/>
                  <a:pt x="478" y="1974"/>
                  <a:pt x="479" y="1975"/>
                </a:cubicBezTo>
                <a:lnTo>
                  <a:pt x="479" y="1975"/>
                </a:lnTo>
                <a:cubicBezTo>
                  <a:pt x="478" y="1974"/>
                  <a:pt x="477" y="1973"/>
                  <a:pt x="476" y="1972"/>
                </a:cubicBezTo>
                <a:close/>
                <a:moveTo>
                  <a:pt x="863" y="1972"/>
                </a:moveTo>
                <a:cubicBezTo>
                  <a:pt x="863" y="1972"/>
                  <a:pt x="868" y="1978"/>
                  <a:pt x="868" y="1978"/>
                </a:cubicBezTo>
                <a:lnTo>
                  <a:pt x="879" y="1978"/>
                </a:lnTo>
                <a:lnTo>
                  <a:pt x="863" y="1972"/>
                </a:lnTo>
                <a:close/>
                <a:moveTo>
                  <a:pt x="891" y="1967"/>
                </a:moveTo>
                <a:cubicBezTo>
                  <a:pt x="885" y="1970"/>
                  <a:pt x="884" y="1971"/>
                  <a:pt x="882" y="1971"/>
                </a:cubicBezTo>
                <a:cubicBezTo>
                  <a:pt x="881" y="1971"/>
                  <a:pt x="879" y="1970"/>
                  <a:pt x="874" y="1967"/>
                </a:cubicBezTo>
                <a:lnTo>
                  <a:pt x="874" y="1967"/>
                </a:lnTo>
                <a:lnTo>
                  <a:pt x="879" y="1978"/>
                </a:lnTo>
                <a:lnTo>
                  <a:pt x="891" y="1978"/>
                </a:lnTo>
                <a:cubicBezTo>
                  <a:pt x="879" y="1972"/>
                  <a:pt x="902" y="1972"/>
                  <a:pt x="891" y="1967"/>
                </a:cubicBezTo>
                <a:close/>
                <a:moveTo>
                  <a:pt x="487" y="1989"/>
                </a:moveTo>
                <a:cubicBezTo>
                  <a:pt x="487" y="1989"/>
                  <a:pt x="487" y="1989"/>
                  <a:pt x="487" y="1989"/>
                </a:cubicBezTo>
                <a:cubicBezTo>
                  <a:pt x="487" y="1989"/>
                  <a:pt x="487" y="1989"/>
                  <a:pt x="487" y="1989"/>
                </a:cubicBezTo>
                <a:close/>
                <a:moveTo>
                  <a:pt x="868" y="1989"/>
                </a:moveTo>
                <a:lnTo>
                  <a:pt x="868" y="1989"/>
                </a:lnTo>
                <a:cubicBezTo>
                  <a:pt x="868" y="1989"/>
                  <a:pt x="868" y="1989"/>
                  <a:pt x="868" y="1989"/>
                </a:cubicBezTo>
                <a:close/>
                <a:moveTo>
                  <a:pt x="487" y="1989"/>
                </a:moveTo>
                <a:cubicBezTo>
                  <a:pt x="487" y="1989"/>
                  <a:pt x="487" y="1989"/>
                  <a:pt x="487" y="1989"/>
                </a:cubicBezTo>
                <a:cubicBezTo>
                  <a:pt x="487" y="1989"/>
                  <a:pt x="487" y="1989"/>
                  <a:pt x="487" y="1989"/>
                </a:cubicBezTo>
                <a:close/>
                <a:moveTo>
                  <a:pt x="786" y="1994"/>
                </a:moveTo>
                <a:cubicBezTo>
                  <a:pt x="785" y="1994"/>
                  <a:pt x="785" y="1995"/>
                  <a:pt x="784" y="1995"/>
                </a:cubicBezTo>
                <a:lnTo>
                  <a:pt x="790" y="1995"/>
                </a:lnTo>
                <a:cubicBezTo>
                  <a:pt x="788" y="1995"/>
                  <a:pt x="787" y="1995"/>
                  <a:pt x="786" y="1994"/>
                </a:cubicBezTo>
                <a:close/>
                <a:moveTo>
                  <a:pt x="784" y="1989"/>
                </a:moveTo>
                <a:lnTo>
                  <a:pt x="784" y="1989"/>
                </a:lnTo>
                <a:cubicBezTo>
                  <a:pt x="784" y="1989"/>
                  <a:pt x="780" y="1993"/>
                  <a:pt x="786" y="1994"/>
                </a:cubicBezTo>
                <a:lnTo>
                  <a:pt x="786" y="1994"/>
                </a:lnTo>
                <a:cubicBezTo>
                  <a:pt x="786" y="1994"/>
                  <a:pt x="786" y="1994"/>
                  <a:pt x="787" y="1994"/>
                </a:cubicBezTo>
                <a:lnTo>
                  <a:pt x="787" y="1994"/>
                </a:lnTo>
                <a:cubicBezTo>
                  <a:pt x="788" y="1994"/>
                  <a:pt x="789" y="1995"/>
                  <a:pt x="790" y="1995"/>
                </a:cubicBezTo>
                <a:cubicBezTo>
                  <a:pt x="789" y="1994"/>
                  <a:pt x="789" y="1994"/>
                  <a:pt x="788" y="1994"/>
                </a:cubicBezTo>
                <a:lnTo>
                  <a:pt x="788" y="1994"/>
                </a:lnTo>
                <a:cubicBezTo>
                  <a:pt x="788" y="1994"/>
                  <a:pt x="787" y="1994"/>
                  <a:pt x="787" y="1994"/>
                </a:cubicBezTo>
                <a:lnTo>
                  <a:pt x="787" y="1994"/>
                </a:lnTo>
                <a:cubicBezTo>
                  <a:pt x="784" y="1992"/>
                  <a:pt x="784" y="1989"/>
                  <a:pt x="784" y="1989"/>
                </a:cubicBezTo>
                <a:close/>
                <a:moveTo>
                  <a:pt x="476" y="1995"/>
                </a:moveTo>
                <a:cubicBezTo>
                  <a:pt x="477" y="1995"/>
                  <a:pt x="478" y="1995"/>
                  <a:pt x="479" y="1995"/>
                </a:cubicBezTo>
                <a:lnTo>
                  <a:pt x="479" y="1995"/>
                </a:lnTo>
                <a:cubicBezTo>
                  <a:pt x="480" y="1995"/>
                  <a:pt x="481" y="1995"/>
                  <a:pt x="482" y="1995"/>
                </a:cubicBezTo>
                <a:close/>
                <a:moveTo>
                  <a:pt x="588" y="2006"/>
                </a:moveTo>
                <a:lnTo>
                  <a:pt x="588" y="2006"/>
                </a:lnTo>
                <a:cubicBezTo>
                  <a:pt x="588" y="2006"/>
                  <a:pt x="594" y="2006"/>
                  <a:pt x="599" y="2011"/>
                </a:cubicBezTo>
                <a:lnTo>
                  <a:pt x="599" y="2011"/>
                </a:lnTo>
                <a:cubicBezTo>
                  <a:pt x="596" y="2011"/>
                  <a:pt x="588" y="2010"/>
                  <a:pt x="588" y="2006"/>
                </a:cubicBezTo>
                <a:close/>
                <a:moveTo>
                  <a:pt x="790" y="2034"/>
                </a:moveTo>
                <a:lnTo>
                  <a:pt x="795" y="2040"/>
                </a:lnTo>
                <a:lnTo>
                  <a:pt x="801" y="2034"/>
                </a:lnTo>
                <a:close/>
                <a:moveTo>
                  <a:pt x="566" y="2040"/>
                </a:moveTo>
                <a:cubicBezTo>
                  <a:pt x="571" y="2045"/>
                  <a:pt x="571" y="2045"/>
                  <a:pt x="571" y="2045"/>
                </a:cubicBezTo>
                <a:cubicBezTo>
                  <a:pt x="575" y="2046"/>
                  <a:pt x="577" y="2047"/>
                  <a:pt x="577" y="2047"/>
                </a:cubicBezTo>
                <a:cubicBezTo>
                  <a:pt x="580" y="2047"/>
                  <a:pt x="566" y="2040"/>
                  <a:pt x="566" y="2040"/>
                </a:cubicBezTo>
                <a:close/>
                <a:moveTo>
                  <a:pt x="795" y="2051"/>
                </a:moveTo>
                <a:cubicBezTo>
                  <a:pt x="795" y="2056"/>
                  <a:pt x="807" y="2056"/>
                  <a:pt x="807" y="2056"/>
                </a:cubicBezTo>
                <a:lnTo>
                  <a:pt x="795" y="2051"/>
                </a:lnTo>
                <a:close/>
                <a:moveTo>
                  <a:pt x="1428" y="2118"/>
                </a:moveTo>
                <a:cubicBezTo>
                  <a:pt x="1428" y="2118"/>
                  <a:pt x="1428" y="2124"/>
                  <a:pt x="1423" y="2124"/>
                </a:cubicBezTo>
                <a:cubicBezTo>
                  <a:pt x="1423" y="2124"/>
                  <a:pt x="1423" y="2124"/>
                  <a:pt x="1423" y="2118"/>
                </a:cubicBezTo>
                <a:close/>
                <a:moveTo>
                  <a:pt x="1283" y="124"/>
                </a:moveTo>
                <a:cubicBezTo>
                  <a:pt x="1305" y="163"/>
                  <a:pt x="1367" y="130"/>
                  <a:pt x="1395" y="163"/>
                </a:cubicBezTo>
                <a:lnTo>
                  <a:pt x="1395" y="152"/>
                </a:lnTo>
                <a:cubicBezTo>
                  <a:pt x="1396" y="151"/>
                  <a:pt x="1398" y="151"/>
                  <a:pt x="1399" y="151"/>
                </a:cubicBezTo>
                <a:cubicBezTo>
                  <a:pt x="1405" y="151"/>
                  <a:pt x="1401" y="163"/>
                  <a:pt x="1406" y="163"/>
                </a:cubicBezTo>
                <a:cubicBezTo>
                  <a:pt x="1412" y="158"/>
                  <a:pt x="1400" y="158"/>
                  <a:pt x="1406" y="152"/>
                </a:cubicBezTo>
                <a:lnTo>
                  <a:pt x="1406" y="152"/>
                </a:lnTo>
                <a:cubicBezTo>
                  <a:pt x="1479" y="163"/>
                  <a:pt x="1540" y="219"/>
                  <a:pt x="1591" y="270"/>
                </a:cubicBezTo>
                <a:cubicBezTo>
                  <a:pt x="1594" y="273"/>
                  <a:pt x="1597" y="274"/>
                  <a:pt x="1600" y="274"/>
                </a:cubicBezTo>
                <a:cubicBezTo>
                  <a:pt x="1609" y="274"/>
                  <a:pt x="1619" y="264"/>
                  <a:pt x="1627" y="264"/>
                </a:cubicBezTo>
                <a:cubicBezTo>
                  <a:pt x="1633" y="264"/>
                  <a:pt x="1638" y="268"/>
                  <a:pt x="1641" y="281"/>
                </a:cubicBezTo>
                <a:lnTo>
                  <a:pt x="1624" y="287"/>
                </a:lnTo>
                <a:cubicBezTo>
                  <a:pt x="1679" y="308"/>
                  <a:pt x="1696" y="357"/>
                  <a:pt x="1718" y="390"/>
                </a:cubicBezTo>
                <a:lnTo>
                  <a:pt x="1718" y="390"/>
                </a:lnTo>
                <a:cubicBezTo>
                  <a:pt x="1717" y="390"/>
                  <a:pt x="1717" y="390"/>
                  <a:pt x="1717" y="390"/>
                </a:cubicBezTo>
                <a:cubicBezTo>
                  <a:pt x="1715" y="390"/>
                  <a:pt x="1714" y="390"/>
                  <a:pt x="1714" y="387"/>
                </a:cubicBezTo>
                <a:lnTo>
                  <a:pt x="1714" y="387"/>
                </a:lnTo>
                <a:cubicBezTo>
                  <a:pt x="1703" y="399"/>
                  <a:pt x="1720" y="415"/>
                  <a:pt x="1725" y="415"/>
                </a:cubicBezTo>
                <a:cubicBezTo>
                  <a:pt x="1725" y="418"/>
                  <a:pt x="1724" y="418"/>
                  <a:pt x="1722" y="418"/>
                </a:cubicBezTo>
                <a:cubicBezTo>
                  <a:pt x="1720" y="418"/>
                  <a:pt x="1717" y="418"/>
                  <a:pt x="1714" y="421"/>
                </a:cubicBezTo>
                <a:cubicBezTo>
                  <a:pt x="1708" y="427"/>
                  <a:pt x="1725" y="438"/>
                  <a:pt x="1714" y="443"/>
                </a:cubicBezTo>
                <a:cubicBezTo>
                  <a:pt x="1714" y="443"/>
                  <a:pt x="1709" y="438"/>
                  <a:pt x="1708" y="438"/>
                </a:cubicBezTo>
                <a:lnTo>
                  <a:pt x="1708" y="438"/>
                </a:lnTo>
                <a:cubicBezTo>
                  <a:pt x="1714" y="443"/>
                  <a:pt x="1703" y="455"/>
                  <a:pt x="1714" y="455"/>
                </a:cubicBezTo>
                <a:cubicBezTo>
                  <a:pt x="1708" y="466"/>
                  <a:pt x="1708" y="477"/>
                  <a:pt x="1697" y="477"/>
                </a:cubicBezTo>
                <a:cubicBezTo>
                  <a:pt x="1703" y="494"/>
                  <a:pt x="1675" y="483"/>
                  <a:pt x="1680" y="499"/>
                </a:cubicBezTo>
                <a:cubicBezTo>
                  <a:pt x="1678" y="493"/>
                  <a:pt x="1673" y="491"/>
                  <a:pt x="1667" y="491"/>
                </a:cubicBezTo>
                <a:cubicBezTo>
                  <a:pt x="1656" y="491"/>
                  <a:pt x="1643" y="498"/>
                  <a:pt x="1636" y="505"/>
                </a:cubicBezTo>
                <a:cubicBezTo>
                  <a:pt x="1636" y="499"/>
                  <a:pt x="1619" y="499"/>
                  <a:pt x="1624" y="488"/>
                </a:cubicBezTo>
                <a:lnTo>
                  <a:pt x="1624" y="488"/>
                </a:lnTo>
                <a:cubicBezTo>
                  <a:pt x="1608" y="494"/>
                  <a:pt x="1591" y="499"/>
                  <a:pt x="1596" y="511"/>
                </a:cubicBezTo>
                <a:cubicBezTo>
                  <a:pt x="1592" y="510"/>
                  <a:pt x="1589" y="509"/>
                  <a:pt x="1585" y="509"/>
                </a:cubicBezTo>
                <a:cubicBezTo>
                  <a:pt x="1568" y="509"/>
                  <a:pt x="1555" y="519"/>
                  <a:pt x="1546" y="533"/>
                </a:cubicBezTo>
                <a:cubicBezTo>
                  <a:pt x="1529" y="544"/>
                  <a:pt x="1524" y="555"/>
                  <a:pt x="1501" y="555"/>
                </a:cubicBezTo>
                <a:cubicBezTo>
                  <a:pt x="1468" y="606"/>
                  <a:pt x="1456" y="656"/>
                  <a:pt x="1445" y="695"/>
                </a:cubicBezTo>
                <a:cubicBezTo>
                  <a:pt x="1428" y="690"/>
                  <a:pt x="1462" y="651"/>
                  <a:pt x="1445" y="645"/>
                </a:cubicBezTo>
                <a:lnTo>
                  <a:pt x="1445" y="645"/>
                </a:lnTo>
                <a:cubicBezTo>
                  <a:pt x="1434" y="690"/>
                  <a:pt x="1445" y="718"/>
                  <a:pt x="1428" y="751"/>
                </a:cubicBezTo>
                <a:cubicBezTo>
                  <a:pt x="1427" y="754"/>
                  <a:pt x="1426" y="755"/>
                  <a:pt x="1424" y="755"/>
                </a:cubicBezTo>
                <a:cubicBezTo>
                  <a:pt x="1420" y="755"/>
                  <a:pt x="1417" y="745"/>
                  <a:pt x="1417" y="740"/>
                </a:cubicBezTo>
                <a:cubicBezTo>
                  <a:pt x="1412" y="779"/>
                  <a:pt x="1395" y="807"/>
                  <a:pt x="1389" y="847"/>
                </a:cubicBezTo>
                <a:cubicBezTo>
                  <a:pt x="1390" y="846"/>
                  <a:pt x="1391" y="846"/>
                  <a:pt x="1392" y="846"/>
                </a:cubicBezTo>
                <a:cubicBezTo>
                  <a:pt x="1406" y="846"/>
                  <a:pt x="1406" y="881"/>
                  <a:pt x="1412" y="886"/>
                </a:cubicBezTo>
                <a:cubicBezTo>
                  <a:pt x="1407" y="882"/>
                  <a:pt x="1404" y="880"/>
                  <a:pt x="1401" y="880"/>
                </a:cubicBezTo>
                <a:cubicBezTo>
                  <a:pt x="1393" y="880"/>
                  <a:pt x="1391" y="895"/>
                  <a:pt x="1381" y="895"/>
                </a:cubicBezTo>
                <a:cubicBezTo>
                  <a:pt x="1378" y="895"/>
                  <a:pt x="1373" y="892"/>
                  <a:pt x="1367" y="886"/>
                </a:cubicBezTo>
                <a:lnTo>
                  <a:pt x="1367" y="886"/>
                </a:lnTo>
                <a:cubicBezTo>
                  <a:pt x="1367" y="891"/>
                  <a:pt x="1367" y="897"/>
                  <a:pt x="1378" y="897"/>
                </a:cubicBezTo>
                <a:cubicBezTo>
                  <a:pt x="1375" y="900"/>
                  <a:pt x="1372" y="901"/>
                  <a:pt x="1370" y="901"/>
                </a:cubicBezTo>
                <a:cubicBezTo>
                  <a:pt x="1367" y="901"/>
                  <a:pt x="1364" y="900"/>
                  <a:pt x="1361" y="897"/>
                </a:cubicBezTo>
                <a:lnTo>
                  <a:pt x="1361" y="897"/>
                </a:lnTo>
                <a:cubicBezTo>
                  <a:pt x="1361" y="919"/>
                  <a:pt x="1372" y="914"/>
                  <a:pt x="1361" y="936"/>
                </a:cubicBezTo>
                <a:cubicBezTo>
                  <a:pt x="1361" y="936"/>
                  <a:pt x="1361" y="931"/>
                  <a:pt x="1356" y="925"/>
                </a:cubicBezTo>
                <a:lnTo>
                  <a:pt x="1356" y="925"/>
                </a:lnTo>
                <a:cubicBezTo>
                  <a:pt x="1361" y="942"/>
                  <a:pt x="1361" y="953"/>
                  <a:pt x="1350" y="970"/>
                </a:cubicBezTo>
                <a:cubicBezTo>
                  <a:pt x="1350" y="970"/>
                  <a:pt x="1349" y="970"/>
                  <a:pt x="1348" y="969"/>
                </a:cubicBezTo>
                <a:lnTo>
                  <a:pt x="1348" y="969"/>
                </a:lnTo>
                <a:cubicBezTo>
                  <a:pt x="1340" y="996"/>
                  <a:pt x="1349" y="1028"/>
                  <a:pt x="1328" y="1054"/>
                </a:cubicBezTo>
                <a:cubicBezTo>
                  <a:pt x="1325" y="1050"/>
                  <a:pt x="1323" y="1048"/>
                  <a:pt x="1321" y="1048"/>
                </a:cubicBezTo>
                <a:cubicBezTo>
                  <a:pt x="1316" y="1048"/>
                  <a:pt x="1313" y="1060"/>
                  <a:pt x="1304" y="1060"/>
                </a:cubicBezTo>
                <a:cubicBezTo>
                  <a:pt x="1303" y="1060"/>
                  <a:pt x="1301" y="1060"/>
                  <a:pt x="1300" y="1059"/>
                </a:cubicBezTo>
                <a:lnTo>
                  <a:pt x="1300" y="1076"/>
                </a:lnTo>
                <a:lnTo>
                  <a:pt x="1311" y="1076"/>
                </a:lnTo>
                <a:cubicBezTo>
                  <a:pt x="1305" y="1087"/>
                  <a:pt x="1311" y="1110"/>
                  <a:pt x="1300" y="1121"/>
                </a:cubicBezTo>
                <a:cubicBezTo>
                  <a:pt x="1305" y="1143"/>
                  <a:pt x="1322" y="1127"/>
                  <a:pt x="1311" y="1149"/>
                </a:cubicBezTo>
                <a:cubicBezTo>
                  <a:pt x="1311" y="1148"/>
                  <a:pt x="1311" y="1148"/>
                  <a:pt x="1310" y="1148"/>
                </a:cubicBezTo>
                <a:cubicBezTo>
                  <a:pt x="1309" y="1148"/>
                  <a:pt x="1303" y="1161"/>
                  <a:pt x="1288" y="1166"/>
                </a:cubicBezTo>
                <a:cubicBezTo>
                  <a:pt x="1294" y="1177"/>
                  <a:pt x="1294" y="1188"/>
                  <a:pt x="1288" y="1200"/>
                </a:cubicBezTo>
                <a:cubicBezTo>
                  <a:pt x="1283" y="1200"/>
                  <a:pt x="1272" y="1188"/>
                  <a:pt x="1266" y="1188"/>
                </a:cubicBezTo>
                <a:lnTo>
                  <a:pt x="1266" y="1188"/>
                </a:lnTo>
                <a:cubicBezTo>
                  <a:pt x="1277" y="1200"/>
                  <a:pt x="1255" y="1228"/>
                  <a:pt x="1266" y="1244"/>
                </a:cubicBezTo>
                <a:cubicBezTo>
                  <a:pt x="1260" y="1239"/>
                  <a:pt x="1255" y="1233"/>
                  <a:pt x="1255" y="1233"/>
                </a:cubicBezTo>
                <a:lnTo>
                  <a:pt x="1255" y="1233"/>
                </a:lnTo>
                <a:lnTo>
                  <a:pt x="1260" y="1244"/>
                </a:lnTo>
                <a:cubicBezTo>
                  <a:pt x="1255" y="1250"/>
                  <a:pt x="1255" y="1250"/>
                  <a:pt x="1244" y="1250"/>
                </a:cubicBezTo>
                <a:cubicBezTo>
                  <a:pt x="1242" y="1258"/>
                  <a:pt x="1244" y="1259"/>
                  <a:pt x="1248" y="1259"/>
                </a:cubicBezTo>
                <a:cubicBezTo>
                  <a:pt x="1251" y="1259"/>
                  <a:pt x="1253" y="1259"/>
                  <a:pt x="1255" y="1259"/>
                </a:cubicBezTo>
                <a:lnTo>
                  <a:pt x="1255" y="1259"/>
                </a:lnTo>
                <a:cubicBezTo>
                  <a:pt x="1258" y="1259"/>
                  <a:pt x="1258" y="1261"/>
                  <a:pt x="1249" y="1272"/>
                </a:cubicBezTo>
                <a:cubicBezTo>
                  <a:pt x="1249" y="1272"/>
                  <a:pt x="1249" y="1272"/>
                  <a:pt x="1249" y="1267"/>
                </a:cubicBezTo>
                <a:cubicBezTo>
                  <a:pt x="1244" y="1278"/>
                  <a:pt x="1238" y="1300"/>
                  <a:pt x="1244" y="1312"/>
                </a:cubicBezTo>
                <a:cubicBezTo>
                  <a:pt x="1249" y="1334"/>
                  <a:pt x="1260" y="1345"/>
                  <a:pt x="1266" y="1362"/>
                </a:cubicBezTo>
                <a:cubicBezTo>
                  <a:pt x="1264" y="1365"/>
                  <a:pt x="1262" y="1366"/>
                  <a:pt x="1260" y="1366"/>
                </a:cubicBezTo>
                <a:cubicBezTo>
                  <a:pt x="1254" y="1366"/>
                  <a:pt x="1250" y="1352"/>
                  <a:pt x="1244" y="1352"/>
                </a:cubicBezTo>
                <a:cubicBezTo>
                  <a:pt x="1242" y="1352"/>
                  <a:pt x="1240" y="1353"/>
                  <a:pt x="1238" y="1356"/>
                </a:cubicBezTo>
                <a:cubicBezTo>
                  <a:pt x="1255" y="1379"/>
                  <a:pt x="1272" y="1390"/>
                  <a:pt x="1288" y="1401"/>
                </a:cubicBezTo>
                <a:cubicBezTo>
                  <a:pt x="1300" y="1412"/>
                  <a:pt x="1316" y="1424"/>
                  <a:pt x="1322" y="1440"/>
                </a:cubicBezTo>
                <a:lnTo>
                  <a:pt x="1322" y="1435"/>
                </a:lnTo>
                <a:cubicBezTo>
                  <a:pt x="1325" y="1433"/>
                  <a:pt x="1327" y="1433"/>
                  <a:pt x="1329" y="1433"/>
                </a:cubicBezTo>
                <a:cubicBezTo>
                  <a:pt x="1341" y="1433"/>
                  <a:pt x="1330" y="1463"/>
                  <a:pt x="1344" y="1468"/>
                </a:cubicBezTo>
                <a:cubicBezTo>
                  <a:pt x="1339" y="1468"/>
                  <a:pt x="1333" y="1474"/>
                  <a:pt x="1333" y="1474"/>
                </a:cubicBezTo>
                <a:cubicBezTo>
                  <a:pt x="1344" y="1496"/>
                  <a:pt x="1367" y="1513"/>
                  <a:pt x="1389" y="1541"/>
                </a:cubicBezTo>
                <a:lnTo>
                  <a:pt x="1378" y="1541"/>
                </a:lnTo>
                <a:cubicBezTo>
                  <a:pt x="1384" y="1552"/>
                  <a:pt x="1395" y="1575"/>
                  <a:pt x="1400" y="1586"/>
                </a:cubicBezTo>
                <a:cubicBezTo>
                  <a:pt x="1404" y="1590"/>
                  <a:pt x="1405" y="1594"/>
                  <a:pt x="1408" y="1594"/>
                </a:cubicBezTo>
                <a:cubicBezTo>
                  <a:pt x="1409" y="1594"/>
                  <a:pt x="1410" y="1593"/>
                  <a:pt x="1412" y="1592"/>
                </a:cubicBezTo>
                <a:lnTo>
                  <a:pt x="1412" y="1592"/>
                </a:lnTo>
                <a:cubicBezTo>
                  <a:pt x="1400" y="1642"/>
                  <a:pt x="1468" y="1664"/>
                  <a:pt x="1445" y="1715"/>
                </a:cubicBezTo>
                <a:cubicBezTo>
                  <a:pt x="1445" y="1711"/>
                  <a:pt x="1442" y="1707"/>
                  <a:pt x="1441" y="1707"/>
                </a:cubicBezTo>
                <a:cubicBezTo>
                  <a:pt x="1440" y="1707"/>
                  <a:pt x="1440" y="1708"/>
                  <a:pt x="1440" y="1709"/>
                </a:cubicBezTo>
                <a:lnTo>
                  <a:pt x="1451" y="1743"/>
                </a:lnTo>
                <a:cubicBezTo>
                  <a:pt x="1462" y="1737"/>
                  <a:pt x="1456" y="1737"/>
                  <a:pt x="1462" y="1726"/>
                </a:cubicBezTo>
                <a:cubicBezTo>
                  <a:pt x="1473" y="1732"/>
                  <a:pt x="1479" y="1737"/>
                  <a:pt x="1479" y="1748"/>
                </a:cubicBezTo>
                <a:cubicBezTo>
                  <a:pt x="1476" y="1744"/>
                  <a:pt x="1473" y="1742"/>
                  <a:pt x="1471" y="1742"/>
                </a:cubicBezTo>
                <a:cubicBezTo>
                  <a:pt x="1465" y="1742"/>
                  <a:pt x="1460" y="1755"/>
                  <a:pt x="1456" y="1760"/>
                </a:cubicBezTo>
                <a:lnTo>
                  <a:pt x="1468" y="1760"/>
                </a:lnTo>
                <a:cubicBezTo>
                  <a:pt x="1451" y="1782"/>
                  <a:pt x="1490" y="1760"/>
                  <a:pt x="1479" y="1788"/>
                </a:cubicBezTo>
                <a:lnTo>
                  <a:pt x="1473" y="1788"/>
                </a:lnTo>
                <a:cubicBezTo>
                  <a:pt x="1479" y="1793"/>
                  <a:pt x="1490" y="1804"/>
                  <a:pt x="1490" y="1810"/>
                </a:cubicBezTo>
                <a:cubicBezTo>
                  <a:pt x="1487" y="1811"/>
                  <a:pt x="1484" y="1812"/>
                  <a:pt x="1482" y="1812"/>
                </a:cubicBezTo>
                <a:cubicBezTo>
                  <a:pt x="1475" y="1812"/>
                  <a:pt x="1478" y="1804"/>
                  <a:pt x="1473" y="1804"/>
                </a:cubicBezTo>
                <a:lnTo>
                  <a:pt x="1473" y="1804"/>
                </a:lnTo>
                <a:cubicBezTo>
                  <a:pt x="1473" y="1816"/>
                  <a:pt x="1496" y="1832"/>
                  <a:pt x="1484" y="1844"/>
                </a:cubicBezTo>
                <a:cubicBezTo>
                  <a:pt x="1479" y="1838"/>
                  <a:pt x="1479" y="1827"/>
                  <a:pt x="1479" y="1821"/>
                </a:cubicBezTo>
                <a:cubicBezTo>
                  <a:pt x="1462" y="1838"/>
                  <a:pt x="1468" y="1838"/>
                  <a:pt x="1462" y="1849"/>
                </a:cubicBezTo>
                <a:cubicBezTo>
                  <a:pt x="1462" y="1860"/>
                  <a:pt x="1462" y="1866"/>
                  <a:pt x="1456" y="1872"/>
                </a:cubicBezTo>
                <a:lnTo>
                  <a:pt x="1462" y="1866"/>
                </a:lnTo>
                <a:cubicBezTo>
                  <a:pt x="1496" y="1883"/>
                  <a:pt x="1468" y="1905"/>
                  <a:pt x="1484" y="1928"/>
                </a:cubicBezTo>
                <a:cubicBezTo>
                  <a:pt x="1478" y="1919"/>
                  <a:pt x="1474" y="1916"/>
                  <a:pt x="1472" y="1916"/>
                </a:cubicBezTo>
                <a:cubicBezTo>
                  <a:pt x="1469" y="1916"/>
                  <a:pt x="1469" y="1922"/>
                  <a:pt x="1462" y="1922"/>
                </a:cubicBezTo>
                <a:cubicBezTo>
                  <a:pt x="1456" y="1928"/>
                  <a:pt x="1451" y="1933"/>
                  <a:pt x="1445" y="1933"/>
                </a:cubicBezTo>
                <a:cubicBezTo>
                  <a:pt x="1456" y="1944"/>
                  <a:pt x="1440" y="1950"/>
                  <a:pt x="1451" y="1967"/>
                </a:cubicBezTo>
                <a:cubicBezTo>
                  <a:pt x="1446" y="1967"/>
                  <a:pt x="1449" y="1974"/>
                  <a:pt x="1444" y="1974"/>
                </a:cubicBezTo>
                <a:cubicBezTo>
                  <a:pt x="1443" y="1974"/>
                  <a:pt x="1442" y="1973"/>
                  <a:pt x="1440" y="1972"/>
                </a:cubicBezTo>
                <a:lnTo>
                  <a:pt x="1440" y="1972"/>
                </a:lnTo>
                <a:cubicBezTo>
                  <a:pt x="1440" y="1978"/>
                  <a:pt x="1440" y="1980"/>
                  <a:pt x="1441" y="1980"/>
                </a:cubicBezTo>
                <a:cubicBezTo>
                  <a:pt x="1443" y="1980"/>
                  <a:pt x="1447" y="1972"/>
                  <a:pt x="1451" y="1972"/>
                </a:cubicBezTo>
                <a:lnTo>
                  <a:pt x="1451" y="1972"/>
                </a:lnTo>
                <a:cubicBezTo>
                  <a:pt x="1462" y="2000"/>
                  <a:pt x="1423" y="2023"/>
                  <a:pt x="1434" y="2056"/>
                </a:cubicBezTo>
                <a:cubicBezTo>
                  <a:pt x="1434" y="2090"/>
                  <a:pt x="1445" y="2096"/>
                  <a:pt x="1445" y="2124"/>
                </a:cubicBezTo>
                <a:cubicBezTo>
                  <a:pt x="1443" y="2125"/>
                  <a:pt x="1442" y="2126"/>
                  <a:pt x="1440" y="2126"/>
                </a:cubicBezTo>
                <a:cubicBezTo>
                  <a:pt x="1437" y="2126"/>
                  <a:pt x="1434" y="2122"/>
                  <a:pt x="1434" y="2118"/>
                </a:cubicBezTo>
                <a:cubicBezTo>
                  <a:pt x="1440" y="2118"/>
                  <a:pt x="1440" y="2118"/>
                  <a:pt x="1440" y="2107"/>
                </a:cubicBezTo>
                <a:cubicBezTo>
                  <a:pt x="1437" y="2105"/>
                  <a:pt x="1434" y="2104"/>
                  <a:pt x="1432" y="2104"/>
                </a:cubicBezTo>
                <a:cubicBezTo>
                  <a:pt x="1425" y="2104"/>
                  <a:pt x="1422" y="2112"/>
                  <a:pt x="1418" y="2112"/>
                </a:cubicBezTo>
                <a:cubicBezTo>
                  <a:pt x="1416" y="2112"/>
                  <a:pt x="1414" y="2111"/>
                  <a:pt x="1412" y="2107"/>
                </a:cubicBezTo>
                <a:cubicBezTo>
                  <a:pt x="1417" y="2101"/>
                  <a:pt x="1417" y="2101"/>
                  <a:pt x="1417" y="2096"/>
                </a:cubicBezTo>
                <a:cubicBezTo>
                  <a:pt x="1417" y="2090"/>
                  <a:pt x="1417" y="2090"/>
                  <a:pt x="1412" y="2079"/>
                </a:cubicBezTo>
                <a:lnTo>
                  <a:pt x="1412" y="2079"/>
                </a:lnTo>
                <a:cubicBezTo>
                  <a:pt x="1412" y="2079"/>
                  <a:pt x="1417" y="2079"/>
                  <a:pt x="1423" y="2084"/>
                </a:cubicBezTo>
                <a:cubicBezTo>
                  <a:pt x="1412" y="2073"/>
                  <a:pt x="1406" y="2051"/>
                  <a:pt x="1389" y="2051"/>
                </a:cubicBezTo>
                <a:cubicBezTo>
                  <a:pt x="1395" y="2034"/>
                  <a:pt x="1361" y="2017"/>
                  <a:pt x="1378" y="2006"/>
                </a:cubicBezTo>
                <a:cubicBezTo>
                  <a:pt x="1372" y="2006"/>
                  <a:pt x="1356" y="1995"/>
                  <a:pt x="1344" y="1989"/>
                </a:cubicBezTo>
                <a:cubicBezTo>
                  <a:pt x="1378" y="1989"/>
                  <a:pt x="1316" y="1956"/>
                  <a:pt x="1339" y="1939"/>
                </a:cubicBezTo>
                <a:lnTo>
                  <a:pt x="1339" y="1939"/>
                </a:lnTo>
                <a:cubicBezTo>
                  <a:pt x="1337" y="1939"/>
                  <a:pt x="1335" y="1939"/>
                  <a:pt x="1333" y="1939"/>
                </a:cubicBezTo>
                <a:cubicBezTo>
                  <a:pt x="1308" y="1939"/>
                  <a:pt x="1292" y="1905"/>
                  <a:pt x="1260" y="1900"/>
                </a:cubicBezTo>
                <a:cubicBezTo>
                  <a:pt x="1264" y="1900"/>
                  <a:pt x="1267" y="1898"/>
                  <a:pt x="1269" y="1897"/>
                </a:cubicBezTo>
                <a:lnTo>
                  <a:pt x="1269" y="1897"/>
                </a:lnTo>
                <a:cubicBezTo>
                  <a:pt x="1270" y="1898"/>
                  <a:pt x="1271" y="1899"/>
                  <a:pt x="1272" y="1900"/>
                </a:cubicBezTo>
                <a:cubicBezTo>
                  <a:pt x="1272" y="1898"/>
                  <a:pt x="1271" y="1897"/>
                  <a:pt x="1270" y="1897"/>
                </a:cubicBezTo>
                <a:cubicBezTo>
                  <a:pt x="1270" y="1897"/>
                  <a:pt x="1269" y="1897"/>
                  <a:pt x="1269" y="1897"/>
                </a:cubicBezTo>
                <a:lnTo>
                  <a:pt x="1269" y="1897"/>
                </a:lnTo>
                <a:cubicBezTo>
                  <a:pt x="1260" y="1887"/>
                  <a:pt x="1260" y="1877"/>
                  <a:pt x="1255" y="1872"/>
                </a:cubicBezTo>
                <a:cubicBezTo>
                  <a:pt x="1251" y="1875"/>
                  <a:pt x="1246" y="1877"/>
                  <a:pt x="1240" y="1877"/>
                </a:cubicBezTo>
                <a:cubicBezTo>
                  <a:pt x="1229" y="1877"/>
                  <a:pt x="1216" y="1872"/>
                  <a:pt x="1204" y="1872"/>
                </a:cubicBezTo>
                <a:cubicBezTo>
                  <a:pt x="1199" y="1844"/>
                  <a:pt x="1227" y="1860"/>
                  <a:pt x="1232" y="1844"/>
                </a:cubicBezTo>
                <a:lnTo>
                  <a:pt x="1232" y="1844"/>
                </a:lnTo>
                <a:cubicBezTo>
                  <a:pt x="1231" y="1847"/>
                  <a:pt x="1228" y="1848"/>
                  <a:pt x="1223" y="1848"/>
                </a:cubicBezTo>
                <a:cubicBezTo>
                  <a:pt x="1217" y="1848"/>
                  <a:pt x="1208" y="1845"/>
                  <a:pt x="1202" y="1845"/>
                </a:cubicBezTo>
                <a:cubicBezTo>
                  <a:pt x="1198" y="1845"/>
                  <a:pt x="1195" y="1846"/>
                  <a:pt x="1193" y="1849"/>
                </a:cubicBezTo>
                <a:cubicBezTo>
                  <a:pt x="1188" y="1832"/>
                  <a:pt x="1188" y="1838"/>
                  <a:pt x="1193" y="1821"/>
                </a:cubicBezTo>
                <a:lnTo>
                  <a:pt x="1193" y="1821"/>
                </a:lnTo>
                <a:cubicBezTo>
                  <a:pt x="1188" y="1826"/>
                  <a:pt x="1185" y="1828"/>
                  <a:pt x="1182" y="1828"/>
                </a:cubicBezTo>
                <a:cubicBezTo>
                  <a:pt x="1176" y="1828"/>
                  <a:pt x="1173" y="1820"/>
                  <a:pt x="1165" y="1820"/>
                </a:cubicBezTo>
                <a:cubicBezTo>
                  <a:pt x="1163" y="1820"/>
                  <a:pt x="1161" y="1821"/>
                  <a:pt x="1160" y="1821"/>
                </a:cubicBezTo>
                <a:cubicBezTo>
                  <a:pt x="1148" y="1799"/>
                  <a:pt x="1165" y="1799"/>
                  <a:pt x="1143" y="1793"/>
                </a:cubicBezTo>
                <a:cubicBezTo>
                  <a:pt x="1140" y="1788"/>
                  <a:pt x="1144" y="1786"/>
                  <a:pt x="1149" y="1786"/>
                </a:cubicBezTo>
                <a:cubicBezTo>
                  <a:pt x="1154" y="1786"/>
                  <a:pt x="1160" y="1788"/>
                  <a:pt x="1160" y="1788"/>
                </a:cubicBezTo>
                <a:cubicBezTo>
                  <a:pt x="1155" y="1783"/>
                  <a:pt x="1152" y="1781"/>
                  <a:pt x="1149" y="1781"/>
                </a:cubicBezTo>
                <a:cubicBezTo>
                  <a:pt x="1142" y="1781"/>
                  <a:pt x="1140" y="1795"/>
                  <a:pt x="1132" y="1799"/>
                </a:cubicBezTo>
                <a:cubicBezTo>
                  <a:pt x="1109" y="1788"/>
                  <a:pt x="1132" y="1782"/>
                  <a:pt x="1126" y="1771"/>
                </a:cubicBezTo>
                <a:cubicBezTo>
                  <a:pt x="1118" y="1768"/>
                  <a:pt x="1108" y="1768"/>
                  <a:pt x="1099" y="1768"/>
                </a:cubicBezTo>
                <a:cubicBezTo>
                  <a:pt x="1091" y="1768"/>
                  <a:pt x="1084" y="1768"/>
                  <a:pt x="1081" y="1765"/>
                </a:cubicBezTo>
                <a:cubicBezTo>
                  <a:pt x="1081" y="1760"/>
                  <a:pt x="1075" y="1760"/>
                  <a:pt x="1081" y="1754"/>
                </a:cubicBezTo>
                <a:lnTo>
                  <a:pt x="1081" y="1754"/>
                </a:lnTo>
                <a:cubicBezTo>
                  <a:pt x="1079" y="1754"/>
                  <a:pt x="1077" y="1755"/>
                  <a:pt x="1075" y="1755"/>
                </a:cubicBezTo>
                <a:cubicBezTo>
                  <a:pt x="1055" y="1755"/>
                  <a:pt x="1034" y="1732"/>
                  <a:pt x="1008" y="1732"/>
                </a:cubicBezTo>
                <a:cubicBezTo>
                  <a:pt x="1008" y="1737"/>
                  <a:pt x="1003" y="1748"/>
                  <a:pt x="997" y="1754"/>
                </a:cubicBezTo>
                <a:cubicBezTo>
                  <a:pt x="991" y="1748"/>
                  <a:pt x="975" y="1754"/>
                  <a:pt x="980" y="1737"/>
                </a:cubicBezTo>
                <a:lnTo>
                  <a:pt x="980" y="1737"/>
                </a:lnTo>
                <a:cubicBezTo>
                  <a:pt x="982" y="1739"/>
                  <a:pt x="983" y="1740"/>
                  <a:pt x="984" y="1740"/>
                </a:cubicBezTo>
                <a:cubicBezTo>
                  <a:pt x="987" y="1740"/>
                  <a:pt x="988" y="1737"/>
                  <a:pt x="991" y="1737"/>
                </a:cubicBezTo>
                <a:lnTo>
                  <a:pt x="980" y="1737"/>
                </a:lnTo>
                <a:cubicBezTo>
                  <a:pt x="980" y="1731"/>
                  <a:pt x="983" y="1729"/>
                  <a:pt x="986" y="1729"/>
                </a:cubicBezTo>
                <a:cubicBezTo>
                  <a:pt x="989" y="1729"/>
                  <a:pt x="992" y="1730"/>
                  <a:pt x="995" y="1730"/>
                </a:cubicBezTo>
                <a:cubicBezTo>
                  <a:pt x="998" y="1730"/>
                  <a:pt x="1001" y="1729"/>
                  <a:pt x="1003" y="1726"/>
                </a:cubicBezTo>
                <a:cubicBezTo>
                  <a:pt x="980" y="1720"/>
                  <a:pt x="952" y="1726"/>
                  <a:pt x="941" y="1715"/>
                </a:cubicBezTo>
                <a:cubicBezTo>
                  <a:pt x="941" y="1710"/>
                  <a:pt x="943" y="1709"/>
                  <a:pt x="946" y="1709"/>
                </a:cubicBezTo>
                <a:cubicBezTo>
                  <a:pt x="952" y="1709"/>
                  <a:pt x="959" y="1713"/>
                  <a:pt x="963" y="1713"/>
                </a:cubicBezTo>
                <a:cubicBezTo>
                  <a:pt x="966" y="1713"/>
                  <a:pt x="967" y="1711"/>
                  <a:pt x="963" y="1704"/>
                </a:cubicBezTo>
                <a:lnTo>
                  <a:pt x="963" y="1704"/>
                </a:lnTo>
                <a:lnTo>
                  <a:pt x="980" y="1720"/>
                </a:lnTo>
                <a:cubicBezTo>
                  <a:pt x="978" y="1709"/>
                  <a:pt x="980" y="1706"/>
                  <a:pt x="982" y="1706"/>
                </a:cubicBezTo>
                <a:cubicBezTo>
                  <a:pt x="985" y="1706"/>
                  <a:pt x="988" y="1709"/>
                  <a:pt x="990" y="1709"/>
                </a:cubicBezTo>
                <a:cubicBezTo>
                  <a:pt x="992" y="1709"/>
                  <a:pt x="993" y="1707"/>
                  <a:pt x="991" y="1698"/>
                </a:cubicBezTo>
                <a:cubicBezTo>
                  <a:pt x="963" y="1676"/>
                  <a:pt x="958" y="1687"/>
                  <a:pt x="930" y="1670"/>
                </a:cubicBezTo>
                <a:cubicBezTo>
                  <a:pt x="919" y="1670"/>
                  <a:pt x="924" y="1681"/>
                  <a:pt x="913" y="1687"/>
                </a:cubicBezTo>
                <a:cubicBezTo>
                  <a:pt x="865" y="1681"/>
                  <a:pt x="893" y="1636"/>
                  <a:pt x="863" y="1636"/>
                </a:cubicBezTo>
                <a:cubicBezTo>
                  <a:pt x="861" y="1636"/>
                  <a:pt x="859" y="1636"/>
                  <a:pt x="857" y="1636"/>
                </a:cubicBezTo>
                <a:cubicBezTo>
                  <a:pt x="849" y="1640"/>
                  <a:pt x="842" y="1652"/>
                  <a:pt x="832" y="1652"/>
                </a:cubicBezTo>
                <a:cubicBezTo>
                  <a:pt x="828" y="1652"/>
                  <a:pt x="823" y="1649"/>
                  <a:pt x="818" y="1642"/>
                </a:cubicBezTo>
                <a:lnTo>
                  <a:pt x="829" y="1631"/>
                </a:lnTo>
                <a:cubicBezTo>
                  <a:pt x="823" y="1627"/>
                  <a:pt x="818" y="1626"/>
                  <a:pt x="814" y="1626"/>
                </a:cubicBezTo>
                <a:cubicBezTo>
                  <a:pt x="805" y="1626"/>
                  <a:pt x="800" y="1633"/>
                  <a:pt x="793" y="1633"/>
                </a:cubicBezTo>
                <a:cubicBezTo>
                  <a:pt x="789" y="1633"/>
                  <a:pt x="785" y="1631"/>
                  <a:pt x="779" y="1625"/>
                </a:cubicBezTo>
                <a:cubicBezTo>
                  <a:pt x="781" y="1623"/>
                  <a:pt x="784" y="1623"/>
                  <a:pt x="787" y="1623"/>
                </a:cubicBezTo>
                <a:cubicBezTo>
                  <a:pt x="794" y="1623"/>
                  <a:pt x="801" y="1625"/>
                  <a:pt x="801" y="1625"/>
                </a:cubicBezTo>
                <a:cubicBezTo>
                  <a:pt x="795" y="1617"/>
                  <a:pt x="791" y="1615"/>
                  <a:pt x="787" y="1615"/>
                </a:cubicBezTo>
                <a:cubicBezTo>
                  <a:pt x="781" y="1615"/>
                  <a:pt x="777" y="1620"/>
                  <a:pt x="771" y="1620"/>
                </a:cubicBezTo>
                <a:cubicBezTo>
                  <a:pt x="770" y="1620"/>
                  <a:pt x="769" y="1620"/>
                  <a:pt x="767" y="1620"/>
                </a:cubicBezTo>
                <a:lnTo>
                  <a:pt x="767" y="1603"/>
                </a:lnTo>
                <a:cubicBezTo>
                  <a:pt x="734" y="1592"/>
                  <a:pt x="695" y="1592"/>
                  <a:pt x="661" y="1586"/>
                </a:cubicBezTo>
                <a:cubicBezTo>
                  <a:pt x="661" y="1580"/>
                  <a:pt x="672" y="1580"/>
                  <a:pt x="661" y="1569"/>
                </a:cubicBezTo>
                <a:cubicBezTo>
                  <a:pt x="616" y="1564"/>
                  <a:pt x="566" y="1541"/>
                  <a:pt x="521" y="1519"/>
                </a:cubicBezTo>
                <a:lnTo>
                  <a:pt x="504" y="1530"/>
                </a:lnTo>
                <a:cubicBezTo>
                  <a:pt x="499" y="1530"/>
                  <a:pt x="493" y="1524"/>
                  <a:pt x="499" y="1524"/>
                </a:cubicBezTo>
                <a:cubicBezTo>
                  <a:pt x="495" y="1522"/>
                  <a:pt x="493" y="1521"/>
                  <a:pt x="491" y="1521"/>
                </a:cubicBezTo>
                <a:lnTo>
                  <a:pt x="491" y="1521"/>
                </a:lnTo>
                <a:cubicBezTo>
                  <a:pt x="488" y="1521"/>
                  <a:pt x="496" y="1531"/>
                  <a:pt x="487" y="1536"/>
                </a:cubicBezTo>
                <a:cubicBezTo>
                  <a:pt x="476" y="1536"/>
                  <a:pt x="476" y="1524"/>
                  <a:pt x="482" y="1519"/>
                </a:cubicBezTo>
                <a:lnTo>
                  <a:pt x="482" y="1519"/>
                </a:lnTo>
                <a:cubicBezTo>
                  <a:pt x="465" y="1522"/>
                  <a:pt x="443" y="1524"/>
                  <a:pt x="420" y="1524"/>
                </a:cubicBezTo>
                <a:cubicBezTo>
                  <a:pt x="398" y="1524"/>
                  <a:pt x="375" y="1522"/>
                  <a:pt x="359" y="1513"/>
                </a:cubicBezTo>
                <a:lnTo>
                  <a:pt x="364" y="1513"/>
                </a:lnTo>
                <a:cubicBezTo>
                  <a:pt x="360" y="1511"/>
                  <a:pt x="357" y="1511"/>
                  <a:pt x="353" y="1511"/>
                </a:cubicBezTo>
                <a:cubicBezTo>
                  <a:pt x="337" y="1511"/>
                  <a:pt x="330" y="1527"/>
                  <a:pt x="317" y="1527"/>
                </a:cubicBezTo>
                <a:cubicBezTo>
                  <a:pt x="314" y="1527"/>
                  <a:pt x="312" y="1526"/>
                  <a:pt x="308" y="1524"/>
                </a:cubicBezTo>
                <a:lnTo>
                  <a:pt x="314" y="1524"/>
                </a:lnTo>
                <a:cubicBezTo>
                  <a:pt x="301" y="1523"/>
                  <a:pt x="288" y="1522"/>
                  <a:pt x="276" y="1522"/>
                </a:cubicBezTo>
                <a:cubicBezTo>
                  <a:pt x="246" y="1522"/>
                  <a:pt x="217" y="1526"/>
                  <a:pt x="185" y="1530"/>
                </a:cubicBezTo>
                <a:cubicBezTo>
                  <a:pt x="191" y="1524"/>
                  <a:pt x="191" y="1524"/>
                  <a:pt x="196" y="1524"/>
                </a:cubicBezTo>
                <a:cubicBezTo>
                  <a:pt x="179" y="1513"/>
                  <a:pt x="185" y="1496"/>
                  <a:pt x="179" y="1480"/>
                </a:cubicBezTo>
                <a:cubicBezTo>
                  <a:pt x="182" y="1479"/>
                  <a:pt x="184" y="1479"/>
                  <a:pt x="186" y="1479"/>
                </a:cubicBezTo>
                <a:cubicBezTo>
                  <a:pt x="201" y="1479"/>
                  <a:pt x="198" y="1497"/>
                  <a:pt x="213" y="1502"/>
                </a:cubicBezTo>
                <a:cubicBezTo>
                  <a:pt x="196" y="1496"/>
                  <a:pt x="213" y="1474"/>
                  <a:pt x="202" y="1474"/>
                </a:cubicBezTo>
                <a:cubicBezTo>
                  <a:pt x="213" y="1468"/>
                  <a:pt x="207" y="1468"/>
                  <a:pt x="224" y="1468"/>
                </a:cubicBezTo>
                <a:cubicBezTo>
                  <a:pt x="207" y="1457"/>
                  <a:pt x="230" y="1457"/>
                  <a:pt x="224" y="1446"/>
                </a:cubicBezTo>
                <a:cubicBezTo>
                  <a:pt x="229" y="1443"/>
                  <a:pt x="233" y="1442"/>
                  <a:pt x="235" y="1442"/>
                </a:cubicBezTo>
                <a:cubicBezTo>
                  <a:pt x="238" y="1442"/>
                  <a:pt x="240" y="1443"/>
                  <a:pt x="241" y="1443"/>
                </a:cubicBezTo>
                <a:cubicBezTo>
                  <a:pt x="243" y="1443"/>
                  <a:pt x="244" y="1441"/>
                  <a:pt x="247" y="1435"/>
                </a:cubicBezTo>
                <a:cubicBezTo>
                  <a:pt x="258" y="1435"/>
                  <a:pt x="252" y="1452"/>
                  <a:pt x="252" y="1452"/>
                </a:cubicBezTo>
                <a:cubicBezTo>
                  <a:pt x="263" y="1435"/>
                  <a:pt x="247" y="1435"/>
                  <a:pt x="241" y="1424"/>
                </a:cubicBezTo>
                <a:cubicBezTo>
                  <a:pt x="245" y="1416"/>
                  <a:pt x="248" y="1414"/>
                  <a:pt x="251" y="1414"/>
                </a:cubicBezTo>
                <a:cubicBezTo>
                  <a:pt x="257" y="1414"/>
                  <a:pt x="262" y="1424"/>
                  <a:pt x="269" y="1424"/>
                </a:cubicBezTo>
                <a:cubicBezTo>
                  <a:pt x="275" y="1412"/>
                  <a:pt x="269" y="1396"/>
                  <a:pt x="280" y="1384"/>
                </a:cubicBezTo>
                <a:cubicBezTo>
                  <a:pt x="280" y="1390"/>
                  <a:pt x="280" y="1390"/>
                  <a:pt x="286" y="1390"/>
                </a:cubicBezTo>
                <a:cubicBezTo>
                  <a:pt x="286" y="1373"/>
                  <a:pt x="314" y="1362"/>
                  <a:pt x="319" y="1340"/>
                </a:cubicBezTo>
                <a:cubicBezTo>
                  <a:pt x="314" y="1334"/>
                  <a:pt x="308" y="1328"/>
                  <a:pt x="303" y="1323"/>
                </a:cubicBezTo>
                <a:cubicBezTo>
                  <a:pt x="312" y="1318"/>
                  <a:pt x="313" y="1310"/>
                  <a:pt x="317" y="1310"/>
                </a:cubicBezTo>
                <a:cubicBezTo>
                  <a:pt x="317" y="1310"/>
                  <a:pt x="318" y="1310"/>
                  <a:pt x="319" y="1312"/>
                </a:cubicBezTo>
                <a:cubicBezTo>
                  <a:pt x="319" y="1317"/>
                  <a:pt x="319" y="1317"/>
                  <a:pt x="319" y="1323"/>
                </a:cubicBezTo>
                <a:lnTo>
                  <a:pt x="325" y="1317"/>
                </a:lnTo>
                <a:lnTo>
                  <a:pt x="325" y="1317"/>
                </a:lnTo>
                <a:cubicBezTo>
                  <a:pt x="342" y="1323"/>
                  <a:pt x="319" y="1328"/>
                  <a:pt x="325" y="1334"/>
                </a:cubicBezTo>
                <a:cubicBezTo>
                  <a:pt x="336" y="1323"/>
                  <a:pt x="342" y="1300"/>
                  <a:pt x="359" y="1295"/>
                </a:cubicBezTo>
                <a:lnTo>
                  <a:pt x="359" y="1295"/>
                </a:lnTo>
                <a:cubicBezTo>
                  <a:pt x="370" y="1306"/>
                  <a:pt x="336" y="1317"/>
                  <a:pt x="359" y="1317"/>
                </a:cubicBezTo>
                <a:cubicBezTo>
                  <a:pt x="353" y="1323"/>
                  <a:pt x="342" y="1323"/>
                  <a:pt x="336" y="1323"/>
                </a:cubicBezTo>
                <a:cubicBezTo>
                  <a:pt x="364" y="1340"/>
                  <a:pt x="325" y="1334"/>
                  <a:pt x="353" y="1345"/>
                </a:cubicBezTo>
                <a:cubicBezTo>
                  <a:pt x="375" y="1334"/>
                  <a:pt x="375" y="1323"/>
                  <a:pt x="398" y="1312"/>
                </a:cubicBezTo>
                <a:cubicBezTo>
                  <a:pt x="398" y="1300"/>
                  <a:pt x="392" y="1300"/>
                  <a:pt x="392" y="1289"/>
                </a:cubicBezTo>
                <a:cubicBezTo>
                  <a:pt x="399" y="1283"/>
                  <a:pt x="405" y="1280"/>
                  <a:pt x="410" y="1280"/>
                </a:cubicBezTo>
                <a:cubicBezTo>
                  <a:pt x="423" y="1280"/>
                  <a:pt x="433" y="1292"/>
                  <a:pt x="442" y="1292"/>
                </a:cubicBezTo>
                <a:cubicBezTo>
                  <a:pt x="446" y="1292"/>
                  <a:pt x="450" y="1290"/>
                  <a:pt x="454" y="1284"/>
                </a:cubicBezTo>
                <a:cubicBezTo>
                  <a:pt x="454" y="1267"/>
                  <a:pt x="448" y="1250"/>
                  <a:pt x="471" y="1250"/>
                </a:cubicBezTo>
                <a:lnTo>
                  <a:pt x="471" y="1272"/>
                </a:lnTo>
                <a:cubicBezTo>
                  <a:pt x="496" y="1262"/>
                  <a:pt x="480" y="1243"/>
                  <a:pt x="501" y="1243"/>
                </a:cubicBezTo>
                <a:cubicBezTo>
                  <a:pt x="503" y="1243"/>
                  <a:pt x="506" y="1244"/>
                  <a:pt x="510" y="1244"/>
                </a:cubicBezTo>
                <a:cubicBezTo>
                  <a:pt x="504" y="1250"/>
                  <a:pt x="487" y="1256"/>
                  <a:pt x="493" y="1256"/>
                </a:cubicBezTo>
                <a:cubicBezTo>
                  <a:pt x="496" y="1256"/>
                  <a:pt x="499" y="1257"/>
                  <a:pt x="501" y="1257"/>
                </a:cubicBezTo>
                <a:cubicBezTo>
                  <a:pt x="513" y="1257"/>
                  <a:pt x="506" y="1244"/>
                  <a:pt x="515" y="1239"/>
                </a:cubicBezTo>
                <a:lnTo>
                  <a:pt x="527" y="1250"/>
                </a:lnTo>
                <a:cubicBezTo>
                  <a:pt x="549" y="1239"/>
                  <a:pt x="577" y="1222"/>
                  <a:pt x="605" y="1211"/>
                </a:cubicBezTo>
                <a:cubicBezTo>
                  <a:pt x="605" y="1211"/>
                  <a:pt x="605" y="1222"/>
                  <a:pt x="611" y="1222"/>
                </a:cubicBezTo>
                <a:cubicBezTo>
                  <a:pt x="650" y="1205"/>
                  <a:pt x="689" y="1211"/>
                  <a:pt x="745" y="1200"/>
                </a:cubicBezTo>
                <a:cubicBezTo>
                  <a:pt x="751" y="1194"/>
                  <a:pt x="756" y="1188"/>
                  <a:pt x="756" y="1183"/>
                </a:cubicBezTo>
                <a:cubicBezTo>
                  <a:pt x="758" y="1181"/>
                  <a:pt x="760" y="1180"/>
                  <a:pt x="761" y="1180"/>
                </a:cubicBezTo>
                <a:cubicBezTo>
                  <a:pt x="765" y="1180"/>
                  <a:pt x="767" y="1184"/>
                  <a:pt x="767" y="1188"/>
                </a:cubicBezTo>
                <a:cubicBezTo>
                  <a:pt x="790" y="1183"/>
                  <a:pt x="762" y="1177"/>
                  <a:pt x="767" y="1166"/>
                </a:cubicBezTo>
                <a:cubicBezTo>
                  <a:pt x="771" y="1164"/>
                  <a:pt x="774" y="1164"/>
                  <a:pt x="777" y="1164"/>
                </a:cubicBezTo>
                <a:cubicBezTo>
                  <a:pt x="784" y="1164"/>
                  <a:pt x="788" y="1168"/>
                  <a:pt x="784" y="1171"/>
                </a:cubicBezTo>
                <a:cubicBezTo>
                  <a:pt x="818" y="1138"/>
                  <a:pt x="835" y="1076"/>
                  <a:pt x="857" y="1059"/>
                </a:cubicBezTo>
                <a:lnTo>
                  <a:pt x="857" y="1065"/>
                </a:lnTo>
                <a:cubicBezTo>
                  <a:pt x="874" y="1048"/>
                  <a:pt x="846" y="1031"/>
                  <a:pt x="863" y="1020"/>
                </a:cubicBezTo>
                <a:cubicBezTo>
                  <a:pt x="891" y="981"/>
                  <a:pt x="902" y="925"/>
                  <a:pt x="941" y="903"/>
                </a:cubicBezTo>
                <a:cubicBezTo>
                  <a:pt x="924" y="886"/>
                  <a:pt x="969" y="863"/>
                  <a:pt x="947" y="847"/>
                </a:cubicBezTo>
                <a:cubicBezTo>
                  <a:pt x="969" y="830"/>
                  <a:pt x="969" y="835"/>
                  <a:pt x="997" y="807"/>
                </a:cubicBezTo>
                <a:cubicBezTo>
                  <a:pt x="1003" y="796"/>
                  <a:pt x="986" y="785"/>
                  <a:pt x="991" y="768"/>
                </a:cubicBezTo>
                <a:lnTo>
                  <a:pt x="991" y="768"/>
                </a:lnTo>
                <a:lnTo>
                  <a:pt x="1003" y="774"/>
                </a:lnTo>
                <a:lnTo>
                  <a:pt x="997" y="751"/>
                </a:lnTo>
                <a:lnTo>
                  <a:pt x="1014" y="751"/>
                </a:lnTo>
                <a:lnTo>
                  <a:pt x="1019" y="740"/>
                </a:lnTo>
                <a:lnTo>
                  <a:pt x="1019" y="740"/>
                </a:lnTo>
                <a:cubicBezTo>
                  <a:pt x="1014" y="746"/>
                  <a:pt x="1008" y="746"/>
                  <a:pt x="1003" y="746"/>
                </a:cubicBezTo>
                <a:cubicBezTo>
                  <a:pt x="1008" y="723"/>
                  <a:pt x="1036" y="707"/>
                  <a:pt x="1042" y="707"/>
                </a:cubicBezTo>
                <a:lnTo>
                  <a:pt x="1047" y="662"/>
                </a:lnTo>
                <a:cubicBezTo>
                  <a:pt x="1053" y="667"/>
                  <a:pt x="1053" y="673"/>
                  <a:pt x="1053" y="679"/>
                </a:cubicBezTo>
                <a:cubicBezTo>
                  <a:pt x="1053" y="669"/>
                  <a:pt x="1055" y="667"/>
                  <a:pt x="1058" y="667"/>
                </a:cubicBezTo>
                <a:cubicBezTo>
                  <a:pt x="1060" y="667"/>
                  <a:pt x="1062" y="668"/>
                  <a:pt x="1064" y="668"/>
                </a:cubicBezTo>
                <a:cubicBezTo>
                  <a:pt x="1065" y="668"/>
                  <a:pt x="1066" y="666"/>
                  <a:pt x="1064" y="656"/>
                </a:cubicBezTo>
                <a:lnTo>
                  <a:pt x="1064" y="656"/>
                </a:lnTo>
                <a:cubicBezTo>
                  <a:pt x="1064" y="657"/>
                  <a:pt x="1064" y="658"/>
                  <a:pt x="1064" y="658"/>
                </a:cubicBezTo>
                <a:cubicBezTo>
                  <a:pt x="1062" y="658"/>
                  <a:pt x="1059" y="651"/>
                  <a:pt x="1059" y="651"/>
                </a:cubicBezTo>
                <a:cubicBezTo>
                  <a:pt x="1070" y="645"/>
                  <a:pt x="1081" y="623"/>
                  <a:pt x="1087" y="606"/>
                </a:cubicBezTo>
                <a:lnTo>
                  <a:pt x="1092" y="611"/>
                </a:lnTo>
                <a:cubicBezTo>
                  <a:pt x="1103" y="595"/>
                  <a:pt x="1109" y="578"/>
                  <a:pt x="1115" y="561"/>
                </a:cubicBezTo>
                <a:cubicBezTo>
                  <a:pt x="1120" y="544"/>
                  <a:pt x="1132" y="516"/>
                  <a:pt x="1137" y="494"/>
                </a:cubicBezTo>
                <a:lnTo>
                  <a:pt x="1137" y="494"/>
                </a:lnTo>
                <a:cubicBezTo>
                  <a:pt x="1133" y="500"/>
                  <a:pt x="1128" y="502"/>
                  <a:pt x="1124" y="502"/>
                </a:cubicBezTo>
                <a:cubicBezTo>
                  <a:pt x="1117" y="502"/>
                  <a:pt x="1111" y="495"/>
                  <a:pt x="1115" y="488"/>
                </a:cubicBezTo>
                <a:lnTo>
                  <a:pt x="1126" y="483"/>
                </a:lnTo>
                <a:cubicBezTo>
                  <a:pt x="1125" y="481"/>
                  <a:pt x="1124" y="480"/>
                  <a:pt x="1123" y="480"/>
                </a:cubicBezTo>
                <a:cubicBezTo>
                  <a:pt x="1121" y="480"/>
                  <a:pt x="1120" y="486"/>
                  <a:pt x="1117" y="486"/>
                </a:cubicBezTo>
                <a:cubicBezTo>
                  <a:pt x="1115" y="486"/>
                  <a:pt x="1113" y="484"/>
                  <a:pt x="1109" y="477"/>
                </a:cubicBezTo>
                <a:cubicBezTo>
                  <a:pt x="1112" y="469"/>
                  <a:pt x="1116" y="466"/>
                  <a:pt x="1121" y="466"/>
                </a:cubicBezTo>
                <a:cubicBezTo>
                  <a:pt x="1126" y="466"/>
                  <a:pt x="1132" y="471"/>
                  <a:pt x="1132" y="477"/>
                </a:cubicBezTo>
                <a:cubicBezTo>
                  <a:pt x="1132" y="471"/>
                  <a:pt x="1132" y="460"/>
                  <a:pt x="1132" y="455"/>
                </a:cubicBezTo>
                <a:cubicBezTo>
                  <a:pt x="1132" y="455"/>
                  <a:pt x="1137" y="460"/>
                  <a:pt x="1143" y="460"/>
                </a:cubicBezTo>
                <a:cubicBezTo>
                  <a:pt x="1132" y="449"/>
                  <a:pt x="1154" y="415"/>
                  <a:pt x="1132" y="404"/>
                </a:cubicBezTo>
                <a:lnTo>
                  <a:pt x="1137" y="404"/>
                </a:lnTo>
                <a:cubicBezTo>
                  <a:pt x="1120" y="354"/>
                  <a:pt x="1103" y="337"/>
                  <a:pt x="1087" y="309"/>
                </a:cubicBezTo>
                <a:cubicBezTo>
                  <a:pt x="1084" y="310"/>
                  <a:pt x="1082" y="311"/>
                  <a:pt x="1081" y="311"/>
                </a:cubicBezTo>
                <a:cubicBezTo>
                  <a:pt x="1073" y="311"/>
                  <a:pt x="1068" y="303"/>
                  <a:pt x="1059" y="303"/>
                </a:cubicBezTo>
                <a:cubicBezTo>
                  <a:pt x="1047" y="281"/>
                  <a:pt x="1047" y="259"/>
                  <a:pt x="1042" y="247"/>
                </a:cubicBezTo>
                <a:cubicBezTo>
                  <a:pt x="1040" y="243"/>
                  <a:pt x="1038" y="242"/>
                  <a:pt x="1036" y="242"/>
                </a:cubicBezTo>
                <a:cubicBezTo>
                  <a:pt x="1033" y="242"/>
                  <a:pt x="1031" y="243"/>
                  <a:pt x="1029" y="243"/>
                </a:cubicBezTo>
                <a:cubicBezTo>
                  <a:pt x="1028" y="243"/>
                  <a:pt x="1026" y="243"/>
                  <a:pt x="1025" y="242"/>
                </a:cubicBezTo>
                <a:cubicBezTo>
                  <a:pt x="1034" y="237"/>
                  <a:pt x="1032" y="229"/>
                  <a:pt x="1037" y="229"/>
                </a:cubicBezTo>
                <a:cubicBezTo>
                  <a:pt x="1038" y="229"/>
                  <a:pt x="1040" y="230"/>
                  <a:pt x="1042" y="231"/>
                </a:cubicBezTo>
                <a:cubicBezTo>
                  <a:pt x="1042" y="219"/>
                  <a:pt x="1042" y="214"/>
                  <a:pt x="1053" y="186"/>
                </a:cubicBezTo>
                <a:cubicBezTo>
                  <a:pt x="1042" y="186"/>
                  <a:pt x="1042" y="186"/>
                  <a:pt x="1036" y="180"/>
                </a:cubicBezTo>
                <a:cubicBezTo>
                  <a:pt x="1039" y="177"/>
                  <a:pt x="1043" y="176"/>
                  <a:pt x="1047" y="176"/>
                </a:cubicBezTo>
                <a:cubicBezTo>
                  <a:pt x="1050" y="176"/>
                  <a:pt x="1053" y="177"/>
                  <a:pt x="1053" y="180"/>
                </a:cubicBezTo>
                <a:cubicBezTo>
                  <a:pt x="1059" y="163"/>
                  <a:pt x="1081" y="158"/>
                  <a:pt x="1103" y="158"/>
                </a:cubicBezTo>
                <a:cubicBezTo>
                  <a:pt x="1126" y="158"/>
                  <a:pt x="1148" y="158"/>
                  <a:pt x="1160" y="141"/>
                </a:cubicBezTo>
                <a:cubicBezTo>
                  <a:pt x="1171" y="135"/>
                  <a:pt x="1182" y="130"/>
                  <a:pt x="1193" y="124"/>
                </a:cubicBezTo>
                <a:lnTo>
                  <a:pt x="1193" y="124"/>
                </a:lnTo>
                <a:cubicBezTo>
                  <a:pt x="1204" y="124"/>
                  <a:pt x="1182" y="135"/>
                  <a:pt x="1193" y="141"/>
                </a:cubicBezTo>
                <a:cubicBezTo>
                  <a:pt x="1208" y="129"/>
                  <a:pt x="1221" y="126"/>
                  <a:pt x="1234" y="126"/>
                </a:cubicBezTo>
                <a:cubicBezTo>
                  <a:pt x="1244" y="126"/>
                  <a:pt x="1254" y="128"/>
                  <a:pt x="1263" y="128"/>
                </a:cubicBezTo>
                <a:cubicBezTo>
                  <a:pt x="1269" y="128"/>
                  <a:pt x="1276" y="127"/>
                  <a:pt x="1283" y="124"/>
                </a:cubicBezTo>
                <a:close/>
                <a:moveTo>
                  <a:pt x="795" y="2133"/>
                </a:moveTo>
                <a:cubicBezTo>
                  <a:pt x="800" y="2135"/>
                  <a:pt x="806" y="2136"/>
                  <a:pt x="810" y="2138"/>
                </a:cubicBezTo>
                <a:lnTo>
                  <a:pt x="810" y="2138"/>
                </a:lnTo>
                <a:cubicBezTo>
                  <a:pt x="804" y="2137"/>
                  <a:pt x="799" y="2135"/>
                  <a:pt x="795" y="2133"/>
                </a:cubicBezTo>
                <a:close/>
                <a:moveTo>
                  <a:pt x="549" y="2146"/>
                </a:moveTo>
                <a:cubicBezTo>
                  <a:pt x="549" y="2152"/>
                  <a:pt x="555" y="2152"/>
                  <a:pt x="555" y="2152"/>
                </a:cubicBezTo>
                <a:cubicBezTo>
                  <a:pt x="555" y="2146"/>
                  <a:pt x="549" y="2146"/>
                  <a:pt x="549" y="2146"/>
                </a:cubicBezTo>
                <a:close/>
                <a:moveTo>
                  <a:pt x="549" y="2156"/>
                </a:moveTo>
                <a:lnTo>
                  <a:pt x="549" y="2157"/>
                </a:lnTo>
                <a:cubicBezTo>
                  <a:pt x="553" y="2157"/>
                  <a:pt x="552" y="2157"/>
                  <a:pt x="549" y="2156"/>
                </a:cubicBezTo>
                <a:close/>
                <a:moveTo>
                  <a:pt x="779" y="2154"/>
                </a:moveTo>
                <a:lnTo>
                  <a:pt x="779" y="2154"/>
                </a:lnTo>
                <a:cubicBezTo>
                  <a:pt x="781" y="2155"/>
                  <a:pt x="783" y="2156"/>
                  <a:pt x="784" y="2157"/>
                </a:cubicBezTo>
                <a:cubicBezTo>
                  <a:pt x="780" y="2157"/>
                  <a:pt x="779" y="2157"/>
                  <a:pt x="779" y="2154"/>
                </a:cubicBezTo>
                <a:close/>
                <a:moveTo>
                  <a:pt x="739" y="2163"/>
                </a:moveTo>
                <a:cubicBezTo>
                  <a:pt x="739" y="2168"/>
                  <a:pt x="745" y="2168"/>
                  <a:pt x="751" y="2168"/>
                </a:cubicBezTo>
                <a:cubicBezTo>
                  <a:pt x="745" y="2168"/>
                  <a:pt x="751" y="2168"/>
                  <a:pt x="739" y="2163"/>
                </a:cubicBezTo>
                <a:close/>
                <a:moveTo>
                  <a:pt x="741" y="2206"/>
                </a:moveTo>
                <a:lnTo>
                  <a:pt x="741" y="2206"/>
                </a:lnTo>
                <a:cubicBezTo>
                  <a:pt x="742" y="2207"/>
                  <a:pt x="742" y="2207"/>
                  <a:pt x="743" y="2207"/>
                </a:cubicBezTo>
                <a:lnTo>
                  <a:pt x="743" y="2207"/>
                </a:lnTo>
                <a:cubicBezTo>
                  <a:pt x="742" y="2207"/>
                  <a:pt x="742" y="2207"/>
                  <a:pt x="741" y="2206"/>
                </a:cubicBezTo>
                <a:close/>
                <a:moveTo>
                  <a:pt x="734" y="2202"/>
                </a:moveTo>
                <a:lnTo>
                  <a:pt x="734" y="2202"/>
                </a:lnTo>
                <a:cubicBezTo>
                  <a:pt x="734" y="2202"/>
                  <a:pt x="739" y="2208"/>
                  <a:pt x="739" y="2208"/>
                </a:cubicBezTo>
                <a:cubicBezTo>
                  <a:pt x="738" y="2206"/>
                  <a:pt x="738" y="2205"/>
                  <a:pt x="738" y="2205"/>
                </a:cubicBezTo>
                <a:lnTo>
                  <a:pt x="738" y="2205"/>
                </a:lnTo>
                <a:cubicBezTo>
                  <a:pt x="739" y="2205"/>
                  <a:pt x="740" y="2206"/>
                  <a:pt x="741" y="2206"/>
                </a:cubicBezTo>
                <a:lnTo>
                  <a:pt x="741" y="2206"/>
                </a:lnTo>
                <a:cubicBezTo>
                  <a:pt x="739" y="2205"/>
                  <a:pt x="738" y="2202"/>
                  <a:pt x="734" y="2202"/>
                </a:cubicBezTo>
                <a:close/>
                <a:moveTo>
                  <a:pt x="757" y="2202"/>
                </a:moveTo>
                <a:lnTo>
                  <a:pt x="757" y="2202"/>
                </a:lnTo>
                <a:cubicBezTo>
                  <a:pt x="762" y="2208"/>
                  <a:pt x="762" y="2208"/>
                  <a:pt x="767" y="2208"/>
                </a:cubicBezTo>
                <a:lnTo>
                  <a:pt x="762" y="2208"/>
                </a:lnTo>
                <a:lnTo>
                  <a:pt x="757" y="2202"/>
                </a:lnTo>
                <a:close/>
                <a:moveTo>
                  <a:pt x="728" y="2208"/>
                </a:moveTo>
                <a:lnTo>
                  <a:pt x="728" y="2208"/>
                </a:lnTo>
                <a:cubicBezTo>
                  <a:pt x="734" y="2213"/>
                  <a:pt x="734" y="2213"/>
                  <a:pt x="739" y="2213"/>
                </a:cubicBezTo>
                <a:cubicBezTo>
                  <a:pt x="734" y="2213"/>
                  <a:pt x="734" y="2208"/>
                  <a:pt x="728" y="2208"/>
                </a:cubicBezTo>
                <a:close/>
                <a:moveTo>
                  <a:pt x="739" y="2213"/>
                </a:moveTo>
                <a:cubicBezTo>
                  <a:pt x="739" y="2219"/>
                  <a:pt x="745" y="2219"/>
                  <a:pt x="745" y="2219"/>
                </a:cubicBezTo>
                <a:cubicBezTo>
                  <a:pt x="745" y="2219"/>
                  <a:pt x="739" y="2213"/>
                  <a:pt x="739" y="2213"/>
                </a:cubicBezTo>
                <a:close/>
                <a:moveTo>
                  <a:pt x="1092" y="2292"/>
                </a:moveTo>
                <a:lnTo>
                  <a:pt x="1092" y="2292"/>
                </a:lnTo>
                <a:lnTo>
                  <a:pt x="1092" y="2292"/>
                </a:lnTo>
                <a:close/>
                <a:moveTo>
                  <a:pt x="1019" y="2286"/>
                </a:moveTo>
                <a:cubicBezTo>
                  <a:pt x="1017" y="2290"/>
                  <a:pt x="1019" y="2293"/>
                  <a:pt x="1021" y="2295"/>
                </a:cubicBezTo>
                <a:lnTo>
                  <a:pt x="1021" y="2295"/>
                </a:lnTo>
                <a:cubicBezTo>
                  <a:pt x="1020" y="2293"/>
                  <a:pt x="1019" y="2290"/>
                  <a:pt x="1019" y="2286"/>
                </a:cubicBezTo>
                <a:close/>
                <a:moveTo>
                  <a:pt x="1021" y="2295"/>
                </a:moveTo>
                <a:lnTo>
                  <a:pt x="1021" y="2295"/>
                </a:lnTo>
                <a:cubicBezTo>
                  <a:pt x="1022" y="2296"/>
                  <a:pt x="1023" y="2297"/>
                  <a:pt x="1024" y="2298"/>
                </a:cubicBezTo>
                <a:lnTo>
                  <a:pt x="1024" y="2298"/>
                </a:lnTo>
                <a:cubicBezTo>
                  <a:pt x="1024" y="2297"/>
                  <a:pt x="1023" y="2296"/>
                  <a:pt x="1021" y="2295"/>
                </a:cubicBezTo>
                <a:close/>
                <a:moveTo>
                  <a:pt x="1204" y="2303"/>
                </a:moveTo>
                <a:cubicBezTo>
                  <a:pt x="1204" y="2303"/>
                  <a:pt x="1203" y="2303"/>
                  <a:pt x="1202" y="2304"/>
                </a:cubicBezTo>
                <a:lnTo>
                  <a:pt x="1202" y="2304"/>
                </a:lnTo>
                <a:lnTo>
                  <a:pt x="1204" y="2303"/>
                </a:lnTo>
                <a:close/>
                <a:moveTo>
                  <a:pt x="717" y="2314"/>
                </a:moveTo>
                <a:cubicBezTo>
                  <a:pt x="717" y="2314"/>
                  <a:pt x="717" y="2314"/>
                  <a:pt x="717" y="2314"/>
                </a:cubicBezTo>
                <a:cubicBezTo>
                  <a:pt x="717" y="2314"/>
                  <a:pt x="717" y="2314"/>
                  <a:pt x="717" y="2314"/>
                </a:cubicBezTo>
                <a:close/>
                <a:moveTo>
                  <a:pt x="717" y="2314"/>
                </a:moveTo>
                <a:cubicBezTo>
                  <a:pt x="717" y="2314"/>
                  <a:pt x="717" y="2314"/>
                  <a:pt x="717" y="2314"/>
                </a:cubicBezTo>
                <a:cubicBezTo>
                  <a:pt x="717" y="2314"/>
                  <a:pt x="717" y="2314"/>
                  <a:pt x="717" y="2314"/>
                </a:cubicBezTo>
                <a:close/>
                <a:moveTo>
                  <a:pt x="1300" y="2314"/>
                </a:moveTo>
                <a:cubicBezTo>
                  <a:pt x="1300" y="2314"/>
                  <a:pt x="1300" y="2314"/>
                  <a:pt x="1300" y="2315"/>
                </a:cubicBezTo>
                <a:lnTo>
                  <a:pt x="1300" y="2315"/>
                </a:lnTo>
                <a:cubicBezTo>
                  <a:pt x="1300" y="2315"/>
                  <a:pt x="1300" y="2314"/>
                  <a:pt x="1300" y="2314"/>
                </a:cubicBezTo>
                <a:close/>
                <a:moveTo>
                  <a:pt x="1333" y="2297"/>
                </a:moveTo>
                <a:lnTo>
                  <a:pt x="1325" y="2301"/>
                </a:lnTo>
                <a:lnTo>
                  <a:pt x="1325" y="2301"/>
                </a:lnTo>
                <a:cubicBezTo>
                  <a:pt x="1325" y="2301"/>
                  <a:pt x="1325" y="2301"/>
                  <a:pt x="1325" y="2301"/>
                </a:cubicBezTo>
                <a:lnTo>
                  <a:pt x="1325" y="2301"/>
                </a:lnTo>
                <a:cubicBezTo>
                  <a:pt x="1324" y="2301"/>
                  <a:pt x="1323" y="2302"/>
                  <a:pt x="1322" y="2303"/>
                </a:cubicBezTo>
                <a:lnTo>
                  <a:pt x="1325" y="2301"/>
                </a:lnTo>
                <a:lnTo>
                  <a:pt x="1325" y="2301"/>
                </a:lnTo>
                <a:cubicBezTo>
                  <a:pt x="1327" y="2302"/>
                  <a:pt x="1326" y="2310"/>
                  <a:pt x="1322" y="2314"/>
                </a:cubicBezTo>
                <a:cubicBezTo>
                  <a:pt x="1318" y="2320"/>
                  <a:pt x="1314" y="2321"/>
                  <a:pt x="1311" y="2321"/>
                </a:cubicBezTo>
                <a:cubicBezTo>
                  <a:pt x="1306" y="2321"/>
                  <a:pt x="1302" y="2317"/>
                  <a:pt x="1300" y="2315"/>
                </a:cubicBezTo>
                <a:lnTo>
                  <a:pt x="1300" y="2315"/>
                </a:lnTo>
                <a:cubicBezTo>
                  <a:pt x="1304" y="2321"/>
                  <a:pt x="1294" y="2331"/>
                  <a:pt x="1288" y="2336"/>
                </a:cubicBezTo>
                <a:cubicBezTo>
                  <a:pt x="1305" y="2331"/>
                  <a:pt x="1333" y="2314"/>
                  <a:pt x="1333" y="2297"/>
                </a:cubicBezTo>
                <a:close/>
                <a:moveTo>
                  <a:pt x="640" y="2559"/>
                </a:moveTo>
                <a:cubicBezTo>
                  <a:pt x="639" y="2559"/>
                  <a:pt x="639" y="2560"/>
                  <a:pt x="639" y="2560"/>
                </a:cubicBezTo>
                <a:cubicBezTo>
                  <a:pt x="640" y="2560"/>
                  <a:pt x="641" y="2560"/>
                  <a:pt x="640" y="2559"/>
                </a:cubicBezTo>
                <a:close/>
                <a:moveTo>
                  <a:pt x="523" y="2765"/>
                </a:moveTo>
                <a:cubicBezTo>
                  <a:pt x="523" y="2766"/>
                  <a:pt x="522" y="2767"/>
                  <a:pt x="521" y="2768"/>
                </a:cubicBezTo>
                <a:cubicBezTo>
                  <a:pt x="522" y="2767"/>
                  <a:pt x="523" y="2766"/>
                  <a:pt x="523" y="2765"/>
                </a:cubicBezTo>
                <a:close/>
                <a:moveTo>
                  <a:pt x="465" y="2902"/>
                </a:moveTo>
                <a:lnTo>
                  <a:pt x="448" y="2919"/>
                </a:lnTo>
                <a:lnTo>
                  <a:pt x="448" y="2936"/>
                </a:lnTo>
                <a:lnTo>
                  <a:pt x="465" y="2902"/>
                </a:lnTo>
                <a:close/>
                <a:moveTo>
                  <a:pt x="269" y="3076"/>
                </a:moveTo>
                <a:cubicBezTo>
                  <a:pt x="268" y="3079"/>
                  <a:pt x="267" y="3081"/>
                  <a:pt x="267" y="3083"/>
                </a:cubicBezTo>
                <a:lnTo>
                  <a:pt x="267" y="3083"/>
                </a:lnTo>
                <a:cubicBezTo>
                  <a:pt x="268" y="3080"/>
                  <a:pt x="269" y="3078"/>
                  <a:pt x="269" y="3076"/>
                </a:cubicBezTo>
                <a:close/>
                <a:moveTo>
                  <a:pt x="378" y="3082"/>
                </a:moveTo>
                <a:cubicBezTo>
                  <a:pt x="377" y="3084"/>
                  <a:pt x="376" y="3085"/>
                  <a:pt x="375" y="3087"/>
                </a:cubicBezTo>
                <a:cubicBezTo>
                  <a:pt x="378" y="3084"/>
                  <a:pt x="378" y="3083"/>
                  <a:pt x="378" y="3082"/>
                </a:cubicBezTo>
                <a:close/>
                <a:moveTo>
                  <a:pt x="700" y="1900"/>
                </a:moveTo>
                <a:cubicBezTo>
                  <a:pt x="700" y="1905"/>
                  <a:pt x="700" y="1911"/>
                  <a:pt x="700" y="1916"/>
                </a:cubicBezTo>
                <a:cubicBezTo>
                  <a:pt x="702" y="1911"/>
                  <a:pt x="703" y="1910"/>
                  <a:pt x="704" y="1910"/>
                </a:cubicBezTo>
                <a:cubicBezTo>
                  <a:pt x="705" y="1910"/>
                  <a:pt x="706" y="1912"/>
                  <a:pt x="708" y="1912"/>
                </a:cubicBezTo>
                <a:cubicBezTo>
                  <a:pt x="709" y="1912"/>
                  <a:pt x="710" y="1910"/>
                  <a:pt x="711" y="1905"/>
                </a:cubicBezTo>
                <a:cubicBezTo>
                  <a:pt x="711" y="1918"/>
                  <a:pt x="713" y="1921"/>
                  <a:pt x="715" y="1921"/>
                </a:cubicBezTo>
                <a:cubicBezTo>
                  <a:pt x="717" y="1921"/>
                  <a:pt x="719" y="1919"/>
                  <a:pt x="720" y="1919"/>
                </a:cubicBezTo>
                <a:cubicBezTo>
                  <a:pt x="722" y="1919"/>
                  <a:pt x="723" y="1921"/>
                  <a:pt x="723" y="1928"/>
                </a:cubicBezTo>
                <a:cubicBezTo>
                  <a:pt x="723" y="1922"/>
                  <a:pt x="723" y="1922"/>
                  <a:pt x="723" y="1916"/>
                </a:cubicBezTo>
                <a:cubicBezTo>
                  <a:pt x="725" y="1915"/>
                  <a:pt x="728" y="1914"/>
                  <a:pt x="730" y="1914"/>
                </a:cubicBezTo>
                <a:cubicBezTo>
                  <a:pt x="739" y="1914"/>
                  <a:pt x="739" y="1934"/>
                  <a:pt x="739" y="1939"/>
                </a:cubicBezTo>
                <a:cubicBezTo>
                  <a:pt x="739" y="1939"/>
                  <a:pt x="740" y="1939"/>
                  <a:pt x="740" y="1939"/>
                </a:cubicBezTo>
                <a:cubicBezTo>
                  <a:pt x="742" y="1939"/>
                  <a:pt x="754" y="1916"/>
                  <a:pt x="757" y="1916"/>
                </a:cubicBezTo>
                <a:lnTo>
                  <a:pt x="757" y="1916"/>
                </a:lnTo>
                <a:cubicBezTo>
                  <a:pt x="757" y="1916"/>
                  <a:pt x="757" y="1917"/>
                  <a:pt x="756" y="1922"/>
                </a:cubicBezTo>
                <a:lnTo>
                  <a:pt x="745" y="1933"/>
                </a:lnTo>
                <a:cubicBezTo>
                  <a:pt x="748" y="1930"/>
                  <a:pt x="750" y="1929"/>
                  <a:pt x="751" y="1929"/>
                </a:cubicBezTo>
                <a:cubicBezTo>
                  <a:pt x="753" y="1929"/>
                  <a:pt x="754" y="1932"/>
                  <a:pt x="756" y="1932"/>
                </a:cubicBezTo>
                <a:cubicBezTo>
                  <a:pt x="757" y="1932"/>
                  <a:pt x="759" y="1931"/>
                  <a:pt x="762" y="1928"/>
                </a:cubicBezTo>
                <a:lnTo>
                  <a:pt x="762" y="1928"/>
                </a:lnTo>
                <a:cubicBezTo>
                  <a:pt x="762" y="1933"/>
                  <a:pt x="756" y="1933"/>
                  <a:pt x="756" y="1933"/>
                </a:cubicBezTo>
                <a:cubicBezTo>
                  <a:pt x="754" y="1938"/>
                  <a:pt x="754" y="1940"/>
                  <a:pt x="755" y="1940"/>
                </a:cubicBezTo>
                <a:cubicBezTo>
                  <a:pt x="755" y="1940"/>
                  <a:pt x="755" y="1940"/>
                  <a:pt x="756" y="1939"/>
                </a:cubicBezTo>
                <a:lnTo>
                  <a:pt x="756" y="1939"/>
                </a:lnTo>
                <a:cubicBezTo>
                  <a:pt x="755" y="1940"/>
                  <a:pt x="755" y="1940"/>
                  <a:pt x="755" y="1940"/>
                </a:cubicBezTo>
                <a:cubicBezTo>
                  <a:pt x="756" y="1940"/>
                  <a:pt x="762" y="1937"/>
                  <a:pt x="763" y="1937"/>
                </a:cubicBezTo>
                <a:lnTo>
                  <a:pt x="763" y="1937"/>
                </a:lnTo>
                <a:cubicBezTo>
                  <a:pt x="763" y="1937"/>
                  <a:pt x="763" y="1938"/>
                  <a:pt x="762" y="1939"/>
                </a:cubicBezTo>
                <a:cubicBezTo>
                  <a:pt x="756" y="1939"/>
                  <a:pt x="756" y="1944"/>
                  <a:pt x="756" y="1944"/>
                </a:cubicBezTo>
                <a:cubicBezTo>
                  <a:pt x="759" y="1942"/>
                  <a:pt x="759" y="1942"/>
                  <a:pt x="760" y="1942"/>
                </a:cubicBezTo>
                <a:cubicBezTo>
                  <a:pt x="760" y="1942"/>
                  <a:pt x="762" y="1942"/>
                  <a:pt x="767" y="1939"/>
                </a:cubicBezTo>
                <a:lnTo>
                  <a:pt x="767" y="1939"/>
                </a:lnTo>
                <a:cubicBezTo>
                  <a:pt x="768" y="1940"/>
                  <a:pt x="771" y="1941"/>
                  <a:pt x="767" y="1944"/>
                </a:cubicBezTo>
                <a:cubicBezTo>
                  <a:pt x="770" y="1943"/>
                  <a:pt x="771" y="1943"/>
                  <a:pt x="771" y="1943"/>
                </a:cubicBezTo>
                <a:lnTo>
                  <a:pt x="771" y="1943"/>
                </a:lnTo>
                <a:cubicBezTo>
                  <a:pt x="772" y="1943"/>
                  <a:pt x="771" y="1944"/>
                  <a:pt x="771" y="1944"/>
                </a:cubicBezTo>
                <a:cubicBezTo>
                  <a:pt x="771" y="1944"/>
                  <a:pt x="772" y="1943"/>
                  <a:pt x="779" y="1939"/>
                </a:cubicBezTo>
                <a:lnTo>
                  <a:pt x="779" y="1939"/>
                </a:lnTo>
                <a:cubicBezTo>
                  <a:pt x="769" y="1945"/>
                  <a:pt x="767" y="1948"/>
                  <a:pt x="769" y="1948"/>
                </a:cubicBezTo>
                <a:cubicBezTo>
                  <a:pt x="770" y="1948"/>
                  <a:pt x="774" y="1947"/>
                  <a:pt x="779" y="1944"/>
                </a:cubicBezTo>
                <a:lnTo>
                  <a:pt x="779" y="1944"/>
                </a:lnTo>
                <a:cubicBezTo>
                  <a:pt x="767" y="1950"/>
                  <a:pt x="773" y="1950"/>
                  <a:pt x="762" y="1950"/>
                </a:cubicBezTo>
                <a:cubicBezTo>
                  <a:pt x="762" y="1953"/>
                  <a:pt x="763" y="1954"/>
                  <a:pt x="766" y="1954"/>
                </a:cubicBezTo>
                <a:cubicBezTo>
                  <a:pt x="768" y="1954"/>
                  <a:pt x="769" y="1954"/>
                  <a:pt x="772" y="1953"/>
                </a:cubicBezTo>
                <a:lnTo>
                  <a:pt x="772" y="1953"/>
                </a:lnTo>
                <a:cubicBezTo>
                  <a:pt x="767" y="1956"/>
                  <a:pt x="770" y="1956"/>
                  <a:pt x="773" y="1956"/>
                </a:cubicBezTo>
                <a:cubicBezTo>
                  <a:pt x="777" y="1956"/>
                  <a:pt x="781" y="1956"/>
                  <a:pt x="767" y="1961"/>
                </a:cubicBezTo>
                <a:cubicBezTo>
                  <a:pt x="779" y="1961"/>
                  <a:pt x="790" y="1967"/>
                  <a:pt x="795" y="1972"/>
                </a:cubicBezTo>
                <a:cubicBezTo>
                  <a:pt x="773" y="1972"/>
                  <a:pt x="790" y="1967"/>
                  <a:pt x="767" y="1967"/>
                </a:cubicBezTo>
                <a:cubicBezTo>
                  <a:pt x="779" y="1972"/>
                  <a:pt x="795" y="1972"/>
                  <a:pt x="790" y="1978"/>
                </a:cubicBezTo>
                <a:lnTo>
                  <a:pt x="779" y="1978"/>
                </a:lnTo>
                <a:cubicBezTo>
                  <a:pt x="789" y="1983"/>
                  <a:pt x="780" y="1988"/>
                  <a:pt x="788" y="1994"/>
                </a:cubicBezTo>
                <a:lnTo>
                  <a:pt x="788" y="1994"/>
                </a:lnTo>
                <a:cubicBezTo>
                  <a:pt x="791" y="1993"/>
                  <a:pt x="795" y="1992"/>
                  <a:pt x="798" y="1992"/>
                </a:cubicBezTo>
                <a:cubicBezTo>
                  <a:pt x="808" y="1992"/>
                  <a:pt x="816" y="1996"/>
                  <a:pt x="823" y="2000"/>
                </a:cubicBezTo>
                <a:cubicBezTo>
                  <a:pt x="814" y="1999"/>
                  <a:pt x="810" y="1998"/>
                  <a:pt x="808" y="1998"/>
                </a:cubicBezTo>
                <a:cubicBezTo>
                  <a:pt x="804" y="1998"/>
                  <a:pt x="805" y="2000"/>
                  <a:pt x="779" y="2000"/>
                </a:cubicBezTo>
                <a:cubicBezTo>
                  <a:pt x="781" y="2003"/>
                  <a:pt x="786" y="2003"/>
                  <a:pt x="789" y="2003"/>
                </a:cubicBezTo>
                <a:cubicBezTo>
                  <a:pt x="793" y="2003"/>
                  <a:pt x="795" y="2003"/>
                  <a:pt x="795" y="2006"/>
                </a:cubicBezTo>
                <a:lnTo>
                  <a:pt x="784" y="2006"/>
                </a:lnTo>
                <a:cubicBezTo>
                  <a:pt x="790" y="2006"/>
                  <a:pt x="801" y="2006"/>
                  <a:pt x="795" y="2012"/>
                </a:cubicBezTo>
                <a:lnTo>
                  <a:pt x="790" y="2012"/>
                </a:lnTo>
                <a:cubicBezTo>
                  <a:pt x="790" y="2012"/>
                  <a:pt x="812" y="2023"/>
                  <a:pt x="807" y="2023"/>
                </a:cubicBezTo>
                <a:cubicBezTo>
                  <a:pt x="792" y="2023"/>
                  <a:pt x="792" y="2025"/>
                  <a:pt x="788" y="2025"/>
                </a:cubicBezTo>
                <a:cubicBezTo>
                  <a:pt x="787" y="2025"/>
                  <a:pt x="784" y="2025"/>
                  <a:pt x="779" y="2023"/>
                </a:cubicBezTo>
                <a:lnTo>
                  <a:pt x="779" y="2023"/>
                </a:lnTo>
                <a:lnTo>
                  <a:pt x="784" y="2028"/>
                </a:lnTo>
                <a:lnTo>
                  <a:pt x="795" y="2028"/>
                </a:lnTo>
                <a:cubicBezTo>
                  <a:pt x="795" y="2028"/>
                  <a:pt x="807" y="2034"/>
                  <a:pt x="801" y="2034"/>
                </a:cubicBezTo>
                <a:cubicBezTo>
                  <a:pt x="812" y="2040"/>
                  <a:pt x="823" y="2040"/>
                  <a:pt x="818" y="2040"/>
                </a:cubicBezTo>
                <a:cubicBezTo>
                  <a:pt x="818" y="2040"/>
                  <a:pt x="818" y="2045"/>
                  <a:pt x="807" y="2045"/>
                </a:cubicBezTo>
                <a:cubicBezTo>
                  <a:pt x="812" y="2045"/>
                  <a:pt x="818" y="2051"/>
                  <a:pt x="812" y="2051"/>
                </a:cubicBezTo>
                <a:cubicBezTo>
                  <a:pt x="807" y="2051"/>
                  <a:pt x="795" y="2045"/>
                  <a:pt x="790" y="2045"/>
                </a:cubicBezTo>
                <a:lnTo>
                  <a:pt x="790" y="2045"/>
                </a:lnTo>
                <a:cubicBezTo>
                  <a:pt x="807" y="2051"/>
                  <a:pt x="795" y="2051"/>
                  <a:pt x="807" y="2056"/>
                </a:cubicBezTo>
                <a:lnTo>
                  <a:pt x="790" y="2056"/>
                </a:lnTo>
                <a:cubicBezTo>
                  <a:pt x="790" y="2056"/>
                  <a:pt x="812" y="2062"/>
                  <a:pt x="801" y="2062"/>
                </a:cubicBezTo>
                <a:cubicBezTo>
                  <a:pt x="795" y="2062"/>
                  <a:pt x="807" y="2068"/>
                  <a:pt x="795" y="2073"/>
                </a:cubicBezTo>
                <a:cubicBezTo>
                  <a:pt x="779" y="2068"/>
                  <a:pt x="795" y="2068"/>
                  <a:pt x="779" y="2068"/>
                </a:cubicBezTo>
                <a:cubicBezTo>
                  <a:pt x="784" y="2073"/>
                  <a:pt x="795" y="2084"/>
                  <a:pt x="790" y="2084"/>
                </a:cubicBezTo>
                <a:lnTo>
                  <a:pt x="795" y="2084"/>
                </a:lnTo>
                <a:cubicBezTo>
                  <a:pt x="804" y="2089"/>
                  <a:pt x="804" y="2090"/>
                  <a:pt x="801" y="2090"/>
                </a:cubicBezTo>
                <a:cubicBezTo>
                  <a:pt x="798" y="2090"/>
                  <a:pt x="791" y="2088"/>
                  <a:pt x="789" y="2088"/>
                </a:cubicBezTo>
                <a:lnTo>
                  <a:pt x="789" y="2088"/>
                </a:lnTo>
                <a:cubicBezTo>
                  <a:pt x="787" y="2088"/>
                  <a:pt x="787" y="2089"/>
                  <a:pt x="790" y="2090"/>
                </a:cubicBezTo>
                <a:lnTo>
                  <a:pt x="779" y="2090"/>
                </a:lnTo>
                <a:cubicBezTo>
                  <a:pt x="779" y="2090"/>
                  <a:pt x="784" y="2096"/>
                  <a:pt x="790" y="2107"/>
                </a:cubicBezTo>
                <a:lnTo>
                  <a:pt x="784" y="2101"/>
                </a:lnTo>
                <a:cubicBezTo>
                  <a:pt x="779" y="2101"/>
                  <a:pt x="779" y="2107"/>
                  <a:pt x="773" y="2107"/>
                </a:cubicBezTo>
                <a:cubicBezTo>
                  <a:pt x="784" y="2112"/>
                  <a:pt x="779" y="2112"/>
                  <a:pt x="790" y="2118"/>
                </a:cubicBezTo>
                <a:cubicBezTo>
                  <a:pt x="785" y="2117"/>
                  <a:pt x="782" y="2117"/>
                  <a:pt x="780" y="2117"/>
                </a:cubicBezTo>
                <a:cubicBezTo>
                  <a:pt x="763" y="2117"/>
                  <a:pt x="789" y="2130"/>
                  <a:pt x="780" y="2130"/>
                </a:cubicBezTo>
                <a:cubicBezTo>
                  <a:pt x="778" y="2130"/>
                  <a:pt x="776" y="2130"/>
                  <a:pt x="773" y="2129"/>
                </a:cubicBezTo>
                <a:lnTo>
                  <a:pt x="767" y="2129"/>
                </a:lnTo>
                <a:lnTo>
                  <a:pt x="767" y="2135"/>
                </a:lnTo>
                <a:cubicBezTo>
                  <a:pt x="779" y="2140"/>
                  <a:pt x="779" y="2140"/>
                  <a:pt x="784" y="2140"/>
                </a:cubicBezTo>
                <a:cubicBezTo>
                  <a:pt x="789" y="2140"/>
                  <a:pt x="793" y="2144"/>
                  <a:pt x="795" y="2145"/>
                </a:cubicBezTo>
                <a:lnTo>
                  <a:pt x="795" y="2145"/>
                </a:lnTo>
                <a:cubicBezTo>
                  <a:pt x="789" y="2140"/>
                  <a:pt x="778" y="2140"/>
                  <a:pt x="773" y="2140"/>
                </a:cubicBezTo>
                <a:lnTo>
                  <a:pt x="773" y="2140"/>
                </a:lnTo>
                <a:lnTo>
                  <a:pt x="778" y="2145"/>
                </a:lnTo>
                <a:lnTo>
                  <a:pt x="778" y="2145"/>
                </a:lnTo>
                <a:cubicBezTo>
                  <a:pt x="776" y="2145"/>
                  <a:pt x="775" y="2144"/>
                  <a:pt x="774" y="2144"/>
                </a:cubicBezTo>
                <a:lnTo>
                  <a:pt x="774" y="2144"/>
                </a:lnTo>
                <a:cubicBezTo>
                  <a:pt x="774" y="2144"/>
                  <a:pt x="775" y="2145"/>
                  <a:pt x="779" y="2146"/>
                </a:cubicBezTo>
                <a:lnTo>
                  <a:pt x="778" y="2145"/>
                </a:lnTo>
                <a:lnTo>
                  <a:pt x="778" y="2145"/>
                </a:lnTo>
                <a:cubicBezTo>
                  <a:pt x="785" y="2147"/>
                  <a:pt x="797" y="2152"/>
                  <a:pt x="790" y="2152"/>
                </a:cubicBezTo>
                <a:lnTo>
                  <a:pt x="784" y="2152"/>
                </a:lnTo>
                <a:cubicBezTo>
                  <a:pt x="784" y="2152"/>
                  <a:pt x="790" y="2157"/>
                  <a:pt x="790" y="2157"/>
                </a:cubicBezTo>
                <a:cubicBezTo>
                  <a:pt x="781" y="2153"/>
                  <a:pt x="783" y="2152"/>
                  <a:pt x="779" y="2152"/>
                </a:cubicBezTo>
                <a:lnTo>
                  <a:pt x="779" y="2152"/>
                </a:lnTo>
                <a:cubicBezTo>
                  <a:pt x="779" y="2152"/>
                  <a:pt x="779" y="2152"/>
                  <a:pt x="779" y="2152"/>
                </a:cubicBezTo>
                <a:lnTo>
                  <a:pt x="762" y="2152"/>
                </a:lnTo>
                <a:cubicBezTo>
                  <a:pt x="790" y="2168"/>
                  <a:pt x="762" y="2163"/>
                  <a:pt x="779" y="2174"/>
                </a:cubicBezTo>
                <a:cubicBezTo>
                  <a:pt x="762" y="2163"/>
                  <a:pt x="773" y="2168"/>
                  <a:pt x="756" y="2163"/>
                </a:cubicBezTo>
                <a:lnTo>
                  <a:pt x="745" y="2163"/>
                </a:lnTo>
                <a:cubicBezTo>
                  <a:pt x="748" y="2164"/>
                  <a:pt x="748" y="2164"/>
                  <a:pt x="748" y="2164"/>
                </a:cubicBezTo>
                <a:cubicBezTo>
                  <a:pt x="748" y="2164"/>
                  <a:pt x="745" y="2163"/>
                  <a:pt x="744" y="2163"/>
                </a:cubicBezTo>
                <a:lnTo>
                  <a:pt x="744" y="2163"/>
                </a:lnTo>
                <a:cubicBezTo>
                  <a:pt x="744" y="2163"/>
                  <a:pt x="744" y="2164"/>
                  <a:pt x="751" y="2168"/>
                </a:cubicBezTo>
                <a:cubicBezTo>
                  <a:pt x="762" y="2180"/>
                  <a:pt x="734" y="2168"/>
                  <a:pt x="751" y="2185"/>
                </a:cubicBezTo>
                <a:cubicBezTo>
                  <a:pt x="756" y="2191"/>
                  <a:pt x="767" y="2202"/>
                  <a:pt x="773" y="2208"/>
                </a:cubicBezTo>
                <a:cubicBezTo>
                  <a:pt x="767" y="2208"/>
                  <a:pt x="756" y="2196"/>
                  <a:pt x="756" y="2196"/>
                </a:cubicBezTo>
                <a:cubicBezTo>
                  <a:pt x="756" y="2202"/>
                  <a:pt x="751" y="2202"/>
                  <a:pt x="751" y="2202"/>
                </a:cubicBezTo>
                <a:lnTo>
                  <a:pt x="745" y="2202"/>
                </a:lnTo>
                <a:cubicBezTo>
                  <a:pt x="745" y="2202"/>
                  <a:pt x="751" y="2202"/>
                  <a:pt x="751" y="2208"/>
                </a:cubicBezTo>
                <a:cubicBezTo>
                  <a:pt x="745" y="2202"/>
                  <a:pt x="739" y="2202"/>
                  <a:pt x="734" y="2196"/>
                </a:cubicBezTo>
                <a:lnTo>
                  <a:pt x="734" y="2196"/>
                </a:lnTo>
                <a:cubicBezTo>
                  <a:pt x="739" y="2202"/>
                  <a:pt x="745" y="2208"/>
                  <a:pt x="745" y="2208"/>
                </a:cubicBezTo>
                <a:cubicBezTo>
                  <a:pt x="744" y="2208"/>
                  <a:pt x="743" y="2207"/>
                  <a:pt x="743" y="2207"/>
                </a:cubicBezTo>
                <a:lnTo>
                  <a:pt x="743" y="2207"/>
                </a:lnTo>
                <a:cubicBezTo>
                  <a:pt x="745" y="2209"/>
                  <a:pt x="748" y="2211"/>
                  <a:pt x="751" y="2213"/>
                </a:cubicBezTo>
                <a:cubicBezTo>
                  <a:pt x="751" y="2219"/>
                  <a:pt x="745" y="2219"/>
                  <a:pt x="745" y="2219"/>
                </a:cubicBezTo>
                <a:cubicBezTo>
                  <a:pt x="745" y="2219"/>
                  <a:pt x="745" y="2224"/>
                  <a:pt x="745" y="2224"/>
                </a:cubicBezTo>
                <a:cubicBezTo>
                  <a:pt x="745" y="2230"/>
                  <a:pt x="745" y="2230"/>
                  <a:pt x="745" y="2230"/>
                </a:cubicBezTo>
                <a:lnTo>
                  <a:pt x="739" y="2224"/>
                </a:lnTo>
                <a:lnTo>
                  <a:pt x="745" y="2224"/>
                </a:lnTo>
                <a:cubicBezTo>
                  <a:pt x="745" y="2224"/>
                  <a:pt x="745" y="2219"/>
                  <a:pt x="739" y="2219"/>
                </a:cubicBezTo>
                <a:lnTo>
                  <a:pt x="739" y="2213"/>
                </a:lnTo>
                <a:cubicBezTo>
                  <a:pt x="739" y="2219"/>
                  <a:pt x="734" y="2219"/>
                  <a:pt x="734" y="2224"/>
                </a:cubicBezTo>
                <a:cubicBezTo>
                  <a:pt x="723" y="2252"/>
                  <a:pt x="717" y="2286"/>
                  <a:pt x="700" y="2303"/>
                </a:cubicBezTo>
                <a:cubicBezTo>
                  <a:pt x="711" y="2308"/>
                  <a:pt x="739" y="2297"/>
                  <a:pt x="734" y="2325"/>
                </a:cubicBezTo>
                <a:cubicBezTo>
                  <a:pt x="728" y="2325"/>
                  <a:pt x="717" y="2320"/>
                  <a:pt x="717" y="2314"/>
                </a:cubicBezTo>
                <a:cubicBezTo>
                  <a:pt x="717" y="2314"/>
                  <a:pt x="717" y="2325"/>
                  <a:pt x="717" y="2325"/>
                </a:cubicBezTo>
                <a:lnTo>
                  <a:pt x="711" y="2308"/>
                </a:lnTo>
                <a:lnTo>
                  <a:pt x="711" y="2308"/>
                </a:lnTo>
                <a:cubicBezTo>
                  <a:pt x="700" y="2320"/>
                  <a:pt x="717" y="2320"/>
                  <a:pt x="711" y="2331"/>
                </a:cubicBezTo>
                <a:cubicBezTo>
                  <a:pt x="708" y="2329"/>
                  <a:pt x="705" y="2328"/>
                  <a:pt x="703" y="2328"/>
                </a:cubicBezTo>
                <a:cubicBezTo>
                  <a:pt x="700" y="2328"/>
                  <a:pt x="698" y="2331"/>
                  <a:pt x="695" y="2331"/>
                </a:cubicBezTo>
                <a:cubicBezTo>
                  <a:pt x="695" y="2325"/>
                  <a:pt x="700" y="2320"/>
                  <a:pt x="700" y="2320"/>
                </a:cubicBezTo>
                <a:lnTo>
                  <a:pt x="700" y="2320"/>
                </a:lnTo>
                <a:cubicBezTo>
                  <a:pt x="695" y="2325"/>
                  <a:pt x="683" y="2336"/>
                  <a:pt x="672" y="2336"/>
                </a:cubicBezTo>
                <a:cubicBezTo>
                  <a:pt x="678" y="2336"/>
                  <a:pt x="683" y="2342"/>
                  <a:pt x="683" y="2348"/>
                </a:cubicBezTo>
                <a:cubicBezTo>
                  <a:pt x="679" y="2357"/>
                  <a:pt x="676" y="2360"/>
                  <a:pt x="673" y="2360"/>
                </a:cubicBezTo>
                <a:cubicBezTo>
                  <a:pt x="671" y="2360"/>
                  <a:pt x="669" y="2358"/>
                  <a:pt x="666" y="2358"/>
                </a:cubicBezTo>
                <a:cubicBezTo>
                  <a:pt x="664" y="2358"/>
                  <a:pt x="663" y="2358"/>
                  <a:pt x="661" y="2359"/>
                </a:cubicBezTo>
                <a:cubicBezTo>
                  <a:pt x="661" y="2370"/>
                  <a:pt x="650" y="2376"/>
                  <a:pt x="661" y="2381"/>
                </a:cubicBezTo>
                <a:cubicBezTo>
                  <a:pt x="661" y="2387"/>
                  <a:pt x="655" y="2387"/>
                  <a:pt x="650" y="2387"/>
                </a:cubicBezTo>
                <a:cubicBezTo>
                  <a:pt x="650" y="2398"/>
                  <a:pt x="627" y="2432"/>
                  <a:pt x="644" y="2432"/>
                </a:cubicBezTo>
                <a:lnTo>
                  <a:pt x="650" y="2426"/>
                </a:lnTo>
                <a:lnTo>
                  <a:pt x="650" y="2432"/>
                </a:lnTo>
                <a:cubicBezTo>
                  <a:pt x="644" y="2465"/>
                  <a:pt x="605" y="2493"/>
                  <a:pt x="599" y="2527"/>
                </a:cubicBezTo>
                <a:lnTo>
                  <a:pt x="594" y="2527"/>
                </a:lnTo>
                <a:cubicBezTo>
                  <a:pt x="588" y="2544"/>
                  <a:pt x="571" y="2566"/>
                  <a:pt x="577" y="2588"/>
                </a:cubicBezTo>
                <a:cubicBezTo>
                  <a:pt x="574" y="2591"/>
                  <a:pt x="570" y="2593"/>
                  <a:pt x="567" y="2593"/>
                </a:cubicBezTo>
                <a:cubicBezTo>
                  <a:pt x="563" y="2593"/>
                  <a:pt x="560" y="2591"/>
                  <a:pt x="560" y="2588"/>
                </a:cubicBezTo>
                <a:cubicBezTo>
                  <a:pt x="555" y="2605"/>
                  <a:pt x="555" y="2611"/>
                  <a:pt x="538" y="2628"/>
                </a:cubicBezTo>
                <a:cubicBezTo>
                  <a:pt x="538" y="2619"/>
                  <a:pt x="536" y="2619"/>
                  <a:pt x="536" y="2619"/>
                </a:cubicBezTo>
                <a:cubicBezTo>
                  <a:pt x="536" y="2619"/>
                  <a:pt x="538" y="2619"/>
                  <a:pt x="543" y="2611"/>
                </a:cubicBezTo>
                <a:lnTo>
                  <a:pt x="543" y="2611"/>
                </a:lnTo>
                <a:cubicBezTo>
                  <a:pt x="527" y="2628"/>
                  <a:pt x="521" y="2628"/>
                  <a:pt x="521" y="2656"/>
                </a:cubicBezTo>
                <a:cubicBezTo>
                  <a:pt x="520" y="2653"/>
                  <a:pt x="518" y="2652"/>
                  <a:pt x="516" y="2652"/>
                </a:cubicBezTo>
                <a:cubicBezTo>
                  <a:pt x="509" y="2652"/>
                  <a:pt x="499" y="2664"/>
                  <a:pt x="499" y="2672"/>
                </a:cubicBezTo>
                <a:lnTo>
                  <a:pt x="515" y="2661"/>
                </a:lnTo>
                <a:lnTo>
                  <a:pt x="515" y="2661"/>
                </a:lnTo>
                <a:cubicBezTo>
                  <a:pt x="510" y="2672"/>
                  <a:pt x="504" y="2684"/>
                  <a:pt x="499" y="2689"/>
                </a:cubicBezTo>
                <a:lnTo>
                  <a:pt x="487" y="2678"/>
                </a:lnTo>
                <a:cubicBezTo>
                  <a:pt x="448" y="2706"/>
                  <a:pt x="482" y="2762"/>
                  <a:pt x="437" y="2779"/>
                </a:cubicBezTo>
                <a:cubicBezTo>
                  <a:pt x="438" y="2782"/>
                  <a:pt x="440" y="2784"/>
                  <a:pt x="441" y="2784"/>
                </a:cubicBezTo>
                <a:cubicBezTo>
                  <a:pt x="446" y="2784"/>
                  <a:pt x="452" y="2771"/>
                  <a:pt x="457" y="2771"/>
                </a:cubicBezTo>
                <a:cubicBezTo>
                  <a:pt x="458" y="2771"/>
                  <a:pt x="459" y="2772"/>
                  <a:pt x="459" y="2773"/>
                </a:cubicBezTo>
                <a:cubicBezTo>
                  <a:pt x="448" y="2790"/>
                  <a:pt x="420" y="2801"/>
                  <a:pt x="420" y="2807"/>
                </a:cubicBezTo>
                <a:cubicBezTo>
                  <a:pt x="398" y="2824"/>
                  <a:pt x="426" y="2840"/>
                  <a:pt x="409" y="2863"/>
                </a:cubicBezTo>
                <a:cubicBezTo>
                  <a:pt x="415" y="2863"/>
                  <a:pt x="431" y="2863"/>
                  <a:pt x="426" y="2885"/>
                </a:cubicBezTo>
                <a:cubicBezTo>
                  <a:pt x="421" y="2893"/>
                  <a:pt x="413" y="2896"/>
                  <a:pt x="407" y="2896"/>
                </a:cubicBezTo>
                <a:cubicBezTo>
                  <a:pt x="399" y="2896"/>
                  <a:pt x="392" y="2891"/>
                  <a:pt x="392" y="2885"/>
                </a:cubicBezTo>
                <a:cubicBezTo>
                  <a:pt x="398" y="2880"/>
                  <a:pt x="398" y="2880"/>
                  <a:pt x="403" y="2880"/>
                </a:cubicBezTo>
                <a:cubicBezTo>
                  <a:pt x="403" y="2875"/>
                  <a:pt x="403" y="2867"/>
                  <a:pt x="397" y="2867"/>
                </a:cubicBezTo>
                <a:cubicBezTo>
                  <a:pt x="396" y="2867"/>
                  <a:pt x="394" y="2867"/>
                  <a:pt x="392" y="2868"/>
                </a:cubicBezTo>
                <a:lnTo>
                  <a:pt x="398" y="2874"/>
                </a:lnTo>
                <a:cubicBezTo>
                  <a:pt x="388" y="2879"/>
                  <a:pt x="378" y="2897"/>
                  <a:pt x="372" y="2897"/>
                </a:cubicBezTo>
                <a:cubicBezTo>
                  <a:pt x="371" y="2897"/>
                  <a:pt x="370" y="2897"/>
                  <a:pt x="370" y="2896"/>
                </a:cubicBezTo>
                <a:lnTo>
                  <a:pt x="370" y="2896"/>
                </a:lnTo>
                <a:cubicBezTo>
                  <a:pt x="370" y="2901"/>
                  <a:pt x="371" y="2903"/>
                  <a:pt x="373" y="2903"/>
                </a:cubicBezTo>
                <a:cubicBezTo>
                  <a:pt x="376" y="2903"/>
                  <a:pt x="380" y="2900"/>
                  <a:pt x="387" y="2896"/>
                </a:cubicBezTo>
                <a:lnTo>
                  <a:pt x="387" y="2896"/>
                </a:lnTo>
                <a:cubicBezTo>
                  <a:pt x="364" y="2913"/>
                  <a:pt x="364" y="2930"/>
                  <a:pt x="347" y="2952"/>
                </a:cubicBezTo>
                <a:cubicBezTo>
                  <a:pt x="350" y="2950"/>
                  <a:pt x="354" y="2948"/>
                  <a:pt x="357" y="2948"/>
                </a:cubicBezTo>
                <a:cubicBezTo>
                  <a:pt x="360" y="2948"/>
                  <a:pt x="361" y="2950"/>
                  <a:pt x="359" y="2952"/>
                </a:cubicBezTo>
                <a:cubicBezTo>
                  <a:pt x="336" y="2986"/>
                  <a:pt x="359" y="2975"/>
                  <a:pt x="353" y="2997"/>
                </a:cubicBezTo>
                <a:cubicBezTo>
                  <a:pt x="350" y="2999"/>
                  <a:pt x="347" y="3000"/>
                  <a:pt x="345" y="3000"/>
                </a:cubicBezTo>
                <a:cubicBezTo>
                  <a:pt x="340" y="3000"/>
                  <a:pt x="338" y="2996"/>
                  <a:pt x="336" y="2996"/>
                </a:cubicBezTo>
                <a:cubicBezTo>
                  <a:pt x="334" y="2996"/>
                  <a:pt x="333" y="2998"/>
                  <a:pt x="331" y="3008"/>
                </a:cubicBezTo>
                <a:cubicBezTo>
                  <a:pt x="328" y="3011"/>
                  <a:pt x="326" y="3012"/>
                  <a:pt x="324" y="3012"/>
                </a:cubicBezTo>
                <a:cubicBezTo>
                  <a:pt x="317" y="3012"/>
                  <a:pt x="314" y="3002"/>
                  <a:pt x="314" y="2997"/>
                </a:cubicBezTo>
                <a:cubicBezTo>
                  <a:pt x="314" y="3025"/>
                  <a:pt x="286" y="3036"/>
                  <a:pt x="280" y="3048"/>
                </a:cubicBezTo>
                <a:lnTo>
                  <a:pt x="280" y="3031"/>
                </a:lnTo>
                <a:cubicBezTo>
                  <a:pt x="280" y="3042"/>
                  <a:pt x="280" y="3048"/>
                  <a:pt x="275" y="3053"/>
                </a:cubicBezTo>
                <a:lnTo>
                  <a:pt x="286" y="3048"/>
                </a:lnTo>
                <a:lnTo>
                  <a:pt x="286" y="3048"/>
                </a:lnTo>
                <a:cubicBezTo>
                  <a:pt x="286" y="3053"/>
                  <a:pt x="280" y="3059"/>
                  <a:pt x="275" y="3059"/>
                </a:cubicBezTo>
                <a:cubicBezTo>
                  <a:pt x="280" y="3070"/>
                  <a:pt x="297" y="3064"/>
                  <a:pt x="297" y="3081"/>
                </a:cubicBezTo>
                <a:cubicBezTo>
                  <a:pt x="287" y="3086"/>
                  <a:pt x="286" y="3105"/>
                  <a:pt x="278" y="3105"/>
                </a:cubicBezTo>
                <a:cubicBezTo>
                  <a:pt x="277" y="3105"/>
                  <a:pt x="276" y="3104"/>
                  <a:pt x="275" y="3104"/>
                </a:cubicBezTo>
                <a:cubicBezTo>
                  <a:pt x="290" y="3084"/>
                  <a:pt x="264" y="3100"/>
                  <a:pt x="267" y="3083"/>
                </a:cubicBezTo>
                <a:lnTo>
                  <a:pt x="267" y="3083"/>
                </a:lnTo>
                <a:cubicBezTo>
                  <a:pt x="265" y="3086"/>
                  <a:pt x="263" y="3089"/>
                  <a:pt x="263" y="3092"/>
                </a:cubicBezTo>
                <a:lnTo>
                  <a:pt x="258" y="3092"/>
                </a:lnTo>
                <a:cubicBezTo>
                  <a:pt x="235" y="3109"/>
                  <a:pt x="269" y="3109"/>
                  <a:pt x="252" y="3137"/>
                </a:cubicBezTo>
                <a:lnTo>
                  <a:pt x="247" y="3137"/>
                </a:lnTo>
                <a:cubicBezTo>
                  <a:pt x="247" y="3120"/>
                  <a:pt x="241" y="3104"/>
                  <a:pt x="247" y="3087"/>
                </a:cubicBezTo>
                <a:lnTo>
                  <a:pt x="252" y="3087"/>
                </a:lnTo>
                <a:cubicBezTo>
                  <a:pt x="241" y="3064"/>
                  <a:pt x="247" y="3031"/>
                  <a:pt x="247" y="3008"/>
                </a:cubicBezTo>
                <a:lnTo>
                  <a:pt x="247" y="3008"/>
                </a:lnTo>
                <a:cubicBezTo>
                  <a:pt x="258" y="3020"/>
                  <a:pt x="252" y="3020"/>
                  <a:pt x="263" y="3020"/>
                </a:cubicBezTo>
                <a:cubicBezTo>
                  <a:pt x="263" y="3008"/>
                  <a:pt x="247" y="3014"/>
                  <a:pt x="247" y="2992"/>
                </a:cubicBezTo>
                <a:cubicBezTo>
                  <a:pt x="258" y="2986"/>
                  <a:pt x="263" y="2975"/>
                  <a:pt x="280" y="2975"/>
                </a:cubicBezTo>
                <a:lnTo>
                  <a:pt x="280" y="2975"/>
                </a:lnTo>
                <a:lnTo>
                  <a:pt x="275" y="2997"/>
                </a:lnTo>
                <a:cubicBezTo>
                  <a:pt x="291" y="2992"/>
                  <a:pt x="280" y="2969"/>
                  <a:pt x="286" y="2958"/>
                </a:cubicBezTo>
                <a:lnTo>
                  <a:pt x="286" y="2958"/>
                </a:lnTo>
                <a:lnTo>
                  <a:pt x="291" y="2964"/>
                </a:lnTo>
                <a:cubicBezTo>
                  <a:pt x="297" y="2930"/>
                  <a:pt x="280" y="2924"/>
                  <a:pt x="291" y="2891"/>
                </a:cubicBezTo>
                <a:lnTo>
                  <a:pt x="291" y="2891"/>
                </a:lnTo>
                <a:lnTo>
                  <a:pt x="286" y="2896"/>
                </a:lnTo>
                <a:cubicBezTo>
                  <a:pt x="269" y="2874"/>
                  <a:pt x="297" y="2880"/>
                  <a:pt x="291" y="2857"/>
                </a:cubicBezTo>
                <a:lnTo>
                  <a:pt x="308" y="2857"/>
                </a:lnTo>
                <a:cubicBezTo>
                  <a:pt x="308" y="2846"/>
                  <a:pt x="303" y="2812"/>
                  <a:pt x="308" y="2790"/>
                </a:cubicBezTo>
                <a:cubicBezTo>
                  <a:pt x="314" y="2807"/>
                  <a:pt x="314" y="2835"/>
                  <a:pt x="319" y="2852"/>
                </a:cubicBezTo>
                <a:cubicBezTo>
                  <a:pt x="325" y="2840"/>
                  <a:pt x="331" y="2807"/>
                  <a:pt x="319" y="2801"/>
                </a:cubicBezTo>
                <a:lnTo>
                  <a:pt x="319" y="2801"/>
                </a:lnTo>
                <a:cubicBezTo>
                  <a:pt x="319" y="2807"/>
                  <a:pt x="325" y="2812"/>
                  <a:pt x="319" y="2818"/>
                </a:cubicBezTo>
                <a:cubicBezTo>
                  <a:pt x="308" y="2801"/>
                  <a:pt x="308" y="2779"/>
                  <a:pt x="314" y="2751"/>
                </a:cubicBezTo>
                <a:lnTo>
                  <a:pt x="314" y="2751"/>
                </a:lnTo>
                <a:cubicBezTo>
                  <a:pt x="317" y="2753"/>
                  <a:pt x="320" y="2753"/>
                  <a:pt x="323" y="2753"/>
                </a:cubicBezTo>
                <a:cubicBezTo>
                  <a:pt x="347" y="2753"/>
                  <a:pt x="345" y="2694"/>
                  <a:pt x="375" y="2684"/>
                </a:cubicBezTo>
                <a:cubicBezTo>
                  <a:pt x="375" y="2639"/>
                  <a:pt x="403" y="2600"/>
                  <a:pt x="415" y="2555"/>
                </a:cubicBezTo>
                <a:lnTo>
                  <a:pt x="415" y="2555"/>
                </a:lnTo>
                <a:cubicBezTo>
                  <a:pt x="412" y="2555"/>
                  <a:pt x="409" y="2556"/>
                  <a:pt x="407" y="2556"/>
                </a:cubicBezTo>
                <a:cubicBezTo>
                  <a:pt x="393" y="2556"/>
                  <a:pt x="417" y="2537"/>
                  <a:pt x="392" y="2532"/>
                </a:cubicBezTo>
                <a:cubicBezTo>
                  <a:pt x="392" y="2521"/>
                  <a:pt x="398" y="2516"/>
                  <a:pt x="398" y="2516"/>
                </a:cubicBezTo>
                <a:lnTo>
                  <a:pt x="426" y="2488"/>
                </a:lnTo>
                <a:cubicBezTo>
                  <a:pt x="427" y="2487"/>
                  <a:pt x="429" y="2486"/>
                  <a:pt x="429" y="2486"/>
                </a:cubicBezTo>
                <a:lnTo>
                  <a:pt x="429" y="2486"/>
                </a:lnTo>
                <a:cubicBezTo>
                  <a:pt x="434" y="2486"/>
                  <a:pt x="427" y="2499"/>
                  <a:pt x="431" y="2499"/>
                </a:cubicBezTo>
                <a:cubicBezTo>
                  <a:pt x="437" y="2488"/>
                  <a:pt x="441" y="2486"/>
                  <a:pt x="445" y="2486"/>
                </a:cubicBezTo>
                <a:cubicBezTo>
                  <a:pt x="447" y="2486"/>
                  <a:pt x="448" y="2486"/>
                  <a:pt x="450" y="2486"/>
                </a:cubicBezTo>
                <a:cubicBezTo>
                  <a:pt x="453" y="2486"/>
                  <a:pt x="456" y="2486"/>
                  <a:pt x="459" y="2482"/>
                </a:cubicBezTo>
                <a:cubicBezTo>
                  <a:pt x="448" y="2482"/>
                  <a:pt x="448" y="2465"/>
                  <a:pt x="459" y="2454"/>
                </a:cubicBezTo>
                <a:lnTo>
                  <a:pt x="459" y="2454"/>
                </a:lnTo>
                <a:lnTo>
                  <a:pt x="437" y="2471"/>
                </a:lnTo>
                <a:cubicBezTo>
                  <a:pt x="437" y="2432"/>
                  <a:pt x="471" y="2448"/>
                  <a:pt x="465" y="2409"/>
                </a:cubicBezTo>
                <a:lnTo>
                  <a:pt x="465" y="2409"/>
                </a:lnTo>
                <a:lnTo>
                  <a:pt x="471" y="2420"/>
                </a:lnTo>
                <a:cubicBezTo>
                  <a:pt x="471" y="2404"/>
                  <a:pt x="493" y="2353"/>
                  <a:pt x="476" y="2331"/>
                </a:cubicBezTo>
                <a:cubicBezTo>
                  <a:pt x="479" y="2331"/>
                  <a:pt x="483" y="2329"/>
                  <a:pt x="487" y="2329"/>
                </a:cubicBezTo>
                <a:cubicBezTo>
                  <a:pt x="490" y="2329"/>
                  <a:pt x="493" y="2331"/>
                  <a:pt x="493" y="2336"/>
                </a:cubicBezTo>
                <a:cubicBezTo>
                  <a:pt x="510" y="2292"/>
                  <a:pt x="499" y="2236"/>
                  <a:pt x="527" y="2202"/>
                </a:cubicBezTo>
                <a:cubicBezTo>
                  <a:pt x="527" y="2208"/>
                  <a:pt x="527" y="2208"/>
                  <a:pt x="532" y="2213"/>
                </a:cubicBezTo>
                <a:cubicBezTo>
                  <a:pt x="532" y="2196"/>
                  <a:pt x="527" y="2185"/>
                  <a:pt x="538" y="2168"/>
                </a:cubicBezTo>
                <a:cubicBezTo>
                  <a:pt x="538" y="2168"/>
                  <a:pt x="540" y="2171"/>
                  <a:pt x="542" y="2171"/>
                </a:cubicBezTo>
                <a:cubicBezTo>
                  <a:pt x="543" y="2171"/>
                  <a:pt x="543" y="2170"/>
                  <a:pt x="543" y="2168"/>
                </a:cubicBezTo>
                <a:cubicBezTo>
                  <a:pt x="543" y="2168"/>
                  <a:pt x="543" y="2163"/>
                  <a:pt x="543" y="2157"/>
                </a:cubicBezTo>
                <a:cubicBezTo>
                  <a:pt x="543" y="2157"/>
                  <a:pt x="543" y="2157"/>
                  <a:pt x="543" y="2152"/>
                </a:cubicBezTo>
                <a:cubicBezTo>
                  <a:pt x="545" y="2154"/>
                  <a:pt x="548" y="2155"/>
                  <a:pt x="549" y="2156"/>
                </a:cubicBezTo>
                <a:lnTo>
                  <a:pt x="549" y="2156"/>
                </a:lnTo>
                <a:lnTo>
                  <a:pt x="549" y="2152"/>
                </a:lnTo>
                <a:cubicBezTo>
                  <a:pt x="549" y="2152"/>
                  <a:pt x="549" y="2152"/>
                  <a:pt x="549" y="2146"/>
                </a:cubicBezTo>
                <a:lnTo>
                  <a:pt x="555" y="2146"/>
                </a:lnTo>
                <a:cubicBezTo>
                  <a:pt x="549" y="2146"/>
                  <a:pt x="549" y="2140"/>
                  <a:pt x="549" y="2140"/>
                </a:cubicBezTo>
                <a:cubicBezTo>
                  <a:pt x="549" y="2140"/>
                  <a:pt x="549" y="2135"/>
                  <a:pt x="549" y="2135"/>
                </a:cubicBezTo>
                <a:cubicBezTo>
                  <a:pt x="549" y="2129"/>
                  <a:pt x="549" y="2129"/>
                  <a:pt x="549" y="2129"/>
                </a:cubicBezTo>
                <a:lnTo>
                  <a:pt x="571" y="2129"/>
                </a:lnTo>
                <a:cubicBezTo>
                  <a:pt x="566" y="2129"/>
                  <a:pt x="560" y="2129"/>
                  <a:pt x="560" y="2124"/>
                </a:cubicBezTo>
                <a:cubicBezTo>
                  <a:pt x="560" y="2124"/>
                  <a:pt x="566" y="2118"/>
                  <a:pt x="566" y="2112"/>
                </a:cubicBezTo>
                <a:cubicBezTo>
                  <a:pt x="566" y="2107"/>
                  <a:pt x="571" y="2107"/>
                  <a:pt x="571" y="2101"/>
                </a:cubicBezTo>
                <a:lnTo>
                  <a:pt x="566" y="2101"/>
                </a:lnTo>
                <a:cubicBezTo>
                  <a:pt x="566" y="2101"/>
                  <a:pt x="570" y="2101"/>
                  <a:pt x="567" y="2097"/>
                </a:cubicBezTo>
                <a:lnTo>
                  <a:pt x="567" y="2097"/>
                </a:lnTo>
                <a:cubicBezTo>
                  <a:pt x="575" y="2099"/>
                  <a:pt x="583" y="2101"/>
                  <a:pt x="583" y="2101"/>
                </a:cubicBezTo>
                <a:cubicBezTo>
                  <a:pt x="583" y="2101"/>
                  <a:pt x="571" y="2096"/>
                  <a:pt x="566" y="2096"/>
                </a:cubicBezTo>
                <a:lnTo>
                  <a:pt x="566" y="2096"/>
                </a:lnTo>
                <a:cubicBezTo>
                  <a:pt x="566" y="2096"/>
                  <a:pt x="567" y="2097"/>
                  <a:pt x="567" y="2097"/>
                </a:cubicBezTo>
                <a:lnTo>
                  <a:pt x="567" y="2097"/>
                </a:lnTo>
                <a:cubicBezTo>
                  <a:pt x="563" y="2096"/>
                  <a:pt x="558" y="2096"/>
                  <a:pt x="555" y="2096"/>
                </a:cubicBezTo>
                <a:cubicBezTo>
                  <a:pt x="555" y="2094"/>
                  <a:pt x="556" y="2093"/>
                  <a:pt x="558" y="2093"/>
                </a:cubicBezTo>
                <a:cubicBezTo>
                  <a:pt x="562" y="2093"/>
                  <a:pt x="570" y="2096"/>
                  <a:pt x="577" y="2096"/>
                </a:cubicBezTo>
                <a:cubicBezTo>
                  <a:pt x="574" y="2096"/>
                  <a:pt x="569" y="2092"/>
                  <a:pt x="566" y="2089"/>
                </a:cubicBezTo>
                <a:lnTo>
                  <a:pt x="566" y="2089"/>
                </a:lnTo>
                <a:cubicBezTo>
                  <a:pt x="566" y="2090"/>
                  <a:pt x="566" y="2090"/>
                  <a:pt x="566" y="2090"/>
                </a:cubicBezTo>
                <a:cubicBezTo>
                  <a:pt x="565" y="2089"/>
                  <a:pt x="564" y="2088"/>
                  <a:pt x="563" y="2087"/>
                </a:cubicBezTo>
                <a:lnTo>
                  <a:pt x="563" y="2087"/>
                </a:lnTo>
                <a:cubicBezTo>
                  <a:pt x="564" y="2088"/>
                  <a:pt x="565" y="2089"/>
                  <a:pt x="566" y="2089"/>
                </a:cubicBezTo>
                <a:lnTo>
                  <a:pt x="566" y="2089"/>
                </a:lnTo>
                <a:cubicBezTo>
                  <a:pt x="566" y="2086"/>
                  <a:pt x="563" y="2085"/>
                  <a:pt x="561" y="2085"/>
                </a:cubicBezTo>
                <a:lnTo>
                  <a:pt x="561" y="2085"/>
                </a:lnTo>
                <a:cubicBezTo>
                  <a:pt x="562" y="2085"/>
                  <a:pt x="563" y="2086"/>
                  <a:pt x="563" y="2087"/>
                </a:cubicBezTo>
                <a:lnTo>
                  <a:pt x="563" y="2087"/>
                </a:lnTo>
                <a:cubicBezTo>
                  <a:pt x="562" y="2086"/>
                  <a:pt x="560" y="2084"/>
                  <a:pt x="560" y="2084"/>
                </a:cubicBezTo>
                <a:lnTo>
                  <a:pt x="560" y="2084"/>
                </a:lnTo>
                <a:cubicBezTo>
                  <a:pt x="560" y="2084"/>
                  <a:pt x="561" y="2084"/>
                  <a:pt x="561" y="2085"/>
                </a:cubicBezTo>
                <a:lnTo>
                  <a:pt x="561" y="2085"/>
                </a:lnTo>
                <a:cubicBezTo>
                  <a:pt x="558" y="2079"/>
                  <a:pt x="564" y="2078"/>
                  <a:pt x="555" y="2073"/>
                </a:cubicBezTo>
                <a:cubicBezTo>
                  <a:pt x="549" y="2073"/>
                  <a:pt x="538" y="2068"/>
                  <a:pt x="532" y="2068"/>
                </a:cubicBezTo>
                <a:cubicBezTo>
                  <a:pt x="532" y="2068"/>
                  <a:pt x="527" y="2062"/>
                  <a:pt x="538" y="2062"/>
                </a:cubicBezTo>
                <a:lnTo>
                  <a:pt x="538" y="2062"/>
                </a:lnTo>
                <a:cubicBezTo>
                  <a:pt x="532" y="2068"/>
                  <a:pt x="538" y="2068"/>
                  <a:pt x="543" y="2068"/>
                </a:cubicBezTo>
                <a:lnTo>
                  <a:pt x="538" y="2068"/>
                </a:lnTo>
                <a:cubicBezTo>
                  <a:pt x="555" y="2068"/>
                  <a:pt x="543" y="2068"/>
                  <a:pt x="555" y="2073"/>
                </a:cubicBezTo>
                <a:cubicBezTo>
                  <a:pt x="549" y="2068"/>
                  <a:pt x="538" y="2062"/>
                  <a:pt x="543" y="2062"/>
                </a:cubicBezTo>
                <a:lnTo>
                  <a:pt x="543" y="2062"/>
                </a:lnTo>
                <a:cubicBezTo>
                  <a:pt x="560" y="2062"/>
                  <a:pt x="549" y="2068"/>
                  <a:pt x="560" y="2068"/>
                </a:cubicBezTo>
                <a:lnTo>
                  <a:pt x="555" y="2068"/>
                </a:lnTo>
                <a:cubicBezTo>
                  <a:pt x="577" y="2073"/>
                  <a:pt x="555" y="2073"/>
                  <a:pt x="577" y="2079"/>
                </a:cubicBezTo>
                <a:cubicBezTo>
                  <a:pt x="583" y="2073"/>
                  <a:pt x="571" y="2068"/>
                  <a:pt x="577" y="2068"/>
                </a:cubicBezTo>
                <a:cubicBezTo>
                  <a:pt x="571" y="2062"/>
                  <a:pt x="566" y="2062"/>
                  <a:pt x="555" y="2062"/>
                </a:cubicBezTo>
                <a:cubicBezTo>
                  <a:pt x="552" y="2059"/>
                  <a:pt x="553" y="2058"/>
                  <a:pt x="557" y="2058"/>
                </a:cubicBezTo>
                <a:cubicBezTo>
                  <a:pt x="563" y="2058"/>
                  <a:pt x="574" y="2060"/>
                  <a:pt x="578" y="2060"/>
                </a:cubicBezTo>
                <a:cubicBezTo>
                  <a:pt x="581" y="2060"/>
                  <a:pt x="582" y="2059"/>
                  <a:pt x="577" y="2056"/>
                </a:cubicBezTo>
                <a:cubicBezTo>
                  <a:pt x="566" y="2051"/>
                  <a:pt x="549" y="2045"/>
                  <a:pt x="560" y="2045"/>
                </a:cubicBezTo>
                <a:lnTo>
                  <a:pt x="560" y="2045"/>
                </a:lnTo>
                <a:lnTo>
                  <a:pt x="577" y="2051"/>
                </a:lnTo>
                <a:cubicBezTo>
                  <a:pt x="583" y="2051"/>
                  <a:pt x="555" y="2040"/>
                  <a:pt x="566" y="2040"/>
                </a:cubicBezTo>
                <a:lnTo>
                  <a:pt x="566" y="2040"/>
                </a:lnTo>
                <a:cubicBezTo>
                  <a:pt x="566" y="2040"/>
                  <a:pt x="566" y="2040"/>
                  <a:pt x="566" y="2040"/>
                </a:cubicBezTo>
                <a:lnTo>
                  <a:pt x="566" y="2040"/>
                </a:lnTo>
                <a:lnTo>
                  <a:pt x="583" y="2045"/>
                </a:lnTo>
                <a:cubicBezTo>
                  <a:pt x="577" y="2040"/>
                  <a:pt x="571" y="2028"/>
                  <a:pt x="571" y="2023"/>
                </a:cubicBezTo>
                <a:lnTo>
                  <a:pt x="571" y="2023"/>
                </a:lnTo>
                <a:cubicBezTo>
                  <a:pt x="577" y="2028"/>
                  <a:pt x="577" y="2028"/>
                  <a:pt x="583" y="2028"/>
                </a:cubicBezTo>
                <a:cubicBezTo>
                  <a:pt x="577" y="2023"/>
                  <a:pt x="588" y="2017"/>
                  <a:pt x="599" y="2017"/>
                </a:cubicBezTo>
                <a:lnTo>
                  <a:pt x="588" y="2012"/>
                </a:lnTo>
                <a:lnTo>
                  <a:pt x="599" y="2012"/>
                </a:lnTo>
                <a:cubicBezTo>
                  <a:pt x="601" y="2012"/>
                  <a:pt x="601" y="2012"/>
                  <a:pt x="599" y="2011"/>
                </a:cubicBezTo>
                <a:lnTo>
                  <a:pt x="599" y="2011"/>
                </a:lnTo>
                <a:cubicBezTo>
                  <a:pt x="590" y="2002"/>
                  <a:pt x="585" y="1993"/>
                  <a:pt x="589" y="1993"/>
                </a:cubicBezTo>
                <a:lnTo>
                  <a:pt x="589" y="1993"/>
                </a:lnTo>
                <a:cubicBezTo>
                  <a:pt x="590" y="1993"/>
                  <a:pt x="592" y="1994"/>
                  <a:pt x="594" y="1995"/>
                </a:cubicBezTo>
                <a:lnTo>
                  <a:pt x="599" y="1995"/>
                </a:lnTo>
                <a:cubicBezTo>
                  <a:pt x="604" y="1995"/>
                  <a:pt x="584" y="1982"/>
                  <a:pt x="586" y="1982"/>
                </a:cubicBezTo>
                <a:lnTo>
                  <a:pt x="586" y="1982"/>
                </a:lnTo>
                <a:cubicBezTo>
                  <a:pt x="586" y="1982"/>
                  <a:pt x="587" y="1983"/>
                  <a:pt x="588" y="1984"/>
                </a:cubicBezTo>
                <a:cubicBezTo>
                  <a:pt x="597" y="1979"/>
                  <a:pt x="595" y="1971"/>
                  <a:pt x="603" y="1971"/>
                </a:cubicBezTo>
                <a:cubicBezTo>
                  <a:pt x="605" y="1971"/>
                  <a:pt x="607" y="1971"/>
                  <a:pt x="611" y="1972"/>
                </a:cubicBezTo>
                <a:cubicBezTo>
                  <a:pt x="594" y="1961"/>
                  <a:pt x="622" y="1972"/>
                  <a:pt x="599" y="1956"/>
                </a:cubicBezTo>
                <a:lnTo>
                  <a:pt x="599" y="1956"/>
                </a:lnTo>
                <a:cubicBezTo>
                  <a:pt x="616" y="1961"/>
                  <a:pt x="616" y="1967"/>
                  <a:pt x="627" y="1967"/>
                </a:cubicBezTo>
                <a:cubicBezTo>
                  <a:pt x="627" y="1967"/>
                  <a:pt x="616" y="1956"/>
                  <a:pt x="616" y="1950"/>
                </a:cubicBezTo>
                <a:lnTo>
                  <a:pt x="616" y="1950"/>
                </a:lnTo>
                <a:lnTo>
                  <a:pt x="627" y="1961"/>
                </a:lnTo>
                <a:lnTo>
                  <a:pt x="627" y="1956"/>
                </a:lnTo>
                <a:cubicBezTo>
                  <a:pt x="627" y="1956"/>
                  <a:pt x="622" y="1950"/>
                  <a:pt x="616" y="1950"/>
                </a:cubicBezTo>
                <a:lnTo>
                  <a:pt x="616" y="1950"/>
                </a:lnTo>
                <a:cubicBezTo>
                  <a:pt x="616" y="1950"/>
                  <a:pt x="616" y="1950"/>
                  <a:pt x="616" y="1950"/>
                </a:cubicBezTo>
                <a:cubicBezTo>
                  <a:pt x="616" y="1948"/>
                  <a:pt x="618" y="1948"/>
                  <a:pt x="620" y="1948"/>
                </a:cubicBezTo>
                <a:cubicBezTo>
                  <a:pt x="625" y="1948"/>
                  <a:pt x="635" y="1952"/>
                  <a:pt x="639" y="1956"/>
                </a:cubicBezTo>
                <a:lnTo>
                  <a:pt x="636" y="1949"/>
                </a:lnTo>
                <a:lnTo>
                  <a:pt x="636" y="1949"/>
                </a:lnTo>
                <a:cubicBezTo>
                  <a:pt x="636" y="1949"/>
                  <a:pt x="636" y="1949"/>
                  <a:pt x="636" y="1949"/>
                </a:cubicBezTo>
                <a:lnTo>
                  <a:pt x="636" y="1949"/>
                </a:lnTo>
                <a:cubicBezTo>
                  <a:pt x="638" y="1949"/>
                  <a:pt x="643" y="1953"/>
                  <a:pt x="645" y="1953"/>
                </a:cubicBezTo>
                <a:cubicBezTo>
                  <a:pt x="645" y="1953"/>
                  <a:pt x="645" y="1952"/>
                  <a:pt x="644" y="1950"/>
                </a:cubicBezTo>
                <a:cubicBezTo>
                  <a:pt x="640" y="1950"/>
                  <a:pt x="635" y="1946"/>
                  <a:pt x="634" y="1945"/>
                </a:cubicBezTo>
                <a:lnTo>
                  <a:pt x="634" y="1945"/>
                </a:lnTo>
                <a:cubicBezTo>
                  <a:pt x="635" y="1946"/>
                  <a:pt x="637" y="1947"/>
                  <a:pt x="638" y="1947"/>
                </a:cubicBezTo>
                <a:cubicBezTo>
                  <a:pt x="642" y="1947"/>
                  <a:pt x="644" y="1944"/>
                  <a:pt x="644" y="1944"/>
                </a:cubicBezTo>
                <a:lnTo>
                  <a:pt x="650" y="1950"/>
                </a:lnTo>
                <a:cubicBezTo>
                  <a:pt x="650" y="1950"/>
                  <a:pt x="650" y="1939"/>
                  <a:pt x="655" y="1939"/>
                </a:cubicBezTo>
                <a:cubicBezTo>
                  <a:pt x="654" y="1937"/>
                  <a:pt x="652" y="1935"/>
                  <a:pt x="650" y="1933"/>
                </a:cubicBezTo>
                <a:cubicBezTo>
                  <a:pt x="644" y="1922"/>
                  <a:pt x="644" y="1928"/>
                  <a:pt x="639" y="1916"/>
                </a:cubicBezTo>
                <a:lnTo>
                  <a:pt x="639" y="1916"/>
                </a:lnTo>
                <a:cubicBezTo>
                  <a:pt x="639" y="1916"/>
                  <a:pt x="650" y="1933"/>
                  <a:pt x="655" y="1933"/>
                </a:cubicBezTo>
                <a:lnTo>
                  <a:pt x="655" y="1933"/>
                </a:lnTo>
                <a:cubicBezTo>
                  <a:pt x="657" y="1935"/>
                  <a:pt x="658" y="1936"/>
                  <a:pt x="661" y="1939"/>
                </a:cubicBezTo>
                <a:cubicBezTo>
                  <a:pt x="667" y="1939"/>
                  <a:pt x="667" y="1933"/>
                  <a:pt x="667" y="1933"/>
                </a:cubicBezTo>
                <a:cubicBezTo>
                  <a:pt x="661" y="1922"/>
                  <a:pt x="661" y="1922"/>
                  <a:pt x="661" y="1911"/>
                </a:cubicBezTo>
                <a:lnTo>
                  <a:pt x="661" y="1911"/>
                </a:lnTo>
                <a:cubicBezTo>
                  <a:pt x="661" y="1916"/>
                  <a:pt x="672" y="1922"/>
                  <a:pt x="672" y="1922"/>
                </a:cubicBezTo>
                <a:cubicBezTo>
                  <a:pt x="672" y="1911"/>
                  <a:pt x="667" y="1911"/>
                  <a:pt x="667" y="1900"/>
                </a:cubicBezTo>
                <a:lnTo>
                  <a:pt x="667" y="1900"/>
                </a:lnTo>
                <a:cubicBezTo>
                  <a:pt x="672" y="1911"/>
                  <a:pt x="672" y="1911"/>
                  <a:pt x="672" y="1922"/>
                </a:cubicBezTo>
                <a:cubicBezTo>
                  <a:pt x="678" y="1916"/>
                  <a:pt x="678" y="1916"/>
                  <a:pt x="678" y="1905"/>
                </a:cubicBezTo>
                <a:cubicBezTo>
                  <a:pt x="679" y="1903"/>
                  <a:pt x="680" y="1902"/>
                  <a:pt x="681" y="1902"/>
                </a:cubicBezTo>
                <a:cubicBezTo>
                  <a:pt x="685" y="1902"/>
                  <a:pt x="691" y="1919"/>
                  <a:pt x="693" y="1919"/>
                </a:cubicBezTo>
                <a:cubicBezTo>
                  <a:pt x="694" y="1919"/>
                  <a:pt x="695" y="1917"/>
                  <a:pt x="695" y="1911"/>
                </a:cubicBezTo>
                <a:lnTo>
                  <a:pt x="695" y="1916"/>
                </a:lnTo>
                <a:cubicBezTo>
                  <a:pt x="695" y="1911"/>
                  <a:pt x="700" y="1905"/>
                  <a:pt x="700" y="1900"/>
                </a:cubicBezTo>
                <a:close/>
                <a:moveTo>
                  <a:pt x="241" y="3193"/>
                </a:moveTo>
                <a:cubicBezTo>
                  <a:pt x="241" y="3195"/>
                  <a:pt x="242" y="3196"/>
                  <a:pt x="242" y="3198"/>
                </a:cubicBezTo>
                <a:lnTo>
                  <a:pt x="242" y="3198"/>
                </a:lnTo>
                <a:cubicBezTo>
                  <a:pt x="243" y="3195"/>
                  <a:pt x="243" y="3193"/>
                  <a:pt x="241" y="3193"/>
                </a:cubicBezTo>
                <a:close/>
                <a:moveTo>
                  <a:pt x="242" y="3198"/>
                </a:moveTo>
                <a:cubicBezTo>
                  <a:pt x="240" y="3201"/>
                  <a:pt x="238" y="3204"/>
                  <a:pt x="240" y="3204"/>
                </a:cubicBezTo>
                <a:lnTo>
                  <a:pt x="240" y="3204"/>
                </a:lnTo>
                <a:cubicBezTo>
                  <a:pt x="241" y="3202"/>
                  <a:pt x="242" y="3200"/>
                  <a:pt x="242" y="3198"/>
                </a:cubicBezTo>
                <a:close/>
                <a:moveTo>
                  <a:pt x="319" y="3204"/>
                </a:moveTo>
                <a:lnTo>
                  <a:pt x="319" y="3210"/>
                </a:lnTo>
                <a:cubicBezTo>
                  <a:pt x="319" y="3216"/>
                  <a:pt x="319" y="3216"/>
                  <a:pt x="319" y="3221"/>
                </a:cubicBezTo>
                <a:cubicBezTo>
                  <a:pt x="319" y="3216"/>
                  <a:pt x="331" y="3210"/>
                  <a:pt x="319" y="3204"/>
                </a:cubicBezTo>
                <a:close/>
                <a:moveTo>
                  <a:pt x="112" y="3216"/>
                </a:moveTo>
                <a:cubicBezTo>
                  <a:pt x="112" y="3219"/>
                  <a:pt x="112" y="3222"/>
                  <a:pt x="113" y="3224"/>
                </a:cubicBezTo>
                <a:lnTo>
                  <a:pt x="113" y="3224"/>
                </a:lnTo>
                <a:cubicBezTo>
                  <a:pt x="114" y="3221"/>
                  <a:pt x="113" y="3218"/>
                  <a:pt x="112" y="3216"/>
                </a:cubicBezTo>
                <a:close/>
                <a:moveTo>
                  <a:pt x="247" y="3143"/>
                </a:moveTo>
                <a:cubicBezTo>
                  <a:pt x="247" y="3148"/>
                  <a:pt x="252" y="3148"/>
                  <a:pt x="252" y="3154"/>
                </a:cubicBezTo>
                <a:cubicBezTo>
                  <a:pt x="235" y="3171"/>
                  <a:pt x="247" y="3176"/>
                  <a:pt x="241" y="3188"/>
                </a:cubicBezTo>
                <a:lnTo>
                  <a:pt x="247" y="3176"/>
                </a:lnTo>
                <a:lnTo>
                  <a:pt x="247" y="3176"/>
                </a:lnTo>
                <a:cubicBezTo>
                  <a:pt x="252" y="3182"/>
                  <a:pt x="247" y="3193"/>
                  <a:pt x="241" y="3204"/>
                </a:cubicBezTo>
                <a:cubicBezTo>
                  <a:pt x="241" y="3204"/>
                  <a:pt x="241" y="3204"/>
                  <a:pt x="240" y="3204"/>
                </a:cubicBezTo>
                <a:lnTo>
                  <a:pt x="240" y="3204"/>
                </a:lnTo>
                <a:cubicBezTo>
                  <a:pt x="235" y="3218"/>
                  <a:pt x="213" y="3226"/>
                  <a:pt x="213" y="3244"/>
                </a:cubicBezTo>
                <a:lnTo>
                  <a:pt x="207" y="3244"/>
                </a:lnTo>
                <a:cubicBezTo>
                  <a:pt x="207" y="3244"/>
                  <a:pt x="207" y="3238"/>
                  <a:pt x="207" y="3238"/>
                </a:cubicBezTo>
                <a:cubicBezTo>
                  <a:pt x="224" y="3216"/>
                  <a:pt x="185" y="3216"/>
                  <a:pt x="202" y="3188"/>
                </a:cubicBezTo>
                <a:cubicBezTo>
                  <a:pt x="205" y="3186"/>
                  <a:pt x="208" y="3185"/>
                  <a:pt x="209" y="3185"/>
                </a:cubicBezTo>
                <a:cubicBezTo>
                  <a:pt x="218" y="3185"/>
                  <a:pt x="212" y="3201"/>
                  <a:pt x="212" y="3201"/>
                </a:cubicBezTo>
                <a:cubicBezTo>
                  <a:pt x="212" y="3201"/>
                  <a:pt x="212" y="3201"/>
                  <a:pt x="213" y="3199"/>
                </a:cubicBezTo>
                <a:cubicBezTo>
                  <a:pt x="215" y="3199"/>
                  <a:pt x="217" y="3199"/>
                  <a:pt x="219" y="3199"/>
                </a:cubicBezTo>
                <a:cubicBezTo>
                  <a:pt x="243" y="3199"/>
                  <a:pt x="220" y="3164"/>
                  <a:pt x="241" y="3148"/>
                </a:cubicBezTo>
                <a:lnTo>
                  <a:pt x="241" y="3148"/>
                </a:lnTo>
                <a:lnTo>
                  <a:pt x="241" y="3154"/>
                </a:lnTo>
                <a:cubicBezTo>
                  <a:pt x="247" y="3148"/>
                  <a:pt x="247" y="3148"/>
                  <a:pt x="247" y="3143"/>
                </a:cubicBezTo>
                <a:close/>
                <a:moveTo>
                  <a:pt x="202" y="3266"/>
                </a:moveTo>
                <a:cubicBezTo>
                  <a:pt x="202" y="3277"/>
                  <a:pt x="202" y="3277"/>
                  <a:pt x="213" y="3277"/>
                </a:cubicBezTo>
                <a:cubicBezTo>
                  <a:pt x="202" y="3277"/>
                  <a:pt x="202" y="3283"/>
                  <a:pt x="196" y="3294"/>
                </a:cubicBezTo>
                <a:lnTo>
                  <a:pt x="196" y="3294"/>
                </a:lnTo>
                <a:cubicBezTo>
                  <a:pt x="202" y="3283"/>
                  <a:pt x="202" y="3277"/>
                  <a:pt x="202" y="3266"/>
                </a:cubicBezTo>
                <a:close/>
                <a:moveTo>
                  <a:pt x="196" y="3305"/>
                </a:moveTo>
                <a:cubicBezTo>
                  <a:pt x="196" y="3311"/>
                  <a:pt x="191" y="3317"/>
                  <a:pt x="185" y="3322"/>
                </a:cubicBezTo>
                <a:cubicBezTo>
                  <a:pt x="191" y="3317"/>
                  <a:pt x="191" y="3311"/>
                  <a:pt x="196" y="3305"/>
                </a:cubicBezTo>
                <a:close/>
                <a:moveTo>
                  <a:pt x="1232" y="1"/>
                </a:moveTo>
                <a:cubicBezTo>
                  <a:pt x="1236" y="9"/>
                  <a:pt x="1232" y="14"/>
                  <a:pt x="1222" y="14"/>
                </a:cubicBezTo>
                <a:cubicBezTo>
                  <a:pt x="1219" y="14"/>
                  <a:pt x="1214" y="14"/>
                  <a:pt x="1210" y="12"/>
                </a:cubicBezTo>
                <a:lnTo>
                  <a:pt x="1210" y="12"/>
                </a:lnTo>
                <a:lnTo>
                  <a:pt x="1232" y="23"/>
                </a:lnTo>
                <a:cubicBezTo>
                  <a:pt x="1226" y="27"/>
                  <a:pt x="1221" y="28"/>
                  <a:pt x="1217" y="28"/>
                </a:cubicBezTo>
                <a:cubicBezTo>
                  <a:pt x="1203" y="28"/>
                  <a:pt x="1197" y="16"/>
                  <a:pt x="1184" y="16"/>
                </a:cubicBezTo>
                <a:cubicBezTo>
                  <a:pt x="1179" y="16"/>
                  <a:pt x="1173" y="18"/>
                  <a:pt x="1165" y="23"/>
                </a:cubicBezTo>
                <a:lnTo>
                  <a:pt x="1176" y="12"/>
                </a:lnTo>
                <a:lnTo>
                  <a:pt x="1176" y="12"/>
                </a:lnTo>
                <a:cubicBezTo>
                  <a:pt x="1154" y="18"/>
                  <a:pt x="1103" y="23"/>
                  <a:pt x="1092" y="57"/>
                </a:cubicBezTo>
                <a:cubicBezTo>
                  <a:pt x="1087" y="51"/>
                  <a:pt x="1081" y="46"/>
                  <a:pt x="1087" y="40"/>
                </a:cubicBezTo>
                <a:lnTo>
                  <a:pt x="1087" y="40"/>
                </a:lnTo>
                <a:cubicBezTo>
                  <a:pt x="1042" y="51"/>
                  <a:pt x="1003" y="113"/>
                  <a:pt x="969" y="135"/>
                </a:cubicBezTo>
                <a:lnTo>
                  <a:pt x="963" y="130"/>
                </a:lnTo>
                <a:cubicBezTo>
                  <a:pt x="958" y="141"/>
                  <a:pt x="963" y="152"/>
                  <a:pt x="952" y="158"/>
                </a:cubicBezTo>
                <a:cubicBezTo>
                  <a:pt x="952" y="158"/>
                  <a:pt x="950" y="155"/>
                  <a:pt x="948" y="155"/>
                </a:cubicBezTo>
                <a:cubicBezTo>
                  <a:pt x="947" y="155"/>
                  <a:pt x="947" y="156"/>
                  <a:pt x="947" y="158"/>
                </a:cubicBezTo>
                <a:cubicBezTo>
                  <a:pt x="947" y="163"/>
                  <a:pt x="947" y="186"/>
                  <a:pt x="941" y="203"/>
                </a:cubicBezTo>
                <a:lnTo>
                  <a:pt x="935" y="186"/>
                </a:lnTo>
                <a:cubicBezTo>
                  <a:pt x="924" y="214"/>
                  <a:pt x="924" y="242"/>
                  <a:pt x="935" y="259"/>
                </a:cubicBezTo>
                <a:cubicBezTo>
                  <a:pt x="947" y="281"/>
                  <a:pt x="963" y="292"/>
                  <a:pt x="975" y="309"/>
                </a:cubicBezTo>
                <a:cubicBezTo>
                  <a:pt x="952" y="320"/>
                  <a:pt x="969" y="354"/>
                  <a:pt x="975" y="371"/>
                </a:cubicBezTo>
                <a:lnTo>
                  <a:pt x="969" y="371"/>
                </a:lnTo>
                <a:cubicBezTo>
                  <a:pt x="991" y="404"/>
                  <a:pt x="1019" y="415"/>
                  <a:pt x="1031" y="449"/>
                </a:cubicBezTo>
                <a:cubicBezTo>
                  <a:pt x="1025" y="460"/>
                  <a:pt x="1019" y="471"/>
                  <a:pt x="1014" y="488"/>
                </a:cubicBezTo>
                <a:cubicBezTo>
                  <a:pt x="1008" y="499"/>
                  <a:pt x="997" y="522"/>
                  <a:pt x="980" y="539"/>
                </a:cubicBezTo>
                <a:cubicBezTo>
                  <a:pt x="991" y="539"/>
                  <a:pt x="997" y="550"/>
                  <a:pt x="997" y="555"/>
                </a:cubicBezTo>
                <a:cubicBezTo>
                  <a:pt x="988" y="560"/>
                  <a:pt x="994" y="580"/>
                  <a:pt x="987" y="580"/>
                </a:cubicBezTo>
                <a:cubicBezTo>
                  <a:pt x="985" y="580"/>
                  <a:pt x="983" y="580"/>
                  <a:pt x="980" y="578"/>
                </a:cubicBezTo>
                <a:lnTo>
                  <a:pt x="980" y="572"/>
                </a:lnTo>
                <a:cubicBezTo>
                  <a:pt x="963" y="572"/>
                  <a:pt x="958" y="595"/>
                  <a:pt x="952" y="606"/>
                </a:cubicBezTo>
                <a:lnTo>
                  <a:pt x="969" y="623"/>
                </a:lnTo>
                <a:cubicBezTo>
                  <a:pt x="919" y="645"/>
                  <a:pt x="935" y="723"/>
                  <a:pt x="896" y="735"/>
                </a:cubicBezTo>
                <a:cubicBezTo>
                  <a:pt x="896" y="746"/>
                  <a:pt x="891" y="757"/>
                  <a:pt x="891" y="768"/>
                </a:cubicBezTo>
                <a:lnTo>
                  <a:pt x="879" y="763"/>
                </a:lnTo>
                <a:cubicBezTo>
                  <a:pt x="868" y="785"/>
                  <a:pt x="857" y="796"/>
                  <a:pt x="846" y="830"/>
                </a:cubicBezTo>
                <a:lnTo>
                  <a:pt x="840" y="819"/>
                </a:lnTo>
                <a:lnTo>
                  <a:pt x="840" y="819"/>
                </a:lnTo>
                <a:cubicBezTo>
                  <a:pt x="829" y="835"/>
                  <a:pt x="863" y="858"/>
                  <a:pt x="857" y="875"/>
                </a:cubicBezTo>
                <a:lnTo>
                  <a:pt x="835" y="869"/>
                </a:lnTo>
                <a:cubicBezTo>
                  <a:pt x="823" y="903"/>
                  <a:pt x="790" y="925"/>
                  <a:pt x="795" y="964"/>
                </a:cubicBezTo>
                <a:cubicBezTo>
                  <a:pt x="791" y="964"/>
                  <a:pt x="786" y="960"/>
                  <a:pt x="788" y="956"/>
                </a:cubicBezTo>
                <a:lnTo>
                  <a:pt x="788" y="956"/>
                </a:lnTo>
                <a:cubicBezTo>
                  <a:pt x="776" y="973"/>
                  <a:pt x="753" y="1002"/>
                  <a:pt x="771" y="1009"/>
                </a:cubicBezTo>
                <a:lnTo>
                  <a:pt x="771" y="1009"/>
                </a:lnTo>
                <a:cubicBezTo>
                  <a:pt x="771" y="1009"/>
                  <a:pt x="771" y="1009"/>
                  <a:pt x="771" y="1009"/>
                </a:cubicBezTo>
                <a:cubicBezTo>
                  <a:pt x="761" y="1009"/>
                  <a:pt x="756" y="1044"/>
                  <a:pt x="756" y="1059"/>
                </a:cubicBezTo>
                <a:lnTo>
                  <a:pt x="751" y="1048"/>
                </a:lnTo>
                <a:lnTo>
                  <a:pt x="751" y="1048"/>
                </a:lnTo>
                <a:cubicBezTo>
                  <a:pt x="756" y="1071"/>
                  <a:pt x="762" y="1071"/>
                  <a:pt x="751" y="1087"/>
                </a:cubicBezTo>
                <a:cubicBezTo>
                  <a:pt x="751" y="1087"/>
                  <a:pt x="748" y="1084"/>
                  <a:pt x="748" y="1083"/>
                </a:cubicBezTo>
                <a:lnTo>
                  <a:pt x="748" y="1083"/>
                </a:lnTo>
                <a:cubicBezTo>
                  <a:pt x="736" y="1089"/>
                  <a:pt x="750" y="1099"/>
                  <a:pt x="734" y="1104"/>
                </a:cubicBezTo>
                <a:cubicBezTo>
                  <a:pt x="734" y="1099"/>
                  <a:pt x="734" y="1093"/>
                  <a:pt x="734" y="1093"/>
                </a:cubicBezTo>
                <a:cubicBezTo>
                  <a:pt x="723" y="1099"/>
                  <a:pt x="728" y="1099"/>
                  <a:pt x="723" y="1115"/>
                </a:cubicBezTo>
                <a:cubicBezTo>
                  <a:pt x="720" y="1118"/>
                  <a:pt x="715" y="1119"/>
                  <a:pt x="709" y="1119"/>
                </a:cubicBezTo>
                <a:cubicBezTo>
                  <a:pt x="701" y="1119"/>
                  <a:pt x="692" y="1116"/>
                  <a:pt x="689" y="1110"/>
                </a:cubicBezTo>
                <a:cubicBezTo>
                  <a:pt x="689" y="1115"/>
                  <a:pt x="683" y="1127"/>
                  <a:pt x="672" y="1127"/>
                </a:cubicBezTo>
                <a:cubicBezTo>
                  <a:pt x="667" y="1121"/>
                  <a:pt x="672" y="1121"/>
                  <a:pt x="672" y="1115"/>
                </a:cubicBezTo>
                <a:lnTo>
                  <a:pt x="672" y="1115"/>
                </a:lnTo>
                <a:cubicBezTo>
                  <a:pt x="649" y="1115"/>
                  <a:pt x="637" y="1135"/>
                  <a:pt x="621" y="1135"/>
                </a:cubicBezTo>
                <a:cubicBezTo>
                  <a:pt x="618" y="1135"/>
                  <a:pt x="614" y="1134"/>
                  <a:pt x="611" y="1132"/>
                </a:cubicBezTo>
                <a:cubicBezTo>
                  <a:pt x="611" y="1132"/>
                  <a:pt x="605" y="1127"/>
                  <a:pt x="605" y="1127"/>
                </a:cubicBezTo>
                <a:cubicBezTo>
                  <a:pt x="621" y="1123"/>
                  <a:pt x="637" y="1119"/>
                  <a:pt x="643" y="1119"/>
                </a:cubicBezTo>
                <a:cubicBezTo>
                  <a:pt x="643" y="1119"/>
                  <a:pt x="644" y="1119"/>
                  <a:pt x="644" y="1119"/>
                </a:cubicBezTo>
                <a:lnTo>
                  <a:pt x="644" y="1119"/>
                </a:lnTo>
                <a:cubicBezTo>
                  <a:pt x="641" y="1110"/>
                  <a:pt x="623" y="1109"/>
                  <a:pt x="633" y="1093"/>
                </a:cubicBezTo>
                <a:lnTo>
                  <a:pt x="633" y="1093"/>
                </a:lnTo>
                <a:cubicBezTo>
                  <a:pt x="622" y="1104"/>
                  <a:pt x="599" y="1127"/>
                  <a:pt x="583" y="1127"/>
                </a:cubicBezTo>
                <a:lnTo>
                  <a:pt x="577" y="1127"/>
                </a:lnTo>
                <a:lnTo>
                  <a:pt x="577" y="1121"/>
                </a:lnTo>
                <a:cubicBezTo>
                  <a:pt x="571" y="1121"/>
                  <a:pt x="571" y="1127"/>
                  <a:pt x="566" y="1127"/>
                </a:cubicBezTo>
                <a:lnTo>
                  <a:pt x="549" y="1127"/>
                </a:lnTo>
                <a:cubicBezTo>
                  <a:pt x="543" y="1132"/>
                  <a:pt x="543" y="1132"/>
                  <a:pt x="538" y="1132"/>
                </a:cubicBezTo>
                <a:cubicBezTo>
                  <a:pt x="538" y="1131"/>
                  <a:pt x="538" y="1129"/>
                  <a:pt x="538" y="1127"/>
                </a:cubicBezTo>
                <a:lnTo>
                  <a:pt x="549" y="1127"/>
                </a:lnTo>
                <a:cubicBezTo>
                  <a:pt x="547" y="1125"/>
                  <a:pt x="545" y="1124"/>
                  <a:pt x="542" y="1124"/>
                </a:cubicBezTo>
                <a:cubicBezTo>
                  <a:pt x="534" y="1124"/>
                  <a:pt x="523" y="1128"/>
                  <a:pt x="515" y="1132"/>
                </a:cubicBezTo>
                <a:cubicBezTo>
                  <a:pt x="521" y="1143"/>
                  <a:pt x="511" y="1149"/>
                  <a:pt x="524" y="1154"/>
                </a:cubicBezTo>
                <a:lnTo>
                  <a:pt x="524" y="1154"/>
                </a:lnTo>
                <a:cubicBezTo>
                  <a:pt x="524" y="1152"/>
                  <a:pt x="528" y="1149"/>
                  <a:pt x="532" y="1149"/>
                </a:cubicBezTo>
                <a:lnTo>
                  <a:pt x="532" y="1149"/>
                </a:lnTo>
                <a:cubicBezTo>
                  <a:pt x="532" y="1160"/>
                  <a:pt x="527" y="1171"/>
                  <a:pt x="527" y="1177"/>
                </a:cubicBezTo>
                <a:cubicBezTo>
                  <a:pt x="510" y="1160"/>
                  <a:pt x="482" y="1160"/>
                  <a:pt x="476" y="1155"/>
                </a:cubicBezTo>
                <a:cubicBezTo>
                  <a:pt x="448" y="1171"/>
                  <a:pt x="409" y="1183"/>
                  <a:pt x="403" y="1216"/>
                </a:cubicBezTo>
                <a:cubicBezTo>
                  <a:pt x="402" y="1217"/>
                  <a:pt x="401" y="1218"/>
                  <a:pt x="400" y="1218"/>
                </a:cubicBezTo>
                <a:cubicBezTo>
                  <a:pt x="396" y="1218"/>
                  <a:pt x="391" y="1211"/>
                  <a:pt x="387" y="1211"/>
                </a:cubicBezTo>
                <a:cubicBezTo>
                  <a:pt x="392" y="1205"/>
                  <a:pt x="398" y="1205"/>
                  <a:pt x="398" y="1200"/>
                </a:cubicBezTo>
                <a:lnTo>
                  <a:pt x="398" y="1200"/>
                </a:lnTo>
                <a:cubicBezTo>
                  <a:pt x="381" y="1211"/>
                  <a:pt x="353" y="1228"/>
                  <a:pt x="359" y="1244"/>
                </a:cubicBezTo>
                <a:cubicBezTo>
                  <a:pt x="342" y="1244"/>
                  <a:pt x="350" y="1232"/>
                  <a:pt x="346" y="1232"/>
                </a:cubicBezTo>
                <a:lnTo>
                  <a:pt x="346" y="1232"/>
                </a:lnTo>
                <a:cubicBezTo>
                  <a:pt x="345" y="1232"/>
                  <a:pt x="342" y="1234"/>
                  <a:pt x="336" y="1239"/>
                </a:cubicBezTo>
                <a:lnTo>
                  <a:pt x="336" y="1233"/>
                </a:lnTo>
                <a:cubicBezTo>
                  <a:pt x="271" y="1239"/>
                  <a:pt x="280" y="1312"/>
                  <a:pt x="220" y="1337"/>
                </a:cubicBezTo>
                <a:lnTo>
                  <a:pt x="220" y="1337"/>
                </a:lnTo>
                <a:cubicBezTo>
                  <a:pt x="221" y="1336"/>
                  <a:pt x="223" y="1335"/>
                  <a:pt x="224" y="1334"/>
                </a:cubicBezTo>
                <a:cubicBezTo>
                  <a:pt x="219" y="1334"/>
                  <a:pt x="219" y="1334"/>
                  <a:pt x="213" y="1340"/>
                </a:cubicBezTo>
                <a:cubicBezTo>
                  <a:pt x="215" y="1339"/>
                  <a:pt x="218" y="1338"/>
                  <a:pt x="220" y="1337"/>
                </a:cubicBezTo>
                <a:lnTo>
                  <a:pt x="220" y="1337"/>
                </a:lnTo>
                <a:cubicBezTo>
                  <a:pt x="156" y="1382"/>
                  <a:pt x="139" y="1464"/>
                  <a:pt x="90" y="1513"/>
                </a:cubicBezTo>
                <a:cubicBezTo>
                  <a:pt x="73" y="1530"/>
                  <a:pt x="84" y="1541"/>
                  <a:pt x="90" y="1552"/>
                </a:cubicBezTo>
                <a:lnTo>
                  <a:pt x="73" y="1552"/>
                </a:lnTo>
                <a:lnTo>
                  <a:pt x="79" y="1580"/>
                </a:lnTo>
                <a:cubicBezTo>
                  <a:pt x="67" y="1586"/>
                  <a:pt x="56" y="1586"/>
                  <a:pt x="51" y="1592"/>
                </a:cubicBezTo>
                <a:cubicBezTo>
                  <a:pt x="39" y="1597"/>
                  <a:pt x="28" y="1603"/>
                  <a:pt x="6" y="1631"/>
                </a:cubicBezTo>
                <a:cubicBezTo>
                  <a:pt x="0" y="1653"/>
                  <a:pt x="17" y="1664"/>
                  <a:pt x="17" y="1681"/>
                </a:cubicBezTo>
                <a:lnTo>
                  <a:pt x="6" y="1681"/>
                </a:lnTo>
                <a:cubicBezTo>
                  <a:pt x="6" y="1692"/>
                  <a:pt x="11" y="1704"/>
                  <a:pt x="17" y="1709"/>
                </a:cubicBezTo>
                <a:cubicBezTo>
                  <a:pt x="11" y="1715"/>
                  <a:pt x="6" y="1720"/>
                  <a:pt x="0" y="1726"/>
                </a:cubicBezTo>
                <a:cubicBezTo>
                  <a:pt x="6" y="1732"/>
                  <a:pt x="6" y="1737"/>
                  <a:pt x="11" y="1743"/>
                </a:cubicBezTo>
                <a:cubicBezTo>
                  <a:pt x="6" y="1737"/>
                  <a:pt x="11" y="1726"/>
                  <a:pt x="17" y="1726"/>
                </a:cubicBezTo>
                <a:cubicBezTo>
                  <a:pt x="28" y="1754"/>
                  <a:pt x="28" y="1793"/>
                  <a:pt x="23" y="1793"/>
                </a:cubicBezTo>
                <a:cubicBezTo>
                  <a:pt x="34" y="1816"/>
                  <a:pt x="45" y="1827"/>
                  <a:pt x="62" y="1844"/>
                </a:cubicBezTo>
                <a:cubicBezTo>
                  <a:pt x="58" y="1844"/>
                  <a:pt x="53" y="1842"/>
                  <a:pt x="48" y="1839"/>
                </a:cubicBezTo>
                <a:lnTo>
                  <a:pt x="48" y="1839"/>
                </a:lnTo>
                <a:cubicBezTo>
                  <a:pt x="57" y="1848"/>
                  <a:pt x="33" y="1846"/>
                  <a:pt x="56" y="1860"/>
                </a:cubicBezTo>
                <a:cubicBezTo>
                  <a:pt x="56" y="1855"/>
                  <a:pt x="67" y="1855"/>
                  <a:pt x="67" y="1855"/>
                </a:cubicBezTo>
                <a:cubicBezTo>
                  <a:pt x="67" y="1872"/>
                  <a:pt x="90" y="1900"/>
                  <a:pt x="107" y="1911"/>
                </a:cubicBezTo>
                <a:lnTo>
                  <a:pt x="95" y="1916"/>
                </a:lnTo>
                <a:cubicBezTo>
                  <a:pt x="123" y="1950"/>
                  <a:pt x="157" y="1972"/>
                  <a:pt x="191" y="2000"/>
                </a:cubicBezTo>
                <a:cubicBezTo>
                  <a:pt x="186" y="1991"/>
                  <a:pt x="193" y="1982"/>
                  <a:pt x="201" y="1982"/>
                </a:cubicBezTo>
                <a:cubicBezTo>
                  <a:pt x="203" y="1982"/>
                  <a:pt x="205" y="1983"/>
                  <a:pt x="207" y="1984"/>
                </a:cubicBezTo>
                <a:lnTo>
                  <a:pt x="202" y="2000"/>
                </a:lnTo>
                <a:cubicBezTo>
                  <a:pt x="213" y="1995"/>
                  <a:pt x="196" y="1989"/>
                  <a:pt x="219" y="1989"/>
                </a:cubicBezTo>
                <a:cubicBezTo>
                  <a:pt x="228" y="1998"/>
                  <a:pt x="218" y="2007"/>
                  <a:pt x="208" y="2007"/>
                </a:cubicBezTo>
                <a:cubicBezTo>
                  <a:pt x="206" y="2007"/>
                  <a:pt x="204" y="2007"/>
                  <a:pt x="202" y="2006"/>
                </a:cubicBezTo>
                <a:lnTo>
                  <a:pt x="202" y="2006"/>
                </a:lnTo>
                <a:lnTo>
                  <a:pt x="224" y="2017"/>
                </a:lnTo>
                <a:cubicBezTo>
                  <a:pt x="219" y="2017"/>
                  <a:pt x="213" y="2017"/>
                  <a:pt x="213" y="2023"/>
                </a:cubicBezTo>
                <a:cubicBezTo>
                  <a:pt x="223" y="2023"/>
                  <a:pt x="229" y="2051"/>
                  <a:pt x="243" y="2051"/>
                </a:cubicBezTo>
                <a:cubicBezTo>
                  <a:pt x="244" y="2051"/>
                  <a:pt x="245" y="2051"/>
                  <a:pt x="247" y="2051"/>
                </a:cubicBezTo>
                <a:lnTo>
                  <a:pt x="247" y="2056"/>
                </a:lnTo>
                <a:cubicBezTo>
                  <a:pt x="280" y="2079"/>
                  <a:pt x="303" y="2090"/>
                  <a:pt x="331" y="2107"/>
                </a:cubicBezTo>
                <a:cubicBezTo>
                  <a:pt x="333" y="2103"/>
                  <a:pt x="336" y="2102"/>
                  <a:pt x="339" y="2102"/>
                </a:cubicBezTo>
                <a:cubicBezTo>
                  <a:pt x="343" y="2102"/>
                  <a:pt x="348" y="2103"/>
                  <a:pt x="354" y="2103"/>
                </a:cubicBezTo>
                <a:cubicBezTo>
                  <a:pt x="357" y="2103"/>
                  <a:pt x="360" y="2102"/>
                  <a:pt x="364" y="2101"/>
                </a:cubicBezTo>
                <a:cubicBezTo>
                  <a:pt x="370" y="2112"/>
                  <a:pt x="381" y="2118"/>
                  <a:pt x="392" y="2129"/>
                </a:cubicBezTo>
                <a:cubicBezTo>
                  <a:pt x="403" y="2140"/>
                  <a:pt x="420" y="2152"/>
                  <a:pt x="420" y="2152"/>
                </a:cubicBezTo>
                <a:cubicBezTo>
                  <a:pt x="431" y="2146"/>
                  <a:pt x="431" y="2140"/>
                  <a:pt x="437" y="2140"/>
                </a:cubicBezTo>
                <a:lnTo>
                  <a:pt x="437" y="2140"/>
                </a:lnTo>
                <a:cubicBezTo>
                  <a:pt x="431" y="2146"/>
                  <a:pt x="437" y="2152"/>
                  <a:pt x="426" y="2152"/>
                </a:cubicBezTo>
                <a:cubicBezTo>
                  <a:pt x="431" y="2157"/>
                  <a:pt x="426" y="2157"/>
                  <a:pt x="431" y="2163"/>
                </a:cubicBezTo>
                <a:cubicBezTo>
                  <a:pt x="431" y="2163"/>
                  <a:pt x="431" y="2168"/>
                  <a:pt x="431" y="2168"/>
                </a:cubicBezTo>
                <a:cubicBezTo>
                  <a:pt x="431" y="2168"/>
                  <a:pt x="431" y="2174"/>
                  <a:pt x="431" y="2191"/>
                </a:cubicBezTo>
                <a:cubicBezTo>
                  <a:pt x="435" y="2187"/>
                  <a:pt x="439" y="2183"/>
                  <a:pt x="441" y="2183"/>
                </a:cubicBezTo>
                <a:cubicBezTo>
                  <a:pt x="442" y="2183"/>
                  <a:pt x="443" y="2184"/>
                  <a:pt x="443" y="2185"/>
                </a:cubicBezTo>
                <a:cubicBezTo>
                  <a:pt x="443" y="2190"/>
                  <a:pt x="435" y="2198"/>
                  <a:pt x="430" y="2198"/>
                </a:cubicBezTo>
                <a:cubicBezTo>
                  <a:pt x="428" y="2198"/>
                  <a:pt x="427" y="2197"/>
                  <a:pt x="426" y="2196"/>
                </a:cubicBezTo>
                <a:cubicBezTo>
                  <a:pt x="426" y="2252"/>
                  <a:pt x="353" y="2297"/>
                  <a:pt x="364" y="2342"/>
                </a:cubicBezTo>
                <a:lnTo>
                  <a:pt x="364" y="2387"/>
                </a:lnTo>
                <a:cubicBezTo>
                  <a:pt x="363" y="2390"/>
                  <a:pt x="362" y="2392"/>
                  <a:pt x="361" y="2392"/>
                </a:cubicBezTo>
                <a:cubicBezTo>
                  <a:pt x="359" y="2392"/>
                  <a:pt x="357" y="2382"/>
                  <a:pt x="353" y="2382"/>
                </a:cubicBezTo>
                <a:cubicBezTo>
                  <a:pt x="352" y="2382"/>
                  <a:pt x="350" y="2383"/>
                  <a:pt x="347" y="2387"/>
                </a:cubicBezTo>
                <a:cubicBezTo>
                  <a:pt x="353" y="2432"/>
                  <a:pt x="325" y="2454"/>
                  <a:pt x="325" y="2493"/>
                </a:cubicBezTo>
                <a:cubicBezTo>
                  <a:pt x="280" y="2510"/>
                  <a:pt x="297" y="2594"/>
                  <a:pt x="263" y="2628"/>
                </a:cubicBezTo>
                <a:lnTo>
                  <a:pt x="275" y="2628"/>
                </a:lnTo>
                <a:cubicBezTo>
                  <a:pt x="280" y="2639"/>
                  <a:pt x="263" y="2633"/>
                  <a:pt x="263" y="2644"/>
                </a:cubicBezTo>
                <a:cubicBezTo>
                  <a:pt x="268" y="2644"/>
                  <a:pt x="272" y="2637"/>
                  <a:pt x="274" y="2637"/>
                </a:cubicBezTo>
                <a:cubicBezTo>
                  <a:pt x="274" y="2637"/>
                  <a:pt x="275" y="2638"/>
                  <a:pt x="275" y="2639"/>
                </a:cubicBezTo>
                <a:cubicBezTo>
                  <a:pt x="258" y="2728"/>
                  <a:pt x="213" y="2812"/>
                  <a:pt x="185" y="2896"/>
                </a:cubicBezTo>
                <a:cubicBezTo>
                  <a:pt x="174" y="2924"/>
                  <a:pt x="224" y="2924"/>
                  <a:pt x="191" y="2958"/>
                </a:cubicBezTo>
                <a:lnTo>
                  <a:pt x="179" y="2941"/>
                </a:lnTo>
                <a:cubicBezTo>
                  <a:pt x="179" y="3008"/>
                  <a:pt x="146" y="3076"/>
                  <a:pt x="146" y="3137"/>
                </a:cubicBezTo>
                <a:cubicBezTo>
                  <a:pt x="146" y="3137"/>
                  <a:pt x="140" y="3132"/>
                  <a:pt x="140" y="3126"/>
                </a:cubicBezTo>
                <a:cubicBezTo>
                  <a:pt x="129" y="3137"/>
                  <a:pt x="129" y="3176"/>
                  <a:pt x="140" y="3176"/>
                </a:cubicBezTo>
                <a:cubicBezTo>
                  <a:pt x="138" y="3181"/>
                  <a:pt x="136" y="3182"/>
                  <a:pt x="134" y="3182"/>
                </a:cubicBezTo>
                <a:cubicBezTo>
                  <a:pt x="132" y="3182"/>
                  <a:pt x="129" y="3180"/>
                  <a:pt x="127" y="3180"/>
                </a:cubicBezTo>
                <a:cubicBezTo>
                  <a:pt x="126" y="3180"/>
                  <a:pt x="125" y="3181"/>
                  <a:pt x="123" y="3182"/>
                </a:cubicBezTo>
                <a:cubicBezTo>
                  <a:pt x="112" y="3193"/>
                  <a:pt x="129" y="3221"/>
                  <a:pt x="118" y="3227"/>
                </a:cubicBezTo>
                <a:cubicBezTo>
                  <a:pt x="115" y="3227"/>
                  <a:pt x="114" y="3226"/>
                  <a:pt x="113" y="3224"/>
                </a:cubicBezTo>
                <a:lnTo>
                  <a:pt x="113" y="3224"/>
                </a:lnTo>
                <a:cubicBezTo>
                  <a:pt x="112" y="3236"/>
                  <a:pt x="106" y="3250"/>
                  <a:pt x="114" y="3250"/>
                </a:cubicBezTo>
                <a:cubicBezTo>
                  <a:pt x="115" y="3250"/>
                  <a:pt x="116" y="3250"/>
                  <a:pt x="118" y="3249"/>
                </a:cubicBezTo>
                <a:lnTo>
                  <a:pt x="118" y="3249"/>
                </a:lnTo>
                <a:cubicBezTo>
                  <a:pt x="107" y="3272"/>
                  <a:pt x="112" y="3300"/>
                  <a:pt x="101" y="3317"/>
                </a:cubicBezTo>
                <a:cubicBezTo>
                  <a:pt x="112" y="3328"/>
                  <a:pt x="84" y="3356"/>
                  <a:pt x="107" y="3361"/>
                </a:cubicBezTo>
                <a:cubicBezTo>
                  <a:pt x="105" y="3361"/>
                  <a:pt x="104" y="3361"/>
                  <a:pt x="103" y="3361"/>
                </a:cubicBezTo>
                <a:cubicBezTo>
                  <a:pt x="84" y="3361"/>
                  <a:pt x="79" y="3401"/>
                  <a:pt x="84" y="3417"/>
                </a:cubicBezTo>
                <a:cubicBezTo>
                  <a:pt x="83" y="3416"/>
                  <a:pt x="83" y="3416"/>
                  <a:pt x="82" y="3416"/>
                </a:cubicBezTo>
                <a:cubicBezTo>
                  <a:pt x="78" y="3416"/>
                  <a:pt x="74" y="3424"/>
                  <a:pt x="70" y="3424"/>
                </a:cubicBezTo>
                <a:cubicBezTo>
                  <a:pt x="69" y="3424"/>
                  <a:pt x="68" y="3424"/>
                  <a:pt x="67" y="3423"/>
                </a:cubicBezTo>
                <a:lnTo>
                  <a:pt x="67" y="3423"/>
                </a:lnTo>
                <a:cubicBezTo>
                  <a:pt x="62" y="3440"/>
                  <a:pt x="67" y="3451"/>
                  <a:pt x="79" y="3451"/>
                </a:cubicBezTo>
                <a:cubicBezTo>
                  <a:pt x="62" y="3468"/>
                  <a:pt x="62" y="3485"/>
                  <a:pt x="62" y="3496"/>
                </a:cubicBezTo>
                <a:lnTo>
                  <a:pt x="90" y="3910"/>
                </a:lnTo>
                <a:lnTo>
                  <a:pt x="163" y="3535"/>
                </a:lnTo>
                <a:cubicBezTo>
                  <a:pt x="163" y="3524"/>
                  <a:pt x="168" y="3507"/>
                  <a:pt x="185" y="3507"/>
                </a:cubicBezTo>
                <a:cubicBezTo>
                  <a:pt x="202" y="3457"/>
                  <a:pt x="213" y="3412"/>
                  <a:pt x="230" y="3367"/>
                </a:cubicBezTo>
                <a:lnTo>
                  <a:pt x="230" y="3367"/>
                </a:lnTo>
                <a:cubicBezTo>
                  <a:pt x="252" y="3378"/>
                  <a:pt x="213" y="3412"/>
                  <a:pt x="230" y="3423"/>
                </a:cubicBezTo>
                <a:cubicBezTo>
                  <a:pt x="241" y="3378"/>
                  <a:pt x="241" y="3350"/>
                  <a:pt x="263" y="3311"/>
                </a:cubicBezTo>
                <a:cubicBezTo>
                  <a:pt x="264" y="3310"/>
                  <a:pt x="265" y="3310"/>
                  <a:pt x="265" y="3310"/>
                </a:cubicBezTo>
                <a:cubicBezTo>
                  <a:pt x="269" y="3310"/>
                  <a:pt x="269" y="3323"/>
                  <a:pt x="269" y="3328"/>
                </a:cubicBezTo>
                <a:cubicBezTo>
                  <a:pt x="280" y="3283"/>
                  <a:pt x="308" y="3255"/>
                  <a:pt x="319" y="3210"/>
                </a:cubicBezTo>
                <a:lnTo>
                  <a:pt x="319" y="3210"/>
                </a:lnTo>
                <a:cubicBezTo>
                  <a:pt x="318" y="3210"/>
                  <a:pt x="318" y="3211"/>
                  <a:pt x="317" y="3211"/>
                </a:cubicBezTo>
                <a:cubicBezTo>
                  <a:pt x="304" y="3211"/>
                  <a:pt x="307" y="3176"/>
                  <a:pt x="304" y="3167"/>
                </a:cubicBezTo>
                <a:lnTo>
                  <a:pt x="304" y="3167"/>
                </a:lnTo>
                <a:cubicBezTo>
                  <a:pt x="307" y="3172"/>
                  <a:pt x="310" y="3173"/>
                  <a:pt x="312" y="3173"/>
                </a:cubicBezTo>
                <a:cubicBezTo>
                  <a:pt x="319" y="3173"/>
                  <a:pt x="325" y="3160"/>
                  <a:pt x="334" y="3160"/>
                </a:cubicBezTo>
                <a:cubicBezTo>
                  <a:pt x="337" y="3160"/>
                  <a:pt x="342" y="3163"/>
                  <a:pt x="347" y="3171"/>
                </a:cubicBezTo>
                <a:cubicBezTo>
                  <a:pt x="347" y="3165"/>
                  <a:pt x="347" y="3160"/>
                  <a:pt x="342" y="3154"/>
                </a:cubicBezTo>
                <a:cubicBezTo>
                  <a:pt x="344" y="3152"/>
                  <a:pt x="346" y="3150"/>
                  <a:pt x="347" y="3150"/>
                </a:cubicBezTo>
                <a:cubicBezTo>
                  <a:pt x="348" y="3150"/>
                  <a:pt x="350" y="3153"/>
                  <a:pt x="353" y="3160"/>
                </a:cubicBezTo>
                <a:cubicBezTo>
                  <a:pt x="359" y="3132"/>
                  <a:pt x="347" y="3137"/>
                  <a:pt x="359" y="3115"/>
                </a:cubicBezTo>
                <a:cubicBezTo>
                  <a:pt x="364" y="3115"/>
                  <a:pt x="364" y="3120"/>
                  <a:pt x="364" y="3126"/>
                </a:cubicBezTo>
                <a:cubicBezTo>
                  <a:pt x="364" y="3109"/>
                  <a:pt x="364" y="3098"/>
                  <a:pt x="375" y="3081"/>
                </a:cubicBezTo>
                <a:cubicBezTo>
                  <a:pt x="375" y="3081"/>
                  <a:pt x="377" y="3081"/>
                  <a:pt x="378" y="3082"/>
                </a:cubicBezTo>
                <a:lnTo>
                  <a:pt x="378" y="3082"/>
                </a:lnTo>
                <a:cubicBezTo>
                  <a:pt x="392" y="3050"/>
                  <a:pt x="388" y="3018"/>
                  <a:pt x="409" y="2986"/>
                </a:cubicBezTo>
                <a:cubicBezTo>
                  <a:pt x="414" y="2993"/>
                  <a:pt x="417" y="2995"/>
                  <a:pt x="419" y="2995"/>
                </a:cubicBezTo>
                <a:cubicBezTo>
                  <a:pt x="424" y="2995"/>
                  <a:pt x="425" y="2985"/>
                  <a:pt x="433" y="2985"/>
                </a:cubicBezTo>
                <a:cubicBezTo>
                  <a:pt x="434" y="2985"/>
                  <a:pt x="435" y="2986"/>
                  <a:pt x="437" y="2986"/>
                </a:cubicBezTo>
                <a:lnTo>
                  <a:pt x="443" y="2964"/>
                </a:lnTo>
                <a:lnTo>
                  <a:pt x="431" y="2969"/>
                </a:lnTo>
                <a:cubicBezTo>
                  <a:pt x="443" y="2952"/>
                  <a:pt x="437" y="2930"/>
                  <a:pt x="448" y="2919"/>
                </a:cubicBezTo>
                <a:cubicBezTo>
                  <a:pt x="448" y="2896"/>
                  <a:pt x="426" y="2908"/>
                  <a:pt x="443" y="2891"/>
                </a:cubicBezTo>
                <a:lnTo>
                  <a:pt x="443" y="2891"/>
                </a:lnTo>
                <a:cubicBezTo>
                  <a:pt x="443" y="2891"/>
                  <a:pt x="443" y="2892"/>
                  <a:pt x="443" y="2892"/>
                </a:cubicBezTo>
                <a:cubicBezTo>
                  <a:pt x="445" y="2892"/>
                  <a:pt x="455" y="2873"/>
                  <a:pt x="465" y="2868"/>
                </a:cubicBezTo>
                <a:cubicBezTo>
                  <a:pt x="465" y="2857"/>
                  <a:pt x="465" y="2846"/>
                  <a:pt x="476" y="2835"/>
                </a:cubicBezTo>
                <a:cubicBezTo>
                  <a:pt x="482" y="2835"/>
                  <a:pt x="493" y="2846"/>
                  <a:pt x="493" y="2846"/>
                </a:cubicBezTo>
                <a:cubicBezTo>
                  <a:pt x="488" y="2830"/>
                  <a:pt x="507" y="2809"/>
                  <a:pt x="505" y="2793"/>
                </a:cubicBezTo>
                <a:lnTo>
                  <a:pt x="505" y="2793"/>
                </a:lnTo>
                <a:cubicBezTo>
                  <a:pt x="507" y="2796"/>
                  <a:pt x="511" y="2796"/>
                  <a:pt x="515" y="2796"/>
                </a:cubicBezTo>
                <a:lnTo>
                  <a:pt x="510" y="2784"/>
                </a:lnTo>
                <a:cubicBezTo>
                  <a:pt x="513" y="2782"/>
                  <a:pt x="514" y="2780"/>
                  <a:pt x="515" y="2780"/>
                </a:cubicBezTo>
                <a:cubicBezTo>
                  <a:pt x="517" y="2780"/>
                  <a:pt x="518" y="2782"/>
                  <a:pt x="521" y="2784"/>
                </a:cubicBezTo>
                <a:cubicBezTo>
                  <a:pt x="538" y="2762"/>
                  <a:pt x="499" y="2779"/>
                  <a:pt x="521" y="2756"/>
                </a:cubicBezTo>
                <a:lnTo>
                  <a:pt x="521" y="2756"/>
                </a:lnTo>
                <a:cubicBezTo>
                  <a:pt x="521" y="2761"/>
                  <a:pt x="525" y="2762"/>
                  <a:pt x="523" y="2765"/>
                </a:cubicBezTo>
                <a:lnTo>
                  <a:pt x="523" y="2765"/>
                </a:lnTo>
                <a:cubicBezTo>
                  <a:pt x="543" y="2737"/>
                  <a:pt x="544" y="2705"/>
                  <a:pt x="560" y="2684"/>
                </a:cubicBezTo>
                <a:lnTo>
                  <a:pt x="560" y="2684"/>
                </a:lnTo>
                <a:cubicBezTo>
                  <a:pt x="581" y="2684"/>
                  <a:pt x="559" y="2707"/>
                  <a:pt x="568" y="2707"/>
                </a:cubicBezTo>
                <a:cubicBezTo>
                  <a:pt x="569" y="2707"/>
                  <a:pt x="570" y="2707"/>
                  <a:pt x="571" y="2706"/>
                </a:cubicBezTo>
                <a:cubicBezTo>
                  <a:pt x="588" y="2672"/>
                  <a:pt x="594" y="2622"/>
                  <a:pt x="616" y="2588"/>
                </a:cubicBezTo>
                <a:lnTo>
                  <a:pt x="616" y="2588"/>
                </a:lnTo>
                <a:lnTo>
                  <a:pt x="611" y="2594"/>
                </a:lnTo>
                <a:cubicBezTo>
                  <a:pt x="588" y="2577"/>
                  <a:pt x="633" y="2572"/>
                  <a:pt x="633" y="2549"/>
                </a:cubicBezTo>
                <a:cubicBezTo>
                  <a:pt x="633" y="2553"/>
                  <a:pt x="638" y="2557"/>
                  <a:pt x="640" y="2559"/>
                </a:cubicBezTo>
                <a:lnTo>
                  <a:pt x="640" y="2559"/>
                </a:lnTo>
                <a:cubicBezTo>
                  <a:pt x="656" y="2537"/>
                  <a:pt x="661" y="2509"/>
                  <a:pt x="672" y="2465"/>
                </a:cubicBezTo>
                <a:lnTo>
                  <a:pt x="678" y="2476"/>
                </a:lnTo>
                <a:cubicBezTo>
                  <a:pt x="689" y="2465"/>
                  <a:pt x="700" y="2437"/>
                  <a:pt x="706" y="2426"/>
                </a:cubicBezTo>
                <a:cubicBezTo>
                  <a:pt x="706" y="2415"/>
                  <a:pt x="711" y="2409"/>
                  <a:pt x="700" y="2409"/>
                </a:cubicBezTo>
                <a:cubicBezTo>
                  <a:pt x="728" y="2392"/>
                  <a:pt x="734" y="2370"/>
                  <a:pt x="739" y="2342"/>
                </a:cubicBezTo>
                <a:cubicBezTo>
                  <a:pt x="745" y="2331"/>
                  <a:pt x="745" y="2320"/>
                  <a:pt x="751" y="2308"/>
                </a:cubicBezTo>
                <a:cubicBezTo>
                  <a:pt x="756" y="2303"/>
                  <a:pt x="762" y="2292"/>
                  <a:pt x="773" y="2292"/>
                </a:cubicBezTo>
                <a:lnTo>
                  <a:pt x="773" y="2292"/>
                </a:lnTo>
                <a:cubicBezTo>
                  <a:pt x="767" y="2297"/>
                  <a:pt x="773" y="2303"/>
                  <a:pt x="773" y="2303"/>
                </a:cubicBezTo>
                <a:cubicBezTo>
                  <a:pt x="773" y="2297"/>
                  <a:pt x="773" y="2286"/>
                  <a:pt x="779" y="2280"/>
                </a:cubicBezTo>
                <a:cubicBezTo>
                  <a:pt x="775" y="2270"/>
                  <a:pt x="774" y="2268"/>
                  <a:pt x="772" y="2268"/>
                </a:cubicBezTo>
                <a:cubicBezTo>
                  <a:pt x="771" y="2268"/>
                  <a:pt x="770" y="2269"/>
                  <a:pt x="767" y="2269"/>
                </a:cubicBezTo>
                <a:cubicBezTo>
                  <a:pt x="767" y="2264"/>
                  <a:pt x="767" y="2252"/>
                  <a:pt x="767" y="2252"/>
                </a:cubicBezTo>
                <a:cubicBezTo>
                  <a:pt x="770" y="2250"/>
                  <a:pt x="772" y="2248"/>
                  <a:pt x="773" y="2248"/>
                </a:cubicBezTo>
                <a:cubicBezTo>
                  <a:pt x="774" y="2248"/>
                  <a:pt x="776" y="2250"/>
                  <a:pt x="779" y="2252"/>
                </a:cubicBezTo>
                <a:cubicBezTo>
                  <a:pt x="767" y="2252"/>
                  <a:pt x="790" y="2269"/>
                  <a:pt x="790" y="2280"/>
                </a:cubicBezTo>
                <a:cubicBezTo>
                  <a:pt x="790" y="2275"/>
                  <a:pt x="790" y="2269"/>
                  <a:pt x="790" y="2269"/>
                </a:cubicBezTo>
                <a:cubicBezTo>
                  <a:pt x="793" y="2274"/>
                  <a:pt x="795" y="2276"/>
                  <a:pt x="797" y="2276"/>
                </a:cubicBezTo>
                <a:cubicBezTo>
                  <a:pt x="800" y="2276"/>
                  <a:pt x="798" y="2263"/>
                  <a:pt x="805" y="2263"/>
                </a:cubicBezTo>
                <a:cubicBezTo>
                  <a:pt x="808" y="2263"/>
                  <a:pt x="812" y="2264"/>
                  <a:pt x="818" y="2269"/>
                </a:cubicBezTo>
                <a:lnTo>
                  <a:pt x="812" y="2275"/>
                </a:lnTo>
                <a:cubicBezTo>
                  <a:pt x="820" y="2275"/>
                  <a:pt x="827" y="2272"/>
                  <a:pt x="835" y="2272"/>
                </a:cubicBezTo>
                <a:cubicBezTo>
                  <a:pt x="838" y="2272"/>
                  <a:pt x="842" y="2273"/>
                  <a:pt x="846" y="2275"/>
                </a:cubicBezTo>
                <a:cubicBezTo>
                  <a:pt x="849" y="2280"/>
                  <a:pt x="846" y="2280"/>
                  <a:pt x="842" y="2280"/>
                </a:cubicBezTo>
                <a:cubicBezTo>
                  <a:pt x="837" y="2280"/>
                  <a:pt x="832" y="2280"/>
                  <a:pt x="829" y="2286"/>
                </a:cubicBezTo>
                <a:cubicBezTo>
                  <a:pt x="840" y="2286"/>
                  <a:pt x="854" y="2279"/>
                  <a:pt x="865" y="2279"/>
                </a:cubicBezTo>
                <a:cubicBezTo>
                  <a:pt x="871" y="2279"/>
                  <a:pt x="876" y="2280"/>
                  <a:pt x="879" y="2286"/>
                </a:cubicBezTo>
                <a:lnTo>
                  <a:pt x="857" y="2286"/>
                </a:lnTo>
                <a:cubicBezTo>
                  <a:pt x="868" y="2308"/>
                  <a:pt x="868" y="2303"/>
                  <a:pt x="879" y="2308"/>
                </a:cubicBezTo>
                <a:lnTo>
                  <a:pt x="907" y="2320"/>
                </a:lnTo>
                <a:lnTo>
                  <a:pt x="902" y="2314"/>
                </a:lnTo>
                <a:cubicBezTo>
                  <a:pt x="911" y="2305"/>
                  <a:pt x="918" y="2302"/>
                  <a:pt x="925" y="2302"/>
                </a:cubicBezTo>
                <a:cubicBezTo>
                  <a:pt x="935" y="2302"/>
                  <a:pt x="944" y="2308"/>
                  <a:pt x="955" y="2308"/>
                </a:cubicBezTo>
                <a:cubicBezTo>
                  <a:pt x="961" y="2308"/>
                  <a:pt x="967" y="2307"/>
                  <a:pt x="975" y="2303"/>
                </a:cubicBezTo>
                <a:lnTo>
                  <a:pt x="975" y="2303"/>
                </a:lnTo>
                <a:cubicBezTo>
                  <a:pt x="941" y="2320"/>
                  <a:pt x="969" y="2314"/>
                  <a:pt x="963" y="2325"/>
                </a:cubicBezTo>
                <a:cubicBezTo>
                  <a:pt x="969" y="2331"/>
                  <a:pt x="980" y="2336"/>
                  <a:pt x="975" y="2342"/>
                </a:cubicBezTo>
                <a:cubicBezTo>
                  <a:pt x="978" y="2340"/>
                  <a:pt x="981" y="2339"/>
                  <a:pt x="984" y="2339"/>
                </a:cubicBezTo>
                <a:cubicBezTo>
                  <a:pt x="992" y="2339"/>
                  <a:pt x="998" y="2345"/>
                  <a:pt x="1007" y="2345"/>
                </a:cubicBezTo>
                <a:cubicBezTo>
                  <a:pt x="1011" y="2345"/>
                  <a:pt x="1015" y="2344"/>
                  <a:pt x="1019" y="2342"/>
                </a:cubicBezTo>
                <a:cubicBezTo>
                  <a:pt x="1019" y="2348"/>
                  <a:pt x="1031" y="2342"/>
                  <a:pt x="1025" y="2353"/>
                </a:cubicBezTo>
                <a:cubicBezTo>
                  <a:pt x="1047" y="2353"/>
                  <a:pt x="1025" y="2348"/>
                  <a:pt x="1025" y="2342"/>
                </a:cubicBezTo>
                <a:cubicBezTo>
                  <a:pt x="1029" y="2340"/>
                  <a:pt x="1034" y="2340"/>
                  <a:pt x="1038" y="2340"/>
                </a:cubicBezTo>
                <a:cubicBezTo>
                  <a:pt x="1057" y="2340"/>
                  <a:pt x="1078" y="2352"/>
                  <a:pt x="1102" y="2352"/>
                </a:cubicBezTo>
                <a:cubicBezTo>
                  <a:pt x="1110" y="2352"/>
                  <a:pt x="1118" y="2351"/>
                  <a:pt x="1126" y="2348"/>
                </a:cubicBezTo>
                <a:cubicBezTo>
                  <a:pt x="1165" y="2336"/>
                  <a:pt x="1171" y="2325"/>
                  <a:pt x="1199" y="2314"/>
                </a:cubicBezTo>
                <a:lnTo>
                  <a:pt x="1199" y="2314"/>
                </a:lnTo>
                <a:cubicBezTo>
                  <a:pt x="1210" y="2320"/>
                  <a:pt x="1188" y="2331"/>
                  <a:pt x="1188" y="2331"/>
                </a:cubicBezTo>
                <a:cubicBezTo>
                  <a:pt x="1197" y="2333"/>
                  <a:pt x="1204" y="2334"/>
                  <a:pt x="1211" y="2334"/>
                </a:cubicBezTo>
                <a:cubicBezTo>
                  <a:pt x="1220" y="2334"/>
                  <a:pt x="1228" y="2332"/>
                  <a:pt x="1238" y="2325"/>
                </a:cubicBezTo>
                <a:lnTo>
                  <a:pt x="1238" y="2325"/>
                </a:lnTo>
                <a:cubicBezTo>
                  <a:pt x="1232" y="2331"/>
                  <a:pt x="1238" y="2336"/>
                  <a:pt x="1244" y="2336"/>
                </a:cubicBezTo>
                <a:cubicBezTo>
                  <a:pt x="1253" y="2336"/>
                  <a:pt x="1250" y="2324"/>
                  <a:pt x="1260" y="2324"/>
                </a:cubicBezTo>
                <a:cubicBezTo>
                  <a:pt x="1262" y="2324"/>
                  <a:pt x="1264" y="2324"/>
                  <a:pt x="1266" y="2325"/>
                </a:cubicBezTo>
                <a:cubicBezTo>
                  <a:pt x="1266" y="2331"/>
                  <a:pt x="1260" y="2336"/>
                  <a:pt x="1255" y="2342"/>
                </a:cubicBezTo>
                <a:cubicBezTo>
                  <a:pt x="1272" y="2336"/>
                  <a:pt x="1283" y="2325"/>
                  <a:pt x="1300" y="2314"/>
                </a:cubicBezTo>
                <a:lnTo>
                  <a:pt x="1311" y="2308"/>
                </a:lnTo>
                <a:cubicBezTo>
                  <a:pt x="1306" y="2303"/>
                  <a:pt x="1301" y="2301"/>
                  <a:pt x="1296" y="2301"/>
                </a:cubicBezTo>
                <a:cubicBezTo>
                  <a:pt x="1278" y="2301"/>
                  <a:pt x="1261" y="2325"/>
                  <a:pt x="1244" y="2325"/>
                </a:cubicBezTo>
                <a:lnTo>
                  <a:pt x="1249" y="2308"/>
                </a:lnTo>
                <a:lnTo>
                  <a:pt x="1249" y="2308"/>
                </a:lnTo>
                <a:cubicBezTo>
                  <a:pt x="1244" y="2314"/>
                  <a:pt x="1238" y="2320"/>
                  <a:pt x="1232" y="2325"/>
                </a:cubicBezTo>
                <a:cubicBezTo>
                  <a:pt x="1227" y="2320"/>
                  <a:pt x="1221" y="2308"/>
                  <a:pt x="1232" y="2308"/>
                </a:cubicBezTo>
                <a:cubicBezTo>
                  <a:pt x="1228" y="2305"/>
                  <a:pt x="1225" y="2304"/>
                  <a:pt x="1222" y="2304"/>
                </a:cubicBezTo>
                <a:cubicBezTo>
                  <a:pt x="1216" y="2304"/>
                  <a:pt x="1214" y="2310"/>
                  <a:pt x="1209" y="2310"/>
                </a:cubicBezTo>
                <a:cubicBezTo>
                  <a:pt x="1207" y="2310"/>
                  <a:pt x="1206" y="2309"/>
                  <a:pt x="1204" y="2308"/>
                </a:cubicBezTo>
                <a:cubicBezTo>
                  <a:pt x="1202" y="2306"/>
                  <a:pt x="1202" y="2304"/>
                  <a:pt x="1202" y="2304"/>
                </a:cubicBezTo>
                <a:lnTo>
                  <a:pt x="1202" y="2304"/>
                </a:lnTo>
                <a:lnTo>
                  <a:pt x="1188" y="2308"/>
                </a:lnTo>
                <a:cubicBezTo>
                  <a:pt x="1193" y="2303"/>
                  <a:pt x="1188" y="2297"/>
                  <a:pt x="1193" y="2297"/>
                </a:cubicBezTo>
                <a:cubicBezTo>
                  <a:pt x="1189" y="2295"/>
                  <a:pt x="1185" y="2294"/>
                  <a:pt x="1182" y="2294"/>
                </a:cubicBezTo>
                <a:cubicBezTo>
                  <a:pt x="1170" y="2294"/>
                  <a:pt x="1160" y="2303"/>
                  <a:pt x="1152" y="2303"/>
                </a:cubicBezTo>
                <a:cubicBezTo>
                  <a:pt x="1148" y="2303"/>
                  <a:pt x="1145" y="2301"/>
                  <a:pt x="1143" y="2297"/>
                </a:cubicBezTo>
                <a:cubicBezTo>
                  <a:pt x="1109" y="2303"/>
                  <a:pt x="1143" y="2314"/>
                  <a:pt x="1109" y="2325"/>
                </a:cubicBezTo>
                <a:lnTo>
                  <a:pt x="1092" y="2292"/>
                </a:lnTo>
                <a:lnTo>
                  <a:pt x="1092" y="2303"/>
                </a:lnTo>
                <a:cubicBezTo>
                  <a:pt x="1087" y="2303"/>
                  <a:pt x="1081" y="2303"/>
                  <a:pt x="1081" y="2297"/>
                </a:cubicBezTo>
                <a:cubicBezTo>
                  <a:pt x="1064" y="2303"/>
                  <a:pt x="1081" y="2303"/>
                  <a:pt x="1075" y="2314"/>
                </a:cubicBezTo>
                <a:cubicBezTo>
                  <a:pt x="1062" y="2301"/>
                  <a:pt x="1035" y="2308"/>
                  <a:pt x="1024" y="2298"/>
                </a:cubicBezTo>
                <a:lnTo>
                  <a:pt x="1024" y="2298"/>
                </a:lnTo>
                <a:cubicBezTo>
                  <a:pt x="1024" y="2300"/>
                  <a:pt x="1021" y="2301"/>
                  <a:pt x="1014" y="2303"/>
                </a:cubicBezTo>
                <a:cubicBezTo>
                  <a:pt x="1014" y="2295"/>
                  <a:pt x="1011" y="2292"/>
                  <a:pt x="1006" y="2292"/>
                </a:cubicBezTo>
                <a:cubicBezTo>
                  <a:pt x="1002" y="2292"/>
                  <a:pt x="995" y="2295"/>
                  <a:pt x="989" y="2295"/>
                </a:cubicBezTo>
                <a:cubicBezTo>
                  <a:pt x="986" y="2295"/>
                  <a:pt x="983" y="2294"/>
                  <a:pt x="980" y="2292"/>
                </a:cubicBezTo>
                <a:cubicBezTo>
                  <a:pt x="986" y="2280"/>
                  <a:pt x="997" y="2286"/>
                  <a:pt x="986" y="2275"/>
                </a:cubicBezTo>
                <a:lnTo>
                  <a:pt x="986" y="2275"/>
                </a:lnTo>
                <a:cubicBezTo>
                  <a:pt x="982" y="2279"/>
                  <a:pt x="978" y="2280"/>
                  <a:pt x="974" y="2280"/>
                </a:cubicBezTo>
                <a:cubicBezTo>
                  <a:pt x="962" y="2280"/>
                  <a:pt x="950" y="2264"/>
                  <a:pt x="941" y="2264"/>
                </a:cubicBezTo>
                <a:cubicBezTo>
                  <a:pt x="941" y="2264"/>
                  <a:pt x="941" y="2258"/>
                  <a:pt x="941" y="2252"/>
                </a:cubicBezTo>
                <a:cubicBezTo>
                  <a:pt x="935" y="2252"/>
                  <a:pt x="930" y="2264"/>
                  <a:pt x="930" y="2269"/>
                </a:cubicBezTo>
                <a:cubicBezTo>
                  <a:pt x="919" y="2269"/>
                  <a:pt x="902" y="2264"/>
                  <a:pt x="885" y="2264"/>
                </a:cubicBezTo>
                <a:cubicBezTo>
                  <a:pt x="885" y="2258"/>
                  <a:pt x="846" y="2247"/>
                  <a:pt x="818" y="2230"/>
                </a:cubicBezTo>
                <a:lnTo>
                  <a:pt x="818" y="2224"/>
                </a:lnTo>
                <a:cubicBezTo>
                  <a:pt x="815" y="2232"/>
                  <a:pt x="809" y="2234"/>
                  <a:pt x="801" y="2234"/>
                </a:cubicBezTo>
                <a:cubicBezTo>
                  <a:pt x="790" y="2234"/>
                  <a:pt x="777" y="2230"/>
                  <a:pt x="767" y="2230"/>
                </a:cubicBezTo>
                <a:cubicBezTo>
                  <a:pt x="762" y="2219"/>
                  <a:pt x="767" y="2219"/>
                  <a:pt x="767" y="2213"/>
                </a:cubicBezTo>
                <a:lnTo>
                  <a:pt x="773" y="2213"/>
                </a:lnTo>
                <a:cubicBezTo>
                  <a:pt x="776" y="2213"/>
                  <a:pt x="777" y="2213"/>
                  <a:pt x="777" y="2212"/>
                </a:cubicBezTo>
                <a:lnTo>
                  <a:pt x="777" y="2212"/>
                </a:lnTo>
                <a:cubicBezTo>
                  <a:pt x="778" y="2213"/>
                  <a:pt x="778" y="2213"/>
                  <a:pt x="779" y="2213"/>
                </a:cubicBezTo>
                <a:lnTo>
                  <a:pt x="784" y="2213"/>
                </a:lnTo>
                <a:lnTo>
                  <a:pt x="779" y="2208"/>
                </a:lnTo>
                <a:lnTo>
                  <a:pt x="779" y="2208"/>
                </a:lnTo>
                <a:cubicBezTo>
                  <a:pt x="784" y="2208"/>
                  <a:pt x="790" y="2213"/>
                  <a:pt x="790" y="2213"/>
                </a:cubicBezTo>
                <a:cubicBezTo>
                  <a:pt x="799" y="2213"/>
                  <a:pt x="786" y="2206"/>
                  <a:pt x="787" y="2206"/>
                </a:cubicBezTo>
                <a:lnTo>
                  <a:pt x="787" y="2206"/>
                </a:lnTo>
                <a:cubicBezTo>
                  <a:pt x="787" y="2206"/>
                  <a:pt x="788" y="2206"/>
                  <a:pt x="790" y="2208"/>
                </a:cubicBezTo>
                <a:cubicBezTo>
                  <a:pt x="790" y="2202"/>
                  <a:pt x="779" y="2202"/>
                  <a:pt x="767" y="2191"/>
                </a:cubicBezTo>
                <a:lnTo>
                  <a:pt x="767" y="2191"/>
                </a:lnTo>
                <a:lnTo>
                  <a:pt x="784" y="2196"/>
                </a:lnTo>
                <a:lnTo>
                  <a:pt x="795" y="2196"/>
                </a:lnTo>
                <a:cubicBezTo>
                  <a:pt x="790" y="2194"/>
                  <a:pt x="788" y="2194"/>
                  <a:pt x="787" y="2194"/>
                </a:cubicBezTo>
                <a:cubicBezTo>
                  <a:pt x="786" y="2194"/>
                  <a:pt x="784" y="2194"/>
                  <a:pt x="779" y="2191"/>
                </a:cubicBezTo>
                <a:cubicBezTo>
                  <a:pt x="789" y="2191"/>
                  <a:pt x="787" y="2187"/>
                  <a:pt x="788" y="2186"/>
                </a:cubicBezTo>
                <a:lnTo>
                  <a:pt x="788" y="2186"/>
                </a:lnTo>
                <a:cubicBezTo>
                  <a:pt x="791" y="2188"/>
                  <a:pt x="793" y="2187"/>
                  <a:pt x="801" y="2191"/>
                </a:cubicBezTo>
                <a:cubicBezTo>
                  <a:pt x="794" y="2187"/>
                  <a:pt x="790" y="2186"/>
                  <a:pt x="789" y="2186"/>
                </a:cubicBezTo>
                <a:lnTo>
                  <a:pt x="789" y="2186"/>
                </a:lnTo>
                <a:cubicBezTo>
                  <a:pt x="789" y="2186"/>
                  <a:pt x="789" y="2186"/>
                  <a:pt x="788" y="2186"/>
                </a:cubicBezTo>
                <a:lnTo>
                  <a:pt x="788" y="2186"/>
                </a:lnTo>
                <a:cubicBezTo>
                  <a:pt x="787" y="2185"/>
                  <a:pt x="786" y="2183"/>
                  <a:pt x="784" y="2180"/>
                </a:cubicBezTo>
                <a:lnTo>
                  <a:pt x="784" y="2180"/>
                </a:lnTo>
                <a:cubicBezTo>
                  <a:pt x="792" y="2183"/>
                  <a:pt x="794" y="2185"/>
                  <a:pt x="795" y="2185"/>
                </a:cubicBezTo>
                <a:cubicBezTo>
                  <a:pt x="795" y="2185"/>
                  <a:pt x="788" y="2180"/>
                  <a:pt x="795" y="2180"/>
                </a:cubicBezTo>
                <a:cubicBezTo>
                  <a:pt x="807" y="2185"/>
                  <a:pt x="795" y="2185"/>
                  <a:pt x="807" y="2185"/>
                </a:cubicBezTo>
                <a:cubicBezTo>
                  <a:pt x="798" y="2182"/>
                  <a:pt x="800" y="2182"/>
                  <a:pt x="803" y="2182"/>
                </a:cubicBezTo>
                <a:cubicBezTo>
                  <a:pt x="807" y="2182"/>
                  <a:pt x="812" y="2182"/>
                  <a:pt x="812" y="2180"/>
                </a:cubicBezTo>
                <a:cubicBezTo>
                  <a:pt x="812" y="2180"/>
                  <a:pt x="818" y="2185"/>
                  <a:pt x="823" y="2185"/>
                </a:cubicBezTo>
                <a:cubicBezTo>
                  <a:pt x="823" y="2185"/>
                  <a:pt x="812" y="2180"/>
                  <a:pt x="807" y="2174"/>
                </a:cubicBezTo>
                <a:cubicBezTo>
                  <a:pt x="801" y="2174"/>
                  <a:pt x="807" y="2174"/>
                  <a:pt x="801" y="2168"/>
                </a:cubicBezTo>
                <a:cubicBezTo>
                  <a:pt x="807" y="2168"/>
                  <a:pt x="812" y="2163"/>
                  <a:pt x="823" y="2163"/>
                </a:cubicBezTo>
                <a:cubicBezTo>
                  <a:pt x="807" y="2157"/>
                  <a:pt x="812" y="2157"/>
                  <a:pt x="812" y="2152"/>
                </a:cubicBezTo>
                <a:lnTo>
                  <a:pt x="812" y="2152"/>
                </a:lnTo>
                <a:cubicBezTo>
                  <a:pt x="818" y="2157"/>
                  <a:pt x="823" y="2157"/>
                  <a:pt x="829" y="2163"/>
                </a:cubicBezTo>
                <a:lnTo>
                  <a:pt x="829" y="2157"/>
                </a:lnTo>
                <a:cubicBezTo>
                  <a:pt x="823" y="2157"/>
                  <a:pt x="823" y="2157"/>
                  <a:pt x="818" y="2152"/>
                </a:cubicBezTo>
                <a:lnTo>
                  <a:pt x="818" y="2152"/>
                </a:lnTo>
                <a:lnTo>
                  <a:pt x="829" y="2157"/>
                </a:lnTo>
                <a:cubicBezTo>
                  <a:pt x="835" y="2152"/>
                  <a:pt x="818" y="2146"/>
                  <a:pt x="829" y="2146"/>
                </a:cubicBezTo>
                <a:cubicBezTo>
                  <a:pt x="824" y="2144"/>
                  <a:pt x="817" y="2141"/>
                  <a:pt x="811" y="2139"/>
                </a:cubicBezTo>
                <a:lnTo>
                  <a:pt x="811" y="2139"/>
                </a:lnTo>
                <a:cubicBezTo>
                  <a:pt x="807" y="2135"/>
                  <a:pt x="807" y="2135"/>
                  <a:pt x="807" y="2135"/>
                </a:cubicBezTo>
                <a:lnTo>
                  <a:pt x="807" y="2135"/>
                </a:lnTo>
                <a:lnTo>
                  <a:pt x="818" y="2140"/>
                </a:lnTo>
                <a:cubicBezTo>
                  <a:pt x="823" y="2140"/>
                  <a:pt x="807" y="2135"/>
                  <a:pt x="812" y="2135"/>
                </a:cubicBezTo>
                <a:lnTo>
                  <a:pt x="812" y="2135"/>
                </a:lnTo>
                <a:cubicBezTo>
                  <a:pt x="815" y="2138"/>
                  <a:pt x="816" y="2138"/>
                  <a:pt x="818" y="2138"/>
                </a:cubicBezTo>
                <a:cubicBezTo>
                  <a:pt x="819" y="2138"/>
                  <a:pt x="821" y="2138"/>
                  <a:pt x="823" y="2140"/>
                </a:cubicBezTo>
                <a:lnTo>
                  <a:pt x="840" y="2140"/>
                </a:lnTo>
                <a:cubicBezTo>
                  <a:pt x="835" y="2135"/>
                  <a:pt x="840" y="2135"/>
                  <a:pt x="829" y="2129"/>
                </a:cubicBezTo>
                <a:lnTo>
                  <a:pt x="829" y="2129"/>
                </a:lnTo>
                <a:cubicBezTo>
                  <a:pt x="829" y="2129"/>
                  <a:pt x="835" y="2129"/>
                  <a:pt x="840" y="2135"/>
                </a:cubicBezTo>
                <a:cubicBezTo>
                  <a:pt x="835" y="2129"/>
                  <a:pt x="840" y="2124"/>
                  <a:pt x="829" y="2124"/>
                </a:cubicBezTo>
                <a:lnTo>
                  <a:pt x="823" y="2124"/>
                </a:lnTo>
                <a:cubicBezTo>
                  <a:pt x="812" y="2112"/>
                  <a:pt x="835" y="2112"/>
                  <a:pt x="835" y="2107"/>
                </a:cubicBezTo>
                <a:cubicBezTo>
                  <a:pt x="835" y="2101"/>
                  <a:pt x="835" y="2101"/>
                  <a:pt x="829" y="2096"/>
                </a:cubicBezTo>
                <a:lnTo>
                  <a:pt x="840" y="2096"/>
                </a:lnTo>
                <a:cubicBezTo>
                  <a:pt x="840" y="2096"/>
                  <a:pt x="835" y="2090"/>
                  <a:pt x="840" y="2090"/>
                </a:cubicBezTo>
                <a:cubicBezTo>
                  <a:pt x="843" y="2093"/>
                  <a:pt x="844" y="2093"/>
                  <a:pt x="845" y="2093"/>
                </a:cubicBezTo>
                <a:cubicBezTo>
                  <a:pt x="846" y="2093"/>
                  <a:pt x="846" y="2093"/>
                  <a:pt x="846" y="2096"/>
                </a:cubicBezTo>
                <a:cubicBezTo>
                  <a:pt x="851" y="2090"/>
                  <a:pt x="857" y="2096"/>
                  <a:pt x="846" y="2084"/>
                </a:cubicBezTo>
                <a:lnTo>
                  <a:pt x="846" y="2084"/>
                </a:lnTo>
                <a:cubicBezTo>
                  <a:pt x="851" y="2087"/>
                  <a:pt x="856" y="2089"/>
                  <a:pt x="858" y="2089"/>
                </a:cubicBezTo>
                <a:cubicBezTo>
                  <a:pt x="860" y="2089"/>
                  <a:pt x="860" y="2087"/>
                  <a:pt x="857" y="2084"/>
                </a:cubicBezTo>
                <a:lnTo>
                  <a:pt x="851" y="2084"/>
                </a:lnTo>
                <a:cubicBezTo>
                  <a:pt x="851" y="2084"/>
                  <a:pt x="851" y="2084"/>
                  <a:pt x="851" y="2079"/>
                </a:cubicBezTo>
                <a:lnTo>
                  <a:pt x="868" y="2084"/>
                </a:lnTo>
                <a:cubicBezTo>
                  <a:pt x="885" y="2084"/>
                  <a:pt x="840" y="2068"/>
                  <a:pt x="868" y="2068"/>
                </a:cubicBezTo>
                <a:cubicBezTo>
                  <a:pt x="866" y="2066"/>
                  <a:pt x="865" y="2065"/>
                  <a:pt x="864" y="2065"/>
                </a:cubicBezTo>
                <a:cubicBezTo>
                  <a:pt x="861" y="2065"/>
                  <a:pt x="859" y="2068"/>
                  <a:pt x="851" y="2068"/>
                </a:cubicBezTo>
                <a:cubicBezTo>
                  <a:pt x="851" y="2062"/>
                  <a:pt x="874" y="2062"/>
                  <a:pt x="874" y="2062"/>
                </a:cubicBezTo>
                <a:cubicBezTo>
                  <a:pt x="885" y="2062"/>
                  <a:pt x="857" y="2056"/>
                  <a:pt x="863" y="2051"/>
                </a:cubicBezTo>
                <a:cubicBezTo>
                  <a:pt x="857" y="2051"/>
                  <a:pt x="840" y="2051"/>
                  <a:pt x="835" y="2045"/>
                </a:cubicBezTo>
                <a:cubicBezTo>
                  <a:pt x="837" y="2043"/>
                  <a:pt x="840" y="2043"/>
                  <a:pt x="843" y="2043"/>
                </a:cubicBezTo>
                <a:cubicBezTo>
                  <a:pt x="850" y="2043"/>
                  <a:pt x="859" y="2045"/>
                  <a:pt x="863" y="2045"/>
                </a:cubicBezTo>
                <a:cubicBezTo>
                  <a:pt x="863" y="2051"/>
                  <a:pt x="863" y="2051"/>
                  <a:pt x="863" y="2051"/>
                </a:cubicBezTo>
                <a:cubicBezTo>
                  <a:pt x="868" y="2051"/>
                  <a:pt x="868" y="2045"/>
                  <a:pt x="879" y="2045"/>
                </a:cubicBezTo>
                <a:lnTo>
                  <a:pt x="868" y="2045"/>
                </a:lnTo>
                <a:cubicBezTo>
                  <a:pt x="874" y="2045"/>
                  <a:pt x="868" y="2040"/>
                  <a:pt x="874" y="2034"/>
                </a:cubicBezTo>
                <a:lnTo>
                  <a:pt x="868" y="2034"/>
                </a:lnTo>
                <a:cubicBezTo>
                  <a:pt x="874" y="2028"/>
                  <a:pt x="857" y="2028"/>
                  <a:pt x="851" y="2028"/>
                </a:cubicBezTo>
                <a:cubicBezTo>
                  <a:pt x="857" y="2026"/>
                  <a:pt x="863" y="2026"/>
                  <a:pt x="866" y="2026"/>
                </a:cubicBezTo>
                <a:cubicBezTo>
                  <a:pt x="870" y="2026"/>
                  <a:pt x="871" y="2026"/>
                  <a:pt x="868" y="2023"/>
                </a:cubicBezTo>
                <a:lnTo>
                  <a:pt x="868" y="2023"/>
                </a:lnTo>
                <a:cubicBezTo>
                  <a:pt x="874" y="2023"/>
                  <a:pt x="879" y="2028"/>
                  <a:pt x="885" y="2028"/>
                </a:cubicBezTo>
                <a:cubicBezTo>
                  <a:pt x="874" y="2023"/>
                  <a:pt x="896" y="2023"/>
                  <a:pt x="896" y="2017"/>
                </a:cubicBezTo>
                <a:cubicBezTo>
                  <a:pt x="891" y="2014"/>
                  <a:pt x="885" y="2014"/>
                  <a:pt x="880" y="2014"/>
                </a:cubicBezTo>
                <a:cubicBezTo>
                  <a:pt x="875" y="2014"/>
                  <a:pt x="871" y="2014"/>
                  <a:pt x="868" y="2012"/>
                </a:cubicBezTo>
                <a:cubicBezTo>
                  <a:pt x="874" y="2012"/>
                  <a:pt x="863" y="2006"/>
                  <a:pt x="874" y="2006"/>
                </a:cubicBezTo>
                <a:lnTo>
                  <a:pt x="874" y="2006"/>
                </a:lnTo>
                <a:cubicBezTo>
                  <a:pt x="871" y="2009"/>
                  <a:pt x="875" y="2009"/>
                  <a:pt x="880" y="2009"/>
                </a:cubicBezTo>
                <a:cubicBezTo>
                  <a:pt x="885" y="2009"/>
                  <a:pt x="891" y="2009"/>
                  <a:pt x="891" y="2012"/>
                </a:cubicBezTo>
                <a:cubicBezTo>
                  <a:pt x="891" y="2012"/>
                  <a:pt x="891" y="2012"/>
                  <a:pt x="891" y="2006"/>
                </a:cubicBezTo>
                <a:cubicBezTo>
                  <a:pt x="896" y="2006"/>
                  <a:pt x="896" y="2012"/>
                  <a:pt x="896" y="2012"/>
                </a:cubicBezTo>
                <a:cubicBezTo>
                  <a:pt x="907" y="2006"/>
                  <a:pt x="879" y="2006"/>
                  <a:pt x="879" y="2000"/>
                </a:cubicBezTo>
                <a:lnTo>
                  <a:pt x="896" y="2000"/>
                </a:lnTo>
                <a:cubicBezTo>
                  <a:pt x="896" y="2000"/>
                  <a:pt x="879" y="2000"/>
                  <a:pt x="874" y="1995"/>
                </a:cubicBezTo>
                <a:cubicBezTo>
                  <a:pt x="879" y="1995"/>
                  <a:pt x="868" y="1995"/>
                  <a:pt x="868" y="1989"/>
                </a:cubicBezTo>
                <a:lnTo>
                  <a:pt x="868" y="1995"/>
                </a:lnTo>
                <a:cubicBezTo>
                  <a:pt x="857" y="1995"/>
                  <a:pt x="863" y="1989"/>
                  <a:pt x="857" y="1989"/>
                </a:cubicBezTo>
                <a:lnTo>
                  <a:pt x="863" y="1989"/>
                </a:lnTo>
                <a:cubicBezTo>
                  <a:pt x="851" y="1989"/>
                  <a:pt x="879" y="1984"/>
                  <a:pt x="868" y="1978"/>
                </a:cubicBezTo>
                <a:lnTo>
                  <a:pt x="851" y="1978"/>
                </a:lnTo>
                <a:cubicBezTo>
                  <a:pt x="868" y="1972"/>
                  <a:pt x="846" y="1972"/>
                  <a:pt x="857" y="1967"/>
                </a:cubicBezTo>
                <a:lnTo>
                  <a:pt x="879" y="1967"/>
                </a:lnTo>
                <a:cubicBezTo>
                  <a:pt x="896" y="1961"/>
                  <a:pt x="868" y="1956"/>
                  <a:pt x="874" y="1950"/>
                </a:cubicBezTo>
                <a:lnTo>
                  <a:pt x="874" y="1950"/>
                </a:lnTo>
                <a:lnTo>
                  <a:pt x="868" y="1956"/>
                </a:lnTo>
                <a:cubicBezTo>
                  <a:pt x="857" y="1956"/>
                  <a:pt x="868" y="1950"/>
                  <a:pt x="863" y="1950"/>
                </a:cubicBezTo>
                <a:cubicBezTo>
                  <a:pt x="868" y="1944"/>
                  <a:pt x="874" y="1944"/>
                  <a:pt x="879" y="1944"/>
                </a:cubicBezTo>
                <a:cubicBezTo>
                  <a:pt x="874" y="1944"/>
                  <a:pt x="879" y="1939"/>
                  <a:pt x="863" y="1939"/>
                </a:cubicBezTo>
                <a:lnTo>
                  <a:pt x="874" y="1933"/>
                </a:lnTo>
                <a:cubicBezTo>
                  <a:pt x="874" y="1930"/>
                  <a:pt x="867" y="1930"/>
                  <a:pt x="860" y="1930"/>
                </a:cubicBezTo>
                <a:cubicBezTo>
                  <a:pt x="853" y="1930"/>
                  <a:pt x="846" y="1930"/>
                  <a:pt x="846" y="1928"/>
                </a:cubicBezTo>
                <a:cubicBezTo>
                  <a:pt x="857" y="1928"/>
                  <a:pt x="863" y="1922"/>
                  <a:pt x="868" y="1922"/>
                </a:cubicBezTo>
                <a:lnTo>
                  <a:pt x="863" y="1922"/>
                </a:lnTo>
                <a:cubicBezTo>
                  <a:pt x="865" y="1919"/>
                  <a:pt x="863" y="1919"/>
                  <a:pt x="860" y="1919"/>
                </a:cubicBezTo>
                <a:cubicBezTo>
                  <a:pt x="857" y="1919"/>
                  <a:pt x="854" y="1919"/>
                  <a:pt x="857" y="1916"/>
                </a:cubicBezTo>
                <a:lnTo>
                  <a:pt x="857" y="1916"/>
                </a:lnTo>
                <a:cubicBezTo>
                  <a:pt x="853" y="1916"/>
                  <a:pt x="850" y="1919"/>
                  <a:pt x="848" y="1919"/>
                </a:cubicBezTo>
                <a:cubicBezTo>
                  <a:pt x="847" y="1919"/>
                  <a:pt x="846" y="1918"/>
                  <a:pt x="846" y="1917"/>
                </a:cubicBezTo>
                <a:lnTo>
                  <a:pt x="846" y="1917"/>
                </a:lnTo>
                <a:cubicBezTo>
                  <a:pt x="843" y="1917"/>
                  <a:pt x="841" y="1918"/>
                  <a:pt x="838" y="1919"/>
                </a:cubicBezTo>
                <a:lnTo>
                  <a:pt x="838" y="1919"/>
                </a:lnTo>
                <a:cubicBezTo>
                  <a:pt x="853" y="1906"/>
                  <a:pt x="825" y="1910"/>
                  <a:pt x="846" y="1894"/>
                </a:cubicBezTo>
                <a:cubicBezTo>
                  <a:pt x="840" y="1888"/>
                  <a:pt x="835" y="1888"/>
                  <a:pt x="829" y="1888"/>
                </a:cubicBezTo>
                <a:cubicBezTo>
                  <a:pt x="835" y="1883"/>
                  <a:pt x="835" y="1883"/>
                  <a:pt x="835" y="1883"/>
                </a:cubicBezTo>
                <a:cubicBezTo>
                  <a:pt x="835" y="1882"/>
                  <a:pt x="836" y="1882"/>
                  <a:pt x="835" y="1882"/>
                </a:cubicBezTo>
                <a:lnTo>
                  <a:pt x="835" y="1882"/>
                </a:lnTo>
                <a:cubicBezTo>
                  <a:pt x="835" y="1882"/>
                  <a:pt x="822" y="1892"/>
                  <a:pt x="818" y="1892"/>
                </a:cubicBezTo>
                <a:cubicBezTo>
                  <a:pt x="817" y="1892"/>
                  <a:pt x="817" y="1891"/>
                  <a:pt x="818" y="1888"/>
                </a:cubicBezTo>
                <a:cubicBezTo>
                  <a:pt x="821" y="1883"/>
                  <a:pt x="822" y="1881"/>
                  <a:pt x="823" y="1881"/>
                </a:cubicBezTo>
                <a:cubicBezTo>
                  <a:pt x="825" y="1881"/>
                  <a:pt x="826" y="1883"/>
                  <a:pt x="829" y="1883"/>
                </a:cubicBezTo>
                <a:cubicBezTo>
                  <a:pt x="851" y="1860"/>
                  <a:pt x="818" y="1877"/>
                  <a:pt x="829" y="1860"/>
                </a:cubicBezTo>
                <a:lnTo>
                  <a:pt x="835" y="1860"/>
                </a:lnTo>
                <a:cubicBezTo>
                  <a:pt x="836" y="1857"/>
                  <a:pt x="836" y="1856"/>
                  <a:pt x="834" y="1856"/>
                </a:cubicBezTo>
                <a:cubicBezTo>
                  <a:pt x="831" y="1856"/>
                  <a:pt x="823" y="1862"/>
                  <a:pt x="819" y="1862"/>
                </a:cubicBezTo>
                <a:cubicBezTo>
                  <a:pt x="818" y="1862"/>
                  <a:pt x="818" y="1861"/>
                  <a:pt x="818" y="1860"/>
                </a:cubicBezTo>
                <a:cubicBezTo>
                  <a:pt x="818" y="1860"/>
                  <a:pt x="818" y="1860"/>
                  <a:pt x="818" y="1855"/>
                </a:cubicBezTo>
                <a:cubicBezTo>
                  <a:pt x="809" y="1864"/>
                  <a:pt x="804" y="1866"/>
                  <a:pt x="796" y="1866"/>
                </a:cubicBezTo>
                <a:lnTo>
                  <a:pt x="796" y="1866"/>
                </a:lnTo>
                <a:cubicBezTo>
                  <a:pt x="799" y="1861"/>
                  <a:pt x="801" y="1855"/>
                  <a:pt x="801" y="1855"/>
                </a:cubicBezTo>
                <a:lnTo>
                  <a:pt x="801" y="1855"/>
                </a:lnTo>
                <a:cubicBezTo>
                  <a:pt x="795" y="1866"/>
                  <a:pt x="801" y="1860"/>
                  <a:pt x="790" y="1866"/>
                </a:cubicBezTo>
                <a:lnTo>
                  <a:pt x="790" y="1866"/>
                </a:lnTo>
                <a:cubicBezTo>
                  <a:pt x="790" y="1860"/>
                  <a:pt x="791" y="1852"/>
                  <a:pt x="795" y="1844"/>
                </a:cubicBezTo>
                <a:lnTo>
                  <a:pt x="801" y="1832"/>
                </a:lnTo>
                <a:lnTo>
                  <a:pt x="801" y="1832"/>
                </a:lnTo>
                <a:cubicBezTo>
                  <a:pt x="795" y="1832"/>
                  <a:pt x="784" y="1849"/>
                  <a:pt x="779" y="1849"/>
                </a:cubicBezTo>
                <a:lnTo>
                  <a:pt x="779" y="1855"/>
                </a:lnTo>
                <a:cubicBezTo>
                  <a:pt x="776" y="1857"/>
                  <a:pt x="775" y="1858"/>
                  <a:pt x="774" y="1858"/>
                </a:cubicBezTo>
                <a:cubicBezTo>
                  <a:pt x="772" y="1858"/>
                  <a:pt x="775" y="1852"/>
                  <a:pt x="775" y="1852"/>
                </a:cubicBezTo>
                <a:lnTo>
                  <a:pt x="775" y="1852"/>
                </a:lnTo>
                <a:cubicBezTo>
                  <a:pt x="775" y="1852"/>
                  <a:pt x="774" y="1852"/>
                  <a:pt x="773" y="1855"/>
                </a:cubicBezTo>
                <a:lnTo>
                  <a:pt x="779" y="1838"/>
                </a:lnTo>
                <a:lnTo>
                  <a:pt x="779" y="1838"/>
                </a:lnTo>
                <a:cubicBezTo>
                  <a:pt x="773" y="1838"/>
                  <a:pt x="762" y="1849"/>
                  <a:pt x="756" y="1849"/>
                </a:cubicBezTo>
                <a:cubicBezTo>
                  <a:pt x="767" y="1838"/>
                  <a:pt x="773" y="1832"/>
                  <a:pt x="779" y="1827"/>
                </a:cubicBezTo>
                <a:lnTo>
                  <a:pt x="779" y="1827"/>
                </a:lnTo>
                <a:cubicBezTo>
                  <a:pt x="779" y="1827"/>
                  <a:pt x="773" y="1827"/>
                  <a:pt x="767" y="1832"/>
                </a:cubicBezTo>
                <a:cubicBezTo>
                  <a:pt x="762" y="1844"/>
                  <a:pt x="756" y="1849"/>
                  <a:pt x="751" y="1849"/>
                </a:cubicBezTo>
                <a:cubicBezTo>
                  <a:pt x="762" y="1816"/>
                  <a:pt x="745" y="1838"/>
                  <a:pt x="745" y="1810"/>
                </a:cubicBezTo>
                <a:cubicBezTo>
                  <a:pt x="744" y="1813"/>
                  <a:pt x="742" y="1814"/>
                  <a:pt x="741" y="1814"/>
                </a:cubicBezTo>
                <a:cubicBezTo>
                  <a:pt x="736" y="1814"/>
                  <a:pt x="731" y="1804"/>
                  <a:pt x="723" y="1804"/>
                </a:cubicBezTo>
                <a:cubicBezTo>
                  <a:pt x="723" y="1818"/>
                  <a:pt x="721" y="1818"/>
                  <a:pt x="720" y="1818"/>
                </a:cubicBezTo>
                <a:cubicBezTo>
                  <a:pt x="718" y="1818"/>
                  <a:pt x="717" y="1818"/>
                  <a:pt x="717" y="1832"/>
                </a:cubicBezTo>
                <a:lnTo>
                  <a:pt x="706" y="1816"/>
                </a:lnTo>
                <a:cubicBezTo>
                  <a:pt x="706" y="1804"/>
                  <a:pt x="711" y="1810"/>
                  <a:pt x="711" y="1799"/>
                </a:cubicBezTo>
                <a:cubicBezTo>
                  <a:pt x="706" y="1799"/>
                  <a:pt x="706" y="1788"/>
                  <a:pt x="706" y="1782"/>
                </a:cubicBezTo>
                <a:cubicBezTo>
                  <a:pt x="706" y="1790"/>
                  <a:pt x="703" y="1795"/>
                  <a:pt x="701" y="1795"/>
                </a:cubicBezTo>
                <a:lnTo>
                  <a:pt x="701" y="1795"/>
                </a:lnTo>
                <a:lnTo>
                  <a:pt x="700" y="1793"/>
                </a:lnTo>
                <a:lnTo>
                  <a:pt x="700" y="1793"/>
                </a:lnTo>
                <a:cubicBezTo>
                  <a:pt x="700" y="1795"/>
                  <a:pt x="701" y="1795"/>
                  <a:pt x="701" y="1795"/>
                </a:cubicBezTo>
                <a:cubicBezTo>
                  <a:pt x="701" y="1795"/>
                  <a:pt x="701" y="1795"/>
                  <a:pt x="701" y="1795"/>
                </a:cubicBezTo>
                <a:lnTo>
                  <a:pt x="701" y="1795"/>
                </a:lnTo>
                <a:lnTo>
                  <a:pt x="706" y="1804"/>
                </a:lnTo>
                <a:cubicBezTo>
                  <a:pt x="704" y="1807"/>
                  <a:pt x="702" y="1809"/>
                  <a:pt x="701" y="1809"/>
                </a:cubicBezTo>
                <a:cubicBezTo>
                  <a:pt x="696" y="1809"/>
                  <a:pt x="694" y="1794"/>
                  <a:pt x="692" y="1794"/>
                </a:cubicBezTo>
                <a:cubicBezTo>
                  <a:pt x="691" y="1794"/>
                  <a:pt x="690" y="1796"/>
                  <a:pt x="689" y="1799"/>
                </a:cubicBezTo>
                <a:lnTo>
                  <a:pt x="689" y="1788"/>
                </a:lnTo>
                <a:cubicBezTo>
                  <a:pt x="689" y="1793"/>
                  <a:pt x="678" y="1788"/>
                  <a:pt x="678" y="1810"/>
                </a:cubicBezTo>
                <a:cubicBezTo>
                  <a:pt x="672" y="1810"/>
                  <a:pt x="672" y="1804"/>
                  <a:pt x="672" y="1799"/>
                </a:cubicBezTo>
                <a:cubicBezTo>
                  <a:pt x="663" y="1799"/>
                  <a:pt x="661" y="1818"/>
                  <a:pt x="655" y="1818"/>
                </a:cubicBezTo>
                <a:cubicBezTo>
                  <a:pt x="653" y="1818"/>
                  <a:pt x="652" y="1817"/>
                  <a:pt x="650" y="1816"/>
                </a:cubicBezTo>
                <a:lnTo>
                  <a:pt x="644" y="1810"/>
                </a:lnTo>
                <a:lnTo>
                  <a:pt x="644" y="1810"/>
                </a:lnTo>
                <a:cubicBezTo>
                  <a:pt x="644" y="1810"/>
                  <a:pt x="648" y="1817"/>
                  <a:pt x="646" y="1817"/>
                </a:cubicBezTo>
                <a:cubicBezTo>
                  <a:pt x="646" y="1817"/>
                  <a:pt x="645" y="1817"/>
                  <a:pt x="644" y="1816"/>
                </a:cubicBezTo>
                <a:cubicBezTo>
                  <a:pt x="644" y="1816"/>
                  <a:pt x="644" y="1810"/>
                  <a:pt x="639" y="1810"/>
                </a:cubicBezTo>
                <a:cubicBezTo>
                  <a:pt x="637" y="1809"/>
                  <a:pt x="636" y="1809"/>
                  <a:pt x="635" y="1809"/>
                </a:cubicBezTo>
                <a:cubicBezTo>
                  <a:pt x="624" y="1809"/>
                  <a:pt x="633" y="1833"/>
                  <a:pt x="627" y="1844"/>
                </a:cubicBezTo>
                <a:cubicBezTo>
                  <a:pt x="616" y="1821"/>
                  <a:pt x="611" y="1821"/>
                  <a:pt x="605" y="1821"/>
                </a:cubicBezTo>
                <a:lnTo>
                  <a:pt x="605" y="1816"/>
                </a:lnTo>
                <a:cubicBezTo>
                  <a:pt x="594" y="1821"/>
                  <a:pt x="594" y="1844"/>
                  <a:pt x="594" y="1855"/>
                </a:cubicBezTo>
                <a:cubicBezTo>
                  <a:pt x="588" y="1849"/>
                  <a:pt x="584" y="1847"/>
                  <a:pt x="580" y="1847"/>
                </a:cubicBezTo>
                <a:cubicBezTo>
                  <a:pt x="573" y="1847"/>
                  <a:pt x="568" y="1855"/>
                  <a:pt x="560" y="1855"/>
                </a:cubicBezTo>
                <a:cubicBezTo>
                  <a:pt x="560" y="1855"/>
                  <a:pt x="571" y="1866"/>
                  <a:pt x="571" y="1872"/>
                </a:cubicBezTo>
                <a:cubicBezTo>
                  <a:pt x="571" y="1871"/>
                  <a:pt x="570" y="1870"/>
                  <a:pt x="570" y="1870"/>
                </a:cubicBezTo>
                <a:lnTo>
                  <a:pt x="570" y="1870"/>
                </a:lnTo>
                <a:cubicBezTo>
                  <a:pt x="569" y="1870"/>
                  <a:pt x="572" y="1876"/>
                  <a:pt x="571" y="1876"/>
                </a:cubicBezTo>
                <a:cubicBezTo>
                  <a:pt x="570" y="1876"/>
                  <a:pt x="569" y="1874"/>
                  <a:pt x="566" y="1872"/>
                </a:cubicBezTo>
                <a:cubicBezTo>
                  <a:pt x="559" y="1864"/>
                  <a:pt x="555" y="1862"/>
                  <a:pt x="552" y="1862"/>
                </a:cubicBezTo>
                <a:cubicBezTo>
                  <a:pt x="549" y="1862"/>
                  <a:pt x="549" y="1866"/>
                  <a:pt x="549" y="1866"/>
                </a:cubicBezTo>
                <a:lnTo>
                  <a:pt x="566" y="1883"/>
                </a:lnTo>
                <a:cubicBezTo>
                  <a:pt x="560" y="1880"/>
                  <a:pt x="556" y="1878"/>
                  <a:pt x="553" y="1878"/>
                </a:cubicBezTo>
                <a:cubicBezTo>
                  <a:pt x="543" y="1878"/>
                  <a:pt x="550" y="1893"/>
                  <a:pt x="543" y="1893"/>
                </a:cubicBezTo>
                <a:cubicBezTo>
                  <a:pt x="541" y="1893"/>
                  <a:pt x="537" y="1891"/>
                  <a:pt x="532" y="1888"/>
                </a:cubicBezTo>
                <a:lnTo>
                  <a:pt x="532" y="1888"/>
                </a:lnTo>
                <a:cubicBezTo>
                  <a:pt x="538" y="1894"/>
                  <a:pt x="538" y="1900"/>
                  <a:pt x="538" y="1905"/>
                </a:cubicBezTo>
                <a:lnTo>
                  <a:pt x="532" y="1894"/>
                </a:lnTo>
                <a:cubicBezTo>
                  <a:pt x="521" y="1900"/>
                  <a:pt x="521" y="1900"/>
                  <a:pt x="521" y="1905"/>
                </a:cubicBezTo>
                <a:lnTo>
                  <a:pt x="510" y="1900"/>
                </a:lnTo>
                <a:lnTo>
                  <a:pt x="510" y="1900"/>
                </a:lnTo>
                <a:cubicBezTo>
                  <a:pt x="510" y="1905"/>
                  <a:pt x="543" y="1928"/>
                  <a:pt x="538" y="1928"/>
                </a:cubicBezTo>
                <a:lnTo>
                  <a:pt x="521" y="1916"/>
                </a:lnTo>
                <a:cubicBezTo>
                  <a:pt x="521" y="1922"/>
                  <a:pt x="499" y="1922"/>
                  <a:pt x="515" y="1939"/>
                </a:cubicBezTo>
                <a:cubicBezTo>
                  <a:pt x="510" y="1933"/>
                  <a:pt x="504" y="1933"/>
                  <a:pt x="504" y="1928"/>
                </a:cubicBezTo>
                <a:lnTo>
                  <a:pt x="504" y="1928"/>
                </a:lnTo>
                <a:cubicBezTo>
                  <a:pt x="504" y="1933"/>
                  <a:pt x="487" y="1933"/>
                  <a:pt x="515" y="1944"/>
                </a:cubicBezTo>
                <a:cubicBezTo>
                  <a:pt x="512" y="1943"/>
                  <a:pt x="510" y="1943"/>
                  <a:pt x="509" y="1943"/>
                </a:cubicBezTo>
                <a:lnTo>
                  <a:pt x="509" y="1943"/>
                </a:lnTo>
                <a:cubicBezTo>
                  <a:pt x="503" y="1943"/>
                  <a:pt x="511" y="1951"/>
                  <a:pt x="515" y="1956"/>
                </a:cubicBezTo>
                <a:lnTo>
                  <a:pt x="504" y="1950"/>
                </a:lnTo>
                <a:lnTo>
                  <a:pt x="504" y="1950"/>
                </a:lnTo>
                <a:cubicBezTo>
                  <a:pt x="515" y="1961"/>
                  <a:pt x="521" y="1961"/>
                  <a:pt x="521" y="1967"/>
                </a:cubicBezTo>
                <a:lnTo>
                  <a:pt x="515" y="1967"/>
                </a:lnTo>
                <a:cubicBezTo>
                  <a:pt x="510" y="1967"/>
                  <a:pt x="527" y="1972"/>
                  <a:pt x="515" y="1972"/>
                </a:cubicBezTo>
                <a:lnTo>
                  <a:pt x="510" y="1967"/>
                </a:lnTo>
                <a:lnTo>
                  <a:pt x="510" y="1967"/>
                </a:lnTo>
                <a:cubicBezTo>
                  <a:pt x="510" y="1972"/>
                  <a:pt x="515" y="1972"/>
                  <a:pt x="521" y="1978"/>
                </a:cubicBezTo>
                <a:cubicBezTo>
                  <a:pt x="524" y="1981"/>
                  <a:pt x="522" y="1982"/>
                  <a:pt x="519" y="1982"/>
                </a:cubicBezTo>
                <a:cubicBezTo>
                  <a:pt x="515" y="1982"/>
                  <a:pt x="510" y="1981"/>
                  <a:pt x="504" y="1978"/>
                </a:cubicBezTo>
                <a:lnTo>
                  <a:pt x="504" y="1978"/>
                </a:lnTo>
                <a:cubicBezTo>
                  <a:pt x="510" y="1984"/>
                  <a:pt x="521" y="1989"/>
                  <a:pt x="515" y="1989"/>
                </a:cubicBezTo>
                <a:cubicBezTo>
                  <a:pt x="510" y="1984"/>
                  <a:pt x="510" y="1984"/>
                  <a:pt x="510" y="1984"/>
                </a:cubicBezTo>
                <a:lnTo>
                  <a:pt x="510" y="1984"/>
                </a:lnTo>
                <a:cubicBezTo>
                  <a:pt x="499" y="1984"/>
                  <a:pt x="521" y="1995"/>
                  <a:pt x="504" y="1995"/>
                </a:cubicBezTo>
                <a:cubicBezTo>
                  <a:pt x="499" y="1995"/>
                  <a:pt x="499" y="1989"/>
                  <a:pt x="499" y="1989"/>
                </a:cubicBezTo>
                <a:cubicBezTo>
                  <a:pt x="499" y="1989"/>
                  <a:pt x="504" y="1984"/>
                  <a:pt x="504" y="1984"/>
                </a:cubicBezTo>
                <a:cubicBezTo>
                  <a:pt x="494" y="1978"/>
                  <a:pt x="489" y="1983"/>
                  <a:pt x="479" y="1975"/>
                </a:cubicBezTo>
                <a:lnTo>
                  <a:pt x="479" y="1975"/>
                </a:lnTo>
                <a:cubicBezTo>
                  <a:pt x="486" y="1981"/>
                  <a:pt x="498" y="1990"/>
                  <a:pt x="493" y="1995"/>
                </a:cubicBezTo>
                <a:cubicBezTo>
                  <a:pt x="487" y="1995"/>
                  <a:pt x="487" y="1995"/>
                  <a:pt x="487" y="1989"/>
                </a:cubicBezTo>
                <a:cubicBezTo>
                  <a:pt x="487" y="1989"/>
                  <a:pt x="487" y="1995"/>
                  <a:pt x="487" y="1995"/>
                </a:cubicBezTo>
                <a:lnTo>
                  <a:pt x="482" y="1995"/>
                </a:lnTo>
                <a:cubicBezTo>
                  <a:pt x="482" y="1995"/>
                  <a:pt x="482" y="1995"/>
                  <a:pt x="482" y="1995"/>
                </a:cubicBezTo>
                <a:lnTo>
                  <a:pt x="482" y="1995"/>
                </a:lnTo>
                <a:cubicBezTo>
                  <a:pt x="481" y="1995"/>
                  <a:pt x="480" y="1995"/>
                  <a:pt x="479" y="1995"/>
                </a:cubicBezTo>
                <a:lnTo>
                  <a:pt x="479" y="1995"/>
                </a:lnTo>
                <a:cubicBezTo>
                  <a:pt x="476" y="1995"/>
                  <a:pt x="476" y="1996"/>
                  <a:pt x="476" y="2000"/>
                </a:cubicBezTo>
                <a:cubicBezTo>
                  <a:pt x="487" y="2000"/>
                  <a:pt x="487" y="2006"/>
                  <a:pt x="493" y="2006"/>
                </a:cubicBezTo>
                <a:cubicBezTo>
                  <a:pt x="493" y="2006"/>
                  <a:pt x="493" y="2000"/>
                  <a:pt x="493" y="2000"/>
                </a:cubicBezTo>
                <a:cubicBezTo>
                  <a:pt x="499" y="2000"/>
                  <a:pt x="504" y="2006"/>
                  <a:pt x="499" y="2006"/>
                </a:cubicBezTo>
                <a:cubicBezTo>
                  <a:pt x="504" y="2012"/>
                  <a:pt x="515" y="2012"/>
                  <a:pt x="515" y="2017"/>
                </a:cubicBezTo>
                <a:cubicBezTo>
                  <a:pt x="499" y="2012"/>
                  <a:pt x="487" y="2012"/>
                  <a:pt x="476" y="2006"/>
                </a:cubicBezTo>
                <a:lnTo>
                  <a:pt x="476" y="2006"/>
                </a:lnTo>
                <a:cubicBezTo>
                  <a:pt x="481" y="2015"/>
                  <a:pt x="478" y="2021"/>
                  <a:pt x="489" y="2029"/>
                </a:cubicBezTo>
                <a:lnTo>
                  <a:pt x="489" y="2029"/>
                </a:lnTo>
                <a:cubicBezTo>
                  <a:pt x="489" y="2028"/>
                  <a:pt x="488" y="2028"/>
                  <a:pt x="487" y="2028"/>
                </a:cubicBezTo>
                <a:lnTo>
                  <a:pt x="482" y="2028"/>
                </a:lnTo>
                <a:cubicBezTo>
                  <a:pt x="487" y="2028"/>
                  <a:pt x="482" y="2034"/>
                  <a:pt x="499" y="2040"/>
                </a:cubicBezTo>
                <a:cubicBezTo>
                  <a:pt x="495" y="2040"/>
                  <a:pt x="491" y="2037"/>
                  <a:pt x="489" y="2037"/>
                </a:cubicBezTo>
                <a:cubicBezTo>
                  <a:pt x="488" y="2037"/>
                  <a:pt x="487" y="2038"/>
                  <a:pt x="487" y="2040"/>
                </a:cubicBezTo>
                <a:lnTo>
                  <a:pt x="482" y="2040"/>
                </a:lnTo>
                <a:cubicBezTo>
                  <a:pt x="454" y="2040"/>
                  <a:pt x="519" y="2067"/>
                  <a:pt x="483" y="2068"/>
                </a:cubicBezTo>
                <a:lnTo>
                  <a:pt x="483" y="2068"/>
                </a:lnTo>
                <a:cubicBezTo>
                  <a:pt x="475" y="2067"/>
                  <a:pt x="470" y="2067"/>
                  <a:pt x="465" y="2062"/>
                </a:cubicBezTo>
                <a:cubicBezTo>
                  <a:pt x="454" y="2062"/>
                  <a:pt x="448" y="2062"/>
                  <a:pt x="437" y="2056"/>
                </a:cubicBezTo>
                <a:cubicBezTo>
                  <a:pt x="448" y="2040"/>
                  <a:pt x="420" y="2017"/>
                  <a:pt x="409" y="2006"/>
                </a:cubicBezTo>
                <a:lnTo>
                  <a:pt x="415" y="2000"/>
                </a:lnTo>
                <a:cubicBezTo>
                  <a:pt x="375" y="1972"/>
                  <a:pt x="336" y="1972"/>
                  <a:pt x="291" y="1950"/>
                </a:cubicBezTo>
                <a:cubicBezTo>
                  <a:pt x="286" y="1917"/>
                  <a:pt x="226" y="1884"/>
                  <a:pt x="203" y="1845"/>
                </a:cubicBezTo>
                <a:lnTo>
                  <a:pt x="203" y="1845"/>
                </a:lnTo>
                <a:cubicBezTo>
                  <a:pt x="203" y="1849"/>
                  <a:pt x="190" y="1849"/>
                  <a:pt x="185" y="1849"/>
                </a:cubicBezTo>
                <a:cubicBezTo>
                  <a:pt x="179" y="1838"/>
                  <a:pt x="157" y="1832"/>
                  <a:pt x="174" y="1821"/>
                </a:cubicBezTo>
                <a:lnTo>
                  <a:pt x="174" y="1821"/>
                </a:lnTo>
                <a:lnTo>
                  <a:pt x="174" y="1827"/>
                </a:lnTo>
                <a:cubicBezTo>
                  <a:pt x="179" y="1810"/>
                  <a:pt x="168" y="1799"/>
                  <a:pt x="157" y="1782"/>
                </a:cubicBezTo>
                <a:lnTo>
                  <a:pt x="135" y="1793"/>
                </a:lnTo>
                <a:cubicBezTo>
                  <a:pt x="135" y="1793"/>
                  <a:pt x="135" y="1788"/>
                  <a:pt x="135" y="1782"/>
                </a:cubicBezTo>
                <a:cubicBezTo>
                  <a:pt x="140" y="1776"/>
                  <a:pt x="140" y="1771"/>
                  <a:pt x="140" y="1765"/>
                </a:cubicBezTo>
                <a:cubicBezTo>
                  <a:pt x="140" y="1760"/>
                  <a:pt x="135" y="1760"/>
                  <a:pt x="129" y="1760"/>
                </a:cubicBezTo>
                <a:cubicBezTo>
                  <a:pt x="129" y="1754"/>
                  <a:pt x="129" y="1754"/>
                  <a:pt x="129" y="1754"/>
                </a:cubicBezTo>
                <a:lnTo>
                  <a:pt x="135" y="1748"/>
                </a:lnTo>
                <a:cubicBezTo>
                  <a:pt x="135" y="1748"/>
                  <a:pt x="135" y="1754"/>
                  <a:pt x="140" y="1760"/>
                </a:cubicBezTo>
                <a:cubicBezTo>
                  <a:pt x="146" y="1748"/>
                  <a:pt x="135" y="1748"/>
                  <a:pt x="129" y="1743"/>
                </a:cubicBezTo>
                <a:cubicBezTo>
                  <a:pt x="135" y="1743"/>
                  <a:pt x="135" y="1737"/>
                  <a:pt x="135" y="1737"/>
                </a:cubicBezTo>
                <a:cubicBezTo>
                  <a:pt x="129" y="1732"/>
                  <a:pt x="118" y="1726"/>
                  <a:pt x="112" y="1726"/>
                </a:cubicBezTo>
                <a:cubicBezTo>
                  <a:pt x="123" y="1720"/>
                  <a:pt x="129" y="1726"/>
                  <a:pt x="135" y="1715"/>
                </a:cubicBezTo>
                <a:cubicBezTo>
                  <a:pt x="133" y="1714"/>
                  <a:pt x="131" y="1714"/>
                  <a:pt x="130" y="1714"/>
                </a:cubicBezTo>
                <a:cubicBezTo>
                  <a:pt x="124" y="1714"/>
                  <a:pt x="120" y="1719"/>
                  <a:pt x="114" y="1719"/>
                </a:cubicBezTo>
                <a:cubicBezTo>
                  <a:pt x="112" y="1719"/>
                  <a:pt x="110" y="1718"/>
                  <a:pt x="107" y="1715"/>
                </a:cubicBezTo>
                <a:cubicBezTo>
                  <a:pt x="118" y="1704"/>
                  <a:pt x="123" y="1709"/>
                  <a:pt x="118" y="1698"/>
                </a:cubicBezTo>
                <a:cubicBezTo>
                  <a:pt x="123" y="1698"/>
                  <a:pt x="123" y="1698"/>
                  <a:pt x="129" y="1704"/>
                </a:cubicBezTo>
                <a:cubicBezTo>
                  <a:pt x="123" y="1692"/>
                  <a:pt x="129" y="1681"/>
                  <a:pt x="118" y="1676"/>
                </a:cubicBezTo>
                <a:cubicBezTo>
                  <a:pt x="118" y="1676"/>
                  <a:pt x="118" y="1670"/>
                  <a:pt x="118" y="1670"/>
                </a:cubicBezTo>
                <a:lnTo>
                  <a:pt x="123" y="1676"/>
                </a:lnTo>
                <a:cubicBezTo>
                  <a:pt x="135" y="1664"/>
                  <a:pt x="140" y="1659"/>
                  <a:pt x="163" y="1648"/>
                </a:cubicBezTo>
                <a:lnTo>
                  <a:pt x="163" y="1648"/>
                </a:lnTo>
                <a:cubicBezTo>
                  <a:pt x="163" y="1648"/>
                  <a:pt x="157" y="1653"/>
                  <a:pt x="157" y="1653"/>
                </a:cubicBezTo>
                <a:cubicBezTo>
                  <a:pt x="174" y="1653"/>
                  <a:pt x="163" y="1614"/>
                  <a:pt x="179" y="1608"/>
                </a:cubicBezTo>
                <a:lnTo>
                  <a:pt x="191" y="1625"/>
                </a:lnTo>
                <a:cubicBezTo>
                  <a:pt x="200" y="1621"/>
                  <a:pt x="211" y="1621"/>
                  <a:pt x="222" y="1621"/>
                </a:cubicBezTo>
                <a:cubicBezTo>
                  <a:pt x="227" y="1621"/>
                  <a:pt x="233" y="1621"/>
                  <a:pt x="239" y="1621"/>
                </a:cubicBezTo>
                <a:cubicBezTo>
                  <a:pt x="256" y="1621"/>
                  <a:pt x="275" y="1620"/>
                  <a:pt x="291" y="1608"/>
                </a:cubicBezTo>
                <a:lnTo>
                  <a:pt x="291" y="1608"/>
                </a:lnTo>
                <a:cubicBezTo>
                  <a:pt x="291" y="1614"/>
                  <a:pt x="286" y="1620"/>
                  <a:pt x="286" y="1620"/>
                </a:cubicBezTo>
                <a:cubicBezTo>
                  <a:pt x="292" y="1620"/>
                  <a:pt x="310" y="1625"/>
                  <a:pt x="324" y="1625"/>
                </a:cubicBezTo>
                <a:cubicBezTo>
                  <a:pt x="334" y="1625"/>
                  <a:pt x="343" y="1622"/>
                  <a:pt x="342" y="1611"/>
                </a:cubicBezTo>
                <a:lnTo>
                  <a:pt x="342" y="1611"/>
                </a:lnTo>
                <a:cubicBezTo>
                  <a:pt x="344" y="1616"/>
                  <a:pt x="348" y="1617"/>
                  <a:pt x="355" y="1617"/>
                </a:cubicBezTo>
                <a:cubicBezTo>
                  <a:pt x="366" y="1617"/>
                  <a:pt x="384" y="1612"/>
                  <a:pt x="398" y="1608"/>
                </a:cubicBezTo>
                <a:lnTo>
                  <a:pt x="398" y="1608"/>
                </a:lnTo>
                <a:lnTo>
                  <a:pt x="392" y="1620"/>
                </a:lnTo>
                <a:cubicBezTo>
                  <a:pt x="415" y="1608"/>
                  <a:pt x="415" y="1603"/>
                  <a:pt x="437" y="1597"/>
                </a:cubicBezTo>
                <a:lnTo>
                  <a:pt x="437" y="1597"/>
                </a:lnTo>
                <a:cubicBezTo>
                  <a:pt x="443" y="1603"/>
                  <a:pt x="443" y="1608"/>
                  <a:pt x="431" y="1608"/>
                </a:cubicBezTo>
                <a:cubicBezTo>
                  <a:pt x="435" y="1609"/>
                  <a:pt x="438" y="1610"/>
                  <a:pt x="440" y="1610"/>
                </a:cubicBezTo>
                <a:cubicBezTo>
                  <a:pt x="449" y="1610"/>
                  <a:pt x="451" y="1604"/>
                  <a:pt x="458" y="1604"/>
                </a:cubicBezTo>
                <a:cubicBezTo>
                  <a:pt x="461" y="1604"/>
                  <a:pt x="465" y="1605"/>
                  <a:pt x="471" y="1608"/>
                </a:cubicBezTo>
                <a:lnTo>
                  <a:pt x="459" y="1614"/>
                </a:lnTo>
                <a:cubicBezTo>
                  <a:pt x="466" y="1616"/>
                  <a:pt x="471" y="1616"/>
                  <a:pt x="474" y="1616"/>
                </a:cubicBezTo>
                <a:cubicBezTo>
                  <a:pt x="483" y="1616"/>
                  <a:pt x="485" y="1612"/>
                  <a:pt x="493" y="1608"/>
                </a:cubicBezTo>
                <a:cubicBezTo>
                  <a:pt x="495" y="1608"/>
                  <a:pt x="496" y="1607"/>
                  <a:pt x="498" y="1607"/>
                </a:cubicBezTo>
                <a:cubicBezTo>
                  <a:pt x="510" y="1607"/>
                  <a:pt x="527" y="1621"/>
                  <a:pt x="527" y="1631"/>
                </a:cubicBezTo>
                <a:cubicBezTo>
                  <a:pt x="531" y="1627"/>
                  <a:pt x="537" y="1620"/>
                  <a:pt x="544" y="1620"/>
                </a:cubicBezTo>
                <a:cubicBezTo>
                  <a:pt x="548" y="1620"/>
                  <a:pt x="551" y="1622"/>
                  <a:pt x="555" y="1625"/>
                </a:cubicBezTo>
                <a:cubicBezTo>
                  <a:pt x="555" y="1625"/>
                  <a:pt x="549" y="1631"/>
                  <a:pt x="549" y="1631"/>
                </a:cubicBezTo>
                <a:cubicBezTo>
                  <a:pt x="558" y="1636"/>
                  <a:pt x="567" y="1638"/>
                  <a:pt x="575" y="1638"/>
                </a:cubicBezTo>
                <a:cubicBezTo>
                  <a:pt x="582" y="1638"/>
                  <a:pt x="588" y="1637"/>
                  <a:pt x="593" y="1637"/>
                </a:cubicBezTo>
                <a:cubicBezTo>
                  <a:pt x="602" y="1637"/>
                  <a:pt x="610" y="1639"/>
                  <a:pt x="616" y="1648"/>
                </a:cubicBezTo>
                <a:cubicBezTo>
                  <a:pt x="616" y="1648"/>
                  <a:pt x="616" y="1653"/>
                  <a:pt x="616" y="1653"/>
                </a:cubicBezTo>
                <a:cubicBezTo>
                  <a:pt x="598" y="1649"/>
                  <a:pt x="580" y="1644"/>
                  <a:pt x="577" y="1643"/>
                </a:cubicBezTo>
                <a:lnTo>
                  <a:pt x="577" y="1643"/>
                </a:lnTo>
                <a:cubicBezTo>
                  <a:pt x="572" y="1653"/>
                  <a:pt x="588" y="1659"/>
                  <a:pt x="571" y="1670"/>
                </a:cubicBezTo>
                <a:cubicBezTo>
                  <a:pt x="582" y="1667"/>
                  <a:pt x="598" y="1661"/>
                  <a:pt x="613" y="1661"/>
                </a:cubicBezTo>
                <a:cubicBezTo>
                  <a:pt x="623" y="1661"/>
                  <a:pt x="632" y="1663"/>
                  <a:pt x="639" y="1670"/>
                </a:cubicBezTo>
                <a:cubicBezTo>
                  <a:pt x="644" y="1676"/>
                  <a:pt x="644" y="1676"/>
                  <a:pt x="650" y="1676"/>
                </a:cubicBezTo>
                <a:cubicBezTo>
                  <a:pt x="655" y="1681"/>
                  <a:pt x="661" y="1681"/>
                  <a:pt x="667" y="1681"/>
                </a:cubicBezTo>
                <a:cubicBezTo>
                  <a:pt x="661" y="1692"/>
                  <a:pt x="683" y="1698"/>
                  <a:pt x="695" y="1698"/>
                </a:cubicBezTo>
                <a:cubicBezTo>
                  <a:pt x="700" y="1687"/>
                  <a:pt x="711" y="1692"/>
                  <a:pt x="700" y="1681"/>
                </a:cubicBezTo>
                <a:cubicBezTo>
                  <a:pt x="700" y="1681"/>
                  <a:pt x="700" y="1681"/>
                  <a:pt x="695" y="1676"/>
                </a:cubicBezTo>
                <a:lnTo>
                  <a:pt x="689" y="1676"/>
                </a:lnTo>
                <a:cubicBezTo>
                  <a:pt x="683" y="1676"/>
                  <a:pt x="672" y="1670"/>
                  <a:pt x="667" y="1670"/>
                </a:cubicBezTo>
                <a:cubicBezTo>
                  <a:pt x="669" y="1668"/>
                  <a:pt x="672" y="1666"/>
                  <a:pt x="676" y="1666"/>
                </a:cubicBezTo>
                <a:cubicBezTo>
                  <a:pt x="682" y="1666"/>
                  <a:pt x="688" y="1669"/>
                  <a:pt x="695" y="1676"/>
                </a:cubicBezTo>
                <a:cubicBezTo>
                  <a:pt x="700" y="1670"/>
                  <a:pt x="711" y="1664"/>
                  <a:pt x="711" y="1659"/>
                </a:cubicBezTo>
                <a:cubicBezTo>
                  <a:pt x="723" y="1681"/>
                  <a:pt x="745" y="1698"/>
                  <a:pt x="739" y="1709"/>
                </a:cubicBezTo>
                <a:cubicBezTo>
                  <a:pt x="764" y="1713"/>
                  <a:pt x="792" y="1726"/>
                  <a:pt x="816" y="1726"/>
                </a:cubicBezTo>
                <a:cubicBezTo>
                  <a:pt x="825" y="1726"/>
                  <a:pt x="833" y="1725"/>
                  <a:pt x="840" y="1720"/>
                </a:cubicBezTo>
                <a:cubicBezTo>
                  <a:pt x="851" y="1720"/>
                  <a:pt x="846" y="1732"/>
                  <a:pt x="846" y="1737"/>
                </a:cubicBezTo>
                <a:cubicBezTo>
                  <a:pt x="842" y="1737"/>
                  <a:pt x="838" y="1735"/>
                  <a:pt x="836" y="1735"/>
                </a:cubicBezTo>
                <a:cubicBezTo>
                  <a:pt x="835" y="1735"/>
                  <a:pt x="835" y="1735"/>
                  <a:pt x="835" y="1737"/>
                </a:cubicBezTo>
                <a:cubicBezTo>
                  <a:pt x="847" y="1737"/>
                  <a:pt x="866" y="1747"/>
                  <a:pt x="880" y="1747"/>
                </a:cubicBezTo>
                <a:cubicBezTo>
                  <a:pt x="884" y="1747"/>
                  <a:pt x="888" y="1746"/>
                  <a:pt x="891" y="1743"/>
                </a:cubicBezTo>
                <a:lnTo>
                  <a:pt x="891" y="1743"/>
                </a:lnTo>
                <a:cubicBezTo>
                  <a:pt x="907" y="1760"/>
                  <a:pt x="874" y="1748"/>
                  <a:pt x="902" y="1760"/>
                </a:cubicBezTo>
                <a:lnTo>
                  <a:pt x="896" y="1765"/>
                </a:lnTo>
                <a:cubicBezTo>
                  <a:pt x="939" y="1813"/>
                  <a:pt x="1002" y="1775"/>
                  <a:pt x="1042" y="1829"/>
                </a:cubicBezTo>
                <a:lnTo>
                  <a:pt x="1042" y="1829"/>
                </a:lnTo>
                <a:cubicBezTo>
                  <a:pt x="1042" y="1829"/>
                  <a:pt x="1042" y="1828"/>
                  <a:pt x="1042" y="1827"/>
                </a:cubicBezTo>
                <a:lnTo>
                  <a:pt x="1042" y="1827"/>
                </a:lnTo>
                <a:cubicBezTo>
                  <a:pt x="1098" y="1883"/>
                  <a:pt x="1188" y="1905"/>
                  <a:pt x="1227" y="1978"/>
                </a:cubicBezTo>
                <a:cubicBezTo>
                  <a:pt x="1233" y="1988"/>
                  <a:pt x="1240" y="1990"/>
                  <a:pt x="1247" y="1990"/>
                </a:cubicBezTo>
                <a:cubicBezTo>
                  <a:pt x="1251" y="1990"/>
                  <a:pt x="1256" y="1989"/>
                  <a:pt x="1260" y="1989"/>
                </a:cubicBezTo>
                <a:lnTo>
                  <a:pt x="1260" y="1989"/>
                </a:lnTo>
                <a:lnTo>
                  <a:pt x="1255" y="2006"/>
                </a:lnTo>
                <a:lnTo>
                  <a:pt x="1283" y="2006"/>
                </a:lnTo>
                <a:cubicBezTo>
                  <a:pt x="1311" y="2023"/>
                  <a:pt x="1288" y="2073"/>
                  <a:pt x="1328" y="2090"/>
                </a:cubicBezTo>
                <a:lnTo>
                  <a:pt x="1333" y="2079"/>
                </a:lnTo>
                <a:cubicBezTo>
                  <a:pt x="1339" y="2090"/>
                  <a:pt x="1361" y="2118"/>
                  <a:pt x="1350" y="2118"/>
                </a:cubicBezTo>
                <a:cubicBezTo>
                  <a:pt x="1350" y="2118"/>
                  <a:pt x="1361" y="2118"/>
                  <a:pt x="1356" y="2124"/>
                </a:cubicBezTo>
                <a:lnTo>
                  <a:pt x="1350" y="2129"/>
                </a:lnTo>
                <a:cubicBezTo>
                  <a:pt x="1361" y="2135"/>
                  <a:pt x="1367" y="2146"/>
                  <a:pt x="1372" y="2157"/>
                </a:cubicBezTo>
                <a:cubicBezTo>
                  <a:pt x="1372" y="2180"/>
                  <a:pt x="1344" y="2157"/>
                  <a:pt x="1344" y="2185"/>
                </a:cubicBezTo>
                <a:cubicBezTo>
                  <a:pt x="1350" y="2196"/>
                  <a:pt x="1361" y="2219"/>
                  <a:pt x="1367" y="2219"/>
                </a:cubicBezTo>
                <a:cubicBezTo>
                  <a:pt x="1367" y="2213"/>
                  <a:pt x="1372" y="2208"/>
                  <a:pt x="1378" y="2208"/>
                </a:cubicBezTo>
                <a:cubicBezTo>
                  <a:pt x="1378" y="2213"/>
                  <a:pt x="1378" y="2219"/>
                  <a:pt x="1378" y="2219"/>
                </a:cubicBezTo>
                <a:lnTo>
                  <a:pt x="1372" y="2219"/>
                </a:lnTo>
                <a:lnTo>
                  <a:pt x="1378" y="2224"/>
                </a:lnTo>
                <a:cubicBezTo>
                  <a:pt x="1389" y="2224"/>
                  <a:pt x="1395" y="2230"/>
                  <a:pt x="1406" y="2236"/>
                </a:cubicBezTo>
                <a:cubicBezTo>
                  <a:pt x="1400" y="2236"/>
                  <a:pt x="1400" y="2236"/>
                  <a:pt x="1395" y="2241"/>
                </a:cubicBezTo>
                <a:cubicBezTo>
                  <a:pt x="1400" y="2247"/>
                  <a:pt x="1406" y="2252"/>
                  <a:pt x="1406" y="2258"/>
                </a:cubicBezTo>
                <a:lnTo>
                  <a:pt x="1412" y="2236"/>
                </a:lnTo>
                <a:cubicBezTo>
                  <a:pt x="1414" y="2237"/>
                  <a:pt x="1417" y="2238"/>
                  <a:pt x="1419" y="2238"/>
                </a:cubicBezTo>
                <a:cubicBezTo>
                  <a:pt x="1426" y="2238"/>
                  <a:pt x="1432" y="2230"/>
                  <a:pt x="1445" y="2213"/>
                </a:cubicBezTo>
                <a:cubicBezTo>
                  <a:pt x="1445" y="2202"/>
                  <a:pt x="1440" y="2191"/>
                  <a:pt x="1434" y="2180"/>
                </a:cubicBezTo>
                <a:lnTo>
                  <a:pt x="1445" y="2168"/>
                </a:lnTo>
                <a:lnTo>
                  <a:pt x="1445" y="2196"/>
                </a:lnTo>
                <a:cubicBezTo>
                  <a:pt x="1456" y="2180"/>
                  <a:pt x="1445" y="2168"/>
                  <a:pt x="1440" y="2157"/>
                </a:cubicBezTo>
                <a:cubicBezTo>
                  <a:pt x="1445" y="2157"/>
                  <a:pt x="1445" y="2152"/>
                  <a:pt x="1445" y="2146"/>
                </a:cubicBezTo>
                <a:cubicBezTo>
                  <a:pt x="1445" y="2146"/>
                  <a:pt x="1445" y="2140"/>
                  <a:pt x="1445" y="2140"/>
                </a:cubicBezTo>
                <a:cubicBezTo>
                  <a:pt x="1445" y="2140"/>
                  <a:pt x="1445" y="2135"/>
                  <a:pt x="1451" y="2135"/>
                </a:cubicBezTo>
                <a:lnTo>
                  <a:pt x="1456" y="2135"/>
                </a:lnTo>
                <a:lnTo>
                  <a:pt x="1456" y="2118"/>
                </a:lnTo>
                <a:cubicBezTo>
                  <a:pt x="1456" y="2124"/>
                  <a:pt x="1468" y="2124"/>
                  <a:pt x="1462" y="2129"/>
                </a:cubicBezTo>
                <a:lnTo>
                  <a:pt x="1462" y="2129"/>
                </a:lnTo>
                <a:cubicBezTo>
                  <a:pt x="1479" y="2112"/>
                  <a:pt x="1462" y="2084"/>
                  <a:pt x="1479" y="2084"/>
                </a:cubicBezTo>
                <a:cubicBezTo>
                  <a:pt x="1484" y="2051"/>
                  <a:pt x="1468" y="2079"/>
                  <a:pt x="1456" y="2051"/>
                </a:cubicBezTo>
                <a:lnTo>
                  <a:pt x="1496" y="2040"/>
                </a:lnTo>
                <a:lnTo>
                  <a:pt x="1484" y="2034"/>
                </a:lnTo>
                <a:cubicBezTo>
                  <a:pt x="1484" y="2030"/>
                  <a:pt x="1484" y="2026"/>
                  <a:pt x="1486" y="2026"/>
                </a:cubicBezTo>
                <a:cubicBezTo>
                  <a:pt x="1487" y="2026"/>
                  <a:pt x="1488" y="2027"/>
                  <a:pt x="1490" y="2028"/>
                </a:cubicBezTo>
                <a:cubicBezTo>
                  <a:pt x="1488" y="2022"/>
                  <a:pt x="1486" y="2020"/>
                  <a:pt x="1485" y="2020"/>
                </a:cubicBezTo>
                <a:cubicBezTo>
                  <a:pt x="1484" y="2020"/>
                  <a:pt x="1484" y="2021"/>
                  <a:pt x="1483" y="2021"/>
                </a:cubicBezTo>
                <a:cubicBezTo>
                  <a:pt x="1482" y="2021"/>
                  <a:pt x="1480" y="2021"/>
                  <a:pt x="1479" y="2017"/>
                </a:cubicBezTo>
                <a:cubicBezTo>
                  <a:pt x="1496" y="2006"/>
                  <a:pt x="1479" y="1972"/>
                  <a:pt x="1501" y="1972"/>
                </a:cubicBezTo>
                <a:cubicBezTo>
                  <a:pt x="1500" y="1970"/>
                  <a:pt x="1499" y="1969"/>
                  <a:pt x="1498" y="1969"/>
                </a:cubicBezTo>
                <a:cubicBezTo>
                  <a:pt x="1495" y="1969"/>
                  <a:pt x="1493" y="1973"/>
                  <a:pt x="1491" y="1973"/>
                </a:cubicBezTo>
                <a:cubicBezTo>
                  <a:pt x="1490" y="1973"/>
                  <a:pt x="1490" y="1972"/>
                  <a:pt x="1490" y="1967"/>
                </a:cubicBezTo>
                <a:cubicBezTo>
                  <a:pt x="1512" y="1967"/>
                  <a:pt x="1484" y="1944"/>
                  <a:pt x="1501" y="1933"/>
                </a:cubicBezTo>
                <a:lnTo>
                  <a:pt x="1501" y="1933"/>
                </a:lnTo>
                <a:cubicBezTo>
                  <a:pt x="1509" y="1937"/>
                  <a:pt x="1506" y="1944"/>
                  <a:pt x="1509" y="1944"/>
                </a:cubicBezTo>
                <a:cubicBezTo>
                  <a:pt x="1510" y="1944"/>
                  <a:pt x="1513" y="1942"/>
                  <a:pt x="1518" y="1939"/>
                </a:cubicBezTo>
                <a:cubicBezTo>
                  <a:pt x="1496" y="1928"/>
                  <a:pt x="1524" y="1905"/>
                  <a:pt x="1518" y="1894"/>
                </a:cubicBezTo>
                <a:cubicBezTo>
                  <a:pt x="1524" y="1894"/>
                  <a:pt x="1524" y="1894"/>
                  <a:pt x="1529" y="1888"/>
                </a:cubicBezTo>
                <a:cubicBezTo>
                  <a:pt x="1529" y="1888"/>
                  <a:pt x="1518" y="1883"/>
                  <a:pt x="1512" y="1883"/>
                </a:cubicBezTo>
                <a:cubicBezTo>
                  <a:pt x="1507" y="1872"/>
                  <a:pt x="1512" y="1855"/>
                  <a:pt x="1507" y="1838"/>
                </a:cubicBezTo>
                <a:lnTo>
                  <a:pt x="1507" y="1838"/>
                </a:lnTo>
                <a:cubicBezTo>
                  <a:pt x="1507" y="1838"/>
                  <a:pt x="1507" y="1838"/>
                  <a:pt x="1508" y="1838"/>
                </a:cubicBezTo>
                <a:cubicBezTo>
                  <a:pt x="1512" y="1838"/>
                  <a:pt x="1513" y="1797"/>
                  <a:pt x="1518" y="1776"/>
                </a:cubicBezTo>
                <a:cubicBezTo>
                  <a:pt x="1501" y="1776"/>
                  <a:pt x="1501" y="1754"/>
                  <a:pt x="1496" y="1737"/>
                </a:cubicBezTo>
                <a:cubicBezTo>
                  <a:pt x="1507" y="1737"/>
                  <a:pt x="1512" y="1737"/>
                  <a:pt x="1518" y="1748"/>
                </a:cubicBezTo>
                <a:lnTo>
                  <a:pt x="1512" y="1732"/>
                </a:lnTo>
                <a:cubicBezTo>
                  <a:pt x="1507" y="1732"/>
                  <a:pt x="1501" y="1726"/>
                  <a:pt x="1501" y="1715"/>
                </a:cubicBezTo>
                <a:lnTo>
                  <a:pt x="1512" y="1715"/>
                </a:lnTo>
                <a:cubicBezTo>
                  <a:pt x="1507" y="1698"/>
                  <a:pt x="1490" y="1681"/>
                  <a:pt x="1490" y="1653"/>
                </a:cubicBezTo>
                <a:cubicBezTo>
                  <a:pt x="1482" y="1657"/>
                  <a:pt x="1472" y="1669"/>
                  <a:pt x="1463" y="1669"/>
                </a:cubicBezTo>
                <a:cubicBezTo>
                  <a:pt x="1458" y="1669"/>
                  <a:pt x="1454" y="1666"/>
                  <a:pt x="1451" y="1659"/>
                </a:cubicBezTo>
                <a:cubicBezTo>
                  <a:pt x="1454" y="1659"/>
                  <a:pt x="1461" y="1656"/>
                  <a:pt x="1464" y="1656"/>
                </a:cubicBezTo>
                <a:cubicBezTo>
                  <a:pt x="1465" y="1656"/>
                  <a:pt x="1465" y="1656"/>
                  <a:pt x="1466" y="1656"/>
                </a:cubicBezTo>
                <a:lnTo>
                  <a:pt x="1466" y="1656"/>
                </a:lnTo>
                <a:cubicBezTo>
                  <a:pt x="1464" y="1654"/>
                  <a:pt x="1462" y="1651"/>
                  <a:pt x="1462" y="1648"/>
                </a:cubicBezTo>
                <a:lnTo>
                  <a:pt x="1462" y="1648"/>
                </a:lnTo>
                <a:lnTo>
                  <a:pt x="1479" y="1653"/>
                </a:lnTo>
                <a:cubicBezTo>
                  <a:pt x="1479" y="1648"/>
                  <a:pt x="1476" y="1648"/>
                  <a:pt x="1472" y="1648"/>
                </a:cubicBezTo>
                <a:cubicBezTo>
                  <a:pt x="1469" y="1648"/>
                  <a:pt x="1465" y="1648"/>
                  <a:pt x="1462" y="1642"/>
                </a:cubicBezTo>
                <a:cubicBezTo>
                  <a:pt x="1473" y="1642"/>
                  <a:pt x="1468" y="1636"/>
                  <a:pt x="1479" y="1636"/>
                </a:cubicBezTo>
                <a:lnTo>
                  <a:pt x="1479" y="1636"/>
                </a:lnTo>
                <a:cubicBezTo>
                  <a:pt x="1479" y="1636"/>
                  <a:pt x="1473" y="1642"/>
                  <a:pt x="1479" y="1648"/>
                </a:cubicBezTo>
                <a:cubicBezTo>
                  <a:pt x="1479" y="1636"/>
                  <a:pt x="1479" y="1620"/>
                  <a:pt x="1484" y="1614"/>
                </a:cubicBezTo>
                <a:lnTo>
                  <a:pt x="1484" y="1614"/>
                </a:lnTo>
                <a:cubicBezTo>
                  <a:pt x="1482" y="1617"/>
                  <a:pt x="1479" y="1618"/>
                  <a:pt x="1476" y="1618"/>
                </a:cubicBezTo>
                <a:cubicBezTo>
                  <a:pt x="1473" y="1618"/>
                  <a:pt x="1470" y="1617"/>
                  <a:pt x="1468" y="1614"/>
                </a:cubicBezTo>
                <a:cubicBezTo>
                  <a:pt x="1462" y="1592"/>
                  <a:pt x="1479" y="1603"/>
                  <a:pt x="1479" y="1592"/>
                </a:cubicBezTo>
                <a:cubicBezTo>
                  <a:pt x="1470" y="1587"/>
                  <a:pt x="1468" y="1579"/>
                  <a:pt x="1462" y="1579"/>
                </a:cubicBezTo>
                <a:cubicBezTo>
                  <a:pt x="1460" y="1579"/>
                  <a:pt x="1458" y="1579"/>
                  <a:pt x="1456" y="1580"/>
                </a:cubicBezTo>
                <a:cubicBezTo>
                  <a:pt x="1456" y="1575"/>
                  <a:pt x="1462" y="1569"/>
                  <a:pt x="1462" y="1564"/>
                </a:cubicBezTo>
                <a:cubicBezTo>
                  <a:pt x="1453" y="1559"/>
                  <a:pt x="1444" y="1536"/>
                  <a:pt x="1438" y="1536"/>
                </a:cubicBezTo>
                <a:cubicBezTo>
                  <a:pt x="1436" y="1536"/>
                  <a:pt x="1435" y="1538"/>
                  <a:pt x="1434" y="1541"/>
                </a:cubicBezTo>
                <a:cubicBezTo>
                  <a:pt x="1406" y="1519"/>
                  <a:pt x="1406" y="1474"/>
                  <a:pt x="1384" y="1452"/>
                </a:cubicBezTo>
                <a:lnTo>
                  <a:pt x="1389" y="1452"/>
                </a:lnTo>
                <a:cubicBezTo>
                  <a:pt x="1372" y="1435"/>
                  <a:pt x="1361" y="1412"/>
                  <a:pt x="1344" y="1407"/>
                </a:cubicBezTo>
                <a:cubicBezTo>
                  <a:pt x="1339" y="1407"/>
                  <a:pt x="1344" y="1396"/>
                  <a:pt x="1350" y="1390"/>
                </a:cubicBezTo>
                <a:cubicBezTo>
                  <a:pt x="1339" y="1384"/>
                  <a:pt x="1333" y="1384"/>
                  <a:pt x="1328" y="1362"/>
                </a:cubicBezTo>
                <a:lnTo>
                  <a:pt x="1328" y="1362"/>
                </a:lnTo>
                <a:cubicBezTo>
                  <a:pt x="1329" y="1363"/>
                  <a:pt x="1331" y="1363"/>
                  <a:pt x="1331" y="1363"/>
                </a:cubicBezTo>
                <a:cubicBezTo>
                  <a:pt x="1333" y="1363"/>
                  <a:pt x="1333" y="1361"/>
                  <a:pt x="1333" y="1361"/>
                </a:cubicBezTo>
                <a:lnTo>
                  <a:pt x="1333" y="1361"/>
                </a:lnTo>
                <a:cubicBezTo>
                  <a:pt x="1333" y="1361"/>
                  <a:pt x="1334" y="1363"/>
                  <a:pt x="1339" y="1373"/>
                </a:cubicBezTo>
                <a:cubicBezTo>
                  <a:pt x="1333" y="1351"/>
                  <a:pt x="1333" y="1345"/>
                  <a:pt x="1311" y="1334"/>
                </a:cubicBezTo>
                <a:cubicBezTo>
                  <a:pt x="1322" y="1334"/>
                  <a:pt x="1316" y="1317"/>
                  <a:pt x="1311" y="1317"/>
                </a:cubicBezTo>
                <a:cubicBezTo>
                  <a:pt x="1311" y="1317"/>
                  <a:pt x="1311" y="1323"/>
                  <a:pt x="1311" y="1328"/>
                </a:cubicBezTo>
                <a:cubicBezTo>
                  <a:pt x="1300" y="1323"/>
                  <a:pt x="1300" y="1317"/>
                  <a:pt x="1300" y="1312"/>
                </a:cubicBezTo>
                <a:lnTo>
                  <a:pt x="1316" y="1312"/>
                </a:lnTo>
                <a:cubicBezTo>
                  <a:pt x="1316" y="1306"/>
                  <a:pt x="1316" y="1306"/>
                  <a:pt x="1316" y="1300"/>
                </a:cubicBezTo>
                <a:cubicBezTo>
                  <a:pt x="1316" y="1300"/>
                  <a:pt x="1311" y="1295"/>
                  <a:pt x="1311" y="1278"/>
                </a:cubicBezTo>
                <a:cubicBezTo>
                  <a:pt x="1311" y="1267"/>
                  <a:pt x="1316" y="1256"/>
                  <a:pt x="1333" y="1250"/>
                </a:cubicBezTo>
                <a:cubicBezTo>
                  <a:pt x="1331" y="1246"/>
                  <a:pt x="1329" y="1245"/>
                  <a:pt x="1327" y="1245"/>
                </a:cubicBezTo>
                <a:cubicBezTo>
                  <a:pt x="1321" y="1245"/>
                  <a:pt x="1317" y="1255"/>
                  <a:pt x="1312" y="1255"/>
                </a:cubicBezTo>
                <a:cubicBezTo>
                  <a:pt x="1310" y="1255"/>
                  <a:pt x="1307" y="1253"/>
                  <a:pt x="1305" y="1250"/>
                </a:cubicBezTo>
                <a:cubicBezTo>
                  <a:pt x="1316" y="1233"/>
                  <a:pt x="1344" y="1228"/>
                  <a:pt x="1344" y="1222"/>
                </a:cubicBezTo>
                <a:cubicBezTo>
                  <a:pt x="1361" y="1200"/>
                  <a:pt x="1333" y="1194"/>
                  <a:pt x="1350" y="1171"/>
                </a:cubicBezTo>
                <a:cubicBezTo>
                  <a:pt x="1344" y="1171"/>
                  <a:pt x="1328" y="1166"/>
                  <a:pt x="1328" y="1149"/>
                </a:cubicBezTo>
                <a:cubicBezTo>
                  <a:pt x="1333" y="1142"/>
                  <a:pt x="1340" y="1138"/>
                  <a:pt x="1346" y="1138"/>
                </a:cubicBezTo>
                <a:cubicBezTo>
                  <a:pt x="1354" y="1138"/>
                  <a:pt x="1361" y="1143"/>
                  <a:pt x="1361" y="1149"/>
                </a:cubicBezTo>
                <a:cubicBezTo>
                  <a:pt x="1356" y="1155"/>
                  <a:pt x="1356" y="1155"/>
                  <a:pt x="1356" y="1155"/>
                </a:cubicBezTo>
                <a:cubicBezTo>
                  <a:pt x="1356" y="1159"/>
                  <a:pt x="1353" y="1163"/>
                  <a:pt x="1355" y="1163"/>
                </a:cubicBezTo>
                <a:cubicBezTo>
                  <a:pt x="1356" y="1163"/>
                  <a:pt x="1358" y="1162"/>
                  <a:pt x="1361" y="1160"/>
                </a:cubicBezTo>
                <a:lnTo>
                  <a:pt x="1356" y="1160"/>
                </a:lnTo>
                <a:cubicBezTo>
                  <a:pt x="1365" y="1156"/>
                  <a:pt x="1370" y="1135"/>
                  <a:pt x="1375" y="1135"/>
                </a:cubicBezTo>
                <a:cubicBezTo>
                  <a:pt x="1376" y="1135"/>
                  <a:pt x="1377" y="1136"/>
                  <a:pt x="1378" y="1138"/>
                </a:cubicBezTo>
                <a:cubicBezTo>
                  <a:pt x="1378" y="1130"/>
                  <a:pt x="1377" y="1127"/>
                  <a:pt x="1375" y="1127"/>
                </a:cubicBezTo>
                <a:cubicBezTo>
                  <a:pt x="1375" y="1127"/>
                  <a:pt x="1375" y="1127"/>
                  <a:pt x="1375" y="1127"/>
                </a:cubicBezTo>
                <a:lnTo>
                  <a:pt x="1375" y="1127"/>
                </a:lnTo>
                <a:cubicBezTo>
                  <a:pt x="1382" y="1114"/>
                  <a:pt x="1381" y="1100"/>
                  <a:pt x="1395" y="1082"/>
                </a:cubicBezTo>
                <a:lnTo>
                  <a:pt x="1395" y="1082"/>
                </a:lnTo>
                <a:cubicBezTo>
                  <a:pt x="1392" y="1085"/>
                  <a:pt x="1389" y="1086"/>
                  <a:pt x="1387" y="1086"/>
                </a:cubicBezTo>
                <a:cubicBezTo>
                  <a:pt x="1385" y="1086"/>
                  <a:pt x="1384" y="1085"/>
                  <a:pt x="1384" y="1082"/>
                </a:cubicBezTo>
                <a:cubicBezTo>
                  <a:pt x="1400" y="1054"/>
                  <a:pt x="1378" y="1065"/>
                  <a:pt x="1384" y="1043"/>
                </a:cubicBezTo>
                <a:cubicBezTo>
                  <a:pt x="1387" y="1040"/>
                  <a:pt x="1390" y="1039"/>
                  <a:pt x="1393" y="1039"/>
                </a:cubicBezTo>
                <a:cubicBezTo>
                  <a:pt x="1397" y="1039"/>
                  <a:pt x="1399" y="1042"/>
                  <a:pt x="1401" y="1042"/>
                </a:cubicBezTo>
                <a:cubicBezTo>
                  <a:pt x="1403" y="1042"/>
                  <a:pt x="1404" y="1040"/>
                  <a:pt x="1406" y="1031"/>
                </a:cubicBezTo>
                <a:cubicBezTo>
                  <a:pt x="1409" y="1028"/>
                  <a:pt x="1412" y="1027"/>
                  <a:pt x="1414" y="1027"/>
                </a:cubicBezTo>
                <a:cubicBezTo>
                  <a:pt x="1418" y="1027"/>
                  <a:pt x="1419" y="1033"/>
                  <a:pt x="1423" y="1037"/>
                </a:cubicBezTo>
                <a:cubicBezTo>
                  <a:pt x="1423" y="1015"/>
                  <a:pt x="1445" y="1003"/>
                  <a:pt x="1451" y="992"/>
                </a:cubicBezTo>
                <a:lnTo>
                  <a:pt x="1451" y="1003"/>
                </a:lnTo>
                <a:cubicBezTo>
                  <a:pt x="1451" y="998"/>
                  <a:pt x="1451" y="992"/>
                  <a:pt x="1456" y="987"/>
                </a:cubicBezTo>
                <a:lnTo>
                  <a:pt x="1456" y="987"/>
                </a:lnTo>
                <a:lnTo>
                  <a:pt x="1440" y="992"/>
                </a:lnTo>
                <a:cubicBezTo>
                  <a:pt x="1445" y="987"/>
                  <a:pt x="1445" y="981"/>
                  <a:pt x="1451" y="981"/>
                </a:cubicBezTo>
                <a:cubicBezTo>
                  <a:pt x="1445" y="970"/>
                  <a:pt x="1434" y="981"/>
                  <a:pt x="1428" y="964"/>
                </a:cubicBezTo>
                <a:cubicBezTo>
                  <a:pt x="1440" y="959"/>
                  <a:pt x="1434" y="936"/>
                  <a:pt x="1445" y="936"/>
                </a:cubicBezTo>
                <a:lnTo>
                  <a:pt x="1445" y="936"/>
                </a:lnTo>
                <a:cubicBezTo>
                  <a:pt x="1436" y="960"/>
                  <a:pt x="1454" y="948"/>
                  <a:pt x="1457" y="957"/>
                </a:cubicBezTo>
                <a:lnTo>
                  <a:pt x="1457" y="957"/>
                </a:lnTo>
                <a:cubicBezTo>
                  <a:pt x="1457" y="954"/>
                  <a:pt x="1459" y="951"/>
                  <a:pt x="1462" y="947"/>
                </a:cubicBezTo>
                <a:cubicBezTo>
                  <a:pt x="1462" y="947"/>
                  <a:pt x="1468" y="947"/>
                  <a:pt x="1468" y="953"/>
                </a:cubicBezTo>
                <a:cubicBezTo>
                  <a:pt x="1484" y="931"/>
                  <a:pt x="1456" y="936"/>
                  <a:pt x="1462" y="908"/>
                </a:cubicBezTo>
                <a:lnTo>
                  <a:pt x="1462" y="908"/>
                </a:lnTo>
                <a:cubicBezTo>
                  <a:pt x="1465" y="910"/>
                  <a:pt x="1468" y="911"/>
                  <a:pt x="1470" y="911"/>
                </a:cubicBezTo>
                <a:cubicBezTo>
                  <a:pt x="1474" y="911"/>
                  <a:pt x="1476" y="909"/>
                  <a:pt x="1478" y="907"/>
                </a:cubicBezTo>
                <a:lnTo>
                  <a:pt x="1478" y="907"/>
                </a:lnTo>
                <a:cubicBezTo>
                  <a:pt x="1477" y="907"/>
                  <a:pt x="1477" y="907"/>
                  <a:pt x="1476" y="907"/>
                </a:cubicBezTo>
                <a:cubicBezTo>
                  <a:pt x="1473" y="907"/>
                  <a:pt x="1466" y="899"/>
                  <a:pt x="1462" y="891"/>
                </a:cubicBezTo>
                <a:cubicBezTo>
                  <a:pt x="1479" y="875"/>
                  <a:pt x="1468" y="869"/>
                  <a:pt x="1473" y="863"/>
                </a:cubicBezTo>
                <a:lnTo>
                  <a:pt x="1473" y="863"/>
                </a:lnTo>
                <a:lnTo>
                  <a:pt x="1462" y="875"/>
                </a:lnTo>
                <a:cubicBezTo>
                  <a:pt x="1456" y="863"/>
                  <a:pt x="1462" y="858"/>
                  <a:pt x="1462" y="847"/>
                </a:cubicBezTo>
                <a:cubicBezTo>
                  <a:pt x="1465" y="847"/>
                  <a:pt x="1466" y="848"/>
                  <a:pt x="1467" y="849"/>
                </a:cubicBezTo>
                <a:lnTo>
                  <a:pt x="1467" y="849"/>
                </a:lnTo>
                <a:cubicBezTo>
                  <a:pt x="1467" y="835"/>
                  <a:pt x="1495" y="828"/>
                  <a:pt x="1490" y="807"/>
                </a:cubicBezTo>
                <a:cubicBezTo>
                  <a:pt x="1492" y="806"/>
                  <a:pt x="1495" y="806"/>
                  <a:pt x="1497" y="806"/>
                </a:cubicBezTo>
                <a:cubicBezTo>
                  <a:pt x="1500" y="806"/>
                  <a:pt x="1503" y="807"/>
                  <a:pt x="1506" y="807"/>
                </a:cubicBezTo>
                <a:cubicBezTo>
                  <a:pt x="1508" y="807"/>
                  <a:pt x="1510" y="806"/>
                  <a:pt x="1512" y="802"/>
                </a:cubicBezTo>
                <a:cubicBezTo>
                  <a:pt x="1507" y="779"/>
                  <a:pt x="1529" y="785"/>
                  <a:pt x="1529" y="763"/>
                </a:cubicBezTo>
                <a:lnTo>
                  <a:pt x="1529" y="763"/>
                </a:lnTo>
                <a:cubicBezTo>
                  <a:pt x="1525" y="763"/>
                  <a:pt x="1523" y="763"/>
                  <a:pt x="1521" y="763"/>
                </a:cubicBezTo>
                <a:cubicBezTo>
                  <a:pt x="1517" y="763"/>
                  <a:pt x="1516" y="761"/>
                  <a:pt x="1512" y="746"/>
                </a:cubicBezTo>
                <a:lnTo>
                  <a:pt x="1507" y="785"/>
                </a:lnTo>
                <a:lnTo>
                  <a:pt x="1501" y="757"/>
                </a:lnTo>
                <a:cubicBezTo>
                  <a:pt x="1496" y="768"/>
                  <a:pt x="1501" y="785"/>
                  <a:pt x="1496" y="791"/>
                </a:cubicBezTo>
                <a:cubicBezTo>
                  <a:pt x="1492" y="780"/>
                  <a:pt x="1493" y="776"/>
                  <a:pt x="1491" y="776"/>
                </a:cubicBezTo>
                <a:cubicBezTo>
                  <a:pt x="1490" y="776"/>
                  <a:pt x="1488" y="777"/>
                  <a:pt x="1484" y="779"/>
                </a:cubicBezTo>
                <a:cubicBezTo>
                  <a:pt x="1501" y="768"/>
                  <a:pt x="1484" y="746"/>
                  <a:pt x="1501" y="735"/>
                </a:cubicBezTo>
                <a:lnTo>
                  <a:pt x="1524" y="746"/>
                </a:lnTo>
                <a:cubicBezTo>
                  <a:pt x="1546" y="723"/>
                  <a:pt x="1529" y="695"/>
                  <a:pt x="1546" y="673"/>
                </a:cubicBezTo>
                <a:lnTo>
                  <a:pt x="1546" y="673"/>
                </a:lnTo>
                <a:lnTo>
                  <a:pt x="1540" y="679"/>
                </a:lnTo>
                <a:cubicBezTo>
                  <a:pt x="1529" y="667"/>
                  <a:pt x="1546" y="662"/>
                  <a:pt x="1546" y="651"/>
                </a:cubicBezTo>
                <a:cubicBezTo>
                  <a:pt x="1550" y="653"/>
                  <a:pt x="1553" y="653"/>
                  <a:pt x="1555" y="653"/>
                </a:cubicBezTo>
                <a:cubicBezTo>
                  <a:pt x="1561" y="653"/>
                  <a:pt x="1565" y="651"/>
                  <a:pt x="1568" y="651"/>
                </a:cubicBezTo>
                <a:cubicBezTo>
                  <a:pt x="1563" y="651"/>
                  <a:pt x="1580" y="639"/>
                  <a:pt x="1568" y="623"/>
                </a:cubicBezTo>
                <a:lnTo>
                  <a:pt x="1585" y="623"/>
                </a:lnTo>
                <a:cubicBezTo>
                  <a:pt x="1602" y="617"/>
                  <a:pt x="1591" y="589"/>
                  <a:pt x="1613" y="583"/>
                </a:cubicBezTo>
                <a:lnTo>
                  <a:pt x="1613" y="583"/>
                </a:lnTo>
                <a:cubicBezTo>
                  <a:pt x="1608" y="595"/>
                  <a:pt x="1619" y="600"/>
                  <a:pt x="1613" y="606"/>
                </a:cubicBezTo>
                <a:cubicBezTo>
                  <a:pt x="1619" y="606"/>
                  <a:pt x="1624" y="606"/>
                  <a:pt x="1619" y="600"/>
                </a:cubicBezTo>
                <a:lnTo>
                  <a:pt x="1619" y="600"/>
                </a:lnTo>
                <a:cubicBezTo>
                  <a:pt x="1619" y="601"/>
                  <a:pt x="1620" y="601"/>
                  <a:pt x="1621" y="601"/>
                </a:cubicBezTo>
                <a:cubicBezTo>
                  <a:pt x="1627" y="601"/>
                  <a:pt x="1638" y="588"/>
                  <a:pt x="1644" y="588"/>
                </a:cubicBezTo>
                <a:cubicBezTo>
                  <a:pt x="1645" y="588"/>
                  <a:pt x="1646" y="588"/>
                  <a:pt x="1647" y="589"/>
                </a:cubicBezTo>
                <a:cubicBezTo>
                  <a:pt x="1652" y="583"/>
                  <a:pt x="1652" y="578"/>
                  <a:pt x="1664" y="572"/>
                </a:cubicBezTo>
                <a:cubicBezTo>
                  <a:pt x="1664" y="578"/>
                  <a:pt x="1664" y="578"/>
                  <a:pt x="1664" y="578"/>
                </a:cubicBezTo>
                <a:cubicBezTo>
                  <a:pt x="1664" y="572"/>
                  <a:pt x="1675" y="572"/>
                  <a:pt x="1664" y="561"/>
                </a:cubicBezTo>
                <a:lnTo>
                  <a:pt x="1664" y="561"/>
                </a:lnTo>
                <a:cubicBezTo>
                  <a:pt x="1670" y="565"/>
                  <a:pt x="1677" y="567"/>
                  <a:pt x="1685" y="567"/>
                </a:cubicBezTo>
                <a:cubicBezTo>
                  <a:pt x="1697" y="567"/>
                  <a:pt x="1711" y="562"/>
                  <a:pt x="1725" y="555"/>
                </a:cubicBezTo>
                <a:cubicBezTo>
                  <a:pt x="1742" y="544"/>
                  <a:pt x="1759" y="527"/>
                  <a:pt x="1781" y="527"/>
                </a:cubicBezTo>
                <a:cubicBezTo>
                  <a:pt x="1792" y="505"/>
                  <a:pt x="1798" y="471"/>
                  <a:pt x="1804" y="455"/>
                </a:cubicBezTo>
                <a:cubicBezTo>
                  <a:pt x="1804" y="455"/>
                  <a:pt x="1805" y="455"/>
                  <a:pt x="1806" y="455"/>
                </a:cubicBezTo>
                <a:lnTo>
                  <a:pt x="1806" y="455"/>
                </a:lnTo>
                <a:cubicBezTo>
                  <a:pt x="1816" y="428"/>
                  <a:pt x="1782" y="436"/>
                  <a:pt x="1792" y="410"/>
                </a:cubicBezTo>
                <a:cubicBezTo>
                  <a:pt x="1796" y="406"/>
                  <a:pt x="1798" y="405"/>
                  <a:pt x="1800" y="405"/>
                </a:cubicBezTo>
                <a:cubicBezTo>
                  <a:pt x="1806" y="405"/>
                  <a:pt x="1805" y="418"/>
                  <a:pt x="1807" y="418"/>
                </a:cubicBezTo>
                <a:cubicBezTo>
                  <a:pt x="1808" y="418"/>
                  <a:pt x="1808" y="417"/>
                  <a:pt x="1809" y="415"/>
                </a:cubicBezTo>
                <a:cubicBezTo>
                  <a:pt x="1837" y="404"/>
                  <a:pt x="1798" y="371"/>
                  <a:pt x="1809" y="348"/>
                </a:cubicBezTo>
                <a:lnTo>
                  <a:pt x="1809" y="348"/>
                </a:lnTo>
                <a:lnTo>
                  <a:pt x="1809" y="354"/>
                </a:lnTo>
                <a:cubicBezTo>
                  <a:pt x="1815" y="331"/>
                  <a:pt x="1787" y="320"/>
                  <a:pt x="1770" y="298"/>
                </a:cubicBezTo>
                <a:cubicBezTo>
                  <a:pt x="1770" y="298"/>
                  <a:pt x="1776" y="298"/>
                  <a:pt x="1776" y="292"/>
                </a:cubicBezTo>
                <a:cubicBezTo>
                  <a:pt x="1753" y="287"/>
                  <a:pt x="1731" y="264"/>
                  <a:pt x="1708" y="253"/>
                </a:cubicBezTo>
                <a:cubicBezTo>
                  <a:pt x="1725" y="247"/>
                  <a:pt x="1720" y="253"/>
                  <a:pt x="1725" y="242"/>
                </a:cubicBezTo>
                <a:cubicBezTo>
                  <a:pt x="1725" y="241"/>
                  <a:pt x="1724" y="241"/>
                  <a:pt x="1723" y="241"/>
                </a:cubicBezTo>
                <a:cubicBezTo>
                  <a:pt x="1719" y="241"/>
                  <a:pt x="1715" y="251"/>
                  <a:pt x="1706" y="251"/>
                </a:cubicBezTo>
                <a:cubicBezTo>
                  <a:pt x="1704" y="251"/>
                  <a:pt x="1701" y="250"/>
                  <a:pt x="1697" y="247"/>
                </a:cubicBezTo>
                <a:cubicBezTo>
                  <a:pt x="1697" y="236"/>
                  <a:pt x="1692" y="225"/>
                  <a:pt x="1697" y="214"/>
                </a:cubicBezTo>
                <a:lnTo>
                  <a:pt x="1714" y="225"/>
                </a:lnTo>
                <a:cubicBezTo>
                  <a:pt x="1714" y="208"/>
                  <a:pt x="1692" y="208"/>
                  <a:pt x="1686" y="203"/>
                </a:cubicBezTo>
                <a:lnTo>
                  <a:pt x="1692" y="197"/>
                </a:lnTo>
                <a:cubicBezTo>
                  <a:pt x="1669" y="175"/>
                  <a:pt x="1658" y="191"/>
                  <a:pt x="1630" y="169"/>
                </a:cubicBezTo>
                <a:lnTo>
                  <a:pt x="1630" y="180"/>
                </a:lnTo>
                <a:cubicBezTo>
                  <a:pt x="1605" y="180"/>
                  <a:pt x="1620" y="163"/>
                  <a:pt x="1608" y="163"/>
                </a:cubicBezTo>
                <a:lnTo>
                  <a:pt x="1608" y="163"/>
                </a:lnTo>
                <a:cubicBezTo>
                  <a:pt x="1606" y="163"/>
                  <a:pt x="1604" y="163"/>
                  <a:pt x="1602" y="163"/>
                </a:cubicBezTo>
                <a:lnTo>
                  <a:pt x="1608" y="141"/>
                </a:lnTo>
                <a:cubicBezTo>
                  <a:pt x="1591" y="141"/>
                  <a:pt x="1563" y="135"/>
                  <a:pt x="1540" y="130"/>
                </a:cubicBezTo>
                <a:cubicBezTo>
                  <a:pt x="1546" y="128"/>
                  <a:pt x="1553" y="127"/>
                  <a:pt x="1560" y="127"/>
                </a:cubicBezTo>
                <a:cubicBezTo>
                  <a:pt x="1575" y="127"/>
                  <a:pt x="1591" y="130"/>
                  <a:pt x="1602" y="130"/>
                </a:cubicBezTo>
                <a:cubicBezTo>
                  <a:pt x="1593" y="125"/>
                  <a:pt x="1573" y="117"/>
                  <a:pt x="1563" y="117"/>
                </a:cubicBezTo>
                <a:cubicBezTo>
                  <a:pt x="1560" y="117"/>
                  <a:pt x="1558" y="118"/>
                  <a:pt x="1557" y="119"/>
                </a:cubicBezTo>
                <a:cubicBezTo>
                  <a:pt x="1563" y="119"/>
                  <a:pt x="1568" y="119"/>
                  <a:pt x="1568" y="124"/>
                </a:cubicBezTo>
                <a:cubicBezTo>
                  <a:pt x="1563" y="126"/>
                  <a:pt x="1558" y="127"/>
                  <a:pt x="1552" y="127"/>
                </a:cubicBezTo>
                <a:cubicBezTo>
                  <a:pt x="1539" y="127"/>
                  <a:pt x="1524" y="123"/>
                  <a:pt x="1512" y="119"/>
                </a:cubicBezTo>
                <a:cubicBezTo>
                  <a:pt x="1529" y="85"/>
                  <a:pt x="1456" y="85"/>
                  <a:pt x="1451" y="51"/>
                </a:cubicBezTo>
                <a:cubicBezTo>
                  <a:pt x="1406" y="51"/>
                  <a:pt x="1372" y="29"/>
                  <a:pt x="1316" y="23"/>
                </a:cubicBezTo>
                <a:lnTo>
                  <a:pt x="1316" y="23"/>
                </a:lnTo>
                <a:cubicBezTo>
                  <a:pt x="1325" y="37"/>
                  <a:pt x="1322" y="37"/>
                  <a:pt x="1317" y="37"/>
                </a:cubicBezTo>
                <a:cubicBezTo>
                  <a:pt x="1312" y="37"/>
                  <a:pt x="1305" y="37"/>
                  <a:pt x="1305" y="51"/>
                </a:cubicBezTo>
                <a:lnTo>
                  <a:pt x="1288" y="51"/>
                </a:lnTo>
                <a:cubicBezTo>
                  <a:pt x="1277" y="46"/>
                  <a:pt x="1266" y="40"/>
                  <a:pt x="1255" y="35"/>
                </a:cubicBezTo>
                <a:cubicBezTo>
                  <a:pt x="1244" y="23"/>
                  <a:pt x="1266" y="29"/>
                  <a:pt x="1266" y="18"/>
                </a:cubicBezTo>
                <a:cubicBezTo>
                  <a:pt x="1238" y="18"/>
                  <a:pt x="1255" y="7"/>
                  <a:pt x="123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378;p41">
            <a:extLst>
              <a:ext uri="{FF2B5EF4-FFF2-40B4-BE49-F238E27FC236}">
                <a16:creationId xmlns:a16="http://schemas.microsoft.com/office/drawing/2014/main" id="{E45943A4-AC0E-455D-6B27-63AF5CA8A104}"/>
              </a:ext>
            </a:extLst>
          </p:cNvPr>
          <p:cNvSpPr/>
          <p:nvPr/>
        </p:nvSpPr>
        <p:spPr>
          <a:xfrm>
            <a:off x="156329" y="4038324"/>
            <a:ext cx="467450" cy="382056"/>
          </a:xfrm>
          <a:custGeom>
            <a:avLst/>
            <a:gdLst/>
            <a:ahLst/>
            <a:cxnLst/>
            <a:rect l="l" t="t" r="r" b="b"/>
            <a:pathLst>
              <a:path w="5277" h="4313" extrusionOk="0">
                <a:moveTo>
                  <a:pt x="219" y="191"/>
                </a:moveTo>
                <a:cubicBezTo>
                  <a:pt x="219" y="191"/>
                  <a:pt x="213" y="196"/>
                  <a:pt x="213" y="196"/>
                </a:cubicBezTo>
                <a:cubicBezTo>
                  <a:pt x="213" y="196"/>
                  <a:pt x="213" y="196"/>
                  <a:pt x="213" y="191"/>
                </a:cubicBezTo>
                <a:close/>
                <a:moveTo>
                  <a:pt x="464" y="363"/>
                </a:moveTo>
                <a:lnTo>
                  <a:pt x="464" y="363"/>
                </a:lnTo>
                <a:cubicBezTo>
                  <a:pt x="472" y="369"/>
                  <a:pt x="480" y="375"/>
                  <a:pt x="487" y="381"/>
                </a:cubicBezTo>
                <a:lnTo>
                  <a:pt x="487" y="381"/>
                </a:lnTo>
                <a:cubicBezTo>
                  <a:pt x="480" y="375"/>
                  <a:pt x="472" y="369"/>
                  <a:pt x="464" y="363"/>
                </a:cubicBezTo>
                <a:close/>
                <a:moveTo>
                  <a:pt x="583" y="454"/>
                </a:moveTo>
                <a:lnTo>
                  <a:pt x="583" y="454"/>
                </a:lnTo>
                <a:cubicBezTo>
                  <a:pt x="587" y="457"/>
                  <a:pt x="593" y="461"/>
                  <a:pt x="598" y="465"/>
                </a:cubicBezTo>
                <a:lnTo>
                  <a:pt x="598" y="465"/>
                </a:lnTo>
                <a:cubicBezTo>
                  <a:pt x="593" y="462"/>
                  <a:pt x="588" y="458"/>
                  <a:pt x="583" y="454"/>
                </a:cubicBezTo>
                <a:close/>
                <a:moveTo>
                  <a:pt x="487" y="381"/>
                </a:moveTo>
                <a:lnTo>
                  <a:pt x="487" y="381"/>
                </a:lnTo>
                <a:cubicBezTo>
                  <a:pt x="527" y="411"/>
                  <a:pt x="568" y="441"/>
                  <a:pt x="606" y="471"/>
                </a:cubicBezTo>
                <a:lnTo>
                  <a:pt x="606" y="471"/>
                </a:lnTo>
                <a:cubicBezTo>
                  <a:pt x="604" y="469"/>
                  <a:pt x="601" y="467"/>
                  <a:pt x="598" y="465"/>
                </a:cubicBezTo>
                <a:lnTo>
                  <a:pt x="598" y="465"/>
                </a:lnTo>
                <a:cubicBezTo>
                  <a:pt x="604" y="469"/>
                  <a:pt x="609" y="473"/>
                  <a:pt x="614" y="476"/>
                </a:cubicBezTo>
                <a:lnTo>
                  <a:pt x="614" y="476"/>
                </a:lnTo>
                <a:cubicBezTo>
                  <a:pt x="611" y="474"/>
                  <a:pt x="609" y="472"/>
                  <a:pt x="606" y="471"/>
                </a:cubicBezTo>
                <a:lnTo>
                  <a:pt x="606" y="471"/>
                </a:lnTo>
                <a:cubicBezTo>
                  <a:pt x="622" y="482"/>
                  <a:pt x="638" y="492"/>
                  <a:pt x="639" y="492"/>
                </a:cubicBezTo>
                <a:cubicBezTo>
                  <a:pt x="639" y="492"/>
                  <a:pt x="638" y="491"/>
                  <a:pt x="633" y="488"/>
                </a:cubicBezTo>
                <a:cubicBezTo>
                  <a:pt x="581" y="449"/>
                  <a:pt x="534" y="416"/>
                  <a:pt x="487" y="381"/>
                </a:cubicBezTo>
                <a:close/>
                <a:moveTo>
                  <a:pt x="574" y="450"/>
                </a:moveTo>
                <a:cubicBezTo>
                  <a:pt x="607" y="475"/>
                  <a:pt x="636" y="496"/>
                  <a:pt x="656" y="510"/>
                </a:cubicBezTo>
                <a:lnTo>
                  <a:pt x="574" y="450"/>
                </a:lnTo>
                <a:close/>
                <a:moveTo>
                  <a:pt x="394" y="525"/>
                </a:moveTo>
                <a:lnTo>
                  <a:pt x="394" y="525"/>
                </a:lnTo>
                <a:cubicBezTo>
                  <a:pt x="390" y="525"/>
                  <a:pt x="394" y="534"/>
                  <a:pt x="395" y="538"/>
                </a:cubicBezTo>
                <a:lnTo>
                  <a:pt x="395" y="538"/>
                </a:lnTo>
                <a:lnTo>
                  <a:pt x="398" y="527"/>
                </a:lnTo>
                <a:cubicBezTo>
                  <a:pt x="396" y="526"/>
                  <a:pt x="395" y="525"/>
                  <a:pt x="394" y="525"/>
                </a:cubicBezTo>
                <a:close/>
                <a:moveTo>
                  <a:pt x="682" y="548"/>
                </a:moveTo>
                <a:lnTo>
                  <a:pt x="682" y="548"/>
                </a:lnTo>
                <a:cubicBezTo>
                  <a:pt x="685" y="549"/>
                  <a:pt x="688" y="551"/>
                  <a:pt x="691" y="553"/>
                </a:cubicBezTo>
                <a:lnTo>
                  <a:pt x="691" y="553"/>
                </a:lnTo>
                <a:cubicBezTo>
                  <a:pt x="688" y="551"/>
                  <a:pt x="685" y="549"/>
                  <a:pt x="682" y="548"/>
                </a:cubicBezTo>
                <a:close/>
                <a:moveTo>
                  <a:pt x="614" y="476"/>
                </a:moveTo>
                <a:cubicBezTo>
                  <a:pt x="651" y="504"/>
                  <a:pt x="686" y="531"/>
                  <a:pt x="717" y="555"/>
                </a:cubicBezTo>
                <a:cubicBezTo>
                  <a:pt x="712" y="550"/>
                  <a:pt x="690" y="532"/>
                  <a:pt x="614" y="476"/>
                </a:cubicBezTo>
                <a:close/>
                <a:moveTo>
                  <a:pt x="969" y="730"/>
                </a:moveTo>
                <a:lnTo>
                  <a:pt x="986" y="745"/>
                </a:lnTo>
                <a:cubicBezTo>
                  <a:pt x="983" y="742"/>
                  <a:pt x="981" y="739"/>
                  <a:pt x="979" y="738"/>
                </a:cubicBezTo>
                <a:lnTo>
                  <a:pt x="979" y="738"/>
                </a:lnTo>
                <a:cubicBezTo>
                  <a:pt x="985" y="743"/>
                  <a:pt x="992" y="748"/>
                  <a:pt x="999" y="753"/>
                </a:cubicBezTo>
                <a:lnTo>
                  <a:pt x="999" y="753"/>
                </a:lnTo>
                <a:cubicBezTo>
                  <a:pt x="986" y="742"/>
                  <a:pt x="979" y="735"/>
                  <a:pt x="978" y="735"/>
                </a:cubicBezTo>
                <a:lnTo>
                  <a:pt x="978" y="735"/>
                </a:lnTo>
                <a:cubicBezTo>
                  <a:pt x="977" y="735"/>
                  <a:pt x="978" y="736"/>
                  <a:pt x="979" y="738"/>
                </a:cubicBezTo>
                <a:lnTo>
                  <a:pt x="979" y="738"/>
                </a:lnTo>
                <a:cubicBezTo>
                  <a:pt x="976" y="735"/>
                  <a:pt x="973" y="732"/>
                  <a:pt x="969" y="730"/>
                </a:cubicBezTo>
                <a:close/>
                <a:moveTo>
                  <a:pt x="1550" y="957"/>
                </a:moveTo>
                <a:lnTo>
                  <a:pt x="1552" y="958"/>
                </a:lnTo>
                <a:cubicBezTo>
                  <a:pt x="1551" y="958"/>
                  <a:pt x="1551" y="957"/>
                  <a:pt x="1550" y="957"/>
                </a:cubicBezTo>
                <a:close/>
                <a:moveTo>
                  <a:pt x="657" y="998"/>
                </a:moveTo>
                <a:cubicBezTo>
                  <a:pt x="660" y="1003"/>
                  <a:pt x="665" y="1010"/>
                  <a:pt x="673" y="1020"/>
                </a:cubicBezTo>
                <a:cubicBezTo>
                  <a:pt x="668" y="1012"/>
                  <a:pt x="662" y="1004"/>
                  <a:pt x="657" y="998"/>
                </a:cubicBezTo>
                <a:close/>
                <a:moveTo>
                  <a:pt x="1829" y="1136"/>
                </a:moveTo>
                <a:cubicBezTo>
                  <a:pt x="1831" y="1138"/>
                  <a:pt x="1835" y="1141"/>
                  <a:pt x="1843" y="1143"/>
                </a:cubicBezTo>
                <a:cubicBezTo>
                  <a:pt x="1838" y="1140"/>
                  <a:pt x="1833" y="1138"/>
                  <a:pt x="1829" y="1136"/>
                </a:cubicBezTo>
                <a:close/>
                <a:moveTo>
                  <a:pt x="1527" y="1276"/>
                </a:moveTo>
                <a:lnTo>
                  <a:pt x="1527" y="1276"/>
                </a:lnTo>
                <a:cubicBezTo>
                  <a:pt x="1530" y="1278"/>
                  <a:pt x="1533" y="1280"/>
                  <a:pt x="1536" y="1282"/>
                </a:cubicBezTo>
                <a:lnTo>
                  <a:pt x="1536" y="1282"/>
                </a:lnTo>
                <a:cubicBezTo>
                  <a:pt x="1534" y="1279"/>
                  <a:pt x="1530" y="1276"/>
                  <a:pt x="1527" y="1276"/>
                </a:cubicBezTo>
                <a:close/>
                <a:moveTo>
                  <a:pt x="1536" y="1282"/>
                </a:moveTo>
                <a:lnTo>
                  <a:pt x="1536" y="1282"/>
                </a:lnTo>
                <a:cubicBezTo>
                  <a:pt x="1538" y="1283"/>
                  <a:pt x="1539" y="1284"/>
                  <a:pt x="1540" y="1284"/>
                </a:cubicBezTo>
                <a:cubicBezTo>
                  <a:pt x="1540" y="1284"/>
                  <a:pt x="1541" y="1284"/>
                  <a:pt x="1541" y="1283"/>
                </a:cubicBezTo>
                <a:cubicBezTo>
                  <a:pt x="1539" y="1283"/>
                  <a:pt x="1538" y="1282"/>
                  <a:pt x="1536" y="1282"/>
                </a:cubicBezTo>
                <a:close/>
                <a:moveTo>
                  <a:pt x="1502" y="1356"/>
                </a:moveTo>
                <a:lnTo>
                  <a:pt x="1502" y="1356"/>
                </a:lnTo>
                <a:cubicBezTo>
                  <a:pt x="1509" y="1364"/>
                  <a:pt x="1515" y="1372"/>
                  <a:pt x="1519" y="1372"/>
                </a:cubicBezTo>
                <a:cubicBezTo>
                  <a:pt x="1521" y="1372"/>
                  <a:pt x="1522" y="1370"/>
                  <a:pt x="1524" y="1367"/>
                </a:cubicBezTo>
                <a:lnTo>
                  <a:pt x="1513" y="1361"/>
                </a:lnTo>
                <a:cubicBezTo>
                  <a:pt x="1513" y="1361"/>
                  <a:pt x="1507" y="1361"/>
                  <a:pt x="1502" y="1356"/>
                </a:cubicBezTo>
                <a:close/>
                <a:moveTo>
                  <a:pt x="3691" y="1412"/>
                </a:moveTo>
                <a:cubicBezTo>
                  <a:pt x="3691" y="1412"/>
                  <a:pt x="3689" y="1412"/>
                  <a:pt x="3688" y="1413"/>
                </a:cubicBezTo>
                <a:lnTo>
                  <a:pt x="3688" y="1413"/>
                </a:lnTo>
                <a:cubicBezTo>
                  <a:pt x="3689" y="1413"/>
                  <a:pt x="3691" y="1412"/>
                  <a:pt x="3691" y="1412"/>
                </a:cubicBezTo>
                <a:close/>
                <a:moveTo>
                  <a:pt x="1744" y="1413"/>
                </a:moveTo>
                <a:cubicBezTo>
                  <a:pt x="1749" y="1417"/>
                  <a:pt x="1753" y="1420"/>
                  <a:pt x="1759" y="1423"/>
                </a:cubicBezTo>
                <a:lnTo>
                  <a:pt x="1744" y="1413"/>
                </a:lnTo>
                <a:close/>
                <a:moveTo>
                  <a:pt x="2314" y="1580"/>
                </a:moveTo>
                <a:cubicBezTo>
                  <a:pt x="2314" y="1580"/>
                  <a:pt x="2315" y="1581"/>
                  <a:pt x="2316" y="1581"/>
                </a:cubicBezTo>
                <a:lnTo>
                  <a:pt x="2316" y="1581"/>
                </a:lnTo>
                <a:cubicBezTo>
                  <a:pt x="2315" y="1581"/>
                  <a:pt x="2314" y="1580"/>
                  <a:pt x="2314" y="1580"/>
                </a:cubicBezTo>
                <a:close/>
                <a:moveTo>
                  <a:pt x="2795" y="1776"/>
                </a:moveTo>
                <a:cubicBezTo>
                  <a:pt x="2806" y="1781"/>
                  <a:pt x="2812" y="1787"/>
                  <a:pt x="2823" y="1793"/>
                </a:cubicBezTo>
                <a:cubicBezTo>
                  <a:pt x="2823" y="1796"/>
                  <a:pt x="2820" y="1800"/>
                  <a:pt x="2817" y="1800"/>
                </a:cubicBezTo>
                <a:cubicBezTo>
                  <a:pt x="2815" y="1800"/>
                  <a:pt x="2814" y="1800"/>
                  <a:pt x="2812" y="1798"/>
                </a:cubicBezTo>
                <a:cubicBezTo>
                  <a:pt x="2818" y="1798"/>
                  <a:pt x="2806" y="1787"/>
                  <a:pt x="2795" y="1776"/>
                </a:cubicBezTo>
                <a:close/>
                <a:moveTo>
                  <a:pt x="2857" y="1815"/>
                </a:moveTo>
                <a:lnTo>
                  <a:pt x="2857" y="1815"/>
                </a:lnTo>
                <a:cubicBezTo>
                  <a:pt x="2862" y="1815"/>
                  <a:pt x="2868" y="1821"/>
                  <a:pt x="2874" y="1821"/>
                </a:cubicBezTo>
                <a:cubicBezTo>
                  <a:pt x="2868" y="1821"/>
                  <a:pt x="2862" y="1821"/>
                  <a:pt x="2857" y="1815"/>
                </a:cubicBezTo>
                <a:close/>
                <a:moveTo>
                  <a:pt x="2734" y="1821"/>
                </a:moveTo>
                <a:lnTo>
                  <a:pt x="2734" y="1821"/>
                </a:lnTo>
                <a:cubicBezTo>
                  <a:pt x="2733" y="1821"/>
                  <a:pt x="2733" y="1821"/>
                  <a:pt x="2733" y="1821"/>
                </a:cubicBezTo>
                <a:lnTo>
                  <a:pt x="2733" y="1821"/>
                </a:lnTo>
                <a:cubicBezTo>
                  <a:pt x="2733" y="1821"/>
                  <a:pt x="2733" y="1821"/>
                  <a:pt x="2734" y="1821"/>
                </a:cubicBezTo>
                <a:close/>
                <a:moveTo>
                  <a:pt x="4744" y="1927"/>
                </a:moveTo>
                <a:lnTo>
                  <a:pt x="4744" y="1927"/>
                </a:lnTo>
                <a:cubicBezTo>
                  <a:pt x="4747" y="1930"/>
                  <a:pt x="4752" y="1931"/>
                  <a:pt x="4756" y="1932"/>
                </a:cubicBezTo>
                <a:lnTo>
                  <a:pt x="4756" y="1932"/>
                </a:lnTo>
                <a:cubicBezTo>
                  <a:pt x="4752" y="1930"/>
                  <a:pt x="4748" y="1928"/>
                  <a:pt x="4744" y="1927"/>
                </a:cubicBezTo>
                <a:close/>
                <a:moveTo>
                  <a:pt x="2862" y="1921"/>
                </a:moveTo>
                <a:lnTo>
                  <a:pt x="2862" y="1921"/>
                </a:lnTo>
                <a:cubicBezTo>
                  <a:pt x="2868" y="1921"/>
                  <a:pt x="2873" y="1926"/>
                  <a:pt x="2878" y="1931"/>
                </a:cubicBezTo>
                <a:lnTo>
                  <a:pt x="2878" y="1931"/>
                </a:lnTo>
                <a:cubicBezTo>
                  <a:pt x="2876" y="1933"/>
                  <a:pt x="2874" y="1933"/>
                  <a:pt x="2874" y="1933"/>
                </a:cubicBezTo>
                <a:cubicBezTo>
                  <a:pt x="2862" y="1927"/>
                  <a:pt x="2862" y="1921"/>
                  <a:pt x="2862" y="1921"/>
                </a:cubicBezTo>
                <a:close/>
                <a:moveTo>
                  <a:pt x="4756" y="1932"/>
                </a:moveTo>
                <a:cubicBezTo>
                  <a:pt x="4766" y="1937"/>
                  <a:pt x="4775" y="1942"/>
                  <a:pt x="4780" y="1942"/>
                </a:cubicBezTo>
                <a:cubicBezTo>
                  <a:pt x="4782" y="1942"/>
                  <a:pt x="4783" y="1941"/>
                  <a:pt x="4783" y="1938"/>
                </a:cubicBezTo>
                <a:lnTo>
                  <a:pt x="4767" y="1933"/>
                </a:lnTo>
                <a:cubicBezTo>
                  <a:pt x="4764" y="1933"/>
                  <a:pt x="4760" y="1933"/>
                  <a:pt x="4756" y="1932"/>
                </a:cubicBezTo>
                <a:close/>
                <a:moveTo>
                  <a:pt x="1081" y="1989"/>
                </a:moveTo>
                <a:lnTo>
                  <a:pt x="1081" y="1989"/>
                </a:lnTo>
                <a:cubicBezTo>
                  <a:pt x="1082" y="1989"/>
                  <a:pt x="1082" y="1990"/>
                  <a:pt x="1083" y="1991"/>
                </a:cubicBezTo>
                <a:lnTo>
                  <a:pt x="1083" y="1991"/>
                </a:lnTo>
                <a:cubicBezTo>
                  <a:pt x="1082" y="1990"/>
                  <a:pt x="1082" y="1989"/>
                  <a:pt x="1081" y="1989"/>
                </a:cubicBezTo>
                <a:close/>
                <a:moveTo>
                  <a:pt x="5179" y="1984"/>
                </a:moveTo>
                <a:cubicBezTo>
                  <a:pt x="5197" y="1991"/>
                  <a:pt x="5218" y="1998"/>
                  <a:pt x="5243" y="2005"/>
                </a:cubicBezTo>
                <a:lnTo>
                  <a:pt x="5179" y="1984"/>
                </a:lnTo>
                <a:close/>
                <a:moveTo>
                  <a:pt x="3425" y="2254"/>
                </a:moveTo>
                <a:cubicBezTo>
                  <a:pt x="3426" y="2255"/>
                  <a:pt x="3427" y="2256"/>
                  <a:pt x="3428" y="2257"/>
                </a:cubicBezTo>
                <a:cubicBezTo>
                  <a:pt x="3427" y="2256"/>
                  <a:pt x="3426" y="2255"/>
                  <a:pt x="3425" y="2254"/>
                </a:cubicBezTo>
                <a:close/>
                <a:moveTo>
                  <a:pt x="1317" y="2330"/>
                </a:moveTo>
                <a:cubicBezTo>
                  <a:pt x="1317" y="2332"/>
                  <a:pt x="1318" y="2333"/>
                  <a:pt x="1318" y="2334"/>
                </a:cubicBezTo>
                <a:lnTo>
                  <a:pt x="1318" y="2334"/>
                </a:lnTo>
                <a:cubicBezTo>
                  <a:pt x="1318" y="2333"/>
                  <a:pt x="1317" y="2331"/>
                  <a:pt x="1317" y="2330"/>
                </a:cubicBezTo>
                <a:close/>
                <a:moveTo>
                  <a:pt x="4414" y="2509"/>
                </a:moveTo>
                <a:cubicBezTo>
                  <a:pt x="4412" y="2510"/>
                  <a:pt x="4411" y="2511"/>
                  <a:pt x="4410" y="2512"/>
                </a:cubicBezTo>
                <a:lnTo>
                  <a:pt x="4410" y="2512"/>
                </a:lnTo>
                <a:cubicBezTo>
                  <a:pt x="4411" y="2511"/>
                  <a:pt x="4412" y="2510"/>
                  <a:pt x="4414" y="2509"/>
                </a:cubicBezTo>
                <a:close/>
                <a:moveTo>
                  <a:pt x="3038" y="2575"/>
                </a:moveTo>
                <a:cubicBezTo>
                  <a:pt x="3032" y="2575"/>
                  <a:pt x="3024" y="2582"/>
                  <a:pt x="3019" y="2582"/>
                </a:cubicBezTo>
                <a:lnTo>
                  <a:pt x="3036" y="2582"/>
                </a:lnTo>
                <a:cubicBezTo>
                  <a:pt x="3036" y="2582"/>
                  <a:pt x="3036" y="2582"/>
                  <a:pt x="3042" y="2577"/>
                </a:cubicBezTo>
                <a:cubicBezTo>
                  <a:pt x="3041" y="2575"/>
                  <a:pt x="3039" y="2575"/>
                  <a:pt x="3038" y="2575"/>
                </a:cubicBezTo>
                <a:close/>
                <a:moveTo>
                  <a:pt x="516" y="303"/>
                </a:moveTo>
                <a:lnTo>
                  <a:pt x="516" y="303"/>
                </a:lnTo>
                <a:cubicBezTo>
                  <a:pt x="538" y="308"/>
                  <a:pt x="566" y="314"/>
                  <a:pt x="594" y="325"/>
                </a:cubicBezTo>
                <a:cubicBezTo>
                  <a:pt x="589" y="314"/>
                  <a:pt x="572" y="308"/>
                  <a:pt x="583" y="308"/>
                </a:cubicBezTo>
                <a:lnTo>
                  <a:pt x="583" y="308"/>
                </a:lnTo>
                <a:cubicBezTo>
                  <a:pt x="605" y="314"/>
                  <a:pt x="628" y="331"/>
                  <a:pt x="622" y="331"/>
                </a:cubicBezTo>
                <a:lnTo>
                  <a:pt x="617" y="331"/>
                </a:lnTo>
                <a:cubicBezTo>
                  <a:pt x="751" y="359"/>
                  <a:pt x="897" y="471"/>
                  <a:pt x="1003" y="482"/>
                </a:cubicBezTo>
                <a:lnTo>
                  <a:pt x="997" y="482"/>
                </a:lnTo>
                <a:lnTo>
                  <a:pt x="1109" y="504"/>
                </a:lnTo>
                <a:cubicBezTo>
                  <a:pt x="1127" y="513"/>
                  <a:pt x="1126" y="515"/>
                  <a:pt x="1119" y="515"/>
                </a:cubicBezTo>
                <a:cubicBezTo>
                  <a:pt x="1115" y="515"/>
                  <a:pt x="1108" y="514"/>
                  <a:pt x="1105" y="514"/>
                </a:cubicBezTo>
                <a:cubicBezTo>
                  <a:pt x="1100" y="514"/>
                  <a:pt x="1098" y="516"/>
                  <a:pt x="1109" y="521"/>
                </a:cubicBezTo>
                <a:cubicBezTo>
                  <a:pt x="1227" y="544"/>
                  <a:pt x="1283" y="588"/>
                  <a:pt x="1384" y="611"/>
                </a:cubicBezTo>
                <a:cubicBezTo>
                  <a:pt x="1440" y="672"/>
                  <a:pt x="1636" y="700"/>
                  <a:pt x="1726" y="762"/>
                </a:cubicBezTo>
                <a:lnTo>
                  <a:pt x="1720" y="751"/>
                </a:lnTo>
                <a:cubicBezTo>
                  <a:pt x="1748" y="751"/>
                  <a:pt x="1748" y="768"/>
                  <a:pt x="1770" y="773"/>
                </a:cubicBezTo>
                <a:cubicBezTo>
                  <a:pt x="1765" y="768"/>
                  <a:pt x="1742" y="756"/>
                  <a:pt x="1759" y="756"/>
                </a:cubicBezTo>
                <a:cubicBezTo>
                  <a:pt x="1978" y="829"/>
                  <a:pt x="2190" y="936"/>
                  <a:pt x="2403" y="1020"/>
                </a:cubicBezTo>
                <a:cubicBezTo>
                  <a:pt x="2424" y="1029"/>
                  <a:pt x="2438" y="1031"/>
                  <a:pt x="2450" y="1031"/>
                </a:cubicBezTo>
                <a:cubicBezTo>
                  <a:pt x="2464" y="1031"/>
                  <a:pt x="2474" y="1027"/>
                  <a:pt x="2487" y="1027"/>
                </a:cubicBezTo>
                <a:cubicBezTo>
                  <a:pt x="2502" y="1027"/>
                  <a:pt x="2520" y="1032"/>
                  <a:pt x="2554" y="1053"/>
                </a:cubicBezTo>
                <a:lnTo>
                  <a:pt x="2521" y="1059"/>
                </a:lnTo>
                <a:cubicBezTo>
                  <a:pt x="2689" y="1104"/>
                  <a:pt x="2846" y="1188"/>
                  <a:pt x="3008" y="1232"/>
                </a:cubicBezTo>
                <a:cubicBezTo>
                  <a:pt x="2997" y="1232"/>
                  <a:pt x="2997" y="1232"/>
                  <a:pt x="2980" y="1227"/>
                </a:cubicBezTo>
                <a:lnTo>
                  <a:pt x="2980" y="1227"/>
                </a:lnTo>
                <a:cubicBezTo>
                  <a:pt x="3004" y="1246"/>
                  <a:pt x="3075" y="1269"/>
                  <a:pt x="3097" y="1269"/>
                </a:cubicBezTo>
                <a:cubicBezTo>
                  <a:pt x="3101" y="1269"/>
                  <a:pt x="3103" y="1268"/>
                  <a:pt x="3103" y="1266"/>
                </a:cubicBezTo>
                <a:cubicBezTo>
                  <a:pt x="3131" y="1277"/>
                  <a:pt x="3109" y="1277"/>
                  <a:pt x="3120" y="1288"/>
                </a:cubicBezTo>
                <a:cubicBezTo>
                  <a:pt x="3154" y="1305"/>
                  <a:pt x="3210" y="1305"/>
                  <a:pt x="3221" y="1322"/>
                </a:cubicBezTo>
                <a:cubicBezTo>
                  <a:pt x="3223" y="1324"/>
                  <a:pt x="3222" y="1325"/>
                  <a:pt x="3220" y="1325"/>
                </a:cubicBezTo>
                <a:cubicBezTo>
                  <a:pt x="3217" y="1325"/>
                  <a:pt x="3208" y="1322"/>
                  <a:pt x="3204" y="1322"/>
                </a:cubicBezTo>
                <a:lnTo>
                  <a:pt x="3204" y="1322"/>
                </a:lnTo>
                <a:cubicBezTo>
                  <a:pt x="3222" y="1327"/>
                  <a:pt x="3276" y="1349"/>
                  <a:pt x="3288" y="1349"/>
                </a:cubicBezTo>
                <a:cubicBezTo>
                  <a:pt x="3291" y="1349"/>
                  <a:pt x="3291" y="1348"/>
                  <a:pt x="3288" y="1344"/>
                </a:cubicBezTo>
                <a:lnTo>
                  <a:pt x="3288" y="1344"/>
                </a:lnTo>
                <a:cubicBezTo>
                  <a:pt x="3344" y="1372"/>
                  <a:pt x="3400" y="1384"/>
                  <a:pt x="3445" y="1406"/>
                </a:cubicBezTo>
                <a:cubicBezTo>
                  <a:pt x="3475" y="1406"/>
                  <a:pt x="3527" y="1441"/>
                  <a:pt x="3554" y="1441"/>
                </a:cubicBezTo>
                <a:cubicBezTo>
                  <a:pt x="3557" y="1441"/>
                  <a:pt x="3560" y="1441"/>
                  <a:pt x="3563" y="1440"/>
                </a:cubicBezTo>
                <a:lnTo>
                  <a:pt x="3563" y="1440"/>
                </a:lnTo>
                <a:cubicBezTo>
                  <a:pt x="3546" y="1457"/>
                  <a:pt x="3658" y="1496"/>
                  <a:pt x="3697" y="1501"/>
                </a:cubicBezTo>
                <a:cubicBezTo>
                  <a:pt x="3680" y="1501"/>
                  <a:pt x="3725" y="1518"/>
                  <a:pt x="3708" y="1524"/>
                </a:cubicBezTo>
                <a:cubicBezTo>
                  <a:pt x="3734" y="1535"/>
                  <a:pt x="3759" y="1543"/>
                  <a:pt x="3774" y="1543"/>
                </a:cubicBezTo>
                <a:cubicBezTo>
                  <a:pt x="3782" y="1543"/>
                  <a:pt x="3787" y="1541"/>
                  <a:pt x="3787" y="1535"/>
                </a:cubicBezTo>
                <a:cubicBezTo>
                  <a:pt x="3854" y="1591"/>
                  <a:pt x="3949" y="1580"/>
                  <a:pt x="3983" y="1630"/>
                </a:cubicBezTo>
                <a:cubicBezTo>
                  <a:pt x="4106" y="1669"/>
                  <a:pt x="4229" y="1709"/>
                  <a:pt x="4341" y="1748"/>
                </a:cubicBezTo>
                <a:cubicBezTo>
                  <a:pt x="4340" y="1750"/>
                  <a:pt x="4337" y="1751"/>
                  <a:pt x="4333" y="1751"/>
                </a:cubicBezTo>
                <a:cubicBezTo>
                  <a:pt x="4309" y="1751"/>
                  <a:pt x="4246" y="1720"/>
                  <a:pt x="4222" y="1720"/>
                </a:cubicBezTo>
                <a:cubicBezTo>
                  <a:pt x="4217" y="1720"/>
                  <a:pt x="4213" y="1722"/>
                  <a:pt x="4212" y="1725"/>
                </a:cubicBezTo>
                <a:cubicBezTo>
                  <a:pt x="4319" y="1759"/>
                  <a:pt x="4391" y="1765"/>
                  <a:pt x="4492" y="1815"/>
                </a:cubicBezTo>
                <a:cubicBezTo>
                  <a:pt x="4502" y="1819"/>
                  <a:pt x="4503" y="1820"/>
                  <a:pt x="4500" y="1820"/>
                </a:cubicBezTo>
                <a:cubicBezTo>
                  <a:pt x="4494" y="1820"/>
                  <a:pt x="4472" y="1815"/>
                  <a:pt x="4464" y="1815"/>
                </a:cubicBezTo>
                <a:lnTo>
                  <a:pt x="4464" y="1815"/>
                </a:lnTo>
                <a:cubicBezTo>
                  <a:pt x="4571" y="1854"/>
                  <a:pt x="4666" y="1905"/>
                  <a:pt x="4767" y="1933"/>
                </a:cubicBezTo>
                <a:cubicBezTo>
                  <a:pt x="4760" y="1926"/>
                  <a:pt x="4765" y="1924"/>
                  <a:pt x="4775" y="1924"/>
                </a:cubicBezTo>
                <a:cubicBezTo>
                  <a:pt x="4795" y="1924"/>
                  <a:pt x="4838" y="1933"/>
                  <a:pt x="4852" y="1933"/>
                </a:cubicBezTo>
                <a:cubicBezTo>
                  <a:pt x="4853" y="1933"/>
                  <a:pt x="4854" y="1933"/>
                  <a:pt x="4854" y="1933"/>
                </a:cubicBezTo>
                <a:lnTo>
                  <a:pt x="4854" y="1933"/>
                </a:lnTo>
                <a:cubicBezTo>
                  <a:pt x="4822" y="1945"/>
                  <a:pt x="4945" y="1978"/>
                  <a:pt x="4884" y="1989"/>
                </a:cubicBezTo>
                <a:cubicBezTo>
                  <a:pt x="4890" y="1991"/>
                  <a:pt x="4897" y="1993"/>
                  <a:pt x="4902" y="1993"/>
                </a:cubicBezTo>
                <a:cubicBezTo>
                  <a:pt x="4908" y="1993"/>
                  <a:pt x="4912" y="1991"/>
                  <a:pt x="4912" y="1989"/>
                </a:cubicBezTo>
                <a:cubicBezTo>
                  <a:pt x="4929" y="1994"/>
                  <a:pt x="4935" y="2000"/>
                  <a:pt x="4912" y="2000"/>
                </a:cubicBezTo>
                <a:cubicBezTo>
                  <a:pt x="4946" y="2011"/>
                  <a:pt x="4963" y="2017"/>
                  <a:pt x="4974" y="2017"/>
                </a:cubicBezTo>
                <a:lnTo>
                  <a:pt x="4991" y="2017"/>
                </a:lnTo>
                <a:cubicBezTo>
                  <a:pt x="4996" y="2022"/>
                  <a:pt x="5013" y="2028"/>
                  <a:pt x="5019" y="2028"/>
                </a:cubicBezTo>
                <a:cubicBezTo>
                  <a:pt x="5013" y="2033"/>
                  <a:pt x="5013" y="2033"/>
                  <a:pt x="5002" y="2033"/>
                </a:cubicBezTo>
                <a:lnTo>
                  <a:pt x="5030" y="2033"/>
                </a:lnTo>
                <a:cubicBezTo>
                  <a:pt x="5047" y="2039"/>
                  <a:pt x="5058" y="2039"/>
                  <a:pt x="5069" y="2050"/>
                </a:cubicBezTo>
                <a:lnTo>
                  <a:pt x="5052" y="2050"/>
                </a:lnTo>
                <a:cubicBezTo>
                  <a:pt x="5058" y="2050"/>
                  <a:pt x="5063" y="2050"/>
                  <a:pt x="5075" y="2056"/>
                </a:cubicBezTo>
                <a:cubicBezTo>
                  <a:pt x="5063" y="2061"/>
                  <a:pt x="5058" y="2073"/>
                  <a:pt x="5041" y="2089"/>
                </a:cubicBezTo>
                <a:cubicBezTo>
                  <a:pt x="5030" y="2101"/>
                  <a:pt x="4991" y="2129"/>
                  <a:pt x="4957" y="2145"/>
                </a:cubicBezTo>
                <a:cubicBezTo>
                  <a:pt x="4960" y="2137"/>
                  <a:pt x="4959" y="2134"/>
                  <a:pt x="4956" y="2134"/>
                </a:cubicBezTo>
                <a:cubicBezTo>
                  <a:pt x="4948" y="2134"/>
                  <a:pt x="4927" y="2153"/>
                  <a:pt x="4913" y="2153"/>
                </a:cubicBezTo>
                <a:cubicBezTo>
                  <a:pt x="4910" y="2153"/>
                  <a:pt x="4908" y="2152"/>
                  <a:pt x="4907" y="2151"/>
                </a:cubicBezTo>
                <a:lnTo>
                  <a:pt x="4862" y="2185"/>
                </a:lnTo>
                <a:lnTo>
                  <a:pt x="4890" y="2179"/>
                </a:lnTo>
                <a:lnTo>
                  <a:pt x="4890" y="2179"/>
                </a:lnTo>
                <a:cubicBezTo>
                  <a:pt x="4845" y="2207"/>
                  <a:pt x="4817" y="2241"/>
                  <a:pt x="4778" y="2257"/>
                </a:cubicBezTo>
                <a:lnTo>
                  <a:pt x="4806" y="2235"/>
                </a:lnTo>
                <a:lnTo>
                  <a:pt x="4806" y="2235"/>
                </a:lnTo>
                <a:lnTo>
                  <a:pt x="4733" y="2285"/>
                </a:lnTo>
                <a:lnTo>
                  <a:pt x="4778" y="2263"/>
                </a:lnTo>
                <a:lnTo>
                  <a:pt x="4778" y="2263"/>
                </a:lnTo>
                <a:cubicBezTo>
                  <a:pt x="4744" y="2297"/>
                  <a:pt x="4795" y="2280"/>
                  <a:pt x="4739" y="2308"/>
                </a:cubicBezTo>
                <a:cubicBezTo>
                  <a:pt x="4739" y="2307"/>
                  <a:pt x="4740" y="2307"/>
                  <a:pt x="4740" y="2307"/>
                </a:cubicBezTo>
                <a:lnTo>
                  <a:pt x="4740" y="2307"/>
                </a:lnTo>
                <a:cubicBezTo>
                  <a:pt x="4742" y="2307"/>
                  <a:pt x="4697" y="2336"/>
                  <a:pt x="4671" y="2341"/>
                </a:cubicBezTo>
                <a:cubicBezTo>
                  <a:pt x="4655" y="2358"/>
                  <a:pt x="4638" y="2381"/>
                  <a:pt x="4604" y="2397"/>
                </a:cubicBezTo>
                <a:cubicBezTo>
                  <a:pt x="4593" y="2397"/>
                  <a:pt x="4599" y="2375"/>
                  <a:pt x="4593" y="2375"/>
                </a:cubicBezTo>
                <a:cubicBezTo>
                  <a:pt x="4582" y="2397"/>
                  <a:pt x="4503" y="2439"/>
                  <a:pt x="4483" y="2468"/>
                </a:cubicBezTo>
                <a:lnTo>
                  <a:pt x="4483" y="2468"/>
                </a:lnTo>
                <a:cubicBezTo>
                  <a:pt x="4485" y="2462"/>
                  <a:pt x="4481" y="2453"/>
                  <a:pt x="4481" y="2453"/>
                </a:cubicBezTo>
                <a:lnTo>
                  <a:pt x="4470" y="2476"/>
                </a:lnTo>
                <a:cubicBezTo>
                  <a:pt x="4459" y="2481"/>
                  <a:pt x="4452" y="2484"/>
                  <a:pt x="4447" y="2484"/>
                </a:cubicBezTo>
                <a:cubicBezTo>
                  <a:pt x="4443" y="2484"/>
                  <a:pt x="4442" y="2481"/>
                  <a:pt x="4442" y="2476"/>
                </a:cubicBezTo>
                <a:lnTo>
                  <a:pt x="4442" y="2476"/>
                </a:lnTo>
                <a:cubicBezTo>
                  <a:pt x="4386" y="2509"/>
                  <a:pt x="4475" y="2481"/>
                  <a:pt x="4403" y="2521"/>
                </a:cubicBezTo>
                <a:cubicBezTo>
                  <a:pt x="4407" y="2516"/>
                  <a:pt x="4404" y="2515"/>
                  <a:pt x="4410" y="2512"/>
                </a:cubicBezTo>
                <a:lnTo>
                  <a:pt x="4410" y="2512"/>
                </a:lnTo>
                <a:cubicBezTo>
                  <a:pt x="4339" y="2550"/>
                  <a:pt x="4284" y="2600"/>
                  <a:pt x="4218" y="2633"/>
                </a:cubicBezTo>
                <a:cubicBezTo>
                  <a:pt x="4192" y="2633"/>
                  <a:pt x="4263" y="2598"/>
                  <a:pt x="4245" y="2598"/>
                </a:cubicBezTo>
                <a:cubicBezTo>
                  <a:pt x="4244" y="2598"/>
                  <a:pt x="4242" y="2599"/>
                  <a:pt x="4240" y="2599"/>
                </a:cubicBezTo>
                <a:cubicBezTo>
                  <a:pt x="4223" y="2610"/>
                  <a:pt x="4207" y="2627"/>
                  <a:pt x="4184" y="2638"/>
                </a:cubicBezTo>
                <a:cubicBezTo>
                  <a:pt x="4184" y="2638"/>
                  <a:pt x="4184" y="2633"/>
                  <a:pt x="4184" y="2633"/>
                </a:cubicBezTo>
                <a:lnTo>
                  <a:pt x="4145" y="2621"/>
                </a:lnTo>
                <a:lnTo>
                  <a:pt x="4139" y="2610"/>
                </a:lnTo>
                <a:lnTo>
                  <a:pt x="4167" y="2627"/>
                </a:lnTo>
                <a:cubicBezTo>
                  <a:pt x="4156" y="2605"/>
                  <a:pt x="4139" y="2610"/>
                  <a:pt x="4128" y="2605"/>
                </a:cubicBezTo>
                <a:cubicBezTo>
                  <a:pt x="4128" y="2599"/>
                  <a:pt x="4128" y="2593"/>
                  <a:pt x="4123" y="2588"/>
                </a:cubicBezTo>
                <a:lnTo>
                  <a:pt x="4078" y="2588"/>
                </a:lnTo>
                <a:cubicBezTo>
                  <a:pt x="4078" y="2577"/>
                  <a:pt x="4100" y="2582"/>
                  <a:pt x="4083" y="2565"/>
                </a:cubicBezTo>
                <a:cubicBezTo>
                  <a:pt x="4081" y="2565"/>
                  <a:pt x="4080" y="2565"/>
                  <a:pt x="4078" y="2565"/>
                </a:cubicBezTo>
                <a:cubicBezTo>
                  <a:pt x="4068" y="2565"/>
                  <a:pt x="4080" y="2579"/>
                  <a:pt x="4071" y="2579"/>
                </a:cubicBezTo>
                <a:cubicBezTo>
                  <a:pt x="4069" y="2579"/>
                  <a:pt x="4066" y="2579"/>
                  <a:pt x="4061" y="2577"/>
                </a:cubicBezTo>
                <a:cubicBezTo>
                  <a:pt x="4050" y="2560"/>
                  <a:pt x="4055" y="2554"/>
                  <a:pt x="4033" y="2554"/>
                </a:cubicBezTo>
                <a:cubicBezTo>
                  <a:pt x="4037" y="2550"/>
                  <a:pt x="4040" y="2547"/>
                  <a:pt x="4044" y="2546"/>
                </a:cubicBezTo>
                <a:lnTo>
                  <a:pt x="4044" y="2546"/>
                </a:lnTo>
                <a:cubicBezTo>
                  <a:pt x="4046" y="2547"/>
                  <a:pt x="4048" y="2548"/>
                  <a:pt x="4050" y="2549"/>
                </a:cubicBezTo>
                <a:cubicBezTo>
                  <a:pt x="4048" y="2547"/>
                  <a:pt x="4046" y="2546"/>
                  <a:pt x="4045" y="2546"/>
                </a:cubicBezTo>
                <a:cubicBezTo>
                  <a:pt x="4045" y="2546"/>
                  <a:pt x="4044" y="2546"/>
                  <a:pt x="4044" y="2546"/>
                </a:cubicBezTo>
                <a:lnTo>
                  <a:pt x="4044" y="2546"/>
                </a:lnTo>
                <a:cubicBezTo>
                  <a:pt x="4029" y="2540"/>
                  <a:pt x="4009" y="2525"/>
                  <a:pt x="3998" y="2525"/>
                </a:cubicBezTo>
                <a:cubicBezTo>
                  <a:pt x="3996" y="2525"/>
                  <a:pt x="3995" y="2526"/>
                  <a:pt x="3994" y="2526"/>
                </a:cubicBezTo>
                <a:cubicBezTo>
                  <a:pt x="3983" y="2509"/>
                  <a:pt x="3938" y="2498"/>
                  <a:pt x="3949" y="2481"/>
                </a:cubicBezTo>
                <a:cubicBezTo>
                  <a:pt x="3943" y="2481"/>
                  <a:pt x="3915" y="2476"/>
                  <a:pt x="3899" y="2470"/>
                </a:cubicBezTo>
                <a:cubicBezTo>
                  <a:pt x="3938" y="2465"/>
                  <a:pt x="3843" y="2431"/>
                  <a:pt x="3865" y="2414"/>
                </a:cubicBezTo>
                <a:lnTo>
                  <a:pt x="3865" y="2414"/>
                </a:lnTo>
                <a:cubicBezTo>
                  <a:pt x="3863" y="2415"/>
                  <a:pt x="3861" y="2415"/>
                  <a:pt x="3859" y="2415"/>
                </a:cubicBezTo>
                <a:cubicBezTo>
                  <a:pt x="3829" y="2415"/>
                  <a:pt x="3792" y="2382"/>
                  <a:pt x="3758" y="2368"/>
                </a:cubicBezTo>
                <a:lnTo>
                  <a:pt x="3758" y="2368"/>
                </a:lnTo>
                <a:cubicBezTo>
                  <a:pt x="3758" y="2368"/>
                  <a:pt x="3759" y="2369"/>
                  <a:pt x="3759" y="2369"/>
                </a:cubicBezTo>
                <a:cubicBezTo>
                  <a:pt x="3758" y="2368"/>
                  <a:pt x="3757" y="2368"/>
                  <a:pt x="3756" y="2367"/>
                </a:cubicBezTo>
                <a:lnTo>
                  <a:pt x="3756" y="2367"/>
                </a:lnTo>
                <a:cubicBezTo>
                  <a:pt x="3757" y="2367"/>
                  <a:pt x="3757" y="2367"/>
                  <a:pt x="3758" y="2368"/>
                </a:cubicBezTo>
                <a:lnTo>
                  <a:pt x="3758" y="2368"/>
                </a:lnTo>
                <a:cubicBezTo>
                  <a:pt x="3757" y="2366"/>
                  <a:pt x="3756" y="2365"/>
                  <a:pt x="3754" y="2365"/>
                </a:cubicBezTo>
                <a:lnTo>
                  <a:pt x="3754" y="2365"/>
                </a:lnTo>
                <a:cubicBezTo>
                  <a:pt x="3755" y="2365"/>
                  <a:pt x="3755" y="2366"/>
                  <a:pt x="3756" y="2367"/>
                </a:cubicBezTo>
                <a:lnTo>
                  <a:pt x="3756" y="2367"/>
                </a:lnTo>
                <a:cubicBezTo>
                  <a:pt x="3753" y="2366"/>
                  <a:pt x="3750" y="2365"/>
                  <a:pt x="3747" y="2364"/>
                </a:cubicBezTo>
                <a:lnTo>
                  <a:pt x="3747" y="2364"/>
                </a:lnTo>
                <a:cubicBezTo>
                  <a:pt x="3747" y="2364"/>
                  <a:pt x="3751" y="2364"/>
                  <a:pt x="3754" y="2365"/>
                </a:cubicBezTo>
                <a:lnTo>
                  <a:pt x="3754" y="2365"/>
                </a:lnTo>
                <a:cubicBezTo>
                  <a:pt x="3741" y="2351"/>
                  <a:pt x="3735" y="2340"/>
                  <a:pt x="3725" y="2330"/>
                </a:cubicBezTo>
                <a:cubicBezTo>
                  <a:pt x="3721" y="2336"/>
                  <a:pt x="3715" y="2338"/>
                  <a:pt x="3708" y="2338"/>
                </a:cubicBezTo>
                <a:cubicBezTo>
                  <a:pt x="3693" y="2338"/>
                  <a:pt x="3673" y="2330"/>
                  <a:pt x="3658" y="2330"/>
                </a:cubicBezTo>
                <a:cubicBezTo>
                  <a:pt x="3647" y="2297"/>
                  <a:pt x="3686" y="2319"/>
                  <a:pt x="3686" y="2302"/>
                </a:cubicBezTo>
                <a:lnTo>
                  <a:pt x="3686" y="2302"/>
                </a:lnTo>
                <a:cubicBezTo>
                  <a:pt x="3685" y="2304"/>
                  <a:pt x="3683" y="2305"/>
                  <a:pt x="3680" y="2305"/>
                </a:cubicBezTo>
                <a:cubicBezTo>
                  <a:pt x="3670" y="2305"/>
                  <a:pt x="3652" y="2297"/>
                  <a:pt x="3644" y="2297"/>
                </a:cubicBezTo>
                <a:cubicBezTo>
                  <a:pt x="3641" y="2297"/>
                  <a:pt x="3640" y="2298"/>
                  <a:pt x="3641" y="2302"/>
                </a:cubicBezTo>
                <a:cubicBezTo>
                  <a:pt x="3624" y="2280"/>
                  <a:pt x="3624" y="2285"/>
                  <a:pt x="3624" y="2269"/>
                </a:cubicBezTo>
                <a:cubicBezTo>
                  <a:pt x="3620" y="2273"/>
                  <a:pt x="3616" y="2275"/>
                  <a:pt x="3613" y="2275"/>
                </a:cubicBezTo>
                <a:cubicBezTo>
                  <a:pt x="3606" y="2275"/>
                  <a:pt x="3601" y="2263"/>
                  <a:pt x="3585" y="2263"/>
                </a:cubicBezTo>
                <a:cubicBezTo>
                  <a:pt x="3563" y="2235"/>
                  <a:pt x="3585" y="2241"/>
                  <a:pt x="3551" y="2229"/>
                </a:cubicBezTo>
                <a:cubicBezTo>
                  <a:pt x="3549" y="2222"/>
                  <a:pt x="3553" y="2220"/>
                  <a:pt x="3558" y="2220"/>
                </a:cubicBezTo>
                <a:cubicBezTo>
                  <a:pt x="3565" y="2220"/>
                  <a:pt x="3574" y="2224"/>
                  <a:pt x="3574" y="2224"/>
                </a:cubicBezTo>
                <a:cubicBezTo>
                  <a:pt x="3566" y="2219"/>
                  <a:pt x="3561" y="2218"/>
                  <a:pt x="3558" y="2218"/>
                </a:cubicBezTo>
                <a:cubicBezTo>
                  <a:pt x="3548" y="2218"/>
                  <a:pt x="3548" y="2231"/>
                  <a:pt x="3540" y="2235"/>
                </a:cubicBezTo>
                <a:cubicBezTo>
                  <a:pt x="3501" y="2213"/>
                  <a:pt x="3529" y="2213"/>
                  <a:pt x="3523" y="2196"/>
                </a:cubicBezTo>
                <a:cubicBezTo>
                  <a:pt x="3495" y="2185"/>
                  <a:pt x="3473" y="2190"/>
                  <a:pt x="3456" y="2179"/>
                </a:cubicBezTo>
                <a:cubicBezTo>
                  <a:pt x="3456" y="2173"/>
                  <a:pt x="3456" y="2173"/>
                  <a:pt x="3462" y="2173"/>
                </a:cubicBezTo>
                <a:cubicBezTo>
                  <a:pt x="3428" y="2168"/>
                  <a:pt x="3389" y="2129"/>
                  <a:pt x="3355" y="2123"/>
                </a:cubicBezTo>
                <a:cubicBezTo>
                  <a:pt x="3350" y="2123"/>
                  <a:pt x="3350" y="2117"/>
                  <a:pt x="3350" y="2117"/>
                </a:cubicBezTo>
                <a:cubicBezTo>
                  <a:pt x="3350" y="2129"/>
                  <a:pt x="3350" y="2134"/>
                  <a:pt x="3344" y="2140"/>
                </a:cubicBezTo>
                <a:cubicBezTo>
                  <a:pt x="3327" y="2134"/>
                  <a:pt x="3311" y="2134"/>
                  <a:pt x="3311" y="2123"/>
                </a:cubicBezTo>
                <a:lnTo>
                  <a:pt x="3311" y="2123"/>
                </a:lnTo>
                <a:cubicBezTo>
                  <a:pt x="3314" y="2125"/>
                  <a:pt x="3317" y="2125"/>
                  <a:pt x="3319" y="2125"/>
                </a:cubicBezTo>
                <a:cubicBezTo>
                  <a:pt x="3322" y="2125"/>
                  <a:pt x="3324" y="2123"/>
                  <a:pt x="3327" y="2123"/>
                </a:cubicBezTo>
                <a:lnTo>
                  <a:pt x="3316" y="2117"/>
                </a:lnTo>
                <a:cubicBezTo>
                  <a:pt x="3315" y="2112"/>
                  <a:pt x="3315" y="2109"/>
                  <a:pt x="3317" y="2109"/>
                </a:cubicBezTo>
                <a:cubicBezTo>
                  <a:pt x="3320" y="2109"/>
                  <a:pt x="3330" y="2120"/>
                  <a:pt x="3338" y="2120"/>
                </a:cubicBezTo>
                <a:cubicBezTo>
                  <a:pt x="3340" y="2120"/>
                  <a:pt x="3342" y="2119"/>
                  <a:pt x="3344" y="2117"/>
                </a:cubicBezTo>
                <a:cubicBezTo>
                  <a:pt x="3311" y="2101"/>
                  <a:pt x="3271" y="2095"/>
                  <a:pt x="3254" y="2078"/>
                </a:cubicBezTo>
                <a:cubicBezTo>
                  <a:pt x="3255" y="2075"/>
                  <a:pt x="3258" y="2074"/>
                  <a:pt x="3260" y="2074"/>
                </a:cubicBezTo>
                <a:cubicBezTo>
                  <a:pt x="3269" y="2074"/>
                  <a:pt x="3284" y="2085"/>
                  <a:pt x="3290" y="2085"/>
                </a:cubicBezTo>
                <a:cubicBezTo>
                  <a:pt x="3293" y="2085"/>
                  <a:pt x="3293" y="2082"/>
                  <a:pt x="3288" y="2073"/>
                </a:cubicBezTo>
                <a:lnTo>
                  <a:pt x="3288" y="2073"/>
                </a:lnTo>
                <a:lnTo>
                  <a:pt x="3316" y="2101"/>
                </a:lnTo>
                <a:cubicBezTo>
                  <a:pt x="3313" y="2088"/>
                  <a:pt x="3313" y="2085"/>
                  <a:pt x="3315" y="2085"/>
                </a:cubicBezTo>
                <a:lnTo>
                  <a:pt x="3315" y="2085"/>
                </a:lnTo>
                <a:cubicBezTo>
                  <a:pt x="3317" y="2085"/>
                  <a:pt x="3323" y="2090"/>
                  <a:pt x="3326" y="2090"/>
                </a:cubicBezTo>
                <a:cubicBezTo>
                  <a:pt x="3328" y="2090"/>
                  <a:pt x="3329" y="2088"/>
                  <a:pt x="3327" y="2078"/>
                </a:cubicBezTo>
                <a:cubicBezTo>
                  <a:pt x="3283" y="2045"/>
                  <a:pt x="3271" y="2056"/>
                  <a:pt x="3232" y="2022"/>
                </a:cubicBezTo>
                <a:cubicBezTo>
                  <a:pt x="3221" y="2022"/>
                  <a:pt x="3232" y="2033"/>
                  <a:pt x="3215" y="2039"/>
                </a:cubicBezTo>
                <a:cubicBezTo>
                  <a:pt x="3148" y="2011"/>
                  <a:pt x="3187" y="1972"/>
                  <a:pt x="3131" y="1961"/>
                </a:cubicBezTo>
                <a:cubicBezTo>
                  <a:pt x="3123" y="1963"/>
                  <a:pt x="3116" y="1968"/>
                  <a:pt x="3107" y="1968"/>
                </a:cubicBezTo>
                <a:cubicBezTo>
                  <a:pt x="3099" y="1968"/>
                  <a:pt x="3089" y="1963"/>
                  <a:pt x="3075" y="1949"/>
                </a:cubicBezTo>
                <a:lnTo>
                  <a:pt x="3098" y="1938"/>
                </a:lnTo>
                <a:cubicBezTo>
                  <a:pt x="3084" y="1931"/>
                  <a:pt x="3075" y="1930"/>
                  <a:pt x="3068" y="1930"/>
                </a:cubicBezTo>
                <a:cubicBezTo>
                  <a:pt x="3062" y="1930"/>
                  <a:pt x="3058" y="1931"/>
                  <a:pt x="3053" y="1931"/>
                </a:cubicBezTo>
                <a:cubicBezTo>
                  <a:pt x="3045" y="1931"/>
                  <a:pt x="3037" y="1927"/>
                  <a:pt x="3019" y="1910"/>
                </a:cubicBezTo>
                <a:lnTo>
                  <a:pt x="3019" y="1910"/>
                </a:lnTo>
                <a:cubicBezTo>
                  <a:pt x="3029" y="1910"/>
                  <a:pt x="3051" y="1922"/>
                  <a:pt x="3053" y="1922"/>
                </a:cubicBezTo>
                <a:cubicBezTo>
                  <a:pt x="3054" y="1922"/>
                  <a:pt x="3054" y="1922"/>
                  <a:pt x="3053" y="1921"/>
                </a:cubicBezTo>
                <a:cubicBezTo>
                  <a:pt x="3044" y="1908"/>
                  <a:pt x="3037" y="1904"/>
                  <a:pt x="3031" y="1904"/>
                </a:cubicBezTo>
                <a:cubicBezTo>
                  <a:pt x="3026" y="1904"/>
                  <a:pt x="3020" y="1907"/>
                  <a:pt x="3014" y="1907"/>
                </a:cubicBezTo>
                <a:cubicBezTo>
                  <a:pt x="3010" y="1907"/>
                  <a:pt x="3007" y="1907"/>
                  <a:pt x="3002" y="1905"/>
                </a:cubicBezTo>
                <a:lnTo>
                  <a:pt x="3008" y="1888"/>
                </a:lnTo>
                <a:cubicBezTo>
                  <a:pt x="2963" y="1860"/>
                  <a:pt x="2907" y="1837"/>
                  <a:pt x="2857" y="1809"/>
                </a:cubicBezTo>
                <a:cubicBezTo>
                  <a:pt x="2862" y="1809"/>
                  <a:pt x="2874" y="1809"/>
                  <a:pt x="2868" y="1798"/>
                </a:cubicBezTo>
                <a:cubicBezTo>
                  <a:pt x="2801" y="1765"/>
                  <a:pt x="2739" y="1714"/>
                  <a:pt x="2683" y="1669"/>
                </a:cubicBezTo>
                <a:lnTo>
                  <a:pt x="2655" y="1664"/>
                </a:lnTo>
                <a:cubicBezTo>
                  <a:pt x="2650" y="1664"/>
                  <a:pt x="2644" y="1653"/>
                  <a:pt x="2655" y="1653"/>
                </a:cubicBezTo>
                <a:cubicBezTo>
                  <a:pt x="2650" y="1649"/>
                  <a:pt x="2647" y="1647"/>
                  <a:pt x="2645" y="1647"/>
                </a:cubicBezTo>
                <a:cubicBezTo>
                  <a:pt x="2640" y="1647"/>
                  <a:pt x="2644" y="1659"/>
                  <a:pt x="2637" y="1659"/>
                </a:cubicBezTo>
                <a:cubicBezTo>
                  <a:pt x="2636" y="1659"/>
                  <a:pt x="2634" y="1659"/>
                  <a:pt x="2633" y="1658"/>
                </a:cubicBezTo>
                <a:cubicBezTo>
                  <a:pt x="2622" y="1653"/>
                  <a:pt x="2622" y="1641"/>
                  <a:pt x="2633" y="1641"/>
                </a:cubicBezTo>
                <a:cubicBezTo>
                  <a:pt x="2582" y="1625"/>
                  <a:pt x="2504" y="1591"/>
                  <a:pt x="2465" y="1552"/>
                </a:cubicBezTo>
                <a:lnTo>
                  <a:pt x="2476" y="1552"/>
                </a:lnTo>
                <a:cubicBezTo>
                  <a:pt x="2462" y="1538"/>
                  <a:pt x="2449" y="1538"/>
                  <a:pt x="2437" y="1538"/>
                </a:cubicBezTo>
                <a:cubicBezTo>
                  <a:pt x="2424" y="1538"/>
                  <a:pt x="2412" y="1538"/>
                  <a:pt x="2398" y="1524"/>
                </a:cubicBezTo>
                <a:lnTo>
                  <a:pt x="2409" y="1524"/>
                </a:lnTo>
                <a:cubicBezTo>
                  <a:pt x="2336" y="1473"/>
                  <a:pt x="2252" y="1434"/>
                  <a:pt x="2207" y="1378"/>
                </a:cubicBezTo>
                <a:cubicBezTo>
                  <a:pt x="2205" y="1379"/>
                  <a:pt x="2203" y="1379"/>
                  <a:pt x="2201" y="1379"/>
                </a:cubicBezTo>
                <a:cubicBezTo>
                  <a:pt x="2181" y="1379"/>
                  <a:pt x="2149" y="1342"/>
                  <a:pt x="2130" y="1342"/>
                </a:cubicBezTo>
                <a:cubicBezTo>
                  <a:pt x="2128" y="1342"/>
                  <a:pt x="2125" y="1342"/>
                  <a:pt x="2123" y="1344"/>
                </a:cubicBezTo>
                <a:cubicBezTo>
                  <a:pt x="2084" y="1311"/>
                  <a:pt x="2101" y="1311"/>
                  <a:pt x="2045" y="1266"/>
                </a:cubicBezTo>
                <a:cubicBezTo>
                  <a:pt x="2039" y="1260"/>
                  <a:pt x="2032" y="1260"/>
                  <a:pt x="2024" y="1260"/>
                </a:cubicBezTo>
                <a:cubicBezTo>
                  <a:pt x="2015" y="1260"/>
                  <a:pt x="2006" y="1260"/>
                  <a:pt x="1994" y="1255"/>
                </a:cubicBezTo>
                <a:lnTo>
                  <a:pt x="2000" y="1244"/>
                </a:lnTo>
                <a:lnTo>
                  <a:pt x="1966" y="1238"/>
                </a:lnTo>
                <a:lnTo>
                  <a:pt x="1961" y="1216"/>
                </a:lnTo>
                <a:lnTo>
                  <a:pt x="1944" y="1210"/>
                </a:lnTo>
                <a:lnTo>
                  <a:pt x="1944" y="1210"/>
                </a:lnTo>
                <a:cubicBezTo>
                  <a:pt x="1950" y="1216"/>
                  <a:pt x="1955" y="1227"/>
                  <a:pt x="1950" y="1227"/>
                </a:cubicBezTo>
                <a:cubicBezTo>
                  <a:pt x="1922" y="1216"/>
                  <a:pt x="1888" y="1176"/>
                  <a:pt x="1894" y="1171"/>
                </a:cubicBezTo>
                <a:lnTo>
                  <a:pt x="1815" y="1137"/>
                </a:lnTo>
                <a:cubicBezTo>
                  <a:pt x="1817" y="1136"/>
                  <a:pt x="1819" y="1135"/>
                  <a:pt x="1821" y="1135"/>
                </a:cubicBezTo>
                <a:cubicBezTo>
                  <a:pt x="1824" y="1135"/>
                  <a:pt x="1826" y="1135"/>
                  <a:pt x="1829" y="1136"/>
                </a:cubicBezTo>
                <a:lnTo>
                  <a:pt x="1829" y="1136"/>
                </a:lnTo>
                <a:cubicBezTo>
                  <a:pt x="1818" y="1127"/>
                  <a:pt x="1841" y="1119"/>
                  <a:pt x="1810" y="1115"/>
                </a:cubicBezTo>
                <a:lnTo>
                  <a:pt x="1810" y="1115"/>
                </a:lnTo>
                <a:cubicBezTo>
                  <a:pt x="1810" y="1120"/>
                  <a:pt x="1798" y="1120"/>
                  <a:pt x="1798" y="1120"/>
                </a:cubicBezTo>
                <a:cubicBezTo>
                  <a:pt x="1787" y="1104"/>
                  <a:pt x="1748" y="1081"/>
                  <a:pt x="1720" y="1064"/>
                </a:cubicBezTo>
                <a:lnTo>
                  <a:pt x="1731" y="1059"/>
                </a:lnTo>
                <a:cubicBezTo>
                  <a:pt x="1681" y="1025"/>
                  <a:pt x="1625" y="997"/>
                  <a:pt x="1569" y="964"/>
                </a:cubicBezTo>
                <a:lnTo>
                  <a:pt x="1569" y="964"/>
                </a:lnTo>
                <a:cubicBezTo>
                  <a:pt x="1581" y="976"/>
                  <a:pt x="1578" y="985"/>
                  <a:pt x="1570" y="985"/>
                </a:cubicBezTo>
                <a:cubicBezTo>
                  <a:pt x="1566" y="985"/>
                  <a:pt x="1562" y="984"/>
                  <a:pt x="1558" y="980"/>
                </a:cubicBezTo>
                <a:lnTo>
                  <a:pt x="1558" y="964"/>
                </a:lnTo>
                <a:lnTo>
                  <a:pt x="1558" y="964"/>
                </a:lnTo>
                <a:cubicBezTo>
                  <a:pt x="1544" y="968"/>
                  <a:pt x="1560" y="976"/>
                  <a:pt x="1551" y="976"/>
                </a:cubicBezTo>
                <a:cubicBezTo>
                  <a:pt x="1549" y="976"/>
                  <a:pt x="1546" y="976"/>
                  <a:pt x="1541" y="975"/>
                </a:cubicBezTo>
                <a:cubicBezTo>
                  <a:pt x="1527" y="966"/>
                  <a:pt x="1536" y="957"/>
                  <a:pt x="1545" y="957"/>
                </a:cubicBezTo>
                <a:cubicBezTo>
                  <a:pt x="1547" y="957"/>
                  <a:pt x="1548" y="957"/>
                  <a:pt x="1550" y="957"/>
                </a:cubicBezTo>
                <a:lnTo>
                  <a:pt x="1550" y="957"/>
                </a:lnTo>
                <a:lnTo>
                  <a:pt x="1524" y="947"/>
                </a:lnTo>
                <a:cubicBezTo>
                  <a:pt x="1524" y="941"/>
                  <a:pt x="1535" y="941"/>
                  <a:pt x="1535" y="936"/>
                </a:cubicBezTo>
                <a:lnTo>
                  <a:pt x="1535" y="936"/>
                </a:lnTo>
                <a:cubicBezTo>
                  <a:pt x="1534" y="936"/>
                  <a:pt x="1534" y="936"/>
                  <a:pt x="1533" y="936"/>
                </a:cubicBezTo>
                <a:cubicBezTo>
                  <a:pt x="1522" y="936"/>
                  <a:pt x="1503" y="902"/>
                  <a:pt x="1483" y="902"/>
                </a:cubicBezTo>
                <a:cubicBezTo>
                  <a:pt x="1482" y="902"/>
                  <a:pt x="1480" y="902"/>
                  <a:pt x="1479" y="902"/>
                </a:cubicBezTo>
                <a:lnTo>
                  <a:pt x="1479" y="896"/>
                </a:lnTo>
                <a:cubicBezTo>
                  <a:pt x="1423" y="863"/>
                  <a:pt x="1395" y="852"/>
                  <a:pt x="1350" y="824"/>
                </a:cubicBezTo>
                <a:cubicBezTo>
                  <a:pt x="1349" y="826"/>
                  <a:pt x="1347" y="827"/>
                  <a:pt x="1344" y="827"/>
                </a:cubicBezTo>
                <a:cubicBezTo>
                  <a:pt x="1336" y="827"/>
                  <a:pt x="1322" y="818"/>
                  <a:pt x="1306" y="818"/>
                </a:cubicBezTo>
                <a:cubicBezTo>
                  <a:pt x="1278" y="796"/>
                  <a:pt x="1244" y="762"/>
                  <a:pt x="1205" y="740"/>
                </a:cubicBezTo>
                <a:cubicBezTo>
                  <a:pt x="1193" y="736"/>
                  <a:pt x="1188" y="735"/>
                  <a:pt x="1185" y="735"/>
                </a:cubicBezTo>
                <a:cubicBezTo>
                  <a:pt x="1179" y="735"/>
                  <a:pt x="1182" y="740"/>
                  <a:pt x="1171" y="740"/>
                </a:cubicBezTo>
                <a:cubicBezTo>
                  <a:pt x="1176" y="730"/>
                  <a:pt x="1145" y="711"/>
                  <a:pt x="1155" y="711"/>
                </a:cubicBezTo>
                <a:lnTo>
                  <a:pt x="1155" y="711"/>
                </a:lnTo>
                <a:cubicBezTo>
                  <a:pt x="1156" y="711"/>
                  <a:pt x="1157" y="711"/>
                  <a:pt x="1160" y="712"/>
                </a:cubicBezTo>
                <a:cubicBezTo>
                  <a:pt x="1137" y="695"/>
                  <a:pt x="1121" y="689"/>
                  <a:pt x="1104" y="678"/>
                </a:cubicBezTo>
                <a:cubicBezTo>
                  <a:pt x="1076" y="661"/>
                  <a:pt x="1042" y="644"/>
                  <a:pt x="992" y="616"/>
                </a:cubicBezTo>
                <a:lnTo>
                  <a:pt x="992" y="616"/>
                </a:lnTo>
                <a:cubicBezTo>
                  <a:pt x="1003" y="633"/>
                  <a:pt x="1014" y="639"/>
                  <a:pt x="1014" y="644"/>
                </a:cubicBezTo>
                <a:cubicBezTo>
                  <a:pt x="997" y="633"/>
                  <a:pt x="975" y="611"/>
                  <a:pt x="975" y="605"/>
                </a:cubicBezTo>
                <a:cubicBezTo>
                  <a:pt x="930" y="588"/>
                  <a:pt x="863" y="538"/>
                  <a:pt x="785" y="476"/>
                </a:cubicBezTo>
                <a:cubicBezTo>
                  <a:pt x="712" y="419"/>
                  <a:pt x="625" y="358"/>
                  <a:pt x="608" y="358"/>
                </a:cubicBezTo>
                <a:cubicBezTo>
                  <a:pt x="607" y="358"/>
                  <a:pt x="606" y="358"/>
                  <a:pt x="605" y="359"/>
                </a:cubicBezTo>
                <a:cubicBezTo>
                  <a:pt x="589" y="353"/>
                  <a:pt x="572" y="348"/>
                  <a:pt x="561" y="342"/>
                </a:cubicBezTo>
                <a:cubicBezTo>
                  <a:pt x="521" y="314"/>
                  <a:pt x="533" y="320"/>
                  <a:pt x="516" y="303"/>
                </a:cubicBezTo>
                <a:close/>
                <a:moveTo>
                  <a:pt x="1518" y="2660"/>
                </a:moveTo>
                <a:cubicBezTo>
                  <a:pt x="1518" y="2660"/>
                  <a:pt x="1518" y="2660"/>
                  <a:pt x="1518" y="2661"/>
                </a:cubicBezTo>
                <a:lnTo>
                  <a:pt x="1518" y="2661"/>
                </a:lnTo>
                <a:cubicBezTo>
                  <a:pt x="1518" y="2661"/>
                  <a:pt x="1518" y="2661"/>
                  <a:pt x="1518" y="2661"/>
                </a:cubicBezTo>
                <a:cubicBezTo>
                  <a:pt x="1518" y="2660"/>
                  <a:pt x="1518" y="2660"/>
                  <a:pt x="1518" y="2660"/>
                </a:cubicBezTo>
                <a:close/>
                <a:moveTo>
                  <a:pt x="1608" y="2666"/>
                </a:moveTo>
                <a:cubicBezTo>
                  <a:pt x="1614" y="2677"/>
                  <a:pt x="1625" y="2694"/>
                  <a:pt x="1636" y="2711"/>
                </a:cubicBezTo>
                <a:cubicBezTo>
                  <a:pt x="1634" y="2713"/>
                  <a:pt x="1631" y="2715"/>
                  <a:pt x="1629" y="2715"/>
                </a:cubicBezTo>
                <a:cubicBezTo>
                  <a:pt x="1626" y="2715"/>
                  <a:pt x="1622" y="2712"/>
                  <a:pt x="1619" y="2705"/>
                </a:cubicBezTo>
                <a:lnTo>
                  <a:pt x="1619" y="2705"/>
                </a:lnTo>
                <a:cubicBezTo>
                  <a:pt x="1620" y="2706"/>
                  <a:pt x="1620" y="2706"/>
                  <a:pt x="1620" y="2706"/>
                </a:cubicBezTo>
                <a:cubicBezTo>
                  <a:pt x="1623" y="2706"/>
                  <a:pt x="1613" y="2682"/>
                  <a:pt x="1608" y="2666"/>
                </a:cubicBezTo>
                <a:close/>
                <a:moveTo>
                  <a:pt x="1653" y="2896"/>
                </a:moveTo>
                <a:lnTo>
                  <a:pt x="1653" y="2896"/>
                </a:lnTo>
                <a:cubicBezTo>
                  <a:pt x="1658" y="2901"/>
                  <a:pt x="1664" y="2913"/>
                  <a:pt x="1670" y="2924"/>
                </a:cubicBezTo>
                <a:lnTo>
                  <a:pt x="1664" y="2924"/>
                </a:lnTo>
                <a:cubicBezTo>
                  <a:pt x="1653" y="2907"/>
                  <a:pt x="1653" y="2901"/>
                  <a:pt x="1653" y="2896"/>
                </a:cubicBezTo>
                <a:close/>
                <a:moveTo>
                  <a:pt x="3439" y="2996"/>
                </a:moveTo>
                <a:cubicBezTo>
                  <a:pt x="3439" y="2997"/>
                  <a:pt x="3439" y="2997"/>
                  <a:pt x="3439" y="2998"/>
                </a:cubicBezTo>
                <a:lnTo>
                  <a:pt x="3439" y="2998"/>
                </a:lnTo>
                <a:cubicBezTo>
                  <a:pt x="3439" y="2997"/>
                  <a:pt x="3439" y="2997"/>
                  <a:pt x="3439" y="2997"/>
                </a:cubicBezTo>
                <a:cubicBezTo>
                  <a:pt x="3439" y="2997"/>
                  <a:pt x="3439" y="2996"/>
                  <a:pt x="3439" y="2996"/>
                </a:cubicBezTo>
                <a:close/>
                <a:moveTo>
                  <a:pt x="4139" y="3002"/>
                </a:moveTo>
                <a:cubicBezTo>
                  <a:pt x="4138" y="3002"/>
                  <a:pt x="4138" y="3002"/>
                  <a:pt x="4139" y="3003"/>
                </a:cubicBezTo>
                <a:lnTo>
                  <a:pt x="4139" y="3003"/>
                </a:lnTo>
                <a:cubicBezTo>
                  <a:pt x="4139" y="3002"/>
                  <a:pt x="4139" y="3002"/>
                  <a:pt x="4139" y="3002"/>
                </a:cubicBezTo>
                <a:close/>
                <a:moveTo>
                  <a:pt x="3467" y="3013"/>
                </a:moveTo>
                <a:lnTo>
                  <a:pt x="3472" y="3020"/>
                </a:lnTo>
                <a:lnTo>
                  <a:pt x="3472" y="3020"/>
                </a:lnTo>
                <a:cubicBezTo>
                  <a:pt x="3473" y="3018"/>
                  <a:pt x="3472" y="3016"/>
                  <a:pt x="3467" y="3013"/>
                </a:cubicBezTo>
                <a:close/>
                <a:moveTo>
                  <a:pt x="3411" y="2991"/>
                </a:moveTo>
                <a:lnTo>
                  <a:pt x="3411" y="2991"/>
                </a:lnTo>
                <a:cubicBezTo>
                  <a:pt x="3434" y="3008"/>
                  <a:pt x="3467" y="3030"/>
                  <a:pt x="3479" y="3030"/>
                </a:cubicBezTo>
                <a:lnTo>
                  <a:pt x="3472" y="3020"/>
                </a:lnTo>
                <a:lnTo>
                  <a:pt x="3472" y="3020"/>
                </a:lnTo>
                <a:cubicBezTo>
                  <a:pt x="3471" y="3021"/>
                  <a:pt x="3469" y="3021"/>
                  <a:pt x="3467" y="3021"/>
                </a:cubicBezTo>
                <a:cubicBezTo>
                  <a:pt x="3465" y="3021"/>
                  <a:pt x="3463" y="3021"/>
                  <a:pt x="3462" y="3019"/>
                </a:cubicBezTo>
                <a:cubicBezTo>
                  <a:pt x="3441" y="3015"/>
                  <a:pt x="3439" y="3005"/>
                  <a:pt x="3439" y="2998"/>
                </a:cubicBezTo>
                <a:lnTo>
                  <a:pt x="3439" y="2998"/>
                </a:lnTo>
                <a:cubicBezTo>
                  <a:pt x="3438" y="2998"/>
                  <a:pt x="3438" y="2998"/>
                  <a:pt x="3437" y="2998"/>
                </a:cubicBezTo>
                <a:cubicBezTo>
                  <a:pt x="3431" y="2998"/>
                  <a:pt x="3416" y="2991"/>
                  <a:pt x="3411" y="2991"/>
                </a:cubicBezTo>
                <a:close/>
                <a:moveTo>
                  <a:pt x="3512" y="3103"/>
                </a:moveTo>
                <a:cubicBezTo>
                  <a:pt x="3494" y="3110"/>
                  <a:pt x="3483" y="3120"/>
                  <a:pt x="3475" y="3130"/>
                </a:cubicBezTo>
                <a:lnTo>
                  <a:pt x="3475" y="3130"/>
                </a:lnTo>
                <a:lnTo>
                  <a:pt x="3512" y="3103"/>
                </a:lnTo>
                <a:close/>
                <a:moveTo>
                  <a:pt x="3475" y="3130"/>
                </a:moveTo>
                <a:lnTo>
                  <a:pt x="3473" y="3131"/>
                </a:lnTo>
                <a:lnTo>
                  <a:pt x="3474" y="3131"/>
                </a:lnTo>
                <a:cubicBezTo>
                  <a:pt x="3474" y="3131"/>
                  <a:pt x="3474" y="3130"/>
                  <a:pt x="3475" y="3130"/>
                </a:cubicBezTo>
                <a:close/>
                <a:moveTo>
                  <a:pt x="3322" y="3226"/>
                </a:moveTo>
                <a:cubicBezTo>
                  <a:pt x="3318" y="3228"/>
                  <a:pt x="3315" y="3231"/>
                  <a:pt x="3312" y="3233"/>
                </a:cubicBezTo>
                <a:lnTo>
                  <a:pt x="3312" y="3233"/>
                </a:lnTo>
                <a:cubicBezTo>
                  <a:pt x="3316" y="3231"/>
                  <a:pt x="3319" y="3229"/>
                  <a:pt x="3322" y="3226"/>
                </a:cubicBezTo>
                <a:close/>
                <a:moveTo>
                  <a:pt x="1922" y="3277"/>
                </a:moveTo>
                <a:cubicBezTo>
                  <a:pt x="1923" y="3279"/>
                  <a:pt x="1925" y="3281"/>
                  <a:pt x="1927" y="3284"/>
                </a:cubicBezTo>
                <a:lnTo>
                  <a:pt x="1927" y="3284"/>
                </a:lnTo>
                <a:cubicBezTo>
                  <a:pt x="1925" y="3281"/>
                  <a:pt x="1923" y="3279"/>
                  <a:pt x="1922" y="3277"/>
                </a:cubicBezTo>
                <a:close/>
                <a:moveTo>
                  <a:pt x="1927" y="3284"/>
                </a:moveTo>
                <a:cubicBezTo>
                  <a:pt x="1930" y="3288"/>
                  <a:pt x="1934" y="3293"/>
                  <a:pt x="1938" y="3298"/>
                </a:cubicBezTo>
                <a:lnTo>
                  <a:pt x="1938" y="3298"/>
                </a:lnTo>
                <a:cubicBezTo>
                  <a:pt x="1934" y="3293"/>
                  <a:pt x="1931" y="3288"/>
                  <a:pt x="1927" y="3284"/>
                </a:cubicBezTo>
                <a:close/>
                <a:moveTo>
                  <a:pt x="3757" y="3302"/>
                </a:moveTo>
                <a:lnTo>
                  <a:pt x="3757" y="3302"/>
                </a:lnTo>
                <a:cubicBezTo>
                  <a:pt x="3758" y="3303"/>
                  <a:pt x="3758" y="3304"/>
                  <a:pt x="3759" y="3305"/>
                </a:cubicBezTo>
                <a:lnTo>
                  <a:pt x="3757" y="3302"/>
                </a:lnTo>
                <a:close/>
                <a:moveTo>
                  <a:pt x="3361" y="3321"/>
                </a:moveTo>
                <a:cubicBezTo>
                  <a:pt x="3364" y="3321"/>
                  <a:pt x="3364" y="3325"/>
                  <a:pt x="3362" y="3328"/>
                </a:cubicBezTo>
                <a:lnTo>
                  <a:pt x="3362" y="3328"/>
                </a:lnTo>
                <a:cubicBezTo>
                  <a:pt x="3365" y="3326"/>
                  <a:pt x="3369" y="3325"/>
                  <a:pt x="3372" y="3321"/>
                </a:cubicBezTo>
                <a:close/>
                <a:moveTo>
                  <a:pt x="3362" y="3328"/>
                </a:moveTo>
                <a:cubicBezTo>
                  <a:pt x="3360" y="3329"/>
                  <a:pt x="3357" y="3331"/>
                  <a:pt x="3355" y="3333"/>
                </a:cubicBezTo>
                <a:cubicBezTo>
                  <a:pt x="3358" y="3333"/>
                  <a:pt x="3360" y="3331"/>
                  <a:pt x="3362" y="3328"/>
                </a:cubicBezTo>
                <a:close/>
                <a:moveTo>
                  <a:pt x="3356" y="3382"/>
                </a:moveTo>
                <a:lnTo>
                  <a:pt x="3356" y="3382"/>
                </a:lnTo>
                <a:cubicBezTo>
                  <a:pt x="3354" y="3383"/>
                  <a:pt x="3352" y="3383"/>
                  <a:pt x="3350" y="3383"/>
                </a:cubicBezTo>
                <a:lnTo>
                  <a:pt x="3355" y="3383"/>
                </a:lnTo>
                <a:cubicBezTo>
                  <a:pt x="3356" y="3383"/>
                  <a:pt x="3356" y="3382"/>
                  <a:pt x="3356" y="3382"/>
                </a:cubicBezTo>
                <a:close/>
                <a:moveTo>
                  <a:pt x="3445" y="3411"/>
                </a:moveTo>
                <a:cubicBezTo>
                  <a:pt x="3445" y="3411"/>
                  <a:pt x="3445" y="3411"/>
                  <a:pt x="3445" y="3411"/>
                </a:cubicBezTo>
                <a:lnTo>
                  <a:pt x="3445" y="3411"/>
                </a:lnTo>
                <a:close/>
                <a:moveTo>
                  <a:pt x="3377" y="3425"/>
                </a:moveTo>
                <a:cubicBezTo>
                  <a:pt x="3374" y="3427"/>
                  <a:pt x="3372" y="3428"/>
                  <a:pt x="3372" y="3428"/>
                </a:cubicBezTo>
                <a:cubicBezTo>
                  <a:pt x="3375" y="3428"/>
                  <a:pt x="3376" y="3427"/>
                  <a:pt x="3377" y="3425"/>
                </a:cubicBezTo>
                <a:close/>
                <a:moveTo>
                  <a:pt x="3451" y="3439"/>
                </a:moveTo>
                <a:lnTo>
                  <a:pt x="3451" y="3439"/>
                </a:lnTo>
                <a:cubicBezTo>
                  <a:pt x="3446" y="3444"/>
                  <a:pt x="3438" y="3448"/>
                  <a:pt x="3435" y="3450"/>
                </a:cubicBezTo>
                <a:lnTo>
                  <a:pt x="3435" y="3450"/>
                </a:lnTo>
                <a:cubicBezTo>
                  <a:pt x="3440" y="3444"/>
                  <a:pt x="3445" y="3439"/>
                  <a:pt x="3451" y="3439"/>
                </a:cubicBezTo>
                <a:close/>
                <a:moveTo>
                  <a:pt x="2829" y="3506"/>
                </a:moveTo>
                <a:lnTo>
                  <a:pt x="2829" y="3506"/>
                </a:lnTo>
                <a:cubicBezTo>
                  <a:pt x="2826" y="3506"/>
                  <a:pt x="2823" y="3508"/>
                  <a:pt x="2821" y="3510"/>
                </a:cubicBezTo>
                <a:lnTo>
                  <a:pt x="2821" y="3510"/>
                </a:lnTo>
                <a:cubicBezTo>
                  <a:pt x="2824" y="3509"/>
                  <a:pt x="2826" y="3508"/>
                  <a:pt x="2829" y="3506"/>
                </a:cubicBezTo>
                <a:close/>
                <a:moveTo>
                  <a:pt x="3563" y="3529"/>
                </a:moveTo>
                <a:lnTo>
                  <a:pt x="3563" y="3534"/>
                </a:lnTo>
                <a:lnTo>
                  <a:pt x="3568" y="3534"/>
                </a:lnTo>
                <a:lnTo>
                  <a:pt x="3563" y="3529"/>
                </a:lnTo>
                <a:close/>
                <a:moveTo>
                  <a:pt x="3563" y="3534"/>
                </a:moveTo>
                <a:lnTo>
                  <a:pt x="3563" y="3534"/>
                </a:lnTo>
                <a:cubicBezTo>
                  <a:pt x="3563" y="3534"/>
                  <a:pt x="3563" y="3534"/>
                  <a:pt x="3563" y="3534"/>
                </a:cubicBezTo>
                <a:close/>
                <a:moveTo>
                  <a:pt x="3563" y="3534"/>
                </a:moveTo>
                <a:lnTo>
                  <a:pt x="3563" y="3534"/>
                </a:lnTo>
                <a:cubicBezTo>
                  <a:pt x="3563" y="3534"/>
                  <a:pt x="3563" y="3534"/>
                  <a:pt x="3563" y="3534"/>
                </a:cubicBezTo>
                <a:close/>
                <a:moveTo>
                  <a:pt x="3479" y="3534"/>
                </a:moveTo>
                <a:lnTo>
                  <a:pt x="3479" y="3534"/>
                </a:lnTo>
                <a:cubicBezTo>
                  <a:pt x="3467" y="3540"/>
                  <a:pt x="3473" y="3546"/>
                  <a:pt x="3473" y="3546"/>
                </a:cubicBezTo>
                <a:lnTo>
                  <a:pt x="3479" y="3534"/>
                </a:lnTo>
                <a:close/>
                <a:moveTo>
                  <a:pt x="3613" y="3562"/>
                </a:moveTo>
                <a:cubicBezTo>
                  <a:pt x="3611" y="3562"/>
                  <a:pt x="3609" y="3562"/>
                  <a:pt x="3608" y="3563"/>
                </a:cubicBezTo>
                <a:lnTo>
                  <a:pt x="3608" y="3563"/>
                </a:lnTo>
                <a:cubicBezTo>
                  <a:pt x="3610" y="3562"/>
                  <a:pt x="3611" y="3562"/>
                  <a:pt x="3613" y="3562"/>
                </a:cubicBezTo>
                <a:close/>
                <a:moveTo>
                  <a:pt x="2218" y="3557"/>
                </a:moveTo>
                <a:cubicBezTo>
                  <a:pt x="2214" y="3557"/>
                  <a:pt x="2213" y="3559"/>
                  <a:pt x="2215" y="3563"/>
                </a:cubicBezTo>
                <a:lnTo>
                  <a:pt x="2215" y="3563"/>
                </a:lnTo>
                <a:cubicBezTo>
                  <a:pt x="2216" y="3561"/>
                  <a:pt x="2217" y="3559"/>
                  <a:pt x="2218" y="3557"/>
                </a:cubicBezTo>
                <a:close/>
                <a:moveTo>
                  <a:pt x="3629" y="3575"/>
                </a:moveTo>
                <a:cubicBezTo>
                  <a:pt x="3628" y="3575"/>
                  <a:pt x="3627" y="3576"/>
                  <a:pt x="3624" y="3579"/>
                </a:cubicBezTo>
                <a:lnTo>
                  <a:pt x="3630" y="3579"/>
                </a:lnTo>
                <a:cubicBezTo>
                  <a:pt x="3630" y="3576"/>
                  <a:pt x="3630" y="3575"/>
                  <a:pt x="3629" y="3575"/>
                </a:cubicBezTo>
                <a:close/>
                <a:moveTo>
                  <a:pt x="3646" y="3702"/>
                </a:moveTo>
                <a:lnTo>
                  <a:pt x="3646" y="3702"/>
                </a:lnTo>
                <a:cubicBezTo>
                  <a:pt x="3645" y="3702"/>
                  <a:pt x="3643" y="3702"/>
                  <a:pt x="3641" y="3702"/>
                </a:cubicBezTo>
                <a:lnTo>
                  <a:pt x="3647" y="3702"/>
                </a:lnTo>
                <a:cubicBezTo>
                  <a:pt x="3646" y="3702"/>
                  <a:pt x="3646" y="3702"/>
                  <a:pt x="3646" y="3702"/>
                </a:cubicBezTo>
                <a:close/>
                <a:moveTo>
                  <a:pt x="2308" y="3760"/>
                </a:moveTo>
                <a:cubicBezTo>
                  <a:pt x="2309" y="3764"/>
                  <a:pt x="2314" y="3764"/>
                  <a:pt x="2314" y="3764"/>
                </a:cubicBezTo>
                <a:cubicBezTo>
                  <a:pt x="2312" y="3763"/>
                  <a:pt x="2310" y="3761"/>
                  <a:pt x="2308" y="3760"/>
                </a:cubicBezTo>
                <a:close/>
                <a:moveTo>
                  <a:pt x="3746" y="3805"/>
                </a:moveTo>
                <a:lnTo>
                  <a:pt x="3746" y="3805"/>
                </a:lnTo>
                <a:cubicBezTo>
                  <a:pt x="3745" y="3806"/>
                  <a:pt x="3743" y="3806"/>
                  <a:pt x="3742" y="3807"/>
                </a:cubicBezTo>
                <a:lnTo>
                  <a:pt x="3742" y="3807"/>
                </a:lnTo>
                <a:cubicBezTo>
                  <a:pt x="3743" y="3806"/>
                  <a:pt x="3744" y="3806"/>
                  <a:pt x="3746" y="3805"/>
                </a:cubicBezTo>
                <a:close/>
                <a:moveTo>
                  <a:pt x="3742" y="3807"/>
                </a:moveTo>
                <a:cubicBezTo>
                  <a:pt x="3733" y="3809"/>
                  <a:pt x="3728" y="3810"/>
                  <a:pt x="3719" y="3814"/>
                </a:cubicBezTo>
                <a:lnTo>
                  <a:pt x="3731" y="3814"/>
                </a:lnTo>
                <a:cubicBezTo>
                  <a:pt x="3734" y="3811"/>
                  <a:pt x="3738" y="3808"/>
                  <a:pt x="3742" y="3807"/>
                </a:cubicBezTo>
                <a:close/>
                <a:moveTo>
                  <a:pt x="3821" y="3930"/>
                </a:moveTo>
                <a:cubicBezTo>
                  <a:pt x="3819" y="3931"/>
                  <a:pt x="3817" y="3932"/>
                  <a:pt x="3815" y="3932"/>
                </a:cubicBezTo>
                <a:lnTo>
                  <a:pt x="3820" y="3932"/>
                </a:lnTo>
                <a:cubicBezTo>
                  <a:pt x="3820" y="3931"/>
                  <a:pt x="3820" y="3931"/>
                  <a:pt x="3821" y="3930"/>
                </a:cubicBezTo>
                <a:close/>
                <a:moveTo>
                  <a:pt x="3960" y="3915"/>
                </a:moveTo>
                <a:cubicBezTo>
                  <a:pt x="3960" y="3921"/>
                  <a:pt x="3949" y="3932"/>
                  <a:pt x="3943" y="3932"/>
                </a:cubicBezTo>
                <a:cubicBezTo>
                  <a:pt x="3955" y="3926"/>
                  <a:pt x="3949" y="3926"/>
                  <a:pt x="3955" y="3921"/>
                </a:cubicBezTo>
                <a:lnTo>
                  <a:pt x="3955" y="3921"/>
                </a:lnTo>
                <a:lnTo>
                  <a:pt x="3943" y="3932"/>
                </a:lnTo>
                <a:cubicBezTo>
                  <a:pt x="3938" y="3926"/>
                  <a:pt x="3955" y="3921"/>
                  <a:pt x="3960" y="3915"/>
                </a:cubicBezTo>
                <a:close/>
                <a:moveTo>
                  <a:pt x="3943" y="4078"/>
                </a:moveTo>
                <a:cubicBezTo>
                  <a:pt x="3943" y="4078"/>
                  <a:pt x="3943" y="4078"/>
                  <a:pt x="3943" y="4078"/>
                </a:cubicBezTo>
                <a:lnTo>
                  <a:pt x="3943" y="4078"/>
                </a:lnTo>
                <a:lnTo>
                  <a:pt x="3943" y="4078"/>
                </a:lnTo>
                <a:cubicBezTo>
                  <a:pt x="3943" y="4078"/>
                  <a:pt x="3943" y="4078"/>
                  <a:pt x="3943" y="4078"/>
                </a:cubicBezTo>
                <a:close/>
                <a:moveTo>
                  <a:pt x="3943" y="4078"/>
                </a:moveTo>
                <a:lnTo>
                  <a:pt x="3932" y="4083"/>
                </a:lnTo>
                <a:cubicBezTo>
                  <a:pt x="3934" y="4083"/>
                  <a:pt x="3938" y="4081"/>
                  <a:pt x="3943" y="4078"/>
                </a:cubicBezTo>
                <a:close/>
                <a:moveTo>
                  <a:pt x="4089" y="4089"/>
                </a:moveTo>
                <a:cubicBezTo>
                  <a:pt x="4089" y="4089"/>
                  <a:pt x="4089" y="4094"/>
                  <a:pt x="4089" y="4094"/>
                </a:cubicBezTo>
                <a:cubicBezTo>
                  <a:pt x="4083" y="4094"/>
                  <a:pt x="4083" y="4100"/>
                  <a:pt x="4083" y="4100"/>
                </a:cubicBezTo>
                <a:lnTo>
                  <a:pt x="4083" y="4100"/>
                </a:lnTo>
                <a:cubicBezTo>
                  <a:pt x="4083" y="4100"/>
                  <a:pt x="4083" y="4094"/>
                  <a:pt x="4089" y="4089"/>
                </a:cubicBezTo>
                <a:close/>
                <a:moveTo>
                  <a:pt x="4128" y="4117"/>
                </a:moveTo>
                <a:cubicBezTo>
                  <a:pt x="4134" y="4117"/>
                  <a:pt x="4134" y="4117"/>
                  <a:pt x="4134" y="4122"/>
                </a:cubicBezTo>
                <a:cubicBezTo>
                  <a:pt x="4131" y="4125"/>
                  <a:pt x="4127" y="4127"/>
                  <a:pt x="4124" y="4127"/>
                </a:cubicBezTo>
                <a:cubicBezTo>
                  <a:pt x="4121" y="4127"/>
                  <a:pt x="4120" y="4125"/>
                  <a:pt x="4123" y="4122"/>
                </a:cubicBezTo>
                <a:lnTo>
                  <a:pt x="4128" y="4117"/>
                </a:lnTo>
                <a:close/>
                <a:moveTo>
                  <a:pt x="4139" y="4128"/>
                </a:moveTo>
                <a:cubicBezTo>
                  <a:pt x="4139" y="4128"/>
                  <a:pt x="4145" y="4128"/>
                  <a:pt x="4145" y="4134"/>
                </a:cubicBezTo>
                <a:cubicBezTo>
                  <a:pt x="4145" y="4134"/>
                  <a:pt x="4139" y="4139"/>
                  <a:pt x="4139" y="4139"/>
                </a:cubicBezTo>
                <a:cubicBezTo>
                  <a:pt x="4128" y="4139"/>
                  <a:pt x="4134" y="4134"/>
                  <a:pt x="4139" y="4128"/>
                </a:cubicBezTo>
                <a:close/>
                <a:moveTo>
                  <a:pt x="4151" y="4145"/>
                </a:moveTo>
                <a:lnTo>
                  <a:pt x="4151" y="4150"/>
                </a:lnTo>
                <a:cubicBezTo>
                  <a:pt x="4151" y="4150"/>
                  <a:pt x="4156" y="4150"/>
                  <a:pt x="4156" y="4156"/>
                </a:cubicBezTo>
                <a:lnTo>
                  <a:pt x="4145" y="4156"/>
                </a:lnTo>
                <a:cubicBezTo>
                  <a:pt x="4145" y="4156"/>
                  <a:pt x="4145" y="4158"/>
                  <a:pt x="4148" y="4158"/>
                </a:cubicBezTo>
                <a:cubicBezTo>
                  <a:pt x="4149" y="4158"/>
                  <a:pt x="4150" y="4158"/>
                  <a:pt x="4151" y="4158"/>
                </a:cubicBezTo>
                <a:lnTo>
                  <a:pt x="4151" y="4158"/>
                </a:lnTo>
                <a:cubicBezTo>
                  <a:pt x="4150" y="4160"/>
                  <a:pt x="4148" y="4162"/>
                  <a:pt x="4145" y="4162"/>
                </a:cubicBezTo>
                <a:cubicBezTo>
                  <a:pt x="4145" y="4162"/>
                  <a:pt x="4145" y="4162"/>
                  <a:pt x="4145" y="4156"/>
                </a:cubicBezTo>
                <a:lnTo>
                  <a:pt x="4134" y="4156"/>
                </a:lnTo>
                <a:cubicBezTo>
                  <a:pt x="4139" y="4150"/>
                  <a:pt x="4142" y="4150"/>
                  <a:pt x="4144" y="4150"/>
                </a:cubicBezTo>
                <a:cubicBezTo>
                  <a:pt x="4146" y="4150"/>
                  <a:pt x="4148" y="4150"/>
                  <a:pt x="4151" y="4145"/>
                </a:cubicBezTo>
                <a:close/>
                <a:moveTo>
                  <a:pt x="4201" y="4156"/>
                </a:moveTo>
                <a:cubicBezTo>
                  <a:pt x="4201" y="4156"/>
                  <a:pt x="4195" y="4156"/>
                  <a:pt x="4195" y="4162"/>
                </a:cubicBezTo>
                <a:cubicBezTo>
                  <a:pt x="4201" y="4162"/>
                  <a:pt x="4201" y="4156"/>
                  <a:pt x="4201" y="4156"/>
                </a:cubicBezTo>
                <a:close/>
                <a:moveTo>
                  <a:pt x="4139" y="4162"/>
                </a:moveTo>
                <a:cubicBezTo>
                  <a:pt x="4139" y="4167"/>
                  <a:pt x="4139" y="4167"/>
                  <a:pt x="4139" y="4167"/>
                </a:cubicBezTo>
                <a:cubicBezTo>
                  <a:pt x="4139" y="4167"/>
                  <a:pt x="4134" y="4170"/>
                  <a:pt x="4133" y="4170"/>
                </a:cubicBezTo>
                <a:cubicBezTo>
                  <a:pt x="4132" y="4170"/>
                  <a:pt x="4132" y="4169"/>
                  <a:pt x="4134" y="4167"/>
                </a:cubicBezTo>
                <a:cubicBezTo>
                  <a:pt x="4139" y="4167"/>
                  <a:pt x="4139" y="4167"/>
                  <a:pt x="4139" y="4162"/>
                </a:cubicBezTo>
                <a:close/>
                <a:moveTo>
                  <a:pt x="4212" y="4178"/>
                </a:moveTo>
                <a:lnTo>
                  <a:pt x="4212" y="4178"/>
                </a:lnTo>
                <a:cubicBezTo>
                  <a:pt x="4212" y="4178"/>
                  <a:pt x="4207" y="4184"/>
                  <a:pt x="4207" y="4190"/>
                </a:cubicBezTo>
                <a:cubicBezTo>
                  <a:pt x="4207" y="4184"/>
                  <a:pt x="4207" y="4184"/>
                  <a:pt x="4207" y="4184"/>
                </a:cubicBezTo>
                <a:cubicBezTo>
                  <a:pt x="4207" y="4184"/>
                  <a:pt x="4207" y="4178"/>
                  <a:pt x="4212" y="4178"/>
                </a:cubicBezTo>
                <a:close/>
                <a:moveTo>
                  <a:pt x="4258" y="4241"/>
                </a:moveTo>
                <a:cubicBezTo>
                  <a:pt x="4257" y="4241"/>
                  <a:pt x="4254" y="4243"/>
                  <a:pt x="4251" y="4246"/>
                </a:cubicBezTo>
                <a:lnTo>
                  <a:pt x="4257" y="4246"/>
                </a:lnTo>
                <a:cubicBezTo>
                  <a:pt x="4260" y="4243"/>
                  <a:pt x="4260" y="4241"/>
                  <a:pt x="4258" y="4241"/>
                </a:cubicBezTo>
                <a:close/>
                <a:moveTo>
                  <a:pt x="1" y="0"/>
                </a:moveTo>
                <a:cubicBezTo>
                  <a:pt x="12" y="28"/>
                  <a:pt x="23" y="56"/>
                  <a:pt x="34" y="73"/>
                </a:cubicBezTo>
                <a:lnTo>
                  <a:pt x="23" y="68"/>
                </a:lnTo>
                <a:lnTo>
                  <a:pt x="23" y="68"/>
                </a:lnTo>
                <a:cubicBezTo>
                  <a:pt x="51" y="124"/>
                  <a:pt x="79" y="180"/>
                  <a:pt x="107" y="224"/>
                </a:cubicBezTo>
                <a:cubicBezTo>
                  <a:pt x="124" y="252"/>
                  <a:pt x="135" y="275"/>
                  <a:pt x="152" y="297"/>
                </a:cubicBezTo>
                <a:cubicBezTo>
                  <a:pt x="163" y="320"/>
                  <a:pt x="163" y="325"/>
                  <a:pt x="174" y="336"/>
                </a:cubicBezTo>
                <a:cubicBezTo>
                  <a:pt x="202" y="387"/>
                  <a:pt x="236" y="432"/>
                  <a:pt x="269" y="482"/>
                </a:cubicBezTo>
                <a:cubicBezTo>
                  <a:pt x="286" y="560"/>
                  <a:pt x="381" y="717"/>
                  <a:pt x="432" y="835"/>
                </a:cubicBezTo>
                <a:cubicBezTo>
                  <a:pt x="430" y="827"/>
                  <a:pt x="431" y="824"/>
                  <a:pt x="433" y="824"/>
                </a:cubicBezTo>
                <a:cubicBezTo>
                  <a:pt x="438" y="824"/>
                  <a:pt x="449" y="835"/>
                  <a:pt x="460" y="846"/>
                </a:cubicBezTo>
                <a:cubicBezTo>
                  <a:pt x="465" y="874"/>
                  <a:pt x="510" y="908"/>
                  <a:pt x="488" y="913"/>
                </a:cubicBezTo>
                <a:lnTo>
                  <a:pt x="482" y="908"/>
                </a:lnTo>
                <a:lnTo>
                  <a:pt x="482" y="908"/>
                </a:lnTo>
                <a:cubicBezTo>
                  <a:pt x="477" y="936"/>
                  <a:pt x="510" y="986"/>
                  <a:pt x="533" y="1025"/>
                </a:cubicBezTo>
                <a:lnTo>
                  <a:pt x="561" y="1020"/>
                </a:lnTo>
                <a:cubicBezTo>
                  <a:pt x="583" y="1143"/>
                  <a:pt x="723" y="1294"/>
                  <a:pt x="729" y="1367"/>
                </a:cubicBezTo>
                <a:cubicBezTo>
                  <a:pt x="745" y="1389"/>
                  <a:pt x="768" y="1423"/>
                  <a:pt x="785" y="1445"/>
                </a:cubicBezTo>
                <a:lnTo>
                  <a:pt x="773" y="1451"/>
                </a:lnTo>
                <a:cubicBezTo>
                  <a:pt x="807" y="1524"/>
                  <a:pt x="829" y="1557"/>
                  <a:pt x="880" y="1641"/>
                </a:cubicBezTo>
                <a:lnTo>
                  <a:pt x="863" y="1630"/>
                </a:lnTo>
                <a:lnTo>
                  <a:pt x="863" y="1630"/>
                </a:lnTo>
                <a:cubicBezTo>
                  <a:pt x="891" y="1681"/>
                  <a:pt x="930" y="1675"/>
                  <a:pt x="958" y="1720"/>
                </a:cubicBezTo>
                <a:lnTo>
                  <a:pt x="947" y="1742"/>
                </a:lnTo>
                <a:cubicBezTo>
                  <a:pt x="997" y="1826"/>
                  <a:pt x="1031" y="1927"/>
                  <a:pt x="1098" y="2000"/>
                </a:cubicBezTo>
                <a:cubicBezTo>
                  <a:pt x="1098" y="2000"/>
                  <a:pt x="1088" y="2000"/>
                  <a:pt x="1083" y="1991"/>
                </a:cubicBezTo>
                <a:lnTo>
                  <a:pt x="1083" y="1991"/>
                </a:lnTo>
                <a:cubicBezTo>
                  <a:pt x="1103" y="2028"/>
                  <a:pt x="1149" y="2127"/>
                  <a:pt x="1171" y="2127"/>
                </a:cubicBezTo>
                <a:cubicBezTo>
                  <a:pt x="1172" y="2127"/>
                  <a:pt x="1173" y="2127"/>
                  <a:pt x="1174" y="2126"/>
                </a:cubicBezTo>
                <a:lnTo>
                  <a:pt x="1174" y="2126"/>
                </a:lnTo>
                <a:cubicBezTo>
                  <a:pt x="1171" y="2142"/>
                  <a:pt x="1230" y="2211"/>
                  <a:pt x="1261" y="2252"/>
                </a:cubicBezTo>
                <a:lnTo>
                  <a:pt x="1244" y="2252"/>
                </a:lnTo>
                <a:cubicBezTo>
                  <a:pt x="1283" y="2280"/>
                  <a:pt x="1289" y="2280"/>
                  <a:pt x="1322" y="2330"/>
                </a:cubicBezTo>
                <a:cubicBezTo>
                  <a:pt x="1328" y="2339"/>
                  <a:pt x="1328" y="2343"/>
                  <a:pt x="1326" y="2343"/>
                </a:cubicBezTo>
                <a:cubicBezTo>
                  <a:pt x="1324" y="2343"/>
                  <a:pt x="1321" y="2340"/>
                  <a:pt x="1318" y="2334"/>
                </a:cubicBezTo>
                <a:lnTo>
                  <a:pt x="1318" y="2334"/>
                </a:lnTo>
                <a:cubicBezTo>
                  <a:pt x="1334" y="2374"/>
                  <a:pt x="1346" y="2360"/>
                  <a:pt x="1373" y="2409"/>
                </a:cubicBezTo>
                <a:lnTo>
                  <a:pt x="1350" y="2397"/>
                </a:lnTo>
                <a:lnTo>
                  <a:pt x="1350" y="2397"/>
                </a:lnTo>
                <a:cubicBezTo>
                  <a:pt x="1378" y="2442"/>
                  <a:pt x="1378" y="2437"/>
                  <a:pt x="1406" y="2453"/>
                </a:cubicBezTo>
                <a:cubicBezTo>
                  <a:pt x="1423" y="2476"/>
                  <a:pt x="1451" y="2537"/>
                  <a:pt x="1446" y="2549"/>
                </a:cubicBezTo>
                <a:cubicBezTo>
                  <a:pt x="1457" y="2554"/>
                  <a:pt x="1479" y="2571"/>
                  <a:pt x="1490" y="2599"/>
                </a:cubicBezTo>
                <a:cubicBezTo>
                  <a:pt x="1490" y="2600"/>
                  <a:pt x="1490" y="2601"/>
                  <a:pt x="1490" y="2601"/>
                </a:cubicBezTo>
                <a:cubicBezTo>
                  <a:pt x="1488" y="2601"/>
                  <a:pt x="1484" y="2593"/>
                  <a:pt x="1479" y="2593"/>
                </a:cubicBezTo>
                <a:lnTo>
                  <a:pt x="1479" y="2593"/>
                </a:lnTo>
                <a:cubicBezTo>
                  <a:pt x="1518" y="2672"/>
                  <a:pt x="1558" y="2694"/>
                  <a:pt x="1580" y="2750"/>
                </a:cubicBezTo>
                <a:cubicBezTo>
                  <a:pt x="1580" y="2750"/>
                  <a:pt x="1580" y="2756"/>
                  <a:pt x="1580" y="2761"/>
                </a:cubicBezTo>
                <a:cubicBezTo>
                  <a:pt x="1546" y="2712"/>
                  <a:pt x="1520" y="2667"/>
                  <a:pt x="1518" y="2661"/>
                </a:cubicBezTo>
                <a:lnTo>
                  <a:pt x="1518" y="2661"/>
                </a:lnTo>
                <a:cubicBezTo>
                  <a:pt x="1510" y="2667"/>
                  <a:pt x="1525" y="2697"/>
                  <a:pt x="1513" y="2697"/>
                </a:cubicBezTo>
                <a:cubicBezTo>
                  <a:pt x="1510" y="2697"/>
                  <a:pt x="1504" y="2695"/>
                  <a:pt x="1496" y="2689"/>
                </a:cubicBezTo>
                <a:lnTo>
                  <a:pt x="1496" y="2689"/>
                </a:lnTo>
                <a:cubicBezTo>
                  <a:pt x="1530" y="2717"/>
                  <a:pt x="1586" y="2773"/>
                  <a:pt x="1608" y="2817"/>
                </a:cubicBezTo>
                <a:cubicBezTo>
                  <a:pt x="1614" y="2823"/>
                  <a:pt x="1614" y="2823"/>
                  <a:pt x="1614" y="2829"/>
                </a:cubicBezTo>
                <a:lnTo>
                  <a:pt x="1608" y="2823"/>
                </a:lnTo>
                <a:lnTo>
                  <a:pt x="1608" y="2823"/>
                </a:lnTo>
                <a:cubicBezTo>
                  <a:pt x="1614" y="2834"/>
                  <a:pt x="1619" y="2845"/>
                  <a:pt x="1625" y="2851"/>
                </a:cubicBezTo>
                <a:cubicBezTo>
                  <a:pt x="1636" y="2868"/>
                  <a:pt x="1642" y="2879"/>
                  <a:pt x="1647" y="2890"/>
                </a:cubicBezTo>
                <a:cubicBezTo>
                  <a:pt x="1642" y="2901"/>
                  <a:pt x="1675" y="2946"/>
                  <a:pt x="1692" y="2969"/>
                </a:cubicBezTo>
                <a:cubicBezTo>
                  <a:pt x="1693" y="2968"/>
                  <a:pt x="1694" y="2968"/>
                  <a:pt x="1695" y="2968"/>
                </a:cubicBezTo>
                <a:cubicBezTo>
                  <a:pt x="1701" y="2968"/>
                  <a:pt x="1708" y="2974"/>
                  <a:pt x="1711" y="2974"/>
                </a:cubicBezTo>
                <a:cubicBezTo>
                  <a:pt x="1713" y="2974"/>
                  <a:pt x="1713" y="2971"/>
                  <a:pt x="1709" y="2957"/>
                </a:cubicBezTo>
                <a:lnTo>
                  <a:pt x="1709" y="2957"/>
                </a:lnTo>
                <a:cubicBezTo>
                  <a:pt x="1710" y="2959"/>
                  <a:pt x="1711" y="2960"/>
                  <a:pt x="1711" y="2960"/>
                </a:cubicBezTo>
                <a:cubicBezTo>
                  <a:pt x="1711" y="2960"/>
                  <a:pt x="1706" y="2953"/>
                  <a:pt x="1698" y="2941"/>
                </a:cubicBezTo>
                <a:cubicBezTo>
                  <a:pt x="1692" y="2935"/>
                  <a:pt x="1692" y="2935"/>
                  <a:pt x="1686" y="2929"/>
                </a:cubicBezTo>
                <a:lnTo>
                  <a:pt x="1692" y="2929"/>
                </a:lnTo>
                <a:cubicBezTo>
                  <a:pt x="1681" y="2918"/>
                  <a:pt x="1670" y="2896"/>
                  <a:pt x="1653" y="2873"/>
                </a:cubicBezTo>
                <a:lnTo>
                  <a:pt x="1653" y="2873"/>
                </a:lnTo>
                <a:cubicBezTo>
                  <a:pt x="1670" y="2890"/>
                  <a:pt x="1686" y="2907"/>
                  <a:pt x="1698" y="2935"/>
                </a:cubicBezTo>
                <a:cubicBezTo>
                  <a:pt x="1714" y="2941"/>
                  <a:pt x="1726" y="2952"/>
                  <a:pt x="1737" y="2957"/>
                </a:cubicBezTo>
                <a:cubicBezTo>
                  <a:pt x="1742" y="2997"/>
                  <a:pt x="1776" y="3064"/>
                  <a:pt x="1770" y="3075"/>
                </a:cubicBezTo>
                <a:cubicBezTo>
                  <a:pt x="1821" y="3142"/>
                  <a:pt x="1882" y="3237"/>
                  <a:pt x="1933" y="3265"/>
                </a:cubicBezTo>
                <a:cubicBezTo>
                  <a:pt x="1950" y="3288"/>
                  <a:pt x="1944" y="3293"/>
                  <a:pt x="1944" y="3305"/>
                </a:cubicBezTo>
                <a:cubicBezTo>
                  <a:pt x="1942" y="3303"/>
                  <a:pt x="1940" y="3300"/>
                  <a:pt x="1938" y="3298"/>
                </a:cubicBezTo>
                <a:lnTo>
                  <a:pt x="1938" y="3298"/>
                </a:lnTo>
                <a:cubicBezTo>
                  <a:pt x="1965" y="3336"/>
                  <a:pt x="2001" y="3389"/>
                  <a:pt x="2020" y="3389"/>
                </a:cubicBezTo>
                <a:cubicBezTo>
                  <a:pt x="2021" y="3389"/>
                  <a:pt x="2022" y="3389"/>
                  <a:pt x="2022" y="3389"/>
                </a:cubicBezTo>
                <a:cubicBezTo>
                  <a:pt x="2032" y="3407"/>
                  <a:pt x="2031" y="3412"/>
                  <a:pt x="2028" y="3412"/>
                </a:cubicBezTo>
                <a:cubicBezTo>
                  <a:pt x="2025" y="3412"/>
                  <a:pt x="2021" y="3408"/>
                  <a:pt x="2019" y="3408"/>
                </a:cubicBezTo>
                <a:lnTo>
                  <a:pt x="2019" y="3408"/>
                </a:lnTo>
                <a:cubicBezTo>
                  <a:pt x="2017" y="3408"/>
                  <a:pt x="2020" y="3414"/>
                  <a:pt x="2039" y="3439"/>
                </a:cubicBezTo>
                <a:lnTo>
                  <a:pt x="2028" y="3433"/>
                </a:lnTo>
                <a:lnTo>
                  <a:pt x="2028" y="3433"/>
                </a:lnTo>
                <a:cubicBezTo>
                  <a:pt x="2062" y="3506"/>
                  <a:pt x="2112" y="3557"/>
                  <a:pt x="2157" y="3607"/>
                </a:cubicBezTo>
                <a:cubicBezTo>
                  <a:pt x="2179" y="3630"/>
                  <a:pt x="2202" y="3658"/>
                  <a:pt x="2230" y="3686"/>
                </a:cubicBezTo>
                <a:cubicBezTo>
                  <a:pt x="2251" y="3707"/>
                  <a:pt x="2272" y="3733"/>
                  <a:pt x="2308" y="3760"/>
                </a:cubicBezTo>
                <a:lnTo>
                  <a:pt x="2308" y="3760"/>
                </a:lnTo>
                <a:cubicBezTo>
                  <a:pt x="2308" y="3759"/>
                  <a:pt x="2308" y="3759"/>
                  <a:pt x="2308" y="3758"/>
                </a:cubicBezTo>
                <a:lnTo>
                  <a:pt x="2308" y="3758"/>
                </a:lnTo>
                <a:cubicBezTo>
                  <a:pt x="2331" y="3772"/>
                  <a:pt x="2354" y="3782"/>
                  <a:pt x="2380" y="3782"/>
                </a:cubicBezTo>
                <a:cubicBezTo>
                  <a:pt x="2386" y="3782"/>
                  <a:pt x="2392" y="3782"/>
                  <a:pt x="2398" y="3781"/>
                </a:cubicBezTo>
                <a:cubicBezTo>
                  <a:pt x="2426" y="3781"/>
                  <a:pt x="2454" y="3775"/>
                  <a:pt x="2482" y="3764"/>
                </a:cubicBezTo>
                <a:cubicBezTo>
                  <a:pt x="2532" y="3742"/>
                  <a:pt x="2577" y="3719"/>
                  <a:pt x="2627" y="3691"/>
                </a:cubicBezTo>
                <a:cubicBezTo>
                  <a:pt x="2717" y="3646"/>
                  <a:pt x="2812" y="3596"/>
                  <a:pt x="2907" y="3562"/>
                </a:cubicBezTo>
                <a:cubicBezTo>
                  <a:pt x="2963" y="3540"/>
                  <a:pt x="2963" y="3529"/>
                  <a:pt x="2991" y="3501"/>
                </a:cubicBezTo>
                <a:lnTo>
                  <a:pt x="3008" y="3506"/>
                </a:lnTo>
                <a:lnTo>
                  <a:pt x="3053" y="3467"/>
                </a:lnTo>
                <a:cubicBezTo>
                  <a:pt x="3120" y="3417"/>
                  <a:pt x="3198" y="3422"/>
                  <a:pt x="3277" y="3349"/>
                </a:cubicBezTo>
                <a:lnTo>
                  <a:pt x="3260" y="3349"/>
                </a:lnTo>
                <a:cubicBezTo>
                  <a:pt x="3295" y="3334"/>
                  <a:pt x="3354" y="3292"/>
                  <a:pt x="3365" y="3292"/>
                </a:cubicBezTo>
                <a:cubicBezTo>
                  <a:pt x="3366" y="3292"/>
                  <a:pt x="3367" y="3292"/>
                  <a:pt x="3367" y="3293"/>
                </a:cubicBezTo>
                <a:cubicBezTo>
                  <a:pt x="3367" y="3288"/>
                  <a:pt x="3372" y="3277"/>
                  <a:pt x="3383" y="3277"/>
                </a:cubicBezTo>
                <a:lnTo>
                  <a:pt x="3389" y="3282"/>
                </a:lnTo>
                <a:lnTo>
                  <a:pt x="3467" y="3221"/>
                </a:lnTo>
                <a:cubicBezTo>
                  <a:pt x="3483" y="3211"/>
                  <a:pt x="3491" y="3208"/>
                  <a:pt x="3496" y="3208"/>
                </a:cubicBezTo>
                <a:cubicBezTo>
                  <a:pt x="3504" y="3208"/>
                  <a:pt x="3503" y="3216"/>
                  <a:pt x="3512" y="3216"/>
                </a:cubicBezTo>
                <a:cubicBezTo>
                  <a:pt x="3520" y="3216"/>
                  <a:pt x="3533" y="3211"/>
                  <a:pt x="3563" y="3193"/>
                </a:cubicBezTo>
                <a:cubicBezTo>
                  <a:pt x="3595" y="3171"/>
                  <a:pt x="3642" y="3114"/>
                  <a:pt x="3632" y="3114"/>
                </a:cubicBezTo>
                <a:lnTo>
                  <a:pt x="3632" y="3114"/>
                </a:lnTo>
                <a:cubicBezTo>
                  <a:pt x="3631" y="3114"/>
                  <a:pt x="3630" y="3114"/>
                  <a:pt x="3630" y="3114"/>
                </a:cubicBezTo>
                <a:cubicBezTo>
                  <a:pt x="3621" y="3123"/>
                  <a:pt x="3604" y="3133"/>
                  <a:pt x="3595" y="3133"/>
                </a:cubicBezTo>
                <a:cubicBezTo>
                  <a:pt x="3593" y="3133"/>
                  <a:pt x="3592" y="3132"/>
                  <a:pt x="3591" y="3131"/>
                </a:cubicBezTo>
                <a:lnTo>
                  <a:pt x="3619" y="3103"/>
                </a:lnTo>
                <a:cubicBezTo>
                  <a:pt x="3614" y="3091"/>
                  <a:pt x="3616" y="3070"/>
                  <a:pt x="3592" y="3070"/>
                </a:cubicBezTo>
                <a:cubicBezTo>
                  <a:pt x="3583" y="3070"/>
                  <a:pt x="3570" y="3073"/>
                  <a:pt x="3551" y="3081"/>
                </a:cubicBezTo>
                <a:cubicBezTo>
                  <a:pt x="3546" y="3069"/>
                  <a:pt x="3535" y="3058"/>
                  <a:pt x="3512" y="3053"/>
                </a:cubicBezTo>
                <a:cubicBezTo>
                  <a:pt x="3512" y="3047"/>
                  <a:pt x="3518" y="3047"/>
                  <a:pt x="3523" y="3047"/>
                </a:cubicBezTo>
                <a:cubicBezTo>
                  <a:pt x="3517" y="3045"/>
                  <a:pt x="3510" y="3044"/>
                  <a:pt x="3504" y="3044"/>
                </a:cubicBezTo>
                <a:cubicBezTo>
                  <a:pt x="3493" y="3044"/>
                  <a:pt x="3484" y="3048"/>
                  <a:pt x="3484" y="3058"/>
                </a:cubicBezTo>
                <a:cubicBezTo>
                  <a:pt x="3495" y="3058"/>
                  <a:pt x="3499" y="3061"/>
                  <a:pt x="3507" y="3061"/>
                </a:cubicBezTo>
                <a:cubicBezTo>
                  <a:pt x="3511" y="3061"/>
                  <a:pt x="3516" y="3060"/>
                  <a:pt x="3523" y="3058"/>
                </a:cubicBezTo>
                <a:cubicBezTo>
                  <a:pt x="3535" y="3069"/>
                  <a:pt x="3540" y="3081"/>
                  <a:pt x="3535" y="3081"/>
                </a:cubicBezTo>
                <a:cubicBezTo>
                  <a:pt x="3535" y="3081"/>
                  <a:pt x="3540" y="3086"/>
                  <a:pt x="3540" y="3086"/>
                </a:cubicBezTo>
                <a:lnTo>
                  <a:pt x="3495" y="3131"/>
                </a:lnTo>
                <a:lnTo>
                  <a:pt x="3474" y="3131"/>
                </a:lnTo>
                <a:cubicBezTo>
                  <a:pt x="3469" y="3137"/>
                  <a:pt x="3465" y="3142"/>
                  <a:pt x="3462" y="3148"/>
                </a:cubicBezTo>
                <a:cubicBezTo>
                  <a:pt x="3458" y="3146"/>
                  <a:pt x="3456" y="3146"/>
                  <a:pt x="3453" y="3146"/>
                </a:cubicBezTo>
                <a:cubicBezTo>
                  <a:pt x="3446" y="3146"/>
                  <a:pt x="3440" y="3150"/>
                  <a:pt x="3428" y="3153"/>
                </a:cubicBezTo>
                <a:lnTo>
                  <a:pt x="3389" y="3198"/>
                </a:lnTo>
                <a:cubicBezTo>
                  <a:pt x="3380" y="3198"/>
                  <a:pt x="3395" y="3182"/>
                  <a:pt x="3384" y="3182"/>
                </a:cubicBezTo>
                <a:cubicBezTo>
                  <a:pt x="3381" y="3182"/>
                  <a:pt x="3376" y="3183"/>
                  <a:pt x="3367" y="3187"/>
                </a:cubicBezTo>
                <a:cubicBezTo>
                  <a:pt x="3350" y="3215"/>
                  <a:pt x="3400" y="3193"/>
                  <a:pt x="3367" y="3221"/>
                </a:cubicBezTo>
                <a:cubicBezTo>
                  <a:pt x="3333" y="3226"/>
                  <a:pt x="3339" y="3215"/>
                  <a:pt x="3311" y="3243"/>
                </a:cubicBezTo>
                <a:cubicBezTo>
                  <a:pt x="3307" y="3243"/>
                  <a:pt x="3308" y="3238"/>
                  <a:pt x="3312" y="3233"/>
                </a:cubicBezTo>
                <a:lnTo>
                  <a:pt x="3312" y="3233"/>
                </a:lnTo>
                <a:cubicBezTo>
                  <a:pt x="3285" y="3253"/>
                  <a:pt x="3248" y="3273"/>
                  <a:pt x="3243" y="3288"/>
                </a:cubicBezTo>
                <a:cubicBezTo>
                  <a:pt x="3216" y="3292"/>
                  <a:pt x="3173" y="3327"/>
                  <a:pt x="3156" y="3327"/>
                </a:cubicBezTo>
                <a:cubicBezTo>
                  <a:pt x="3152" y="3327"/>
                  <a:pt x="3149" y="3326"/>
                  <a:pt x="3148" y="3321"/>
                </a:cubicBezTo>
                <a:cubicBezTo>
                  <a:pt x="3142" y="3333"/>
                  <a:pt x="3109" y="3366"/>
                  <a:pt x="3081" y="3377"/>
                </a:cubicBezTo>
                <a:cubicBezTo>
                  <a:pt x="3087" y="3369"/>
                  <a:pt x="3088" y="3365"/>
                  <a:pt x="3085" y="3365"/>
                </a:cubicBezTo>
                <a:lnTo>
                  <a:pt x="3085" y="3365"/>
                </a:lnTo>
                <a:cubicBezTo>
                  <a:pt x="3073" y="3365"/>
                  <a:pt x="3015" y="3405"/>
                  <a:pt x="2993" y="3405"/>
                </a:cubicBezTo>
                <a:cubicBezTo>
                  <a:pt x="2989" y="3405"/>
                  <a:pt x="2986" y="3404"/>
                  <a:pt x="2986" y="3400"/>
                </a:cubicBezTo>
                <a:cubicBezTo>
                  <a:pt x="2963" y="3439"/>
                  <a:pt x="2868" y="3473"/>
                  <a:pt x="2818" y="3518"/>
                </a:cubicBezTo>
                <a:cubicBezTo>
                  <a:pt x="2818" y="3515"/>
                  <a:pt x="2819" y="3512"/>
                  <a:pt x="2821" y="3510"/>
                </a:cubicBezTo>
                <a:lnTo>
                  <a:pt x="2821" y="3510"/>
                </a:lnTo>
                <a:cubicBezTo>
                  <a:pt x="2792" y="3522"/>
                  <a:pt x="2777" y="3518"/>
                  <a:pt x="2756" y="3529"/>
                </a:cubicBezTo>
                <a:cubicBezTo>
                  <a:pt x="2762" y="3546"/>
                  <a:pt x="2711" y="3579"/>
                  <a:pt x="2683" y="3602"/>
                </a:cubicBezTo>
                <a:cubicBezTo>
                  <a:pt x="2680" y="3602"/>
                  <a:pt x="2677" y="3602"/>
                  <a:pt x="2675" y="3602"/>
                </a:cubicBezTo>
                <a:cubicBezTo>
                  <a:pt x="2641" y="3602"/>
                  <a:pt x="2699" y="3568"/>
                  <a:pt x="2678" y="3562"/>
                </a:cubicBezTo>
                <a:lnTo>
                  <a:pt x="2678" y="3562"/>
                </a:lnTo>
                <a:cubicBezTo>
                  <a:pt x="2689" y="3574"/>
                  <a:pt x="2616" y="3607"/>
                  <a:pt x="2633" y="3613"/>
                </a:cubicBezTo>
                <a:cubicBezTo>
                  <a:pt x="2605" y="3617"/>
                  <a:pt x="2603" y="3621"/>
                  <a:pt x="2594" y="3621"/>
                </a:cubicBezTo>
                <a:cubicBezTo>
                  <a:pt x="2590" y="3621"/>
                  <a:pt x="2585" y="3620"/>
                  <a:pt x="2577" y="3618"/>
                </a:cubicBezTo>
                <a:lnTo>
                  <a:pt x="2577" y="3618"/>
                </a:lnTo>
                <a:cubicBezTo>
                  <a:pt x="2582" y="3641"/>
                  <a:pt x="2549" y="3635"/>
                  <a:pt x="2532" y="3658"/>
                </a:cubicBezTo>
                <a:cubicBezTo>
                  <a:pt x="2519" y="3660"/>
                  <a:pt x="2511" y="3661"/>
                  <a:pt x="2505" y="3661"/>
                </a:cubicBezTo>
                <a:cubicBezTo>
                  <a:pt x="2497" y="3661"/>
                  <a:pt x="2495" y="3659"/>
                  <a:pt x="2492" y="3659"/>
                </a:cubicBezTo>
                <a:cubicBezTo>
                  <a:pt x="2487" y="3659"/>
                  <a:pt x="2481" y="3662"/>
                  <a:pt x="2459" y="3674"/>
                </a:cubicBezTo>
                <a:cubicBezTo>
                  <a:pt x="2457" y="3675"/>
                  <a:pt x="2456" y="3675"/>
                  <a:pt x="2455" y="3675"/>
                </a:cubicBezTo>
                <a:cubicBezTo>
                  <a:pt x="2444" y="3675"/>
                  <a:pt x="2476" y="3652"/>
                  <a:pt x="2476" y="3652"/>
                </a:cubicBezTo>
                <a:lnTo>
                  <a:pt x="2476" y="3652"/>
                </a:lnTo>
                <a:cubicBezTo>
                  <a:pt x="2426" y="3674"/>
                  <a:pt x="2459" y="3680"/>
                  <a:pt x="2454" y="3691"/>
                </a:cubicBezTo>
                <a:cubicBezTo>
                  <a:pt x="2438" y="3698"/>
                  <a:pt x="2428" y="3700"/>
                  <a:pt x="2422" y="3700"/>
                </a:cubicBezTo>
                <a:cubicBezTo>
                  <a:pt x="2407" y="3700"/>
                  <a:pt x="2415" y="3686"/>
                  <a:pt x="2403" y="3686"/>
                </a:cubicBezTo>
                <a:cubicBezTo>
                  <a:pt x="2384" y="3689"/>
                  <a:pt x="2370" y="3696"/>
                  <a:pt x="2356" y="3696"/>
                </a:cubicBezTo>
                <a:cubicBezTo>
                  <a:pt x="2349" y="3696"/>
                  <a:pt x="2343" y="3695"/>
                  <a:pt x="2336" y="3691"/>
                </a:cubicBezTo>
                <a:cubicBezTo>
                  <a:pt x="2336" y="3686"/>
                  <a:pt x="2336" y="3686"/>
                  <a:pt x="2342" y="3686"/>
                </a:cubicBezTo>
                <a:cubicBezTo>
                  <a:pt x="2302" y="3680"/>
                  <a:pt x="2263" y="3602"/>
                  <a:pt x="2218" y="3568"/>
                </a:cubicBezTo>
                <a:cubicBezTo>
                  <a:pt x="2217" y="3566"/>
                  <a:pt x="2216" y="3565"/>
                  <a:pt x="2215" y="3563"/>
                </a:cubicBezTo>
                <a:lnTo>
                  <a:pt x="2215" y="3563"/>
                </a:lnTo>
                <a:cubicBezTo>
                  <a:pt x="2210" y="3570"/>
                  <a:pt x="2206" y="3575"/>
                  <a:pt x="2202" y="3579"/>
                </a:cubicBezTo>
                <a:cubicBezTo>
                  <a:pt x="2185" y="3557"/>
                  <a:pt x="2162" y="3546"/>
                  <a:pt x="2168" y="3529"/>
                </a:cubicBezTo>
                <a:lnTo>
                  <a:pt x="2168" y="3529"/>
                </a:lnTo>
                <a:cubicBezTo>
                  <a:pt x="2179" y="3546"/>
                  <a:pt x="2179" y="3540"/>
                  <a:pt x="2190" y="3546"/>
                </a:cubicBezTo>
                <a:lnTo>
                  <a:pt x="2168" y="3523"/>
                </a:lnTo>
                <a:cubicBezTo>
                  <a:pt x="2168" y="3517"/>
                  <a:pt x="2169" y="3515"/>
                  <a:pt x="2171" y="3515"/>
                </a:cubicBezTo>
                <a:cubicBezTo>
                  <a:pt x="2178" y="3515"/>
                  <a:pt x="2196" y="3546"/>
                  <a:pt x="2205" y="3546"/>
                </a:cubicBezTo>
                <a:cubicBezTo>
                  <a:pt x="2206" y="3546"/>
                  <a:pt x="2207" y="3546"/>
                  <a:pt x="2207" y="3546"/>
                </a:cubicBezTo>
                <a:cubicBezTo>
                  <a:pt x="2168" y="3506"/>
                  <a:pt x="2123" y="3461"/>
                  <a:pt x="2101" y="3428"/>
                </a:cubicBezTo>
                <a:cubicBezTo>
                  <a:pt x="2102" y="3426"/>
                  <a:pt x="2103" y="3426"/>
                  <a:pt x="2105" y="3426"/>
                </a:cubicBezTo>
                <a:cubicBezTo>
                  <a:pt x="2116" y="3426"/>
                  <a:pt x="2142" y="3466"/>
                  <a:pt x="2145" y="3466"/>
                </a:cubicBezTo>
                <a:cubicBezTo>
                  <a:pt x="2146" y="3466"/>
                  <a:pt x="2145" y="3462"/>
                  <a:pt x="2140" y="3450"/>
                </a:cubicBezTo>
                <a:lnTo>
                  <a:pt x="2140" y="3450"/>
                </a:lnTo>
                <a:lnTo>
                  <a:pt x="2174" y="3506"/>
                </a:lnTo>
                <a:cubicBezTo>
                  <a:pt x="2172" y="3491"/>
                  <a:pt x="2173" y="3486"/>
                  <a:pt x="2175" y="3486"/>
                </a:cubicBezTo>
                <a:cubicBezTo>
                  <a:pt x="2179" y="3486"/>
                  <a:pt x="2186" y="3501"/>
                  <a:pt x="2189" y="3501"/>
                </a:cubicBezTo>
                <a:cubicBezTo>
                  <a:pt x="2191" y="3501"/>
                  <a:pt x="2192" y="3497"/>
                  <a:pt x="2190" y="3484"/>
                </a:cubicBezTo>
                <a:cubicBezTo>
                  <a:pt x="2146" y="3411"/>
                  <a:pt x="2129" y="3411"/>
                  <a:pt x="2090" y="3344"/>
                </a:cubicBezTo>
                <a:cubicBezTo>
                  <a:pt x="2085" y="3342"/>
                  <a:pt x="2082" y="3341"/>
                  <a:pt x="2079" y="3341"/>
                </a:cubicBezTo>
                <a:cubicBezTo>
                  <a:pt x="2073" y="3341"/>
                  <a:pt x="2074" y="3347"/>
                  <a:pt x="2069" y="3347"/>
                </a:cubicBezTo>
                <a:cubicBezTo>
                  <a:pt x="2067" y="3347"/>
                  <a:pt x="2065" y="3346"/>
                  <a:pt x="2062" y="3344"/>
                </a:cubicBezTo>
                <a:cubicBezTo>
                  <a:pt x="1983" y="3254"/>
                  <a:pt x="2045" y="3243"/>
                  <a:pt x="1978" y="3181"/>
                </a:cubicBezTo>
                <a:cubicBezTo>
                  <a:pt x="1955" y="3170"/>
                  <a:pt x="1933" y="3176"/>
                  <a:pt x="1905" y="3120"/>
                </a:cubicBezTo>
                <a:lnTo>
                  <a:pt x="1905" y="3120"/>
                </a:lnTo>
                <a:lnTo>
                  <a:pt x="1933" y="3125"/>
                </a:lnTo>
                <a:cubicBezTo>
                  <a:pt x="1888" y="3058"/>
                  <a:pt x="1888" y="3103"/>
                  <a:pt x="1849" y="3025"/>
                </a:cubicBezTo>
                <a:lnTo>
                  <a:pt x="1849" y="3025"/>
                </a:lnTo>
                <a:cubicBezTo>
                  <a:pt x="1864" y="3030"/>
                  <a:pt x="1883" y="3066"/>
                  <a:pt x="1883" y="3066"/>
                </a:cubicBezTo>
                <a:cubicBezTo>
                  <a:pt x="1883" y="3066"/>
                  <a:pt x="1883" y="3065"/>
                  <a:pt x="1882" y="3064"/>
                </a:cubicBezTo>
                <a:cubicBezTo>
                  <a:pt x="1866" y="3008"/>
                  <a:pt x="1854" y="3036"/>
                  <a:pt x="1832" y="3002"/>
                </a:cubicBezTo>
                <a:lnTo>
                  <a:pt x="1838" y="2985"/>
                </a:lnTo>
                <a:cubicBezTo>
                  <a:pt x="1787" y="2913"/>
                  <a:pt x="1731" y="2840"/>
                  <a:pt x="1675" y="2761"/>
                </a:cubicBezTo>
                <a:lnTo>
                  <a:pt x="1675" y="2761"/>
                </a:lnTo>
                <a:cubicBezTo>
                  <a:pt x="1678" y="2761"/>
                  <a:pt x="1683" y="2765"/>
                  <a:pt x="1686" y="2765"/>
                </a:cubicBezTo>
                <a:cubicBezTo>
                  <a:pt x="1688" y="2765"/>
                  <a:pt x="1689" y="2763"/>
                  <a:pt x="1686" y="2756"/>
                </a:cubicBezTo>
                <a:cubicBezTo>
                  <a:pt x="1614" y="2655"/>
                  <a:pt x="1546" y="2537"/>
                  <a:pt x="1496" y="2431"/>
                </a:cubicBezTo>
                <a:lnTo>
                  <a:pt x="1462" y="2403"/>
                </a:lnTo>
                <a:cubicBezTo>
                  <a:pt x="1458" y="2395"/>
                  <a:pt x="1457" y="2387"/>
                  <a:pt x="1459" y="2387"/>
                </a:cubicBezTo>
                <a:lnTo>
                  <a:pt x="1459" y="2387"/>
                </a:lnTo>
                <a:cubicBezTo>
                  <a:pt x="1460" y="2387"/>
                  <a:pt x="1461" y="2389"/>
                  <a:pt x="1462" y="2392"/>
                </a:cubicBezTo>
                <a:cubicBezTo>
                  <a:pt x="1456" y="2376"/>
                  <a:pt x="1454" y="2371"/>
                  <a:pt x="1452" y="2371"/>
                </a:cubicBezTo>
                <a:cubicBezTo>
                  <a:pt x="1451" y="2371"/>
                  <a:pt x="1451" y="2379"/>
                  <a:pt x="1446" y="2379"/>
                </a:cubicBezTo>
                <a:cubicBezTo>
                  <a:pt x="1445" y="2379"/>
                  <a:pt x="1443" y="2378"/>
                  <a:pt x="1440" y="2375"/>
                </a:cubicBezTo>
                <a:cubicBezTo>
                  <a:pt x="1428" y="2363"/>
                  <a:pt x="1427" y="2354"/>
                  <a:pt x="1432" y="2354"/>
                </a:cubicBezTo>
                <a:lnTo>
                  <a:pt x="1432" y="2354"/>
                </a:lnTo>
                <a:cubicBezTo>
                  <a:pt x="1434" y="2354"/>
                  <a:pt x="1437" y="2355"/>
                  <a:pt x="1440" y="2358"/>
                </a:cubicBezTo>
                <a:cubicBezTo>
                  <a:pt x="1390" y="2297"/>
                  <a:pt x="1300" y="2173"/>
                  <a:pt x="1272" y="2095"/>
                </a:cubicBezTo>
                <a:lnTo>
                  <a:pt x="1272" y="2095"/>
                </a:lnTo>
                <a:lnTo>
                  <a:pt x="1283" y="2106"/>
                </a:lnTo>
                <a:cubicBezTo>
                  <a:pt x="1255" y="2050"/>
                  <a:pt x="1222" y="2056"/>
                  <a:pt x="1199" y="2000"/>
                </a:cubicBezTo>
                <a:lnTo>
                  <a:pt x="1199" y="2000"/>
                </a:lnTo>
                <a:lnTo>
                  <a:pt x="1210" y="2005"/>
                </a:lnTo>
                <a:cubicBezTo>
                  <a:pt x="1143" y="1882"/>
                  <a:pt x="1053" y="1753"/>
                  <a:pt x="1014" y="1647"/>
                </a:cubicBezTo>
                <a:cubicBezTo>
                  <a:pt x="987" y="1641"/>
                  <a:pt x="954" y="1529"/>
                  <a:pt x="927" y="1529"/>
                </a:cubicBezTo>
                <a:cubicBezTo>
                  <a:pt x="926" y="1529"/>
                  <a:pt x="925" y="1529"/>
                  <a:pt x="925" y="1529"/>
                </a:cubicBezTo>
                <a:cubicBezTo>
                  <a:pt x="897" y="1451"/>
                  <a:pt x="913" y="1468"/>
                  <a:pt x="863" y="1361"/>
                </a:cubicBezTo>
                <a:cubicBezTo>
                  <a:pt x="852" y="1333"/>
                  <a:pt x="829" y="1333"/>
                  <a:pt x="807" y="1300"/>
                </a:cubicBezTo>
                <a:lnTo>
                  <a:pt x="818" y="1294"/>
                </a:lnTo>
                <a:lnTo>
                  <a:pt x="779" y="1255"/>
                </a:lnTo>
                <a:lnTo>
                  <a:pt x="779" y="1221"/>
                </a:lnTo>
                <a:lnTo>
                  <a:pt x="762" y="1193"/>
                </a:lnTo>
                <a:lnTo>
                  <a:pt x="762" y="1193"/>
                </a:lnTo>
                <a:cubicBezTo>
                  <a:pt x="768" y="1204"/>
                  <a:pt x="768" y="1221"/>
                  <a:pt x="768" y="1221"/>
                </a:cubicBezTo>
                <a:cubicBezTo>
                  <a:pt x="734" y="1176"/>
                  <a:pt x="712" y="1098"/>
                  <a:pt x="717" y="1092"/>
                </a:cubicBezTo>
                <a:lnTo>
                  <a:pt x="639" y="986"/>
                </a:lnTo>
                <a:lnTo>
                  <a:pt x="639" y="986"/>
                </a:lnTo>
                <a:cubicBezTo>
                  <a:pt x="645" y="986"/>
                  <a:pt x="651" y="991"/>
                  <a:pt x="657" y="998"/>
                </a:cubicBezTo>
                <a:lnTo>
                  <a:pt x="657" y="998"/>
                </a:lnTo>
                <a:cubicBezTo>
                  <a:pt x="642" y="973"/>
                  <a:pt x="672" y="989"/>
                  <a:pt x="639" y="947"/>
                </a:cubicBezTo>
                <a:lnTo>
                  <a:pt x="639" y="947"/>
                </a:lnTo>
                <a:cubicBezTo>
                  <a:pt x="639" y="951"/>
                  <a:pt x="638" y="952"/>
                  <a:pt x="636" y="952"/>
                </a:cubicBezTo>
                <a:cubicBezTo>
                  <a:pt x="632" y="952"/>
                  <a:pt x="626" y="947"/>
                  <a:pt x="622" y="947"/>
                </a:cubicBezTo>
                <a:cubicBezTo>
                  <a:pt x="617" y="919"/>
                  <a:pt x="583" y="852"/>
                  <a:pt x="555" y="807"/>
                </a:cubicBezTo>
                <a:lnTo>
                  <a:pt x="555" y="807"/>
                </a:lnTo>
                <a:lnTo>
                  <a:pt x="566" y="812"/>
                </a:lnTo>
                <a:cubicBezTo>
                  <a:pt x="521" y="723"/>
                  <a:pt x="465" y="633"/>
                  <a:pt x="415" y="538"/>
                </a:cubicBezTo>
                <a:lnTo>
                  <a:pt x="415" y="538"/>
                </a:lnTo>
                <a:cubicBezTo>
                  <a:pt x="421" y="556"/>
                  <a:pt x="419" y="564"/>
                  <a:pt x="414" y="564"/>
                </a:cubicBezTo>
                <a:cubicBezTo>
                  <a:pt x="409" y="564"/>
                  <a:pt x="401" y="557"/>
                  <a:pt x="393" y="544"/>
                </a:cubicBezTo>
                <a:lnTo>
                  <a:pt x="394" y="540"/>
                </a:lnTo>
                <a:lnTo>
                  <a:pt x="394" y="540"/>
                </a:lnTo>
                <a:cubicBezTo>
                  <a:pt x="394" y="540"/>
                  <a:pt x="394" y="540"/>
                  <a:pt x="394" y="540"/>
                </a:cubicBezTo>
                <a:cubicBezTo>
                  <a:pt x="395" y="540"/>
                  <a:pt x="395" y="539"/>
                  <a:pt x="395" y="538"/>
                </a:cubicBezTo>
                <a:lnTo>
                  <a:pt x="395" y="538"/>
                </a:lnTo>
                <a:lnTo>
                  <a:pt x="394" y="540"/>
                </a:lnTo>
                <a:lnTo>
                  <a:pt x="394" y="540"/>
                </a:lnTo>
                <a:cubicBezTo>
                  <a:pt x="393" y="539"/>
                  <a:pt x="389" y="536"/>
                  <a:pt x="381" y="527"/>
                </a:cubicBezTo>
                <a:cubicBezTo>
                  <a:pt x="372" y="508"/>
                  <a:pt x="373" y="500"/>
                  <a:pt x="379" y="500"/>
                </a:cubicBezTo>
                <a:lnTo>
                  <a:pt x="379" y="500"/>
                </a:lnTo>
                <a:cubicBezTo>
                  <a:pt x="383" y="500"/>
                  <a:pt x="391" y="506"/>
                  <a:pt x="398" y="516"/>
                </a:cubicBezTo>
                <a:lnTo>
                  <a:pt x="370" y="471"/>
                </a:lnTo>
                <a:cubicBezTo>
                  <a:pt x="371" y="470"/>
                  <a:pt x="372" y="469"/>
                  <a:pt x="374" y="469"/>
                </a:cubicBezTo>
                <a:cubicBezTo>
                  <a:pt x="378" y="469"/>
                  <a:pt x="383" y="476"/>
                  <a:pt x="387" y="476"/>
                </a:cubicBezTo>
                <a:cubicBezTo>
                  <a:pt x="370" y="465"/>
                  <a:pt x="359" y="392"/>
                  <a:pt x="331" y="376"/>
                </a:cubicBezTo>
                <a:lnTo>
                  <a:pt x="337" y="370"/>
                </a:lnTo>
                <a:cubicBezTo>
                  <a:pt x="331" y="359"/>
                  <a:pt x="325" y="353"/>
                  <a:pt x="320" y="348"/>
                </a:cubicBezTo>
                <a:lnTo>
                  <a:pt x="320" y="348"/>
                </a:lnTo>
                <a:cubicBezTo>
                  <a:pt x="353" y="376"/>
                  <a:pt x="393" y="404"/>
                  <a:pt x="437" y="437"/>
                </a:cubicBezTo>
                <a:cubicBezTo>
                  <a:pt x="409" y="420"/>
                  <a:pt x="387" y="404"/>
                  <a:pt x="376" y="392"/>
                </a:cubicBezTo>
                <a:cubicBezTo>
                  <a:pt x="375" y="392"/>
                  <a:pt x="375" y="392"/>
                  <a:pt x="374" y="392"/>
                </a:cubicBezTo>
                <a:lnTo>
                  <a:pt x="374" y="392"/>
                </a:lnTo>
                <a:cubicBezTo>
                  <a:pt x="360" y="392"/>
                  <a:pt x="483" y="488"/>
                  <a:pt x="516" y="504"/>
                </a:cubicBezTo>
                <a:cubicBezTo>
                  <a:pt x="520" y="508"/>
                  <a:pt x="520" y="510"/>
                  <a:pt x="519" y="510"/>
                </a:cubicBezTo>
                <a:cubicBezTo>
                  <a:pt x="514" y="510"/>
                  <a:pt x="487" y="493"/>
                  <a:pt x="482" y="493"/>
                </a:cubicBezTo>
                <a:lnTo>
                  <a:pt x="482" y="493"/>
                </a:lnTo>
                <a:cubicBezTo>
                  <a:pt x="493" y="509"/>
                  <a:pt x="603" y="578"/>
                  <a:pt x="586" y="578"/>
                </a:cubicBezTo>
                <a:cubicBezTo>
                  <a:pt x="585" y="578"/>
                  <a:pt x="584" y="577"/>
                  <a:pt x="583" y="577"/>
                </a:cubicBezTo>
                <a:cubicBezTo>
                  <a:pt x="583" y="577"/>
                  <a:pt x="566" y="566"/>
                  <a:pt x="555" y="560"/>
                </a:cubicBezTo>
                <a:lnTo>
                  <a:pt x="555" y="560"/>
                </a:lnTo>
                <a:cubicBezTo>
                  <a:pt x="594" y="583"/>
                  <a:pt x="645" y="639"/>
                  <a:pt x="661" y="639"/>
                </a:cubicBezTo>
                <a:cubicBezTo>
                  <a:pt x="695" y="672"/>
                  <a:pt x="768" y="723"/>
                  <a:pt x="796" y="751"/>
                </a:cubicBezTo>
                <a:cubicBezTo>
                  <a:pt x="818" y="762"/>
                  <a:pt x="835" y="779"/>
                  <a:pt x="852" y="796"/>
                </a:cubicBezTo>
                <a:cubicBezTo>
                  <a:pt x="869" y="812"/>
                  <a:pt x="885" y="829"/>
                  <a:pt x="902" y="829"/>
                </a:cubicBezTo>
                <a:cubicBezTo>
                  <a:pt x="885" y="829"/>
                  <a:pt x="908" y="852"/>
                  <a:pt x="930" y="874"/>
                </a:cubicBezTo>
                <a:cubicBezTo>
                  <a:pt x="936" y="880"/>
                  <a:pt x="947" y="885"/>
                  <a:pt x="953" y="891"/>
                </a:cubicBezTo>
                <a:lnTo>
                  <a:pt x="964" y="896"/>
                </a:lnTo>
                <a:cubicBezTo>
                  <a:pt x="969" y="902"/>
                  <a:pt x="981" y="908"/>
                  <a:pt x="986" y="913"/>
                </a:cubicBezTo>
                <a:cubicBezTo>
                  <a:pt x="985" y="913"/>
                  <a:pt x="984" y="912"/>
                  <a:pt x="984" y="912"/>
                </a:cubicBezTo>
                <a:lnTo>
                  <a:pt x="984" y="912"/>
                </a:lnTo>
                <a:cubicBezTo>
                  <a:pt x="980" y="912"/>
                  <a:pt x="996" y="930"/>
                  <a:pt x="986" y="930"/>
                </a:cubicBezTo>
                <a:cubicBezTo>
                  <a:pt x="998" y="942"/>
                  <a:pt x="1013" y="951"/>
                  <a:pt x="1023" y="951"/>
                </a:cubicBezTo>
                <a:cubicBezTo>
                  <a:pt x="1027" y="951"/>
                  <a:pt x="1030" y="950"/>
                  <a:pt x="1031" y="947"/>
                </a:cubicBezTo>
                <a:cubicBezTo>
                  <a:pt x="1053" y="1003"/>
                  <a:pt x="1121" y="997"/>
                  <a:pt x="1121" y="1042"/>
                </a:cubicBezTo>
                <a:cubicBezTo>
                  <a:pt x="1188" y="1087"/>
                  <a:pt x="1250" y="1132"/>
                  <a:pt x="1306" y="1176"/>
                </a:cubicBezTo>
                <a:cubicBezTo>
                  <a:pt x="1305" y="1177"/>
                  <a:pt x="1303" y="1178"/>
                  <a:pt x="1302" y="1178"/>
                </a:cubicBezTo>
                <a:cubicBezTo>
                  <a:pt x="1288" y="1178"/>
                  <a:pt x="1254" y="1140"/>
                  <a:pt x="1238" y="1140"/>
                </a:cubicBezTo>
                <a:cubicBezTo>
                  <a:pt x="1236" y="1140"/>
                  <a:pt x="1234" y="1141"/>
                  <a:pt x="1233" y="1143"/>
                </a:cubicBezTo>
                <a:cubicBezTo>
                  <a:pt x="1294" y="1182"/>
                  <a:pt x="1334" y="1193"/>
                  <a:pt x="1384" y="1244"/>
                </a:cubicBezTo>
                <a:cubicBezTo>
                  <a:pt x="1388" y="1247"/>
                  <a:pt x="1387" y="1249"/>
                  <a:pt x="1384" y="1249"/>
                </a:cubicBezTo>
                <a:cubicBezTo>
                  <a:pt x="1379" y="1249"/>
                  <a:pt x="1365" y="1244"/>
                  <a:pt x="1362" y="1244"/>
                </a:cubicBezTo>
                <a:lnTo>
                  <a:pt x="1362" y="1244"/>
                </a:lnTo>
                <a:cubicBezTo>
                  <a:pt x="1418" y="1277"/>
                  <a:pt x="1462" y="1328"/>
                  <a:pt x="1513" y="1361"/>
                </a:cubicBezTo>
                <a:cubicBezTo>
                  <a:pt x="1511" y="1356"/>
                  <a:pt x="1514" y="1354"/>
                  <a:pt x="1520" y="1354"/>
                </a:cubicBezTo>
                <a:cubicBezTo>
                  <a:pt x="1533" y="1354"/>
                  <a:pt x="1563" y="1368"/>
                  <a:pt x="1572" y="1368"/>
                </a:cubicBezTo>
                <a:cubicBezTo>
                  <a:pt x="1572" y="1368"/>
                  <a:pt x="1572" y="1368"/>
                  <a:pt x="1573" y="1368"/>
                </a:cubicBezTo>
                <a:lnTo>
                  <a:pt x="1573" y="1368"/>
                </a:lnTo>
                <a:cubicBezTo>
                  <a:pt x="1543" y="1379"/>
                  <a:pt x="1618" y="1412"/>
                  <a:pt x="1569" y="1417"/>
                </a:cubicBezTo>
                <a:cubicBezTo>
                  <a:pt x="1575" y="1421"/>
                  <a:pt x="1582" y="1424"/>
                  <a:pt x="1586" y="1424"/>
                </a:cubicBezTo>
                <a:cubicBezTo>
                  <a:pt x="1589" y="1424"/>
                  <a:pt x="1591" y="1422"/>
                  <a:pt x="1591" y="1417"/>
                </a:cubicBezTo>
                <a:lnTo>
                  <a:pt x="1591" y="1417"/>
                </a:lnTo>
                <a:cubicBezTo>
                  <a:pt x="1597" y="1429"/>
                  <a:pt x="1597" y="1434"/>
                  <a:pt x="1586" y="1434"/>
                </a:cubicBezTo>
                <a:cubicBezTo>
                  <a:pt x="1619" y="1457"/>
                  <a:pt x="1619" y="1440"/>
                  <a:pt x="1647" y="1462"/>
                </a:cubicBezTo>
                <a:cubicBezTo>
                  <a:pt x="1644" y="1465"/>
                  <a:pt x="1642" y="1465"/>
                  <a:pt x="1639" y="1465"/>
                </a:cubicBezTo>
                <a:cubicBezTo>
                  <a:pt x="1636" y="1465"/>
                  <a:pt x="1633" y="1465"/>
                  <a:pt x="1630" y="1468"/>
                </a:cubicBezTo>
                <a:cubicBezTo>
                  <a:pt x="1653" y="1473"/>
                  <a:pt x="1670" y="1479"/>
                  <a:pt x="1692" y="1501"/>
                </a:cubicBezTo>
                <a:cubicBezTo>
                  <a:pt x="1692" y="1501"/>
                  <a:pt x="1692" y="1504"/>
                  <a:pt x="1689" y="1504"/>
                </a:cubicBezTo>
                <a:cubicBezTo>
                  <a:pt x="1687" y="1504"/>
                  <a:pt x="1684" y="1503"/>
                  <a:pt x="1681" y="1501"/>
                </a:cubicBezTo>
                <a:lnTo>
                  <a:pt x="1681" y="1501"/>
                </a:lnTo>
                <a:cubicBezTo>
                  <a:pt x="1726" y="1541"/>
                  <a:pt x="1770" y="1546"/>
                  <a:pt x="1815" y="1597"/>
                </a:cubicBezTo>
                <a:cubicBezTo>
                  <a:pt x="1787" y="1597"/>
                  <a:pt x="1826" y="1613"/>
                  <a:pt x="1815" y="1630"/>
                </a:cubicBezTo>
                <a:lnTo>
                  <a:pt x="1843" y="1647"/>
                </a:lnTo>
                <a:lnTo>
                  <a:pt x="1843" y="1630"/>
                </a:lnTo>
                <a:cubicBezTo>
                  <a:pt x="1866" y="1653"/>
                  <a:pt x="1894" y="1658"/>
                  <a:pt x="1905" y="1681"/>
                </a:cubicBezTo>
                <a:lnTo>
                  <a:pt x="1882" y="1669"/>
                </a:lnTo>
                <a:lnTo>
                  <a:pt x="1927" y="1703"/>
                </a:lnTo>
                <a:lnTo>
                  <a:pt x="1910" y="1681"/>
                </a:lnTo>
                <a:lnTo>
                  <a:pt x="1910" y="1681"/>
                </a:lnTo>
                <a:cubicBezTo>
                  <a:pt x="1915" y="1682"/>
                  <a:pt x="1918" y="1683"/>
                  <a:pt x="1920" y="1683"/>
                </a:cubicBezTo>
                <a:cubicBezTo>
                  <a:pt x="1928" y="1683"/>
                  <a:pt x="1929" y="1676"/>
                  <a:pt x="1933" y="1676"/>
                </a:cubicBezTo>
                <a:cubicBezTo>
                  <a:pt x="1935" y="1676"/>
                  <a:pt x="1940" y="1680"/>
                  <a:pt x="1950" y="1692"/>
                </a:cubicBezTo>
                <a:cubicBezTo>
                  <a:pt x="1948" y="1691"/>
                  <a:pt x="1948" y="1691"/>
                  <a:pt x="1947" y="1691"/>
                </a:cubicBezTo>
                <a:lnTo>
                  <a:pt x="1947" y="1691"/>
                </a:lnTo>
                <a:cubicBezTo>
                  <a:pt x="1945" y="1691"/>
                  <a:pt x="1973" y="1710"/>
                  <a:pt x="1978" y="1725"/>
                </a:cubicBezTo>
                <a:cubicBezTo>
                  <a:pt x="1989" y="1731"/>
                  <a:pt x="2006" y="1737"/>
                  <a:pt x="2017" y="1753"/>
                </a:cubicBezTo>
                <a:cubicBezTo>
                  <a:pt x="2017" y="1765"/>
                  <a:pt x="2000" y="1765"/>
                  <a:pt x="2000" y="1770"/>
                </a:cubicBezTo>
                <a:cubicBezTo>
                  <a:pt x="2022" y="1770"/>
                  <a:pt x="2056" y="1815"/>
                  <a:pt x="2084" y="1815"/>
                </a:cubicBezTo>
                <a:cubicBezTo>
                  <a:pt x="2073" y="1815"/>
                  <a:pt x="2067" y="1821"/>
                  <a:pt x="2067" y="1821"/>
                </a:cubicBezTo>
                <a:lnTo>
                  <a:pt x="2084" y="1821"/>
                </a:lnTo>
                <a:cubicBezTo>
                  <a:pt x="2095" y="1832"/>
                  <a:pt x="2095" y="1837"/>
                  <a:pt x="2090" y="1843"/>
                </a:cubicBezTo>
                <a:cubicBezTo>
                  <a:pt x="2096" y="1849"/>
                  <a:pt x="2099" y="1851"/>
                  <a:pt x="2101" y="1851"/>
                </a:cubicBezTo>
                <a:cubicBezTo>
                  <a:pt x="2106" y="1851"/>
                  <a:pt x="2103" y="1840"/>
                  <a:pt x="2107" y="1840"/>
                </a:cubicBezTo>
                <a:cubicBezTo>
                  <a:pt x="2109" y="1840"/>
                  <a:pt x="2114" y="1843"/>
                  <a:pt x="2123" y="1854"/>
                </a:cubicBezTo>
                <a:cubicBezTo>
                  <a:pt x="2118" y="1854"/>
                  <a:pt x="2118" y="1854"/>
                  <a:pt x="2112" y="1849"/>
                </a:cubicBezTo>
                <a:lnTo>
                  <a:pt x="2112" y="1849"/>
                </a:lnTo>
                <a:cubicBezTo>
                  <a:pt x="2146" y="1888"/>
                  <a:pt x="2190" y="1905"/>
                  <a:pt x="2218" y="1938"/>
                </a:cubicBezTo>
                <a:cubicBezTo>
                  <a:pt x="2218" y="1943"/>
                  <a:pt x="2217" y="1945"/>
                  <a:pt x="2215" y="1945"/>
                </a:cubicBezTo>
                <a:cubicBezTo>
                  <a:pt x="2208" y="1945"/>
                  <a:pt x="2195" y="1932"/>
                  <a:pt x="2189" y="1932"/>
                </a:cubicBezTo>
                <a:cubicBezTo>
                  <a:pt x="2186" y="1932"/>
                  <a:pt x="2185" y="1933"/>
                  <a:pt x="2185" y="1938"/>
                </a:cubicBezTo>
                <a:cubicBezTo>
                  <a:pt x="2241" y="1977"/>
                  <a:pt x="2302" y="2011"/>
                  <a:pt x="2347" y="2056"/>
                </a:cubicBezTo>
                <a:lnTo>
                  <a:pt x="2342" y="2045"/>
                </a:lnTo>
                <a:cubicBezTo>
                  <a:pt x="2344" y="2043"/>
                  <a:pt x="2346" y="2043"/>
                  <a:pt x="2348" y="2043"/>
                </a:cubicBezTo>
                <a:cubicBezTo>
                  <a:pt x="2364" y="2043"/>
                  <a:pt x="2367" y="2082"/>
                  <a:pt x="2394" y="2098"/>
                </a:cubicBezTo>
                <a:lnTo>
                  <a:pt x="2394" y="2098"/>
                </a:lnTo>
                <a:cubicBezTo>
                  <a:pt x="2393" y="2098"/>
                  <a:pt x="2392" y="2098"/>
                  <a:pt x="2391" y="2098"/>
                </a:cubicBezTo>
                <a:cubicBezTo>
                  <a:pt x="2386" y="2098"/>
                  <a:pt x="2383" y="2101"/>
                  <a:pt x="2386" y="2101"/>
                </a:cubicBezTo>
                <a:cubicBezTo>
                  <a:pt x="2414" y="2134"/>
                  <a:pt x="2454" y="2157"/>
                  <a:pt x="2510" y="2190"/>
                </a:cubicBezTo>
                <a:lnTo>
                  <a:pt x="2498" y="2190"/>
                </a:lnTo>
                <a:cubicBezTo>
                  <a:pt x="2515" y="2213"/>
                  <a:pt x="2549" y="2235"/>
                  <a:pt x="2566" y="2257"/>
                </a:cubicBezTo>
                <a:cubicBezTo>
                  <a:pt x="2573" y="2257"/>
                  <a:pt x="2581" y="2262"/>
                  <a:pt x="2585" y="2262"/>
                </a:cubicBezTo>
                <a:cubicBezTo>
                  <a:pt x="2587" y="2262"/>
                  <a:pt x="2588" y="2261"/>
                  <a:pt x="2588" y="2257"/>
                </a:cubicBezTo>
                <a:cubicBezTo>
                  <a:pt x="2627" y="2336"/>
                  <a:pt x="2722" y="2347"/>
                  <a:pt x="2756" y="2420"/>
                </a:cubicBezTo>
                <a:cubicBezTo>
                  <a:pt x="2752" y="2416"/>
                  <a:pt x="2745" y="2412"/>
                  <a:pt x="2744" y="2412"/>
                </a:cubicBezTo>
                <a:lnTo>
                  <a:pt x="2744" y="2412"/>
                </a:lnTo>
                <a:cubicBezTo>
                  <a:pt x="2743" y="2412"/>
                  <a:pt x="2743" y="2413"/>
                  <a:pt x="2745" y="2414"/>
                </a:cubicBezTo>
                <a:lnTo>
                  <a:pt x="2795" y="2448"/>
                </a:lnTo>
                <a:cubicBezTo>
                  <a:pt x="2795" y="2437"/>
                  <a:pt x="2790" y="2437"/>
                  <a:pt x="2790" y="2425"/>
                </a:cubicBezTo>
                <a:lnTo>
                  <a:pt x="2790" y="2425"/>
                </a:lnTo>
                <a:cubicBezTo>
                  <a:pt x="2801" y="2425"/>
                  <a:pt x="2818" y="2431"/>
                  <a:pt x="2829" y="2442"/>
                </a:cubicBezTo>
                <a:cubicBezTo>
                  <a:pt x="2824" y="2440"/>
                  <a:pt x="2820" y="2439"/>
                  <a:pt x="2817" y="2439"/>
                </a:cubicBezTo>
                <a:cubicBezTo>
                  <a:pt x="2807" y="2439"/>
                  <a:pt x="2819" y="2457"/>
                  <a:pt x="2823" y="2470"/>
                </a:cubicBezTo>
                <a:cubicBezTo>
                  <a:pt x="2823" y="2465"/>
                  <a:pt x="2829" y="2465"/>
                  <a:pt x="2829" y="2459"/>
                </a:cubicBezTo>
                <a:cubicBezTo>
                  <a:pt x="2832" y="2472"/>
                  <a:pt x="2836" y="2475"/>
                  <a:pt x="2839" y="2475"/>
                </a:cubicBezTo>
                <a:cubicBezTo>
                  <a:pt x="2843" y="2475"/>
                  <a:pt x="2847" y="2471"/>
                  <a:pt x="2853" y="2471"/>
                </a:cubicBezTo>
                <a:cubicBezTo>
                  <a:pt x="2858" y="2471"/>
                  <a:pt x="2865" y="2474"/>
                  <a:pt x="2874" y="2487"/>
                </a:cubicBezTo>
                <a:lnTo>
                  <a:pt x="2868" y="2493"/>
                </a:lnTo>
                <a:cubicBezTo>
                  <a:pt x="2885" y="2498"/>
                  <a:pt x="2896" y="2504"/>
                  <a:pt x="2913" y="2515"/>
                </a:cubicBezTo>
                <a:cubicBezTo>
                  <a:pt x="2911" y="2520"/>
                  <a:pt x="2909" y="2521"/>
                  <a:pt x="2907" y="2521"/>
                </a:cubicBezTo>
                <a:cubicBezTo>
                  <a:pt x="2902" y="2521"/>
                  <a:pt x="2895" y="2514"/>
                  <a:pt x="2889" y="2514"/>
                </a:cubicBezTo>
                <a:cubicBezTo>
                  <a:pt x="2887" y="2514"/>
                  <a:pt x="2886" y="2514"/>
                  <a:pt x="2885" y="2515"/>
                </a:cubicBezTo>
                <a:cubicBezTo>
                  <a:pt x="2907" y="2532"/>
                  <a:pt x="2941" y="2532"/>
                  <a:pt x="2952" y="2560"/>
                </a:cubicBezTo>
                <a:cubicBezTo>
                  <a:pt x="2941" y="2554"/>
                  <a:pt x="2930" y="2543"/>
                  <a:pt x="2918" y="2537"/>
                </a:cubicBezTo>
                <a:lnTo>
                  <a:pt x="2918" y="2537"/>
                </a:lnTo>
                <a:cubicBezTo>
                  <a:pt x="2924" y="2565"/>
                  <a:pt x="2930" y="2565"/>
                  <a:pt x="2946" y="2577"/>
                </a:cubicBezTo>
                <a:lnTo>
                  <a:pt x="2941" y="2577"/>
                </a:lnTo>
                <a:lnTo>
                  <a:pt x="2969" y="2610"/>
                </a:lnTo>
                <a:lnTo>
                  <a:pt x="2963" y="2599"/>
                </a:lnTo>
                <a:cubicBezTo>
                  <a:pt x="3014" y="2599"/>
                  <a:pt x="3019" y="2638"/>
                  <a:pt x="3064" y="2649"/>
                </a:cubicBezTo>
                <a:cubicBezTo>
                  <a:pt x="3054" y="2647"/>
                  <a:pt x="3047" y="2646"/>
                  <a:pt x="3044" y="2646"/>
                </a:cubicBezTo>
                <a:cubicBezTo>
                  <a:pt x="3032" y="2646"/>
                  <a:pt x="3050" y="2658"/>
                  <a:pt x="3042" y="2666"/>
                </a:cubicBezTo>
                <a:cubicBezTo>
                  <a:pt x="3047" y="2672"/>
                  <a:pt x="3058" y="2689"/>
                  <a:pt x="3053" y="2689"/>
                </a:cubicBezTo>
                <a:cubicBezTo>
                  <a:pt x="3075" y="2694"/>
                  <a:pt x="3070" y="2717"/>
                  <a:pt x="3103" y="2722"/>
                </a:cubicBezTo>
                <a:cubicBezTo>
                  <a:pt x="3103" y="2728"/>
                  <a:pt x="3120" y="2739"/>
                  <a:pt x="3109" y="2745"/>
                </a:cubicBezTo>
                <a:cubicBezTo>
                  <a:pt x="3114" y="2749"/>
                  <a:pt x="3117" y="2750"/>
                  <a:pt x="3118" y="2750"/>
                </a:cubicBezTo>
                <a:cubicBezTo>
                  <a:pt x="3122" y="2750"/>
                  <a:pt x="3110" y="2733"/>
                  <a:pt x="3114" y="2733"/>
                </a:cubicBezTo>
                <a:lnTo>
                  <a:pt x="3114" y="2733"/>
                </a:lnTo>
                <a:cubicBezTo>
                  <a:pt x="3154" y="2745"/>
                  <a:pt x="3176" y="2812"/>
                  <a:pt x="3232" y="2834"/>
                </a:cubicBezTo>
                <a:cubicBezTo>
                  <a:pt x="3277" y="2857"/>
                  <a:pt x="3294" y="2851"/>
                  <a:pt x="3333" y="2879"/>
                </a:cubicBezTo>
                <a:cubicBezTo>
                  <a:pt x="3338" y="2886"/>
                  <a:pt x="3335" y="2888"/>
                  <a:pt x="3331" y="2888"/>
                </a:cubicBezTo>
                <a:cubicBezTo>
                  <a:pt x="3325" y="2888"/>
                  <a:pt x="3316" y="2885"/>
                  <a:pt x="3316" y="2885"/>
                </a:cubicBezTo>
                <a:lnTo>
                  <a:pt x="3316" y="2885"/>
                </a:lnTo>
                <a:cubicBezTo>
                  <a:pt x="3327" y="2901"/>
                  <a:pt x="3344" y="2918"/>
                  <a:pt x="3367" y="2929"/>
                </a:cubicBezTo>
                <a:cubicBezTo>
                  <a:pt x="3361" y="2929"/>
                  <a:pt x="3361" y="2935"/>
                  <a:pt x="3367" y="2941"/>
                </a:cubicBezTo>
                <a:cubicBezTo>
                  <a:pt x="3378" y="2952"/>
                  <a:pt x="3383" y="2941"/>
                  <a:pt x="3400" y="2957"/>
                </a:cubicBezTo>
                <a:cubicBezTo>
                  <a:pt x="3395" y="2963"/>
                  <a:pt x="3383" y="2963"/>
                  <a:pt x="3372" y="2963"/>
                </a:cubicBezTo>
                <a:cubicBezTo>
                  <a:pt x="3394" y="2974"/>
                  <a:pt x="3417" y="2980"/>
                  <a:pt x="3439" y="2996"/>
                </a:cubicBezTo>
                <a:lnTo>
                  <a:pt x="3439" y="2996"/>
                </a:lnTo>
                <a:cubicBezTo>
                  <a:pt x="3439" y="2994"/>
                  <a:pt x="3439" y="2992"/>
                  <a:pt x="3439" y="2991"/>
                </a:cubicBezTo>
                <a:lnTo>
                  <a:pt x="3439" y="2991"/>
                </a:lnTo>
                <a:lnTo>
                  <a:pt x="3456" y="3002"/>
                </a:lnTo>
                <a:cubicBezTo>
                  <a:pt x="3456" y="2969"/>
                  <a:pt x="3400" y="2957"/>
                  <a:pt x="3378" y="2935"/>
                </a:cubicBezTo>
                <a:lnTo>
                  <a:pt x="3400" y="2929"/>
                </a:lnTo>
                <a:lnTo>
                  <a:pt x="3361" y="2918"/>
                </a:lnTo>
                <a:cubicBezTo>
                  <a:pt x="3361" y="2914"/>
                  <a:pt x="3361" y="2906"/>
                  <a:pt x="3370" y="2906"/>
                </a:cubicBezTo>
                <a:cubicBezTo>
                  <a:pt x="3372" y="2906"/>
                  <a:pt x="3375" y="2906"/>
                  <a:pt x="3378" y="2907"/>
                </a:cubicBezTo>
                <a:cubicBezTo>
                  <a:pt x="3367" y="2885"/>
                  <a:pt x="3355" y="2901"/>
                  <a:pt x="3350" y="2879"/>
                </a:cubicBezTo>
                <a:lnTo>
                  <a:pt x="3327" y="2868"/>
                </a:lnTo>
                <a:cubicBezTo>
                  <a:pt x="3332" y="2868"/>
                  <a:pt x="3333" y="2858"/>
                  <a:pt x="3338" y="2858"/>
                </a:cubicBezTo>
                <a:cubicBezTo>
                  <a:pt x="3339" y="2858"/>
                  <a:pt x="3341" y="2859"/>
                  <a:pt x="3344" y="2862"/>
                </a:cubicBezTo>
                <a:cubicBezTo>
                  <a:pt x="3322" y="2829"/>
                  <a:pt x="3283" y="2829"/>
                  <a:pt x="3283" y="2806"/>
                </a:cubicBezTo>
                <a:lnTo>
                  <a:pt x="3283" y="2812"/>
                </a:lnTo>
                <a:cubicBezTo>
                  <a:pt x="3266" y="2801"/>
                  <a:pt x="3259" y="2798"/>
                  <a:pt x="3256" y="2798"/>
                </a:cubicBezTo>
                <a:cubicBezTo>
                  <a:pt x="3251" y="2798"/>
                  <a:pt x="3253" y="2805"/>
                  <a:pt x="3244" y="2805"/>
                </a:cubicBezTo>
                <a:cubicBezTo>
                  <a:pt x="3241" y="2805"/>
                  <a:pt x="3235" y="2804"/>
                  <a:pt x="3226" y="2801"/>
                </a:cubicBezTo>
                <a:lnTo>
                  <a:pt x="3226" y="2756"/>
                </a:lnTo>
                <a:lnTo>
                  <a:pt x="3210" y="2761"/>
                </a:lnTo>
                <a:cubicBezTo>
                  <a:pt x="3210" y="2756"/>
                  <a:pt x="3198" y="2750"/>
                  <a:pt x="3204" y="2745"/>
                </a:cubicBezTo>
                <a:cubicBezTo>
                  <a:pt x="3200" y="2744"/>
                  <a:pt x="3197" y="2743"/>
                  <a:pt x="3195" y="2743"/>
                </a:cubicBezTo>
                <a:cubicBezTo>
                  <a:pt x="3189" y="2743"/>
                  <a:pt x="3201" y="2750"/>
                  <a:pt x="3187" y="2750"/>
                </a:cubicBezTo>
                <a:cubicBezTo>
                  <a:pt x="3176" y="2722"/>
                  <a:pt x="3120" y="2700"/>
                  <a:pt x="3131" y="2677"/>
                </a:cubicBezTo>
                <a:lnTo>
                  <a:pt x="3131" y="2677"/>
                </a:lnTo>
                <a:cubicBezTo>
                  <a:pt x="3119" y="2682"/>
                  <a:pt x="3134" y="2695"/>
                  <a:pt x="3131" y="2695"/>
                </a:cubicBezTo>
                <a:cubicBezTo>
                  <a:pt x="3131" y="2695"/>
                  <a:pt x="3127" y="2693"/>
                  <a:pt x="3120" y="2689"/>
                </a:cubicBezTo>
                <a:cubicBezTo>
                  <a:pt x="3126" y="2666"/>
                  <a:pt x="3086" y="2672"/>
                  <a:pt x="3075" y="2644"/>
                </a:cubicBezTo>
                <a:cubicBezTo>
                  <a:pt x="3077" y="2643"/>
                  <a:pt x="3079" y="2643"/>
                  <a:pt x="3081" y="2643"/>
                </a:cubicBezTo>
                <a:cubicBezTo>
                  <a:pt x="3088" y="2643"/>
                  <a:pt x="3094" y="2647"/>
                  <a:pt x="3096" y="2647"/>
                </a:cubicBezTo>
                <a:cubicBezTo>
                  <a:pt x="3097" y="2647"/>
                  <a:pt x="3097" y="2644"/>
                  <a:pt x="3092" y="2633"/>
                </a:cubicBezTo>
                <a:cubicBezTo>
                  <a:pt x="3090" y="2633"/>
                  <a:pt x="3088" y="2633"/>
                  <a:pt x="3087" y="2633"/>
                </a:cubicBezTo>
                <a:cubicBezTo>
                  <a:pt x="3063" y="2633"/>
                  <a:pt x="3052" y="2598"/>
                  <a:pt x="3036" y="2582"/>
                </a:cubicBezTo>
                <a:cubicBezTo>
                  <a:pt x="3033" y="2585"/>
                  <a:pt x="3030" y="2586"/>
                  <a:pt x="3028" y="2586"/>
                </a:cubicBezTo>
                <a:cubicBezTo>
                  <a:pt x="3025" y="2586"/>
                  <a:pt x="3022" y="2585"/>
                  <a:pt x="3019" y="2582"/>
                </a:cubicBezTo>
                <a:cubicBezTo>
                  <a:pt x="3002" y="2577"/>
                  <a:pt x="2986" y="2554"/>
                  <a:pt x="2963" y="2537"/>
                </a:cubicBezTo>
                <a:cubicBezTo>
                  <a:pt x="2969" y="2532"/>
                  <a:pt x="2913" y="2481"/>
                  <a:pt x="2890" y="2453"/>
                </a:cubicBezTo>
                <a:cubicBezTo>
                  <a:pt x="2889" y="2455"/>
                  <a:pt x="2886" y="2456"/>
                  <a:pt x="2884" y="2456"/>
                </a:cubicBezTo>
                <a:cubicBezTo>
                  <a:pt x="2870" y="2456"/>
                  <a:pt x="2848" y="2434"/>
                  <a:pt x="2829" y="2420"/>
                </a:cubicBezTo>
                <a:cubicBezTo>
                  <a:pt x="2832" y="2417"/>
                  <a:pt x="2834" y="2416"/>
                  <a:pt x="2839" y="2416"/>
                </a:cubicBezTo>
                <a:cubicBezTo>
                  <a:pt x="2843" y="2416"/>
                  <a:pt x="2848" y="2417"/>
                  <a:pt x="2857" y="2420"/>
                </a:cubicBezTo>
                <a:lnTo>
                  <a:pt x="2840" y="2403"/>
                </a:lnTo>
                <a:cubicBezTo>
                  <a:pt x="2829" y="2403"/>
                  <a:pt x="2823" y="2403"/>
                  <a:pt x="2806" y="2392"/>
                </a:cubicBezTo>
                <a:lnTo>
                  <a:pt x="2823" y="2386"/>
                </a:lnTo>
                <a:cubicBezTo>
                  <a:pt x="2795" y="2364"/>
                  <a:pt x="2762" y="2353"/>
                  <a:pt x="2734" y="2319"/>
                </a:cubicBezTo>
                <a:cubicBezTo>
                  <a:pt x="2725" y="2323"/>
                  <a:pt x="2733" y="2351"/>
                  <a:pt x="2719" y="2351"/>
                </a:cubicBezTo>
                <a:cubicBezTo>
                  <a:pt x="2715" y="2351"/>
                  <a:pt x="2709" y="2348"/>
                  <a:pt x="2700" y="2341"/>
                </a:cubicBezTo>
                <a:cubicBezTo>
                  <a:pt x="2700" y="2337"/>
                  <a:pt x="2703" y="2333"/>
                  <a:pt x="2708" y="2333"/>
                </a:cubicBezTo>
                <a:cubicBezTo>
                  <a:pt x="2711" y="2333"/>
                  <a:pt x="2714" y="2334"/>
                  <a:pt x="2717" y="2336"/>
                </a:cubicBezTo>
                <a:cubicBezTo>
                  <a:pt x="2717" y="2330"/>
                  <a:pt x="2706" y="2330"/>
                  <a:pt x="2700" y="2319"/>
                </a:cubicBezTo>
                <a:lnTo>
                  <a:pt x="2700" y="2319"/>
                </a:lnTo>
                <a:lnTo>
                  <a:pt x="2722" y="2325"/>
                </a:lnTo>
                <a:cubicBezTo>
                  <a:pt x="2718" y="2318"/>
                  <a:pt x="2715" y="2317"/>
                  <a:pt x="2711" y="2317"/>
                </a:cubicBezTo>
                <a:cubicBezTo>
                  <a:pt x="2709" y="2317"/>
                  <a:pt x="2706" y="2318"/>
                  <a:pt x="2703" y="2318"/>
                </a:cubicBezTo>
                <a:cubicBezTo>
                  <a:pt x="2701" y="2318"/>
                  <a:pt x="2698" y="2317"/>
                  <a:pt x="2694" y="2313"/>
                </a:cubicBezTo>
                <a:cubicBezTo>
                  <a:pt x="2700" y="2308"/>
                  <a:pt x="2689" y="2302"/>
                  <a:pt x="2700" y="2297"/>
                </a:cubicBezTo>
                <a:cubicBezTo>
                  <a:pt x="2700" y="2297"/>
                  <a:pt x="2706" y="2308"/>
                  <a:pt x="2711" y="2308"/>
                </a:cubicBezTo>
                <a:cubicBezTo>
                  <a:pt x="2700" y="2297"/>
                  <a:pt x="2689" y="2280"/>
                  <a:pt x="2689" y="2269"/>
                </a:cubicBezTo>
                <a:cubicBezTo>
                  <a:pt x="2686" y="2272"/>
                  <a:pt x="2682" y="2275"/>
                  <a:pt x="2678" y="2275"/>
                </a:cubicBezTo>
                <a:cubicBezTo>
                  <a:pt x="2675" y="2275"/>
                  <a:pt x="2671" y="2273"/>
                  <a:pt x="2666" y="2269"/>
                </a:cubicBezTo>
                <a:cubicBezTo>
                  <a:pt x="2644" y="2252"/>
                  <a:pt x="2666" y="2257"/>
                  <a:pt x="2655" y="2241"/>
                </a:cubicBezTo>
                <a:cubicBezTo>
                  <a:pt x="2646" y="2241"/>
                  <a:pt x="2637" y="2226"/>
                  <a:pt x="2628" y="2226"/>
                </a:cubicBezTo>
                <a:cubicBezTo>
                  <a:pt x="2626" y="2226"/>
                  <a:pt x="2624" y="2227"/>
                  <a:pt x="2622" y="2229"/>
                </a:cubicBezTo>
                <a:cubicBezTo>
                  <a:pt x="2616" y="2224"/>
                  <a:pt x="2622" y="2218"/>
                  <a:pt x="2622" y="2213"/>
                </a:cubicBezTo>
                <a:cubicBezTo>
                  <a:pt x="2604" y="2208"/>
                  <a:pt x="2571" y="2178"/>
                  <a:pt x="2562" y="2178"/>
                </a:cubicBezTo>
                <a:cubicBezTo>
                  <a:pt x="2560" y="2178"/>
                  <a:pt x="2559" y="2180"/>
                  <a:pt x="2560" y="2185"/>
                </a:cubicBezTo>
                <a:cubicBezTo>
                  <a:pt x="2510" y="2162"/>
                  <a:pt x="2476" y="2106"/>
                  <a:pt x="2431" y="2073"/>
                </a:cubicBezTo>
                <a:lnTo>
                  <a:pt x="2437" y="2067"/>
                </a:lnTo>
                <a:cubicBezTo>
                  <a:pt x="2409" y="2050"/>
                  <a:pt x="2375" y="2022"/>
                  <a:pt x="2353" y="2011"/>
                </a:cubicBezTo>
                <a:cubicBezTo>
                  <a:pt x="2347" y="2005"/>
                  <a:pt x="2342" y="1994"/>
                  <a:pt x="2347" y="1989"/>
                </a:cubicBezTo>
                <a:cubicBezTo>
                  <a:pt x="2325" y="1977"/>
                  <a:pt x="2319" y="1977"/>
                  <a:pt x="2297" y="1949"/>
                </a:cubicBezTo>
                <a:lnTo>
                  <a:pt x="2297" y="1949"/>
                </a:lnTo>
                <a:cubicBezTo>
                  <a:pt x="2302" y="1952"/>
                  <a:pt x="2305" y="1953"/>
                  <a:pt x="2306" y="1953"/>
                </a:cubicBezTo>
                <a:cubicBezTo>
                  <a:pt x="2309" y="1953"/>
                  <a:pt x="2308" y="1950"/>
                  <a:pt x="2308" y="1950"/>
                </a:cubicBezTo>
                <a:lnTo>
                  <a:pt x="2308" y="1950"/>
                </a:lnTo>
                <a:cubicBezTo>
                  <a:pt x="2309" y="1950"/>
                  <a:pt x="2311" y="1952"/>
                  <a:pt x="2319" y="1961"/>
                </a:cubicBezTo>
                <a:cubicBezTo>
                  <a:pt x="2297" y="1938"/>
                  <a:pt x="2297" y="1927"/>
                  <a:pt x="2263" y="1910"/>
                </a:cubicBezTo>
                <a:cubicBezTo>
                  <a:pt x="2280" y="1910"/>
                  <a:pt x="2252" y="1882"/>
                  <a:pt x="2241" y="1877"/>
                </a:cubicBezTo>
                <a:lnTo>
                  <a:pt x="2241" y="1877"/>
                </a:lnTo>
                <a:lnTo>
                  <a:pt x="2252" y="1899"/>
                </a:lnTo>
                <a:cubicBezTo>
                  <a:pt x="2235" y="1888"/>
                  <a:pt x="2224" y="1877"/>
                  <a:pt x="2213" y="1865"/>
                </a:cubicBezTo>
                <a:lnTo>
                  <a:pt x="2230" y="1860"/>
                </a:lnTo>
                <a:cubicBezTo>
                  <a:pt x="2190" y="1798"/>
                  <a:pt x="2118" y="1804"/>
                  <a:pt x="2101" y="1748"/>
                </a:cubicBezTo>
                <a:cubicBezTo>
                  <a:pt x="2099" y="1747"/>
                  <a:pt x="2098" y="1747"/>
                  <a:pt x="2097" y="1747"/>
                </a:cubicBezTo>
                <a:lnTo>
                  <a:pt x="2097" y="1747"/>
                </a:lnTo>
                <a:cubicBezTo>
                  <a:pt x="2085" y="1747"/>
                  <a:pt x="2121" y="1776"/>
                  <a:pt x="2101" y="1776"/>
                </a:cubicBezTo>
                <a:cubicBezTo>
                  <a:pt x="2078" y="1753"/>
                  <a:pt x="2067" y="1714"/>
                  <a:pt x="2062" y="1709"/>
                </a:cubicBezTo>
                <a:cubicBezTo>
                  <a:pt x="2034" y="1675"/>
                  <a:pt x="2017" y="1697"/>
                  <a:pt x="1983" y="1664"/>
                </a:cubicBezTo>
                <a:lnTo>
                  <a:pt x="1983" y="1664"/>
                </a:lnTo>
                <a:cubicBezTo>
                  <a:pt x="1987" y="1671"/>
                  <a:pt x="1986" y="1678"/>
                  <a:pt x="1976" y="1678"/>
                </a:cubicBezTo>
                <a:cubicBezTo>
                  <a:pt x="1970" y="1678"/>
                  <a:pt x="1962" y="1675"/>
                  <a:pt x="1950" y="1669"/>
                </a:cubicBezTo>
                <a:cubicBezTo>
                  <a:pt x="1931" y="1651"/>
                  <a:pt x="1935" y="1633"/>
                  <a:pt x="1947" y="1633"/>
                </a:cubicBezTo>
                <a:cubicBezTo>
                  <a:pt x="1949" y="1633"/>
                  <a:pt x="1952" y="1634"/>
                  <a:pt x="1955" y="1636"/>
                </a:cubicBezTo>
                <a:cubicBezTo>
                  <a:pt x="1961" y="1641"/>
                  <a:pt x="1966" y="1647"/>
                  <a:pt x="1961" y="1647"/>
                </a:cubicBezTo>
                <a:cubicBezTo>
                  <a:pt x="1967" y="1650"/>
                  <a:pt x="1974" y="1653"/>
                  <a:pt x="1977" y="1653"/>
                </a:cubicBezTo>
                <a:cubicBezTo>
                  <a:pt x="1979" y="1653"/>
                  <a:pt x="1980" y="1652"/>
                  <a:pt x="1978" y="1647"/>
                </a:cubicBezTo>
                <a:lnTo>
                  <a:pt x="1972" y="1647"/>
                </a:lnTo>
                <a:cubicBezTo>
                  <a:pt x="1961" y="1630"/>
                  <a:pt x="1927" y="1602"/>
                  <a:pt x="1944" y="1602"/>
                </a:cubicBezTo>
                <a:cubicBezTo>
                  <a:pt x="1938" y="1599"/>
                  <a:pt x="1934" y="1598"/>
                  <a:pt x="1931" y="1598"/>
                </a:cubicBezTo>
                <a:lnTo>
                  <a:pt x="1931" y="1598"/>
                </a:lnTo>
                <a:cubicBezTo>
                  <a:pt x="1925" y="1598"/>
                  <a:pt x="1930" y="1607"/>
                  <a:pt x="1938" y="1619"/>
                </a:cubicBezTo>
                <a:cubicBezTo>
                  <a:pt x="1916" y="1585"/>
                  <a:pt x="1894" y="1574"/>
                  <a:pt x="1866" y="1546"/>
                </a:cubicBezTo>
                <a:lnTo>
                  <a:pt x="1866" y="1546"/>
                </a:lnTo>
                <a:cubicBezTo>
                  <a:pt x="1870" y="1551"/>
                  <a:pt x="1871" y="1559"/>
                  <a:pt x="1868" y="1559"/>
                </a:cubicBezTo>
                <a:cubicBezTo>
                  <a:pt x="1867" y="1559"/>
                  <a:pt x="1867" y="1558"/>
                  <a:pt x="1866" y="1557"/>
                </a:cubicBezTo>
                <a:cubicBezTo>
                  <a:pt x="1843" y="1535"/>
                  <a:pt x="1836" y="1532"/>
                  <a:pt x="1831" y="1532"/>
                </a:cubicBezTo>
                <a:cubicBezTo>
                  <a:pt x="1829" y="1532"/>
                  <a:pt x="1827" y="1532"/>
                  <a:pt x="1825" y="1532"/>
                </a:cubicBezTo>
                <a:cubicBezTo>
                  <a:pt x="1821" y="1532"/>
                  <a:pt x="1815" y="1531"/>
                  <a:pt x="1804" y="1524"/>
                </a:cubicBezTo>
                <a:cubicBezTo>
                  <a:pt x="1793" y="1501"/>
                  <a:pt x="1826" y="1513"/>
                  <a:pt x="1787" y="1490"/>
                </a:cubicBezTo>
                <a:cubicBezTo>
                  <a:pt x="1778" y="1478"/>
                  <a:pt x="1781" y="1474"/>
                  <a:pt x="1787" y="1474"/>
                </a:cubicBezTo>
                <a:cubicBezTo>
                  <a:pt x="1792" y="1474"/>
                  <a:pt x="1799" y="1476"/>
                  <a:pt x="1804" y="1479"/>
                </a:cubicBezTo>
                <a:cubicBezTo>
                  <a:pt x="1770" y="1462"/>
                  <a:pt x="1754" y="1429"/>
                  <a:pt x="1742" y="1412"/>
                </a:cubicBezTo>
                <a:lnTo>
                  <a:pt x="1742" y="1412"/>
                </a:lnTo>
                <a:lnTo>
                  <a:pt x="1744" y="1413"/>
                </a:lnTo>
                <a:lnTo>
                  <a:pt x="1744" y="1413"/>
                </a:lnTo>
                <a:cubicBezTo>
                  <a:pt x="1740" y="1409"/>
                  <a:pt x="1736" y="1406"/>
                  <a:pt x="1731" y="1400"/>
                </a:cubicBezTo>
                <a:lnTo>
                  <a:pt x="1731" y="1400"/>
                </a:lnTo>
                <a:lnTo>
                  <a:pt x="1737" y="1417"/>
                </a:lnTo>
                <a:cubicBezTo>
                  <a:pt x="1726" y="1412"/>
                  <a:pt x="1720" y="1400"/>
                  <a:pt x="1720" y="1400"/>
                </a:cubicBezTo>
                <a:cubicBezTo>
                  <a:pt x="1719" y="1400"/>
                  <a:pt x="1718" y="1400"/>
                  <a:pt x="1717" y="1400"/>
                </a:cubicBezTo>
                <a:cubicBezTo>
                  <a:pt x="1712" y="1400"/>
                  <a:pt x="1715" y="1413"/>
                  <a:pt x="1700" y="1413"/>
                </a:cubicBezTo>
                <a:cubicBezTo>
                  <a:pt x="1698" y="1413"/>
                  <a:pt x="1695" y="1412"/>
                  <a:pt x="1692" y="1412"/>
                </a:cubicBezTo>
                <a:cubicBezTo>
                  <a:pt x="1686" y="1395"/>
                  <a:pt x="1653" y="1384"/>
                  <a:pt x="1658" y="1372"/>
                </a:cubicBezTo>
                <a:lnTo>
                  <a:pt x="1658" y="1372"/>
                </a:lnTo>
                <a:cubicBezTo>
                  <a:pt x="1667" y="1382"/>
                  <a:pt x="1672" y="1385"/>
                  <a:pt x="1675" y="1385"/>
                </a:cubicBezTo>
                <a:cubicBezTo>
                  <a:pt x="1679" y="1385"/>
                  <a:pt x="1677" y="1375"/>
                  <a:pt x="1682" y="1375"/>
                </a:cubicBezTo>
                <a:cubicBezTo>
                  <a:pt x="1685" y="1375"/>
                  <a:pt x="1690" y="1377"/>
                  <a:pt x="1698" y="1384"/>
                </a:cubicBezTo>
                <a:cubicBezTo>
                  <a:pt x="1692" y="1378"/>
                  <a:pt x="1681" y="1372"/>
                  <a:pt x="1675" y="1361"/>
                </a:cubicBezTo>
                <a:lnTo>
                  <a:pt x="1681" y="1361"/>
                </a:lnTo>
                <a:cubicBezTo>
                  <a:pt x="1669" y="1345"/>
                  <a:pt x="1662" y="1342"/>
                  <a:pt x="1656" y="1342"/>
                </a:cubicBezTo>
                <a:cubicBezTo>
                  <a:pt x="1653" y="1342"/>
                  <a:pt x="1650" y="1343"/>
                  <a:pt x="1646" y="1343"/>
                </a:cubicBezTo>
                <a:cubicBezTo>
                  <a:pt x="1640" y="1343"/>
                  <a:pt x="1632" y="1341"/>
                  <a:pt x="1619" y="1328"/>
                </a:cubicBezTo>
                <a:cubicBezTo>
                  <a:pt x="1630" y="1328"/>
                  <a:pt x="1619" y="1311"/>
                  <a:pt x="1614" y="1305"/>
                </a:cubicBezTo>
                <a:lnTo>
                  <a:pt x="1614" y="1305"/>
                </a:lnTo>
                <a:cubicBezTo>
                  <a:pt x="1622" y="1314"/>
                  <a:pt x="1615" y="1319"/>
                  <a:pt x="1604" y="1319"/>
                </a:cubicBezTo>
                <a:cubicBezTo>
                  <a:pt x="1600" y="1319"/>
                  <a:pt x="1596" y="1318"/>
                  <a:pt x="1591" y="1316"/>
                </a:cubicBezTo>
                <a:cubicBezTo>
                  <a:pt x="1574" y="1288"/>
                  <a:pt x="1563" y="1294"/>
                  <a:pt x="1552" y="1283"/>
                </a:cubicBezTo>
                <a:lnTo>
                  <a:pt x="1552" y="1283"/>
                </a:lnTo>
                <a:lnTo>
                  <a:pt x="1563" y="1300"/>
                </a:lnTo>
                <a:cubicBezTo>
                  <a:pt x="1552" y="1300"/>
                  <a:pt x="1541" y="1288"/>
                  <a:pt x="1524" y="1277"/>
                </a:cubicBezTo>
                <a:cubicBezTo>
                  <a:pt x="1525" y="1276"/>
                  <a:pt x="1526" y="1276"/>
                  <a:pt x="1527" y="1276"/>
                </a:cubicBezTo>
                <a:cubicBezTo>
                  <a:pt x="1527" y="1276"/>
                  <a:pt x="1527" y="1276"/>
                  <a:pt x="1527" y="1276"/>
                </a:cubicBezTo>
                <a:lnTo>
                  <a:pt x="1527" y="1276"/>
                </a:lnTo>
                <a:cubicBezTo>
                  <a:pt x="1510" y="1262"/>
                  <a:pt x="1501" y="1230"/>
                  <a:pt x="1474" y="1221"/>
                </a:cubicBezTo>
                <a:cubicBezTo>
                  <a:pt x="1468" y="1204"/>
                  <a:pt x="1485" y="1204"/>
                  <a:pt x="1479" y="1193"/>
                </a:cubicBezTo>
                <a:cubicBezTo>
                  <a:pt x="1440" y="1176"/>
                  <a:pt x="1451" y="1160"/>
                  <a:pt x="1418" y="1137"/>
                </a:cubicBezTo>
                <a:lnTo>
                  <a:pt x="1418" y="1137"/>
                </a:lnTo>
                <a:cubicBezTo>
                  <a:pt x="1418" y="1147"/>
                  <a:pt x="1419" y="1151"/>
                  <a:pt x="1416" y="1151"/>
                </a:cubicBezTo>
                <a:cubicBezTo>
                  <a:pt x="1414" y="1151"/>
                  <a:pt x="1408" y="1148"/>
                  <a:pt x="1395" y="1143"/>
                </a:cubicBezTo>
                <a:lnTo>
                  <a:pt x="1395" y="1143"/>
                </a:lnTo>
                <a:lnTo>
                  <a:pt x="1451" y="1182"/>
                </a:lnTo>
                <a:lnTo>
                  <a:pt x="1406" y="1165"/>
                </a:lnTo>
                <a:lnTo>
                  <a:pt x="1406" y="1165"/>
                </a:lnTo>
                <a:cubicBezTo>
                  <a:pt x="1423" y="1182"/>
                  <a:pt x="1440" y="1188"/>
                  <a:pt x="1451" y="1199"/>
                </a:cubicBezTo>
                <a:cubicBezTo>
                  <a:pt x="1442" y="1197"/>
                  <a:pt x="1437" y="1195"/>
                  <a:pt x="1435" y="1195"/>
                </a:cubicBezTo>
                <a:cubicBezTo>
                  <a:pt x="1432" y="1195"/>
                  <a:pt x="1434" y="1198"/>
                  <a:pt x="1434" y="1204"/>
                </a:cubicBezTo>
                <a:cubicBezTo>
                  <a:pt x="1423" y="1176"/>
                  <a:pt x="1390" y="1176"/>
                  <a:pt x="1373" y="1148"/>
                </a:cubicBezTo>
                <a:lnTo>
                  <a:pt x="1390" y="1126"/>
                </a:lnTo>
                <a:cubicBezTo>
                  <a:pt x="1362" y="1087"/>
                  <a:pt x="1317" y="1081"/>
                  <a:pt x="1278" y="1036"/>
                </a:cubicBezTo>
                <a:lnTo>
                  <a:pt x="1278" y="1036"/>
                </a:lnTo>
                <a:lnTo>
                  <a:pt x="1289" y="1053"/>
                </a:lnTo>
                <a:cubicBezTo>
                  <a:pt x="1288" y="1054"/>
                  <a:pt x="1287" y="1054"/>
                  <a:pt x="1286" y="1054"/>
                </a:cubicBezTo>
                <a:cubicBezTo>
                  <a:pt x="1275" y="1054"/>
                  <a:pt x="1259" y="1030"/>
                  <a:pt x="1244" y="1020"/>
                </a:cubicBezTo>
                <a:cubicBezTo>
                  <a:pt x="1250" y="1014"/>
                  <a:pt x="1244" y="1008"/>
                  <a:pt x="1238" y="997"/>
                </a:cubicBezTo>
                <a:cubicBezTo>
                  <a:pt x="1238" y="998"/>
                  <a:pt x="1237" y="998"/>
                  <a:pt x="1237" y="998"/>
                </a:cubicBezTo>
                <a:cubicBezTo>
                  <a:pt x="1229" y="998"/>
                  <a:pt x="1207" y="974"/>
                  <a:pt x="1192" y="974"/>
                </a:cubicBezTo>
                <a:cubicBezTo>
                  <a:pt x="1191" y="974"/>
                  <a:pt x="1189" y="974"/>
                  <a:pt x="1188" y="975"/>
                </a:cubicBezTo>
                <a:lnTo>
                  <a:pt x="1177" y="952"/>
                </a:lnTo>
                <a:cubicBezTo>
                  <a:pt x="1143" y="913"/>
                  <a:pt x="1115" y="936"/>
                  <a:pt x="1087" y="902"/>
                </a:cubicBezTo>
                <a:cubicBezTo>
                  <a:pt x="1100" y="902"/>
                  <a:pt x="1093" y="893"/>
                  <a:pt x="1104" y="893"/>
                </a:cubicBezTo>
                <a:cubicBezTo>
                  <a:pt x="1107" y="893"/>
                  <a:pt x="1112" y="894"/>
                  <a:pt x="1121" y="896"/>
                </a:cubicBezTo>
                <a:cubicBezTo>
                  <a:pt x="1104" y="885"/>
                  <a:pt x="1098" y="880"/>
                  <a:pt x="1093" y="880"/>
                </a:cubicBezTo>
                <a:cubicBezTo>
                  <a:pt x="1087" y="874"/>
                  <a:pt x="1053" y="863"/>
                  <a:pt x="1048" y="846"/>
                </a:cubicBezTo>
                <a:cubicBezTo>
                  <a:pt x="1042" y="846"/>
                  <a:pt x="1038" y="847"/>
                  <a:pt x="1034" y="847"/>
                </a:cubicBezTo>
                <a:cubicBezTo>
                  <a:pt x="1030" y="847"/>
                  <a:pt x="1025" y="846"/>
                  <a:pt x="1020" y="840"/>
                </a:cubicBezTo>
                <a:cubicBezTo>
                  <a:pt x="1020" y="835"/>
                  <a:pt x="1020" y="835"/>
                  <a:pt x="1020" y="835"/>
                </a:cubicBezTo>
                <a:cubicBezTo>
                  <a:pt x="1020" y="836"/>
                  <a:pt x="1019" y="836"/>
                  <a:pt x="1018" y="836"/>
                </a:cubicBezTo>
                <a:cubicBezTo>
                  <a:pt x="1016" y="836"/>
                  <a:pt x="1009" y="833"/>
                  <a:pt x="1005" y="833"/>
                </a:cubicBezTo>
                <a:cubicBezTo>
                  <a:pt x="1003" y="833"/>
                  <a:pt x="1001" y="834"/>
                  <a:pt x="1003" y="840"/>
                </a:cubicBezTo>
                <a:cubicBezTo>
                  <a:pt x="992" y="812"/>
                  <a:pt x="981" y="807"/>
                  <a:pt x="964" y="790"/>
                </a:cubicBezTo>
                <a:cubicBezTo>
                  <a:pt x="941" y="773"/>
                  <a:pt x="919" y="756"/>
                  <a:pt x="941" y="756"/>
                </a:cubicBezTo>
                <a:cubicBezTo>
                  <a:pt x="919" y="745"/>
                  <a:pt x="891" y="723"/>
                  <a:pt x="874" y="712"/>
                </a:cubicBezTo>
                <a:lnTo>
                  <a:pt x="874" y="712"/>
                </a:lnTo>
                <a:cubicBezTo>
                  <a:pt x="885" y="717"/>
                  <a:pt x="891" y="717"/>
                  <a:pt x="891" y="717"/>
                </a:cubicBezTo>
                <a:cubicBezTo>
                  <a:pt x="902" y="717"/>
                  <a:pt x="779" y="661"/>
                  <a:pt x="785" y="650"/>
                </a:cubicBezTo>
                <a:lnTo>
                  <a:pt x="785" y="650"/>
                </a:lnTo>
                <a:cubicBezTo>
                  <a:pt x="835" y="672"/>
                  <a:pt x="835" y="684"/>
                  <a:pt x="846" y="689"/>
                </a:cubicBezTo>
                <a:cubicBezTo>
                  <a:pt x="879" y="704"/>
                  <a:pt x="893" y="710"/>
                  <a:pt x="895" y="710"/>
                </a:cubicBezTo>
                <a:cubicBezTo>
                  <a:pt x="897" y="710"/>
                  <a:pt x="890" y="706"/>
                  <a:pt x="880" y="700"/>
                </a:cubicBezTo>
                <a:cubicBezTo>
                  <a:pt x="868" y="693"/>
                  <a:pt x="851" y="680"/>
                  <a:pt x="855" y="680"/>
                </a:cubicBezTo>
                <a:lnTo>
                  <a:pt x="855" y="680"/>
                </a:lnTo>
                <a:cubicBezTo>
                  <a:pt x="856" y="680"/>
                  <a:pt x="862" y="682"/>
                  <a:pt x="874" y="689"/>
                </a:cubicBezTo>
                <a:lnTo>
                  <a:pt x="885" y="695"/>
                </a:lnTo>
                <a:cubicBezTo>
                  <a:pt x="892" y="698"/>
                  <a:pt x="895" y="700"/>
                  <a:pt x="895" y="700"/>
                </a:cubicBezTo>
                <a:cubicBezTo>
                  <a:pt x="896" y="700"/>
                  <a:pt x="825" y="658"/>
                  <a:pt x="801" y="639"/>
                </a:cubicBezTo>
                <a:cubicBezTo>
                  <a:pt x="801" y="638"/>
                  <a:pt x="801" y="637"/>
                  <a:pt x="801" y="637"/>
                </a:cubicBezTo>
                <a:lnTo>
                  <a:pt x="801" y="637"/>
                </a:lnTo>
                <a:cubicBezTo>
                  <a:pt x="807" y="640"/>
                  <a:pt x="817" y="646"/>
                  <a:pt x="824" y="650"/>
                </a:cubicBezTo>
                <a:cubicBezTo>
                  <a:pt x="738" y="593"/>
                  <a:pt x="676" y="548"/>
                  <a:pt x="629" y="511"/>
                </a:cubicBezTo>
                <a:lnTo>
                  <a:pt x="629" y="511"/>
                </a:lnTo>
                <a:cubicBezTo>
                  <a:pt x="647" y="524"/>
                  <a:pt x="666" y="536"/>
                  <a:pt x="682" y="548"/>
                </a:cubicBezTo>
                <a:lnTo>
                  <a:pt x="682" y="548"/>
                </a:lnTo>
                <a:cubicBezTo>
                  <a:pt x="667" y="537"/>
                  <a:pt x="660" y="530"/>
                  <a:pt x="605" y="493"/>
                </a:cubicBezTo>
                <a:lnTo>
                  <a:pt x="605" y="493"/>
                </a:lnTo>
                <a:cubicBezTo>
                  <a:pt x="613" y="499"/>
                  <a:pt x="621" y="505"/>
                  <a:pt x="629" y="511"/>
                </a:cubicBezTo>
                <a:lnTo>
                  <a:pt x="629" y="511"/>
                </a:lnTo>
                <a:cubicBezTo>
                  <a:pt x="602" y="493"/>
                  <a:pt x="577" y="474"/>
                  <a:pt x="561" y="460"/>
                </a:cubicBezTo>
                <a:lnTo>
                  <a:pt x="561" y="460"/>
                </a:lnTo>
                <a:cubicBezTo>
                  <a:pt x="600" y="488"/>
                  <a:pt x="628" y="504"/>
                  <a:pt x="723" y="572"/>
                </a:cubicBezTo>
                <a:lnTo>
                  <a:pt x="730" y="577"/>
                </a:lnTo>
                <a:lnTo>
                  <a:pt x="730" y="577"/>
                </a:lnTo>
                <a:cubicBezTo>
                  <a:pt x="711" y="565"/>
                  <a:pt x="699" y="558"/>
                  <a:pt x="691" y="553"/>
                </a:cubicBezTo>
                <a:lnTo>
                  <a:pt x="691" y="553"/>
                </a:lnTo>
                <a:cubicBezTo>
                  <a:pt x="708" y="564"/>
                  <a:pt x="724" y="574"/>
                  <a:pt x="733" y="579"/>
                </a:cubicBezTo>
                <a:lnTo>
                  <a:pt x="733" y="579"/>
                </a:lnTo>
                <a:lnTo>
                  <a:pt x="730" y="577"/>
                </a:lnTo>
                <a:lnTo>
                  <a:pt x="730" y="577"/>
                </a:lnTo>
                <a:cubicBezTo>
                  <a:pt x="733" y="579"/>
                  <a:pt x="737" y="581"/>
                  <a:pt x="740" y="583"/>
                </a:cubicBezTo>
                <a:cubicBezTo>
                  <a:pt x="738" y="582"/>
                  <a:pt x="736" y="581"/>
                  <a:pt x="733" y="579"/>
                </a:cubicBezTo>
                <a:lnTo>
                  <a:pt x="733" y="579"/>
                </a:lnTo>
                <a:lnTo>
                  <a:pt x="745" y="588"/>
                </a:lnTo>
                <a:cubicBezTo>
                  <a:pt x="777" y="610"/>
                  <a:pt x="790" y="618"/>
                  <a:pt x="793" y="619"/>
                </a:cubicBezTo>
                <a:lnTo>
                  <a:pt x="793" y="619"/>
                </a:lnTo>
                <a:lnTo>
                  <a:pt x="796" y="622"/>
                </a:lnTo>
                <a:cubicBezTo>
                  <a:pt x="795" y="621"/>
                  <a:pt x="794" y="620"/>
                  <a:pt x="793" y="619"/>
                </a:cubicBezTo>
                <a:lnTo>
                  <a:pt x="793" y="619"/>
                </a:lnTo>
                <a:cubicBezTo>
                  <a:pt x="793" y="620"/>
                  <a:pt x="793" y="620"/>
                  <a:pt x="793" y="620"/>
                </a:cubicBezTo>
                <a:cubicBezTo>
                  <a:pt x="793" y="620"/>
                  <a:pt x="791" y="618"/>
                  <a:pt x="787" y="615"/>
                </a:cubicBezTo>
                <a:lnTo>
                  <a:pt x="787" y="615"/>
                </a:lnTo>
                <a:cubicBezTo>
                  <a:pt x="787" y="615"/>
                  <a:pt x="786" y="614"/>
                  <a:pt x="785" y="614"/>
                </a:cubicBezTo>
                <a:lnTo>
                  <a:pt x="785" y="614"/>
                </a:lnTo>
                <a:lnTo>
                  <a:pt x="787" y="615"/>
                </a:lnTo>
                <a:lnTo>
                  <a:pt x="787" y="615"/>
                </a:lnTo>
                <a:cubicBezTo>
                  <a:pt x="775" y="606"/>
                  <a:pt x="749" y="587"/>
                  <a:pt x="741" y="580"/>
                </a:cubicBezTo>
                <a:lnTo>
                  <a:pt x="741" y="580"/>
                </a:lnTo>
                <a:cubicBezTo>
                  <a:pt x="759" y="593"/>
                  <a:pt x="774" y="605"/>
                  <a:pt x="785" y="614"/>
                </a:cubicBezTo>
                <a:lnTo>
                  <a:pt x="785" y="614"/>
                </a:lnTo>
                <a:lnTo>
                  <a:pt x="740" y="577"/>
                </a:lnTo>
                <a:cubicBezTo>
                  <a:pt x="739" y="577"/>
                  <a:pt x="739" y="577"/>
                  <a:pt x="739" y="577"/>
                </a:cubicBezTo>
                <a:lnTo>
                  <a:pt x="739" y="577"/>
                </a:lnTo>
                <a:cubicBezTo>
                  <a:pt x="738" y="577"/>
                  <a:pt x="739" y="578"/>
                  <a:pt x="741" y="580"/>
                </a:cubicBezTo>
                <a:lnTo>
                  <a:pt x="741" y="580"/>
                </a:lnTo>
                <a:cubicBezTo>
                  <a:pt x="682" y="536"/>
                  <a:pt x="600" y="477"/>
                  <a:pt x="589" y="465"/>
                </a:cubicBezTo>
                <a:lnTo>
                  <a:pt x="544" y="432"/>
                </a:lnTo>
                <a:cubicBezTo>
                  <a:pt x="491" y="393"/>
                  <a:pt x="475" y="381"/>
                  <a:pt x="475" y="381"/>
                </a:cubicBezTo>
                <a:lnTo>
                  <a:pt x="475" y="381"/>
                </a:lnTo>
                <a:cubicBezTo>
                  <a:pt x="476" y="381"/>
                  <a:pt x="523" y="415"/>
                  <a:pt x="525" y="415"/>
                </a:cubicBezTo>
                <a:cubicBezTo>
                  <a:pt x="526" y="415"/>
                  <a:pt x="516" y="407"/>
                  <a:pt x="482" y="381"/>
                </a:cubicBezTo>
                <a:lnTo>
                  <a:pt x="482" y="381"/>
                </a:lnTo>
                <a:lnTo>
                  <a:pt x="574" y="450"/>
                </a:lnTo>
                <a:lnTo>
                  <a:pt x="574" y="450"/>
                </a:lnTo>
                <a:cubicBezTo>
                  <a:pt x="514" y="404"/>
                  <a:pt x="441" y="346"/>
                  <a:pt x="387" y="303"/>
                </a:cubicBezTo>
                <a:lnTo>
                  <a:pt x="387" y="303"/>
                </a:lnTo>
                <a:cubicBezTo>
                  <a:pt x="412" y="322"/>
                  <a:pt x="438" y="342"/>
                  <a:pt x="464" y="363"/>
                </a:cubicBezTo>
                <a:lnTo>
                  <a:pt x="464" y="363"/>
                </a:lnTo>
                <a:cubicBezTo>
                  <a:pt x="444" y="347"/>
                  <a:pt x="424" y="331"/>
                  <a:pt x="404" y="314"/>
                </a:cubicBezTo>
                <a:lnTo>
                  <a:pt x="404" y="314"/>
                </a:lnTo>
                <a:cubicBezTo>
                  <a:pt x="589" y="454"/>
                  <a:pt x="622" y="476"/>
                  <a:pt x="650" y="493"/>
                </a:cubicBezTo>
                <a:cubicBezTo>
                  <a:pt x="673" y="510"/>
                  <a:pt x="695" y="521"/>
                  <a:pt x="818" y="622"/>
                </a:cubicBezTo>
                <a:cubicBezTo>
                  <a:pt x="799" y="606"/>
                  <a:pt x="792" y="599"/>
                  <a:pt x="793" y="599"/>
                </a:cubicBezTo>
                <a:lnTo>
                  <a:pt x="793" y="599"/>
                </a:lnTo>
                <a:cubicBezTo>
                  <a:pt x="794" y="599"/>
                  <a:pt x="810" y="611"/>
                  <a:pt x="829" y="628"/>
                </a:cubicBezTo>
                <a:cubicBezTo>
                  <a:pt x="846" y="639"/>
                  <a:pt x="863" y="650"/>
                  <a:pt x="880" y="661"/>
                </a:cubicBezTo>
                <a:cubicBezTo>
                  <a:pt x="891" y="672"/>
                  <a:pt x="902" y="678"/>
                  <a:pt x="902" y="678"/>
                </a:cubicBezTo>
                <a:cubicBezTo>
                  <a:pt x="815" y="606"/>
                  <a:pt x="808" y="600"/>
                  <a:pt x="808" y="600"/>
                </a:cubicBezTo>
                <a:lnTo>
                  <a:pt x="808" y="600"/>
                </a:lnTo>
                <a:cubicBezTo>
                  <a:pt x="808" y="600"/>
                  <a:pt x="809" y="600"/>
                  <a:pt x="809" y="600"/>
                </a:cubicBezTo>
                <a:cubicBezTo>
                  <a:pt x="809" y="600"/>
                  <a:pt x="803" y="595"/>
                  <a:pt x="727" y="530"/>
                </a:cubicBezTo>
                <a:lnTo>
                  <a:pt x="727" y="530"/>
                </a:lnTo>
                <a:cubicBezTo>
                  <a:pt x="730" y="532"/>
                  <a:pt x="734" y="535"/>
                  <a:pt x="740" y="538"/>
                </a:cubicBezTo>
                <a:lnTo>
                  <a:pt x="863" y="639"/>
                </a:lnTo>
                <a:cubicBezTo>
                  <a:pt x="902" y="672"/>
                  <a:pt x="902" y="672"/>
                  <a:pt x="930" y="695"/>
                </a:cubicBezTo>
                <a:cubicBezTo>
                  <a:pt x="939" y="703"/>
                  <a:pt x="953" y="716"/>
                  <a:pt x="969" y="730"/>
                </a:cubicBezTo>
                <a:lnTo>
                  <a:pt x="969" y="730"/>
                </a:lnTo>
                <a:lnTo>
                  <a:pt x="919" y="684"/>
                </a:lnTo>
                <a:cubicBezTo>
                  <a:pt x="909" y="675"/>
                  <a:pt x="906" y="672"/>
                  <a:pt x="906" y="672"/>
                </a:cubicBezTo>
                <a:lnTo>
                  <a:pt x="906" y="672"/>
                </a:lnTo>
                <a:cubicBezTo>
                  <a:pt x="907" y="672"/>
                  <a:pt x="933" y="692"/>
                  <a:pt x="953" y="712"/>
                </a:cubicBezTo>
                <a:cubicBezTo>
                  <a:pt x="972" y="727"/>
                  <a:pt x="989" y="743"/>
                  <a:pt x="990" y="743"/>
                </a:cubicBezTo>
                <a:cubicBezTo>
                  <a:pt x="990" y="743"/>
                  <a:pt x="988" y="741"/>
                  <a:pt x="982" y="735"/>
                </a:cubicBezTo>
                <a:lnTo>
                  <a:pt x="982" y="735"/>
                </a:lnTo>
                <a:lnTo>
                  <a:pt x="1004" y="757"/>
                </a:lnTo>
                <a:lnTo>
                  <a:pt x="1004" y="757"/>
                </a:lnTo>
                <a:cubicBezTo>
                  <a:pt x="1002" y="756"/>
                  <a:pt x="1000" y="755"/>
                  <a:pt x="999" y="753"/>
                </a:cubicBezTo>
                <a:lnTo>
                  <a:pt x="999" y="753"/>
                </a:lnTo>
                <a:cubicBezTo>
                  <a:pt x="1008" y="762"/>
                  <a:pt x="1021" y="775"/>
                  <a:pt x="1037" y="790"/>
                </a:cubicBezTo>
                <a:cubicBezTo>
                  <a:pt x="1031" y="784"/>
                  <a:pt x="1025" y="779"/>
                  <a:pt x="1025" y="773"/>
                </a:cubicBezTo>
                <a:cubicBezTo>
                  <a:pt x="1019" y="768"/>
                  <a:pt x="1012" y="763"/>
                  <a:pt x="1005" y="758"/>
                </a:cubicBezTo>
                <a:lnTo>
                  <a:pt x="1005" y="758"/>
                </a:lnTo>
                <a:cubicBezTo>
                  <a:pt x="1007" y="760"/>
                  <a:pt x="1009" y="762"/>
                  <a:pt x="1014" y="768"/>
                </a:cubicBezTo>
                <a:lnTo>
                  <a:pt x="1014" y="768"/>
                </a:lnTo>
                <a:lnTo>
                  <a:pt x="1004" y="757"/>
                </a:lnTo>
                <a:lnTo>
                  <a:pt x="1004" y="757"/>
                </a:lnTo>
                <a:cubicBezTo>
                  <a:pt x="1004" y="758"/>
                  <a:pt x="1005" y="758"/>
                  <a:pt x="1005" y="758"/>
                </a:cubicBezTo>
                <a:lnTo>
                  <a:pt x="1005" y="758"/>
                </a:lnTo>
                <a:cubicBezTo>
                  <a:pt x="1001" y="754"/>
                  <a:pt x="999" y="749"/>
                  <a:pt x="964" y="706"/>
                </a:cubicBezTo>
                <a:lnTo>
                  <a:pt x="964" y="706"/>
                </a:lnTo>
                <a:cubicBezTo>
                  <a:pt x="975" y="717"/>
                  <a:pt x="997" y="740"/>
                  <a:pt x="997" y="745"/>
                </a:cubicBezTo>
                <a:cubicBezTo>
                  <a:pt x="1000" y="746"/>
                  <a:pt x="1001" y="747"/>
                  <a:pt x="1002" y="747"/>
                </a:cubicBezTo>
                <a:cubicBezTo>
                  <a:pt x="1007" y="747"/>
                  <a:pt x="1004" y="740"/>
                  <a:pt x="1009" y="740"/>
                </a:cubicBezTo>
                <a:cubicBezTo>
                  <a:pt x="1009" y="738"/>
                  <a:pt x="1010" y="738"/>
                  <a:pt x="1011" y="738"/>
                </a:cubicBezTo>
                <a:cubicBezTo>
                  <a:pt x="1017" y="738"/>
                  <a:pt x="1028" y="744"/>
                  <a:pt x="1037" y="756"/>
                </a:cubicBezTo>
                <a:lnTo>
                  <a:pt x="1037" y="762"/>
                </a:lnTo>
                <a:cubicBezTo>
                  <a:pt x="1037" y="762"/>
                  <a:pt x="1039" y="757"/>
                  <a:pt x="1041" y="757"/>
                </a:cubicBezTo>
                <a:cubicBezTo>
                  <a:pt x="1042" y="757"/>
                  <a:pt x="1042" y="758"/>
                  <a:pt x="1042" y="762"/>
                </a:cubicBezTo>
                <a:cubicBezTo>
                  <a:pt x="1042" y="768"/>
                  <a:pt x="1042" y="768"/>
                  <a:pt x="1042" y="768"/>
                </a:cubicBezTo>
                <a:lnTo>
                  <a:pt x="1048" y="768"/>
                </a:lnTo>
                <a:cubicBezTo>
                  <a:pt x="1059" y="773"/>
                  <a:pt x="1070" y="779"/>
                  <a:pt x="1076" y="784"/>
                </a:cubicBezTo>
                <a:lnTo>
                  <a:pt x="1059" y="779"/>
                </a:lnTo>
                <a:lnTo>
                  <a:pt x="1059" y="779"/>
                </a:lnTo>
                <a:cubicBezTo>
                  <a:pt x="1115" y="824"/>
                  <a:pt x="1160" y="824"/>
                  <a:pt x="1210" y="852"/>
                </a:cubicBezTo>
                <a:cubicBezTo>
                  <a:pt x="1199" y="868"/>
                  <a:pt x="1244" y="902"/>
                  <a:pt x="1266" y="919"/>
                </a:cubicBezTo>
                <a:lnTo>
                  <a:pt x="1261" y="919"/>
                </a:lnTo>
                <a:cubicBezTo>
                  <a:pt x="1328" y="964"/>
                  <a:pt x="1384" y="980"/>
                  <a:pt x="1451" y="1014"/>
                </a:cubicBezTo>
                <a:cubicBezTo>
                  <a:pt x="1479" y="1059"/>
                  <a:pt x="1580" y="1104"/>
                  <a:pt x="1636" y="1154"/>
                </a:cubicBezTo>
                <a:cubicBezTo>
                  <a:pt x="1632" y="1150"/>
                  <a:pt x="1639" y="1146"/>
                  <a:pt x="1648" y="1146"/>
                </a:cubicBezTo>
                <a:cubicBezTo>
                  <a:pt x="1651" y="1146"/>
                  <a:pt x="1655" y="1147"/>
                  <a:pt x="1658" y="1148"/>
                </a:cubicBezTo>
                <a:cubicBezTo>
                  <a:pt x="1670" y="1160"/>
                  <a:pt x="1709" y="1160"/>
                  <a:pt x="1698" y="1176"/>
                </a:cubicBezTo>
                <a:lnTo>
                  <a:pt x="1692" y="1171"/>
                </a:lnTo>
                <a:lnTo>
                  <a:pt x="1692" y="1171"/>
                </a:lnTo>
                <a:cubicBezTo>
                  <a:pt x="1692" y="1193"/>
                  <a:pt x="1726" y="1210"/>
                  <a:pt x="1748" y="1227"/>
                </a:cubicBezTo>
                <a:lnTo>
                  <a:pt x="1765" y="1210"/>
                </a:lnTo>
                <a:cubicBezTo>
                  <a:pt x="1810" y="1277"/>
                  <a:pt x="1933" y="1300"/>
                  <a:pt x="1950" y="1350"/>
                </a:cubicBezTo>
                <a:cubicBezTo>
                  <a:pt x="1966" y="1356"/>
                  <a:pt x="1989" y="1367"/>
                  <a:pt x="2006" y="1367"/>
                </a:cubicBezTo>
                <a:lnTo>
                  <a:pt x="2000" y="1378"/>
                </a:lnTo>
                <a:cubicBezTo>
                  <a:pt x="2039" y="1406"/>
                  <a:pt x="2056" y="1423"/>
                  <a:pt x="2112" y="1451"/>
                </a:cubicBezTo>
                <a:lnTo>
                  <a:pt x="2095" y="1457"/>
                </a:lnTo>
                <a:cubicBezTo>
                  <a:pt x="2102" y="1461"/>
                  <a:pt x="2109" y="1462"/>
                  <a:pt x="2116" y="1462"/>
                </a:cubicBezTo>
                <a:cubicBezTo>
                  <a:pt x="2130" y="1462"/>
                  <a:pt x="2144" y="1457"/>
                  <a:pt x="2158" y="1457"/>
                </a:cubicBezTo>
                <a:cubicBezTo>
                  <a:pt x="2165" y="1457"/>
                  <a:pt x="2172" y="1458"/>
                  <a:pt x="2179" y="1462"/>
                </a:cubicBezTo>
                <a:lnTo>
                  <a:pt x="2174" y="1485"/>
                </a:lnTo>
                <a:cubicBezTo>
                  <a:pt x="2224" y="1518"/>
                  <a:pt x="2269" y="1563"/>
                  <a:pt x="2325" y="1580"/>
                </a:cubicBezTo>
                <a:cubicBezTo>
                  <a:pt x="2325" y="1580"/>
                  <a:pt x="2322" y="1582"/>
                  <a:pt x="2319" y="1582"/>
                </a:cubicBezTo>
                <a:cubicBezTo>
                  <a:pt x="2318" y="1582"/>
                  <a:pt x="2317" y="1582"/>
                  <a:pt x="2316" y="1581"/>
                </a:cubicBezTo>
                <a:lnTo>
                  <a:pt x="2316" y="1581"/>
                </a:lnTo>
                <a:cubicBezTo>
                  <a:pt x="2334" y="1596"/>
                  <a:pt x="2373" y="1629"/>
                  <a:pt x="2392" y="1629"/>
                </a:cubicBezTo>
                <a:cubicBezTo>
                  <a:pt x="2397" y="1629"/>
                  <a:pt x="2400" y="1628"/>
                  <a:pt x="2402" y="1623"/>
                </a:cubicBezTo>
                <a:lnTo>
                  <a:pt x="2402" y="1623"/>
                </a:lnTo>
                <a:cubicBezTo>
                  <a:pt x="2403" y="1640"/>
                  <a:pt x="2457" y="1659"/>
                  <a:pt x="2487" y="1669"/>
                </a:cubicBezTo>
                <a:lnTo>
                  <a:pt x="2476" y="1675"/>
                </a:lnTo>
                <a:cubicBezTo>
                  <a:pt x="2504" y="1675"/>
                  <a:pt x="2510" y="1675"/>
                  <a:pt x="2543" y="1686"/>
                </a:cubicBezTo>
                <a:cubicBezTo>
                  <a:pt x="2549" y="1692"/>
                  <a:pt x="2543" y="1697"/>
                  <a:pt x="2543" y="1697"/>
                </a:cubicBezTo>
                <a:cubicBezTo>
                  <a:pt x="2560" y="1709"/>
                  <a:pt x="2566" y="1697"/>
                  <a:pt x="2588" y="1720"/>
                </a:cubicBezTo>
                <a:lnTo>
                  <a:pt x="2571" y="1720"/>
                </a:lnTo>
                <a:cubicBezTo>
                  <a:pt x="2588" y="1730"/>
                  <a:pt x="2595" y="1732"/>
                  <a:pt x="2601" y="1732"/>
                </a:cubicBezTo>
                <a:cubicBezTo>
                  <a:pt x="2605" y="1732"/>
                  <a:pt x="2609" y="1731"/>
                  <a:pt x="2616" y="1731"/>
                </a:cubicBezTo>
                <a:cubicBezTo>
                  <a:pt x="2638" y="1737"/>
                  <a:pt x="2666" y="1765"/>
                  <a:pt x="2661" y="1781"/>
                </a:cubicBezTo>
                <a:cubicBezTo>
                  <a:pt x="2665" y="1779"/>
                  <a:pt x="2671" y="1778"/>
                  <a:pt x="2677" y="1778"/>
                </a:cubicBezTo>
                <a:cubicBezTo>
                  <a:pt x="2686" y="1778"/>
                  <a:pt x="2696" y="1780"/>
                  <a:pt x="2706" y="1787"/>
                </a:cubicBezTo>
                <a:cubicBezTo>
                  <a:pt x="2706" y="1793"/>
                  <a:pt x="2694" y="1793"/>
                  <a:pt x="2694" y="1793"/>
                </a:cubicBezTo>
                <a:cubicBezTo>
                  <a:pt x="2734" y="1826"/>
                  <a:pt x="2767" y="1821"/>
                  <a:pt x="2790" y="1849"/>
                </a:cubicBezTo>
                <a:cubicBezTo>
                  <a:pt x="2790" y="1854"/>
                  <a:pt x="2790" y="1860"/>
                  <a:pt x="2790" y="1860"/>
                </a:cubicBezTo>
                <a:cubicBezTo>
                  <a:pt x="2760" y="1840"/>
                  <a:pt x="2735" y="1825"/>
                  <a:pt x="2733" y="1821"/>
                </a:cubicBezTo>
                <a:lnTo>
                  <a:pt x="2733" y="1821"/>
                </a:lnTo>
                <a:cubicBezTo>
                  <a:pt x="2724" y="1832"/>
                  <a:pt x="2750" y="1849"/>
                  <a:pt x="2722" y="1849"/>
                </a:cubicBezTo>
                <a:cubicBezTo>
                  <a:pt x="2745" y="1854"/>
                  <a:pt x="2795" y="1865"/>
                  <a:pt x="2823" y="1888"/>
                </a:cubicBezTo>
                <a:cubicBezTo>
                  <a:pt x="2823" y="1888"/>
                  <a:pt x="2823" y="1888"/>
                  <a:pt x="2823" y="1893"/>
                </a:cubicBezTo>
                <a:lnTo>
                  <a:pt x="2818" y="1893"/>
                </a:lnTo>
                <a:cubicBezTo>
                  <a:pt x="2823" y="1899"/>
                  <a:pt x="2829" y="1899"/>
                  <a:pt x="2834" y="1899"/>
                </a:cubicBezTo>
                <a:cubicBezTo>
                  <a:pt x="2846" y="1910"/>
                  <a:pt x="2851" y="1916"/>
                  <a:pt x="2857" y="1916"/>
                </a:cubicBezTo>
                <a:cubicBezTo>
                  <a:pt x="2857" y="1927"/>
                  <a:pt x="2885" y="1944"/>
                  <a:pt x="2902" y="1955"/>
                </a:cubicBezTo>
                <a:cubicBezTo>
                  <a:pt x="2907" y="1938"/>
                  <a:pt x="2924" y="1955"/>
                  <a:pt x="2913" y="1933"/>
                </a:cubicBezTo>
                <a:lnTo>
                  <a:pt x="2913" y="1933"/>
                </a:lnTo>
                <a:cubicBezTo>
                  <a:pt x="2913" y="1934"/>
                  <a:pt x="2912" y="1935"/>
                  <a:pt x="2911" y="1935"/>
                </a:cubicBezTo>
                <a:cubicBezTo>
                  <a:pt x="2909" y="1935"/>
                  <a:pt x="2904" y="1931"/>
                  <a:pt x="2896" y="1927"/>
                </a:cubicBezTo>
                <a:cubicBezTo>
                  <a:pt x="2885" y="1921"/>
                  <a:pt x="2874" y="1910"/>
                  <a:pt x="2857" y="1905"/>
                </a:cubicBezTo>
                <a:cubicBezTo>
                  <a:pt x="2874" y="1905"/>
                  <a:pt x="2890" y="1910"/>
                  <a:pt x="2902" y="1921"/>
                </a:cubicBezTo>
                <a:lnTo>
                  <a:pt x="2930" y="1921"/>
                </a:lnTo>
                <a:cubicBezTo>
                  <a:pt x="2941" y="1944"/>
                  <a:pt x="2969" y="1977"/>
                  <a:pt x="2969" y="1989"/>
                </a:cubicBezTo>
                <a:cubicBezTo>
                  <a:pt x="3011" y="2009"/>
                  <a:pt x="3067" y="2045"/>
                  <a:pt x="3107" y="2045"/>
                </a:cubicBezTo>
                <a:cubicBezTo>
                  <a:pt x="3109" y="2045"/>
                  <a:pt x="3112" y="2045"/>
                  <a:pt x="3114" y="2045"/>
                </a:cubicBezTo>
                <a:cubicBezTo>
                  <a:pt x="3126" y="2050"/>
                  <a:pt x="3120" y="2061"/>
                  <a:pt x="3126" y="2067"/>
                </a:cubicBezTo>
                <a:cubicBezTo>
                  <a:pt x="3114" y="2067"/>
                  <a:pt x="3109" y="2061"/>
                  <a:pt x="3103" y="2061"/>
                </a:cubicBezTo>
                <a:lnTo>
                  <a:pt x="3103" y="2061"/>
                </a:lnTo>
                <a:cubicBezTo>
                  <a:pt x="3127" y="2071"/>
                  <a:pt x="3164" y="2097"/>
                  <a:pt x="3184" y="2097"/>
                </a:cubicBezTo>
                <a:cubicBezTo>
                  <a:pt x="3188" y="2097"/>
                  <a:pt x="3191" y="2097"/>
                  <a:pt x="3193" y="2095"/>
                </a:cubicBezTo>
                <a:cubicBezTo>
                  <a:pt x="3204" y="2106"/>
                  <a:pt x="3197" y="2106"/>
                  <a:pt x="3193" y="2106"/>
                </a:cubicBezTo>
                <a:cubicBezTo>
                  <a:pt x="3189" y="2106"/>
                  <a:pt x="3187" y="2106"/>
                  <a:pt x="3210" y="2117"/>
                </a:cubicBezTo>
                <a:lnTo>
                  <a:pt x="3198" y="2123"/>
                </a:lnTo>
                <a:cubicBezTo>
                  <a:pt x="3265" y="2195"/>
                  <a:pt x="3353" y="2168"/>
                  <a:pt x="3425" y="2254"/>
                </a:cubicBezTo>
                <a:lnTo>
                  <a:pt x="3425" y="2254"/>
                </a:lnTo>
                <a:cubicBezTo>
                  <a:pt x="3423" y="2250"/>
                  <a:pt x="3423" y="2246"/>
                  <a:pt x="3423" y="2246"/>
                </a:cubicBezTo>
                <a:lnTo>
                  <a:pt x="3423" y="2246"/>
                </a:lnTo>
                <a:cubicBezTo>
                  <a:pt x="3518" y="2325"/>
                  <a:pt x="3647" y="2369"/>
                  <a:pt x="3736" y="2453"/>
                </a:cubicBezTo>
                <a:cubicBezTo>
                  <a:pt x="3759" y="2476"/>
                  <a:pt x="3770" y="2470"/>
                  <a:pt x="3792" y="2476"/>
                </a:cubicBezTo>
                <a:lnTo>
                  <a:pt x="3792" y="2493"/>
                </a:lnTo>
                <a:lnTo>
                  <a:pt x="3831" y="2498"/>
                </a:lnTo>
                <a:cubicBezTo>
                  <a:pt x="3882" y="2515"/>
                  <a:pt x="3887" y="2571"/>
                  <a:pt x="3955" y="2588"/>
                </a:cubicBezTo>
                <a:lnTo>
                  <a:pt x="3949" y="2577"/>
                </a:lnTo>
                <a:lnTo>
                  <a:pt x="3949" y="2577"/>
                </a:lnTo>
                <a:cubicBezTo>
                  <a:pt x="3971" y="2588"/>
                  <a:pt x="4016" y="2610"/>
                  <a:pt x="4005" y="2616"/>
                </a:cubicBezTo>
                <a:cubicBezTo>
                  <a:pt x="4011" y="2616"/>
                  <a:pt x="4022" y="2616"/>
                  <a:pt x="4022" y="2621"/>
                </a:cubicBezTo>
                <a:lnTo>
                  <a:pt x="4022" y="2627"/>
                </a:lnTo>
                <a:lnTo>
                  <a:pt x="4078" y="2649"/>
                </a:lnTo>
                <a:cubicBezTo>
                  <a:pt x="4111" y="2677"/>
                  <a:pt x="4055" y="2672"/>
                  <a:pt x="4106" y="2705"/>
                </a:cubicBezTo>
                <a:cubicBezTo>
                  <a:pt x="4117" y="2711"/>
                  <a:pt x="4123" y="2711"/>
                  <a:pt x="4134" y="2717"/>
                </a:cubicBezTo>
                <a:lnTo>
                  <a:pt x="4139" y="2745"/>
                </a:lnTo>
                <a:cubicBezTo>
                  <a:pt x="4139" y="2801"/>
                  <a:pt x="4145" y="2851"/>
                  <a:pt x="4145" y="2907"/>
                </a:cubicBezTo>
                <a:lnTo>
                  <a:pt x="4145" y="2885"/>
                </a:lnTo>
                <a:lnTo>
                  <a:pt x="4145" y="2885"/>
                </a:lnTo>
                <a:cubicBezTo>
                  <a:pt x="4172" y="2901"/>
                  <a:pt x="4141" y="2960"/>
                  <a:pt x="4150" y="3010"/>
                </a:cubicBezTo>
                <a:lnTo>
                  <a:pt x="4150" y="3010"/>
                </a:lnTo>
                <a:cubicBezTo>
                  <a:pt x="4148" y="3005"/>
                  <a:pt x="4142" y="3003"/>
                  <a:pt x="4139" y="3003"/>
                </a:cubicBezTo>
                <a:lnTo>
                  <a:pt x="4139" y="3003"/>
                </a:lnTo>
                <a:cubicBezTo>
                  <a:pt x="4139" y="3075"/>
                  <a:pt x="4151" y="3148"/>
                  <a:pt x="4167" y="3254"/>
                </a:cubicBezTo>
                <a:lnTo>
                  <a:pt x="4162" y="3243"/>
                </a:lnTo>
                <a:cubicBezTo>
                  <a:pt x="4156" y="3288"/>
                  <a:pt x="4162" y="3355"/>
                  <a:pt x="4162" y="3400"/>
                </a:cubicBezTo>
                <a:cubicBezTo>
                  <a:pt x="4171" y="3409"/>
                  <a:pt x="4172" y="3428"/>
                  <a:pt x="4176" y="3428"/>
                </a:cubicBezTo>
                <a:cubicBezTo>
                  <a:pt x="4176" y="3428"/>
                  <a:pt x="4177" y="3426"/>
                  <a:pt x="4179" y="3422"/>
                </a:cubicBezTo>
                <a:lnTo>
                  <a:pt x="4179" y="3422"/>
                </a:lnTo>
                <a:cubicBezTo>
                  <a:pt x="4151" y="3562"/>
                  <a:pt x="4218" y="3686"/>
                  <a:pt x="4195" y="3814"/>
                </a:cubicBezTo>
                <a:cubicBezTo>
                  <a:pt x="4191" y="3801"/>
                  <a:pt x="4186" y="3783"/>
                  <a:pt x="4185" y="3783"/>
                </a:cubicBezTo>
                <a:cubicBezTo>
                  <a:pt x="4184" y="3783"/>
                  <a:pt x="4184" y="3784"/>
                  <a:pt x="4184" y="3786"/>
                </a:cubicBezTo>
                <a:lnTo>
                  <a:pt x="4195" y="3893"/>
                </a:lnTo>
                <a:cubicBezTo>
                  <a:pt x="4207" y="3887"/>
                  <a:pt x="4207" y="3882"/>
                  <a:pt x="4212" y="3859"/>
                </a:cubicBezTo>
                <a:cubicBezTo>
                  <a:pt x="4218" y="3870"/>
                  <a:pt x="4223" y="3898"/>
                  <a:pt x="4223" y="3926"/>
                </a:cubicBezTo>
                <a:cubicBezTo>
                  <a:pt x="4222" y="3911"/>
                  <a:pt x="4219" y="3905"/>
                  <a:pt x="4217" y="3905"/>
                </a:cubicBezTo>
                <a:cubicBezTo>
                  <a:pt x="4211" y="3905"/>
                  <a:pt x="4205" y="3933"/>
                  <a:pt x="4201" y="3949"/>
                </a:cubicBezTo>
                <a:cubicBezTo>
                  <a:pt x="4203" y="3947"/>
                  <a:pt x="4205" y="3946"/>
                  <a:pt x="4206" y="3946"/>
                </a:cubicBezTo>
                <a:cubicBezTo>
                  <a:pt x="4210" y="3946"/>
                  <a:pt x="4212" y="3949"/>
                  <a:pt x="4212" y="3949"/>
                </a:cubicBezTo>
                <a:cubicBezTo>
                  <a:pt x="4195" y="4005"/>
                  <a:pt x="4235" y="3960"/>
                  <a:pt x="4223" y="4033"/>
                </a:cubicBezTo>
                <a:lnTo>
                  <a:pt x="4218" y="4027"/>
                </a:lnTo>
                <a:lnTo>
                  <a:pt x="4218" y="4027"/>
                </a:lnTo>
                <a:cubicBezTo>
                  <a:pt x="4223" y="4055"/>
                  <a:pt x="4235" y="4083"/>
                  <a:pt x="4229" y="4111"/>
                </a:cubicBezTo>
                <a:cubicBezTo>
                  <a:pt x="4227" y="4114"/>
                  <a:pt x="4226" y="4115"/>
                  <a:pt x="4225" y="4115"/>
                </a:cubicBezTo>
                <a:cubicBezTo>
                  <a:pt x="4219" y="4115"/>
                  <a:pt x="4222" y="4083"/>
                  <a:pt x="4212" y="4083"/>
                </a:cubicBezTo>
                <a:lnTo>
                  <a:pt x="4212" y="4083"/>
                </a:lnTo>
                <a:cubicBezTo>
                  <a:pt x="4218" y="4122"/>
                  <a:pt x="4235" y="4162"/>
                  <a:pt x="4229" y="4201"/>
                </a:cubicBezTo>
                <a:cubicBezTo>
                  <a:pt x="4223" y="4184"/>
                  <a:pt x="4223" y="4162"/>
                  <a:pt x="4218" y="4145"/>
                </a:cubicBezTo>
                <a:cubicBezTo>
                  <a:pt x="4212" y="4156"/>
                  <a:pt x="4212" y="4167"/>
                  <a:pt x="4212" y="4178"/>
                </a:cubicBezTo>
                <a:lnTo>
                  <a:pt x="4207" y="4178"/>
                </a:lnTo>
                <a:cubicBezTo>
                  <a:pt x="4201" y="4178"/>
                  <a:pt x="4201" y="4178"/>
                  <a:pt x="4201" y="4173"/>
                </a:cubicBezTo>
                <a:cubicBezTo>
                  <a:pt x="4201" y="4167"/>
                  <a:pt x="4195" y="4167"/>
                  <a:pt x="4195" y="4162"/>
                </a:cubicBezTo>
                <a:cubicBezTo>
                  <a:pt x="4195" y="4162"/>
                  <a:pt x="4190" y="4156"/>
                  <a:pt x="4190" y="4156"/>
                </a:cubicBezTo>
                <a:cubicBezTo>
                  <a:pt x="4184" y="4139"/>
                  <a:pt x="4173" y="4128"/>
                  <a:pt x="4162" y="4111"/>
                </a:cubicBezTo>
                <a:lnTo>
                  <a:pt x="4162" y="4111"/>
                </a:lnTo>
                <a:cubicBezTo>
                  <a:pt x="4178" y="4131"/>
                  <a:pt x="4184" y="4138"/>
                  <a:pt x="4186" y="4138"/>
                </a:cubicBezTo>
                <a:cubicBezTo>
                  <a:pt x="4189" y="4138"/>
                  <a:pt x="4179" y="4117"/>
                  <a:pt x="4190" y="4117"/>
                </a:cubicBezTo>
                <a:cubicBezTo>
                  <a:pt x="4185" y="4101"/>
                  <a:pt x="4180" y="4077"/>
                  <a:pt x="4183" y="4077"/>
                </a:cubicBezTo>
                <a:lnTo>
                  <a:pt x="4183" y="4077"/>
                </a:lnTo>
                <a:cubicBezTo>
                  <a:pt x="4183" y="4077"/>
                  <a:pt x="4184" y="4077"/>
                  <a:pt x="4184" y="4078"/>
                </a:cubicBezTo>
                <a:cubicBezTo>
                  <a:pt x="4162" y="4050"/>
                  <a:pt x="4167" y="4022"/>
                  <a:pt x="4134" y="3988"/>
                </a:cubicBezTo>
                <a:cubicBezTo>
                  <a:pt x="4134" y="3982"/>
                  <a:pt x="4117" y="3954"/>
                  <a:pt x="4128" y="3954"/>
                </a:cubicBezTo>
                <a:cubicBezTo>
                  <a:pt x="4122" y="3943"/>
                  <a:pt x="4119" y="3939"/>
                  <a:pt x="4118" y="3939"/>
                </a:cubicBezTo>
                <a:lnTo>
                  <a:pt x="4118" y="3939"/>
                </a:lnTo>
                <a:cubicBezTo>
                  <a:pt x="4116" y="3939"/>
                  <a:pt x="4127" y="3966"/>
                  <a:pt x="4123" y="3966"/>
                </a:cubicBezTo>
                <a:cubicBezTo>
                  <a:pt x="4078" y="3910"/>
                  <a:pt x="4067" y="3814"/>
                  <a:pt x="4005" y="3736"/>
                </a:cubicBezTo>
                <a:cubicBezTo>
                  <a:pt x="3960" y="3663"/>
                  <a:pt x="3938" y="3658"/>
                  <a:pt x="3899" y="3590"/>
                </a:cubicBezTo>
                <a:cubicBezTo>
                  <a:pt x="3897" y="3583"/>
                  <a:pt x="3898" y="3580"/>
                  <a:pt x="3900" y="3580"/>
                </a:cubicBezTo>
                <a:cubicBezTo>
                  <a:pt x="3906" y="3580"/>
                  <a:pt x="3921" y="3602"/>
                  <a:pt x="3921" y="3602"/>
                </a:cubicBezTo>
                <a:cubicBezTo>
                  <a:pt x="3910" y="3562"/>
                  <a:pt x="3893" y="3534"/>
                  <a:pt x="3871" y="3501"/>
                </a:cubicBezTo>
                <a:lnTo>
                  <a:pt x="3871" y="3501"/>
                </a:lnTo>
                <a:cubicBezTo>
                  <a:pt x="3872" y="3502"/>
                  <a:pt x="3872" y="3502"/>
                  <a:pt x="3873" y="3502"/>
                </a:cubicBezTo>
                <a:cubicBezTo>
                  <a:pt x="3876" y="3502"/>
                  <a:pt x="3876" y="3493"/>
                  <a:pt x="3876" y="3484"/>
                </a:cubicBezTo>
                <a:cubicBezTo>
                  <a:pt x="3859" y="3456"/>
                  <a:pt x="3848" y="3473"/>
                  <a:pt x="3837" y="3428"/>
                </a:cubicBezTo>
                <a:lnTo>
                  <a:pt x="3837" y="3428"/>
                </a:lnTo>
                <a:cubicBezTo>
                  <a:pt x="3843" y="3433"/>
                  <a:pt x="3854" y="3439"/>
                  <a:pt x="3865" y="3450"/>
                </a:cubicBezTo>
                <a:cubicBezTo>
                  <a:pt x="3843" y="3417"/>
                  <a:pt x="3820" y="3389"/>
                  <a:pt x="3798" y="3355"/>
                </a:cubicBezTo>
                <a:cubicBezTo>
                  <a:pt x="3798" y="3353"/>
                  <a:pt x="3798" y="3352"/>
                  <a:pt x="3799" y="3352"/>
                </a:cubicBezTo>
                <a:cubicBezTo>
                  <a:pt x="3805" y="3352"/>
                  <a:pt x="3822" y="3374"/>
                  <a:pt x="3831" y="3383"/>
                </a:cubicBezTo>
                <a:cubicBezTo>
                  <a:pt x="3803" y="3344"/>
                  <a:pt x="3770" y="3282"/>
                  <a:pt x="3747" y="3277"/>
                </a:cubicBezTo>
                <a:lnTo>
                  <a:pt x="3747" y="3277"/>
                </a:lnTo>
                <a:lnTo>
                  <a:pt x="3757" y="3302"/>
                </a:lnTo>
                <a:lnTo>
                  <a:pt x="3757" y="3302"/>
                </a:lnTo>
                <a:cubicBezTo>
                  <a:pt x="3756" y="3298"/>
                  <a:pt x="3758" y="3296"/>
                  <a:pt x="3761" y="3296"/>
                </a:cubicBezTo>
                <a:cubicBezTo>
                  <a:pt x="3764" y="3296"/>
                  <a:pt x="3770" y="3299"/>
                  <a:pt x="3775" y="3305"/>
                </a:cubicBezTo>
                <a:cubicBezTo>
                  <a:pt x="3798" y="3333"/>
                  <a:pt x="3798" y="3349"/>
                  <a:pt x="3792" y="3355"/>
                </a:cubicBezTo>
                <a:lnTo>
                  <a:pt x="3775" y="3333"/>
                </a:lnTo>
                <a:lnTo>
                  <a:pt x="3775" y="3333"/>
                </a:lnTo>
                <a:cubicBezTo>
                  <a:pt x="3770" y="3372"/>
                  <a:pt x="3837" y="3428"/>
                  <a:pt x="3859" y="3478"/>
                </a:cubicBezTo>
                <a:lnTo>
                  <a:pt x="3831" y="3467"/>
                </a:lnTo>
                <a:lnTo>
                  <a:pt x="3871" y="3512"/>
                </a:lnTo>
                <a:cubicBezTo>
                  <a:pt x="3874" y="3522"/>
                  <a:pt x="3873" y="3530"/>
                  <a:pt x="3869" y="3530"/>
                </a:cubicBezTo>
                <a:cubicBezTo>
                  <a:pt x="3865" y="3530"/>
                  <a:pt x="3860" y="3526"/>
                  <a:pt x="3854" y="3518"/>
                </a:cubicBezTo>
                <a:lnTo>
                  <a:pt x="3854" y="3518"/>
                </a:lnTo>
                <a:cubicBezTo>
                  <a:pt x="3865" y="3557"/>
                  <a:pt x="3876" y="3546"/>
                  <a:pt x="3882" y="3579"/>
                </a:cubicBezTo>
                <a:cubicBezTo>
                  <a:pt x="3882" y="3582"/>
                  <a:pt x="3882" y="3583"/>
                  <a:pt x="3881" y="3583"/>
                </a:cubicBezTo>
                <a:cubicBezTo>
                  <a:pt x="3880" y="3583"/>
                  <a:pt x="3879" y="3582"/>
                  <a:pt x="3876" y="3579"/>
                </a:cubicBezTo>
                <a:lnTo>
                  <a:pt x="3876" y="3579"/>
                </a:lnTo>
                <a:lnTo>
                  <a:pt x="3904" y="3613"/>
                </a:lnTo>
                <a:cubicBezTo>
                  <a:pt x="3902" y="3612"/>
                  <a:pt x="3901" y="3611"/>
                  <a:pt x="3900" y="3611"/>
                </a:cubicBezTo>
                <a:cubicBezTo>
                  <a:pt x="3896" y="3611"/>
                  <a:pt x="3894" y="3614"/>
                  <a:pt x="3892" y="3614"/>
                </a:cubicBezTo>
                <a:cubicBezTo>
                  <a:pt x="3889" y="3614"/>
                  <a:pt x="3887" y="3611"/>
                  <a:pt x="3882" y="3602"/>
                </a:cubicBezTo>
                <a:lnTo>
                  <a:pt x="3882" y="3602"/>
                </a:lnTo>
                <a:cubicBezTo>
                  <a:pt x="3904" y="3669"/>
                  <a:pt x="3949" y="3697"/>
                  <a:pt x="3949" y="3730"/>
                </a:cubicBezTo>
                <a:lnTo>
                  <a:pt x="3943" y="3725"/>
                </a:lnTo>
                <a:lnTo>
                  <a:pt x="3943" y="3725"/>
                </a:lnTo>
                <a:cubicBezTo>
                  <a:pt x="3963" y="3758"/>
                  <a:pt x="3970" y="3765"/>
                  <a:pt x="3974" y="3765"/>
                </a:cubicBezTo>
                <a:cubicBezTo>
                  <a:pt x="3977" y="3765"/>
                  <a:pt x="3979" y="3762"/>
                  <a:pt x="3982" y="3762"/>
                </a:cubicBezTo>
                <a:cubicBezTo>
                  <a:pt x="3987" y="3762"/>
                  <a:pt x="3994" y="3766"/>
                  <a:pt x="4011" y="3786"/>
                </a:cubicBezTo>
                <a:lnTo>
                  <a:pt x="3999" y="3842"/>
                </a:lnTo>
                <a:lnTo>
                  <a:pt x="4016" y="3848"/>
                </a:lnTo>
                <a:cubicBezTo>
                  <a:pt x="4022" y="3854"/>
                  <a:pt x="4027" y="3876"/>
                  <a:pt x="4022" y="3876"/>
                </a:cubicBezTo>
                <a:cubicBezTo>
                  <a:pt x="4028" y="3884"/>
                  <a:pt x="4031" y="3886"/>
                  <a:pt x="4032" y="3886"/>
                </a:cubicBezTo>
                <a:cubicBezTo>
                  <a:pt x="4034" y="3886"/>
                  <a:pt x="4031" y="3877"/>
                  <a:pt x="4036" y="3877"/>
                </a:cubicBezTo>
                <a:cubicBezTo>
                  <a:pt x="4037" y="3877"/>
                  <a:pt x="4040" y="3878"/>
                  <a:pt x="4044" y="3882"/>
                </a:cubicBezTo>
                <a:cubicBezTo>
                  <a:pt x="4050" y="3932"/>
                  <a:pt x="4106" y="3999"/>
                  <a:pt x="4089" y="4022"/>
                </a:cubicBezTo>
                <a:cubicBezTo>
                  <a:pt x="4090" y="4023"/>
                  <a:pt x="4092" y="4023"/>
                  <a:pt x="4092" y="4023"/>
                </a:cubicBezTo>
                <a:cubicBezTo>
                  <a:pt x="4099" y="4023"/>
                  <a:pt x="4090" y="3999"/>
                  <a:pt x="4093" y="3999"/>
                </a:cubicBezTo>
                <a:lnTo>
                  <a:pt x="4093" y="3999"/>
                </a:lnTo>
                <a:cubicBezTo>
                  <a:pt x="4095" y="3999"/>
                  <a:pt x="4098" y="4004"/>
                  <a:pt x="4106" y="4016"/>
                </a:cubicBezTo>
                <a:cubicBezTo>
                  <a:pt x="4090" y="4043"/>
                  <a:pt x="4135" y="4069"/>
                  <a:pt x="4144" y="4111"/>
                </a:cubicBezTo>
                <a:lnTo>
                  <a:pt x="4144" y="4111"/>
                </a:lnTo>
                <a:cubicBezTo>
                  <a:pt x="4132" y="4106"/>
                  <a:pt x="4126" y="4091"/>
                  <a:pt x="4124" y="4091"/>
                </a:cubicBezTo>
                <a:cubicBezTo>
                  <a:pt x="4123" y="4091"/>
                  <a:pt x="4123" y="4094"/>
                  <a:pt x="4123" y="4100"/>
                </a:cubicBezTo>
                <a:cubicBezTo>
                  <a:pt x="4123" y="4106"/>
                  <a:pt x="4123" y="4106"/>
                  <a:pt x="4123" y="4106"/>
                </a:cubicBezTo>
                <a:cubicBezTo>
                  <a:pt x="4123" y="4111"/>
                  <a:pt x="4117" y="4111"/>
                  <a:pt x="4117" y="4111"/>
                </a:cubicBezTo>
                <a:lnTo>
                  <a:pt x="4128" y="4111"/>
                </a:lnTo>
                <a:cubicBezTo>
                  <a:pt x="4125" y="4114"/>
                  <a:pt x="4122" y="4118"/>
                  <a:pt x="4120" y="4118"/>
                </a:cubicBezTo>
                <a:cubicBezTo>
                  <a:pt x="4118" y="4118"/>
                  <a:pt x="4117" y="4116"/>
                  <a:pt x="4117" y="4111"/>
                </a:cubicBezTo>
                <a:lnTo>
                  <a:pt x="4123" y="4100"/>
                </a:lnTo>
                <a:cubicBezTo>
                  <a:pt x="4120" y="4097"/>
                  <a:pt x="4116" y="4097"/>
                  <a:pt x="4111" y="4097"/>
                </a:cubicBezTo>
                <a:cubicBezTo>
                  <a:pt x="4106" y="4097"/>
                  <a:pt x="4100" y="4097"/>
                  <a:pt x="4095" y="4094"/>
                </a:cubicBezTo>
                <a:cubicBezTo>
                  <a:pt x="4100" y="4094"/>
                  <a:pt x="4106" y="4089"/>
                  <a:pt x="4106" y="4083"/>
                </a:cubicBezTo>
                <a:cubicBezTo>
                  <a:pt x="4095" y="4083"/>
                  <a:pt x="4095" y="4066"/>
                  <a:pt x="4095" y="4055"/>
                </a:cubicBezTo>
                <a:lnTo>
                  <a:pt x="4083" y="4061"/>
                </a:lnTo>
                <a:cubicBezTo>
                  <a:pt x="4078" y="4061"/>
                  <a:pt x="4083" y="4055"/>
                  <a:pt x="4089" y="4055"/>
                </a:cubicBezTo>
                <a:cubicBezTo>
                  <a:pt x="4089" y="4052"/>
                  <a:pt x="4088" y="4051"/>
                  <a:pt x="4087" y="4051"/>
                </a:cubicBezTo>
                <a:cubicBezTo>
                  <a:pt x="4084" y="4051"/>
                  <a:pt x="4078" y="4061"/>
                  <a:pt x="4078" y="4061"/>
                </a:cubicBezTo>
                <a:cubicBezTo>
                  <a:pt x="4072" y="4061"/>
                  <a:pt x="4078" y="4055"/>
                  <a:pt x="4083" y="4050"/>
                </a:cubicBezTo>
                <a:lnTo>
                  <a:pt x="4083" y="4050"/>
                </a:lnTo>
                <a:cubicBezTo>
                  <a:pt x="4079" y="4052"/>
                  <a:pt x="4074" y="4053"/>
                  <a:pt x="4068" y="4053"/>
                </a:cubicBezTo>
                <a:cubicBezTo>
                  <a:pt x="4060" y="4053"/>
                  <a:pt x="4052" y="4049"/>
                  <a:pt x="4055" y="4038"/>
                </a:cubicBezTo>
                <a:lnTo>
                  <a:pt x="4061" y="4038"/>
                </a:lnTo>
                <a:cubicBezTo>
                  <a:pt x="4061" y="4036"/>
                  <a:pt x="4060" y="4035"/>
                  <a:pt x="4058" y="4035"/>
                </a:cubicBezTo>
                <a:cubicBezTo>
                  <a:pt x="4053" y="4035"/>
                  <a:pt x="4043" y="4042"/>
                  <a:pt x="4042" y="4042"/>
                </a:cubicBezTo>
                <a:cubicBezTo>
                  <a:pt x="4041" y="4042"/>
                  <a:pt x="4042" y="4041"/>
                  <a:pt x="4044" y="4038"/>
                </a:cubicBezTo>
                <a:cubicBezTo>
                  <a:pt x="4039" y="4027"/>
                  <a:pt x="4022" y="4022"/>
                  <a:pt x="4027" y="4005"/>
                </a:cubicBezTo>
                <a:lnTo>
                  <a:pt x="4027" y="4005"/>
                </a:lnTo>
                <a:cubicBezTo>
                  <a:pt x="4025" y="4007"/>
                  <a:pt x="4024" y="4007"/>
                  <a:pt x="4023" y="4007"/>
                </a:cubicBezTo>
                <a:cubicBezTo>
                  <a:pt x="4020" y="4007"/>
                  <a:pt x="4022" y="3999"/>
                  <a:pt x="4016" y="3999"/>
                </a:cubicBezTo>
                <a:cubicBezTo>
                  <a:pt x="4014" y="3999"/>
                  <a:pt x="4010" y="4001"/>
                  <a:pt x="4005" y="4005"/>
                </a:cubicBezTo>
                <a:cubicBezTo>
                  <a:pt x="4011" y="3994"/>
                  <a:pt x="4016" y="3988"/>
                  <a:pt x="4016" y="3977"/>
                </a:cubicBezTo>
                <a:cubicBezTo>
                  <a:pt x="4016" y="3976"/>
                  <a:pt x="4016" y="3975"/>
                  <a:pt x="4015" y="3975"/>
                </a:cubicBezTo>
                <a:cubicBezTo>
                  <a:pt x="4012" y="3975"/>
                  <a:pt x="4004" y="3982"/>
                  <a:pt x="3999" y="3982"/>
                </a:cubicBezTo>
                <a:lnTo>
                  <a:pt x="3999" y="3982"/>
                </a:lnTo>
                <a:lnTo>
                  <a:pt x="4011" y="3977"/>
                </a:lnTo>
                <a:lnTo>
                  <a:pt x="3994" y="3982"/>
                </a:lnTo>
                <a:lnTo>
                  <a:pt x="3994" y="3982"/>
                </a:lnTo>
                <a:lnTo>
                  <a:pt x="4005" y="3966"/>
                </a:lnTo>
                <a:lnTo>
                  <a:pt x="3999" y="3971"/>
                </a:lnTo>
                <a:cubicBezTo>
                  <a:pt x="3999" y="3971"/>
                  <a:pt x="3999" y="3977"/>
                  <a:pt x="3994" y="3977"/>
                </a:cubicBezTo>
                <a:cubicBezTo>
                  <a:pt x="3988" y="3977"/>
                  <a:pt x="3994" y="3960"/>
                  <a:pt x="3999" y="3954"/>
                </a:cubicBezTo>
                <a:lnTo>
                  <a:pt x="3994" y="3954"/>
                </a:lnTo>
                <a:cubicBezTo>
                  <a:pt x="3991" y="3955"/>
                  <a:pt x="3990" y="3955"/>
                  <a:pt x="3989" y="3955"/>
                </a:cubicBezTo>
                <a:cubicBezTo>
                  <a:pt x="3984" y="3955"/>
                  <a:pt x="4003" y="3943"/>
                  <a:pt x="3988" y="3943"/>
                </a:cubicBezTo>
                <a:lnTo>
                  <a:pt x="3988" y="3943"/>
                </a:lnTo>
                <a:cubicBezTo>
                  <a:pt x="3988" y="3947"/>
                  <a:pt x="3986" y="3948"/>
                  <a:pt x="3984" y="3950"/>
                </a:cubicBezTo>
                <a:lnTo>
                  <a:pt x="3984" y="3950"/>
                </a:lnTo>
                <a:cubicBezTo>
                  <a:pt x="3986" y="3943"/>
                  <a:pt x="3982" y="3942"/>
                  <a:pt x="3977" y="3938"/>
                </a:cubicBezTo>
                <a:lnTo>
                  <a:pt x="3983" y="3932"/>
                </a:lnTo>
                <a:cubicBezTo>
                  <a:pt x="3977" y="3926"/>
                  <a:pt x="3966" y="3926"/>
                  <a:pt x="3960" y="3915"/>
                </a:cubicBezTo>
                <a:lnTo>
                  <a:pt x="3949" y="3915"/>
                </a:lnTo>
                <a:cubicBezTo>
                  <a:pt x="3955" y="3915"/>
                  <a:pt x="3955" y="3915"/>
                  <a:pt x="3960" y="3910"/>
                </a:cubicBezTo>
                <a:lnTo>
                  <a:pt x="3960" y="3910"/>
                </a:lnTo>
                <a:cubicBezTo>
                  <a:pt x="3960" y="3910"/>
                  <a:pt x="3959" y="3910"/>
                  <a:pt x="3959" y="3910"/>
                </a:cubicBezTo>
                <a:cubicBezTo>
                  <a:pt x="3957" y="3910"/>
                  <a:pt x="3961" y="3901"/>
                  <a:pt x="3959" y="3901"/>
                </a:cubicBezTo>
                <a:lnTo>
                  <a:pt x="3959" y="3901"/>
                </a:lnTo>
                <a:cubicBezTo>
                  <a:pt x="3958" y="3901"/>
                  <a:pt x="3957" y="3902"/>
                  <a:pt x="3955" y="3904"/>
                </a:cubicBezTo>
                <a:lnTo>
                  <a:pt x="3955" y="3898"/>
                </a:lnTo>
                <a:cubicBezTo>
                  <a:pt x="3949" y="3893"/>
                  <a:pt x="3943" y="3893"/>
                  <a:pt x="3938" y="3887"/>
                </a:cubicBezTo>
                <a:cubicBezTo>
                  <a:pt x="3927" y="3898"/>
                  <a:pt x="3927" y="3893"/>
                  <a:pt x="3921" y="3898"/>
                </a:cubicBezTo>
                <a:cubicBezTo>
                  <a:pt x="3915" y="3893"/>
                  <a:pt x="3921" y="3882"/>
                  <a:pt x="3915" y="3876"/>
                </a:cubicBezTo>
                <a:cubicBezTo>
                  <a:pt x="3910" y="3876"/>
                  <a:pt x="3904" y="3882"/>
                  <a:pt x="3899" y="3887"/>
                </a:cubicBezTo>
                <a:cubicBezTo>
                  <a:pt x="3910" y="3876"/>
                  <a:pt x="3904" y="3876"/>
                  <a:pt x="3910" y="3870"/>
                </a:cubicBezTo>
                <a:cubicBezTo>
                  <a:pt x="3904" y="3865"/>
                  <a:pt x="3904" y="3865"/>
                  <a:pt x="3887" y="3865"/>
                </a:cubicBezTo>
                <a:cubicBezTo>
                  <a:pt x="3887" y="3865"/>
                  <a:pt x="3882" y="3870"/>
                  <a:pt x="3882" y="3870"/>
                </a:cubicBezTo>
                <a:cubicBezTo>
                  <a:pt x="3876" y="3870"/>
                  <a:pt x="3882" y="3865"/>
                  <a:pt x="3887" y="3859"/>
                </a:cubicBezTo>
                <a:lnTo>
                  <a:pt x="3887" y="3859"/>
                </a:lnTo>
                <a:cubicBezTo>
                  <a:pt x="3886" y="3859"/>
                  <a:pt x="3885" y="3860"/>
                  <a:pt x="3884" y="3860"/>
                </a:cubicBezTo>
                <a:cubicBezTo>
                  <a:pt x="3869" y="3860"/>
                  <a:pt x="3889" y="3825"/>
                  <a:pt x="3874" y="3825"/>
                </a:cubicBezTo>
                <a:cubicBezTo>
                  <a:pt x="3873" y="3825"/>
                  <a:pt x="3872" y="3825"/>
                  <a:pt x="3871" y="3826"/>
                </a:cubicBezTo>
                <a:lnTo>
                  <a:pt x="3854" y="3831"/>
                </a:lnTo>
                <a:cubicBezTo>
                  <a:pt x="3854" y="3826"/>
                  <a:pt x="3865" y="3826"/>
                  <a:pt x="3865" y="3820"/>
                </a:cubicBezTo>
                <a:lnTo>
                  <a:pt x="3865" y="3820"/>
                </a:lnTo>
                <a:cubicBezTo>
                  <a:pt x="3862" y="3821"/>
                  <a:pt x="3860" y="3821"/>
                  <a:pt x="3859" y="3821"/>
                </a:cubicBezTo>
                <a:cubicBezTo>
                  <a:pt x="3848" y="3821"/>
                  <a:pt x="3855" y="3808"/>
                  <a:pt x="3847" y="3808"/>
                </a:cubicBezTo>
                <a:cubicBezTo>
                  <a:pt x="3846" y="3808"/>
                  <a:pt x="3844" y="3808"/>
                  <a:pt x="3843" y="3809"/>
                </a:cubicBezTo>
                <a:cubicBezTo>
                  <a:pt x="3865" y="3775"/>
                  <a:pt x="3826" y="3792"/>
                  <a:pt x="3837" y="3770"/>
                </a:cubicBezTo>
                <a:lnTo>
                  <a:pt x="3837" y="3770"/>
                </a:lnTo>
                <a:lnTo>
                  <a:pt x="3831" y="3775"/>
                </a:lnTo>
                <a:cubicBezTo>
                  <a:pt x="3829" y="3776"/>
                  <a:pt x="3828" y="3777"/>
                  <a:pt x="3827" y="3777"/>
                </a:cubicBezTo>
                <a:cubicBezTo>
                  <a:pt x="3824" y="3777"/>
                  <a:pt x="3831" y="3770"/>
                  <a:pt x="3831" y="3770"/>
                </a:cubicBezTo>
                <a:lnTo>
                  <a:pt x="3831" y="3770"/>
                </a:lnTo>
                <a:cubicBezTo>
                  <a:pt x="3826" y="3770"/>
                  <a:pt x="3826" y="3775"/>
                  <a:pt x="3820" y="3775"/>
                </a:cubicBezTo>
                <a:cubicBezTo>
                  <a:pt x="3803" y="3770"/>
                  <a:pt x="3803" y="3736"/>
                  <a:pt x="3798" y="3719"/>
                </a:cubicBezTo>
                <a:cubicBezTo>
                  <a:pt x="3797" y="3719"/>
                  <a:pt x="3797" y="3718"/>
                  <a:pt x="3796" y="3718"/>
                </a:cubicBezTo>
                <a:cubicBezTo>
                  <a:pt x="3790" y="3718"/>
                  <a:pt x="3776" y="3733"/>
                  <a:pt x="3771" y="3733"/>
                </a:cubicBezTo>
                <a:cubicBezTo>
                  <a:pt x="3769" y="3733"/>
                  <a:pt x="3768" y="3730"/>
                  <a:pt x="3770" y="3725"/>
                </a:cubicBezTo>
                <a:lnTo>
                  <a:pt x="3781" y="3714"/>
                </a:lnTo>
                <a:lnTo>
                  <a:pt x="3781" y="3714"/>
                </a:lnTo>
                <a:cubicBezTo>
                  <a:pt x="3779" y="3714"/>
                  <a:pt x="3777" y="3714"/>
                  <a:pt x="3775" y="3714"/>
                </a:cubicBezTo>
                <a:cubicBezTo>
                  <a:pt x="3759" y="3714"/>
                  <a:pt x="3762" y="3691"/>
                  <a:pt x="3742" y="3691"/>
                </a:cubicBezTo>
                <a:lnTo>
                  <a:pt x="3747" y="3691"/>
                </a:lnTo>
                <a:cubicBezTo>
                  <a:pt x="3751" y="3685"/>
                  <a:pt x="3748" y="3682"/>
                  <a:pt x="3744" y="3682"/>
                </a:cubicBezTo>
                <a:cubicBezTo>
                  <a:pt x="3742" y="3682"/>
                  <a:pt x="3738" y="3683"/>
                  <a:pt x="3736" y="3686"/>
                </a:cubicBezTo>
                <a:cubicBezTo>
                  <a:pt x="3736" y="3686"/>
                  <a:pt x="3742" y="3680"/>
                  <a:pt x="3742" y="3680"/>
                </a:cubicBezTo>
                <a:cubicBezTo>
                  <a:pt x="3744" y="3676"/>
                  <a:pt x="3742" y="3675"/>
                  <a:pt x="3740" y="3675"/>
                </a:cubicBezTo>
                <a:cubicBezTo>
                  <a:pt x="3737" y="3675"/>
                  <a:pt x="3733" y="3676"/>
                  <a:pt x="3733" y="3676"/>
                </a:cubicBezTo>
                <a:cubicBezTo>
                  <a:pt x="3733" y="3676"/>
                  <a:pt x="3734" y="3676"/>
                  <a:pt x="3736" y="3674"/>
                </a:cubicBezTo>
                <a:cubicBezTo>
                  <a:pt x="3736" y="3669"/>
                  <a:pt x="3736" y="3669"/>
                  <a:pt x="3736" y="3669"/>
                </a:cubicBezTo>
                <a:cubicBezTo>
                  <a:pt x="3735" y="3670"/>
                  <a:pt x="3734" y="3670"/>
                  <a:pt x="3733" y="3670"/>
                </a:cubicBezTo>
                <a:cubicBezTo>
                  <a:pt x="3732" y="3670"/>
                  <a:pt x="3731" y="3669"/>
                  <a:pt x="3729" y="3669"/>
                </a:cubicBezTo>
                <a:cubicBezTo>
                  <a:pt x="3728" y="3669"/>
                  <a:pt x="3727" y="3670"/>
                  <a:pt x="3725" y="3674"/>
                </a:cubicBezTo>
                <a:cubicBezTo>
                  <a:pt x="3725" y="3663"/>
                  <a:pt x="3714" y="3669"/>
                  <a:pt x="3714" y="3663"/>
                </a:cubicBezTo>
                <a:cubicBezTo>
                  <a:pt x="3712" y="3664"/>
                  <a:pt x="3711" y="3664"/>
                  <a:pt x="3710" y="3664"/>
                </a:cubicBezTo>
                <a:cubicBezTo>
                  <a:pt x="3707" y="3664"/>
                  <a:pt x="3709" y="3659"/>
                  <a:pt x="3705" y="3659"/>
                </a:cubicBezTo>
                <a:cubicBezTo>
                  <a:pt x="3704" y="3659"/>
                  <a:pt x="3701" y="3660"/>
                  <a:pt x="3697" y="3663"/>
                </a:cubicBezTo>
                <a:cubicBezTo>
                  <a:pt x="3714" y="3646"/>
                  <a:pt x="3708" y="3646"/>
                  <a:pt x="3697" y="3646"/>
                </a:cubicBezTo>
                <a:cubicBezTo>
                  <a:pt x="3703" y="3646"/>
                  <a:pt x="3697" y="3641"/>
                  <a:pt x="3708" y="3635"/>
                </a:cubicBezTo>
                <a:cubicBezTo>
                  <a:pt x="3703" y="3635"/>
                  <a:pt x="3697" y="3635"/>
                  <a:pt x="3691" y="3641"/>
                </a:cubicBezTo>
                <a:cubicBezTo>
                  <a:pt x="3695" y="3633"/>
                  <a:pt x="3693" y="3631"/>
                  <a:pt x="3689" y="3631"/>
                </a:cubicBezTo>
                <a:cubicBezTo>
                  <a:pt x="3687" y="3631"/>
                  <a:pt x="3684" y="3632"/>
                  <a:pt x="3681" y="3632"/>
                </a:cubicBezTo>
                <a:cubicBezTo>
                  <a:pt x="3678" y="3632"/>
                  <a:pt x="3677" y="3630"/>
                  <a:pt x="3686" y="3618"/>
                </a:cubicBezTo>
                <a:cubicBezTo>
                  <a:pt x="3669" y="3618"/>
                  <a:pt x="3658" y="3618"/>
                  <a:pt x="3647" y="3613"/>
                </a:cubicBezTo>
                <a:cubicBezTo>
                  <a:pt x="3652" y="3607"/>
                  <a:pt x="3655" y="3606"/>
                  <a:pt x="3657" y="3606"/>
                </a:cubicBezTo>
                <a:cubicBezTo>
                  <a:pt x="3660" y="3606"/>
                  <a:pt x="3661" y="3608"/>
                  <a:pt x="3664" y="3608"/>
                </a:cubicBezTo>
                <a:cubicBezTo>
                  <a:pt x="3666" y="3608"/>
                  <a:pt x="3669" y="3607"/>
                  <a:pt x="3675" y="3602"/>
                </a:cubicBezTo>
                <a:cubicBezTo>
                  <a:pt x="3663" y="3602"/>
                  <a:pt x="3652" y="3606"/>
                  <a:pt x="3646" y="3606"/>
                </a:cubicBezTo>
                <a:cubicBezTo>
                  <a:pt x="3643" y="3606"/>
                  <a:pt x="3641" y="3605"/>
                  <a:pt x="3641" y="3602"/>
                </a:cubicBezTo>
                <a:cubicBezTo>
                  <a:pt x="3641" y="3596"/>
                  <a:pt x="3647" y="3596"/>
                  <a:pt x="3652" y="3596"/>
                </a:cubicBezTo>
                <a:cubicBezTo>
                  <a:pt x="3635" y="3590"/>
                  <a:pt x="3635" y="3579"/>
                  <a:pt x="3624" y="3579"/>
                </a:cubicBezTo>
                <a:cubicBezTo>
                  <a:pt x="3619" y="3589"/>
                  <a:pt x="3599" y="3590"/>
                  <a:pt x="3592" y="3595"/>
                </a:cubicBezTo>
                <a:lnTo>
                  <a:pt x="3592" y="3595"/>
                </a:lnTo>
                <a:cubicBezTo>
                  <a:pt x="3612" y="3579"/>
                  <a:pt x="3591" y="3584"/>
                  <a:pt x="3619" y="3568"/>
                </a:cubicBezTo>
                <a:lnTo>
                  <a:pt x="3619" y="3568"/>
                </a:lnTo>
                <a:cubicBezTo>
                  <a:pt x="3619" y="3568"/>
                  <a:pt x="3613" y="3568"/>
                  <a:pt x="3607" y="3574"/>
                </a:cubicBezTo>
                <a:cubicBezTo>
                  <a:pt x="3613" y="3568"/>
                  <a:pt x="3613" y="3568"/>
                  <a:pt x="3619" y="3562"/>
                </a:cubicBezTo>
                <a:lnTo>
                  <a:pt x="3619" y="3562"/>
                </a:lnTo>
                <a:cubicBezTo>
                  <a:pt x="3614" y="3562"/>
                  <a:pt x="3610" y="3569"/>
                  <a:pt x="3605" y="3569"/>
                </a:cubicBezTo>
                <a:cubicBezTo>
                  <a:pt x="3604" y="3569"/>
                  <a:pt x="3603" y="3569"/>
                  <a:pt x="3602" y="3568"/>
                </a:cubicBezTo>
                <a:cubicBezTo>
                  <a:pt x="3605" y="3564"/>
                  <a:pt x="3607" y="3563"/>
                  <a:pt x="3608" y="3563"/>
                </a:cubicBezTo>
                <a:lnTo>
                  <a:pt x="3608" y="3563"/>
                </a:lnTo>
                <a:cubicBezTo>
                  <a:pt x="3603" y="3563"/>
                  <a:pt x="3600" y="3565"/>
                  <a:pt x="3598" y="3565"/>
                </a:cubicBezTo>
                <a:cubicBezTo>
                  <a:pt x="3597" y="3565"/>
                  <a:pt x="3596" y="3564"/>
                  <a:pt x="3596" y="3562"/>
                </a:cubicBezTo>
                <a:cubicBezTo>
                  <a:pt x="3596" y="3562"/>
                  <a:pt x="3596" y="3557"/>
                  <a:pt x="3602" y="3557"/>
                </a:cubicBezTo>
                <a:cubicBezTo>
                  <a:pt x="3599" y="3555"/>
                  <a:pt x="3596" y="3555"/>
                  <a:pt x="3594" y="3555"/>
                </a:cubicBezTo>
                <a:cubicBezTo>
                  <a:pt x="3588" y="3555"/>
                  <a:pt x="3583" y="3556"/>
                  <a:pt x="3579" y="3556"/>
                </a:cubicBezTo>
                <a:cubicBezTo>
                  <a:pt x="3576" y="3556"/>
                  <a:pt x="3574" y="3555"/>
                  <a:pt x="3574" y="3551"/>
                </a:cubicBezTo>
                <a:cubicBezTo>
                  <a:pt x="3591" y="3540"/>
                  <a:pt x="3574" y="3546"/>
                  <a:pt x="3585" y="3534"/>
                </a:cubicBezTo>
                <a:lnTo>
                  <a:pt x="3579" y="3534"/>
                </a:lnTo>
                <a:lnTo>
                  <a:pt x="3574" y="3540"/>
                </a:lnTo>
                <a:cubicBezTo>
                  <a:pt x="3574" y="3540"/>
                  <a:pt x="3571" y="3541"/>
                  <a:pt x="3568" y="3541"/>
                </a:cubicBezTo>
                <a:cubicBezTo>
                  <a:pt x="3565" y="3541"/>
                  <a:pt x="3563" y="3540"/>
                  <a:pt x="3563" y="3534"/>
                </a:cubicBezTo>
                <a:lnTo>
                  <a:pt x="3563" y="3540"/>
                </a:lnTo>
                <a:cubicBezTo>
                  <a:pt x="3554" y="3540"/>
                  <a:pt x="3548" y="3547"/>
                  <a:pt x="3546" y="3547"/>
                </a:cubicBezTo>
                <a:cubicBezTo>
                  <a:pt x="3546" y="3547"/>
                  <a:pt x="3546" y="3547"/>
                  <a:pt x="3546" y="3546"/>
                </a:cubicBezTo>
                <a:cubicBezTo>
                  <a:pt x="3546" y="3546"/>
                  <a:pt x="3540" y="3546"/>
                  <a:pt x="3546" y="3534"/>
                </a:cubicBezTo>
                <a:lnTo>
                  <a:pt x="3546" y="3534"/>
                </a:lnTo>
                <a:cubicBezTo>
                  <a:pt x="3542" y="3534"/>
                  <a:pt x="3538" y="3537"/>
                  <a:pt x="3538" y="3537"/>
                </a:cubicBezTo>
                <a:cubicBezTo>
                  <a:pt x="3538" y="3537"/>
                  <a:pt x="3538" y="3536"/>
                  <a:pt x="3540" y="3534"/>
                </a:cubicBezTo>
                <a:cubicBezTo>
                  <a:pt x="3540" y="3529"/>
                  <a:pt x="3551" y="3523"/>
                  <a:pt x="3557" y="3518"/>
                </a:cubicBezTo>
                <a:lnTo>
                  <a:pt x="3557" y="3518"/>
                </a:lnTo>
                <a:cubicBezTo>
                  <a:pt x="3552" y="3521"/>
                  <a:pt x="3549" y="3522"/>
                  <a:pt x="3547" y="3522"/>
                </a:cubicBezTo>
                <a:cubicBezTo>
                  <a:pt x="3544" y="3522"/>
                  <a:pt x="3542" y="3519"/>
                  <a:pt x="3539" y="3519"/>
                </a:cubicBezTo>
                <a:cubicBezTo>
                  <a:pt x="3538" y="3519"/>
                  <a:pt x="3536" y="3519"/>
                  <a:pt x="3535" y="3520"/>
                </a:cubicBezTo>
                <a:lnTo>
                  <a:pt x="3535" y="3520"/>
                </a:lnTo>
                <a:cubicBezTo>
                  <a:pt x="3538" y="3517"/>
                  <a:pt x="3540" y="3512"/>
                  <a:pt x="3540" y="3512"/>
                </a:cubicBezTo>
                <a:lnTo>
                  <a:pt x="3540" y="3512"/>
                </a:lnTo>
                <a:lnTo>
                  <a:pt x="3535" y="3518"/>
                </a:lnTo>
                <a:cubicBezTo>
                  <a:pt x="3535" y="3518"/>
                  <a:pt x="3535" y="3512"/>
                  <a:pt x="3540" y="3512"/>
                </a:cubicBezTo>
                <a:lnTo>
                  <a:pt x="3540" y="3512"/>
                </a:lnTo>
                <a:cubicBezTo>
                  <a:pt x="3540" y="3512"/>
                  <a:pt x="3540" y="3512"/>
                  <a:pt x="3540" y="3512"/>
                </a:cubicBezTo>
                <a:cubicBezTo>
                  <a:pt x="3540" y="3511"/>
                  <a:pt x="3540" y="3511"/>
                  <a:pt x="3539" y="3511"/>
                </a:cubicBezTo>
                <a:cubicBezTo>
                  <a:pt x="3538" y="3511"/>
                  <a:pt x="3533" y="3516"/>
                  <a:pt x="3531" y="3516"/>
                </a:cubicBezTo>
                <a:cubicBezTo>
                  <a:pt x="3530" y="3516"/>
                  <a:pt x="3529" y="3515"/>
                  <a:pt x="3529" y="3512"/>
                </a:cubicBezTo>
                <a:lnTo>
                  <a:pt x="3535" y="3512"/>
                </a:lnTo>
                <a:cubicBezTo>
                  <a:pt x="3529" y="3506"/>
                  <a:pt x="3518" y="3506"/>
                  <a:pt x="3518" y="3501"/>
                </a:cubicBezTo>
                <a:cubicBezTo>
                  <a:pt x="3522" y="3494"/>
                  <a:pt x="3524" y="3493"/>
                  <a:pt x="3525" y="3493"/>
                </a:cubicBezTo>
                <a:cubicBezTo>
                  <a:pt x="3526" y="3493"/>
                  <a:pt x="3527" y="3494"/>
                  <a:pt x="3528" y="3494"/>
                </a:cubicBezTo>
                <a:cubicBezTo>
                  <a:pt x="3529" y="3494"/>
                  <a:pt x="3531" y="3493"/>
                  <a:pt x="3535" y="3490"/>
                </a:cubicBezTo>
                <a:cubicBezTo>
                  <a:pt x="3523" y="3484"/>
                  <a:pt x="3507" y="3490"/>
                  <a:pt x="3501" y="3478"/>
                </a:cubicBezTo>
                <a:lnTo>
                  <a:pt x="3501" y="3484"/>
                </a:lnTo>
                <a:cubicBezTo>
                  <a:pt x="3498" y="3486"/>
                  <a:pt x="3496" y="3487"/>
                  <a:pt x="3495" y="3487"/>
                </a:cubicBezTo>
                <a:cubicBezTo>
                  <a:pt x="3491" y="3487"/>
                  <a:pt x="3502" y="3472"/>
                  <a:pt x="3498" y="3472"/>
                </a:cubicBezTo>
                <a:lnTo>
                  <a:pt x="3498" y="3472"/>
                </a:lnTo>
                <a:cubicBezTo>
                  <a:pt x="3497" y="3472"/>
                  <a:pt x="3496" y="3472"/>
                  <a:pt x="3495" y="3473"/>
                </a:cubicBezTo>
                <a:cubicBezTo>
                  <a:pt x="3495" y="3473"/>
                  <a:pt x="3507" y="3467"/>
                  <a:pt x="3507" y="3467"/>
                </a:cubicBezTo>
                <a:cubicBezTo>
                  <a:pt x="3501" y="3461"/>
                  <a:pt x="3490" y="3461"/>
                  <a:pt x="3479" y="3461"/>
                </a:cubicBezTo>
                <a:lnTo>
                  <a:pt x="3484" y="3456"/>
                </a:lnTo>
                <a:cubicBezTo>
                  <a:pt x="3484" y="3450"/>
                  <a:pt x="3479" y="3445"/>
                  <a:pt x="3479" y="3445"/>
                </a:cubicBezTo>
                <a:cubicBezTo>
                  <a:pt x="3473" y="3445"/>
                  <a:pt x="3473" y="3445"/>
                  <a:pt x="3467" y="3450"/>
                </a:cubicBezTo>
                <a:cubicBezTo>
                  <a:pt x="3484" y="3417"/>
                  <a:pt x="3439" y="3445"/>
                  <a:pt x="3451" y="3417"/>
                </a:cubicBezTo>
                <a:lnTo>
                  <a:pt x="3456" y="3417"/>
                </a:lnTo>
                <a:lnTo>
                  <a:pt x="3445" y="3411"/>
                </a:lnTo>
                <a:cubicBezTo>
                  <a:pt x="3439" y="3422"/>
                  <a:pt x="3445" y="3417"/>
                  <a:pt x="3439" y="3428"/>
                </a:cubicBezTo>
                <a:cubicBezTo>
                  <a:pt x="3436" y="3428"/>
                  <a:pt x="3432" y="3430"/>
                  <a:pt x="3430" y="3430"/>
                </a:cubicBezTo>
                <a:cubicBezTo>
                  <a:pt x="3429" y="3430"/>
                  <a:pt x="3428" y="3430"/>
                  <a:pt x="3428" y="3428"/>
                </a:cubicBezTo>
                <a:cubicBezTo>
                  <a:pt x="3434" y="3428"/>
                  <a:pt x="3439" y="3417"/>
                  <a:pt x="3439" y="3411"/>
                </a:cubicBezTo>
                <a:lnTo>
                  <a:pt x="3439" y="3411"/>
                </a:lnTo>
                <a:cubicBezTo>
                  <a:pt x="3439" y="3417"/>
                  <a:pt x="3434" y="3417"/>
                  <a:pt x="3434" y="3417"/>
                </a:cubicBezTo>
                <a:cubicBezTo>
                  <a:pt x="3436" y="3413"/>
                  <a:pt x="3437" y="3412"/>
                  <a:pt x="3436" y="3412"/>
                </a:cubicBezTo>
                <a:lnTo>
                  <a:pt x="3436" y="3412"/>
                </a:lnTo>
                <a:cubicBezTo>
                  <a:pt x="3435" y="3412"/>
                  <a:pt x="3424" y="3425"/>
                  <a:pt x="3422" y="3425"/>
                </a:cubicBezTo>
                <a:cubicBezTo>
                  <a:pt x="3422" y="3425"/>
                  <a:pt x="3422" y="3424"/>
                  <a:pt x="3423" y="3422"/>
                </a:cubicBezTo>
                <a:lnTo>
                  <a:pt x="3428" y="3417"/>
                </a:lnTo>
                <a:lnTo>
                  <a:pt x="3428" y="3417"/>
                </a:lnTo>
                <a:cubicBezTo>
                  <a:pt x="3424" y="3417"/>
                  <a:pt x="3421" y="3419"/>
                  <a:pt x="3419" y="3419"/>
                </a:cubicBezTo>
                <a:cubicBezTo>
                  <a:pt x="3418" y="3419"/>
                  <a:pt x="3417" y="3419"/>
                  <a:pt x="3417" y="3417"/>
                </a:cubicBezTo>
                <a:cubicBezTo>
                  <a:pt x="3420" y="3411"/>
                  <a:pt x="3421" y="3411"/>
                  <a:pt x="3423" y="3411"/>
                </a:cubicBezTo>
                <a:cubicBezTo>
                  <a:pt x="3424" y="3411"/>
                  <a:pt x="3425" y="3411"/>
                  <a:pt x="3428" y="3405"/>
                </a:cubicBezTo>
                <a:lnTo>
                  <a:pt x="3428" y="3405"/>
                </a:lnTo>
                <a:cubicBezTo>
                  <a:pt x="3428" y="3406"/>
                  <a:pt x="3418" y="3410"/>
                  <a:pt x="3413" y="3410"/>
                </a:cubicBezTo>
                <a:cubicBezTo>
                  <a:pt x="3411" y="3410"/>
                  <a:pt x="3409" y="3409"/>
                  <a:pt x="3411" y="3405"/>
                </a:cubicBezTo>
                <a:lnTo>
                  <a:pt x="3423" y="3405"/>
                </a:lnTo>
                <a:cubicBezTo>
                  <a:pt x="3428" y="3394"/>
                  <a:pt x="3428" y="3394"/>
                  <a:pt x="3428" y="3394"/>
                </a:cubicBezTo>
                <a:lnTo>
                  <a:pt x="3428" y="3389"/>
                </a:lnTo>
                <a:cubicBezTo>
                  <a:pt x="3420" y="3394"/>
                  <a:pt x="3415" y="3395"/>
                  <a:pt x="3413" y="3395"/>
                </a:cubicBezTo>
                <a:cubicBezTo>
                  <a:pt x="3409" y="3395"/>
                  <a:pt x="3409" y="3391"/>
                  <a:pt x="3404" y="3391"/>
                </a:cubicBezTo>
                <a:cubicBezTo>
                  <a:pt x="3402" y="3391"/>
                  <a:pt x="3399" y="3392"/>
                  <a:pt x="3395" y="3394"/>
                </a:cubicBezTo>
                <a:cubicBezTo>
                  <a:pt x="3417" y="3383"/>
                  <a:pt x="3406" y="3389"/>
                  <a:pt x="3417" y="3377"/>
                </a:cubicBezTo>
                <a:cubicBezTo>
                  <a:pt x="3417" y="3372"/>
                  <a:pt x="3417" y="3372"/>
                  <a:pt x="3423" y="3366"/>
                </a:cubicBezTo>
                <a:lnTo>
                  <a:pt x="3423" y="3366"/>
                </a:lnTo>
                <a:cubicBezTo>
                  <a:pt x="3421" y="3367"/>
                  <a:pt x="3420" y="3367"/>
                  <a:pt x="3419" y="3367"/>
                </a:cubicBezTo>
                <a:cubicBezTo>
                  <a:pt x="3417" y="3367"/>
                  <a:pt x="3421" y="3362"/>
                  <a:pt x="3419" y="3362"/>
                </a:cubicBezTo>
                <a:lnTo>
                  <a:pt x="3419" y="3362"/>
                </a:lnTo>
                <a:cubicBezTo>
                  <a:pt x="3418" y="3362"/>
                  <a:pt x="3416" y="3363"/>
                  <a:pt x="3411" y="3366"/>
                </a:cubicBezTo>
                <a:cubicBezTo>
                  <a:pt x="3411" y="3361"/>
                  <a:pt x="3411" y="3366"/>
                  <a:pt x="3417" y="3355"/>
                </a:cubicBezTo>
                <a:lnTo>
                  <a:pt x="3417" y="3355"/>
                </a:lnTo>
                <a:cubicBezTo>
                  <a:pt x="3411" y="3355"/>
                  <a:pt x="3411" y="3361"/>
                  <a:pt x="3406" y="3366"/>
                </a:cubicBezTo>
                <a:cubicBezTo>
                  <a:pt x="3405" y="3367"/>
                  <a:pt x="3404" y="3367"/>
                  <a:pt x="3403" y="3367"/>
                </a:cubicBezTo>
                <a:cubicBezTo>
                  <a:pt x="3398" y="3367"/>
                  <a:pt x="3407" y="3349"/>
                  <a:pt x="3394" y="3349"/>
                </a:cubicBezTo>
                <a:cubicBezTo>
                  <a:pt x="3393" y="3349"/>
                  <a:pt x="3391" y="3349"/>
                  <a:pt x="3389" y="3349"/>
                </a:cubicBezTo>
                <a:cubicBezTo>
                  <a:pt x="3378" y="3349"/>
                  <a:pt x="3367" y="3361"/>
                  <a:pt x="3355" y="3361"/>
                </a:cubicBezTo>
                <a:cubicBezTo>
                  <a:pt x="3361" y="3355"/>
                  <a:pt x="3372" y="3349"/>
                  <a:pt x="3372" y="3349"/>
                </a:cubicBezTo>
                <a:cubicBezTo>
                  <a:pt x="3372" y="3344"/>
                  <a:pt x="3372" y="3344"/>
                  <a:pt x="3367" y="3344"/>
                </a:cubicBezTo>
                <a:cubicBezTo>
                  <a:pt x="3367" y="3344"/>
                  <a:pt x="3367" y="3338"/>
                  <a:pt x="3372" y="3333"/>
                </a:cubicBezTo>
                <a:lnTo>
                  <a:pt x="3372" y="3333"/>
                </a:lnTo>
                <a:cubicBezTo>
                  <a:pt x="3372" y="3333"/>
                  <a:pt x="3365" y="3340"/>
                  <a:pt x="3362" y="3340"/>
                </a:cubicBezTo>
                <a:cubicBezTo>
                  <a:pt x="3361" y="3340"/>
                  <a:pt x="3361" y="3339"/>
                  <a:pt x="3361" y="3338"/>
                </a:cubicBezTo>
                <a:cubicBezTo>
                  <a:pt x="3367" y="3333"/>
                  <a:pt x="3372" y="3327"/>
                  <a:pt x="3378" y="3327"/>
                </a:cubicBezTo>
                <a:lnTo>
                  <a:pt x="3378" y="3327"/>
                </a:lnTo>
                <a:cubicBezTo>
                  <a:pt x="3372" y="3327"/>
                  <a:pt x="3361" y="3333"/>
                  <a:pt x="3355" y="3333"/>
                </a:cubicBezTo>
                <a:lnTo>
                  <a:pt x="3350" y="3333"/>
                </a:lnTo>
                <a:cubicBezTo>
                  <a:pt x="3342" y="3342"/>
                  <a:pt x="3344" y="3345"/>
                  <a:pt x="3347" y="3345"/>
                </a:cubicBezTo>
                <a:cubicBezTo>
                  <a:pt x="3351" y="3345"/>
                  <a:pt x="3356" y="3343"/>
                  <a:pt x="3359" y="3343"/>
                </a:cubicBezTo>
                <a:cubicBezTo>
                  <a:pt x="3360" y="3343"/>
                  <a:pt x="3361" y="3343"/>
                  <a:pt x="3361" y="3344"/>
                </a:cubicBezTo>
                <a:cubicBezTo>
                  <a:pt x="3361" y="3349"/>
                  <a:pt x="3355" y="3361"/>
                  <a:pt x="3350" y="3361"/>
                </a:cubicBezTo>
                <a:cubicBezTo>
                  <a:pt x="3348" y="3362"/>
                  <a:pt x="3348" y="3362"/>
                  <a:pt x="3348" y="3362"/>
                </a:cubicBezTo>
                <a:cubicBezTo>
                  <a:pt x="3348" y="3362"/>
                  <a:pt x="3350" y="3361"/>
                  <a:pt x="3351" y="3361"/>
                </a:cubicBezTo>
                <a:lnTo>
                  <a:pt x="3351" y="3361"/>
                </a:lnTo>
                <a:cubicBezTo>
                  <a:pt x="3352" y="3361"/>
                  <a:pt x="3352" y="3362"/>
                  <a:pt x="3350" y="3366"/>
                </a:cubicBezTo>
                <a:lnTo>
                  <a:pt x="3355" y="3366"/>
                </a:lnTo>
                <a:cubicBezTo>
                  <a:pt x="3351" y="3370"/>
                  <a:pt x="3347" y="3374"/>
                  <a:pt x="3345" y="3374"/>
                </a:cubicBezTo>
                <a:cubicBezTo>
                  <a:pt x="3345" y="3374"/>
                  <a:pt x="3344" y="3374"/>
                  <a:pt x="3344" y="3372"/>
                </a:cubicBezTo>
                <a:lnTo>
                  <a:pt x="3344" y="3372"/>
                </a:lnTo>
                <a:cubicBezTo>
                  <a:pt x="3341" y="3377"/>
                  <a:pt x="3346" y="3377"/>
                  <a:pt x="3350" y="3377"/>
                </a:cubicBezTo>
                <a:cubicBezTo>
                  <a:pt x="3353" y="3377"/>
                  <a:pt x="3357" y="3377"/>
                  <a:pt x="3356" y="3382"/>
                </a:cubicBezTo>
                <a:lnTo>
                  <a:pt x="3356" y="3382"/>
                </a:lnTo>
                <a:cubicBezTo>
                  <a:pt x="3362" y="3378"/>
                  <a:pt x="3365" y="3371"/>
                  <a:pt x="3378" y="3366"/>
                </a:cubicBezTo>
                <a:lnTo>
                  <a:pt x="3378" y="3366"/>
                </a:lnTo>
                <a:lnTo>
                  <a:pt x="3355" y="3394"/>
                </a:lnTo>
                <a:lnTo>
                  <a:pt x="3367" y="3383"/>
                </a:lnTo>
                <a:cubicBezTo>
                  <a:pt x="3367" y="3383"/>
                  <a:pt x="3367" y="3389"/>
                  <a:pt x="3367" y="3394"/>
                </a:cubicBezTo>
                <a:cubicBezTo>
                  <a:pt x="3372" y="3389"/>
                  <a:pt x="3367" y="3389"/>
                  <a:pt x="3378" y="3383"/>
                </a:cubicBezTo>
                <a:lnTo>
                  <a:pt x="3378" y="3383"/>
                </a:lnTo>
                <a:cubicBezTo>
                  <a:pt x="3372" y="3394"/>
                  <a:pt x="3389" y="3389"/>
                  <a:pt x="3372" y="3400"/>
                </a:cubicBezTo>
                <a:cubicBezTo>
                  <a:pt x="3383" y="3394"/>
                  <a:pt x="3378" y="3394"/>
                  <a:pt x="3383" y="3394"/>
                </a:cubicBezTo>
                <a:cubicBezTo>
                  <a:pt x="3377" y="3401"/>
                  <a:pt x="3376" y="3402"/>
                  <a:pt x="3378" y="3402"/>
                </a:cubicBezTo>
                <a:cubicBezTo>
                  <a:pt x="3379" y="3402"/>
                  <a:pt x="3381" y="3401"/>
                  <a:pt x="3383" y="3401"/>
                </a:cubicBezTo>
                <a:cubicBezTo>
                  <a:pt x="3384" y="3401"/>
                  <a:pt x="3385" y="3402"/>
                  <a:pt x="3383" y="3405"/>
                </a:cubicBezTo>
                <a:cubicBezTo>
                  <a:pt x="3378" y="3411"/>
                  <a:pt x="3378" y="3405"/>
                  <a:pt x="3372" y="3417"/>
                </a:cubicBezTo>
                <a:cubicBezTo>
                  <a:pt x="3377" y="3412"/>
                  <a:pt x="3379" y="3410"/>
                  <a:pt x="3379" y="3410"/>
                </a:cubicBezTo>
                <a:lnTo>
                  <a:pt x="3379" y="3410"/>
                </a:lnTo>
                <a:cubicBezTo>
                  <a:pt x="3381" y="3410"/>
                  <a:pt x="3374" y="3422"/>
                  <a:pt x="3378" y="3422"/>
                </a:cubicBezTo>
                <a:cubicBezTo>
                  <a:pt x="3378" y="3422"/>
                  <a:pt x="3378" y="3424"/>
                  <a:pt x="3377" y="3425"/>
                </a:cubicBezTo>
                <a:lnTo>
                  <a:pt x="3377" y="3425"/>
                </a:lnTo>
                <a:cubicBezTo>
                  <a:pt x="3381" y="3423"/>
                  <a:pt x="3386" y="3420"/>
                  <a:pt x="3389" y="3417"/>
                </a:cubicBezTo>
                <a:cubicBezTo>
                  <a:pt x="3389" y="3417"/>
                  <a:pt x="3395" y="3422"/>
                  <a:pt x="3400" y="3422"/>
                </a:cubicBezTo>
                <a:cubicBezTo>
                  <a:pt x="3395" y="3428"/>
                  <a:pt x="3400" y="3439"/>
                  <a:pt x="3395" y="3445"/>
                </a:cubicBezTo>
                <a:cubicBezTo>
                  <a:pt x="3398" y="3441"/>
                  <a:pt x="3401" y="3440"/>
                  <a:pt x="3404" y="3440"/>
                </a:cubicBezTo>
                <a:cubicBezTo>
                  <a:pt x="3409" y="3440"/>
                  <a:pt x="3413" y="3445"/>
                  <a:pt x="3417" y="3445"/>
                </a:cubicBezTo>
                <a:cubicBezTo>
                  <a:pt x="3406" y="3450"/>
                  <a:pt x="3406" y="3450"/>
                  <a:pt x="3401" y="3455"/>
                </a:cubicBezTo>
                <a:lnTo>
                  <a:pt x="3401" y="3455"/>
                </a:lnTo>
                <a:cubicBezTo>
                  <a:pt x="3406" y="3450"/>
                  <a:pt x="3406" y="3450"/>
                  <a:pt x="3411" y="3450"/>
                </a:cubicBezTo>
                <a:lnTo>
                  <a:pt x="3400" y="3461"/>
                </a:lnTo>
                <a:cubicBezTo>
                  <a:pt x="3403" y="3461"/>
                  <a:pt x="3407" y="3460"/>
                  <a:pt x="3411" y="3460"/>
                </a:cubicBezTo>
                <a:cubicBezTo>
                  <a:pt x="3414" y="3460"/>
                  <a:pt x="3417" y="3461"/>
                  <a:pt x="3417" y="3467"/>
                </a:cubicBezTo>
                <a:cubicBezTo>
                  <a:pt x="3423" y="3464"/>
                  <a:pt x="3429" y="3457"/>
                  <a:pt x="3434" y="3450"/>
                </a:cubicBezTo>
                <a:lnTo>
                  <a:pt x="3434" y="3450"/>
                </a:lnTo>
                <a:cubicBezTo>
                  <a:pt x="3436" y="3451"/>
                  <a:pt x="3439" y="3451"/>
                  <a:pt x="3439" y="3456"/>
                </a:cubicBezTo>
                <a:lnTo>
                  <a:pt x="3432" y="3460"/>
                </a:lnTo>
                <a:lnTo>
                  <a:pt x="3432" y="3460"/>
                </a:lnTo>
                <a:cubicBezTo>
                  <a:pt x="3433" y="3458"/>
                  <a:pt x="3434" y="3456"/>
                  <a:pt x="3434" y="3456"/>
                </a:cubicBezTo>
                <a:lnTo>
                  <a:pt x="3434" y="3456"/>
                </a:lnTo>
                <a:cubicBezTo>
                  <a:pt x="3432" y="3458"/>
                  <a:pt x="3431" y="3459"/>
                  <a:pt x="3431" y="3460"/>
                </a:cubicBezTo>
                <a:lnTo>
                  <a:pt x="3431" y="3460"/>
                </a:lnTo>
                <a:lnTo>
                  <a:pt x="3428" y="3461"/>
                </a:lnTo>
                <a:cubicBezTo>
                  <a:pt x="3428" y="3463"/>
                  <a:pt x="3428" y="3463"/>
                  <a:pt x="3429" y="3463"/>
                </a:cubicBezTo>
                <a:cubicBezTo>
                  <a:pt x="3429" y="3463"/>
                  <a:pt x="3430" y="3462"/>
                  <a:pt x="3431" y="3461"/>
                </a:cubicBezTo>
                <a:lnTo>
                  <a:pt x="3431" y="3461"/>
                </a:lnTo>
                <a:cubicBezTo>
                  <a:pt x="3431" y="3462"/>
                  <a:pt x="3431" y="3464"/>
                  <a:pt x="3428" y="3467"/>
                </a:cubicBezTo>
                <a:cubicBezTo>
                  <a:pt x="3424" y="3467"/>
                  <a:pt x="3426" y="3465"/>
                  <a:pt x="3425" y="3465"/>
                </a:cubicBezTo>
                <a:lnTo>
                  <a:pt x="3425" y="3465"/>
                </a:lnTo>
                <a:cubicBezTo>
                  <a:pt x="3425" y="3465"/>
                  <a:pt x="3424" y="3465"/>
                  <a:pt x="3423" y="3467"/>
                </a:cubicBezTo>
                <a:cubicBezTo>
                  <a:pt x="3423" y="3467"/>
                  <a:pt x="3423" y="3473"/>
                  <a:pt x="3417" y="3478"/>
                </a:cubicBezTo>
                <a:cubicBezTo>
                  <a:pt x="3423" y="3473"/>
                  <a:pt x="3428" y="3473"/>
                  <a:pt x="3428" y="3473"/>
                </a:cubicBezTo>
                <a:lnTo>
                  <a:pt x="3428" y="3473"/>
                </a:lnTo>
                <a:cubicBezTo>
                  <a:pt x="3434" y="3473"/>
                  <a:pt x="3423" y="3478"/>
                  <a:pt x="3423" y="3484"/>
                </a:cubicBezTo>
                <a:cubicBezTo>
                  <a:pt x="3425" y="3484"/>
                  <a:pt x="3425" y="3485"/>
                  <a:pt x="3426" y="3485"/>
                </a:cubicBezTo>
                <a:cubicBezTo>
                  <a:pt x="3427" y="3485"/>
                  <a:pt x="3428" y="3484"/>
                  <a:pt x="3434" y="3478"/>
                </a:cubicBezTo>
                <a:lnTo>
                  <a:pt x="3434" y="3478"/>
                </a:lnTo>
                <a:cubicBezTo>
                  <a:pt x="3434" y="3478"/>
                  <a:pt x="3428" y="3484"/>
                  <a:pt x="3428" y="3490"/>
                </a:cubicBezTo>
                <a:cubicBezTo>
                  <a:pt x="3429" y="3488"/>
                  <a:pt x="3431" y="3488"/>
                  <a:pt x="3432" y="3488"/>
                </a:cubicBezTo>
                <a:cubicBezTo>
                  <a:pt x="3434" y="3488"/>
                  <a:pt x="3436" y="3489"/>
                  <a:pt x="3439" y="3489"/>
                </a:cubicBezTo>
                <a:cubicBezTo>
                  <a:pt x="3441" y="3489"/>
                  <a:pt x="3443" y="3488"/>
                  <a:pt x="3445" y="3484"/>
                </a:cubicBezTo>
                <a:cubicBezTo>
                  <a:pt x="3447" y="3483"/>
                  <a:pt x="3448" y="3483"/>
                  <a:pt x="3450" y="3483"/>
                </a:cubicBezTo>
                <a:cubicBezTo>
                  <a:pt x="3460" y="3483"/>
                  <a:pt x="3452" y="3501"/>
                  <a:pt x="3462" y="3501"/>
                </a:cubicBezTo>
                <a:lnTo>
                  <a:pt x="3462" y="3506"/>
                </a:lnTo>
                <a:cubicBezTo>
                  <a:pt x="3465" y="3506"/>
                  <a:pt x="3467" y="3509"/>
                  <a:pt x="3470" y="3509"/>
                </a:cubicBezTo>
                <a:cubicBezTo>
                  <a:pt x="3472" y="3509"/>
                  <a:pt x="3475" y="3508"/>
                  <a:pt x="3479" y="3506"/>
                </a:cubicBezTo>
                <a:lnTo>
                  <a:pt x="3479" y="3506"/>
                </a:lnTo>
                <a:cubicBezTo>
                  <a:pt x="3479" y="3506"/>
                  <a:pt x="3473" y="3512"/>
                  <a:pt x="3473" y="3518"/>
                </a:cubicBezTo>
                <a:cubicBezTo>
                  <a:pt x="3473" y="3518"/>
                  <a:pt x="3474" y="3516"/>
                  <a:pt x="3476" y="3516"/>
                </a:cubicBezTo>
                <a:cubicBezTo>
                  <a:pt x="3477" y="3516"/>
                  <a:pt x="3479" y="3518"/>
                  <a:pt x="3479" y="3523"/>
                </a:cubicBezTo>
                <a:cubicBezTo>
                  <a:pt x="3475" y="3525"/>
                  <a:pt x="3473" y="3526"/>
                  <a:pt x="3472" y="3527"/>
                </a:cubicBezTo>
                <a:lnTo>
                  <a:pt x="3472" y="3527"/>
                </a:lnTo>
                <a:cubicBezTo>
                  <a:pt x="3473" y="3526"/>
                  <a:pt x="3473" y="3524"/>
                  <a:pt x="3473" y="3523"/>
                </a:cubicBezTo>
                <a:lnTo>
                  <a:pt x="3473" y="3523"/>
                </a:lnTo>
                <a:cubicBezTo>
                  <a:pt x="3473" y="3526"/>
                  <a:pt x="3472" y="3527"/>
                  <a:pt x="3472" y="3527"/>
                </a:cubicBezTo>
                <a:cubicBezTo>
                  <a:pt x="3472" y="3527"/>
                  <a:pt x="3472" y="3527"/>
                  <a:pt x="3472" y="3527"/>
                </a:cubicBezTo>
                <a:lnTo>
                  <a:pt x="3472" y="3527"/>
                </a:lnTo>
                <a:cubicBezTo>
                  <a:pt x="3471" y="3531"/>
                  <a:pt x="3470" y="3534"/>
                  <a:pt x="3479" y="3534"/>
                </a:cubicBezTo>
                <a:cubicBezTo>
                  <a:pt x="3484" y="3534"/>
                  <a:pt x="3484" y="3540"/>
                  <a:pt x="3484" y="3540"/>
                </a:cubicBezTo>
                <a:lnTo>
                  <a:pt x="3473" y="3551"/>
                </a:lnTo>
                <a:cubicBezTo>
                  <a:pt x="3470" y="3558"/>
                  <a:pt x="3471" y="3559"/>
                  <a:pt x="3474" y="3559"/>
                </a:cubicBezTo>
                <a:cubicBezTo>
                  <a:pt x="3479" y="3559"/>
                  <a:pt x="3486" y="3556"/>
                  <a:pt x="3490" y="3556"/>
                </a:cubicBezTo>
                <a:cubicBezTo>
                  <a:pt x="3494" y="3556"/>
                  <a:pt x="3495" y="3559"/>
                  <a:pt x="3490" y="3568"/>
                </a:cubicBezTo>
                <a:cubicBezTo>
                  <a:pt x="3501" y="3562"/>
                  <a:pt x="3490" y="3562"/>
                  <a:pt x="3501" y="3551"/>
                </a:cubicBezTo>
                <a:lnTo>
                  <a:pt x="3501" y="3551"/>
                </a:lnTo>
                <a:cubicBezTo>
                  <a:pt x="3501" y="3557"/>
                  <a:pt x="3490" y="3574"/>
                  <a:pt x="3490" y="3579"/>
                </a:cubicBezTo>
                <a:cubicBezTo>
                  <a:pt x="3490" y="3581"/>
                  <a:pt x="3491" y="3582"/>
                  <a:pt x="3492" y="3582"/>
                </a:cubicBezTo>
                <a:cubicBezTo>
                  <a:pt x="3497" y="3582"/>
                  <a:pt x="3508" y="3573"/>
                  <a:pt x="3511" y="3573"/>
                </a:cubicBezTo>
                <a:cubicBezTo>
                  <a:pt x="3512" y="3573"/>
                  <a:pt x="3512" y="3573"/>
                  <a:pt x="3512" y="3574"/>
                </a:cubicBezTo>
                <a:cubicBezTo>
                  <a:pt x="3512" y="3568"/>
                  <a:pt x="3523" y="3562"/>
                  <a:pt x="3535" y="3562"/>
                </a:cubicBezTo>
                <a:cubicBezTo>
                  <a:pt x="3535" y="3562"/>
                  <a:pt x="3518" y="3579"/>
                  <a:pt x="3512" y="3579"/>
                </a:cubicBezTo>
                <a:lnTo>
                  <a:pt x="3518" y="3579"/>
                </a:lnTo>
                <a:cubicBezTo>
                  <a:pt x="3514" y="3579"/>
                  <a:pt x="3513" y="3579"/>
                  <a:pt x="3511" y="3581"/>
                </a:cubicBezTo>
                <a:lnTo>
                  <a:pt x="3511" y="3581"/>
                </a:lnTo>
                <a:cubicBezTo>
                  <a:pt x="3511" y="3580"/>
                  <a:pt x="3512" y="3580"/>
                  <a:pt x="3512" y="3579"/>
                </a:cubicBezTo>
                <a:lnTo>
                  <a:pt x="3512" y="3579"/>
                </a:lnTo>
                <a:lnTo>
                  <a:pt x="3507" y="3585"/>
                </a:lnTo>
                <a:cubicBezTo>
                  <a:pt x="3509" y="3583"/>
                  <a:pt x="3510" y="3581"/>
                  <a:pt x="3511" y="3581"/>
                </a:cubicBezTo>
                <a:lnTo>
                  <a:pt x="3511" y="3581"/>
                </a:lnTo>
                <a:cubicBezTo>
                  <a:pt x="3507" y="3586"/>
                  <a:pt x="3512" y="3591"/>
                  <a:pt x="3507" y="3596"/>
                </a:cubicBezTo>
                <a:cubicBezTo>
                  <a:pt x="3512" y="3596"/>
                  <a:pt x="3512" y="3590"/>
                  <a:pt x="3512" y="3585"/>
                </a:cubicBezTo>
                <a:cubicBezTo>
                  <a:pt x="3512" y="3596"/>
                  <a:pt x="3518" y="3590"/>
                  <a:pt x="3518" y="3602"/>
                </a:cubicBezTo>
                <a:cubicBezTo>
                  <a:pt x="3522" y="3598"/>
                  <a:pt x="3523" y="3594"/>
                  <a:pt x="3523" y="3594"/>
                </a:cubicBezTo>
                <a:cubicBezTo>
                  <a:pt x="3523" y="3594"/>
                  <a:pt x="3523" y="3594"/>
                  <a:pt x="3523" y="3596"/>
                </a:cubicBezTo>
                <a:cubicBezTo>
                  <a:pt x="3525" y="3599"/>
                  <a:pt x="3526" y="3600"/>
                  <a:pt x="3528" y="3600"/>
                </a:cubicBezTo>
                <a:cubicBezTo>
                  <a:pt x="3532" y="3600"/>
                  <a:pt x="3536" y="3590"/>
                  <a:pt x="3540" y="3590"/>
                </a:cubicBezTo>
                <a:lnTo>
                  <a:pt x="3540" y="3590"/>
                </a:lnTo>
                <a:cubicBezTo>
                  <a:pt x="3540" y="3597"/>
                  <a:pt x="3537" y="3601"/>
                  <a:pt x="3534" y="3603"/>
                </a:cubicBezTo>
                <a:lnTo>
                  <a:pt x="3534" y="3603"/>
                </a:lnTo>
                <a:cubicBezTo>
                  <a:pt x="3535" y="3602"/>
                  <a:pt x="3535" y="3602"/>
                  <a:pt x="3535" y="3602"/>
                </a:cubicBezTo>
                <a:lnTo>
                  <a:pt x="3535" y="3602"/>
                </a:lnTo>
                <a:cubicBezTo>
                  <a:pt x="3533" y="3603"/>
                  <a:pt x="3533" y="3604"/>
                  <a:pt x="3533" y="3604"/>
                </a:cubicBezTo>
                <a:cubicBezTo>
                  <a:pt x="3533" y="3604"/>
                  <a:pt x="3534" y="3603"/>
                  <a:pt x="3534" y="3603"/>
                </a:cubicBezTo>
                <a:lnTo>
                  <a:pt x="3534" y="3603"/>
                </a:lnTo>
                <a:cubicBezTo>
                  <a:pt x="3534" y="3613"/>
                  <a:pt x="3523" y="3613"/>
                  <a:pt x="3523" y="3618"/>
                </a:cubicBezTo>
                <a:cubicBezTo>
                  <a:pt x="3525" y="3618"/>
                  <a:pt x="3526" y="3617"/>
                  <a:pt x="3527" y="3617"/>
                </a:cubicBezTo>
                <a:lnTo>
                  <a:pt x="3527" y="3617"/>
                </a:lnTo>
                <a:cubicBezTo>
                  <a:pt x="3532" y="3617"/>
                  <a:pt x="3523" y="3630"/>
                  <a:pt x="3523" y="3635"/>
                </a:cubicBezTo>
                <a:lnTo>
                  <a:pt x="3529" y="3624"/>
                </a:lnTo>
                <a:cubicBezTo>
                  <a:pt x="3529" y="3630"/>
                  <a:pt x="3529" y="3630"/>
                  <a:pt x="3529" y="3635"/>
                </a:cubicBezTo>
                <a:cubicBezTo>
                  <a:pt x="3535" y="3630"/>
                  <a:pt x="3540" y="3618"/>
                  <a:pt x="3551" y="3613"/>
                </a:cubicBezTo>
                <a:lnTo>
                  <a:pt x="3551" y="3613"/>
                </a:lnTo>
                <a:cubicBezTo>
                  <a:pt x="3546" y="3618"/>
                  <a:pt x="3557" y="3618"/>
                  <a:pt x="3546" y="3624"/>
                </a:cubicBezTo>
                <a:cubicBezTo>
                  <a:pt x="3546" y="3623"/>
                  <a:pt x="3546" y="3623"/>
                  <a:pt x="3545" y="3623"/>
                </a:cubicBezTo>
                <a:cubicBezTo>
                  <a:pt x="3544" y="3623"/>
                  <a:pt x="3539" y="3635"/>
                  <a:pt x="3535" y="3635"/>
                </a:cubicBezTo>
                <a:cubicBezTo>
                  <a:pt x="3535" y="3641"/>
                  <a:pt x="3535" y="3641"/>
                  <a:pt x="3535" y="3641"/>
                </a:cubicBezTo>
                <a:cubicBezTo>
                  <a:pt x="3533" y="3643"/>
                  <a:pt x="3533" y="3644"/>
                  <a:pt x="3534" y="3644"/>
                </a:cubicBezTo>
                <a:cubicBezTo>
                  <a:pt x="3535" y="3644"/>
                  <a:pt x="3544" y="3634"/>
                  <a:pt x="3549" y="3634"/>
                </a:cubicBezTo>
                <a:cubicBezTo>
                  <a:pt x="3550" y="3634"/>
                  <a:pt x="3551" y="3634"/>
                  <a:pt x="3551" y="3635"/>
                </a:cubicBezTo>
                <a:cubicBezTo>
                  <a:pt x="3546" y="3641"/>
                  <a:pt x="3540" y="3646"/>
                  <a:pt x="3540" y="3646"/>
                </a:cubicBezTo>
                <a:cubicBezTo>
                  <a:pt x="3540" y="3646"/>
                  <a:pt x="3551" y="3635"/>
                  <a:pt x="3557" y="3635"/>
                </a:cubicBezTo>
                <a:cubicBezTo>
                  <a:pt x="3557" y="3637"/>
                  <a:pt x="3558" y="3638"/>
                  <a:pt x="3559" y="3638"/>
                </a:cubicBezTo>
                <a:cubicBezTo>
                  <a:pt x="3561" y="3638"/>
                  <a:pt x="3564" y="3635"/>
                  <a:pt x="3568" y="3635"/>
                </a:cubicBezTo>
                <a:cubicBezTo>
                  <a:pt x="3574" y="3630"/>
                  <a:pt x="3574" y="3630"/>
                  <a:pt x="3579" y="3630"/>
                </a:cubicBezTo>
                <a:cubicBezTo>
                  <a:pt x="3577" y="3632"/>
                  <a:pt x="3575" y="3632"/>
                  <a:pt x="3574" y="3632"/>
                </a:cubicBezTo>
                <a:cubicBezTo>
                  <a:pt x="3574" y="3632"/>
                  <a:pt x="3574" y="3632"/>
                  <a:pt x="3574" y="3635"/>
                </a:cubicBezTo>
                <a:cubicBezTo>
                  <a:pt x="3575" y="3634"/>
                  <a:pt x="3576" y="3634"/>
                  <a:pt x="3577" y="3634"/>
                </a:cubicBezTo>
                <a:lnTo>
                  <a:pt x="3577" y="3634"/>
                </a:lnTo>
                <a:cubicBezTo>
                  <a:pt x="3581" y="3634"/>
                  <a:pt x="3572" y="3647"/>
                  <a:pt x="3573" y="3647"/>
                </a:cubicBezTo>
                <a:cubicBezTo>
                  <a:pt x="3573" y="3647"/>
                  <a:pt x="3573" y="3647"/>
                  <a:pt x="3574" y="3646"/>
                </a:cubicBezTo>
                <a:lnTo>
                  <a:pt x="3574" y="3646"/>
                </a:lnTo>
                <a:cubicBezTo>
                  <a:pt x="3574" y="3652"/>
                  <a:pt x="3563" y="3658"/>
                  <a:pt x="3563" y="3663"/>
                </a:cubicBezTo>
                <a:cubicBezTo>
                  <a:pt x="3564" y="3662"/>
                  <a:pt x="3565" y="3662"/>
                  <a:pt x="3566" y="3662"/>
                </a:cubicBezTo>
                <a:lnTo>
                  <a:pt x="3566" y="3662"/>
                </a:lnTo>
                <a:cubicBezTo>
                  <a:pt x="3570" y="3662"/>
                  <a:pt x="3559" y="3674"/>
                  <a:pt x="3568" y="3674"/>
                </a:cubicBezTo>
                <a:cubicBezTo>
                  <a:pt x="3574" y="3663"/>
                  <a:pt x="3574" y="3663"/>
                  <a:pt x="3585" y="3663"/>
                </a:cubicBezTo>
                <a:lnTo>
                  <a:pt x="3574" y="3658"/>
                </a:lnTo>
                <a:lnTo>
                  <a:pt x="3591" y="3652"/>
                </a:lnTo>
                <a:lnTo>
                  <a:pt x="3579" y="3652"/>
                </a:lnTo>
                <a:cubicBezTo>
                  <a:pt x="3591" y="3646"/>
                  <a:pt x="3585" y="3646"/>
                  <a:pt x="3591" y="3641"/>
                </a:cubicBezTo>
                <a:lnTo>
                  <a:pt x="3591" y="3641"/>
                </a:lnTo>
                <a:cubicBezTo>
                  <a:pt x="3588" y="3647"/>
                  <a:pt x="3590" y="3649"/>
                  <a:pt x="3592" y="3649"/>
                </a:cubicBezTo>
                <a:cubicBezTo>
                  <a:pt x="3594" y="3649"/>
                  <a:pt x="3596" y="3648"/>
                  <a:pt x="3598" y="3648"/>
                </a:cubicBezTo>
                <a:cubicBezTo>
                  <a:pt x="3600" y="3648"/>
                  <a:pt x="3602" y="3649"/>
                  <a:pt x="3602" y="3652"/>
                </a:cubicBezTo>
                <a:lnTo>
                  <a:pt x="3579" y="3669"/>
                </a:lnTo>
                <a:cubicBezTo>
                  <a:pt x="3577" y="3675"/>
                  <a:pt x="3579" y="3677"/>
                  <a:pt x="3583" y="3677"/>
                </a:cubicBezTo>
                <a:cubicBezTo>
                  <a:pt x="3585" y="3677"/>
                  <a:pt x="3589" y="3676"/>
                  <a:pt x="3592" y="3676"/>
                </a:cubicBezTo>
                <a:cubicBezTo>
                  <a:pt x="3594" y="3676"/>
                  <a:pt x="3596" y="3677"/>
                  <a:pt x="3596" y="3680"/>
                </a:cubicBezTo>
                <a:lnTo>
                  <a:pt x="3602" y="3674"/>
                </a:lnTo>
                <a:cubicBezTo>
                  <a:pt x="3603" y="3673"/>
                  <a:pt x="3604" y="3673"/>
                  <a:pt x="3604" y="3673"/>
                </a:cubicBezTo>
                <a:cubicBezTo>
                  <a:pt x="3605" y="3673"/>
                  <a:pt x="3604" y="3676"/>
                  <a:pt x="3605" y="3676"/>
                </a:cubicBezTo>
                <a:cubicBezTo>
                  <a:pt x="3605" y="3676"/>
                  <a:pt x="3606" y="3676"/>
                  <a:pt x="3607" y="3674"/>
                </a:cubicBezTo>
                <a:lnTo>
                  <a:pt x="3607" y="3674"/>
                </a:lnTo>
                <a:cubicBezTo>
                  <a:pt x="3602" y="3686"/>
                  <a:pt x="3602" y="3686"/>
                  <a:pt x="3596" y="3691"/>
                </a:cubicBezTo>
                <a:cubicBezTo>
                  <a:pt x="3597" y="3690"/>
                  <a:pt x="3598" y="3689"/>
                  <a:pt x="3599" y="3689"/>
                </a:cubicBezTo>
                <a:cubicBezTo>
                  <a:pt x="3601" y="3689"/>
                  <a:pt x="3603" y="3691"/>
                  <a:pt x="3606" y="3691"/>
                </a:cubicBezTo>
                <a:cubicBezTo>
                  <a:pt x="3608" y="3691"/>
                  <a:pt x="3612" y="3690"/>
                  <a:pt x="3619" y="3686"/>
                </a:cubicBezTo>
                <a:lnTo>
                  <a:pt x="3619" y="3686"/>
                </a:lnTo>
                <a:lnTo>
                  <a:pt x="3607" y="3697"/>
                </a:lnTo>
                <a:cubicBezTo>
                  <a:pt x="3608" y="3698"/>
                  <a:pt x="3609" y="3698"/>
                  <a:pt x="3611" y="3698"/>
                </a:cubicBezTo>
                <a:cubicBezTo>
                  <a:pt x="3618" y="3698"/>
                  <a:pt x="3630" y="3690"/>
                  <a:pt x="3634" y="3690"/>
                </a:cubicBezTo>
                <a:cubicBezTo>
                  <a:pt x="3635" y="3690"/>
                  <a:pt x="3635" y="3690"/>
                  <a:pt x="3635" y="3691"/>
                </a:cubicBezTo>
                <a:cubicBezTo>
                  <a:pt x="3630" y="3697"/>
                  <a:pt x="3624" y="3702"/>
                  <a:pt x="3619" y="3702"/>
                </a:cubicBezTo>
                <a:cubicBezTo>
                  <a:pt x="3619" y="3705"/>
                  <a:pt x="3619" y="3707"/>
                  <a:pt x="3619" y="3707"/>
                </a:cubicBezTo>
                <a:cubicBezTo>
                  <a:pt x="3620" y="3707"/>
                  <a:pt x="3621" y="3705"/>
                  <a:pt x="3624" y="3702"/>
                </a:cubicBezTo>
                <a:lnTo>
                  <a:pt x="3624" y="3702"/>
                </a:lnTo>
                <a:cubicBezTo>
                  <a:pt x="3621" y="3705"/>
                  <a:pt x="3624" y="3705"/>
                  <a:pt x="3627" y="3705"/>
                </a:cubicBezTo>
                <a:cubicBezTo>
                  <a:pt x="3630" y="3705"/>
                  <a:pt x="3633" y="3705"/>
                  <a:pt x="3630" y="3708"/>
                </a:cubicBezTo>
                <a:cubicBezTo>
                  <a:pt x="3634" y="3708"/>
                  <a:pt x="3639" y="3701"/>
                  <a:pt x="3643" y="3701"/>
                </a:cubicBezTo>
                <a:cubicBezTo>
                  <a:pt x="3644" y="3701"/>
                  <a:pt x="3645" y="3701"/>
                  <a:pt x="3646" y="3702"/>
                </a:cubicBezTo>
                <a:lnTo>
                  <a:pt x="3646" y="3702"/>
                </a:lnTo>
                <a:cubicBezTo>
                  <a:pt x="3648" y="3701"/>
                  <a:pt x="3649" y="3700"/>
                  <a:pt x="3652" y="3697"/>
                </a:cubicBezTo>
                <a:lnTo>
                  <a:pt x="3652" y="3697"/>
                </a:lnTo>
                <a:cubicBezTo>
                  <a:pt x="3635" y="3719"/>
                  <a:pt x="3669" y="3708"/>
                  <a:pt x="3652" y="3730"/>
                </a:cubicBezTo>
                <a:cubicBezTo>
                  <a:pt x="3658" y="3730"/>
                  <a:pt x="3669" y="3730"/>
                  <a:pt x="3669" y="3736"/>
                </a:cubicBezTo>
                <a:cubicBezTo>
                  <a:pt x="3668" y="3738"/>
                  <a:pt x="3668" y="3739"/>
                  <a:pt x="3669" y="3739"/>
                </a:cubicBezTo>
                <a:cubicBezTo>
                  <a:pt x="3672" y="3739"/>
                  <a:pt x="3682" y="3733"/>
                  <a:pt x="3685" y="3733"/>
                </a:cubicBezTo>
                <a:cubicBezTo>
                  <a:pt x="3687" y="3733"/>
                  <a:pt x="3687" y="3734"/>
                  <a:pt x="3686" y="3736"/>
                </a:cubicBezTo>
                <a:cubicBezTo>
                  <a:pt x="3684" y="3740"/>
                  <a:pt x="3682" y="3741"/>
                  <a:pt x="3681" y="3741"/>
                </a:cubicBezTo>
                <a:cubicBezTo>
                  <a:pt x="3680" y="3741"/>
                  <a:pt x="3679" y="3740"/>
                  <a:pt x="3678" y="3740"/>
                </a:cubicBezTo>
                <a:cubicBezTo>
                  <a:pt x="3677" y="3740"/>
                  <a:pt x="3676" y="3740"/>
                  <a:pt x="3675" y="3742"/>
                </a:cubicBezTo>
                <a:cubicBezTo>
                  <a:pt x="3663" y="3753"/>
                  <a:pt x="3666" y="3754"/>
                  <a:pt x="3670" y="3754"/>
                </a:cubicBezTo>
                <a:cubicBezTo>
                  <a:pt x="3672" y="3754"/>
                  <a:pt x="3673" y="3754"/>
                  <a:pt x="3675" y="3754"/>
                </a:cubicBezTo>
                <a:cubicBezTo>
                  <a:pt x="3677" y="3754"/>
                  <a:pt x="3678" y="3755"/>
                  <a:pt x="3675" y="3758"/>
                </a:cubicBezTo>
                <a:lnTo>
                  <a:pt x="3675" y="3764"/>
                </a:lnTo>
                <a:cubicBezTo>
                  <a:pt x="3673" y="3765"/>
                  <a:pt x="3673" y="3766"/>
                  <a:pt x="3674" y="3766"/>
                </a:cubicBezTo>
                <a:cubicBezTo>
                  <a:pt x="3675" y="3766"/>
                  <a:pt x="3682" y="3762"/>
                  <a:pt x="3687" y="3762"/>
                </a:cubicBezTo>
                <a:cubicBezTo>
                  <a:pt x="3688" y="3762"/>
                  <a:pt x="3690" y="3763"/>
                  <a:pt x="3691" y="3764"/>
                </a:cubicBezTo>
                <a:cubicBezTo>
                  <a:pt x="3691" y="3764"/>
                  <a:pt x="3686" y="3770"/>
                  <a:pt x="3686" y="3770"/>
                </a:cubicBezTo>
                <a:cubicBezTo>
                  <a:pt x="3703" y="3764"/>
                  <a:pt x="3708" y="3764"/>
                  <a:pt x="3714" y="3764"/>
                </a:cubicBezTo>
                <a:cubicBezTo>
                  <a:pt x="3708" y="3770"/>
                  <a:pt x="3708" y="3770"/>
                  <a:pt x="3703" y="3775"/>
                </a:cubicBezTo>
                <a:cubicBezTo>
                  <a:pt x="3703" y="3775"/>
                  <a:pt x="3714" y="3764"/>
                  <a:pt x="3719" y="3764"/>
                </a:cubicBezTo>
                <a:lnTo>
                  <a:pt x="3719" y="3764"/>
                </a:lnTo>
                <a:cubicBezTo>
                  <a:pt x="3719" y="3770"/>
                  <a:pt x="3714" y="3775"/>
                  <a:pt x="3708" y="3786"/>
                </a:cubicBezTo>
                <a:lnTo>
                  <a:pt x="3703" y="3781"/>
                </a:lnTo>
                <a:cubicBezTo>
                  <a:pt x="3697" y="3789"/>
                  <a:pt x="3698" y="3791"/>
                  <a:pt x="3701" y="3791"/>
                </a:cubicBezTo>
                <a:cubicBezTo>
                  <a:pt x="3703" y="3791"/>
                  <a:pt x="3704" y="3790"/>
                  <a:pt x="3706" y="3790"/>
                </a:cubicBezTo>
                <a:cubicBezTo>
                  <a:pt x="3707" y="3790"/>
                  <a:pt x="3708" y="3791"/>
                  <a:pt x="3708" y="3792"/>
                </a:cubicBezTo>
                <a:lnTo>
                  <a:pt x="3703" y="3792"/>
                </a:lnTo>
                <a:cubicBezTo>
                  <a:pt x="3704" y="3793"/>
                  <a:pt x="3705" y="3794"/>
                  <a:pt x="3707" y="3794"/>
                </a:cubicBezTo>
                <a:cubicBezTo>
                  <a:pt x="3711" y="3794"/>
                  <a:pt x="3716" y="3790"/>
                  <a:pt x="3721" y="3790"/>
                </a:cubicBezTo>
                <a:cubicBezTo>
                  <a:pt x="3722" y="3790"/>
                  <a:pt x="3724" y="3791"/>
                  <a:pt x="3725" y="3792"/>
                </a:cubicBezTo>
                <a:lnTo>
                  <a:pt x="3731" y="3786"/>
                </a:lnTo>
                <a:cubicBezTo>
                  <a:pt x="3733" y="3786"/>
                  <a:pt x="3735" y="3785"/>
                  <a:pt x="3736" y="3785"/>
                </a:cubicBezTo>
                <a:lnTo>
                  <a:pt x="3736" y="3785"/>
                </a:lnTo>
                <a:cubicBezTo>
                  <a:pt x="3740" y="3785"/>
                  <a:pt x="3731" y="3793"/>
                  <a:pt x="3733" y="3793"/>
                </a:cubicBezTo>
                <a:cubicBezTo>
                  <a:pt x="3734" y="3793"/>
                  <a:pt x="3735" y="3793"/>
                  <a:pt x="3736" y="3792"/>
                </a:cubicBezTo>
                <a:lnTo>
                  <a:pt x="3736" y="3792"/>
                </a:lnTo>
                <a:lnTo>
                  <a:pt x="3725" y="3803"/>
                </a:lnTo>
                <a:lnTo>
                  <a:pt x="3753" y="3803"/>
                </a:lnTo>
                <a:cubicBezTo>
                  <a:pt x="3750" y="3804"/>
                  <a:pt x="3748" y="3805"/>
                  <a:pt x="3746" y="3805"/>
                </a:cubicBezTo>
                <a:lnTo>
                  <a:pt x="3746" y="3805"/>
                </a:lnTo>
                <a:cubicBezTo>
                  <a:pt x="3747" y="3805"/>
                  <a:pt x="3748" y="3805"/>
                  <a:pt x="3749" y="3805"/>
                </a:cubicBezTo>
                <a:cubicBezTo>
                  <a:pt x="3753" y="3805"/>
                  <a:pt x="3756" y="3806"/>
                  <a:pt x="3759" y="3809"/>
                </a:cubicBezTo>
                <a:cubicBezTo>
                  <a:pt x="3731" y="3831"/>
                  <a:pt x="3759" y="3826"/>
                  <a:pt x="3742" y="3848"/>
                </a:cubicBezTo>
                <a:cubicBezTo>
                  <a:pt x="3759" y="3848"/>
                  <a:pt x="3753" y="3865"/>
                  <a:pt x="3759" y="3870"/>
                </a:cubicBezTo>
                <a:cubicBezTo>
                  <a:pt x="3766" y="3863"/>
                  <a:pt x="3769" y="3861"/>
                  <a:pt x="3771" y="3861"/>
                </a:cubicBezTo>
                <a:cubicBezTo>
                  <a:pt x="3772" y="3861"/>
                  <a:pt x="3773" y="3863"/>
                  <a:pt x="3774" y="3863"/>
                </a:cubicBezTo>
                <a:cubicBezTo>
                  <a:pt x="3776" y="3863"/>
                  <a:pt x="3779" y="3861"/>
                  <a:pt x="3787" y="3854"/>
                </a:cubicBezTo>
                <a:cubicBezTo>
                  <a:pt x="3787" y="3854"/>
                  <a:pt x="3787" y="3854"/>
                  <a:pt x="3787" y="3859"/>
                </a:cubicBezTo>
                <a:lnTo>
                  <a:pt x="3781" y="3876"/>
                </a:lnTo>
                <a:cubicBezTo>
                  <a:pt x="3778" y="3879"/>
                  <a:pt x="3777" y="3879"/>
                  <a:pt x="3775" y="3879"/>
                </a:cubicBezTo>
                <a:cubicBezTo>
                  <a:pt x="3774" y="3879"/>
                  <a:pt x="3773" y="3879"/>
                  <a:pt x="3770" y="3882"/>
                </a:cubicBezTo>
                <a:cubicBezTo>
                  <a:pt x="3770" y="3887"/>
                  <a:pt x="3764" y="3893"/>
                  <a:pt x="3759" y="3898"/>
                </a:cubicBezTo>
                <a:cubicBezTo>
                  <a:pt x="3761" y="3896"/>
                  <a:pt x="3764" y="3894"/>
                  <a:pt x="3766" y="3894"/>
                </a:cubicBezTo>
                <a:cubicBezTo>
                  <a:pt x="3768" y="3894"/>
                  <a:pt x="3770" y="3896"/>
                  <a:pt x="3770" y="3898"/>
                </a:cubicBezTo>
                <a:lnTo>
                  <a:pt x="3775" y="3887"/>
                </a:lnTo>
                <a:cubicBezTo>
                  <a:pt x="3777" y="3887"/>
                  <a:pt x="3779" y="3886"/>
                  <a:pt x="3779" y="3886"/>
                </a:cubicBezTo>
                <a:lnTo>
                  <a:pt x="3779" y="3886"/>
                </a:lnTo>
                <a:cubicBezTo>
                  <a:pt x="3786" y="3886"/>
                  <a:pt x="3766" y="3904"/>
                  <a:pt x="3781" y="3904"/>
                </a:cubicBezTo>
                <a:lnTo>
                  <a:pt x="3770" y="3904"/>
                </a:lnTo>
                <a:cubicBezTo>
                  <a:pt x="3777" y="3904"/>
                  <a:pt x="3780" y="3909"/>
                  <a:pt x="3787" y="3909"/>
                </a:cubicBezTo>
                <a:cubicBezTo>
                  <a:pt x="3791" y="3909"/>
                  <a:pt x="3796" y="3908"/>
                  <a:pt x="3803" y="3904"/>
                </a:cubicBezTo>
                <a:lnTo>
                  <a:pt x="3803" y="3904"/>
                </a:lnTo>
                <a:cubicBezTo>
                  <a:pt x="3803" y="3910"/>
                  <a:pt x="3798" y="3915"/>
                  <a:pt x="3792" y="3915"/>
                </a:cubicBezTo>
                <a:cubicBezTo>
                  <a:pt x="3798" y="3926"/>
                  <a:pt x="3824" y="3916"/>
                  <a:pt x="3821" y="3930"/>
                </a:cubicBezTo>
                <a:lnTo>
                  <a:pt x="3821" y="3930"/>
                </a:lnTo>
                <a:cubicBezTo>
                  <a:pt x="3822" y="3930"/>
                  <a:pt x="3823" y="3929"/>
                  <a:pt x="3824" y="3929"/>
                </a:cubicBezTo>
                <a:cubicBezTo>
                  <a:pt x="3825" y="3929"/>
                  <a:pt x="3826" y="3930"/>
                  <a:pt x="3826" y="3932"/>
                </a:cubicBezTo>
                <a:cubicBezTo>
                  <a:pt x="3820" y="3938"/>
                  <a:pt x="3820" y="3938"/>
                  <a:pt x="3820" y="3938"/>
                </a:cubicBezTo>
                <a:cubicBezTo>
                  <a:pt x="3820" y="3938"/>
                  <a:pt x="3825" y="3935"/>
                  <a:pt x="3828" y="3935"/>
                </a:cubicBezTo>
                <a:cubicBezTo>
                  <a:pt x="3830" y="3935"/>
                  <a:pt x="3831" y="3936"/>
                  <a:pt x="3831" y="3938"/>
                </a:cubicBezTo>
                <a:lnTo>
                  <a:pt x="3820" y="3943"/>
                </a:lnTo>
                <a:cubicBezTo>
                  <a:pt x="3820" y="3947"/>
                  <a:pt x="3823" y="3948"/>
                  <a:pt x="3828" y="3948"/>
                </a:cubicBezTo>
                <a:cubicBezTo>
                  <a:pt x="3836" y="3948"/>
                  <a:pt x="3850" y="3943"/>
                  <a:pt x="3854" y="3943"/>
                </a:cubicBezTo>
                <a:lnTo>
                  <a:pt x="3854" y="3943"/>
                </a:lnTo>
                <a:cubicBezTo>
                  <a:pt x="3843" y="3960"/>
                  <a:pt x="3843" y="3966"/>
                  <a:pt x="3843" y="3971"/>
                </a:cubicBezTo>
                <a:lnTo>
                  <a:pt x="3837" y="3977"/>
                </a:lnTo>
                <a:cubicBezTo>
                  <a:pt x="3843" y="3980"/>
                  <a:pt x="3850" y="3980"/>
                  <a:pt x="3857" y="3980"/>
                </a:cubicBezTo>
                <a:cubicBezTo>
                  <a:pt x="3864" y="3980"/>
                  <a:pt x="3871" y="3980"/>
                  <a:pt x="3876" y="3982"/>
                </a:cubicBezTo>
                <a:cubicBezTo>
                  <a:pt x="3865" y="3999"/>
                  <a:pt x="3887" y="4005"/>
                  <a:pt x="3887" y="4022"/>
                </a:cubicBezTo>
                <a:cubicBezTo>
                  <a:pt x="3887" y="4016"/>
                  <a:pt x="3899" y="4010"/>
                  <a:pt x="3899" y="4010"/>
                </a:cubicBezTo>
                <a:cubicBezTo>
                  <a:pt x="3899" y="4012"/>
                  <a:pt x="3899" y="4012"/>
                  <a:pt x="3901" y="4012"/>
                </a:cubicBezTo>
                <a:cubicBezTo>
                  <a:pt x="3903" y="4012"/>
                  <a:pt x="3906" y="4011"/>
                  <a:pt x="3906" y="4011"/>
                </a:cubicBezTo>
                <a:lnTo>
                  <a:pt x="3906" y="4011"/>
                </a:lnTo>
                <a:cubicBezTo>
                  <a:pt x="3906" y="4011"/>
                  <a:pt x="3905" y="4012"/>
                  <a:pt x="3899" y="4016"/>
                </a:cubicBezTo>
                <a:cubicBezTo>
                  <a:pt x="3887" y="4027"/>
                  <a:pt x="3899" y="4033"/>
                  <a:pt x="3899" y="4033"/>
                </a:cubicBezTo>
                <a:lnTo>
                  <a:pt x="3915" y="4016"/>
                </a:lnTo>
                <a:lnTo>
                  <a:pt x="3915" y="4016"/>
                </a:lnTo>
                <a:cubicBezTo>
                  <a:pt x="3899" y="4050"/>
                  <a:pt x="3943" y="4027"/>
                  <a:pt x="3927" y="4055"/>
                </a:cubicBezTo>
                <a:cubicBezTo>
                  <a:pt x="3929" y="4052"/>
                  <a:pt x="3931" y="4052"/>
                  <a:pt x="3932" y="4052"/>
                </a:cubicBezTo>
                <a:cubicBezTo>
                  <a:pt x="3934" y="4052"/>
                  <a:pt x="3935" y="4052"/>
                  <a:pt x="3938" y="4050"/>
                </a:cubicBezTo>
                <a:lnTo>
                  <a:pt x="3938" y="4050"/>
                </a:lnTo>
                <a:lnTo>
                  <a:pt x="3932" y="4061"/>
                </a:lnTo>
                <a:cubicBezTo>
                  <a:pt x="3932" y="4066"/>
                  <a:pt x="3932" y="4072"/>
                  <a:pt x="3943" y="4078"/>
                </a:cubicBezTo>
                <a:lnTo>
                  <a:pt x="3943" y="4078"/>
                </a:lnTo>
                <a:cubicBezTo>
                  <a:pt x="3954" y="4071"/>
                  <a:pt x="3968" y="4061"/>
                  <a:pt x="3971" y="4061"/>
                </a:cubicBezTo>
                <a:lnTo>
                  <a:pt x="3971" y="4061"/>
                </a:lnTo>
                <a:lnTo>
                  <a:pt x="3955" y="4078"/>
                </a:lnTo>
                <a:cubicBezTo>
                  <a:pt x="3959" y="4082"/>
                  <a:pt x="3956" y="4095"/>
                  <a:pt x="3969" y="4095"/>
                </a:cubicBezTo>
                <a:cubicBezTo>
                  <a:pt x="3971" y="4095"/>
                  <a:pt x="3974" y="4095"/>
                  <a:pt x="3977" y="4094"/>
                </a:cubicBezTo>
                <a:lnTo>
                  <a:pt x="3977" y="4094"/>
                </a:lnTo>
                <a:cubicBezTo>
                  <a:pt x="3971" y="4100"/>
                  <a:pt x="3966" y="4100"/>
                  <a:pt x="3966" y="4100"/>
                </a:cubicBezTo>
                <a:cubicBezTo>
                  <a:pt x="3969" y="4103"/>
                  <a:pt x="3968" y="4111"/>
                  <a:pt x="3973" y="4111"/>
                </a:cubicBezTo>
                <a:cubicBezTo>
                  <a:pt x="3974" y="4111"/>
                  <a:pt x="3977" y="4110"/>
                  <a:pt x="3981" y="4106"/>
                </a:cubicBezTo>
                <a:lnTo>
                  <a:pt x="3981" y="4106"/>
                </a:lnTo>
                <a:cubicBezTo>
                  <a:pt x="3980" y="4108"/>
                  <a:pt x="3982" y="4109"/>
                  <a:pt x="3985" y="4109"/>
                </a:cubicBezTo>
                <a:cubicBezTo>
                  <a:pt x="3989" y="4109"/>
                  <a:pt x="3995" y="4108"/>
                  <a:pt x="3999" y="4106"/>
                </a:cubicBezTo>
                <a:lnTo>
                  <a:pt x="3999" y="4106"/>
                </a:lnTo>
                <a:lnTo>
                  <a:pt x="3988" y="4117"/>
                </a:lnTo>
                <a:cubicBezTo>
                  <a:pt x="4005" y="4106"/>
                  <a:pt x="4011" y="4106"/>
                  <a:pt x="4016" y="4106"/>
                </a:cubicBezTo>
                <a:cubicBezTo>
                  <a:pt x="4016" y="4106"/>
                  <a:pt x="4011" y="4111"/>
                  <a:pt x="4011" y="4111"/>
                </a:cubicBezTo>
                <a:cubicBezTo>
                  <a:pt x="4009" y="4112"/>
                  <a:pt x="4009" y="4113"/>
                  <a:pt x="4010" y="4113"/>
                </a:cubicBezTo>
                <a:cubicBezTo>
                  <a:pt x="4011" y="4113"/>
                  <a:pt x="4017" y="4110"/>
                  <a:pt x="4020" y="4110"/>
                </a:cubicBezTo>
                <a:cubicBezTo>
                  <a:pt x="4021" y="4110"/>
                  <a:pt x="4022" y="4110"/>
                  <a:pt x="4022" y="4111"/>
                </a:cubicBezTo>
                <a:lnTo>
                  <a:pt x="4011" y="4117"/>
                </a:lnTo>
                <a:cubicBezTo>
                  <a:pt x="4012" y="4118"/>
                  <a:pt x="4013" y="4119"/>
                  <a:pt x="4014" y="4119"/>
                </a:cubicBezTo>
                <a:cubicBezTo>
                  <a:pt x="4017" y="4119"/>
                  <a:pt x="4019" y="4115"/>
                  <a:pt x="4027" y="4111"/>
                </a:cubicBezTo>
                <a:lnTo>
                  <a:pt x="4027" y="4111"/>
                </a:lnTo>
                <a:cubicBezTo>
                  <a:pt x="4033" y="4111"/>
                  <a:pt x="4027" y="4122"/>
                  <a:pt x="4022" y="4128"/>
                </a:cubicBezTo>
                <a:cubicBezTo>
                  <a:pt x="4027" y="4122"/>
                  <a:pt x="4033" y="4122"/>
                  <a:pt x="4033" y="4122"/>
                </a:cubicBezTo>
                <a:lnTo>
                  <a:pt x="4033" y="4122"/>
                </a:lnTo>
                <a:cubicBezTo>
                  <a:pt x="4033" y="4128"/>
                  <a:pt x="4027" y="4128"/>
                  <a:pt x="4027" y="4128"/>
                </a:cubicBezTo>
                <a:cubicBezTo>
                  <a:pt x="4027" y="4134"/>
                  <a:pt x="4032" y="4134"/>
                  <a:pt x="4035" y="4134"/>
                </a:cubicBezTo>
                <a:cubicBezTo>
                  <a:pt x="4039" y="4134"/>
                  <a:pt x="4041" y="4134"/>
                  <a:pt x="4039" y="4139"/>
                </a:cubicBezTo>
                <a:cubicBezTo>
                  <a:pt x="4039" y="4145"/>
                  <a:pt x="4039" y="4145"/>
                  <a:pt x="4033" y="4145"/>
                </a:cubicBezTo>
                <a:cubicBezTo>
                  <a:pt x="4033" y="4139"/>
                  <a:pt x="4027" y="4139"/>
                  <a:pt x="4027" y="4139"/>
                </a:cubicBezTo>
                <a:cubicBezTo>
                  <a:pt x="4022" y="4145"/>
                  <a:pt x="4022" y="4150"/>
                  <a:pt x="4011" y="4156"/>
                </a:cubicBezTo>
                <a:cubicBezTo>
                  <a:pt x="4014" y="4156"/>
                  <a:pt x="4026" y="4151"/>
                  <a:pt x="4031" y="4151"/>
                </a:cubicBezTo>
                <a:cubicBezTo>
                  <a:pt x="4034" y="4151"/>
                  <a:pt x="4035" y="4152"/>
                  <a:pt x="4033" y="4156"/>
                </a:cubicBezTo>
                <a:cubicBezTo>
                  <a:pt x="4033" y="4162"/>
                  <a:pt x="4033" y="4162"/>
                  <a:pt x="4033" y="4162"/>
                </a:cubicBezTo>
                <a:cubicBezTo>
                  <a:pt x="4037" y="4162"/>
                  <a:pt x="4038" y="4164"/>
                  <a:pt x="4038" y="4166"/>
                </a:cubicBezTo>
                <a:lnTo>
                  <a:pt x="4038" y="4166"/>
                </a:lnTo>
                <a:cubicBezTo>
                  <a:pt x="4038" y="4167"/>
                  <a:pt x="4037" y="4167"/>
                  <a:pt x="4033" y="4167"/>
                </a:cubicBezTo>
                <a:cubicBezTo>
                  <a:pt x="4033" y="4167"/>
                  <a:pt x="4033" y="4173"/>
                  <a:pt x="4033" y="4173"/>
                </a:cubicBezTo>
                <a:cubicBezTo>
                  <a:pt x="4044" y="4162"/>
                  <a:pt x="4044" y="4167"/>
                  <a:pt x="4050" y="4156"/>
                </a:cubicBezTo>
                <a:lnTo>
                  <a:pt x="4044" y="4156"/>
                </a:lnTo>
                <a:cubicBezTo>
                  <a:pt x="4047" y="4153"/>
                  <a:pt x="4050" y="4152"/>
                  <a:pt x="4051" y="4152"/>
                </a:cubicBezTo>
                <a:lnTo>
                  <a:pt x="4051" y="4152"/>
                </a:lnTo>
                <a:cubicBezTo>
                  <a:pt x="4053" y="4152"/>
                  <a:pt x="4053" y="4153"/>
                  <a:pt x="4050" y="4156"/>
                </a:cubicBezTo>
                <a:cubicBezTo>
                  <a:pt x="4061" y="4150"/>
                  <a:pt x="4066" y="4145"/>
                  <a:pt x="4067" y="4145"/>
                </a:cubicBezTo>
                <a:lnTo>
                  <a:pt x="4067" y="4145"/>
                </a:lnTo>
                <a:cubicBezTo>
                  <a:pt x="4055" y="4156"/>
                  <a:pt x="4055" y="4167"/>
                  <a:pt x="4050" y="4178"/>
                </a:cubicBezTo>
                <a:cubicBezTo>
                  <a:pt x="4053" y="4178"/>
                  <a:pt x="4056" y="4182"/>
                  <a:pt x="4063" y="4182"/>
                </a:cubicBezTo>
                <a:cubicBezTo>
                  <a:pt x="4067" y="4182"/>
                  <a:pt x="4074" y="4180"/>
                  <a:pt x="4083" y="4173"/>
                </a:cubicBezTo>
                <a:lnTo>
                  <a:pt x="4083" y="4173"/>
                </a:lnTo>
                <a:cubicBezTo>
                  <a:pt x="4089" y="4173"/>
                  <a:pt x="4078" y="4178"/>
                  <a:pt x="4078" y="4184"/>
                </a:cubicBezTo>
                <a:lnTo>
                  <a:pt x="4072" y="4184"/>
                </a:lnTo>
                <a:cubicBezTo>
                  <a:pt x="4075" y="4184"/>
                  <a:pt x="4078" y="4185"/>
                  <a:pt x="4081" y="4185"/>
                </a:cubicBezTo>
                <a:cubicBezTo>
                  <a:pt x="4085" y="4185"/>
                  <a:pt x="4089" y="4184"/>
                  <a:pt x="4095" y="4178"/>
                </a:cubicBezTo>
                <a:lnTo>
                  <a:pt x="4095" y="4178"/>
                </a:lnTo>
                <a:cubicBezTo>
                  <a:pt x="4095" y="4190"/>
                  <a:pt x="4083" y="4190"/>
                  <a:pt x="4089" y="4195"/>
                </a:cubicBezTo>
                <a:lnTo>
                  <a:pt x="4083" y="4195"/>
                </a:lnTo>
                <a:cubicBezTo>
                  <a:pt x="4080" y="4204"/>
                  <a:pt x="4083" y="4206"/>
                  <a:pt x="4089" y="4206"/>
                </a:cubicBezTo>
                <a:cubicBezTo>
                  <a:pt x="4096" y="4206"/>
                  <a:pt x="4106" y="4203"/>
                  <a:pt x="4113" y="4203"/>
                </a:cubicBezTo>
                <a:cubicBezTo>
                  <a:pt x="4119" y="4203"/>
                  <a:pt x="4122" y="4206"/>
                  <a:pt x="4118" y="4215"/>
                </a:cubicBezTo>
                <a:lnTo>
                  <a:pt x="4118" y="4215"/>
                </a:lnTo>
                <a:cubicBezTo>
                  <a:pt x="4118" y="4214"/>
                  <a:pt x="4117" y="4213"/>
                  <a:pt x="4117" y="4212"/>
                </a:cubicBezTo>
                <a:cubicBezTo>
                  <a:pt x="4117" y="4212"/>
                  <a:pt x="4117" y="4218"/>
                  <a:pt x="4117" y="4218"/>
                </a:cubicBezTo>
                <a:cubicBezTo>
                  <a:pt x="4117" y="4217"/>
                  <a:pt x="4118" y="4216"/>
                  <a:pt x="4118" y="4215"/>
                </a:cubicBezTo>
                <a:lnTo>
                  <a:pt x="4118" y="4215"/>
                </a:lnTo>
                <a:cubicBezTo>
                  <a:pt x="4126" y="4234"/>
                  <a:pt x="4156" y="4230"/>
                  <a:pt x="4151" y="4257"/>
                </a:cubicBezTo>
                <a:cubicBezTo>
                  <a:pt x="4151" y="4261"/>
                  <a:pt x="4151" y="4262"/>
                  <a:pt x="4152" y="4262"/>
                </a:cubicBezTo>
                <a:cubicBezTo>
                  <a:pt x="4155" y="4262"/>
                  <a:pt x="4160" y="4257"/>
                  <a:pt x="4167" y="4257"/>
                </a:cubicBezTo>
                <a:lnTo>
                  <a:pt x="4167" y="4257"/>
                </a:lnTo>
                <a:lnTo>
                  <a:pt x="4156" y="4268"/>
                </a:lnTo>
                <a:lnTo>
                  <a:pt x="4173" y="4257"/>
                </a:lnTo>
                <a:lnTo>
                  <a:pt x="4173" y="4257"/>
                </a:lnTo>
                <a:cubicBezTo>
                  <a:pt x="4183" y="4257"/>
                  <a:pt x="4160" y="4285"/>
                  <a:pt x="4174" y="4285"/>
                </a:cubicBezTo>
                <a:cubicBezTo>
                  <a:pt x="4175" y="4285"/>
                  <a:pt x="4177" y="4285"/>
                  <a:pt x="4179" y="4285"/>
                </a:cubicBezTo>
                <a:lnTo>
                  <a:pt x="4184" y="4274"/>
                </a:lnTo>
                <a:cubicBezTo>
                  <a:pt x="4184" y="4279"/>
                  <a:pt x="4195" y="4279"/>
                  <a:pt x="4184" y="4285"/>
                </a:cubicBezTo>
                <a:cubicBezTo>
                  <a:pt x="4188" y="4285"/>
                  <a:pt x="4192" y="4282"/>
                  <a:pt x="4192" y="4282"/>
                </a:cubicBezTo>
                <a:lnTo>
                  <a:pt x="4192" y="4282"/>
                </a:lnTo>
                <a:cubicBezTo>
                  <a:pt x="4192" y="4282"/>
                  <a:pt x="4192" y="4283"/>
                  <a:pt x="4190" y="4285"/>
                </a:cubicBezTo>
                <a:lnTo>
                  <a:pt x="4184" y="4290"/>
                </a:lnTo>
                <a:lnTo>
                  <a:pt x="4201" y="4285"/>
                </a:lnTo>
                <a:lnTo>
                  <a:pt x="4201" y="4285"/>
                </a:lnTo>
                <a:cubicBezTo>
                  <a:pt x="4201" y="4296"/>
                  <a:pt x="4179" y="4307"/>
                  <a:pt x="4184" y="4313"/>
                </a:cubicBezTo>
                <a:cubicBezTo>
                  <a:pt x="4190" y="4313"/>
                  <a:pt x="4207" y="4307"/>
                  <a:pt x="4212" y="4302"/>
                </a:cubicBezTo>
                <a:cubicBezTo>
                  <a:pt x="4207" y="4302"/>
                  <a:pt x="4212" y="4296"/>
                  <a:pt x="4218" y="4290"/>
                </a:cubicBezTo>
                <a:lnTo>
                  <a:pt x="4223" y="4290"/>
                </a:lnTo>
                <a:cubicBezTo>
                  <a:pt x="4229" y="4285"/>
                  <a:pt x="4229" y="4285"/>
                  <a:pt x="4235" y="4279"/>
                </a:cubicBezTo>
                <a:lnTo>
                  <a:pt x="4251" y="4274"/>
                </a:lnTo>
                <a:cubicBezTo>
                  <a:pt x="4251" y="4268"/>
                  <a:pt x="4251" y="4268"/>
                  <a:pt x="4251" y="4262"/>
                </a:cubicBezTo>
                <a:lnTo>
                  <a:pt x="4263" y="4262"/>
                </a:lnTo>
                <a:cubicBezTo>
                  <a:pt x="4257" y="4257"/>
                  <a:pt x="4257" y="4257"/>
                  <a:pt x="4257" y="4257"/>
                </a:cubicBezTo>
                <a:cubicBezTo>
                  <a:pt x="4257" y="4251"/>
                  <a:pt x="4263" y="4251"/>
                  <a:pt x="4263" y="4246"/>
                </a:cubicBezTo>
                <a:lnTo>
                  <a:pt x="4263" y="4246"/>
                </a:lnTo>
                <a:lnTo>
                  <a:pt x="4251" y="4251"/>
                </a:lnTo>
                <a:cubicBezTo>
                  <a:pt x="4251" y="4251"/>
                  <a:pt x="4251" y="4251"/>
                  <a:pt x="4251" y="4246"/>
                </a:cubicBezTo>
                <a:cubicBezTo>
                  <a:pt x="4251" y="4240"/>
                  <a:pt x="4257" y="4240"/>
                  <a:pt x="4257" y="4234"/>
                </a:cubicBezTo>
                <a:lnTo>
                  <a:pt x="4257" y="4234"/>
                </a:lnTo>
                <a:lnTo>
                  <a:pt x="4251" y="4240"/>
                </a:lnTo>
                <a:cubicBezTo>
                  <a:pt x="4251" y="4240"/>
                  <a:pt x="4251" y="4234"/>
                  <a:pt x="4251" y="4234"/>
                </a:cubicBezTo>
                <a:cubicBezTo>
                  <a:pt x="4251" y="4223"/>
                  <a:pt x="4251" y="4206"/>
                  <a:pt x="4251" y="4195"/>
                </a:cubicBezTo>
                <a:cubicBezTo>
                  <a:pt x="4252" y="4195"/>
                  <a:pt x="4252" y="4195"/>
                  <a:pt x="4252" y="4195"/>
                </a:cubicBezTo>
                <a:cubicBezTo>
                  <a:pt x="4257" y="4195"/>
                  <a:pt x="4257" y="4083"/>
                  <a:pt x="4262" y="4021"/>
                </a:cubicBezTo>
                <a:lnTo>
                  <a:pt x="4262" y="4021"/>
                </a:lnTo>
                <a:cubicBezTo>
                  <a:pt x="4262" y="4021"/>
                  <a:pt x="4262" y="4021"/>
                  <a:pt x="4263" y="4022"/>
                </a:cubicBezTo>
                <a:lnTo>
                  <a:pt x="4263" y="4016"/>
                </a:lnTo>
                <a:cubicBezTo>
                  <a:pt x="4262" y="4018"/>
                  <a:pt x="4262" y="4019"/>
                  <a:pt x="4262" y="4021"/>
                </a:cubicBezTo>
                <a:lnTo>
                  <a:pt x="4262" y="4021"/>
                </a:lnTo>
                <a:cubicBezTo>
                  <a:pt x="4246" y="4009"/>
                  <a:pt x="4246" y="3948"/>
                  <a:pt x="4240" y="3904"/>
                </a:cubicBezTo>
                <a:lnTo>
                  <a:pt x="4240" y="3904"/>
                </a:lnTo>
                <a:cubicBezTo>
                  <a:pt x="4251" y="3904"/>
                  <a:pt x="4257" y="3915"/>
                  <a:pt x="4263" y="3938"/>
                </a:cubicBezTo>
                <a:lnTo>
                  <a:pt x="4263" y="3893"/>
                </a:lnTo>
                <a:cubicBezTo>
                  <a:pt x="4257" y="3887"/>
                  <a:pt x="4251" y="3870"/>
                  <a:pt x="4246" y="3848"/>
                </a:cubicBezTo>
                <a:lnTo>
                  <a:pt x="4246" y="3848"/>
                </a:lnTo>
                <a:lnTo>
                  <a:pt x="4263" y="3854"/>
                </a:lnTo>
                <a:cubicBezTo>
                  <a:pt x="4257" y="3798"/>
                  <a:pt x="4240" y="3747"/>
                  <a:pt x="4246" y="3674"/>
                </a:cubicBezTo>
                <a:cubicBezTo>
                  <a:pt x="4245" y="3674"/>
                  <a:pt x="4245" y="3674"/>
                  <a:pt x="4244" y="3674"/>
                </a:cubicBezTo>
                <a:cubicBezTo>
                  <a:pt x="4237" y="3674"/>
                  <a:pt x="4227" y="3693"/>
                  <a:pt x="4217" y="3693"/>
                </a:cubicBezTo>
                <a:cubicBezTo>
                  <a:pt x="4211" y="3693"/>
                  <a:pt x="4205" y="3685"/>
                  <a:pt x="4201" y="3658"/>
                </a:cubicBezTo>
                <a:cubicBezTo>
                  <a:pt x="4203" y="3655"/>
                  <a:pt x="4206" y="3654"/>
                  <a:pt x="4209" y="3654"/>
                </a:cubicBezTo>
                <a:cubicBezTo>
                  <a:pt x="4214" y="3654"/>
                  <a:pt x="4220" y="3658"/>
                  <a:pt x="4223" y="3669"/>
                </a:cubicBezTo>
                <a:cubicBezTo>
                  <a:pt x="4223" y="3663"/>
                  <a:pt x="4218" y="3646"/>
                  <a:pt x="4218" y="3635"/>
                </a:cubicBezTo>
                <a:lnTo>
                  <a:pt x="4218" y="3635"/>
                </a:lnTo>
                <a:lnTo>
                  <a:pt x="4229" y="3663"/>
                </a:lnTo>
                <a:cubicBezTo>
                  <a:pt x="4235" y="3630"/>
                  <a:pt x="4218" y="3646"/>
                  <a:pt x="4218" y="3618"/>
                </a:cubicBezTo>
                <a:cubicBezTo>
                  <a:pt x="4227" y="3618"/>
                  <a:pt x="4225" y="3606"/>
                  <a:pt x="4231" y="3606"/>
                </a:cubicBezTo>
                <a:cubicBezTo>
                  <a:pt x="4232" y="3606"/>
                  <a:pt x="4233" y="3606"/>
                  <a:pt x="4235" y="3607"/>
                </a:cubicBezTo>
                <a:cubicBezTo>
                  <a:pt x="4235" y="3613"/>
                  <a:pt x="4229" y="3630"/>
                  <a:pt x="4235" y="3635"/>
                </a:cubicBezTo>
                <a:cubicBezTo>
                  <a:pt x="4235" y="3607"/>
                  <a:pt x="4240" y="3574"/>
                  <a:pt x="4246" y="3562"/>
                </a:cubicBezTo>
                <a:cubicBezTo>
                  <a:pt x="4240" y="3562"/>
                  <a:pt x="4229" y="3562"/>
                  <a:pt x="4229" y="3540"/>
                </a:cubicBezTo>
                <a:cubicBezTo>
                  <a:pt x="4223" y="3484"/>
                  <a:pt x="4240" y="3518"/>
                  <a:pt x="4240" y="3490"/>
                </a:cubicBezTo>
                <a:cubicBezTo>
                  <a:pt x="4235" y="3473"/>
                  <a:pt x="4240" y="3439"/>
                  <a:pt x="4223" y="3439"/>
                </a:cubicBezTo>
                <a:cubicBezTo>
                  <a:pt x="4223" y="3422"/>
                  <a:pt x="4229" y="3417"/>
                  <a:pt x="4235" y="3411"/>
                </a:cubicBezTo>
                <a:cubicBezTo>
                  <a:pt x="4225" y="3387"/>
                  <a:pt x="4224" y="3304"/>
                  <a:pt x="4216" y="3304"/>
                </a:cubicBezTo>
                <a:cubicBezTo>
                  <a:pt x="4215" y="3304"/>
                  <a:pt x="4214" y="3306"/>
                  <a:pt x="4212" y="3310"/>
                </a:cubicBezTo>
                <a:lnTo>
                  <a:pt x="4207" y="3321"/>
                </a:lnTo>
                <a:cubicBezTo>
                  <a:pt x="4207" y="3316"/>
                  <a:pt x="4207" y="3316"/>
                  <a:pt x="4207" y="3316"/>
                </a:cubicBezTo>
                <a:cubicBezTo>
                  <a:pt x="4190" y="3221"/>
                  <a:pt x="4207" y="3120"/>
                  <a:pt x="4195" y="3030"/>
                </a:cubicBezTo>
                <a:lnTo>
                  <a:pt x="4201" y="3030"/>
                </a:lnTo>
                <a:cubicBezTo>
                  <a:pt x="4190" y="2974"/>
                  <a:pt x="4190" y="2907"/>
                  <a:pt x="4179" y="2868"/>
                </a:cubicBezTo>
                <a:cubicBezTo>
                  <a:pt x="4179" y="2853"/>
                  <a:pt x="4188" y="2833"/>
                  <a:pt x="4193" y="2833"/>
                </a:cubicBezTo>
                <a:cubicBezTo>
                  <a:pt x="4194" y="2833"/>
                  <a:pt x="4195" y="2834"/>
                  <a:pt x="4195" y="2834"/>
                </a:cubicBezTo>
                <a:cubicBezTo>
                  <a:pt x="4190" y="2795"/>
                  <a:pt x="4184" y="2784"/>
                  <a:pt x="4190" y="2728"/>
                </a:cubicBezTo>
                <a:lnTo>
                  <a:pt x="4190" y="2728"/>
                </a:lnTo>
                <a:cubicBezTo>
                  <a:pt x="4193" y="2738"/>
                  <a:pt x="4196" y="2741"/>
                  <a:pt x="4197" y="2741"/>
                </a:cubicBezTo>
                <a:cubicBezTo>
                  <a:pt x="4198" y="2741"/>
                  <a:pt x="4199" y="2739"/>
                  <a:pt x="4199" y="2739"/>
                </a:cubicBezTo>
                <a:lnTo>
                  <a:pt x="4199" y="2739"/>
                </a:lnTo>
                <a:cubicBezTo>
                  <a:pt x="4199" y="2739"/>
                  <a:pt x="4198" y="2743"/>
                  <a:pt x="4195" y="2767"/>
                </a:cubicBezTo>
                <a:cubicBezTo>
                  <a:pt x="4207" y="2705"/>
                  <a:pt x="4195" y="2728"/>
                  <a:pt x="4229" y="2689"/>
                </a:cubicBezTo>
                <a:lnTo>
                  <a:pt x="4229" y="2689"/>
                </a:lnTo>
                <a:cubicBezTo>
                  <a:pt x="4226" y="2694"/>
                  <a:pt x="4227" y="2696"/>
                  <a:pt x="4230" y="2696"/>
                </a:cubicBezTo>
                <a:cubicBezTo>
                  <a:pt x="4240" y="2696"/>
                  <a:pt x="4273" y="2673"/>
                  <a:pt x="4291" y="2661"/>
                </a:cubicBezTo>
                <a:lnTo>
                  <a:pt x="4291" y="2661"/>
                </a:lnTo>
                <a:lnTo>
                  <a:pt x="4251" y="2677"/>
                </a:lnTo>
                <a:cubicBezTo>
                  <a:pt x="4279" y="2661"/>
                  <a:pt x="4302" y="2644"/>
                  <a:pt x="4324" y="2633"/>
                </a:cubicBezTo>
                <a:lnTo>
                  <a:pt x="4324" y="2633"/>
                </a:lnTo>
                <a:lnTo>
                  <a:pt x="4319" y="2655"/>
                </a:lnTo>
                <a:cubicBezTo>
                  <a:pt x="4425" y="2605"/>
                  <a:pt x="4470" y="2515"/>
                  <a:pt x="4559" y="2493"/>
                </a:cubicBezTo>
                <a:cubicBezTo>
                  <a:pt x="4564" y="2488"/>
                  <a:pt x="4564" y="2487"/>
                  <a:pt x="4563" y="2487"/>
                </a:cubicBezTo>
                <a:lnTo>
                  <a:pt x="4563" y="2487"/>
                </a:lnTo>
                <a:cubicBezTo>
                  <a:pt x="4557" y="2487"/>
                  <a:pt x="4527" y="2504"/>
                  <a:pt x="4520" y="2504"/>
                </a:cubicBezTo>
                <a:cubicBezTo>
                  <a:pt x="4517" y="2504"/>
                  <a:pt x="4517" y="2502"/>
                  <a:pt x="4520" y="2498"/>
                </a:cubicBezTo>
                <a:cubicBezTo>
                  <a:pt x="4565" y="2470"/>
                  <a:pt x="4621" y="2459"/>
                  <a:pt x="4638" y="2448"/>
                </a:cubicBezTo>
                <a:cubicBezTo>
                  <a:pt x="4699" y="2420"/>
                  <a:pt x="4677" y="2392"/>
                  <a:pt x="4744" y="2358"/>
                </a:cubicBezTo>
                <a:cubicBezTo>
                  <a:pt x="4733" y="2358"/>
                  <a:pt x="4716" y="2353"/>
                  <a:pt x="4761" y="2313"/>
                </a:cubicBezTo>
                <a:cubicBezTo>
                  <a:pt x="4778" y="2305"/>
                  <a:pt x="4792" y="2301"/>
                  <a:pt x="4801" y="2301"/>
                </a:cubicBezTo>
                <a:cubicBezTo>
                  <a:pt x="4816" y="2301"/>
                  <a:pt x="4820" y="2311"/>
                  <a:pt x="4806" y="2325"/>
                </a:cubicBezTo>
                <a:cubicBezTo>
                  <a:pt x="4795" y="2330"/>
                  <a:pt x="4789" y="2330"/>
                  <a:pt x="4789" y="2330"/>
                </a:cubicBezTo>
                <a:cubicBezTo>
                  <a:pt x="4775" y="2339"/>
                  <a:pt x="4762" y="2348"/>
                  <a:pt x="4769" y="2348"/>
                </a:cubicBezTo>
                <a:cubicBezTo>
                  <a:pt x="4771" y="2348"/>
                  <a:pt x="4774" y="2348"/>
                  <a:pt x="4778" y="2347"/>
                </a:cubicBezTo>
                <a:lnTo>
                  <a:pt x="4778" y="2341"/>
                </a:lnTo>
                <a:cubicBezTo>
                  <a:pt x="4801" y="2332"/>
                  <a:pt x="4843" y="2304"/>
                  <a:pt x="4854" y="2304"/>
                </a:cubicBezTo>
                <a:cubicBezTo>
                  <a:pt x="4856" y="2304"/>
                  <a:pt x="4857" y="2305"/>
                  <a:pt x="4856" y="2308"/>
                </a:cubicBezTo>
                <a:cubicBezTo>
                  <a:pt x="4869" y="2295"/>
                  <a:pt x="4871" y="2290"/>
                  <a:pt x="4868" y="2290"/>
                </a:cubicBezTo>
                <a:lnTo>
                  <a:pt x="4868" y="2290"/>
                </a:lnTo>
                <a:cubicBezTo>
                  <a:pt x="4863" y="2290"/>
                  <a:pt x="4851" y="2296"/>
                  <a:pt x="4839" y="2302"/>
                </a:cubicBezTo>
                <a:cubicBezTo>
                  <a:pt x="4895" y="2274"/>
                  <a:pt x="4923" y="2246"/>
                  <a:pt x="4985" y="2213"/>
                </a:cubicBezTo>
                <a:lnTo>
                  <a:pt x="4985" y="2213"/>
                </a:lnTo>
                <a:cubicBezTo>
                  <a:pt x="4979" y="2215"/>
                  <a:pt x="4974" y="2217"/>
                  <a:pt x="4971" y="2217"/>
                </a:cubicBezTo>
                <a:cubicBezTo>
                  <a:pt x="4968" y="2217"/>
                  <a:pt x="4968" y="2215"/>
                  <a:pt x="4974" y="2213"/>
                </a:cubicBezTo>
                <a:cubicBezTo>
                  <a:pt x="5063" y="2162"/>
                  <a:pt x="5002" y="2179"/>
                  <a:pt x="5063" y="2140"/>
                </a:cubicBezTo>
                <a:cubicBezTo>
                  <a:pt x="5077" y="2132"/>
                  <a:pt x="5083" y="2130"/>
                  <a:pt x="5086" y="2130"/>
                </a:cubicBezTo>
                <a:cubicBezTo>
                  <a:pt x="5089" y="2130"/>
                  <a:pt x="5088" y="2133"/>
                  <a:pt x="5090" y="2133"/>
                </a:cubicBezTo>
                <a:cubicBezTo>
                  <a:pt x="5093" y="2133"/>
                  <a:pt x="5102" y="2128"/>
                  <a:pt x="5136" y="2101"/>
                </a:cubicBezTo>
                <a:cubicBezTo>
                  <a:pt x="5155" y="2090"/>
                  <a:pt x="5166" y="2086"/>
                  <a:pt x="5171" y="2086"/>
                </a:cubicBezTo>
                <a:cubicBezTo>
                  <a:pt x="5182" y="2086"/>
                  <a:pt x="5165" y="2106"/>
                  <a:pt x="5153" y="2117"/>
                </a:cubicBezTo>
                <a:cubicBezTo>
                  <a:pt x="5187" y="2084"/>
                  <a:pt x="5231" y="2061"/>
                  <a:pt x="5276" y="2033"/>
                </a:cubicBezTo>
                <a:cubicBezTo>
                  <a:pt x="5237" y="2017"/>
                  <a:pt x="5209" y="2000"/>
                  <a:pt x="5175" y="1983"/>
                </a:cubicBezTo>
                <a:lnTo>
                  <a:pt x="5175" y="1983"/>
                </a:lnTo>
                <a:lnTo>
                  <a:pt x="5179" y="1984"/>
                </a:lnTo>
                <a:lnTo>
                  <a:pt x="5179" y="1984"/>
                </a:lnTo>
                <a:cubicBezTo>
                  <a:pt x="5168" y="1980"/>
                  <a:pt x="5158" y="1976"/>
                  <a:pt x="5147" y="1972"/>
                </a:cubicBezTo>
                <a:lnTo>
                  <a:pt x="5147" y="1972"/>
                </a:lnTo>
                <a:cubicBezTo>
                  <a:pt x="5153" y="1977"/>
                  <a:pt x="5159" y="1983"/>
                  <a:pt x="5164" y="1989"/>
                </a:cubicBezTo>
                <a:cubicBezTo>
                  <a:pt x="5136" y="1977"/>
                  <a:pt x="5108" y="1966"/>
                  <a:pt x="5114" y="1961"/>
                </a:cubicBezTo>
                <a:cubicBezTo>
                  <a:pt x="5110" y="1960"/>
                  <a:pt x="5107" y="1960"/>
                  <a:pt x="5105" y="1960"/>
                </a:cubicBezTo>
                <a:cubicBezTo>
                  <a:pt x="5088" y="1960"/>
                  <a:pt x="5101" y="1972"/>
                  <a:pt x="5086" y="1972"/>
                </a:cubicBezTo>
                <a:cubicBezTo>
                  <a:pt x="5081" y="1972"/>
                  <a:pt x="5072" y="1970"/>
                  <a:pt x="5058" y="1966"/>
                </a:cubicBezTo>
                <a:cubicBezTo>
                  <a:pt x="5035" y="1955"/>
                  <a:pt x="5024" y="1955"/>
                  <a:pt x="5007" y="1944"/>
                </a:cubicBezTo>
                <a:cubicBezTo>
                  <a:pt x="4991" y="1938"/>
                  <a:pt x="4974" y="1933"/>
                  <a:pt x="4974" y="1921"/>
                </a:cubicBezTo>
                <a:lnTo>
                  <a:pt x="4974" y="1921"/>
                </a:lnTo>
                <a:cubicBezTo>
                  <a:pt x="4994" y="1932"/>
                  <a:pt x="5003" y="1936"/>
                  <a:pt x="5007" y="1936"/>
                </a:cubicBezTo>
                <a:cubicBezTo>
                  <a:pt x="5014" y="1936"/>
                  <a:pt x="5003" y="1924"/>
                  <a:pt x="5012" y="1924"/>
                </a:cubicBezTo>
                <a:cubicBezTo>
                  <a:pt x="5015" y="1924"/>
                  <a:pt x="5022" y="1926"/>
                  <a:pt x="5035" y="1933"/>
                </a:cubicBezTo>
                <a:cubicBezTo>
                  <a:pt x="5024" y="1927"/>
                  <a:pt x="5007" y="1921"/>
                  <a:pt x="4991" y="1910"/>
                </a:cubicBezTo>
                <a:lnTo>
                  <a:pt x="5002" y="1910"/>
                </a:lnTo>
                <a:cubicBezTo>
                  <a:pt x="4978" y="1896"/>
                  <a:pt x="4966" y="1893"/>
                  <a:pt x="4957" y="1893"/>
                </a:cubicBezTo>
                <a:cubicBezTo>
                  <a:pt x="4949" y="1893"/>
                  <a:pt x="4944" y="1896"/>
                  <a:pt x="4934" y="1896"/>
                </a:cubicBezTo>
                <a:cubicBezTo>
                  <a:pt x="4924" y="1896"/>
                  <a:pt x="4909" y="1893"/>
                  <a:pt x="4884" y="1882"/>
                </a:cubicBezTo>
                <a:cubicBezTo>
                  <a:pt x="4901" y="1877"/>
                  <a:pt x="4873" y="1860"/>
                  <a:pt x="4862" y="1854"/>
                </a:cubicBezTo>
                <a:lnTo>
                  <a:pt x="4862" y="1854"/>
                </a:lnTo>
                <a:cubicBezTo>
                  <a:pt x="4883" y="1867"/>
                  <a:pt x="4879" y="1873"/>
                  <a:pt x="4861" y="1873"/>
                </a:cubicBezTo>
                <a:cubicBezTo>
                  <a:pt x="4855" y="1873"/>
                  <a:pt x="4848" y="1872"/>
                  <a:pt x="4839" y="1871"/>
                </a:cubicBezTo>
                <a:cubicBezTo>
                  <a:pt x="4795" y="1843"/>
                  <a:pt x="4789" y="1854"/>
                  <a:pt x="4761" y="1843"/>
                </a:cubicBezTo>
                <a:lnTo>
                  <a:pt x="4761" y="1843"/>
                </a:lnTo>
                <a:lnTo>
                  <a:pt x="4789" y="1854"/>
                </a:lnTo>
                <a:cubicBezTo>
                  <a:pt x="4787" y="1855"/>
                  <a:pt x="4785" y="1856"/>
                  <a:pt x="4782" y="1856"/>
                </a:cubicBezTo>
                <a:cubicBezTo>
                  <a:pt x="4769" y="1856"/>
                  <a:pt x="4749" y="1846"/>
                  <a:pt x="4722" y="1837"/>
                </a:cubicBezTo>
                <a:cubicBezTo>
                  <a:pt x="4722" y="1836"/>
                  <a:pt x="4722" y="1836"/>
                  <a:pt x="4724" y="1836"/>
                </a:cubicBezTo>
                <a:cubicBezTo>
                  <a:pt x="4728" y="1836"/>
                  <a:pt x="4738" y="1841"/>
                  <a:pt x="4741" y="1841"/>
                </a:cubicBezTo>
                <a:cubicBezTo>
                  <a:pt x="4742" y="1841"/>
                  <a:pt x="4742" y="1840"/>
                  <a:pt x="4739" y="1837"/>
                </a:cubicBezTo>
                <a:cubicBezTo>
                  <a:pt x="4699" y="1837"/>
                  <a:pt x="4660" y="1787"/>
                  <a:pt x="4610" y="1776"/>
                </a:cubicBezTo>
                <a:cubicBezTo>
                  <a:pt x="4587" y="1765"/>
                  <a:pt x="4610" y="1765"/>
                  <a:pt x="4593" y="1748"/>
                </a:cubicBezTo>
                <a:cubicBezTo>
                  <a:pt x="4531" y="1737"/>
                  <a:pt x="4531" y="1714"/>
                  <a:pt x="4470" y="1697"/>
                </a:cubicBezTo>
                <a:lnTo>
                  <a:pt x="4470" y="1697"/>
                </a:lnTo>
                <a:cubicBezTo>
                  <a:pt x="4476" y="1707"/>
                  <a:pt x="4480" y="1711"/>
                  <a:pt x="4476" y="1711"/>
                </a:cubicBezTo>
                <a:cubicBezTo>
                  <a:pt x="4472" y="1711"/>
                  <a:pt x="4462" y="1708"/>
                  <a:pt x="4442" y="1703"/>
                </a:cubicBezTo>
                <a:lnTo>
                  <a:pt x="4442" y="1703"/>
                </a:lnTo>
                <a:lnTo>
                  <a:pt x="4543" y="1737"/>
                </a:lnTo>
                <a:lnTo>
                  <a:pt x="4475" y="1725"/>
                </a:lnTo>
                <a:lnTo>
                  <a:pt x="4475" y="1725"/>
                </a:lnTo>
                <a:cubicBezTo>
                  <a:pt x="4503" y="1742"/>
                  <a:pt x="4537" y="1748"/>
                  <a:pt x="4554" y="1759"/>
                </a:cubicBezTo>
                <a:cubicBezTo>
                  <a:pt x="4540" y="1757"/>
                  <a:pt x="4533" y="1755"/>
                  <a:pt x="4530" y="1755"/>
                </a:cubicBezTo>
                <a:cubicBezTo>
                  <a:pt x="4526" y="1755"/>
                  <a:pt x="4530" y="1758"/>
                  <a:pt x="4537" y="1765"/>
                </a:cubicBezTo>
                <a:cubicBezTo>
                  <a:pt x="4503" y="1731"/>
                  <a:pt x="4453" y="1742"/>
                  <a:pt x="4408" y="1709"/>
                </a:cubicBezTo>
                <a:lnTo>
                  <a:pt x="4419" y="1686"/>
                </a:lnTo>
                <a:cubicBezTo>
                  <a:pt x="4352" y="1647"/>
                  <a:pt x="4285" y="1647"/>
                  <a:pt x="4195" y="1602"/>
                </a:cubicBezTo>
                <a:lnTo>
                  <a:pt x="4195" y="1602"/>
                </a:lnTo>
                <a:lnTo>
                  <a:pt x="4223" y="1619"/>
                </a:lnTo>
                <a:cubicBezTo>
                  <a:pt x="4222" y="1619"/>
                  <a:pt x="4220" y="1620"/>
                  <a:pt x="4218" y="1620"/>
                </a:cubicBezTo>
                <a:cubicBezTo>
                  <a:pt x="4200" y="1620"/>
                  <a:pt x="4164" y="1596"/>
                  <a:pt x="4134" y="1591"/>
                </a:cubicBezTo>
                <a:cubicBezTo>
                  <a:pt x="4139" y="1580"/>
                  <a:pt x="4123" y="1569"/>
                  <a:pt x="4111" y="1563"/>
                </a:cubicBezTo>
                <a:cubicBezTo>
                  <a:pt x="4111" y="1563"/>
                  <a:pt x="4111" y="1563"/>
                  <a:pt x="4110" y="1563"/>
                </a:cubicBezTo>
                <a:cubicBezTo>
                  <a:pt x="4104" y="1563"/>
                  <a:pt x="4064" y="1542"/>
                  <a:pt x="4041" y="1542"/>
                </a:cubicBezTo>
                <a:cubicBezTo>
                  <a:pt x="4035" y="1542"/>
                  <a:pt x="4030" y="1543"/>
                  <a:pt x="4027" y="1546"/>
                </a:cubicBezTo>
                <a:lnTo>
                  <a:pt x="3994" y="1518"/>
                </a:lnTo>
                <a:cubicBezTo>
                  <a:pt x="3921" y="1485"/>
                  <a:pt x="3899" y="1507"/>
                  <a:pt x="3826" y="1473"/>
                </a:cubicBezTo>
                <a:cubicBezTo>
                  <a:pt x="3847" y="1473"/>
                  <a:pt x="3833" y="1464"/>
                  <a:pt x="3846" y="1464"/>
                </a:cubicBezTo>
                <a:cubicBezTo>
                  <a:pt x="3851" y="1464"/>
                  <a:pt x="3858" y="1465"/>
                  <a:pt x="3871" y="1468"/>
                </a:cubicBezTo>
                <a:cubicBezTo>
                  <a:pt x="3855" y="1460"/>
                  <a:pt x="3839" y="1452"/>
                  <a:pt x="3831" y="1452"/>
                </a:cubicBezTo>
                <a:cubicBezTo>
                  <a:pt x="3828" y="1452"/>
                  <a:pt x="3826" y="1453"/>
                  <a:pt x="3826" y="1457"/>
                </a:cubicBezTo>
                <a:cubicBezTo>
                  <a:pt x="3815" y="1445"/>
                  <a:pt x="3753" y="1440"/>
                  <a:pt x="3736" y="1423"/>
                </a:cubicBezTo>
                <a:cubicBezTo>
                  <a:pt x="3728" y="1423"/>
                  <a:pt x="3722" y="1424"/>
                  <a:pt x="3715" y="1424"/>
                </a:cubicBezTo>
                <a:cubicBezTo>
                  <a:pt x="3708" y="1424"/>
                  <a:pt x="3700" y="1423"/>
                  <a:pt x="3686" y="1417"/>
                </a:cubicBezTo>
                <a:cubicBezTo>
                  <a:pt x="3686" y="1415"/>
                  <a:pt x="3687" y="1414"/>
                  <a:pt x="3688" y="1413"/>
                </a:cubicBezTo>
                <a:lnTo>
                  <a:pt x="3688" y="1413"/>
                </a:lnTo>
                <a:cubicBezTo>
                  <a:pt x="3687" y="1413"/>
                  <a:pt x="3687" y="1413"/>
                  <a:pt x="3686" y="1413"/>
                </a:cubicBezTo>
                <a:cubicBezTo>
                  <a:pt x="3681" y="1413"/>
                  <a:pt x="3672" y="1411"/>
                  <a:pt x="3666" y="1411"/>
                </a:cubicBezTo>
                <a:cubicBezTo>
                  <a:pt x="3659" y="1411"/>
                  <a:pt x="3656" y="1413"/>
                  <a:pt x="3663" y="1423"/>
                </a:cubicBezTo>
                <a:cubicBezTo>
                  <a:pt x="3602" y="1361"/>
                  <a:pt x="3456" y="1339"/>
                  <a:pt x="3400" y="1288"/>
                </a:cubicBezTo>
                <a:cubicBezTo>
                  <a:pt x="3344" y="1272"/>
                  <a:pt x="3283" y="1249"/>
                  <a:pt x="3232" y="1232"/>
                </a:cubicBezTo>
                <a:cubicBezTo>
                  <a:pt x="3236" y="1232"/>
                  <a:pt x="3235" y="1230"/>
                  <a:pt x="3237" y="1230"/>
                </a:cubicBezTo>
                <a:cubicBezTo>
                  <a:pt x="3238" y="1230"/>
                  <a:pt x="3240" y="1231"/>
                  <a:pt x="3243" y="1232"/>
                </a:cubicBezTo>
                <a:cubicBezTo>
                  <a:pt x="3224" y="1222"/>
                  <a:pt x="3211" y="1219"/>
                  <a:pt x="3201" y="1219"/>
                </a:cubicBezTo>
                <a:cubicBezTo>
                  <a:pt x="3191" y="1219"/>
                  <a:pt x="3184" y="1222"/>
                  <a:pt x="3173" y="1222"/>
                </a:cubicBezTo>
                <a:cubicBezTo>
                  <a:pt x="3161" y="1222"/>
                  <a:pt x="3146" y="1218"/>
                  <a:pt x="3120" y="1204"/>
                </a:cubicBezTo>
                <a:cubicBezTo>
                  <a:pt x="3110" y="1194"/>
                  <a:pt x="3110" y="1191"/>
                  <a:pt x="3115" y="1191"/>
                </a:cubicBezTo>
                <a:cubicBezTo>
                  <a:pt x="3124" y="1191"/>
                  <a:pt x="3146" y="1201"/>
                  <a:pt x="3147" y="1201"/>
                </a:cubicBezTo>
                <a:cubicBezTo>
                  <a:pt x="3147" y="1201"/>
                  <a:pt x="3145" y="1200"/>
                  <a:pt x="3142" y="1199"/>
                </a:cubicBezTo>
                <a:cubicBezTo>
                  <a:pt x="3142" y="1165"/>
                  <a:pt x="3047" y="1165"/>
                  <a:pt x="3002" y="1126"/>
                </a:cubicBezTo>
                <a:lnTo>
                  <a:pt x="3002" y="1126"/>
                </a:lnTo>
                <a:lnTo>
                  <a:pt x="3019" y="1132"/>
                </a:lnTo>
                <a:cubicBezTo>
                  <a:pt x="2986" y="1104"/>
                  <a:pt x="2918" y="1104"/>
                  <a:pt x="2857" y="1076"/>
                </a:cubicBezTo>
                <a:cubicBezTo>
                  <a:pt x="2806" y="1070"/>
                  <a:pt x="2722" y="1042"/>
                  <a:pt x="2661" y="1025"/>
                </a:cubicBezTo>
                <a:cubicBezTo>
                  <a:pt x="2666" y="1024"/>
                  <a:pt x="2671" y="1024"/>
                  <a:pt x="2675" y="1024"/>
                </a:cubicBezTo>
                <a:cubicBezTo>
                  <a:pt x="2679" y="1024"/>
                  <a:pt x="2683" y="1024"/>
                  <a:pt x="2685" y="1024"/>
                </a:cubicBezTo>
                <a:cubicBezTo>
                  <a:pt x="2689" y="1024"/>
                  <a:pt x="2689" y="1022"/>
                  <a:pt x="2683" y="1014"/>
                </a:cubicBezTo>
                <a:cubicBezTo>
                  <a:pt x="2679" y="1012"/>
                  <a:pt x="2676" y="1012"/>
                  <a:pt x="2674" y="1012"/>
                </a:cubicBezTo>
                <a:cubicBezTo>
                  <a:pt x="2666" y="1012"/>
                  <a:pt x="2674" y="1024"/>
                  <a:pt x="2657" y="1024"/>
                </a:cubicBezTo>
                <a:cubicBezTo>
                  <a:pt x="2652" y="1024"/>
                  <a:pt x="2644" y="1023"/>
                  <a:pt x="2633" y="1020"/>
                </a:cubicBezTo>
                <a:cubicBezTo>
                  <a:pt x="2616" y="1003"/>
                  <a:pt x="2577" y="986"/>
                  <a:pt x="2577" y="969"/>
                </a:cubicBezTo>
                <a:lnTo>
                  <a:pt x="2577" y="969"/>
                </a:lnTo>
                <a:lnTo>
                  <a:pt x="2627" y="992"/>
                </a:lnTo>
                <a:cubicBezTo>
                  <a:pt x="2610" y="964"/>
                  <a:pt x="2560" y="964"/>
                  <a:pt x="2538" y="952"/>
                </a:cubicBezTo>
                <a:lnTo>
                  <a:pt x="2543" y="947"/>
                </a:lnTo>
                <a:cubicBezTo>
                  <a:pt x="2459" y="919"/>
                  <a:pt x="2454" y="936"/>
                  <a:pt x="2370" y="902"/>
                </a:cubicBezTo>
                <a:lnTo>
                  <a:pt x="2370" y="902"/>
                </a:lnTo>
                <a:lnTo>
                  <a:pt x="2375" y="908"/>
                </a:lnTo>
                <a:cubicBezTo>
                  <a:pt x="2325" y="908"/>
                  <a:pt x="2342" y="885"/>
                  <a:pt x="2291" y="880"/>
                </a:cubicBezTo>
                <a:lnTo>
                  <a:pt x="2280" y="857"/>
                </a:lnTo>
                <a:cubicBezTo>
                  <a:pt x="2252" y="852"/>
                  <a:pt x="2168" y="835"/>
                  <a:pt x="2112" y="818"/>
                </a:cubicBezTo>
                <a:cubicBezTo>
                  <a:pt x="2116" y="817"/>
                  <a:pt x="2120" y="817"/>
                  <a:pt x="2124" y="817"/>
                </a:cubicBezTo>
                <a:cubicBezTo>
                  <a:pt x="2160" y="817"/>
                  <a:pt x="2218" y="835"/>
                  <a:pt x="2258" y="840"/>
                </a:cubicBezTo>
                <a:cubicBezTo>
                  <a:pt x="2232" y="830"/>
                  <a:pt x="2165" y="806"/>
                  <a:pt x="2140" y="806"/>
                </a:cubicBezTo>
                <a:cubicBezTo>
                  <a:pt x="2138" y="806"/>
                  <a:pt x="2136" y="806"/>
                  <a:pt x="2134" y="807"/>
                </a:cubicBezTo>
                <a:cubicBezTo>
                  <a:pt x="2146" y="807"/>
                  <a:pt x="2162" y="807"/>
                  <a:pt x="2174" y="818"/>
                </a:cubicBezTo>
                <a:cubicBezTo>
                  <a:pt x="2134" y="818"/>
                  <a:pt x="2084" y="801"/>
                  <a:pt x="2022" y="779"/>
                </a:cubicBezTo>
                <a:cubicBezTo>
                  <a:pt x="2045" y="751"/>
                  <a:pt x="1866" y="712"/>
                  <a:pt x="1832" y="672"/>
                </a:cubicBezTo>
                <a:cubicBezTo>
                  <a:pt x="1720" y="644"/>
                  <a:pt x="1619" y="588"/>
                  <a:pt x="1496" y="544"/>
                </a:cubicBezTo>
                <a:lnTo>
                  <a:pt x="1496" y="544"/>
                </a:lnTo>
                <a:cubicBezTo>
                  <a:pt x="1505" y="555"/>
                  <a:pt x="1506" y="558"/>
                  <a:pt x="1503" y="558"/>
                </a:cubicBezTo>
                <a:cubicBezTo>
                  <a:pt x="1497" y="558"/>
                  <a:pt x="1480" y="549"/>
                  <a:pt x="1468" y="549"/>
                </a:cubicBezTo>
                <a:cubicBezTo>
                  <a:pt x="1461" y="549"/>
                  <a:pt x="1457" y="552"/>
                  <a:pt x="1457" y="560"/>
                </a:cubicBezTo>
                <a:cubicBezTo>
                  <a:pt x="1423" y="549"/>
                  <a:pt x="1412" y="544"/>
                  <a:pt x="1412" y="544"/>
                </a:cubicBezTo>
                <a:lnTo>
                  <a:pt x="1328" y="493"/>
                </a:lnTo>
                <a:cubicBezTo>
                  <a:pt x="1323" y="488"/>
                  <a:pt x="1323" y="487"/>
                  <a:pt x="1326" y="487"/>
                </a:cubicBezTo>
                <a:lnTo>
                  <a:pt x="1326" y="487"/>
                </a:lnTo>
                <a:cubicBezTo>
                  <a:pt x="1332" y="487"/>
                  <a:pt x="1349" y="494"/>
                  <a:pt x="1354" y="494"/>
                </a:cubicBezTo>
                <a:cubicBezTo>
                  <a:pt x="1355" y="494"/>
                  <a:pt x="1356" y="494"/>
                  <a:pt x="1356" y="493"/>
                </a:cubicBezTo>
                <a:cubicBezTo>
                  <a:pt x="1294" y="465"/>
                  <a:pt x="1334" y="471"/>
                  <a:pt x="1294" y="448"/>
                </a:cubicBezTo>
                <a:lnTo>
                  <a:pt x="1294" y="448"/>
                </a:lnTo>
                <a:cubicBezTo>
                  <a:pt x="1296" y="452"/>
                  <a:pt x="1293" y="454"/>
                  <a:pt x="1287" y="454"/>
                </a:cubicBezTo>
                <a:cubicBezTo>
                  <a:pt x="1276" y="454"/>
                  <a:pt x="1254" y="448"/>
                  <a:pt x="1233" y="437"/>
                </a:cubicBezTo>
                <a:lnTo>
                  <a:pt x="1233" y="437"/>
                </a:lnTo>
                <a:lnTo>
                  <a:pt x="1278" y="465"/>
                </a:lnTo>
                <a:cubicBezTo>
                  <a:pt x="1182" y="448"/>
                  <a:pt x="1210" y="415"/>
                  <a:pt x="1115" y="398"/>
                </a:cubicBezTo>
                <a:lnTo>
                  <a:pt x="1149" y="398"/>
                </a:lnTo>
                <a:cubicBezTo>
                  <a:pt x="1101" y="387"/>
                  <a:pt x="988" y="342"/>
                  <a:pt x="933" y="342"/>
                </a:cubicBezTo>
                <a:cubicBezTo>
                  <a:pt x="930" y="342"/>
                  <a:pt x="927" y="342"/>
                  <a:pt x="925" y="342"/>
                </a:cubicBezTo>
                <a:cubicBezTo>
                  <a:pt x="916" y="337"/>
                  <a:pt x="910" y="329"/>
                  <a:pt x="920" y="329"/>
                </a:cubicBezTo>
                <a:cubicBezTo>
                  <a:pt x="923" y="329"/>
                  <a:pt x="926" y="330"/>
                  <a:pt x="930" y="331"/>
                </a:cubicBezTo>
                <a:cubicBezTo>
                  <a:pt x="818" y="286"/>
                  <a:pt x="673" y="264"/>
                  <a:pt x="594" y="224"/>
                </a:cubicBezTo>
                <a:lnTo>
                  <a:pt x="600" y="219"/>
                </a:lnTo>
                <a:cubicBezTo>
                  <a:pt x="583" y="213"/>
                  <a:pt x="561" y="219"/>
                  <a:pt x="538" y="202"/>
                </a:cubicBezTo>
                <a:cubicBezTo>
                  <a:pt x="538" y="202"/>
                  <a:pt x="549" y="196"/>
                  <a:pt x="538" y="196"/>
                </a:cubicBezTo>
                <a:cubicBezTo>
                  <a:pt x="527" y="191"/>
                  <a:pt x="482" y="185"/>
                  <a:pt x="454" y="174"/>
                </a:cubicBezTo>
                <a:lnTo>
                  <a:pt x="482" y="174"/>
                </a:lnTo>
                <a:cubicBezTo>
                  <a:pt x="426" y="152"/>
                  <a:pt x="387" y="140"/>
                  <a:pt x="342" y="135"/>
                </a:cubicBezTo>
                <a:cubicBezTo>
                  <a:pt x="331" y="129"/>
                  <a:pt x="325" y="129"/>
                  <a:pt x="309" y="129"/>
                </a:cubicBezTo>
                <a:lnTo>
                  <a:pt x="264" y="118"/>
                </a:lnTo>
                <a:cubicBezTo>
                  <a:pt x="230" y="107"/>
                  <a:pt x="202" y="101"/>
                  <a:pt x="169" y="90"/>
                </a:cubicBezTo>
                <a:cubicBezTo>
                  <a:pt x="157" y="73"/>
                  <a:pt x="79" y="34"/>
                  <a:pt x="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378;p41">
            <a:extLst>
              <a:ext uri="{FF2B5EF4-FFF2-40B4-BE49-F238E27FC236}">
                <a16:creationId xmlns:a16="http://schemas.microsoft.com/office/drawing/2014/main" id="{2391473B-64D1-C24E-A2A2-F0B33154C17B}"/>
              </a:ext>
            </a:extLst>
          </p:cNvPr>
          <p:cNvSpPr/>
          <p:nvPr/>
        </p:nvSpPr>
        <p:spPr>
          <a:xfrm flipH="1">
            <a:off x="11463543" y="5111837"/>
            <a:ext cx="443811" cy="382056"/>
          </a:xfrm>
          <a:custGeom>
            <a:avLst/>
            <a:gdLst/>
            <a:ahLst/>
            <a:cxnLst/>
            <a:rect l="l" t="t" r="r" b="b"/>
            <a:pathLst>
              <a:path w="5277" h="4313" extrusionOk="0">
                <a:moveTo>
                  <a:pt x="219" y="191"/>
                </a:moveTo>
                <a:cubicBezTo>
                  <a:pt x="219" y="191"/>
                  <a:pt x="213" y="196"/>
                  <a:pt x="213" y="196"/>
                </a:cubicBezTo>
                <a:cubicBezTo>
                  <a:pt x="213" y="196"/>
                  <a:pt x="213" y="196"/>
                  <a:pt x="213" y="191"/>
                </a:cubicBezTo>
                <a:close/>
                <a:moveTo>
                  <a:pt x="464" y="363"/>
                </a:moveTo>
                <a:lnTo>
                  <a:pt x="464" y="363"/>
                </a:lnTo>
                <a:cubicBezTo>
                  <a:pt x="472" y="369"/>
                  <a:pt x="480" y="375"/>
                  <a:pt x="487" y="381"/>
                </a:cubicBezTo>
                <a:lnTo>
                  <a:pt x="487" y="381"/>
                </a:lnTo>
                <a:cubicBezTo>
                  <a:pt x="480" y="375"/>
                  <a:pt x="472" y="369"/>
                  <a:pt x="464" y="363"/>
                </a:cubicBezTo>
                <a:close/>
                <a:moveTo>
                  <a:pt x="583" y="454"/>
                </a:moveTo>
                <a:lnTo>
                  <a:pt x="583" y="454"/>
                </a:lnTo>
                <a:cubicBezTo>
                  <a:pt x="587" y="457"/>
                  <a:pt x="593" y="461"/>
                  <a:pt x="598" y="465"/>
                </a:cubicBezTo>
                <a:lnTo>
                  <a:pt x="598" y="465"/>
                </a:lnTo>
                <a:cubicBezTo>
                  <a:pt x="593" y="462"/>
                  <a:pt x="588" y="458"/>
                  <a:pt x="583" y="454"/>
                </a:cubicBezTo>
                <a:close/>
                <a:moveTo>
                  <a:pt x="487" y="381"/>
                </a:moveTo>
                <a:lnTo>
                  <a:pt x="487" y="381"/>
                </a:lnTo>
                <a:cubicBezTo>
                  <a:pt x="527" y="411"/>
                  <a:pt x="568" y="441"/>
                  <a:pt x="606" y="471"/>
                </a:cubicBezTo>
                <a:lnTo>
                  <a:pt x="606" y="471"/>
                </a:lnTo>
                <a:cubicBezTo>
                  <a:pt x="604" y="469"/>
                  <a:pt x="601" y="467"/>
                  <a:pt x="598" y="465"/>
                </a:cubicBezTo>
                <a:lnTo>
                  <a:pt x="598" y="465"/>
                </a:lnTo>
                <a:cubicBezTo>
                  <a:pt x="604" y="469"/>
                  <a:pt x="609" y="473"/>
                  <a:pt x="614" y="476"/>
                </a:cubicBezTo>
                <a:lnTo>
                  <a:pt x="614" y="476"/>
                </a:lnTo>
                <a:cubicBezTo>
                  <a:pt x="611" y="474"/>
                  <a:pt x="609" y="472"/>
                  <a:pt x="606" y="471"/>
                </a:cubicBezTo>
                <a:lnTo>
                  <a:pt x="606" y="471"/>
                </a:lnTo>
                <a:cubicBezTo>
                  <a:pt x="622" y="482"/>
                  <a:pt x="638" y="492"/>
                  <a:pt x="639" y="492"/>
                </a:cubicBezTo>
                <a:cubicBezTo>
                  <a:pt x="639" y="492"/>
                  <a:pt x="638" y="491"/>
                  <a:pt x="633" y="488"/>
                </a:cubicBezTo>
                <a:cubicBezTo>
                  <a:pt x="581" y="449"/>
                  <a:pt x="534" y="416"/>
                  <a:pt x="487" y="381"/>
                </a:cubicBezTo>
                <a:close/>
                <a:moveTo>
                  <a:pt x="574" y="450"/>
                </a:moveTo>
                <a:cubicBezTo>
                  <a:pt x="607" y="475"/>
                  <a:pt x="636" y="496"/>
                  <a:pt x="656" y="510"/>
                </a:cubicBezTo>
                <a:lnTo>
                  <a:pt x="574" y="450"/>
                </a:lnTo>
                <a:close/>
                <a:moveTo>
                  <a:pt x="394" y="525"/>
                </a:moveTo>
                <a:lnTo>
                  <a:pt x="394" y="525"/>
                </a:lnTo>
                <a:cubicBezTo>
                  <a:pt x="390" y="525"/>
                  <a:pt x="394" y="534"/>
                  <a:pt x="395" y="538"/>
                </a:cubicBezTo>
                <a:lnTo>
                  <a:pt x="395" y="538"/>
                </a:lnTo>
                <a:lnTo>
                  <a:pt x="398" y="527"/>
                </a:lnTo>
                <a:cubicBezTo>
                  <a:pt x="396" y="526"/>
                  <a:pt x="395" y="525"/>
                  <a:pt x="394" y="525"/>
                </a:cubicBezTo>
                <a:close/>
                <a:moveTo>
                  <a:pt x="682" y="548"/>
                </a:moveTo>
                <a:lnTo>
                  <a:pt x="682" y="548"/>
                </a:lnTo>
                <a:cubicBezTo>
                  <a:pt x="685" y="549"/>
                  <a:pt x="688" y="551"/>
                  <a:pt x="691" y="553"/>
                </a:cubicBezTo>
                <a:lnTo>
                  <a:pt x="691" y="553"/>
                </a:lnTo>
                <a:cubicBezTo>
                  <a:pt x="688" y="551"/>
                  <a:pt x="685" y="549"/>
                  <a:pt x="682" y="548"/>
                </a:cubicBezTo>
                <a:close/>
                <a:moveTo>
                  <a:pt x="614" y="476"/>
                </a:moveTo>
                <a:cubicBezTo>
                  <a:pt x="651" y="504"/>
                  <a:pt x="686" y="531"/>
                  <a:pt x="717" y="555"/>
                </a:cubicBezTo>
                <a:cubicBezTo>
                  <a:pt x="712" y="550"/>
                  <a:pt x="690" y="532"/>
                  <a:pt x="614" y="476"/>
                </a:cubicBezTo>
                <a:close/>
                <a:moveTo>
                  <a:pt x="969" y="730"/>
                </a:moveTo>
                <a:lnTo>
                  <a:pt x="986" y="745"/>
                </a:lnTo>
                <a:cubicBezTo>
                  <a:pt x="983" y="742"/>
                  <a:pt x="981" y="739"/>
                  <a:pt x="979" y="738"/>
                </a:cubicBezTo>
                <a:lnTo>
                  <a:pt x="979" y="738"/>
                </a:lnTo>
                <a:cubicBezTo>
                  <a:pt x="985" y="743"/>
                  <a:pt x="992" y="748"/>
                  <a:pt x="999" y="753"/>
                </a:cubicBezTo>
                <a:lnTo>
                  <a:pt x="999" y="753"/>
                </a:lnTo>
                <a:cubicBezTo>
                  <a:pt x="986" y="742"/>
                  <a:pt x="979" y="735"/>
                  <a:pt x="978" y="735"/>
                </a:cubicBezTo>
                <a:lnTo>
                  <a:pt x="978" y="735"/>
                </a:lnTo>
                <a:cubicBezTo>
                  <a:pt x="977" y="735"/>
                  <a:pt x="978" y="736"/>
                  <a:pt x="979" y="738"/>
                </a:cubicBezTo>
                <a:lnTo>
                  <a:pt x="979" y="738"/>
                </a:lnTo>
                <a:cubicBezTo>
                  <a:pt x="976" y="735"/>
                  <a:pt x="973" y="732"/>
                  <a:pt x="969" y="730"/>
                </a:cubicBezTo>
                <a:close/>
                <a:moveTo>
                  <a:pt x="1550" y="957"/>
                </a:moveTo>
                <a:lnTo>
                  <a:pt x="1552" y="958"/>
                </a:lnTo>
                <a:cubicBezTo>
                  <a:pt x="1551" y="958"/>
                  <a:pt x="1551" y="957"/>
                  <a:pt x="1550" y="957"/>
                </a:cubicBezTo>
                <a:close/>
                <a:moveTo>
                  <a:pt x="657" y="998"/>
                </a:moveTo>
                <a:cubicBezTo>
                  <a:pt x="660" y="1003"/>
                  <a:pt x="665" y="1010"/>
                  <a:pt x="673" y="1020"/>
                </a:cubicBezTo>
                <a:cubicBezTo>
                  <a:pt x="668" y="1012"/>
                  <a:pt x="662" y="1004"/>
                  <a:pt x="657" y="998"/>
                </a:cubicBezTo>
                <a:close/>
                <a:moveTo>
                  <a:pt x="1829" y="1136"/>
                </a:moveTo>
                <a:cubicBezTo>
                  <a:pt x="1831" y="1138"/>
                  <a:pt x="1835" y="1141"/>
                  <a:pt x="1843" y="1143"/>
                </a:cubicBezTo>
                <a:cubicBezTo>
                  <a:pt x="1838" y="1140"/>
                  <a:pt x="1833" y="1138"/>
                  <a:pt x="1829" y="1136"/>
                </a:cubicBezTo>
                <a:close/>
                <a:moveTo>
                  <a:pt x="1527" y="1276"/>
                </a:moveTo>
                <a:lnTo>
                  <a:pt x="1527" y="1276"/>
                </a:lnTo>
                <a:cubicBezTo>
                  <a:pt x="1530" y="1278"/>
                  <a:pt x="1533" y="1280"/>
                  <a:pt x="1536" y="1282"/>
                </a:cubicBezTo>
                <a:lnTo>
                  <a:pt x="1536" y="1282"/>
                </a:lnTo>
                <a:cubicBezTo>
                  <a:pt x="1534" y="1279"/>
                  <a:pt x="1530" y="1276"/>
                  <a:pt x="1527" y="1276"/>
                </a:cubicBezTo>
                <a:close/>
                <a:moveTo>
                  <a:pt x="1536" y="1282"/>
                </a:moveTo>
                <a:lnTo>
                  <a:pt x="1536" y="1282"/>
                </a:lnTo>
                <a:cubicBezTo>
                  <a:pt x="1538" y="1283"/>
                  <a:pt x="1539" y="1284"/>
                  <a:pt x="1540" y="1284"/>
                </a:cubicBezTo>
                <a:cubicBezTo>
                  <a:pt x="1540" y="1284"/>
                  <a:pt x="1541" y="1284"/>
                  <a:pt x="1541" y="1283"/>
                </a:cubicBezTo>
                <a:cubicBezTo>
                  <a:pt x="1539" y="1283"/>
                  <a:pt x="1538" y="1282"/>
                  <a:pt x="1536" y="1282"/>
                </a:cubicBezTo>
                <a:close/>
                <a:moveTo>
                  <a:pt x="1502" y="1356"/>
                </a:moveTo>
                <a:lnTo>
                  <a:pt x="1502" y="1356"/>
                </a:lnTo>
                <a:cubicBezTo>
                  <a:pt x="1509" y="1364"/>
                  <a:pt x="1515" y="1372"/>
                  <a:pt x="1519" y="1372"/>
                </a:cubicBezTo>
                <a:cubicBezTo>
                  <a:pt x="1521" y="1372"/>
                  <a:pt x="1522" y="1370"/>
                  <a:pt x="1524" y="1367"/>
                </a:cubicBezTo>
                <a:lnTo>
                  <a:pt x="1513" y="1361"/>
                </a:lnTo>
                <a:cubicBezTo>
                  <a:pt x="1513" y="1361"/>
                  <a:pt x="1507" y="1361"/>
                  <a:pt x="1502" y="1356"/>
                </a:cubicBezTo>
                <a:close/>
                <a:moveTo>
                  <a:pt x="3691" y="1412"/>
                </a:moveTo>
                <a:cubicBezTo>
                  <a:pt x="3691" y="1412"/>
                  <a:pt x="3689" y="1412"/>
                  <a:pt x="3688" y="1413"/>
                </a:cubicBezTo>
                <a:lnTo>
                  <a:pt x="3688" y="1413"/>
                </a:lnTo>
                <a:cubicBezTo>
                  <a:pt x="3689" y="1413"/>
                  <a:pt x="3691" y="1412"/>
                  <a:pt x="3691" y="1412"/>
                </a:cubicBezTo>
                <a:close/>
                <a:moveTo>
                  <a:pt x="1744" y="1413"/>
                </a:moveTo>
                <a:cubicBezTo>
                  <a:pt x="1749" y="1417"/>
                  <a:pt x="1753" y="1420"/>
                  <a:pt x="1759" y="1423"/>
                </a:cubicBezTo>
                <a:lnTo>
                  <a:pt x="1744" y="1413"/>
                </a:lnTo>
                <a:close/>
                <a:moveTo>
                  <a:pt x="2314" y="1580"/>
                </a:moveTo>
                <a:cubicBezTo>
                  <a:pt x="2314" y="1580"/>
                  <a:pt x="2315" y="1581"/>
                  <a:pt x="2316" y="1581"/>
                </a:cubicBezTo>
                <a:lnTo>
                  <a:pt x="2316" y="1581"/>
                </a:lnTo>
                <a:cubicBezTo>
                  <a:pt x="2315" y="1581"/>
                  <a:pt x="2314" y="1580"/>
                  <a:pt x="2314" y="1580"/>
                </a:cubicBezTo>
                <a:close/>
                <a:moveTo>
                  <a:pt x="2795" y="1776"/>
                </a:moveTo>
                <a:cubicBezTo>
                  <a:pt x="2806" y="1781"/>
                  <a:pt x="2812" y="1787"/>
                  <a:pt x="2823" y="1793"/>
                </a:cubicBezTo>
                <a:cubicBezTo>
                  <a:pt x="2823" y="1796"/>
                  <a:pt x="2820" y="1800"/>
                  <a:pt x="2817" y="1800"/>
                </a:cubicBezTo>
                <a:cubicBezTo>
                  <a:pt x="2815" y="1800"/>
                  <a:pt x="2814" y="1800"/>
                  <a:pt x="2812" y="1798"/>
                </a:cubicBezTo>
                <a:cubicBezTo>
                  <a:pt x="2818" y="1798"/>
                  <a:pt x="2806" y="1787"/>
                  <a:pt x="2795" y="1776"/>
                </a:cubicBezTo>
                <a:close/>
                <a:moveTo>
                  <a:pt x="2857" y="1815"/>
                </a:moveTo>
                <a:lnTo>
                  <a:pt x="2857" y="1815"/>
                </a:lnTo>
                <a:cubicBezTo>
                  <a:pt x="2862" y="1815"/>
                  <a:pt x="2868" y="1821"/>
                  <a:pt x="2874" y="1821"/>
                </a:cubicBezTo>
                <a:cubicBezTo>
                  <a:pt x="2868" y="1821"/>
                  <a:pt x="2862" y="1821"/>
                  <a:pt x="2857" y="1815"/>
                </a:cubicBezTo>
                <a:close/>
                <a:moveTo>
                  <a:pt x="2734" y="1821"/>
                </a:moveTo>
                <a:lnTo>
                  <a:pt x="2734" y="1821"/>
                </a:lnTo>
                <a:cubicBezTo>
                  <a:pt x="2733" y="1821"/>
                  <a:pt x="2733" y="1821"/>
                  <a:pt x="2733" y="1821"/>
                </a:cubicBezTo>
                <a:lnTo>
                  <a:pt x="2733" y="1821"/>
                </a:lnTo>
                <a:cubicBezTo>
                  <a:pt x="2733" y="1821"/>
                  <a:pt x="2733" y="1821"/>
                  <a:pt x="2734" y="1821"/>
                </a:cubicBezTo>
                <a:close/>
                <a:moveTo>
                  <a:pt x="4744" y="1927"/>
                </a:moveTo>
                <a:lnTo>
                  <a:pt x="4744" y="1927"/>
                </a:lnTo>
                <a:cubicBezTo>
                  <a:pt x="4747" y="1930"/>
                  <a:pt x="4752" y="1931"/>
                  <a:pt x="4756" y="1932"/>
                </a:cubicBezTo>
                <a:lnTo>
                  <a:pt x="4756" y="1932"/>
                </a:lnTo>
                <a:cubicBezTo>
                  <a:pt x="4752" y="1930"/>
                  <a:pt x="4748" y="1928"/>
                  <a:pt x="4744" y="1927"/>
                </a:cubicBezTo>
                <a:close/>
                <a:moveTo>
                  <a:pt x="2862" y="1921"/>
                </a:moveTo>
                <a:lnTo>
                  <a:pt x="2862" y="1921"/>
                </a:lnTo>
                <a:cubicBezTo>
                  <a:pt x="2868" y="1921"/>
                  <a:pt x="2873" y="1926"/>
                  <a:pt x="2878" y="1931"/>
                </a:cubicBezTo>
                <a:lnTo>
                  <a:pt x="2878" y="1931"/>
                </a:lnTo>
                <a:cubicBezTo>
                  <a:pt x="2876" y="1933"/>
                  <a:pt x="2874" y="1933"/>
                  <a:pt x="2874" y="1933"/>
                </a:cubicBezTo>
                <a:cubicBezTo>
                  <a:pt x="2862" y="1927"/>
                  <a:pt x="2862" y="1921"/>
                  <a:pt x="2862" y="1921"/>
                </a:cubicBezTo>
                <a:close/>
                <a:moveTo>
                  <a:pt x="4756" y="1932"/>
                </a:moveTo>
                <a:cubicBezTo>
                  <a:pt x="4766" y="1937"/>
                  <a:pt x="4775" y="1942"/>
                  <a:pt x="4780" y="1942"/>
                </a:cubicBezTo>
                <a:cubicBezTo>
                  <a:pt x="4782" y="1942"/>
                  <a:pt x="4783" y="1941"/>
                  <a:pt x="4783" y="1938"/>
                </a:cubicBezTo>
                <a:lnTo>
                  <a:pt x="4767" y="1933"/>
                </a:lnTo>
                <a:cubicBezTo>
                  <a:pt x="4764" y="1933"/>
                  <a:pt x="4760" y="1933"/>
                  <a:pt x="4756" y="1932"/>
                </a:cubicBezTo>
                <a:close/>
                <a:moveTo>
                  <a:pt x="1081" y="1989"/>
                </a:moveTo>
                <a:lnTo>
                  <a:pt x="1081" y="1989"/>
                </a:lnTo>
                <a:cubicBezTo>
                  <a:pt x="1082" y="1989"/>
                  <a:pt x="1082" y="1990"/>
                  <a:pt x="1083" y="1991"/>
                </a:cubicBezTo>
                <a:lnTo>
                  <a:pt x="1083" y="1991"/>
                </a:lnTo>
                <a:cubicBezTo>
                  <a:pt x="1082" y="1990"/>
                  <a:pt x="1082" y="1989"/>
                  <a:pt x="1081" y="1989"/>
                </a:cubicBezTo>
                <a:close/>
                <a:moveTo>
                  <a:pt x="5179" y="1984"/>
                </a:moveTo>
                <a:cubicBezTo>
                  <a:pt x="5197" y="1991"/>
                  <a:pt x="5218" y="1998"/>
                  <a:pt x="5243" y="2005"/>
                </a:cubicBezTo>
                <a:lnTo>
                  <a:pt x="5179" y="1984"/>
                </a:lnTo>
                <a:close/>
                <a:moveTo>
                  <a:pt x="3425" y="2254"/>
                </a:moveTo>
                <a:cubicBezTo>
                  <a:pt x="3426" y="2255"/>
                  <a:pt x="3427" y="2256"/>
                  <a:pt x="3428" y="2257"/>
                </a:cubicBezTo>
                <a:cubicBezTo>
                  <a:pt x="3427" y="2256"/>
                  <a:pt x="3426" y="2255"/>
                  <a:pt x="3425" y="2254"/>
                </a:cubicBezTo>
                <a:close/>
                <a:moveTo>
                  <a:pt x="1317" y="2330"/>
                </a:moveTo>
                <a:cubicBezTo>
                  <a:pt x="1317" y="2332"/>
                  <a:pt x="1318" y="2333"/>
                  <a:pt x="1318" y="2334"/>
                </a:cubicBezTo>
                <a:lnTo>
                  <a:pt x="1318" y="2334"/>
                </a:lnTo>
                <a:cubicBezTo>
                  <a:pt x="1318" y="2333"/>
                  <a:pt x="1317" y="2331"/>
                  <a:pt x="1317" y="2330"/>
                </a:cubicBezTo>
                <a:close/>
                <a:moveTo>
                  <a:pt x="4414" y="2509"/>
                </a:moveTo>
                <a:cubicBezTo>
                  <a:pt x="4412" y="2510"/>
                  <a:pt x="4411" y="2511"/>
                  <a:pt x="4410" y="2512"/>
                </a:cubicBezTo>
                <a:lnTo>
                  <a:pt x="4410" y="2512"/>
                </a:lnTo>
                <a:cubicBezTo>
                  <a:pt x="4411" y="2511"/>
                  <a:pt x="4412" y="2510"/>
                  <a:pt x="4414" y="2509"/>
                </a:cubicBezTo>
                <a:close/>
                <a:moveTo>
                  <a:pt x="3038" y="2575"/>
                </a:moveTo>
                <a:cubicBezTo>
                  <a:pt x="3032" y="2575"/>
                  <a:pt x="3024" y="2582"/>
                  <a:pt x="3019" y="2582"/>
                </a:cubicBezTo>
                <a:lnTo>
                  <a:pt x="3036" y="2582"/>
                </a:lnTo>
                <a:cubicBezTo>
                  <a:pt x="3036" y="2582"/>
                  <a:pt x="3036" y="2582"/>
                  <a:pt x="3042" y="2577"/>
                </a:cubicBezTo>
                <a:cubicBezTo>
                  <a:pt x="3041" y="2575"/>
                  <a:pt x="3039" y="2575"/>
                  <a:pt x="3038" y="2575"/>
                </a:cubicBezTo>
                <a:close/>
                <a:moveTo>
                  <a:pt x="516" y="303"/>
                </a:moveTo>
                <a:lnTo>
                  <a:pt x="516" y="303"/>
                </a:lnTo>
                <a:cubicBezTo>
                  <a:pt x="538" y="308"/>
                  <a:pt x="566" y="314"/>
                  <a:pt x="594" y="325"/>
                </a:cubicBezTo>
                <a:cubicBezTo>
                  <a:pt x="589" y="314"/>
                  <a:pt x="572" y="308"/>
                  <a:pt x="583" y="308"/>
                </a:cubicBezTo>
                <a:lnTo>
                  <a:pt x="583" y="308"/>
                </a:lnTo>
                <a:cubicBezTo>
                  <a:pt x="605" y="314"/>
                  <a:pt x="628" y="331"/>
                  <a:pt x="622" y="331"/>
                </a:cubicBezTo>
                <a:lnTo>
                  <a:pt x="617" y="331"/>
                </a:lnTo>
                <a:cubicBezTo>
                  <a:pt x="751" y="359"/>
                  <a:pt x="897" y="471"/>
                  <a:pt x="1003" y="482"/>
                </a:cubicBezTo>
                <a:lnTo>
                  <a:pt x="997" y="482"/>
                </a:lnTo>
                <a:lnTo>
                  <a:pt x="1109" y="504"/>
                </a:lnTo>
                <a:cubicBezTo>
                  <a:pt x="1127" y="513"/>
                  <a:pt x="1126" y="515"/>
                  <a:pt x="1119" y="515"/>
                </a:cubicBezTo>
                <a:cubicBezTo>
                  <a:pt x="1115" y="515"/>
                  <a:pt x="1108" y="514"/>
                  <a:pt x="1105" y="514"/>
                </a:cubicBezTo>
                <a:cubicBezTo>
                  <a:pt x="1100" y="514"/>
                  <a:pt x="1098" y="516"/>
                  <a:pt x="1109" y="521"/>
                </a:cubicBezTo>
                <a:cubicBezTo>
                  <a:pt x="1227" y="544"/>
                  <a:pt x="1283" y="588"/>
                  <a:pt x="1384" y="611"/>
                </a:cubicBezTo>
                <a:cubicBezTo>
                  <a:pt x="1440" y="672"/>
                  <a:pt x="1636" y="700"/>
                  <a:pt x="1726" y="762"/>
                </a:cubicBezTo>
                <a:lnTo>
                  <a:pt x="1720" y="751"/>
                </a:lnTo>
                <a:cubicBezTo>
                  <a:pt x="1748" y="751"/>
                  <a:pt x="1748" y="768"/>
                  <a:pt x="1770" y="773"/>
                </a:cubicBezTo>
                <a:cubicBezTo>
                  <a:pt x="1765" y="768"/>
                  <a:pt x="1742" y="756"/>
                  <a:pt x="1759" y="756"/>
                </a:cubicBezTo>
                <a:cubicBezTo>
                  <a:pt x="1978" y="829"/>
                  <a:pt x="2190" y="936"/>
                  <a:pt x="2403" y="1020"/>
                </a:cubicBezTo>
                <a:cubicBezTo>
                  <a:pt x="2424" y="1029"/>
                  <a:pt x="2438" y="1031"/>
                  <a:pt x="2450" y="1031"/>
                </a:cubicBezTo>
                <a:cubicBezTo>
                  <a:pt x="2464" y="1031"/>
                  <a:pt x="2474" y="1027"/>
                  <a:pt x="2487" y="1027"/>
                </a:cubicBezTo>
                <a:cubicBezTo>
                  <a:pt x="2502" y="1027"/>
                  <a:pt x="2520" y="1032"/>
                  <a:pt x="2554" y="1053"/>
                </a:cubicBezTo>
                <a:lnTo>
                  <a:pt x="2521" y="1059"/>
                </a:lnTo>
                <a:cubicBezTo>
                  <a:pt x="2689" y="1104"/>
                  <a:pt x="2846" y="1188"/>
                  <a:pt x="3008" y="1232"/>
                </a:cubicBezTo>
                <a:cubicBezTo>
                  <a:pt x="2997" y="1232"/>
                  <a:pt x="2997" y="1232"/>
                  <a:pt x="2980" y="1227"/>
                </a:cubicBezTo>
                <a:lnTo>
                  <a:pt x="2980" y="1227"/>
                </a:lnTo>
                <a:cubicBezTo>
                  <a:pt x="3004" y="1246"/>
                  <a:pt x="3075" y="1269"/>
                  <a:pt x="3097" y="1269"/>
                </a:cubicBezTo>
                <a:cubicBezTo>
                  <a:pt x="3101" y="1269"/>
                  <a:pt x="3103" y="1268"/>
                  <a:pt x="3103" y="1266"/>
                </a:cubicBezTo>
                <a:cubicBezTo>
                  <a:pt x="3131" y="1277"/>
                  <a:pt x="3109" y="1277"/>
                  <a:pt x="3120" y="1288"/>
                </a:cubicBezTo>
                <a:cubicBezTo>
                  <a:pt x="3154" y="1305"/>
                  <a:pt x="3210" y="1305"/>
                  <a:pt x="3221" y="1322"/>
                </a:cubicBezTo>
                <a:cubicBezTo>
                  <a:pt x="3223" y="1324"/>
                  <a:pt x="3222" y="1325"/>
                  <a:pt x="3220" y="1325"/>
                </a:cubicBezTo>
                <a:cubicBezTo>
                  <a:pt x="3217" y="1325"/>
                  <a:pt x="3208" y="1322"/>
                  <a:pt x="3204" y="1322"/>
                </a:cubicBezTo>
                <a:lnTo>
                  <a:pt x="3204" y="1322"/>
                </a:lnTo>
                <a:cubicBezTo>
                  <a:pt x="3222" y="1327"/>
                  <a:pt x="3276" y="1349"/>
                  <a:pt x="3288" y="1349"/>
                </a:cubicBezTo>
                <a:cubicBezTo>
                  <a:pt x="3291" y="1349"/>
                  <a:pt x="3291" y="1348"/>
                  <a:pt x="3288" y="1344"/>
                </a:cubicBezTo>
                <a:lnTo>
                  <a:pt x="3288" y="1344"/>
                </a:lnTo>
                <a:cubicBezTo>
                  <a:pt x="3344" y="1372"/>
                  <a:pt x="3400" y="1384"/>
                  <a:pt x="3445" y="1406"/>
                </a:cubicBezTo>
                <a:cubicBezTo>
                  <a:pt x="3475" y="1406"/>
                  <a:pt x="3527" y="1441"/>
                  <a:pt x="3554" y="1441"/>
                </a:cubicBezTo>
                <a:cubicBezTo>
                  <a:pt x="3557" y="1441"/>
                  <a:pt x="3560" y="1441"/>
                  <a:pt x="3563" y="1440"/>
                </a:cubicBezTo>
                <a:lnTo>
                  <a:pt x="3563" y="1440"/>
                </a:lnTo>
                <a:cubicBezTo>
                  <a:pt x="3546" y="1457"/>
                  <a:pt x="3658" y="1496"/>
                  <a:pt x="3697" y="1501"/>
                </a:cubicBezTo>
                <a:cubicBezTo>
                  <a:pt x="3680" y="1501"/>
                  <a:pt x="3725" y="1518"/>
                  <a:pt x="3708" y="1524"/>
                </a:cubicBezTo>
                <a:cubicBezTo>
                  <a:pt x="3734" y="1535"/>
                  <a:pt x="3759" y="1543"/>
                  <a:pt x="3774" y="1543"/>
                </a:cubicBezTo>
                <a:cubicBezTo>
                  <a:pt x="3782" y="1543"/>
                  <a:pt x="3787" y="1541"/>
                  <a:pt x="3787" y="1535"/>
                </a:cubicBezTo>
                <a:cubicBezTo>
                  <a:pt x="3854" y="1591"/>
                  <a:pt x="3949" y="1580"/>
                  <a:pt x="3983" y="1630"/>
                </a:cubicBezTo>
                <a:cubicBezTo>
                  <a:pt x="4106" y="1669"/>
                  <a:pt x="4229" y="1709"/>
                  <a:pt x="4341" y="1748"/>
                </a:cubicBezTo>
                <a:cubicBezTo>
                  <a:pt x="4340" y="1750"/>
                  <a:pt x="4337" y="1751"/>
                  <a:pt x="4333" y="1751"/>
                </a:cubicBezTo>
                <a:cubicBezTo>
                  <a:pt x="4309" y="1751"/>
                  <a:pt x="4246" y="1720"/>
                  <a:pt x="4222" y="1720"/>
                </a:cubicBezTo>
                <a:cubicBezTo>
                  <a:pt x="4217" y="1720"/>
                  <a:pt x="4213" y="1722"/>
                  <a:pt x="4212" y="1725"/>
                </a:cubicBezTo>
                <a:cubicBezTo>
                  <a:pt x="4319" y="1759"/>
                  <a:pt x="4391" y="1765"/>
                  <a:pt x="4492" y="1815"/>
                </a:cubicBezTo>
                <a:cubicBezTo>
                  <a:pt x="4502" y="1819"/>
                  <a:pt x="4503" y="1820"/>
                  <a:pt x="4500" y="1820"/>
                </a:cubicBezTo>
                <a:cubicBezTo>
                  <a:pt x="4494" y="1820"/>
                  <a:pt x="4472" y="1815"/>
                  <a:pt x="4464" y="1815"/>
                </a:cubicBezTo>
                <a:lnTo>
                  <a:pt x="4464" y="1815"/>
                </a:lnTo>
                <a:cubicBezTo>
                  <a:pt x="4571" y="1854"/>
                  <a:pt x="4666" y="1905"/>
                  <a:pt x="4767" y="1933"/>
                </a:cubicBezTo>
                <a:cubicBezTo>
                  <a:pt x="4760" y="1926"/>
                  <a:pt x="4765" y="1924"/>
                  <a:pt x="4775" y="1924"/>
                </a:cubicBezTo>
                <a:cubicBezTo>
                  <a:pt x="4795" y="1924"/>
                  <a:pt x="4838" y="1933"/>
                  <a:pt x="4852" y="1933"/>
                </a:cubicBezTo>
                <a:cubicBezTo>
                  <a:pt x="4853" y="1933"/>
                  <a:pt x="4854" y="1933"/>
                  <a:pt x="4854" y="1933"/>
                </a:cubicBezTo>
                <a:lnTo>
                  <a:pt x="4854" y="1933"/>
                </a:lnTo>
                <a:cubicBezTo>
                  <a:pt x="4822" y="1945"/>
                  <a:pt x="4945" y="1978"/>
                  <a:pt x="4884" y="1989"/>
                </a:cubicBezTo>
                <a:cubicBezTo>
                  <a:pt x="4890" y="1991"/>
                  <a:pt x="4897" y="1993"/>
                  <a:pt x="4902" y="1993"/>
                </a:cubicBezTo>
                <a:cubicBezTo>
                  <a:pt x="4908" y="1993"/>
                  <a:pt x="4912" y="1991"/>
                  <a:pt x="4912" y="1989"/>
                </a:cubicBezTo>
                <a:cubicBezTo>
                  <a:pt x="4929" y="1994"/>
                  <a:pt x="4935" y="2000"/>
                  <a:pt x="4912" y="2000"/>
                </a:cubicBezTo>
                <a:cubicBezTo>
                  <a:pt x="4946" y="2011"/>
                  <a:pt x="4963" y="2017"/>
                  <a:pt x="4974" y="2017"/>
                </a:cubicBezTo>
                <a:lnTo>
                  <a:pt x="4991" y="2017"/>
                </a:lnTo>
                <a:cubicBezTo>
                  <a:pt x="4996" y="2022"/>
                  <a:pt x="5013" y="2028"/>
                  <a:pt x="5019" y="2028"/>
                </a:cubicBezTo>
                <a:cubicBezTo>
                  <a:pt x="5013" y="2033"/>
                  <a:pt x="5013" y="2033"/>
                  <a:pt x="5002" y="2033"/>
                </a:cubicBezTo>
                <a:lnTo>
                  <a:pt x="5030" y="2033"/>
                </a:lnTo>
                <a:cubicBezTo>
                  <a:pt x="5047" y="2039"/>
                  <a:pt x="5058" y="2039"/>
                  <a:pt x="5069" y="2050"/>
                </a:cubicBezTo>
                <a:lnTo>
                  <a:pt x="5052" y="2050"/>
                </a:lnTo>
                <a:cubicBezTo>
                  <a:pt x="5058" y="2050"/>
                  <a:pt x="5063" y="2050"/>
                  <a:pt x="5075" y="2056"/>
                </a:cubicBezTo>
                <a:cubicBezTo>
                  <a:pt x="5063" y="2061"/>
                  <a:pt x="5058" y="2073"/>
                  <a:pt x="5041" y="2089"/>
                </a:cubicBezTo>
                <a:cubicBezTo>
                  <a:pt x="5030" y="2101"/>
                  <a:pt x="4991" y="2129"/>
                  <a:pt x="4957" y="2145"/>
                </a:cubicBezTo>
                <a:cubicBezTo>
                  <a:pt x="4960" y="2137"/>
                  <a:pt x="4959" y="2134"/>
                  <a:pt x="4956" y="2134"/>
                </a:cubicBezTo>
                <a:cubicBezTo>
                  <a:pt x="4948" y="2134"/>
                  <a:pt x="4927" y="2153"/>
                  <a:pt x="4913" y="2153"/>
                </a:cubicBezTo>
                <a:cubicBezTo>
                  <a:pt x="4910" y="2153"/>
                  <a:pt x="4908" y="2152"/>
                  <a:pt x="4907" y="2151"/>
                </a:cubicBezTo>
                <a:lnTo>
                  <a:pt x="4862" y="2185"/>
                </a:lnTo>
                <a:lnTo>
                  <a:pt x="4890" y="2179"/>
                </a:lnTo>
                <a:lnTo>
                  <a:pt x="4890" y="2179"/>
                </a:lnTo>
                <a:cubicBezTo>
                  <a:pt x="4845" y="2207"/>
                  <a:pt x="4817" y="2241"/>
                  <a:pt x="4778" y="2257"/>
                </a:cubicBezTo>
                <a:lnTo>
                  <a:pt x="4806" y="2235"/>
                </a:lnTo>
                <a:lnTo>
                  <a:pt x="4806" y="2235"/>
                </a:lnTo>
                <a:lnTo>
                  <a:pt x="4733" y="2285"/>
                </a:lnTo>
                <a:lnTo>
                  <a:pt x="4778" y="2263"/>
                </a:lnTo>
                <a:lnTo>
                  <a:pt x="4778" y="2263"/>
                </a:lnTo>
                <a:cubicBezTo>
                  <a:pt x="4744" y="2297"/>
                  <a:pt x="4795" y="2280"/>
                  <a:pt x="4739" y="2308"/>
                </a:cubicBezTo>
                <a:cubicBezTo>
                  <a:pt x="4739" y="2307"/>
                  <a:pt x="4740" y="2307"/>
                  <a:pt x="4740" y="2307"/>
                </a:cubicBezTo>
                <a:lnTo>
                  <a:pt x="4740" y="2307"/>
                </a:lnTo>
                <a:cubicBezTo>
                  <a:pt x="4742" y="2307"/>
                  <a:pt x="4697" y="2336"/>
                  <a:pt x="4671" y="2341"/>
                </a:cubicBezTo>
                <a:cubicBezTo>
                  <a:pt x="4655" y="2358"/>
                  <a:pt x="4638" y="2381"/>
                  <a:pt x="4604" y="2397"/>
                </a:cubicBezTo>
                <a:cubicBezTo>
                  <a:pt x="4593" y="2397"/>
                  <a:pt x="4599" y="2375"/>
                  <a:pt x="4593" y="2375"/>
                </a:cubicBezTo>
                <a:cubicBezTo>
                  <a:pt x="4582" y="2397"/>
                  <a:pt x="4503" y="2439"/>
                  <a:pt x="4483" y="2468"/>
                </a:cubicBezTo>
                <a:lnTo>
                  <a:pt x="4483" y="2468"/>
                </a:lnTo>
                <a:cubicBezTo>
                  <a:pt x="4485" y="2462"/>
                  <a:pt x="4481" y="2453"/>
                  <a:pt x="4481" y="2453"/>
                </a:cubicBezTo>
                <a:lnTo>
                  <a:pt x="4470" y="2476"/>
                </a:lnTo>
                <a:cubicBezTo>
                  <a:pt x="4459" y="2481"/>
                  <a:pt x="4452" y="2484"/>
                  <a:pt x="4447" y="2484"/>
                </a:cubicBezTo>
                <a:cubicBezTo>
                  <a:pt x="4443" y="2484"/>
                  <a:pt x="4442" y="2481"/>
                  <a:pt x="4442" y="2476"/>
                </a:cubicBezTo>
                <a:lnTo>
                  <a:pt x="4442" y="2476"/>
                </a:lnTo>
                <a:cubicBezTo>
                  <a:pt x="4386" y="2509"/>
                  <a:pt x="4475" y="2481"/>
                  <a:pt x="4403" y="2521"/>
                </a:cubicBezTo>
                <a:cubicBezTo>
                  <a:pt x="4407" y="2516"/>
                  <a:pt x="4404" y="2515"/>
                  <a:pt x="4410" y="2512"/>
                </a:cubicBezTo>
                <a:lnTo>
                  <a:pt x="4410" y="2512"/>
                </a:lnTo>
                <a:cubicBezTo>
                  <a:pt x="4339" y="2550"/>
                  <a:pt x="4284" y="2600"/>
                  <a:pt x="4218" y="2633"/>
                </a:cubicBezTo>
                <a:cubicBezTo>
                  <a:pt x="4192" y="2633"/>
                  <a:pt x="4263" y="2598"/>
                  <a:pt x="4245" y="2598"/>
                </a:cubicBezTo>
                <a:cubicBezTo>
                  <a:pt x="4244" y="2598"/>
                  <a:pt x="4242" y="2599"/>
                  <a:pt x="4240" y="2599"/>
                </a:cubicBezTo>
                <a:cubicBezTo>
                  <a:pt x="4223" y="2610"/>
                  <a:pt x="4207" y="2627"/>
                  <a:pt x="4184" y="2638"/>
                </a:cubicBezTo>
                <a:cubicBezTo>
                  <a:pt x="4184" y="2638"/>
                  <a:pt x="4184" y="2633"/>
                  <a:pt x="4184" y="2633"/>
                </a:cubicBezTo>
                <a:lnTo>
                  <a:pt x="4145" y="2621"/>
                </a:lnTo>
                <a:lnTo>
                  <a:pt x="4139" y="2610"/>
                </a:lnTo>
                <a:lnTo>
                  <a:pt x="4167" y="2627"/>
                </a:lnTo>
                <a:cubicBezTo>
                  <a:pt x="4156" y="2605"/>
                  <a:pt x="4139" y="2610"/>
                  <a:pt x="4128" y="2605"/>
                </a:cubicBezTo>
                <a:cubicBezTo>
                  <a:pt x="4128" y="2599"/>
                  <a:pt x="4128" y="2593"/>
                  <a:pt x="4123" y="2588"/>
                </a:cubicBezTo>
                <a:lnTo>
                  <a:pt x="4078" y="2588"/>
                </a:lnTo>
                <a:cubicBezTo>
                  <a:pt x="4078" y="2577"/>
                  <a:pt x="4100" y="2582"/>
                  <a:pt x="4083" y="2565"/>
                </a:cubicBezTo>
                <a:cubicBezTo>
                  <a:pt x="4081" y="2565"/>
                  <a:pt x="4080" y="2565"/>
                  <a:pt x="4078" y="2565"/>
                </a:cubicBezTo>
                <a:cubicBezTo>
                  <a:pt x="4068" y="2565"/>
                  <a:pt x="4080" y="2579"/>
                  <a:pt x="4071" y="2579"/>
                </a:cubicBezTo>
                <a:cubicBezTo>
                  <a:pt x="4069" y="2579"/>
                  <a:pt x="4066" y="2579"/>
                  <a:pt x="4061" y="2577"/>
                </a:cubicBezTo>
                <a:cubicBezTo>
                  <a:pt x="4050" y="2560"/>
                  <a:pt x="4055" y="2554"/>
                  <a:pt x="4033" y="2554"/>
                </a:cubicBezTo>
                <a:cubicBezTo>
                  <a:pt x="4037" y="2550"/>
                  <a:pt x="4040" y="2547"/>
                  <a:pt x="4044" y="2546"/>
                </a:cubicBezTo>
                <a:lnTo>
                  <a:pt x="4044" y="2546"/>
                </a:lnTo>
                <a:cubicBezTo>
                  <a:pt x="4046" y="2547"/>
                  <a:pt x="4048" y="2548"/>
                  <a:pt x="4050" y="2549"/>
                </a:cubicBezTo>
                <a:cubicBezTo>
                  <a:pt x="4048" y="2547"/>
                  <a:pt x="4046" y="2546"/>
                  <a:pt x="4045" y="2546"/>
                </a:cubicBezTo>
                <a:cubicBezTo>
                  <a:pt x="4045" y="2546"/>
                  <a:pt x="4044" y="2546"/>
                  <a:pt x="4044" y="2546"/>
                </a:cubicBezTo>
                <a:lnTo>
                  <a:pt x="4044" y="2546"/>
                </a:lnTo>
                <a:cubicBezTo>
                  <a:pt x="4029" y="2540"/>
                  <a:pt x="4009" y="2525"/>
                  <a:pt x="3998" y="2525"/>
                </a:cubicBezTo>
                <a:cubicBezTo>
                  <a:pt x="3996" y="2525"/>
                  <a:pt x="3995" y="2526"/>
                  <a:pt x="3994" y="2526"/>
                </a:cubicBezTo>
                <a:cubicBezTo>
                  <a:pt x="3983" y="2509"/>
                  <a:pt x="3938" y="2498"/>
                  <a:pt x="3949" y="2481"/>
                </a:cubicBezTo>
                <a:cubicBezTo>
                  <a:pt x="3943" y="2481"/>
                  <a:pt x="3915" y="2476"/>
                  <a:pt x="3899" y="2470"/>
                </a:cubicBezTo>
                <a:cubicBezTo>
                  <a:pt x="3938" y="2465"/>
                  <a:pt x="3843" y="2431"/>
                  <a:pt x="3865" y="2414"/>
                </a:cubicBezTo>
                <a:lnTo>
                  <a:pt x="3865" y="2414"/>
                </a:lnTo>
                <a:cubicBezTo>
                  <a:pt x="3863" y="2415"/>
                  <a:pt x="3861" y="2415"/>
                  <a:pt x="3859" y="2415"/>
                </a:cubicBezTo>
                <a:cubicBezTo>
                  <a:pt x="3829" y="2415"/>
                  <a:pt x="3792" y="2382"/>
                  <a:pt x="3758" y="2368"/>
                </a:cubicBezTo>
                <a:lnTo>
                  <a:pt x="3758" y="2368"/>
                </a:lnTo>
                <a:cubicBezTo>
                  <a:pt x="3758" y="2368"/>
                  <a:pt x="3759" y="2369"/>
                  <a:pt x="3759" y="2369"/>
                </a:cubicBezTo>
                <a:cubicBezTo>
                  <a:pt x="3758" y="2368"/>
                  <a:pt x="3757" y="2368"/>
                  <a:pt x="3756" y="2367"/>
                </a:cubicBezTo>
                <a:lnTo>
                  <a:pt x="3756" y="2367"/>
                </a:lnTo>
                <a:cubicBezTo>
                  <a:pt x="3757" y="2367"/>
                  <a:pt x="3757" y="2367"/>
                  <a:pt x="3758" y="2368"/>
                </a:cubicBezTo>
                <a:lnTo>
                  <a:pt x="3758" y="2368"/>
                </a:lnTo>
                <a:cubicBezTo>
                  <a:pt x="3757" y="2366"/>
                  <a:pt x="3756" y="2365"/>
                  <a:pt x="3754" y="2365"/>
                </a:cubicBezTo>
                <a:lnTo>
                  <a:pt x="3754" y="2365"/>
                </a:lnTo>
                <a:cubicBezTo>
                  <a:pt x="3755" y="2365"/>
                  <a:pt x="3755" y="2366"/>
                  <a:pt x="3756" y="2367"/>
                </a:cubicBezTo>
                <a:lnTo>
                  <a:pt x="3756" y="2367"/>
                </a:lnTo>
                <a:cubicBezTo>
                  <a:pt x="3753" y="2366"/>
                  <a:pt x="3750" y="2365"/>
                  <a:pt x="3747" y="2364"/>
                </a:cubicBezTo>
                <a:lnTo>
                  <a:pt x="3747" y="2364"/>
                </a:lnTo>
                <a:cubicBezTo>
                  <a:pt x="3747" y="2364"/>
                  <a:pt x="3751" y="2364"/>
                  <a:pt x="3754" y="2365"/>
                </a:cubicBezTo>
                <a:lnTo>
                  <a:pt x="3754" y="2365"/>
                </a:lnTo>
                <a:cubicBezTo>
                  <a:pt x="3741" y="2351"/>
                  <a:pt x="3735" y="2340"/>
                  <a:pt x="3725" y="2330"/>
                </a:cubicBezTo>
                <a:cubicBezTo>
                  <a:pt x="3721" y="2336"/>
                  <a:pt x="3715" y="2338"/>
                  <a:pt x="3708" y="2338"/>
                </a:cubicBezTo>
                <a:cubicBezTo>
                  <a:pt x="3693" y="2338"/>
                  <a:pt x="3673" y="2330"/>
                  <a:pt x="3658" y="2330"/>
                </a:cubicBezTo>
                <a:cubicBezTo>
                  <a:pt x="3647" y="2297"/>
                  <a:pt x="3686" y="2319"/>
                  <a:pt x="3686" y="2302"/>
                </a:cubicBezTo>
                <a:lnTo>
                  <a:pt x="3686" y="2302"/>
                </a:lnTo>
                <a:cubicBezTo>
                  <a:pt x="3685" y="2304"/>
                  <a:pt x="3683" y="2305"/>
                  <a:pt x="3680" y="2305"/>
                </a:cubicBezTo>
                <a:cubicBezTo>
                  <a:pt x="3670" y="2305"/>
                  <a:pt x="3652" y="2297"/>
                  <a:pt x="3644" y="2297"/>
                </a:cubicBezTo>
                <a:cubicBezTo>
                  <a:pt x="3641" y="2297"/>
                  <a:pt x="3640" y="2298"/>
                  <a:pt x="3641" y="2302"/>
                </a:cubicBezTo>
                <a:cubicBezTo>
                  <a:pt x="3624" y="2280"/>
                  <a:pt x="3624" y="2285"/>
                  <a:pt x="3624" y="2269"/>
                </a:cubicBezTo>
                <a:cubicBezTo>
                  <a:pt x="3620" y="2273"/>
                  <a:pt x="3616" y="2275"/>
                  <a:pt x="3613" y="2275"/>
                </a:cubicBezTo>
                <a:cubicBezTo>
                  <a:pt x="3606" y="2275"/>
                  <a:pt x="3601" y="2263"/>
                  <a:pt x="3585" y="2263"/>
                </a:cubicBezTo>
                <a:cubicBezTo>
                  <a:pt x="3563" y="2235"/>
                  <a:pt x="3585" y="2241"/>
                  <a:pt x="3551" y="2229"/>
                </a:cubicBezTo>
                <a:cubicBezTo>
                  <a:pt x="3549" y="2222"/>
                  <a:pt x="3553" y="2220"/>
                  <a:pt x="3558" y="2220"/>
                </a:cubicBezTo>
                <a:cubicBezTo>
                  <a:pt x="3565" y="2220"/>
                  <a:pt x="3574" y="2224"/>
                  <a:pt x="3574" y="2224"/>
                </a:cubicBezTo>
                <a:cubicBezTo>
                  <a:pt x="3566" y="2219"/>
                  <a:pt x="3561" y="2218"/>
                  <a:pt x="3558" y="2218"/>
                </a:cubicBezTo>
                <a:cubicBezTo>
                  <a:pt x="3548" y="2218"/>
                  <a:pt x="3548" y="2231"/>
                  <a:pt x="3540" y="2235"/>
                </a:cubicBezTo>
                <a:cubicBezTo>
                  <a:pt x="3501" y="2213"/>
                  <a:pt x="3529" y="2213"/>
                  <a:pt x="3523" y="2196"/>
                </a:cubicBezTo>
                <a:cubicBezTo>
                  <a:pt x="3495" y="2185"/>
                  <a:pt x="3473" y="2190"/>
                  <a:pt x="3456" y="2179"/>
                </a:cubicBezTo>
                <a:cubicBezTo>
                  <a:pt x="3456" y="2173"/>
                  <a:pt x="3456" y="2173"/>
                  <a:pt x="3462" y="2173"/>
                </a:cubicBezTo>
                <a:cubicBezTo>
                  <a:pt x="3428" y="2168"/>
                  <a:pt x="3389" y="2129"/>
                  <a:pt x="3355" y="2123"/>
                </a:cubicBezTo>
                <a:cubicBezTo>
                  <a:pt x="3350" y="2123"/>
                  <a:pt x="3350" y="2117"/>
                  <a:pt x="3350" y="2117"/>
                </a:cubicBezTo>
                <a:cubicBezTo>
                  <a:pt x="3350" y="2129"/>
                  <a:pt x="3350" y="2134"/>
                  <a:pt x="3344" y="2140"/>
                </a:cubicBezTo>
                <a:cubicBezTo>
                  <a:pt x="3327" y="2134"/>
                  <a:pt x="3311" y="2134"/>
                  <a:pt x="3311" y="2123"/>
                </a:cubicBezTo>
                <a:lnTo>
                  <a:pt x="3311" y="2123"/>
                </a:lnTo>
                <a:cubicBezTo>
                  <a:pt x="3314" y="2125"/>
                  <a:pt x="3317" y="2125"/>
                  <a:pt x="3319" y="2125"/>
                </a:cubicBezTo>
                <a:cubicBezTo>
                  <a:pt x="3322" y="2125"/>
                  <a:pt x="3324" y="2123"/>
                  <a:pt x="3327" y="2123"/>
                </a:cubicBezTo>
                <a:lnTo>
                  <a:pt x="3316" y="2117"/>
                </a:lnTo>
                <a:cubicBezTo>
                  <a:pt x="3315" y="2112"/>
                  <a:pt x="3315" y="2109"/>
                  <a:pt x="3317" y="2109"/>
                </a:cubicBezTo>
                <a:cubicBezTo>
                  <a:pt x="3320" y="2109"/>
                  <a:pt x="3330" y="2120"/>
                  <a:pt x="3338" y="2120"/>
                </a:cubicBezTo>
                <a:cubicBezTo>
                  <a:pt x="3340" y="2120"/>
                  <a:pt x="3342" y="2119"/>
                  <a:pt x="3344" y="2117"/>
                </a:cubicBezTo>
                <a:cubicBezTo>
                  <a:pt x="3311" y="2101"/>
                  <a:pt x="3271" y="2095"/>
                  <a:pt x="3254" y="2078"/>
                </a:cubicBezTo>
                <a:cubicBezTo>
                  <a:pt x="3255" y="2075"/>
                  <a:pt x="3258" y="2074"/>
                  <a:pt x="3260" y="2074"/>
                </a:cubicBezTo>
                <a:cubicBezTo>
                  <a:pt x="3269" y="2074"/>
                  <a:pt x="3284" y="2085"/>
                  <a:pt x="3290" y="2085"/>
                </a:cubicBezTo>
                <a:cubicBezTo>
                  <a:pt x="3293" y="2085"/>
                  <a:pt x="3293" y="2082"/>
                  <a:pt x="3288" y="2073"/>
                </a:cubicBezTo>
                <a:lnTo>
                  <a:pt x="3288" y="2073"/>
                </a:lnTo>
                <a:lnTo>
                  <a:pt x="3316" y="2101"/>
                </a:lnTo>
                <a:cubicBezTo>
                  <a:pt x="3313" y="2088"/>
                  <a:pt x="3313" y="2085"/>
                  <a:pt x="3315" y="2085"/>
                </a:cubicBezTo>
                <a:lnTo>
                  <a:pt x="3315" y="2085"/>
                </a:lnTo>
                <a:cubicBezTo>
                  <a:pt x="3317" y="2085"/>
                  <a:pt x="3323" y="2090"/>
                  <a:pt x="3326" y="2090"/>
                </a:cubicBezTo>
                <a:cubicBezTo>
                  <a:pt x="3328" y="2090"/>
                  <a:pt x="3329" y="2088"/>
                  <a:pt x="3327" y="2078"/>
                </a:cubicBezTo>
                <a:cubicBezTo>
                  <a:pt x="3283" y="2045"/>
                  <a:pt x="3271" y="2056"/>
                  <a:pt x="3232" y="2022"/>
                </a:cubicBezTo>
                <a:cubicBezTo>
                  <a:pt x="3221" y="2022"/>
                  <a:pt x="3232" y="2033"/>
                  <a:pt x="3215" y="2039"/>
                </a:cubicBezTo>
                <a:cubicBezTo>
                  <a:pt x="3148" y="2011"/>
                  <a:pt x="3187" y="1972"/>
                  <a:pt x="3131" y="1961"/>
                </a:cubicBezTo>
                <a:cubicBezTo>
                  <a:pt x="3123" y="1963"/>
                  <a:pt x="3116" y="1968"/>
                  <a:pt x="3107" y="1968"/>
                </a:cubicBezTo>
                <a:cubicBezTo>
                  <a:pt x="3099" y="1968"/>
                  <a:pt x="3089" y="1963"/>
                  <a:pt x="3075" y="1949"/>
                </a:cubicBezTo>
                <a:lnTo>
                  <a:pt x="3098" y="1938"/>
                </a:lnTo>
                <a:cubicBezTo>
                  <a:pt x="3084" y="1931"/>
                  <a:pt x="3075" y="1930"/>
                  <a:pt x="3068" y="1930"/>
                </a:cubicBezTo>
                <a:cubicBezTo>
                  <a:pt x="3062" y="1930"/>
                  <a:pt x="3058" y="1931"/>
                  <a:pt x="3053" y="1931"/>
                </a:cubicBezTo>
                <a:cubicBezTo>
                  <a:pt x="3045" y="1931"/>
                  <a:pt x="3037" y="1927"/>
                  <a:pt x="3019" y="1910"/>
                </a:cubicBezTo>
                <a:lnTo>
                  <a:pt x="3019" y="1910"/>
                </a:lnTo>
                <a:cubicBezTo>
                  <a:pt x="3029" y="1910"/>
                  <a:pt x="3051" y="1922"/>
                  <a:pt x="3053" y="1922"/>
                </a:cubicBezTo>
                <a:cubicBezTo>
                  <a:pt x="3054" y="1922"/>
                  <a:pt x="3054" y="1922"/>
                  <a:pt x="3053" y="1921"/>
                </a:cubicBezTo>
                <a:cubicBezTo>
                  <a:pt x="3044" y="1908"/>
                  <a:pt x="3037" y="1904"/>
                  <a:pt x="3031" y="1904"/>
                </a:cubicBezTo>
                <a:cubicBezTo>
                  <a:pt x="3026" y="1904"/>
                  <a:pt x="3020" y="1907"/>
                  <a:pt x="3014" y="1907"/>
                </a:cubicBezTo>
                <a:cubicBezTo>
                  <a:pt x="3010" y="1907"/>
                  <a:pt x="3007" y="1907"/>
                  <a:pt x="3002" y="1905"/>
                </a:cubicBezTo>
                <a:lnTo>
                  <a:pt x="3008" y="1888"/>
                </a:lnTo>
                <a:cubicBezTo>
                  <a:pt x="2963" y="1860"/>
                  <a:pt x="2907" y="1837"/>
                  <a:pt x="2857" y="1809"/>
                </a:cubicBezTo>
                <a:cubicBezTo>
                  <a:pt x="2862" y="1809"/>
                  <a:pt x="2874" y="1809"/>
                  <a:pt x="2868" y="1798"/>
                </a:cubicBezTo>
                <a:cubicBezTo>
                  <a:pt x="2801" y="1765"/>
                  <a:pt x="2739" y="1714"/>
                  <a:pt x="2683" y="1669"/>
                </a:cubicBezTo>
                <a:lnTo>
                  <a:pt x="2655" y="1664"/>
                </a:lnTo>
                <a:cubicBezTo>
                  <a:pt x="2650" y="1664"/>
                  <a:pt x="2644" y="1653"/>
                  <a:pt x="2655" y="1653"/>
                </a:cubicBezTo>
                <a:cubicBezTo>
                  <a:pt x="2650" y="1649"/>
                  <a:pt x="2647" y="1647"/>
                  <a:pt x="2645" y="1647"/>
                </a:cubicBezTo>
                <a:cubicBezTo>
                  <a:pt x="2640" y="1647"/>
                  <a:pt x="2644" y="1659"/>
                  <a:pt x="2637" y="1659"/>
                </a:cubicBezTo>
                <a:cubicBezTo>
                  <a:pt x="2636" y="1659"/>
                  <a:pt x="2634" y="1659"/>
                  <a:pt x="2633" y="1658"/>
                </a:cubicBezTo>
                <a:cubicBezTo>
                  <a:pt x="2622" y="1653"/>
                  <a:pt x="2622" y="1641"/>
                  <a:pt x="2633" y="1641"/>
                </a:cubicBezTo>
                <a:cubicBezTo>
                  <a:pt x="2582" y="1625"/>
                  <a:pt x="2504" y="1591"/>
                  <a:pt x="2465" y="1552"/>
                </a:cubicBezTo>
                <a:lnTo>
                  <a:pt x="2476" y="1552"/>
                </a:lnTo>
                <a:cubicBezTo>
                  <a:pt x="2462" y="1538"/>
                  <a:pt x="2449" y="1538"/>
                  <a:pt x="2437" y="1538"/>
                </a:cubicBezTo>
                <a:cubicBezTo>
                  <a:pt x="2424" y="1538"/>
                  <a:pt x="2412" y="1538"/>
                  <a:pt x="2398" y="1524"/>
                </a:cubicBezTo>
                <a:lnTo>
                  <a:pt x="2409" y="1524"/>
                </a:lnTo>
                <a:cubicBezTo>
                  <a:pt x="2336" y="1473"/>
                  <a:pt x="2252" y="1434"/>
                  <a:pt x="2207" y="1378"/>
                </a:cubicBezTo>
                <a:cubicBezTo>
                  <a:pt x="2205" y="1379"/>
                  <a:pt x="2203" y="1379"/>
                  <a:pt x="2201" y="1379"/>
                </a:cubicBezTo>
                <a:cubicBezTo>
                  <a:pt x="2181" y="1379"/>
                  <a:pt x="2149" y="1342"/>
                  <a:pt x="2130" y="1342"/>
                </a:cubicBezTo>
                <a:cubicBezTo>
                  <a:pt x="2128" y="1342"/>
                  <a:pt x="2125" y="1342"/>
                  <a:pt x="2123" y="1344"/>
                </a:cubicBezTo>
                <a:cubicBezTo>
                  <a:pt x="2084" y="1311"/>
                  <a:pt x="2101" y="1311"/>
                  <a:pt x="2045" y="1266"/>
                </a:cubicBezTo>
                <a:cubicBezTo>
                  <a:pt x="2039" y="1260"/>
                  <a:pt x="2032" y="1260"/>
                  <a:pt x="2024" y="1260"/>
                </a:cubicBezTo>
                <a:cubicBezTo>
                  <a:pt x="2015" y="1260"/>
                  <a:pt x="2006" y="1260"/>
                  <a:pt x="1994" y="1255"/>
                </a:cubicBezTo>
                <a:lnTo>
                  <a:pt x="2000" y="1244"/>
                </a:lnTo>
                <a:lnTo>
                  <a:pt x="1966" y="1238"/>
                </a:lnTo>
                <a:lnTo>
                  <a:pt x="1961" y="1216"/>
                </a:lnTo>
                <a:lnTo>
                  <a:pt x="1944" y="1210"/>
                </a:lnTo>
                <a:lnTo>
                  <a:pt x="1944" y="1210"/>
                </a:lnTo>
                <a:cubicBezTo>
                  <a:pt x="1950" y="1216"/>
                  <a:pt x="1955" y="1227"/>
                  <a:pt x="1950" y="1227"/>
                </a:cubicBezTo>
                <a:cubicBezTo>
                  <a:pt x="1922" y="1216"/>
                  <a:pt x="1888" y="1176"/>
                  <a:pt x="1894" y="1171"/>
                </a:cubicBezTo>
                <a:lnTo>
                  <a:pt x="1815" y="1137"/>
                </a:lnTo>
                <a:cubicBezTo>
                  <a:pt x="1817" y="1136"/>
                  <a:pt x="1819" y="1135"/>
                  <a:pt x="1821" y="1135"/>
                </a:cubicBezTo>
                <a:cubicBezTo>
                  <a:pt x="1824" y="1135"/>
                  <a:pt x="1826" y="1135"/>
                  <a:pt x="1829" y="1136"/>
                </a:cubicBezTo>
                <a:lnTo>
                  <a:pt x="1829" y="1136"/>
                </a:lnTo>
                <a:cubicBezTo>
                  <a:pt x="1818" y="1127"/>
                  <a:pt x="1841" y="1119"/>
                  <a:pt x="1810" y="1115"/>
                </a:cubicBezTo>
                <a:lnTo>
                  <a:pt x="1810" y="1115"/>
                </a:lnTo>
                <a:cubicBezTo>
                  <a:pt x="1810" y="1120"/>
                  <a:pt x="1798" y="1120"/>
                  <a:pt x="1798" y="1120"/>
                </a:cubicBezTo>
                <a:cubicBezTo>
                  <a:pt x="1787" y="1104"/>
                  <a:pt x="1748" y="1081"/>
                  <a:pt x="1720" y="1064"/>
                </a:cubicBezTo>
                <a:lnTo>
                  <a:pt x="1731" y="1059"/>
                </a:lnTo>
                <a:cubicBezTo>
                  <a:pt x="1681" y="1025"/>
                  <a:pt x="1625" y="997"/>
                  <a:pt x="1569" y="964"/>
                </a:cubicBezTo>
                <a:lnTo>
                  <a:pt x="1569" y="964"/>
                </a:lnTo>
                <a:cubicBezTo>
                  <a:pt x="1581" y="976"/>
                  <a:pt x="1578" y="985"/>
                  <a:pt x="1570" y="985"/>
                </a:cubicBezTo>
                <a:cubicBezTo>
                  <a:pt x="1566" y="985"/>
                  <a:pt x="1562" y="984"/>
                  <a:pt x="1558" y="980"/>
                </a:cubicBezTo>
                <a:lnTo>
                  <a:pt x="1558" y="964"/>
                </a:lnTo>
                <a:lnTo>
                  <a:pt x="1558" y="964"/>
                </a:lnTo>
                <a:cubicBezTo>
                  <a:pt x="1544" y="968"/>
                  <a:pt x="1560" y="976"/>
                  <a:pt x="1551" y="976"/>
                </a:cubicBezTo>
                <a:cubicBezTo>
                  <a:pt x="1549" y="976"/>
                  <a:pt x="1546" y="976"/>
                  <a:pt x="1541" y="975"/>
                </a:cubicBezTo>
                <a:cubicBezTo>
                  <a:pt x="1527" y="966"/>
                  <a:pt x="1536" y="957"/>
                  <a:pt x="1545" y="957"/>
                </a:cubicBezTo>
                <a:cubicBezTo>
                  <a:pt x="1547" y="957"/>
                  <a:pt x="1548" y="957"/>
                  <a:pt x="1550" y="957"/>
                </a:cubicBezTo>
                <a:lnTo>
                  <a:pt x="1550" y="957"/>
                </a:lnTo>
                <a:lnTo>
                  <a:pt x="1524" y="947"/>
                </a:lnTo>
                <a:cubicBezTo>
                  <a:pt x="1524" y="941"/>
                  <a:pt x="1535" y="941"/>
                  <a:pt x="1535" y="936"/>
                </a:cubicBezTo>
                <a:lnTo>
                  <a:pt x="1535" y="936"/>
                </a:lnTo>
                <a:cubicBezTo>
                  <a:pt x="1534" y="936"/>
                  <a:pt x="1534" y="936"/>
                  <a:pt x="1533" y="936"/>
                </a:cubicBezTo>
                <a:cubicBezTo>
                  <a:pt x="1522" y="936"/>
                  <a:pt x="1503" y="902"/>
                  <a:pt x="1483" y="902"/>
                </a:cubicBezTo>
                <a:cubicBezTo>
                  <a:pt x="1482" y="902"/>
                  <a:pt x="1480" y="902"/>
                  <a:pt x="1479" y="902"/>
                </a:cubicBezTo>
                <a:lnTo>
                  <a:pt x="1479" y="896"/>
                </a:lnTo>
                <a:cubicBezTo>
                  <a:pt x="1423" y="863"/>
                  <a:pt x="1395" y="852"/>
                  <a:pt x="1350" y="824"/>
                </a:cubicBezTo>
                <a:cubicBezTo>
                  <a:pt x="1349" y="826"/>
                  <a:pt x="1347" y="827"/>
                  <a:pt x="1344" y="827"/>
                </a:cubicBezTo>
                <a:cubicBezTo>
                  <a:pt x="1336" y="827"/>
                  <a:pt x="1322" y="818"/>
                  <a:pt x="1306" y="818"/>
                </a:cubicBezTo>
                <a:cubicBezTo>
                  <a:pt x="1278" y="796"/>
                  <a:pt x="1244" y="762"/>
                  <a:pt x="1205" y="740"/>
                </a:cubicBezTo>
                <a:cubicBezTo>
                  <a:pt x="1193" y="736"/>
                  <a:pt x="1188" y="735"/>
                  <a:pt x="1185" y="735"/>
                </a:cubicBezTo>
                <a:cubicBezTo>
                  <a:pt x="1179" y="735"/>
                  <a:pt x="1182" y="740"/>
                  <a:pt x="1171" y="740"/>
                </a:cubicBezTo>
                <a:cubicBezTo>
                  <a:pt x="1176" y="730"/>
                  <a:pt x="1145" y="711"/>
                  <a:pt x="1155" y="711"/>
                </a:cubicBezTo>
                <a:lnTo>
                  <a:pt x="1155" y="711"/>
                </a:lnTo>
                <a:cubicBezTo>
                  <a:pt x="1156" y="711"/>
                  <a:pt x="1157" y="711"/>
                  <a:pt x="1160" y="712"/>
                </a:cubicBezTo>
                <a:cubicBezTo>
                  <a:pt x="1137" y="695"/>
                  <a:pt x="1121" y="689"/>
                  <a:pt x="1104" y="678"/>
                </a:cubicBezTo>
                <a:cubicBezTo>
                  <a:pt x="1076" y="661"/>
                  <a:pt x="1042" y="644"/>
                  <a:pt x="992" y="616"/>
                </a:cubicBezTo>
                <a:lnTo>
                  <a:pt x="992" y="616"/>
                </a:lnTo>
                <a:cubicBezTo>
                  <a:pt x="1003" y="633"/>
                  <a:pt x="1014" y="639"/>
                  <a:pt x="1014" y="644"/>
                </a:cubicBezTo>
                <a:cubicBezTo>
                  <a:pt x="997" y="633"/>
                  <a:pt x="975" y="611"/>
                  <a:pt x="975" y="605"/>
                </a:cubicBezTo>
                <a:cubicBezTo>
                  <a:pt x="930" y="588"/>
                  <a:pt x="863" y="538"/>
                  <a:pt x="785" y="476"/>
                </a:cubicBezTo>
                <a:cubicBezTo>
                  <a:pt x="712" y="419"/>
                  <a:pt x="625" y="358"/>
                  <a:pt x="608" y="358"/>
                </a:cubicBezTo>
                <a:cubicBezTo>
                  <a:pt x="607" y="358"/>
                  <a:pt x="606" y="358"/>
                  <a:pt x="605" y="359"/>
                </a:cubicBezTo>
                <a:cubicBezTo>
                  <a:pt x="589" y="353"/>
                  <a:pt x="572" y="348"/>
                  <a:pt x="561" y="342"/>
                </a:cubicBezTo>
                <a:cubicBezTo>
                  <a:pt x="521" y="314"/>
                  <a:pt x="533" y="320"/>
                  <a:pt x="516" y="303"/>
                </a:cubicBezTo>
                <a:close/>
                <a:moveTo>
                  <a:pt x="1518" y="2660"/>
                </a:moveTo>
                <a:cubicBezTo>
                  <a:pt x="1518" y="2660"/>
                  <a:pt x="1518" y="2660"/>
                  <a:pt x="1518" y="2661"/>
                </a:cubicBezTo>
                <a:lnTo>
                  <a:pt x="1518" y="2661"/>
                </a:lnTo>
                <a:cubicBezTo>
                  <a:pt x="1518" y="2661"/>
                  <a:pt x="1518" y="2661"/>
                  <a:pt x="1518" y="2661"/>
                </a:cubicBezTo>
                <a:cubicBezTo>
                  <a:pt x="1518" y="2660"/>
                  <a:pt x="1518" y="2660"/>
                  <a:pt x="1518" y="2660"/>
                </a:cubicBezTo>
                <a:close/>
                <a:moveTo>
                  <a:pt x="1608" y="2666"/>
                </a:moveTo>
                <a:cubicBezTo>
                  <a:pt x="1614" y="2677"/>
                  <a:pt x="1625" y="2694"/>
                  <a:pt x="1636" y="2711"/>
                </a:cubicBezTo>
                <a:cubicBezTo>
                  <a:pt x="1634" y="2713"/>
                  <a:pt x="1631" y="2715"/>
                  <a:pt x="1629" y="2715"/>
                </a:cubicBezTo>
                <a:cubicBezTo>
                  <a:pt x="1626" y="2715"/>
                  <a:pt x="1622" y="2712"/>
                  <a:pt x="1619" y="2705"/>
                </a:cubicBezTo>
                <a:lnTo>
                  <a:pt x="1619" y="2705"/>
                </a:lnTo>
                <a:cubicBezTo>
                  <a:pt x="1620" y="2706"/>
                  <a:pt x="1620" y="2706"/>
                  <a:pt x="1620" y="2706"/>
                </a:cubicBezTo>
                <a:cubicBezTo>
                  <a:pt x="1623" y="2706"/>
                  <a:pt x="1613" y="2682"/>
                  <a:pt x="1608" y="2666"/>
                </a:cubicBezTo>
                <a:close/>
                <a:moveTo>
                  <a:pt x="1653" y="2896"/>
                </a:moveTo>
                <a:lnTo>
                  <a:pt x="1653" y="2896"/>
                </a:lnTo>
                <a:cubicBezTo>
                  <a:pt x="1658" y="2901"/>
                  <a:pt x="1664" y="2913"/>
                  <a:pt x="1670" y="2924"/>
                </a:cubicBezTo>
                <a:lnTo>
                  <a:pt x="1664" y="2924"/>
                </a:lnTo>
                <a:cubicBezTo>
                  <a:pt x="1653" y="2907"/>
                  <a:pt x="1653" y="2901"/>
                  <a:pt x="1653" y="2896"/>
                </a:cubicBezTo>
                <a:close/>
                <a:moveTo>
                  <a:pt x="3439" y="2996"/>
                </a:moveTo>
                <a:cubicBezTo>
                  <a:pt x="3439" y="2997"/>
                  <a:pt x="3439" y="2997"/>
                  <a:pt x="3439" y="2998"/>
                </a:cubicBezTo>
                <a:lnTo>
                  <a:pt x="3439" y="2998"/>
                </a:lnTo>
                <a:cubicBezTo>
                  <a:pt x="3439" y="2997"/>
                  <a:pt x="3439" y="2997"/>
                  <a:pt x="3439" y="2997"/>
                </a:cubicBezTo>
                <a:cubicBezTo>
                  <a:pt x="3439" y="2997"/>
                  <a:pt x="3439" y="2996"/>
                  <a:pt x="3439" y="2996"/>
                </a:cubicBezTo>
                <a:close/>
                <a:moveTo>
                  <a:pt x="4139" y="3002"/>
                </a:moveTo>
                <a:cubicBezTo>
                  <a:pt x="4138" y="3002"/>
                  <a:pt x="4138" y="3002"/>
                  <a:pt x="4139" y="3003"/>
                </a:cubicBezTo>
                <a:lnTo>
                  <a:pt x="4139" y="3003"/>
                </a:lnTo>
                <a:cubicBezTo>
                  <a:pt x="4139" y="3002"/>
                  <a:pt x="4139" y="3002"/>
                  <a:pt x="4139" y="3002"/>
                </a:cubicBezTo>
                <a:close/>
                <a:moveTo>
                  <a:pt x="3467" y="3013"/>
                </a:moveTo>
                <a:lnTo>
                  <a:pt x="3472" y="3020"/>
                </a:lnTo>
                <a:lnTo>
                  <a:pt x="3472" y="3020"/>
                </a:lnTo>
                <a:cubicBezTo>
                  <a:pt x="3473" y="3018"/>
                  <a:pt x="3472" y="3016"/>
                  <a:pt x="3467" y="3013"/>
                </a:cubicBezTo>
                <a:close/>
                <a:moveTo>
                  <a:pt x="3411" y="2991"/>
                </a:moveTo>
                <a:lnTo>
                  <a:pt x="3411" y="2991"/>
                </a:lnTo>
                <a:cubicBezTo>
                  <a:pt x="3434" y="3008"/>
                  <a:pt x="3467" y="3030"/>
                  <a:pt x="3479" y="3030"/>
                </a:cubicBezTo>
                <a:lnTo>
                  <a:pt x="3472" y="3020"/>
                </a:lnTo>
                <a:lnTo>
                  <a:pt x="3472" y="3020"/>
                </a:lnTo>
                <a:cubicBezTo>
                  <a:pt x="3471" y="3021"/>
                  <a:pt x="3469" y="3021"/>
                  <a:pt x="3467" y="3021"/>
                </a:cubicBezTo>
                <a:cubicBezTo>
                  <a:pt x="3465" y="3021"/>
                  <a:pt x="3463" y="3021"/>
                  <a:pt x="3462" y="3019"/>
                </a:cubicBezTo>
                <a:cubicBezTo>
                  <a:pt x="3441" y="3015"/>
                  <a:pt x="3439" y="3005"/>
                  <a:pt x="3439" y="2998"/>
                </a:cubicBezTo>
                <a:lnTo>
                  <a:pt x="3439" y="2998"/>
                </a:lnTo>
                <a:cubicBezTo>
                  <a:pt x="3438" y="2998"/>
                  <a:pt x="3438" y="2998"/>
                  <a:pt x="3437" y="2998"/>
                </a:cubicBezTo>
                <a:cubicBezTo>
                  <a:pt x="3431" y="2998"/>
                  <a:pt x="3416" y="2991"/>
                  <a:pt x="3411" y="2991"/>
                </a:cubicBezTo>
                <a:close/>
                <a:moveTo>
                  <a:pt x="3512" y="3103"/>
                </a:moveTo>
                <a:cubicBezTo>
                  <a:pt x="3494" y="3110"/>
                  <a:pt x="3483" y="3120"/>
                  <a:pt x="3475" y="3130"/>
                </a:cubicBezTo>
                <a:lnTo>
                  <a:pt x="3475" y="3130"/>
                </a:lnTo>
                <a:lnTo>
                  <a:pt x="3512" y="3103"/>
                </a:lnTo>
                <a:close/>
                <a:moveTo>
                  <a:pt x="3475" y="3130"/>
                </a:moveTo>
                <a:lnTo>
                  <a:pt x="3473" y="3131"/>
                </a:lnTo>
                <a:lnTo>
                  <a:pt x="3474" y="3131"/>
                </a:lnTo>
                <a:cubicBezTo>
                  <a:pt x="3474" y="3131"/>
                  <a:pt x="3474" y="3130"/>
                  <a:pt x="3475" y="3130"/>
                </a:cubicBezTo>
                <a:close/>
                <a:moveTo>
                  <a:pt x="3322" y="3226"/>
                </a:moveTo>
                <a:cubicBezTo>
                  <a:pt x="3318" y="3228"/>
                  <a:pt x="3315" y="3231"/>
                  <a:pt x="3312" y="3233"/>
                </a:cubicBezTo>
                <a:lnTo>
                  <a:pt x="3312" y="3233"/>
                </a:lnTo>
                <a:cubicBezTo>
                  <a:pt x="3316" y="3231"/>
                  <a:pt x="3319" y="3229"/>
                  <a:pt x="3322" y="3226"/>
                </a:cubicBezTo>
                <a:close/>
                <a:moveTo>
                  <a:pt x="1922" y="3277"/>
                </a:moveTo>
                <a:cubicBezTo>
                  <a:pt x="1923" y="3279"/>
                  <a:pt x="1925" y="3281"/>
                  <a:pt x="1927" y="3284"/>
                </a:cubicBezTo>
                <a:lnTo>
                  <a:pt x="1927" y="3284"/>
                </a:lnTo>
                <a:cubicBezTo>
                  <a:pt x="1925" y="3281"/>
                  <a:pt x="1923" y="3279"/>
                  <a:pt x="1922" y="3277"/>
                </a:cubicBezTo>
                <a:close/>
                <a:moveTo>
                  <a:pt x="1927" y="3284"/>
                </a:moveTo>
                <a:cubicBezTo>
                  <a:pt x="1930" y="3288"/>
                  <a:pt x="1934" y="3293"/>
                  <a:pt x="1938" y="3298"/>
                </a:cubicBezTo>
                <a:lnTo>
                  <a:pt x="1938" y="3298"/>
                </a:lnTo>
                <a:cubicBezTo>
                  <a:pt x="1934" y="3293"/>
                  <a:pt x="1931" y="3288"/>
                  <a:pt x="1927" y="3284"/>
                </a:cubicBezTo>
                <a:close/>
                <a:moveTo>
                  <a:pt x="3757" y="3302"/>
                </a:moveTo>
                <a:lnTo>
                  <a:pt x="3757" y="3302"/>
                </a:lnTo>
                <a:cubicBezTo>
                  <a:pt x="3758" y="3303"/>
                  <a:pt x="3758" y="3304"/>
                  <a:pt x="3759" y="3305"/>
                </a:cubicBezTo>
                <a:lnTo>
                  <a:pt x="3757" y="3302"/>
                </a:lnTo>
                <a:close/>
                <a:moveTo>
                  <a:pt x="3361" y="3321"/>
                </a:moveTo>
                <a:cubicBezTo>
                  <a:pt x="3364" y="3321"/>
                  <a:pt x="3364" y="3325"/>
                  <a:pt x="3362" y="3328"/>
                </a:cubicBezTo>
                <a:lnTo>
                  <a:pt x="3362" y="3328"/>
                </a:lnTo>
                <a:cubicBezTo>
                  <a:pt x="3365" y="3326"/>
                  <a:pt x="3369" y="3325"/>
                  <a:pt x="3372" y="3321"/>
                </a:cubicBezTo>
                <a:close/>
                <a:moveTo>
                  <a:pt x="3362" y="3328"/>
                </a:moveTo>
                <a:cubicBezTo>
                  <a:pt x="3360" y="3329"/>
                  <a:pt x="3357" y="3331"/>
                  <a:pt x="3355" y="3333"/>
                </a:cubicBezTo>
                <a:cubicBezTo>
                  <a:pt x="3358" y="3333"/>
                  <a:pt x="3360" y="3331"/>
                  <a:pt x="3362" y="3328"/>
                </a:cubicBezTo>
                <a:close/>
                <a:moveTo>
                  <a:pt x="3356" y="3382"/>
                </a:moveTo>
                <a:lnTo>
                  <a:pt x="3356" y="3382"/>
                </a:lnTo>
                <a:cubicBezTo>
                  <a:pt x="3354" y="3383"/>
                  <a:pt x="3352" y="3383"/>
                  <a:pt x="3350" y="3383"/>
                </a:cubicBezTo>
                <a:lnTo>
                  <a:pt x="3355" y="3383"/>
                </a:lnTo>
                <a:cubicBezTo>
                  <a:pt x="3356" y="3383"/>
                  <a:pt x="3356" y="3382"/>
                  <a:pt x="3356" y="3382"/>
                </a:cubicBezTo>
                <a:close/>
                <a:moveTo>
                  <a:pt x="3445" y="3411"/>
                </a:moveTo>
                <a:cubicBezTo>
                  <a:pt x="3445" y="3411"/>
                  <a:pt x="3445" y="3411"/>
                  <a:pt x="3445" y="3411"/>
                </a:cubicBezTo>
                <a:lnTo>
                  <a:pt x="3445" y="3411"/>
                </a:lnTo>
                <a:close/>
                <a:moveTo>
                  <a:pt x="3377" y="3425"/>
                </a:moveTo>
                <a:cubicBezTo>
                  <a:pt x="3374" y="3427"/>
                  <a:pt x="3372" y="3428"/>
                  <a:pt x="3372" y="3428"/>
                </a:cubicBezTo>
                <a:cubicBezTo>
                  <a:pt x="3375" y="3428"/>
                  <a:pt x="3376" y="3427"/>
                  <a:pt x="3377" y="3425"/>
                </a:cubicBezTo>
                <a:close/>
                <a:moveTo>
                  <a:pt x="3451" y="3439"/>
                </a:moveTo>
                <a:lnTo>
                  <a:pt x="3451" y="3439"/>
                </a:lnTo>
                <a:cubicBezTo>
                  <a:pt x="3446" y="3444"/>
                  <a:pt x="3438" y="3448"/>
                  <a:pt x="3435" y="3450"/>
                </a:cubicBezTo>
                <a:lnTo>
                  <a:pt x="3435" y="3450"/>
                </a:lnTo>
                <a:cubicBezTo>
                  <a:pt x="3440" y="3444"/>
                  <a:pt x="3445" y="3439"/>
                  <a:pt x="3451" y="3439"/>
                </a:cubicBezTo>
                <a:close/>
                <a:moveTo>
                  <a:pt x="2829" y="3506"/>
                </a:moveTo>
                <a:lnTo>
                  <a:pt x="2829" y="3506"/>
                </a:lnTo>
                <a:cubicBezTo>
                  <a:pt x="2826" y="3506"/>
                  <a:pt x="2823" y="3508"/>
                  <a:pt x="2821" y="3510"/>
                </a:cubicBezTo>
                <a:lnTo>
                  <a:pt x="2821" y="3510"/>
                </a:lnTo>
                <a:cubicBezTo>
                  <a:pt x="2824" y="3509"/>
                  <a:pt x="2826" y="3508"/>
                  <a:pt x="2829" y="3506"/>
                </a:cubicBezTo>
                <a:close/>
                <a:moveTo>
                  <a:pt x="3563" y="3529"/>
                </a:moveTo>
                <a:lnTo>
                  <a:pt x="3563" y="3534"/>
                </a:lnTo>
                <a:lnTo>
                  <a:pt x="3568" y="3534"/>
                </a:lnTo>
                <a:lnTo>
                  <a:pt x="3563" y="3529"/>
                </a:lnTo>
                <a:close/>
                <a:moveTo>
                  <a:pt x="3563" y="3534"/>
                </a:moveTo>
                <a:lnTo>
                  <a:pt x="3563" y="3534"/>
                </a:lnTo>
                <a:cubicBezTo>
                  <a:pt x="3563" y="3534"/>
                  <a:pt x="3563" y="3534"/>
                  <a:pt x="3563" y="3534"/>
                </a:cubicBezTo>
                <a:close/>
                <a:moveTo>
                  <a:pt x="3563" y="3534"/>
                </a:moveTo>
                <a:lnTo>
                  <a:pt x="3563" y="3534"/>
                </a:lnTo>
                <a:cubicBezTo>
                  <a:pt x="3563" y="3534"/>
                  <a:pt x="3563" y="3534"/>
                  <a:pt x="3563" y="3534"/>
                </a:cubicBezTo>
                <a:close/>
                <a:moveTo>
                  <a:pt x="3479" y="3534"/>
                </a:moveTo>
                <a:lnTo>
                  <a:pt x="3479" y="3534"/>
                </a:lnTo>
                <a:cubicBezTo>
                  <a:pt x="3467" y="3540"/>
                  <a:pt x="3473" y="3546"/>
                  <a:pt x="3473" y="3546"/>
                </a:cubicBezTo>
                <a:lnTo>
                  <a:pt x="3479" y="3534"/>
                </a:lnTo>
                <a:close/>
                <a:moveTo>
                  <a:pt x="3613" y="3562"/>
                </a:moveTo>
                <a:cubicBezTo>
                  <a:pt x="3611" y="3562"/>
                  <a:pt x="3609" y="3562"/>
                  <a:pt x="3608" y="3563"/>
                </a:cubicBezTo>
                <a:lnTo>
                  <a:pt x="3608" y="3563"/>
                </a:lnTo>
                <a:cubicBezTo>
                  <a:pt x="3610" y="3562"/>
                  <a:pt x="3611" y="3562"/>
                  <a:pt x="3613" y="3562"/>
                </a:cubicBezTo>
                <a:close/>
                <a:moveTo>
                  <a:pt x="2218" y="3557"/>
                </a:moveTo>
                <a:cubicBezTo>
                  <a:pt x="2214" y="3557"/>
                  <a:pt x="2213" y="3559"/>
                  <a:pt x="2215" y="3563"/>
                </a:cubicBezTo>
                <a:lnTo>
                  <a:pt x="2215" y="3563"/>
                </a:lnTo>
                <a:cubicBezTo>
                  <a:pt x="2216" y="3561"/>
                  <a:pt x="2217" y="3559"/>
                  <a:pt x="2218" y="3557"/>
                </a:cubicBezTo>
                <a:close/>
                <a:moveTo>
                  <a:pt x="3629" y="3575"/>
                </a:moveTo>
                <a:cubicBezTo>
                  <a:pt x="3628" y="3575"/>
                  <a:pt x="3627" y="3576"/>
                  <a:pt x="3624" y="3579"/>
                </a:cubicBezTo>
                <a:lnTo>
                  <a:pt x="3630" y="3579"/>
                </a:lnTo>
                <a:cubicBezTo>
                  <a:pt x="3630" y="3576"/>
                  <a:pt x="3630" y="3575"/>
                  <a:pt x="3629" y="3575"/>
                </a:cubicBezTo>
                <a:close/>
                <a:moveTo>
                  <a:pt x="3646" y="3702"/>
                </a:moveTo>
                <a:lnTo>
                  <a:pt x="3646" y="3702"/>
                </a:lnTo>
                <a:cubicBezTo>
                  <a:pt x="3645" y="3702"/>
                  <a:pt x="3643" y="3702"/>
                  <a:pt x="3641" y="3702"/>
                </a:cubicBezTo>
                <a:lnTo>
                  <a:pt x="3647" y="3702"/>
                </a:lnTo>
                <a:cubicBezTo>
                  <a:pt x="3646" y="3702"/>
                  <a:pt x="3646" y="3702"/>
                  <a:pt x="3646" y="3702"/>
                </a:cubicBezTo>
                <a:close/>
                <a:moveTo>
                  <a:pt x="2308" y="3760"/>
                </a:moveTo>
                <a:cubicBezTo>
                  <a:pt x="2309" y="3764"/>
                  <a:pt x="2314" y="3764"/>
                  <a:pt x="2314" y="3764"/>
                </a:cubicBezTo>
                <a:cubicBezTo>
                  <a:pt x="2312" y="3763"/>
                  <a:pt x="2310" y="3761"/>
                  <a:pt x="2308" y="3760"/>
                </a:cubicBezTo>
                <a:close/>
                <a:moveTo>
                  <a:pt x="3746" y="3805"/>
                </a:moveTo>
                <a:lnTo>
                  <a:pt x="3746" y="3805"/>
                </a:lnTo>
                <a:cubicBezTo>
                  <a:pt x="3745" y="3806"/>
                  <a:pt x="3743" y="3806"/>
                  <a:pt x="3742" y="3807"/>
                </a:cubicBezTo>
                <a:lnTo>
                  <a:pt x="3742" y="3807"/>
                </a:lnTo>
                <a:cubicBezTo>
                  <a:pt x="3743" y="3806"/>
                  <a:pt x="3744" y="3806"/>
                  <a:pt x="3746" y="3805"/>
                </a:cubicBezTo>
                <a:close/>
                <a:moveTo>
                  <a:pt x="3742" y="3807"/>
                </a:moveTo>
                <a:cubicBezTo>
                  <a:pt x="3733" y="3809"/>
                  <a:pt x="3728" y="3810"/>
                  <a:pt x="3719" y="3814"/>
                </a:cubicBezTo>
                <a:lnTo>
                  <a:pt x="3731" y="3814"/>
                </a:lnTo>
                <a:cubicBezTo>
                  <a:pt x="3734" y="3811"/>
                  <a:pt x="3738" y="3808"/>
                  <a:pt x="3742" y="3807"/>
                </a:cubicBezTo>
                <a:close/>
                <a:moveTo>
                  <a:pt x="3821" y="3930"/>
                </a:moveTo>
                <a:cubicBezTo>
                  <a:pt x="3819" y="3931"/>
                  <a:pt x="3817" y="3932"/>
                  <a:pt x="3815" y="3932"/>
                </a:cubicBezTo>
                <a:lnTo>
                  <a:pt x="3820" y="3932"/>
                </a:lnTo>
                <a:cubicBezTo>
                  <a:pt x="3820" y="3931"/>
                  <a:pt x="3820" y="3931"/>
                  <a:pt x="3821" y="3930"/>
                </a:cubicBezTo>
                <a:close/>
                <a:moveTo>
                  <a:pt x="3960" y="3915"/>
                </a:moveTo>
                <a:cubicBezTo>
                  <a:pt x="3960" y="3921"/>
                  <a:pt x="3949" y="3932"/>
                  <a:pt x="3943" y="3932"/>
                </a:cubicBezTo>
                <a:cubicBezTo>
                  <a:pt x="3955" y="3926"/>
                  <a:pt x="3949" y="3926"/>
                  <a:pt x="3955" y="3921"/>
                </a:cubicBezTo>
                <a:lnTo>
                  <a:pt x="3955" y="3921"/>
                </a:lnTo>
                <a:lnTo>
                  <a:pt x="3943" y="3932"/>
                </a:lnTo>
                <a:cubicBezTo>
                  <a:pt x="3938" y="3926"/>
                  <a:pt x="3955" y="3921"/>
                  <a:pt x="3960" y="3915"/>
                </a:cubicBezTo>
                <a:close/>
                <a:moveTo>
                  <a:pt x="3943" y="4078"/>
                </a:moveTo>
                <a:cubicBezTo>
                  <a:pt x="3943" y="4078"/>
                  <a:pt x="3943" y="4078"/>
                  <a:pt x="3943" y="4078"/>
                </a:cubicBezTo>
                <a:lnTo>
                  <a:pt x="3943" y="4078"/>
                </a:lnTo>
                <a:lnTo>
                  <a:pt x="3943" y="4078"/>
                </a:lnTo>
                <a:cubicBezTo>
                  <a:pt x="3943" y="4078"/>
                  <a:pt x="3943" y="4078"/>
                  <a:pt x="3943" y="4078"/>
                </a:cubicBezTo>
                <a:close/>
                <a:moveTo>
                  <a:pt x="3943" y="4078"/>
                </a:moveTo>
                <a:lnTo>
                  <a:pt x="3932" y="4083"/>
                </a:lnTo>
                <a:cubicBezTo>
                  <a:pt x="3934" y="4083"/>
                  <a:pt x="3938" y="4081"/>
                  <a:pt x="3943" y="4078"/>
                </a:cubicBezTo>
                <a:close/>
                <a:moveTo>
                  <a:pt x="4089" y="4089"/>
                </a:moveTo>
                <a:cubicBezTo>
                  <a:pt x="4089" y="4089"/>
                  <a:pt x="4089" y="4094"/>
                  <a:pt x="4089" y="4094"/>
                </a:cubicBezTo>
                <a:cubicBezTo>
                  <a:pt x="4083" y="4094"/>
                  <a:pt x="4083" y="4100"/>
                  <a:pt x="4083" y="4100"/>
                </a:cubicBezTo>
                <a:lnTo>
                  <a:pt x="4083" y="4100"/>
                </a:lnTo>
                <a:cubicBezTo>
                  <a:pt x="4083" y="4100"/>
                  <a:pt x="4083" y="4094"/>
                  <a:pt x="4089" y="4089"/>
                </a:cubicBezTo>
                <a:close/>
                <a:moveTo>
                  <a:pt x="4128" y="4117"/>
                </a:moveTo>
                <a:cubicBezTo>
                  <a:pt x="4134" y="4117"/>
                  <a:pt x="4134" y="4117"/>
                  <a:pt x="4134" y="4122"/>
                </a:cubicBezTo>
                <a:cubicBezTo>
                  <a:pt x="4131" y="4125"/>
                  <a:pt x="4127" y="4127"/>
                  <a:pt x="4124" y="4127"/>
                </a:cubicBezTo>
                <a:cubicBezTo>
                  <a:pt x="4121" y="4127"/>
                  <a:pt x="4120" y="4125"/>
                  <a:pt x="4123" y="4122"/>
                </a:cubicBezTo>
                <a:lnTo>
                  <a:pt x="4128" y="4117"/>
                </a:lnTo>
                <a:close/>
                <a:moveTo>
                  <a:pt x="4139" y="4128"/>
                </a:moveTo>
                <a:cubicBezTo>
                  <a:pt x="4139" y="4128"/>
                  <a:pt x="4145" y="4128"/>
                  <a:pt x="4145" y="4134"/>
                </a:cubicBezTo>
                <a:cubicBezTo>
                  <a:pt x="4145" y="4134"/>
                  <a:pt x="4139" y="4139"/>
                  <a:pt x="4139" y="4139"/>
                </a:cubicBezTo>
                <a:cubicBezTo>
                  <a:pt x="4128" y="4139"/>
                  <a:pt x="4134" y="4134"/>
                  <a:pt x="4139" y="4128"/>
                </a:cubicBezTo>
                <a:close/>
                <a:moveTo>
                  <a:pt x="4151" y="4145"/>
                </a:moveTo>
                <a:lnTo>
                  <a:pt x="4151" y="4150"/>
                </a:lnTo>
                <a:cubicBezTo>
                  <a:pt x="4151" y="4150"/>
                  <a:pt x="4156" y="4150"/>
                  <a:pt x="4156" y="4156"/>
                </a:cubicBezTo>
                <a:lnTo>
                  <a:pt x="4145" y="4156"/>
                </a:lnTo>
                <a:cubicBezTo>
                  <a:pt x="4145" y="4156"/>
                  <a:pt x="4145" y="4158"/>
                  <a:pt x="4148" y="4158"/>
                </a:cubicBezTo>
                <a:cubicBezTo>
                  <a:pt x="4149" y="4158"/>
                  <a:pt x="4150" y="4158"/>
                  <a:pt x="4151" y="4158"/>
                </a:cubicBezTo>
                <a:lnTo>
                  <a:pt x="4151" y="4158"/>
                </a:lnTo>
                <a:cubicBezTo>
                  <a:pt x="4150" y="4160"/>
                  <a:pt x="4148" y="4162"/>
                  <a:pt x="4145" y="4162"/>
                </a:cubicBezTo>
                <a:cubicBezTo>
                  <a:pt x="4145" y="4162"/>
                  <a:pt x="4145" y="4162"/>
                  <a:pt x="4145" y="4156"/>
                </a:cubicBezTo>
                <a:lnTo>
                  <a:pt x="4134" y="4156"/>
                </a:lnTo>
                <a:cubicBezTo>
                  <a:pt x="4139" y="4150"/>
                  <a:pt x="4142" y="4150"/>
                  <a:pt x="4144" y="4150"/>
                </a:cubicBezTo>
                <a:cubicBezTo>
                  <a:pt x="4146" y="4150"/>
                  <a:pt x="4148" y="4150"/>
                  <a:pt x="4151" y="4145"/>
                </a:cubicBezTo>
                <a:close/>
                <a:moveTo>
                  <a:pt x="4201" y="4156"/>
                </a:moveTo>
                <a:cubicBezTo>
                  <a:pt x="4201" y="4156"/>
                  <a:pt x="4195" y="4156"/>
                  <a:pt x="4195" y="4162"/>
                </a:cubicBezTo>
                <a:cubicBezTo>
                  <a:pt x="4201" y="4162"/>
                  <a:pt x="4201" y="4156"/>
                  <a:pt x="4201" y="4156"/>
                </a:cubicBezTo>
                <a:close/>
                <a:moveTo>
                  <a:pt x="4139" y="4162"/>
                </a:moveTo>
                <a:cubicBezTo>
                  <a:pt x="4139" y="4167"/>
                  <a:pt x="4139" y="4167"/>
                  <a:pt x="4139" y="4167"/>
                </a:cubicBezTo>
                <a:cubicBezTo>
                  <a:pt x="4139" y="4167"/>
                  <a:pt x="4134" y="4170"/>
                  <a:pt x="4133" y="4170"/>
                </a:cubicBezTo>
                <a:cubicBezTo>
                  <a:pt x="4132" y="4170"/>
                  <a:pt x="4132" y="4169"/>
                  <a:pt x="4134" y="4167"/>
                </a:cubicBezTo>
                <a:cubicBezTo>
                  <a:pt x="4139" y="4167"/>
                  <a:pt x="4139" y="4167"/>
                  <a:pt x="4139" y="4162"/>
                </a:cubicBezTo>
                <a:close/>
                <a:moveTo>
                  <a:pt x="4212" y="4178"/>
                </a:moveTo>
                <a:lnTo>
                  <a:pt x="4212" y="4178"/>
                </a:lnTo>
                <a:cubicBezTo>
                  <a:pt x="4212" y="4178"/>
                  <a:pt x="4207" y="4184"/>
                  <a:pt x="4207" y="4190"/>
                </a:cubicBezTo>
                <a:cubicBezTo>
                  <a:pt x="4207" y="4184"/>
                  <a:pt x="4207" y="4184"/>
                  <a:pt x="4207" y="4184"/>
                </a:cubicBezTo>
                <a:cubicBezTo>
                  <a:pt x="4207" y="4184"/>
                  <a:pt x="4207" y="4178"/>
                  <a:pt x="4212" y="4178"/>
                </a:cubicBezTo>
                <a:close/>
                <a:moveTo>
                  <a:pt x="4258" y="4241"/>
                </a:moveTo>
                <a:cubicBezTo>
                  <a:pt x="4257" y="4241"/>
                  <a:pt x="4254" y="4243"/>
                  <a:pt x="4251" y="4246"/>
                </a:cubicBezTo>
                <a:lnTo>
                  <a:pt x="4257" y="4246"/>
                </a:lnTo>
                <a:cubicBezTo>
                  <a:pt x="4260" y="4243"/>
                  <a:pt x="4260" y="4241"/>
                  <a:pt x="4258" y="4241"/>
                </a:cubicBezTo>
                <a:close/>
                <a:moveTo>
                  <a:pt x="1" y="0"/>
                </a:moveTo>
                <a:cubicBezTo>
                  <a:pt x="12" y="28"/>
                  <a:pt x="23" y="56"/>
                  <a:pt x="34" y="73"/>
                </a:cubicBezTo>
                <a:lnTo>
                  <a:pt x="23" y="68"/>
                </a:lnTo>
                <a:lnTo>
                  <a:pt x="23" y="68"/>
                </a:lnTo>
                <a:cubicBezTo>
                  <a:pt x="51" y="124"/>
                  <a:pt x="79" y="180"/>
                  <a:pt x="107" y="224"/>
                </a:cubicBezTo>
                <a:cubicBezTo>
                  <a:pt x="124" y="252"/>
                  <a:pt x="135" y="275"/>
                  <a:pt x="152" y="297"/>
                </a:cubicBezTo>
                <a:cubicBezTo>
                  <a:pt x="163" y="320"/>
                  <a:pt x="163" y="325"/>
                  <a:pt x="174" y="336"/>
                </a:cubicBezTo>
                <a:cubicBezTo>
                  <a:pt x="202" y="387"/>
                  <a:pt x="236" y="432"/>
                  <a:pt x="269" y="482"/>
                </a:cubicBezTo>
                <a:cubicBezTo>
                  <a:pt x="286" y="560"/>
                  <a:pt x="381" y="717"/>
                  <a:pt x="432" y="835"/>
                </a:cubicBezTo>
                <a:cubicBezTo>
                  <a:pt x="430" y="827"/>
                  <a:pt x="431" y="824"/>
                  <a:pt x="433" y="824"/>
                </a:cubicBezTo>
                <a:cubicBezTo>
                  <a:pt x="438" y="824"/>
                  <a:pt x="449" y="835"/>
                  <a:pt x="460" y="846"/>
                </a:cubicBezTo>
                <a:cubicBezTo>
                  <a:pt x="465" y="874"/>
                  <a:pt x="510" y="908"/>
                  <a:pt x="488" y="913"/>
                </a:cubicBezTo>
                <a:lnTo>
                  <a:pt x="482" y="908"/>
                </a:lnTo>
                <a:lnTo>
                  <a:pt x="482" y="908"/>
                </a:lnTo>
                <a:cubicBezTo>
                  <a:pt x="477" y="936"/>
                  <a:pt x="510" y="986"/>
                  <a:pt x="533" y="1025"/>
                </a:cubicBezTo>
                <a:lnTo>
                  <a:pt x="561" y="1020"/>
                </a:lnTo>
                <a:cubicBezTo>
                  <a:pt x="583" y="1143"/>
                  <a:pt x="723" y="1294"/>
                  <a:pt x="729" y="1367"/>
                </a:cubicBezTo>
                <a:cubicBezTo>
                  <a:pt x="745" y="1389"/>
                  <a:pt x="768" y="1423"/>
                  <a:pt x="785" y="1445"/>
                </a:cubicBezTo>
                <a:lnTo>
                  <a:pt x="773" y="1451"/>
                </a:lnTo>
                <a:cubicBezTo>
                  <a:pt x="807" y="1524"/>
                  <a:pt x="829" y="1557"/>
                  <a:pt x="880" y="1641"/>
                </a:cubicBezTo>
                <a:lnTo>
                  <a:pt x="863" y="1630"/>
                </a:lnTo>
                <a:lnTo>
                  <a:pt x="863" y="1630"/>
                </a:lnTo>
                <a:cubicBezTo>
                  <a:pt x="891" y="1681"/>
                  <a:pt x="930" y="1675"/>
                  <a:pt x="958" y="1720"/>
                </a:cubicBezTo>
                <a:lnTo>
                  <a:pt x="947" y="1742"/>
                </a:lnTo>
                <a:cubicBezTo>
                  <a:pt x="997" y="1826"/>
                  <a:pt x="1031" y="1927"/>
                  <a:pt x="1098" y="2000"/>
                </a:cubicBezTo>
                <a:cubicBezTo>
                  <a:pt x="1098" y="2000"/>
                  <a:pt x="1088" y="2000"/>
                  <a:pt x="1083" y="1991"/>
                </a:cubicBezTo>
                <a:lnTo>
                  <a:pt x="1083" y="1991"/>
                </a:lnTo>
                <a:cubicBezTo>
                  <a:pt x="1103" y="2028"/>
                  <a:pt x="1149" y="2127"/>
                  <a:pt x="1171" y="2127"/>
                </a:cubicBezTo>
                <a:cubicBezTo>
                  <a:pt x="1172" y="2127"/>
                  <a:pt x="1173" y="2127"/>
                  <a:pt x="1174" y="2126"/>
                </a:cubicBezTo>
                <a:lnTo>
                  <a:pt x="1174" y="2126"/>
                </a:lnTo>
                <a:cubicBezTo>
                  <a:pt x="1171" y="2142"/>
                  <a:pt x="1230" y="2211"/>
                  <a:pt x="1261" y="2252"/>
                </a:cubicBezTo>
                <a:lnTo>
                  <a:pt x="1244" y="2252"/>
                </a:lnTo>
                <a:cubicBezTo>
                  <a:pt x="1283" y="2280"/>
                  <a:pt x="1289" y="2280"/>
                  <a:pt x="1322" y="2330"/>
                </a:cubicBezTo>
                <a:cubicBezTo>
                  <a:pt x="1328" y="2339"/>
                  <a:pt x="1328" y="2343"/>
                  <a:pt x="1326" y="2343"/>
                </a:cubicBezTo>
                <a:cubicBezTo>
                  <a:pt x="1324" y="2343"/>
                  <a:pt x="1321" y="2340"/>
                  <a:pt x="1318" y="2334"/>
                </a:cubicBezTo>
                <a:lnTo>
                  <a:pt x="1318" y="2334"/>
                </a:lnTo>
                <a:cubicBezTo>
                  <a:pt x="1334" y="2374"/>
                  <a:pt x="1346" y="2360"/>
                  <a:pt x="1373" y="2409"/>
                </a:cubicBezTo>
                <a:lnTo>
                  <a:pt x="1350" y="2397"/>
                </a:lnTo>
                <a:lnTo>
                  <a:pt x="1350" y="2397"/>
                </a:lnTo>
                <a:cubicBezTo>
                  <a:pt x="1378" y="2442"/>
                  <a:pt x="1378" y="2437"/>
                  <a:pt x="1406" y="2453"/>
                </a:cubicBezTo>
                <a:cubicBezTo>
                  <a:pt x="1423" y="2476"/>
                  <a:pt x="1451" y="2537"/>
                  <a:pt x="1446" y="2549"/>
                </a:cubicBezTo>
                <a:cubicBezTo>
                  <a:pt x="1457" y="2554"/>
                  <a:pt x="1479" y="2571"/>
                  <a:pt x="1490" y="2599"/>
                </a:cubicBezTo>
                <a:cubicBezTo>
                  <a:pt x="1490" y="2600"/>
                  <a:pt x="1490" y="2601"/>
                  <a:pt x="1490" y="2601"/>
                </a:cubicBezTo>
                <a:cubicBezTo>
                  <a:pt x="1488" y="2601"/>
                  <a:pt x="1484" y="2593"/>
                  <a:pt x="1479" y="2593"/>
                </a:cubicBezTo>
                <a:lnTo>
                  <a:pt x="1479" y="2593"/>
                </a:lnTo>
                <a:cubicBezTo>
                  <a:pt x="1518" y="2672"/>
                  <a:pt x="1558" y="2694"/>
                  <a:pt x="1580" y="2750"/>
                </a:cubicBezTo>
                <a:cubicBezTo>
                  <a:pt x="1580" y="2750"/>
                  <a:pt x="1580" y="2756"/>
                  <a:pt x="1580" y="2761"/>
                </a:cubicBezTo>
                <a:cubicBezTo>
                  <a:pt x="1546" y="2712"/>
                  <a:pt x="1520" y="2667"/>
                  <a:pt x="1518" y="2661"/>
                </a:cubicBezTo>
                <a:lnTo>
                  <a:pt x="1518" y="2661"/>
                </a:lnTo>
                <a:cubicBezTo>
                  <a:pt x="1510" y="2667"/>
                  <a:pt x="1525" y="2697"/>
                  <a:pt x="1513" y="2697"/>
                </a:cubicBezTo>
                <a:cubicBezTo>
                  <a:pt x="1510" y="2697"/>
                  <a:pt x="1504" y="2695"/>
                  <a:pt x="1496" y="2689"/>
                </a:cubicBezTo>
                <a:lnTo>
                  <a:pt x="1496" y="2689"/>
                </a:lnTo>
                <a:cubicBezTo>
                  <a:pt x="1530" y="2717"/>
                  <a:pt x="1586" y="2773"/>
                  <a:pt x="1608" y="2817"/>
                </a:cubicBezTo>
                <a:cubicBezTo>
                  <a:pt x="1614" y="2823"/>
                  <a:pt x="1614" y="2823"/>
                  <a:pt x="1614" y="2829"/>
                </a:cubicBezTo>
                <a:lnTo>
                  <a:pt x="1608" y="2823"/>
                </a:lnTo>
                <a:lnTo>
                  <a:pt x="1608" y="2823"/>
                </a:lnTo>
                <a:cubicBezTo>
                  <a:pt x="1614" y="2834"/>
                  <a:pt x="1619" y="2845"/>
                  <a:pt x="1625" y="2851"/>
                </a:cubicBezTo>
                <a:cubicBezTo>
                  <a:pt x="1636" y="2868"/>
                  <a:pt x="1642" y="2879"/>
                  <a:pt x="1647" y="2890"/>
                </a:cubicBezTo>
                <a:cubicBezTo>
                  <a:pt x="1642" y="2901"/>
                  <a:pt x="1675" y="2946"/>
                  <a:pt x="1692" y="2969"/>
                </a:cubicBezTo>
                <a:cubicBezTo>
                  <a:pt x="1693" y="2968"/>
                  <a:pt x="1694" y="2968"/>
                  <a:pt x="1695" y="2968"/>
                </a:cubicBezTo>
                <a:cubicBezTo>
                  <a:pt x="1701" y="2968"/>
                  <a:pt x="1708" y="2974"/>
                  <a:pt x="1711" y="2974"/>
                </a:cubicBezTo>
                <a:cubicBezTo>
                  <a:pt x="1713" y="2974"/>
                  <a:pt x="1713" y="2971"/>
                  <a:pt x="1709" y="2957"/>
                </a:cubicBezTo>
                <a:lnTo>
                  <a:pt x="1709" y="2957"/>
                </a:lnTo>
                <a:cubicBezTo>
                  <a:pt x="1710" y="2959"/>
                  <a:pt x="1711" y="2960"/>
                  <a:pt x="1711" y="2960"/>
                </a:cubicBezTo>
                <a:cubicBezTo>
                  <a:pt x="1711" y="2960"/>
                  <a:pt x="1706" y="2953"/>
                  <a:pt x="1698" y="2941"/>
                </a:cubicBezTo>
                <a:cubicBezTo>
                  <a:pt x="1692" y="2935"/>
                  <a:pt x="1692" y="2935"/>
                  <a:pt x="1686" y="2929"/>
                </a:cubicBezTo>
                <a:lnTo>
                  <a:pt x="1692" y="2929"/>
                </a:lnTo>
                <a:cubicBezTo>
                  <a:pt x="1681" y="2918"/>
                  <a:pt x="1670" y="2896"/>
                  <a:pt x="1653" y="2873"/>
                </a:cubicBezTo>
                <a:lnTo>
                  <a:pt x="1653" y="2873"/>
                </a:lnTo>
                <a:cubicBezTo>
                  <a:pt x="1670" y="2890"/>
                  <a:pt x="1686" y="2907"/>
                  <a:pt x="1698" y="2935"/>
                </a:cubicBezTo>
                <a:cubicBezTo>
                  <a:pt x="1714" y="2941"/>
                  <a:pt x="1726" y="2952"/>
                  <a:pt x="1737" y="2957"/>
                </a:cubicBezTo>
                <a:cubicBezTo>
                  <a:pt x="1742" y="2997"/>
                  <a:pt x="1776" y="3064"/>
                  <a:pt x="1770" y="3075"/>
                </a:cubicBezTo>
                <a:cubicBezTo>
                  <a:pt x="1821" y="3142"/>
                  <a:pt x="1882" y="3237"/>
                  <a:pt x="1933" y="3265"/>
                </a:cubicBezTo>
                <a:cubicBezTo>
                  <a:pt x="1950" y="3288"/>
                  <a:pt x="1944" y="3293"/>
                  <a:pt x="1944" y="3305"/>
                </a:cubicBezTo>
                <a:cubicBezTo>
                  <a:pt x="1942" y="3303"/>
                  <a:pt x="1940" y="3300"/>
                  <a:pt x="1938" y="3298"/>
                </a:cubicBezTo>
                <a:lnTo>
                  <a:pt x="1938" y="3298"/>
                </a:lnTo>
                <a:cubicBezTo>
                  <a:pt x="1965" y="3336"/>
                  <a:pt x="2001" y="3389"/>
                  <a:pt x="2020" y="3389"/>
                </a:cubicBezTo>
                <a:cubicBezTo>
                  <a:pt x="2021" y="3389"/>
                  <a:pt x="2022" y="3389"/>
                  <a:pt x="2022" y="3389"/>
                </a:cubicBezTo>
                <a:cubicBezTo>
                  <a:pt x="2032" y="3407"/>
                  <a:pt x="2031" y="3412"/>
                  <a:pt x="2028" y="3412"/>
                </a:cubicBezTo>
                <a:cubicBezTo>
                  <a:pt x="2025" y="3412"/>
                  <a:pt x="2021" y="3408"/>
                  <a:pt x="2019" y="3408"/>
                </a:cubicBezTo>
                <a:lnTo>
                  <a:pt x="2019" y="3408"/>
                </a:lnTo>
                <a:cubicBezTo>
                  <a:pt x="2017" y="3408"/>
                  <a:pt x="2020" y="3414"/>
                  <a:pt x="2039" y="3439"/>
                </a:cubicBezTo>
                <a:lnTo>
                  <a:pt x="2028" y="3433"/>
                </a:lnTo>
                <a:lnTo>
                  <a:pt x="2028" y="3433"/>
                </a:lnTo>
                <a:cubicBezTo>
                  <a:pt x="2062" y="3506"/>
                  <a:pt x="2112" y="3557"/>
                  <a:pt x="2157" y="3607"/>
                </a:cubicBezTo>
                <a:cubicBezTo>
                  <a:pt x="2179" y="3630"/>
                  <a:pt x="2202" y="3658"/>
                  <a:pt x="2230" y="3686"/>
                </a:cubicBezTo>
                <a:cubicBezTo>
                  <a:pt x="2251" y="3707"/>
                  <a:pt x="2272" y="3733"/>
                  <a:pt x="2308" y="3760"/>
                </a:cubicBezTo>
                <a:lnTo>
                  <a:pt x="2308" y="3760"/>
                </a:lnTo>
                <a:cubicBezTo>
                  <a:pt x="2308" y="3759"/>
                  <a:pt x="2308" y="3759"/>
                  <a:pt x="2308" y="3758"/>
                </a:cubicBezTo>
                <a:lnTo>
                  <a:pt x="2308" y="3758"/>
                </a:lnTo>
                <a:cubicBezTo>
                  <a:pt x="2331" y="3772"/>
                  <a:pt x="2354" y="3782"/>
                  <a:pt x="2380" y="3782"/>
                </a:cubicBezTo>
                <a:cubicBezTo>
                  <a:pt x="2386" y="3782"/>
                  <a:pt x="2392" y="3782"/>
                  <a:pt x="2398" y="3781"/>
                </a:cubicBezTo>
                <a:cubicBezTo>
                  <a:pt x="2426" y="3781"/>
                  <a:pt x="2454" y="3775"/>
                  <a:pt x="2482" y="3764"/>
                </a:cubicBezTo>
                <a:cubicBezTo>
                  <a:pt x="2532" y="3742"/>
                  <a:pt x="2577" y="3719"/>
                  <a:pt x="2627" y="3691"/>
                </a:cubicBezTo>
                <a:cubicBezTo>
                  <a:pt x="2717" y="3646"/>
                  <a:pt x="2812" y="3596"/>
                  <a:pt x="2907" y="3562"/>
                </a:cubicBezTo>
                <a:cubicBezTo>
                  <a:pt x="2963" y="3540"/>
                  <a:pt x="2963" y="3529"/>
                  <a:pt x="2991" y="3501"/>
                </a:cubicBezTo>
                <a:lnTo>
                  <a:pt x="3008" y="3506"/>
                </a:lnTo>
                <a:lnTo>
                  <a:pt x="3053" y="3467"/>
                </a:lnTo>
                <a:cubicBezTo>
                  <a:pt x="3120" y="3417"/>
                  <a:pt x="3198" y="3422"/>
                  <a:pt x="3277" y="3349"/>
                </a:cubicBezTo>
                <a:lnTo>
                  <a:pt x="3260" y="3349"/>
                </a:lnTo>
                <a:cubicBezTo>
                  <a:pt x="3295" y="3334"/>
                  <a:pt x="3354" y="3292"/>
                  <a:pt x="3365" y="3292"/>
                </a:cubicBezTo>
                <a:cubicBezTo>
                  <a:pt x="3366" y="3292"/>
                  <a:pt x="3367" y="3292"/>
                  <a:pt x="3367" y="3293"/>
                </a:cubicBezTo>
                <a:cubicBezTo>
                  <a:pt x="3367" y="3288"/>
                  <a:pt x="3372" y="3277"/>
                  <a:pt x="3383" y="3277"/>
                </a:cubicBezTo>
                <a:lnTo>
                  <a:pt x="3389" y="3282"/>
                </a:lnTo>
                <a:lnTo>
                  <a:pt x="3467" y="3221"/>
                </a:lnTo>
                <a:cubicBezTo>
                  <a:pt x="3483" y="3211"/>
                  <a:pt x="3491" y="3208"/>
                  <a:pt x="3496" y="3208"/>
                </a:cubicBezTo>
                <a:cubicBezTo>
                  <a:pt x="3504" y="3208"/>
                  <a:pt x="3503" y="3216"/>
                  <a:pt x="3512" y="3216"/>
                </a:cubicBezTo>
                <a:cubicBezTo>
                  <a:pt x="3520" y="3216"/>
                  <a:pt x="3533" y="3211"/>
                  <a:pt x="3563" y="3193"/>
                </a:cubicBezTo>
                <a:cubicBezTo>
                  <a:pt x="3595" y="3171"/>
                  <a:pt x="3642" y="3114"/>
                  <a:pt x="3632" y="3114"/>
                </a:cubicBezTo>
                <a:lnTo>
                  <a:pt x="3632" y="3114"/>
                </a:lnTo>
                <a:cubicBezTo>
                  <a:pt x="3631" y="3114"/>
                  <a:pt x="3630" y="3114"/>
                  <a:pt x="3630" y="3114"/>
                </a:cubicBezTo>
                <a:cubicBezTo>
                  <a:pt x="3621" y="3123"/>
                  <a:pt x="3604" y="3133"/>
                  <a:pt x="3595" y="3133"/>
                </a:cubicBezTo>
                <a:cubicBezTo>
                  <a:pt x="3593" y="3133"/>
                  <a:pt x="3592" y="3132"/>
                  <a:pt x="3591" y="3131"/>
                </a:cubicBezTo>
                <a:lnTo>
                  <a:pt x="3619" y="3103"/>
                </a:lnTo>
                <a:cubicBezTo>
                  <a:pt x="3614" y="3091"/>
                  <a:pt x="3616" y="3070"/>
                  <a:pt x="3592" y="3070"/>
                </a:cubicBezTo>
                <a:cubicBezTo>
                  <a:pt x="3583" y="3070"/>
                  <a:pt x="3570" y="3073"/>
                  <a:pt x="3551" y="3081"/>
                </a:cubicBezTo>
                <a:cubicBezTo>
                  <a:pt x="3546" y="3069"/>
                  <a:pt x="3535" y="3058"/>
                  <a:pt x="3512" y="3053"/>
                </a:cubicBezTo>
                <a:cubicBezTo>
                  <a:pt x="3512" y="3047"/>
                  <a:pt x="3518" y="3047"/>
                  <a:pt x="3523" y="3047"/>
                </a:cubicBezTo>
                <a:cubicBezTo>
                  <a:pt x="3517" y="3045"/>
                  <a:pt x="3510" y="3044"/>
                  <a:pt x="3504" y="3044"/>
                </a:cubicBezTo>
                <a:cubicBezTo>
                  <a:pt x="3493" y="3044"/>
                  <a:pt x="3484" y="3048"/>
                  <a:pt x="3484" y="3058"/>
                </a:cubicBezTo>
                <a:cubicBezTo>
                  <a:pt x="3495" y="3058"/>
                  <a:pt x="3499" y="3061"/>
                  <a:pt x="3507" y="3061"/>
                </a:cubicBezTo>
                <a:cubicBezTo>
                  <a:pt x="3511" y="3061"/>
                  <a:pt x="3516" y="3060"/>
                  <a:pt x="3523" y="3058"/>
                </a:cubicBezTo>
                <a:cubicBezTo>
                  <a:pt x="3535" y="3069"/>
                  <a:pt x="3540" y="3081"/>
                  <a:pt x="3535" y="3081"/>
                </a:cubicBezTo>
                <a:cubicBezTo>
                  <a:pt x="3535" y="3081"/>
                  <a:pt x="3540" y="3086"/>
                  <a:pt x="3540" y="3086"/>
                </a:cubicBezTo>
                <a:lnTo>
                  <a:pt x="3495" y="3131"/>
                </a:lnTo>
                <a:lnTo>
                  <a:pt x="3474" y="3131"/>
                </a:lnTo>
                <a:cubicBezTo>
                  <a:pt x="3469" y="3137"/>
                  <a:pt x="3465" y="3142"/>
                  <a:pt x="3462" y="3148"/>
                </a:cubicBezTo>
                <a:cubicBezTo>
                  <a:pt x="3458" y="3146"/>
                  <a:pt x="3456" y="3146"/>
                  <a:pt x="3453" y="3146"/>
                </a:cubicBezTo>
                <a:cubicBezTo>
                  <a:pt x="3446" y="3146"/>
                  <a:pt x="3440" y="3150"/>
                  <a:pt x="3428" y="3153"/>
                </a:cubicBezTo>
                <a:lnTo>
                  <a:pt x="3389" y="3198"/>
                </a:lnTo>
                <a:cubicBezTo>
                  <a:pt x="3380" y="3198"/>
                  <a:pt x="3395" y="3182"/>
                  <a:pt x="3384" y="3182"/>
                </a:cubicBezTo>
                <a:cubicBezTo>
                  <a:pt x="3381" y="3182"/>
                  <a:pt x="3376" y="3183"/>
                  <a:pt x="3367" y="3187"/>
                </a:cubicBezTo>
                <a:cubicBezTo>
                  <a:pt x="3350" y="3215"/>
                  <a:pt x="3400" y="3193"/>
                  <a:pt x="3367" y="3221"/>
                </a:cubicBezTo>
                <a:cubicBezTo>
                  <a:pt x="3333" y="3226"/>
                  <a:pt x="3339" y="3215"/>
                  <a:pt x="3311" y="3243"/>
                </a:cubicBezTo>
                <a:cubicBezTo>
                  <a:pt x="3307" y="3243"/>
                  <a:pt x="3308" y="3238"/>
                  <a:pt x="3312" y="3233"/>
                </a:cubicBezTo>
                <a:lnTo>
                  <a:pt x="3312" y="3233"/>
                </a:lnTo>
                <a:cubicBezTo>
                  <a:pt x="3285" y="3253"/>
                  <a:pt x="3248" y="3273"/>
                  <a:pt x="3243" y="3288"/>
                </a:cubicBezTo>
                <a:cubicBezTo>
                  <a:pt x="3216" y="3292"/>
                  <a:pt x="3173" y="3327"/>
                  <a:pt x="3156" y="3327"/>
                </a:cubicBezTo>
                <a:cubicBezTo>
                  <a:pt x="3152" y="3327"/>
                  <a:pt x="3149" y="3326"/>
                  <a:pt x="3148" y="3321"/>
                </a:cubicBezTo>
                <a:cubicBezTo>
                  <a:pt x="3142" y="3333"/>
                  <a:pt x="3109" y="3366"/>
                  <a:pt x="3081" y="3377"/>
                </a:cubicBezTo>
                <a:cubicBezTo>
                  <a:pt x="3087" y="3369"/>
                  <a:pt x="3088" y="3365"/>
                  <a:pt x="3085" y="3365"/>
                </a:cubicBezTo>
                <a:lnTo>
                  <a:pt x="3085" y="3365"/>
                </a:lnTo>
                <a:cubicBezTo>
                  <a:pt x="3073" y="3365"/>
                  <a:pt x="3015" y="3405"/>
                  <a:pt x="2993" y="3405"/>
                </a:cubicBezTo>
                <a:cubicBezTo>
                  <a:pt x="2989" y="3405"/>
                  <a:pt x="2986" y="3404"/>
                  <a:pt x="2986" y="3400"/>
                </a:cubicBezTo>
                <a:cubicBezTo>
                  <a:pt x="2963" y="3439"/>
                  <a:pt x="2868" y="3473"/>
                  <a:pt x="2818" y="3518"/>
                </a:cubicBezTo>
                <a:cubicBezTo>
                  <a:pt x="2818" y="3515"/>
                  <a:pt x="2819" y="3512"/>
                  <a:pt x="2821" y="3510"/>
                </a:cubicBezTo>
                <a:lnTo>
                  <a:pt x="2821" y="3510"/>
                </a:lnTo>
                <a:cubicBezTo>
                  <a:pt x="2792" y="3522"/>
                  <a:pt x="2777" y="3518"/>
                  <a:pt x="2756" y="3529"/>
                </a:cubicBezTo>
                <a:cubicBezTo>
                  <a:pt x="2762" y="3546"/>
                  <a:pt x="2711" y="3579"/>
                  <a:pt x="2683" y="3602"/>
                </a:cubicBezTo>
                <a:cubicBezTo>
                  <a:pt x="2680" y="3602"/>
                  <a:pt x="2677" y="3602"/>
                  <a:pt x="2675" y="3602"/>
                </a:cubicBezTo>
                <a:cubicBezTo>
                  <a:pt x="2641" y="3602"/>
                  <a:pt x="2699" y="3568"/>
                  <a:pt x="2678" y="3562"/>
                </a:cubicBezTo>
                <a:lnTo>
                  <a:pt x="2678" y="3562"/>
                </a:lnTo>
                <a:cubicBezTo>
                  <a:pt x="2689" y="3574"/>
                  <a:pt x="2616" y="3607"/>
                  <a:pt x="2633" y="3613"/>
                </a:cubicBezTo>
                <a:cubicBezTo>
                  <a:pt x="2605" y="3617"/>
                  <a:pt x="2603" y="3621"/>
                  <a:pt x="2594" y="3621"/>
                </a:cubicBezTo>
                <a:cubicBezTo>
                  <a:pt x="2590" y="3621"/>
                  <a:pt x="2585" y="3620"/>
                  <a:pt x="2577" y="3618"/>
                </a:cubicBezTo>
                <a:lnTo>
                  <a:pt x="2577" y="3618"/>
                </a:lnTo>
                <a:cubicBezTo>
                  <a:pt x="2582" y="3641"/>
                  <a:pt x="2549" y="3635"/>
                  <a:pt x="2532" y="3658"/>
                </a:cubicBezTo>
                <a:cubicBezTo>
                  <a:pt x="2519" y="3660"/>
                  <a:pt x="2511" y="3661"/>
                  <a:pt x="2505" y="3661"/>
                </a:cubicBezTo>
                <a:cubicBezTo>
                  <a:pt x="2497" y="3661"/>
                  <a:pt x="2495" y="3659"/>
                  <a:pt x="2492" y="3659"/>
                </a:cubicBezTo>
                <a:cubicBezTo>
                  <a:pt x="2487" y="3659"/>
                  <a:pt x="2481" y="3662"/>
                  <a:pt x="2459" y="3674"/>
                </a:cubicBezTo>
                <a:cubicBezTo>
                  <a:pt x="2457" y="3675"/>
                  <a:pt x="2456" y="3675"/>
                  <a:pt x="2455" y="3675"/>
                </a:cubicBezTo>
                <a:cubicBezTo>
                  <a:pt x="2444" y="3675"/>
                  <a:pt x="2476" y="3652"/>
                  <a:pt x="2476" y="3652"/>
                </a:cubicBezTo>
                <a:lnTo>
                  <a:pt x="2476" y="3652"/>
                </a:lnTo>
                <a:cubicBezTo>
                  <a:pt x="2426" y="3674"/>
                  <a:pt x="2459" y="3680"/>
                  <a:pt x="2454" y="3691"/>
                </a:cubicBezTo>
                <a:cubicBezTo>
                  <a:pt x="2438" y="3698"/>
                  <a:pt x="2428" y="3700"/>
                  <a:pt x="2422" y="3700"/>
                </a:cubicBezTo>
                <a:cubicBezTo>
                  <a:pt x="2407" y="3700"/>
                  <a:pt x="2415" y="3686"/>
                  <a:pt x="2403" y="3686"/>
                </a:cubicBezTo>
                <a:cubicBezTo>
                  <a:pt x="2384" y="3689"/>
                  <a:pt x="2370" y="3696"/>
                  <a:pt x="2356" y="3696"/>
                </a:cubicBezTo>
                <a:cubicBezTo>
                  <a:pt x="2349" y="3696"/>
                  <a:pt x="2343" y="3695"/>
                  <a:pt x="2336" y="3691"/>
                </a:cubicBezTo>
                <a:cubicBezTo>
                  <a:pt x="2336" y="3686"/>
                  <a:pt x="2336" y="3686"/>
                  <a:pt x="2342" y="3686"/>
                </a:cubicBezTo>
                <a:cubicBezTo>
                  <a:pt x="2302" y="3680"/>
                  <a:pt x="2263" y="3602"/>
                  <a:pt x="2218" y="3568"/>
                </a:cubicBezTo>
                <a:cubicBezTo>
                  <a:pt x="2217" y="3566"/>
                  <a:pt x="2216" y="3565"/>
                  <a:pt x="2215" y="3563"/>
                </a:cubicBezTo>
                <a:lnTo>
                  <a:pt x="2215" y="3563"/>
                </a:lnTo>
                <a:cubicBezTo>
                  <a:pt x="2210" y="3570"/>
                  <a:pt x="2206" y="3575"/>
                  <a:pt x="2202" y="3579"/>
                </a:cubicBezTo>
                <a:cubicBezTo>
                  <a:pt x="2185" y="3557"/>
                  <a:pt x="2162" y="3546"/>
                  <a:pt x="2168" y="3529"/>
                </a:cubicBezTo>
                <a:lnTo>
                  <a:pt x="2168" y="3529"/>
                </a:lnTo>
                <a:cubicBezTo>
                  <a:pt x="2179" y="3546"/>
                  <a:pt x="2179" y="3540"/>
                  <a:pt x="2190" y="3546"/>
                </a:cubicBezTo>
                <a:lnTo>
                  <a:pt x="2168" y="3523"/>
                </a:lnTo>
                <a:cubicBezTo>
                  <a:pt x="2168" y="3517"/>
                  <a:pt x="2169" y="3515"/>
                  <a:pt x="2171" y="3515"/>
                </a:cubicBezTo>
                <a:cubicBezTo>
                  <a:pt x="2178" y="3515"/>
                  <a:pt x="2196" y="3546"/>
                  <a:pt x="2205" y="3546"/>
                </a:cubicBezTo>
                <a:cubicBezTo>
                  <a:pt x="2206" y="3546"/>
                  <a:pt x="2207" y="3546"/>
                  <a:pt x="2207" y="3546"/>
                </a:cubicBezTo>
                <a:cubicBezTo>
                  <a:pt x="2168" y="3506"/>
                  <a:pt x="2123" y="3461"/>
                  <a:pt x="2101" y="3428"/>
                </a:cubicBezTo>
                <a:cubicBezTo>
                  <a:pt x="2102" y="3426"/>
                  <a:pt x="2103" y="3426"/>
                  <a:pt x="2105" y="3426"/>
                </a:cubicBezTo>
                <a:cubicBezTo>
                  <a:pt x="2116" y="3426"/>
                  <a:pt x="2142" y="3466"/>
                  <a:pt x="2145" y="3466"/>
                </a:cubicBezTo>
                <a:cubicBezTo>
                  <a:pt x="2146" y="3466"/>
                  <a:pt x="2145" y="3462"/>
                  <a:pt x="2140" y="3450"/>
                </a:cubicBezTo>
                <a:lnTo>
                  <a:pt x="2140" y="3450"/>
                </a:lnTo>
                <a:lnTo>
                  <a:pt x="2174" y="3506"/>
                </a:lnTo>
                <a:cubicBezTo>
                  <a:pt x="2172" y="3491"/>
                  <a:pt x="2173" y="3486"/>
                  <a:pt x="2175" y="3486"/>
                </a:cubicBezTo>
                <a:cubicBezTo>
                  <a:pt x="2179" y="3486"/>
                  <a:pt x="2186" y="3501"/>
                  <a:pt x="2189" y="3501"/>
                </a:cubicBezTo>
                <a:cubicBezTo>
                  <a:pt x="2191" y="3501"/>
                  <a:pt x="2192" y="3497"/>
                  <a:pt x="2190" y="3484"/>
                </a:cubicBezTo>
                <a:cubicBezTo>
                  <a:pt x="2146" y="3411"/>
                  <a:pt x="2129" y="3411"/>
                  <a:pt x="2090" y="3344"/>
                </a:cubicBezTo>
                <a:cubicBezTo>
                  <a:pt x="2085" y="3342"/>
                  <a:pt x="2082" y="3341"/>
                  <a:pt x="2079" y="3341"/>
                </a:cubicBezTo>
                <a:cubicBezTo>
                  <a:pt x="2073" y="3341"/>
                  <a:pt x="2074" y="3347"/>
                  <a:pt x="2069" y="3347"/>
                </a:cubicBezTo>
                <a:cubicBezTo>
                  <a:pt x="2067" y="3347"/>
                  <a:pt x="2065" y="3346"/>
                  <a:pt x="2062" y="3344"/>
                </a:cubicBezTo>
                <a:cubicBezTo>
                  <a:pt x="1983" y="3254"/>
                  <a:pt x="2045" y="3243"/>
                  <a:pt x="1978" y="3181"/>
                </a:cubicBezTo>
                <a:cubicBezTo>
                  <a:pt x="1955" y="3170"/>
                  <a:pt x="1933" y="3176"/>
                  <a:pt x="1905" y="3120"/>
                </a:cubicBezTo>
                <a:lnTo>
                  <a:pt x="1905" y="3120"/>
                </a:lnTo>
                <a:lnTo>
                  <a:pt x="1933" y="3125"/>
                </a:lnTo>
                <a:cubicBezTo>
                  <a:pt x="1888" y="3058"/>
                  <a:pt x="1888" y="3103"/>
                  <a:pt x="1849" y="3025"/>
                </a:cubicBezTo>
                <a:lnTo>
                  <a:pt x="1849" y="3025"/>
                </a:lnTo>
                <a:cubicBezTo>
                  <a:pt x="1864" y="3030"/>
                  <a:pt x="1883" y="3066"/>
                  <a:pt x="1883" y="3066"/>
                </a:cubicBezTo>
                <a:cubicBezTo>
                  <a:pt x="1883" y="3066"/>
                  <a:pt x="1883" y="3065"/>
                  <a:pt x="1882" y="3064"/>
                </a:cubicBezTo>
                <a:cubicBezTo>
                  <a:pt x="1866" y="3008"/>
                  <a:pt x="1854" y="3036"/>
                  <a:pt x="1832" y="3002"/>
                </a:cubicBezTo>
                <a:lnTo>
                  <a:pt x="1838" y="2985"/>
                </a:lnTo>
                <a:cubicBezTo>
                  <a:pt x="1787" y="2913"/>
                  <a:pt x="1731" y="2840"/>
                  <a:pt x="1675" y="2761"/>
                </a:cubicBezTo>
                <a:lnTo>
                  <a:pt x="1675" y="2761"/>
                </a:lnTo>
                <a:cubicBezTo>
                  <a:pt x="1678" y="2761"/>
                  <a:pt x="1683" y="2765"/>
                  <a:pt x="1686" y="2765"/>
                </a:cubicBezTo>
                <a:cubicBezTo>
                  <a:pt x="1688" y="2765"/>
                  <a:pt x="1689" y="2763"/>
                  <a:pt x="1686" y="2756"/>
                </a:cubicBezTo>
                <a:cubicBezTo>
                  <a:pt x="1614" y="2655"/>
                  <a:pt x="1546" y="2537"/>
                  <a:pt x="1496" y="2431"/>
                </a:cubicBezTo>
                <a:lnTo>
                  <a:pt x="1462" y="2403"/>
                </a:lnTo>
                <a:cubicBezTo>
                  <a:pt x="1458" y="2395"/>
                  <a:pt x="1457" y="2387"/>
                  <a:pt x="1459" y="2387"/>
                </a:cubicBezTo>
                <a:lnTo>
                  <a:pt x="1459" y="2387"/>
                </a:lnTo>
                <a:cubicBezTo>
                  <a:pt x="1460" y="2387"/>
                  <a:pt x="1461" y="2389"/>
                  <a:pt x="1462" y="2392"/>
                </a:cubicBezTo>
                <a:cubicBezTo>
                  <a:pt x="1456" y="2376"/>
                  <a:pt x="1454" y="2371"/>
                  <a:pt x="1452" y="2371"/>
                </a:cubicBezTo>
                <a:cubicBezTo>
                  <a:pt x="1451" y="2371"/>
                  <a:pt x="1451" y="2379"/>
                  <a:pt x="1446" y="2379"/>
                </a:cubicBezTo>
                <a:cubicBezTo>
                  <a:pt x="1445" y="2379"/>
                  <a:pt x="1443" y="2378"/>
                  <a:pt x="1440" y="2375"/>
                </a:cubicBezTo>
                <a:cubicBezTo>
                  <a:pt x="1428" y="2363"/>
                  <a:pt x="1427" y="2354"/>
                  <a:pt x="1432" y="2354"/>
                </a:cubicBezTo>
                <a:lnTo>
                  <a:pt x="1432" y="2354"/>
                </a:lnTo>
                <a:cubicBezTo>
                  <a:pt x="1434" y="2354"/>
                  <a:pt x="1437" y="2355"/>
                  <a:pt x="1440" y="2358"/>
                </a:cubicBezTo>
                <a:cubicBezTo>
                  <a:pt x="1390" y="2297"/>
                  <a:pt x="1300" y="2173"/>
                  <a:pt x="1272" y="2095"/>
                </a:cubicBezTo>
                <a:lnTo>
                  <a:pt x="1272" y="2095"/>
                </a:lnTo>
                <a:lnTo>
                  <a:pt x="1283" y="2106"/>
                </a:lnTo>
                <a:cubicBezTo>
                  <a:pt x="1255" y="2050"/>
                  <a:pt x="1222" y="2056"/>
                  <a:pt x="1199" y="2000"/>
                </a:cubicBezTo>
                <a:lnTo>
                  <a:pt x="1199" y="2000"/>
                </a:lnTo>
                <a:lnTo>
                  <a:pt x="1210" y="2005"/>
                </a:lnTo>
                <a:cubicBezTo>
                  <a:pt x="1143" y="1882"/>
                  <a:pt x="1053" y="1753"/>
                  <a:pt x="1014" y="1647"/>
                </a:cubicBezTo>
                <a:cubicBezTo>
                  <a:pt x="987" y="1641"/>
                  <a:pt x="954" y="1529"/>
                  <a:pt x="927" y="1529"/>
                </a:cubicBezTo>
                <a:cubicBezTo>
                  <a:pt x="926" y="1529"/>
                  <a:pt x="925" y="1529"/>
                  <a:pt x="925" y="1529"/>
                </a:cubicBezTo>
                <a:cubicBezTo>
                  <a:pt x="897" y="1451"/>
                  <a:pt x="913" y="1468"/>
                  <a:pt x="863" y="1361"/>
                </a:cubicBezTo>
                <a:cubicBezTo>
                  <a:pt x="852" y="1333"/>
                  <a:pt x="829" y="1333"/>
                  <a:pt x="807" y="1300"/>
                </a:cubicBezTo>
                <a:lnTo>
                  <a:pt x="818" y="1294"/>
                </a:lnTo>
                <a:lnTo>
                  <a:pt x="779" y="1255"/>
                </a:lnTo>
                <a:lnTo>
                  <a:pt x="779" y="1221"/>
                </a:lnTo>
                <a:lnTo>
                  <a:pt x="762" y="1193"/>
                </a:lnTo>
                <a:lnTo>
                  <a:pt x="762" y="1193"/>
                </a:lnTo>
                <a:cubicBezTo>
                  <a:pt x="768" y="1204"/>
                  <a:pt x="768" y="1221"/>
                  <a:pt x="768" y="1221"/>
                </a:cubicBezTo>
                <a:cubicBezTo>
                  <a:pt x="734" y="1176"/>
                  <a:pt x="712" y="1098"/>
                  <a:pt x="717" y="1092"/>
                </a:cubicBezTo>
                <a:lnTo>
                  <a:pt x="639" y="986"/>
                </a:lnTo>
                <a:lnTo>
                  <a:pt x="639" y="986"/>
                </a:lnTo>
                <a:cubicBezTo>
                  <a:pt x="645" y="986"/>
                  <a:pt x="651" y="991"/>
                  <a:pt x="657" y="998"/>
                </a:cubicBezTo>
                <a:lnTo>
                  <a:pt x="657" y="998"/>
                </a:lnTo>
                <a:cubicBezTo>
                  <a:pt x="642" y="973"/>
                  <a:pt x="672" y="989"/>
                  <a:pt x="639" y="947"/>
                </a:cubicBezTo>
                <a:lnTo>
                  <a:pt x="639" y="947"/>
                </a:lnTo>
                <a:cubicBezTo>
                  <a:pt x="639" y="951"/>
                  <a:pt x="638" y="952"/>
                  <a:pt x="636" y="952"/>
                </a:cubicBezTo>
                <a:cubicBezTo>
                  <a:pt x="632" y="952"/>
                  <a:pt x="626" y="947"/>
                  <a:pt x="622" y="947"/>
                </a:cubicBezTo>
                <a:cubicBezTo>
                  <a:pt x="617" y="919"/>
                  <a:pt x="583" y="852"/>
                  <a:pt x="555" y="807"/>
                </a:cubicBezTo>
                <a:lnTo>
                  <a:pt x="555" y="807"/>
                </a:lnTo>
                <a:lnTo>
                  <a:pt x="566" y="812"/>
                </a:lnTo>
                <a:cubicBezTo>
                  <a:pt x="521" y="723"/>
                  <a:pt x="465" y="633"/>
                  <a:pt x="415" y="538"/>
                </a:cubicBezTo>
                <a:lnTo>
                  <a:pt x="415" y="538"/>
                </a:lnTo>
                <a:cubicBezTo>
                  <a:pt x="421" y="556"/>
                  <a:pt x="419" y="564"/>
                  <a:pt x="414" y="564"/>
                </a:cubicBezTo>
                <a:cubicBezTo>
                  <a:pt x="409" y="564"/>
                  <a:pt x="401" y="557"/>
                  <a:pt x="393" y="544"/>
                </a:cubicBezTo>
                <a:lnTo>
                  <a:pt x="394" y="540"/>
                </a:lnTo>
                <a:lnTo>
                  <a:pt x="394" y="540"/>
                </a:lnTo>
                <a:cubicBezTo>
                  <a:pt x="394" y="540"/>
                  <a:pt x="394" y="540"/>
                  <a:pt x="394" y="540"/>
                </a:cubicBezTo>
                <a:cubicBezTo>
                  <a:pt x="395" y="540"/>
                  <a:pt x="395" y="539"/>
                  <a:pt x="395" y="538"/>
                </a:cubicBezTo>
                <a:lnTo>
                  <a:pt x="395" y="538"/>
                </a:lnTo>
                <a:lnTo>
                  <a:pt x="394" y="540"/>
                </a:lnTo>
                <a:lnTo>
                  <a:pt x="394" y="540"/>
                </a:lnTo>
                <a:cubicBezTo>
                  <a:pt x="393" y="539"/>
                  <a:pt x="389" y="536"/>
                  <a:pt x="381" y="527"/>
                </a:cubicBezTo>
                <a:cubicBezTo>
                  <a:pt x="372" y="508"/>
                  <a:pt x="373" y="500"/>
                  <a:pt x="379" y="500"/>
                </a:cubicBezTo>
                <a:lnTo>
                  <a:pt x="379" y="500"/>
                </a:lnTo>
                <a:cubicBezTo>
                  <a:pt x="383" y="500"/>
                  <a:pt x="391" y="506"/>
                  <a:pt x="398" y="516"/>
                </a:cubicBezTo>
                <a:lnTo>
                  <a:pt x="370" y="471"/>
                </a:lnTo>
                <a:cubicBezTo>
                  <a:pt x="371" y="470"/>
                  <a:pt x="372" y="469"/>
                  <a:pt x="374" y="469"/>
                </a:cubicBezTo>
                <a:cubicBezTo>
                  <a:pt x="378" y="469"/>
                  <a:pt x="383" y="476"/>
                  <a:pt x="387" y="476"/>
                </a:cubicBezTo>
                <a:cubicBezTo>
                  <a:pt x="370" y="465"/>
                  <a:pt x="359" y="392"/>
                  <a:pt x="331" y="376"/>
                </a:cubicBezTo>
                <a:lnTo>
                  <a:pt x="337" y="370"/>
                </a:lnTo>
                <a:cubicBezTo>
                  <a:pt x="331" y="359"/>
                  <a:pt x="325" y="353"/>
                  <a:pt x="320" y="348"/>
                </a:cubicBezTo>
                <a:lnTo>
                  <a:pt x="320" y="348"/>
                </a:lnTo>
                <a:cubicBezTo>
                  <a:pt x="353" y="376"/>
                  <a:pt x="393" y="404"/>
                  <a:pt x="437" y="437"/>
                </a:cubicBezTo>
                <a:cubicBezTo>
                  <a:pt x="409" y="420"/>
                  <a:pt x="387" y="404"/>
                  <a:pt x="376" y="392"/>
                </a:cubicBezTo>
                <a:cubicBezTo>
                  <a:pt x="375" y="392"/>
                  <a:pt x="375" y="392"/>
                  <a:pt x="374" y="392"/>
                </a:cubicBezTo>
                <a:lnTo>
                  <a:pt x="374" y="392"/>
                </a:lnTo>
                <a:cubicBezTo>
                  <a:pt x="360" y="392"/>
                  <a:pt x="483" y="488"/>
                  <a:pt x="516" y="504"/>
                </a:cubicBezTo>
                <a:cubicBezTo>
                  <a:pt x="520" y="508"/>
                  <a:pt x="520" y="510"/>
                  <a:pt x="519" y="510"/>
                </a:cubicBezTo>
                <a:cubicBezTo>
                  <a:pt x="514" y="510"/>
                  <a:pt x="487" y="493"/>
                  <a:pt x="482" y="493"/>
                </a:cubicBezTo>
                <a:lnTo>
                  <a:pt x="482" y="493"/>
                </a:lnTo>
                <a:cubicBezTo>
                  <a:pt x="493" y="509"/>
                  <a:pt x="603" y="578"/>
                  <a:pt x="586" y="578"/>
                </a:cubicBezTo>
                <a:cubicBezTo>
                  <a:pt x="585" y="578"/>
                  <a:pt x="584" y="577"/>
                  <a:pt x="583" y="577"/>
                </a:cubicBezTo>
                <a:cubicBezTo>
                  <a:pt x="583" y="577"/>
                  <a:pt x="566" y="566"/>
                  <a:pt x="555" y="560"/>
                </a:cubicBezTo>
                <a:lnTo>
                  <a:pt x="555" y="560"/>
                </a:lnTo>
                <a:cubicBezTo>
                  <a:pt x="594" y="583"/>
                  <a:pt x="645" y="639"/>
                  <a:pt x="661" y="639"/>
                </a:cubicBezTo>
                <a:cubicBezTo>
                  <a:pt x="695" y="672"/>
                  <a:pt x="768" y="723"/>
                  <a:pt x="796" y="751"/>
                </a:cubicBezTo>
                <a:cubicBezTo>
                  <a:pt x="818" y="762"/>
                  <a:pt x="835" y="779"/>
                  <a:pt x="852" y="796"/>
                </a:cubicBezTo>
                <a:cubicBezTo>
                  <a:pt x="869" y="812"/>
                  <a:pt x="885" y="829"/>
                  <a:pt x="902" y="829"/>
                </a:cubicBezTo>
                <a:cubicBezTo>
                  <a:pt x="885" y="829"/>
                  <a:pt x="908" y="852"/>
                  <a:pt x="930" y="874"/>
                </a:cubicBezTo>
                <a:cubicBezTo>
                  <a:pt x="936" y="880"/>
                  <a:pt x="947" y="885"/>
                  <a:pt x="953" y="891"/>
                </a:cubicBezTo>
                <a:lnTo>
                  <a:pt x="964" y="896"/>
                </a:lnTo>
                <a:cubicBezTo>
                  <a:pt x="969" y="902"/>
                  <a:pt x="981" y="908"/>
                  <a:pt x="986" y="913"/>
                </a:cubicBezTo>
                <a:cubicBezTo>
                  <a:pt x="985" y="913"/>
                  <a:pt x="984" y="912"/>
                  <a:pt x="984" y="912"/>
                </a:cubicBezTo>
                <a:lnTo>
                  <a:pt x="984" y="912"/>
                </a:lnTo>
                <a:cubicBezTo>
                  <a:pt x="980" y="912"/>
                  <a:pt x="996" y="930"/>
                  <a:pt x="986" y="930"/>
                </a:cubicBezTo>
                <a:cubicBezTo>
                  <a:pt x="998" y="942"/>
                  <a:pt x="1013" y="951"/>
                  <a:pt x="1023" y="951"/>
                </a:cubicBezTo>
                <a:cubicBezTo>
                  <a:pt x="1027" y="951"/>
                  <a:pt x="1030" y="950"/>
                  <a:pt x="1031" y="947"/>
                </a:cubicBezTo>
                <a:cubicBezTo>
                  <a:pt x="1053" y="1003"/>
                  <a:pt x="1121" y="997"/>
                  <a:pt x="1121" y="1042"/>
                </a:cubicBezTo>
                <a:cubicBezTo>
                  <a:pt x="1188" y="1087"/>
                  <a:pt x="1250" y="1132"/>
                  <a:pt x="1306" y="1176"/>
                </a:cubicBezTo>
                <a:cubicBezTo>
                  <a:pt x="1305" y="1177"/>
                  <a:pt x="1303" y="1178"/>
                  <a:pt x="1302" y="1178"/>
                </a:cubicBezTo>
                <a:cubicBezTo>
                  <a:pt x="1288" y="1178"/>
                  <a:pt x="1254" y="1140"/>
                  <a:pt x="1238" y="1140"/>
                </a:cubicBezTo>
                <a:cubicBezTo>
                  <a:pt x="1236" y="1140"/>
                  <a:pt x="1234" y="1141"/>
                  <a:pt x="1233" y="1143"/>
                </a:cubicBezTo>
                <a:cubicBezTo>
                  <a:pt x="1294" y="1182"/>
                  <a:pt x="1334" y="1193"/>
                  <a:pt x="1384" y="1244"/>
                </a:cubicBezTo>
                <a:cubicBezTo>
                  <a:pt x="1388" y="1247"/>
                  <a:pt x="1387" y="1249"/>
                  <a:pt x="1384" y="1249"/>
                </a:cubicBezTo>
                <a:cubicBezTo>
                  <a:pt x="1379" y="1249"/>
                  <a:pt x="1365" y="1244"/>
                  <a:pt x="1362" y="1244"/>
                </a:cubicBezTo>
                <a:lnTo>
                  <a:pt x="1362" y="1244"/>
                </a:lnTo>
                <a:cubicBezTo>
                  <a:pt x="1418" y="1277"/>
                  <a:pt x="1462" y="1328"/>
                  <a:pt x="1513" y="1361"/>
                </a:cubicBezTo>
                <a:cubicBezTo>
                  <a:pt x="1511" y="1356"/>
                  <a:pt x="1514" y="1354"/>
                  <a:pt x="1520" y="1354"/>
                </a:cubicBezTo>
                <a:cubicBezTo>
                  <a:pt x="1533" y="1354"/>
                  <a:pt x="1563" y="1368"/>
                  <a:pt x="1572" y="1368"/>
                </a:cubicBezTo>
                <a:cubicBezTo>
                  <a:pt x="1572" y="1368"/>
                  <a:pt x="1572" y="1368"/>
                  <a:pt x="1573" y="1368"/>
                </a:cubicBezTo>
                <a:lnTo>
                  <a:pt x="1573" y="1368"/>
                </a:lnTo>
                <a:cubicBezTo>
                  <a:pt x="1543" y="1379"/>
                  <a:pt x="1618" y="1412"/>
                  <a:pt x="1569" y="1417"/>
                </a:cubicBezTo>
                <a:cubicBezTo>
                  <a:pt x="1575" y="1421"/>
                  <a:pt x="1582" y="1424"/>
                  <a:pt x="1586" y="1424"/>
                </a:cubicBezTo>
                <a:cubicBezTo>
                  <a:pt x="1589" y="1424"/>
                  <a:pt x="1591" y="1422"/>
                  <a:pt x="1591" y="1417"/>
                </a:cubicBezTo>
                <a:lnTo>
                  <a:pt x="1591" y="1417"/>
                </a:lnTo>
                <a:cubicBezTo>
                  <a:pt x="1597" y="1429"/>
                  <a:pt x="1597" y="1434"/>
                  <a:pt x="1586" y="1434"/>
                </a:cubicBezTo>
                <a:cubicBezTo>
                  <a:pt x="1619" y="1457"/>
                  <a:pt x="1619" y="1440"/>
                  <a:pt x="1647" y="1462"/>
                </a:cubicBezTo>
                <a:cubicBezTo>
                  <a:pt x="1644" y="1465"/>
                  <a:pt x="1642" y="1465"/>
                  <a:pt x="1639" y="1465"/>
                </a:cubicBezTo>
                <a:cubicBezTo>
                  <a:pt x="1636" y="1465"/>
                  <a:pt x="1633" y="1465"/>
                  <a:pt x="1630" y="1468"/>
                </a:cubicBezTo>
                <a:cubicBezTo>
                  <a:pt x="1653" y="1473"/>
                  <a:pt x="1670" y="1479"/>
                  <a:pt x="1692" y="1501"/>
                </a:cubicBezTo>
                <a:cubicBezTo>
                  <a:pt x="1692" y="1501"/>
                  <a:pt x="1692" y="1504"/>
                  <a:pt x="1689" y="1504"/>
                </a:cubicBezTo>
                <a:cubicBezTo>
                  <a:pt x="1687" y="1504"/>
                  <a:pt x="1684" y="1503"/>
                  <a:pt x="1681" y="1501"/>
                </a:cubicBezTo>
                <a:lnTo>
                  <a:pt x="1681" y="1501"/>
                </a:lnTo>
                <a:cubicBezTo>
                  <a:pt x="1726" y="1541"/>
                  <a:pt x="1770" y="1546"/>
                  <a:pt x="1815" y="1597"/>
                </a:cubicBezTo>
                <a:cubicBezTo>
                  <a:pt x="1787" y="1597"/>
                  <a:pt x="1826" y="1613"/>
                  <a:pt x="1815" y="1630"/>
                </a:cubicBezTo>
                <a:lnTo>
                  <a:pt x="1843" y="1647"/>
                </a:lnTo>
                <a:lnTo>
                  <a:pt x="1843" y="1630"/>
                </a:lnTo>
                <a:cubicBezTo>
                  <a:pt x="1866" y="1653"/>
                  <a:pt x="1894" y="1658"/>
                  <a:pt x="1905" y="1681"/>
                </a:cubicBezTo>
                <a:lnTo>
                  <a:pt x="1882" y="1669"/>
                </a:lnTo>
                <a:lnTo>
                  <a:pt x="1927" y="1703"/>
                </a:lnTo>
                <a:lnTo>
                  <a:pt x="1910" y="1681"/>
                </a:lnTo>
                <a:lnTo>
                  <a:pt x="1910" y="1681"/>
                </a:lnTo>
                <a:cubicBezTo>
                  <a:pt x="1915" y="1682"/>
                  <a:pt x="1918" y="1683"/>
                  <a:pt x="1920" y="1683"/>
                </a:cubicBezTo>
                <a:cubicBezTo>
                  <a:pt x="1928" y="1683"/>
                  <a:pt x="1929" y="1676"/>
                  <a:pt x="1933" y="1676"/>
                </a:cubicBezTo>
                <a:cubicBezTo>
                  <a:pt x="1935" y="1676"/>
                  <a:pt x="1940" y="1680"/>
                  <a:pt x="1950" y="1692"/>
                </a:cubicBezTo>
                <a:cubicBezTo>
                  <a:pt x="1948" y="1691"/>
                  <a:pt x="1948" y="1691"/>
                  <a:pt x="1947" y="1691"/>
                </a:cubicBezTo>
                <a:lnTo>
                  <a:pt x="1947" y="1691"/>
                </a:lnTo>
                <a:cubicBezTo>
                  <a:pt x="1945" y="1691"/>
                  <a:pt x="1973" y="1710"/>
                  <a:pt x="1978" y="1725"/>
                </a:cubicBezTo>
                <a:cubicBezTo>
                  <a:pt x="1989" y="1731"/>
                  <a:pt x="2006" y="1737"/>
                  <a:pt x="2017" y="1753"/>
                </a:cubicBezTo>
                <a:cubicBezTo>
                  <a:pt x="2017" y="1765"/>
                  <a:pt x="2000" y="1765"/>
                  <a:pt x="2000" y="1770"/>
                </a:cubicBezTo>
                <a:cubicBezTo>
                  <a:pt x="2022" y="1770"/>
                  <a:pt x="2056" y="1815"/>
                  <a:pt x="2084" y="1815"/>
                </a:cubicBezTo>
                <a:cubicBezTo>
                  <a:pt x="2073" y="1815"/>
                  <a:pt x="2067" y="1821"/>
                  <a:pt x="2067" y="1821"/>
                </a:cubicBezTo>
                <a:lnTo>
                  <a:pt x="2084" y="1821"/>
                </a:lnTo>
                <a:cubicBezTo>
                  <a:pt x="2095" y="1832"/>
                  <a:pt x="2095" y="1837"/>
                  <a:pt x="2090" y="1843"/>
                </a:cubicBezTo>
                <a:cubicBezTo>
                  <a:pt x="2096" y="1849"/>
                  <a:pt x="2099" y="1851"/>
                  <a:pt x="2101" y="1851"/>
                </a:cubicBezTo>
                <a:cubicBezTo>
                  <a:pt x="2106" y="1851"/>
                  <a:pt x="2103" y="1840"/>
                  <a:pt x="2107" y="1840"/>
                </a:cubicBezTo>
                <a:cubicBezTo>
                  <a:pt x="2109" y="1840"/>
                  <a:pt x="2114" y="1843"/>
                  <a:pt x="2123" y="1854"/>
                </a:cubicBezTo>
                <a:cubicBezTo>
                  <a:pt x="2118" y="1854"/>
                  <a:pt x="2118" y="1854"/>
                  <a:pt x="2112" y="1849"/>
                </a:cubicBezTo>
                <a:lnTo>
                  <a:pt x="2112" y="1849"/>
                </a:lnTo>
                <a:cubicBezTo>
                  <a:pt x="2146" y="1888"/>
                  <a:pt x="2190" y="1905"/>
                  <a:pt x="2218" y="1938"/>
                </a:cubicBezTo>
                <a:cubicBezTo>
                  <a:pt x="2218" y="1943"/>
                  <a:pt x="2217" y="1945"/>
                  <a:pt x="2215" y="1945"/>
                </a:cubicBezTo>
                <a:cubicBezTo>
                  <a:pt x="2208" y="1945"/>
                  <a:pt x="2195" y="1932"/>
                  <a:pt x="2189" y="1932"/>
                </a:cubicBezTo>
                <a:cubicBezTo>
                  <a:pt x="2186" y="1932"/>
                  <a:pt x="2185" y="1933"/>
                  <a:pt x="2185" y="1938"/>
                </a:cubicBezTo>
                <a:cubicBezTo>
                  <a:pt x="2241" y="1977"/>
                  <a:pt x="2302" y="2011"/>
                  <a:pt x="2347" y="2056"/>
                </a:cubicBezTo>
                <a:lnTo>
                  <a:pt x="2342" y="2045"/>
                </a:lnTo>
                <a:cubicBezTo>
                  <a:pt x="2344" y="2043"/>
                  <a:pt x="2346" y="2043"/>
                  <a:pt x="2348" y="2043"/>
                </a:cubicBezTo>
                <a:cubicBezTo>
                  <a:pt x="2364" y="2043"/>
                  <a:pt x="2367" y="2082"/>
                  <a:pt x="2394" y="2098"/>
                </a:cubicBezTo>
                <a:lnTo>
                  <a:pt x="2394" y="2098"/>
                </a:lnTo>
                <a:cubicBezTo>
                  <a:pt x="2393" y="2098"/>
                  <a:pt x="2392" y="2098"/>
                  <a:pt x="2391" y="2098"/>
                </a:cubicBezTo>
                <a:cubicBezTo>
                  <a:pt x="2386" y="2098"/>
                  <a:pt x="2383" y="2101"/>
                  <a:pt x="2386" y="2101"/>
                </a:cubicBezTo>
                <a:cubicBezTo>
                  <a:pt x="2414" y="2134"/>
                  <a:pt x="2454" y="2157"/>
                  <a:pt x="2510" y="2190"/>
                </a:cubicBezTo>
                <a:lnTo>
                  <a:pt x="2498" y="2190"/>
                </a:lnTo>
                <a:cubicBezTo>
                  <a:pt x="2515" y="2213"/>
                  <a:pt x="2549" y="2235"/>
                  <a:pt x="2566" y="2257"/>
                </a:cubicBezTo>
                <a:cubicBezTo>
                  <a:pt x="2573" y="2257"/>
                  <a:pt x="2581" y="2262"/>
                  <a:pt x="2585" y="2262"/>
                </a:cubicBezTo>
                <a:cubicBezTo>
                  <a:pt x="2587" y="2262"/>
                  <a:pt x="2588" y="2261"/>
                  <a:pt x="2588" y="2257"/>
                </a:cubicBezTo>
                <a:cubicBezTo>
                  <a:pt x="2627" y="2336"/>
                  <a:pt x="2722" y="2347"/>
                  <a:pt x="2756" y="2420"/>
                </a:cubicBezTo>
                <a:cubicBezTo>
                  <a:pt x="2752" y="2416"/>
                  <a:pt x="2745" y="2412"/>
                  <a:pt x="2744" y="2412"/>
                </a:cubicBezTo>
                <a:lnTo>
                  <a:pt x="2744" y="2412"/>
                </a:lnTo>
                <a:cubicBezTo>
                  <a:pt x="2743" y="2412"/>
                  <a:pt x="2743" y="2413"/>
                  <a:pt x="2745" y="2414"/>
                </a:cubicBezTo>
                <a:lnTo>
                  <a:pt x="2795" y="2448"/>
                </a:lnTo>
                <a:cubicBezTo>
                  <a:pt x="2795" y="2437"/>
                  <a:pt x="2790" y="2437"/>
                  <a:pt x="2790" y="2425"/>
                </a:cubicBezTo>
                <a:lnTo>
                  <a:pt x="2790" y="2425"/>
                </a:lnTo>
                <a:cubicBezTo>
                  <a:pt x="2801" y="2425"/>
                  <a:pt x="2818" y="2431"/>
                  <a:pt x="2829" y="2442"/>
                </a:cubicBezTo>
                <a:cubicBezTo>
                  <a:pt x="2824" y="2440"/>
                  <a:pt x="2820" y="2439"/>
                  <a:pt x="2817" y="2439"/>
                </a:cubicBezTo>
                <a:cubicBezTo>
                  <a:pt x="2807" y="2439"/>
                  <a:pt x="2819" y="2457"/>
                  <a:pt x="2823" y="2470"/>
                </a:cubicBezTo>
                <a:cubicBezTo>
                  <a:pt x="2823" y="2465"/>
                  <a:pt x="2829" y="2465"/>
                  <a:pt x="2829" y="2459"/>
                </a:cubicBezTo>
                <a:cubicBezTo>
                  <a:pt x="2832" y="2472"/>
                  <a:pt x="2836" y="2475"/>
                  <a:pt x="2839" y="2475"/>
                </a:cubicBezTo>
                <a:cubicBezTo>
                  <a:pt x="2843" y="2475"/>
                  <a:pt x="2847" y="2471"/>
                  <a:pt x="2853" y="2471"/>
                </a:cubicBezTo>
                <a:cubicBezTo>
                  <a:pt x="2858" y="2471"/>
                  <a:pt x="2865" y="2474"/>
                  <a:pt x="2874" y="2487"/>
                </a:cubicBezTo>
                <a:lnTo>
                  <a:pt x="2868" y="2493"/>
                </a:lnTo>
                <a:cubicBezTo>
                  <a:pt x="2885" y="2498"/>
                  <a:pt x="2896" y="2504"/>
                  <a:pt x="2913" y="2515"/>
                </a:cubicBezTo>
                <a:cubicBezTo>
                  <a:pt x="2911" y="2520"/>
                  <a:pt x="2909" y="2521"/>
                  <a:pt x="2907" y="2521"/>
                </a:cubicBezTo>
                <a:cubicBezTo>
                  <a:pt x="2902" y="2521"/>
                  <a:pt x="2895" y="2514"/>
                  <a:pt x="2889" y="2514"/>
                </a:cubicBezTo>
                <a:cubicBezTo>
                  <a:pt x="2887" y="2514"/>
                  <a:pt x="2886" y="2514"/>
                  <a:pt x="2885" y="2515"/>
                </a:cubicBezTo>
                <a:cubicBezTo>
                  <a:pt x="2907" y="2532"/>
                  <a:pt x="2941" y="2532"/>
                  <a:pt x="2952" y="2560"/>
                </a:cubicBezTo>
                <a:cubicBezTo>
                  <a:pt x="2941" y="2554"/>
                  <a:pt x="2930" y="2543"/>
                  <a:pt x="2918" y="2537"/>
                </a:cubicBezTo>
                <a:lnTo>
                  <a:pt x="2918" y="2537"/>
                </a:lnTo>
                <a:cubicBezTo>
                  <a:pt x="2924" y="2565"/>
                  <a:pt x="2930" y="2565"/>
                  <a:pt x="2946" y="2577"/>
                </a:cubicBezTo>
                <a:lnTo>
                  <a:pt x="2941" y="2577"/>
                </a:lnTo>
                <a:lnTo>
                  <a:pt x="2969" y="2610"/>
                </a:lnTo>
                <a:lnTo>
                  <a:pt x="2963" y="2599"/>
                </a:lnTo>
                <a:cubicBezTo>
                  <a:pt x="3014" y="2599"/>
                  <a:pt x="3019" y="2638"/>
                  <a:pt x="3064" y="2649"/>
                </a:cubicBezTo>
                <a:cubicBezTo>
                  <a:pt x="3054" y="2647"/>
                  <a:pt x="3047" y="2646"/>
                  <a:pt x="3044" y="2646"/>
                </a:cubicBezTo>
                <a:cubicBezTo>
                  <a:pt x="3032" y="2646"/>
                  <a:pt x="3050" y="2658"/>
                  <a:pt x="3042" y="2666"/>
                </a:cubicBezTo>
                <a:cubicBezTo>
                  <a:pt x="3047" y="2672"/>
                  <a:pt x="3058" y="2689"/>
                  <a:pt x="3053" y="2689"/>
                </a:cubicBezTo>
                <a:cubicBezTo>
                  <a:pt x="3075" y="2694"/>
                  <a:pt x="3070" y="2717"/>
                  <a:pt x="3103" y="2722"/>
                </a:cubicBezTo>
                <a:cubicBezTo>
                  <a:pt x="3103" y="2728"/>
                  <a:pt x="3120" y="2739"/>
                  <a:pt x="3109" y="2745"/>
                </a:cubicBezTo>
                <a:cubicBezTo>
                  <a:pt x="3114" y="2749"/>
                  <a:pt x="3117" y="2750"/>
                  <a:pt x="3118" y="2750"/>
                </a:cubicBezTo>
                <a:cubicBezTo>
                  <a:pt x="3122" y="2750"/>
                  <a:pt x="3110" y="2733"/>
                  <a:pt x="3114" y="2733"/>
                </a:cubicBezTo>
                <a:lnTo>
                  <a:pt x="3114" y="2733"/>
                </a:lnTo>
                <a:cubicBezTo>
                  <a:pt x="3154" y="2745"/>
                  <a:pt x="3176" y="2812"/>
                  <a:pt x="3232" y="2834"/>
                </a:cubicBezTo>
                <a:cubicBezTo>
                  <a:pt x="3277" y="2857"/>
                  <a:pt x="3294" y="2851"/>
                  <a:pt x="3333" y="2879"/>
                </a:cubicBezTo>
                <a:cubicBezTo>
                  <a:pt x="3338" y="2886"/>
                  <a:pt x="3335" y="2888"/>
                  <a:pt x="3331" y="2888"/>
                </a:cubicBezTo>
                <a:cubicBezTo>
                  <a:pt x="3325" y="2888"/>
                  <a:pt x="3316" y="2885"/>
                  <a:pt x="3316" y="2885"/>
                </a:cubicBezTo>
                <a:lnTo>
                  <a:pt x="3316" y="2885"/>
                </a:lnTo>
                <a:cubicBezTo>
                  <a:pt x="3327" y="2901"/>
                  <a:pt x="3344" y="2918"/>
                  <a:pt x="3367" y="2929"/>
                </a:cubicBezTo>
                <a:cubicBezTo>
                  <a:pt x="3361" y="2929"/>
                  <a:pt x="3361" y="2935"/>
                  <a:pt x="3367" y="2941"/>
                </a:cubicBezTo>
                <a:cubicBezTo>
                  <a:pt x="3378" y="2952"/>
                  <a:pt x="3383" y="2941"/>
                  <a:pt x="3400" y="2957"/>
                </a:cubicBezTo>
                <a:cubicBezTo>
                  <a:pt x="3395" y="2963"/>
                  <a:pt x="3383" y="2963"/>
                  <a:pt x="3372" y="2963"/>
                </a:cubicBezTo>
                <a:cubicBezTo>
                  <a:pt x="3394" y="2974"/>
                  <a:pt x="3417" y="2980"/>
                  <a:pt x="3439" y="2996"/>
                </a:cubicBezTo>
                <a:lnTo>
                  <a:pt x="3439" y="2996"/>
                </a:lnTo>
                <a:cubicBezTo>
                  <a:pt x="3439" y="2994"/>
                  <a:pt x="3439" y="2992"/>
                  <a:pt x="3439" y="2991"/>
                </a:cubicBezTo>
                <a:lnTo>
                  <a:pt x="3439" y="2991"/>
                </a:lnTo>
                <a:lnTo>
                  <a:pt x="3456" y="3002"/>
                </a:lnTo>
                <a:cubicBezTo>
                  <a:pt x="3456" y="2969"/>
                  <a:pt x="3400" y="2957"/>
                  <a:pt x="3378" y="2935"/>
                </a:cubicBezTo>
                <a:lnTo>
                  <a:pt x="3400" y="2929"/>
                </a:lnTo>
                <a:lnTo>
                  <a:pt x="3361" y="2918"/>
                </a:lnTo>
                <a:cubicBezTo>
                  <a:pt x="3361" y="2914"/>
                  <a:pt x="3361" y="2906"/>
                  <a:pt x="3370" y="2906"/>
                </a:cubicBezTo>
                <a:cubicBezTo>
                  <a:pt x="3372" y="2906"/>
                  <a:pt x="3375" y="2906"/>
                  <a:pt x="3378" y="2907"/>
                </a:cubicBezTo>
                <a:cubicBezTo>
                  <a:pt x="3367" y="2885"/>
                  <a:pt x="3355" y="2901"/>
                  <a:pt x="3350" y="2879"/>
                </a:cubicBezTo>
                <a:lnTo>
                  <a:pt x="3327" y="2868"/>
                </a:lnTo>
                <a:cubicBezTo>
                  <a:pt x="3332" y="2868"/>
                  <a:pt x="3333" y="2858"/>
                  <a:pt x="3338" y="2858"/>
                </a:cubicBezTo>
                <a:cubicBezTo>
                  <a:pt x="3339" y="2858"/>
                  <a:pt x="3341" y="2859"/>
                  <a:pt x="3344" y="2862"/>
                </a:cubicBezTo>
                <a:cubicBezTo>
                  <a:pt x="3322" y="2829"/>
                  <a:pt x="3283" y="2829"/>
                  <a:pt x="3283" y="2806"/>
                </a:cubicBezTo>
                <a:lnTo>
                  <a:pt x="3283" y="2812"/>
                </a:lnTo>
                <a:cubicBezTo>
                  <a:pt x="3266" y="2801"/>
                  <a:pt x="3259" y="2798"/>
                  <a:pt x="3256" y="2798"/>
                </a:cubicBezTo>
                <a:cubicBezTo>
                  <a:pt x="3251" y="2798"/>
                  <a:pt x="3253" y="2805"/>
                  <a:pt x="3244" y="2805"/>
                </a:cubicBezTo>
                <a:cubicBezTo>
                  <a:pt x="3241" y="2805"/>
                  <a:pt x="3235" y="2804"/>
                  <a:pt x="3226" y="2801"/>
                </a:cubicBezTo>
                <a:lnTo>
                  <a:pt x="3226" y="2756"/>
                </a:lnTo>
                <a:lnTo>
                  <a:pt x="3210" y="2761"/>
                </a:lnTo>
                <a:cubicBezTo>
                  <a:pt x="3210" y="2756"/>
                  <a:pt x="3198" y="2750"/>
                  <a:pt x="3204" y="2745"/>
                </a:cubicBezTo>
                <a:cubicBezTo>
                  <a:pt x="3200" y="2744"/>
                  <a:pt x="3197" y="2743"/>
                  <a:pt x="3195" y="2743"/>
                </a:cubicBezTo>
                <a:cubicBezTo>
                  <a:pt x="3189" y="2743"/>
                  <a:pt x="3201" y="2750"/>
                  <a:pt x="3187" y="2750"/>
                </a:cubicBezTo>
                <a:cubicBezTo>
                  <a:pt x="3176" y="2722"/>
                  <a:pt x="3120" y="2700"/>
                  <a:pt x="3131" y="2677"/>
                </a:cubicBezTo>
                <a:lnTo>
                  <a:pt x="3131" y="2677"/>
                </a:lnTo>
                <a:cubicBezTo>
                  <a:pt x="3119" y="2682"/>
                  <a:pt x="3134" y="2695"/>
                  <a:pt x="3131" y="2695"/>
                </a:cubicBezTo>
                <a:cubicBezTo>
                  <a:pt x="3131" y="2695"/>
                  <a:pt x="3127" y="2693"/>
                  <a:pt x="3120" y="2689"/>
                </a:cubicBezTo>
                <a:cubicBezTo>
                  <a:pt x="3126" y="2666"/>
                  <a:pt x="3086" y="2672"/>
                  <a:pt x="3075" y="2644"/>
                </a:cubicBezTo>
                <a:cubicBezTo>
                  <a:pt x="3077" y="2643"/>
                  <a:pt x="3079" y="2643"/>
                  <a:pt x="3081" y="2643"/>
                </a:cubicBezTo>
                <a:cubicBezTo>
                  <a:pt x="3088" y="2643"/>
                  <a:pt x="3094" y="2647"/>
                  <a:pt x="3096" y="2647"/>
                </a:cubicBezTo>
                <a:cubicBezTo>
                  <a:pt x="3097" y="2647"/>
                  <a:pt x="3097" y="2644"/>
                  <a:pt x="3092" y="2633"/>
                </a:cubicBezTo>
                <a:cubicBezTo>
                  <a:pt x="3090" y="2633"/>
                  <a:pt x="3088" y="2633"/>
                  <a:pt x="3087" y="2633"/>
                </a:cubicBezTo>
                <a:cubicBezTo>
                  <a:pt x="3063" y="2633"/>
                  <a:pt x="3052" y="2598"/>
                  <a:pt x="3036" y="2582"/>
                </a:cubicBezTo>
                <a:cubicBezTo>
                  <a:pt x="3033" y="2585"/>
                  <a:pt x="3030" y="2586"/>
                  <a:pt x="3028" y="2586"/>
                </a:cubicBezTo>
                <a:cubicBezTo>
                  <a:pt x="3025" y="2586"/>
                  <a:pt x="3022" y="2585"/>
                  <a:pt x="3019" y="2582"/>
                </a:cubicBezTo>
                <a:cubicBezTo>
                  <a:pt x="3002" y="2577"/>
                  <a:pt x="2986" y="2554"/>
                  <a:pt x="2963" y="2537"/>
                </a:cubicBezTo>
                <a:cubicBezTo>
                  <a:pt x="2969" y="2532"/>
                  <a:pt x="2913" y="2481"/>
                  <a:pt x="2890" y="2453"/>
                </a:cubicBezTo>
                <a:cubicBezTo>
                  <a:pt x="2889" y="2455"/>
                  <a:pt x="2886" y="2456"/>
                  <a:pt x="2884" y="2456"/>
                </a:cubicBezTo>
                <a:cubicBezTo>
                  <a:pt x="2870" y="2456"/>
                  <a:pt x="2848" y="2434"/>
                  <a:pt x="2829" y="2420"/>
                </a:cubicBezTo>
                <a:cubicBezTo>
                  <a:pt x="2832" y="2417"/>
                  <a:pt x="2834" y="2416"/>
                  <a:pt x="2839" y="2416"/>
                </a:cubicBezTo>
                <a:cubicBezTo>
                  <a:pt x="2843" y="2416"/>
                  <a:pt x="2848" y="2417"/>
                  <a:pt x="2857" y="2420"/>
                </a:cubicBezTo>
                <a:lnTo>
                  <a:pt x="2840" y="2403"/>
                </a:lnTo>
                <a:cubicBezTo>
                  <a:pt x="2829" y="2403"/>
                  <a:pt x="2823" y="2403"/>
                  <a:pt x="2806" y="2392"/>
                </a:cubicBezTo>
                <a:lnTo>
                  <a:pt x="2823" y="2386"/>
                </a:lnTo>
                <a:cubicBezTo>
                  <a:pt x="2795" y="2364"/>
                  <a:pt x="2762" y="2353"/>
                  <a:pt x="2734" y="2319"/>
                </a:cubicBezTo>
                <a:cubicBezTo>
                  <a:pt x="2725" y="2323"/>
                  <a:pt x="2733" y="2351"/>
                  <a:pt x="2719" y="2351"/>
                </a:cubicBezTo>
                <a:cubicBezTo>
                  <a:pt x="2715" y="2351"/>
                  <a:pt x="2709" y="2348"/>
                  <a:pt x="2700" y="2341"/>
                </a:cubicBezTo>
                <a:cubicBezTo>
                  <a:pt x="2700" y="2337"/>
                  <a:pt x="2703" y="2333"/>
                  <a:pt x="2708" y="2333"/>
                </a:cubicBezTo>
                <a:cubicBezTo>
                  <a:pt x="2711" y="2333"/>
                  <a:pt x="2714" y="2334"/>
                  <a:pt x="2717" y="2336"/>
                </a:cubicBezTo>
                <a:cubicBezTo>
                  <a:pt x="2717" y="2330"/>
                  <a:pt x="2706" y="2330"/>
                  <a:pt x="2700" y="2319"/>
                </a:cubicBezTo>
                <a:lnTo>
                  <a:pt x="2700" y="2319"/>
                </a:lnTo>
                <a:lnTo>
                  <a:pt x="2722" y="2325"/>
                </a:lnTo>
                <a:cubicBezTo>
                  <a:pt x="2718" y="2318"/>
                  <a:pt x="2715" y="2317"/>
                  <a:pt x="2711" y="2317"/>
                </a:cubicBezTo>
                <a:cubicBezTo>
                  <a:pt x="2709" y="2317"/>
                  <a:pt x="2706" y="2318"/>
                  <a:pt x="2703" y="2318"/>
                </a:cubicBezTo>
                <a:cubicBezTo>
                  <a:pt x="2701" y="2318"/>
                  <a:pt x="2698" y="2317"/>
                  <a:pt x="2694" y="2313"/>
                </a:cubicBezTo>
                <a:cubicBezTo>
                  <a:pt x="2700" y="2308"/>
                  <a:pt x="2689" y="2302"/>
                  <a:pt x="2700" y="2297"/>
                </a:cubicBezTo>
                <a:cubicBezTo>
                  <a:pt x="2700" y="2297"/>
                  <a:pt x="2706" y="2308"/>
                  <a:pt x="2711" y="2308"/>
                </a:cubicBezTo>
                <a:cubicBezTo>
                  <a:pt x="2700" y="2297"/>
                  <a:pt x="2689" y="2280"/>
                  <a:pt x="2689" y="2269"/>
                </a:cubicBezTo>
                <a:cubicBezTo>
                  <a:pt x="2686" y="2272"/>
                  <a:pt x="2682" y="2275"/>
                  <a:pt x="2678" y="2275"/>
                </a:cubicBezTo>
                <a:cubicBezTo>
                  <a:pt x="2675" y="2275"/>
                  <a:pt x="2671" y="2273"/>
                  <a:pt x="2666" y="2269"/>
                </a:cubicBezTo>
                <a:cubicBezTo>
                  <a:pt x="2644" y="2252"/>
                  <a:pt x="2666" y="2257"/>
                  <a:pt x="2655" y="2241"/>
                </a:cubicBezTo>
                <a:cubicBezTo>
                  <a:pt x="2646" y="2241"/>
                  <a:pt x="2637" y="2226"/>
                  <a:pt x="2628" y="2226"/>
                </a:cubicBezTo>
                <a:cubicBezTo>
                  <a:pt x="2626" y="2226"/>
                  <a:pt x="2624" y="2227"/>
                  <a:pt x="2622" y="2229"/>
                </a:cubicBezTo>
                <a:cubicBezTo>
                  <a:pt x="2616" y="2224"/>
                  <a:pt x="2622" y="2218"/>
                  <a:pt x="2622" y="2213"/>
                </a:cubicBezTo>
                <a:cubicBezTo>
                  <a:pt x="2604" y="2208"/>
                  <a:pt x="2571" y="2178"/>
                  <a:pt x="2562" y="2178"/>
                </a:cubicBezTo>
                <a:cubicBezTo>
                  <a:pt x="2560" y="2178"/>
                  <a:pt x="2559" y="2180"/>
                  <a:pt x="2560" y="2185"/>
                </a:cubicBezTo>
                <a:cubicBezTo>
                  <a:pt x="2510" y="2162"/>
                  <a:pt x="2476" y="2106"/>
                  <a:pt x="2431" y="2073"/>
                </a:cubicBezTo>
                <a:lnTo>
                  <a:pt x="2437" y="2067"/>
                </a:lnTo>
                <a:cubicBezTo>
                  <a:pt x="2409" y="2050"/>
                  <a:pt x="2375" y="2022"/>
                  <a:pt x="2353" y="2011"/>
                </a:cubicBezTo>
                <a:cubicBezTo>
                  <a:pt x="2347" y="2005"/>
                  <a:pt x="2342" y="1994"/>
                  <a:pt x="2347" y="1989"/>
                </a:cubicBezTo>
                <a:cubicBezTo>
                  <a:pt x="2325" y="1977"/>
                  <a:pt x="2319" y="1977"/>
                  <a:pt x="2297" y="1949"/>
                </a:cubicBezTo>
                <a:lnTo>
                  <a:pt x="2297" y="1949"/>
                </a:lnTo>
                <a:cubicBezTo>
                  <a:pt x="2302" y="1952"/>
                  <a:pt x="2305" y="1953"/>
                  <a:pt x="2306" y="1953"/>
                </a:cubicBezTo>
                <a:cubicBezTo>
                  <a:pt x="2309" y="1953"/>
                  <a:pt x="2308" y="1950"/>
                  <a:pt x="2308" y="1950"/>
                </a:cubicBezTo>
                <a:lnTo>
                  <a:pt x="2308" y="1950"/>
                </a:lnTo>
                <a:cubicBezTo>
                  <a:pt x="2309" y="1950"/>
                  <a:pt x="2311" y="1952"/>
                  <a:pt x="2319" y="1961"/>
                </a:cubicBezTo>
                <a:cubicBezTo>
                  <a:pt x="2297" y="1938"/>
                  <a:pt x="2297" y="1927"/>
                  <a:pt x="2263" y="1910"/>
                </a:cubicBezTo>
                <a:cubicBezTo>
                  <a:pt x="2280" y="1910"/>
                  <a:pt x="2252" y="1882"/>
                  <a:pt x="2241" y="1877"/>
                </a:cubicBezTo>
                <a:lnTo>
                  <a:pt x="2241" y="1877"/>
                </a:lnTo>
                <a:lnTo>
                  <a:pt x="2252" y="1899"/>
                </a:lnTo>
                <a:cubicBezTo>
                  <a:pt x="2235" y="1888"/>
                  <a:pt x="2224" y="1877"/>
                  <a:pt x="2213" y="1865"/>
                </a:cubicBezTo>
                <a:lnTo>
                  <a:pt x="2230" y="1860"/>
                </a:lnTo>
                <a:cubicBezTo>
                  <a:pt x="2190" y="1798"/>
                  <a:pt x="2118" y="1804"/>
                  <a:pt x="2101" y="1748"/>
                </a:cubicBezTo>
                <a:cubicBezTo>
                  <a:pt x="2099" y="1747"/>
                  <a:pt x="2098" y="1747"/>
                  <a:pt x="2097" y="1747"/>
                </a:cubicBezTo>
                <a:lnTo>
                  <a:pt x="2097" y="1747"/>
                </a:lnTo>
                <a:cubicBezTo>
                  <a:pt x="2085" y="1747"/>
                  <a:pt x="2121" y="1776"/>
                  <a:pt x="2101" y="1776"/>
                </a:cubicBezTo>
                <a:cubicBezTo>
                  <a:pt x="2078" y="1753"/>
                  <a:pt x="2067" y="1714"/>
                  <a:pt x="2062" y="1709"/>
                </a:cubicBezTo>
                <a:cubicBezTo>
                  <a:pt x="2034" y="1675"/>
                  <a:pt x="2017" y="1697"/>
                  <a:pt x="1983" y="1664"/>
                </a:cubicBezTo>
                <a:lnTo>
                  <a:pt x="1983" y="1664"/>
                </a:lnTo>
                <a:cubicBezTo>
                  <a:pt x="1987" y="1671"/>
                  <a:pt x="1986" y="1678"/>
                  <a:pt x="1976" y="1678"/>
                </a:cubicBezTo>
                <a:cubicBezTo>
                  <a:pt x="1970" y="1678"/>
                  <a:pt x="1962" y="1675"/>
                  <a:pt x="1950" y="1669"/>
                </a:cubicBezTo>
                <a:cubicBezTo>
                  <a:pt x="1931" y="1651"/>
                  <a:pt x="1935" y="1633"/>
                  <a:pt x="1947" y="1633"/>
                </a:cubicBezTo>
                <a:cubicBezTo>
                  <a:pt x="1949" y="1633"/>
                  <a:pt x="1952" y="1634"/>
                  <a:pt x="1955" y="1636"/>
                </a:cubicBezTo>
                <a:cubicBezTo>
                  <a:pt x="1961" y="1641"/>
                  <a:pt x="1966" y="1647"/>
                  <a:pt x="1961" y="1647"/>
                </a:cubicBezTo>
                <a:cubicBezTo>
                  <a:pt x="1967" y="1650"/>
                  <a:pt x="1974" y="1653"/>
                  <a:pt x="1977" y="1653"/>
                </a:cubicBezTo>
                <a:cubicBezTo>
                  <a:pt x="1979" y="1653"/>
                  <a:pt x="1980" y="1652"/>
                  <a:pt x="1978" y="1647"/>
                </a:cubicBezTo>
                <a:lnTo>
                  <a:pt x="1972" y="1647"/>
                </a:lnTo>
                <a:cubicBezTo>
                  <a:pt x="1961" y="1630"/>
                  <a:pt x="1927" y="1602"/>
                  <a:pt x="1944" y="1602"/>
                </a:cubicBezTo>
                <a:cubicBezTo>
                  <a:pt x="1938" y="1599"/>
                  <a:pt x="1934" y="1598"/>
                  <a:pt x="1931" y="1598"/>
                </a:cubicBezTo>
                <a:lnTo>
                  <a:pt x="1931" y="1598"/>
                </a:lnTo>
                <a:cubicBezTo>
                  <a:pt x="1925" y="1598"/>
                  <a:pt x="1930" y="1607"/>
                  <a:pt x="1938" y="1619"/>
                </a:cubicBezTo>
                <a:cubicBezTo>
                  <a:pt x="1916" y="1585"/>
                  <a:pt x="1894" y="1574"/>
                  <a:pt x="1866" y="1546"/>
                </a:cubicBezTo>
                <a:lnTo>
                  <a:pt x="1866" y="1546"/>
                </a:lnTo>
                <a:cubicBezTo>
                  <a:pt x="1870" y="1551"/>
                  <a:pt x="1871" y="1559"/>
                  <a:pt x="1868" y="1559"/>
                </a:cubicBezTo>
                <a:cubicBezTo>
                  <a:pt x="1867" y="1559"/>
                  <a:pt x="1867" y="1558"/>
                  <a:pt x="1866" y="1557"/>
                </a:cubicBezTo>
                <a:cubicBezTo>
                  <a:pt x="1843" y="1535"/>
                  <a:pt x="1836" y="1532"/>
                  <a:pt x="1831" y="1532"/>
                </a:cubicBezTo>
                <a:cubicBezTo>
                  <a:pt x="1829" y="1532"/>
                  <a:pt x="1827" y="1532"/>
                  <a:pt x="1825" y="1532"/>
                </a:cubicBezTo>
                <a:cubicBezTo>
                  <a:pt x="1821" y="1532"/>
                  <a:pt x="1815" y="1531"/>
                  <a:pt x="1804" y="1524"/>
                </a:cubicBezTo>
                <a:cubicBezTo>
                  <a:pt x="1793" y="1501"/>
                  <a:pt x="1826" y="1513"/>
                  <a:pt x="1787" y="1490"/>
                </a:cubicBezTo>
                <a:cubicBezTo>
                  <a:pt x="1778" y="1478"/>
                  <a:pt x="1781" y="1474"/>
                  <a:pt x="1787" y="1474"/>
                </a:cubicBezTo>
                <a:cubicBezTo>
                  <a:pt x="1792" y="1474"/>
                  <a:pt x="1799" y="1476"/>
                  <a:pt x="1804" y="1479"/>
                </a:cubicBezTo>
                <a:cubicBezTo>
                  <a:pt x="1770" y="1462"/>
                  <a:pt x="1754" y="1429"/>
                  <a:pt x="1742" y="1412"/>
                </a:cubicBezTo>
                <a:lnTo>
                  <a:pt x="1742" y="1412"/>
                </a:lnTo>
                <a:lnTo>
                  <a:pt x="1744" y="1413"/>
                </a:lnTo>
                <a:lnTo>
                  <a:pt x="1744" y="1413"/>
                </a:lnTo>
                <a:cubicBezTo>
                  <a:pt x="1740" y="1409"/>
                  <a:pt x="1736" y="1406"/>
                  <a:pt x="1731" y="1400"/>
                </a:cubicBezTo>
                <a:lnTo>
                  <a:pt x="1731" y="1400"/>
                </a:lnTo>
                <a:lnTo>
                  <a:pt x="1737" y="1417"/>
                </a:lnTo>
                <a:cubicBezTo>
                  <a:pt x="1726" y="1412"/>
                  <a:pt x="1720" y="1400"/>
                  <a:pt x="1720" y="1400"/>
                </a:cubicBezTo>
                <a:cubicBezTo>
                  <a:pt x="1719" y="1400"/>
                  <a:pt x="1718" y="1400"/>
                  <a:pt x="1717" y="1400"/>
                </a:cubicBezTo>
                <a:cubicBezTo>
                  <a:pt x="1712" y="1400"/>
                  <a:pt x="1715" y="1413"/>
                  <a:pt x="1700" y="1413"/>
                </a:cubicBezTo>
                <a:cubicBezTo>
                  <a:pt x="1698" y="1413"/>
                  <a:pt x="1695" y="1412"/>
                  <a:pt x="1692" y="1412"/>
                </a:cubicBezTo>
                <a:cubicBezTo>
                  <a:pt x="1686" y="1395"/>
                  <a:pt x="1653" y="1384"/>
                  <a:pt x="1658" y="1372"/>
                </a:cubicBezTo>
                <a:lnTo>
                  <a:pt x="1658" y="1372"/>
                </a:lnTo>
                <a:cubicBezTo>
                  <a:pt x="1667" y="1382"/>
                  <a:pt x="1672" y="1385"/>
                  <a:pt x="1675" y="1385"/>
                </a:cubicBezTo>
                <a:cubicBezTo>
                  <a:pt x="1679" y="1385"/>
                  <a:pt x="1677" y="1375"/>
                  <a:pt x="1682" y="1375"/>
                </a:cubicBezTo>
                <a:cubicBezTo>
                  <a:pt x="1685" y="1375"/>
                  <a:pt x="1690" y="1377"/>
                  <a:pt x="1698" y="1384"/>
                </a:cubicBezTo>
                <a:cubicBezTo>
                  <a:pt x="1692" y="1378"/>
                  <a:pt x="1681" y="1372"/>
                  <a:pt x="1675" y="1361"/>
                </a:cubicBezTo>
                <a:lnTo>
                  <a:pt x="1681" y="1361"/>
                </a:lnTo>
                <a:cubicBezTo>
                  <a:pt x="1669" y="1345"/>
                  <a:pt x="1662" y="1342"/>
                  <a:pt x="1656" y="1342"/>
                </a:cubicBezTo>
                <a:cubicBezTo>
                  <a:pt x="1653" y="1342"/>
                  <a:pt x="1650" y="1343"/>
                  <a:pt x="1646" y="1343"/>
                </a:cubicBezTo>
                <a:cubicBezTo>
                  <a:pt x="1640" y="1343"/>
                  <a:pt x="1632" y="1341"/>
                  <a:pt x="1619" y="1328"/>
                </a:cubicBezTo>
                <a:cubicBezTo>
                  <a:pt x="1630" y="1328"/>
                  <a:pt x="1619" y="1311"/>
                  <a:pt x="1614" y="1305"/>
                </a:cubicBezTo>
                <a:lnTo>
                  <a:pt x="1614" y="1305"/>
                </a:lnTo>
                <a:cubicBezTo>
                  <a:pt x="1622" y="1314"/>
                  <a:pt x="1615" y="1319"/>
                  <a:pt x="1604" y="1319"/>
                </a:cubicBezTo>
                <a:cubicBezTo>
                  <a:pt x="1600" y="1319"/>
                  <a:pt x="1596" y="1318"/>
                  <a:pt x="1591" y="1316"/>
                </a:cubicBezTo>
                <a:cubicBezTo>
                  <a:pt x="1574" y="1288"/>
                  <a:pt x="1563" y="1294"/>
                  <a:pt x="1552" y="1283"/>
                </a:cubicBezTo>
                <a:lnTo>
                  <a:pt x="1552" y="1283"/>
                </a:lnTo>
                <a:lnTo>
                  <a:pt x="1563" y="1300"/>
                </a:lnTo>
                <a:cubicBezTo>
                  <a:pt x="1552" y="1300"/>
                  <a:pt x="1541" y="1288"/>
                  <a:pt x="1524" y="1277"/>
                </a:cubicBezTo>
                <a:cubicBezTo>
                  <a:pt x="1525" y="1276"/>
                  <a:pt x="1526" y="1276"/>
                  <a:pt x="1527" y="1276"/>
                </a:cubicBezTo>
                <a:cubicBezTo>
                  <a:pt x="1527" y="1276"/>
                  <a:pt x="1527" y="1276"/>
                  <a:pt x="1527" y="1276"/>
                </a:cubicBezTo>
                <a:lnTo>
                  <a:pt x="1527" y="1276"/>
                </a:lnTo>
                <a:cubicBezTo>
                  <a:pt x="1510" y="1262"/>
                  <a:pt x="1501" y="1230"/>
                  <a:pt x="1474" y="1221"/>
                </a:cubicBezTo>
                <a:cubicBezTo>
                  <a:pt x="1468" y="1204"/>
                  <a:pt x="1485" y="1204"/>
                  <a:pt x="1479" y="1193"/>
                </a:cubicBezTo>
                <a:cubicBezTo>
                  <a:pt x="1440" y="1176"/>
                  <a:pt x="1451" y="1160"/>
                  <a:pt x="1418" y="1137"/>
                </a:cubicBezTo>
                <a:lnTo>
                  <a:pt x="1418" y="1137"/>
                </a:lnTo>
                <a:cubicBezTo>
                  <a:pt x="1418" y="1147"/>
                  <a:pt x="1419" y="1151"/>
                  <a:pt x="1416" y="1151"/>
                </a:cubicBezTo>
                <a:cubicBezTo>
                  <a:pt x="1414" y="1151"/>
                  <a:pt x="1408" y="1148"/>
                  <a:pt x="1395" y="1143"/>
                </a:cubicBezTo>
                <a:lnTo>
                  <a:pt x="1395" y="1143"/>
                </a:lnTo>
                <a:lnTo>
                  <a:pt x="1451" y="1182"/>
                </a:lnTo>
                <a:lnTo>
                  <a:pt x="1406" y="1165"/>
                </a:lnTo>
                <a:lnTo>
                  <a:pt x="1406" y="1165"/>
                </a:lnTo>
                <a:cubicBezTo>
                  <a:pt x="1423" y="1182"/>
                  <a:pt x="1440" y="1188"/>
                  <a:pt x="1451" y="1199"/>
                </a:cubicBezTo>
                <a:cubicBezTo>
                  <a:pt x="1442" y="1197"/>
                  <a:pt x="1437" y="1195"/>
                  <a:pt x="1435" y="1195"/>
                </a:cubicBezTo>
                <a:cubicBezTo>
                  <a:pt x="1432" y="1195"/>
                  <a:pt x="1434" y="1198"/>
                  <a:pt x="1434" y="1204"/>
                </a:cubicBezTo>
                <a:cubicBezTo>
                  <a:pt x="1423" y="1176"/>
                  <a:pt x="1390" y="1176"/>
                  <a:pt x="1373" y="1148"/>
                </a:cubicBezTo>
                <a:lnTo>
                  <a:pt x="1390" y="1126"/>
                </a:lnTo>
                <a:cubicBezTo>
                  <a:pt x="1362" y="1087"/>
                  <a:pt x="1317" y="1081"/>
                  <a:pt x="1278" y="1036"/>
                </a:cubicBezTo>
                <a:lnTo>
                  <a:pt x="1278" y="1036"/>
                </a:lnTo>
                <a:lnTo>
                  <a:pt x="1289" y="1053"/>
                </a:lnTo>
                <a:cubicBezTo>
                  <a:pt x="1288" y="1054"/>
                  <a:pt x="1287" y="1054"/>
                  <a:pt x="1286" y="1054"/>
                </a:cubicBezTo>
                <a:cubicBezTo>
                  <a:pt x="1275" y="1054"/>
                  <a:pt x="1259" y="1030"/>
                  <a:pt x="1244" y="1020"/>
                </a:cubicBezTo>
                <a:cubicBezTo>
                  <a:pt x="1250" y="1014"/>
                  <a:pt x="1244" y="1008"/>
                  <a:pt x="1238" y="997"/>
                </a:cubicBezTo>
                <a:cubicBezTo>
                  <a:pt x="1238" y="998"/>
                  <a:pt x="1237" y="998"/>
                  <a:pt x="1237" y="998"/>
                </a:cubicBezTo>
                <a:cubicBezTo>
                  <a:pt x="1229" y="998"/>
                  <a:pt x="1207" y="974"/>
                  <a:pt x="1192" y="974"/>
                </a:cubicBezTo>
                <a:cubicBezTo>
                  <a:pt x="1191" y="974"/>
                  <a:pt x="1189" y="974"/>
                  <a:pt x="1188" y="975"/>
                </a:cubicBezTo>
                <a:lnTo>
                  <a:pt x="1177" y="952"/>
                </a:lnTo>
                <a:cubicBezTo>
                  <a:pt x="1143" y="913"/>
                  <a:pt x="1115" y="936"/>
                  <a:pt x="1087" y="902"/>
                </a:cubicBezTo>
                <a:cubicBezTo>
                  <a:pt x="1100" y="902"/>
                  <a:pt x="1093" y="893"/>
                  <a:pt x="1104" y="893"/>
                </a:cubicBezTo>
                <a:cubicBezTo>
                  <a:pt x="1107" y="893"/>
                  <a:pt x="1112" y="894"/>
                  <a:pt x="1121" y="896"/>
                </a:cubicBezTo>
                <a:cubicBezTo>
                  <a:pt x="1104" y="885"/>
                  <a:pt x="1098" y="880"/>
                  <a:pt x="1093" y="880"/>
                </a:cubicBezTo>
                <a:cubicBezTo>
                  <a:pt x="1087" y="874"/>
                  <a:pt x="1053" y="863"/>
                  <a:pt x="1048" y="846"/>
                </a:cubicBezTo>
                <a:cubicBezTo>
                  <a:pt x="1042" y="846"/>
                  <a:pt x="1038" y="847"/>
                  <a:pt x="1034" y="847"/>
                </a:cubicBezTo>
                <a:cubicBezTo>
                  <a:pt x="1030" y="847"/>
                  <a:pt x="1025" y="846"/>
                  <a:pt x="1020" y="840"/>
                </a:cubicBezTo>
                <a:cubicBezTo>
                  <a:pt x="1020" y="835"/>
                  <a:pt x="1020" y="835"/>
                  <a:pt x="1020" y="835"/>
                </a:cubicBezTo>
                <a:cubicBezTo>
                  <a:pt x="1020" y="836"/>
                  <a:pt x="1019" y="836"/>
                  <a:pt x="1018" y="836"/>
                </a:cubicBezTo>
                <a:cubicBezTo>
                  <a:pt x="1016" y="836"/>
                  <a:pt x="1009" y="833"/>
                  <a:pt x="1005" y="833"/>
                </a:cubicBezTo>
                <a:cubicBezTo>
                  <a:pt x="1003" y="833"/>
                  <a:pt x="1001" y="834"/>
                  <a:pt x="1003" y="840"/>
                </a:cubicBezTo>
                <a:cubicBezTo>
                  <a:pt x="992" y="812"/>
                  <a:pt x="981" y="807"/>
                  <a:pt x="964" y="790"/>
                </a:cubicBezTo>
                <a:cubicBezTo>
                  <a:pt x="941" y="773"/>
                  <a:pt x="919" y="756"/>
                  <a:pt x="941" y="756"/>
                </a:cubicBezTo>
                <a:cubicBezTo>
                  <a:pt x="919" y="745"/>
                  <a:pt x="891" y="723"/>
                  <a:pt x="874" y="712"/>
                </a:cubicBezTo>
                <a:lnTo>
                  <a:pt x="874" y="712"/>
                </a:lnTo>
                <a:cubicBezTo>
                  <a:pt x="885" y="717"/>
                  <a:pt x="891" y="717"/>
                  <a:pt x="891" y="717"/>
                </a:cubicBezTo>
                <a:cubicBezTo>
                  <a:pt x="902" y="717"/>
                  <a:pt x="779" y="661"/>
                  <a:pt x="785" y="650"/>
                </a:cubicBezTo>
                <a:lnTo>
                  <a:pt x="785" y="650"/>
                </a:lnTo>
                <a:cubicBezTo>
                  <a:pt x="835" y="672"/>
                  <a:pt x="835" y="684"/>
                  <a:pt x="846" y="689"/>
                </a:cubicBezTo>
                <a:cubicBezTo>
                  <a:pt x="879" y="704"/>
                  <a:pt x="893" y="710"/>
                  <a:pt x="895" y="710"/>
                </a:cubicBezTo>
                <a:cubicBezTo>
                  <a:pt x="897" y="710"/>
                  <a:pt x="890" y="706"/>
                  <a:pt x="880" y="700"/>
                </a:cubicBezTo>
                <a:cubicBezTo>
                  <a:pt x="868" y="693"/>
                  <a:pt x="851" y="680"/>
                  <a:pt x="855" y="680"/>
                </a:cubicBezTo>
                <a:lnTo>
                  <a:pt x="855" y="680"/>
                </a:lnTo>
                <a:cubicBezTo>
                  <a:pt x="856" y="680"/>
                  <a:pt x="862" y="682"/>
                  <a:pt x="874" y="689"/>
                </a:cubicBezTo>
                <a:lnTo>
                  <a:pt x="885" y="695"/>
                </a:lnTo>
                <a:cubicBezTo>
                  <a:pt x="892" y="698"/>
                  <a:pt x="895" y="700"/>
                  <a:pt x="895" y="700"/>
                </a:cubicBezTo>
                <a:cubicBezTo>
                  <a:pt x="896" y="700"/>
                  <a:pt x="825" y="658"/>
                  <a:pt x="801" y="639"/>
                </a:cubicBezTo>
                <a:cubicBezTo>
                  <a:pt x="801" y="638"/>
                  <a:pt x="801" y="637"/>
                  <a:pt x="801" y="637"/>
                </a:cubicBezTo>
                <a:lnTo>
                  <a:pt x="801" y="637"/>
                </a:lnTo>
                <a:cubicBezTo>
                  <a:pt x="807" y="640"/>
                  <a:pt x="817" y="646"/>
                  <a:pt x="824" y="650"/>
                </a:cubicBezTo>
                <a:cubicBezTo>
                  <a:pt x="738" y="593"/>
                  <a:pt x="676" y="548"/>
                  <a:pt x="629" y="511"/>
                </a:cubicBezTo>
                <a:lnTo>
                  <a:pt x="629" y="511"/>
                </a:lnTo>
                <a:cubicBezTo>
                  <a:pt x="647" y="524"/>
                  <a:pt x="666" y="536"/>
                  <a:pt x="682" y="548"/>
                </a:cubicBezTo>
                <a:lnTo>
                  <a:pt x="682" y="548"/>
                </a:lnTo>
                <a:cubicBezTo>
                  <a:pt x="667" y="537"/>
                  <a:pt x="660" y="530"/>
                  <a:pt x="605" y="493"/>
                </a:cubicBezTo>
                <a:lnTo>
                  <a:pt x="605" y="493"/>
                </a:lnTo>
                <a:cubicBezTo>
                  <a:pt x="613" y="499"/>
                  <a:pt x="621" y="505"/>
                  <a:pt x="629" y="511"/>
                </a:cubicBezTo>
                <a:lnTo>
                  <a:pt x="629" y="511"/>
                </a:lnTo>
                <a:cubicBezTo>
                  <a:pt x="602" y="493"/>
                  <a:pt x="577" y="474"/>
                  <a:pt x="561" y="460"/>
                </a:cubicBezTo>
                <a:lnTo>
                  <a:pt x="561" y="460"/>
                </a:lnTo>
                <a:cubicBezTo>
                  <a:pt x="600" y="488"/>
                  <a:pt x="628" y="504"/>
                  <a:pt x="723" y="572"/>
                </a:cubicBezTo>
                <a:lnTo>
                  <a:pt x="730" y="577"/>
                </a:lnTo>
                <a:lnTo>
                  <a:pt x="730" y="577"/>
                </a:lnTo>
                <a:cubicBezTo>
                  <a:pt x="711" y="565"/>
                  <a:pt x="699" y="558"/>
                  <a:pt x="691" y="553"/>
                </a:cubicBezTo>
                <a:lnTo>
                  <a:pt x="691" y="553"/>
                </a:lnTo>
                <a:cubicBezTo>
                  <a:pt x="708" y="564"/>
                  <a:pt x="724" y="574"/>
                  <a:pt x="733" y="579"/>
                </a:cubicBezTo>
                <a:lnTo>
                  <a:pt x="733" y="579"/>
                </a:lnTo>
                <a:lnTo>
                  <a:pt x="730" y="577"/>
                </a:lnTo>
                <a:lnTo>
                  <a:pt x="730" y="577"/>
                </a:lnTo>
                <a:cubicBezTo>
                  <a:pt x="733" y="579"/>
                  <a:pt x="737" y="581"/>
                  <a:pt x="740" y="583"/>
                </a:cubicBezTo>
                <a:cubicBezTo>
                  <a:pt x="738" y="582"/>
                  <a:pt x="736" y="581"/>
                  <a:pt x="733" y="579"/>
                </a:cubicBezTo>
                <a:lnTo>
                  <a:pt x="733" y="579"/>
                </a:lnTo>
                <a:lnTo>
                  <a:pt x="745" y="588"/>
                </a:lnTo>
                <a:cubicBezTo>
                  <a:pt x="777" y="610"/>
                  <a:pt x="790" y="618"/>
                  <a:pt x="793" y="619"/>
                </a:cubicBezTo>
                <a:lnTo>
                  <a:pt x="793" y="619"/>
                </a:lnTo>
                <a:lnTo>
                  <a:pt x="796" y="622"/>
                </a:lnTo>
                <a:cubicBezTo>
                  <a:pt x="795" y="621"/>
                  <a:pt x="794" y="620"/>
                  <a:pt x="793" y="619"/>
                </a:cubicBezTo>
                <a:lnTo>
                  <a:pt x="793" y="619"/>
                </a:lnTo>
                <a:cubicBezTo>
                  <a:pt x="793" y="620"/>
                  <a:pt x="793" y="620"/>
                  <a:pt x="793" y="620"/>
                </a:cubicBezTo>
                <a:cubicBezTo>
                  <a:pt x="793" y="620"/>
                  <a:pt x="791" y="618"/>
                  <a:pt x="787" y="615"/>
                </a:cubicBezTo>
                <a:lnTo>
                  <a:pt x="787" y="615"/>
                </a:lnTo>
                <a:cubicBezTo>
                  <a:pt x="787" y="615"/>
                  <a:pt x="786" y="614"/>
                  <a:pt x="785" y="614"/>
                </a:cubicBezTo>
                <a:lnTo>
                  <a:pt x="785" y="614"/>
                </a:lnTo>
                <a:lnTo>
                  <a:pt x="787" y="615"/>
                </a:lnTo>
                <a:lnTo>
                  <a:pt x="787" y="615"/>
                </a:lnTo>
                <a:cubicBezTo>
                  <a:pt x="775" y="606"/>
                  <a:pt x="749" y="587"/>
                  <a:pt x="741" y="580"/>
                </a:cubicBezTo>
                <a:lnTo>
                  <a:pt x="741" y="580"/>
                </a:lnTo>
                <a:cubicBezTo>
                  <a:pt x="759" y="593"/>
                  <a:pt x="774" y="605"/>
                  <a:pt x="785" y="614"/>
                </a:cubicBezTo>
                <a:lnTo>
                  <a:pt x="785" y="614"/>
                </a:lnTo>
                <a:lnTo>
                  <a:pt x="740" y="577"/>
                </a:lnTo>
                <a:cubicBezTo>
                  <a:pt x="739" y="577"/>
                  <a:pt x="739" y="577"/>
                  <a:pt x="739" y="577"/>
                </a:cubicBezTo>
                <a:lnTo>
                  <a:pt x="739" y="577"/>
                </a:lnTo>
                <a:cubicBezTo>
                  <a:pt x="738" y="577"/>
                  <a:pt x="739" y="578"/>
                  <a:pt x="741" y="580"/>
                </a:cubicBezTo>
                <a:lnTo>
                  <a:pt x="741" y="580"/>
                </a:lnTo>
                <a:cubicBezTo>
                  <a:pt x="682" y="536"/>
                  <a:pt x="600" y="477"/>
                  <a:pt x="589" y="465"/>
                </a:cubicBezTo>
                <a:lnTo>
                  <a:pt x="544" y="432"/>
                </a:lnTo>
                <a:cubicBezTo>
                  <a:pt x="491" y="393"/>
                  <a:pt x="475" y="381"/>
                  <a:pt x="475" y="381"/>
                </a:cubicBezTo>
                <a:lnTo>
                  <a:pt x="475" y="381"/>
                </a:lnTo>
                <a:cubicBezTo>
                  <a:pt x="476" y="381"/>
                  <a:pt x="523" y="415"/>
                  <a:pt x="525" y="415"/>
                </a:cubicBezTo>
                <a:cubicBezTo>
                  <a:pt x="526" y="415"/>
                  <a:pt x="516" y="407"/>
                  <a:pt x="482" y="381"/>
                </a:cubicBezTo>
                <a:lnTo>
                  <a:pt x="482" y="381"/>
                </a:lnTo>
                <a:lnTo>
                  <a:pt x="574" y="450"/>
                </a:lnTo>
                <a:lnTo>
                  <a:pt x="574" y="450"/>
                </a:lnTo>
                <a:cubicBezTo>
                  <a:pt x="514" y="404"/>
                  <a:pt x="441" y="346"/>
                  <a:pt x="387" y="303"/>
                </a:cubicBezTo>
                <a:lnTo>
                  <a:pt x="387" y="303"/>
                </a:lnTo>
                <a:cubicBezTo>
                  <a:pt x="412" y="322"/>
                  <a:pt x="438" y="342"/>
                  <a:pt x="464" y="363"/>
                </a:cubicBezTo>
                <a:lnTo>
                  <a:pt x="464" y="363"/>
                </a:lnTo>
                <a:cubicBezTo>
                  <a:pt x="444" y="347"/>
                  <a:pt x="424" y="331"/>
                  <a:pt x="404" y="314"/>
                </a:cubicBezTo>
                <a:lnTo>
                  <a:pt x="404" y="314"/>
                </a:lnTo>
                <a:cubicBezTo>
                  <a:pt x="589" y="454"/>
                  <a:pt x="622" y="476"/>
                  <a:pt x="650" y="493"/>
                </a:cubicBezTo>
                <a:cubicBezTo>
                  <a:pt x="673" y="510"/>
                  <a:pt x="695" y="521"/>
                  <a:pt x="818" y="622"/>
                </a:cubicBezTo>
                <a:cubicBezTo>
                  <a:pt x="799" y="606"/>
                  <a:pt x="792" y="599"/>
                  <a:pt x="793" y="599"/>
                </a:cubicBezTo>
                <a:lnTo>
                  <a:pt x="793" y="599"/>
                </a:lnTo>
                <a:cubicBezTo>
                  <a:pt x="794" y="599"/>
                  <a:pt x="810" y="611"/>
                  <a:pt x="829" y="628"/>
                </a:cubicBezTo>
                <a:cubicBezTo>
                  <a:pt x="846" y="639"/>
                  <a:pt x="863" y="650"/>
                  <a:pt x="880" y="661"/>
                </a:cubicBezTo>
                <a:cubicBezTo>
                  <a:pt x="891" y="672"/>
                  <a:pt x="902" y="678"/>
                  <a:pt x="902" y="678"/>
                </a:cubicBezTo>
                <a:cubicBezTo>
                  <a:pt x="815" y="606"/>
                  <a:pt x="808" y="600"/>
                  <a:pt x="808" y="600"/>
                </a:cubicBezTo>
                <a:lnTo>
                  <a:pt x="808" y="600"/>
                </a:lnTo>
                <a:cubicBezTo>
                  <a:pt x="808" y="600"/>
                  <a:pt x="809" y="600"/>
                  <a:pt x="809" y="600"/>
                </a:cubicBezTo>
                <a:cubicBezTo>
                  <a:pt x="809" y="600"/>
                  <a:pt x="803" y="595"/>
                  <a:pt x="727" y="530"/>
                </a:cubicBezTo>
                <a:lnTo>
                  <a:pt x="727" y="530"/>
                </a:lnTo>
                <a:cubicBezTo>
                  <a:pt x="730" y="532"/>
                  <a:pt x="734" y="535"/>
                  <a:pt x="740" y="538"/>
                </a:cubicBezTo>
                <a:lnTo>
                  <a:pt x="863" y="639"/>
                </a:lnTo>
                <a:cubicBezTo>
                  <a:pt x="902" y="672"/>
                  <a:pt x="902" y="672"/>
                  <a:pt x="930" y="695"/>
                </a:cubicBezTo>
                <a:cubicBezTo>
                  <a:pt x="939" y="703"/>
                  <a:pt x="953" y="716"/>
                  <a:pt x="969" y="730"/>
                </a:cubicBezTo>
                <a:lnTo>
                  <a:pt x="969" y="730"/>
                </a:lnTo>
                <a:lnTo>
                  <a:pt x="919" y="684"/>
                </a:lnTo>
                <a:cubicBezTo>
                  <a:pt x="909" y="675"/>
                  <a:pt x="906" y="672"/>
                  <a:pt x="906" y="672"/>
                </a:cubicBezTo>
                <a:lnTo>
                  <a:pt x="906" y="672"/>
                </a:lnTo>
                <a:cubicBezTo>
                  <a:pt x="907" y="672"/>
                  <a:pt x="933" y="692"/>
                  <a:pt x="953" y="712"/>
                </a:cubicBezTo>
                <a:cubicBezTo>
                  <a:pt x="972" y="727"/>
                  <a:pt x="989" y="743"/>
                  <a:pt x="990" y="743"/>
                </a:cubicBezTo>
                <a:cubicBezTo>
                  <a:pt x="990" y="743"/>
                  <a:pt x="988" y="741"/>
                  <a:pt x="982" y="735"/>
                </a:cubicBezTo>
                <a:lnTo>
                  <a:pt x="982" y="735"/>
                </a:lnTo>
                <a:lnTo>
                  <a:pt x="1004" y="757"/>
                </a:lnTo>
                <a:lnTo>
                  <a:pt x="1004" y="757"/>
                </a:lnTo>
                <a:cubicBezTo>
                  <a:pt x="1002" y="756"/>
                  <a:pt x="1000" y="755"/>
                  <a:pt x="999" y="753"/>
                </a:cubicBezTo>
                <a:lnTo>
                  <a:pt x="999" y="753"/>
                </a:lnTo>
                <a:cubicBezTo>
                  <a:pt x="1008" y="762"/>
                  <a:pt x="1021" y="775"/>
                  <a:pt x="1037" y="790"/>
                </a:cubicBezTo>
                <a:cubicBezTo>
                  <a:pt x="1031" y="784"/>
                  <a:pt x="1025" y="779"/>
                  <a:pt x="1025" y="773"/>
                </a:cubicBezTo>
                <a:cubicBezTo>
                  <a:pt x="1019" y="768"/>
                  <a:pt x="1012" y="763"/>
                  <a:pt x="1005" y="758"/>
                </a:cubicBezTo>
                <a:lnTo>
                  <a:pt x="1005" y="758"/>
                </a:lnTo>
                <a:cubicBezTo>
                  <a:pt x="1007" y="760"/>
                  <a:pt x="1009" y="762"/>
                  <a:pt x="1014" y="768"/>
                </a:cubicBezTo>
                <a:lnTo>
                  <a:pt x="1014" y="768"/>
                </a:lnTo>
                <a:lnTo>
                  <a:pt x="1004" y="757"/>
                </a:lnTo>
                <a:lnTo>
                  <a:pt x="1004" y="757"/>
                </a:lnTo>
                <a:cubicBezTo>
                  <a:pt x="1004" y="758"/>
                  <a:pt x="1005" y="758"/>
                  <a:pt x="1005" y="758"/>
                </a:cubicBezTo>
                <a:lnTo>
                  <a:pt x="1005" y="758"/>
                </a:lnTo>
                <a:cubicBezTo>
                  <a:pt x="1001" y="754"/>
                  <a:pt x="999" y="749"/>
                  <a:pt x="964" y="706"/>
                </a:cubicBezTo>
                <a:lnTo>
                  <a:pt x="964" y="706"/>
                </a:lnTo>
                <a:cubicBezTo>
                  <a:pt x="975" y="717"/>
                  <a:pt x="997" y="740"/>
                  <a:pt x="997" y="745"/>
                </a:cubicBezTo>
                <a:cubicBezTo>
                  <a:pt x="1000" y="746"/>
                  <a:pt x="1001" y="747"/>
                  <a:pt x="1002" y="747"/>
                </a:cubicBezTo>
                <a:cubicBezTo>
                  <a:pt x="1007" y="747"/>
                  <a:pt x="1004" y="740"/>
                  <a:pt x="1009" y="740"/>
                </a:cubicBezTo>
                <a:cubicBezTo>
                  <a:pt x="1009" y="738"/>
                  <a:pt x="1010" y="738"/>
                  <a:pt x="1011" y="738"/>
                </a:cubicBezTo>
                <a:cubicBezTo>
                  <a:pt x="1017" y="738"/>
                  <a:pt x="1028" y="744"/>
                  <a:pt x="1037" y="756"/>
                </a:cubicBezTo>
                <a:lnTo>
                  <a:pt x="1037" y="762"/>
                </a:lnTo>
                <a:cubicBezTo>
                  <a:pt x="1037" y="762"/>
                  <a:pt x="1039" y="757"/>
                  <a:pt x="1041" y="757"/>
                </a:cubicBezTo>
                <a:cubicBezTo>
                  <a:pt x="1042" y="757"/>
                  <a:pt x="1042" y="758"/>
                  <a:pt x="1042" y="762"/>
                </a:cubicBezTo>
                <a:cubicBezTo>
                  <a:pt x="1042" y="768"/>
                  <a:pt x="1042" y="768"/>
                  <a:pt x="1042" y="768"/>
                </a:cubicBezTo>
                <a:lnTo>
                  <a:pt x="1048" y="768"/>
                </a:lnTo>
                <a:cubicBezTo>
                  <a:pt x="1059" y="773"/>
                  <a:pt x="1070" y="779"/>
                  <a:pt x="1076" y="784"/>
                </a:cubicBezTo>
                <a:lnTo>
                  <a:pt x="1059" y="779"/>
                </a:lnTo>
                <a:lnTo>
                  <a:pt x="1059" y="779"/>
                </a:lnTo>
                <a:cubicBezTo>
                  <a:pt x="1115" y="824"/>
                  <a:pt x="1160" y="824"/>
                  <a:pt x="1210" y="852"/>
                </a:cubicBezTo>
                <a:cubicBezTo>
                  <a:pt x="1199" y="868"/>
                  <a:pt x="1244" y="902"/>
                  <a:pt x="1266" y="919"/>
                </a:cubicBezTo>
                <a:lnTo>
                  <a:pt x="1261" y="919"/>
                </a:lnTo>
                <a:cubicBezTo>
                  <a:pt x="1328" y="964"/>
                  <a:pt x="1384" y="980"/>
                  <a:pt x="1451" y="1014"/>
                </a:cubicBezTo>
                <a:cubicBezTo>
                  <a:pt x="1479" y="1059"/>
                  <a:pt x="1580" y="1104"/>
                  <a:pt x="1636" y="1154"/>
                </a:cubicBezTo>
                <a:cubicBezTo>
                  <a:pt x="1632" y="1150"/>
                  <a:pt x="1639" y="1146"/>
                  <a:pt x="1648" y="1146"/>
                </a:cubicBezTo>
                <a:cubicBezTo>
                  <a:pt x="1651" y="1146"/>
                  <a:pt x="1655" y="1147"/>
                  <a:pt x="1658" y="1148"/>
                </a:cubicBezTo>
                <a:cubicBezTo>
                  <a:pt x="1670" y="1160"/>
                  <a:pt x="1709" y="1160"/>
                  <a:pt x="1698" y="1176"/>
                </a:cubicBezTo>
                <a:lnTo>
                  <a:pt x="1692" y="1171"/>
                </a:lnTo>
                <a:lnTo>
                  <a:pt x="1692" y="1171"/>
                </a:lnTo>
                <a:cubicBezTo>
                  <a:pt x="1692" y="1193"/>
                  <a:pt x="1726" y="1210"/>
                  <a:pt x="1748" y="1227"/>
                </a:cubicBezTo>
                <a:lnTo>
                  <a:pt x="1765" y="1210"/>
                </a:lnTo>
                <a:cubicBezTo>
                  <a:pt x="1810" y="1277"/>
                  <a:pt x="1933" y="1300"/>
                  <a:pt x="1950" y="1350"/>
                </a:cubicBezTo>
                <a:cubicBezTo>
                  <a:pt x="1966" y="1356"/>
                  <a:pt x="1989" y="1367"/>
                  <a:pt x="2006" y="1367"/>
                </a:cubicBezTo>
                <a:lnTo>
                  <a:pt x="2000" y="1378"/>
                </a:lnTo>
                <a:cubicBezTo>
                  <a:pt x="2039" y="1406"/>
                  <a:pt x="2056" y="1423"/>
                  <a:pt x="2112" y="1451"/>
                </a:cubicBezTo>
                <a:lnTo>
                  <a:pt x="2095" y="1457"/>
                </a:lnTo>
                <a:cubicBezTo>
                  <a:pt x="2102" y="1461"/>
                  <a:pt x="2109" y="1462"/>
                  <a:pt x="2116" y="1462"/>
                </a:cubicBezTo>
                <a:cubicBezTo>
                  <a:pt x="2130" y="1462"/>
                  <a:pt x="2144" y="1457"/>
                  <a:pt x="2158" y="1457"/>
                </a:cubicBezTo>
                <a:cubicBezTo>
                  <a:pt x="2165" y="1457"/>
                  <a:pt x="2172" y="1458"/>
                  <a:pt x="2179" y="1462"/>
                </a:cubicBezTo>
                <a:lnTo>
                  <a:pt x="2174" y="1485"/>
                </a:lnTo>
                <a:cubicBezTo>
                  <a:pt x="2224" y="1518"/>
                  <a:pt x="2269" y="1563"/>
                  <a:pt x="2325" y="1580"/>
                </a:cubicBezTo>
                <a:cubicBezTo>
                  <a:pt x="2325" y="1580"/>
                  <a:pt x="2322" y="1582"/>
                  <a:pt x="2319" y="1582"/>
                </a:cubicBezTo>
                <a:cubicBezTo>
                  <a:pt x="2318" y="1582"/>
                  <a:pt x="2317" y="1582"/>
                  <a:pt x="2316" y="1581"/>
                </a:cubicBezTo>
                <a:lnTo>
                  <a:pt x="2316" y="1581"/>
                </a:lnTo>
                <a:cubicBezTo>
                  <a:pt x="2334" y="1596"/>
                  <a:pt x="2373" y="1629"/>
                  <a:pt x="2392" y="1629"/>
                </a:cubicBezTo>
                <a:cubicBezTo>
                  <a:pt x="2397" y="1629"/>
                  <a:pt x="2400" y="1628"/>
                  <a:pt x="2402" y="1623"/>
                </a:cubicBezTo>
                <a:lnTo>
                  <a:pt x="2402" y="1623"/>
                </a:lnTo>
                <a:cubicBezTo>
                  <a:pt x="2403" y="1640"/>
                  <a:pt x="2457" y="1659"/>
                  <a:pt x="2487" y="1669"/>
                </a:cubicBezTo>
                <a:lnTo>
                  <a:pt x="2476" y="1675"/>
                </a:lnTo>
                <a:cubicBezTo>
                  <a:pt x="2504" y="1675"/>
                  <a:pt x="2510" y="1675"/>
                  <a:pt x="2543" y="1686"/>
                </a:cubicBezTo>
                <a:cubicBezTo>
                  <a:pt x="2549" y="1692"/>
                  <a:pt x="2543" y="1697"/>
                  <a:pt x="2543" y="1697"/>
                </a:cubicBezTo>
                <a:cubicBezTo>
                  <a:pt x="2560" y="1709"/>
                  <a:pt x="2566" y="1697"/>
                  <a:pt x="2588" y="1720"/>
                </a:cubicBezTo>
                <a:lnTo>
                  <a:pt x="2571" y="1720"/>
                </a:lnTo>
                <a:cubicBezTo>
                  <a:pt x="2588" y="1730"/>
                  <a:pt x="2595" y="1732"/>
                  <a:pt x="2601" y="1732"/>
                </a:cubicBezTo>
                <a:cubicBezTo>
                  <a:pt x="2605" y="1732"/>
                  <a:pt x="2609" y="1731"/>
                  <a:pt x="2616" y="1731"/>
                </a:cubicBezTo>
                <a:cubicBezTo>
                  <a:pt x="2638" y="1737"/>
                  <a:pt x="2666" y="1765"/>
                  <a:pt x="2661" y="1781"/>
                </a:cubicBezTo>
                <a:cubicBezTo>
                  <a:pt x="2665" y="1779"/>
                  <a:pt x="2671" y="1778"/>
                  <a:pt x="2677" y="1778"/>
                </a:cubicBezTo>
                <a:cubicBezTo>
                  <a:pt x="2686" y="1778"/>
                  <a:pt x="2696" y="1780"/>
                  <a:pt x="2706" y="1787"/>
                </a:cubicBezTo>
                <a:cubicBezTo>
                  <a:pt x="2706" y="1793"/>
                  <a:pt x="2694" y="1793"/>
                  <a:pt x="2694" y="1793"/>
                </a:cubicBezTo>
                <a:cubicBezTo>
                  <a:pt x="2734" y="1826"/>
                  <a:pt x="2767" y="1821"/>
                  <a:pt x="2790" y="1849"/>
                </a:cubicBezTo>
                <a:cubicBezTo>
                  <a:pt x="2790" y="1854"/>
                  <a:pt x="2790" y="1860"/>
                  <a:pt x="2790" y="1860"/>
                </a:cubicBezTo>
                <a:cubicBezTo>
                  <a:pt x="2760" y="1840"/>
                  <a:pt x="2735" y="1825"/>
                  <a:pt x="2733" y="1821"/>
                </a:cubicBezTo>
                <a:lnTo>
                  <a:pt x="2733" y="1821"/>
                </a:lnTo>
                <a:cubicBezTo>
                  <a:pt x="2724" y="1832"/>
                  <a:pt x="2750" y="1849"/>
                  <a:pt x="2722" y="1849"/>
                </a:cubicBezTo>
                <a:cubicBezTo>
                  <a:pt x="2745" y="1854"/>
                  <a:pt x="2795" y="1865"/>
                  <a:pt x="2823" y="1888"/>
                </a:cubicBezTo>
                <a:cubicBezTo>
                  <a:pt x="2823" y="1888"/>
                  <a:pt x="2823" y="1888"/>
                  <a:pt x="2823" y="1893"/>
                </a:cubicBezTo>
                <a:lnTo>
                  <a:pt x="2818" y="1893"/>
                </a:lnTo>
                <a:cubicBezTo>
                  <a:pt x="2823" y="1899"/>
                  <a:pt x="2829" y="1899"/>
                  <a:pt x="2834" y="1899"/>
                </a:cubicBezTo>
                <a:cubicBezTo>
                  <a:pt x="2846" y="1910"/>
                  <a:pt x="2851" y="1916"/>
                  <a:pt x="2857" y="1916"/>
                </a:cubicBezTo>
                <a:cubicBezTo>
                  <a:pt x="2857" y="1927"/>
                  <a:pt x="2885" y="1944"/>
                  <a:pt x="2902" y="1955"/>
                </a:cubicBezTo>
                <a:cubicBezTo>
                  <a:pt x="2907" y="1938"/>
                  <a:pt x="2924" y="1955"/>
                  <a:pt x="2913" y="1933"/>
                </a:cubicBezTo>
                <a:lnTo>
                  <a:pt x="2913" y="1933"/>
                </a:lnTo>
                <a:cubicBezTo>
                  <a:pt x="2913" y="1934"/>
                  <a:pt x="2912" y="1935"/>
                  <a:pt x="2911" y="1935"/>
                </a:cubicBezTo>
                <a:cubicBezTo>
                  <a:pt x="2909" y="1935"/>
                  <a:pt x="2904" y="1931"/>
                  <a:pt x="2896" y="1927"/>
                </a:cubicBezTo>
                <a:cubicBezTo>
                  <a:pt x="2885" y="1921"/>
                  <a:pt x="2874" y="1910"/>
                  <a:pt x="2857" y="1905"/>
                </a:cubicBezTo>
                <a:cubicBezTo>
                  <a:pt x="2874" y="1905"/>
                  <a:pt x="2890" y="1910"/>
                  <a:pt x="2902" y="1921"/>
                </a:cubicBezTo>
                <a:lnTo>
                  <a:pt x="2930" y="1921"/>
                </a:lnTo>
                <a:cubicBezTo>
                  <a:pt x="2941" y="1944"/>
                  <a:pt x="2969" y="1977"/>
                  <a:pt x="2969" y="1989"/>
                </a:cubicBezTo>
                <a:cubicBezTo>
                  <a:pt x="3011" y="2009"/>
                  <a:pt x="3067" y="2045"/>
                  <a:pt x="3107" y="2045"/>
                </a:cubicBezTo>
                <a:cubicBezTo>
                  <a:pt x="3109" y="2045"/>
                  <a:pt x="3112" y="2045"/>
                  <a:pt x="3114" y="2045"/>
                </a:cubicBezTo>
                <a:cubicBezTo>
                  <a:pt x="3126" y="2050"/>
                  <a:pt x="3120" y="2061"/>
                  <a:pt x="3126" y="2067"/>
                </a:cubicBezTo>
                <a:cubicBezTo>
                  <a:pt x="3114" y="2067"/>
                  <a:pt x="3109" y="2061"/>
                  <a:pt x="3103" y="2061"/>
                </a:cubicBezTo>
                <a:lnTo>
                  <a:pt x="3103" y="2061"/>
                </a:lnTo>
                <a:cubicBezTo>
                  <a:pt x="3127" y="2071"/>
                  <a:pt x="3164" y="2097"/>
                  <a:pt x="3184" y="2097"/>
                </a:cubicBezTo>
                <a:cubicBezTo>
                  <a:pt x="3188" y="2097"/>
                  <a:pt x="3191" y="2097"/>
                  <a:pt x="3193" y="2095"/>
                </a:cubicBezTo>
                <a:cubicBezTo>
                  <a:pt x="3204" y="2106"/>
                  <a:pt x="3197" y="2106"/>
                  <a:pt x="3193" y="2106"/>
                </a:cubicBezTo>
                <a:cubicBezTo>
                  <a:pt x="3189" y="2106"/>
                  <a:pt x="3187" y="2106"/>
                  <a:pt x="3210" y="2117"/>
                </a:cubicBezTo>
                <a:lnTo>
                  <a:pt x="3198" y="2123"/>
                </a:lnTo>
                <a:cubicBezTo>
                  <a:pt x="3265" y="2195"/>
                  <a:pt x="3353" y="2168"/>
                  <a:pt x="3425" y="2254"/>
                </a:cubicBezTo>
                <a:lnTo>
                  <a:pt x="3425" y="2254"/>
                </a:lnTo>
                <a:cubicBezTo>
                  <a:pt x="3423" y="2250"/>
                  <a:pt x="3423" y="2246"/>
                  <a:pt x="3423" y="2246"/>
                </a:cubicBezTo>
                <a:lnTo>
                  <a:pt x="3423" y="2246"/>
                </a:lnTo>
                <a:cubicBezTo>
                  <a:pt x="3518" y="2325"/>
                  <a:pt x="3647" y="2369"/>
                  <a:pt x="3736" y="2453"/>
                </a:cubicBezTo>
                <a:cubicBezTo>
                  <a:pt x="3759" y="2476"/>
                  <a:pt x="3770" y="2470"/>
                  <a:pt x="3792" y="2476"/>
                </a:cubicBezTo>
                <a:lnTo>
                  <a:pt x="3792" y="2493"/>
                </a:lnTo>
                <a:lnTo>
                  <a:pt x="3831" y="2498"/>
                </a:lnTo>
                <a:cubicBezTo>
                  <a:pt x="3882" y="2515"/>
                  <a:pt x="3887" y="2571"/>
                  <a:pt x="3955" y="2588"/>
                </a:cubicBezTo>
                <a:lnTo>
                  <a:pt x="3949" y="2577"/>
                </a:lnTo>
                <a:lnTo>
                  <a:pt x="3949" y="2577"/>
                </a:lnTo>
                <a:cubicBezTo>
                  <a:pt x="3971" y="2588"/>
                  <a:pt x="4016" y="2610"/>
                  <a:pt x="4005" y="2616"/>
                </a:cubicBezTo>
                <a:cubicBezTo>
                  <a:pt x="4011" y="2616"/>
                  <a:pt x="4022" y="2616"/>
                  <a:pt x="4022" y="2621"/>
                </a:cubicBezTo>
                <a:lnTo>
                  <a:pt x="4022" y="2627"/>
                </a:lnTo>
                <a:lnTo>
                  <a:pt x="4078" y="2649"/>
                </a:lnTo>
                <a:cubicBezTo>
                  <a:pt x="4111" y="2677"/>
                  <a:pt x="4055" y="2672"/>
                  <a:pt x="4106" y="2705"/>
                </a:cubicBezTo>
                <a:cubicBezTo>
                  <a:pt x="4117" y="2711"/>
                  <a:pt x="4123" y="2711"/>
                  <a:pt x="4134" y="2717"/>
                </a:cubicBezTo>
                <a:lnTo>
                  <a:pt x="4139" y="2745"/>
                </a:lnTo>
                <a:cubicBezTo>
                  <a:pt x="4139" y="2801"/>
                  <a:pt x="4145" y="2851"/>
                  <a:pt x="4145" y="2907"/>
                </a:cubicBezTo>
                <a:lnTo>
                  <a:pt x="4145" y="2885"/>
                </a:lnTo>
                <a:lnTo>
                  <a:pt x="4145" y="2885"/>
                </a:lnTo>
                <a:cubicBezTo>
                  <a:pt x="4172" y="2901"/>
                  <a:pt x="4141" y="2960"/>
                  <a:pt x="4150" y="3010"/>
                </a:cubicBezTo>
                <a:lnTo>
                  <a:pt x="4150" y="3010"/>
                </a:lnTo>
                <a:cubicBezTo>
                  <a:pt x="4148" y="3005"/>
                  <a:pt x="4142" y="3003"/>
                  <a:pt x="4139" y="3003"/>
                </a:cubicBezTo>
                <a:lnTo>
                  <a:pt x="4139" y="3003"/>
                </a:lnTo>
                <a:cubicBezTo>
                  <a:pt x="4139" y="3075"/>
                  <a:pt x="4151" y="3148"/>
                  <a:pt x="4167" y="3254"/>
                </a:cubicBezTo>
                <a:lnTo>
                  <a:pt x="4162" y="3243"/>
                </a:lnTo>
                <a:cubicBezTo>
                  <a:pt x="4156" y="3288"/>
                  <a:pt x="4162" y="3355"/>
                  <a:pt x="4162" y="3400"/>
                </a:cubicBezTo>
                <a:cubicBezTo>
                  <a:pt x="4171" y="3409"/>
                  <a:pt x="4172" y="3428"/>
                  <a:pt x="4176" y="3428"/>
                </a:cubicBezTo>
                <a:cubicBezTo>
                  <a:pt x="4176" y="3428"/>
                  <a:pt x="4177" y="3426"/>
                  <a:pt x="4179" y="3422"/>
                </a:cubicBezTo>
                <a:lnTo>
                  <a:pt x="4179" y="3422"/>
                </a:lnTo>
                <a:cubicBezTo>
                  <a:pt x="4151" y="3562"/>
                  <a:pt x="4218" y="3686"/>
                  <a:pt x="4195" y="3814"/>
                </a:cubicBezTo>
                <a:cubicBezTo>
                  <a:pt x="4191" y="3801"/>
                  <a:pt x="4186" y="3783"/>
                  <a:pt x="4185" y="3783"/>
                </a:cubicBezTo>
                <a:cubicBezTo>
                  <a:pt x="4184" y="3783"/>
                  <a:pt x="4184" y="3784"/>
                  <a:pt x="4184" y="3786"/>
                </a:cubicBezTo>
                <a:lnTo>
                  <a:pt x="4195" y="3893"/>
                </a:lnTo>
                <a:cubicBezTo>
                  <a:pt x="4207" y="3887"/>
                  <a:pt x="4207" y="3882"/>
                  <a:pt x="4212" y="3859"/>
                </a:cubicBezTo>
                <a:cubicBezTo>
                  <a:pt x="4218" y="3870"/>
                  <a:pt x="4223" y="3898"/>
                  <a:pt x="4223" y="3926"/>
                </a:cubicBezTo>
                <a:cubicBezTo>
                  <a:pt x="4222" y="3911"/>
                  <a:pt x="4219" y="3905"/>
                  <a:pt x="4217" y="3905"/>
                </a:cubicBezTo>
                <a:cubicBezTo>
                  <a:pt x="4211" y="3905"/>
                  <a:pt x="4205" y="3933"/>
                  <a:pt x="4201" y="3949"/>
                </a:cubicBezTo>
                <a:cubicBezTo>
                  <a:pt x="4203" y="3947"/>
                  <a:pt x="4205" y="3946"/>
                  <a:pt x="4206" y="3946"/>
                </a:cubicBezTo>
                <a:cubicBezTo>
                  <a:pt x="4210" y="3946"/>
                  <a:pt x="4212" y="3949"/>
                  <a:pt x="4212" y="3949"/>
                </a:cubicBezTo>
                <a:cubicBezTo>
                  <a:pt x="4195" y="4005"/>
                  <a:pt x="4235" y="3960"/>
                  <a:pt x="4223" y="4033"/>
                </a:cubicBezTo>
                <a:lnTo>
                  <a:pt x="4218" y="4027"/>
                </a:lnTo>
                <a:lnTo>
                  <a:pt x="4218" y="4027"/>
                </a:lnTo>
                <a:cubicBezTo>
                  <a:pt x="4223" y="4055"/>
                  <a:pt x="4235" y="4083"/>
                  <a:pt x="4229" y="4111"/>
                </a:cubicBezTo>
                <a:cubicBezTo>
                  <a:pt x="4227" y="4114"/>
                  <a:pt x="4226" y="4115"/>
                  <a:pt x="4225" y="4115"/>
                </a:cubicBezTo>
                <a:cubicBezTo>
                  <a:pt x="4219" y="4115"/>
                  <a:pt x="4222" y="4083"/>
                  <a:pt x="4212" y="4083"/>
                </a:cubicBezTo>
                <a:lnTo>
                  <a:pt x="4212" y="4083"/>
                </a:lnTo>
                <a:cubicBezTo>
                  <a:pt x="4218" y="4122"/>
                  <a:pt x="4235" y="4162"/>
                  <a:pt x="4229" y="4201"/>
                </a:cubicBezTo>
                <a:cubicBezTo>
                  <a:pt x="4223" y="4184"/>
                  <a:pt x="4223" y="4162"/>
                  <a:pt x="4218" y="4145"/>
                </a:cubicBezTo>
                <a:cubicBezTo>
                  <a:pt x="4212" y="4156"/>
                  <a:pt x="4212" y="4167"/>
                  <a:pt x="4212" y="4178"/>
                </a:cubicBezTo>
                <a:lnTo>
                  <a:pt x="4207" y="4178"/>
                </a:lnTo>
                <a:cubicBezTo>
                  <a:pt x="4201" y="4178"/>
                  <a:pt x="4201" y="4178"/>
                  <a:pt x="4201" y="4173"/>
                </a:cubicBezTo>
                <a:cubicBezTo>
                  <a:pt x="4201" y="4167"/>
                  <a:pt x="4195" y="4167"/>
                  <a:pt x="4195" y="4162"/>
                </a:cubicBezTo>
                <a:cubicBezTo>
                  <a:pt x="4195" y="4162"/>
                  <a:pt x="4190" y="4156"/>
                  <a:pt x="4190" y="4156"/>
                </a:cubicBezTo>
                <a:cubicBezTo>
                  <a:pt x="4184" y="4139"/>
                  <a:pt x="4173" y="4128"/>
                  <a:pt x="4162" y="4111"/>
                </a:cubicBezTo>
                <a:lnTo>
                  <a:pt x="4162" y="4111"/>
                </a:lnTo>
                <a:cubicBezTo>
                  <a:pt x="4178" y="4131"/>
                  <a:pt x="4184" y="4138"/>
                  <a:pt x="4186" y="4138"/>
                </a:cubicBezTo>
                <a:cubicBezTo>
                  <a:pt x="4189" y="4138"/>
                  <a:pt x="4179" y="4117"/>
                  <a:pt x="4190" y="4117"/>
                </a:cubicBezTo>
                <a:cubicBezTo>
                  <a:pt x="4185" y="4101"/>
                  <a:pt x="4180" y="4077"/>
                  <a:pt x="4183" y="4077"/>
                </a:cubicBezTo>
                <a:lnTo>
                  <a:pt x="4183" y="4077"/>
                </a:lnTo>
                <a:cubicBezTo>
                  <a:pt x="4183" y="4077"/>
                  <a:pt x="4184" y="4077"/>
                  <a:pt x="4184" y="4078"/>
                </a:cubicBezTo>
                <a:cubicBezTo>
                  <a:pt x="4162" y="4050"/>
                  <a:pt x="4167" y="4022"/>
                  <a:pt x="4134" y="3988"/>
                </a:cubicBezTo>
                <a:cubicBezTo>
                  <a:pt x="4134" y="3982"/>
                  <a:pt x="4117" y="3954"/>
                  <a:pt x="4128" y="3954"/>
                </a:cubicBezTo>
                <a:cubicBezTo>
                  <a:pt x="4122" y="3943"/>
                  <a:pt x="4119" y="3939"/>
                  <a:pt x="4118" y="3939"/>
                </a:cubicBezTo>
                <a:lnTo>
                  <a:pt x="4118" y="3939"/>
                </a:lnTo>
                <a:cubicBezTo>
                  <a:pt x="4116" y="3939"/>
                  <a:pt x="4127" y="3966"/>
                  <a:pt x="4123" y="3966"/>
                </a:cubicBezTo>
                <a:cubicBezTo>
                  <a:pt x="4078" y="3910"/>
                  <a:pt x="4067" y="3814"/>
                  <a:pt x="4005" y="3736"/>
                </a:cubicBezTo>
                <a:cubicBezTo>
                  <a:pt x="3960" y="3663"/>
                  <a:pt x="3938" y="3658"/>
                  <a:pt x="3899" y="3590"/>
                </a:cubicBezTo>
                <a:cubicBezTo>
                  <a:pt x="3897" y="3583"/>
                  <a:pt x="3898" y="3580"/>
                  <a:pt x="3900" y="3580"/>
                </a:cubicBezTo>
                <a:cubicBezTo>
                  <a:pt x="3906" y="3580"/>
                  <a:pt x="3921" y="3602"/>
                  <a:pt x="3921" y="3602"/>
                </a:cubicBezTo>
                <a:cubicBezTo>
                  <a:pt x="3910" y="3562"/>
                  <a:pt x="3893" y="3534"/>
                  <a:pt x="3871" y="3501"/>
                </a:cubicBezTo>
                <a:lnTo>
                  <a:pt x="3871" y="3501"/>
                </a:lnTo>
                <a:cubicBezTo>
                  <a:pt x="3872" y="3502"/>
                  <a:pt x="3872" y="3502"/>
                  <a:pt x="3873" y="3502"/>
                </a:cubicBezTo>
                <a:cubicBezTo>
                  <a:pt x="3876" y="3502"/>
                  <a:pt x="3876" y="3493"/>
                  <a:pt x="3876" y="3484"/>
                </a:cubicBezTo>
                <a:cubicBezTo>
                  <a:pt x="3859" y="3456"/>
                  <a:pt x="3848" y="3473"/>
                  <a:pt x="3837" y="3428"/>
                </a:cubicBezTo>
                <a:lnTo>
                  <a:pt x="3837" y="3428"/>
                </a:lnTo>
                <a:cubicBezTo>
                  <a:pt x="3843" y="3433"/>
                  <a:pt x="3854" y="3439"/>
                  <a:pt x="3865" y="3450"/>
                </a:cubicBezTo>
                <a:cubicBezTo>
                  <a:pt x="3843" y="3417"/>
                  <a:pt x="3820" y="3389"/>
                  <a:pt x="3798" y="3355"/>
                </a:cubicBezTo>
                <a:cubicBezTo>
                  <a:pt x="3798" y="3353"/>
                  <a:pt x="3798" y="3352"/>
                  <a:pt x="3799" y="3352"/>
                </a:cubicBezTo>
                <a:cubicBezTo>
                  <a:pt x="3805" y="3352"/>
                  <a:pt x="3822" y="3374"/>
                  <a:pt x="3831" y="3383"/>
                </a:cubicBezTo>
                <a:cubicBezTo>
                  <a:pt x="3803" y="3344"/>
                  <a:pt x="3770" y="3282"/>
                  <a:pt x="3747" y="3277"/>
                </a:cubicBezTo>
                <a:lnTo>
                  <a:pt x="3747" y="3277"/>
                </a:lnTo>
                <a:lnTo>
                  <a:pt x="3757" y="3302"/>
                </a:lnTo>
                <a:lnTo>
                  <a:pt x="3757" y="3302"/>
                </a:lnTo>
                <a:cubicBezTo>
                  <a:pt x="3756" y="3298"/>
                  <a:pt x="3758" y="3296"/>
                  <a:pt x="3761" y="3296"/>
                </a:cubicBezTo>
                <a:cubicBezTo>
                  <a:pt x="3764" y="3296"/>
                  <a:pt x="3770" y="3299"/>
                  <a:pt x="3775" y="3305"/>
                </a:cubicBezTo>
                <a:cubicBezTo>
                  <a:pt x="3798" y="3333"/>
                  <a:pt x="3798" y="3349"/>
                  <a:pt x="3792" y="3355"/>
                </a:cubicBezTo>
                <a:lnTo>
                  <a:pt x="3775" y="3333"/>
                </a:lnTo>
                <a:lnTo>
                  <a:pt x="3775" y="3333"/>
                </a:lnTo>
                <a:cubicBezTo>
                  <a:pt x="3770" y="3372"/>
                  <a:pt x="3837" y="3428"/>
                  <a:pt x="3859" y="3478"/>
                </a:cubicBezTo>
                <a:lnTo>
                  <a:pt x="3831" y="3467"/>
                </a:lnTo>
                <a:lnTo>
                  <a:pt x="3871" y="3512"/>
                </a:lnTo>
                <a:cubicBezTo>
                  <a:pt x="3874" y="3522"/>
                  <a:pt x="3873" y="3530"/>
                  <a:pt x="3869" y="3530"/>
                </a:cubicBezTo>
                <a:cubicBezTo>
                  <a:pt x="3865" y="3530"/>
                  <a:pt x="3860" y="3526"/>
                  <a:pt x="3854" y="3518"/>
                </a:cubicBezTo>
                <a:lnTo>
                  <a:pt x="3854" y="3518"/>
                </a:lnTo>
                <a:cubicBezTo>
                  <a:pt x="3865" y="3557"/>
                  <a:pt x="3876" y="3546"/>
                  <a:pt x="3882" y="3579"/>
                </a:cubicBezTo>
                <a:cubicBezTo>
                  <a:pt x="3882" y="3582"/>
                  <a:pt x="3882" y="3583"/>
                  <a:pt x="3881" y="3583"/>
                </a:cubicBezTo>
                <a:cubicBezTo>
                  <a:pt x="3880" y="3583"/>
                  <a:pt x="3879" y="3582"/>
                  <a:pt x="3876" y="3579"/>
                </a:cubicBezTo>
                <a:lnTo>
                  <a:pt x="3876" y="3579"/>
                </a:lnTo>
                <a:lnTo>
                  <a:pt x="3904" y="3613"/>
                </a:lnTo>
                <a:cubicBezTo>
                  <a:pt x="3902" y="3612"/>
                  <a:pt x="3901" y="3611"/>
                  <a:pt x="3900" y="3611"/>
                </a:cubicBezTo>
                <a:cubicBezTo>
                  <a:pt x="3896" y="3611"/>
                  <a:pt x="3894" y="3614"/>
                  <a:pt x="3892" y="3614"/>
                </a:cubicBezTo>
                <a:cubicBezTo>
                  <a:pt x="3889" y="3614"/>
                  <a:pt x="3887" y="3611"/>
                  <a:pt x="3882" y="3602"/>
                </a:cubicBezTo>
                <a:lnTo>
                  <a:pt x="3882" y="3602"/>
                </a:lnTo>
                <a:cubicBezTo>
                  <a:pt x="3904" y="3669"/>
                  <a:pt x="3949" y="3697"/>
                  <a:pt x="3949" y="3730"/>
                </a:cubicBezTo>
                <a:lnTo>
                  <a:pt x="3943" y="3725"/>
                </a:lnTo>
                <a:lnTo>
                  <a:pt x="3943" y="3725"/>
                </a:lnTo>
                <a:cubicBezTo>
                  <a:pt x="3963" y="3758"/>
                  <a:pt x="3970" y="3765"/>
                  <a:pt x="3974" y="3765"/>
                </a:cubicBezTo>
                <a:cubicBezTo>
                  <a:pt x="3977" y="3765"/>
                  <a:pt x="3979" y="3762"/>
                  <a:pt x="3982" y="3762"/>
                </a:cubicBezTo>
                <a:cubicBezTo>
                  <a:pt x="3987" y="3762"/>
                  <a:pt x="3994" y="3766"/>
                  <a:pt x="4011" y="3786"/>
                </a:cubicBezTo>
                <a:lnTo>
                  <a:pt x="3999" y="3842"/>
                </a:lnTo>
                <a:lnTo>
                  <a:pt x="4016" y="3848"/>
                </a:lnTo>
                <a:cubicBezTo>
                  <a:pt x="4022" y="3854"/>
                  <a:pt x="4027" y="3876"/>
                  <a:pt x="4022" y="3876"/>
                </a:cubicBezTo>
                <a:cubicBezTo>
                  <a:pt x="4028" y="3884"/>
                  <a:pt x="4031" y="3886"/>
                  <a:pt x="4032" y="3886"/>
                </a:cubicBezTo>
                <a:cubicBezTo>
                  <a:pt x="4034" y="3886"/>
                  <a:pt x="4031" y="3877"/>
                  <a:pt x="4036" y="3877"/>
                </a:cubicBezTo>
                <a:cubicBezTo>
                  <a:pt x="4037" y="3877"/>
                  <a:pt x="4040" y="3878"/>
                  <a:pt x="4044" y="3882"/>
                </a:cubicBezTo>
                <a:cubicBezTo>
                  <a:pt x="4050" y="3932"/>
                  <a:pt x="4106" y="3999"/>
                  <a:pt x="4089" y="4022"/>
                </a:cubicBezTo>
                <a:cubicBezTo>
                  <a:pt x="4090" y="4023"/>
                  <a:pt x="4092" y="4023"/>
                  <a:pt x="4092" y="4023"/>
                </a:cubicBezTo>
                <a:cubicBezTo>
                  <a:pt x="4099" y="4023"/>
                  <a:pt x="4090" y="3999"/>
                  <a:pt x="4093" y="3999"/>
                </a:cubicBezTo>
                <a:lnTo>
                  <a:pt x="4093" y="3999"/>
                </a:lnTo>
                <a:cubicBezTo>
                  <a:pt x="4095" y="3999"/>
                  <a:pt x="4098" y="4004"/>
                  <a:pt x="4106" y="4016"/>
                </a:cubicBezTo>
                <a:cubicBezTo>
                  <a:pt x="4090" y="4043"/>
                  <a:pt x="4135" y="4069"/>
                  <a:pt x="4144" y="4111"/>
                </a:cubicBezTo>
                <a:lnTo>
                  <a:pt x="4144" y="4111"/>
                </a:lnTo>
                <a:cubicBezTo>
                  <a:pt x="4132" y="4106"/>
                  <a:pt x="4126" y="4091"/>
                  <a:pt x="4124" y="4091"/>
                </a:cubicBezTo>
                <a:cubicBezTo>
                  <a:pt x="4123" y="4091"/>
                  <a:pt x="4123" y="4094"/>
                  <a:pt x="4123" y="4100"/>
                </a:cubicBezTo>
                <a:cubicBezTo>
                  <a:pt x="4123" y="4106"/>
                  <a:pt x="4123" y="4106"/>
                  <a:pt x="4123" y="4106"/>
                </a:cubicBezTo>
                <a:cubicBezTo>
                  <a:pt x="4123" y="4111"/>
                  <a:pt x="4117" y="4111"/>
                  <a:pt x="4117" y="4111"/>
                </a:cubicBezTo>
                <a:lnTo>
                  <a:pt x="4128" y="4111"/>
                </a:lnTo>
                <a:cubicBezTo>
                  <a:pt x="4125" y="4114"/>
                  <a:pt x="4122" y="4118"/>
                  <a:pt x="4120" y="4118"/>
                </a:cubicBezTo>
                <a:cubicBezTo>
                  <a:pt x="4118" y="4118"/>
                  <a:pt x="4117" y="4116"/>
                  <a:pt x="4117" y="4111"/>
                </a:cubicBezTo>
                <a:lnTo>
                  <a:pt x="4123" y="4100"/>
                </a:lnTo>
                <a:cubicBezTo>
                  <a:pt x="4120" y="4097"/>
                  <a:pt x="4116" y="4097"/>
                  <a:pt x="4111" y="4097"/>
                </a:cubicBezTo>
                <a:cubicBezTo>
                  <a:pt x="4106" y="4097"/>
                  <a:pt x="4100" y="4097"/>
                  <a:pt x="4095" y="4094"/>
                </a:cubicBezTo>
                <a:cubicBezTo>
                  <a:pt x="4100" y="4094"/>
                  <a:pt x="4106" y="4089"/>
                  <a:pt x="4106" y="4083"/>
                </a:cubicBezTo>
                <a:cubicBezTo>
                  <a:pt x="4095" y="4083"/>
                  <a:pt x="4095" y="4066"/>
                  <a:pt x="4095" y="4055"/>
                </a:cubicBezTo>
                <a:lnTo>
                  <a:pt x="4083" y="4061"/>
                </a:lnTo>
                <a:cubicBezTo>
                  <a:pt x="4078" y="4061"/>
                  <a:pt x="4083" y="4055"/>
                  <a:pt x="4089" y="4055"/>
                </a:cubicBezTo>
                <a:cubicBezTo>
                  <a:pt x="4089" y="4052"/>
                  <a:pt x="4088" y="4051"/>
                  <a:pt x="4087" y="4051"/>
                </a:cubicBezTo>
                <a:cubicBezTo>
                  <a:pt x="4084" y="4051"/>
                  <a:pt x="4078" y="4061"/>
                  <a:pt x="4078" y="4061"/>
                </a:cubicBezTo>
                <a:cubicBezTo>
                  <a:pt x="4072" y="4061"/>
                  <a:pt x="4078" y="4055"/>
                  <a:pt x="4083" y="4050"/>
                </a:cubicBezTo>
                <a:lnTo>
                  <a:pt x="4083" y="4050"/>
                </a:lnTo>
                <a:cubicBezTo>
                  <a:pt x="4079" y="4052"/>
                  <a:pt x="4074" y="4053"/>
                  <a:pt x="4068" y="4053"/>
                </a:cubicBezTo>
                <a:cubicBezTo>
                  <a:pt x="4060" y="4053"/>
                  <a:pt x="4052" y="4049"/>
                  <a:pt x="4055" y="4038"/>
                </a:cubicBezTo>
                <a:lnTo>
                  <a:pt x="4061" y="4038"/>
                </a:lnTo>
                <a:cubicBezTo>
                  <a:pt x="4061" y="4036"/>
                  <a:pt x="4060" y="4035"/>
                  <a:pt x="4058" y="4035"/>
                </a:cubicBezTo>
                <a:cubicBezTo>
                  <a:pt x="4053" y="4035"/>
                  <a:pt x="4043" y="4042"/>
                  <a:pt x="4042" y="4042"/>
                </a:cubicBezTo>
                <a:cubicBezTo>
                  <a:pt x="4041" y="4042"/>
                  <a:pt x="4042" y="4041"/>
                  <a:pt x="4044" y="4038"/>
                </a:cubicBezTo>
                <a:cubicBezTo>
                  <a:pt x="4039" y="4027"/>
                  <a:pt x="4022" y="4022"/>
                  <a:pt x="4027" y="4005"/>
                </a:cubicBezTo>
                <a:lnTo>
                  <a:pt x="4027" y="4005"/>
                </a:lnTo>
                <a:cubicBezTo>
                  <a:pt x="4025" y="4007"/>
                  <a:pt x="4024" y="4007"/>
                  <a:pt x="4023" y="4007"/>
                </a:cubicBezTo>
                <a:cubicBezTo>
                  <a:pt x="4020" y="4007"/>
                  <a:pt x="4022" y="3999"/>
                  <a:pt x="4016" y="3999"/>
                </a:cubicBezTo>
                <a:cubicBezTo>
                  <a:pt x="4014" y="3999"/>
                  <a:pt x="4010" y="4001"/>
                  <a:pt x="4005" y="4005"/>
                </a:cubicBezTo>
                <a:cubicBezTo>
                  <a:pt x="4011" y="3994"/>
                  <a:pt x="4016" y="3988"/>
                  <a:pt x="4016" y="3977"/>
                </a:cubicBezTo>
                <a:cubicBezTo>
                  <a:pt x="4016" y="3976"/>
                  <a:pt x="4016" y="3975"/>
                  <a:pt x="4015" y="3975"/>
                </a:cubicBezTo>
                <a:cubicBezTo>
                  <a:pt x="4012" y="3975"/>
                  <a:pt x="4004" y="3982"/>
                  <a:pt x="3999" y="3982"/>
                </a:cubicBezTo>
                <a:lnTo>
                  <a:pt x="3999" y="3982"/>
                </a:lnTo>
                <a:lnTo>
                  <a:pt x="4011" y="3977"/>
                </a:lnTo>
                <a:lnTo>
                  <a:pt x="3994" y="3982"/>
                </a:lnTo>
                <a:lnTo>
                  <a:pt x="3994" y="3982"/>
                </a:lnTo>
                <a:lnTo>
                  <a:pt x="4005" y="3966"/>
                </a:lnTo>
                <a:lnTo>
                  <a:pt x="3999" y="3971"/>
                </a:lnTo>
                <a:cubicBezTo>
                  <a:pt x="3999" y="3971"/>
                  <a:pt x="3999" y="3977"/>
                  <a:pt x="3994" y="3977"/>
                </a:cubicBezTo>
                <a:cubicBezTo>
                  <a:pt x="3988" y="3977"/>
                  <a:pt x="3994" y="3960"/>
                  <a:pt x="3999" y="3954"/>
                </a:cubicBezTo>
                <a:lnTo>
                  <a:pt x="3994" y="3954"/>
                </a:lnTo>
                <a:cubicBezTo>
                  <a:pt x="3991" y="3955"/>
                  <a:pt x="3990" y="3955"/>
                  <a:pt x="3989" y="3955"/>
                </a:cubicBezTo>
                <a:cubicBezTo>
                  <a:pt x="3984" y="3955"/>
                  <a:pt x="4003" y="3943"/>
                  <a:pt x="3988" y="3943"/>
                </a:cubicBezTo>
                <a:lnTo>
                  <a:pt x="3988" y="3943"/>
                </a:lnTo>
                <a:cubicBezTo>
                  <a:pt x="3988" y="3947"/>
                  <a:pt x="3986" y="3948"/>
                  <a:pt x="3984" y="3950"/>
                </a:cubicBezTo>
                <a:lnTo>
                  <a:pt x="3984" y="3950"/>
                </a:lnTo>
                <a:cubicBezTo>
                  <a:pt x="3986" y="3943"/>
                  <a:pt x="3982" y="3942"/>
                  <a:pt x="3977" y="3938"/>
                </a:cubicBezTo>
                <a:lnTo>
                  <a:pt x="3983" y="3932"/>
                </a:lnTo>
                <a:cubicBezTo>
                  <a:pt x="3977" y="3926"/>
                  <a:pt x="3966" y="3926"/>
                  <a:pt x="3960" y="3915"/>
                </a:cubicBezTo>
                <a:lnTo>
                  <a:pt x="3949" y="3915"/>
                </a:lnTo>
                <a:cubicBezTo>
                  <a:pt x="3955" y="3915"/>
                  <a:pt x="3955" y="3915"/>
                  <a:pt x="3960" y="3910"/>
                </a:cubicBezTo>
                <a:lnTo>
                  <a:pt x="3960" y="3910"/>
                </a:lnTo>
                <a:cubicBezTo>
                  <a:pt x="3960" y="3910"/>
                  <a:pt x="3959" y="3910"/>
                  <a:pt x="3959" y="3910"/>
                </a:cubicBezTo>
                <a:cubicBezTo>
                  <a:pt x="3957" y="3910"/>
                  <a:pt x="3961" y="3901"/>
                  <a:pt x="3959" y="3901"/>
                </a:cubicBezTo>
                <a:lnTo>
                  <a:pt x="3959" y="3901"/>
                </a:lnTo>
                <a:cubicBezTo>
                  <a:pt x="3958" y="3901"/>
                  <a:pt x="3957" y="3902"/>
                  <a:pt x="3955" y="3904"/>
                </a:cubicBezTo>
                <a:lnTo>
                  <a:pt x="3955" y="3898"/>
                </a:lnTo>
                <a:cubicBezTo>
                  <a:pt x="3949" y="3893"/>
                  <a:pt x="3943" y="3893"/>
                  <a:pt x="3938" y="3887"/>
                </a:cubicBezTo>
                <a:cubicBezTo>
                  <a:pt x="3927" y="3898"/>
                  <a:pt x="3927" y="3893"/>
                  <a:pt x="3921" y="3898"/>
                </a:cubicBezTo>
                <a:cubicBezTo>
                  <a:pt x="3915" y="3893"/>
                  <a:pt x="3921" y="3882"/>
                  <a:pt x="3915" y="3876"/>
                </a:cubicBezTo>
                <a:cubicBezTo>
                  <a:pt x="3910" y="3876"/>
                  <a:pt x="3904" y="3882"/>
                  <a:pt x="3899" y="3887"/>
                </a:cubicBezTo>
                <a:cubicBezTo>
                  <a:pt x="3910" y="3876"/>
                  <a:pt x="3904" y="3876"/>
                  <a:pt x="3910" y="3870"/>
                </a:cubicBezTo>
                <a:cubicBezTo>
                  <a:pt x="3904" y="3865"/>
                  <a:pt x="3904" y="3865"/>
                  <a:pt x="3887" y="3865"/>
                </a:cubicBezTo>
                <a:cubicBezTo>
                  <a:pt x="3887" y="3865"/>
                  <a:pt x="3882" y="3870"/>
                  <a:pt x="3882" y="3870"/>
                </a:cubicBezTo>
                <a:cubicBezTo>
                  <a:pt x="3876" y="3870"/>
                  <a:pt x="3882" y="3865"/>
                  <a:pt x="3887" y="3859"/>
                </a:cubicBezTo>
                <a:lnTo>
                  <a:pt x="3887" y="3859"/>
                </a:lnTo>
                <a:cubicBezTo>
                  <a:pt x="3886" y="3859"/>
                  <a:pt x="3885" y="3860"/>
                  <a:pt x="3884" y="3860"/>
                </a:cubicBezTo>
                <a:cubicBezTo>
                  <a:pt x="3869" y="3860"/>
                  <a:pt x="3889" y="3825"/>
                  <a:pt x="3874" y="3825"/>
                </a:cubicBezTo>
                <a:cubicBezTo>
                  <a:pt x="3873" y="3825"/>
                  <a:pt x="3872" y="3825"/>
                  <a:pt x="3871" y="3826"/>
                </a:cubicBezTo>
                <a:lnTo>
                  <a:pt x="3854" y="3831"/>
                </a:lnTo>
                <a:cubicBezTo>
                  <a:pt x="3854" y="3826"/>
                  <a:pt x="3865" y="3826"/>
                  <a:pt x="3865" y="3820"/>
                </a:cubicBezTo>
                <a:lnTo>
                  <a:pt x="3865" y="3820"/>
                </a:lnTo>
                <a:cubicBezTo>
                  <a:pt x="3862" y="3821"/>
                  <a:pt x="3860" y="3821"/>
                  <a:pt x="3859" y="3821"/>
                </a:cubicBezTo>
                <a:cubicBezTo>
                  <a:pt x="3848" y="3821"/>
                  <a:pt x="3855" y="3808"/>
                  <a:pt x="3847" y="3808"/>
                </a:cubicBezTo>
                <a:cubicBezTo>
                  <a:pt x="3846" y="3808"/>
                  <a:pt x="3844" y="3808"/>
                  <a:pt x="3843" y="3809"/>
                </a:cubicBezTo>
                <a:cubicBezTo>
                  <a:pt x="3865" y="3775"/>
                  <a:pt x="3826" y="3792"/>
                  <a:pt x="3837" y="3770"/>
                </a:cubicBezTo>
                <a:lnTo>
                  <a:pt x="3837" y="3770"/>
                </a:lnTo>
                <a:lnTo>
                  <a:pt x="3831" y="3775"/>
                </a:lnTo>
                <a:cubicBezTo>
                  <a:pt x="3829" y="3776"/>
                  <a:pt x="3828" y="3777"/>
                  <a:pt x="3827" y="3777"/>
                </a:cubicBezTo>
                <a:cubicBezTo>
                  <a:pt x="3824" y="3777"/>
                  <a:pt x="3831" y="3770"/>
                  <a:pt x="3831" y="3770"/>
                </a:cubicBezTo>
                <a:lnTo>
                  <a:pt x="3831" y="3770"/>
                </a:lnTo>
                <a:cubicBezTo>
                  <a:pt x="3826" y="3770"/>
                  <a:pt x="3826" y="3775"/>
                  <a:pt x="3820" y="3775"/>
                </a:cubicBezTo>
                <a:cubicBezTo>
                  <a:pt x="3803" y="3770"/>
                  <a:pt x="3803" y="3736"/>
                  <a:pt x="3798" y="3719"/>
                </a:cubicBezTo>
                <a:cubicBezTo>
                  <a:pt x="3797" y="3719"/>
                  <a:pt x="3797" y="3718"/>
                  <a:pt x="3796" y="3718"/>
                </a:cubicBezTo>
                <a:cubicBezTo>
                  <a:pt x="3790" y="3718"/>
                  <a:pt x="3776" y="3733"/>
                  <a:pt x="3771" y="3733"/>
                </a:cubicBezTo>
                <a:cubicBezTo>
                  <a:pt x="3769" y="3733"/>
                  <a:pt x="3768" y="3730"/>
                  <a:pt x="3770" y="3725"/>
                </a:cubicBezTo>
                <a:lnTo>
                  <a:pt x="3781" y="3714"/>
                </a:lnTo>
                <a:lnTo>
                  <a:pt x="3781" y="3714"/>
                </a:lnTo>
                <a:cubicBezTo>
                  <a:pt x="3779" y="3714"/>
                  <a:pt x="3777" y="3714"/>
                  <a:pt x="3775" y="3714"/>
                </a:cubicBezTo>
                <a:cubicBezTo>
                  <a:pt x="3759" y="3714"/>
                  <a:pt x="3762" y="3691"/>
                  <a:pt x="3742" y="3691"/>
                </a:cubicBezTo>
                <a:lnTo>
                  <a:pt x="3747" y="3691"/>
                </a:lnTo>
                <a:cubicBezTo>
                  <a:pt x="3751" y="3685"/>
                  <a:pt x="3748" y="3682"/>
                  <a:pt x="3744" y="3682"/>
                </a:cubicBezTo>
                <a:cubicBezTo>
                  <a:pt x="3742" y="3682"/>
                  <a:pt x="3738" y="3683"/>
                  <a:pt x="3736" y="3686"/>
                </a:cubicBezTo>
                <a:cubicBezTo>
                  <a:pt x="3736" y="3686"/>
                  <a:pt x="3742" y="3680"/>
                  <a:pt x="3742" y="3680"/>
                </a:cubicBezTo>
                <a:cubicBezTo>
                  <a:pt x="3744" y="3676"/>
                  <a:pt x="3742" y="3675"/>
                  <a:pt x="3740" y="3675"/>
                </a:cubicBezTo>
                <a:cubicBezTo>
                  <a:pt x="3737" y="3675"/>
                  <a:pt x="3733" y="3676"/>
                  <a:pt x="3733" y="3676"/>
                </a:cubicBezTo>
                <a:cubicBezTo>
                  <a:pt x="3733" y="3676"/>
                  <a:pt x="3734" y="3676"/>
                  <a:pt x="3736" y="3674"/>
                </a:cubicBezTo>
                <a:cubicBezTo>
                  <a:pt x="3736" y="3669"/>
                  <a:pt x="3736" y="3669"/>
                  <a:pt x="3736" y="3669"/>
                </a:cubicBezTo>
                <a:cubicBezTo>
                  <a:pt x="3735" y="3670"/>
                  <a:pt x="3734" y="3670"/>
                  <a:pt x="3733" y="3670"/>
                </a:cubicBezTo>
                <a:cubicBezTo>
                  <a:pt x="3732" y="3670"/>
                  <a:pt x="3731" y="3669"/>
                  <a:pt x="3729" y="3669"/>
                </a:cubicBezTo>
                <a:cubicBezTo>
                  <a:pt x="3728" y="3669"/>
                  <a:pt x="3727" y="3670"/>
                  <a:pt x="3725" y="3674"/>
                </a:cubicBezTo>
                <a:cubicBezTo>
                  <a:pt x="3725" y="3663"/>
                  <a:pt x="3714" y="3669"/>
                  <a:pt x="3714" y="3663"/>
                </a:cubicBezTo>
                <a:cubicBezTo>
                  <a:pt x="3712" y="3664"/>
                  <a:pt x="3711" y="3664"/>
                  <a:pt x="3710" y="3664"/>
                </a:cubicBezTo>
                <a:cubicBezTo>
                  <a:pt x="3707" y="3664"/>
                  <a:pt x="3709" y="3659"/>
                  <a:pt x="3705" y="3659"/>
                </a:cubicBezTo>
                <a:cubicBezTo>
                  <a:pt x="3704" y="3659"/>
                  <a:pt x="3701" y="3660"/>
                  <a:pt x="3697" y="3663"/>
                </a:cubicBezTo>
                <a:cubicBezTo>
                  <a:pt x="3714" y="3646"/>
                  <a:pt x="3708" y="3646"/>
                  <a:pt x="3697" y="3646"/>
                </a:cubicBezTo>
                <a:cubicBezTo>
                  <a:pt x="3703" y="3646"/>
                  <a:pt x="3697" y="3641"/>
                  <a:pt x="3708" y="3635"/>
                </a:cubicBezTo>
                <a:cubicBezTo>
                  <a:pt x="3703" y="3635"/>
                  <a:pt x="3697" y="3635"/>
                  <a:pt x="3691" y="3641"/>
                </a:cubicBezTo>
                <a:cubicBezTo>
                  <a:pt x="3695" y="3633"/>
                  <a:pt x="3693" y="3631"/>
                  <a:pt x="3689" y="3631"/>
                </a:cubicBezTo>
                <a:cubicBezTo>
                  <a:pt x="3687" y="3631"/>
                  <a:pt x="3684" y="3632"/>
                  <a:pt x="3681" y="3632"/>
                </a:cubicBezTo>
                <a:cubicBezTo>
                  <a:pt x="3678" y="3632"/>
                  <a:pt x="3677" y="3630"/>
                  <a:pt x="3686" y="3618"/>
                </a:cubicBezTo>
                <a:cubicBezTo>
                  <a:pt x="3669" y="3618"/>
                  <a:pt x="3658" y="3618"/>
                  <a:pt x="3647" y="3613"/>
                </a:cubicBezTo>
                <a:cubicBezTo>
                  <a:pt x="3652" y="3607"/>
                  <a:pt x="3655" y="3606"/>
                  <a:pt x="3657" y="3606"/>
                </a:cubicBezTo>
                <a:cubicBezTo>
                  <a:pt x="3660" y="3606"/>
                  <a:pt x="3661" y="3608"/>
                  <a:pt x="3664" y="3608"/>
                </a:cubicBezTo>
                <a:cubicBezTo>
                  <a:pt x="3666" y="3608"/>
                  <a:pt x="3669" y="3607"/>
                  <a:pt x="3675" y="3602"/>
                </a:cubicBezTo>
                <a:cubicBezTo>
                  <a:pt x="3663" y="3602"/>
                  <a:pt x="3652" y="3606"/>
                  <a:pt x="3646" y="3606"/>
                </a:cubicBezTo>
                <a:cubicBezTo>
                  <a:pt x="3643" y="3606"/>
                  <a:pt x="3641" y="3605"/>
                  <a:pt x="3641" y="3602"/>
                </a:cubicBezTo>
                <a:cubicBezTo>
                  <a:pt x="3641" y="3596"/>
                  <a:pt x="3647" y="3596"/>
                  <a:pt x="3652" y="3596"/>
                </a:cubicBezTo>
                <a:cubicBezTo>
                  <a:pt x="3635" y="3590"/>
                  <a:pt x="3635" y="3579"/>
                  <a:pt x="3624" y="3579"/>
                </a:cubicBezTo>
                <a:cubicBezTo>
                  <a:pt x="3619" y="3589"/>
                  <a:pt x="3599" y="3590"/>
                  <a:pt x="3592" y="3595"/>
                </a:cubicBezTo>
                <a:lnTo>
                  <a:pt x="3592" y="3595"/>
                </a:lnTo>
                <a:cubicBezTo>
                  <a:pt x="3612" y="3579"/>
                  <a:pt x="3591" y="3584"/>
                  <a:pt x="3619" y="3568"/>
                </a:cubicBezTo>
                <a:lnTo>
                  <a:pt x="3619" y="3568"/>
                </a:lnTo>
                <a:cubicBezTo>
                  <a:pt x="3619" y="3568"/>
                  <a:pt x="3613" y="3568"/>
                  <a:pt x="3607" y="3574"/>
                </a:cubicBezTo>
                <a:cubicBezTo>
                  <a:pt x="3613" y="3568"/>
                  <a:pt x="3613" y="3568"/>
                  <a:pt x="3619" y="3562"/>
                </a:cubicBezTo>
                <a:lnTo>
                  <a:pt x="3619" y="3562"/>
                </a:lnTo>
                <a:cubicBezTo>
                  <a:pt x="3614" y="3562"/>
                  <a:pt x="3610" y="3569"/>
                  <a:pt x="3605" y="3569"/>
                </a:cubicBezTo>
                <a:cubicBezTo>
                  <a:pt x="3604" y="3569"/>
                  <a:pt x="3603" y="3569"/>
                  <a:pt x="3602" y="3568"/>
                </a:cubicBezTo>
                <a:cubicBezTo>
                  <a:pt x="3605" y="3564"/>
                  <a:pt x="3607" y="3563"/>
                  <a:pt x="3608" y="3563"/>
                </a:cubicBezTo>
                <a:lnTo>
                  <a:pt x="3608" y="3563"/>
                </a:lnTo>
                <a:cubicBezTo>
                  <a:pt x="3603" y="3563"/>
                  <a:pt x="3600" y="3565"/>
                  <a:pt x="3598" y="3565"/>
                </a:cubicBezTo>
                <a:cubicBezTo>
                  <a:pt x="3597" y="3565"/>
                  <a:pt x="3596" y="3564"/>
                  <a:pt x="3596" y="3562"/>
                </a:cubicBezTo>
                <a:cubicBezTo>
                  <a:pt x="3596" y="3562"/>
                  <a:pt x="3596" y="3557"/>
                  <a:pt x="3602" y="3557"/>
                </a:cubicBezTo>
                <a:cubicBezTo>
                  <a:pt x="3599" y="3555"/>
                  <a:pt x="3596" y="3555"/>
                  <a:pt x="3594" y="3555"/>
                </a:cubicBezTo>
                <a:cubicBezTo>
                  <a:pt x="3588" y="3555"/>
                  <a:pt x="3583" y="3556"/>
                  <a:pt x="3579" y="3556"/>
                </a:cubicBezTo>
                <a:cubicBezTo>
                  <a:pt x="3576" y="3556"/>
                  <a:pt x="3574" y="3555"/>
                  <a:pt x="3574" y="3551"/>
                </a:cubicBezTo>
                <a:cubicBezTo>
                  <a:pt x="3591" y="3540"/>
                  <a:pt x="3574" y="3546"/>
                  <a:pt x="3585" y="3534"/>
                </a:cubicBezTo>
                <a:lnTo>
                  <a:pt x="3579" y="3534"/>
                </a:lnTo>
                <a:lnTo>
                  <a:pt x="3574" y="3540"/>
                </a:lnTo>
                <a:cubicBezTo>
                  <a:pt x="3574" y="3540"/>
                  <a:pt x="3571" y="3541"/>
                  <a:pt x="3568" y="3541"/>
                </a:cubicBezTo>
                <a:cubicBezTo>
                  <a:pt x="3565" y="3541"/>
                  <a:pt x="3563" y="3540"/>
                  <a:pt x="3563" y="3534"/>
                </a:cubicBezTo>
                <a:lnTo>
                  <a:pt x="3563" y="3540"/>
                </a:lnTo>
                <a:cubicBezTo>
                  <a:pt x="3554" y="3540"/>
                  <a:pt x="3548" y="3547"/>
                  <a:pt x="3546" y="3547"/>
                </a:cubicBezTo>
                <a:cubicBezTo>
                  <a:pt x="3546" y="3547"/>
                  <a:pt x="3546" y="3547"/>
                  <a:pt x="3546" y="3546"/>
                </a:cubicBezTo>
                <a:cubicBezTo>
                  <a:pt x="3546" y="3546"/>
                  <a:pt x="3540" y="3546"/>
                  <a:pt x="3546" y="3534"/>
                </a:cubicBezTo>
                <a:lnTo>
                  <a:pt x="3546" y="3534"/>
                </a:lnTo>
                <a:cubicBezTo>
                  <a:pt x="3542" y="3534"/>
                  <a:pt x="3538" y="3537"/>
                  <a:pt x="3538" y="3537"/>
                </a:cubicBezTo>
                <a:cubicBezTo>
                  <a:pt x="3538" y="3537"/>
                  <a:pt x="3538" y="3536"/>
                  <a:pt x="3540" y="3534"/>
                </a:cubicBezTo>
                <a:cubicBezTo>
                  <a:pt x="3540" y="3529"/>
                  <a:pt x="3551" y="3523"/>
                  <a:pt x="3557" y="3518"/>
                </a:cubicBezTo>
                <a:lnTo>
                  <a:pt x="3557" y="3518"/>
                </a:lnTo>
                <a:cubicBezTo>
                  <a:pt x="3552" y="3521"/>
                  <a:pt x="3549" y="3522"/>
                  <a:pt x="3547" y="3522"/>
                </a:cubicBezTo>
                <a:cubicBezTo>
                  <a:pt x="3544" y="3522"/>
                  <a:pt x="3542" y="3519"/>
                  <a:pt x="3539" y="3519"/>
                </a:cubicBezTo>
                <a:cubicBezTo>
                  <a:pt x="3538" y="3519"/>
                  <a:pt x="3536" y="3519"/>
                  <a:pt x="3535" y="3520"/>
                </a:cubicBezTo>
                <a:lnTo>
                  <a:pt x="3535" y="3520"/>
                </a:lnTo>
                <a:cubicBezTo>
                  <a:pt x="3538" y="3517"/>
                  <a:pt x="3540" y="3512"/>
                  <a:pt x="3540" y="3512"/>
                </a:cubicBezTo>
                <a:lnTo>
                  <a:pt x="3540" y="3512"/>
                </a:lnTo>
                <a:lnTo>
                  <a:pt x="3535" y="3518"/>
                </a:lnTo>
                <a:cubicBezTo>
                  <a:pt x="3535" y="3518"/>
                  <a:pt x="3535" y="3512"/>
                  <a:pt x="3540" y="3512"/>
                </a:cubicBezTo>
                <a:lnTo>
                  <a:pt x="3540" y="3512"/>
                </a:lnTo>
                <a:cubicBezTo>
                  <a:pt x="3540" y="3512"/>
                  <a:pt x="3540" y="3512"/>
                  <a:pt x="3540" y="3512"/>
                </a:cubicBezTo>
                <a:cubicBezTo>
                  <a:pt x="3540" y="3511"/>
                  <a:pt x="3540" y="3511"/>
                  <a:pt x="3539" y="3511"/>
                </a:cubicBezTo>
                <a:cubicBezTo>
                  <a:pt x="3538" y="3511"/>
                  <a:pt x="3533" y="3516"/>
                  <a:pt x="3531" y="3516"/>
                </a:cubicBezTo>
                <a:cubicBezTo>
                  <a:pt x="3530" y="3516"/>
                  <a:pt x="3529" y="3515"/>
                  <a:pt x="3529" y="3512"/>
                </a:cubicBezTo>
                <a:lnTo>
                  <a:pt x="3535" y="3512"/>
                </a:lnTo>
                <a:cubicBezTo>
                  <a:pt x="3529" y="3506"/>
                  <a:pt x="3518" y="3506"/>
                  <a:pt x="3518" y="3501"/>
                </a:cubicBezTo>
                <a:cubicBezTo>
                  <a:pt x="3522" y="3494"/>
                  <a:pt x="3524" y="3493"/>
                  <a:pt x="3525" y="3493"/>
                </a:cubicBezTo>
                <a:cubicBezTo>
                  <a:pt x="3526" y="3493"/>
                  <a:pt x="3527" y="3494"/>
                  <a:pt x="3528" y="3494"/>
                </a:cubicBezTo>
                <a:cubicBezTo>
                  <a:pt x="3529" y="3494"/>
                  <a:pt x="3531" y="3493"/>
                  <a:pt x="3535" y="3490"/>
                </a:cubicBezTo>
                <a:cubicBezTo>
                  <a:pt x="3523" y="3484"/>
                  <a:pt x="3507" y="3490"/>
                  <a:pt x="3501" y="3478"/>
                </a:cubicBezTo>
                <a:lnTo>
                  <a:pt x="3501" y="3484"/>
                </a:lnTo>
                <a:cubicBezTo>
                  <a:pt x="3498" y="3486"/>
                  <a:pt x="3496" y="3487"/>
                  <a:pt x="3495" y="3487"/>
                </a:cubicBezTo>
                <a:cubicBezTo>
                  <a:pt x="3491" y="3487"/>
                  <a:pt x="3502" y="3472"/>
                  <a:pt x="3498" y="3472"/>
                </a:cubicBezTo>
                <a:lnTo>
                  <a:pt x="3498" y="3472"/>
                </a:lnTo>
                <a:cubicBezTo>
                  <a:pt x="3497" y="3472"/>
                  <a:pt x="3496" y="3472"/>
                  <a:pt x="3495" y="3473"/>
                </a:cubicBezTo>
                <a:cubicBezTo>
                  <a:pt x="3495" y="3473"/>
                  <a:pt x="3507" y="3467"/>
                  <a:pt x="3507" y="3467"/>
                </a:cubicBezTo>
                <a:cubicBezTo>
                  <a:pt x="3501" y="3461"/>
                  <a:pt x="3490" y="3461"/>
                  <a:pt x="3479" y="3461"/>
                </a:cubicBezTo>
                <a:lnTo>
                  <a:pt x="3484" y="3456"/>
                </a:lnTo>
                <a:cubicBezTo>
                  <a:pt x="3484" y="3450"/>
                  <a:pt x="3479" y="3445"/>
                  <a:pt x="3479" y="3445"/>
                </a:cubicBezTo>
                <a:cubicBezTo>
                  <a:pt x="3473" y="3445"/>
                  <a:pt x="3473" y="3445"/>
                  <a:pt x="3467" y="3450"/>
                </a:cubicBezTo>
                <a:cubicBezTo>
                  <a:pt x="3484" y="3417"/>
                  <a:pt x="3439" y="3445"/>
                  <a:pt x="3451" y="3417"/>
                </a:cubicBezTo>
                <a:lnTo>
                  <a:pt x="3456" y="3417"/>
                </a:lnTo>
                <a:lnTo>
                  <a:pt x="3445" y="3411"/>
                </a:lnTo>
                <a:cubicBezTo>
                  <a:pt x="3439" y="3422"/>
                  <a:pt x="3445" y="3417"/>
                  <a:pt x="3439" y="3428"/>
                </a:cubicBezTo>
                <a:cubicBezTo>
                  <a:pt x="3436" y="3428"/>
                  <a:pt x="3432" y="3430"/>
                  <a:pt x="3430" y="3430"/>
                </a:cubicBezTo>
                <a:cubicBezTo>
                  <a:pt x="3429" y="3430"/>
                  <a:pt x="3428" y="3430"/>
                  <a:pt x="3428" y="3428"/>
                </a:cubicBezTo>
                <a:cubicBezTo>
                  <a:pt x="3434" y="3428"/>
                  <a:pt x="3439" y="3417"/>
                  <a:pt x="3439" y="3411"/>
                </a:cubicBezTo>
                <a:lnTo>
                  <a:pt x="3439" y="3411"/>
                </a:lnTo>
                <a:cubicBezTo>
                  <a:pt x="3439" y="3417"/>
                  <a:pt x="3434" y="3417"/>
                  <a:pt x="3434" y="3417"/>
                </a:cubicBezTo>
                <a:cubicBezTo>
                  <a:pt x="3436" y="3413"/>
                  <a:pt x="3437" y="3412"/>
                  <a:pt x="3436" y="3412"/>
                </a:cubicBezTo>
                <a:lnTo>
                  <a:pt x="3436" y="3412"/>
                </a:lnTo>
                <a:cubicBezTo>
                  <a:pt x="3435" y="3412"/>
                  <a:pt x="3424" y="3425"/>
                  <a:pt x="3422" y="3425"/>
                </a:cubicBezTo>
                <a:cubicBezTo>
                  <a:pt x="3422" y="3425"/>
                  <a:pt x="3422" y="3424"/>
                  <a:pt x="3423" y="3422"/>
                </a:cubicBezTo>
                <a:lnTo>
                  <a:pt x="3428" y="3417"/>
                </a:lnTo>
                <a:lnTo>
                  <a:pt x="3428" y="3417"/>
                </a:lnTo>
                <a:cubicBezTo>
                  <a:pt x="3424" y="3417"/>
                  <a:pt x="3421" y="3419"/>
                  <a:pt x="3419" y="3419"/>
                </a:cubicBezTo>
                <a:cubicBezTo>
                  <a:pt x="3418" y="3419"/>
                  <a:pt x="3417" y="3419"/>
                  <a:pt x="3417" y="3417"/>
                </a:cubicBezTo>
                <a:cubicBezTo>
                  <a:pt x="3420" y="3411"/>
                  <a:pt x="3421" y="3411"/>
                  <a:pt x="3423" y="3411"/>
                </a:cubicBezTo>
                <a:cubicBezTo>
                  <a:pt x="3424" y="3411"/>
                  <a:pt x="3425" y="3411"/>
                  <a:pt x="3428" y="3405"/>
                </a:cubicBezTo>
                <a:lnTo>
                  <a:pt x="3428" y="3405"/>
                </a:lnTo>
                <a:cubicBezTo>
                  <a:pt x="3428" y="3406"/>
                  <a:pt x="3418" y="3410"/>
                  <a:pt x="3413" y="3410"/>
                </a:cubicBezTo>
                <a:cubicBezTo>
                  <a:pt x="3411" y="3410"/>
                  <a:pt x="3409" y="3409"/>
                  <a:pt x="3411" y="3405"/>
                </a:cubicBezTo>
                <a:lnTo>
                  <a:pt x="3423" y="3405"/>
                </a:lnTo>
                <a:cubicBezTo>
                  <a:pt x="3428" y="3394"/>
                  <a:pt x="3428" y="3394"/>
                  <a:pt x="3428" y="3394"/>
                </a:cubicBezTo>
                <a:lnTo>
                  <a:pt x="3428" y="3389"/>
                </a:lnTo>
                <a:cubicBezTo>
                  <a:pt x="3420" y="3394"/>
                  <a:pt x="3415" y="3395"/>
                  <a:pt x="3413" y="3395"/>
                </a:cubicBezTo>
                <a:cubicBezTo>
                  <a:pt x="3409" y="3395"/>
                  <a:pt x="3409" y="3391"/>
                  <a:pt x="3404" y="3391"/>
                </a:cubicBezTo>
                <a:cubicBezTo>
                  <a:pt x="3402" y="3391"/>
                  <a:pt x="3399" y="3392"/>
                  <a:pt x="3395" y="3394"/>
                </a:cubicBezTo>
                <a:cubicBezTo>
                  <a:pt x="3417" y="3383"/>
                  <a:pt x="3406" y="3389"/>
                  <a:pt x="3417" y="3377"/>
                </a:cubicBezTo>
                <a:cubicBezTo>
                  <a:pt x="3417" y="3372"/>
                  <a:pt x="3417" y="3372"/>
                  <a:pt x="3423" y="3366"/>
                </a:cubicBezTo>
                <a:lnTo>
                  <a:pt x="3423" y="3366"/>
                </a:lnTo>
                <a:cubicBezTo>
                  <a:pt x="3421" y="3367"/>
                  <a:pt x="3420" y="3367"/>
                  <a:pt x="3419" y="3367"/>
                </a:cubicBezTo>
                <a:cubicBezTo>
                  <a:pt x="3417" y="3367"/>
                  <a:pt x="3421" y="3362"/>
                  <a:pt x="3419" y="3362"/>
                </a:cubicBezTo>
                <a:lnTo>
                  <a:pt x="3419" y="3362"/>
                </a:lnTo>
                <a:cubicBezTo>
                  <a:pt x="3418" y="3362"/>
                  <a:pt x="3416" y="3363"/>
                  <a:pt x="3411" y="3366"/>
                </a:cubicBezTo>
                <a:cubicBezTo>
                  <a:pt x="3411" y="3361"/>
                  <a:pt x="3411" y="3366"/>
                  <a:pt x="3417" y="3355"/>
                </a:cubicBezTo>
                <a:lnTo>
                  <a:pt x="3417" y="3355"/>
                </a:lnTo>
                <a:cubicBezTo>
                  <a:pt x="3411" y="3355"/>
                  <a:pt x="3411" y="3361"/>
                  <a:pt x="3406" y="3366"/>
                </a:cubicBezTo>
                <a:cubicBezTo>
                  <a:pt x="3405" y="3367"/>
                  <a:pt x="3404" y="3367"/>
                  <a:pt x="3403" y="3367"/>
                </a:cubicBezTo>
                <a:cubicBezTo>
                  <a:pt x="3398" y="3367"/>
                  <a:pt x="3407" y="3349"/>
                  <a:pt x="3394" y="3349"/>
                </a:cubicBezTo>
                <a:cubicBezTo>
                  <a:pt x="3393" y="3349"/>
                  <a:pt x="3391" y="3349"/>
                  <a:pt x="3389" y="3349"/>
                </a:cubicBezTo>
                <a:cubicBezTo>
                  <a:pt x="3378" y="3349"/>
                  <a:pt x="3367" y="3361"/>
                  <a:pt x="3355" y="3361"/>
                </a:cubicBezTo>
                <a:cubicBezTo>
                  <a:pt x="3361" y="3355"/>
                  <a:pt x="3372" y="3349"/>
                  <a:pt x="3372" y="3349"/>
                </a:cubicBezTo>
                <a:cubicBezTo>
                  <a:pt x="3372" y="3344"/>
                  <a:pt x="3372" y="3344"/>
                  <a:pt x="3367" y="3344"/>
                </a:cubicBezTo>
                <a:cubicBezTo>
                  <a:pt x="3367" y="3344"/>
                  <a:pt x="3367" y="3338"/>
                  <a:pt x="3372" y="3333"/>
                </a:cubicBezTo>
                <a:lnTo>
                  <a:pt x="3372" y="3333"/>
                </a:lnTo>
                <a:cubicBezTo>
                  <a:pt x="3372" y="3333"/>
                  <a:pt x="3365" y="3340"/>
                  <a:pt x="3362" y="3340"/>
                </a:cubicBezTo>
                <a:cubicBezTo>
                  <a:pt x="3361" y="3340"/>
                  <a:pt x="3361" y="3339"/>
                  <a:pt x="3361" y="3338"/>
                </a:cubicBezTo>
                <a:cubicBezTo>
                  <a:pt x="3367" y="3333"/>
                  <a:pt x="3372" y="3327"/>
                  <a:pt x="3378" y="3327"/>
                </a:cubicBezTo>
                <a:lnTo>
                  <a:pt x="3378" y="3327"/>
                </a:lnTo>
                <a:cubicBezTo>
                  <a:pt x="3372" y="3327"/>
                  <a:pt x="3361" y="3333"/>
                  <a:pt x="3355" y="3333"/>
                </a:cubicBezTo>
                <a:lnTo>
                  <a:pt x="3350" y="3333"/>
                </a:lnTo>
                <a:cubicBezTo>
                  <a:pt x="3342" y="3342"/>
                  <a:pt x="3344" y="3345"/>
                  <a:pt x="3347" y="3345"/>
                </a:cubicBezTo>
                <a:cubicBezTo>
                  <a:pt x="3351" y="3345"/>
                  <a:pt x="3356" y="3343"/>
                  <a:pt x="3359" y="3343"/>
                </a:cubicBezTo>
                <a:cubicBezTo>
                  <a:pt x="3360" y="3343"/>
                  <a:pt x="3361" y="3343"/>
                  <a:pt x="3361" y="3344"/>
                </a:cubicBezTo>
                <a:cubicBezTo>
                  <a:pt x="3361" y="3349"/>
                  <a:pt x="3355" y="3361"/>
                  <a:pt x="3350" y="3361"/>
                </a:cubicBezTo>
                <a:cubicBezTo>
                  <a:pt x="3348" y="3362"/>
                  <a:pt x="3348" y="3362"/>
                  <a:pt x="3348" y="3362"/>
                </a:cubicBezTo>
                <a:cubicBezTo>
                  <a:pt x="3348" y="3362"/>
                  <a:pt x="3350" y="3361"/>
                  <a:pt x="3351" y="3361"/>
                </a:cubicBezTo>
                <a:lnTo>
                  <a:pt x="3351" y="3361"/>
                </a:lnTo>
                <a:cubicBezTo>
                  <a:pt x="3352" y="3361"/>
                  <a:pt x="3352" y="3362"/>
                  <a:pt x="3350" y="3366"/>
                </a:cubicBezTo>
                <a:lnTo>
                  <a:pt x="3355" y="3366"/>
                </a:lnTo>
                <a:cubicBezTo>
                  <a:pt x="3351" y="3370"/>
                  <a:pt x="3347" y="3374"/>
                  <a:pt x="3345" y="3374"/>
                </a:cubicBezTo>
                <a:cubicBezTo>
                  <a:pt x="3345" y="3374"/>
                  <a:pt x="3344" y="3374"/>
                  <a:pt x="3344" y="3372"/>
                </a:cubicBezTo>
                <a:lnTo>
                  <a:pt x="3344" y="3372"/>
                </a:lnTo>
                <a:cubicBezTo>
                  <a:pt x="3341" y="3377"/>
                  <a:pt x="3346" y="3377"/>
                  <a:pt x="3350" y="3377"/>
                </a:cubicBezTo>
                <a:cubicBezTo>
                  <a:pt x="3353" y="3377"/>
                  <a:pt x="3357" y="3377"/>
                  <a:pt x="3356" y="3382"/>
                </a:cubicBezTo>
                <a:lnTo>
                  <a:pt x="3356" y="3382"/>
                </a:lnTo>
                <a:cubicBezTo>
                  <a:pt x="3362" y="3378"/>
                  <a:pt x="3365" y="3371"/>
                  <a:pt x="3378" y="3366"/>
                </a:cubicBezTo>
                <a:lnTo>
                  <a:pt x="3378" y="3366"/>
                </a:lnTo>
                <a:lnTo>
                  <a:pt x="3355" y="3394"/>
                </a:lnTo>
                <a:lnTo>
                  <a:pt x="3367" y="3383"/>
                </a:lnTo>
                <a:cubicBezTo>
                  <a:pt x="3367" y="3383"/>
                  <a:pt x="3367" y="3389"/>
                  <a:pt x="3367" y="3394"/>
                </a:cubicBezTo>
                <a:cubicBezTo>
                  <a:pt x="3372" y="3389"/>
                  <a:pt x="3367" y="3389"/>
                  <a:pt x="3378" y="3383"/>
                </a:cubicBezTo>
                <a:lnTo>
                  <a:pt x="3378" y="3383"/>
                </a:lnTo>
                <a:cubicBezTo>
                  <a:pt x="3372" y="3394"/>
                  <a:pt x="3389" y="3389"/>
                  <a:pt x="3372" y="3400"/>
                </a:cubicBezTo>
                <a:cubicBezTo>
                  <a:pt x="3383" y="3394"/>
                  <a:pt x="3378" y="3394"/>
                  <a:pt x="3383" y="3394"/>
                </a:cubicBezTo>
                <a:cubicBezTo>
                  <a:pt x="3377" y="3401"/>
                  <a:pt x="3376" y="3402"/>
                  <a:pt x="3378" y="3402"/>
                </a:cubicBezTo>
                <a:cubicBezTo>
                  <a:pt x="3379" y="3402"/>
                  <a:pt x="3381" y="3401"/>
                  <a:pt x="3383" y="3401"/>
                </a:cubicBezTo>
                <a:cubicBezTo>
                  <a:pt x="3384" y="3401"/>
                  <a:pt x="3385" y="3402"/>
                  <a:pt x="3383" y="3405"/>
                </a:cubicBezTo>
                <a:cubicBezTo>
                  <a:pt x="3378" y="3411"/>
                  <a:pt x="3378" y="3405"/>
                  <a:pt x="3372" y="3417"/>
                </a:cubicBezTo>
                <a:cubicBezTo>
                  <a:pt x="3377" y="3412"/>
                  <a:pt x="3379" y="3410"/>
                  <a:pt x="3379" y="3410"/>
                </a:cubicBezTo>
                <a:lnTo>
                  <a:pt x="3379" y="3410"/>
                </a:lnTo>
                <a:cubicBezTo>
                  <a:pt x="3381" y="3410"/>
                  <a:pt x="3374" y="3422"/>
                  <a:pt x="3378" y="3422"/>
                </a:cubicBezTo>
                <a:cubicBezTo>
                  <a:pt x="3378" y="3422"/>
                  <a:pt x="3378" y="3424"/>
                  <a:pt x="3377" y="3425"/>
                </a:cubicBezTo>
                <a:lnTo>
                  <a:pt x="3377" y="3425"/>
                </a:lnTo>
                <a:cubicBezTo>
                  <a:pt x="3381" y="3423"/>
                  <a:pt x="3386" y="3420"/>
                  <a:pt x="3389" y="3417"/>
                </a:cubicBezTo>
                <a:cubicBezTo>
                  <a:pt x="3389" y="3417"/>
                  <a:pt x="3395" y="3422"/>
                  <a:pt x="3400" y="3422"/>
                </a:cubicBezTo>
                <a:cubicBezTo>
                  <a:pt x="3395" y="3428"/>
                  <a:pt x="3400" y="3439"/>
                  <a:pt x="3395" y="3445"/>
                </a:cubicBezTo>
                <a:cubicBezTo>
                  <a:pt x="3398" y="3441"/>
                  <a:pt x="3401" y="3440"/>
                  <a:pt x="3404" y="3440"/>
                </a:cubicBezTo>
                <a:cubicBezTo>
                  <a:pt x="3409" y="3440"/>
                  <a:pt x="3413" y="3445"/>
                  <a:pt x="3417" y="3445"/>
                </a:cubicBezTo>
                <a:cubicBezTo>
                  <a:pt x="3406" y="3450"/>
                  <a:pt x="3406" y="3450"/>
                  <a:pt x="3401" y="3455"/>
                </a:cubicBezTo>
                <a:lnTo>
                  <a:pt x="3401" y="3455"/>
                </a:lnTo>
                <a:cubicBezTo>
                  <a:pt x="3406" y="3450"/>
                  <a:pt x="3406" y="3450"/>
                  <a:pt x="3411" y="3450"/>
                </a:cubicBezTo>
                <a:lnTo>
                  <a:pt x="3400" y="3461"/>
                </a:lnTo>
                <a:cubicBezTo>
                  <a:pt x="3403" y="3461"/>
                  <a:pt x="3407" y="3460"/>
                  <a:pt x="3411" y="3460"/>
                </a:cubicBezTo>
                <a:cubicBezTo>
                  <a:pt x="3414" y="3460"/>
                  <a:pt x="3417" y="3461"/>
                  <a:pt x="3417" y="3467"/>
                </a:cubicBezTo>
                <a:cubicBezTo>
                  <a:pt x="3423" y="3464"/>
                  <a:pt x="3429" y="3457"/>
                  <a:pt x="3434" y="3450"/>
                </a:cubicBezTo>
                <a:lnTo>
                  <a:pt x="3434" y="3450"/>
                </a:lnTo>
                <a:cubicBezTo>
                  <a:pt x="3436" y="3451"/>
                  <a:pt x="3439" y="3451"/>
                  <a:pt x="3439" y="3456"/>
                </a:cubicBezTo>
                <a:lnTo>
                  <a:pt x="3432" y="3460"/>
                </a:lnTo>
                <a:lnTo>
                  <a:pt x="3432" y="3460"/>
                </a:lnTo>
                <a:cubicBezTo>
                  <a:pt x="3433" y="3458"/>
                  <a:pt x="3434" y="3456"/>
                  <a:pt x="3434" y="3456"/>
                </a:cubicBezTo>
                <a:lnTo>
                  <a:pt x="3434" y="3456"/>
                </a:lnTo>
                <a:cubicBezTo>
                  <a:pt x="3432" y="3458"/>
                  <a:pt x="3431" y="3459"/>
                  <a:pt x="3431" y="3460"/>
                </a:cubicBezTo>
                <a:lnTo>
                  <a:pt x="3431" y="3460"/>
                </a:lnTo>
                <a:lnTo>
                  <a:pt x="3428" y="3461"/>
                </a:lnTo>
                <a:cubicBezTo>
                  <a:pt x="3428" y="3463"/>
                  <a:pt x="3428" y="3463"/>
                  <a:pt x="3429" y="3463"/>
                </a:cubicBezTo>
                <a:cubicBezTo>
                  <a:pt x="3429" y="3463"/>
                  <a:pt x="3430" y="3462"/>
                  <a:pt x="3431" y="3461"/>
                </a:cubicBezTo>
                <a:lnTo>
                  <a:pt x="3431" y="3461"/>
                </a:lnTo>
                <a:cubicBezTo>
                  <a:pt x="3431" y="3462"/>
                  <a:pt x="3431" y="3464"/>
                  <a:pt x="3428" y="3467"/>
                </a:cubicBezTo>
                <a:cubicBezTo>
                  <a:pt x="3424" y="3467"/>
                  <a:pt x="3426" y="3465"/>
                  <a:pt x="3425" y="3465"/>
                </a:cubicBezTo>
                <a:lnTo>
                  <a:pt x="3425" y="3465"/>
                </a:lnTo>
                <a:cubicBezTo>
                  <a:pt x="3425" y="3465"/>
                  <a:pt x="3424" y="3465"/>
                  <a:pt x="3423" y="3467"/>
                </a:cubicBezTo>
                <a:cubicBezTo>
                  <a:pt x="3423" y="3467"/>
                  <a:pt x="3423" y="3473"/>
                  <a:pt x="3417" y="3478"/>
                </a:cubicBezTo>
                <a:cubicBezTo>
                  <a:pt x="3423" y="3473"/>
                  <a:pt x="3428" y="3473"/>
                  <a:pt x="3428" y="3473"/>
                </a:cubicBezTo>
                <a:lnTo>
                  <a:pt x="3428" y="3473"/>
                </a:lnTo>
                <a:cubicBezTo>
                  <a:pt x="3434" y="3473"/>
                  <a:pt x="3423" y="3478"/>
                  <a:pt x="3423" y="3484"/>
                </a:cubicBezTo>
                <a:cubicBezTo>
                  <a:pt x="3425" y="3484"/>
                  <a:pt x="3425" y="3485"/>
                  <a:pt x="3426" y="3485"/>
                </a:cubicBezTo>
                <a:cubicBezTo>
                  <a:pt x="3427" y="3485"/>
                  <a:pt x="3428" y="3484"/>
                  <a:pt x="3434" y="3478"/>
                </a:cubicBezTo>
                <a:lnTo>
                  <a:pt x="3434" y="3478"/>
                </a:lnTo>
                <a:cubicBezTo>
                  <a:pt x="3434" y="3478"/>
                  <a:pt x="3428" y="3484"/>
                  <a:pt x="3428" y="3490"/>
                </a:cubicBezTo>
                <a:cubicBezTo>
                  <a:pt x="3429" y="3488"/>
                  <a:pt x="3431" y="3488"/>
                  <a:pt x="3432" y="3488"/>
                </a:cubicBezTo>
                <a:cubicBezTo>
                  <a:pt x="3434" y="3488"/>
                  <a:pt x="3436" y="3489"/>
                  <a:pt x="3439" y="3489"/>
                </a:cubicBezTo>
                <a:cubicBezTo>
                  <a:pt x="3441" y="3489"/>
                  <a:pt x="3443" y="3488"/>
                  <a:pt x="3445" y="3484"/>
                </a:cubicBezTo>
                <a:cubicBezTo>
                  <a:pt x="3447" y="3483"/>
                  <a:pt x="3448" y="3483"/>
                  <a:pt x="3450" y="3483"/>
                </a:cubicBezTo>
                <a:cubicBezTo>
                  <a:pt x="3460" y="3483"/>
                  <a:pt x="3452" y="3501"/>
                  <a:pt x="3462" y="3501"/>
                </a:cubicBezTo>
                <a:lnTo>
                  <a:pt x="3462" y="3506"/>
                </a:lnTo>
                <a:cubicBezTo>
                  <a:pt x="3465" y="3506"/>
                  <a:pt x="3467" y="3509"/>
                  <a:pt x="3470" y="3509"/>
                </a:cubicBezTo>
                <a:cubicBezTo>
                  <a:pt x="3472" y="3509"/>
                  <a:pt x="3475" y="3508"/>
                  <a:pt x="3479" y="3506"/>
                </a:cubicBezTo>
                <a:lnTo>
                  <a:pt x="3479" y="3506"/>
                </a:lnTo>
                <a:cubicBezTo>
                  <a:pt x="3479" y="3506"/>
                  <a:pt x="3473" y="3512"/>
                  <a:pt x="3473" y="3518"/>
                </a:cubicBezTo>
                <a:cubicBezTo>
                  <a:pt x="3473" y="3518"/>
                  <a:pt x="3474" y="3516"/>
                  <a:pt x="3476" y="3516"/>
                </a:cubicBezTo>
                <a:cubicBezTo>
                  <a:pt x="3477" y="3516"/>
                  <a:pt x="3479" y="3518"/>
                  <a:pt x="3479" y="3523"/>
                </a:cubicBezTo>
                <a:cubicBezTo>
                  <a:pt x="3475" y="3525"/>
                  <a:pt x="3473" y="3526"/>
                  <a:pt x="3472" y="3527"/>
                </a:cubicBezTo>
                <a:lnTo>
                  <a:pt x="3472" y="3527"/>
                </a:lnTo>
                <a:cubicBezTo>
                  <a:pt x="3473" y="3526"/>
                  <a:pt x="3473" y="3524"/>
                  <a:pt x="3473" y="3523"/>
                </a:cubicBezTo>
                <a:lnTo>
                  <a:pt x="3473" y="3523"/>
                </a:lnTo>
                <a:cubicBezTo>
                  <a:pt x="3473" y="3526"/>
                  <a:pt x="3472" y="3527"/>
                  <a:pt x="3472" y="3527"/>
                </a:cubicBezTo>
                <a:cubicBezTo>
                  <a:pt x="3472" y="3527"/>
                  <a:pt x="3472" y="3527"/>
                  <a:pt x="3472" y="3527"/>
                </a:cubicBezTo>
                <a:lnTo>
                  <a:pt x="3472" y="3527"/>
                </a:lnTo>
                <a:cubicBezTo>
                  <a:pt x="3471" y="3531"/>
                  <a:pt x="3470" y="3534"/>
                  <a:pt x="3479" y="3534"/>
                </a:cubicBezTo>
                <a:cubicBezTo>
                  <a:pt x="3484" y="3534"/>
                  <a:pt x="3484" y="3540"/>
                  <a:pt x="3484" y="3540"/>
                </a:cubicBezTo>
                <a:lnTo>
                  <a:pt x="3473" y="3551"/>
                </a:lnTo>
                <a:cubicBezTo>
                  <a:pt x="3470" y="3558"/>
                  <a:pt x="3471" y="3559"/>
                  <a:pt x="3474" y="3559"/>
                </a:cubicBezTo>
                <a:cubicBezTo>
                  <a:pt x="3479" y="3559"/>
                  <a:pt x="3486" y="3556"/>
                  <a:pt x="3490" y="3556"/>
                </a:cubicBezTo>
                <a:cubicBezTo>
                  <a:pt x="3494" y="3556"/>
                  <a:pt x="3495" y="3559"/>
                  <a:pt x="3490" y="3568"/>
                </a:cubicBezTo>
                <a:cubicBezTo>
                  <a:pt x="3501" y="3562"/>
                  <a:pt x="3490" y="3562"/>
                  <a:pt x="3501" y="3551"/>
                </a:cubicBezTo>
                <a:lnTo>
                  <a:pt x="3501" y="3551"/>
                </a:lnTo>
                <a:cubicBezTo>
                  <a:pt x="3501" y="3557"/>
                  <a:pt x="3490" y="3574"/>
                  <a:pt x="3490" y="3579"/>
                </a:cubicBezTo>
                <a:cubicBezTo>
                  <a:pt x="3490" y="3581"/>
                  <a:pt x="3491" y="3582"/>
                  <a:pt x="3492" y="3582"/>
                </a:cubicBezTo>
                <a:cubicBezTo>
                  <a:pt x="3497" y="3582"/>
                  <a:pt x="3508" y="3573"/>
                  <a:pt x="3511" y="3573"/>
                </a:cubicBezTo>
                <a:cubicBezTo>
                  <a:pt x="3512" y="3573"/>
                  <a:pt x="3512" y="3573"/>
                  <a:pt x="3512" y="3574"/>
                </a:cubicBezTo>
                <a:cubicBezTo>
                  <a:pt x="3512" y="3568"/>
                  <a:pt x="3523" y="3562"/>
                  <a:pt x="3535" y="3562"/>
                </a:cubicBezTo>
                <a:cubicBezTo>
                  <a:pt x="3535" y="3562"/>
                  <a:pt x="3518" y="3579"/>
                  <a:pt x="3512" y="3579"/>
                </a:cubicBezTo>
                <a:lnTo>
                  <a:pt x="3518" y="3579"/>
                </a:lnTo>
                <a:cubicBezTo>
                  <a:pt x="3514" y="3579"/>
                  <a:pt x="3513" y="3579"/>
                  <a:pt x="3511" y="3581"/>
                </a:cubicBezTo>
                <a:lnTo>
                  <a:pt x="3511" y="3581"/>
                </a:lnTo>
                <a:cubicBezTo>
                  <a:pt x="3511" y="3580"/>
                  <a:pt x="3512" y="3580"/>
                  <a:pt x="3512" y="3579"/>
                </a:cubicBezTo>
                <a:lnTo>
                  <a:pt x="3512" y="3579"/>
                </a:lnTo>
                <a:lnTo>
                  <a:pt x="3507" y="3585"/>
                </a:lnTo>
                <a:cubicBezTo>
                  <a:pt x="3509" y="3583"/>
                  <a:pt x="3510" y="3581"/>
                  <a:pt x="3511" y="3581"/>
                </a:cubicBezTo>
                <a:lnTo>
                  <a:pt x="3511" y="3581"/>
                </a:lnTo>
                <a:cubicBezTo>
                  <a:pt x="3507" y="3586"/>
                  <a:pt x="3512" y="3591"/>
                  <a:pt x="3507" y="3596"/>
                </a:cubicBezTo>
                <a:cubicBezTo>
                  <a:pt x="3512" y="3596"/>
                  <a:pt x="3512" y="3590"/>
                  <a:pt x="3512" y="3585"/>
                </a:cubicBezTo>
                <a:cubicBezTo>
                  <a:pt x="3512" y="3596"/>
                  <a:pt x="3518" y="3590"/>
                  <a:pt x="3518" y="3602"/>
                </a:cubicBezTo>
                <a:cubicBezTo>
                  <a:pt x="3522" y="3598"/>
                  <a:pt x="3523" y="3594"/>
                  <a:pt x="3523" y="3594"/>
                </a:cubicBezTo>
                <a:cubicBezTo>
                  <a:pt x="3523" y="3594"/>
                  <a:pt x="3523" y="3594"/>
                  <a:pt x="3523" y="3596"/>
                </a:cubicBezTo>
                <a:cubicBezTo>
                  <a:pt x="3525" y="3599"/>
                  <a:pt x="3526" y="3600"/>
                  <a:pt x="3528" y="3600"/>
                </a:cubicBezTo>
                <a:cubicBezTo>
                  <a:pt x="3532" y="3600"/>
                  <a:pt x="3536" y="3590"/>
                  <a:pt x="3540" y="3590"/>
                </a:cubicBezTo>
                <a:lnTo>
                  <a:pt x="3540" y="3590"/>
                </a:lnTo>
                <a:cubicBezTo>
                  <a:pt x="3540" y="3597"/>
                  <a:pt x="3537" y="3601"/>
                  <a:pt x="3534" y="3603"/>
                </a:cubicBezTo>
                <a:lnTo>
                  <a:pt x="3534" y="3603"/>
                </a:lnTo>
                <a:cubicBezTo>
                  <a:pt x="3535" y="3602"/>
                  <a:pt x="3535" y="3602"/>
                  <a:pt x="3535" y="3602"/>
                </a:cubicBezTo>
                <a:lnTo>
                  <a:pt x="3535" y="3602"/>
                </a:lnTo>
                <a:cubicBezTo>
                  <a:pt x="3533" y="3603"/>
                  <a:pt x="3533" y="3604"/>
                  <a:pt x="3533" y="3604"/>
                </a:cubicBezTo>
                <a:cubicBezTo>
                  <a:pt x="3533" y="3604"/>
                  <a:pt x="3534" y="3603"/>
                  <a:pt x="3534" y="3603"/>
                </a:cubicBezTo>
                <a:lnTo>
                  <a:pt x="3534" y="3603"/>
                </a:lnTo>
                <a:cubicBezTo>
                  <a:pt x="3534" y="3613"/>
                  <a:pt x="3523" y="3613"/>
                  <a:pt x="3523" y="3618"/>
                </a:cubicBezTo>
                <a:cubicBezTo>
                  <a:pt x="3525" y="3618"/>
                  <a:pt x="3526" y="3617"/>
                  <a:pt x="3527" y="3617"/>
                </a:cubicBezTo>
                <a:lnTo>
                  <a:pt x="3527" y="3617"/>
                </a:lnTo>
                <a:cubicBezTo>
                  <a:pt x="3532" y="3617"/>
                  <a:pt x="3523" y="3630"/>
                  <a:pt x="3523" y="3635"/>
                </a:cubicBezTo>
                <a:lnTo>
                  <a:pt x="3529" y="3624"/>
                </a:lnTo>
                <a:cubicBezTo>
                  <a:pt x="3529" y="3630"/>
                  <a:pt x="3529" y="3630"/>
                  <a:pt x="3529" y="3635"/>
                </a:cubicBezTo>
                <a:cubicBezTo>
                  <a:pt x="3535" y="3630"/>
                  <a:pt x="3540" y="3618"/>
                  <a:pt x="3551" y="3613"/>
                </a:cubicBezTo>
                <a:lnTo>
                  <a:pt x="3551" y="3613"/>
                </a:lnTo>
                <a:cubicBezTo>
                  <a:pt x="3546" y="3618"/>
                  <a:pt x="3557" y="3618"/>
                  <a:pt x="3546" y="3624"/>
                </a:cubicBezTo>
                <a:cubicBezTo>
                  <a:pt x="3546" y="3623"/>
                  <a:pt x="3546" y="3623"/>
                  <a:pt x="3545" y="3623"/>
                </a:cubicBezTo>
                <a:cubicBezTo>
                  <a:pt x="3544" y="3623"/>
                  <a:pt x="3539" y="3635"/>
                  <a:pt x="3535" y="3635"/>
                </a:cubicBezTo>
                <a:cubicBezTo>
                  <a:pt x="3535" y="3641"/>
                  <a:pt x="3535" y="3641"/>
                  <a:pt x="3535" y="3641"/>
                </a:cubicBezTo>
                <a:cubicBezTo>
                  <a:pt x="3533" y="3643"/>
                  <a:pt x="3533" y="3644"/>
                  <a:pt x="3534" y="3644"/>
                </a:cubicBezTo>
                <a:cubicBezTo>
                  <a:pt x="3535" y="3644"/>
                  <a:pt x="3544" y="3634"/>
                  <a:pt x="3549" y="3634"/>
                </a:cubicBezTo>
                <a:cubicBezTo>
                  <a:pt x="3550" y="3634"/>
                  <a:pt x="3551" y="3634"/>
                  <a:pt x="3551" y="3635"/>
                </a:cubicBezTo>
                <a:cubicBezTo>
                  <a:pt x="3546" y="3641"/>
                  <a:pt x="3540" y="3646"/>
                  <a:pt x="3540" y="3646"/>
                </a:cubicBezTo>
                <a:cubicBezTo>
                  <a:pt x="3540" y="3646"/>
                  <a:pt x="3551" y="3635"/>
                  <a:pt x="3557" y="3635"/>
                </a:cubicBezTo>
                <a:cubicBezTo>
                  <a:pt x="3557" y="3637"/>
                  <a:pt x="3558" y="3638"/>
                  <a:pt x="3559" y="3638"/>
                </a:cubicBezTo>
                <a:cubicBezTo>
                  <a:pt x="3561" y="3638"/>
                  <a:pt x="3564" y="3635"/>
                  <a:pt x="3568" y="3635"/>
                </a:cubicBezTo>
                <a:cubicBezTo>
                  <a:pt x="3574" y="3630"/>
                  <a:pt x="3574" y="3630"/>
                  <a:pt x="3579" y="3630"/>
                </a:cubicBezTo>
                <a:cubicBezTo>
                  <a:pt x="3577" y="3632"/>
                  <a:pt x="3575" y="3632"/>
                  <a:pt x="3574" y="3632"/>
                </a:cubicBezTo>
                <a:cubicBezTo>
                  <a:pt x="3574" y="3632"/>
                  <a:pt x="3574" y="3632"/>
                  <a:pt x="3574" y="3635"/>
                </a:cubicBezTo>
                <a:cubicBezTo>
                  <a:pt x="3575" y="3634"/>
                  <a:pt x="3576" y="3634"/>
                  <a:pt x="3577" y="3634"/>
                </a:cubicBezTo>
                <a:lnTo>
                  <a:pt x="3577" y="3634"/>
                </a:lnTo>
                <a:cubicBezTo>
                  <a:pt x="3581" y="3634"/>
                  <a:pt x="3572" y="3647"/>
                  <a:pt x="3573" y="3647"/>
                </a:cubicBezTo>
                <a:cubicBezTo>
                  <a:pt x="3573" y="3647"/>
                  <a:pt x="3573" y="3647"/>
                  <a:pt x="3574" y="3646"/>
                </a:cubicBezTo>
                <a:lnTo>
                  <a:pt x="3574" y="3646"/>
                </a:lnTo>
                <a:cubicBezTo>
                  <a:pt x="3574" y="3652"/>
                  <a:pt x="3563" y="3658"/>
                  <a:pt x="3563" y="3663"/>
                </a:cubicBezTo>
                <a:cubicBezTo>
                  <a:pt x="3564" y="3662"/>
                  <a:pt x="3565" y="3662"/>
                  <a:pt x="3566" y="3662"/>
                </a:cubicBezTo>
                <a:lnTo>
                  <a:pt x="3566" y="3662"/>
                </a:lnTo>
                <a:cubicBezTo>
                  <a:pt x="3570" y="3662"/>
                  <a:pt x="3559" y="3674"/>
                  <a:pt x="3568" y="3674"/>
                </a:cubicBezTo>
                <a:cubicBezTo>
                  <a:pt x="3574" y="3663"/>
                  <a:pt x="3574" y="3663"/>
                  <a:pt x="3585" y="3663"/>
                </a:cubicBezTo>
                <a:lnTo>
                  <a:pt x="3574" y="3658"/>
                </a:lnTo>
                <a:lnTo>
                  <a:pt x="3591" y="3652"/>
                </a:lnTo>
                <a:lnTo>
                  <a:pt x="3579" y="3652"/>
                </a:lnTo>
                <a:cubicBezTo>
                  <a:pt x="3591" y="3646"/>
                  <a:pt x="3585" y="3646"/>
                  <a:pt x="3591" y="3641"/>
                </a:cubicBezTo>
                <a:lnTo>
                  <a:pt x="3591" y="3641"/>
                </a:lnTo>
                <a:cubicBezTo>
                  <a:pt x="3588" y="3647"/>
                  <a:pt x="3590" y="3649"/>
                  <a:pt x="3592" y="3649"/>
                </a:cubicBezTo>
                <a:cubicBezTo>
                  <a:pt x="3594" y="3649"/>
                  <a:pt x="3596" y="3648"/>
                  <a:pt x="3598" y="3648"/>
                </a:cubicBezTo>
                <a:cubicBezTo>
                  <a:pt x="3600" y="3648"/>
                  <a:pt x="3602" y="3649"/>
                  <a:pt x="3602" y="3652"/>
                </a:cubicBezTo>
                <a:lnTo>
                  <a:pt x="3579" y="3669"/>
                </a:lnTo>
                <a:cubicBezTo>
                  <a:pt x="3577" y="3675"/>
                  <a:pt x="3579" y="3677"/>
                  <a:pt x="3583" y="3677"/>
                </a:cubicBezTo>
                <a:cubicBezTo>
                  <a:pt x="3585" y="3677"/>
                  <a:pt x="3589" y="3676"/>
                  <a:pt x="3592" y="3676"/>
                </a:cubicBezTo>
                <a:cubicBezTo>
                  <a:pt x="3594" y="3676"/>
                  <a:pt x="3596" y="3677"/>
                  <a:pt x="3596" y="3680"/>
                </a:cubicBezTo>
                <a:lnTo>
                  <a:pt x="3602" y="3674"/>
                </a:lnTo>
                <a:cubicBezTo>
                  <a:pt x="3603" y="3673"/>
                  <a:pt x="3604" y="3673"/>
                  <a:pt x="3604" y="3673"/>
                </a:cubicBezTo>
                <a:cubicBezTo>
                  <a:pt x="3605" y="3673"/>
                  <a:pt x="3604" y="3676"/>
                  <a:pt x="3605" y="3676"/>
                </a:cubicBezTo>
                <a:cubicBezTo>
                  <a:pt x="3605" y="3676"/>
                  <a:pt x="3606" y="3676"/>
                  <a:pt x="3607" y="3674"/>
                </a:cubicBezTo>
                <a:lnTo>
                  <a:pt x="3607" y="3674"/>
                </a:lnTo>
                <a:cubicBezTo>
                  <a:pt x="3602" y="3686"/>
                  <a:pt x="3602" y="3686"/>
                  <a:pt x="3596" y="3691"/>
                </a:cubicBezTo>
                <a:cubicBezTo>
                  <a:pt x="3597" y="3690"/>
                  <a:pt x="3598" y="3689"/>
                  <a:pt x="3599" y="3689"/>
                </a:cubicBezTo>
                <a:cubicBezTo>
                  <a:pt x="3601" y="3689"/>
                  <a:pt x="3603" y="3691"/>
                  <a:pt x="3606" y="3691"/>
                </a:cubicBezTo>
                <a:cubicBezTo>
                  <a:pt x="3608" y="3691"/>
                  <a:pt x="3612" y="3690"/>
                  <a:pt x="3619" y="3686"/>
                </a:cubicBezTo>
                <a:lnTo>
                  <a:pt x="3619" y="3686"/>
                </a:lnTo>
                <a:lnTo>
                  <a:pt x="3607" y="3697"/>
                </a:lnTo>
                <a:cubicBezTo>
                  <a:pt x="3608" y="3698"/>
                  <a:pt x="3609" y="3698"/>
                  <a:pt x="3611" y="3698"/>
                </a:cubicBezTo>
                <a:cubicBezTo>
                  <a:pt x="3618" y="3698"/>
                  <a:pt x="3630" y="3690"/>
                  <a:pt x="3634" y="3690"/>
                </a:cubicBezTo>
                <a:cubicBezTo>
                  <a:pt x="3635" y="3690"/>
                  <a:pt x="3635" y="3690"/>
                  <a:pt x="3635" y="3691"/>
                </a:cubicBezTo>
                <a:cubicBezTo>
                  <a:pt x="3630" y="3697"/>
                  <a:pt x="3624" y="3702"/>
                  <a:pt x="3619" y="3702"/>
                </a:cubicBezTo>
                <a:cubicBezTo>
                  <a:pt x="3619" y="3705"/>
                  <a:pt x="3619" y="3707"/>
                  <a:pt x="3619" y="3707"/>
                </a:cubicBezTo>
                <a:cubicBezTo>
                  <a:pt x="3620" y="3707"/>
                  <a:pt x="3621" y="3705"/>
                  <a:pt x="3624" y="3702"/>
                </a:cubicBezTo>
                <a:lnTo>
                  <a:pt x="3624" y="3702"/>
                </a:lnTo>
                <a:cubicBezTo>
                  <a:pt x="3621" y="3705"/>
                  <a:pt x="3624" y="3705"/>
                  <a:pt x="3627" y="3705"/>
                </a:cubicBezTo>
                <a:cubicBezTo>
                  <a:pt x="3630" y="3705"/>
                  <a:pt x="3633" y="3705"/>
                  <a:pt x="3630" y="3708"/>
                </a:cubicBezTo>
                <a:cubicBezTo>
                  <a:pt x="3634" y="3708"/>
                  <a:pt x="3639" y="3701"/>
                  <a:pt x="3643" y="3701"/>
                </a:cubicBezTo>
                <a:cubicBezTo>
                  <a:pt x="3644" y="3701"/>
                  <a:pt x="3645" y="3701"/>
                  <a:pt x="3646" y="3702"/>
                </a:cubicBezTo>
                <a:lnTo>
                  <a:pt x="3646" y="3702"/>
                </a:lnTo>
                <a:cubicBezTo>
                  <a:pt x="3648" y="3701"/>
                  <a:pt x="3649" y="3700"/>
                  <a:pt x="3652" y="3697"/>
                </a:cubicBezTo>
                <a:lnTo>
                  <a:pt x="3652" y="3697"/>
                </a:lnTo>
                <a:cubicBezTo>
                  <a:pt x="3635" y="3719"/>
                  <a:pt x="3669" y="3708"/>
                  <a:pt x="3652" y="3730"/>
                </a:cubicBezTo>
                <a:cubicBezTo>
                  <a:pt x="3658" y="3730"/>
                  <a:pt x="3669" y="3730"/>
                  <a:pt x="3669" y="3736"/>
                </a:cubicBezTo>
                <a:cubicBezTo>
                  <a:pt x="3668" y="3738"/>
                  <a:pt x="3668" y="3739"/>
                  <a:pt x="3669" y="3739"/>
                </a:cubicBezTo>
                <a:cubicBezTo>
                  <a:pt x="3672" y="3739"/>
                  <a:pt x="3682" y="3733"/>
                  <a:pt x="3685" y="3733"/>
                </a:cubicBezTo>
                <a:cubicBezTo>
                  <a:pt x="3687" y="3733"/>
                  <a:pt x="3687" y="3734"/>
                  <a:pt x="3686" y="3736"/>
                </a:cubicBezTo>
                <a:cubicBezTo>
                  <a:pt x="3684" y="3740"/>
                  <a:pt x="3682" y="3741"/>
                  <a:pt x="3681" y="3741"/>
                </a:cubicBezTo>
                <a:cubicBezTo>
                  <a:pt x="3680" y="3741"/>
                  <a:pt x="3679" y="3740"/>
                  <a:pt x="3678" y="3740"/>
                </a:cubicBezTo>
                <a:cubicBezTo>
                  <a:pt x="3677" y="3740"/>
                  <a:pt x="3676" y="3740"/>
                  <a:pt x="3675" y="3742"/>
                </a:cubicBezTo>
                <a:cubicBezTo>
                  <a:pt x="3663" y="3753"/>
                  <a:pt x="3666" y="3754"/>
                  <a:pt x="3670" y="3754"/>
                </a:cubicBezTo>
                <a:cubicBezTo>
                  <a:pt x="3672" y="3754"/>
                  <a:pt x="3673" y="3754"/>
                  <a:pt x="3675" y="3754"/>
                </a:cubicBezTo>
                <a:cubicBezTo>
                  <a:pt x="3677" y="3754"/>
                  <a:pt x="3678" y="3755"/>
                  <a:pt x="3675" y="3758"/>
                </a:cubicBezTo>
                <a:lnTo>
                  <a:pt x="3675" y="3764"/>
                </a:lnTo>
                <a:cubicBezTo>
                  <a:pt x="3673" y="3765"/>
                  <a:pt x="3673" y="3766"/>
                  <a:pt x="3674" y="3766"/>
                </a:cubicBezTo>
                <a:cubicBezTo>
                  <a:pt x="3675" y="3766"/>
                  <a:pt x="3682" y="3762"/>
                  <a:pt x="3687" y="3762"/>
                </a:cubicBezTo>
                <a:cubicBezTo>
                  <a:pt x="3688" y="3762"/>
                  <a:pt x="3690" y="3763"/>
                  <a:pt x="3691" y="3764"/>
                </a:cubicBezTo>
                <a:cubicBezTo>
                  <a:pt x="3691" y="3764"/>
                  <a:pt x="3686" y="3770"/>
                  <a:pt x="3686" y="3770"/>
                </a:cubicBezTo>
                <a:cubicBezTo>
                  <a:pt x="3703" y="3764"/>
                  <a:pt x="3708" y="3764"/>
                  <a:pt x="3714" y="3764"/>
                </a:cubicBezTo>
                <a:cubicBezTo>
                  <a:pt x="3708" y="3770"/>
                  <a:pt x="3708" y="3770"/>
                  <a:pt x="3703" y="3775"/>
                </a:cubicBezTo>
                <a:cubicBezTo>
                  <a:pt x="3703" y="3775"/>
                  <a:pt x="3714" y="3764"/>
                  <a:pt x="3719" y="3764"/>
                </a:cubicBezTo>
                <a:lnTo>
                  <a:pt x="3719" y="3764"/>
                </a:lnTo>
                <a:cubicBezTo>
                  <a:pt x="3719" y="3770"/>
                  <a:pt x="3714" y="3775"/>
                  <a:pt x="3708" y="3786"/>
                </a:cubicBezTo>
                <a:lnTo>
                  <a:pt x="3703" y="3781"/>
                </a:lnTo>
                <a:cubicBezTo>
                  <a:pt x="3697" y="3789"/>
                  <a:pt x="3698" y="3791"/>
                  <a:pt x="3701" y="3791"/>
                </a:cubicBezTo>
                <a:cubicBezTo>
                  <a:pt x="3703" y="3791"/>
                  <a:pt x="3704" y="3790"/>
                  <a:pt x="3706" y="3790"/>
                </a:cubicBezTo>
                <a:cubicBezTo>
                  <a:pt x="3707" y="3790"/>
                  <a:pt x="3708" y="3791"/>
                  <a:pt x="3708" y="3792"/>
                </a:cubicBezTo>
                <a:lnTo>
                  <a:pt x="3703" y="3792"/>
                </a:lnTo>
                <a:cubicBezTo>
                  <a:pt x="3704" y="3793"/>
                  <a:pt x="3705" y="3794"/>
                  <a:pt x="3707" y="3794"/>
                </a:cubicBezTo>
                <a:cubicBezTo>
                  <a:pt x="3711" y="3794"/>
                  <a:pt x="3716" y="3790"/>
                  <a:pt x="3721" y="3790"/>
                </a:cubicBezTo>
                <a:cubicBezTo>
                  <a:pt x="3722" y="3790"/>
                  <a:pt x="3724" y="3791"/>
                  <a:pt x="3725" y="3792"/>
                </a:cubicBezTo>
                <a:lnTo>
                  <a:pt x="3731" y="3786"/>
                </a:lnTo>
                <a:cubicBezTo>
                  <a:pt x="3733" y="3786"/>
                  <a:pt x="3735" y="3785"/>
                  <a:pt x="3736" y="3785"/>
                </a:cubicBezTo>
                <a:lnTo>
                  <a:pt x="3736" y="3785"/>
                </a:lnTo>
                <a:cubicBezTo>
                  <a:pt x="3740" y="3785"/>
                  <a:pt x="3731" y="3793"/>
                  <a:pt x="3733" y="3793"/>
                </a:cubicBezTo>
                <a:cubicBezTo>
                  <a:pt x="3734" y="3793"/>
                  <a:pt x="3735" y="3793"/>
                  <a:pt x="3736" y="3792"/>
                </a:cubicBezTo>
                <a:lnTo>
                  <a:pt x="3736" y="3792"/>
                </a:lnTo>
                <a:lnTo>
                  <a:pt x="3725" y="3803"/>
                </a:lnTo>
                <a:lnTo>
                  <a:pt x="3753" y="3803"/>
                </a:lnTo>
                <a:cubicBezTo>
                  <a:pt x="3750" y="3804"/>
                  <a:pt x="3748" y="3805"/>
                  <a:pt x="3746" y="3805"/>
                </a:cubicBezTo>
                <a:lnTo>
                  <a:pt x="3746" y="3805"/>
                </a:lnTo>
                <a:cubicBezTo>
                  <a:pt x="3747" y="3805"/>
                  <a:pt x="3748" y="3805"/>
                  <a:pt x="3749" y="3805"/>
                </a:cubicBezTo>
                <a:cubicBezTo>
                  <a:pt x="3753" y="3805"/>
                  <a:pt x="3756" y="3806"/>
                  <a:pt x="3759" y="3809"/>
                </a:cubicBezTo>
                <a:cubicBezTo>
                  <a:pt x="3731" y="3831"/>
                  <a:pt x="3759" y="3826"/>
                  <a:pt x="3742" y="3848"/>
                </a:cubicBezTo>
                <a:cubicBezTo>
                  <a:pt x="3759" y="3848"/>
                  <a:pt x="3753" y="3865"/>
                  <a:pt x="3759" y="3870"/>
                </a:cubicBezTo>
                <a:cubicBezTo>
                  <a:pt x="3766" y="3863"/>
                  <a:pt x="3769" y="3861"/>
                  <a:pt x="3771" y="3861"/>
                </a:cubicBezTo>
                <a:cubicBezTo>
                  <a:pt x="3772" y="3861"/>
                  <a:pt x="3773" y="3863"/>
                  <a:pt x="3774" y="3863"/>
                </a:cubicBezTo>
                <a:cubicBezTo>
                  <a:pt x="3776" y="3863"/>
                  <a:pt x="3779" y="3861"/>
                  <a:pt x="3787" y="3854"/>
                </a:cubicBezTo>
                <a:cubicBezTo>
                  <a:pt x="3787" y="3854"/>
                  <a:pt x="3787" y="3854"/>
                  <a:pt x="3787" y="3859"/>
                </a:cubicBezTo>
                <a:lnTo>
                  <a:pt x="3781" y="3876"/>
                </a:lnTo>
                <a:cubicBezTo>
                  <a:pt x="3778" y="3879"/>
                  <a:pt x="3777" y="3879"/>
                  <a:pt x="3775" y="3879"/>
                </a:cubicBezTo>
                <a:cubicBezTo>
                  <a:pt x="3774" y="3879"/>
                  <a:pt x="3773" y="3879"/>
                  <a:pt x="3770" y="3882"/>
                </a:cubicBezTo>
                <a:cubicBezTo>
                  <a:pt x="3770" y="3887"/>
                  <a:pt x="3764" y="3893"/>
                  <a:pt x="3759" y="3898"/>
                </a:cubicBezTo>
                <a:cubicBezTo>
                  <a:pt x="3761" y="3896"/>
                  <a:pt x="3764" y="3894"/>
                  <a:pt x="3766" y="3894"/>
                </a:cubicBezTo>
                <a:cubicBezTo>
                  <a:pt x="3768" y="3894"/>
                  <a:pt x="3770" y="3896"/>
                  <a:pt x="3770" y="3898"/>
                </a:cubicBezTo>
                <a:lnTo>
                  <a:pt x="3775" y="3887"/>
                </a:lnTo>
                <a:cubicBezTo>
                  <a:pt x="3777" y="3887"/>
                  <a:pt x="3779" y="3886"/>
                  <a:pt x="3779" y="3886"/>
                </a:cubicBezTo>
                <a:lnTo>
                  <a:pt x="3779" y="3886"/>
                </a:lnTo>
                <a:cubicBezTo>
                  <a:pt x="3786" y="3886"/>
                  <a:pt x="3766" y="3904"/>
                  <a:pt x="3781" y="3904"/>
                </a:cubicBezTo>
                <a:lnTo>
                  <a:pt x="3770" y="3904"/>
                </a:lnTo>
                <a:cubicBezTo>
                  <a:pt x="3777" y="3904"/>
                  <a:pt x="3780" y="3909"/>
                  <a:pt x="3787" y="3909"/>
                </a:cubicBezTo>
                <a:cubicBezTo>
                  <a:pt x="3791" y="3909"/>
                  <a:pt x="3796" y="3908"/>
                  <a:pt x="3803" y="3904"/>
                </a:cubicBezTo>
                <a:lnTo>
                  <a:pt x="3803" y="3904"/>
                </a:lnTo>
                <a:cubicBezTo>
                  <a:pt x="3803" y="3910"/>
                  <a:pt x="3798" y="3915"/>
                  <a:pt x="3792" y="3915"/>
                </a:cubicBezTo>
                <a:cubicBezTo>
                  <a:pt x="3798" y="3926"/>
                  <a:pt x="3824" y="3916"/>
                  <a:pt x="3821" y="3930"/>
                </a:cubicBezTo>
                <a:lnTo>
                  <a:pt x="3821" y="3930"/>
                </a:lnTo>
                <a:cubicBezTo>
                  <a:pt x="3822" y="3930"/>
                  <a:pt x="3823" y="3929"/>
                  <a:pt x="3824" y="3929"/>
                </a:cubicBezTo>
                <a:cubicBezTo>
                  <a:pt x="3825" y="3929"/>
                  <a:pt x="3826" y="3930"/>
                  <a:pt x="3826" y="3932"/>
                </a:cubicBezTo>
                <a:cubicBezTo>
                  <a:pt x="3820" y="3938"/>
                  <a:pt x="3820" y="3938"/>
                  <a:pt x="3820" y="3938"/>
                </a:cubicBezTo>
                <a:cubicBezTo>
                  <a:pt x="3820" y="3938"/>
                  <a:pt x="3825" y="3935"/>
                  <a:pt x="3828" y="3935"/>
                </a:cubicBezTo>
                <a:cubicBezTo>
                  <a:pt x="3830" y="3935"/>
                  <a:pt x="3831" y="3936"/>
                  <a:pt x="3831" y="3938"/>
                </a:cubicBezTo>
                <a:lnTo>
                  <a:pt x="3820" y="3943"/>
                </a:lnTo>
                <a:cubicBezTo>
                  <a:pt x="3820" y="3947"/>
                  <a:pt x="3823" y="3948"/>
                  <a:pt x="3828" y="3948"/>
                </a:cubicBezTo>
                <a:cubicBezTo>
                  <a:pt x="3836" y="3948"/>
                  <a:pt x="3850" y="3943"/>
                  <a:pt x="3854" y="3943"/>
                </a:cubicBezTo>
                <a:lnTo>
                  <a:pt x="3854" y="3943"/>
                </a:lnTo>
                <a:cubicBezTo>
                  <a:pt x="3843" y="3960"/>
                  <a:pt x="3843" y="3966"/>
                  <a:pt x="3843" y="3971"/>
                </a:cubicBezTo>
                <a:lnTo>
                  <a:pt x="3837" y="3977"/>
                </a:lnTo>
                <a:cubicBezTo>
                  <a:pt x="3843" y="3980"/>
                  <a:pt x="3850" y="3980"/>
                  <a:pt x="3857" y="3980"/>
                </a:cubicBezTo>
                <a:cubicBezTo>
                  <a:pt x="3864" y="3980"/>
                  <a:pt x="3871" y="3980"/>
                  <a:pt x="3876" y="3982"/>
                </a:cubicBezTo>
                <a:cubicBezTo>
                  <a:pt x="3865" y="3999"/>
                  <a:pt x="3887" y="4005"/>
                  <a:pt x="3887" y="4022"/>
                </a:cubicBezTo>
                <a:cubicBezTo>
                  <a:pt x="3887" y="4016"/>
                  <a:pt x="3899" y="4010"/>
                  <a:pt x="3899" y="4010"/>
                </a:cubicBezTo>
                <a:cubicBezTo>
                  <a:pt x="3899" y="4012"/>
                  <a:pt x="3899" y="4012"/>
                  <a:pt x="3901" y="4012"/>
                </a:cubicBezTo>
                <a:cubicBezTo>
                  <a:pt x="3903" y="4012"/>
                  <a:pt x="3906" y="4011"/>
                  <a:pt x="3906" y="4011"/>
                </a:cubicBezTo>
                <a:lnTo>
                  <a:pt x="3906" y="4011"/>
                </a:lnTo>
                <a:cubicBezTo>
                  <a:pt x="3906" y="4011"/>
                  <a:pt x="3905" y="4012"/>
                  <a:pt x="3899" y="4016"/>
                </a:cubicBezTo>
                <a:cubicBezTo>
                  <a:pt x="3887" y="4027"/>
                  <a:pt x="3899" y="4033"/>
                  <a:pt x="3899" y="4033"/>
                </a:cubicBezTo>
                <a:lnTo>
                  <a:pt x="3915" y="4016"/>
                </a:lnTo>
                <a:lnTo>
                  <a:pt x="3915" y="4016"/>
                </a:lnTo>
                <a:cubicBezTo>
                  <a:pt x="3899" y="4050"/>
                  <a:pt x="3943" y="4027"/>
                  <a:pt x="3927" y="4055"/>
                </a:cubicBezTo>
                <a:cubicBezTo>
                  <a:pt x="3929" y="4052"/>
                  <a:pt x="3931" y="4052"/>
                  <a:pt x="3932" y="4052"/>
                </a:cubicBezTo>
                <a:cubicBezTo>
                  <a:pt x="3934" y="4052"/>
                  <a:pt x="3935" y="4052"/>
                  <a:pt x="3938" y="4050"/>
                </a:cubicBezTo>
                <a:lnTo>
                  <a:pt x="3938" y="4050"/>
                </a:lnTo>
                <a:lnTo>
                  <a:pt x="3932" y="4061"/>
                </a:lnTo>
                <a:cubicBezTo>
                  <a:pt x="3932" y="4066"/>
                  <a:pt x="3932" y="4072"/>
                  <a:pt x="3943" y="4078"/>
                </a:cubicBezTo>
                <a:lnTo>
                  <a:pt x="3943" y="4078"/>
                </a:lnTo>
                <a:cubicBezTo>
                  <a:pt x="3954" y="4071"/>
                  <a:pt x="3968" y="4061"/>
                  <a:pt x="3971" y="4061"/>
                </a:cubicBezTo>
                <a:lnTo>
                  <a:pt x="3971" y="4061"/>
                </a:lnTo>
                <a:lnTo>
                  <a:pt x="3955" y="4078"/>
                </a:lnTo>
                <a:cubicBezTo>
                  <a:pt x="3959" y="4082"/>
                  <a:pt x="3956" y="4095"/>
                  <a:pt x="3969" y="4095"/>
                </a:cubicBezTo>
                <a:cubicBezTo>
                  <a:pt x="3971" y="4095"/>
                  <a:pt x="3974" y="4095"/>
                  <a:pt x="3977" y="4094"/>
                </a:cubicBezTo>
                <a:lnTo>
                  <a:pt x="3977" y="4094"/>
                </a:lnTo>
                <a:cubicBezTo>
                  <a:pt x="3971" y="4100"/>
                  <a:pt x="3966" y="4100"/>
                  <a:pt x="3966" y="4100"/>
                </a:cubicBezTo>
                <a:cubicBezTo>
                  <a:pt x="3969" y="4103"/>
                  <a:pt x="3968" y="4111"/>
                  <a:pt x="3973" y="4111"/>
                </a:cubicBezTo>
                <a:cubicBezTo>
                  <a:pt x="3974" y="4111"/>
                  <a:pt x="3977" y="4110"/>
                  <a:pt x="3981" y="4106"/>
                </a:cubicBezTo>
                <a:lnTo>
                  <a:pt x="3981" y="4106"/>
                </a:lnTo>
                <a:cubicBezTo>
                  <a:pt x="3980" y="4108"/>
                  <a:pt x="3982" y="4109"/>
                  <a:pt x="3985" y="4109"/>
                </a:cubicBezTo>
                <a:cubicBezTo>
                  <a:pt x="3989" y="4109"/>
                  <a:pt x="3995" y="4108"/>
                  <a:pt x="3999" y="4106"/>
                </a:cubicBezTo>
                <a:lnTo>
                  <a:pt x="3999" y="4106"/>
                </a:lnTo>
                <a:lnTo>
                  <a:pt x="3988" y="4117"/>
                </a:lnTo>
                <a:cubicBezTo>
                  <a:pt x="4005" y="4106"/>
                  <a:pt x="4011" y="4106"/>
                  <a:pt x="4016" y="4106"/>
                </a:cubicBezTo>
                <a:cubicBezTo>
                  <a:pt x="4016" y="4106"/>
                  <a:pt x="4011" y="4111"/>
                  <a:pt x="4011" y="4111"/>
                </a:cubicBezTo>
                <a:cubicBezTo>
                  <a:pt x="4009" y="4112"/>
                  <a:pt x="4009" y="4113"/>
                  <a:pt x="4010" y="4113"/>
                </a:cubicBezTo>
                <a:cubicBezTo>
                  <a:pt x="4011" y="4113"/>
                  <a:pt x="4017" y="4110"/>
                  <a:pt x="4020" y="4110"/>
                </a:cubicBezTo>
                <a:cubicBezTo>
                  <a:pt x="4021" y="4110"/>
                  <a:pt x="4022" y="4110"/>
                  <a:pt x="4022" y="4111"/>
                </a:cubicBezTo>
                <a:lnTo>
                  <a:pt x="4011" y="4117"/>
                </a:lnTo>
                <a:cubicBezTo>
                  <a:pt x="4012" y="4118"/>
                  <a:pt x="4013" y="4119"/>
                  <a:pt x="4014" y="4119"/>
                </a:cubicBezTo>
                <a:cubicBezTo>
                  <a:pt x="4017" y="4119"/>
                  <a:pt x="4019" y="4115"/>
                  <a:pt x="4027" y="4111"/>
                </a:cubicBezTo>
                <a:lnTo>
                  <a:pt x="4027" y="4111"/>
                </a:lnTo>
                <a:cubicBezTo>
                  <a:pt x="4033" y="4111"/>
                  <a:pt x="4027" y="4122"/>
                  <a:pt x="4022" y="4128"/>
                </a:cubicBezTo>
                <a:cubicBezTo>
                  <a:pt x="4027" y="4122"/>
                  <a:pt x="4033" y="4122"/>
                  <a:pt x="4033" y="4122"/>
                </a:cubicBezTo>
                <a:lnTo>
                  <a:pt x="4033" y="4122"/>
                </a:lnTo>
                <a:cubicBezTo>
                  <a:pt x="4033" y="4128"/>
                  <a:pt x="4027" y="4128"/>
                  <a:pt x="4027" y="4128"/>
                </a:cubicBezTo>
                <a:cubicBezTo>
                  <a:pt x="4027" y="4134"/>
                  <a:pt x="4032" y="4134"/>
                  <a:pt x="4035" y="4134"/>
                </a:cubicBezTo>
                <a:cubicBezTo>
                  <a:pt x="4039" y="4134"/>
                  <a:pt x="4041" y="4134"/>
                  <a:pt x="4039" y="4139"/>
                </a:cubicBezTo>
                <a:cubicBezTo>
                  <a:pt x="4039" y="4145"/>
                  <a:pt x="4039" y="4145"/>
                  <a:pt x="4033" y="4145"/>
                </a:cubicBezTo>
                <a:cubicBezTo>
                  <a:pt x="4033" y="4139"/>
                  <a:pt x="4027" y="4139"/>
                  <a:pt x="4027" y="4139"/>
                </a:cubicBezTo>
                <a:cubicBezTo>
                  <a:pt x="4022" y="4145"/>
                  <a:pt x="4022" y="4150"/>
                  <a:pt x="4011" y="4156"/>
                </a:cubicBezTo>
                <a:cubicBezTo>
                  <a:pt x="4014" y="4156"/>
                  <a:pt x="4026" y="4151"/>
                  <a:pt x="4031" y="4151"/>
                </a:cubicBezTo>
                <a:cubicBezTo>
                  <a:pt x="4034" y="4151"/>
                  <a:pt x="4035" y="4152"/>
                  <a:pt x="4033" y="4156"/>
                </a:cubicBezTo>
                <a:cubicBezTo>
                  <a:pt x="4033" y="4162"/>
                  <a:pt x="4033" y="4162"/>
                  <a:pt x="4033" y="4162"/>
                </a:cubicBezTo>
                <a:cubicBezTo>
                  <a:pt x="4037" y="4162"/>
                  <a:pt x="4038" y="4164"/>
                  <a:pt x="4038" y="4166"/>
                </a:cubicBezTo>
                <a:lnTo>
                  <a:pt x="4038" y="4166"/>
                </a:lnTo>
                <a:cubicBezTo>
                  <a:pt x="4038" y="4167"/>
                  <a:pt x="4037" y="4167"/>
                  <a:pt x="4033" y="4167"/>
                </a:cubicBezTo>
                <a:cubicBezTo>
                  <a:pt x="4033" y="4167"/>
                  <a:pt x="4033" y="4173"/>
                  <a:pt x="4033" y="4173"/>
                </a:cubicBezTo>
                <a:cubicBezTo>
                  <a:pt x="4044" y="4162"/>
                  <a:pt x="4044" y="4167"/>
                  <a:pt x="4050" y="4156"/>
                </a:cubicBezTo>
                <a:lnTo>
                  <a:pt x="4044" y="4156"/>
                </a:lnTo>
                <a:cubicBezTo>
                  <a:pt x="4047" y="4153"/>
                  <a:pt x="4050" y="4152"/>
                  <a:pt x="4051" y="4152"/>
                </a:cubicBezTo>
                <a:lnTo>
                  <a:pt x="4051" y="4152"/>
                </a:lnTo>
                <a:cubicBezTo>
                  <a:pt x="4053" y="4152"/>
                  <a:pt x="4053" y="4153"/>
                  <a:pt x="4050" y="4156"/>
                </a:cubicBezTo>
                <a:cubicBezTo>
                  <a:pt x="4061" y="4150"/>
                  <a:pt x="4066" y="4145"/>
                  <a:pt x="4067" y="4145"/>
                </a:cubicBezTo>
                <a:lnTo>
                  <a:pt x="4067" y="4145"/>
                </a:lnTo>
                <a:cubicBezTo>
                  <a:pt x="4055" y="4156"/>
                  <a:pt x="4055" y="4167"/>
                  <a:pt x="4050" y="4178"/>
                </a:cubicBezTo>
                <a:cubicBezTo>
                  <a:pt x="4053" y="4178"/>
                  <a:pt x="4056" y="4182"/>
                  <a:pt x="4063" y="4182"/>
                </a:cubicBezTo>
                <a:cubicBezTo>
                  <a:pt x="4067" y="4182"/>
                  <a:pt x="4074" y="4180"/>
                  <a:pt x="4083" y="4173"/>
                </a:cubicBezTo>
                <a:lnTo>
                  <a:pt x="4083" y="4173"/>
                </a:lnTo>
                <a:cubicBezTo>
                  <a:pt x="4089" y="4173"/>
                  <a:pt x="4078" y="4178"/>
                  <a:pt x="4078" y="4184"/>
                </a:cubicBezTo>
                <a:lnTo>
                  <a:pt x="4072" y="4184"/>
                </a:lnTo>
                <a:cubicBezTo>
                  <a:pt x="4075" y="4184"/>
                  <a:pt x="4078" y="4185"/>
                  <a:pt x="4081" y="4185"/>
                </a:cubicBezTo>
                <a:cubicBezTo>
                  <a:pt x="4085" y="4185"/>
                  <a:pt x="4089" y="4184"/>
                  <a:pt x="4095" y="4178"/>
                </a:cubicBezTo>
                <a:lnTo>
                  <a:pt x="4095" y="4178"/>
                </a:lnTo>
                <a:cubicBezTo>
                  <a:pt x="4095" y="4190"/>
                  <a:pt x="4083" y="4190"/>
                  <a:pt x="4089" y="4195"/>
                </a:cubicBezTo>
                <a:lnTo>
                  <a:pt x="4083" y="4195"/>
                </a:lnTo>
                <a:cubicBezTo>
                  <a:pt x="4080" y="4204"/>
                  <a:pt x="4083" y="4206"/>
                  <a:pt x="4089" y="4206"/>
                </a:cubicBezTo>
                <a:cubicBezTo>
                  <a:pt x="4096" y="4206"/>
                  <a:pt x="4106" y="4203"/>
                  <a:pt x="4113" y="4203"/>
                </a:cubicBezTo>
                <a:cubicBezTo>
                  <a:pt x="4119" y="4203"/>
                  <a:pt x="4122" y="4206"/>
                  <a:pt x="4118" y="4215"/>
                </a:cubicBezTo>
                <a:lnTo>
                  <a:pt x="4118" y="4215"/>
                </a:lnTo>
                <a:cubicBezTo>
                  <a:pt x="4118" y="4214"/>
                  <a:pt x="4117" y="4213"/>
                  <a:pt x="4117" y="4212"/>
                </a:cubicBezTo>
                <a:cubicBezTo>
                  <a:pt x="4117" y="4212"/>
                  <a:pt x="4117" y="4218"/>
                  <a:pt x="4117" y="4218"/>
                </a:cubicBezTo>
                <a:cubicBezTo>
                  <a:pt x="4117" y="4217"/>
                  <a:pt x="4118" y="4216"/>
                  <a:pt x="4118" y="4215"/>
                </a:cubicBezTo>
                <a:lnTo>
                  <a:pt x="4118" y="4215"/>
                </a:lnTo>
                <a:cubicBezTo>
                  <a:pt x="4126" y="4234"/>
                  <a:pt x="4156" y="4230"/>
                  <a:pt x="4151" y="4257"/>
                </a:cubicBezTo>
                <a:cubicBezTo>
                  <a:pt x="4151" y="4261"/>
                  <a:pt x="4151" y="4262"/>
                  <a:pt x="4152" y="4262"/>
                </a:cubicBezTo>
                <a:cubicBezTo>
                  <a:pt x="4155" y="4262"/>
                  <a:pt x="4160" y="4257"/>
                  <a:pt x="4167" y="4257"/>
                </a:cubicBezTo>
                <a:lnTo>
                  <a:pt x="4167" y="4257"/>
                </a:lnTo>
                <a:lnTo>
                  <a:pt x="4156" y="4268"/>
                </a:lnTo>
                <a:lnTo>
                  <a:pt x="4173" y="4257"/>
                </a:lnTo>
                <a:lnTo>
                  <a:pt x="4173" y="4257"/>
                </a:lnTo>
                <a:cubicBezTo>
                  <a:pt x="4183" y="4257"/>
                  <a:pt x="4160" y="4285"/>
                  <a:pt x="4174" y="4285"/>
                </a:cubicBezTo>
                <a:cubicBezTo>
                  <a:pt x="4175" y="4285"/>
                  <a:pt x="4177" y="4285"/>
                  <a:pt x="4179" y="4285"/>
                </a:cubicBezTo>
                <a:lnTo>
                  <a:pt x="4184" y="4274"/>
                </a:lnTo>
                <a:cubicBezTo>
                  <a:pt x="4184" y="4279"/>
                  <a:pt x="4195" y="4279"/>
                  <a:pt x="4184" y="4285"/>
                </a:cubicBezTo>
                <a:cubicBezTo>
                  <a:pt x="4188" y="4285"/>
                  <a:pt x="4192" y="4282"/>
                  <a:pt x="4192" y="4282"/>
                </a:cubicBezTo>
                <a:lnTo>
                  <a:pt x="4192" y="4282"/>
                </a:lnTo>
                <a:cubicBezTo>
                  <a:pt x="4192" y="4282"/>
                  <a:pt x="4192" y="4283"/>
                  <a:pt x="4190" y="4285"/>
                </a:cubicBezTo>
                <a:lnTo>
                  <a:pt x="4184" y="4290"/>
                </a:lnTo>
                <a:lnTo>
                  <a:pt x="4201" y="4285"/>
                </a:lnTo>
                <a:lnTo>
                  <a:pt x="4201" y="4285"/>
                </a:lnTo>
                <a:cubicBezTo>
                  <a:pt x="4201" y="4296"/>
                  <a:pt x="4179" y="4307"/>
                  <a:pt x="4184" y="4313"/>
                </a:cubicBezTo>
                <a:cubicBezTo>
                  <a:pt x="4190" y="4313"/>
                  <a:pt x="4207" y="4307"/>
                  <a:pt x="4212" y="4302"/>
                </a:cubicBezTo>
                <a:cubicBezTo>
                  <a:pt x="4207" y="4302"/>
                  <a:pt x="4212" y="4296"/>
                  <a:pt x="4218" y="4290"/>
                </a:cubicBezTo>
                <a:lnTo>
                  <a:pt x="4223" y="4290"/>
                </a:lnTo>
                <a:cubicBezTo>
                  <a:pt x="4229" y="4285"/>
                  <a:pt x="4229" y="4285"/>
                  <a:pt x="4235" y="4279"/>
                </a:cubicBezTo>
                <a:lnTo>
                  <a:pt x="4251" y="4274"/>
                </a:lnTo>
                <a:cubicBezTo>
                  <a:pt x="4251" y="4268"/>
                  <a:pt x="4251" y="4268"/>
                  <a:pt x="4251" y="4262"/>
                </a:cubicBezTo>
                <a:lnTo>
                  <a:pt x="4263" y="4262"/>
                </a:lnTo>
                <a:cubicBezTo>
                  <a:pt x="4257" y="4257"/>
                  <a:pt x="4257" y="4257"/>
                  <a:pt x="4257" y="4257"/>
                </a:cubicBezTo>
                <a:cubicBezTo>
                  <a:pt x="4257" y="4251"/>
                  <a:pt x="4263" y="4251"/>
                  <a:pt x="4263" y="4246"/>
                </a:cubicBezTo>
                <a:lnTo>
                  <a:pt x="4263" y="4246"/>
                </a:lnTo>
                <a:lnTo>
                  <a:pt x="4251" y="4251"/>
                </a:lnTo>
                <a:cubicBezTo>
                  <a:pt x="4251" y="4251"/>
                  <a:pt x="4251" y="4251"/>
                  <a:pt x="4251" y="4246"/>
                </a:cubicBezTo>
                <a:cubicBezTo>
                  <a:pt x="4251" y="4240"/>
                  <a:pt x="4257" y="4240"/>
                  <a:pt x="4257" y="4234"/>
                </a:cubicBezTo>
                <a:lnTo>
                  <a:pt x="4257" y="4234"/>
                </a:lnTo>
                <a:lnTo>
                  <a:pt x="4251" y="4240"/>
                </a:lnTo>
                <a:cubicBezTo>
                  <a:pt x="4251" y="4240"/>
                  <a:pt x="4251" y="4234"/>
                  <a:pt x="4251" y="4234"/>
                </a:cubicBezTo>
                <a:cubicBezTo>
                  <a:pt x="4251" y="4223"/>
                  <a:pt x="4251" y="4206"/>
                  <a:pt x="4251" y="4195"/>
                </a:cubicBezTo>
                <a:cubicBezTo>
                  <a:pt x="4252" y="4195"/>
                  <a:pt x="4252" y="4195"/>
                  <a:pt x="4252" y="4195"/>
                </a:cubicBezTo>
                <a:cubicBezTo>
                  <a:pt x="4257" y="4195"/>
                  <a:pt x="4257" y="4083"/>
                  <a:pt x="4262" y="4021"/>
                </a:cubicBezTo>
                <a:lnTo>
                  <a:pt x="4262" y="4021"/>
                </a:lnTo>
                <a:cubicBezTo>
                  <a:pt x="4262" y="4021"/>
                  <a:pt x="4262" y="4021"/>
                  <a:pt x="4263" y="4022"/>
                </a:cubicBezTo>
                <a:lnTo>
                  <a:pt x="4263" y="4016"/>
                </a:lnTo>
                <a:cubicBezTo>
                  <a:pt x="4262" y="4018"/>
                  <a:pt x="4262" y="4019"/>
                  <a:pt x="4262" y="4021"/>
                </a:cubicBezTo>
                <a:lnTo>
                  <a:pt x="4262" y="4021"/>
                </a:lnTo>
                <a:cubicBezTo>
                  <a:pt x="4246" y="4009"/>
                  <a:pt x="4246" y="3948"/>
                  <a:pt x="4240" y="3904"/>
                </a:cubicBezTo>
                <a:lnTo>
                  <a:pt x="4240" y="3904"/>
                </a:lnTo>
                <a:cubicBezTo>
                  <a:pt x="4251" y="3904"/>
                  <a:pt x="4257" y="3915"/>
                  <a:pt x="4263" y="3938"/>
                </a:cubicBezTo>
                <a:lnTo>
                  <a:pt x="4263" y="3893"/>
                </a:lnTo>
                <a:cubicBezTo>
                  <a:pt x="4257" y="3887"/>
                  <a:pt x="4251" y="3870"/>
                  <a:pt x="4246" y="3848"/>
                </a:cubicBezTo>
                <a:lnTo>
                  <a:pt x="4246" y="3848"/>
                </a:lnTo>
                <a:lnTo>
                  <a:pt x="4263" y="3854"/>
                </a:lnTo>
                <a:cubicBezTo>
                  <a:pt x="4257" y="3798"/>
                  <a:pt x="4240" y="3747"/>
                  <a:pt x="4246" y="3674"/>
                </a:cubicBezTo>
                <a:cubicBezTo>
                  <a:pt x="4245" y="3674"/>
                  <a:pt x="4245" y="3674"/>
                  <a:pt x="4244" y="3674"/>
                </a:cubicBezTo>
                <a:cubicBezTo>
                  <a:pt x="4237" y="3674"/>
                  <a:pt x="4227" y="3693"/>
                  <a:pt x="4217" y="3693"/>
                </a:cubicBezTo>
                <a:cubicBezTo>
                  <a:pt x="4211" y="3693"/>
                  <a:pt x="4205" y="3685"/>
                  <a:pt x="4201" y="3658"/>
                </a:cubicBezTo>
                <a:cubicBezTo>
                  <a:pt x="4203" y="3655"/>
                  <a:pt x="4206" y="3654"/>
                  <a:pt x="4209" y="3654"/>
                </a:cubicBezTo>
                <a:cubicBezTo>
                  <a:pt x="4214" y="3654"/>
                  <a:pt x="4220" y="3658"/>
                  <a:pt x="4223" y="3669"/>
                </a:cubicBezTo>
                <a:cubicBezTo>
                  <a:pt x="4223" y="3663"/>
                  <a:pt x="4218" y="3646"/>
                  <a:pt x="4218" y="3635"/>
                </a:cubicBezTo>
                <a:lnTo>
                  <a:pt x="4218" y="3635"/>
                </a:lnTo>
                <a:lnTo>
                  <a:pt x="4229" y="3663"/>
                </a:lnTo>
                <a:cubicBezTo>
                  <a:pt x="4235" y="3630"/>
                  <a:pt x="4218" y="3646"/>
                  <a:pt x="4218" y="3618"/>
                </a:cubicBezTo>
                <a:cubicBezTo>
                  <a:pt x="4227" y="3618"/>
                  <a:pt x="4225" y="3606"/>
                  <a:pt x="4231" y="3606"/>
                </a:cubicBezTo>
                <a:cubicBezTo>
                  <a:pt x="4232" y="3606"/>
                  <a:pt x="4233" y="3606"/>
                  <a:pt x="4235" y="3607"/>
                </a:cubicBezTo>
                <a:cubicBezTo>
                  <a:pt x="4235" y="3613"/>
                  <a:pt x="4229" y="3630"/>
                  <a:pt x="4235" y="3635"/>
                </a:cubicBezTo>
                <a:cubicBezTo>
                  <a:pt x="4235" y="3607"/>
                  <a:pt x="4240" y="3574"/>
                  <a:pt x="4246" y="3562"/>
                </a:cubicBezTo>
                <a:cubicBezTo>
                  <a:pt x="4240" y="3562"/>
                  <a:pt x="4229" y="3562"/>
                  <a:pt x="4229" y="3540"/>
                </a:cubicBezTo>
                <a:cubicBezTo>
                  <a:pt x="4223" y="3484"/>
                  <a:pt x="4240" y="3518"/>
                  <a:pt x="4240" y="3490"/>
                </a:cubicBezTo>
                <a:cubicBezTo>
                  <a:pt x="4235" y="3473"/>
                  <a:pt x="4240" y="3439"/>
                  <a:pt x="4223" y="3439"/>
                </a:cubicBezTo>
                <a:cubicBezTo>
                  <a:pt x="4223" y="3422"/>
                  <a:pt x="4229" y="3417"/>
                  <a:pt x="4235" y="3411"/>
                </a:cubicBezTo>
                <a:cubicBezTo>
                  <a:pt x="4225" y="3387"/>
                  <a:pt x="4224" y="3304"/>
                  <a:pt x="4216" y="3304"/>
                </a:cubicBezTo>
                <a:cubicBezTo>
                  <a:pt x="4215" y="3304"/>
                  <a:pt x="4214" y="3306"/>
                  <a:pt x="4212" y="3310"/>
                </a:cubicBezTo>
                <a:lnTo>
                  <a:pt x="4207" y="3321"/>
                </a:lnTo>
                <a:cubicBezTo>
                  <a:pt x="4207" y="3316"/>
                  <a:pt x="4207" y="3316"/>
                  <a:pt x="4207" y="3316"/>
                </a:cubicBezTo>
                <a:cubicBezTo>
                  <a:pt x="4190" y="3221"/>
                  <a:pt x="4207" y="3120"/>
                  <a:pt x="4195" y="3030"/>
                </a:cubicBezTo>
                <a:lnTo>
                  <a:pt x="4201" y="3030"/>
                </a:lnTo>
                <a:cubicBezTo>
                  <a:pt x="4190" y="2974"/>
                  <a:pt x="4190" y="2907"/>
                  <a:pt x="4179" y="2868"/>
                </a:cubicBezTo>
                <a:cubicBezTo>
                  <a:pt x="4179" y="2853"/>
                  <a:pt x="4188" y="2833"/>
                  <a:pt x="4193" y="2833"/>
                </a:cubicBezTo>
                <a:cubicBezTo>
                  <a:pt x="4194" y="2833"/>
                  <a:pt x="4195" y="2834"/>
                  <a:pt x="4195" y="2834"/>
                </a:cubicBezTo>
                <a:cubicBezTo>
                  <a:pt x="4190" y="2795"/>
                  <a:pt x="4184" y="2784"/>
                  <a:pt x="4190" y="2728"/>
                </a:cubicBezTo>
                <a:lnTo>
                  <a:pt x="4190" y="2728"/>
                </a:lnTo>
                <a:cubicBezTo>
                  <a:pt x="4193" y="2738"/>
                  <a:pt x="4196" y="2741"/>
                  <a:pt x="4197" y="2741"/>
                </a:cubicBezTo>
                <a:cubicBezTo>
                  <a:pt x="4198" y="2741"/>
                  <a:pt x="4199" y="2739"/>
                  <a:pt x="4199" y="2739"/>
                </a:cubicBezTo>
                <a:lnTo>
                  <a:pt x="4199" y="2739"/>
                </a:lnTo>
                <a:cubicBezTo>
                  <a:pt x="4199" y="2739"/>
                  <a:pt x="4198" y="2743"/>
                  <a:pt x="4195" y="2767"/>
                </a:cubicBezTo>
                <a:cubicBezTo>
                  <a:pt x="4207" y="2705"/>
                  <a:pt x="4195" y="2728"/>
                  <a:pt x="4229" y="2689"/>
                </a:cubicBezTo>
                <a:lnTo>
                  <a:pt x="4229" y="2689"/>
                </a:lnTo>
                <a:cubicBezTo>
                  <a:pt x="4226" y="2694"/>
                  <a:pt x="4227" y="2696"/>
                  <a:pt x="4230" y="2696"/>
                </a:cubicBezTo>
                <a:cubicBezTo>
                  <a:pt x="4240" y="2696"/>
                  <a:pt x="4273" y="2673"/>
                  <a:pt x="4291" y="2661"/>
                </a:cubicBezTo>
                <a:lnTo>
                  <a:pt x="4291" y="2661"/>
                </a:lnTo>
                <a:lnTo>
                  <a:pt x="4251" y="2677"/>
                </a:lnTo>
                <a:cubicBezTo>
                  <a:pt x="4279" y="2661"/>
                  <a:pt x="4302" y="2644"/>
                  <a:pt x="4324" y="2633"/>
                </a:cubicBezTo>
                <a:lnTo>
                  <a:pt x="4324" y="2633"/>
                </a:lnTo>
                <a:lnTo>
                  <a:pt x="4319" y="2655"/>
                </a:lnTo>
                <a:cubicBezTo>
                  <a:pt x="4425" y="2605"/>
                  <a:pt x="4470" y="2515"/>
                  <a:pt x="4559" y="2493"/>
                </a:cubicBezTo>
                <a:cubicBezTo>
                  <a:pt x="4564" y="2488"/>
                  <a:pt x="4564" y="2487"/>
                  <a:pt x="4563" y="2487"/>
                </a:cubicBezTo>
                <a:lnTo>
                  <a:pt x="4563" y="2487"/>
                </a:lnTo>
                <a:cubicBezTo>
                  <a:pt x="4557" y="2487"/>
                  <a:pt x="4527" y="2504"/>
                  <a:pt x="4520" y="2504"/>
                </a:cubicBezTo>
                <a:cubicBezTo>
                  <a:pt x="4517" y="2504"/>
                  <a:pt x="4517" y="2502"/>
                  <a:pt x="4520" y="2498"/>
                </a:cubicBezTo>
                <a:cubicBezTo>
                  <a:pt x="4565" y="2470"/>
                  <a:pt x="4621" y="2459"/>
                  <a:pt x="4638" y="2448"/>
                </a:cubicBezTo>
                <a:cubicBezTo>
                  <a:pt x="4699" y="2420"/>
                  <a:pt x="4677" y="2392"/>
                  <a:pt x="4744" y="2358"/>
                </a:cubicBezTo>
                <a:cubicBezTo>
                  <a:pt x="4733" y="2358"/>
                  <a:pt x="4716" y="2353"/>
                  <a:pt x="4761" y="2313"/>
                </a:cubicBezTo>
                <a:cubicBezTo>
                  <a:pt x="4778" y="2305"/>
                  <a:pt x="4792" y="2301"/>
                  <a:pt x="4801" y="2301"/>
                </a:cubicBezTo>
                <a:cubicBezTo>
                  <a:pt x="4816" y="2301"/>
                  <a:pt x="4820" y="2311"/>
                  <a:pt x="4806" y="2325"/>
                </a:cubicBezTo>
                <a:cubicBezTo>
                  <a:pt x="4795" y="2330"/>
                  <a:pt x="4789" y="2330"/>
                  <a:pt x="4789" y="2330"/>
                </a:cubicBezTo>
                <a:cubicBezTo>
                  <a:pt x="4775" y="2339"/>
                  <a:pt x="4762" y="2348"/>
                  <a:pt x="4769" y="2348"/>
                </a:cubicBezTo>
                <a:cubicBezTo>
                  <a:pt x="4771" y="2348"/>
                  <a:pt x="4774" y="2348"/>
                  <a:pt x="4778" y="2347"/>
                </a:cubicBezTo>
                <a:lnTo>
                  <a:pt x="4778" y="2341"/>
                </a:lnTo>
                <a:cubicBezTo>
                  <a:pt x="4801" y="2332"/>
                  <a:pt x="4843" y="2304"/>
                  <a:pt x="4854" y="2304"/>
                </a:cubicBezTo>
                <a:cubicBezTo>
                  <a:pt x="4856" y="2304"/>
                  <a:pt x="4857" y="2305"/>
                  <a:pt x="4856" y="2308"/>
                </a:cubicBezTo>
                <a:cubicBezTo>
                  <a:pt x="4869" y="2295"/>
                  <a:pt x="4871" y="2290"/>
                  <a:pt x="4868" y="2290"/>
                </a:cubicBezTo>
                <a:lnTo>
                  <a:pt x="4868" y="2290"/>
                </a:lnTo>
                <a:cubicBezTo>
                  <a:pt x="4863" y="2290"/>
                  <a:pt x="4851" y="2296"/>
                  <a:pt x="4839" y="2302"/>
                </a:cubicBezTo>
                <a:cubicBezTo>
                  <a:pt x="4895" y="2274"/>
                  <a:pt x="4923" y="2246"/>
                  <a:pt x="4985" y="2213"/>
                </a:cubicBezTo>
                <a:lnTo>
                  <a:pt x="4985" y="2213"/>
                </a:lnTo>
                <a:cubicBezTo>
                  <a:pt x="4979" y="2215"/>
                  <a:pt x="4974" y="2217"/>
                  <a:pt x="4971" y="2217"/>
                </a:cubicBezTo>
                <a:cubicBezTo>
                  <a:pt x="4968" y="2217"/>
                  <a:pt x="4968" y="2215"/>
                  <a:pt x="4974" y="2213"/>
                </a:cubicBezTo>
                <a:cubicBezTo>
                  <a:pt x="5063" y="2162"/>
                  <a:pt x="5002" y="2179"/>
                  <a:pt x="5063" y="2140"/>
                </a:cubicBezTo>
                <a:cubicBezTo>
                  <a:pt x="5077" y="2132"/>
                  <a:pt x="5083" y="2130"/>
                  <a:pt x="5086" y="2130"/>
                </a:cubicBezTo>
                <a:cubicBezTo>
                  <a:pt x="5089" y="2130"/>
                  <a:pt x="5088" y="2133"/>
                  <a:pt x="5090" y="2133"/>
                </a:cubicBezTo>
                <a:cubicBezTo>
                  <a:pt x="5093" y="2133"/>
                  <a:pt x="5102" y="2128"/>
                  <a:pt x="5136" y="2101"/>
                </a:cubicBezTo>
                <a:cubicBezTo>
                  <a:pt x="5155" y="2090"/>
                  <a:pt x="5166" y="2086"/>
                  <a:pt x="5171" y="2086"/>
                </a:cubicBezTo>
                <a:cubicBezTo>
                  <a:pt x="5182" y="2086"/>
                  <a:pt x="5165" y="2106"/>
                  <a:pt x="5153" y="2117"/>
                </a:cubicBezTo>
                <a:cubicBezTo>
                  <a:pt x="5187" y="2084"/>
                  <a:pt x="5231" y="2061"/>
                  <a:pt x="5276" y="2033"/>
                </a:cubicBezTo>
                <a:cubicBezTo>
                  <a:pt x="5237" y="2017"/>
                  <a:pt x="5209" y="2000"/>
                  <a:pt x="5175" y="1983"/>
                </a:cubicBezTo>
                <a:lnTo>
                  <a:pt x="5175" y="1983"/>
                </a:lnTo>
                <a:lnTo>
                  <a:pt x="5179" y="1984"/>
                </a:lnTo>
                <a:lnTo>
                  <a:pt x="5179" y="1984"/>
                </a:lnTo>
                <a:cubicBezTo>
                  <a:pt x="5168" y="1980"/>
                  <a:pt x="5158" y="1976"/>
                  <a:pt x="5147" y="1972"/>
                </a:cubicBezTo>
                <a:lnTo>
                  <a:pt x="5147" y="1972"/>
                </a:lnTo>
                <a:cubicBezTo>
                  <a:pt x="5153" y="1977"/>
                  <a:pt x="5159" y="1983"/>
                  <a:pt x="5164" y="1989"/>
                </a:cubicBezTo>
                <a:cubicBezTo>
                  <a:pt x="5136" y="1977"/>
                  <a:pt x="5108" y="1966"/>
                  <a:pt x="5114" y="1961"/>
                </a:cubicBezTo>
                <a:cubicBezTo>
                  <a:pt x="5110" y="1960"/>
                  <a:pt x="5107" y="1960"/>
                  <a:pt x="5105" y="1960"/>
                </a:cubicBezTo>
                <a:cubicBezTo>
                  <a:pt x="5088" y="1960"/>
                  <a:pt x="5101" y="1972"/>
                  <a:pt x="5086" y="1972"/>
                </a:cubicBezTo>
                <a:cubicBezTo>
                  <a:pt x="5081" y="1972"/>
                  <a:pt x="5072" y="1970"/>
                  <a:pt x="5058" y="1966"/>
                </a:cubicBezTo>
                <a:cubicBezTo>
                  <a:pt x="5035" y="1955"/>
                  <a:pt x="5024" y="1955"/>
                  <a:pt x="5007" y="1944"/>
                </a:cubicBezTo>
                <a:cubicBezTo>
                  <a:pt x="4991" y="1938"/>
                  <a:pt x="4974" y="1933"/>
                  <a:pt x="4974" y="1921"/>
                </a:cubicBezTo>
                <a:lnTo>
                  <a:pt x="4974" y="1921"/>
                </a:lnTo>
                <a:cubicBezTo>
                  <a:pt x="4994" y="1932"/>
                  <a:pt x="5003" y="1936"/>
                  <a:pt x="5007" y="1936"/>
                </a:cubicBezTo>
                <a:cubicBezTo>
                  <a:pt x="5014" y="1936"/>
                  <a:pt x="5003" y="1924"/>
                  <a:pt x="5012" y="1924"/>
                </a:cubicBezTo>
                <a:cubicBezTo>
                  <a:pt x="5015" y="1924"/>
                  <a:pt x="5022" y="1926"/>
                  <a:pt x="5035" y="1933"/>
                </a:cubicBezTo>
                <a:cubicBezTo>
                  <a:pt x="5024" y="1927"/>
                  <a:pt x="5007" y="1921"/>
                  <a:pt x="4991" y="1910"/>
                </a:cubicBezTo>
                <a:lnTo>
                  <a:pt x="5002" y="1910"/>
                </a:lnTo>
                <a:cubicBezTo>
                  <a:pt x="4978" y="1896"/>
                  <a:pt x="4966" y="1893"/>
                  <a:pt x="4957" y="1893"/>
                </a:cubicBezTo>
                <a:cubicBezTo>
                  <a:pt x="4949" y="1893"/>
                  <a:pt x="4944" y="1896"/>
                  <a:pt x="4934" y="1896"/>
                </a:cubicBezTo>
                <a:cubicBezTo>
                  <a:pt x="4924" y="1896"/>
                  <a:pt x="4909" y="1893"/>
                  <a:pt x="4884" y="1882"/>
                </a:cubicBezTo>
                <a:cubicBezTo>
                  <a:pt x="4901" y="1877"/>
                  <a:pt x="4873" y="1860"/>
                  <a:pt x="4862" y="1854"/>
                </a:cubicBezTo>
                <a:lnTo>
                  <a:pt x="4862" y="1854"/>
                </a:lnTo>
                <a:cubicBezTo>
                  <a:pt x="4883" y="1867"/>
                  <a:pt x="4879" y="1873"/>
                  <a:pt x="4861" y="1873"/>
                </a:cubicBezTo>
                <a:cubicBezTo>
                  <a:pt x="4855" y="1873"/>
                  <a:pt x="4848" y="1872"/>
                  <a:pt x="4839" y="1871"/>
                </a:cubicBezTo>
                <a:cubicBezTo>
                  <a:pt x="4795" y="1843"/>
                  <a:pt x="4789" y="1854"/>
                  <a:pt x="4761" y="1843"/>
                </a:cubicBezTo>
                <a:lnTo>
                  <a:pt x="4761" y="1843"/>
                </a:lnTo>
                <a:lnTo>
                  <a:pt x="4789" y="1854"/>
                </a:lnTo>
                <a:cubicBezTo>
                  <a:pt x="4787" y="1855"/>
                  <a:pt x="4785" y="1856"/>
                  <a:pt x="4782" y="1856"/>
                </a:cubicBezTo>
                <a:cubicBezTo>
                  <a:pt x="4769" y="1856"/>
                  <a:pt x="4749" y="1846"/>
                  <a:pt x="4722" y="1837"/>
                </a:cubicBezTo>
                <a:cubicBezTo>
                  <a:pt x="4722" y="1836"/>
                  <a:pt x="4722" y="1836"/>
                  <a:pt x="4724" y="1836"/>
                </a:cubicBezTo>
                <a:cubicBezTo>
                  <a:pt x="4728" y="1836"/>
                  <a:pt x="4738" y="1841"/>
                  <a:pt x="4741" y="1841"/>
                </a:cubicBezTo>
                <a:cubicBezTo>
                  <a:pt x="4742" y="1841"/>
                  <a:pt x="4742" y="1840"/>
                  <a:pt x="4739" y="1837"/>
                </a:cubicBezTo>
                <a:cubicBezTo>
                  <a:pt x="4699" y="1837"/>
                  <a:pt x="4660" y="1787"/>
                  <a:pt x="4610" y="1776"/>
                </a:cubicBezTo>
                <a:cubicBezTo>
                  <a:pt x="4587" y="1765"/>
                  <a:pt x="4610" y="1765"/>
                  <a:pt x="4593" y="1748"/>
                </a:cubicBezTo>
                <a:cubicBezTo>
                  <a:pt x="4531" y="1737"/>
                  <a:pt x="4531" y="1714"/>
                  <a:pt x="4470" y="1697"/>
                </a:cubicBezTo>
                <a:lnTo>
                  <a:pt x="4470" y="1697"/>
                </a:lnTo>
                <a:cubicBezTo>
                  <a:pt x="4476" y="1707"/>
                  <a:pt x="4480" y="1711"/>
                  <a:pt x="4476" y="1711"/>
                </a:cubicBezTo>
                <a:cubicBezTo>
                  <a:pt x="4472" y="1711"/>
                  <a:pt x="4462" y="1708"/>
                  <a:pt x="4442" y="1703"/>
                </a:cubicBezTo>
                <a:lnTo>
                  <a:pt x="4442" y="1703"/>
                </a:lnTo>
                <a:lnTo>
                  <a:pt x="4543" y="1737"/>
                </a:lnTo>
                <a:lnTo>
                  <a:pt x="4475" y="1725"/>
                </a:lnTo>
                <a:lnTo>
                  <a:pt x="4475" y="1725"/>
                </a:lnTo>
                <a:cubicBezTo>
                  <a:pt x="4503" y="1742"/>
                  <a:pt x="4537" y="1748"/>
                  <a:pt x="4554" y="1759"/>
                </a:cubicBezTo>
                <a:cubicBezTo>
                  <a:pt x="4540" y="1757"/>
                  <a:pt x="4533" y="1755"/>
                  <a:pt x="4530" y="1755"/>
                </a:cubicBezTo>
                <a:cubicBezTo>
                  <a:pt x="4526" y="1755"/>
                  <a:pt x="4530" y="1758"/>
                  <a:pt x="4537" y="1765"/>
                </a:cubicBezTo>
                <a:cubicBezTo>
                  <a:pt x="4503" y="1731"/>
                  <a:pt x="4453" y="1742"/>
                  <a:pt x="4408" y="1709"/>
                </a:cubicBezTo>
                <a:lnTo>
                  <a:pt x="4419" y="1686"/>
                </a:lnTo>
                <a:cubicBezTo>
                  <a:pt x="4352" y="1647"/>
                  <a:pt x="4285" y="1647"/>
                  <a:pt x="4195" y="1602"/>
                </a:cubicBezTo>
                <a:lnTo>
                  <a:pt x="4195" y="1602"/>
                </a:lnTo>
                <a:lnTo>
                  <a:pt x="4223" y="1619"/>
                </a:lnTo>
                <a:cubicBezTo>
                  <a:pt x="4222" y="1619"/>
                  <a:pt x="4220" y="1620"/>
                  <a:pt x="4218" y="1620"/>
                </a:cubicBezTo>
                <a:cubicBezTo>
                  <a:pt x="4200" y="1620"/>
                  <a:pt x="4164" y="1596"/>
                  <a:pt x="4134" y="1591"/>
                </a:cubicBezTo>
                <a:cubicBezTo>
                  <a:pt x="4139" y="1580"/>
                  <a:pt x="4123" y="1569"/>
                  <a:pt x="4111" y="1563"/>
                </a:cubicBezTo>
                <a:cubicBezTo>
                  <a:pt x="4111" y="1563"/>
                  <a:pt x="4111" y="1563"/>
                  <a:pt x="4110" y="1563"/>
                </a:cubicBezTo>
                <a:cubicBezTo>
                  <a:pt x="4104" y="1563"/>
                  <a:pt x="4064" y="1542"/>
                  <a:pt x="4041" y="1542"/>
                </a:cubicBezTo>
                <a:cubicBezTo>
                  <a:pt x="4035" y="1542"/>
                  <a:pt x="4030" y="1543"/>
                  <a:pt x="4027" y="1546"/>
                </a:cubicBezTo>
                <a:lnTo>
                  <a:pt x="3994" y="1518"/>
                </a:lnTo>
                <a:cubicBezTo>
                  <a:pt x="3921" y="1485"/>
                  <a:pt x="3899" y="1507"/>
                  <a:pt x="3826" y="1473"/>
                </a:cubicBezTo>
                <a:cubicBezTo>
                  <a:pt x="3847" y="1473"/>
                  <a:pt x="3833" y="1464"/>
                  <a:pt x="3846" y="1464"/>
                </a:cubicBezTo>
                <a:cubicBezTo>
                  <a:pt x="3851" y="1464"/>
                  <a:pt x="3858" y="1465"/>
                  <a:pt x="3871" y="1468"/>
                </a:cubicBezTo>
                <a:cubicBezTo>
                  <a:pt x="3855" y="1460"/>
                  <a:pt x="3839" y="1452"/>
                  <a:pt x="3831" y="1452"/>
                </a:cubicBezTo>
                <a:cubicBezTo>
                  <a:pt x="3828" y="1452"/>
                  <a:pt x="3826" y="1453"/>
                  <a:pt x="3826" y="1457"/>
                </a:cubicBezTo>
                <a:cubicBezTo>
                  <a:pt x="3815" y="1445"/>
                  <a:pt x="3753" y="1440"/>
                  <a:pt x="3736" y="1423"/>
                </a:cubicBezTo>
                <a:cubicBezTo>
                  <a:pt x="3728" y="1423"/>
                  <a:pt x="3722" y="1424"/>
                  <a:pt x="3715" y="1424"/>
                </a:cubicBezTo>
                <a:cubicBezTo>
                  <a:pt x="3708" y="1424"/>
                  <a:pt x="3700" y="1423"/>
                  <a:pt x="3686" y="1417"/>
                </a:cubicBezTo>
                <a:cubicBezTo>
                  <a:pt x="3686" y="1415"/>
                  <a:pt x="3687" y="1414"/>
                  <a:pt x="3688" y="1413"/>
                </a:cubicBezTo>
                <a:lnTo>
                  <a:pt x="3688" y="1413"/>
                </a:lnTo>
                <a:cubicBezTo>
                  <a:pt x="3687" y="1413"/>
                  <a:pt x="3687" y="1413"/>
                  <a:pt x="3686" y="1413"/>
                </a:cubicBezTo>
                <a:cubicBezTo>
                  <a:pt x="3681" y="1413"/>
                  <a:pt x="3672" y="1411"/>
                  <a:pt x="3666" y="1411"/>
                </a:cubicBezTo>
                <a:cubicBezTo>
                  <a:pt x="3659" y="1411"/>
                  <a:pt x="3656" y="1413"/>
                  <a:pt x="3663" y="1423"/>
                </a:cubicBezTo>
                <a:cubicBezTo>
                  <a:pt x="3602" y="1361"/>
                  <a:pt x="3456" y="1339"/>
                  <a:pt x="3400" y="1288"/>
                </a:cubicBezTo>
                <a:cubicBezTo>
                  <a:pt x="3344" y="1272"/>
                  <a:pt x="3283" y="1249"/>
                  <a:pt x="3232" y="1232"/>
                </a:cubicBezTo>
                <a:cubicBezTo>
                  <a:pt x="3236" y="1232"/>
                  <a:pt x="3235" y="1230"/>
                  <a:pt x="3237" y="1230"/>
                </a:cubicBezTo>
                <a:cubicBezTo>
                  <a:pt x="3238" y="1230"/>
                  <a:pt x="3240" y="1231"/>
                  <a:pt x="3243" y="1232"/>
                </a:cubicBezTo>
                <a:cubicBezTo>
                  <a:pt x="3224" y="1222"/>
                  <a:pt x="3211" y="1219"/>
                  <a:pt x="3201" y="1219"/>
                </a:cubicBezTo>
                <a:cubicBezTo>
                  <a:pt x="3191" y="1219"/>
                  <a:pt x="3184" y="1222"/>
                  <a:pt x="3173" y="1222"/>
                </a:cubicBezTo>
                <a:cubicBezTo>
                  <a:pt x="3161" y="1222"/>
                  <a:pt x="3146" y="1218"/>
                  <a:pt x="3120" y="1204"/>
                </a:cubicBezTo>
                <a:cubicBezTo>
                  <a:pt x="3110" y="1194"/>
                  <a:pt x="3110" y="1191"/>
                  <a:pt x="3115" y="1191"/>
                </a:cubicBezTo>
                <a:cubicBezTo>
                  <a:pt x="3124" y="1191"/>
                  <a:pt x="3146" y="1201"/>
                  <a:pt x="3147" y="1201"/>
                </a:cubicBezTo>
                <a:cubicBezTo>
                  <a:pt x="3147" y="1201"/>
                  <a:pt x="3145" y="1200"/>
                  <a:pt x="3142" y="1199"/>
                </a:cubicBezTo>
                <a:cubicBezTo>
                  <a:pt x="3142" y="1165"/>
                  <a:pt x="3047" y="1165"/>
                  <a:pt x="3002" y="1126"/>
                </a:cubicBezTo>
                <a:lnTo>
                  <a:pt x="3002" y="1126"/>
                </a:lnTo>
                <a:lnTo>
                  <a:pt x="3019" y="1132"/>
                </a:lnTo>
                <a:cubicBezTo>
                  <a:pt x="2986" y="1104"/>
                  <a:pt x="2918" y="1104"/>
                  <a:pt x="2857" y="1076"/>
                </a:cubicBezTo>
                <a:cubicBezTo>
                  <a:pt x="2806" y="1070"/>
                  <a:pt x="2722" y="1042"/>
                  <a:pt x="2661" y="1025"/>
                </a:cubicBezTo>
                <a:cubicBezTo>
                  <a:pt x="2666" y="1024"/>
                  <a:pt x="2671" y="1024"/>
                  <a:pt x="2675" y="1024"/>
                </a:cubicBezTo>
                <a:cubicBezTo>
                  <a:pt x="2679" y="1024"/>
                  <a:pt x="2683" y="1024"/>
                  <a:pt x="2685" y="1024"/>
                </a:cubicBezTo>
                <a:cubicBezTo>
                  <a:pt x="2689" y="1024"/>
                  <a:pt x="2689" y="1022"/>
                  <a:pt x="2683" y="1014"/>
                </a:cubicBezTo>
                <a:cubicBezTo>
                  <a:pt x="2679" y="1012"/>
                  <a:pt x="2676" y="1012"/>
                  <a:pt x="2674" y="1012"/>
                </a:cubicBezTo>
                <a:cubicBezTo>
                  <a:pt x="2666" y="1012"/>
                  <a:pt x="2674" y="1024"/>
                  <a:pt x="2657" y="1024"/>
                </a:cubicBezTo>
                <a:cubicBezTo>
                  <a:pt x="2652" y="1024"/>
                  <a:pt x="2644" y="1023"/>
                  <a:pt x="2633" y="1020"/>
                </a:cubicBezTo>
                <a:cubicBezTo>
                  <a:pt x="2616" y="1003"/>
                  <a:pt x="2577" y="986"/>
                  <a:pt x="2577" y="969"/>
                </a:cubicBezTo>
                <a:lnTo>
                  <a:pt x="2577" y="969"/>
                </a:lnTo>
                <a:lnTo>
                  <a:pt x="2627" y="992"/>
                </a:lnTo>
                <a:cubicBezTo>
                  <a:pt x="2610" y="964"/>
                  <a:pt x="2560" y="964"/>
                  <a:pt x="2538" y="952"/>
                </a:cubicBezTo>
                <a:lnTo>
                  <a:pt x="2543" y="947"/>
                </a:lnTo>
                <a:cubicBezTo>
                  <a:pt x="2459" y="919"/>
                  <a:pt x="2454" y="936"/>
                  <a:pt x="2370" y="902"/>
                </a:cubicBezTo>
                <a:lnTo>
                  <a:pt x="2370" y="902"/>
                </a:lnTo>
                <a:lnTo>
                  <a:pt x="2375" y="908"/>
                </a:lnTo>
                <a:cubicBezTo>
                  <a:pt x="2325" y="908"/>
                  <a:pt x="2342" y="885"/>
                  <a:pt x="2291" y="880"/>
                </a:cubicBezTo>
                <a:lnTo>
                  <a:pt x="2280" y="857"/>
                </a:lnTo>
                <a:cubicBezTo>
                  <a:pt x="2252" y="852"/>
                  <a:pt x="2168" y="835"/>
                  <a:pt x="2112" y="818"/>
                </a:cubicBezTo>
                <a:cubicBezTo>
                  <a:pt x="2116" y="817"/>
                  <a:pt x="2120" y="817"/>
                  <a:pt x="2124" y="817"/>
                </a:cubicBezTo>
                <a:cubicBezTo>
                  <a:pt x="2160" y="817"/>
                  <a:pt x="2218" y="835"/>
                  <a:pt x="2258" y="840"/>
                </a:cubicBezTo>
                <a:cubicBezTo>
                  <a:pt x="2232" y="830"/>
                  <a:pt x="2165" y="806"/>
                  <a:pt x="2140" y="806"/>
                </a:cubicBezTo>
                <a:cubicBezTo>
                  <a:pt x="2138" y="806"/>
                  <a:pt x="2136" y="806"/>
                  <a:pt x="2134" y="807"/>
                </a:cubicBezTo>
                <a:cubicBezTo>
                  <a:pt x="2146" y="807"/>
                  <a:pt x="2162" y="807"/>
                  <a:pt x="2174" y="818"/>
                </a:cubicBezTo>
                <a:cubicBezTo>
                  <a:pt x="2134" y="818"/>
                  <a:pt x="2084" y="801"/>
                  <a:pt x="2022" y="779"/>
                </a:cubicBezTo>
                <a:cubicBezTo>
                  <a:pt x="2045" y="751"/>
                  <a:pt x="1866" y="712"/>
                  <a:pt x="1832" y="672"/>
                </a:cubicBezTo>
                <a:cubicBezTo>
                  <a:pt x="1720" y="644"/>
                  <a:pt x="1619" y="588"/>
                  <a:pt x="1496" y="544"/>
                </a:cubicBezTo>
                <a:lnTo>
                  <a:pt x="1496" y="544"/>
                </a:lnTo>
                <a:cubicBezTo>
                  <a:pt x="1505" y="555"/>
                  <a:pt x="1506" y="558"/>
                  <a:pt x="1503" y="558"/>
                </a:cubicBezTo>
                <a:cubicBezTo>
                  <a:pt x="1497" y="558"/>
                  <a:pt x="1480" y="549"/>
                  <a:pt x="1468" y="549"/>
                </a:cubicBezTo>
                <a:cubicBezTo>
                  <a:pt x="1461" y="549"/>
                  <a:pt x="1457" y="552"/>
                  <a:pt x="1457" y="560"/>
                </a:cubicBezTo>
                <a:cubicBezTo>
                  <a:pt x="1423" y="549"/>
                  <a:pt x="1412" y="544"/>
                  <a:pt x="1412" y="544"/>
                </a:cubicBezTo>
                <a:lnTo>
                  <a:pt x="1328" y="493"/>
                </a:lnTo>
                <a:cubicBezTo>
                  <a:pt x="1323" y="488"/>
                  <a:pt x="1323" y="487"/>
                  <a:pt x="1326" y="487"/>
                </a:cubicBezTo>
                <a:lnTo>
                  <a:pt x="1326" y="487"/>
                </a:lnTo>
                <a:cubicBezTo>
                  <a:pt x="1332" y="487"/>
                  <a:pt x="1349" y="494"/>
                  <a:pt x="1354" y="494"/>
                </a:cubicBezTo>
                <a:cubicBezTo>
                  <a:pt x="1355" y="494"/>
                  <a:pt x="1356" y="494"/>
                  <a:pt x="1356" y="493"/>
                </a:cubicBezTo>
                <a:cubicBezTo>
                  <a:pt x="1294" y="465"/>
                  <a:pt x="1334" y="471"/>
                  <a:pt x="1294" y="448"/>
                </a:cubicBezTo>
                <a:lnTo>
                  <a:pt x="1294" y="448"/>
                </a:lnTo>
                <a:cubicBezTo>
                  <a:pt x="1296" y="452"/>
                  <a:pt x="1293" y="454"/>
                  <a:pt x="1287" y="454"/>
                </a:cubicBezTo>
                <a:cubicBezTo>
                  <a:pt x="1276" y="454"/>
                  <a:pt x="1254" y="448"/>
                  <a:pt x="1233" y="437"/>
                </a:cubicBezTo>
                <a:lnTo>
                  <a:pt x="1233" y="437"/>
                </a:lnTo>
                <a:lnTo>
                  <a:pt x="1278" y="465"/>
                </a:lnTo>
                <a:cubicBezTo>
                  <a:pt x="1182" y="448"/>
                  <a:pt x="1210" y="415"/>
                  <a:pt x="1115" y="398"/>
                </a:cubicBezTo>
                <a:lnTo>
                  <a:pt x="1149" y="398"/>
                </a:lnTo>
                <a:cubicBezTo>
                  <a:pt x="1101" y="387"/>
                  <a:pt x="988" y="342"/>
                  <a:pt x="933" y="342"/>
                </a:cubicBezTo>
                <a:cubicBezTo>
                  <a:pt x="930" y="342"/>
                  <a:pt x="927" y="342"/>
                  <a:pt x="925" y="342"/>
                </a:cubicBezTo>
                <a:cubicBezTo>
                  <a:pt x="916" y="337"/>
                  <a:pt x="910" y="329"/>
                  <a:pt x="920" y="329"/>
                </a:cubicBezTo>
                <a:cubicBezTo>
                  <a:pt x="923" y="329"/>
                  <a:pt x="926" y="330"/>
                  <a:pt x="930" y="331"/>
                </a:cubicBezTo>
                <a:cubicBezTo>
                  <a:pt x="818" y="286"/>
                  <a:pt x="673" y="264"/>
                  <a:pt x="594" y="224"/>
                </a:cubicBezTo>
                <a:lnTo>
                  <a:pt x="600" y="219"/>
                </a:lnTo>
                <a:cubicBezTo>
                  <a:pt x="583" y="213"/>
                  <a:pt x="561" y="219"/>
                  <a:pt x="538" y="202"/>
                </a:cubicBezTo>
                <a:cubicBezTo>
                  <a:pt x="538" y="202"/>
                  <a:pt x="549" y="196"/>
                  <a:pt x="538" y="196"/>
                </a:cubicBezTo>
                <a:cubicBezTo>
                  <a:pt x="527" y="191"/>
                  <a:pt x="482" y="185"/>
                  <a:pt x="454" y="174"/>
                </a:cubicBezTo>
                <a:lnTo>
                  <a:pt x="482" y="174"/>
                </a:lnTo>
                <a:cubicBezTo>
                  <a:pt x="426" y="152"/>
                  <a:pt x="387" y="140"/>
                  <a:pt x="342" y="135"/>
                </a:cubicBezTo>
                <a:cubicBezTo>
                  <a:pt x="331" y="129"/>
                  <a:pt x="325" y="129"/>
                  <a:pt x="309" y="129"/>
                </a:cubicBezTo>
                <a:lnTo>
                  <a:pt x="264" y="118"/>
                </a:lnTo>
                <a:cubicBezTo>
                  <a:pt x="230" y="107"/>
                  <a:pt x="202" y="101"/>
                  <a:pt x="169" y="90"/>
                </a:cubicBezTo>
                <a:cubicBezTo>
                  <a:pt x="157" y="73"/>
                  <a:pt x="79" y="34"/>
                  <a:pt x="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361;p41">
            <a:extLst>
              <a:ext uri="{FF2B5EF4-FFF2-40B4-BE49-F238E27FC236}">
                <a16:creationId xmlns:a16="http://schemas.microsoft.com/office/drawing/2014/main" id="{75CBE27F-0D39-9205-136E-2FA91E95F82D}"/>
              </a:ext>
            </a:extLst>
          </p:cNvPr>
          <p:cNvSpPr/>
          <p:nvPr/>
        </p:nvSpPr>
        <p:spPr>
          <a:xfrm>
            <a:off x="276514" y="5474311"/>
            <a:ext cx="198001" cy="229744"/>
          </a:xfrm>
          <a:custGeom>
            <a:avLst/>
            <a:gdLst/>
            <a:ahLst/>
            <a:cxnLst/>
            <a:rect l="l" t="t" r="r" b="b"/>
            <a:pathLst>
              <a:path w="1890" h="2193" extrusionOk="0">
                <a:moveTo>
                  <a:pt x="584" y="1"/>
                </a:moveTo>
                <a:cubicBezTo>
                  <a:pt x="492" y="1"/>
                  <a:pt x="396" y="30"/>
                  <a:pt x="313" y="88"/>
                </a:cubicBezTo>
                <a:cubicBezTo>
                  <a:pt x="187" y="178"/>
                  <a:pt x="102" y="309"/>
                  <a:pt x="41" y="425"/>
                </a:cubicBezTo>
                <a:cubicBezTo>
                  <a:pt x="21" y="455"/>
                  <a:pt x="6" y="496"/>
                  <a:pt x="6" y="541"/>
                </a:cubicBezTo>
                <a:cubicBezTo>
                  <a:pt x="1" y="617"/>
                  <a:pt x="51" y="677"/>
                  <a:pt x="81" y="712"/>
                </a:cubicBezTo>
                <a:cubicBezTo>
                  <a:pt x="323" y="999"/>
                  <a:pt x="565" y="1296"/>
                  <a:pt x="797" y="1589"/>
                </a:cubicBezTo>
                <a:cubicBezTo>
                  <a:pt x="948" y="1780"/>
                  <a:pt x="1104" y="1971"/>
                  <a:pt x="1260" y="2163"/>
                </a:cubicBezTo>
                <a:cubicBezTo>
                  <a:pt x="1280" y="2183"/>
                  <a:pt x="1300" y="2193"/>
                  <a:pt x="1325" y="2193"/>
                </a:cubicBezTo>
                <a:cubicBezTo>
                  <a:pt x="1345" y="2193"/>
                  <a:pt x="1366" y="2188"/>
                  <a:pt x="1381" y="2173"/>
                </a:cubicBezTo>
                <a:cubicBezTo>
                  <a:pt x="1416" y="2143"/>
                  <a:pt x="1421" y="2092"/>
                  <a:pt x="1391" y="2057"/>
                </a:cubicBezTo>
                <a:cubicBezTo>
                  <a:pt x="1235" y="1866"/>
                  <a:pt x="1079" y="1674"/>
                  <a:pt x="927" y="1483"/>
                </a:cubicBezTo>
                <a:cubicBezTo>
                  <a:pt x="696" y="1191"/>
                  <a:pt x="454" y="894"/>
                  <a:pt x="212" y="607"/>
                </a:cubicBezTo>
                <a:cubicBezTo>
                  <a:pt x="197" y="591"/>
                  <a:pt x="172" y="561"/>
                  <a:pt x="172" y="546"/>
                </a:cubicBezTo>
                <a:cubicBezTo>
                  <a:pt x="172" y="536"/>
                  <a:pt x="182" y="516"/>
                  <a:pt x="187" y="506"/>
                </a:cubicBezTo>
                <a:cubicBezTo>
                  <a:pt x="243" y="405"/>
                  <a:pt x="308" y="294"/>
                  <a:pt x="409" y="229"/>
                </a:cubicBezTo>
                <a:cubicBezTo>
                  <a:pt x="456" y="194"/>
                  <a:pt x="521" y="169"/>
                  <a:pt x="585" y="169"/>
                </a:cubicBezTo>
                <a:cubicBezTo>
                  <a:pt x="622" y="169"/>
                  <a:pt x="659" y="178"/>
                  <a:pt x="691" y="199"/>
                </a:cubicBezTo>
                <a:cubicBezTo>
                  <a:pt x="766" y="239"/>
                  <a:pt x="812" y="299"/>
                  <a:pt x="832" y="380"/>
                </a:cubicBezTo>
                <a:cubicBezTo>
                  <a:pt x="882" y="581"/>
                  <a:pt x="771" y="868"/>
                  <a:pt x="656" y="1050"/>
                </a:cubicBezTo>
                <a:lnTo>
                  <a:pt x="802" y="1135"/>
                </a:lnTo>
                <a:cubicBezTo>
                  <a:pt x="915" y="947"/>
                  <a:pt x="1156" y="842"/>
                  <a:pt x="1350" y="842"/>
                </a:cubicBezTo>
                <a:cubicBezTo>
                  <a:pt x="1406" y="842"/>
                  <a:pt x="1458" y="850"/>
                  <a:pt x="1502" y="868"/>
                </a:cubicBezTo>
                <a:cubicBezTo>
                  <a:pt x="1673" y="934"/>
                  <a:pt x="1668" y="1115"/>
                  <a:pt x="1638" y="1251"/>
                </a:cubicBezTo>
                <a:cubicBezTo>
                  <a:pt x="1602" y="1412"/>
                  <a:pt x="1486" y="1568"/>
                  <a:pt x="1305" y="1689"/>
                </a:cubicBezTo>
                <a:cubicBezTo>
                  <a:pt x="1270" y="1719"/>
                  <a:pt x="1260" y="1770"/>
                  <a:pt x="1285" y="1810"/>
                </a:cubicBezTo>
                <a:cubicBezTo>
                  <a:pt x="1301" y="1832"/>
                  <a:pt x="1326" y="1844"/>
                  <a:pt x="1353" y="1844"/>
                </a:cubicBezTo>
                <a:cubicBezTo>
                  <a:pt x="1369" y="1844"/>
                  <a:pt x="1386" y="1840"/>
                  <a:pt x="1401" y="1830"/>
                </a:cubicBezTo>
                <a:cubicBezTo>
                  <a:pt x="1617" y="1684"/>
                  <a:pt x="1758" y="1493"/>
                  <a:pt x="1804" y="1286"/>
                </a:cubicBezTo>
                <a:cubicBezTo>
                  <a:pt x="1889" y="889"/>
                  <a:pt x="1663" y="753"/>
                  <a:pt x="1562" y="712"/>
                </a:cubicBezTo>
                <a:cubicBezTo>
                  <a:pt x="1497" y="686"/>
                  <a:pt x="1424" y="674"/>
                  <a:pt x="1350" y="674"/>
                </a:cubicBezTo>
                <a:cubicBezTo>
                  <a:pt x="1223" y="674"/>
                  <a:pt x="1088" y="709"/>
                  <a:pt x="968" y="773"/>
                </a:cubicBezTo>
                <a:cubicBezTo>
                  <a:pt x="1008" y="627"/>
                  <a:pt x="1028" y="471"/>
                  <a:pt x="993" y="340"/>
                </a:cubicBezTo>
                <a:cubicBezTo>
                  <a:pt x="963" y="214"/>
                  <a:pt x="887" y="118"/>
                  <a:pt x="776" y="53"/>
                </a:cubicBezTo>
                <a:cubicBezTo>
                  <a:pt x="720" y="18"/>
                  <a:pt x="653" y="1"/>
                  <a:pt x="584" y="1"/>
                </a:cubicBezTo>
                <a:close/>
              </a:path>
            </a:pathLst>
          </a:custGeom>
          <a:solidFill>
            <a:schemeClr val="tx1">
              <a:lumMod val="50000"/>
              <a:lumOff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367;p41">
            <a:extLst>
              <a:ext uri="{FF2B5EF4-FFF2-40B4-BE49-F238E27FC236}">
                <a16:creationId xmlns:a16="http://schemas.microsoft.com/office/drawing/2014/main" id="{03F9922B-94AB-B00D-9B62-B19EA7135735}"/>
              </a:ext>
            </a:extLst>
          </p:cNvPr>
          <p:cNvSpPr/>
          <p:nvPr/>
        </p:nvSpPr>
        <p:spPr>
          <a:xfrm>
            <a:off x="1674572" y="4587061"/>
            <a:ext cx="135667" cy="203344"/>
          </a:xfrm>
          <a:custGeom>
            <a:avLst/>
            <a:gdLst/>
            <a:ahLst/>
            <a:cxnLst/>
            <a:rect l="l" t="t" r="r" b="b"/>
            <a:pathLst>
              <a:path w="1295" h="1941" extrusionOk="0">
                <a:moveTo>
                  <a:pt x="89" y="1"/>
                </a:moveTo>
                <a:cubicBezTo>
                  <a:pt x="86" y="1"/>
                  <a:pt x="84" y="1"/>
                  <a:pt x="81" y="1"/>
                </a:cubicBezTo>
                <a:cubicBezTo>
                  <a:pt x="35" y="11"/>
                  <a:pt x="0" y="52"/>
                  <a:pt x="10" y="97"/>
                </a:cubicBezTo>
                <a:cubicBezTo>
                  <a:pt x="91" y="722"/>
                  <a:pt x="267" y="1326"/>
                  <a:pt x="539" y="1890"/>
                </a:cubicBezTo>
                <a:cubicBezTo>
                  <a:pt x="549" y="1920"/>
                  <a:pt x="579" y="1940"/>
                  <a:pt x="614" y="1940"/>
                </a:cubicBezTo>
                <a:cubicBezTo>
                  <a:pt x="625" y="1940"/>
                  <a:pt x="635" y="1935"/>
                  <a:pt x="645" y="1935"/>
                </a:cubicBezTo>
                <a:cubicBezTo>
                  <a:pt x="685" y="1920"/>
                  <a:pt x="705" y="1875"/>
                  <a:pt x="695" y="1829"/>
                </a:cubicBezTo>
                <a:cubicBezTo>
                  <a:pt x="594" y="1507"/>
                  <a:pt x="589" y="1150"/>
                  <a:pt x="675" y="822"/>
                </a:cubicBezTo>
                <a:lnTo>
                  <a:pt x="675" y="822"/>
                </a:lnTo>
                <a:cubicBezTo>
                  <a:pt x="700" y="832"/>
                  <a:pt x="740" y="863"/>
                  <a:pt x="771" y="913"/>
                </a:cubicBezTo>
                <a:cubicBezTo>
                  <a:pt x="917" y="1135"/>
                  <a:pt x="1032" y="1371"/>
                  <a:pt x="1118" y="1618"/>
                </a:cubicBezTo>
                <a:cubicBezTo>
                  <a:pt x="1130" y="1654"/>
                  <a:pt x="1165" y="1678"/>
                  <a:pt x="1199" y="1678"/>
                </a:cubicBezTo>
                <a:cubicBezTo>
                  <a:pt x="1208" y="1678"/>
                  <a:pt x="1216" y="1676"/>
                  <a:pt x="1224" y="1673"/>
                </a:cubicBezTo>
                <a:cubicBezTo>
                  <a:pt x="1269" y="1658"/>
                  <a:pt x="1294" y="1608"/>
                  <a:pt x="1279" y="1563"/>
                </a:cubicBezTo>
                <a:cubicBezTo>
                  <a:pt x="1189" y="1301"/>
                  <a:pt x="1063" y="1054"/>
                  <a:pt x="912" y="822"/>
                </a:cubicBezTo>
                <a:cubicBezTo>
                  <a:pt x="839" y="709"/>
                  <a:pt x="748" y="649"/>
                  <a:pt x="663" y="649"/>
                </a:cubicBezTo>
                <a:cubicBezTo>
                  <a:pt x="630" y="649"/>
                  <a:pt x="598" y="658"/>
                  <a:pt x="569" y="676"/>
                </a:cubicBezTo>
                <a:cubicBezTo>
                  <a:pt x="549" y="686"/>
                  <a:pt x="534" y="701"/>
                  <a:pt x="529" y="722"/>
                </a:cubicBezTo>
                <a:cubicBezTo>
                  <a:pt x="484" y="888"/>
                  <a:pt x="453" y="1059"/>
                  <a:pt x="448" y="1235"/>
                </a:cubicBezTo>
                <a:cubicBezTo>
                  <a:pt x="317" y="858"/>
                  <a:pt x="227" y="470"/>
                  <a:pt x="176" y="77"/>
                </a:cubicBezTo>
                <a:cubicBezTo>
                  <a:pt x="172" y="35"/>
                  <a:pt x="132" y="1"/>
                  <a:pt x="89" y="1"/>
                </a:cubicBezTo>
                <a:close/>
              </a:path>
            </a:pathLst>
          </a:custGeom>
          <a:solidFill>
            <a:schemeClr val="tx1">
              <a:lumMod val="50000"/>
              <a:lumOff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365;p41">
            <a:extLst>
              <a:ext uri="{FF2B5EF4-FFF2-40B4-BE49-F238E27FC236}">
                <a16:creationId xmlns:a16="http://schemas.microsoft.com/office/drawing/2014/main" id="{DAD90BD8-245E-75F4-49F3-350A48EB02A3}"/>
              </a:ext>
            </a:extLst>
          </p:cNvPr>
          <p:cNvSpPr/>
          <p:nvPr/>
        </p:nvSpPr>
        <p:spPr>
          <a:xfrm>
            <a:off x="1769570" y="5695741"/>
            <a:ext cx="186372" cy="221887"/>
          </a:xfrm>
          <a:custGeom>
            <a:avLst/>
            <a:gdLst/>
            <a:ahLst/>
            <a:cxnLst/>
            <a:rect l="l" t="t" r="r" b="b"/>
            <a:pathLst>
              <a:path w="1779" h="2118" extrusionOk="0">
                <a:moveTo>
                  <a:pt x="794" y="1"/>
                </a:moveTo>
                <a:cubicBezTo>
                  <a:pt x="761" y="1"/>
                  <a:pt x="731" y="23"/>
                  <a:pt x="716" y="53"/>
                </a:cubicBezTo>
                <a:cubicBezTo>
                  <a:pt x="595" y="365"/>
                  <a:pt x="484" y="683"/>
                  <a:pt x="389" y="1000"/>
                </a:cubicBezTo>
                <a:cubicBezTo>
                  <a:pt x="313" y="778"/>
                  <a:pt x="243" y="557"/>
                  <a:pt x="177" y="340"/>
                </a:cubicBezTo>
                <a:cubicBezTo>
                  <a:pt x="165" y="304"/>
                  <a:pt x="133" y="280"/>
                  <a:pt x="98" y="280"/>
                </a:cubicBezTo>
                <a:cubicBezTo>
                  <a:pt x="89" y="280"/>
                  <a:pt x="80" y="282"/>
                  <a:pt x="71" y="285"/>
                </a:cubicBezTo>
                <a:cubicBezTo>
                  <a:pt x="26" y="295"/>
                  <a:pt x="1" y="345"/>
                  <a:pt x="16" y="386"/>
                </a:cubicBezTo>
                <a:cubicBezTo>
                  <a:pt x="187" y="945"/>
                  <a:pt x="374" y="1509"/>
                  <a:pt x="575" y="2058"/>
                </a:cubicBezTo>
                <a:cubicBezTo>
                  <a:pt x="585" y="2093"/>
                  <a:pt x="620" y="2118"/>
                  <a:pt x="661" y="2118"/>
                </a:cubicBezTo>
                <a:lnTo>
                  <a:pt x="666" y="2118"/>
                </a:lnTo>
                <a:cubicBezTo>
                  <a:pt x="716" y="2113"/>
                  <a:pt x="751" y="2068"/>
                  <a:pt x="756" y="2027"/>
                </a:cubicBezTo>
                <a:cubicBezTo>
                  <a:pt x="766" y="1982"/>
                  <a:pt x="741" y="1942"/>
                  <a:pt x="701" y="1922"/>
                </a:cubicBezTo>
                <a:cubicBezTo>
                  <a:pt x="630" y="1715"/>
                  <a:pt x="555" y="1509"/>
                  <a:pt x="484" y="1297"/>
                </a:cubicBezTo>
                <a:lnTo>
                  <a:pt x="484" y="1297"/>
                </a:lnTo>
                <a:cubicBezTo>
                  <a:pt x="857" y="1342"/>
                  <a:pt x="1215" y="1443"/>
                  <a:pt x="1552" y="1609"/>
                </a:cubicBezTo>
                <a:cubicBezTo>
                  <a:pt x="1587" y="1630"/>
                  <a:pt x="1622" y="1635"/>
                  <a:pt x="1648" y="1635"/>
                </a:cubicBezTo>
                <a:cubicBezTo>
                  <a:pt x="1708" y="1635"/>
                  <a:pt x="1738" y="1599"/>
                  <a:pt x="1748" y="1584"/>
                </a:cubicBezTo>
                <a:cubicBezTo>
                  <a:pt x="1779" y="1544"/>
                  <a:pt x="1774" y="1489"/>
                  <a:pt x="1738" y="1453"/>
                </a:cubicBezTo>
                <a:cubicBezTo>
                  <a:pt x="1717" y="1432"/>
                  <a:pt x="1687" y="1418"/>
                  <a:pt x="1656" y="1418"/>
                </a:cubicBezTo>
                <a:cubicBezTo>
                  <a:pt x="1636" y="1418"/>
                  <a:pt x="1615" y="1424"/>
                  <a:pt x="1597" y="1438"/>
                </a:cubicBezTo>
                <a:cubicBezTo>
                  <a:pt x="1592" y="1438"/>
                  <a:pt x="1592" y="1438"/>
                  <a:pt x="1587" y="1443"/>
                </a:cubicBezTo>
                <a:cubicBezTo>
                  <a:pt x="1250" y="1282"/>
                  <a:pt x="892" y="1176"/>
                  <a:pt x="520" y="1131"/>
                </a:cubicBezTo>
                <a:cubicBezTo>
                  <a:pt x="625" y="788"/>
                  <a:pt x="741" y="446"/>
                  <a:pt x="872" y="114"/>
                </a:cubicBezTo>
                <a:cubicBezTo>
                  <a:pt x="892" y="73"/>
                  <a:pt x="872" y="23"/>
                  <a:pt x="827" y="8"/>
                </a:cubicBezTo>
                <a:cubicBezTo>
                  <a:pt x="816" y="3"/>
                  <a:pt x="805" y="1"/>
                  <a:pt x="794" y="1"/>
                </a:cubicBezTo>
                <a:close/>
              </a:path>
            </a:pathLst>
          </a:custGeom>
          <a:solidFill>
            <a:schemeClr val="tx1">
              <a:lumMod val="50000"/>
              <a:lumOff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364;p41">
            <a:extLst>
              <a:ext uri="{FF2B5EF4-FFF2-40B4-BE49-F238E27FC236}">
                <a16:creationId xmlns:a16="http://schemas.microsoft.com/office/drawing/2014/main" id="{BD9EC111-B27F-4C71-4119-74DCD7F5F68F}"/>
              </a:ext>
            </a:extLst>
          </p:cNvPr>
          <p:cNvSpPr/>
          <p:nvPr/>
        </p:nvSpPr>
        <p:spPr>
          <a:xfrm>
            <a:off x="10435873" y="4239495"/>
            <a:ext cx="154734" cy="152220"/>
          </a:xfrm>
          <a:custGeom>
            <a:avLst/>
            <a:gdLst/>
            <a:ahLst/>
            <a:cxnLst/>
            <a:rect l="l" t="t" r="r" b="b"/>
            <a:pathLst>
              <a:path w="1477" h="1453" extrusionOk="0">
                <a:moveTo>
                  <a:pt x="650" y="167"/>
                </a:moveTo>
                <a:cubicBezTo>
                  <a:pt x="669" y="167"/>
                  <a:pt x="688" y="168"/>
                  <a:pt x="706" y="169"/>
                </a:cubicBezTo>
                <a:cubicBezTo>
                  <a:pt x="912" y="179"/>
                  <a:pt x="1094" y="270"/>
                  <a:pt x="1184" y="411"/>
                </a:cubicBezTo>
                <a:cubicBezTo>
                  <a:pt x="1295" y="577"/>
                  <a:pt x="1285" y="818"/>
                  <a:pt x="1159" y="990"/>
                </a:cubicBezTo>
                <a:cubicBezTo>
                  <a:pt x="1047" y="1140"/>
                  <a:pt x="851" y="1233"/>
                  <a:pt x="650" y="1233"/>
                </a:cubicBezTo>
                <a:cubicBezTo>
                  <a:pt x="635" y="1233"/>
                  <a:pt x="620" y="1232"/>
                  <a:pt x="605" y="1231"/>
                </a:cubicBezTo>
                <a:cubicBezTo>
                  <a:pt x="580" y="1231"/>
                  <a:pt x="560" y="1236"/>
                  <a:pt x="545" y="1252"/>
                </a:cubicBezTo>
                <a:lnTo>
                  <a:pt x="202" y="259"/>
                </a:lnTo>
                <a:cubicBezTo>
                  <a:pt x="374" y="198"/>
                  <a:pt x="519" y="167"/>
                  <a:pt x="650" y="167"/>
                </a:cubicBezTo>
                <a:close/>
                <a:moveTo>
                  <a:pt x="652" y="1"/>
                </a:moveTo>
                <a:cubicBezTo>
                  <a:pt x="429" y="1"/>
                  <a:pt x="223" y="69"/>
                  <a:pt x="66" y="134"/>
                </a:cubicBezTo>
                <a:cubicBezTo>
                  <a:pt x="26" y="149"/>
                  <a:pt x="1" y="194"/>
                  <a:pt x="16" y="239"/>
                </a:cubicBezTo>
                <a:lnTo>
                  <a:pt x="414" y="1398"/>
                </a:lnTo>
                <a:cubicBezTo>
                  <a:pt x="429" y="1433"/>
                  <a:pt x="459" y="1453"/>
                  <a:pt x="494" y="1453"/>
                </a:cubicBezTo>
                <a:cubicBezTo>
                  <a:pt x="504" y="1453"/>
                  <a:pt x="515" y="1453"/>
                  <a:pt x="520" y="1448"/>
                </a:cubicBezTo>
                <a:cubicBezTo>
                  <a:pt x="550" y="1443"/>
                  <a:pt x="565" y="1418"/>
                  <a:pt x="575" y="1398"/>
                </a:cubicBezTo>
                <a:lnTo>
                  <a:pt x="595" y="1398"/>
                </a:lnTo>
                <a:cubicBezTo>
                  <a:pt x="615" y="1399"/>
                  <a:pt x="634" y="1400"/>
                  <a:pt x="654" y="1400"/>
                </a:cubicBezTo>
                <a:cubicBezTo>
                  <a:pt x="906" y="1400"/>
                  <a:pt x="1155" y="1282"/>
                  <a:pt x="1295" y="1085"/>
                </a:cubicBezTo>
                <a:cubicBezTo>
                  <a:pt x="1461" y="859"/>
                  <a:pt x="1476" y="541"/>
                  <a:pt x="1325" y="320"/>
                </a:cubicBezTo>
                <a:cubicBezTo>
                  <a:pt x="1204" y="134"/>
                  <a:pt x="978" y="13"/>
                  <a:pt x="716" y="3"/>
                </a:cubicBezTo>
                <a:cubicBezTo>
                  <a:pt x="694" y="1"/>
                  <a:pt x="673" y="1"/>
                  <a:pt x="652" y="1"/>
                </a:cubicBezTo>
                <a:close/>
              </a:path>
            </a:pathLst>
          </a:custGeom>
          <a:solidFill>
            <a:schemeClr val="tx1">
              <a:lumMod val="50000"/>
              <a:lumOff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366;p41">
            <a:extLst>
              <a:ext uri="{FF2B5EF4-FFF2-40B4-BE49-F238E27FC236}">
                <a16:creationId xmlns:a16="http://schemas.microsoft.com/office/drawing/2014/main" id="{E89E2387-4BB0-9939-2BB6-18F28A68BA26}"/>
              </a:ext>
            </a:extLst>
          </p:cNvPr>
          <p:cNvSpPr/>
          <p:nvPr/>
        </p:nvSpPr>
        <p:spPr>
          <a:xfrm>
            <a:off x="10846223" y="5322778"/>
            <a:ext cx="114086" cy="287049"/>
          </a:xfrm>
          <a:custGeom>
            <a:avLst/>
            <a:gdLst/>
            <a:ahLst/>
            <a:cxnLst/>
            <a:rect l="l" t="t" r="r" b="b"/>
            <a:pathLst>
              <a:path w="1089" h="2740" extrusionOk="0">
                <a:moveTo>
                  <a:pt x="675" y="1510"/>
                </a:moveTo>
                <a:cubicBezTo>
                  <a:pt x="680" y="1828"/>
                  <a:pt x="635" y="2150"/>
                  <a:pt x="549" y="2462"/>
                </a:cubicBezTo>
                <a:cubicBezTo>
                  <a:pt x="539" y="2502"/>
                  <a:pt x="519" y="2558"/>
                  <a:pt x="494" y="2568"/>
                </a:cubicBezTo>
                <a:cubicBezTo>
                  <a:pt x="489" y="2571"/>
                  <a:pt x="483" y="2572"/>
                  <a:pt x="476" y="2572"/>
                </a:cubicBezTo>
                <a:cubicBezTo>
                  <a:pt x="451" y="2572"/>
                  <a:pt x="419" y="2552"/>
                  <a:pt x="403" y="2528"/>
                </a:cubicBezTo>
                <a:cubicBezTo>
                  <a:pt x="373" y="2477"/>
                  <a:pt x="373" y="2407"/>
                  <a:pt x="378" y="2351"/>
                </a:cubicBezTo>
                <a:cubicBezTo>
                  <a:pt x="398" y="2049"/>
                  <a:pt x="519" y="1767"/>
                  <a:pt x="675" y="1510"/>
                </a:cubicBezTo>
                <a:close/>
                <a:moveTo>
                  <a:pt x="481" y="0"/>
                </a:moveTo>
                <a:cubicBezTo>
                  <a:pt x="472" y="0"/>
                  <a:pt x="463" y="1"/>
                  <a:pt x="454" y="5"/>
                </a:cubicBezTo>
                <a:cubicBezTo>
                  <a:pt x="182" y="95"/>
                  <a:pt x="16" y="407"/>
                  <a:pt x="5" y="830"/>
                </a:cubicBezTo>
                <a:cubicBezTo>
                  <a:pt x="0" y="911"/>
                  <a:pt x="11" y="992"/>
                  <a:pt x="56" y="1062"/>
                </a:cubicBezTo>
                <a:cubicBezTo>
                  <a:pt x="101" y="1123"/>
                  <a:pt x="167" y="1158"/>
                  <a:pt x="242" y="1163"/>
                </a:cubicBezTo>
                <a:cubicBezTo>
                  <a:pt x="247" y="1163"/>
                  <a:pt x="252" y="1163"/>
                  <a:pt x="257" y="1163"/>
                </a:cubicBezTo>
                <a:cubicBezTo>
                  <a:pt x="364" y="1163"/>
                  <a:pt x="478" y="1114"/>
                  <a:pt x="554" y="1032"/>
                </a:cubicBezTo>
                <a:cubicBezTo>
                  <a:pt x="580" y="1007"/>
                  <a:pt x="600" y="976"/>
                  <a:pt x="620" y="946"/>
                </a:cubicBezTo>
                <a:cubicBezTo>
                  <a:pt x="640" y="1037"/>
                  <a:pt x="650" y="1128"/>
                  <a:pt x="660" y="1223"/>
                </a:cubicBezTo>
                <a:cubicBezTo>
                  <a:pt x="439" y="1551"/>
                  <a:pt x="237" y="1923"/>
                  <a:pt x="212" y="2341"/>
                </a:cubicBezTo>
                <a:cubicBezTo>
                  <a:pt x="207" y="2422"/>
                  <a:pt x="207" y="2523"/>
                  <a:pt x="262" y="2613"/>
                </a:cubicBezTo>
                <a:cubicBezTo>
                  <a:pt x="303" y="2684"/>
                  <a:pt x="388" y="2739"/>
                  <a:pt x="479" y="2739"/>
                </a:cubicBezTo>
                <a:cubicBezTo>
                  <a:pt x="509" y="2739"/>
                  <a:pt x="534" y="2734"/>
                  <a:pt x="564" y="2719"/>
                </a:cubicBezTo>
                <a:cubicBezTo>
                  <a:pt x="665" y="2674"/>
                  <a:pt x="695" y="2558"/>
                  <a:pt x="711" y="2507"/>
                </a:cubicBezTo>
                <a:cubicBezTo>
                  <a:pt x="826" y="2105"/>
                  <a:pt x="867" y="1687"/>
                  <a:pt x="831" y="1269"/>
                </a:cubicBezTo>
                <a:cubicBezTo>
                  <a:pt x="907" y="1163"/>
                  <a:pt x="988" y="1057"/>
                  <a:pt x="1058" y="961"/>
                </a:cubicBezTo>
                <a:cubicBezTo>
                  <a:pt x="1088" y="926"/>
                  <a:pt x="1078" y="871"/>
                  <a:pt x="1043" y="846"/>
                </a:cubicBezTo>
                <a:cubicBezTo>
                  <a:pt x="1029" y="833"/>
                  <a:pt x="1011" y="828"/>
                  <a:pt x="993" y="828"/>
                </a:cubicBezTo>
                <a:cubicBezTo>
                  <a:pt x="968" y="828"/>
                  <a:pt x="942" y="840"/>
                  <a:pt x="927" y="861"/>
                </a:cubicBezTo>
                <a:cubicBezTo>
                  <a:pt x="887" y="911"/>
                  <a:pt x="846" y="966"/>
                  <a:pt x="806" y="1022"/>
                </a:cubicBezTo>
                <a:cubicBezTo>
                  <a:pt x="781" y="871"/>
                  <a:pt x="751" y="725"/>
                  <a:pt x="711" y="579"/>
                </a:cubicBezTo>
                <a:cubicBezTo>
                  <a:pt x="700" y="478"/>
                  <a:pt x="670" y="382"/>
                  <a:pt x="615" y="297"/>
                </a:cubicBezTo>
                <a:cubicBezTo>
                  <a:pt x="597" y="272"/>
                  <a:pt x="570" y="260"/>
                  <a:pt x="541" y="260"/>
                </a:cubicBezTo>
                <a:cubicBezTo>
                  <a:pt x="529" y="260"/>
                  <a:pt x="516" y="262"/>
                  <a:pt x="504" y="266"/>
                </a:cubicBezTo>
                <a:cubicBezTo>
                  <a:pt x="469" y="287"/>
                  <a:pt x="449" y="332"/>
                  <a:pt x="464" y="372"/>
                </a:cubicBezTo>
                <a:cubicBezTo>
                  <a:pt x="494" y="448"/>
                  <a:pt x="519" y="528"/>
                  <a:pt x="539" y="604"/>
                </a:cubicBezTo>
                <a:cubicBezTo>
                  <a:pt x="544" y="720"/>
                  <a:pt x="509" y="835"/>
                  <a:pt x="429" y="916"/>
                </a:cubicBezTo>
                <a:cubicBezTo>
                  <a:pt x="391" y="963"/>
                  <a:pt x="323" y="992"/>
                  <a:pt x="270" y="992"/>
                </a:cubicBezTo>
                <a:cubicBezTo>
                  <a:pt x="265" y="992"/>
                  <a:pt x="261" y="992"/>
                  <a:pt x="257" y="992"/>
                </a:cubicBezTo>
                <a:cubicBezTo>
                  <a:pt x="212" y="992"/>
                  <a:pt x="197" y="971"/>
                  <a:pt x="192" y="961"/>
                </a:cubicBezTo>
                <a:cubicBezTo>
                  <a:pt x="172" y="931"/>
                  <a:pt x="172" y="881"/>
                  <a:pt x="172" y="835"/>
                </a:cubicBezTo>
                <a:cubicBezTo>
                  <a:pt x="177" y="564"/>
                  <a:pt x="267" y="246"/>
                  <a:pt x="509" y="166"/>
                </a:cubicBezTo>
                <a:cubicBezTo>
                  <a:pt x="549" y="151"/>
                  <a:pt x="575" y="100"/>
                  <a:pt x="559" y="55"/>
                </a:cubicBezTo>
                <a:cubicBezTo>
                  <a:pt x="547" y="23"/>
                  <a:pt x="516" y="0"/>
                  <a:pt x="481" y="0"/>
                </a:cubicBezTo>
                <a:close/>
              </a:path>
            </a:pathLst>
          </a:custGeom>
          <a:solidFill>
            <a:schemeClr val="tx1">
              <a:lumMod val="50000"/>
              <a:lumOff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362;p41">
            <a:extLst>
              <a:ext uri="{FF2B5EF4-FFF2-40B4-BE49-F238E27FC236}">
                <a16:creationId xmlns:a16="http://schemas.microsoft.com/office/drawing/2014/main" id="{DD78394F-8619-541F-3EB6-63151CCCA9E6}"/>
              </a:ext>
            </a:extLst>
          </p:cNvPr>
          <p:cNvSpPr/>
          <p:nvPr/>
        </p:nvSpPr>
        <p:spPr>
          <a:xfrm>
            <a:off x="11825246" y="6260557"/>
            <a:ext cx="236973" cy="300773"/>
          </a:xfrm>
          <a:custGeom>
            <a:avLst/>
            <a:gdLst/>
            <a:ahLst/>
            <a:cxnLst/>
            <a:rect l="l" t="t" r="r" b="b"/>
            <a:pathLst>
              <a:path w="2262" h="2871" extrusionOk="0">
                <a:moveTo>
                  <a:pt x="1" y="0"/>
                </a:moveTo>
                <a:lnTo>
                  <a:pt x="31" y="187"/>
                </a:lnTo>
                <a:cubicBezTo>
                  <a:pt x="187" y="1068"/>
                  <a:pt x="388" y="1949"/>
                  <a:pt x="640" y="2810"/>
                </a:cubicBezTo>
                <a:cubicBezTo>
                  <a:pt x="650" y="2846"/>
                  <a:pt x="685" y="2871"/>
                  <a:pt x="721" y="2871"/>
                </a:cubicBezTo>
                <a:cubicBezTo>
                  <a:pt x="726" y="2871"/>
                  <a:pt x="736" y="2871"/>
                  <a:pt x="746" y="2866"/>
                </a:cubicBezTo>
                <a:cubicBezTo>
                  <a:pt x="786" y="2856"/>
                  <a:pt x="816" y="2805"/>
                  <a:pt x="801" y="2760"/>
                </a:cubicBezTo>
                <a:cubicBezTo>
                  <a:pt x="570" y="1969"/>
                  <a:pt x="378" y="1158"/>
                  <a:pt x="232" y="348"/>
                </a:cubicBezTo>
                <a:lnTo>
                  <a:pt x="232" y="348"/>
                </a:lnTo>
                <a:cubicBezTo>
                  <a:pt x="610" y="599"/>
                  <a:pt x="983" y="866"/>
                  <a:pt x="1340" y="1148"/>
                </a:cubicBezTo>
                <a:cubicBezTo>
                  <a:pt x="1119" y="1390"/>
                  <a:pt x="907" y="1642"/>
                  <a:pt x="711" y="1904"/>
                </a:cubicBezTo>
                <a:cubicBezTo>
                  <a:pt x="685" y="1944"/>
                  <a:pt x="691" y="1994"/>
                  <a:pt x="731" y="2025"/>
                </a:cubicBezTo>
                <a:cubicBezTo>
                  <a:pt x="746" y="2035"/>
                  <a:pt x="761" y="2040"/>
                  <a:pt x="781" y="2040"/>
                </a:cubicBezTo>
                <a:cubicBezTo>
                  <a:pt x="806" y="2040"/>
                  <a:pt x="832" y="2030"/>
                  <a:pt x="847" y="2005"/>
                </a:cubicBezTo>
                <a:cubicBezTo>
                  <a:pt x="1043" y="1748"/>
                  <a:pt x="1250" y="1496"/>
                  <a:pt x="1471" y="1254"/>
                </a:cubicBezTo>
                <a:cubicBezTo>
                  <a:pt x="1688" y="1430"/>
                  <a:pt x="1904" y="1607"/>
                  <a:pt x="2111" y="1788"/>
                </a:cubicBezTo>
                <a:cubicBezTo>
                  <a:pt x="2128" y="1803"/>
                  <a:pt x="2148" y="1810"/>
                  <a:pt x="2169" y="1810"/>
                </a:cubicBezTo>
                <a:cubicBezTo>
                  <a:pt x="2191" y="1810"/>
                  <a:pt x="2213" y="1801"/>
                  <a:pt x="2232" y="1783"/>
                </a:cubicBezTo>
                <a:cubicBezTo>
                  <a:pt x="2262" y="1748"/>
                  <a:pt x="2257" y="1692"/>
                  <a:pt x="2221" y="1662"/>
                </a:cubicBezTo>
                <a:cubicBezTo>
                  <a:pt x="2015" y="1481"/>
                  <a:pt x="1803" y="1305"/>
                  <a:pt x="1587" y="1133"/>
                </a:cubicBezTo>
                <a:cubicBezTo>
                  <a:pt x="1617" y="1103"/>
                  <a:pt x="1642" y="1073"/>
                  <a:pt x="1668" y="1048"/>
                </a:cubicBezTo>
                <a:cubicBezTo>
                  <a:pt x="1703" y="1012"/>
                  <a:pt x="1703" y="962"/>
                  <a:pt x="1668" y="927"/>
                </a:cubicBezTo>
                <a:cubicBezTo>
                  <a:pt x="1652" y="912"/>
                  <a:pt x="1631" y="904"/>
                  <a:pt x="1610" y="904"/>
                </a:cubicBezTo>
                <a:cubicBezTo>
                  <a:pt x="1588" y="904"/>
                  <a:pt x="1567" y="912"/>
                  <a:pt x="1552" y="927"/>
                </a:cubicBezTo>
                <a:cubicBezTo>
                  <a:pt x="1516" y="962"/>
                  <a:pt x="1486" y="992"/>
                  <a:pt x="1456" y="1028"/>
                </a:cubicBezTo>
                <a:cubicBezTo>
                  <a:pt x="1038" y="700"/>
                  <a:pt x="605" y="388"/>
                  <a:pt x="162" y="101"/>
                </a:cubicBezTo>
                <a:lnTo>
                  <a:pt x="1" y="0"/>
                </a:lnTo>
                <a:close/>
              </a:path>
            </a:pathLst>
          </a:custGeom>
          <a:solidFill>
            <a:schemeClr val="tx1">
              <a:lumMod val="50000"/>
              <a:lumOff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720"/>
        <p:cNvGrpSpPr/>
        <p:nvPr/>
      </p:nvGrpSpPr>
      <p:grpSpPr>
        <a:xfrm>
          <a:off x="0" y="0"/>
          <a:ext cx="0" cy="0"/>
          <a:chOff x="0" y="0"/>
          <a:chExt cx="0" cy="0"/>
        </a:xfrm>
      </p:grpSpPr>
      <p:sp>
        <p:nvSpPr>
          <p:cNvPr id="2721" name="Google Shape;2721;p57"/>
          <p:cNvSpPr/>
          <p:nvPr/>
        </p:nvSpPr>
        <p:spPr>
          <a:xfrm>
            <a:off x="2402960" y="637146"/>
            <a:ext cx="2164800" cy="742800"/>
          </a:xfrm>
          <a:prstGeom prst="ellipse">
            <a:avLst/>
          </a:prstGeom>
          <a:noFill/>
          <a:ln w="19050"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
        <p:nvSpPr>
          <p:cNvPr id="2722" name="Google Shape;2722;p57"/>
          <p:cNvSpPr txBox="1">
            <a:spLocks noGrp="1"/>
          </p:cNvSpPr>
          <p:nvPr>
            <p:ph type="title"/>
          </p:nvPr>
        </p:nvSpPr>
        <p:spPr>
          <a:xfrm>
            <a:off x="812815" y="406818"/>
            <a:ext cx="8317330" cy="1241198"/>
          </a:xfrm>
          <a:prstGeom prst="rect">
            <a:avLst/>
          </a:prstGeom>
        </p:spPr>
        <p:txBody>
          <a:bodyPr spcFirstLastPara="1" wrap="square" lIns="121900" tIns="121900" rIns="121900" bIns="121900" anchor="ctr" anchorCtr="0">
            <a:noAutofit/>
          </a:bodyPr>
          <a:lstStyle/>
          <a:p>
            <a:pPr marL="457200" indent="-457200" algn="l">
              <a:buFont typeface="Wingdings" panose="05000000000000000000" pitchFamily="2" charset="2"/>
              <a:buChar char="Ø"/>
            </a:pPr>
            <a:r>
              <a:rPr lang="vi-VN" b="1" dirty="0">
                <a:latin typeface="+mj-lt"/>
              </a:rPr>
              <a:t>MÔ HÌNH NGHIÊN CỨU VÀ DỮ LIỆU  </a:t>
            </a:r>
            <a:endParaRPr b="1" dirty="0">
              <a:latin typeface="+mj-lt"/>
            </a:endParaRPr>
          </a:p>
        </p:txBody>
      </p:sp>
      <p:sp>
        <p:nvSpPr>
          <p:cNvPr id="2723" name="Google Shape;2723;p57"/>
          <p:cNvSpPr txBox="1">
            <a:spLocks noGrp="1"/>
          </p:cNvSpPr>
          <p:nvPr>
            <p:ph type="subTitle" idx="1"/>
          </p:nvPr>
        </p:nvSpPr>
        <p:spPr>
          <a:xfrm>
            <a:off x="1134363" y="1492118"/>
            <a:ext cx="9935319" cy="4619614"/>
          </a:xfrm>
          <a:prstGeom prst="rect">
            <a:avLst/>
          </a:prstGeom>
          <a:ln>
            <a:solidFill>
              <a:schemeClr val="tx1"/>
            </a:solidFill>
          </a:ln>
        </p:spPr>
        <p:txBody>
          <a:bodyPr spcFirstLastPara="1" wrap="square" lIns="121900" tIns="121900" rIns="121900" bIns="121900" anchor="ctr" anchorCtr="0">
            <a:noAutofit/>
          </a:bodyPr>
          <a:lstStyle/>
          <a:p>
            <a:pPr marL="285750" indent="-285750" algn="l">
              <a:buFont typeface="Wingdings" panose="05000000000000000000" pitchFamily="2" charset="2"/>
              <a:buChar char="q"/>
            </a:pPr>
            <a:endParaRPr lang="vi-VN" sz="1800" b="1" u="sng" kern="1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285750" indent="-285750" algn="l">
              <a:buFont typeface="Wingdings" panose="05000000000000000000" pitchFamily="2" charset="2"/>
              <a:buChar char="q"/>
            </a:pPr>
            <a:endParaRPr lang="vi-VN" sz="1800" b="1" u="sng" kern="1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285750" indent="-285750" algn="l">
              <a:buFont typeface="Wingdings" panose="05000000000000000000" pitchFamily="2" charset="2"/>
              <a:buChar char="q"/>
            </a:pPr>
            <a:r>
              <a:rPr lang="vi-VN" sz="1800" b="1" u="sng" kern="1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MÔ HÌNH NGHIÊN CỨU</a:t>
            </a:r>
            <a:r>
              <a:rPr lang="vi-VN" sz="1800" b="1" kern="1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p>
          <a:p>
            <a:pPr marL="0" indent="0" algn="l"/>
            <a:endParaRPr lang="vi-VN" sz="1800" b="1" kern="1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342900" indent="-342900" algn="l">
              <a:buFontTx/>
              <a:buChar char="-"/>
            </a:pPr>
            <a:r>
              <a:rPr lang="vi-VN" sz="1870" b="1" kern="1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Mô hình kết hợp biến độ trễ tăng trưởng kinh tế: </a:t>
            </a:r>
          </a:p>
          <a:p>
            <a:pPr marL="342900" indent="-342900" algn="l">
              <a:buFontTx/>
              <a:buChar char="-"/>
            </a:pPr>
            <a:endParaRPr lang="vi-VN" sz="1870" b="1" kern="1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0" indent="0" algn="ctr"/>
            <a:r>
              <a:rPr lang="vi-VN" sz="1800" i="1" kern="1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GRDP</a:t>
            </a:r>
            <a:r>
              <a:rPr lang="vi-VN" sz="1800" i="1" kern="100" baseline="-250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it</a:t>
            </a:r>
            <a:r>
              <a:rPr lang="vi-VN" sz="1800" i="1" kern="1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=β</a:t>
            </a:r>
            <a:r>
              <a:rPr lang="vi-VN" sz="1800" i="1" kern="100" baseline="-250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0 </a:t>
            </a:r>
            <a:r>
              <a:rPr lang="vi-VN" sz="1800" i="1" kern="1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β</a:t>
            </a:r>
            <a:r>
              <a:rPr lang="vi-VN" sz="1800" i="1" kern="100" baseline="-250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1</a:t>
            </a:r>
            <a:r>
              <a:rPr lang="vi-VN" sz="1800" i="1" kern="1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GRDP </a:t>
            </a:r>
            <a:r>
              <a:rPr lang="vi-VN" sz="1800" i="1" kern="100" baseline="-250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(it-1)</a:t>
            </a:r>
            <a:r>
              <a:rPr lang="vi-VN" sz="1800" i="1" kern="1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 β</a:t>
            </a:r>
            <a:r>
              <a:rPr lang="vi-VN" sz="1800" i="1" kern="100" baseline="-250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2</a:t>
            </a:r>
            <a:r>
              <a:rPr lang="vi-VN" sz="1800" i="1" kern="1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K</a:t>
            </a:r>
            <a:r>
              <a:rPr lang="vi-VN" sz="1800" i="1" kern="100" baseline="-250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it</a:t>
            </a:r>
            <a:r>
              <a:rPr lang="vi-VN" sz="1800" i="1" kern="1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+β</a:t>
            </a:r>
            <a:r>
              <a:rPr lang="vi-VN" sz="1800" i="1" kern="100" baseline="-250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3</a:t>
            </a:r>
            <a:r>
              <a:rPr lang="vi-VN" sz="1800" i="1" kern="1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L</a:t>
            </a:r>
            <a:r>
              <a:rPr lang="vi-VN" sz="1800" i="1" kern="100" baseline="-250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it</a:t>
            </a:r>
            <a:r>
              <a:rPr lang="vi-VN" sz="1800" i="1" kern="1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β</a:t>
            </a:r>
            <a:r>
              <a:rPr lang="vi-VN" sz="1800" i="1" kern="100" baseline="-250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4</a:t>
            </a:r>
            <a:r>
              <a:rPr lang="vi-VN" sz="1800" i="1" kern="1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ICT</a:t>
            </a:r>
            <a:r>
              <a:rPr lang="vi-VN" sz="1800" i="1" kern="100" baseline="-250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it</a:t>
            </a:r>
            <a:r>
              <a:rPr lang="vi-VN" sz="1800" i="1" kern="1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 εt</a:t>
            </a:r>
          </a:p>
          <a:p>
            <a:pPr marL="0" indent="0" algn="ctr"/>
            <a:endParaRPr lang="vi-VN" sz="1800" i="1" kern="1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457200" lvl="1" indent="0" algn="l"/>
            <a:r>
              <a:rPr lang="vi-VN" sz="16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Trong đó</a:t>
            </a:r>
            <a:r>
              <a:rPr lang="vi-VN" sz="18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1600" dirty="0">
                <a:solidFill>
                  <a:schemeClr val="tx1"/>
                </a:solidFill>
                <a:effectLst/>
                <a:latin typeface="Times New Roman" panose="02020603050405020304" pitchFamily="18" charset="0"/>
                <a:ea typeface="Calibri" panose="020F0502020204030204" pitchFamily="34" charset="0"/>
              </a:rPr>
              <a:t>GRDP</a:t>
            </a:r>
            <a:r>
              <a:rPr lang="vi-VN" sz="1600" baseline="-25000" dirty="0">
                <a:solidFill>
                  <a:schemeClr val="tx1"/>
                </a:solidFill>
                <a:effectLst/>
                <a:latin typeface="Times New Roman" panose="02020603050405020304" pitchFamily="18" charset="0"/>
                <a:ea typeface="Calibri" panose="020F0502020204030204" pitchFamily="34" charset="0"/>
              </a:rPr>
              <a:t>it </a:t>
            </a:r>
            <a:r>
              <a:rPr lang="vi-VN" sz="1800" dirty="0">
                <a:solidFill>
                  <a:srgbClr val="000000"/>
                </a:solidFill>
                <a:effectLst/>
                <a:latin typeface="Times New Roman" panose="02020603050405020304" pitchFamily="18" charset="0"/>
                <a:ea typeface="Calibri" panose="020F0502020204030204" pitchFamily="34" charset="0"/>
              </a:rPr>
              <a:t>: </a:t>
            </a:r>
            <a:r>
              <a:rPr lang="vi-VN" sz="1600" dirty="0">
                <a:solidFill>
                  <a:srgbClr val="000000"/>
                </a:solidFill>
                <a:effectLst/>
                <a:latin typeface="Times New Roman" panose="02020603050405020304" pitchFamily="18" charset="0"/>
                <a:ea typeface="Calibri" panose="020F0502020204030204" pitchFamily="34" charset="0"/>
              </a:rPr>
              <a:t>Tổng sản phẩm nội địa của địa phương i năm t; GRDP</a:t>
            </a:r>
            <a:r>
              <a:rPr lang="vi-VN" sz="1600" baseline="-25000" dirty="0">
                <a:solidFill>
                  <a:srgbClr val="000000"/>
                </a:solidFill>
                <a:effectLst/>
                <a:latin typeface="Times New Roman" panose="02020603050405020304" pitchFamily="18" charset="0"/>
                <a:ea typeface="Calibri" panose="020F0502020204030204" pitchFamily="34" charset="0"/>
              </a:rPr>
              <a:t>it-1</a:t>
            </a:r>
            <a:r>
              <a:rPr lang="vi-VN" sz="1600" dirty="0">
                <a:solidFill>
                  <a:srgbClr val="000000"/>
                </a:solidFill>
                <a:effectLst/>
                <a:latin typeface="Times New Roman" panose="02020603050405020304" pitchFamily="18" charset="0"/>
                <a:ea typeface="Calibri" panose="020F0502020204030204" pitchFamily="34" charset="0"/>
              </a:rPr>
              <a:t> : Độ trễ của biến phụ thuộc</a:t>
            </a:r>
            <a:r>
              <a:rPr lang="vi-VN" sz="1400" dirty="0">
                <a:solidFill>
                  <a:srgbClr val="000000"/>
                </a:solidFill>
                <a:effectLst/>
                <a:latin typeface="Times New Roman" panose="02020603050405020304" pitchFamily="18" charset="0"/>
                <a:ea typeface="Calibri" panose="020F0502020204030204" pitchFamily="34" charset="0"/>
              </a:rPr>
              <a:t>; </a:t>
            </a:r>
            <a:r>
              <a:rPr lang="vi-VN" sz="1600" dirty="0">
                <a:solidFill>
                  <a:srgbClr val="000000"/>
                </a:solidFill>
                <a:effectLst/>
                <a:latin typeface="Times New Roman" panose="02020603050405020304" pitchFamily="18" charset="0"/>
                <a:ea typeface="Calibri" panose="020F0502020204030204" pitchFamily="34" charset="0"/>
              </a:rPr>
              <a:t>K</a:t>
            </a:r>
            <a:r>
              <a:rPr lang="vi-VN" sz="1600" baseline="-25000" dirty="0">
                <a:solidFill>
                  <a:srgbClr val="000000"/>
                </a:solidFill>
                <a:effectLst/>
                <a:latin typeface="Times New Roman" panose="02020603050405020304" pitchFamily="18" charset="0"/>
                <a:ea typeface="Calibri" panose="020F0502020204030204" pitchFamily="34" charset="0"/>
              </a:rPr>
              <a:t>it</a:t>
            </a:r>
            <a:r>
              <a:rPr lang="vi-VN" sz="1600" dirty="0">
                <a:solidFill>
                  <a:srgbClr val="000000"/>
                </a:solidFill>
                <a:effectLst/>
                <a:latin typeface="Times New Roman" panose="02020603050405020304" pitchFamily="18" charset="0"/>
                <a:ea typeface="Calibri" panose="020F0502020204030204" pitchFamily="34" charset="0"/>
              </a:rPr>
              <a:t>: Vốn đầu tư của địa phương I năm t; L</a:t>
            </a:r>
            <a:r>
              <a:rPr lang="vi-VN" sz="1600" baseline="-25000" dirty="0">
                <a:solidFill>
                  <a:srgbClr val="000000"/>
                </a:solidFill>
                <a:effectLst/>
                <a:latin typeface="Times New Roman" panose="02020603050405020304" pitchFamily="18" charset="0"/>
                <a:ea typeface="Calibri" panose="020F0502020204030204" pitchFamily="34" charset="0"/>
              </a:rPr>
              <a:t>it</a:t>
            </a:r>
            <a:r>
              <a:rPr lang="vi-VN" sz="1600" dirty="0">
                <a:solidFill>
                  <a:srgbClr val="000000"/>
                </a:solidFill>
                <a:effectLst/>
                <a:latin typeface="Times New Roman" panose="02020603050405020304" pitchFamily="18" charset="0"/>
                <a:ea typeface="Calibri" panose="020F0502020204030204" pitchFamily="34" charset="0"/>
              </a:rPr>
              <a:t>: Lực lượng lao động từ 15 tuổi trở lên của địa phương i năm t; ICT: Chỉ số mức độ phát triển CNTT&amp;TT của địa phương i năm t</a:t>
            </a:r>
          </a:p>
          <a:p>
            <a:pPr marL="457200" lvl="1" indent="0" algn="l"/>
            <a:endParaRPr lang="vi-VN" sz="1600" kern="1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285750" indent="-285750" algn="l">
              <a:buFont typeface="Wingdings" panose="05000000000000000000" pitchFamily="2" charset="2"/>
              <a:buChar char="q"/>
            </a:pPr>
            <a:r>
              <a:rPr lang="vi-VN" sz="1800" b="1" u="sng"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DỮ LIỆU NGHIÊN CỨU</a:t>
            </a:r>
            <a:r>
              <a:rPr lang="vi-VN" sz="18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p>
          <a:p>
            <a:pPr marL="0" indent="0" algn="l"/>
            <a:r>
              <a:rPr lang="vi-VN" sz="1800" kern="1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p>
          <a:p>
            <a:pPr marL="0" indent="0" algn="l"/>
            <a:r>
              <a:rPr lang="vi-VN" sz="1800" dirty="0">
                <a:solidFill>
                  <a:srgbClr val="000000"/>
                </a:solidFill>
                <a:latin typeface="Times New Roman" panose="02020603050405020304" pitchFamily="18" charset="0"/>
                <a:ea typeface="Calibri" panose="020F0502020204030204" pitchFamily="34" charset="0"/>
              </a:rPr>
              <a:t>    T</a:t>
            </a:r>
            <a:r>
              <a:rPr lang="vi-VN" sz="1800" dirty="0">
                <a:solidFill>
                  <a:srgbClr val="000000"/>
                </a:solidFill>
                <a:effectLst/>
                <a:latin typeface="Times New Roman" panose="02020603050405020304" pitchFamily="18" charset="0"/>
                <a:ea typeface="Calibri" panose="020F0502020204030204" pitchFamily="34" charset="0"/>
              </a:rPr>
              <a:t>hu thập từ niên giám thống kê 7 tỉnh thành phố trực thuộc vùng kinh tế trọng điểm Bắc Bộ và báo cáo chỉ số mức độ phát triển công nghệ thông tin và truyền thông Việt Nam trong giai đoạn 2013 – 2020. </a:t>
            </a:r>
            <a:endParaRPr lang="en-GB" sz="16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800"/>
              </a:spcAft>
              <a:buFontTx/>
              <a:buChar char="-"/>
            </a:pPr>
            <a:endParaRPr lang="vi-VN" sz="1800" b="1" dirty="0">
              <a:solidFill>
                <a:srgbClr val="000000"/>
              </a:solidFill>
              <a:effectLst/>
              <a:latin typeface="Times New Roman" panose="02020603050405020304" pitchFamily="18" charset="0"/>
              <a:ea typeface="Calibri" panose="020F0502020204030204" pitchFamily="34" charset="0"/>
            </a:endParaRPr>
          </a:p>
          <a:p>
            <a:pPr marL="0" indent="0" algn="ctr"/>
            <a:endParaRPr lang="vi-VN" sz="1870" kern="1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p:txBody>
      </p:sp>
      <p:cxnSp>
        <p:nvCxnSpPr>
          <p:cNvPr id="2726" name="Google Shape;2726;p57"/>
          <p:cNvCxnSpPr>
            <a:cxnSpLocks/>
          </p:cNvCxnSpPr>
          <p:nvPr/>
        </p:nvCxnSpPr>
        <p:spPr>
          <a:xfrm>
            <a:off x="3217767" y="335333"/>
            <a:ext cx="6098800" cy="0"/>
          </a:xfrm>
          <a:prstGeom prst="straightConnector1">
            <a:avLst/>
          </a:prstGeom>
          <a:noFill/>
          <a:ln w="9525" cap="flat" cmpd="sng">
            <a:solidFill>
              <a:schemeClr val="dk1"/>
            </a:solidFill>
            <a:prstDash val="solid"/>
            <a:round/>
            <a:headEnd type="none" w="med" len="med"/>
            <a:tailEnd type="none" w="med" len="med"/>
          </a:ln>
        </p:spPr>
      </p:cxnSp>
      <p:grpSp>
        <p:nvGrpSpPr>
          <p:cNvPr id="2728" name="Google Shape;2728;p57"/>
          <p:cNvGrpSpPr/>
          <p:nvPr/>
        </p:nvGrpSpPr>
        <p:grpSpPr>
          <a:xfrm rot="-1677867">
            <a:off x="10835463" y="5750119"/>
            <a:ext cx="1906149" cy="1403125"/>
            <a:chOff x="5433650" y="1201475"/>
            <a:chExt cx="1036775" cy="763175"/>
          </a:xfrm>
        </p:grpSpPr>
        <p:sp>
          <p:nvSpPr>
            <p:cNvPr id="2729" name="Google Shape;2729;p57"/>
            <p:cNvSpPr/>
            <p:nvPr/>
          </p:nvSpPr>
          <p:spPr>
            <a:xfrm>
              <a:off x="5796225" y="1213575"/>
              <a:ext cx="40950" cy="51825"/>
            </a:xfrm>
            <a:custGeom>
              <a:avLst/>
              <a:gdLst/>
              <a:ahLst/>
              <a:cxnLst/>
              <a:rect l="l" t="t" r="r" b="b"/>
              <a:pathLst>
                <a:path w="1638" h="2073" extrusionOk="0">
                  <a:moveTo>
                    <a:pt x="1253" y="1"/>
                  </a:moveTo>
                  <a:lnTo>
                    <a:pt x="919" y="51"/>
                  </a:lnTo>
                  <a:lnTo>
                    <a:pt x="819" y="1053"/>
                  </a:lnTo>
                  <a:lnTo>
                    <a:pt x="334" y="184"/>
                  </a:lnTo>
                  <a:lnTo>
                    <a:pt x="0" y="251"/>
                  </a:lnTo>
                  <a:lnTo>
                    <a:pt x="385" y="2072"/>
                  </a:lnTo>
                  <a:lnTo>
                    <a:pt x="719" y="2022"/>
                  </a:lnTo>
                  <a:lnTo>
                    <a:pt x="518" y="1103"/>
                  </a:lnTo>
                  <a:lnTo>
                    <a:pt x="836" y="1655"/>
                  </a:lnTo>
                  <a:lnTo>
                    <a:pt x="1019" y="1621"/>
                  </a:lnTo>
                  <a:lnTo>
                    <a:pt x="1086" y="970"/>
                  </a:lnTo>
                  <a:lnTo>
                    <a:pt x="1270" y="1889"/>
                  </a:lnTo>
                  <a:lnTo>
                    <a:pt x="1638" y="1839"/>
                  </a:lnTo>
                  <a:lnTo>
                    <a:pt x="1253"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30" name="Google Shape;2730;p57"/>
            <p:cNvSpPr/>
            <p:nvPr/>
          </p:nvSpPr>
          <p:spPr>
            <a:xfrm>
              <a:off x="5842175" y="1208575"/>
              <a:ext cx="33025" cy="49725"/>
            </a:xfrm>
            <a:custGeom>
              <a:avLst/>
              <a:gdLst/>
              <a:ahLst/>
              <a:cxnLst/>
              <a:rect l="l" t="t" r="r" b="b"/>
              <a:pathLst>
                <a:path w="1321" h="1989" extrusionOk="0">
                  <a:moveTo>
                    <a:pt x="468" y="568"/>
                  </a:moveTo>
                  <a:lnTo>
                    <a:pt x="669" y="1086"/>
                  </a:lnTo>
                  <a:lnTo>
                    <a:pt x="401" y="1136"/>
                  </a:lnTo>
                  <a:lnTo>
                    <a:pt x="401" y="1136"/>
                  </a:lnTo>
                  <a:lnTo>
                    <a:pt x="468" y="568"/>
                  </a:lnTo>
                  <a:close/>
                  <a:moveTo>
                    <a:pt x="585" y="0"/>
                  </a:moveTo>
                  <a:lnTo>
                    <a:pt x="217" y="67"/>
                  </a:lnTo>
                  <a:lnTo>
                    <a:pt x="0" y="1988"/>
                  </a:lnTo>
                  <a:lnTo>
                    <a:pt x="385" y="1955"/>
                  </a:lnTo>
                  <a:lnTo>
                    <a:pt x="418" y="1537"/>
                  </a:lnTo>
                  <a:lnTo>
                    <a:pt x="786" y="1487"/>
                  </a:lnTo>
                  <a:lnTo>
                    <a:pt x="953" y="1855"/>
                  </a:lnTo>
                  <a:lnTo>
                    <a:pt x="1320" y="1805"/>
                  </a:lnTo>
                  <a:lnTo>
                    <a:pt x="585"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31" name="Google Shape;2731;p57"/>
            <p:cNvSpPr/>
            <p:nvPr/>
          </p:nvSpPr>
          <p:spPr>
            <a:xfrm>
              <a:off x="5875575" y="1203975"/>
              <a:ext cx="32625" cy="49300"/>
            </a:xfrm>
            <a:custGeom>
              <a:avLst/>
              <a:gdLst/>
              <a:ahLst/>
              <a:cxnLst/>
              <a:rect l="l" t="t" r="r" b="b"/>
              <a:pathLst>
                <a:path w="1305" h="1972" extrusionOk="0">
                  <a:moveTo>
                    <a:pt x="1137" y="0"/>
                  </a:moveTo>
                  <a:lnTo>
                    <a:pt x="769" y="17"/>
                  </a:lnTo>
                  <a:lnTo>
                    <a:pt x="870" y="1020"/>
                  </a:lnTo>
                  <a:lnTo>
                    <a:pt x="318" y="67"/>
                  </a:lnTo>
                  <a:lnTo>
                    <a:pt x="1" y="84"/>
                  </a:lnTo>
                  <a:lnTo>
                    <a:pt x="168" y="1972"/>
                  </a:lnTo>
                  <a:lnTo>
                    <a:pt x="536" y="1922"/>
                  </a:lnTo>
                  <a:lnTo>
                    <a:pt x="452" y="936"/>
                  </a:lnTo>
                  <a:lnTo>
                    <a:pt x="987" y="1905"/>
                  </a:lnTo>
                  <a:lnTo>
                    <a:pt x="1304" y="1888"/>
                  </a:lnTo>
                  <a:lnTo>
                    <a:pt x="1137"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32" name="Google Shape;2732;p57"/>
            <p:cNvSpPr/>
            <p:nvPr/>
          </p:nvSpPr>
          <p:spPr>
            <a:xfrm>
              <a:off x="5912750" y="1202300"/>
              <a:ext cx="33025" cy="48050"/>
            </a:xfrm>
            <a:custGeom>
              <a:avLst/>
              <a:gdLst/>
              <a:ahLst/>
              <a:cxnLst/>
              <a:rect l="l" t="t" r="r" b="b"/>
              <a:pathLst>
                <a:path w="1321" h="1922" extrusionOk="0">
                  <a:moveTo>
                    <a:pt x="636" y="569"/>
                  </a:moveTo>
                  <a:lnTo>
                    <a:pt x="770" y="1120"/>
                  </a:lnTo>
                  <a:lnTo>
                    <a:pt x="502" y="1120"/>
                  </a:lnTo>
                  <a:lnTo>
                    <a:pt x="636" y="569"/>
                  </a:lnTo>
                  <a:close/>
                  <a:moveTo>
                    <a:pt x="770" y="0"/>
                  </a:moveTo>
                  <a:lnTo>
                    <a:pt x="402" y="34"/>
                  </a:lnTo>
                  <a:lnTo>
                    <a:pt x="1" y="1922"/>
                  </a:lnTo>
                  <a:lnTo>
                    <a:pt x="352" y="1905"/>
                  </a:lnTo>
                  <a:lnTo>
                    <a:pt x="435" y="1504"/>
                  </a:lnTo>
                  <a:lnTo>
                    <a:pt x="820" y="1488"/>
                  </a:lnTo>
                  <a:lnTo>
                    <a:pt x="937" y="1889"/>
                  </a:lnTo>
                  <a:lnTo>
                    <a:pt x="1321" y="1872"/>
                  </a:lnTo>
                  <a:lnTo>
                    <a:pt x="770"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33" name="Google Shape;2733;p57"/>
            <p:cNvSpPr/>
            <p:nvPr/>
          </p:nvSpPr>
          <p:spPr>
            <a:xfrm>
              <a:off x="5947025" y="1201475"/>
              <a:ext cx="28000" cy="48475"/>
            </a:xfrm>
            <a:custGeom>
              <a:avLst/>
              <a:gdLst/>
              <a:ahLst/>
              <a:cxnLst/>
              <a:rect l="l" t="t" r="r" b="b"/>
              <a:pathLst>
                <a:path w="1120" h="1939" extrusionOk="0">
                  <a:moveTo>
                    <a:pt x="719" y="0"/>
                  </a:moveTo>
                  <a:cubicBezTo>
                    <a:pt x="485" y="0"/>
                    <a:pt x="318" y="84"/>
                    <a:pt x="201" y="251"/>
                  </a:cubicBezTo>
                  <a:cubicBezTo>
                    <a:pt x="67" y="418"/>
                    <a:pt x="0" y="668"/>
                    <a:pt x="0" y="969"/>
                  </a:cubicBezTo>
                  <a:cubicBezTo>
                    <a:pt x="0" y="1287"/>
                    <a:pt x="67" y="1521"/>
                    <a:pt x="167" y="1688"/>
                  </a:cubicBezTo>
                  <a:cubicBezTo>
                    <a:pt x="301" y="1855"/>
                    <a:pt x="468" y="1938"/>
                    <a:pt x="668" y="1938"/>
                  </a:cubicBezTo>
                  <a:lnTo>
                    <a:pt x="902" y="1938"/>
                  </a:lnTo>
                  <a:cubicBezTo>
                    <a:pt x="986" y="1888"/>
                    <a:pt x="1053" y="1855"/>
                    <a:pt x="1086" y="1805"/>
                  </a:cubicBezTo>
                  <a:lnTo>
                    <a:pt x="1120" y="869"/>
                  </a:lnTo>
                  <a:lnTo>
                    <a:pt x="568" y="869"/>
                  </a:lnTo>
                  <a:lnTo>
                    <a:pt x="568" y="1203"/>
                  </a:lnTo>
                  <a:lnTo>
                    <a:pt x="819" y="1203"/>
                  </a:lnTo>
                  <a:lnTo>
                    <a:pt x="819" y="1470"/>
                  </a:lnTo>
                  <a:cubicBezTo>
                    <a:pt x="802" y="1470"/>
                    <a:pt x="752" y="1504"/>
                    <a:pt x="735" y="1504"/>
                  </a:cubicBezTo>
                  <a:lnTo>
                    <a:pt x="652" y="1504"/>
                  </a:lnTo>
                  <a:cubicBezTo>
                    <a:pt x="551" y="1504"/>
                    <a:pt x="468" y="1454"/>
                    <a:pt x="418" y="1370"/>
                  </a:cubicBezTo>
                  <a:cubicBezTo>
                    <a:pt x="384" y="1287"/>
                    <a:pt x="368" y="1170"/>
                    <a:pt x="368" y="1003"/>
                  </a:cubicBezTo>
                  <a:cubicBezTo>
                    <a:pt x="384" y="802"/>
                    <a:pt x="401" y="685"/>
                    <a:pt x="468" y="602"/>
                  </a:cubicBezTo>
                  <a:cubicBezTo>
                    <a:pt x="535" y="518"/>
                    <a:pt x="618" y="468"/>
                    <a:pt x="735" y="468"/>
                  </a:cubicBezTo>
                  <a:cubicBezTo>
                    <a:pt x="802" y="468"/>
                    <a:pt x="869" y="468"/>
                    <a:pt x="936" y="501"/>
                  </a:cubicBezTo>
                  <a:cubicBezTo>
                    <a:pt x="986" y="501"/>
                    <a:pt x="1036" y="518"/>
                    <a:pt x="1086" y="551"/>
                  </a:cubicBezTo>
                  <a:lnTo>
                    <a:pt x="1086" y="84"/>
                  </a:lnTo>
                  <a:cubicBezTo>
                    <a:pt x="1053" y="50"/>
                    <a:pt x="986" y="33"/>
                    <a:pt x="936" y="17"/>
                  </a:cubicBezTo>
                  <a:cubicBezTo>
                    <a:pt x="869" y="0"/>
                    <a:pt x="802" y="0"/>
                    <a:pt x="719" y="0"/>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34" name="Google Shape;2734;p57"/>
            <p:cNvSpPr/>
            <p:nvPr/>
          </p:nvSpPr>
          <p:spPr>
            <a:xfrm>
              <a:off x="5981275" y="1202725"/>
              <a:ext cx="25500" cy="48900"/>
            </a:xfrm>
            <a:custGeom>
              <a:avLst/>
              <a:gdLst/>
              <a:ahLst/>
              <a:cxnLst/>
              <a:rect l="l" t="t" r="r" b="b"/>
              <a:pathLst>
                <a:path w="1020" h="1956" extrusionOk="0">
                  <a:moveTo>
                    <a:pt x="100" y="0"/>
                  </a:moveTo>
                  <a:lnTo>
                    <a:pt x="0" y="1888"/>
                  </a:lnTo>
                  <a:lnTo>
                    <a:pt x="919" y="1955"/>
                  </a:lnTo>
                  <a:lnTo>
                    <a:pt x="936" y="1537"/>
                  </a:lnTo>
                  <a:lnTo>
                    <a:pt x="368" y="1487"/>
                  </a:lnTo>
                  <a:lnTo>
                    <a:pt x="401" y="1170"/>
                  </a:lnTo>
                  <a:lnTo>
                    <a:pt x="902" y="1203"/>
                  </a:lnTo>
                  <a:lnTo>
                    <a:pt x="919" y="786"/>
                  </a:lnTo>
                  <a:lnTo>
                    <a:pt x="418" y="752"/>
                  </a:lnTo>
                  <a:lnTo>
                    <a:pt x="435" y="451"/>
                  </a:lnTo>
                  <a:lnTo>
                    <a:pt x="1003" y="485"/>
                  </a:lnTo>
                  <a:lnTo>
                    <a:pt x="1019" y="67"/>
                  </a:lnTo>
                  <a:lnTo>
                    <a:pt x="100"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35" name="Google Shape;2735;p57"/>
            <p:cNvSpPr/>
            <p:nvPr/>
          </p:nvSpPr>
          <p:spPr>
            <a:xfrm>
              <a:off x="6008825" y="1204400"/>
              <a:ext cx="37200" cy="50975"/>
            </a:xfrm>
            <a:custGeom>
              <a:avLst/>
              <a:gdLst/>
              <a:ahLst/>
              <a:cxnLst/>
              <a:rect l="l" t="t" r="r" b="b"/>
              <a:pathLst>
                <a:path w="1488" h="2039" extrusionOk="0">
                  <a:moveTo>
                    <a:pt x="218" y="0"/>
                  </a:moveTo>
                  <a:lnTo>
                    <a:pt x="1" y="1888"/>
                  </a:lnTo>
                  <a:lnTo>
                    <a:pt x="335" y="1905"/>
                  </a:lnTo>
                  <a:lnTo>
                    <a:pt x="435" y="969"/>
                  </a:lnTo>
                  <a:lnTo>
                    <a:pt x="569" y="1621"/>
                  </a:lnTo>
                  <a:lnTo>
                    <a:pt x="753" y="1637"/>
                  </a:lnTo>
                  <a:lnTo>
                    <a:pt x="1020" y="1053"/>
                  </a:lnTo>
                  <a:lnTo>
                    <a:pt x="920" y="1988"/>
                  </a:lnTo>
                  <a:lnTo>
                    <a:pt x="1271" y="2038"/>
                  </a:lnTo>
                  <a:lnTo>
                    <a:pt x="1488" y="150"/>
                  </a:lnTo>
                  <a:lnTo>
                    <a:pt x="1154" y="117"/>
                  </a:lnTo>
                  <a:lnTo>
                    <a:pt x="753" y="1036"/>
                  </a:lnTo>
                  <a:lnTo>
                    <a:pt x="569" y="50"/>
                  </a:lnTo>
                  <a:lnTo>
                    <a:pt x="218"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36" name="Google Shape;2736;p57"/>
            <p:cNvSpPr/>
            <p:nvPr/>
          </p:nvSpPr>
          <p:spPr>
            <a:xfrm>
              <a:off x="6046850" y="1209825"/>
              <a:ext cx="30525" cy="50550"/>
            </a:xfrm>
            <a:custGeom>
              <a:avLst/>
              <a:gdLst/>
              <a:ahLst/>
              <a:cxnLst/>
              <a:rect l="l" t="t" r="r" b="b"/>
              <a:pathLst>
                <a:path w="1221" h="2022" extrusionOk="0">
                  <a:moveTo>
                    <a:pt x="301" y="0"/>
                  </a:moveTo>
                  <a:lnTo>
                    <a:pt x="0" y="1855"/>
                  </a:lnTo>
                  <a:lnTo>
                    <a:pt x="953" y="2022"/>
                  </a:lnTo>
                  <a:lnTo>
                    <a:pt x="1003" y="1604"/>
                  </a:lnTo>
                  <a:lnTo>
                    <a:pt x="452" y="1521"/>
                  </a:lnTo>
                  <a:lnTo>
                    <a:pt x="485" y="1203"/>
                  </a:lnTo>
                  <a:lnTo>
                    <a:pt x="986" y="1287"/>
                  </a:lnTo>
                  <a:lnTo>
                    <a:pt x="1053" y="869"/>
                  </a:lnTo>
                  <a:lnTo>
                    <a:pt x="552" y="786"/>
                  </a:lnTo>
                  <a:lnTo>
                    <a:pt x="585" y="468"/>
                  </a:lnTo>
                  <a:lnTo>
                    <a:pt x="1153" y="552"/>
                  </a:lnTo>
                  <a:lnTo>
                    <a:pt x="1220" y="134"/>
                  </a:lnTo>
                  <a:lnTo>
                    <a:pt x="301"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37" name="Google Shape;2737;p57"/>
            <p:cNvSpPr/>
            <p:nvPr/>
          </p:nvSpPr>
          <p:spPr>
            <a:xfrm>
              <a:off x="6074000" y="1214425"/>
              <a:ext cx="37625" cy="51800"/>
            </a:xfrm>
            <a:custGeom>
              <a:avLst/>
              <a:gdLst/>
              <a:ahLst/>
              <a:cxnLst/>
              <a:rect l="l" t="t" r="r" b="b"/>
              <a:pathLst>
                <a:path w="1505" h="2072" extrusionOk="0">
                  <a:moveTo>
                    <a:pt x="401" y="0"/>
                  </a:moveTo>
                  <a:lnTo>
                    <a:pt x="0" y="1838"/>
                  </a:lnTo>
                  <a:lnTo>
                    <a:pt x="368" y="1922"/>
                  </a:lnTo>
                  <a:lnTo>
                    <a:pt x="569" y="936"/>
                  </a:lnTo>
                  <a:lnTo>
                    <a:pt x="819" y="2005"/>
                  </a:lnTo>
                  <a:lnTo>
                    <a:pt x="1120" y="2072"/>
                  </a:lnTo>
                  <a:lnTo>
                    <a:pt x="1504" y="234"/>
                  </a:lnTo>
                  <a:lnTo>
                    <a:pt x="1153" y="150"/>
                  </a:lnTo>
                  <a:lnTo>
                    <a:pt x="953" y="1120"/>
                  </a:lnTo>
                  <a:lnTo>
                    <a:pt x="702" y="67"/>
                  </a:lnTo>
                  <a:lnTo>
                    <a:pt x="401"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38" name="Google Shape;2738;p57"/>
            <p:cNvSpPr/>
            <p:nvPr/>
          </p:nvSpPr>
          <p:spPr>
            <a:xfrm>
              <a:off x="6114525" y="1222350"/>
              <a:ext cx="28425" cy="50150"/>
            </a:xfrm>
            <a:custGeom>
              <a:avLst/>
              <a:gdLst/>
              <a:ahLst/>
              <a:cxnLst/>
              <a:rect l="l" t="t" r="r" b="b"/>
              <a:pathLst>
                <a:path w="1137" h="2006" extrusionOk="0">
                  <a:moveTo>
                    <a:pt x="134" y="1"/>
                  </a:moveTo>
                  <a:lnTo>
                    <a:pt x="34" y="402"/>
                  </a:lnTo>
                  <a:lnTo>
                    <a:pt x="368" y="485"/>
                  </a:lnTo>
                  <a:lnTo>
                    <a:pt x="0" y="1905"/>
                  </a:lnTo>
                  <a:lnTo>
                    <a:pt x="334" y="2006"/>
                  </a:lnTo>
                  <a:lnTo>
                    <a:pt x="702" y="585"/>
                  </a:lnTo>
                  <a:lnTo>
                    <a:pt x="1036" y="669"/>
                  </a:lnTo>
                  <a:lnTo>
                    <a:pt x="1136" y="268"/>
                  </a:lnTo>
                  <a:lnTo>
                    <a:pt x="134"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39" name="Google Shape;2739;p57"/>
            <p:cNvSpPr/>
            <p:nvPr/>
          </p:nvSpPr>
          <p:spPr>
            <a:xfrm>
              <a:off x="6146275" y="1234050"/>
              <a:ext cx="46800" cy="56000"/>
            </a:xfrm>
            <a:custGeom>
              <a:avLst/>
              <a:gdLst/>
              <a:ahLst/>
              <a:cxnLst/>
              <a:rect l="l" t="t" r="r" b="b"/>
              <a:pathLst>
                <a:path w="1872" h="2240" extrusionOk="0">
                  <a:moveTo>
                    <a:pt x="618" y="0"/>
                  </a:moveTo>
                  <a:lnTo>
                    <a:pt x="0" y="1788"/>
                  </a:lnTo>
                  <a:lnTo>
                    <a:pt x="351" y="1939"/>
                  </a:lnTo>
                  <a:lnTo>
                    <a:pt x="668" y="1036"/>
                  </a:lnTo>
                  <a:lnTo>
                    <a:pt x="635" y="1688"/>
                  </a:lnTo>
                  <a:lnTo>
                    <a:pt x="835" y="1738"/>
                  </a:lnTo>
                  <a:lnTo>
                    <a:pt x="1236" y="1220"/>
                  </a:lnTo>
                  <a:lnTo>
                    <a:pt x="919" y="2122"/>
                  </a:lnTo>
                  <a:lnTo>
                    <a:pt x="1253" y="2239"/>
                  </a:lnTo>
                  <a:lnTo>
                    <a:pt x="1871" y="468"/>
                  </a:lnTo>
                  <a:lnTo>
                    <a:pt x="1537" y="335"/>
                  </a:lnTo>
                  <a:lnTo>
                    <a:pt x="936" y="1137"/>
                  </a:lnTo>
                  <a:lnTo>
                    <a:pt x="952" y="134"/>
                  </a:lnTo>
                  <a:lnTo>
                    <a:pt x="618"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40" name="Google Shape;2740;p57"/>
            <p:cNvSpPr/>
            <p:nvPr/>
          </p:nvSpPr>
          <p:spPr>
            <a:xfrm>
              <a:off x="6182175" y="1248250"/>
              <a:ext cx="39725" cy="53500"/>
            </a:xfrm>
            <a:custGeom>
              <a:avLst/>
              <a:gdLst/>
              <a:ahLst/>
              <a:cxnLst/>
              <a:rect l="l" t="t" r="r" b="b"/>
              <a:pathLst>
                <a:path w="1589" h="2140" extrusionOk="0">
                  <a:moveTo>
                    <a:pt x="736" y="0"/>
                  </a:moveTo>
                  <a:lnTo>
                    <a:pt x="1" y="1738"/>
                  </a:lnTo>
                  <a:lnTo>
                    <a:pt x="836" y="2139"/>
                  </a:lnTo>
                  <a:lnTo>
                    <a:pt x="1004" y="1738"/>
                  </a:lnTo>
                  <a:lnTo>
                    <a:pt x="486" y="1504"/>
                  </a:lnTo>
                  <a:lnTo>
                    <a:pt x="602" y="1220"/>
                  </a:lnTo>
                  <a:lnTo>
                    <a:pt x="1070" y="1404"/>
                  </a:lnTo>
                  <a:lnTo>
                    <a:pt x="1237" y="1003"/>
                  </a:lnTo>
                  <a:lnTo>
                    <a:pt x="770" y="819"/>
                  </a:lnTo>
                  <a:lnTo>
                    <a:pt x="903" y="535"/>
                  </a:lnTo>
                  <a:lnTo>
                    <a:pt x="1421" y="752"/>
                  </a:lnTo>
                  <a:lnTo>
                    <a:pt x="1588" y="368"/>
                  </a:lnTo>
                  <a:lnTo>
                    <a:pt x="736"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41" name="Google Shape;2741;p57"/>
            <p:cNvSpPr/>
            <p:nvPr/>
          </p:nvSpPr>
          <p:spPr>
            <a:xfrm>
              <a:off x="6207675" y="1260350"/>
              <a:ext cx="41375" cy="51825"/>
            </a:xfrm>
            <a:custGeom>
              <a:avLst/>
              <a:gdLst/>
              <a:ahLst/>
              <a:cxnLst/>
              <a:rect l="l" t="t" r="r" b="b"/>
              <a:pathLst>
                <a:path w="1655" h="2073" extrusionOk="0">
                  <a:moveTo>
                    <a:pt x="819" y="1"/>
                  </a:moveTo>
                  <a:lnTo>
                    <a:pt x="0" y="1689"/>
                  </a:lnTo>
                  <a:lnTo>
                    <a:pt x="836" y="2073"/>
                  </a:lnTo>
                  <a:lnTo>
                    <a:pt x="1036" y="1689"/>
                  </a:lnTo>
                  <a:lnTo>
                    <a:pt x="501" y="1438"/>
                  </a:lnTo>
                  <a:lnTo>
                    <a:pt x="635" y="1171"/>
                  </a:lnTo>
                  <a:lnTo>
                    <a:pt x="1086" y="1388"/>
                  </a:lnTo>
                  <a:lnTo>
                    <a:pt x="1287" y="1003"/>
                  </a:lnTo>
                  <a:lnTo>
                    <a:pt x="819" y="803"/>
                  </a:lnTo>
                  <a:lnTo>
                    <a:pt x="953" y="519"/>
                  </a:lnTo>
                  <a:lnTo>
                    <a:pt x="1471" y="770"/>
                  </a:lnTo>
                  <a:lnTo>
                    <a:pt x="1654" y="402"/>
                  </a:lnTo>
                  <a:lnTo>
                    <a:pt x="819"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42" name="Google Shape;2742;p57"/>
            <p:cNvSpPr/>
            <p:nvPr/>
          </p:nvSpPr>
          <p:spPr>
            <a:xfrm>
              <a:off x="6238575" y="1272900"/>
              <a:ext cx="38875" cy="49725"/>
            </a:xfrm>
            <a:custGeom>
              <a:avLst/>
              <a:gdLst/>
              <a:ahLst/>
              <a:cxnLst/>
              <a:rect l="l" t="t" r="r" b="b"/>
              <a:pathLst>
                <a:path w="1555" h="1989" extrusionOk="0">
                  <a:moveTo>
                    <a:pt x="636" y="0"/>
                  </a:moveTo>
                  <a:lnTo>
                    <a:pt x="418" y="351"/>
                  </a:lnTo>
                  <a:lnTo>
                    <a:pt x="719" y="518"/>
                  </a:lnTo>
                  <a:lnTo>
                    <a:pt x="1" y="1821"/>
                  </a:lnTo>
                  <a:lnTo>
                    <a:pt x="335" y="1989"/>
                  </a:lnTo>
                  <a:lnTo>
                    <a:pt x="1053" y="685"/>
                  </a:lnTo>
                  <a:lnTo>
                    <a:pt x="1337" y="852"/>
                  </a:lnTo>
                  <a:lnTo>
                    <a:pt x="1555" y="501"/>
                  </a:lnTo>
                  <a:lnTo>
                    <a:pt x="636"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43" name="Google Shape;2743;p57"/>
            <p:cNvSpPr/>
            <p:nvPr/>
          </p:nvSpPr>
          <p:spPr>
            <a:xfrm>
              <a:off x="6257375" y="1288775"/>
              <a:ext cx="32600" cy="44700"/>
            </a:xfrm>
            <a:custGeom>
              <a:avLst/>
              <a:gdLst/>
              <a:ahLst/>
              <a:cxnLst/>
              <a:rect l="l" t="t" r="r" b="b"/>
              <a:pathLst>
                <a:path w="1304" h="1788" extrusionOk="0">
                  <a:moveTo>
                    <a:pt x="986" y="0"/>
                  </a:moveTo>
                  <a:lnTo>
                    <a:pt x="1" y="1604"/>
                  </a:lnTo>
                  <a:lnTo>
                    <a:pt x="318" y="1788"/>
                  </a:lnTo>
                  <a:lnTo>
                    <a:pt x="1304" y="184"/>
                  </a:lnTo>
                  <a:lnTo>
                    <a:pt x="986"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44" name="Google Shape;2744;p57"/>
            <p:cNvSpPr/>
            <p:nvPr/>
          </p:nvSpPr>
          <p:spPr>
            <a:xfrm>
              <a:off x="6269900" y="1297950"/>
              <a:ext cx="49750" cy="54750"/>
            </a:xfrm>
            <a:custGeom>
              <a:avLst/>
              <a:gdLst/>
              <a:ahLst/>
              <a:cxnLst/>
              <a:rect l="l" t="t" r="r" b="b"/>
              <a:pathLst>
                <a:path w="1990" h="2190" extrusionOk="0">
                  <a:moveTo>
                    <a:pt x="1070" y="1"/>
                  </a:moveTo>
                  <a:lnTo>
                    <a:pt x="1" y="1555"/>
                  </a:lnTo>
                  <a:lnTo>
                    <a:pt x="302" y="1755"/>
                  </a:lnTo>
                  <a:lnTo>
                    <a:pt x="853" y="936"/>
                  </a:lnTo>
                  <a:lnTo>
                    <a:pt x="669" y="2022"/>
                  </a:lnTo>
                  <a:lnTo>
                    <a:pt x="920" y="2190"/>
                  </a:lnTo>
                  <a:lnTo>
                    <a:pt x="1989" y="652"/>
                  </a:lnTo>
                  <a:lnTo>
                    <a:pt x="1688" y="435"/>
                  </a:lnTo>
                  <a:lnTo>
                    <a:pt x="1120" y="1254"/>
                  </a:lnTo>
                  <a:lnTo>
                    <a:pt x="1321" y="168"/>
                  </a:lnTo>
                  <a:lnTo>
                    <a:pt x="1070"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45" name="Google Shape;2745;p57"/>
            <p:cNvSpPr/>
            <p:nvPr/>
          </p:nvSpPr>
          <p:spPr>
            <a:xfrm>
              <a:off x="6303325" y="1325550"/>
              <a:ext cx="43875" cy="44700"/>
            </a:xfrm>
            <a:custGeom>
              <a:avLst/>
              <a:gdLst/>
              <a:ahLst/>
              <a:cxnLst/>
              <a:rect l="l" t="t" r="r" b="b"/>
              <a:pathLst>
                <a:path w="1755" h="1788" extrusionOk="0">
                  <a:moveTo>
                    <a:pt x="1138" y="0"/>
                  </a:moveTo>
                  <a:cubicBezTo>
                    <a:pt x="1074" y="0"/>
                    <a:pt x="1007" y="11"/>
                    <a:pt x="936" y="33"/>
                  </a:cubicBezTo>
                  <a:cubicBezTo>
                    <a:pt x="736" y="83"/>
                    <a:pt x="552" y="233"/>
                    <a:pt x="335" y="484"/>
                  </a:cubicBezTo>
                  <a:cubicBezTo>
                    <a:pt x="151" y="718"/>
                    <a:pt x="51" y="918"/>
                    <a:pt x="17" y="1136"/>
                  </a:cubicBezTo>
                  <a:cubicBezTo>
                    <a:pt x="0" y="1319"/>
                    <a:pt x="84" y="1487"/>
                    <a:pt x="251" y="1637"/>
                  </a:cubicBezTo>
                  <a:cubicBezTo>
                    <a:pt x="335" y="1720"/>
                    <a:pt x="418" y="1754"/>
                    <a:pt x="518" y="1754"/>
                  </a:cubicBezTo>
                  <a:cubicBezTo>
                    <a:pt x="602" y="1787"/>
                    <a:pt x="686" y="1787"/>
                    <a:pt x="752" y="1787"/>
                  </a:cubicBezTo>
                  <a:lnTo>
                    <a:pt x="1354" y="1052"/>
                  </a:lnTo>
                  <a:lnTo>
                    <a:pt x="936" y="718"/>
                  </a:lnTo>
                  <a:lnTo>
                    <a:pt x="736" y="985"/>
                  </a:lnTo>
                  <a:lnTo>
                    <a:pt x="919" y="1136"/>
                  </a:lnTo>
                  <a:lnTo>
                    <a:pt x="752" y="1336"/>
                  </a:lnTo>
                  <a:cubicBezTo>
                    <a:pt x="736" y="1336"/>
                    <a:pt x="686" y="1336"/>
                    <a:pt x="669" y="1319"/>
                  </a:cubicBezTo>
                  <a:cubicBezTo>
                    <a:pt x="635" y="1319"/>
                    <a:pt x="602" y="1303"/>
                    <a:pt x="585" y="1286"/>
                  </a:cubicBezTo>
                  <a:cubicBezTo>
                    <a:pt x="502" y="1219"/>
                    <a:pt x="485" y="1136"/>
                    <a:pt x="485" y="1052"/>
                  </a:cubicBezTo>
                  <a:cubicBezTo>
                    <a:pt x="485" y="969"/>
                    <a:pt x="552" y="835"/>
                    <a:pt x="652" y="718"/>
                  </a:cubicBezTo>
                  <a:cubicBezTo>
                    <a:pt x="752" y="568"/>
                    <a:pt x="853" y="501"/>
                    <a:pt x="970" y="467"/>
                  </a:cubicBezTo>
                  <a:cubicBezTo>
                    <a:pt x="1002" y="451"/>
                    <a:pt x="1034" y="444"/>
                    <a:pt x="1065" y="444"/>
                  </a:cubicBezTo>
                  <a:cubicBezTo>
                    <a:pt x="1132" y="444"/>
                    <a:pt x="1197" y="477"/>
                    <a:pt x="1254" y="534"/>
                  </a:cubicBezTo>
                  <a:lnTo>
                    <a:pt x="1387" y="651"/>
                  </a:lnTo>
                  <a:cubicBezTo>
                    <a:pt x="1404" y="718"/>
                    <a:pt x="1437" y="751"/>
                    <a:pt x="1471" y="818"/>
                  </a:cubicBezTo>
                  <a:lnTo>
                    <a:pt x="1755" y="467"/>
                  </a:lnTo>
                  <a:cubicBezTo>
                    <a:pt x="1721" y="401"/>
                    <a:pt x="1688" y="334"/>
                    <a:pt x="1655" y="300"/>
                  </a:cubicBezTo>
                  <a:cubicBezTo>
                    <a:pt x="1604" y="250"/>
                    <a:pt x="1571" y="200"/>
                    <a:pt x="1504" y="150"/>
                  </a:cubicBezTo>
                  <a:cubicBezTo>
                    <a:pt x="1391" y="48"/>
                    <a:pt x="1271" y="0"/>
                    <a:pt x="1138" y="0"/>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46" name="Google Shape;2746;p57"/>
            <p:cNvSpPr/>
            <p:nvPr/>
          </p:nvSpPr>
          <p:spPr>
            <a:xfrm>
              <a:off x="6330900" y="1351850"/>
              <a:ext cx="47650" cy="39700"/>
            </a:xfrm>
            <a:custGeom>
              <a:avLst/>
              <a:gdLst/>
              <a:ahLst/>
              <a:cxnLst/>
              <a:rect l="l" t="t" r="r" b="b"/>
              <a:pathLst>
                <a:path w="1906" h="1588" extrusionOk="0">
                  <a:moveTo>
                    <a:pt x="1337" y="535"/>
                  </a:moveTo>
                  <a:lnTo>
                    <a:pt x="1471" y="685"/>
                  </a:lnTo>
                  <a:cubicBezTo>
                    <a:pt x="1487" y="702"/>
                    <a:pt x="1504" y="752"/>
                    <a:pt x="1487" y="819"/>
                  </a:cubicBezTo>
                  <a:cubicBezTo>
                    <a:pt x="1471" y="869"/>
                    <a:pt x="1420" y="919"/>
                    <a:pt x="1354" y="986"/>
                  </a:cubicBezTo>
                  <a:cubicBezTo>
                    <a:pt x="1304" y="1036"/>
                    <a:pt x="1253" y="1069"/>
                    <a:pt x="1187" y="1086"/>
                  </a:cubicBezTo>
                  <a:cubicBezTo>
                    <a:pt x="1174" y="1090"/>
                    <a:pt x="1161" y="1092"/>
                    <a:pt x="1149" y="1092"/>
                  </a:cubicBezTo>
                  <a:cubicBezTo>
                    <a:pt x="1112" y="1092"/>
                    <a:pt x="1078" y="1074"/>
                    <a:pt x="1053" y="1036"/>
                  </a:cubicBezTo>
                  <a:lnTo>
                    <a:pt x="919" y="919"/>
                  </a:lnTo>
                  <a:lnTo>
                    <a:pt x="1337" y="535"/>
                  </a:lnTo>
                  <a:close/>
                  <a:moveTo>
                    <a:pt x="1370" y="0"/>
                  </a:moveTo>
                  <a:lnTo>
                    <a:pt x="0" y="1320"/>
                  </a:lnTo>
                  <a:lnTo>
                    <a:pt x="251" y="1587"/>
                  </a:lnTo>
                  <a:lnTo>
                    <a:pt x="602" y="1237"/>
                  </a:lnTo>
                  <a:lnTo>
                    <a:pt x="802" y="1420"/>
                  </a:lnTo>
                  <a:cubicBezTo>
                    <a:pt x="852" y="1487"/>
                    <a:pt x="936" y="1521"/>
                    <a:pt x="1019" y="1521"/>
                  </a:cubicBezTo>
                  <a:cubicBezTo>
                    <a:pt x="1136" y="1521"/>
                    <a:pt x="1220" y="1504"/>
                    <a:pt x="1320" y="1454"/>
                  </a:cubicBezTo>
                  <a:cubicBezTo>
                    <a:pt x="1420" y="1420"/>
                    <a:pt x="1504" y="1337"/>
                    <a:pt x="1604" y="1253"/>
                  </a:cubicBezTo>
                  <a:cubicBezTo>
                    <a:pt x="1705" y="1170"/>
                    <a:pt x="1755" y="1086"/>
                    <a:pt x="1821" y="986"/>
                  </a:cubicBezTo>
                  <a:cubicBezTo>
                    <a:pt x="1888" y="902"/>
                    <a:pt x="1905" y="785"/>
                    <a:pt x="1905" y="702"/>
                  </a:cubicBezTo>
                  <a:cubicBezTo>
                    <a:pt x="1905" y="602"/>
                    <a:pt x="1872" y="518"/>
                    <a:pt x="1805" y="451"/>
                  </a:cubicBezTo>
                  <a:lnTo>
                    <a:pt x="1370"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47" name="Google Shape;2747;p57"/>
            <p:cNvSpPr/>
            <p:nvPr/>
          </p:nvSpPr>
          <p:spPr>
            <a:xfrm>
              <a:off x="6351775" y="1376900"/>
              <a:ext cx="48900" cy="50150"/>
            </a:xfrm>
            <a:custGeom>
              <a:avLst/>
              <a:gdLst/>
              <a:ahLst/>
              <a:cxnLst/>
              <a:rect l="l" t="t" r="r" b="b"/>
              <a:pathLst>
                <a:path w="1956" h="2006" extrusionOk="0">
                  <a:moveTo>
                    <a:pt x="1387" y="569"/>
                  </a:moveTo>
                  <a:lnTo>
                    <a:pt x="1504" y="702"/>
                  </a:lnTo>
                  <a:cubicBezTo>
                    <a:pt x="1571" y="786"/>
                    <a:pt x="1521" y="869"/>
                    <a:pt x="1404" y="986"/>
                  </a:cubicBezTo>
                  <a:cubicBezTo>
                    <a:pt x="1337" y="1037"/>
                    <a:pt x="1271" y="1070"/>
                    <a:pt x="1237" y="1070"/>
                  </a:cubicBezTo>
                  <a:cubicBezTo>
                    <a:pt x="1187" y="1070"/>
                    <a:pt x="1154" y="1037"/>
                    <a:pt x="1103" y="1003"/>
                  </a:cubicBezTo>
                  <a:lnTo>
                    <a:pt x="986" y="853"/>
                  </a:lnTo>
                  <a:lnTo>
                    <a:pt x="1387" y="569"/>
                  </a:lnTo>
                  <a:close/>
                  <a:moveTo>
                    <a:pt x="1471" y="1"/>
                  </a:moveTo>
                  <a:lnTo>
                    <a:pt x="1" y="1187"/>
                  </a:lnTo>
                  <a:lnTo>
                    <a:pt x="251" y="1438"/>
                  </a:lnTo>
                  <a:lnTo>
                    <a:pt x="669" y="1087"/>
                  </a:lnTo>
                  <a:lnTo>
                    <a:pt x="736" y="1170"/>
                  </a:lnTo>
                  <a:cubicBezTo>
                    <a:pt x="753" y="1187"/>
                    <a:pt x="753" y="1204"/>
                    <a:pt x="753" y="1220"/>
                  </a:cubicBezTo>
                  <a:cubicBezTo>
                    <a:pt x="753" y="1254"/>
                    <a:pt x="736" y="1287"/>
                    <a:pt x="719" y="1304"/>
                  </a:cubicBezTo>
                  <a:lnTo>
                    <a:pt x="452" y="1705"/>
                  </a:lnTo>
                  <a:lnTo>
                    <a:pt x="669" y="2006"/>
                  </a:lnTo>
                  <a:lnTo>
                    <a:pt x="970" y="1588"/>
                  </a:lnTo>
                  <a:cubicBezTo>
                    <a:pt x="986" y="1571"/>
                    <a:pt x="1003" y="1521"/>
                    <a:pt x="1037" y="1504"/>
                  </a:cubicBezTo>
                  <a:cubicBezTo>
                    <a:pt x="1037" y="1488"/>
                    <a:pt x="1053" y="1454"/>
                    <a:pt x="1053" y="1438"/>
                  </a:cubicBezTo>
                  <a:cubicBezTo>
                    <a:pt x="1078" y="1442"/>
                    <a:pt x="1102" y="1445"/>
                    <a:pt x="1127" y="1445"/>
                  </a:cubicBezTo>
                  <a:cubicBezTo>
                    <a:pt x="1187" y="1445"/>
                    <a:pt x="1250" y="1433"/>
                    <a:pt x="1321" y="1421"/>
                  </a:cubicBezTo>
                  <a:cubicBezTo>
                    <a:pt x="1421" y="1371"/>
                    <a:pt x="1504" y="1337"/>
                    <a:pt x="1621" y="1254"/>
                  </a:cubicBezTo>
                  <a:cubicBezTo>
                    <a:pt x="1722" y="1170"/>
                    <a:pt x="1805" y="1087"/>
                    <a:pt x="1872" y="1003"/>
                  </a:cubicBezTo>
                  <a:cubicBezTo>
                    <a:pt x="1905" y="920"/>
                    <a:pt x="1956" y="836"/>
                    <a:pt x="1956" y="753"/>
                  </a:cubicBezTo>
                  <a:cubicBezTo>
                    <a:pt x="1956" y="669"/>
                    <a:pt x="1922" y="585"/>
                    <a:pt x="1872" y="502"/>
                  </a:cubicBezTo>
                  <a:lnTo>
                    <a:pt x="1471"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48" name="Google Shape;2748;p57"/>
            <p:cNvSpPr/>
            <p:nvPr/>
          </p:nvSpPr>
          <p:spPr>
            <a:xfrm>
              <a:off x="6371825" y="1404900"/>
              <a:ext cx="52250" cy="45125"/>
            </a:xfrm>
            <a:custGeom>
              <a:avLst/>
              <a:gdLst/>
              <a:ahLst/>
              <a:cxnLst/>
              <a:rect l="l" t="t" r="r" b="b"/>
              <a:pathLst>
                <a:path w="2090" h="1805" extrusionOk="0">
                  <a:moveTo>
                    <a:pt x="1571" y="0"/>
                  </a:moveTo>
                  <a:lnTo>
                    <a:pt x="1" y="1053"/>
                  </a:lnTo>
                  <a:lnTo>
                    <a:pt x="519" y="1805"/>
                  </a:lnTo>
                  <a:lnTo>
                    <a:pt x="870" y="1571"/>
                  </a:lnTo>
                  <a:lnTo>
                    <a:pt x="552" y="1086"/>
                  </a:lnTo>
                  <a:lnTo>
                    <a:pt x="803" y="919"/>
                  </a:lnTo>
                  <a:lnTo>
                    <a:pt x="1087" y="1337"/>
                  </a:lnTo>
                  <a:lnTo>
                    <a:pt x="1438" y="1120"/>
                  </a:lnTo>
                  <a:lnTo>
                    <a:pt x="1170" y="702"/>
                  </a:lnTo>
                  <a:lnTo>
                    <a:pt x="1421" y="535"/>
                  </a:lnTo>
                  <a:lnTo>
                    <a:pt x="1738" y="1003"/>
                  </a:lnTo>
                  <a:lnTo>
                    <a:pt x="2089" y="785"/>
                  </a:lnTo>
                  <a:lnTo>
                    <a:pt x="1571"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49" name="Google Shape;2749;p57"/>
            <p:cNvSpPr/>
            <p:nvPr/>
          </p:nvSpPr>
          <p:spPr>
            <a:xfrm>
              <a:off x="6388125" y="1434475"/>
              <a:ext cx="48900" cy="35500"/>
            </a:xfrm>
            <a:custGeom>
              <a:avLst/>
              <a:gdLst/>
              <a:ahLst/>
              <a:cxnLst/>
              <a:rect l="l" t="t" r="r" b="b"/>
              <a:pathLst>
                <a:path w="1956" h="1420" extrusionOk="0">
                  <a:moveTo>
                    <a:pt x="1407" y="0"/>
                  </a:moveTo>
                  <a:cubicBezTo>
                    <a:pt x="1303" y="0"/>
                    <a:pt x="1191" y="43"/>
                    <a:pt x="1070" y="104"/>
                  </a:cubicBezTo>
                  <a:cubicBezTo>
                    <a:pt x="986" y="137"/>
                    <a:pt x="903" y="204"/>
                    <a:pt x="869" y="237"/>
                  </a:cubicBezTo>
                  <a:cubicBezTo>
                    <a:pt x="819" y="287"/>
                    <a:pt x="786" y="354"/>
                    <a:pt x="769" y="404"/>
                  </a:cubicBezTo>
                  <a:cubicBezTo>
                    <a:pt x="735" y="471"/>
                    <a:pt x="735" y="555"/>
                    <a:pt x="735" y="638"/>
                  </a:cubicBezTo>
                  <a:lnTo>
                    <a:pt x="735" y="805"/>
                  </a:lnTo>
                  <a:cubicBezTo>
                    <a:pt x="735" y="856"/>
                    <a:pt x="735" y="889"/>
                    <a:pt x="719" y="906"/>
                  </a:cubicBezTo>
                  <a:cubicBezTo>
                    <a:pt x="719" y="939"/>
                    <a:pt x="702" y="956"/>
                    <a:pt x="669" y="973"/>
                  </a:cubicBezTo>
                  <a:cubicBezTo>
                    <a:pt x="632" y="1000"/>
                    <a:pt x="600" y="1013"/>
                    <a:pt x="576" y="1013"/>
                  </a:cubicBezTo>
                  <a:cubicBezTo>
                    <a:pt x="557" y="1013"/>
                    <a:pt x="542" y="1004"/>
                    <a:pt x="535" y="989"/>
                  </a:cubicBezTo>
                  <a:cubicBezTo>
                    <a:pt x="518" y="989"/>
                    <a:pt x="468" y="956"/>
                    <a:pt x="451" y="889"/>
                  </a:cubicBezTo>
                  <a:cubicBezTo>
                    <a:pt x="418" y="856"/>
                    <a:pt x="418" y="789"/>
                    <a:pt x="385" y="705"/>
                  </a:cubicBezTo>
                  <a:lnTo>
                    <a:pt x="385" y="488"/>
                  </a:lnTo>
                  <a:lnTo>
                    <a:pt x="0" y="705"/>
                  </a:lnTo>
                  <a:cubicBezTo>
                    <a:pt x="0" y="772"/>
                    <a:pt x="0" y="822"/>
                    <a:pt x="17" y="906"/>
                  </a:cubicBezTo>
                  <a:cubicBezTo>
                    <a:pt x="34" y="989"/>
                    <a:pt x="50" y="1073"/>
                    <a:pt x="101" y="1140"/>
                  </a:cubicBezTo>
                  <a:cubicBezTo>
                    <a:pt x="184" y="1290"/>
                    <a:pt x="301" y="1390"/>
                    <a:pt x="435" y="1407"/>
                  </a:cubicBezTo>
                  <a:cubicBezTo>
                    <a:pt x="465" y="1416"/>
                    <a:pt x="497" y="1420"/>
                    <a:pt x="531" y="1420"/>
                  </a:cubicBezTo>
                  <a:cubicBezTo>
                    <a:pt x="629" y="1420"/>
                    <a:pt x="741" y="1385"/>
                    <a:pt x="852" y="1323"/>
                  </a:cubicBezTo>
                  <a:cubicBezTo>
                    <a:pt x="936" y="1290"/>
                    <a:pt x="1003" y="1240"/>
                    <a:pt x="1053" y="1190"/>
                  </a:cubicBezTo>
                  <a:cubicBezTo>
                    <a:pt x="1120" y="1140"/>
                    <a:pt x="1170" y="1073"/>
                    <a:pt x="1187" y="989"/>
                  </a:cubicBezTo>
                  <a:cubicBezTo>
                    <a:pt x="1203" y="939"/>
                    <a:pt x="1220" y="822"/>
                    <a:pt x="1203" y="722"/>
                  </a:cubicBezTo>
                  <a:lnTo>
                    <a:pt x="1203" y="521"/>
                  </a:lnTo>
                  <a:cubicBezTo>
                    <a:pt x="1203" y="471"/>
                    <a:pt x="1220" y="438"/>
                    <a:pt x="1270" y="404"/>
                  </a:cubicBezTo>
                  <a:cubicBezTo>
                    <a:pt x="1295" y="396"/>
                    <a:pt x="1320" y="392"/>
                    <a:pt x="1341" y="392"/>
                  </a:cubicBezTo>
                  <a:cubicBezTo>
                    <a:pt x="1362" y="392"/>
                    <a:pt x="1379" y="396"/>
                    <a:pt x="1387" y="404"/>
                  </a:cubicBezTo>
                  <a:cubicBezTo>
                    <a:pt x="1404" y="455"/>
                    <a:pt x="1454" y="488"/>
                    <a:pt x="1471" y="538"/>
                  </a:cubicBezTo>
                  <a:cubicBezTo>
                    <a:pt x="1521" y="572"/>
                    <a:pt x="1521" y="622"/>
                    <a:pt x="1538" y="688"/>
                  </a:cubicBezTo>
                  <a:cubicBezTo>
                    <a:pt x="1554" y="739"/>
                    <a:pt x="1554" y="805"/>
                    <a:pt x="1554" y="872"/>
                  </a:cubicBezTo>
                  <a:lnTo>
                    <a:pt x="1955" y="655"/>
                  </a:lnTo>
                  <a:cubicBezTo>
                    <a:pt x="1939" y="605"/>
                    <a:pt x="1939" y="538"/>
                    <a:pt x="1905" y="471"/>
                  </a:cubicBezTo>
                  <a:cubicBezTo>
                    <a:pt x="1888" y="404"/>
                    <a:pt x="1872" y="354"/>
                    <a:pt x="1822" y="287"/>
                  </a:cubicBezTo>
                  <a:cubicBezTo>
                    <a:pt x="1738" y="137"/>
                    <a:pt x="1638" y="54"/>
                    <a:pt x="1521" y="20"/>
                  </a:cubicBezTo>
                  <a:cubicBezTo>
                    <a:pt x="1484" y="6"/>
                    <a:pt x="1446" y="0"/>
                    <a:pt x="1407" y="0"/>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50" name="Google Shape;2750;p57"/>
            <p:cNvSpPr/>
            <p:nvPr/>
          </p:nvSpPr>
          <p:spPr>
            <a:xfrm>
              <a:off x="6399400" y="1460025"/>
              <a:ext cx="52250" cy="40125"/>
            </a:xfrm>
            <a:custGeom>
              <a:avLst/>
              <a:gdLst/>
              <a:ahLst/>
              <a:cxnLst/>
              <a:rect l="l" t="t" r="r" b="b"/>
              <a:pathLst>
                <a:path w="2090" h="1605" extrusionOk="0">
                  <a:moveTo>
                    <a:pt x="1738" y="1"/>
                  </a:moveTo>
                  <a:lnTo>
                    <a:pt x="0" y="719"/>
                  </a:lnTo>
                  <a:lnTo>
                    <a:pt x="318" y="1605"/>
                  </a:lnTo>
                  <a:lnTo>
                    <a:pt x="702" y="1438"/>
                  </a:lnTo>
                  <a:lnTo>
                    <a:pt x="485" y="903"/>
                  </a:lnTo>
                  <a:lnTo>
                    <a:pt x="769" y="786"/>
                  </a:lnTo>
                  <a:lnTo>
                    <a:pt x="953" y="1237"/>
                  </a:lnTo>
                  <a:lnTo>
                    <a:pt x="1354" y="1070"/>
                  </a:lnTo>
                  <a:lnTo>
                    <a:pt x="1170" y="619"/>
                  </a:lnTo>
                  <a:lnTo>
                    <a:pt x="1471" y="485"/>
                  </a:lnTo>
                  <a:lnTo>
                    <a:pt x="1688" y="1020"/>
                  </a:lnTo>
                  <a:lnTo>
                    <a:pt x="2089" y="853"/>
                  </a:lnTo>
                  <a:lnTo>
                    <a:pt x="1738"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51" name="Google Shape;2751;p57"/>
            <p:cNvSpPr/>
            <p:nvPr/>
          </p:nvSpPr>
          <p:spPr>
            <a:xfrm>
              <a:off x="6409850" y="1489675"/>
              <a:ext cx="53475" cy="39725"/>
            </a:xfrm>
            <a:custGeom>
              <a:avLst/>
              <a:gdLst/>
              <a:ahLst/>
              <a:cxnLst/>
              <a:rect l="l" t="t" r="r" b="b"/>
              <a:pathLst>
                <a:path w="2139" h="1589" extrusionOk="0">
                  <a:moveTo>
                    <a:pt x="1821" y="1"/>
                  </a:moveTo>
                  <a:lnTo>
                    <a:pt x="0" y="519"/>
                  </a:lnTo>
                  <a:lnTo>
                    <a:pt x="100" y="853"/>
                  </a:lnTo>
                  <a:lnTo>
                    <a:pt x="1070" y="586"/>
                  </a:lnTo>
                  <a:lnTo>
                    <a:pt x="1070" y="586"/>
                  </a:lnTo>
                  <a:lnTo>
                    <a:pt x="234" y="1288"/>
                  </a:lnTo>
                  <a:lnTo>
                    <a:pt x="318" y="1588"/>
                  </a:lnTo>
                  <a:lnTo>
                    <a:pt x="2139" y="1070"/>
                  </a:lnTo>
                  <a:lnTo>
                    <a:pt x="2022" y="736"/>
                  </a:lnTo>
                  <a:lnTo>
                    <a:pt x="1070" y="1003"/>
                  </a:lnTo>
                  <a:lnTo>
                    <a:pt x="1905" y="285"/>
                  </a:lnTo>
                  <a:lnTo>
                    <a:pt x="1821"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52" name="Google Shape;2752;p57"/>
            <p:cNvSpPr/>
            <p:nvPr/>
          </p:nvSpPr>
          <p:spPr>
            <a:xfrm>
              <a:off x="6419875" y="1525600"/>
              <a:ext cx="48900" cy="27175"/>
            </a:xfrm>
            <a:custGeom>
              <a:avLst/>
              <a:gdLst/>
              <a:ahLst/>
              <a:cxnLst/>
              <a:rect l="l" t="t" r="r" b="b"/>
              <a:pathLst>
                <a:path w="1956" h="1087" extrusionOk="0">
                  <a:moveTo>
                    <a:pt x="1788" y="1"/>
                  </a:moveTo>
                  <a:lnTo>
                    <a:pt x="1404" y="68"/>
                  </a:lnTo>
                  <a:lnTo>
                    <a:pt x="1454" y="402"/>
                  </a:lnTo>
                  <a:lnTo>
                    <a:pt x="0" y="636"/>
                  </a:lnTo>
                  <a:lnTo>
                    <a:pt x="34" y="987"/>
                  </a:lnTo>
                  <a:lnTo>
                    <a:pt x="1504" y="753"/>
                  </a:lnTo>
                  <a:lnTo>
                    <a:pt x="1571" y="1087"/>
                  </a:lnTo>
                  <a:lnTo>
                    <a:pt x="1955" y="1020"/>
                  </a:lnTo>
                  <a:lnTo>
                    <a:pt x="1788"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53" name="Google Shape;2753;p57"/>
            <p:cNvSpPr/>
            <p:nvPr/>
          </p:nvSpPr>
          <p:spPr>
            <a:xfrm>
              <a:off x="6422375" y="1556950"/>
              <a:ext cx="48050" cy="33000"/>
            </a:xfrm>
            <a:custGeom>
              <a:avLst/>
              <a:gdLst/>
              <a:ahLst/>
              <a:cxnLst/>
              <a:rect l="l" t="t" r="r" b="b"/>
              <a:pathLst>
                <a:path w="1922" h="1320" extrusionOk="0">
                  <a:moveTo>
                    <a:pt x="819" y="501"/>
                  </a:moveTo>
                  <a:lnTo>
                    <a:pt x="1371" y="602"/>
                  </a:lnTo>
                  <a:lnTo>
                    <a:pt x="836" y="769"/>
                  </a:lnTo>
                  <a:lnTo>
                    <a:pt x="819" y="501"/>
                  </a:lnTo>
                  <a:close/>
                  <a:moveTo>
                    <a:pt x="0" y="0"/>
                  </a:moveTo>
                  <a:lnTo>
                    <a:pt x="17" y="351"/>
                  </a:lnTo>
                  <a:lnTo>
                    <a:pt x="418" y="434"/>
                  </a:lnTo>
                  <a:lnTo>
                    <a:pt x="435" y="819"/>
                  </a:lnTo>
                  <a:lnTo>
                    <a:pt x="34" y="936"/>
                  </a:lnTo>
                  <a:lnTo>
                    <a:pt x="67" y="1320"/>
                  </a:lnTo>
                  <a:lnTo>
                    <a:pt x="1922" y="769"/>
                  </a:lnTo>
                  <a:lnTo>
                    <a:pt x="1905" y="401"/>
                  </a:lnTo>
                  <a:lnTo>
                    <a:pt x="0"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54" name="Google Shape;2754;p57"/>
            <p:cNvSpPr/>
            <p:nvPr/>
          </p:nvSpPr>
          <p:spPr>
            <a:xfrm>
              <a:off x="6421950" y="1591600"/>
              <a:ext cx="48475" cy="26350"/>
            </a:xfrm>
            <a:custGeom>
              <a:avLst/>
              <a:gdLst/>
              <a:ahLst/>
              <a:cxnLst/>
              <a:rect l="l" t="t" r="r" b="b"/>
              <a:pathLst>
                <a:path w="1939" h="1054" extrusionOk="0">
                  <a:moveTo>
                    <a:pt x="1521" y="1"/>
                  </a:moveTo>
                  <a:lnTo>
                    <a:pt x="1504" y="335"/>
                  </a:lnTo>
                  <a:lnTo>
                    <a:pt x="34" y="218"/>
                  </a:lnTo>
                  <a:lnTo>
                    <a:pt x="1" y="602"/>
                  </a:lnTo>
                  <a:lnTo>
                    <a:pt x="1454" y="703"/>
                  </a:lnTo>
                  <a:lnTo>
                    <a:pt x="1438" y="1037"/>
                  </a:lnTo>
                  <a:lnTo>
                    <a:pt x="1855" y="1053"/>
                  </a:lnTo>
                  <a:lnTo>
                    <a:pt x="1939" y="18"/>
                  </a:lnTo>
                  <a:lnTo>
                    <a:pt x="1521"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55" name="Google Shape;2755;p57"/>
            <p:cNvSpPr/>
            <p:nvPr/>
          </p:nvSpPr>
          <p:spPr>
            <a:xfrm>
              <a:off x="6419450" y="1617925"/>
              <a:ext cx="48050" cy="16725"/>
            </a:xfrm>
            <a:custGeom>
              <a:avLst/>
              <a:gdLst/>
              <a:ahLst/>
              <a:cxnLst/>
              <a:rect l="l" t="t" r="r" b="b"/>
              <a:pathLst>
                <a:path w="1922" h="669" extrusionOk="0">
                  <a:moveTo>
                    <a:pt x="51" y="0"/>
                  </a:moveTo>
                  <a:lnTo>
                    <a:pt x="0" y="351"/>
                  </a:lnTo>
                  <a:lnTo>
                    <a:pt x="1855" y="669"/>
                  </a:lnTo>
                  <a:lnTo>
                    <a:pt x="1922" y="318"/>
                  </a:lnTo>
                  <a:lnTo>
                    <a:pt x="51"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56" name="Google Shape;2756;p57"/>
            <p:cNvSpPr/>
            <p:nvPr/>
          </p:nvSpPr>
          <p:spPr>
            <a:xfrm>
              <a:off x="6412350" y="1635400"/>
              <a:ext cx="49325" cy="34350"/>
            </a:xfrm>
            <a:custGeom>
              <a:avLst/>
              <a:gdLst/>
              <a:ahLst/>
              <a:cxnLst/>
              <a:rect l="l" t="t" r="r" b="b"/>
              <a:pathLst>
                <a:path w="1973" h="1374" extrusionOk="0">
                  <a:moveTo>
                    <a:pt x="771" y="381"/>
                  </a:moveTo>
                  <a:cubicBezTo>
                    <a:pt x="847" y="381"/>
                    <a:pt x="944" y="400"/>
                    <a:pt x="1070" y="438"/>
                  </a:cubicBezTo>
                  <a:cubicBezTo>
                    <a:pt x="1237" y="488"/>
                    <a:pt x="1371" y="538"/>
                    <a:pt x="1421" y="605"/>
                  </a:cubicBezTo>
                  <a:cubicBezTo>
                    <a:pt x="1487" y="655"/>
                    <a:pt x="1504" y="738"/>
                    <a:pt x="1487" y="822"/>
                  </a:cubicBezTo>
                  <a:cubicBezTo>
                    <a:pt x="1471" y="905"/>
                    <a:pt x="1404" y="972"/>
                    <a:pt x="1320" y="989"/>
                  </a:cubicBezTo>
                  <a:cubicBezTo>
                    <a:pt x="1296" y="999"/>
                    <a:pt x="1269" y="1003"/>
                    <a:pt x="1237" y="1003"/>
                  </a:cubicBezTo>
                  <a:cubicBezTo>
                    <a:pt x="1161" y="1003"/>
                    <a:pt x="1061" y="979"/>
                    <a:pt x="919" y="956"/>
                  </a:cubicBezTo>
                  <a:cubicBezTo>
                    <a:pt x="752" y="889"/>
                    <a:pt x="635" y="855"/>
                    <a:pt x="569" y="789"/>
                  </a:cubicBezTo>
                  <a:cubicBezTo>
                    <a:pt x="502" y="722"/>
                    <a:pt x="485" y="638"/>
                    <a:pt x="502" y="555"/>
                  </a:cubicBezTo>
                  <a:cubicBezTo>
                    <a:pt x="552" y="471"/>
                    <a:pt x="585" y="421"/>
                    <a:pt x="702" y="388"/>
                  </a:cubicBezTo>
                  <a:cubicBezTo>
                    <a:pt x="723" y="383"/>
                    <a:pt x="746" y="381"/>
                    <a:pt x="771" y="381"/>
                  </a:cubicBezTo>
                  <a:close/>
                  <a:moveTo>
                    <a:pt x="629" y="0"/>
                  </a:moveTo>
                  <a:cubicBezTo>
                    <a:pt x="541" y="0"/>
                    <a:pt x="465" y="11"/>
                    <a:pt x="401" y="37"/>
                  </a:cubicBezTo>
                  <a:cubicBezTo>
                    <a:pt x="234" y="103"/>
                    <a:pt x="134" y="254"/>
                    <a:pt x="67" y="438"/>
                  </a:cubicBezTo>
                  <a:cubicBezTo>
                    <a:pt x="0" y="621"/>
                    <a:pt x="51" y="789"/>
                    <a:pt x="151" y="939"/>
                  </a:cubicBezTo>
                  <a:cubicBezTo>
                    <a:pt x="268" y="1073"/>
                    <a:pt x="485" y="1206"/>
                    <a:pt x="819" y="1290"/>
                  </a:cubicBezTo>
                  <a:cubicBezTo>
                    <a:pt x="1053" y="1357"/>
                    <a:pt x="1237" y="1373"/>
                    <a:pt x="1387" y="1373"/>
                  </a:cubicBezTo>
                  <a:cubicBezTo>
                    <a:pt x="1521" y="1357"/>
                    <a:pt x="1655" y="1306"/>
                    <a:pt x="1738" y="1240"/>
                  </a:cubicBezTo>
                  <a:cubicBezTo>
                    <a:pt x="1822" y="1156"/>
                    <a:pt x="1888" y="1056"/>
                    <a:pt x="1922" y="939"/>
                  </a:cubicBezTo>
                  <a:cubicBezTo>
                    <a:pt x="1972" y="805"/>
                    <a:pt x="1972" y="688"/>
                    <a:pt x="1922" y="571"/>
                  </a:cubicBezTo>
                  <a:cubicBezTo>
                    <a:pt x="1888" y="471"/>
                    <a:pt x="1805" y="371"/>
                    <a:pt x="1671" y="287"/>
                  </a:cubicBezTo>
                  <a:cubicBezTo>
                    <a:pt x="1554" y="204"/>
                    <a:pt x="1387" y="137"/>
                    <a:pt x="1153" y="70"/>
                  </a:cubicBezTo>
                  <a:cubicBezTo>
                    <a:pt x="947" y="29"/>
                    <a:pt x="772" y="0"/>
                    <a:pt x="629" y="0"/>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57" name="Google Shape;2757;p57"/>
            <p:cNvSpPr/>
            <p:nvPr/>
          </p:nvSpPr>
          <p:spPr>
            <a:xfrm>
              <a:off x="6397725" y="1665125"/>
              <a:ext cx="55175" cy="43875"/>
            </a:xfrm>
            <a:custGeom>
              <a:avLst/>
              <a:gdLst/>
              <a:ahLst/>
              <a:cxnLst/>
              <a:rect l="l" t="t" r="r" b="b"/>
              <a:pathLst>
                <a:path w="2207" h="1755" extrusionOk="0">
                  <a:moveTo>
                    <a:pt x="468" y="1"/>
                  </a:moveTo>
                  <a:lnTo>
                    <a:pt x="301" y="318"/>
                  </a:lnTo>
                  <a:lnTo>
                    <a:pt x="1220" y="686"/>
                  </a:lnTo>
                  <a:lnTo>
                    <a:pt x="134" y="736"/>
                  </a:lnTo>
                  <a:lnTo>
                    <a:pt x="1" y="1020"/>
                  </a:lnTo>
                  <a:lnTo>
                    <a:pt x="1738" y="1755"/>
                  </a:lnTo>
                  <a:lnTo>
                    <a:pt x="1889" y="1421"/>
                  </a:lnTo>
                  <a:lnTo>
                    <a:pt x="970" y="1036"/>
                  </a:lnTo>
                  <a:lnTo>
                    <a:pt x="2072" y="1003"/>
                  </a:lnTo>
                  <a:lnTo>
                    <a:pt x="2206" y="736"/>
                  </a:lnTo>
                  <a:lnTo>
                    <a:pt x="468"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58" name="Google Shape;2758;p57"/>
            <p:cNvSpPr/>
            <p:nvPr/>
          </p:nvSpPr>
          <p:spPr>
            <a:xfrm>
              <a:off x="6392725" y="1695200"/>
              <a:ext cx="12125" cy="11300"/>
            </a:xfrm>
            <a:custGeom>
              <a:avLst/>
              <a:gdLst/>
              <a:ahLst/>
              <a:cxnLst/>
              <a:rect l="l" t="t" r="r" b="b"/>
              <a:pathLst>
                <a:path w="485" h="452" extrusionOk="0">
                  <a:moveTo>
                    <a:pt x="117" y="1"/>
                  </a:moveTo>
                  <a:lnTo>
                    <a:pt x="0" y="251"/>
                  </a:lnTo>
                  <a:lnTo>
                    <a:pt x="351" y="452"/>
                  </a:lnTo>
                  <a:lnTo>
                    <a:pt x="485" y="201"/>
                  </a:lnTo>
                  <a:lnTo>
                    <a:pt x="117"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59" name="Google Shape;2759;p57"/>
            <p:cNvSpPr/>
            <p:nvPr/>
          </p:nvSpPr>
          <p:spPr>
            <a:xfrm>
              <a:off x="6372250" y="1715675"/>
              <a:ext cx="51825" cy="44300"/>
            </a:xfrm>
            <a:custGeom>
              <a:avLst/>
              <a:gdLst/>
              <a:ahLst/>
              <a:cxnLst/>
              <a:rect l="l" t="t" r="r" b="b"/>
              <a:pathLst>
                <a:path w="2073" h="1772" extrusionOk="0">
                  <a:moveTo>
                    <a:pt x="635" y="502"/>
                  </a:moveTo>
                  <a:lnTo>
                    <a:pt x="919" y="702"/>
                  </a:lnTo>
                  <a:lnTo>
                    <a:pt x="786" y="919"/>
                  </a:lnTo>
                  <a:cubicBezTo>
                    <a:pt x="752" y="953"/>
                    <a:pt x="736" y="986"/>
                    <a:pt x="685" y="986"/>
                  </a:cubicBezTo>
                  <a:cubicBezTo>
                    <a:pt x="669" y="986"/>
                    <a:pt x="602" y="986"/>
                    <a:pt x="568" y="936"/>
                  </a:cubicBezTo>
                  <a:cubicBezTo>
                    <a:pt x="502" y="903"/>
                    <a:pt x="485" y="852"/>
                    <a:pt x="468" y="819"/>
                  </a:cubicBezTo>
                  <a:cubicBezTo>
                    <a:pt x="435" y="802"/>
                    <a:pt x="468" y="752"/>
                    <a:pt x="485" y="719"/>
                  </a:cubicBezTo>
                  <a:lnTo>
                    <a:pt x="635" y="502"/>
                  </a:lnTo>
                  <a:close/>
                  <a:moveTo>
                    <a:pt x="1254" y="919"/>
                  </a:moveTo>
                  <a:lnTo>
                    <a:pt x="1571" y="1103"/>
                  </a:lnTo>
                  <a:lnTo>
                    <a:pt x="1437" y="1287"/>
                  </a:lnTo>
                  <a:cubicBezTo>
                    <a:pt x="1404" y="1337"/>
                    <a:pt x="1370" y="1354"/>
                    <a:pt x="1337" y="1354"/>
                  </a:cubicBezTo>
                  <a:cubicBezTo>
                    <a:pt x="1304" y="1354"/>
                    <a:pt x="1254" y="1354"/>
                    <a:pt x="1220" y="1320"/>
                  </a:cubicBezTo>
                  <a:cubicBezTo>
                    <a:pt x="1103" y="1253"/>
                    <a:pt x="1086" y="1170"/>
                    <a:pt x="1137" y="1103"/>
                  </a:cubicBezTo>
                  <a:lnTo>
                    <a:pt x="1254" y="919"/>
                  </a:lnTo>
                  <a:close/>
                  <a:moveTo>
                    <a:pt x="502" y="0"/>
                  </a:moveTo>
                  <a:lnTo>
                    <a:pt x="84" y="585"/>
                  </a:lnTo>
                  <a:cubicBezTo>
                    <a:pt x="17" y="685"/>
                    <a:pt x="0" y="819"/>
                    <a:pt x="34" y="919"/>
                  </a:cubicBezTo>
                  <a:cubicBezTo>
                    <a:pt x="84" y="1019"/>
                    <a:pt x="184" y="1136"/>
                    <a:pt x="335" y="1237"/>
                  </a:cubicBezTo>
                  <a:cubicBezTo>
                    <a:pt x="435" y="1304"/>
                    <a:pt x="518" y="1337"/>
                    <a:pt x="585" y="1337"/>
                  </a:cubicBezTo>
                  <a:cubicBezTo>
                    <a:pt x="605" y="1342"/>
                    <a:pt x="624" y="1344"/>
                    <a:pt x="643" y="1344"/>
                  </a:cubicBezTo>
                  <a:cubicBezTo>
                    <a:pt x="690" y="1344"/>
                    <a:pt x="734" y="1332"/>
                    <a:pt x="769" y="1320"/>
                  </a:cubicBezTo>
                  <a:cubicBezTo>
                    <a:pt x="802" y="1387"/>
                    <a:pt x="819" y="1420"/>
                    <a:pt x="853" y="1487"/>
                  </a:cubicBezTo>
                  <a:cubicBezTo>
                    <a:pt x="903" y="1554"/>
                    <a:pt x="969" y="1588"/>
                    <a:pt x="1053" y="1654"/>
                  </a:cubicBezTo>
                  <a:cubicBezTo>
                    <a:pt x="1187" y="1738"/>
                    <a:pt x="1320" y="1771"/>
                    <a:pt x="1421" y="1771"/>
                  </a:cubicBezTo>
                  <a:cubicBezTo>
                    <a:pt x="1521" y="1755"/>
                    <a:pt x="1638" y="1721"/>
                    <a:pt x="1688" y="1604"/>
                  </a:cubicBezTo>
                  <a:lnTo>
                    <a:pt x="2072" y="1053"/>
                  </a:lnTo>
                  <a:lnTo>
                    <a:pt x="502"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60" name="Google Shape;2760;p57"/>
            <p:cNvSpPr/>
            <p:nvPr/>
          </p:nvSpPr>
          <p:spPr>
            <a:xfrm>
              <a:off x="6357200" y="1747000"/>
              <a:ext cx="48900" cy="45975"/>
            </a:xfrm>
            <a:custGeom>
              <a:avLst/>
              <a:gdLst/>
              <a:ahLst/>
              <a:cxnLst/>
              <a:rect l="l" t="t" r="r" b="b"/>
              <a:pathLst>
                <a:path w="1956" h="1839" extrusionOk="0">
                  <a:moveTo>
                    <a:pt x="201" y="0"/>
                  </a:moveTo>
                  <a:lnTo>
                    <a:pt x="1" y="301"/>
                  </a:lnTo>
                  <a:lnTo>
                    <a:pt x="536" y="736"/>
                  </a:lnTo>
                  <a:lnTo>
                    <a:pt x="1187" y="1838"/>
                  </a:lnTo>
                  <a:lnTo>
                    <a:pt x="1421" y="1554"/>
                  </a:lnTo>
                  <a:lnTo>
                    <a:pt x="1020" y="903"/>
                  </a:lnTo>
                  <a:lnTo>
                    <a:pt x="1739" y="1153"/>
                  </a:lnTo>
                  <a:lnTo>
                    <a:pt x="1956" y="853"/>
                  </a:lnTo>
                  <a:lnTo>
                    <a:pt x="753" y="435"/>
                  </a:lnTo>
                  <a:lnTo>
                    <a:pt x="201"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61" name="Google Shape;2761;p57"/>
            <p:cNvSpPr/>
            <p:nvPr/>
          </p:nvSpPr>
          <p:spPr>
            <a:xfrm>
              <a:off x="6326300" y="1775400"/>
              <a:ext cx="41800" cy="46800"/>
            </a:xfrm>
            <a:custGeom>
              <a:avLst/>
              <a:gdLst/>
              <a:ahLst/>
              <a:cxnLst/>
              <a:rect l="l" t="t" r="r" b="b"/>
              <a:pathLst>
                <a:path w="1672" h="1872" extrusionOk="0">
                  <a:moveTo>
                    <a:pt x="569" y="1"/>
                  </a:moveTo>
                  <a:cubicBezTo>
                    <a:pt x="502" y="1"/>
                    <a:pt x="435" y="17"/>
                    <a:pt x="385" y="51"/>
                  </a:cubicBezTo>
                  <a:cubicBezTo>
                    <a:pt x="318" y="101"/>
                    <a:pt x="251" y="134"/>
                    <a:pt x="184" y="201"/>
                  </a:cubicBezTo>
                  <a:cubicBezTo>
                    <a:pt x="67" y="335"/>
                    <a:pt x="0" y="452"/>
                    <a:pt x="51" y="602"/>
                  </a:cubicBezTo>
                  <a:cubicBezTo>
                    <a:pt x="51" y="752"/>
                    <a:pt x="101" y="869"/>
                    <a:pt x="234" y="1003"/>
                  </a:cubicBezTo>
                  <a:cubicBezTo>
                    <a:pt x="318" y="1053"/>
                    <a:pt x="385" y="1120"/>
                    <a:pt x="435" y="1170"/>
                  </a:cubicBezTo>
                  <a:cubicBezTo>
                    <a:pt x="502" y="1204"/>
                    <a:pt x="569" y="1220"/>
                    <a:pt x="652" y="1220"/>
                  </a:cubicBezTo>
                  <a:cubicBezTo>
                    <a:pt x="677" y="1230"/>
                    <a:pt x="701" y="1234"/>
                    <a:pt x="726" y="1234"/>
                  </a:cubicBezTo>
                  <a:cubicBezTo>
                    <a:pt x="786" y="1234"/>
                    <a:pt x="849" y="1211"/>
                    <a:pt x="919" y="1187"/>
                  </a:cubicBezTo>
                  <a:cubicBezTo>
                    <a:pt x="1003" y="1137"/>
                    <a:pt x="1070" y="1120"/>
                    <a:pt x="1103" y="1120"/>
                  </a:cubicBezTo>
                  <a:cubicBezTo>
                    <a:pt x="1153" y="1120"/>
                    <a:pt x="1170" y="1120"/>
                    <a:pt x="1220" y="1170"/>
                  </a:cubicBezTo>
                  <a:cubicBezTo>
                    <a:pt x="1237" y="1204"/>
                    <a:pt x="1254" y="1254"/>
                    <a:pt x="1237" y="1287"/>
                  </a:cubicBezTo>
                  <a:cubicBezTo>
                    <a:pt x="1220" y="1304"/>
                    <a:pt x="1187" y="1354"/>
                    <a:pt x="1153" y="1387"/>
                  </a:cubicBezTo>
                  <a:cubicBezTo>
                    <a:pt x="1103" y="1421"/>
                    <a:pt x="1070" y="1454"/>
                    <a:pt x="1020" y="1471"/>
                  </a:cubicBezTo>
                  <a:lnTo>
                    <a:pt x="836" y="1538"/>
                  </a:lnTo>
                  <a:lnTo>
                    <a:pt x="1153" y="1872"/>
                  </a:lnTo>
                  <a:cubicBezTo>
                    <a:pt x="1187" y="1855"/>
                    <a:pt x="1254" y="1839"/>
                    <a:pt x="1320" y="1788"/>
                  </a:cubicBezTo>
                  <a:cubicBezTo>
                    <a:pt x="1387" y="1755"/>
                    <a:pt x="1437" y="1705"/>
                    <a:pt x="1488" y="1671"/>
                  </a:cubicBezTo>
                  <a:cubicBezTo>
                    <a:pt x="1588" y="1538"/>
                    <a:pt x="1671" y="1421"/>
                    <a:pt x="1655" y="1287"/>
                  </a:cubicBezTo>
                  <a:cubicBezTo>
                    <a:pt x="1638" y="1170"/>
                    <a:pt x="1571" y="1020"/>
                    <a:pt x="1437" y="886"/>
                  </a:cubicBezTo>
                  <a:cubicBezTo>
                    <a:pt x="1354" y="803"/>
                    <a:pt x="1304" y="769"/>
                    <a:pt x="1237" y="719"/>
                  </a:cubicBezTo>
                  <a:cubicBezTo>
                    <a:pt x="1170" y="686"/>
                    <a:pt x="1103" y="669"/>
                    <a:pt x="1053" y="669"/>
                  </a:cubicBezTo>
                  <a:cubicBezTo>
                    <a:pt x="986" y="669"/>
                    <a:pt x="903" y="686"/>
                    <a:pt x="819" y="702"/>
                  </a:cubicBezTo>
                  <a:cubicBezTo>
                    <a:pt x="752" y="719"/>
                    <a:pt x="685" y="719"/>
                    <a:pt x="652" y="752"/>
                  </a:cubicBezTo>
                  <a:cubicBezTo>
                    <a:pt x="602" y="769"/>
                    <a:pt x="569" y="769"/>
                    <a:pt x="552" y="769"/>
                  </a:cubicBezTo>
                  <a:cubicBezTo>
                    <a:pt x="518" y="769"/>
                    <a:pt x="485" y="752"/>
                    <a:pt x="468" y="719"/>
                  </a:cubicBezTo>
                  <a:cubicBezTo>
                    <a:pt x="418" y="686"/>
                    <a:pt x="401" y="652"/>
                    <a:pt x="418" y="619"/>
                  </a:cubicBezTo>
                  <a:cubicBezTo>
                    <a:pt x="418" y="585"/>
                    <a:pt x="468" y="535"/>
                    <a:pt x="502" y="502"/>
                  </a:cubicBezTo>
                  <a:cubicBezTo>
                    <a:pt x="552" y="452"/>
                    <a:pt x="602" y="418"/>
                    <a:pt x="669" y="385"/>
                  </a:cubicBezTo>
                  <a:cubicBezTo>
                    <a:pt x="736" y="351"/>
                    <a:pt x="819" y="335"/>
                    <a:pt x="886" y="335"/>
                  </a:cubicBezTo>
                  <a:lnTo>
                    <a:pt x="569"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62" name="Google Shape;2762;p57"/>
            <p:cNvSpPr/>
            <p:nvPr/>
          </p:nvSpPr>
          <p:spPr>
            <a:xfrm>
              <a:off x="6300825" y="1793375"/>
              <a:ext cx="47625" cy="41775"/>
            </a:xfrm>
            <a:custGeom>
              <a:avLst/>
              <a:gdLst/>
              <a:ahLst/>
              <a:cxnLst/>
              <a:rect l="l" t="t" r="r" b="b"/>
              <a:pathLst>
                <a:path w="1905" h="1671" extrusionOk="0">
                  <a:moveTo>
                    <a:pt x="685" y="0"/>
                  </a:moveTo>
                  <a:lnTo>
                    <a:pt x="0" y="568"/>
                  </a:lnTo>
                  <a:lnTo>
                    <a:pt x="268" y="902"/>
                  </a:lnTo>
                  <a:lnTo>
                    <a:pt x="685" y="551"/>
                  </a:lnTo>
                  <a:lnTo>
                    <a:pt x="1621" y="1671"/>
                  </a:lnTo>
                  <a:lnTo>
                    <a:pt x="1905" y="1454"/>
                  </a:lnTo>
                  <a:lnTo>
                    <a:pt x="685"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63" name="Google Shape;2763;p57"/>
            <p:cNvSpPr/>
            <p:nvPr/>
          </p:nvSpPr>
          <p:spPr>
            <a:xfrm>
              <a:off x="6290375" y="1810075"/>
              <a:ext cx="35525" cy="43050"/>
            </a:xfrm>
            <a:custGeom>
              <a:avLst/>
              <a:gdLst/>
              <a:ahLst/>
              <a:cxnLst/>
              <a:rect l="l" t="t" r="r" b="b"/>
              <a:pathLst>
                <a:path w="1421" h="1722" extrusionOk="0">
                  <a:moveTo>
                    <a:pt x="285" y="0"/>
                  </a:moveTo>
                  <a:lnTo>
                    <a:pt x="1" y="218"/>
                  </a:lnTo>
                  <a:lnTo>
                    <a:pt x="1120" y="1721"/>
                  </a:lnTo>
                  <a:lnTo>
                    <a:pt x="1421" y="1504"/>
                  </a:lnTo>
                  <a:lnTo>
                    <a:pt x="285"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64" name="Google Shape;2764;p57"/>
            <p:cNvSpPr/>
            <p:nvPr/>
          </p:nvSpPr>
          <p:spPr>
            <a:xfrm>
              <a:off x="6268225" y="1819250"/>
              <a:ext cx="43475" cy="49325"/>
            </a:xfrm>
            <a:custGeom>
              <a:avLst/>
              <a:gdLst/>
              <a:ahLst/>
              <a:cxnLst/>
              <a:rect l="l" t="t" r="r" b="b"/>
              <a:pathLst>
                <a:path w="1739" h="1973" extrusionOk="0">
                  <a:moveTo>
                    <a:pt x="636" y="536"/>
                  </a:moveTo>
                  <a:lnTo>
                    <a:pt x="1204" y="1421"/>
                  </a:lnTo>
                  <a:lnTo>
                    <a:pt x="1070" y="1505"/>
                  </a:lnTo>
                  <a:cubicBezTo>
                    <a:pt x="1037" y="1521"/>
                    <a:pt x="970" y="1538"/>
                    <a:pt x="920" y="1538"/>
                  </a:cubicBezTo>
                  <a:cubicBezTo>
                    <a:pt x="870" y="1538"/>
                    <a:pt x="820" y="1521"/>
                    <a:pt x="753" y="1455"/>
                  </a:cubicBezTo>
                  <a:cubicBezTo>
                    <a:pt x="703" y="1421"/>
                    <a:pt x="636" y="1338"/>
                    <a:pt x="552" y="1204"/>
                  </a:cubicBezTo>
                  <a:cubicBezTo>
                    <a:pt x="469" y="1087"/>
                    <a:pt x="419" y="970"/>
                    <a:pt x="402" y="920"/>
                  </a:cubicBezTo>
                  <a:cubicBezTo>
                    <a:pt x="385" y="853"/>
                    <a:pt x="385" y="786"/>
                    <a:pt x="402" y="753"/>
                  </a:cubicBezTo>
                  <a:cubicBezTo>
                    <a:pt x="419" y="686"/>
                    <a:pt x="469" y="669"/>
                    <a:pt x="502" y="619"/>
                  </a:cubicBezTo>
                  <a:lnTo>
                    <a:pt x="636" y="536"/>
                  </a:lnTo>
                  <a:close/>
                  <a:moveTo>
                    <a:pt x="703" y="1"/>
                  </a:moveTo>
                  <a:lnTo>
                    <a:pt x="252" y="302"/>
                  </a:lnTo>
                  <a:cubicBezTo>
                    <a:pt x="84" y="435"/>
                    <a:pt x="1" y="552"/>
                    <a:pt x="1" y="753"/>
                  </a:cubicBezTo>
                  <a:cubicBezTo>
                    <a:pt x="1" y="920"/>
                    <a:pt x="84" y="1137"/>
                    <a:pt x="285" y="1421"/>
                  </a:cubicBezTo>
                  <a:cubicBezTo>
                    <a:pt x="402" y="1605"/>
                    <a:pt x="502" y="1755"/>
                    <a:pt x="636" y="1839"/>
                  </a:cubicBezTo>
                  <a:cubicBezTo>
                    <a:pt x="736" y="1939"/>
                    <a:pt x="870" y="1973"/>
                    <a:pt x="970" y="1973"/>
                  </a:cubicBezTo>
                  <a:cubicBezTo>
                    <a:pt x="1070" y="1973"/>
                    <a:pt x="1171" y="1939"/>
                    <a:pt x="1288" y="1872"/>
                  </a:cubicBezTo>
                  <a:lnTo>
                    <a:pt x="1739" y="1555"/>
                  </a:lnTo>
                  <a:lnTo>
                    <a:pt x="703"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65" name="Google Shape;2765;p57"/>
            <p:cNvSpPr/>
            <p:nvPr/>
          </p:nvSpPr>
          <p:spPr>
            <a:xfrm>
              <a:off x="6237325" y="1837225"/>
              <a:ext cx="43475" cy="52250"/>
            </a:xfrm>
            <a:custGeom>
              <a:avLst/>
              <a:gdLst/>
              <a:ahLst/>
              <a:cxnLst/>
              <a:rect l="l" t="t" r="r" b="b"/>
              <a:pathLst>
                <a:path w="1739" h="2090" extrusionOk="0">
                  <a:moveTo>
                    <a:pt x="803" y="0"/>
                  </a:moveTo>
                  <a:lnTo>
                    <a:pt x="1" y="468"/>
                  </a:lnTo>
                  <a:lnTo>
                    <a:pt x="218" y="819"/>
                  </a:lnTo>
                  <a:lnTo>
                    <a:pt x="719" y="518"/>
                  </a:lnTo>
                  <a:lnTo>
                    <a:pt x="869" y="802"/>
                  </a:lnTo>
                  <a:lnTo>
                    <a:pt x="435" y="1053"/>
                  </a:lnTo>
                  <a:lnTo>
                    <a:pt x="635" y="1421"/>
                  </a:lnTo>
                  <a:lnTo>
                    <a:pt x="1070" y="1170"/>
                  </a:lnTo>
                  <a:lnTo>
                    <a:pt x="1220" y="1454"/>
                  </a:lnTo>
                  <a:lnTo>
                    <a:pt x="719" y="1738"/>
                  </a:lnTo>
                  <a:lnTo>
                    <a:pt x="919" y="2089"/>
                  </a:lnTo>
                  <a:lnTo>
                    <a:pt x="1738" y="1638"/>
                  </a:lnTo>
                  <a:lnTo>
                    <a:pt x="803"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66" name="Google Shape;2766;p57"/>
            <p:cNvSpPr/>
            <p:nvPr/>
          </p:nvSpPr>
          <p:spPr>
            <a:xfrm>
              <a:off x="6216025" y="1852050"/>
              <a:ext cx="35525" cy="49100"/>
            </a:xfrm>
            <a:custGeom>
              <a:avLst/>
              <a:gdLst/>
              <a:ahLst/>
              <a:cxnLst/>
              <a:rect l="l" t="t" r="r" b="b"/>
              <a:pathLst>
                <a:path w="1421" h="1964" extrusionOk="0">
                  <a:moveTo>
                    <a:pt x="665" y="1"/>
                  </a:moveTo>
                  <a:cubicBezTo>
                    <a:pt x="631" y="1"/>
                    <a:pt x="594" y="9"/>
                    <a:pt x="552" y="26"/>
                  </a:cubicBezTo>
                  <a:cubicBezTo>
                    <a:pt x="468" y="42"/>
                    <a:pt x="401" y="59"/>
                    <a:pt x="318" y="109"/>
                  </a:cubicBezTo>
                  <a:cubicBezTo>
                    <a:pt x="167" y="193"/>
                    <a:pt x="67" y="293"/>
                    <a:pt x="51" y="443"/>
                  </a:cubicBezTo>
                  <a:cubicBezTo>
                    <a:pt x="0" y="560"/>
                    <a:pt x="17" y="711"/>
                    <a:pt x="101" y="861"/>
                  </a:cubicBezTo>
                  <a:cubicBezTo>
                    <a:pt x="151" y="961"/>
                    <a:pt x="218" y="1028"/>
                    <a:pt x="251" y="1078"/>
                  </a:cubicBezTo>
                  <a:cubicBezTo>
                    <a:pt x="318" y="1128"/>
                    <a:pt x="385" y="1195"/>
                    <a:pt x="435" y="1212"/>
                  </a:cubicBezTo>
                  <a:cubicBezTo>
                    <a:pt x="502" y="1229"/>
                    <a:pt x="602" y="1229"/>
                    <a:pt x="719" y="1229"/>
                  </a:cubicBezTo>
                  <a:lnTo>
                    <a:pt x="919" y="1229"/>
                  </a:lnTo>
                  <a:cubicBezTo>
                    <a:pt x="936" y="1229"/>
                    <a:pt x="986" y="1245"/>
                    <a:pt x="1003" y="1296"/>
                  </a:cubicBezTo>
                  <a:cubicBezTo>
                    <a:pt x="1020" y="1362"/>
                    <a:pt x="1020" y="1396"/>
                    <a:pt x="1003" y="1412"/>
                  </a:cubicBezTo>
                  <a:cubicBezTo>
                    <a:pt x="969" y="1446"/>
                    <a:pt x="919" y="1479"/>
                    <a:pt x="886" y="1496"/>
                  </a:cubicBezTo>
                  <a:cubicBezTo>
                    <a:pt x="836" y="1529"/>
                    <a:pt x="802" y="1546"/>
                    <a:pt x="736" y="1546"/>
                  </a:cubicBezTo>
                  <a:lnTo>
                    <a:pt x="552" y="1546"/>
                  </a:lnTo>
                  <a:lnTo>
                    <a:pt x="752" y="1964"/>
                  </a:lnTo>
                  <a:cubicBezTo>
                    <a:pt x="819" y="1964"/>
                    <a:pt x="886" y="1964"/>
                    <a:pt x="936" y="1947"/>
                  </a:cubicBezTo>
                  <a:cubicBezTo>
                    <a:pt x="1003" y="1947"/>
                    <a:pt x="1070" y="1897"/>
                    <a:pt x="1137" y="1880"/>
                  </a:cubicBezTo>
                  <a:cubicBezTo>
                    <a:pt x="1287" y="1813"/>
                    <a:pt x="1354" y="1713"/>
                    <a:pt x="1404" y="1580"/>
                  </a:cubicBezTo>
                  <a:cubicBezTo>
                    <a:pt x="1421" y="1463"/>
                    <a:pt x="1404" y="1312"/>
                    <a:pt x="1320" y="1145"/>
                  </a:cubicBezTo>
                  <a:cubicBezTo>
                    <a:pt x="1270" y="1062"/>
                    <a:pt x="1220" y="995"/>
                    <a:pt x="1170" y="945"/>
                  </a:cubicBezTo>
                  <a:cubicBezTo>
                    <a:pt x="1137" y="895"/>
                    <a:pt x="1070" y="861"/>
                    <a:pt x="1003" y="828"/>
                  </a:cubicBezTo>
                  <a:cubicBezTo>
                    <a:pt x="936" y="811"/>
                    <a:pt x="869" y="794"/>
                    <a:pt x="769" y="794"/>
                  </a:cubicBezTo>
                  <a:lnTo>
                    <a:pt x="619" y="794"/>
                  </a:lnTo>
                  <a:cubicBezTo>
                    <a:pt x="568" y="794"/>
                    <a:pt x="518" y="794"/>
                    <a:pt x="502" y="778"/>
                  </a:cubicBezTo>
                  <a:cubicBezTo>
                    <a:pt x="485" y="744"/>
                    <a:pt x="468" y="727"/>
                    <a:pt x="452" y="694"/>
                  </a:cubicBezTo>
                  <a:cubicBezTo>
                    <a:pt x="418" y="627"/>
                    <a:pt x="418" y="577"/>
                    <a:pt x="452" y="560"/>
                  </a:cubicBezTo>
                  <a:cubicBezTo>
                    <a:pt x="468" y="544"/>
                    <a:pt x="502" y="493"/>
                    <a:pt x="568" y="477"/>
                  </a:cubicBezTo>
                  <a:cubicBezTo>
                    <a:pt x="619" y="443"/>
                    <a:pt x="669" y="410"/>
                    <a:pt x="752" y="410"/>
                  </a:cubicBezTo>
                  <a:cubicBezTo>
                    <a:pt x="786" y="402"/>
                    <a:pt x="823" y="397"/>
                    <a:pt x="861" y="397"/>
                  </a:cubicBezTo>
                  <a:cubicBezTo>
                    <a:pt x="898" y="397"/>
                    <a:pt x="936" y="402"/>
                    <a:pt x="969" y="410"/>
                  </a:cubicBezTo>
                  <a:lnTo>
                    <a:pt x="752" y="26"/>
                  </a:lnTo>
                  <a:cubicBezTo>
                    <a:pt x="727" y="9"/>
                    <a:pt x="698" y="1"/>
                    <a:pt x="665" y="1"/>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67" name="Google Shape;2767;p57"/>
            <p:cNvSpPr/>
            <p:nvPr/>
          </p:nvSpPr>
          <p:spPr>
            <a:xfrm>
              <a:off x="6184275" y="1867075"/>
              <a:ext cx="38450" cy="48275"/>
            </a:xfrm>
            <a:custGeom>
              <a:avLst/>
              <a:gdLst/>
              <a:ahLst/>
              <a:cxnLst/>
              <a:rect l="l" t="t" r="r" b="b"/>
              <a:pathLst>
                <a:path w="1538" h="1931" extrusionOk="0">
                  <a:moveTo>
                    <a:pt x="641" y="1"/>
                  </a:moveTo>
                  <a:cubicBezTo>
                    <a:pt x="557" y="1"/>
                    <a:pt x="468" y="21"/>
                    <a:pt x="368" y="60"/>
                  </a:cubicBezTo>
                  <a:cubicBezTo>
                    <a:pt x="268" y="126"/>
                    <a:pt x="184" y="177"/>
                    <a:pt x="117" y="193"/>
                  </a:cubicBezTo>
                  <a:cubicBezTo>
                    <a:pt x="67" y="260"/>
                    <a:pt x="17" y="310"/>
                    <a:pt x="1" y="377"/>
                  </a:cubicBezTo>
                  <a:lnTo>
                    <a:pt x="368" y="1263"/>
                  </a:lnTo>
                  <a:lnTo>
                    <a:pt x="869" y="1045"/>
                  </a:lnTo>
                  <a:lnTo>
                    <a:pt x="752" y="728"/>
                  </a:lnTo>
                  <a:lnTo>
                    <a:pt x="518" y="845"/>
                  </a:lnTo>
                  <a:lnTo>
                    <a:pt x="418" y="594"/>
                  </a:lnTo>
                  <a:lnTo>
                    <a:pt x="485" y="527"/>
                  </a:lnTo>
                  <a:cubicBezTo>
                    <a:pt x="502" y="511"/>
                    <a:pt x="535" y="511"/>
                    <a:pt x="569" y="477"/>
                  </a:cubicBezTo>
                  <a:cubicBezTo>
                    <a:pt x="598" y="465"/>
                    <a:pt x="628" y="460"/>
                    <a:pt x="657" y="460"/>
                  </a:cubicBezTo>
                  <a:cubicBezTo>
                    <a:pt x="711" y="460"/>
                    <a:pt x="765" y="478"/>
                    <a:pt x="819" y="511"/>
                  </a:cubicBezTo>
                  <a:cubicBezTo>
                    <a:pt x="869" y="561"/>
                    <a:pt x="953" y="644"/>
                    <a:pt x="1020" y="811"/>
                  </a:cubicBezTo>
                  <a:cubicBezTo>
                    <a:pt x="1103" y="979"/>
                    <a:pt x="1120" y="1129"/>
                    <a:pt x="1103" y="1212"/>
                  </a:cubicBezTo>
                  <a:cubicBezTo>
                    <a:pt x="1087" y="1296"/>
                    <a:pt x="1020" y="1380"/>
                    <a:pt x="920" y="1430"/>
                  </a:cubicBezTo>
                  <a:cubicBezTo>
                    <a:pt x="869" y="1446"/>
                    <a:pt x="819" y="1463"/>
                    <a:pt x="752" y="1480"/>
                  </a:cubicBezTo>
                  <a:lnTo>
                    <a:pt x="569" y="1480"/>
                  </a:lnTo>
                  <a:lnTo>
                    <a:pt x="752" y="1931"/>
                  </a:lnTo>
                  <a:cubicBezTo>
                    <a:pt x="819" y="1931"/>
                    <a:pt x="869" y="1931"/>
                    <a:pt x="936" y="1898"/>
                  </a:cubicBezTo>
                  <a:lnTo>
                    <a:pt x="1120" y="1847"/>
                  </a:lnTo>
                  <a:cubicBezTo>
                    <a:pt x="1337" y="1764"/>
                    <a:pt x="1454" y="1597"/>
                    <a:pt x="1504" y="1396"/>
                  </a:cubicBezTo>
                  <a:cubicBezTo>
                    <a:pt x="1538" y="1212"/>
                    <a:pt x="1504" y="962"/>
                    <a:pt x="1371" y="678"/>
                  </a:cubicBezTo>
                  <a:cubicBezTo>
                    <a:pt x="1254" y="377"/>
                    <a:pt x="1103" y="193"/>
                    <a:pt x="936" y="93"/>
                  </a:cubicBezTo>
                  <a:cubicBezTo>
                    <a:pt x="837" y="30"/>
                    <a:pt x="742" y="1"/>
                    <a:pt x="641" y="1"/>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68" name="Google Shape;2768;p57"/>
            <p:cNvSpPr/>
            <p:nvPr/>
          </p:nvSpPr>
          <p:spPr>
            <a:xfrm>
              <a:off x="6153775" y="1879275"/>
              <a:ext cx="36800" cy="48550"/>
            </a:xfrm>
            <a:custGeom>
              <a:avLst/>
              <a:gdLst/>
              <a:ahLst/>
              <a:cxnLst/>
              <a:rect l="l" t="t" r="r" b="b"/>
              <a:pathLst>
                <a:path w="1472" h="1942" extrusionOk="0">
                  <a:moveTo>
                    <a:pt x="628" y="468"/>
                  </a:moveTo>
                  <a:cubicBezTo>
                    <a:pt x="690" y="468"/>
                    <a:pt x="748" y="490"/>
                    <a:pt x="786" y="541"/>
                  </a:cubicBezTo>
                  <a:cubicBezTo>
                    <a:pt x="853" y="591"/>
                    <a:pt x="903" y="708"/>
                    <a:pt x="970" y="875"/>
                  </a:cubicBezTo>
                  <a:cubicBezTo>
                    <a:pt x="1037" y="1059"/>
                    <a:pt x="1070" y="1192"/>
                    <a:pt x="1053" y="1276"/>
                  </a:cubicBezTo>
                  <a:cubicBezTo>
                    <a:pt x="1037" y="1359"/>
                    <a:pt x="987" y="1410"/>
                    <a:pt x="903" y="1443"/>
                  </a:cubicBezTo>
                  <a:cubicBezTo>
                    <a:pt x="875" y="1449"/>
                    <a:pt x="847" y="1452"/>
                    <a:pt x="821" y="1452"/>
                  </a:cubicBezTo>
                  <a:cubicBezTo>
                    <a:pt x="768" y="1452"/>
                    <a:pt x="719" y="1437"/>
                    <a:pt x="686" y="1393"/>
                  </a:cubicBezTo>
                  <a:cubicBezTo>
                    <a:pt x="619" y="1326"/>
                    <a:pt x="552" y="1209"/>
                    <a:pt x="485" y="1042"/>
                  </a:cubicBezTo>
                  <a:cubicBezTo>
                    <a:pt x="452" y="875"/>
                    <a:pt x="402" y="741"/>
                    <a:pt x="435" y="658"/>
                  </a:cubicBezTo>
                  <a:cubicBezTo>
                    <a:pt x="452" y="557"/>
                    <a:pt x="485" y="491"/>
                    <a:pt x="569" y="474"/>
                  </a:cubicBezTo>
                  <a:cubicBezTo>
                    <a:pt x="589" y="470"/>
                    <a:pt x="608" y="468"/>
                    <a:pt x="628" y="468"/>
                  </a:cubicBezTo>
                  <a:close/>
                  <a:moveTo>
                    <a:pt x="641" y="0"/>
                  </a:moveTo>
                  <a:cubicBezTo>
                    <a:pt x="574" y="0"/>
                    <a:pt x="506" y="14"/>
                    <a:pt x="435" y="39"/>
                  </a:cubicBezTo>
                  <a:cubicBezTo>
                    <a:pt x="235" y="123"/>
                    <a:pt x="118" y="240"/>
                    <a:pt x="51" y="440"/>
                  </a:cubicBezTo>
                  <a:cubicBezTo>
                    <a:pt x="1" y="624"/>
                    <a:pt x="51" y="875"/>
                    <a:pt x="151" y="1192"/>
                  </a:cubicBezTo>
                  <a:cubicBezTo>
                    <a:pt x="218" y="1393"/>
                    <a:pt x="318" y="1560"/>
                    <a:pt x="402" y="1694"/>
                  </a:cubicBezTo>
                  <a:cubicBezTo>
                    <a:pt x="502" y="1811"/>
                    <a:pt x="619" y="1894"/>
                    <a:pt x="719" y="1911"/>
                  </a:cubicBezTo>
                  <a:cubicBezTo>
                    <a:pt x="761" y="1932"/>
                    <a:pt x="809" y="1941"/>
                    <a:pt x="859" y="1941"/>
                  </a:cubicBezTo>
                  <a:cubicBezTo>
                    <a:pt x="929" y="1941"/>
                    <a:pt x="1002" y="1923"/>
                    <a:pt x="1070" y="1894"/>
                  </a:cubicBezTo>
                  <a:cubicBezTo>
                    <a:pt x="1204" y="1861"/>
                    <a:pt x="1304" y="1777"/>
                    <a:pt x="1371" y="1694"/>
                  </a:cubicBezTo>
                  <a:cubicBezTo>
                    <a:pt x="1454" y="1577"/>
                    <a:pt x="1471" y="1476"/>
                    <a:pt x="1471" y="1309"/>
                  </a:cubicBezTo>
                  <a:cubicBezTo>
                    <a:pt x="1471" y="1142"/>
                    <a:pt x="1438" y="975"/>
                    <a:pt x="1354" y="741"/>
                  </a:cubicBezTo>
                  <a:cubicBezTo>
                    <a:pt x="1237" y="407"/>
                    <a:pt x="1104" y="207"/>
                    <a:pt x="953" y="106"/>
                  </a:cubicBezTo>
                  <a:cubicBezTo>
                    <a:pt x="850" y="34"/>
                    <a:pt x="748" y="0"/>
                    <a:pt x="641" y="0"/>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69" name="Google Shape;2769;p57"/>
            <p:cNvSpPr/>
            <p:nvPr/>
          </p:nvSpPr>
          <p:spPr>
            <a:xfrm>
              <a:off x="6138750" y="1887350"/>
              <a:ext cx="10050" cy="11725"/>
            </a:xfrm>
            <a:custGeom>
              <a:avLst/>
              <a:gdLst/>
              <a:ahLst/>
              <a:cxnLst/>
              <a:rect l="l" t="t" r="r" b="b"/>
              <a:pathLst>
                <a:path w="402" h="469" extrusionOk="0">
                  <a:moveTo>
                    <a:pt x="284" y="0"/>
                  </a:moveTo>
                  <a:lnTo>
                    <a:pt x="0" y="84"/>
                  </a:lnTo>
                  <a:lnTo>
                    <a:pt x="134" y="468"/>
                  </a:lnTo>
                  <a:lnTo>
                    <a:pt x="401" y="385"/>
                  </a:lnTo>
                  <a:lnTo>
                    <a:pt x="284"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70" name="Google Shape;2770;p57"/>
            <p:cNvSpPr/>
            <p:nvPr/>
          </p:nvSpPr>
          <p:spPr>
            <a:xfrm>
              <a:off x="6056450" y="1903225"/>
              <a:ext cx="40550" cy="52650"/>
            </a:xfrm>
            <a:custGeom>
              <a:avLst/>
              <a:gdLst/>
              <a:ahLst/>
              <a:cxnLst/>
              <a:rect l="l" t="t" r="r" b="b"/>
              <a:pathLst>
                <a:path w="1622" h="2106" extrusionOk="0">
                  <a:moveTo>
                    <a:pt x="1271" y="0"/>
                  </a:moveTo>
                  <a:lnTo>
                    <a:pt x="936" y="67"/>
                  </a:lnTo>
                  <a:lnTo>
                    <a:pt x="1103" y="986"/>
                  </a:lnTo>
                  <a:lnTo>
                    <a:pt x="786" y="418"/>
                  </a:lnTo>
                  <a:lnTo>
                    <a:pt x="602" y="452"/>
                  </a:lnTo>
                  <a:lnTo>
                    <a:pt x="519" y="1103"/>
                  </a:lnTo>
                  <a:lnTo>
                    <a:pt x="352" y="184"/>
                  </a:lnTo>
                  <a:lnTo>
                    <a:pt x="1" y="251"/>
                  </a:lnTo>
                  <a:lnTo>
                    <a:pt x="352" y="2106"/>
                  </a:lnTo>
                  <a:lnTo>
                    <a:pt x="686" y="2039"/>
                  </a:lnTo>
                  <a:lnTo>
                    <a:pt x="819" y="1036"/>
                  </a:lnTo>
                  <a:lnTo>
                    <a:pt x="1287" y="1922"/>
                  </a:lnTo>
                  <a:lnTo>
                    <a:pt x="1621" y="1855"/>
                  </a:lnTo>
                  <a:lnTo>
                    <a:pt x="1271"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71" name="Google Shape;2771;p57"/>
            <p:cNvSpPr/>
            <p:nvPr/>
          </p:nvSpPr>
          <p:spPr>
            <a:xfrm>
              <a:off x="6018850" y="1909500"/>
              <a:ext cx="33025" cy="48875"/>
            </a:xfrm>
            <a:custGeom>
              <a:avLst/>
              <a:gdLst/>
              <a:ahLst/>
              <a:cxnLst/>
              <a:rect l="l" t="t" r="r" b="b"/>
              <a:pathLst>
                <a:path w="1321" h="1955" extrusionOk="0">
                  <a:moveTo>
                    <a:pt x="903" y="852"/>
                  </a:moveTo>
                  <a:lnTo>
                    <a:pt x="836" y="1420"/>
                  </a:lnTo>
                  <a:lnTo>
                    <a:pt x="619" y="902"/>
                  </a:lnTo>
                  <a:lnTo>
                    <a:pt x="903" y="852"/>
                  </a:lnTo>
                  <a:close/>
                  <a:moveTo>
                    <a:pt x="1321" y="0"/>
                  </a:moveTo>
                  <a:lnTo>
                    <a:pt x="937" y="17"/>
                  </a:lnTo>
                  <a:lnTo>
                    <a:pt x="903" y="434"/>
                  </a:lnTo>
                  <a:lnTo>
                    <a:pt x="519" y="485"/>
                  </a:lnTo>
                  <a:lnTo>
                    <a:pt x="369" y="100"/>
                  </a:lnTo>
                  <a:lnTo>
                    <a:pt x="1" y="150"/>
                  </a:lnTo>
                  <a:lnTo>
                    <a:pt x="703" y="1955"/>
                  </a:lnTo>
                  <a:lnTo>
                    <a:pt x="1087" y="1921"/>
                  </a:lnTo>
                  <a:lnTo>
                    <a:pt x="1321"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72" name="Google Shape;2772;p57"/>
            <p:cNvSpPr/>
            <p:nvPr/>
          </p:nvSpPr>
          <p:spPr>
            <a:xfrm>
              <a:off x="5985850" y="1914075"/>
              <a:ext cx="31375" cy="49325"/>
            </a:xfrm>
            <a:custGeom>
              <a:avLst/>
              <a:gdLst/>
              <a:ahLst/>
              <a:cxnLst/>
              <a:rect l="l" t="t" r="r" b="b"/>
              <a:pathLst>
                <a:path w="1255" h="1973" extrusionOk="0">
                  <a:moveTo>
                    <a:pt x="1137" y="1"/>
                  </a:moveTo>
                  <a:lnTo>
                    <a:pt x="770" y="51"/>
                  </a:lnTo>
                  <a:lnTo>
                    <a:pt x="836" y="1020"/>
                  </a:lnTo>
                  <a:lnTo>
                    <a:pt x="318" y="68"/>
                  </a:lnTo>
                  <a:lnTo>
                    <a:pt x="1" y="84"/>
                  </a:lnTo>
                  <a:lnTo>
                    <a:pt x="118" y="1972"/>
                  </a:lnTo>
                  <a:lnTo>
                    <a:pt x="486" y="1939"/>
                  </a:lnTo>
                  <a:lnTo>
                    <a:pt x="419" y="936"/>
                  </a:lnTo>
                  <a:lnTo>
                    <a:pt x="937" y="1906"/>
                  </a:lnTo>
                  <a:lnTo>
                    <a:pt x="1254" y="1889"/>
                  </a:lnTo>
                  <a:lnTo>
                    <a:pt x="1137"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73" name="Google Shape;2773;p57"/>
            <p:cNvSpPr/>
            <p:nvPr/>
          </p:nvSpPr>
          <p:spPr>
            <a:xfrm>
              <a:off x="5947850" y="1916600"/>
              <a:ext cx="33025" cy="47625"/>
            </a:xfrm>
            <a:custGeom>
              <a:avLst/>
              <a:gdLst/>
              <a:ahLst/>
              <a:cxnLst/>
              <a:rect l="l" t="t" r="r" b="b"/>
              <a:pathLst>
                <a:path w="1321" h="1905" extrusionOk="0">
                  <a:moveTo>
                    <a:pt x="819" y="802"/>
                  </a:moveTo>
                  <a:lnTo>
                    <a:pt x="686" y="1337"/>
                  </a:lnTo>
                  <a:lnTo>
                    <a:pt x="535" y="802"/>
                  </a:lnTo>
                  <a:close/>
                  <a:moveTo>
                    <a:pt x="1320" y="0"/>
                  </a:moveTo>
                  <a:lnTo>
                    <a:pt x="936" y="33"/>
                  </a:lnTo>
                  <a:lnTo>
                    <a:pt x="853" y="418"/>
                  </a:lnTo>
                  <a:lnTo>
                    <a:pt x="485" y="418"/>
                  </a:lnTo>
                  <a:lnTo>
                    <a:pt x="368" y="33"/>
                  </a:lnTo>
                  <a:lnTo>
                    <a:pt x="0" y="33"/>
                  </a:lnTo>
                  <a:lnTo>
                    <a:pt x="502" y="1905"/>
                  </a:lnTo>
                  <a:lnTo>
                    <a:pt x="869" y="1905"/>
                  </a:lnTo>
                  <a:lnTo>
                    <a:pt x="1320"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74" name="Google Shape;2774;p57"/>
            <p:cNvSpPr/>
            <p:nvPr/>
          </p:nvSpPr>
          <p:spPr>
            <a:xfrm>
              <a:off x="5918200" y="1915750"/>
              <a:ext cx="28000" cy="48900"/>
            </a:xfrm>
            <a:custGeom>
              <a:avLst/>
              <a:gdLst/>
              <a:ahLst/>
              <a:cxnLst/>
              <a:rect l="l" t="t" r="r" b="b"/>
              <a:pathLst>
                <a:path w="1120" h="1956" extrusionOk="0">
                  <a:moveTo>
                    <a:pt x="451" y="1"/>
                  </a:moveTo>
                  <a:cubicBezTo>
                    <a:pt x="351" y="1"/>
                    <a:pt x="251" y="17"/>
                    <a:pt x="201" y="34"/>
                  </a:cubicBezTo>
                  <a:cubicBezTo>
                    <a:pt x="117" y="51"/>
                    <a:pt x="50" y="101"/>
                    <a:pt x="17" y="151"/>
                  </a:cubicBezTo>
                  <a:lnTo>
                    <a:pt x="0" y="1087"/>
                  </a:lnTo>
                  <a:lnTo>
                    <a:pt x="535" y="1103"/>
                  </a:lnTo>
                  <a:lnTo>
                    <a:pt x="535" y="769"/>
                  </a:lnTo>
                  <a:lnTo>
                    <a:pt x="284" y="769"/>
                  </a:lnTo>
                  <a:lnTo>
                    <a:pt x="284" y="502"/>
                  </a:lnTo>
                  <a:cubicBezTo>
                    <a:pt x="301" y="502"/>
                    <a:pt x="351" y="468"/>
                    <a:pt x="368" y="468"/>
                  </a:cubicBezTo>
                  <a:lnTo>
                    <a:pt x="451" y="468"/>
                  </a:lnTo>
                  <a:cubicBezTo>
                    <a:pt x="552" y="468"/>
                    <a:pt x="635" y="519"/>
                    <a:pt x="685" y="602"/>
                  </a:cubicBezTo>
                  <a:cubicBezTo>
                    <a:pt x="719" y="686"/>
                    <a:pt x="752" y="803"/>
                    <a:pt x="752" y="986"/>
                  </a:cubicBezTo>
                  <a:cubicBezTo>
                    <a:pt x="752" y="1170"/>
                    <a:pt x="702" y="1287"/>
                    <a:pt x="635" y="1371"/>
                  </a:cubicBezTo>
                  <a:cubicBezTo>
                    <a:pt x="585" y="1438"/>
                    <a:pt x="501" y="1488"/>
                    <a:pt x="368" y="1488"/>
                  </a:cubicBezTo>
                  <a:cubicBezTo>
                    <a:pt x="301" y="1488"/>
                    <a:pt x="251" y="1488"/>
                    <a:pt x="184" y="1454"/>
                  </a:cubicBezTo>
                  <a:cubicBezTo>
                    <a:pt x="117" y="1454"/>
                    <a:pt x="84" y="1438"/>
                    <a:pt x="17" y="1404"/>
                  </a:cubicBezTo>
                  <a:lnTo>
                    <a:pt x="0" y="1872"/>
                  </a:lnTo>
                  <a:cubicBezTo>
                    <a:pt x="34" y="1905"/>
                    <a:pt x="100" y="1922"/>
                    <a:pt x="167" y="1939"/>
                  </a:cubicBezTo>
                  <a:cubicBezTo>
                    <a:pt x="217" y="1939"/>
                    <a:pt x="284" y="1956"/>
                    <a:pt x="368" y="1956"/>
                  </a:cubicBezTo>
                  <a:cubicBezTo>
                    <a:pt x="602" y="1956"/>
                    <a:pt x="769" y="1872"/>
                    <a:pt x="886" y="1705"/>
                  </a:cubicBezTo>
                  <a:cubicBezTo>
                    <a:pt x="1019" y="1538"/>
                    <a:pt x="1103" y="1287"/>
                    <a:pt x="1103" y="986"/>
                  </a:cubicBezTo>
                  <a:cubicBezTo>
                    <a:pt x="1120" y="669"/>
                    <a:pt x="1053" y="435"/>
                    <a:pt x="953" y="268"/>
                  </a:cubicBezTo>
                  <a:cubicBezTo>
                    <a:pt x="836" y="84"/>
                    <a:pt x="669" y="1"/>
                    <a:pt x="451" y="1"/>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75" name="Google Shape;2775;p57"/>
            <p:cNvSpPr/>
            <p:nvPr/>
          </p:nvSpPr>
          <p:spPr>
            <a:xfrm>
              <a:off x="5886025" y="1914075"/>
              <a:ext cx="26750" cy="48475"/>
            </a:xfrm>
            <a:custGeom>
              <a:avLst/>
              <a:gdLst/>
              <a:ahLst/>
              <a:cxnLst/>
              <a:rect l="l" t="t" r="r" b="b"/>
              <a:pathLst>
                <a:path w="1070" h="1939" extrusionOk="0">
                  <a:moveTo>
                    <a:pt x="168" y="1"/>
                  </a:moveTo>
                  <a:lnTo>
                    <a:pt x="134" y="419"/>
                  </a:lnTo>
                  <a:lnTo>
                    <a:pt x="686" y="452"/>
                  </a:lnTo>
                  <a:lnTo>
                    <a:pt x="669" y="769"/>
                  </a:lnTo>
                  <a:lnTo>
                    <a:pt x="168" y="736"/>
                  </a:lnTo>
                  <a:lnTo>
                    <a:pt x="134" y="1154"/>
                  </a:lnTo>
                  <a:lnTo>
                    <a:pt x="636" y="1187"/>
                  </a:lnTo>
                  <a:lnTo>
                    <a:pt x="602" y="1505"/>
                  </a:lnTo>
                  <a:lnTo>
                    <a:pt x="51" y="1471"/>
                  </a:lnTo>
                  <a:lnTo>
                    <a:pt x="1" y="1889"/>
                  </a:lnTo>
                  <a:lnTo>
                    <a:pt x="920" y="1939"/>
                  </a:lnTo>
                  <a:lnTo>
                    <a:pt x="1070" y="68"/>
                  </a:lnTo>
                  <a:lnTo>
                    <a:pt x="168"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76" name="Google Shape;2776;p57"/>
            <p:cNvSpPr/>
            <p:nvPr/>
          </p:nvSpPr>
          <p:spPr>
            <a:xfrm>
              <a:off x="5847175" y="1909900"/>
              <a:ext cx="38050" cy="50150"/>
            </a:xfrm>
            <a:custGeom>
              <a:avLst/>
              <a:gdLst/>
              <a:ahLst/>
              <a:cxnLst/>
              <a:rect l="l" t="t" r="r" b="b"/>
              <a:pathLst>
                <a:path w="1522" h="2006" extrusionOk="0">
                  <a:moveTo>
                    <a:pt x="218" y="1"/>
                  </a:moveTo>
                  <a:lnTo>
                    <a:pt x="1" y="1855"/>
                  </a:lnTo>
                  <a:lnTo>
                    <a:pt x="335" y="1905"/>
                  </a:lnTo>
                  <a:lnTo>
                    <a:pt x="753" y="987"/>
                  </a:lnTo>
                  <a:lnTo>
                    <a:pt x="936" y="1972"/>
                  </a:lnTo>
                  <a:lnTo>
                    <a:pt x="1287" y="2006"/>
                  </a:lnTo>
                  <a:lnTo>
                    <a:pt x="1521" y="151"/>
                  </a:lnTo>
                  <a:lnTo>
                    <a:pt x="1170" y="134"/>
                  </a:lnTo>
                  <a:lnTo>
                    <a:pt x="1037" y="1070"/>
                  </a:lnTo>
                  <a:lnTo>
                    <a:pt x="920" y="418"/>
                  </a:lnTo>
                  <a:lnTo>
                    <a:pt x="719" y="402"/>
                  </a:lnTo>
                  <a:lnTo>
                    <a:pt x="452" y="987"/>
                  </a:lnTo>
                  <a:lnTo>
                    <a:pt x="586" y="51"/>
                  </a:lnTo>
                  <a:lnTo>
                    <a:pt x="218"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77" name="Google Shape;2777;p57"/>
            <p:cNvSpPr/>
            <p:nvPr/>
          </p:nvSpPr>
          <p:spPr>
            <a:xfrm>
              <a:off x="5815850" y="1905300"/>
              <a:ext cx="31350" cy="50150"/>
            </a:xfrm>
            <a:custGeom>
              <a:avLst/>
              <a:gdLst/>
              <a:ahLst/>
              <a:cxnLst/>
              <a:rect l="l" t="t" r="r" b="b"/>
              <a:pathLst>
                <a:path w="1254" h="2006" extrusionOk="0">
                  <a:moveTo>
                    <a:pt x="368" y="1"/>
                  </a:moveTo>
                  <a:lnTo>
                    <a:pt x="285" y="419"/>
                  </a:lnTo>
                  <a:lnTo>
                    <a:pt x="853" y="519"/>
                  </a:lnTo>
                  <a:lnTo>
                    <a:pt x="786" y="820"/>
                  </a:lnTo>
                  <a:lnTo>
                    <a:pt x="285" y="736"/>
                  </a:lnTo>
                  <a:lnTo>
                    <a:pt x="201" y="1154"/>
                  </a:lnTo>
                  <a:lnTo>
                    <a:pt x="702" y="1237"/>
                  </a:lnTo>
                  <a:lnTo>
                    <a:pt x="635" y="1521"/>
                  </a:lnTo>
                  <a:lnTo>
                    <a:pt x="84" y="1421"/>
                  </a:lnTo>
                  <a:lnTo>
                    <a:pt x="1" y="1839"/>
                  </a:lnTo>
                  <a:lnTo>
                    <a:pt x="920" y="2006"/>
                  </a:lnTo>
                  <a:lnTo>
                    <a:pt x="1254" y="151"/>
                  </a:lnTo>
                  <a:lnTo>
                    <a:pt x="368"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78" name="Google Shape;2778;p57"/>
            <p:cNvSpPr/>
            <p:nvPr/>
          </p:nvSpPr>
          <p:spPr>
            <a:xfrm>
              <a:off x="5781600" y="1897800"/>
              <a:ext cx="38450" cy="51825"/>
            </a:xfrm>
            <a:custGeom>
              <a:avLst/>
              <a:gdLst/>
              <a:ahLst/>
              <a:cxnLst/>
              <a:rect l="l" t="t" r="r" b="b"/>
              <a:pathLst>
                <a:path w="1538" h="2073" extrusionOk="0">
                  <a:moveTo>
                    <a:pt x="418" y="0"/>
                  </a:moveTo>
                  <a:lnTo>
                    <a:pt x="0" y="1838"/>
                  </a:lnTo>
                  <a:lnTo>
                    <a:pt x="368" y="1922"/>
                  </a:lnTo>
                  <a:lnTo>
                    <a:pt x="585" y="953"/>
                  </a:lnTo>
                  <a:lnTo>
                    <a:pt x="819" y="2005"/>
                  </a:lnTo>
                  <a:lnTo>
                    <a:pt x="1120" y="2072"/>
                  </a:lnTo>
                  <a:lnTo>
                    <a:pt x="1538" y="234"/>
                  </a:lnTo>
                  <a:lnTo>
                    <a:pt x="1170" y="167"/>
                  </a:lnTo>
                  <a:lnTo>
                    <a:pt x="953" y="1136"/>
                  </a:lnTo>
                  <a:lnTo>
                    <a:pt x="719" y="67"/>
                  </a:lnTo>
                  <a:lnTo>
                    <a:pt x="418"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79" name="Google Shape;2779;p57"/>
            <p:cNvSpPr/>
            <p:nvPr/>
          </p:nvSpPr>
          <p:spPr>
            <a:xfrm>
              <a:off x="5751100" y="1891525"/>
              <a:ext cx="29275" cy="50150"/>
            </a:xfrm>
            <a:custGeom>
              <a:avLst/>
              <a:gdLst/>
              <a:ahLst/>
              <a:cxnLst/>
              <a:rect l="l" t="t" r="r" b="b"/>
              <a:pathLst>
                <a:path w="1171" h="2006" extrusionOk="0">
                  <a:moveTo>
                    <a:pt x="836" y="1"/>
                  </a:moveTo>
                  <a:lnTo>
                    <a:pt x="435" y="1421"/>
                  </a:lnTo>
                  <a:lnTo>
                    <a:pt x="101" y="1321"/>
                  </a:lnTo>
                  <a:lnTo>
                    <a:pt x="1" y="1722"/>
                  </a:lnTo>
                  <a:lnTo>
                    <a:pt x="987" y="2006"/>
                  </a:lnTo>
                  <a:lnTo>
                    <a:pt x="1104" y="1621"/>
                  </a:lnTo>
                  <a:lnTo>
                    <a:pt x="769" y="1504"/>
                  </a:lnTo>
                  <a:lnTo>
                    <a:pt x="1170" y="84"/>
                  </a:lnTo>
                  <a:lnTo>
                    <a:pt x="836"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80" name="Google Shape;2780;p57"/>
            <p:cNvSpPr/>
            <p:nvPr/>
          </p:nvSpPr>
          <p:spPr>
            <a:xfrm>
              <a:off x="5700150" y="1872725"/>
              <a:ext cx="48050" cy="55575"/>
            </a:xfrm>
            <a:custGeom>
              <a:avLst/>
              <a:gdLst/>
              <a:ahLst/>
              <a:cxnLst/>
              <a:rect l="l" t="t" r="r" b="b"/>
              <a:pathLst>
                <a:path w="1922" h="2223" extrusionOk="0">
                  <a:moveTo>
                    <a:pt x="669" y="1"/>
                  </a:moveTo>
                  <a:lnTo>
                    <a:pt x="0" y="1755"/>
                  </a:lnTo>
                  <a:lnTo>
                    <a:pt x="334" y="1889"/>
                  </a:lnTo>
                  <a:lnTo>
                    <a:pt x="969" y="1087"/>
                  </a:lnTo>
                  <a:lnTo>
                    <a:pt x="919" y="2089"/>
                  </a:lnTo>
                  <a:lnTo>
                    <a:pt x="1253" y="2223"/>
                  </a:lnTo>
                  <a:lnTo>
                    <a:pt x="1922" y="469"/>
                  </a:lnTo>
                  <a:lnTo>
                    <a:pt x="1554" y="318"/>
                  </a:lnTo>
                  <a:lnTo>
                    <a:pt x="1220" y="1204"/>
                  </a:lnTo>
                  <a:lnTo>
                    <a:pt x="1253" y="552"/>
                  </a:lnTo>
                  <a:lnTo>
                    <a:pt x="1070" y="485"/>
                  </a:lnTo>
                  <a:lnTo>
                    <a:pt x="669" y="1003"/>
                  </a:lnTo>
                  <a:lnTo>
                    <a:pt x="1003" y="134"/>
                  </a:lnTo>
                  <a:lnTo>
                    <a:pt x="669"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81" name="Google Shape;2781;p57"/>
            <p:cNvSpPr/>
            <p:nvPr/>
          </p:nvSpPr>
          <p:spPr>
            <a:xfrm>
              <a:off x="5671750" y="1861875"/>
              <a:ext cx="40525" cy="51825"/>
            </a:xfrm>
            <a:custGeom>
              <a:avLst/>
              <a:gdLst/>
              <a:ahLst/>
              <a:cxnLst/>
              <a:rect l="l" t="t" r="r" b="b"/>
              <a:pathLst>
                <a:path w="1621" h="2073" extrusionOk="0">
                  <a:moveTo>
                    <a:pt x="735" y="0"/>
                  </a:moveTo>
                  <a:lnTo>
                    <a:pt x="568" y="368"/>
                  </a:lnTo>
                  <a:lnTo>
                    <a:pt x="1103" y="602"/>
                  </a:lnTo>
                  <a:lnTo>
                    <a:pt x="969" y="869"/>
                  </a:lnTo>
                  <a:lnTo>
                    <a:pt x="518" y="669"/>
                  </a:lnTo>
                  <a:lnTo>
                    <a:pt x="351" y="1070"/>
                  </a:lnTo>
                  <a:lnTo>
                    <a:pt x="802" y="1270"/>
                  </a:lnTo>
                  <a:lnTo>
                    <a:pt x="685" y="1537"/>
                  </a:lnTo>
                  <a:lnTo>
                    <a:pt x="167" y="1320"/>
                  </a:lnTo>
                  <a:lnTo>
                    <a:pt x="0" y="1688"/>
                  </a:lnTo>
                  <a:lnTo>
                    <a:pt x="852" y="2072"/>
                  </a:lnTo>
                  <a:lnTo>
                    <a:pt x="1621" y="351"/>
                  </a:lnTo>
                  <a:lnTo>
                    <a:pt x="735"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82" name="Google Shape;2782;p57"/>
            <p:cNvSpPr/>
            <p:nvPr/>
          </p:nvSpPr>
          <p:spPr>
            <a:xfrm>
              <a:off x="5644600" y="1848925"/>
              <a:ext cx="42200" cy="52225"/>
            </a:xfrm>
            <a:custGeom>
              <a:avLst/>
              <a:gdLst/>
              <a:ahLst/>
              <a:cxnLst/>
              <a:rect l="l" t="t" r="r" b="b"/>
              <a:pathLst>
                <a:path w="1688" h="2089" extrusionOk="0">
                  <a:moveTo>
                    <a:pt x="852" y="0"/>
                  </a:moveTo>
                  <a:lnTo>
                    <a:pt x="668" y="368"/>
                  </a:lnTo>
                  <a:lnTo>
                    <a:pt x="1170" y="618"/>
                  </a:lnTo>
                  <a:lnTo>
                    <a:pt x="1019" y="886"/>
                  </a:lnTo>
                  <a:lnTo>
                    <a:pt x="585" y="669"/>
                  </a:lnTo>
                  <a:lnTo>
                    <a:pt x="384" y="1036"/>
                  </a:lnTo>
                  <a:lnTo>
                    <a:pt x="835" y="1270"/>
                  </a:lnTo>
                  <a:lnTo>
                    <a:pt x="685" y="1537"/>
                  </a:lnTo>
                  <a:lnTo>
                    <a:pt x="184" y="1287"/>
                  </a:lnTo>
                  <a:lnTo>
                    <a:pt x="0" y="1671"/>
                  </a:lnTo>
                  <a:lnTo>
                    <a:pt x="835" y="2089"/>
                  </a:lnTo>
                  <a:lnTo>
                    <a:pt x="1688" y="418"/>
                  </a:lnTo>
                  <a:lnTo>
                    <a:pt x="852"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83" name="Google Shape;2783;p57"/>
            <p:cNvSpPr/>
            <p:nvPr/>
          </p:nvSpPr>
          <p:spPr>
            <a:xfrm>
              <a:off x="5617425" y="1838475"/>
              <a:ext cx="38875" cy="49725"/>
            </a:xfrm>
            <a:custGeom>
              <a:avLst/>
              <a:gdLst/>
              <a:ahLst/>
              <a:cxnLst/>
              <a:rect l="l" t="t" r="r" b="b"/>
              <a:pathLst>
                <a:path w="1555" h="1989" extrusionOk="0">
                  <a:moveTo>
                    <a:pt x="1254" y="1"/>
                  </a:moveTo>
                  <a:lnTo>
                    <a:pt x="502" y="1270"/>
                  </a:lnTo>
                  <a:lnTo>
                    <a:pt x="202" y="1103"/>
                  </a:lnTo>
                  <a:lnTo>
                    <a:pt x="1" y="1454"/>
                  </a:lnTo>
                  <a:lnTo>
                    <a:pt x="887" y="1989"/>
                  </a:lnTo>
                  <a:lnTo>
                    <a:pt x="1104" y="1621"/>
                  </a:lnTo>
                  <a:lnTo>
                    <a:pt x="803" y="1454"/>
                  </a:lnTo>
                  <a:lnTo>
                    <a:pt x="1555" y="184"/>
                  </a:lnTo>
                  <a:lnTo>
                    <a:pt x="1254"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84" name="Google Shape;2784;p57"/>
            <p:cNvSpPr/>
            <p:nvPr/>
          </p:nvSpPr>
          <p:spPr>
            <a:xfrm>
              <a:off x="5605325" y="1827625"/>
              <a:ext cx="33025" cy="44300"/>
            </a:xfrm>
            <a:custGeom>
              <a:avLst/>
              <a:gdLst/>
              <a:ahLst/>
              <a:cxnLst/>
              <a:rect l="l" t="t" r="r" b="b"/>
              <a:pathLst>
                <a:path w="1321" h="1772" extrusionOk="0">
                  <a:moveTo>
                    <a:pt x="1020" y="0"/>
                  </a:moveTo>
                  <a:lnTo>
                    <a:pt x="0" y="1587"/>
                  </a:lnTo>
                  <a:lnTo>
                    <a:pt x="284" y="1771"/>
                  </a:lnTo>
                  <a:lnTo>
                    <a:pt x="1320" y="184"/>
                  </a:lnTo>
                  <a:lnTo>
                    <a:pt x="1020"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85" name="Google Shape;2785;p57"/>
            <p:cNvSpPr/>
            <p:nvPr/>
          </p:nvSpPr>
          <p:spPr>
            <a:xfrm>
              <a:off x="5574825" y="1807150"/>
              <a:ext cx="51000" cy="54750"/>
            </a:xfrm>
            <a:custGeom>
              <a:avLst/>
              <a:gdLst/>
              <a:ahLst/>
              <a:cxnLst/>
              <a:rect l="l" t="t" r="r" b="b"/>
              <a:pathLst>
                <a:path w="2040" h="2190" extrusionOk="0">
                  <a:moveTo>
                    <a:pt x="1120" y="0"/>
                  </a:moveTo>
                  <a:lnTo>
                    <a:pt x="1" y="1521"/>
                  </a:lnTo>
                  <a:lnTo>
                    <a:pt x="301" y="1738"/>
                  </a:lnTo>
                  <a:lnTo>
                    <a:pt x="886" y="919"/>
                  </a:lnTo>
                  <a:lnTo>
                    <a:pt x="669" y="2005"/>
                  </a:lnTo>
                  <a:lnTo>
                    <a:pt x="920" y="2189"/>
                  </a:lnTo>
                  <a:lnTo>
                    <a:pt x="2039" y="669"/>
                  </a:lnTo>
                  <a:lnTo>
                    <a:pt x="1738" y="452"/>
                  </a:lnTo>
                  <a:lnTo>
                    <a:pt x="1154" y="1254"/>
                  </a:lnTo>
                  <a:lnTo>
                    <a:pt x="1371" y="184"/>
                  </a:lnTo>
                  <a:lnTo>
                    <a:pt x="1120"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86" name="Google Shape;2786;p57"/>
            <p:cNvSpPr/>
            <p:nvPr/>
          </p:nvSpPr>
          <p:spPr>
            <a:xfrm>
              <a:off x="5548925" y="1788350"/>
              <a:ext cx="43900" cy="45375"/>
            </a:xfrm>
            <a:custGeom>
              <a:avLst/>
              <a:gdLst/>
              <a:ahLst/>
              <a:cxnLst/>
              <a:rect l="l" t="t" r="r" b="b"/>
              <a:pathLst>
                <a:path w="1756" h="1815" extrusionOk="0">
                  <a:moveTo>
                    <a:pt x="1020" y="1"/>
                  </a:moveTo>
                  <a:lnTo>
                    <a:pt x="402" y="702"/>
                  </a:lnTo>
                  <a:lnTo>
                    <a:pt x="820" y="1070"/>
                  </a:lnTo>
                  <a:lnTo>
                    <a:pt x="1037" y="819"/>
                  </a:lnTo>
                  <a:lnTo>
                    <a:pt x="853" y="652"/>
                  </a:lnTo>
                  <a:lnTo>
                    <a:pt x="1037" y="435"/>
                  </a:lnTo>
                  <a:cubicBezTo>
                    <a:pt x="1070" y="452"/>
                    <a:pt x="1087" y="452"/>
                    <a:pt x="1120" y="485"/>
                  </a:cubicBezTo>
                  <a:cubicBezTo>
                    <a:pt x="1170" y="502"/>
                    <a:pt x="1187" y="519"/>
                    <a:pt x="1204" y="535"/>
                  </a:cubicBezTo>
                  <a:cubicBezTo>
                    <a:pt x="1287" y="602"/>
                    <a:pt x="1337" y="686"/>
                    <a:pt x="1321" y="769"/>
                  </a:cubicBezTo>
                  <a:cubicBezTo>
                    <a:pt x="1287" y="853"/>
                    <a:pt x="1237" y="986"/>
                    <a:pt x="1120" y="1103"/>
                  </a:cubicBezTo>
                  <a:cubicBezTo>
                    <a:pt x="1003" y="1254"/>
                    <a:pt x="903" y="1337"/>
                    <a:pt x="786" y="1354"/>
                  </a:cubicBezTo>
                  <a:cubicBezTo>
                    <a:pt x="767" y="1358"/>
                    <a:pt x="748" y="1360"/>
                    <a:pt x="728" y="1360"/>
                  </a:cubicBezTo>
                  <a:cubicBezTo>
                    <a:pt x="658" y="1360"/>
                    <a:pt x="584" y="1335"/>
                    <a:pt x="519" y="1270"/>
                  </a:cubicBezTo>
                  <a:lnTo>
                    <a:pt x="402" y="1153"/>
                  </a:lnTo>
                  <a:cubicBezTo>
                    <a:pt x="352" y="1103"/>
                    <a:pt x="335" y="1036"/>
                    <a:pt x="318" y="986"/>
                  </a:cubicBezTo>
                  <a:lnTo>
                    <a:pt x="1" y="1337"/>
                  </a:lnTo>
                  <a:cubicBezTo>
                    <a:pt x="18" y="1404"/>
                    <a:pt x="34" y="1454"/>
                    <a:pt x="84" y="1504"/>
                  </a:cubicBezTo>
                  <a:cubicBezTo>
                    <a:pt x="118" y="1538"/>
                    <a:pt x="168" y="1605"/>
                    <a:pt x="235" y="1655"/>
                  </a:cubicBezTo>
                  <a:cubicBezTo>
                    <a:pt x="357" y="1753"/>
                    <a:pt x="488" y="1815"/>
                    <a:pt x="629" y="1815"/>
                  </a:cubicBezTo>
                  <a:cubicBezTo>
                    <a:pt x="680" y="1815"/>
                    <a:pt x="732" y="1806"/>
                    <a:pt x="786" y="1788"/>
                  </a:cubicBezTo>
                  <a:cubicBezTo>
                    <a:pt x="987" y="1738"/>
                    <a:pt x="1187" y="1588"/>
                    <a:pt x="1404" y="1354"/>
                  </a:cubicBezTo>
                  <a:cubicBezTo>
                    <a:pt x="1605" y="1120"/>
                    <a:pt x="1705" y="920"/>
                    <a:pt x="1738" y="702"/>
                  </a:cubicBezTo>
                  <a:cubicBezTo>
                    <a:pt x="1755" y="502"/>
                    <a:pt x="1688" y="335"/>
                    <a:pt x="1521" y="184"/>
                  </a:cubicBezTo>
                  <a:cubicBezTo>
                    <a:pt x="1438" y="101"/>
                    <a:pt x="1337" y="84"/>
                    <a:pt x="1254" y="34"/>
                  </a:cubicBezTo>
                  <a:cubicBezTo>
                    <a:pt x="1170" y="1"/>
                    <a:pt x="1087" y="1"/>
                    <a:pt x="1020" y="1"/>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87" name="Google Shape;2787;p57"/>
            <p:cNvSpPr/>
            <p:nvPr/>
          </p:nvSpPr>
          <p:spPr>
            <a:xfrm>
              <a:off x="5518025" y="1768300"/>
              <a:ext cx="47650" cy="38450"/>
            </a:xfrm>
            <a:custGeom>
              <a:avLst/>
              <a:gdLst/>
              <a:ahLst/>
              <a:cxnLst/>
              <a:rect l="l" t="t" r="r" b="b"/>
              <a:pathLst>
                <a:path w="1906" h="1538" extrusionOk="0">
                  <a:moveTo>
                    <a:pt x="757" y="438"/>
                  </a:moveTo>
                  <a:cubicBezTo>
                    <a:pt x="797" y="438"/>
                    <a:pt x="829" y="461"/>
                    <a:pt x="852" y="485"/>
                  </a:cubicBezTo>
                  <a:lnTo>
                    <a:pt x="986" y="619"/>
                  </a:lnTo>
                  <a:lnTo>
                    <a:pt x="568" y="1003"/>
                  </a:lnTo>
                  <a:lnTo>
                    <a:pt x="435" y="869"/>
                  </a:lnTo>
                  <a:cubicBezTo>
                    <a:pt x="418" y="819"/>
                    <a:pt x="401" y="752"/>
                    <a:pt x="418" y="719"/>
                  </a:cubicBezTo>
                  <a:cubicBezTo>
                    <a:pt x="435" y="652"/>
                    <a:pt x="485" y="619"/>
                    <a:pt x="552" y="552"/>
                  </a:cubicBezTo>
                  <a:cubicBezTo>
                    <a:pt x="602" y="485"/>
                    <a:pt x="652" y="468"/>
                    <a:pt x="702" y="452"/>
                  </a:cubicBezTo>
                  <a:cubicBezTo>
                    <a:pt x="722" y="442"/>
                    <a:pt x="740" y="438"/>
                    <a:pt x="757" y="438"/>
                  </a:cubicBezTo>
                  <a:close/>
                  <a:moveTo>
                    <a:pt x="1688" y="1"/>
                  </a:moveTo>
                  <a:lnTo>
                    <a:pt x="1320" y="335"/>
                  </a:lnTo>
                  <a:lnTo>
                    <a:pt x="1120" y="151"/>
                  </a:lnTo>
                  <a:cubicBezTo>
                    <a:pt x="1070" y="67"/>
                    <a:pt x="1003" y="51"/>
                    <a:pt x="903" y="34"/>
                  </a:cubicBezTo>
                  <a:cubicBezTo>
                    <a:pt x="868" y="24"/>
                    <a:pt x="837" y="20"/>
                    <a:pt x="807" y="20"/>
                  </a:cubicBezTo>
                  <a:cubicBezTo>
                    <a:pt x="735" y="20"/>
                    <a:pt x="673" y="44"/>
                    <a:pt x="602" y="67"/>
                  </a:cubicBezTo>
                  <a:cubicBezTo>
                    <a:pt x="502" y="134"/>
                    <a:pt x="418" y="201"/>
                    <a:pt x="318" y="285"/>
                  </a:cubicBezTo>
                  <a:cubicBezTo>
                    <a:pt x="218" y="368"/>
                    <a:pt x="151" y="452"/>
                    <a:pt x="84" y="552"/>
                  </a:cubicBezTo>
                  <a:cubicBezTo>
                    <a:pt x="17" y="635"/>
                    <a:pt x="0" y="736"/>
                    <a:pt x="0" y="819"/>
                  </a:cubicBezTo>
                  <a:cubicBezTo>
                    <a:pt x="0" y="920"/>
                    <a:pt x="50" y="986"/>
                    <a:pt x="101" y="1070"/>
                  </a:cubicBezTo>
                  <a:lnTo>
                    <a:pt x="518" y="1538"/>
                  </a:lnTo>
                  <a:lnTo>
                    <a:pt x="1905" y="251"/>
                  </a:lnTo>
                  <a:lnTo>
                    <a:pt x="1688"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88" name="Google Shape;2788;p57"/>
            <p:cNvSpPr/>
            <p:nvPr/>
          </p:nvSpPr>
          <p:spPr>
            <a:xfrm>
              <a:off x="5495475" y="1731550"/>
              <a:ext cx="49725" cy="48900"/>
            </a:xfrm>
            <a:custGeom>
              <a:avLst/>
              <a:gdLst/>
              <a:ahLst/>
              <a:cxnLst/>
              <a:rect l="l" t="t" r="r" b="b"/>
              <a:pathLst>
                <a:path w="1989" h="1956" extrusionOk="0">
                  <a:moveTo>
                    <a:pt x="785" y="919"/>
                  </a:moveTo>
                  <a:cubicBezTo>
                    <a:pt x="836" y="919"/>
                    <a:pt x="869" y="936"/>
                    <a:pt x="902" y="969"/>
                  </a:cubicBezTo>
                  <a:lnTo>
                    <a:pt x="1003" y="1120"/>
                  </a:lnTo>
                  <a:lnTo>
                    <a:pt x="635" y="1437"/>
                  </a:lnTo>
                  <a:lnTo>
                    <a:pt x="501" y="1270"/>
                  </a:lnTo>
                  <a:cubicBezTo>
                    <a:pt x="451" y="1186"/>
                    <a:pt x="485" y="1103"/>
                    <a:pt x="618" y="1003"/>
                  </a:cubicBezTo>
                  <a:cubicBezTo>
                    <a:pt x="668" y="936"/>
                    <a:pt x="735" y="919"/>
                    <a:pt x="785" y="919"/>
                  </a:cubicBezTo>
                  <a:close/>
                  <a:moveTo>
                    <a:pt x="1337" y="0"/>
                  </a:moveTo>
                  <a:lnTo>
                    <a:pt x="1036" y="418"/>
                  </a:lnTo>
                  <a:cubicBezTo>
                    <a:pt x="1003" y="435"/>
                    <a:pt x="969" y="468"/>
                    <a:pt x="969" y="501"/>
                  </a:cubicBezTo>
                  <a:cubicBezTo>
                    <a:pt x="969" y="518"/>
                    <a:pt x="952" y="535"/>
                    <a:pt x="952" y="552"/>
                  </a:cubicBezTo>
                  <a:cubicBezTo>
                    <a:pt x="911" y="543"/>
                    <a:pt x="869" y="539"/>
                    <a:pt x="823" y="539"/>
                  </a:cubicBezTo>
                  <a:cubicBezTo>
                    <a:pt x="777" y="539"/>
                    <a:pt x="727" y="543"/>
                    <a:pt x="668" y="552"/>
                  </a:cubicBezTo>
                  <a:cubicBezTo>
                    <a:pt x="568" y="585"/>
                    <a:pt x="468" y="618"/>
                    <a:pt x="368" y="702"/>
                  </a:cubicBezTo>
                  <a:cubicBezTo>
                    <a:pt x="251" y="785"/>
                    <a:pt x="167" y="869"/>
                    <a:pt x="117" y="953"/>
                  </a:cubicBezTo>
                  <a:cubicBezTo>
                    <a:pt x="50" y="1036"/>
                    <a:pt x="0" y="1120"/>
                    <a:pt x="0" y="1203"/>
                  </a:cubicBezTo>
                  <a:cubicBezTo>
                    <a:pt x="0" y="1287"/>
                    <a:pt x="34" y="1370"/>
                    <a:pt x="84" y="1454"/>
                  </a:cubicBezTo>
                  <a:lnTo>
                    <a:pt x="485" y="1955"/>
                  </a:lnTo>
                  <a:lnTo>
                    <a:pt x="1988" y="802"/>
                  </a:lnTo>
                  <a:lnTo>
                    <a:pt x="1788" y="552"/>
                  </a:lnTo>
                  <a:lnTo>
                    <a:pt x="1337" y="886"/>
                  </a:lnTo>
                  <a:lnTo>
                    <a:pt x="1287" y="802"/>
                  </a:lnTo>
                  <a:cubicBezTo>
                    <a:pt x="1253" y="785"/>
                    <a:pt x="1253" y="769"/>
                    <a:pt x="1253" y="752"/>
                  </a:cubicBezTo>
                  <a:cubicBezTo>
                    <a:pt x="1253" y="719"/>
                    <a:pt x="1287" y="685"/>
                    <a:pt x="1303" y="669"/>
                  </a:cubicBezTo>
                  <a:lnTo>
                    <a:pt x="1571" y="284"/>
                  </a:lnTo>
                  <a:lnTo>
                    <a:pt x="1337"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89" name="Google Shape;2789;p57"/>
            <p:cNvSpPr/>
            <p:nvPr/>
          </p:nvSpPr>
          <p:spPr>
            <a:xfrm>
              <a:off x="5474150" y="1706900"/>
              <a:ext cx="52250" cy="45550"/>
            </a:xfrm>
            <a:custGeom>
              <a:avLst/>
              <a:gdLst/>
              <a:ahLst/>
              <a:cxnLst/>
              <a:rect l="l" t="t" r="r" b="b"/>
              <a:pathLst>
                <a:path w="2090" h="1822" extrusionOk="0">
                  <a:moveTo>
                    <a:pt x="1572" y="0"/>
                  </a:moveTo>
                  <a:lnTo>
                    <a:pt x="1221" y="234"/>
                  </a:lnTo>
                  <a:lnTo>
                    <a:pt x="1505" y="702"/>
                  </a:lnTo>
                  <a:lnTo>
                    <a:pt x="1254" y="869"/>
                  </a:lnTo>
                  <a:lnTo>
                    <a:pt x="987" y="452"/>
                  </a:lnTo>
                  <a:lnTo>
                    <a:pt x="636" y="685"/>
                  </a:lnTo>
                  <a:lnTo>
                    <a:pt x="903" y="1103"/>
                  </a:lnTo>
                  <a:lnTo>
                    <a:pt x="653" y="1270"/>
                  </a:lnTo>
                  <a:lnTo>
                    <a:pt x="352" y="786"/>
                  </a:lnTo>
                  <a:lnTo>
                    <a:pt x="1" y="1020"/>
                  </a:lnTo>
                  <a:lnTo>
                    <a:pt x="486" y="1822"/>
                  </a:lnTo>
                  <a:lnTo>
                    <a:pt x="2090" y="819"/>
                  </a:lnTo>
                  <a:lnTo>
                    <a:pt x="1572"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90" name="Google Shape;2790;p57"/>
            <p:cNvSpPr/>
            <p:nvPr/>
          </p:nvSpPr>
          <p:spPr>
            <a:xfrm>
              <a:off x="5462050" y="1686450"/>
              <a:ext cx="49325" cy="35075"/>
            </a:xfrm>
            <a:custGeom>
              <a:avLst/>
              <a:gdLst/>
              <a:ahLst/>
              <a:cxnLst/>
              <a:rect l="l" t="t" r="r" b="b"/>
              <a:pathLst>
                <a:path w="1973" h="1403" extrusionOk="0">
                  <a:moveTo>
                    <a:pt x="1451" y="0"/>
                  </a:moveTo>
                  <a:cubicBezTo>
                    <a:pt x="1359" y="0"/>
                    <a:pt x="1256" y="26"/>
                    <a:pt x="1153" y="83"/>
                  </a:cubicBezTo>
                  <a:cubicBezTo>
                    <a:pt x="1053" y="117"/>
                    <a:pt x="986" y="183"/>
                    <a:pt x="919" y="234"/>
                  </a:cubicBezTo>
                  <a:cubicBezTo>
                    <a:pt x="886" y="284"/>
                    <a:pt x="819" y="334"/>
                    <a:pt x="802" y="417"/>
                  </a:cubicBezTo>
                  <a:cubicBezTo>
                    <a:pt x="752" y="484"/>
                    <a:pt x="752" y="584"/>
                    <a:pt x="752" y="685"/>
                  </a:cubicBezTo>
                  <a:lnTo>
                    <a:pt x="752" y="902"/>
                  </a:lnTo>
                  <a:cubicBezTo>
                    <a:pt x="736" y="919"/>
                    <a:pt x="719" y="969"/>
                    <a:pt x="669" y="985"/>
                  </a:cubicBezTo>
                  <a:cubicBezTo>
                    <a:pt x="644" y="994"/>
                    <a:pt x="619" y="998"/>
                    <a:pt x="598" y="998"/>
                  </a:cubicBezTo>
                  <a:cubicBezTo>
                    <a:pt x="577" y="998"/>
                    <a:pt x="560" y="994"/>
                    <a:pt x="552" y="985"/>
                  </a:cubicBezTo>
                  <a:cubicBezTo>
                    <a:pt x="502" y="935"/>
                    <a:pt x="485" y="902"/>
                    <a:pt x="468" y="852"/>
                  </a:cubicBezTo>
                  <a:cubicBezTo>
                    <a:pt x="452" y="818"/>
                    <a:pt x="418" y="768"/>
                    <a:pt x="418" y="718"/>
                  </a:cubicBezTo>
                  <a:lnTo>
                    <a:pt x="418" y="518"/>
                  </a:lnTo>
                  <a:lnTo>
                    <a:pt x="0" y="735"/>
                  </a:lnTo>
                  <a:cubicBezTo>
                    <a:pt x="0" y="802"/>
                    <a:pt x="34" y="852"/>
                    <a:pt x="34" y="919"/>
                  </a:cubicBezTo>
                  <a:cubicBezTo>
                    <a:pt x="34" y="985"/>
                    <a:pt x="67" y="1052"/>
                    <a:pt x="84" y="1102"/>
                  </a:cubicBezTo>
                  <a:cubicBezTo>
                    <a:pt x="151" y="1253"/>
                    <a:pt x="251" y="1336"/>
                    <a:pt x="385" y="1386"/>
                  </a:cubicBezTo>
                  <a:cubicBezTo>
                    <a:pt x="422" y="1397"/>
                    <a:pt x="462" y="1403"/>
                    <a:pt x="505" y="1403"/>
                  </a:cubicBezTo>
                  <a:cubicBezTo>
                    <a:pt x="599" y="1403"/>
                    <a:pt x="705" y="1377"/>
                    <a:pt x="819" y="1320"/>
                  </a:cubicBezTo>
                  <a:cubicBezTo>
                    <a:pt x="903" y="1270"/>
                    <a:pt x="970" y="1219"/>
                    <a:pt x="1036" y="1169"/>
                  </a:cubicBezTo>
                  <a:cubicBezTo>
                    <a:pt x="1070" y="1136"/>
                    <a:pt x="1120" y="1069"/>
                    <a:pt x="1137" y="1002"/>
                  </a:cubicBezTo>
                  <a:cubicBezTo>
                    <a:pt x="1153" y="935"/>
                    <a:pt x="1170" y="852"/>
                    <a:pt x="1170" y="768"/>
                  </a:cubicBezTo>
                  <a:lnTo>
                    <a:pt x="1170" y="601"/>
                  </a:lnTo>
                  <a:cubicBezTo>
                    <a:pt x="1170" y="568"/>
                    <a:pt x="1170" y="518"/>
                    <a:pt x="1203" y="501"/>
                  </a:cubicBezTo>
                  <a:cubicBezTo>
                    <a:pt x="1220" y="484"/>
                    <a:pt x="1237" y="451"/>
                    <a:pt x="1287" y="434"/>
                  </a:cubicBezTo>
                  <a:cubicBezTo>
                    <a:pt x="1312" y="426"/>
                    <a:pt x="1337" y="422"/>
                    <a:pt x="1358" y="422"/>
                  </a:cubicBezTo>
                  <a:cubicBezTo>
                    <a:pt x="1379" y="422"/>
                    <a:pt x="1396" y="426"/>
                    <a:pt x="1404" y="434"/>
                  </a:cubicBezTo>
                  <a:cubicBezTo>
                    <a:pt x="1421" y="451"/>
                    <a:pt x="1471" y="501"/>
                    <a:pt x="1487" y="568"/>
                  </a:cubicBezTo>
                  <a:cubicBezTo>
                    <a:pt x="1538" y="601"/>
                    <a:pt x="1554" y="668"/>
                    <a:pt x="1554" y="752"/>
                  </a:cubicBezTo>
                  <a:cubicBezTo>
                    <a:pt x="1571" y="818"/>
                    <a:pt x="1571" y="902"/>
                    <a:pt x="1554" y="969"/>
                  </a:cubicBezTo>
                  <a:lnTo>
                    <a:pt x="1955" y="752"/>
                  </a:lnTo>
                  <a:cubicBezTo>
                    <a:pt x="1972" y="685"/>
                    <a:pt x="1972" y="635"/>
                    <a:pt x="1955" y="534"/>
                  </a:cubicBezTo>
                  <a:cubicBezTo>
                    <a:pt x="1922" y="451"/>
                    <a:pt x="1905" y="401"/>
                    <a:pt x="1872" y="317"/>
                  </a:cubicBezTo>
                  <a:cubicBezTo>
                    <a:pt x="1788" y="167"/>
                    <a:pt x="1671" y="67"/>
                    <a:pt x="1571" y="16"/>
                  </a:cubicBezTo>
                  <a:cubicBezTo>
                    <a:pt x="1534" y="6"/>
                    <a:pt x="1494" y="0"/>
                    <a:pt x="1451" y="0"/>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91" name="Google Shape;2791;p57"/>
            <p:cNvSpPr/>
            <p:nvPr/>
          </p:nvSpPr>
          <p:spPr>
            <a:xfrm>
              <a:off x="5448275" y="1657600"/>
              <a:ext cx="52225" cy="38450"/>
            </a:xfrm>
            <a:custGeom>
              <a:avLst/>
              <a:gdLst/>
              <a:ahLst/>
              <a:cxnLst/>
              <a:rect l="l" t="t" r="r" b="b"/>
              <a:pathLst>
                <a:path w="2089" h="1538" extrusionOk="0">
                  <a:moveTo>
                    <a:pt x="1771" y="1"/>
                  </a:moveTo>
                  <a:lnTo>
                    <a:pt x="1370" y="151"/>
                  </a:lnTo>
                  <a:lnTo>
                    <a:pt x="1571" y="703"/>
                  </a:lnTo>
                  <a:lnTo>
                    <a:pt x="1287" y="803"/>
                  </a:lnTo>
                  <a:lnTo>
                    <a:pt x="1120" y="335"/>
                  </a:lnTo>
                  <a:lnTo>
                    <a:pt x="718" y="485"/>
                  </a:lnTo>
                  <a:lnTo>
                    <a:pt x="886" y="953"/>
                  </a:lnTo>
                  <a:lnTo>
                    <a:pt x="602" y="1053"/>
                  </a:lnTo>
                  <a:lnTo>
                    <a:pt x="384" y="502"/>
                  </a:lnTo>
                  <a:lnTo>
                    <a:pt x="0" y="652"/>
                  </a:lnTo>
                  <a:lnTo>
                    <a:pt x="334" y="1538"/>
                  </a:lnTo>
                  <a:lnTo>
                    <a:pt x="2089" y="870"/>
                  </a:lnTo>
                  <a:lnTo>
                    <a:pt x="1771"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92" name="Google Shape;2792;p57"/>
            <p:cNvSpPr/>
            <p:nvPr/>
          </p:nvSpPr>
          <p:spPr>
            <a:xfrm>
              <a:off x="5438650" y="1625850"/>
              <a:ext cx="52250" cy="38875"/>
            </a:xfrm>
            <a:custGeom>
              <a:avLst/>
              <a:gdLst/>
              <a:ahLst/>
              <a:cxnLst/>
              <a:rect l="l" t="t" r="r" b="b"/>
              <a:pathLst>
                <a:path w="2090" h="1555" extrusionOk="0">
                  <a:moveTo>
                    <a:pt x="1839" y="1"/>
                  </a:moveTo>
                  <a:lnTo>
                    <a:pt x="1" y="435"/>
                  </a:lnTo>
                  <a:lnTo>
                    <a:pt x="84" y="786"/>
                  </a:lnTo>
                  <a:lnTo>
                    <a:pt x="1053" y="569"/>
                  </a:lnTo>
                  <a:lnTo>
                    <a:pt x="185" y="1254"/>
                  </a:lnTo>
                  <a:lnTo>
                    <a:pt x="251" y="1555"/>
                  </a:lnTo>
                  <a:lnTo>
                    <a:pt x="2089" y="1104"/>
                  </a:lnTo>
                  <a:lnTo>
                    <a:pt x="2006" y="753"/>
                  </a:lnTo>
                  <a:lnTo>
                    <a:pt x="1053" y="987"/>
                  </a:lnTo>
                  <a:lnTo>
                    <a:pt x="1906" y="302"/>
                  </a:lnTo>
                  <a:lnTo>
                    <a:pt x="1839"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93" name="Google Shape;2793;p57"/>
            <p:cNvSpPr/>
            <p:nvPr/>
          </p:nvSpPr>
          <p:spPr>
            <a:xfrm>
              <a:off x="5434475" y="1601225"/>
              <a:ext cx="48475" cy="27175"/>
            </a:xfrm>
            <a:custGeom>
              <a:avLst/>
              <a:gdLst/>
              <a:ahLst/>
              <a:cxnLst/>
              <a:rect l="l" t="t" r="r" b="b"/>
              <a:pathLst>
                <a:path w="1939" h="1087" extrusionOk="0">
                  <a:moveTo>
                    <a:pt x="402" y="0"/>
                  </a:moveTo>
                  <a:lnTo>
                    <a:pt x="1" y="50"/>
                  </a:lnTo>
                  <a:lnTo>
                    <a:pt x="134" y="1086"/>
                  </a:lnTo>
                  <a:lnTo>
                    <a:pt x="519" y="1053"/>
                  </a:lnTo>
                  <a:lnTo>
                    <a:pt x="485" y="719"/>
                  </a:lnTo>
                  <a:lnTo>
                    <a:pt x="1939" y="552"/>
                  </a:lnTo>
                  <a:lnTo>
                    <a:pt x="1905" y="167"/>
                  </a:lnTo>
                  <a:lnTo>
                    <a:pt x="435" y="334"/>
                  </a:lnTo>
                  <a:lnTo>
                    <a:pt x="402"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94" name="Google Shape;2794;p57"/>
            <p:cNvSpPr/>
            <p:nvPr/>
          </p:nvSpPr>
          <p:spPr>
            <a:xfrm>
              <a:off x="5433650" y="1566125"/>
              <a:ext cx="47225" cy="33025"/>
            </a:xfrm>
            <a:custGeom>
              <a:avLst/>
              <a:gdLst/>
              <a:ahLst/>
              <a:cxnLst/>
              <a:rect l="l" t="t" r="r" b="b"/>
              <a:pathLst>
                <a:path w="1889" h="1321" extrusionOk="0">
                  <a:moveTo>
                    <a:pt x="1103" y="519"/>
                  </a:moveTo>
                  <a:lnTo>
                    <a:pt x="1103" y="786"/>
                  </a:lnTo>
                  <a:lnTo>
                    <a:pt x="535" y="636"/>
                  </a:lnTo>
                  <a:lnTo>
                    <a:pt x="1103" y="519"/>
                  </a:lnTo>
                  <a:close/>
                  <a:moveTo>
                    <a:pt x="1888" y="1"/>
                  </a:moveTo>
                  <a:lnTo>
                    <a:pt x="0" y="418"/>
                  </a:lnTo>
                  <a:lnTo>
                    <a:pt x="0" y="803"/>
                  </a:lnTo>
                  <a:lnTo>
                    <a:pt x="1872" y="1321"/>
                  </a:lnTo>
                  <a:lnTo>
                    <a:pt x="1888" y="953"/>
                  </a:lnTo>
                  <a:lnTo>
                    <a:pt x="1504" y="853"/>
                  </a:lnTo>
                  <a:lnTo>
                    <a:pt x="1504" y="468"/>
                  </a:lnTo>
                  <a:lnTo>
                    <a:pt x="1888" y="385"/>
                  </a:lnTo>
                  <a:lnTo>
                    <a:pt x="1888"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95" name="Google Shape;2795;p57"/>
            <p:cNvSpPr/>
            <p:nvPr/>
          </p:nvSpPr>
          <p:spPr>
            <a:xfrm>
              <a:off x="5434475" y="1536050"/>
              <a:ext cx="48475" cy="27175"/>
            </a:xfrm>
            <a:custGeom>
              <a:avLst/>
              <a:gdLst/>
              <a:ahLst/>
              <a:cxnLst/>
              <a:rect l="l" t="t" r="r" b="b"/>
              <a:pathLst>
                <a:path w="1939" h="1087" extrusionOk="0">
                  <a:moveTo>
                    <a:pt x="134" y="1"/>
                  </a:moveTo>
                  <a:lnTo>
                    <a:pt x="1" y="1053"/>
                  </a:lnTo>
                  <a:lnTo>
                    <a:pt x="402" y="1087"/>
                  </a:lnTo>
                  <a:lnTo>
                    <a:pt x="435" y="752"/>
                  </a:lnTo>
                  <a:lnTo>
                    <a:pt x="1905" y="920"/>
                  </a:lnTo>
                  <a:lnTo>
                    <a:pt x="1939" y="552"/>
                  </a:lnTo>
                  <a:lnTo>
                    <a:pt x="485" y="368"/>
                  </a:lnTo>
                  <a:lnTo>
                    <a:pt x="519" y="51"/>
                  </a:lnTo>
                  <a:lnTo>
                    <a:pt x="134"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96" name="Google Shape;2796;p57"/>
            <p:cNvSpPr/>
            <p:nvPr/>
          </p:nvSpPr>
          <p:spPr>
            <a:xfrm>
              <a:off x="5439075" y="1519750"/>
              <a:ext cx="48050" cy="18425"/>
            </a:xfrm>
            <a:custGeom>
              <a:avLst/>
              <a:gdLst/>
              <a:ahLst/>
              <a:cxnLst/>
              <a:rect l="l" t="t" r="r" b="b"/>
              <a:pathLst>
                <a:path w="1922" h="737" extrusionOk="0">
                  <a:moveTo>
                    <a:pt x="84" y="1"/>
                  </a:moveTo>
                  <a:lnTo>
                    <a:pt x="0" y="369"/>
                  </a:lnTo>
                  <a:lnTo>
                    <a:pt x="1838" y="736"/>
                  </a:lnTo>
                  <a:lnTo>
                    <a:pt x="1922" y="385"/>
                  </a:lnTo>
                  <a:lnTo>
                    <a:pt x="84"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97" name="Google Shape;2797;p57"/>
            <p:cNvSpPr/>
            <p:nvPr/>
          </p:nvSpPr>
          <p:spPr>
            <a:xfrm>
              <a:off x="5445350" y="1486350"/>
              <a:ext cx="49300" cy="34450"/>
            </a:xfrm>
            <a:custGeom>
              <a:avLst/>
              <a:gdLst/>
              <a:ahLst/>
              <a:cxnLst/>
              <a:rect l="l" t="t" r="r" b="b"/>
              <a:pathLst>
                <a:path w="1972" h="1378" extrusionOk="0">
                  <a:moveTo>
                    <a:pt x="753" y="354"/>
                  </a:moveTo>
                  <a:cubicBezTo>
                    <a:pt x="837" y="354"/>
                    <a:pt x="949" y="382"/>
                    <a:pt x="1069" y="418"/>
                  </a:cubicBezTo>
                  <a:cubicBezTo>
                    <a:pt x="1237" y="468"/>
                    <a:pt x="1337" y="535"/>
                    <a:pt x="1404" y="585"/>
                  </a:cubicBezTo>
                  <a:cubicBezTo>
                    <a:pt x="1470" y="652"/>
                    <a:pt x="1487" y="735"/>
                    <a:pt x="1470" y="819"/>
                  </a:cubicBezTo>
                  <a:cubicBezTo>
                    <a:pt x="1420" y="903"/>
                    <a:pt x="1387" y="969"/>
                    <a:pt x="1287" y="969"/>
                  </a:cubicBezTo>
                  <a:cubicBezTo>
                    <a:pt x="1203" y="969"/>
                    <a:pt x="1069" y="953"/>
                    <a:pt x="902" y="903"/>
                  </a:cubicBezTo>
                  <a:cubicBezTo>
                    <a:pt x="735" y="869"/>
                    <a:pt x="618" y="802"/>
                    <a:pt x="551" y="735"/>
                  </a:cubicBezTo>
                  <a:cubicBezTo>
                    <a:pt x="485" y="669"/>
                    <a:pt x="485" y="585"/>
                    <a:pt x="501" y="502"/>
                  </a:cubicBezTo>
                  <a:cubicBezTo>
                    <a:pt x="535" y="418"/>
                    <a:pt x="585" y="385"/>
                    <a:pt x="668" y="368"/>
                  </a:cubicBezTo>
                  <a:cubicBezTo>
                    <a:pt x="692" y="359"/>
                    <a:pt x="720" y="354"/>
                    <a:pt x="753" y="354"/>
                  </a:cubicBezTo>
                  <a:close/>
                  <a:moveTo>
                    <a:pt x="585" y="0"/>
                  </a:moveTo>
                  <a:cubicBezTo>
                    <a:pt x="434" y="0"/>
                    <a:pt x="318" y="50"/>
                    <a:pt x="234" y="117"/>
                  </a:cubicBezTo>
                  <a:cubicBezTo>
                    <a:pt x="150" y="167"/>
                    <a:pt x="84" y="284"/>
                    <a:pt x="50" y="401"/>
                  </a:cubicBezTo>
                  <a:cubicBezTo>
                    <a:pt x="0" y="535"/>
                    <a:pt x="17" y="652"/>
                    <a:pt x="50" y="752"/>
                  </a:cubicBezTo>
                  <a:cubicBezTo>
                    <a:pt x="67" y="869"/>
                    <a:pt x="150" y="969"/>
                    <a:pt x="267" y="1053"/>
                  </a:cubicBezTo>
                  <a:cubicBezTo>
                    <a:pt x="401" y="1136"/>
                    <a:pt x="568" y="1220"/>
                    <a:pt x="802" y="1287"/>
                  </a:cubicBezTo>
                  <a:cubicBezTo>
                    <a:pt x="1003" y="1347"/>
                    <a:pt x="1173" y="1377"/>
                    <a:pt x="1313" y="1377"/>
                  </a:cubicBezTo>
                  <a:cubicBezTo>
                    <a:pt x="1407" y="1377"/>
                    <a:pt x="1487" y="1364"/>
                    <a:pt x="1554" y="1337"/>
                  </a:cubicBezTo>
                  <a:cubicBezTo>
                    <a:pt x="1721" y="1287"/>
                    <a:pt x="1838" y="1153"/>
                    <a:pt x="1905" y="969"/>
                  </a:cubicBezTo>
                  <a:cubicBezTo>
                    <a:pt x="1972" y="752"/>
                    <a:pt x="1955" y="585"/>
                    <a:pt x="1805" y="485"/>
                  </a:cubicBezTo>
                  <a:cubicBezTo>
                    <a:pt x="1704" y="334"/>
                    <a:pt x="1470" y="217"/>
                    <a:pt x="1153" y="117"/>
                  </a:cubicBezTo>
                  <a:cubicBezTo>
                    <a:pt x="919" y="17"/>
                    <a:pt x="735" y="0"/>
                    <a:pt x="585" y="0"/>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98" name="Google Shape;2798;p57"/>
            <p:cNvSpPr/>
            <p:nvPr/>
          </p:nvSpPr>
          <p:spPr>
            <a:xfrm>
              <a:off x="5455775" y="1446250"/>
              <a:ext cx="55175" cy="45550"/>
            </a:xfrm>
            <a:custGeom>
              <a:avLst/>
              <a:gdLst/>
              <a:ahLst/>
              <a:cxnLst/>
              <a:rect l="l" t="t" r="r" b="b"/>
              <a:pathLst>
                <a:path w="2207" h="1822" extrusionOk="0">
                  <a:moveTo>
                    <a:pt x="485" y="0"/>
                  </a:moveTo>
                  <a:lnTo>
                    <a:pt x="335" y="334"/>
                  </a:lnTo>
                  <a:lnTo>
                    <a:pt x="1237" y="752"/>
                  </a:lnTo>
                  <a:lnTo>
                    <a:pt x="134" y="752"/>
                  </a:lnTo>
                  <a:lnTo>
                    <a:pt x="1" y="1019"/>
                  </a:lnTo>
                  <a:lnTo>
                    <a:pt x="1722" y="1821"/>
                  </a:lnTo>
                  <a:lnTo>
                    <a:pt x="1889" y="1487"/>
                  </a:lnTo>
                  <a:lnTo>
                    <a:pt x="987" y="1070"/>
                  </a:lnTo>
                  <a:lnTo>
                    <a:pt x="2073" y="1070"/>
                  </a:lnTo>
                  <a:lnTo>
                    <a:pt x="2206" y="802"/>
                  </a:lnTo>
                  <a:lnTo>
                    <a:pt x="485"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99" name="Google Shape;2799;p57"/>
            <p:cNvSpPr/>
            <p:nvPr/>
          </p:nvSpPr>
          <p:spPr>
            <a:xfrm>
              <a:off x="5504650" y="1450850"/>
              <a:ext cx="11725" cy="11300"/>
            </a:xfrm>
            <a:custGeom>
              <a:avLst/>
              <a:gdLst/>
              <a:ahLst/>
              <a:cxnLst/>
              <a:rect l="l" t="t" r="r" b="b"/>
              <a:pathLst>
                <a:path w="469" h="452" extrusionOk="0">
                  <a:moveTo>
                    <a:pt x="134" y="0"/>
                  </a:moveTo>
                  <a:lnTo>
                    <a:pt x="1" y="251"/>
                  </a:lnTo>
                  <a:lnTo>
                    <a:pt x="335" y="451"/>
                  </a:lnTo>
                  <a:lnTo>
                    <a:pt x="469" y="201"/>
                  </a:lnTo>
                  <a:lnTo>
                    <a:pt x="134"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800" name="Google Shape;2800;p57"/>
            <p:cNvSpPr/>
            <p:nvPr/>
          </p:nvSpPr>
          <p:spPr>
            <a:xfrm>
              <a:off x="5486700" y="1397375"/>
              <a:ext cx="51825" cy="44725"/>
            </a:xfrm>
            <a:custGeom>
              <a:avLst/>
              <a:gdLst/>
              <a:ahLst/>
              <a:cxnLst/>
              <a:rect l="l" t="t" r="r" b="b"/>
              <a:pathLst>
                <a:path w="2073" h="1789" extrusionOk="0">
                  <a:moveTo>
                    <a:pt x="769" y="368"/>
                  </a:moveTo>
                  <a:cubicBezTo>
                    <a:pt x="819" y="368"/>
                    <a:pt x="852" y="385"/>
                    <a:pt x="902" y="435"/>
                  </a:cubicBezTo>
                  <a:cubicBezTo>
                    <a:pt x="986" y="485"/>
                    <a:pt x="1003" y="585"/>
                    <a:pt x="969" y="635"/>
                  </a:cubicBezTo>
                  <a:lnTo>
                    <a:pt x="819" y="836"/>
                  </a:lnTo>
                  <a:lnTo>
                    <a:pt x="552" y="619"/>
                  </a:lnTo>
                  <a:lnTo>
                    <a:pt x="669" y="435"/>
                  </a:lnTo>
                  <a:cubicBezTo>
                    <a:pt x="719" y="385"/>
                    <a:pt x="735" y="368"/>
                    <a:pt x="769" y="368"/>
                  </a:cubicBezTo>
                  <a:close/>
                  <a:moveTo>
                    <a:pt x="1354" y="769"/>
                  </a:moveTo>
                  <a:cubicBezTo>
                    <a:pt x="1404" y="769"/>
                    <a:pt x="1437" y="786"/>
                    <a:pt x="1487" y="836"/>
                  </a:cubicBezTo>
                  <a:cubicBezTo>
                    <a:pt x="1554" y="869"/>
                    <a:pt x="1571" y="919"/>
                    <a:pt x="1588" y="953"/>
                  </a:cubicBezTo>
                  <a:cubicBezTo>
                    <a:pt x="1604" y="969"/>
                    <a:pt x="1588" y="1020"/>
                    <a:pt x="1571" y="1053"/>
                  </a:cubicBezTo>
                  <a:lnTo>
                    <a:pt x="1420" y="1270"/>
                  </a:lnTo>
                  <a:lnTo>
                    <a:pt x="1103" y="1020"/>
                  </a:lnTo>
                  <a:lnTo>
                    <a:pt x="1253" y="836"/>
                  </a:lnTo>
                  <a:cubicBezTo>
                    <a:pt x="1270" y="786"/>
                    <a:pt x="1320" y="769"/>
                    <a:pt x="1354" y="769"/>
                  </a:cubicBezTo>
                  <a:close/>
                  <a:moveTo>
                    <a:pt x="669" y="0"/>
                  </a:moveTo>
                  <a:cubicBezTo>
                    <a:pt x="568" y="0"/>
                    <a:pt x="468" y="34"/>
                    <a:pt x="401" y="134"/>
                  </a:cubicBezTo>
                  <a:lnTo>
                    <a:pt x="0" y="685"/>
                  </a:lnTo>
                  <a:lnTo>
                    <a:pt x="1521" y="1788"/>
                  </a:lnTo>
                  <a:lnTo>
                    <a:pt x="1955" y="1254"/>
                  </a:lnTo>
                  <a:cubicBezTo>
                    <a:pt x="2039" y="1137"/>
                    <a:pt x="2072" y="1020"/>
                    <a:pt x="2022" y="919"/>
                  </a:cubicBezTo>
                  <a:cubicBezTo>
                    <a:pt x="1989" y="786"/>
                    <a:pt x="1905" y="685"/>
                    <a:pt x="1755" y="585"/>
                  </a:cubicBezTo>
                  <a:cubicBezTo>
                    <a:pt x="1654" y="502"/>
                    <a:pt x="1571" y="452"/>
                    <a:pt x="1504" y="452"/>
                  </a:cubicBezTo>
                  <a:cubicBezTo>
                    <a:pt x="1437" y="452"/>
                    <a:pt x="1370" y="452"/>
                    <a:pt x="1320" y="468"/>
                  </a:cubicBezTo>
                  <a:cubicBezTo>
                    <a:pt x="1287" y="418"/>
                    <a:pt x="1270" y="368"/>
                    <a:pt x="1237" y="301"/>
                  </a:cubicBezTo>
                  <a:cubicBezTo>
                    <a:pt x="1187" y="251"/>
                    <a:pt x="1120" y="201"/>
                    <a:pt x="1053" y="134"/>
                  </a:cubicBezTo>
                  <a:cubicBezTo>
                    <a:pt x="902" y="34"/>
                    <a:pt x="769" y="0"/>
                    <a:pt x="669" y="0"/>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801" name="Google Shape;2801;p57"/>
            <p:cNvSpPr/>
            <p:nvPr/>
          </p:nvSpPr>
          <p:spPr>
            <a:xfrm>
              <a:off x="5505500" y="1365200"/>
              <a:ext cx="48475" cy="45975"/>
            </a:xfrm>
            <a:custGeom>
              <a:avLst/>
              <a:gdLst/>
              <a:ahLst/>
              <a:cxnLst/>
              <a:rect l="l" t="t" r="r" b="b"/>
              <a:pathLst>
                <a:path w="1939" h="1839" extrusionOk="0">
                  <a:moveTo>
                    <a:pt x="819" y="1"/>
                  </a:moveTo>
                  <a:lnTo>
                    <a:pt x="568" y="285"/>
                  </a:lnTo>
                  <a:lnTo>
                    <a:pt x="936" y="920"/>
                  </a:lnTo>
                  <a:lnTo>
                    <a:pt x="251" y="652"/>
                  </a:lnTo>
                  <a:lnTo>
                    <a:pt x="0" y="920"/>
                  </a:lnTo>
                  <a:lnTo>
                    <a:pt x="1186" y="1388"/>
                  </a:lnTo>
                  <a:lnTo>
                    <a:pt x="1721" y="1839"/>
                  </a:lnTo>
                  <a:lnTo>
                    <a:pt x="1938" y="1571"/>
                  </a:lnTo>
                  <a:lnTo>
                    <a:pt x="1420" y="1120"/>
                  </a:lnTo>
                  <a:lnTo>
                    <a:pt x="819"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802" name="Google Shape;2802;p57"/>
            <p:cNvSpPr/>
            <p:nvPr/>
          </p:nvSpPr>
          <p:spPr>
            <a:xfrm>
              <a:off x="5545175" y="1335975"/>
              <a:ext cx="40125" cy="47625"/>
            </a:xfrm>
            <a:custGeom>
              <a:avLst/>
              <a:gdLst/>
              <a:ahLst/>
              <a:cxnLst/>
              <a:rect l="l" t="t" r="r" b="b"/>
              <a:pathLst>
                <a:path w="1605" h="1905" extrusionOk="0">
                  <a:moveTo>
                    <a:pt x="518" y="0"/>
                  </a:moveTo>
                  <a:cubicBezTo>
                    <a:pt x="485" y="34"/>
                    <a:pt x="418" y="50"/>
                    <a:pt x="351" y="84"/>
                  </a:cubicBezTo>
                  <a:cubicBezTo>
                    <a:pt x="301" y="134"/>
                    <a:pt x="234" y="167"/>
                    <a:pt x="184" y="217"/>
                  </a:cubicBezTo>
                  <a:cubicBezTo>
                    <a:pt x="67" y="318"/>
                    <a:pt x="0" y="451"/>
                    <a:pt x="0" y="568"/>
                  </a:cubicBezTo>
                  <a:cubicBezTo>
                    <a:pt x="0" y="702"/>
                    <a:pt x="67" y="819"/>
                    <a:pt x="184" y="969"/>
                  </a:cubicBezTo>
                  <a:cubicBezTo>
                    <a:pt x="251" y="1036"/>
                    <a:pt x="318" y="1086"/>
                    <a:pt x="385" y="1136"/>
                  </a:cubicBezTo>
                  <a:cubicBezTo>
                    <a:pt x="435" y="1170"/>
                    <a:pt x="502" y="1203"/>
                    <a:pt x="569" y="1203"/>
                  </a:cubicBezTo>
                  <a:cubicBezTo>
                    <a:pt x="635" y="1203"/>
                    <a:pt x="719" y="1170"/>
                    <a:pt x="802" y="1153"/>
                  </a:cubicBezTo>
                  <a:cubicBezTo>
                    <a:pt x="853" y="1136"/>
                    <a:pt x="919" y="1136"/>
                    <a:pt x="970" y="1120"/>
                  </a:cubicBezTo>
                  <a:lnTo>
                    <a:pt x="1070" y="1120"/>
                  </a:lnTo>
                  <a:cubicBezTo>
                    <a:pt x="1086" y="1136"/>
                    <a:pt x="1137" y="1153"/>
                    <a:pt x="1153" y="1170"/>
                  </a:cubicBezTo>
                  <a:cubicBezTo>
                    <a:pt x="1187" y="1237"/>
                    <a:pt x="1220" y="1253"/>
                    <a:pt x="1187" y="1303"/>
                  </a:cubicBezTo>
                  <a:cubicBezTo>
                    <a:pt x="1187" y="1320"/>
                    <a:pt x="1153" y="1370"/>
                    <a:pt x="1103" y="1404"/>
                  </a:cubicBezTo>
                  <a:cubicBezTo>
                    <a:pt x="1070" y="1454"/>
                    <a:pt x="1003" y="1487"/>
                    <a:pt x="936" y="1504"/>
                  </a:cubicBezTo>
                  <a:cubicBezTo>
                    <a:pt x="886" y="1554"/>
                    <a:pt x="802" y="1571"/>
                    <a:pt x="736" y="1571"/>
                  </a:cubicBezTo>
                  <a:lnTo>
                    <a:pt x="1053" y="1905"/>
                  </a:lnTo>
                  <a:cubicBezTo>
                    <a:pt x="1103" y="1905"/>
                    <a:pt x="1170" y="1888"/>
                    <a:pt x="1237" y="1838"/>
                  </a:cubicBezTo>
                  <a:cubicBezTo>
                    <a:pt x="1304" y="1821"/>
                    <a:pt x="1354" y="1788"/>
                    <a:pt x="1421" y="1721"/>
                  </a:cubicBezTo>
                  <a:cubicBezTo>
                    <a:pt x="1554" y="1588"/>
                    <a:pt x="1604" y="1471"/>
                    <a:pt x="1604" y="1303"/>
                  </a:cubicBezTo>
                  <a:cubicBezTo>
                    <a:pt x="1588" y="1153"/>
                    <a:pt x="1554" y="1036"/>
                    <a:pt x="1421" y="902"/>
                  </a:cubicBezTo>
                  <a:cubicBezTo>
                    <a:pt x="1354" y="836"/>
                    <a:pt x="1287" y="786"/>
                    <a:pt x="1237" y="735"/>
                  </a:cubicBezTo>
                  <a:cubicBezTo>
                    <a:pt x="1170" y="702"/>
                    <a:pt x="1103" y="652"/>
                    <a:pt x="1020" y="652"/>
                  </a:cubicBezTo>
                  <a:cubicBezTo>
                    <a:pt x="936" y="652"/>
                    <a:pt x="853" y="652"/>
                    <a:pt x="752" y="702"/>
                  </a:cubicBezTo>
                  <a:cubicBezTo>
                    <a:pt x="669" y="735"/>
                    <a:pt x="602" y="752"/>
                    <a:pt x="569" y="752"/>
                  </a:cubicBezTo>
                  <a:cubicBezTo>
                    <a:pt x="518" y="752"/>
                    <a:pt x="502" y="752"/>
                    <a:pt x="468" y="719"/>
                  </a:cubicBezTo>
                  <a:cubicBezTo>
                    <a:pt x="418" y="669"/>
                    <a:pt x="418" y="618"/>
                    <a:pt x="435" y="585"/>
                  </a:cubicBezTo>
                  <a:cubicBezTo>
                    <a:pt x="468" y="568"/>
                    <a:pt x="485" y="535"/>
                    <a:pt x="518" y="485"/>
                  </a:cubicBezTo>
                  <a:cubicBezTo>
                    <a:pt x="552" y="468"/>
                    <a:pt x="602" y="418"/>
                    <a:pt x="652" y="401"/>
                  </a:cubicBezTo>
                  <a:cubicBezTo>
                    <a:pt x="719" y="368"/>
                    <a:pt x="769" y="368"/>
                    <a:pt x="836" y="334"/>
                  </a:cubicBezTo>
                  <a:lnTo>
                    <a:pt x="518"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803" name="Google Shape;2803;p57"/>
            <p:cNvSpPr/>
            <p:nvPr/>
          </p:nvSpPr>
          <p:spPr>
            <a:xfrm>
              <a:off x="5564400" y="1323425"/>
              <a:ext cx="46800" cy="43050"/>
            </a:xfrm>
            <a:custGeom>
              <a:avLst/>
              <a:gdLst/>
              <a:ahLst/>
              <a:cxnLst/>
              <a:rect l="l" t="t" r="r" b="b"/>
              <a:pathLst>
                <a:path w="1872" h="1722" extrusionOk="0">
                  <a:moveTo>
                    <a:pt x="284" y="1"/>
                  </a:moveTo>
                  <a:lnTo>
                    <a:pt x="0" y="235"/>
                  </a:lnTo>
                  <a:lnTo>
                    <a:pt x="1170" y="1722"/>
                  </a:lnTo>
                  <a:lnTo>
                    <a:pt x="1871" y="1154"/>
                  </a:lnTo>
                  <a:lnTo>
                    <a:pt x="1621" y="820"/>
                  </a:lnTo>
                  <a:lnTo>
                    <a:pt x="1170" y="1154"/>
                  </a:lnTo>
                  <a:lnTo>
                    <a:pt x="284"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804" name="Google Shape;2804;p57"/>
            <p:cNvSpPr/>
            <p:nvPr/>
          </p:nvSpPr>
          <p:spPr>
            <a:xfrm>
              <a:off x="5587775" y="1305900"/>
              <a:ext cx="34700" cy="43875"/>
            </a:xfrm>
            <a:custGeom>
              <a:avLst/>
              <a:gdLst/>
              <a:ahLst/>
              <a:cxnLst/>
              <a:rect l="l" t="t" r="r" b="b"/>
              <a:pathLst>
                <a:path w="1388" h="1755" extrusionOk="0">
                  <a:moveTo>
                    <a:pt x="301" y="0"/>
                  </a:moveTo>
                  <a:lnTo>
                    <a:pt x="1" y="201"/>
                  </a:lnTo>
                  <a:lnTo>
                    <a:pt x="1103" y="1755"/>
                  </a:lnTo>
                  <a:lnTo>
                    <a:pt x="1388" y="1537"/>
                  </a:lnTo>
                  <a:lnTo>
                    <a:pt x="301"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805" name="Google Shape;2805;p57"/>
            <p:cNvSpPr/>
            <p:nvPr/>
          </p:nvSpPr>
          <p:spPr>
            <a:xfrm>
              <a:off x="5601975" y="1292025"/>
              <a:ext cx="43050" cy="49400"/>
            </a:xfrm>
            <a:custGeom>
              <a:avLst/>
              <a:gdLst/>
              <a:ahLst/>
              <a:cxnLst/>
              <a:rect l="l" t="t" r="r" b="b"/>
              <a:pathLst>
                <a:path w="1722" h="1976" extrusionOk="0">
                  <a:moveTo>
                    <a:pt x="786" y="438"/>
                  </a:moveTo>
                  <a:cubicBezTo>
                    <a:pt x="836" y="438"/>
                    <a:pt x="886" y="472"/>
                    <a:pt x="953" y="522"/>
                  </a:cubicBezTo>
                  <a:cubicBezTo>
                    <a:pt x="1003" y="572"/>
                    <a:pt x="1070" y="655"/>
                    <a:pt x="1154" y="789"/>
                  </a:cubicBezTo>
                  <a:cubicBezTo>
                    <a:pt x="1237" y="906"/>
                    <a:pt x="1287" y="990"/>
                    <a:pt x="1304" y="1073"/>
                  </a:cubicBezTo>
                  <a:cubicBezTo>
                    <a:pt x="1321" y="1140"/>
                    <a:pt x="1321" y="1207"/>
                    <a:pt x="1304" y="1240"/>
                  </a:cubicBezTo>
                  <a:cubicBezTo>
                    <a:pt x="1287" y="1290"/>
                    <a:pt x="1237" y="1307"/>
                    <a:pt x="1204" y="1341"/>
                  </a:cubicBezTo>
                  <a:lnTo>
                    <a:pt x="1070" y="1424"/>
                  </a:lnTo>
                  <a:lnTo>
                    <a:pt x="502" y="572"/>
                  </a:lnTo>
                  <a:lnTo>
                    <a:pt x="636" y="488"/>
                  </a:lnTo>
                  <a:cubicBezTo>
                    <a:pt x="669" y="472"/>
                    <a:pt x="736" y="438"/>
                    <a:pt x="786" y="438"/>
                  </a:cubicBezTo>
                  <a:close/>
                  <a:moveTo>
                    <a:pt x="740" y="1"/>
                  </a:moveTo>
                  <a:cubicBezTo>
                    <a:pt x="642" y="1"/>
                    <a:pt x="555" y="44"/>
                    <a:pt x="469" y="87"/>
                  </a:cubicBezTo>
                  <a:lnTo>
                    <a:pt x="1" y="388"/>
                  </a:lnTo>
                  <a:lnTo>
                    <a:pt x="1003" y="1975"/>
                  </a:lnTo>
                  <a:lnTo>
                    <a:pt x="1471" y="1691"/>
                  </a:lnTo>
                  <a:cubicBezTo>
                    <a:pt x="1638" y="1591"/>
                    <a:pt x="1722" y="1474"/>
                    <a:pt x="1722" y="1274"/>
                  </a:cubicBezTo>
                  <a:cubicBezTo>
                    <a:pt x="1722" y="1090"/>
                    <a:pt x="1638" y="856"/>
                    <a:pt x="1471" y="589"/>
                  </a:cubicBezTo>
                  <a:cubicBezTo>
                    <a:pt x="1337" y="388"/>
                    <a:pt x="1221" y="238"/>
                    <a:pt x="1104" y="154"/>
                  </a:cubicBezTo>
                  <a:cubicBezTo>
                    <a:pt x="1003" y="71"/>
                    <a:pt x="886" y="21"/>
                    <a:pt x="786" y="4"/>
                  </a:cubicBezTo>
                  <a:cubicBezTo>
                    <a:pt x="770" y="2"/>
                    <a:pt x="755" y="1"/>
                    <a:pt x="740" y="1"/>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806" name="Google Shape;2806;p57"/>
            <p:cNvSpPr/>
            <p:nvPr/>
          </p:nvSpPr>
          <p:spPr>
            <a:xfrm>
              <a:off x="5632900" y="1271225"/>
              <a:ext cx="43450" cy="52225"/>
            </a:xfrm>
            <a:custGeom>
              <a:avLst/>
              <a:gdLst/>
              <a:ahLst/>
              <a:cxnLst/>
              <a:rect l="l" t="t" r="r" b="b"/>
              <a:pathLst>
                <a:path w="1738" h="2089" extrusionOk="0">
                  <a:moveTo>
                    <a:pt x="819" y="0"/>
                  </a:moveTo>
                  <a:lnTo>
                    <a:pt x="0" y="452"/>
                  </a:lnTo>
                  <a:lnTo>
                    <a:pt x="902" y="2089"/>
                  </a:lnTo>
                  <a:lnTo>
                    <a:pt x="1738" y="1671"/>
                  </a:lnTo>
                  <a:lnTo>
                    <a:pt x="1521" y="1304"/>
                  </a:lnTo>
                  <a:lnTo>
                    <a:pt x="1019" y="1571"/>
                  </a:lnTo>
                  <a:lnTo>
                    <a:pt x="886" y="1304"/>
                  </a:lnTo>
                  <a:lnTo>
                    <a:pt x="1320" y="1070"/>
                  </a:lnTo>
                  <a:lnTo>
                    <a:pt x="1103" y="702"/>
                  </a:lnTo>
                  <a:lnTo>
                    <a:pt x="669" y="919"/>
                  </a:lnTo>
                  <a:lnTo>
                    <a:pt x="518" y="652"/>
                  </a:lnTo>
                  <a:lnTo>
                    <a:pt x="1019" y="385"/>
                  </a:lnTo>
                  <a:lnTo>
                    <a:pt x="819"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807" name="Google Shape;2807;p57"/>
            <p:cNvSpPr/>
            <p:nvPr/>
          </p:nvSpPr>
          <p:spPr>
            <a:xfrm>
              <a:off x="5662125" y="1259525"/>
              <a:ext cx="36800" cy="49200"/>
            </a:xfrm>
            <a:custGeom>
              <a:avLst/>
              <a:gdLst/>
              <a:ahLst/>
              <a:cxnLst/>
              <a:rect l="l" t="t" r="r" b="b"/>
              <a:pathLst>
                <a:path w="1472" h="1968" extrusionOk="0">
                  <a:moveTo>
                    <a:pt x="736" y="1"/>
                  </a:moveTo>
                  <a:cubicBezTo>
                    <a:pt x="669" y="1"/>
                    <a:pt x="602" y="1"/>
                    <a:pt x="552" y="17"/>
                  </a:cubicBezTo>
                  <a:cubicBezTo>
                    <a:pt x="469" y="34"/>
                    <a:pt x="402" y="51"/>
                    <a:pt x="335" y="84"/>
                  </a:cubicBezTo>
                  <a:cubicBezTo>
                    <a:pt x="168" y="134"/>
                    <a:pt x="84" y="251"/>
                    <a:pt x="51" y="368"/>
                  </a:cubicBezTo>
                  <a:cubicBezTo>
                    <a:pt x="1" y="502"/>
                    <a:pt x="18" y="635"/>
                    <a:pt x="101" y="803"/>
                  </a:cubicBezTo>
                  <a:cubicBezTo>
                    <a:pt x="151" y="886"/>
                    <a:pt x="218" y="953"/>
                    <a:pt x="251" y="1020"/>
                  </a:cubicBezTo>
                  <a:cubicBezTo>
                    <a:pt x="302" y="1087"/>
                    <a:pt x="352" y="1120"/>
                    <a:pt x="419" y="1137"/>
                  </a:cubicBezTo>
                  <a:cubicBezTo>
                    <a:pt x="485" y="1170"/>
                    <a:pt x="569" y="1187"/>
                    <a:pt x="652" y="1187"/>
                  </a:cubicBezTo>
                  <a:lnTo>
                    <a:pt x="820" y="1187"/>
                  </a:lnTo>
                  <a:cubicBezTo>
                    <a:pt x="853" y="1187"/>
                    <a:pt x="903" y="1187"/>
                    <a:pt x="920" y="1204"/>
                  </a:cubicBezTo>
                  <a:cubicBezTo>
                    <a:pt x="936" y="1220"/>
                    <a:pt x="970" y="1254"/>
                    <a:pt x="987" y="1287"/>
                  </a:cubicBezTo>
                  <a:cubicBezTo>
                    <a:pt x="1003" y="1354"/>
                    <a:pt x="1003" y="1387"/>
                    <a:pt x="987" y="1404"/>
                  </a:cubicBezTo>
                  <a:cubicBezTo>
                    <a:pt x="970" y="1437"/>
                    <a:pt x="920" y="1471"/>
                    <a:pt x="853" y="1504"/>
                  </a:cubicBezTo>
                  <a:cubicBezTo>
                    <a:pt x="820" y="1521"/>
                    <a:pt x="753" y="1538"/>
                    <a:pt x="669" y="1538"/>
                  </a:cubicBezTo>
                  <a:cubicBezTo>
                    <a:pt x="636" y="1546"/>
                    <a:pt x="598" y="1550"/>
                    <a:pt x="563" y="1550"/>
                  </a:cubicBezTo>
                  <a:cubicBezTo>
                    <a:pt x="527" y="1550"/>
                    <a:pt x="494" y="1546"/>
                    <a:pt x="469" y="1538"/>
                  </a:cubicBezTo>
                  <a:lnTo>
                    <a:pt x="469" y="1538"/>
                  </a:lnTo>
                  <a:lnTo>
                    <a:pt x="652" y="1955"/>
                  </a:lnTo>
                  <a:cubicBezTo>
                    <a:pt x="686" y="1964"/>
                    <a:pt x="715" y="1968"/>
                    <a:pt x="746" y="1968"/>
                  </a:cubicBezTo>
                  <a:cubicBezTo>
                    <a:pt x="778" y="1968"/>
                    <a:pt x="811" y="1964"/>
                    <a:pt x="853" y="1955"/>
                  </a:cubicBezTo>
                  <a:cubicBezTo>
                    <a:pt x="936" y="1955"/>
                    <a:pt x="1003" y="1939"/>
                    <a:pt x="1087" y="1889"/>
                  </a:cubicBezTo>
                  <a:cubicBezTo>
                    <a:pt x="1237" y="1805"/>
                    <a:pt x="1338" y="1705"/>
                    <a:pt x="1421" y="1605"/>
                  </a:cubicBezTo>
                  <a:cubicBezTo>
                    <a:pt x="1471" y="1454"/>
                    <a:pt x="1438" y="1304"/>
                    <a:pt x="1354" y="1170"/>
                  </a:cubicBezTo>
                  <a:cubicBezTo>
                    <a:pt x="1321" y="1087"/>
                    <a:pt x="1254" y="1003"/>
                    <a:pt x="1221" y="936"/>
                  </a:cubicBezTo>
                  <a:cubicBezTo>
                    <a:pt x="1154" y="869"/>
                    <a:pt x="1087" y="836"/>
                    <a:pt x="1020" y="786"/>
                  </a:cubicBezTo>
                  <a:cubicBezTo>
                    <a:pt x="970" y="752"/>
                    <a:pt x="853" y="752"/>
                    <a:pt x="753" y="752"/>
                  </a:cubicBezTo>
                  <a:cubicBezTo>
                    <a:pt x="686" y="752"/>
                    <a:pt x="634" y="760"/>
                    <a:pt x="597" y="760"/>
                  </a:cubicBezTo>
                  <a:cubicBezTo>
                    <a:pt x="578" y="760"/>
                    <a:pt x="563" y="758"/>
                    <a:pt x="552" y="752"/>
                  </a:cubicBezTo>
                  <a:cubicBezTo>
                    <a:pt x="502" y="719"/>
                    <a:pt x="485" y="702"/>
                    <a:pt x="469" y="669"/>
                  </a:cubicBezTo>
                  <a:cubicBezTo>
                    <a:pt x="419" y="602"/>
                    <a:pt x="435" y="552"/>
                    <a:pt x="469" y="535"/>
                  </a:cubicBezTo>
                  <a:cubicBezTo>
                    <a:pt x="502" y="502"/>
                    <a:pt x="552" y="468"/>
                    <a:pt x="586" y="452"/>
                  </a:cubicBezTo>
                  <a:cubicBezTo>
                    <a:pt x="636" y="435"/>
                    <a:pt x="669" y="418"/>
                    <a:pt x="736" y="418"/>
                  </a:cubicBezTo>
                  <a:lnTo>
                    <a:pt x="920" y="418"/>
                  </a:lnTo>
                  <a:lnTo>
                    <a:pt x="736"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808" name="Google Shape;2808;p57"/>
            <p:cNvSpPr/>
            <p:nvPr/>
          </p:nvSpPr>
          <p:spPr>
            <a:xfrm>
              <a:off x="5691800" y="1245850"/>
              <a:ext cx="37200" cy="48850"/>
            </a:xfrm>
            <a:custGeom>
              <a:avLst/>
              <a:gdLst/>
              <a:ahLst/>
              <a:cxnLst/>
              <a:rect l="l" t="t" r="r" b="b"/>
              <a:pathLst>
                <a:path w="1488" h="1954" extrusionOk="0">
                  <a:moveTo>
                    <a:pt x="727" y="0"/>
                  </a:moveTo>
                  <a:cubicBezTo>
                    <a:pt x="698" y="0"/>
                    <a:pt x="668" y="5"/>
                    <a:pt x="635" y="13"/>
                  </a:cubicBezTo>
                  <a:cubicBezTo>
                    <a:pt x="568" y="46"/>
                    <a:pt x="485" y="63"/>
                    <a:pt x="418" y="80"/>
                  </a:cubicBezTo>
                  <a:cubicBezTo>
                    <a:pt x="217" y="163"/>
                    <a:pt x="84" y="314"/>
                    <a:pt x="50" y="514"/>
                  </a:cubicBezTo>
                  <a:cubicBezTo>
                    <a:pt x="0" y="731"/>
                    <a:pt x="34" y="982"/>
                    <a:pt x="151" y="1266"/>
                  </a:cubicBezTo>
                  <a:cubicBezTo>
                    <a:pt x="251" y="1550"/>
                    <a:pt x="401" y="1751"/>
                    <a:pt x="568" y="1851"/>
                  </a:cubicBezTo>
                  <a:cubicBezTo>
                    <a:pt x="666" y="1919"/>
                    <a:pt x="769" y="1953"/>
                    <a:pt x="881" y="1953"/>
                  </a:cubicBezTo>
                  <a:cubicBezTo>
                    <a:pt x="961" y="1953"/>
                    <a:pt x="1046" y="1936"/>
                    <a:pt x="1136" y="1901"/>
                  </a:cubicBezTo>
                  <a:cubicBezTo>
                    <a:pt x="1237" y="1851"/>
                    <a:pt x="1320" y="1801"/>
                    <a:pt x="1370" y="1734"/>
                  </a:cubicBezTo>
                  <a:cubicBezTo>
                    <a:pt x="1420" y="1667"/>
                    <a:pt x="1470" y="1600"/>
                    <a:pt x="1487" y="1550"/>
                  </a:cubicBezTo>
                  <a:lnTo>
                    <a:pt x="1136" y="665"/>
                  </a:lnTo>
                  <a:lnTo>
                    <a:pt x="635" y="882"/>
                  </a:lnTo>
                  <a:lnTo>
                    <a:pt x="752" y="1182"/>
                  </a:lnTo>
                  <a:lnTo>
                    <a:pt x="986" y="1099"/>
                  </a:lnTo>
                  <a:lnTo>
                    <a:pt x="1086" y="1350"/>
                  </a:lnTo>
                  <a:lnTo>
                    <a:pt x="1036" y="1416"/>
                  </a:lnTo>
                  <a:cubicBezTo>
                    <a:pt x="1003" y="1433"/>
                    <a:pt x="969" y="1433"/>
                    <a:pt x="953" y="1467"/>
                  </a:cubicBezTo>
                  <a:cubicBezTo>
                    <a:pt x="917" y="1478"/>
                    <a:pt x="886" y="1484"/>
                    <a:pt x="856" y="1484"/>
                  </a:cubicBezTo>
                  <a:cubicBezTo>
                    <a:pt x="803" y="1484"/>
                    <a:pt x="756" y="1465"/>
                    <a:pt x="702" y="1433"/>
                  </a:cubicBezTo>
                  <a:cubicBezTo>
                    <a:pt x="602" y="1400"/>
                    <a:pt x="552" y="1299"/>
                    <a:pt x="485" y="1132"/>
                  </a:cubicBezTo>
                  <a:cubicBezTo>
                    <a:pt x="418" y="965"/>
                    <a:pt x="401" y="832"/>
                    <a:pt x="418" y="731"/>
                  </a:cubicBezTo>
                  <a:cubicBezTo>
                    <a:pt x="468" y="648"/>
                    <a:pt x="535" y="564"/>
                    <a:pt x="635" y="514"/>
                  </a:cubicBezTo>
                  <a:cubicBezTo>
                    <a:pt x="668" y="481"/>
                    <a:pt x="735" y="464"/>
                    <a:pt x="802" y="464"/>
                  </a:cubicBezTo>
                  <a:lnTo>
                    <a:pt x="986" y="464"/>
                  </a:lnTo>
                  <a:lnTo>
                    <a:pt x="819" y="13"/>
                  </a:lnTo>
                  <a:cubicBezTo>
                    <a:pt x="785" y="5"/>
                    <a:pt x="756" y="0"/>
                    <a:pt x="727" y="0"/>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809" name="Google Shape;2809;p57"/>
            <p:cNvSpPr/>
            <p:nvPr/>
          </p:nvSpPr>
          <p:spPr>
            <a:xfrm>
              <a:off x="5723525" y="1235475"/>
              <a:ext cx="36375" cy="47725"/>
            </a:xfrm>
            <a:custGeom>
              <a:avLst/>
              <a:gdLst/>
              <a:ahLst/>
              <a:cxnLst/>
              <a:rect l="l" t="t" r="r" b="b"/>
              <a:pathLst>
                <a:path w="1455" h="1909" extrusionOk="0">
                  <a:moveTo>
                    <a:pt x="635" y="478"/>
                  </a:moveTo>
                  <a:cubicBezTo>
                    <a:pt x="690" y="478"/>
                    <a:pt x="742" y="500"/>
                    <a:pt x="786" y="545"/>
                  </a:cubicBezTo>
                  <a:cubicBezTo>
                    <a:pt x="853" y="595"/>
                    <a:pt x="903" y="729"/>
                    <a:pt x="970" y="896"/>
                  </a:cubicBezTo>
                  <a:cubicBezTo>
                    <a:pt x="1037" y="1063"/>
                    <a:pt x="1054" y="1180"/>
                    <a:pt x="1037" y="1263"/>
                  </a:cubicBezTo>
                  <a:cubicBezTo>
                    <a:pt x="1037" y="1347"/>
                    <a:pt x="970" y="1414"/>
                    <a:pt x="887" y="1430"/>
                  </a:cubicBezTo>
                  <a:cubicBezTo>
                    <a:pt x="852" y="1444"/>
                    <a:pt x="817" y="1452"/>
                    <a:pt x="784" y="1452"/>
                  </a:cubicBezTo>
                  <a:cubicBezTo>
                    <a:pt x="737" y="1452"/>
                    <a:pt x="692" y="1436"/>
                    <a:pt x="653" y="1397"/>
                  </a:cubicBezTo>
                  <a:cubicBezTo>
                    <a:pt x="586" y="1330"/>
                    <a:pt x="536" y="1230"/>
                    <a:pt x="469" y="1063"/>
                  </a:cubicBezTo>
                  <a:cubicBezTo>
                    <a:pt x="402" y="879"/>
                    <a:pt x="385" y="745"/>
                    <a:pt x="402" y="662"/>
                  </a:cubicBezTo>
                  <a:cubicBezTo>
                    <a:pt x="402" y="578"/>
                    <a:pt x="469" y="511"/>
                    <a:pt x="552" y="495"/>
                  </a:cubicBezTo>
                  <a:cubicBezTo>
                    <a:pt x="580" y="484"/>
                    <a:pt x="608" y="478"/>
                    <a:pt x="635" y="478"/>
                  </a:cubicBezTo>
                  <a:close/>
                  <a:moveTo>
                    <a:pt x="640" y="0"/>
                  </a:moveTo>
                  <a:cubicBezTo>
                    <a:pt x="565" y="0"/>
                    <a:pt x="487" y="12"/>
                    <a:pt x="402" y="44"/>
                  </a:cubicBezTo>
                  <a:cubicBezTo>
                    <a:pt x="285" y="77"/>
                    <a:pt x="168" y="161"/>
                    <a:pt x="118" y="244"/>
                  </a:cubicBezTo>
                  <a:cubicBezTo>
                    <a:pt x="51" y="328"/>
                    <a:pt x="1" y="461"/>
                    <a:pt x="1" y="595"/>
                  </a:cubicBezTo>
                  <a:cubicBezTo>
                    <a:pt x="1" y="745"/>
                    <a:pt x="34" y="929"/>
                    <a:pt x="118" y="1163"/>
                  </a:cubicBezTo>
                  <a:cubicBezTo>
                    <a:pt x="235" y="1481"/>
                    <a:pt x="369" y="1714"/>
                    <a:pt x="519" y="1815"/>
                  </a:cubicBezTo>
                  <a:cubicBezTo>
                    <a:pt x="626" y="1879"/>
                    <a:pt x="726" y="1909"/>
                    <a:pt x="837" y="1909"/>
                  </a:cubicBezTo>
                  <a:cubicBezTo>
                    <a:pt x="899" y="1909"/>
                    <a:pt x="965" y="1900"/>
                    <a:pt x="1037" y="1882"/>
                  </a:cubicBezTo>
                  <a:cubicBezTo>
                    <a:pt x="1221" y="1815"/>
                    <a:pt x="1354" y="1681"/>
                    <a:pt x="1388" y="1514"/>
                  </a:cubicBezTo>
                  <a:cubicBezTo>
                    <a:pt x="1455" y="1330"/>
                    <a:pt x="1404" y="1080"/>
                    <a:pt x="1304" y="762"/>
                  </a:cubicBezTo>
                  <a:cubicBezTo>
                    <a:pt x="1221" y="545"/>
                    <a:pt x="1137" y="361"/>
                    <a:pt x="1054" y="244"/>
                  </a:cubicBezTo>
                  <a:cubicBezTo>
                    <a:pt x="970" y="127"/>
                    <a:pt x="870" y="60"/>
                    <a:pt x="770" y="10"/>
                  </a:cubicBezTo>
                  <a:cubicBezTo>
                    <a:pt x="727" y="4"/>
                    <a:pt x="684" y="0"/>
                    <a:pt x="640" y="0"/>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810" name="Google Shape;2810;p57"/>
            <p:cNvSpPr/>
            <p:nvPr/>
          </p:nvSpPr>
          <p:spPr>
            <a:xfrm>
              <a:off x="5765300" y="1264125"/>
              <a:ext cx="9650" cy="11300"/>
            </a:xfrm>
            <a:custGeom>
              <a:avLst/>
              <a:gdLst/>
              <a:ahLst/>
              <a:cxnLst/>
              <a:rect l="l" t="t" r="r" b="b"/>
              <a:pathLst>
                <a:path w="386" h="452" extrusionOk="0">
                  <a:moveTo>
                    <a:pt x="285" y="0"/>
                  </a:moveTo>
                  <a:lnTo>
                    <a:pt x="1" y="84"/>
                  </a:lnTo>
                  <a:lnTo>
                    <a:pt x="118" y="451"/>
                  </a:lnTo>
                  <a:lnTo>
                    <a:pt x="385" y="368"/>
                  </a:lnTo>
                  <a:lnTo>
                    <a:pt x="285"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grpSp>
      <p:sp>
        <p:nvSpPr>
          <p:cNvPr id="2" name="Google Shape;1013;p40">
            <a:extLst>
              <a:ext uri="{FF2B5EF4-FFF2-40B4-BE49-F238E27FC236}">
                <a16:creationId xmlns:a16="http://schemas.microsoft.com/office/drawing/2014/main" id="{7B855216-9F97-FF5E-AEC6-480C8C045D3B}"/>
              </a:ext>
            </a:extLst>
          </p:cNvPr>
          <p:cNvSpPr txBox="1"/>
          <p:nvPr/>
        </p:nvSpPr>
        <p:spPr>
          <a:xfrm>
            <a:off x="950967" y="133733"/>
            <a:ext cx="2266800" cy="403200"/>
          </a:xfrm>
          <a:prstGeom prst="rect">
            <a:avLst/>
          </a:prstGeom>
          <a:noFill/>
          <a:ln>
            <a:noFill/>
          </a:ln>
        </p:spPr>
        <p:txBody>
          <a:bodyPr spcFirstLastPara="1" wrap="square" lIns="121900" tIns="121900" rIns="121900" bIns="121900" anchor="ctr" anchorCtr="0">
            <a:noAutofit/>
          </a:bodyPr>
          <a:lstStyle/>
          <a:p>
            <a:pPr algn="r"/>
            <a:r>
              <a:rPr lang="vi-VN" sz="1600" i="1" dirty="0">
                <a:solidFill>
                  <a:schemeClr val="dk1"/>
                </a:solidFill>
                <a:latin typeface="+mj-lt"/>
                <a:ea typeface="Kanit"/>
                <a:cs typeface="Kanit"/>
                <a:sym typeface="Kanit"/>
              </a:rPr>
              <a:t>Đại học Thủy Lợi</a:t>
            </a:r>
            <a:endParaRPr sz="1600" i="1" dirty="0">
              <a:solidFill>
                <a:schemeClr val="dk1"/>
              </a:solidFill>
              <a:latin typeface="+mj-lt"/>
              <a:ea typeface="Kanit"/>
              <a:cs typeface="Kanit"/>
              <a:sym typeface="Kanit"/>
            </a:endParaRPr>
          </a:p>
        </p:txBody>
      </p:sp>
      <p:sp>
        <p:nvSpPr>
          <p:cNvPr id="3" name="Google Shape;1014;p40">
            <a:extLst>
              <a:ext uri="{FF2B5EF4-FFF2-40B4-BE49-F238E27FC236}">
                <a16:creationId xmlns:a16="http://schemas.microsoft.com/office/drawing/2014/main" id="{27AD4693-8A35-826B-7F87-53445EEB1A1E}"/>
              </a:ext>
            </a:extLst>
          </p:cNvPr>
          <p:cNvSpPr txBox="1"/>
          <p:nvPr/>
        </p:nvSpPr>
        <p:spPr>
          <a:xfrm>
            <a:off x="9316533" y="133733"/>
            <a:ext cx="1924400" cy="403200"/>
          </a:xfrm>
          <a:prstGeom prst="rect">
            <a:avLst/>
          </a:prstGeom>
          <a:noFill/>
          <a:ln>
            <a:noFill/>
          </a:ln>
        </p:spPr>
        <p:txBody>
          <a:bodyPr spcFirstLastPara="1" wrap="square" lIns="121900" tIns="121900" rIns="121900" bIns="121900" anchor="ctr" anchorCtr="0">
            <a:noAutofit/>
          </a:bodyPr>
          <a:lstStyle/>
          <a:p>
            <a:r>
              <a:rPr lang="vi-VN" sz="1500" i="1" dirty="0">
                <a:solidFill>
                  <a:schemeClr val="dk1"/>
                </a:solidFill>
                <a:latin typeface="+mj-lt"/>
                <a:ea typeface="Kanit"/>
                <a:cs typeface="Kanit"/>
                <a:sym typeface="Kanit"/>
              </a:rPr>
              <a:t>NCKH 2023 - 2024</a:t>
            </a:r>
            <a:endParaRPr sz="1500" i="1" dirty="0">
              <a:solidFill>
                <a:schemeClr val="dk1"/>
              </a:solidFill>
              <a:latin typeface="+mj-lt"/>
              <a:ea typeface="Kanit"/>
              <a:cs typeface="Kanit"/>
              <a:sym typeface="Kanit"/>
            </a:endParaRPr>
          </a:p>
        </p:txBody>
      </p:sp>
    </p:spTree>
    <p:extLst>
      <p:ext uri="{BB962C8B-B14F-4D97-AF65-F5344CB8AC3E}">
        <p14:creationId xmlns:p14="http://schemas.microsoft.com/office/powerpoint/2010/main" val="206585805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98"/>
        <p:cNvGrpSpPr/>
        <p:nvPr/>
      </p:nvGrpSpPr>
      <p:grpSpPr>
        <a:xfrm>
          <a:off x="0" y="0"/>
          <a:ext cx="0" cy="0"/>
          <a:chOff x="0" y="0"/>
          <a:chExt cx="0" cy="0"/>
        </a:xfrm>
      </p:grpSpPr>
      <p:sp>
        <p:nvSpPr>
          <p:cNvPr id="1199" name="Google Shape;1199;p42"/>
          <p:cNvSpPr/>
          <p:nvPr/>
        </p:nvSpPr>
        <p:spPr>
          <a:xfrm rot="-2571050">
            <a:off x="9559099" y="1203484"/>
            <a:ext cx="2051487" cy="1224163"/>
          </a:xfrm>
          <a:prstGeom prst="ellipse">
            <a:avLst/>
          </a:prstGeom>
          <a:noFill/>
          <a:ln w="19050" cap="flat" cmpd="sng">
            <a:solidFill>
              <a:srgbClr val="9942FF"/>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
        <p:nvSpPr>
          <p:cNvPr id="1201" name="Google Shape;1201;p42"/>
          <p:cNvSpPr txBox="1">
            <a:spLocks noGrp="1"/>
          </p:cNvSpPr>
          <p:nvPr>
            <p:ph type="title"/>
          </p:nvPr>
        </p:nvSpPr>
        <p:spPr>
          <a:xfrm flipH="1">
            <a:off x="4904509" y="2783329"/>
            <a:ext cx="6687344" cy="959200"/>
          </a:xfrm>
          <a:prstGeom prst="rect">
            <a:avLst/>
          </a:prstGeom>
        </p:spPr>
        <p:txBody>
          <a:bodyPr spcFirstLastPara="1" vert="horz" wrap="square" lIns="121900" tIns="121900" rIns="121900" bIns="121900" rtlCol="0" anchor="t" anchorCtr="0">
            <a:noAutofit/>
          </a:bodyPr>
          <a:lstStyle/>
          <a:p>
            <a:r>
              <a:rPr lang="vi-VN" b="1" dirty="0"/>
              <a:t>KẾT QUẢ NGHIÊN CỨU VÀ ĐÁNH GIÁ  </a:t>
            </a:r>
            <a:endParaRPr b="1" dirty="0"/>
          </a:p>
        </p:txBody>
      </p:sp>
      <p:sp>
        <p:nvSpPr>
          <p:cNvPr id="1203" name="Google Shape;1203;p42"/>
          <p:cNvSpPr txBox="1">
            <a:spLocks noGrp="1"/>
          </p:cNvSpPr>
          <p:nvPr>
            <p:ph type="title" idx="2"/>
          </p:nvPr>
        </p:nvSpPr>
        <p:spPr>
          <a:xfrm flipH="1">
            <a:off x="9750242" y="1151822"/>
            <a:ext cx="1669200" cy="1387600"/>
          </a:xfrm>
          <a:prstGeom prst="rect">
            <a:avLst/>
          </a:prstGeom>
        </p:spPr>
        <p:txBody>
          <a:bodyPr spcFirstLastPara="1" vert="horz" wrap="square" lIns="121900" tIns="121900" rIns="121900" bIns="121900" rtlCol="0" anchor="ctr" anchorCtr="0">
            <a:noAutofit/>
          </a:bodyPr>
          <a:lstStyle/>
          <a:p>
            <a:r>
              <a:rPr lang="vi-VN" dirty="0"/>
              <a:t>02</a:t>
            </a:r>
            <a:endParaRPr dirty="0"/>
          </a:p>
        </p:txBody>
      </p:sp>
      <p:cxnSp>
        <p:nvCxnSpPr>
          <p:cNvPr id="1289" name="Google Shape;1289;p42"/>
          <p:cNvCxnSpPr>
            <a:cxnSpLocks/>
          </p:cNvCxnSpPr>
          <p:nvPr/>
        </p:nvCxnSpPr>
        <p:spPr>
          <a:xfrm>
            <a:off x="3217767" y="335333"/>
            <a:ext cx="6098800" cy="0"/>
          </a:xfrm>
          <a:prstGeom prst="straightConnector1">
            <a:avLst/>
          </a:prstGeom>
          <a:noFill/>
          <a:ln w="9525" cap="flat" cmpd="sng">
            <a:solidFill>
              <a:schemeClr val="dk1"/>
            </a:solidFill>
            <a:prstDash val="solid"/>
            <a:round/>
            <a:headEnd type="none" w="med" len="med"/>
            <a:tailEnd type="none" w="med" len="med"/>
          </a:ln>
        </p:spPr>
      </p:cxnSp>
      <p:sp>
        <p:nvSpPr>
          <p:cNvPr id="2" name="Google Shape;1013;p40">
            <a:extLst>
              <a:ext uri="{FF2B5EF4-FFF2-40B4-BE49-F238E27FC236}">
                <a16:creationId xmlns:a16="http://schemas.microsoft.com/office/drawing/2014/main" id="{2BF4114B-9B6A-BF49-2E4F-7AEE83B2BBFA}"/>
              </a:ext>
            </a:extLst>
          </p:cNvPr>
          <p:cNvSpPr txBox="1"/>
          <p:nvPr/>
        </p:nvSpPr>
        <p:spPr>
          <a:xfrm>
            <a:off x="950967" y="133733"/>
            <a:ext cx="2266800" cy="403200"/>
          </a:xfrm>
          <a:prstGeom prst="rect">
            <a:avLst/>
          </a:prstGeom>
          <a:noFill/>
          <a:ln>
            <a:noFill/>
          </a:ln>
        </p:spPr>
        <p:txBody>
          <a:bodyPr spcFirstLastPara="1" wrap="square" lIns="121900" tIns="121900" rIns="121900" bIns="121900" anchor="ctr" anchorCtr="0">
            <a:noAutofit/>
          </a:bodyPr>
          <a:lstStyle/>
          <a:p>
            <a:pPr algn="r"/>
            <a:r>
              <a:rPr lang="vi-VN" sz="1600" i="1" dirty="0">
                <a:solidFill>
                  <a:schemeClr val="dk1"/>
                </a:solidFill>
                <a:latin typeface="+mj-lt"/>
                <a:ea typeface="Kanit"/>
                <a:cs typeface="Kanit"/>
                <a:sym typeface="Kanit"/>
              </a:rPr>
              <a:t>Đại học Thủy Lợi</a:t>
            </a:r>
            <a:endParaRPr sz="1600" i="1" dirty="0">
              <a:solidFill>
                <a:schemeClr val="dk1"/>
              </a:solidFill>
              <a:latin typeface="+mj-lt"/>
              <a:ea typeface="Kanit"/>
              <a:cs typeface="Kanit"/>
              <a:sym typeface="Kanit"/>
            </a:endParaRPr>
          </a:p>
        </p:txBody>
      </p:sp>
      <p:sp>
        <p:nvSpPr>
          <p:cNvPr id="3" name="Google Shape;1014;p40">
            <a:extLst>
              <a:ext uri="{FF2B5EF4-FFF2-40B4-BE49-F238E27FC236}">
                <a16:creationId xmlns:a16="http://schemas.microsoft.com/office/drawing/2014/main" id="{73E5ED13-8947-8FDC-17FE-E4E16607E798}"/>
              </a:ext>
            </a:extLst>
          </p:cNvPr>
          <p:cNvSpPr txBox="1"/>
          <p:nvPr/>
        </p:nvSpPr>
        <p:spPr>
          <a:xfrm>
            <a:off x="9316533" y="133733"/>
            <a:ext cx="1924400" cy="403200"/>
          </a:xfrm>
          <a:prstGeom prst="rect">
            <a:avLst/>
          </a:prstGeom>
          <a:noFill/>
          <a:ln>
            <a:noFill/>
          </a:ln>
        </p:spPr>
        <p:txBody>
          <a:bodyPr spcFirstLastPara="1" wrap="square" lIns="121900" tIns="121900" rIns="121900" bIns="121900" anchor="ctr" anchorCtr="0">
            <a:noAutofit/>
          </a:bodyPr>
          <a:lstStyle/>
          <a:p>
            <a:r>
              <a:rPr lang="vi-VN" sz="1500" i="1" dirty="0">
                <a:solidFill>
                  <a:schemeClr val="dk1"/>
                </a:solidFill>
                <a:latin typeface="+mj-lt"/>
                <a:ea typeface="Kanit"/>
                <a:cs typeface="Kanit"/>
                <a:sym typeface="Kanit"/>
              </a:rPr>
              <a:t>NCKH 2023 - 2024</a:t>
            </a:r>
            <a:endParaRPr sz="1500" i="1" dirty="0">
              <a:solidFill>
                <a:schemeClr val="dk1"/>
              </a:solidFill>
              <a:latin typeface="+mj-lt"/>
              <a:ea typeface="Kanit"/>
              <a:cs typeface="Kanit"/>
              <a:sym typeface="Kanit"/>
            </a:endParaRPr>
          </a:p>
        </p:txBody>
      </p:sp>
      <p:pic>
        <p:nvPicPr>
          <p:cNvPr id="5" name="Google Shape;748;p38">
            <a:extLst>
              <a:ext uri="{FF2B5EF4-FFF2-40B4-BE49-F238E27FC236}">
                <a16:creationId xmlns:a16="http://schemas.microsoft.com/office/drawing/2014/main" id="{9952C230-83B1-FF85-6278-27E1B0FF185C}"/>
              </a:ext>
            </a:extLst>
          </p:cNvPr>
          <p:cNvPicPr preferRelativeResize="0"/>
          <p:nvPr/>
        </p:nvPicPr>
        <p:blipFill rotWithShape="1">
          <a:blip r:embed="rId3">
            <a:extLst>
              <a:ext uri="{28A0092B-C50C-407E-A947-70E740481C1C}">
                <a14:useLocalDpi xmlns:a14="http://schemas.microsoft.com/office/drawing/2010/main" val="0"/>
              </a:ext>
            </a:extLst>
          </a:blip>
          <a:srcRect l="25124" t="140" r="12512" b="7099"/>
          <a:stretch/>
        </p:blipFill>
        <p:spPr>
          <a:xfrm>
            <a:off x="845798" y="1523995"/>
            <a:ext cx="4182591" cy="4251984"/>
          </a:xfrm>
          <a:prstGeom prst="round2SameRect">
            <a:avLst>
              <a:gd name="adj1" fmla="val 50000"/>
              <a:gd name="adj2" fmla="val 0"/>
            </a:avLst>
          </a:prstGeom>
          <a:noFill/>
          <a:ln>
            <a:noFill/>
          </a:ln>
        </p:spPr>
      </p:pic>
      <p:grpSp>
        <p:nvGrpSpPr>
          <p:cNvPr id="1204" name="Google Shape;1204;p42"/>
          <p:cNvGrpSpPr/>
          <p:nvPr/>
        </p:nvGrpSpPr>
        <p:grpSpPr>
          <a:xfrm rot="-484280">
            <a:off x="575640" y="1202058"/>
            <a:ext cx="1906088" cy="1403081"/>
            <a:chOff x="5433650" y="1201475"/>
            <a:chExt cx="1036775" cy="763175"/>
          </a:xfrm>
        </p:grpSpPr>
        <p:sp>
          <p:nvSpPr>
            <p:cNvPr id="1205" name="Google Shape;1205;p42"/>
            <p:cNvSpPr/>
            <p:nvPr/>
          </p:nvSpPr>
          <p:spPr>
            <a:xfrm>
              <a:off x="5796225" y="1213575"/>
              <a:ext cx="40950" cy="51825"/>
            </a:xfrm>
            <a:custGeom>
              <a:avLst/>
              <a:gdLst/>
              <a:ahLst/>
              <a:cxnLst/>
              <a:rect l="l" t="t" r="r" b="b"/>
              <a:pathLst>
                <a:path w="1638" h="2073" extrusionOk="0">
                  <a:moveTo>
                    <a:pt x="1253" y="1"/>
                  </a:moveTo>
                  <a:lnTo>
                    <a:pt x="919" y="51"/>
                  </a:lnTo>
                  <a:lnTo>
                    <a:pt x="819" y="1053"/>
                  </a:lnTo>
                  <a:lnTo>
                    <a:pt x="334" y="184"/>
                  </a:lnTo>
                  <a:lnTo>
                    <a:pt x="0" y="251"/>
                  </a:lnTo>
                  <a:lnTo>
                    <a:pt x="385" y="2072"/>
                  </a:lnTo>
                  <a:lnTo>
                    <a:pt x="719" y="2022"/>
                  </a:lnTo>
                  <a:lnTo>
                    <a:pt x="518" y="1103"/>
                  </a:lnTo>
                  <a:lnTo>
                    <a:pt x="836" y="1655"/>
                  </a:lnTo>
                  <a:lnTo>
                    <a:pt x="1019" y="1621"/>
                  </a:lnTo>
                  <a:lnTo>
                    <a:pt x="1086" y="970"/>
                  </a:lnTo>
                  <a:lnTo>
                    <a:pt x="1270" y="1889"/>
                  </a:lnTo>
                  <a:lnTo>
                    <a:pt x="1638" y="1839"/>
                  </a:lnTo>
                  <a:lnTo>
                    <a:pt x="1253" y="1"/>
                  </a:lnTo>
                  <a:close/>
                </a:path>
              </a:pathLst>
            </a:custGeom>
            <a:solidFill>
              <a:srgbClr val="9942FF"/>
            </a:solidFill>
            <a:ln>
              <a:noFill/>
            </a:ln>
          </p:spPr>
          <p:txBody>
            <a:bodyPr spcFirstLastPara="1" wrap="square" lIns="121900" tIns="121900" rIns="121900" bIns="121900" anchor="ctr" anchorCtr="0">
              <a:noAutofit/>
            </a:bodyPr>
            <a:lstStyle/>
            <a:p>
              <a:endParaRPr sz="2400"/>
            </a:p>
          </p:txBody>
        </p:sp>
        <p:sp>
          <p:nvSpPr>
            <p:cNvPr id="1206" name="Google Shape;1206;p42"/>
            <p:cNvSpPr/>
            <p:nvPr/>
          </p:nvSpPr>
          <p:spPr>
            <a:xfrm>
              <a:off x="5842175" y="1208575"/>
              <a:ext cx="33025" cy="49725"/>
            </a:xfrm>
            <a:custGeom>
              <a:avLst/>
              <a:gdLst/>
              <a:ahLst/>
              <a:cxnLst/>
              <a:rect l="l" t="t" r="r" b="b"/>
              <a:pathLst>
                <a:path w="1321" h="1989" extrusionOk="0">
                  <a:moveTo>
                    <a:pt x="468" y="568"/>
                  </a:moveTo>
                  <a:lnTo>
                    <a:pt x="669" y="1086"/>
                  </a:lnTo>
                  <a:lnTo>
                    <a:pt x="401" y="1136"/>
                  </a:lnTo>
                  <a:lnTo>
                    <a:pt x="401" y="1136"/>
                  </a:lnTo>
                  <a:lnTo>
                    <a:pt x="468" y="568"/>
                  </a:lnTo>
                  <a:close/>
                  <a:moveTo>
                    <a:pt x="585" y="0"/>
                  </a:moveTo>
                  <a:lnTo>
                    <a:pt x="217" y="67"/>
                  </a:lnTo>
                  <a:lnTo>
                    <a:pt x="0" y="1988"/>
                  </a:lnTo>
                  <a:lnTo>
                    <a:pt x="385" y="1955"/>
                  </a:lnTo>
                  <a:lnTo>
                    <a:pt x="418" y="1537"/>
                  </a:lnTo>
                  <a:lnTo>
                    <a:pt x="786" y="1487"/>
                  </a:lnTo>
                  <a:lnTo>
                    <a:pt x="953" y="1855"/>
                  </a:lnTo>
                  <a:lnTo>
                    <a:pt x="1320" y="1805"/>
                  </a:lnTo>
                  <a:lnTo>
                    <a:pt x="585" y="0"/>
                  </a:lnTo>
                  <a:close/>
                </a:path>
              </a:pathLst>
            </a:custGeom>
            <a:solidFill>
              <a:srgbClr val="9942FF"/>
            </a:solidFill>
            <a:ln>
              <a:noFill/>
            </a:ln>
          </p:spPr>
          <p:txBody>
            <a:bodyPr spcFirstLastPara="1" wrap="square" lIns="121900" tIns="121900" rIns="121900" bIns="121900" anchor="ctr" anchorCtr="0">
              <a:noAutofit/>
            </a:bodyPr>
            <a:lstStyle/>
            <a:p>
              <a:endParaRPr sz="2400"/>
            </a:p>
          </p:txBody>
        </p:sp>
        <p:sp>
          <p:nvSpPr>
            <p:cNvPr id="1207" name="Google Shape;1207;p42"/>
            <p:cNvSpPr/>
            <p:nvPr/>
          </p:nvSpPr>
          <p:spPr>
            <a:xfrm>
              <a:off x="5875575" y="1203975"/>
              <a:ext cx="32625" cy="49300"/>
            </a:xfrm>
            <a:custGeom>
              <a:avLst/>
              <a:gdLst/>
              <a:ahLst/>
              <a:cxnLst/>
              <a:rect l="l" t="t" r="r" b="b"/>
              <a:pathLst>
                <a:path w="1305" h="1972" extrusionOk="0">
                  <a:moveTo>
                    <a:pt x="1137" y="0"/>
                  </a:moveTo>
                  <a:lnTo>
                    <a:pt x="769" y="17"/>
                  </a:lnTo>
                  <a:lnTo>
                    <a:pt x="870" y="1020"/>
                  </a:lnTo>
                  <a:lnTo>
                    <a:pt x="318" y="67"/>
                  </a:lnTo>
                  <a:lnTo>
                    <a:pt x="1" y="84"/>
                  </a:lnTo>
                  <a:lnTo>
                    <a:pt x="168" y="1972"/>
                  </a:lnTo>
                  <a:lnTo>
                    <a:pt x="536" y="1922"/>
                  </a:lnTo>
                  <a:lnTo>
                    <a:pt x="452" y="936"/>
                  </a:lnTo>
                  <a:lnTo>
                    <a:pt x="987" y="1905"/>
                  </a:lnTo>
                  <a:lnTo>
                    <a:pt x="1304" y="1888"/>
                  </a:lnTo>
                  <a:lnTo>
                    <a:pt x="1137" y="0"/>
                  </a:lnTo>
                  <a:close/>
                </a:path>
              </a:pathLst>
            </a:custGeom>
            <a:solidFill>
              <a:srgbClr val="9942FF"/>
            </a:solidFill>
            <a:ln>
              <a:noFill/>
            </a:ln>
          </p:spPr>
          <p:txBody>
            <a:bodyPr spcFirstLastPara="1" wrap="square" lIns="121900" tIns="121900" rIns="121900" bIns="121900" anchor="ctr" anchorCtr="0">
              <a:noAutofit/>
            </a:bodyPr>
            <a:lstStyle/>
            <a:p>
              <a:endParaRPr sz="2400"/>
            </a:p>
          </p:txBody>
        </p:sp>
        <p:sp>
          <p:nvSpPr>
            <p:cNvPr id="1208" name="Google Shape;1208;p42"/>
            <p:cNvSpPr/>
            <p:nvPr/>
          </p:nvSpPr>
          <p:spPr>
            <a:xfrm>
              <a:off x="5912750" y="1202300"/>
              <a:ext cx="33025" cy="48050"/>
            </a:xfrm>
            <a:custGeom>
              <a:avLst/>
              <a:gdLst/>
              <a:ahLst/>
              <a:cxnLst/>
              <a:rect l="l" t="t" r="r" b="b"/>
              <a:pathLst>
                <a:path w="1321" h="1922" extrusionOk="0">
                  <a:moveTo>
                    <a:pt x="636" y="569"/>
                  </a:moveTo>
                  <a:lnTo>
                    <a:pt x="770" y="1120"/>
                  </a:lnTo>
                  <a:lnTo>
                    <a:pt x="502" y="1120"/>
                  </a:lnTo>
                  <a:lnTo>
                    <a:pt x="636" y="569"/>
                  </a:lnTo>
                  <a:close/>
                  <a:moveTo>
                    <a:pt x="770" y="0"/>
                  </a:moveTo>
                  <a:lnTo>
                    <a:pt x="402" y="34"/>
                  </a:lnTo>
                  <a:lnTo>
                    <a:pt x="1" y="1922"/>
                  </a:lnTo>
                  <a:lnTo>
                    <a:pt x="352" y="1905"/>
                  </a:lnTo>
                  <a:lnTo>
                    <a:pt x="435" y="1504"/>
                  </a:lnTo>
                  <a:lnTo>
                    <a:pt x="820" y="1488"/>
                  </a:lnTo>
                  <a:lnTo>
                    <a:pt x="937" y="1889"/>
                  </a:lnTo>
                  <a:lnTo>
                    <a:pt x="1321" y="1872"/>
                  </a:lnTo>
                  <a:lnTo>
                    <a:pt x="770" y="0"/>
                  </a:lnTo>
                  <a:close/>
                </a:path>
              </a:pathLst>
            </a:custGeom>
            <a:solidFill>
              <a:srgbClr val="9942FF"/>
            </a:solidFill>
            <a:ln>
              <a:noFill/>
            </a:ln>
          </p:spPr>
          <p:txBody>
            <a:bodyPr spcFirstLastPara="1" wrap="square" lIns="121900" tIns="121900" rIns="121900" bIns="121900" anchor="ctr" anchorCtr="0">
              <a:noAutofit/>
            </a:bodyPr>
            <a:lstStyle/>
            <a:p>
              <a:endParaRPr sz="2400"/>
            </a:p>
          </p:txBody>
        </p:sp>
        <p:sp>
          <p:nvSpPr>
            <p:cNvPr id="1209" name="Google Shape;1209;p42"/>
            <p:cNvSpPr/>
            <p:nvPr/>
          </p:nvSpPr>
          <p:spPr>
            <a:xfrm>
              <a:off x="5947025" y="1201475"/>
              <a:ext cx="28000" cy="48475"/>
            </a:xfrm>
            <a:custGeom>
              <a:avLst/>
              <a:gdLst/>
              <a:ahLst/>
              <a:cxnLst/>
              <a:rect l="l" t="t" r="r" b="b"/>
              <a:pathLst>
                <a:path w="1120" h="1939" extrusionOk="0">
                  <a:moveTo>
                    <a:pt x="719" y="0"/>
                  </a:moveTo>
                  <a:cubicBezTo>
                    <a:pt x="485" y="0"/>
                    <a:pt x="318" y="84"/>
                    <a:pt x="201" y="251"/>
                  </a:cubicBezTo>
                  <a:cubicBezTo>
                    <a:pt x="67" y="418"/>
                    <a:pt x="0" y="668"/>
                    <a:pt x="0" y="969"/>
                  </a:cubicBezTo>
                  <a:cubicBezTo>
                    <a:pt x="0" y="1287"/>
                    <a:pt x="67" y="1521"/>
                    <a:pt x="167" y="1688"/>
                  </a:cubicBezTo>
                  <a:cubicBezTo>
                    <a:pt x="301" y="1855"/>
                    <a:pt x="468" y="1938"/>
                    <a:pt x="668" y="1938"/>
                  </a:cubicBezTo>
                  <a:lnTo>
                    <a:pt x="902" y="1938"/>
                  </a:lnTo>
                  <a:cubicBezTo>
                    <a:pt x="986" y="1888"/>
                    <a:pt x="1053" y="1855"/>
                    <a:pt x="1086" y="1805"/>
                  </a:cubicBezTo>
                  <a:lnTo>
                    <a:pt x="1120" y="869"/>
                  </a:lnTo>
                  <a:lnTo>
                    <a:pt x="568" y="869"/>
                  </a:lnTo>
                  <a:lnTo>
                    <a:pt x="568" y="1203"/>
                  </a:lnTo>
                  <a:lnTo>
                    <a:pt x="819" y="1203"/>
                  </a:lnTo>
                  <a:lnTo>
                    <a:pt x="819" y="1470"/>
                  </a:lnTo>
                  <a:cubicBezTo>
                    <a:pt x="802" y="1470"/>
                    <a:pt x="752" y="1504"/>
                    <a:pt x="735" y="1504"/>
                  </a:cubicBezTo>
                  <a:lnTo>
                    <a:pt x="652" y="1504"/>
                  </a:lnTo>
                  <a:cubicBezTo>
                    <a:pt x="551" y="1504"/>
                    <a:pt x="468" y="1454"/>
                    <a:pt x="418" y="1370"/>
                  </a:cubicBezTo>
                  <a:cubicBezTo>
                    <a:pt x="384" y="1287"/>
                    <a:pt x="368" y="1170"/>
                    <a:pt x="368" y="1003"/>
                  </a:cubicBezTo>
                  <a:cubicBezTo>
                    <a:pt x="384" y="802"/>
                    <a:pt x="401" y="685"/>
                    <a:pt x="468" y="602"/>
                  </a:cubicBezTo>
                  <a:cubicBezTo>
                    <a:pt x="535" y="518"/>
                    <a:pt x="618" y="468"/>
                    <a:pt x="735" y="468"/>
                  </a:cubicBezTo>
                  <a:cubicBezTo>
                    <a:pt x="802" y="468"/>
                    <a:pt x="869" y="468"/>
                    <a:pt x="936" y="501"/>
                  </a:cubicBezTo>
                  <a:cubicBezTo>
                    <a:pt x="986" y="501"/>
                    <a:pt x="1036" y="518"/>
                    <a:pt x="1086" y="551"/>
                  </a:cubicBezTo>
                  <a:lnTo>
                    <a:pt x="1086" y="84"/>
                  </a:lnTo>
                  <a:cubicBezTo>
                    <a:pt x="1053" y="50"/>
                    <a:pt x="986" y="33"/>
                    <a:pt x="936" y="17"/>
                  </a:cubicBezTo>
                  <a:cubicBezTo>
                    <a:pt x="869" y="0"/>
                    <a:pt x="802" y="0"/>
                    <a:pt x="719" y="0"/>
                  </a:cubicBezTo>
                  <a:close/>
                </a:path>
              </a:pathLst>
            </a:custGeom>
            <a:solidFill>
              <a:srgbClr val="9942FF"/>
            </a:solidFill>
            <a:ln>
              <a:noFill/>
            </a:ln>
          </p:spPr>
          <p:txBody>
            <a:bodyPr spcFirstLastPara="1" wrap="square" lIns="121900" tIns="121900" rIns="121900" bIns="121900" anchor="ctr" anchorCtr="0">
              <a:noAutofit/>
            </a:bodyPr>
            <a:lstStyle/>
            <a:p>
              <a:endParaRPr sz="2400"/>
            </a:p>
          </p:txBody>
        </p:sp>
        <p:sp>
          <p:nvSpPr>
            <p:cNvPr id="1210" name="Google Shape;1210;p42"/>
            <p:cNvSpPr/>
            <p:nvPr/>
          </p:nvSpPr>
          <p:spPr>
            <a:xfrm>
              <a:off x="5981275" y="1202725"/>
              <a:ext cx="25500" cy="48900"/>
            </a:xfrm>
            <a:custGeom>
              <a:avLst/>
              <a:gdLst/>
              <a:ahLst/>
              <a:cxnLst/>
              <a:rect l="l" t="t" r="r" b="b"/>
              <a:pathLst>
                <a:path w="1020" h="1956" extrusionOk="0">
                  <a:moveTo>
                    <a:pt x="100" y="0"/>
                  </a:moveTo>
                  <a:lnTo>
                    <a:pt x="0" y="1888"/>
                  </a:lnTo>
                  <a:lnTo>
                    <a:pt x="919" y="1955"/>
                  </a:lnTo>
                  <a:lnTo>
                    <a:pt x="936" y="1537"/>
                  </a:lnTo>
                  <a:lnTo>
                    <a:pt x="368" y="1487"/>
                  </a:lnTo>
                  <a:lnTo>
                    <a:pt x="401" y="1170"/>
                  </a:lnTo>
                  <a:lnTo>
                    <a:pt x="902" y="1203"/>
                  </a:lnTo>
                  <a:lnTo>
                    <a:pt x="919" y="786"/>
                  </a:lnTo>
                  <a:lnTo>
                    <a:pt x="418" y="752"/>
                  </a:lnTo>
                  <a:lnTo>
                    <a:pt x="435" y="451"/>
                  </a:lnTo>
                  <a:lnTo>
                    <a:pt x="1003" y="485"/>
                  </a:lnTo>
                  <a:lnTo>
                    <a:pt x="1019" y="67"/>
                  </a:lnTo>
                  <a:lnTo>
                    <a:pt x="100" y="0"/>
                  </a:lnTo>
                  <a:close/>
                </a:path>
              </a:pathLst>
            </a:custGeom>
            <a:solidFill>
              <a:srgbClr val="9942FF"/>
            </a:solidFill>
            <a:ln>
              <a:noFill/>
            </a:ln>
          </p:spPr>
          <p:txBody>
            <a:bodyPr spcFirstLastPara="1" wrap="square" lIns="121900" tIns="121900" rIns="121900" bIns="121900" anchor="ctr" anchorCtr="0">
              <a:noAutofit/>
            </a:bodyPr>
            <a:lstStyle/>
            <a:p>
              <a:endParaRPr sz="2400"/>
            </a:p>
          </p:txBody>
        </p:sp>
        <p:sp>
          <p:nvSpPr>
            <p:cNvPr id="1211" name="Google Shape;1211;p42"/>
            <p:cNvSpPr/>
            <p:nvPr/>
          </p:nvSpPr>
          <p:spPr>
            <a:xfrm>
              <a:off x="6008825" y="1204400"/>
              <a:ext cx="37200" cy="50975"/>
            </a:xfrm>
            <a:custGeom>
              <a:avLst/>
              <a:gdLst/>
              <a:ahLst/>
              <a:cxnLst/>
              <a:rect l="l" t="t" r="r" b="b"/>
              <a:pathLst>
                <a:path w="1488" h="2039" extrusionOk="0">
                  <a:moveTo>
                    <a:pt x="218" y="0"/>
                  </a:moveTo>
                  <a:lnTo>
                    <a:pt x="1" y="1888"/>
                  </a:lnTo>
                  <a:lnTo>
                    <a:pt x="335" y="1905"/>
                  </a:lnTo>
                  <a:lnTo>
                    <a:pt x="435" y="969"/>
                  </a:lnTo>
                  <a:lnTo>
                    <a:pt x="569" y="1621"/>
                  </a:lnTo>
                  <a:lnTo>
                    <a:pt x="753" y="1637"/>
                  </a:lnTo>
                  <a:lnTo>
                    <a:pt x="1020" y="1053"/>
                  </a:lnTo>
                  <a:lnTo>
                    <a:pt x="920" y="1988"/>
                  </a:lnTo>
                  <a:lnTo>
                    <a:pt x="1271" y="2038"/>
                  </a:lnTo>
                  <a:lnTo>
                    <a:pt x="1488" y="150"/>
                  </a:lnTo>
                  <a:lnTo>
                    <a:pt x="1154" y="117"/>
                  </a:lnTo>
                  <a:lnTo>
                    <a:pt x="753" y="1036"/>
                  </a:lnTo>
                  <a:lnTo>
                    <a:pt x="569" y="50"/>
                  </a:lnTo>
                  <a:lnTo>
                    <a:pt x="218" y="0"/>
                  </a:lnTo>
                  <a:close/>
                </a:path>
              </a:pathLst>
            </a:custGeom>
            <a:solidFill>
              <a:srgbClr val="9942FF"/>
            </a:solidFill>
            <a:ln>
              <a:noFill/>
            </a:ln>
          </p:spPr>
          <p:txBody>
            <a:bodyPr spcFirstLastPara="1" wrap="square" lIns="121900" tIns="121900" rIns="121900" bIns="121900" anchor="ctr" anchorCtr="0">
              <a:noAutofit/>
            </a:bodyPr>
            <a:lstStyle/>
            <a:p>
              <a:endParaRPr sz="2400"/>
            </a:p>
          </p:txBody>
        </p:sp>
        <p:sp>
          <p:nvSpPr>
            <p:cNvPr id="1212" name="Google Shape;1212;p42"/>
            <p:cNvSpPr/>
            <p:nvPr/>
          </p:nvSpPr>
          <p:spPr>
            <a:xfrm>
              <a:off x="6046850" y="1209825"/>
              <a:ext cx="30525" cy="50550"/>
            </a:xfrm>
            <a:custGeom>
              <a:avLst/>
              <a:gdLst/>
              <a:ahLst/>
              <a:cxnLst/>
              <a:rect l="l" t="t" r="r" b="b"/>
              <a:pathLst>
                <a:path w="1221" h="2022" extrusionOk="0">
                  <a:moveTo>
                    <a:pt x="301" y="0"/>
                  </a:moveTo>
                  <a:lnTo>
                    <a:pt x="0" y="1855"/>
                  </a:lnTo>
                  <a:lnTo>
                    <a:pt x="953" y="2022"/>
                  </a:lnTo>
                  <a:lnTo>
                    <a:pt x="1003" y="1604"/>
                  </a:lnTo>
                  <a:lnTo>
                    <a:pt x="452" y="1521"/>
                  </a:lnTo>
                  <a:lnTo>
                    <a:pt x="485" y="1203"/>
                  </a:lnTo>
                  <a:lnTo>
                    <a:pt x="986" y="1287"/>
                  </a:lnTo>
                  <a:lnTo>
                    <a:pt x="1053" y="869"/>
                  </a:lnTo>
                  <a:lnTo>
                    <a:pt x="552" y="786"/>
                  </a:lnTo>
                  <a:lnTo>
                    <a:pt x="585" y="468"/>
                  </a:lnTo>
                  <a:lnTo>
                    <a:pt x="1153" y="552"/>
                  </a:lnTo>
                  <a:lnTo>
                    <a:pt x="1220" y="134"/>
                  </a:lnTo>
                  <a:lnTo>
                    <a:pt x="301" y="0"/>
                  </a:lnTo>
                  <a:close/>
                </a:path>
              </a:pathLst>
            </a:custGeom>
            <a:solidFill>
              <a:srgbClr val="9942FF"/>
            </a:solidFill>
            <a:ln>
              <a:noFill/>
            </a:ln>
          </p:spPr>
          <p:txBody>
            <a:bodyPr spcFirstLastPara="1" wrap="square" lIns="121900" tIns="121900" rIns="121900" bIns="121900" anchor="ctr" anchorCtr="0">
              <a:noAutofit/>
            </a:bodyPr>
            <a:lstStyle/>
            <a:p>
              <a:endParaRPr sz="2400"/>
            </a:p>
          </p:txBody>
        </p:sp>
        <p:sp>
          <p:nvSpPr>
            <p:cNvPr id="1213" name="Google Shape;1213;p42"/>
            <p:cNvSpPr/>
            <p:nvPr/>
          </p:nvSpPr>
          <p:spPr>
            <a:xfrm>
              <a:off x="6074000" y="1214425"/>
              <a:ext cx="37625" cy="51800"/>
            </a:xfrm>
            <a:custGeom>
              <a:avLst/>
              <a:gdLst/>
              <a:ahLst/>
              <a:cxnLst/>
              <a:rect l="l" t="t" r="r" b="b"/>
              <a:pathLst>
                <a:path w="1505" h="2072" extrusionOk="0">
                  <a:moveTo>
                    <a:pt x="401" y="0"/>
                  </a:moveTo>
                  <a:lnTo>
                    <a:pt x="0" y="1838"/>
                  </a:lnTo>
                  <a:lnTo>
                    <a:pt x="368" y="1922"/>
                  </a:lnTo>
                  <a:lnTo>
                    <a:pt x="569" y="936"/>
                  </a:lnTo>
                  <a:lnTo>
                    <a:pt x="819" y="2005"/>
                  </a:lnTo>
                  <a:lnTo>
                    <a:pt x="1120" y="2072"/>
                  </a:lnTo>
                  <a:lnTo>
                    <a:pt x="1504" y="234"/>
                  </a:lnTo>
                  <a:lnTo>
                    <a:pt x="1153" y="150"/>
                  </a:lnTo>
                  <a:lnTo>
                    <a:pt x="953" y="1120"/>
                  </a:lnTo>
                  <a:lnTo>
                    <a:pt x="702" y="67"/>
                  </a:lnTo>
                  <a:lnTo>
                    <a:pt x="401" y="0"/>
                  </a:lnTo>
                  <a:close/>
                </a:path>
              </a:pathLst>
            </a:custGeom>
            <a:solidFill>
              <a:srgbClr val="9942FF"/>
            </a:solidFill>
            <a:ln>
              <a:noFill/>
            </a:ln>
          </p:spPr>
          <p:txBody>
            <a:bodyPr spcFirstLastPara="1" wrap="square" lIns="121900" tIns="121900" rIns="121900" bIns="121900" anchor="ctr" anchorCtr="0">
              <a:noAutofit/>
            </a:bodyPr>
            <a:lstStyle/>
            <a:p>
              <a:endParaRPr sz="2400"/>
            </a:p>
          </p:txBody>
        </p:sp>
        <p:sp>
          <p:nvSpPr>
            <p:cNvPr id="1214" name="Google Shape;1214;p42"/>
            <p:cNvSpPr/>
            <p:nvPr/>
          </p:nvSpPr>
          <p:spPr>
            <a:xfrm>
              <a:off x="6114525" y="1222350"/>
              <a:ext cx="28425" cy="50150"/>
            </a:xfrm>
            <a:custGeom>
              <a:avLst/>
              <a:gdLst/>
              <a:ahLst/>
              <a:cxnLst/>
              <a:rect l="l" t="t" r="r" b="b"/>
              <a:pathLst>
                <a:path w="1137" h="2006" extrusionOk="0">
                  <a:moveTo>
                    <a:pt x="134" y="1"/>
                  </a:moveTo>
                  <a:lnTo>
                    <a:pt x="34" y="402"/>
                  </a:lnTo>
                  <a:lnTo>
                    <a:pt x="368" y="485"/>
                  </a:lnTo>
                  <a:lnTo>
                    <a:pt x="0" y="1905"/>
                  </a:lnTo>
                  <a:lnTo>
                    <a:pt x="334" y="2006"/>
                  </a:lnTo>
                  <a:lnTo>
                    <a:pt x="702" y="585"/>
                  </a:lnTo>
                  <a:lnTo>
                    <a:pt x="1036" y="669"/>
                  </a:lnTo>
                  <a:lnTo>
                    <a:pt x="1136" y="268"/>
                  </a:lnTo>
                  <a:lnTo>
                    <a:pt x="134" y="1"/>
                  </a:lnTo>
                  <a:close/>
                </a:path>
              </a:pathLst>
            </a:custGeom>
            <a:solidFill>
              <a:srgbClr val="9942FF"/>
            </a:solidFill>
            <a:ln>
              <a:noFill/>
            </a:ln>
          </p:spPr>
          <p:txBody>
            <a:bodyPr spcFirstLastPara="1" wrap="square" lIns="121900" tIns="121900" rIns="121900" bIns="121900" anchor="ctr" anchorCtr="0">
              <a:noAutofit/>
            </a:bodyPr>
            <a:lstStyle/>
            <a:p>
              <a:endParaRPr sz="2400"/>
            </a:p>
          </p:txBody>
        </p:sp>
        <p:sp>
          <p:nvSpPr>
            <p:cNvPr id="1215" name="Google Shape;1215;p42"/>
            <p:cNvSpPr/>
            <p:nvPr/>
          </p:nvSpPr>
          <p:spPr>
            <a:xfrm>
              <a:off x="6146275" y="1234050"/>
              <a:ext cx="46800" cy="56000"/>
            </a:xfrm>
            <a:custGeom>
              <a:avLst/>
              <a:gdLst/>
              <a:ahLst/>
              <a:cxnLst/>
              <a:rect l="l" t="t" r="r" b="b"/>
              <a:pathLst>
                <a:path w="1872" h="2240" extrusionOk="0">
                  <a:moveTo>
                    <a:pt x="618" y="0"/>
                  </a:moveTo>
                  <a:lnTo>
                    <a:pt x="0" y="1788"/>
                  </a:lnTo>
                  <a:lnTo>
                    <a:pt x="351" y="1939"/>
                  </a:lnTo>
                  <a:lnTo>
                    <a:pt x="668" y="1036"/>
                  </a:lnTo>
                  <a:lnTo>
                    <a:pt x="635" y="1688"/>
                  </a:lnTo>
                  <a:lnTo>
                    <a:pt x="835" y="1738"/>
                  </a:lnTo>
                  <a:lnTo>
                    <a:pt x="1236" y="1220"/>
                  </a:lnTo>
                  <a:lnTo>
                    <a:pt x="919" y="2122"/>
                  </a:lnTo>
                  <a:lnTo>
                    <a:pt x="1253" y="2239"/>
                  </a:lnTo>
                  <a:lnTo>
                    <a:pt x="1871" y="468"/>
                  </a:lnTo>
                  <a:lnTo>
                    <a:pt x="1537" y="335"/>
                  </a:lnTo>
                  <a:lnTo>
                    <a:pt x="936" y="1137"/>
                  </a:lnTo>
                  <a:lnTo>
                    <a:pt x="952" y="134"/>
                  </a:lnTo>
                  <a:lnTo>
                    <a:pt x="618" y="0"/>
                  </a:lnTo>
                  <a:close/>
                </a:path>
              </a:pathLst>
            </a:custGeom>
            <a:solidFill>
              <a:srgbClr val="9942FF"/>
            </a:solidFill>
            <a:ln>
              <a:noFill/>
            </a:ln>
          </p:spPr>
          <p:txBody>
            <a:bodyPr spcFirstLastPara="1" wrap="square" lIns="121900" tIns="121900" rIns="121900" bIns="121900" anchor="ctr" anchorCtr="0">
              <a:noAutofit/>
            </a:bodyPr>
            <a:lstStyle/>
            <a:p>
              <a:endParaRPr sz="2400"/>
            </a:p>
          </p:txBody>
        </p:sp>
        <p:sp>
          <p:nvSpPr>
            <p:cNvPr id="1216" name="Google Shape;1216;p42"/>
            <p:cNvSpPr/>
            <p:nvPr/>
          </p:nvSpPr>
          <p:spPr>
            <a:xfrm>
              <a:off x="6182175" y="1248250"/>
              <a:ext cx="39725" cy="53500"/>
            </a:xfrm>
            <a:custGeom>
              <a:avLst/>
              <a:gdLst/>
              <a:ahLst/>
              <a:cxnLst/>
              <a:rect l="l" t="t" r="r" b="b"/>
              <a:pathLst>
                <a:path w="1589" h="2140" extrusionOk="0">
                  <a:moveTo>
                    <a:pt x="736" y="0"/>
                  </a:moveTo>
                  <a:lnTo>
                    <a:pt x="1" y="1738"/>
                  </a:lnTo>
                  <a:lnTo>
                    <a:pt x="836" y="2139"/>
                  </a:lnTo>
                  <a:lnTo>
                    <a:pt x="1004" y="1738"/>
                  </a:lnTo>
                  <a:lnTo>
                    <a:pt x="486" y="1504"/>
                  </a:lnTo>
                  <a:lnTo>
                    <a:pt x="602" y="1220"/>
                  </a:lnTo>
                  <a:lnTo>
                    <a:pt x="1070" y="1404"/>
                  </a:lnTo>
                  <a:lnTo>
                    <a:pt x="1237" y="1003"/>
                  </a:lnTo>
                  <a:lnTo>
                    <a:pt x="770" y="819"/>
                  </a:lnTo>
                  <a:lnTo>
                    <a:pt x="903" y="535"/>
                  </a:lnTo>
                  <a:lnTo>
                    <a:pt x="1421" y="752"/>
                  </a:lnTo>
                  <a:lnTo>
                    <a:pt x="1588" y="368"/>
                  </a:lnTo>
                  <a:lnTo>
                    <a:pt x="736" y="0"/>
                  </a:lnTo>
                  <a:close/>
                </a:path>
              </a:pathLst>
            </a:custGeom>
            <a:solidFill>
              <a:srgbClr val="9942FF"/>
            </a:solidFill>
            <a:ln>
              <a:noFill/>
            </a:ln>
          </p:spPr>
          <p:txBody>
            <a:bodyPr spcFirstLastPara="1" wrap="square" lIns="121900" tIns="121900" rIns="121900" bIns="121900" anchor="ctr" anchorCtr="0">
              <a:noAutofit/>
            </a:bodyPr>
            <a:lstStyle/>
            <a:p>
              <a:endParaRPr sz="2400"/>
            </a:p>
          </p:txBody>
        </p:sp>
        <p:sp>
          <p:nvSpPr>
            <p:cNvPr id="1217" name="Google Shape;1217;p42"/>
            <p:cNvSpPr/>
            <p:nvPr/>
          </p:nvSpPr>
          <p:spPr>
            <a:xfrm>
              <a:off x="6207675" y="1260350"/>
              <a:ext cx="41375" cy="51825"/>
            </a:xfrm>
            <a:custGeom>
              <a:avLst/>
              <a:gdLst/>
              <a:ahLst/>
              <a:cxnLst/>
              <a:rect l="l" t="t" r="r" b="b"/>
              <a:pathLst>
                <a:path w="1655" h="2073" extrusionOk="0">
                  <a:moveTo>
                    <a:pt x="819" y="1"/>
                  </a:moveTo>
                  <a:lnTo>
                    <a:pt x="0" y="1689"/>
                  </a:lnTo>
                  <a:lnTo>
                    <a:pt x="836" y="2073"/>
                  </a:lnTo>
                  <a:lnTo>
                    <a:pt x="1036" y="1689"/>
                  </a:lnTo>
                  <a:lnTo>
                    <a:pt x="501" y="1438"/>
                  </a:lnTo>
                  <a:lnTo>
                    <a:pt x="635" y="1171"/>
                  </a:lnTo>
                  <a:lnTo>
                    <a:pt x="1086" y="1388"/>
                  </a:lnTo>
                  <a:lnTo>
                    <a:pt x="1287" y="1003"/>
                  </a:lnTo>
                  <a:lnTo>
                    <a:pt x="819" y="803"/>
                  </a:lnTo>
                  <a:lnTo>
                    <a:pt x="953" y="519"/>
                  </a:lnTo>
                  <a:lnTo>
                    <a:pt x="1471" y="770"/>
                  </a:lnTo>
                  <a:lnTo>
                    <a:pt x="1654" y="402"/>
                  </a:lnTo>
                  <a:lnTo>
                    <a:pt x="819" y="1"/>
                  </a:lnTo>
                  <a:close/>
                </a:path>
              </a:pathLst>
            </a:custGeom>
            <a:solidFill>
              <a:srgbClr val="9942FF"/>
            </a:solidFill>
            <a:ln>
              <a:noFill/>
            </a:ln>
          </p:spPr>
          <p:txBody>
            <a:bodyPr spcFirstLastPara="1" wrap="square" lIns="121900" tIns="121900" rIns="121900" bIns="121900" anchor="ctr" anchorCtr="0">
              <a:noAutofit/>
            </a:bodyPr>
            <a:lstStyle/>
            <a:p>
              <a:endParaRPr sz="2400"/>
            </a:p>
          </p:txBody>
        </p:sp>
        <p:sp>
          <p:nvSpPr>
            <p:cNvPr id="1218" name="Google Shape;1218;p42"/>
            <p:cNvSpPr/>
            <p:nvPr/>
          </p:nvSpPr>
          <p:spPr>
            <a:xfrm>
              <a:off x="6238575" y="1272900"/>
              <a:ext cx="38875" cy="49725"/>
            </a:xfrm>
            <a:custGeom>
              <a:avLst/>
              <a:gdLst/>
              <a:ahLst/>
              <a:cxnLst/>
              <a:rect l="l" t="t" r="r" b="b"/>
              <a:pathLst>
                <a:path w="1555" h="1989" extrusionOk="0">
                  <a:moveTo>
                    <a:pt x="636" y="0"/>
                  </a:moveTo>
                  <a:lnTo>
                    <a:pt x="418" y="351"/>
                  </a:lnTo>
                  <a:lnTo>
                    <a:pt x="719" y="518"/>
                  </a:lnTo>
                  <a:lnTo>
                    <a:pt x="1" y="1821"/>
                  </a:lnTo>
                  <a:lnTo>
                    <a:pt x="335" y="1989"/>
                  </a:lnTo>
                  <a:lnTo>
                    <a:pt x="1053" y="685"/>
                  </a:lnTo>
                  <a:lnTo>
                    <a:pt x="1337" y="852"/>
                  </a:lnTo>
                  <a:lnTo>
                    <a:pt x="1555" y="501"/>
                  </a:lnTo>
                  <a:lnTo>
                    <a:pt x="636" y="0"/>
                  </a:lnTo>
                  <a:close/>
                </a:path>
              </a:pathLst>
            </a:custGeom>
            <a:solidFill>
              <a:srgbClr val="9942FF"/>
            </a:solidFill>
            <a:ln>
              <a:noFill/>
            </a:ln>
          </p:spPr>
          <p:txBody>
            <a:bodyPr spcFirstLastPara="1" wrap="square" lIns="121900" tIns="121900" rIns="121900" bIns="121900" anchor="ctr" anchorCtr="0">
              <a:noAutofit/>
            </a:bodyPr>
            <a:lstStyle/>
            <a:p>
              <a:endParaRPr sz="2400"/>
            </a:p>
          </p:txBody>
        </p:sp>
        <p:sp>
          <p:nvSpPr>
            <p:cNvPr id="1219" name="Google Shape;1219;p42"/>
            <p:cNvSpPr/>
            <p:nvPr/>
          </p:nvSpPr>
          <p:spPr>
            <a:xfrm>
              <a:off x="6257375" y="1288775"/>
              <a:ext cx="32600" cy="44700"/>
            </a:xfrm>
            <a:custGeom>
              <a:avLst/>
              <a:gdLst/>
              <a:ahLst/>
              <a:cxnLst/>
              <a:rect l="l" t="t" r="r" b="b"/>
              <a:pathLst>
                <a:path w="1304" h="1788" extrusionOk="0">
                  <a:moveTo>
                    <a:pt x="986" y="0"/>
                  </a:moveTo>
                  <a:lnTo>
                    <a:pt x="1" y="1604"/>
                  </a:lnTo>
                  <a:lnTo>
                    <a:pt x="318" y="1788"/>
                  </a:lnTo>
                  <a:lnTo>
                    <a:pt x="1304" y="184"/>
                  </a:lnTo>
                  <a:lnTo>
                    <a:pt x="986" y="0"/>
                  </a:lnTo>
                  <a:close/>
                </a:path>
              </a:pathLst>
            </a:custGeom>
            <a:solidFill>
              <a:srgbClr val="9942FF"/>
            </a:solidFill>
            <a:ln>
              <a:noFill/>
            </a:ln>
          </p:spPr>
          <p:txBody>
            <a:bodyPr spcFirstLastPara="1" wrap="square" lIns="121900" tIns="121900" rIns="121900" bIns="121900" anchor="ctr" anchorCtr="0">
              <a:noAutofit/>
            </a:bodyPr>
            <a:lstStyle/>
            <a:p>
              <a:endParaRPr sz="2400"/>
            </a:p>
          </p:txBody>
        </p:sp>
        <p:sp>
          <p:nvSpPr>
            <p:cNvPr id="1220" name="Google Shape;1220;p42"/>
            <p:cNvSpPr/>
            <p:nvPr/>
          </p:nvSpPr>
          <p:spPr>
            <a:xfrm>
              <a:off x="6269900" y="1297950"/>
              <a:ext cx="49750" cy="54750"/>
            </a:xfrm>
            <a:custGeom>
              <a:avLst/>
              <a:gdLst/>
              <a:ahLst/>
              <a:cxnLst/>
              <a:rect l="l" t="t" r="r" b="b"/>
              <a:pathLst>
                <a:path w="1990" h="2190" extrusionOk="0">
                  <a:moveTo>
                    <a:pt x="1070" y="1"/>
                  </a:moveTo>
                  <a:lnTo>
                    <a:pt x="1" y="1555"/>
                  </a:lnTo>
                  <a:lnTo>
                    <a:pt x="302" y="1755"/>
                  </a:lnTo>
                  <a:lnTo>
                    <a:pt x="853" y="936"/>
                  </a:lnTo>
                  <a:lnTo>
                    <a:pt x="669" y="2022"/>
                  </a:lnTo>
                  <a:lnTo>
                    <a:pt x="920" y="2190"/>
                  </a:lnTo>
                  <a:lnTo>
                    <a:pt x="1989" y="652"/>
                  </a:lnTo>
                  <a:lnTo>
                    <a:pt x="1688" y="435"/>
                  </a:lnTo>
                  <a:lnTo>
                    <a:pt x="1120" y="1254"/>
                  </a:lnTo>
                  <a:lnTo>
                    <a:pt x="1321" y="168"/>
                  </a:lnTo>
                  <a:lnTo>
                    <a:pt x="1070" y="1"/>
                  </a:lnTo>
                  <a:close/>
                </a:path>
              </a:pathLst>
            </a:custGeom>
            <a:solidFill>
              <a:srgbClr val="9942FF"/>
            </a:solidFill>
            <a:ln>
              <a:noFill/>
            </a:ln>
          </p:spPr>
          <p:txBody>
            <a:bodyPr spcFirstLastPara="1" wrap="square" lIns="121900" tIns="121900" rIns="121900" bIns="121900" anchor="ctr" anchorCtr="0">
              <a:noAutofit/>
            </a:bodyPr>
            <a:lstStyle/>
            <a:p>
              <a:endParaRPr sz="2400"/>
            </a:p>
          </p:txBody>
        </p:sp>
        <p:sp>
          <p:nvSpPr>
            <p:cNvPr id="1221" name="Google Shape;1221;p42"/>
            <p:cNvSpPr/>
            <p:nvPr/>
          </p:nvSpPr>
          <p:spPr>
            <a:xfrm>
              <a:off x="6303325" y="1325550"/>
              <a:ext cx="43875" cy="44700"/>
            </a:xfrm>
            <a:custGeom>
              <a:avLst/>
              <a:gdLst/>
              <a:ahLst/>
              <a:cxnLst/>
              <a:rect l="l" t="t" r="r" b="b"/>
              <a:pathLst>
                <a:path w="1755" h="1788" extrusionOk="0">
                  <a:moveTo>
                    <a:pt x="1138" y="0"/>
                  </a:moveTo>
                  <a:cubicBezTo>
                    <a:pt x="1074" y="0"/>
                    <a:pt x="1007" y="11"/>
                    <a:pt x="936" y="33"/>
                  </a:cubicBezTo>
                  <a:cubicBezTo>
                    <a:pt x="736" y="83"/>
                    <a:pt x="552" y="233"/>
                    <a:pt x="335" y="484"/>
                  </a:cubicBezTo>
                  <a:cubicBezTo>
                    <a:pt x="151" y="718"/>
                    <a:pt x="51" y="918"/>
                    <a:pt x="17" y="1136"/>
                  </a:cubicBezTo>
                  <a:cubicBezTo>
                    <a:pt x="0" y="1319"/>
                    <a:pt x="84" y="1487"/>
                    <a:pt x="251" y="1637"/>
                  </a:cubicBezTo>
                  <a:cubicBezTo>
                    <a:pt x="335" y="1720"/>
                    <a:pt x="418" y="1754"/>
                    <a:pt x="518" y="1754"/>
                  </a:cubicBezTo>
                  <a:cubicBezTo>
                    <a:pt x="602" y="1787"/>
                    <a:pt x="686" y="1787"/>
                    <a:pt x="752" y="1787"/>
                  </a:cubicBezTo>
                  <a:lnTo>
                    <a:pt x="1354" y="1052"/>
                  </a:lnTo>
                  <a:lnTo>
                    <a:pt x="936" y="718"/>
                  </a:lnTo>
                  <a:lnTo>
                    <a:pt x="736" y="985"/>
                  </a:lnTo>
                  <a:lnTo>
                    <a:pt x="919" y="1136"/>
                  </a:lnTo>
                  <a:lnTo>
                    <a:pt x="752" y="1336"/>
                  </a:lnTo>
                  <a:cubicBezTo>
                    <a:pt x="736" y="1336"/>
                    <a:pt x="686" y="1336"/>
                    <a:pt x="669" y="1319"/>
                  </a:cubicBezTo>
                  <a:cubicBezTo>
                    <a:pt x="635" y="1319"/>
                    <a:pt x="602" y="1303"/>
                    <a:pt x="585" y="1286"/>
                  </a:cubicBezTo>
                  <a:cubicBezTo>
                    <a:pt x="502" y="1219"/>
                    <a:pt x="485" y="1136"/>
                    <a:pt x="485" y="1052"/>
                  </a:cubicBezTo>
                  <a:cubicBezTo>
                    <a:pt x="485" y="969"/>
                    <a:pt x="552" y="835"/>
                    <a:pt x="652" y="718"/>
                  </a:cubicBezTo>
                  <a:cubicBezTo>
                    <a:pt x="752" y="568"/>
                    <a:pt x="853" y="501"/>
                    <a:pt x="970" y="467"/>
                  </a:cubicBezTo>
                  <a:cubicBezTo>
                    <a:pt x="1002" y="451"/>
                    <a:pt x="1034" y="444"/>
                    <a:pt x="1065" y="444"/>
                  </a:cubicBezTo>
                  <a:cubicBezTo>
                    <a:pt x="1132" y="444"/>
                    <a:pt x="1197" y="477"/>
                    <a:pt x="1254" y="534"/>
                  </a:cubicBezTo>
                  <a:lnTo>
                    <a:pt x="1387" y="651"/>
                  </a:lnTo>
                  <a:cubicBezTo>
                    <a:pt x="1404" y="718"/>
                    <a:pt x="1437" y="751"/>
                    <a:pt x="1471" y="818"/>
                  </a:cubicBezTo>
                  <a:lnTo>
                    <a:pt x="1755" y="467"/>
                  </a:lnTo>
                  <a:cubicBezTo>
                    <a:pt x="1721" y="401"/>
                    <a:pt x="1688" y="334"/>
                    <a:pt x="1655" y="300"/>
                  </a:cubicBezTo>
                  <a:cubicBezTo>
                    <a:pt x="1604" y="250"/>
                    <a:pt x="1571" y="200"/>
                    <a:pt x="1504" y="150"/>
                  </a:cubicBezTo>
                  <a:cubicBezTo>
                    <a:pt x="1391" y="48"/>
                    <a:pt x="1271" y="0"/>
                    <a:pt x="1138" y="0"/>
                  </a:cubicBezTo>
                  <a:close/>
                </a:path>
              </a:pathLst>
            </a:custGeom>
            <a:solidFill>
              <a:srgbClr val="9942FF"/>
            </a:solidFill>
            <a:ln>
              <a:noFill/>
            </a:ln>
          </p:spPr>
          <p:txBody>
            <a:bodyPr spcFirstLastPara="1" wrap="square" lIns="121900" tIns="121900" rIns="121900" bIns="121900" anchor="ctr" anchorCtr="0">
              <a:noAutofit/>
            </a:bodyPr>
            <a:lstStyle/>
            <a:p>
              <a:endParaRPr sz="2400"/>
            </a:p>
          </p:txBody>
        </p:sp>
        <p:sp>
          <p:nvSpPr>
            <p:cNvPr id="1222" name="Google Shape;1222;p42"/>
            <p:cNvSpPr/>
            <p:nvPr/>
          </p:nvSpPr>
          <p:spPr>
            <a:xfrm>
              <a:off x="6330900" y="1351850"/>
              <a:ext cx="47650" cy="39700"/>
            </a:xfrm>
            <a:custGeom>
              <a:avLst/>
              <a:gdLst/>
              <a:ahLst/>
              <a:cxnLst/>
              <a:rect l="l" t="t" r="r" b="b"/>
              <a:pathLst>
                <a:path w="1906" h="1588" extrusionOk="0">
                  <a:moveTo>
                    <a:pt x="1337" y="535"/>
                  </a:moveTo>
                  <a:lnTo>
                    <a:pt x="1471" y="685"/>
                  </a:lnTo>
                  <a:cubicBezTo>
                    <a:pt x="1487" y="702"/>
                    <a:pt x="1504" y="752"/>
                    <a:pt x="1487" y="819"/>
                  </a:cubicBezTo>
                  <a:cubicBezTo>
                    <a:pt x="1471" y="869"/>
                    <a:pt x="1420" y="919"/>
                    <a:pt x="1354" y="986"/>
                  </a:cubicBezTo>
                  <a:cubicBezTo>
                    <a:pt x="1304" y="1036"/>
                    <a:pt x="1253" y="1069"/>
                    <a:pt x="1187" y="1086"/>
                  </a:cubicBezTo>
                  <a:cubicBezTo>
                    <a:pt x="1174" y="1090"/>
                    <a:pt x="1161" y="1092"/>
                    <a:pt x="1149" y="1092"/>
                  </a:cubicBezTo>
                  <a:cubicBezTo>
                    <a:pt x="1112" y="1092"/>
                    <a:pt x="1078" y="1074"/>
                    <a:pt x="1053" y="1036"/>
                  </a:cubicBezTo>
                  <a:lnTo>
                    <a:pt x="919" y="919"/>
                  </a:lnTo>
                  <a:lnTo>
                    <a:pt x="1337" y="535"/>
                  </a:lnTo>
                  <a:close/>
                  <a:moveTo>
                    <a:pt x="1370" y="0"/>
                  </a:moveTo>
                  <a:lnTo>
                    <a:pt x="0" y="1320"/>
                  </a:lnTo>
                  <a:lnTo>
                    <a:pt x="251" y="1587"/>
                  </a:lnTo>
                  <a:lnTo>
                    <a:pt x="602" y="1237"/>
                  </a:lnTo>
                  <a:lnTo>
                    <a:pt x="802" y="1420"/>
                  </a:lnTo>
                  <a:cubicBezTo>
                    <a:pt x="852" y="1487"/>
                    <a:pt x="936" y="1521"/>
                    <a:pt x="1019" y="1521"/>
                  </a:cubicBezTo>
                  <a:cubicBezTo>
                    <a:pt x="1136" y="1521"/>
                    <a:pt x="1220" y="1504"/>
                    <a:pt x="1320" y="1454"/>
                  </a:cubicBezTo>
                  <a:cubicBezTo>
                    <a:pt x="1420" y="1420"/>
                    <a:pt x="1504" y="1337"/>
                    <a:pt x="1604" y="1253"/>
                  </a:cubicBezTo>
                  <a:cubicBezTo>
                    <a:pt x="1705" y="1170"/>
                    <a:pt x="1755" y="1086"/>
                    <a:pt x="1821" y="986"/>
                  </a:cubicBezTo>
                  <a:cubicBezTo>
                    <a:pt x="1888" y="902"/>
                    <a:pt x="1905" y="785"/>
                    <a:pt x="1905" y="702"/>
                  </a:cubicBezTo>
                  <a:cubicBezTo>
                    <a:pt x="1905" y="602"/>
                    <a:pt x="1872" y="518"/>
                    <a:pt x="1805" y="451"/>
                  </a:cubicBezTo>
                  <a:lnTo>
                    <a:pt x="1370" y="0"/>
                  </a:lnTo>
                  <a:close/>
                </a:path>
              </a:pathLst>
            </a:custGeom>
            <a:solidFill>
              <a:srgbClr val="9942FF"/>
            </a:solidFill>
            <a:ln>
              <a:noFill/>
            </a:ln>
          </p:spPr>
          <p:txBody>
            <a:bodyPr spcFirstLastPara="1" wrap="square" lIns="121900" tIns="121900" rIns="121900" bIns="121900" anchor="ctr" anchorCtr="0">
              <a:noAutofit/>
            </a:bodyPr>
            <a:lstStyle/>
            <a:p>
              <a:endParaRPr sz="2400"/>
            </a:p>
          </p:txBody>
        </p:sp>
        <p:sp>
          <p:nvSpPr>
            <p:cNvPr id="1223" name="Google Shape;1223;p42"/>
            <p:cNvSpPr/>
            <p:nvPr/>
          </p:nvSpPr>
          <p:spPr>
            <a:xfrm>
              <a:off x="6351775" y="1376900"/>
              <a:ext cx="48900" cy="50150"/>
            </a:xfrm>
            <a:custGeom>
              <a:avLst/>
              <a:gdLst/>
              <a:ahLst/>
              <a:cxnLst/>
              <a:rect l="l" t="t" r="r" b="b"/>
              <a:pathLst>
                <a:path w="1956" h="2006" extrusionOk="0">
                  <a:moveTo>
                    <a:pt x="1387" y="569"/>
                  </a:moveTo>
                  <a:lnTo>
                    <a:pt x="1504" y="702"/>
                  </a:lnTo>
                  <a:cubicBezTo>
                    <a:pt x="1571" y="786"/>
                    <a:pt x="1521" y="869"/>
                    <a:pt x="1404" y="986"/>
                  </a:cubicBezTo>
                  <a:cubicBezTo>
                    <a:pt x="1337" y="1037"/>
                    <a:pt x="1271" y="1070"/>
                    <a:pt x="1237" y="1070"/>
                  </a:cubicBezTo>
                  <a:cubicBezTo>
                    <a:pt x="1187" y="1070"/>
                    <a:pt x="1154" y="1037"/>
                    <a:pt x="1103" y="1003"/>
                  </a:cubicBezTo>
                  <a:lnTo>
                    <a:pt x="986" y="853"/>
                  </a:lnTo>
                  <a:lnTo>
                    <a:pt x="1387" y="569"/>
                  </a:lnTo>
                  <a:close/>
                  <a:moveTo>
                    <a:pt x="1471" y="1"/>
                  </a:moveTo>
                  <a:lnTo>
                    <a:pt x="1" y="1187"/>
                  </a:lnTo>
                  <a:lnTo>
                    <a:pt x="251" y="1438"/>
                  </a:lnTo>
                  <a:lnTo>
                    <a:pt x="669" y="1087"/>
                  </a:lnTo>
                  <a:lnTo>
                    <a:pt x="736" y="1170"/>
                  </a:lnTo>
                  <a:cubicBezTo>
                    <a:pt x="753" y="1187"/>
                    <a:pt x="753" y="1204"/>
                    <a:pt x="753" y="1220"/>
                  </a:cubicBezTo>
                  <a:cubicBezTo>
                    <a:pt x="753" y="1254"/>
                    <a:pt x="736" y="1287"/>
                    <a:pt x="719" y="1304"/>
                  </a:cubicBezTo>
                  <a:lnTo>
                    <a:pt x="452" y="1705"/>
                  </a:lnTo>
                  <a:lnTo>
                    <a:pt x="669" y="2006"/>
                  </a:lnTo>
                  <a:lnTo>
                    <a:pt x="970" y="1588"/>
                  </a:lnTo>
                  <a:cubicBezTo>
                    <a:pt x="986" y="1571"/>
                    <a:pt x="1003" y="1521"/>
                    <a:pt x="1037" y="1504"/>
                  </a:cubicBezTo>
                  <a:cubicBezTo>
                    <a:pt x="1037" y="1488"/>
                    <a:pt x="1053" y="1454"/>
                    <a:pt x="1053" y="1438"/>
                  </a:cubicBezTo>
                  <a:cubicBezTo>
                    <a:pt x="1078" y="1442"/>
                    <a:pt x="1102" y="1445"/>
                    <a:pt x="1127" y="1445"/>
                  </a:cubicBezTo>
                  <a:cubicBezTo>
                    <a:pt x="1187" y="1445"/>
                    <a:pt x="1250" y="1433"/>
                    <a:pt x="1321" y="1421"/>
                  </a:cubicBezTo>
                  <a:cubicBezTo>
                    <a:pt x="1421" y="1371"/>
                    <a:pt x="1504" y="1337"/>
                    <a:pt x="1621" y="1254"/>
                  </a:cubicBezTo>
                  <a:cubicBezTo>
                    <a:pt x="1722" y="1170"/>
                    <a:pt x="1805" y="1087"/>
                    <a:pt x="1872" y="1003"/>
                  </a:cubicBezTo>
                  <a:cubicBezTo>
                    <a:pt x="1905" y="920"/>
                    <a:pt x="1956" y="836"/>
                    <a:pt x="1956" y="753"/>
                  </a:cubicBezTo>
                  <a:cubicBezTo>
                    <a:pt x="1956" y="669"/>
                    <a:pt x="1922" y="585"/>
                    <a:pt x="1872" y="502"/>
                  </a:cubicBezTo>
                  <a:lnTo>
                    <a:pt x="1471" y="1"/>
                  </a:lnTo>
                  <a:close/>
                </a:path>
              </a:pathLst>
            </a:custGeom>
            <a:solidFill>
              <a:srgbClr val="9942FF"/>
            </a:solidFill>
            <a:ln>
              <a:noFill/>
            </a:ln>
          </p:spPr>
          <p:txBody>
            <a:bodyPr spcFirstLastPara="1" wrap="square" lIns="121900" tIns="121900" rIns="121900" bIns="121900" anchor="ctr" anchorCtr="0">
              <a:noAutofit/>
            </a:bodyPr>
            <a:lstStyle/>
            <a:p>
              <a:endParaRPr sz="2400"/>
            </a:p>
          </p:txBody>
        </p:sp>
        <p:sp>
          <p:nvSpPr>
            <p:cNvPr id="1224" name="Google Shape;1224;p42"/>
            <p:cNvSpPr/>
            <p:nvPr/>
          </p:nvSpPr>
          <p:spPr>
            <a:xfrm>
              <a:off x="6371825" y="1404900"/>
              <a:ext cx="52250" cy="45125"/>
            </a:xfrm>
            <a:custGeom>
              <a:avLst/>
              <a:gdLst/>
              <a:ahLst/>
              <a:cxnLst/>
              <a:rect l="l" t="t" r="r" b="b"/>
              <a:pathLst>
                <a:path w="2090" h="1805" extrusionOk="0">
                  <a:moveTo>
                    <a:pt x="1571" y="0"/>
                  </a:moveTo>
                  <a:lnTo>
                    <a:pt x="1" y="1053"/>
                  </a:lnTo>
                  <a:lnTo>
                    <a:pt x="519" y="1805"/>
                  </a:lnTo>
                  <a:lnTo>
                    <a:pt x="870" y="1571"/>
                  </a:lnTo>
                  <a:lnTo>
                    <a:pt x="552" y="1086"/>
                  </a:lnTo>
                  <a:lnTo>
                    <a:pt x="803" y="919"/>
                  </a:lnTo>
                  <a:lnTo>
                    <a:pt x="1087" y="1337"/>
                  </a:lnTo>
                  <a:lnTo>
                    <a:pt x="1438" y="1120"/>
                  </a:lnTo>
                  <a:lnTo>
                    <a:pt x="1170" y="702"/>
                  </a:lnTo>
                  <a:lnTo>
                    <a:pt x="1421" y="535"/>
                  </a:lnTo>
                  <a:lnTo>
                    <a:pt x="1738" y="1003"/>
                  </a:lnTo>
                  <a:lnTo>
                    <a:pt x="2089" y="785"/>
                  </a:lnTo>
                  <a:lnTo>
                    <a:pt x="1571" y="0"/>
                  </a:lnTo>
                  <a:close/>
                </a:path>
              </a:pathLst>
            </a:custGeom>
            <a:solidFill>
              <a:srgbClr val="9942FF"/>
            </a:solidFill>
            <a:ln>
              <a:noFill/>
            </a:ln>
          </p:spPr>
          <p:txBody>
            <a:bodyPr spcFirstLastPara="1" wrap="square" lIns="121900" tIns="121900" rIns="121900" bIns="121900" anchor="ctr" anchorCtr="0">
              <a:noAutofit/>
            </a:bodyPr>
            <a:lstStyle/>
            <a:p>
              <a:endParaRPr sz="2400"/>
            </a:p>
          </p:txBody>
        </p:sp>
        <p:sp>
          <p:nvSpPr>
            <p:cNvPr id="1225" name="Google Shape;1225;p42"/>
            <p:cNvSpPr/>
            <p:nvPr/>
          </p:nvSpPr>
          <p:spPr>
            <a:xfrm>
              <a:off x="6388125" y="1434475"/>
              <a:ext cx="48900" cy="35500"/>
            </a:xfrm>
            <a:custGeom>
              <a:avLst/>
              <a:gdLst/>
              <a:ahLst/>
              <a:cxnLst/>
              <a:rect l="l" t="t" r="r" b="b"/>
              <a:pathLst>
                <a:path w="1956" h="1420" extrusionOk="0">
                  <a:moveTo>
                    <a:pt x="1407" y="0"/>
                  </a:moveTo>
                  <a:cubicBezTo>
                    <a:pt x="1303" y="0"/>
                    <a:pt x="1191" y="43"/>
                    <a:pt x="1070" y="104"/>
                  </a:cubicBezTo>
                  <a:cubicBezTo>
                    <a:pt x="986" y="137"/>
                    <a:pt x="903" y="204"/>
                    <a:pt x="869" y="237"/>
                  </a:cubicBezTo>
                  <a:cubicBezTo>
                    <a:pt x="819" y="287"/>
                    <a:pt x="786" y="354"/>
                    <a:pt x="769" y="404"/>
                  </a:cubicBezTo>
                  <a:cubicBezTo>
                    <a:pt x="735" y="471"/>
                    <a:pt x="735" y="555"/>
                    <a:pt x="735" y="638"/>
                  </a:cubicBezTo>
                  <a:lnTo>
                    <a:pt x="735" y="805"/>
                  </a:lnTo>
                  <a:cubicBezTo>
                    <a:pt x="735" y="856"/>
                    <a:pt x="735" y="889"/>
                    <a:pt x="719" y="906"/>
                  </a:cubicBezTo>
                  <a:cubicBezTo>
                    <a:pt x="719" y="939"/>
                    <a:pt x="702" y="956"/>
                    <a:pt x="669" y="973"/>
                  </a:cubicBezTo>
                  <a:cubicBezTo>
                    <a:pt x="632" y="1000"/>
                    <a:pt x="600" y="1013"/>
                    <a:pt x="576" y="1013"/>
                  </a:cubicBezTo>
                  <a:cubicBezTo>
                    <a:pt x="557" y="1013"/>
                    <a:pt x="542" y="1004"/>
                    <a:pt x="535" y="989"/>
                  </a:cubicBezTo>
                  <a:cubicBezTo>
                    <a:pt x="518" y="989"/>
                    <a:pt x="468" y="956"/>
                    <a:pt x="451" y="889"/>
                  </a:cubicBezTo>
                  <a:cubicBezTo>
                    <a:pt x="418" y="856"/>
                    <a:pt x="418" y="789"/>
                    <a:pt x="385" y="705"/>
                  </a:cubicBezTo>
                  <a:lnTo>
                    <a:pt x="385" y="488"/>
                  </a:lnTo>
                  <a:lnTo>
                    <a:pt x="0" y="705"/>
                  </a:lnTo>
                  <a:cubicBezTo>
                    <a:pt x="0" y="772"/>
                    <a:pt x="0" y="822"/>
                    <a:pt x="17" y="906"/>
                  </a:cubicBezTo>
                  <a:cubicBezTo>
                    <a:pt x="34" y="989"/>
                    <a:pt x="50" y="1073"/>
                    <a:pt x="101" y="1140"/>
                  </a:cubicBezTo>
                  <a:cubicBezTo>
                    <a:pt x="184" y="1290"/>
                    <a:pt x="301" y="1390"/>
                    <a:pt x="435" y="1407"/>
                  </a:cubicBezTo>
                  <a:cubicBezTo>
                    <a:pt x="465" y="1416"/>
                    <a:pt x="497" y="1420"/>
                    <a:pt x="531" y="1420"/>
                  </a:cubicBezTo>
                  <a:cubicBezTo>
                    <a:pt x="629" y="1420"/>
                    <a:pt x="741" y="1385"/>
                    <a:pt x="852" y="1323"/>
                  </a:cubicBezTo>
                  <a:cubicBezTo>
                    <a:pt x="936" y="1290"/>
                    <a:pt x="1003" y="1240"/>
                    <a:pt x="1053" y="1190"/>
                  </a:cubicBezTo>
                  <a:cubicBezTo>
                    <a:pt x="1120" y="1140"/>
                    <a:pt x="1170" y="1073"/>
                    <a:pt x="1187" y="989"/>
                  </a:cubicBezTo>
                  <a:cubicBezTo>
                    <a:pt x="1203" y="939"/>
                    <a:pt x="1220" y="822"/>
                    <a:pt x="1203" y="722"/>
                  </a:cubicBezTo>
                  <a:lnTo>
                    <a:pt x="1203" y="521"/>
                  </a:lnTo>
                  <a:cubicBezTo>
                    <a:pt x="1203" y="471"/>
                    <a:pt x="1220" y="438"/>
                    <a:pt x="1270" y="404"/>
                  </a:cubicBezTo>
                  <a:cubicBezTo>
                    <a:pt x="1295" y="396"/>
                    <a:pt x="1320" y="392"/>
                    <a:pt x="1341" y="392"/>
                  </a:cubicBezTo>
                  <a:cubicBezTo>
                    <a:pt x="1362" y="392"/>
                    <a:pt x="1379" y="396"/>
                    <a:pt x="1387" y="404"/>
                  </a:cubicBezTo>
                  <a:cubicBezTo>
                    <a:pt x="1404" y="455"/>
                    <a:pt x="1454" y="488"/>
                    <a:pt x="1471" y="538"/>
                  </a:cubicBezTo>
                  <a:cubicBezTo>
                    <a:pt x="1521" y="572"/>
                    <a:pt x="1521" y="622"/>
                    <a:pt x="1538" y="688"/>
                  </a:cubicBezTo>
                  <a:cubicBezTo>
                    <a:pt x="1554" y="739"/>
                    <a:pt x="1554" y="805"/>
                    <a:pt x="1554" y="872"/>
                  </a:cubicBezTo>
                  <a:lnTo>
                    <a:pt x="1955" y="655"/>
                  </a:lnTo>
                  <a:cubicBezTo>
                    <a:pt x="1939" y="605"/>
                    <a:pt x="1939" y="538"/>
                    <a:pt x="1905" y="471"/>
                  </a:cubicBezTo>
                  <a:cubicBezTo>
                    <a:pt x="1888" y="404"/>
                    <a:pt x="1872" y="354"/>
                    <a:pt x="1822" y="287"/>
                  </a:cubicBezTo>
                  <a:cubicBezTo>
                    <a:pt x="1738" y="137"/>
                    <a:pt x="1638" y="54"/>
                    <a:pt x="1521" y="20"/>
                  </a:cubicBezTo>
                  <a:cubicBezTo>
                    <a:pt x="1484" y="6"/>
                    <a:pt x="1446" y="0"/>
                    <a:pt x="1407" y="0"/>
                  </a:cubicBezTo>
                  <a:close/>
                </a:path>
              </a:pathLst>
            </a:custGeom>
            <a:solidFill>
              <a:srgbClr val="9942FF"/>
            </a:solidFill>
            <a:ln>
              <a:noFill/>
            </a:ln>
          </p:spPr>
          <p:txBody>
            <a:bodyPr spcFirstLastPara="1" wrap="square" lIns="121900" tIns="121900" rIns="121900" bIns="121900" anchor="ctr" anchorCtr="0">
              <a:noAutofit/>
            </a:bodyPr>
            <a:lstStyle/>
            <a:p>
              <a:endParaRPr sz="2400"/>
            </a:p>
          </p:txBody>
        </p:sp>
        <p:sp>
          <p:nvSpPr>
            <p:cNvPr id="1226" name="Google Shape;1226;p42"/>
            <p:cNvSpPr/>
            <p:nvPr/>
          </p:nvSpPr>
          <p:spPr>
            <a:xfrm>
              <a:off x="6399400" y="1460025"/>
              <a:ext cx="52250" cy="40125"/>
            </a:xfrm>
            <a:custGeom>
              <a:avLst/>
              <a:gdLst/>
              <a:ahLst/>
              <a:cxnLst/>
              <a:rect l="l" t="t" r="r" b="b"/>
              <a:pathLst>
                <a:path w="2090" h="1605" extrusionOk="0">
                  <a:moveTo>
                    <a:pt x="1738" y="1"/>
                  </a:moveTo>
                  <a:lnTo>
                    <a:pt x="0" y="719"/>
                  </a:lnTo>
                  <a:lnTo>
                    <a:pt x="318" y="1605"/>
                  </a:lnTo>
                  <a:lnTo>
                    <a:pt x="702" y="1438"/>
                  </a:lnTo>
                  <a:lnTo>
                    <a:pt x="485" y="903"/>
                  </a:lnTo>
                  <a:lnTo>
                    <a:pt x="769" y="786"/>
                  </a:lnTo>
                  <a:lnTo>
                    <a:pt x="953" y="1237"/>
                  </a:lnTo>
                  <a:lnTo>
                    <a:pt x="1354" y="1070"/>
                  </a:lnTo>
                  <a:lnTo>
                    <a:pt x="1170" y="619"/>
                  </a:lnTo>
                  <a:lnTo>
                    <a:pt x="1471" y="485"/>
                  </a:lnTo>
                  <a:lnTo>
                    <a:pt x="1688" y="1020"/>
                  </a:lnTo>
                  <a:lnTo>
                    <a:pt x="2089" y="853"/>
                  </a:lnTo>
                  <a:lnTo>
                    <a:pt x="1738" y="1"/>
                  </a:lnTo>
                  <a:close/>
                </a:path>
              </a:pathLst>
            </a:custGeom>
            <a:solidFill>
              <a:srgbClr val="9942FF"/>
            </a:solidFill>
            <a:ln>
              <a:noFill/>
            </a:ln>
          </p:spPr>
          <p:txBody>
            <a:bodyPr spcFirstLastPara="1" wrap="square" lIns="121900" tIns="121900" rIns="121900" bIns="121900" anchor="ctr" anchorCtr="0">
              <a:noAutofit/>
            </a:bodyPr>
            <a:lstStyle/>
            <a:p>
              <a:endParaRPr sz="2400"/>
            </a:p>
          </p:txBody>
        </p:sp>
        <p:sp>
          <p:nvSpPr>
            <p:cNvPr id="1227" name="Google Shape;1227;p42"/>
            <p:cNvSpPr/>
            <p:nvPr/>
          </p:nvSpPr>
          <p:spPr>
            <a:xfrm>
              <a:off x="6409850" y="1489675"/>
              <a:ext cx="53475" cy="39725"/>
            </a:xfrm>
            <a:custGeom>
              <a:avLst/>
              <a:gdLst/>
              <a:ahLst/>
              <a:cxnLst/>
              <a:rect l="l" t="t" r="r" b="b"/>
              <a:pathLst>
                <a:path w="2139" h="1589" extrusionOk="0">
                  <a:moveTo>
                    <a:pt x="1821" y="1"/>
                  </a:moveTo>
                  <a:lnTo>
                    <a:pt x="0" y="519"/>
                  </a:lnTo>
                  <a:lnTo>
                    <a:pt x="100" y="853"/>
                  </a:lnTo>
                  <a:lnTo>
                    <a:pt x="1070" y="586"/>
                  </a:lnTo>
                  <a:lnTo>
                    <a:pt x="1070" y="586"/>
                  </a:lnTo>
                  <a:lnTo>
                    <a:pt x="234" y="1288"/>
                  </a:lnTo>
                  <a:lnTo>
                    <a:pt x="318" y="1588"/>
                  </a:lnTo>
                  <a:lnTo>
                    <a:pt x="2139" y="1070"/>
                  </a:lnTo>
                  <a:lnTo>
                    <a:pt x="2022" y="736"/>
                  </a:lnTo>
                  <a:lnTo>
                    <a:pt x="1070" y="1003"/>
                  </a:lnTo>
                  <a:lnTo>
                    <a:pt x="1905" y="285"/>
                  </a:lnTo>
                  <a:lnTo>
                    <a:pt x="1821" y="1"/>
                  </a:lnTo>
                  <a:close/>
                </a:path>
              </a:pathLst>
            </a:custGeom>
            <a:solidFill>
              <a:srgbClr val="9942FF"/>
            </a:solidFill>
            <a:ln>
              <a:noFill/>
            </a:ln>
          </p:spPr>
          <p:txBody>
            <a:bodyPr spcFirstLastPara="1" wrap="square" lIns="121900" tIns="121900" rIns="121900" bIns="121900" anchor="ctr" anchorCtr="0">
              <a:noAutofit/>
            </a:bodyPr>
            <a:lstStyle/>
            <a:p>
              <a:endParaRPr sz="2400"/>
            </a:p>
          </p:txBody>
        </p:sp>
        <p:sp>
          <p:nvSpPr>
            <p:cNvPr id="1228" name="Google Shape;1228;p42"/>
            <p:cNvSpPr/>
            <p:nvPr/>
          </p:nvSpPr>
          <p:spPr>
            <a:xfrm>
              <a:off x="6419875" y="1525600"/>
              <a:ext cx="48900" cy="27175"/>
            </a:xfrm>
            <a:custGeom>
              <a:avLst/>
              <a:gdLst/>
              <a:ahLst/>
              <a:cxnLst/>
              <a:rect l="l" t="t" r="r" b="b"/>
              <a:pathLst>
                <a:path w="1956" h="1087" extrusionOk="0">
                  <a:moveTo>
                    <a:pt x="1788" y="1"/>
                  </a:moveTo>
                  <a:lnTo>
                    <a:pt x="1404" y="68"/>
                  </a:lnTo>
                  <a:lnTo>
                    <a:pt x="1454" y="402"/>
                  </a:lnTo>
                  <a:lnTo>
                    <a:pt x="0" y="636"/>
                  </a:lnTo>
                  <a:lnTo>
                    <a:pt x="34" y="987"/>
                  </a:lnTo>
                  <a:lnTo>
                    <a:pt x="1504" y="753"/>
                  </a:lnTo>
                  <a:lnTo>
                    <a:pt x="1571" y="1087"/>
                  </a:lnTo>
                  <a:lnTo>
                    <a:pt x="1955" y="1020"/>
                  </a:lnTo>
                  <a:lnTo>
                    <a:pt x="1788" y="1"/>
                  </a:lnTo>
                  <a:close/>
                </a:path>
              </a:pathLst>
            </a:custGeom>
            <a:solidFill>
              <a:srgbClr val="9942FF"/>
            </a:solidFill>
            <a:ln>
              <a:noFill/>
            </a:ln>
          </p:spPr>
          <p:txBody>
            <a:bodyPr spcFirstLastPara="1" wrap="square" lIns="121900" tIns="121900" rIns="121900" bIns="121900" anchor="ctr" anchorCtr="0">
              <a:noAutofit/>
            </a:bodyPr>
            <a:lstStyle/>
            <a:p>
              <a:endParaRPr sz="2400"/>
            </a:p>
          </p:txBody>
        </p:sp>
        <p:sp>
          <p:nvSpPr>
            <p:cNvPr id="1229" name="Google Shape;1229;p42"/>
            <p:cNvSpPr/>
            <p:nvPr/>
          </p:nvSpPr>
          <p:spPr>
            <a:xfrm>
              <a:off x="6422375" y="1556950"/>
              <a:ext cx="48050" cy="33000"/>
            </a:xfrm>
            <a:custGeom>
              <a:avLst/>
              <a:gdLst/>
              <a:ahLst/>
              <a:cxnLst/>
              <a:rect l="l" t="t" r="r" b="b"/>
              <a:pathLst>
                <a:path w="1922" h="1320" extrusionOk="0">
                  <a:moveTo>
                    <a:pt x="819" y="501"/>
                  </a:moveTo>
                  <a:lnTo>
                    <a:pt x="1371" y="602"/>
                  </a:lnTo>
                  <a:lnTo>
                    <a:pt x="836" y="769"/>
                  </a:lnTo>
                  <a:lnTo>
                    <a:pt x="819" y="501"/>
                  </a:lnTo>
                  <a:close/>
                  <a:moveTo>
                    <a:pt x="0" y="0"/>
                  </a:moveTo>
                  <a:lnTo>
                    <a:pt x="17" y="351"/>
                  </a:lnTo>
                  <a:lnTo>
                    <a:pt x="418" y="434"/>
                  </a:lnTo>
                  <a:lnTo>
                    <a:pt x="435" y="819"/>
                  </a:lnTo>
                  <a:lnTo>
                    <a:pt x="34" y="936"/>
                  </a:lnTo>
                  <a:lnTo>
                    <a:pt x="67" y="1320"/>
                  </a:lnTo>
                  <a:lnTo>
                    <a:pt x="1922" y="769"/>
                  </a:lnTo>
                  <a:lnTo>
                    <a:pt x="1905" y="401"/>
                  </a:lnTo>
                  <a:lnTo>
                    <a:pt x="0" y="0"/>
                  </a:lnTo>
                  <a:close/>
                </a:path>
              </a:pathLst>
            </a:custGeom>
            <a:solidFill>
              <a:srgbClr val="9942FF"/>
            </a:solidFill>
            <a:ln>
              <a:noFill/>
            </a:ln>
          </p:spPr>
          <p:txBody>
            <a:bodyPr spcFirstLastPara="1" wrap="square" lIns="121900" tIns="121900" rIns="121900" bIns="121900" anchor="ctr" anchorCtr="0">
              <a:noAutofit/>
            </a:bodyPr>
            <a:lstStyle/>
            <a:p>
              <a:endParaRPr sz="2400"/>
            </a:p>
          </p:txBody>
        </p:sp>
        <p:sp>
          <p:nvSpPr>
            <p:cNvPr id="1230" name="Google Shape;1230;p42"/>
            <p:cNvSpPr/>
            <p:nvPr/>
          </p:nvSpPr>
          <p:spPr>
            <a:xfrm>
              <a:off x="6421950" y="1591600"/>
              <a:ext cx="48475" cy="26350"/>
            </a:xfrm>
            <a:custGeom>
              <a:avLst/>
              <a:gdLst/>
              <a:ahLst/>
              <a:cxnLst/>
              <a:rect l="l" t="t" r="r" b="b"/>
              <a:pathLst>
                <a:path w="1939" h="1054" extrusionOk="0">
                  <a:moveTo>
                    <a:pt x="1521" y="1"/>
                  </a:moveTo>
                  <a:lnTo>
                    <a:pt x="1504" y="335"/>
                  </a:lnTo>
                  <a:lnTo>
                    <a:pt x="34" y="218"/>
                  </a:lnTo>
                  <a:lnTo>
                    <a:pt x="1" y="602"/>
                  </a:lnTo>
                  <a:lnTo>
                    <a:pt x="1454" y="703"/>
                  </a:lnTo>
                  <a:lnTo>
                    <a:pt x="1438" y="1037"/>
                  </a:lnTo>
                  <a:lnTo>
                    <a:pt x="1855" y="1053"/>
                  </a:lnTo>
                  <a:lnTo>
                    <a:pt x="1939" y="18"/>
                  </a:lnTo>
                  <a:lnTo>
                    <a:pt x="1521" y="1"/>
                  </a:lnTo>
                  <a:close/>
                </a:path>
              </a:pathLst>
            </a:custGeom>
            <a:solidFill>
              <a:srgbClr val="9942FF"/>
            </a:solidFill>
            <a:ln>
              <a:noFill/>
            </a:ln>
          </p:spPr>
          <p:txBody>
            <a:bodyPr spcFirstLastPara="1" wrap="square" lIns="121900" tIns="121900" rIns="121900" bIns="121900" anchor="ctr" anchorCtr="0">
              <a:noAutofit/>
            </a:bodyPr>
            <a:lstStyle/>
            <a:p>
              <a:endParaRPr sz="2400"/>
            </a:p>
          </p:txBody>
        </p:sp>
        <p:sp>
          <p:nvSpPr>
            <p:cNvPr id="1231" name="Google Shape;1231;p42"/>
            <p:cNvSpPr/>
            <p:nvPr/>
          </p:nvSpPr>
          <p:spPr>
            <a:xfrm>
              <a:off x="6419450" y="1617925"/>
              <a:ext cx="48050" cy="16725"/>
            </a:xfrm>
            <a:custGeom>
              <a:avLst/>
              <a:gdLst/>
              <a:ahLst/>
              <a:cxnLst/>
              <a:rect l="l" t="t" r="r" b="b"/>
              <a:pathLst>
                <a:path w="1922" h="669" extrusionOk="0">
                  <a:moveTo>
                    <a:pt x="51" y="0"/>
                  </a:moveTo>
                  <a:lnTo>
                    <a:pt x="0" y="351"/>
                  </a:lnTo>
                  <a:lnTo>
                    <a:pt x="1855" y="669"/>
                  </a:lnTo>
                  <a:lnTo>
                    <a:pt x="1922" y="318"/>
                  </a:lnTo>
                  <a:lnTo>
                    <a:pt x="51" y="0"/>
                  </a:lnTo>
                  <a:close/>
                </a:path>
              </a:pathLst>
            </a:custGeom>
            <a:solidFill>
              <a:srgbClr val="9942FF"/>
            </a:solidFill>
            <a:ln>
              <a:noFill/>
            </a:ln>
          </p:spPr>
          <p:txBody>
            <a:bodyPr spcFirstLastPara="1" wrap="square" lIns="121900" tIns="121900" rIns="121900" bIns="121900" anchor="ctr" anchorCtr="0">
              <a:noAutofit/>
            </a:bodyPr>
            <a:lstStyle/>
            <a:p>
              <a:endParaRPr sz="2400"/>
            </a:p>
          </p:txBody>
        </p:sp>
        <p:sp>
          <p:nvSpPr>
            <p:cNvPr id="1232" name="Google Shape;1232;p42"/>
            <p:cNvSpPr/>
            <p:nvPr/>
          </p:nvSpPr>
          <p:spPr>
            <a:xfrm>
              <a:off x="6412350" y="1635400"/>
              <a:ext cx="49325" cy="34350"/>
            </a:xfrm>
            <a:custGeom>
              <a:avLst/>
              <a:gdLst/>
              <a:ahLst/>
              <a:cxnLst/>
              <a:rect l="l" t="t" r="r" b="b"/>
              <a:pathLst>
                <a:path w="1973" h="1374" extrusionOk="0">
                  <a:moveTo>
                    <a:pt x="771" y="381"/>
                  </a:moveTo>
                  <a:cubicBezTo>
                    <a:pt x="847" y="381"/>
                    <a:pt x="944" y="400"/>
                    <a:pt x="1070" y="438"/>
                  </a:cubicBezTo>
                  <a:cubicBezTo>
                    <a:pt x="1237" y="488"/>
                    <a:pt x="1371" y="538"/>
                    <a:pt x="1421" y="605"/>
                  </a:cubicBezTo>
                  <a:cubicBezTo>
                    <a:pt x="1487" y="655"/>
                    <a:pt x="1504" y="738"/>
                    <a:pt x="1487" y="822"/>
                  </a:cubicBezTo>
                  <a:cubicBezTo>
                    <a:pt x="1471" y="905"/>
                    <a:pt x="1404" y="972"/>
                    <a:pt x="1320" y="989"/>
                  </a:cubicBezTo>
                  <a:cubicBezTo>
                    <a:pt x="1296" y="999"/>
                    <a:pt x="1269" y="1003"/>
                    <a:pt x="1237" y="1003"/>
                  </a:cubicBezTo>
                  <a:cubicBezTo>
                    <a:pt x="1161" y="1003"/>
                    <a:pt x="1061" y="979"/>
                    <a:pt x="919" y="956"/>
                  </a:cubicBezTo>
                  <a:cubicBezTo>
                    <a:pt x="752" y="889"/>
                    <a:pt x="635" y="855"/>
                    <a:pt x="569" y="789"/>
                  </a:cubicBezTo>
                  <a:cubicBezTo>
                    <a:pt x="502" y="722"/>
                    <a:pt x="485" y="638"/>
                    <a:pt x="502" y="555"/>
                  </a:cubicBezTo>
                  <a:cubicBezTo>
                    <a:pt x="552" y="471"/>
                    <a:pt x="585" y="421"/>
                    <a:pt x="702" y="388"/>
                  </a:cubicBezTo>
                  <a:cubicBezTo>
                    <a:pt x="723" y="383"/>
                    <a:pt x="746" y="381"/>
                    <a:pt x="771" y="381"/>
                  </a:cubicBezTo>
                  <a:close/>
                  <a:moveTo>
                    <a:pt x="629" y="0"/>
                  </a:moveTo>
                  <a:cubicBezTo>
                    <a:pt x="541" y="0"/>
                    <a:pt x="465" y="11"/>
                    <a:pt x="401" y="37"/>
                  </a:cubicBezTo>
                  <a:cubicBezTo>
                    <a:pt x="234" y="103"/>
                    <a:pt x="134" y="254"/>
                    <a:pt x="67" y="438"/>
                  </a:cubicBezTo>
                  <a:cubicBezTo>
                    <a:pt x="0" y="621"/>
                    <a:pt x="51" y="789"/>
                    <a:pt x="151" y="939"/>
                  </a:cubicBezTo>
                  <a:cubicBezTo>
                    <a:pt x="268" y="1073"/>
                    <a:pt x="485" y="1206"/>
                    <a:pt x="819" y="1290"/>
                  </a:cubicBezTo>
                  <a:cubicBezTo>
                    <a:pt x="1053" y="1357"/>
                    <a:pt x="1237" y="1373"/>
                    <a:pt x="1387" y="1373"/>
                  </a:cubicBezTo>
                  <a:cubicBezTo>
                    <a:pt x="1521" y="1357"/>
                    <a:pt x="1655" y="1306"/>
                    <a:pt x="1738" y="1240"/>
                  </a:cubicBezTo>
                  <a:cubicBezTo>
                    <a:pt x="1822" y="1156"/>
                    <a:pt x="1888" y="1056"/>
                    <a:pt x="1922" y="939"/>
                  </a:cubicBezTo>
                  <a:cubicBezTo>
                    <a:pt x="1972" y="805"/>
                    <a:pt x="1972" y="688"/>
                    <a:pt x="1922" y="571"/>
                  </a:cubicBezTo>
                  <a:cubicBezTo>
                    <a:pt x="1888" y="471"/>
                    <a:pt x="1805" y="371"/>
                    <a:pt x="1671" y="287"/>
                  </a:cubicBezTo>
                  <a:cubicBezTo>
                    <a:pt x="1554" y="204"/>
                    <a:pt x="1387" y="137"/>
                    <a:pt x="1153" y="70"/>
                  </a:cubicBezTo>
                  <a:cubicBezTo>
                    <a:pt x="947" y="29"/>
                    <a:pt x="772" y="0"/>
                    <a:pt x="629" y="0"/>
                  </a:cubicBezTo>
                  <a:close/>
                </a:path>
              </a:pathLst>
            </a:custGeom>
            <a:solidFill>
              <a:srgbClr val="9942FF"/>
            </a:solidFill>
            <a:ln>
              <a:noFill/>
            </a:ln>
          </p:spPr>
          <p:txBody>
            <a:bodyPr spcFirstLastPara="1" wrap="square" lIns="121900" tIns="121900" rIns="121900" bIns="121900" anchor="ctr" anchorCtr="0">
              <a:noAutofit/>
            </a:bodyPr>
            <a:lstStyle/>
            <a:p>
              <a:endParaRPr sz="2400"/>
            </a:p>
          </p:txBody>
        </p:sp>
        <p:sp>
          <p:nvSpPr>
            <p:cNvPr id="1233" name="Google Shape;1233;p42"/>
            <p:cNvSpPr/>
            <p:nvPr/>
          </p:nvSpPr>
          <p:spPr>
            <a:xfrm>
              <a:off x="6397725" y="1665125"/>
              <a:ext cx="55175" cy="43875"/>
            </a:xfrm>
            <a:custGeom>
              <a:avLst/>
              <a:gdLst/>
              <a:ahLst/>
              <a:cxnLst/>
              <a:rect l="l" t="t" r="r" b="b"/>
              <a:pathLst>
                <a:path w="2207" h="1755" extrusionOk="0">
                  <a:moveTo>
                    <a:pt x="468" y="1"/>
                  </a:moveTo>
                  <a:lnTo>
                    <a:pt x="301" y="318"/>
                  </a:lnTo>
                  <a:lnTo>
                    <a:pt x="1220" y="686"/>
                  </a:lnTo>
                  <a:lnTo>
                    <a:pt x="134" y="736"/>
                  </a:lnTo>
                  <a:lnTo>
                    <a:pt x="1" y="1020"/>
                  </a:lnTo>
                  <a:lnTo>
                    <a:pt x="1738" y="1755"/>
                  </a:lnTo>
                  <a:lnTo>
                    <a:pt x="1889" y="1421"/>
                  </a:lnTo>
                  <a:lnTo>
                    <a:pt x="970" y="1036"/>
                  </a:lnTo>
                  <a:lnTo>
                    <a:pt x="2072" y="1003"/>
                  </a:lnTo>
                  <a:lnTo>
                    <a:pt x="2206" y="736"/>
                  </a:lnTo>
                  <a:lnTo>
                    <a:pt x="468" y="1"/>
                  </a:lnTo>
                  <a:close/>
                </a:path>
              </a:pathLst>
            </a:custGeom>
            <a:solidFill>
              <a:srgbClr val="9942FF"/>
            </a:solidFill>
            <a:ln>
              <a:noFill/>
            </a:ln>
          </p:spPr>
          <p:txBody>
            <a:bodyPr spcFirstLastPara="1" wrap="square" lIns="121900" tIns="121900" rIns="121900" bIns="121900" anchor="ctr" anchorCtr="0">
              <a:noAutofit/>
            </a:bodyPr>
            <a:lstStyle/>
            <a:p>
              <a:endParaRPr sz="2400"/>
            </a:p>
          </p:txBody>
        </p:sp>
        <p:sp>
          <p:nvSpPr>
            <p:cNvPr id="1234" name="Google Shape;1234;p42"/>
            <p:cNvSpPr/>
            <p:nvPr/>
          </p:nvSpPr>
          <p:spPr>
            <a:xfrm>
              <a:off x="6392725" y="1695200"/>
              <a:ext cx="12125" cy="11300"/>
            </a:xfrm>
            <a:custGeom>
              <a:avLst/>
              <a:gdLst/>
              <a:ahLst/>
              <a:cxnLst/>
              <a:rect l="l" t="t" r="r" b="b"/>
              <a:pathLst>
                <a:path w="485" h="452" extrusionOk="0">
                  <a:moveTo>
                    <a:pt x="117" y="1"/>
                  </a:moveTo>
                  <a:lnTo>
                    <a:pt x="0" y="251"/>
                  </a:lnTo>
                  <a:lnTo>
                    <a:pt x="351" y="452"/>
                  </a:lnTo>
                  <a:lnTo>
                    <a:pt x="485" y="201"/>
                  </a:lnTo>
                  <a:lnTo>
                    <a:pt x="117" y="1"/>
                  </a:lnTo>
                  <a:close/>
                </a:path>
              </a:pathLst>
            </a:custGeom>
            <a:solidFill>
              <a:srgbClr val="9942FF"/>
            </a:solidFill>
            <a:ln>
              <a:noFill/>
            </a:ln>
          </p:spPr>
          <p:txBody>
            <a:bodyPr spcFirstLastPara="1" wrap="square" lIns="121900" tIns="121900" rIns="121900" bIns="121900" anchor="ctr" anchorCtr="0">
              <a:noAutofit/>
            </a:bodyPr>
            <a:lstStyle/>
            <a:p>
              <a:endParaRPr sz="2400"/>
            </a:p>
          </p:txBody>
        </p:sp>
        <p:sp>
          <p:nvSpPr>
            <p:cNvPr id="1235" name="Google Shape;1235;p42"/>
            <p:cNvSpPr/>
            <p:nvPr/>
          </p:nvSpPr>
          <p:spPr>
            <a:xfrm>
              <a:off x="6372250" y="1715675"/>
              <a:ext cx="51825" cy="44300"/>
            </a:xfrm>
            <a:custGeom>
              <a:avLst/>
              <a:gdLst/>
              <a:ahLst/>
              <a:cxnLst/>
              <a:rect l="l" t="t" r="r" b="b"/>
              <a:pathLst>
                <a:path w="2073" h="1772" extrusionOk="0">
                  <a:moveTo>
                    <a:pt x="635" y="502"/>
                  </a:moveTo>
                  <a:lnTo>
                    <a:pt x="919" y="702"/>
                  </a:lnTo>
                  <a:lnTo>
                    <a:pt x="786" y="919"/>
                  </a:lnTo>
                  <a:cubicBezTo>
                    <a:pt x="752" y="953"/>
                    <a:pt x="736" y="986"/>
                    <a:pt x="685" y="986"/>
                  </a:cubicBezTo>
                  <a:cubicBezTo>
                    <a:pt x="669" y="986"/>
                    <a:pt x="602" y="986"/>
                    <a:pt x="568" y="936"/>
                  </a:cubicBezTo>
                  <a:cubicBezTo>
                    <a:pt x="502" y="903"/>
                    <a:pt x="485" y="852"/>
                    <a:pt x="468" y="819"/>
                  </a:cubicBezTo>
                  <a:cubicBezTo>
                    <a:pt x="435" y="802"/>
                    <a:pt x="468" y="752"/>
                    <a:pt x="485" y="719"/>
                  </a:cubicBezTo>
                  <a:lnTo>
                    <a:pt x="635" y="502"/>
                  </a:lnTo>
                  <a:close/>
                  <a:moveTo>
                    <a:pt x="1254" y="919"/>
                  </a:moveTo>
                  <a:lnTo>
                    <a:pt x="1571" y="1103"/>
                  </a:lnTo>
                  <a:lnTo>
                    <a:pt x="1437" y="1287"/>
                  </a:lnTo>
                  <a:cubicBezTo>
                    <a:pt x="1404" y="1337"/>
                    <a:pt x="1370" y="1354"/>
                    <a:pt x="1337" y="1354"/>
                  </a:cubicBezTo>
                  <a:cubicBezTo>
                    <a:pt x="1304" y="1354"/>
                    <a:pt x="1254" y="1354"/>
                    <a:pt x="1220" y="1320"/>
                  </a:cubicBezTo>
                  <a:cubicBezTo>
                    <a:pt x="1103" y="1253"/>
                    <a:pt x="1086" y="1170"/>
                    <a:pt x="1137" y="1103"/>
                  </a:cubicBezTo>
                  <a:lnTo>
                    <a:pt x="1254" y="919"/>
                  </a:lnTo>
                  <a:close/>
                  <a:moveTo>
                    <a:pt x="502" y="0"/>
                  </a:moveTo>
                  <a:lnTo>
                    <a:pt x="84" y="585"/>
                  </a:lnTo>
                  <a:cubicBezTo>
                    <a:pt x="17" y="685"/>
                    <a:pt x="0" y="819"/>
                    <a:pt x="34" y="919"/>
                  </a:cubicBezTo>
                  <a:cubicBezTo>
                    <a:pt x="84" y="1019"/>
                    <a:pt x="184" y="1136"/>
                    <a:pt x="335" y="1237"/>
                  </a:cubicBezTo>
                  <a:cubicBezTo>
                    <a:pt x="435" y="1304"/>
                    <a:pt x="518" y="1337"/>
                    <a:pt x="585" y="1337"/>
                  </a:cubicBezTo>
                  <a:cubicBezTo>
                    <a:pt x="605" y="1342"/>
                    <a:pt x="624" y="1344"/>
                    <a:pt x="643" y="1344"/>
                  </a:cubicBezTo>
                  <a:cubicBezTo>
                    <a:pt x="690" y="1344"/>
                    <a:pt x="734" y="1332"/>
                    <a:pt x="769" y="1320"/>
                  </a:cubicBezTo>
                  <a:cubicBezTo>
                    <a:pt x="802" y="1387"/>
                    <a:pt x="819" y="1420"/>
                    <a:pt x="853" y="1487"/>
                  </a:cubicBezTo>
                  <a:cubicBezTo>
                    <a:pt x="903" y="1554"/>
                    <a:pt x="969" y="1588"/>
                    <a:pt x="1053" y="1654"/>
                  </a:cubicBezTo>
                  <a:cubicBezTo>
                    <a:pt x="1187" y="1738"/>
                    <a:pt x="1320" y="1771"/>
                    <a:pt x="1421" y="1771"/>
                  </a:cubicBezTo>
                  <a:cubicBezTo>
                    <a:pt x="1521" y="1755"/>
                    <a:pt x="1638" y="1721"/>
                    <a:pt x="1688" y="1604"/>
                  </a:cubicBezTo>
                  <a:lnTo>
                    <a:pt x="2072" y="1053"/>
                  </a:lnTo>
                  <a:lnTo>
                    <a:pt x="502" y="0"/>
                  </a:lnTo>
                  <a:close/>
                </a:path>
              </a:pathLst>
            </a:custGeom>
            <a:solidFill>
              <a:srgbClr val="9942FF"/>
            </a:solidFill>
            <a:ln>
              <a:noFill/>
            </a:ln>
          </p:spPr>
          <p:txBody>
            <a:bodyPr spcFirstLastPara="1" wrap="square" lIns="121900" tIns="121900" rIns="121900" bIns="121900" anchor="ctr" anchorCtr="0">
              <a:noAutofit/>
            </a:bodyPr>
            <a:lstStyle/>
            <a:p>
              <a:endParaRPr sz="2400"/>
            </a:p>
          </p:txBody>
        </p:sp>
        <p:sp>
          <p:nvSpPr>
            <p:cNvPr id="1236" name="Google Shape;1236;p42"/>
            <p:cNvSpPr/>
            <p:nvPr/>
          </p:nvSpPr>
          <p:spPr>
            <a:xfrm>
              <a:off x="6357200" y="1747000"/>
              <a:ext cx="48900" cy="45975"/>
            </a:xfrm>
            <a:custGeom>
              <a:avLst/>
              <a:gdLst/>
              <a:ahLst/>
              <a:cxnLst/>
              <a:rect l="l" t="t" r="r" b="b"/>
              <a:pathLst>
                <a:path w="1956" h="1839" extrusionOk="0">
                  <a:moveTo>
                    <a:pt x="201" y="0"/>
                  </a:moveTo>
                  <a:lnTo>
                    <a:pt x="1" y="301"/>
                  </a:lnTo>
                  <a:lnTo>
                    <a:pt x="536" y="736"/>
                  </a:lnTo>
                  <a:lnTo>
                    <a:pt x="1187" y="1838"/>
                  </a:lnTo>
                  <a:lnTo>
                    <a:pt x="1421" y="1554"/>
                  </a:lnTo>
                  <a:lnTo>
                    <a:pt x="1020" y="903"/>
                  </a:lnTo>
                  <a:lnTo>
                    <a:pt x="1739" y="1153"/>
                  </a:lnTo>
                  <a:lnTo>
                    <a:pt x="1956" y="853"/>
                  </a:lnTo>
                  <a:lnTo>
                    <a:pt x="753" y="435"/>
                  </a:lnTo>
                  <a:lnTo>
                    <a:pt x="201" y="0"/>
                  </a:lnTo>
                  <a:close/>
                </a:path>
              </a:pathLst>
            </a:custGeom>
            <a:solidFill>
              <a:srgbClr val="9942FF"/>
            </a:solidFill>
            <a:ln>
              <a:noFill/>
            </a:ln>
          </p:spPr>
          <p:txBody>
            <a:bodyPr spcFirstLastPara="1" wrap="square" lIns="121900" tIns="121900" rIns="121900" bIns="121900" anchor="ctr" anchorCtr="0">
              <a:noAutofit/>
            </a:bodyPr>
            <a:lstStyle/>
            <a:p>
              <a:endParaRPr sz="2400"/>
            </a:p>
          </p:txBody>
        </p:sp>
        <p:sp>
          <p:nvSpPr>
            <p:cNvPr id="1237" name="Google Shape;1237;p42"/>
            <p:cNvSpPr/>
            <p:nvPr/>
          </p:nvSpPr>
          <p:spPr>
            <a:xfrm>
              <a:off x="6326300" y="1775400"/>
              <a:ext cx="41800" cy="46800"/>
            </a:xfrm>
            <a:custGeom>
              <a:avLst/>
              <a:gdLst/>
              <a:ahLst/>
              <a:cxnLst/>
              <a:rect l="l" t="t" r="r" b="b"/>
              <a:pathLst>
                <a:path w="1672" h="1872" extrusionOk="0">
                  <a:moveTo>
                    <a:pt x="569" y="1"/>
                  </a:moveTo>
                  <a:cubicBezTo>
                    <a:pt x="502" y="1"/>
                    <a:pt x="435" y="17"/>
                    <a:pt x="385" y="51"/>
                  </a:cubicBezTo>
                  <a:cubicBezTo>
                    <a:pt x="318" y="101"/>
                    <a:pt x="251" y="134"/>
                    <a:pt x="184" y="201"/>
                  </a:cubicBezTo>
                  <a:cubicBezTo>
                    <a:pt x="67" y="335"/>
                    <a:pt x="0" y="452"/>
                    <a:pt x="51" y="602"/>
                  </a:cubicBezTo>
                  <a:cubicBezTo>
                    <a:pt x="51" y="752"/>
                    <a:pt x="101" y="869"/>
                    <a:pt x="234" y="1003"/>
                  </a:cubicBezTo>
                  <a:cubicBezTo>
                    <a:pt x="318" y="1053"/>
                    <a:pt x="385" y="1120"/>
                    <a:pt x="435" y="1170"/>
                  </a:cubicBezTo>
                  <a:cubicBezTo>
                    <a:pt x="502" y="1204"/>
                    <a:pt x="569" y="1220"/>
                    <a:pt x="652" y="1220"/>
                  </a:cubicBezTo>
                  <a:cubicBezTo>
                    <a:pt x="677" y="1230"/>
                    <a:pt x="701" y="1234"/>
                    <a:pt x="726" y="1234"/>
                  </a:cubicBezTo>
                  <a:cubicBezTo>
                    <a:pt x="786" y="1234"/>
                    <a:pt x="849" y="1211"/>
                    <a:pt x="919" y="1187"/>
                  </a:cubicBezTo>
                  <a:cubicBezTo>
                    <a:pt x="1003" y="1137"/>
                    <a:pt x="1070" y="1120"/>
                    <a:pt x="1103" y="1120"/>
                  </a:cubicBezTo>
                  <a:cubicBezTo>
                    <a:pt x="1153" y="1120"/>
                    <a:pt x="1170" y="1120"/>
                    <a:pt x="1220" y="1170"/>
                  </a:cubicBezTo>
                  <a:cubicBezTo>
                    <a:pt x="1237" y="1204"/>
                    <a:pt x="1254" y="1254"/>
                    <a:pt x="1237" y="1287"/>
                  </a:cubicBezTo>
                  <a:cubicBezTo>
                    <a:pt x="1220" y="1304"/>
                    <a:pt x="1187" y="1354"/>
                    <a:pt x="1153" y="1387"/>
                  </a:cubicBezTo>
                  <a:cubicBezTo>
                    <a:pt x="1103" y="1421"/>
                    <a:pt x="1070" y="1454"/>
                    <a:pt x="1020" y="1471"/>
                  </a:cubicBezTo>
                  <a:lnTo>
                    <a:pt x="836" y="1538"/>
                  </a:lnTo>
                  <a:lnTo>
                    <a:pt x="1153" y="1872"/>
                  </a:lnTo>
                  <a:cubicBezTo>
                    <a:pt x="1187" y="1855"/>
                    <a:pt x="1254" y="1839"/>
                    <a:pt x="1320" y="1788"/>
                  </a:cubicBezTo>
                  <a:cubicBezTo>
                    <a:pt x="1387" y="1755"/>
                    <a:pt x="1437" y="1705"/>
                    <a:pt x="1488" y="1671"/>
                  </a:cubicBezTo>
                  <a:cubicBezTo>
                    <a:pt x="1588" y="1538"/>
                    <a:pt x="1671" y="1421"/>
                    <a:pt x="1655" y="1287"/>
                  </a:cubicBezTo>
                  <a:cubicBezTo>
                    <a:pt x="1638" y="1170"/>
                    <a:pt x="1571" y="1020"/>
                    <a:pt x="1437" y="886"/>
                  </a:cubicBezTo>
                  <a:cubicBezTo>
                    <a:pt x="1354" y="803"/>
                    <a:pt x="1304" y="769"/>
                    <a:pt x="1237" y="719"/>
                  </a:cubicBezTo>
                  <a:cubicBezTo>
                    <a:pt x="1170" y="686"/>
                    <a:pt x="1103" y="669"/>
                    <a:pt x="1053" y="669"/>
                  </a:cubicBezTo>
                  <a:cubicBezTo>
                    <a:pt x="986" y="669"/>
                    <a:pt x="903" y="686"/>
                    <a:pt x="819" y="702"/>
                  </a:cubicBezTo>
                  <a:cubicBezTo>
                    <a:pt x="752" y="719"/>
                    <a:pt x="685" y="719"/>
                    <a:pt x="652" y="752"/>
                  </a:cubicBezTo>
                  <a:cubicBezTo>
                    <a:pt x="602" y="769"/>
                    <a:pt x="569" y="769"/>
                    <a:pt x="552" y="769"/>
                  </a:cubicBezTo>
                  <a:cubicBezTo>
                    <a:pt x="518" y="769"/>
                    <a:pt x="485" y="752"/>
                    <a:pt x="468" y="719"/>
                  </a:cubicBezTo>
                  <a:cubicBezTo>
                    <a:pt x="418" y="686"/>
                    <a:pt x="401" y="652"/>
                    <a:pt x="418" y="619"/>
                  </a:cubicBezTo>
                  <a:cubicBezTo>
                    <a:pt x="418" y="585"/>
                    <a:pt x="468" y="535"/>
                    <a:pt x="502" y="502"/>
                  </a:cubicBezTo>
                  <a:cubicBezTo>
                    <a:pt x="552" y="452"/>
                    <a:pt x="602" y="418"/>
                    <a:pt x="669" y="385"/>
                  </a:cubicBezTo>
                  <a:cubicBezTo>
                    <a:pt x="736" y="351"/>
                    <a:pt x="819" y="335"/>
                    <a:pt x="886" y="335"/>
                  </a:cubicBezTo>
                  <a:lnTo>
                    <a:pt x="569" y="1"/>
                  </a:lnTo>
                  <a:close/>
                </a:path>
              </a:pathLst>
            </a:custGeom>
            <a:solidFill>
              <a:srgbClr val="9942FF"/>
            </a:solidFill>
            <a:ln>
              <a:noFill/>
            </a:ln>
          </p:spPr>
          <p:txBody>
            <a:bodyPr spcFirstLastPara="1" wrap="square" lIns="121900" tIns="121900" rIns="121900" bIns="121900" anchor="ctr" anchorCtr="0">
              <a:noAutofit/>
            </a:bodyPr>
            <a:lstStyle/>
            <a:p>
              <a:endParaRPr sz="2400"/>
            </a:p>
          </p:txBody>
        </p:sp>
        <p:sp>
          <p:nvSpPr>
            <p:cNvPr id="1238" name="Google Shape;1238;p42"/>
            <p:cNvSpPr/>
            <p:nvPr/>
          </p:nvSpPr>
          <p:spPr>
            <a:xfrm>
              <a:off x="6300825" y="1793375"/>
              <a:ext cx="47625" cy="41775"/>
            </a:xfrm>
            <a:custGeom>
              <a:avLst/>
              <a:gdLst/>
              <a:ahLst/>
              <a:cxnLst/>
              <a:rect l="l" t="t" r="r" b="b"/>
              <a:pathLst>
                <a:path w="1905" h="1671" extrusionOk="0">
                  <a:moveTo>
                    <a:pt x="685" y="0"/>
                  </a:moveTo>
                  <a:lnTo>
                    <a:pt x="0" y="568"/>
                  </a:lnTo>
                  <a:lnTo>
                    <a:pt x="268" y="902"/>
                  </a:lnTo>
                  <a:lnTo>
                    <a:pt x="685" y="551"/>
                  </a:lnTo>
                  <a:lnTo>
                    <a:pt x="1621" y="1671"/>
                  </a:lnTo>
                  <a:lnTo>
                    <a:pt x="1905" y="1454"/>
                  </a:lnTo>
                  <a:lnTo>
                    <a:pt x="685" y="0"/>
                  </a:lnTo>
                  <a:close/>
                </a:path>
              </a:pathLst>
            </a:custGeom>
            <a:solidFill>
              <a:srgbClr val="9942FF"/>
            </a:solidFill>
            <a:ln>
              <a:noFill/>
            </a:ln>
          </p:spPr>
          <p:txBody>
            <a:bodyPr spcFirstLastPara="1" wrap="square" lIns="121900" tIns="121900" rIns="121900" bIns="121900" anchor="ctr" anchorCtr="0">
              <a:noAutofit/>
            </a:bodyPr>
            <a:lstStyle/>
            <a:p>
              <a:endParaRPr sz="2400"/>
            </a:p>
          </p:txBody>
        </p:sp>
        <p:sp>
          <p:nvSpPr>
            <p:cNvPr id="1239" name="Google Shape;1239;p42"/>
            <p:cNvSpPr/>
            <p:nvPr/>
          </p:nvSpPr>
          <p:spPr>
            <a:xfrm>
              <a:off x="6290375" y="1810075"/>
              <a:ext cx="35525" cy="43050"/>
            </a:xfrm>
            <a:custGeom>
              <a:avLst/>
              <a:gdLst/>
              <a:ahLst/>
              <a:cxnLst/>
              <a:rect l="l" t="t" r="r" b="b"/>
              <a:pathLst>
                <a:path w="1421" h="1722" extrusionOk="0">
                  <a:moveTo>
                    <a:pt x="285" y="0"/>
                  </a:moveTo>
                  <a:lnTo>
                    <a:pt x="1" y="218"/>
                  </a:lnTo>
                  <a:lnTo>
                    <a:pt x="1120" y="1721"/>
                  </a:lnTo>
                  <a:lnTo>
                    <a:pt x="1421" y="1504"/>
                  </a:lnTo>
                  <a:lnTo>
                    <a:pt x="285" y="0"/>
                  </a:lnTo>
                  <a:close/>
                </a:path>
              </a:pathLst>
            </a:custGeom>
            <a:solidFill>
              <a:srgbClr val="9942FF"/>
            </a:solidFill>
            <a:ln>
              <a:noFill/>
            </a:ln>
          </p:spPr>
          <p:txBody>
            <a:bodyPr spcFirstLastPara="1" wrap="square" lIns="121900" tIns="121900" rIns="121900" bIns="121900" anchor="ctr" anchorCtr="0">
              <a:noAutofit/>
            </a:bodyPr>
            <a:lstStyle/>
            <a:p>
              <a:endParaRPr sz="2400"/>
            </a:p>
          </p:txBody>
        </p:sp>
        <p:sp>
          <p:nvSpPr>
            <p:cNvPr id="1240" name="Google Shape;1240;p42"/>
            <p:cNvSpPr/>
            <p:nvPr/>
          </p:nvSpPr>
          <p:spPr>
            <a:xfrm>
              <a:off x="6268225" y="1819250"/>
              <a:ext cx="43475" cy="49325"/>
            </a:xfrm>
            <a:custGeom>
              <a:avLst/>
              <a:gdLst/>
              <a:ahLst/>
              <a:cxnLst/>
              <a:rect l="l" t="t" r="r" b="b"/>
              <a:pathLst>
                <a:path w="1739" h="1973" extrusionOk="0">
                  <a:moveTo>
                    <a:pt x="636" y="536"/>
                  </a:moveTo>
                  <a:lnTo>
                    <a:pt x="1204" y="1421"/>
                  </a:lnTo>
                  <a:lnTo>
                    <a:pt x="1070" y="1505"/>
                  </a:lnTo>
                  <a:cubicBezTo>
                    <a:pt x="1037" y="1521"/>
                    <a:pt x="970" y="1538"/>
                    <a:pt x="920" y="1538"/>
                  </a:cubicBezTo>
                  <a:cubicBezTo>
                    <a:pt x="870" y="1538"/>
                    <a:pt x="820" y="1521"/>
                    <a:pt x="753" y="1455"/>
                  </a:cubicBezTo>
                  <a:cubicBezTo>
                    <a:pt x="703" y="1421"/>
                    <a:pt x="636" y="1338"/>
                    <a:pt x="552" y="1204"/>
                  </a:cubicBezTo>
                  <a:cubicBezTo>
                    <a:pt x="469" y="1087"/>
                    <a:pt x="419" y="970"/>
                    <a:pt x="402" y="920"/>
                  </a:cubicBezTo>
                  <a:cubicBezTo>
                    <a:pt x="385" y="853"/>
                    <a:pt x="385" y="786"/>
                    <a:pt x="402" y="753"/>
                  </a:cubicBezTo>
                  <a:cubicBezTo>
                    <a:pt x="419" y="686"/>
                    <a:pt x="469" y="669"/>
                    <a:pt x="502" y="619"/>
                  </a:cubicBezTo>
                  <a:lnTo>
                    <a:pt x="636" y="536"/>
                  </a:lnTo>
                  <a:close/>
                  <a:moveTo>
                    <a:pt x="703" y="1"/>
                  </a:moveTo>
                  <a:lnTo>
                    <a:pt x="252" y="302"/>
                  </a:lnTo>
                  <a:cubicBezTo>
                    <a:pt x="84" y="435"/>
                    <a:pt x="1" y="552"/>
                    <a:pt x="1" y="753"/>
                  </a:cubicBezTo>
                  <a:cubicBezTo>
                    <a:pt x="1" y="920"/>
                    <a:pt x="84" y="1137"/>
                    <a:pt x="285" y="1421"/>
                  </a:cubicBezTo>
                  <a:cubicBezTo>
                    <a:pt x="402" y="1605"/>
                    <a:pt x="502" y="1755"/>
                    <a:pt x="636" y="1839"/>
                  </a:cubicBezTo>
                  <a:cubicBezTo>
                    <a:pt x="736" y="1939"/>
                    <a:pt x="870" y="1973"/>
                    <a:pt x="970" y="1973"/>
                  </a:cubicBezTo>
                  <a:cubicBezTo>
                    <a:pt x="1070" y="1973"/>
                    <a:pt x="1171" y="1939"/>
                    <a:pt x="1288" y="1872"/>
                  </a:cubicBezTo>
                  <a:lnTo>
                    <a:pt x="1739" y="1555"/>
                  </a:lnTo>
                  <a:lnTo>
                    <a:pt x="703" y="1"/>
                  </a:lnTo>
                  <a:close/>
                </a:path>
              </a:pathLst>
            </a:custGeom>
            <a:solidFill>
              <a:srgbClr val="9942FF"/>
            </a:solidFill>
            <a:ln>
              <a:noFill/>
            </a:ln>
          </p:spPr>
          <p:txBody>
            <a:bodyPr spcFirstLastPara="1" wrap="square" lIns="121900" tIns="121900" rIns="121900" bIns="121900" anchor="ctr" anchorCtr="0">
              <a:noAutofit/>
            </a:bodyPr>
            <a:lstStyle/>
            <a:p>
              <a:endParaRPr sz="2400"/>
            </a:p>
          </p:txBody>
        </p:sp>
        <p:sp>
          <p:nvSpPr>
            <p:cNvPr id="1241" name="Google Shape;1241;p42"/>
            <p:cNvSpPr/>
            <p:nvPr/>
          </p:nvSpPr>
          <p:spPr>
            <a:xfrm>
              <a:off x="6237325" y="1837225"/>
              <a:ext cx="43475" cy="52250"/>
            </a:xfrm>
            <a:custGeom>
              <a:avLst/>
              <a:gdLst/>
              <a:ahLst/>
              <a:cxnLst/>
              <a:rect l="l" t="t" r="r" b="b"/>
              <a:pathLst>
                <a:path w="1739" h="2090" extrusionOk="0">
                  <a:moveTo>
                    <a:pt x="803" y="0"/>
                  </a:moveTo>
                  <a:lnTo>
                    <a:pt x="1" y="468"/>
                  </a:lnTo>
                  <a:lnTo>
                    <a:pt x="218" y="819"/>
                  </a:lnTo>
                  <a:lnTo>
                    <a:pt x="719" y="518"/>
                  </a:lnTo>
                  <a:lnTo>
                    <a:pt x="869" y="802"/>
                  </a:lnTo>
                  <a:lnTo>
                    <a:pt x="435" y="1053"/>
                  </a:lnTo>
                  <a:lnTo>
                    <a:pt x="635" y="1421"/>
                  </a:lnTo>
                  <a:lnTo>
                    <a:pt x="1070" y="1170"/>
                  </a:lnTo>
                  <a:lnTo>
                    <a:pt x="1220" y="1454"/>
                  </a:lnTo>
                  <a:lnTo>
                    <a:pt x="719" y="1738"/>
                  </a:lnTo>
                  <a:lnTo>
                    <a:pt x="919" y="2089"/>
                  </a:lnTo>
                  <a:lnTo>
                    <a:pt x="1738" y="1638"/>
                  </a:lnTo>
                  <a:lnTo>
                    <a:pt x="803" y="0"/>
                  </a:lnTo>
                  <a:close/>
                </a:path>
              </a:pathLst>
            </a:custGeom>
            <a:solidFill>
              <a:srgbClr val="9942FF"/>
            </a:solidFill>
            <a:ln>
              <a:noFill/>
            </a:ln>
          </p:spPr>
          <p:txBody>
            <a:bodyPr spcFirstLastPara="1" wrap="square" lIns="121900" tIns="121900" rIns="121900" bIns="121900" anchor="ctr" anchorCtr="0">
              <a:noAutofit/>
            </a:bodyPr>
            <a:lstStyle/>
            <a:p>
              <a:endParaRPr sz="2400"/>
            </a:p>
          </p:txBody>
        </p:sp>
        <p:sp>
          <p:nvSpPr>
            <p:cNvPr id="1242" name="Google Shape;1242;p42"/>
            <p:cNvSpPr/>
            <p:nvPr/>
          </p:nvSpPr>
          <p:spPr>
            <a:xfrm>
              <a:off x="6216025" y="1852050"/>
              <a:ext cx="35525" cy="49100"/>
            </a:xfrm>
            <a:custGeom>
              <a:avLst/>
              <a:gdLst/>
              <a:ahLst/>
              <a:cxnLst/>
              <a:rect l="l" t="t" r="r" b="b"/>
              <a:pathLst>
                <a:path w="1421" h="1964" extrusionOk="0">
                  <a:moveTo>
                    <a:pt x="665" y="1"/>
                  </a:moveTo>
                  <a:cubicBezTo>
                    <a:pt x="631" y="1"/>
                    <a:pt x="594" y="9"/>
                    <a:pt x="552" y="26"/>
                  </a:cubicBezTo>
                  <a:cubicBezTo>
                    <a:pt x="468" y="42"/>
                    <a:pt x="401" y="59"/>
                    <a:pt x="318" y="109"/>
                  </a:cubicBezTo>
                  <a:cubicBezTo>
                    <a:pt x="167" y="193"/>
                    <a:pt x="67" y="293"/>
                    <a:pt x="51" y="443"/>
                  </a:cubicBezTo>
                  <a:cubicBezTo>
                    <a:pt x="0" y="560"/>
                    <a:pt x="17" y="711"/>
                    <a:pt x="101" y="861"/>
                  </a:cubicBezTo>
                  <a:cubicBezTo>
                    <a:pt x="151" y="961"/>
                    <a:pt x="218" y="1028"/>
                    <a:pt x="251" y="1078"/>
                  </a:cubicBezTo>
                  <a:cubicBezTo>
                    <a:pt x="318" y="1128"/>
                    <a:pt x="385" y="1195"/>
                    <a:pt x="435" y="1212"/>
                  </a:cubicBezTo>
                  <a:cubicBezTo>
                    <a:pt x="502" y="1229"/>
                    <a:pt x="602" y="1229"/>
                    <a:pt x="719" y="1229"/>
                  </a:cubicBezTo>
                  <a:lnTo>
                    <a:pt x="919" y="1229"/>
                  </a:lnTo>
                  <a:cubicBezTo>
                    <a:pt x="936" y="1229"/>
                    <a:pt x="986" y="1245"/>
                    <a:pt x="1003" y="1296"/>
                  </a:cubicBezTo>
                  <a:cubicBezTo>
                    <a:pt x="1020" y="1362"/>
                    <a:pt x="1020" y="1396"/>
                    <a:pt x="1003" y="1412"/>
                  </a:cubicBezTo>
                  <a:cubicBezTo>
                    <a:pt x="969" y="1446"/>
                    <a:pt x="919" y="1479"/>
                    <a:pt x="886" y="1496"/>
                  </a:cubicBezTo>
                  <a:cubicBezTo>
                    <a:pt x="836" y="1529"/>
                    <a:pt x="802" y="1546"/>
                    <a:pt x="736" y="1546"/>
                  </a:cubicBezTo>
                  <a:lnTo>
                    <a:pt x="552" y="1546"/>
                  </a:lnTo>
                  <a:lnTo>
                    <a:pt x="752" y="1964"/>
                  </a:lnTo>
                  <a:cubicBezTo>
                    <a:pt x="819" y="1964"/>
                    <a:pt x="886" y="1964"/>
                    <a:pt x="936" y="1947"/>
                  </a:cubicBezTo>
                  <a:cubicBezTo>
                    <a:pt x="1003" y="1947"/>
                    <a:pt x="1070" y="1897"/>
                    <a:pt x="1137" y="1880"/>
                  </a:cubicBezTo>
                  <a:cubicBezTo>
                    <a:pt x="1287" y="1813"/>
                    <a:pt x="1354" y="1713"/>
                    <a:pt x="1404" y="1580"/>
                  </a:cubicBezTo>
                  <a:cubicBezTo>
                    <a:pt x="1421" y="1463"/>
                    <a:pt x="1404" y="1312"/>
                    <a:pt x="1320" y="1145"/>
                  </a:cubicBezTo>
                  <a:cubicBezTo>
                    <a:pt x="1270" y="1062"/>
                    <a:pt x="1220" y="995"/>
                    <a:pt x="1170" y="945"/>
                  </a:cubicBezTo>
                  <a:cubicBezTo>
                    <a:pt x="1137" y="895"/>
                    <a:pt x="1070" y="861"/>
                    <a:pt x="1003" y="828"/>
                  </a:cubicBezTo>
                  <a:cubicBezTo>
                    <a:pt x="936" y="811"/>
                    <a:pt x="869" y="794"/>
                    <a:pt x="769" y="794"/>
                  </a:cubicBezTo>
                  <a:lnTo>
                    <a:pt x="619" y="794"/>
                  </a:lnTo>
                  <a:cubicBezTo>
                    <a:pt x="568" y="794"/>
                    <a:pt x="518" y="794"/>
                    <a:pt x="502" y="778"/>
                  </a:cubicBezTo>
                  <a:cubicBezTo>
                    <a:pt x="485" y="744"/>
                    <a:pt x="468" y="727"/>
                    <a:pt x="452" y="694"/>
                  </a:cubicBezTo>
                  <a:cubicBezTo>
                    <a:pt x="418" y="627"/>
                    <a:pt x="418" y="577"/>
                    <a:pt x="452" y="560"/>
                  </a:cubicBezTo>
                  <a:cubicBezTo>
                    <a:pt x="468" y="544"/>
                    <a:pt x="502" y="493"/>
                    <a:pt x="568" y="477"/>
                  </a:cubicBezTo>
                  <a:cubicBezTo>
                    <a:pt x="619" y="443"/>
                    <a:pt x="669" y="410"/>
                    <a:pt x="752" y="410"/>
                  </a:cubicBezTo>
                  <a:cubicBezTo>
                    <a:pt x="786" y="402"/>
                    <a:pt x="823" y="397"/>
                    <a:pt x="861" y="397"/>
                  </a:cubicBezTo>
                  <a:cubicBezTo>
                    <a:pt x="898" y="397"/>
                    <a:pt x="936" y="402"/>
                    <a:pt x="969" y="410"/>
                  </a:cubicBezTo>
                  <a:lnTo>
                    <a:pt x="752" y="26"/>
                  </a:lnTo>
                  <a:cubicBezTo>
                    <a:pt x="727" y="9"/>
                    <a:pt x="698" y="1"/>
                    <a:pt x="665" y="1"/>
                  </a:cubicBezTo>
                  <a:close/>
                </a:path>
              </a:pathLst>
            </a:custGeom>
            <a:solidFill>
              <a:srgbClr val="9942FF"/>
            </a:solidFill>
            <a:ln>
              <a:noFill/>
            </a:ln>
          </p:spPr>
          <p:txBody>
            <a:bodyPr spcFirstLastPara="1" wrap="square" lIns="121900" tIns="121900" rIns="121900" bIns="121900" anchor="ctr" anchorCtr="0">
              <a:noAutofit/>
            </a:bodyPr>
            <a:lstStyle/>
            <a:p>
              <a:endParaRPr sz="2400"/>
            </a:p>
          </p:txBody>
        </p:sp>
        <p:sp>
          <p:nvSpPr>
            <p:cNvPr id="1243" name="Google Shape;1243;p42"/>
            <p:cNvSpPr/>
            <p:nvPr/>
          </p:nvSpPr>
          <p:spPr>
            <a:xfrm>
              <a:off x="6184275" y="1867075"/>
              <a:ext cx="38450" cy="48275"/>
            </a:xfrm>
            <a:custGeom>
              <a:avLst/>
              <a:gdLst/>
              <a:ahLst/>
              <a:cxnLst/>
              <a:rect l="l" t="t" r="r" b="b"/>
              <a:pathLst>
                <a:path w="1538" h="1931" extrusionOk="0">
                  <a:moveTo>
                    <a:pt x="641" y="1"/>
                  </a:moveTo>
                  <a:cubicBezTo>
                    <a:pt x="557" y="1"/>
                    <a:pt x="468" y="21"/>
                    <a:pt x="368" y="60"/>
                  </a:cubicBezTo>
                  <a:cubicBezTo>
                    <a:pt x="268" y="126"/>
                    <a:pt x="184" y="177"/>
                    <a:pt x="117" y="193"/>
                  </a:cubicBezTo>
                  <a:cubicBezTo>
                    <a:pt x="67" y="260"/>
                    <a:pt x="17" y="310"/>
                    <a:pt x="1" y="377"/>
                  </a:cubicBezTo>
                  <a:lnTo>
                    <a:pt x="368" y="1263"/>
                  </a:lnTo>
                  <a:lnTo>
                    <a:pt x="869" y="1045"/>
                  </a:lnTo>
                  <a:lnTo>
                    <a:pt x="752" y="728"/>
                  </a:lnTo>
                  <a:lnTo>
                    <a:pt x="518" y="845"/>
                  </a:lnTo>
                  <a:lnTo>
                    <a:pt x="418" y="594"/>
                  </a:lnTo>
                  <a:lnTo>
                    <a:pt x="485" y="527"/>
                  </a:lnTo>
                  <a:cubicBezTo>
                    <a:pt x="502" y="511"/>
                    <a:pt x="535" y="511"/>
                    <a:pt x="569" y="477"/>
                  </a:cubicBezTo>
                  <a:cubicBezTo>
                    <a:pt x="598" y="465"/>
                    <a:pt x="628" y="460"/>
                    <a:pt x="657" y="460"/>
                  </a:cubicBezTo>
                  <a:cubicBezTo>
                    <a:pt x="711" y="460"/>
                    <a:pt x="765" y="478"/>
                    <a:pt x="819" y="511"/>
                  </a:cubicBezTo>
                  <a:cubicBezTo>
                    <a:pt x="869" y="561"/>
                    <a:pt x="953" y="644"/>
                    <a:pt x="1020" y="811"/>
                  </a:cubicBezTo>
                  <a:cubicBezTo>
                    <a:pt x="1103" y="979"/>
                    <a:pt x="1120" y="1129"/>
                    <a:pt x="1103" y="1212"/>
                  </a:cubicBezTo>
                  <a:cubicBezTo>
                    <a:pt x="1087" y="1296"/>
                    <a:pt x="1020" y="1380"/>
                    <a:pt x="920" y="1430"/>
                  </a:cubicBezTo>
                  <a:cubicBezTo>
                    <a:pt x="869" y="1446"/>
                    <a:pt x="819" y="1463"/>
                    <a:pt x="752" y="1480"/>
                  </a:cubicBezTo>
                  <a:lnTo>
                    <a:pt x="569" y="1480"/>
                  </a:lnTo>
                  <a:lnTo>
                    <a:pt x="752" y="1931"/>
                  </a:lnTo>
                  <a:cubicBezTo>
                    <a:pt x="819" y="1931"/>
                    <a:pt x="869" y="1931"/>
                    <a:pt x="936" y="1898"/>
                  </a:cubicBezTo>
                  <a:lnTo>
                    <a:pt x="1120" y="1847"/>
                  </a:lnTo>
                  <a:cubicBezTo>
                    <a:pt x="1337" y="1764"/>
                    <a:pt x="1454" y="1597"/>
                    <a:pt x="1504" y="1396"/>
                  </a:cubicBezTo>
                  <a:cubicBezTo>
                    <a:pt x="1538" y="1212"/>
                    <a:pt x="1504" y="962"/>
                    <a:pt x="1371" y="678"/>
                  </a:cubicBezTo>
                  <a:cubicBezTo>
                    <a:pt x="1254" y="377"/>
                    <a:pt x="1103" y="193"/>
                    <a:pt x="936" y="93"/>
                  </a:cubicBezTo>
                  <a:cubicBezTo>
                    <a:pt x="837" y="30"/>
                    <a:pt x="742" y="1"/>
                    <a:pt x="641" y="1"/>
                  </a:cubicBezTo>
                  <a:close/>
                </a:path>
              </a:pathLst>
            </a:custGeom>
            <a:solidFill>
              <a:srgbClr val="9942FF"/>
            </a:solidFill>
            <a:ln>
              <a:noFill/>
            </a:ln>
          </p:spPr>
          <p:txBody>
            <a:bodyPr spcFirstLastPara="1" wrap="square" lIns="121900" tIns="121900" rIns="121900" bIns="121900" anchor="ctr" anchorCtr="0">
              <a:noAutofit/>
            </a:bodyPr>
            <a:lstStyle/>
            <a:p>
              <a:endParaRPr sz="2400"/>
            </a:p>
          </p:txBody>
        </p:sp>
        <p:sp>
          <p:nvSpPr>
            <p:cNvPr id="1244" name="Google Shape;1244;p42"/>
            <p:cNvSpPr/>
            <p:nvPr/>
          </p:nvSpPr>
          <p:spPr>
            <a:xfrm>
              <a:off x="6153775" y="1879275"/>
              <a:ext cx="36800" cy="48550"/>
            </a:xfrm>
            <a:custGeom>
              <a:avLst/>
              <a:gdLst/>
              <a:ahLst/>
              <a:cxnLst/>
              <a:rect l="l" t="t" r="r" b="b"/>
              <a:pathLst>
                <a:path w="1472" h="1942" extrusionOk="0">
                  <a:moveTo>
                    <a:pt x="628" y="468"/>
                  </a:moveTo>
                  <a:cubicBezTo>
                    <a:pt x="690" y="468"/>
                    <a:pt x="748" y="490"/>
                    <a:pt x="786" y="541"/>
                  </a:cubicBezTo>
                  <a:cubicBezTo>
                    <a:pt x="853" y="591"/>
                    <a:pt x="903" y="708"/>
                    <a:pt x="970" y="875"/>
                  </a:cubicBezTo>
                  <a:cubicBezTo>
                    <a:pt x="1037" y="1059"/>
                    <a:pt x="1070" y="1192"/>
                    <a:pt x="1053" y="1276"/>
                  </a:cubicBezTo>
                  <a:cubicBezTo>
                    <a:pt x="1037" y="1359"/>
                    <a:pt x="987" y="1410"/>
                    <a:pt x="903" y="1443"/>
                  </a:cubicBezTo>
                  <a:cubicBezTo>
                    <a:pt x="875" y="1449"/>
                    <a:pt x="847" y="1452"/>
                    <a:pt x="821" y="1452"/>
                  </a:cubicBezTo>
                  <a:cubicBezTo>
                    <a:pt x="768" y="1452"/>
                    <a:pt x="719" y="1437"/>
                    <a:pt x="686" y="1393"/>
                  </a:cubicBezTo>
                  <a:cubicBezTo>
                    <a:pt x="619" y="1326"/>
                    <a:pt x="552" y="1209"/>
                    <a:pt x="485" y="1042"/>
                  </a:cubicBezTo>
                  <a:cubicBezTo>
                    <a:pt x="452" y="875"/>
                    <a:pt x="402" y="741"/>
                    <a:pt x="435" y="658"/>
                  </a:cubicBezTo>
                  <a:cubicBezTo>
                    <a:pt x="452" y="557"/>
                    <a:pt x="485" y="491"/>
                    <a:pt x="569" y="474"/>
                  </a:cubicBezTo>
                  <a:cubicBezTo>
                    <a:pt x="589" y="470"/>
                    <a:pt x="608" y="468"/>
                    <a:pt x="628" y="468"/>
                  </a:cubicBezTo>
                  <a:close/>
                  <a:moveTo>
                    <a:pt x="641" y="0"/>
                  </a:moveTo>
                  <a:cubicBezTo>
                    <a:pt x="574" y="0"/>
                    <a:pt x="506" y="14"/>
                    <a:pt x="435" y="39"/>
                  </a:cubicBezTo>
                  <a:cubicBezTo>
                    <a:pt x="235" y="123"/>
                    <a:pt x="118" y="240"/>
                    <a:pt x="51" y="440"/>
                  </a:cubicBezTo>
                  <a:cubicBezTo>
                    <a:pt x="1" y="624"/>
                    <a:pt x="51" y="875"/>
                    <a:pt x="151" y="1192"/>
                  </a:cubicBezTo>
                  <a:cubicBezTo>
                    <a:pt x="218" y="1393"/>
                    <a:pt x="318" y="1560"/>
                    <a:pt x="402" y="1694"/>
                  </a:cubicBezTo>
                  <a:cubicBezTo>
                    <a:pt x="502" y="1811"/>
                    <a:pt x="619" y="1894"/>
                    <a:pt x="719" y="1911"/>
                  </a:cubicBezTo>
                  <a:cubicBezTo>
                    <a:pt x="761" y="1932"/>
                    <a:pt x="809" y="1941"/>
                    <a:pt x="859" y="1941"/>
                  </a:cubicBezTo>
                  <a:cubicBezTo>
                    <a:pt x="929" y="1941"/>
                    <a:pt x="1002" y="1923"/>
                    <a:pt x="1070" y="1894"/>
                  </a:cubicBezTo>
                  <a:cubicBezTo>
                    <a:pt x="1204" y="1861"/>
                    <a:pt x="1304" y="1777"/>
                    <a:pt x="1371" y="1694"/>
                  </a:cubicBezTo>
                  <a:cubicBezTo>
                    <a:pt x="1454" y="1577"/>
                    <a:pt x="1471" y="1476"/>
                    <a:pt x="1471" y="1309"/>
                  </a:cubicBezTo>
                  <a:cubicBezTo>
                    <a:pt x="1471" y="1142"/>
                    <a:pt x="1438" y="975"/>
                    <a:pt x="1354" y="741"/>
                  </a:cubicBezTo>
                  <a:cubicBezTo>
                    <a:pt x="1237" y="407"/>
                    <a:pt x="1104" y="207"/>
                    <a:pt x="953" y="106"/>
                  </a:cubicBezTo>
                  <a:cubicBezTo>
                    <a:pt x="850" y="34"/>
                    <a:pt x="748" y="0"/>
                    <a:pt x="641" y="0"/>
                  </a:cubicBezTo>
                  <a:close/>
                </a:path>
              </a:pathLst>
            </a:custGeom>
            <a:solidFill>
              <a:srgbClr val="9942FF"/>
            </a:solidFill>
            <a:ln>
              <a:noFill/>
            </a:ln>
          </p:spPr>
          <p:txBody>
            <a:bodyPr spcFirstLastPara="1" wrap="square" lIns="121900" tIns="121900" rIns="121900" bIns="121900" anchor="ctr" anchorCtr="0">
              <a:noAutofit/>
            </a:bodyPr>
            <a:lstStyle/>
            <a:p>
              <a:endParaRPr sz="2400"/>
            </a:p>
          </p:txBody>
        </p:sp>
        <p:sp>
          <p:nvSpPr>
            <p:cNvPr id="1245" name="Google Shape;1245;p42"/>
            <p:cNvSpPr/>
            <p:nvPr/>
          </p:nvSpPr>
          <p:spPr>
            <a:xfrm>
              <a:off x="6138750" y="1887350"/>
              <a:ext cx="10050" cy="11725"/>
            </a:xfrm>
            <a:custGeom>
              <a:avLst/>
              <a:gdLst/>
              <a:ahLst/>
              <a:cxnLst/>
              <a:rect l="l" t="t" r="r" b="b"/>
              <a:pathLst>
                <a:path w="402" h="469" extrusionOk="0">
                  <a:moveTo>
                    <a:pt x="284" y="0"/>
                  </a:moveTo>
                  <a:lnTo>
                    <a:pt x="0" y="84"/>
                  </a:lnTo>
                  <a:lnTo>
                    <a:pt x="134" y="468"/>
                  </a:lnTo>
                  <a:lnTo>
                    <a:pt x="401" y="385"/>
                  </a:lnTo>
                  <a:lnTo>
                    <a:pt x="284" y="0"/>
                  </a:lnTo>
                  <a:close/>
                </a:path>
              </a:pathLst>
            </a:custGeom>
            <a:solidFill>
              <a:srgbClr val="9942FF"/>
            </a:solidFill>
            <a:ln>
              <a:noFill/>
            </a:ln>
          </p:spPr>
          <p:txBody>
            <a:bodyPr spcFirstLastPara="1" wrap="square" lIns="121900" tIns="121900" rIns="121900" bIns="121900" anchor="ctr" anchorCtr="0">
              <a:noAutofit/>
            </a:bodyPr>
            <a:lstStyle/>
            <a:p>
              <a:endParaRPr sz="2400"/>
            </a:p>
          </p:txBody>
        </p:sp>
        <p:sp>
          <p:nvSpPr>
            <p:cNvPr id="1246" name="Google Shape;1246;p42"/>
            <p:cNvSpPr/>
            <p:nvPr/>
          </p:nvSpPr>
          <p:spPr>
            <a:xfrm>
              <a:off x="6056450" y="1903225"/>
              <a:ext cx="40550" cy="52650"/>
            </a:xfrm>
            <a:custGeom>
              <a:avLst/>
              <a:gdLst/>
              <a:ahLst/>
              <a:cxnLst/>
              <a:rect l="l" t="t" r="r" b="b"/>
              <a:pathLst>
                <a:path w="1622" h="2106" extrusionOk="0">
                  <a:moveTo>
                    <a:pt x="1271" y="0"/>
                  </a:moveTo>
                  <a:lnTo>
                    <a:pt x="936" y="67"/>
                  </a:lnTo>
                  <a:lnTo>
                    <a:pt x="1103" y="986"/>
                  </a:lnTo>
                  <a:lnTo>
                    <a:pt x="786" y="418"/>
                  </a:lnTo>
                  <a:lnTo>
                    <a:pt x="602" y="452"/>
                  </a:lnTo>
                  <a:lnTo>
                    <a:pt x="519" y="1103"/>
                  </a:lnTo>
                  <a:lnTo>
                    <a:pt x="352" y="184"/>
                  </a:lnTo>
                  <a:lnTo>
                    <a:pt x="1" y="251"/>
                  </a:lnTo>
                  <a:lnTo>
                    <a:pt x="352" y="2106"/>
                  </a:lnTo>
                  <a:lnTo>
                    <a:pt x="686" y="2039"/>
                  </a:lnTo>
                  <a:lnTo>
                    <a:pt x="819" y="1036"/>
                  </a:lnTo>
                  <a:lnTo>
                    <a:pt x="1287" y="1922"/>
                  </a:lnTo>
                  <a:lnTo>
                    <a:pt x="1621" y="1855"/>
                  </a:lnTo>
                  <a:lnTo>
                    <a:pt x="1271" y="0"/>
                  </a:lnTo>
                  <a:close/>
                </a:path>
              </a:pathLst>
            </a:custGeom>
            <a:solidFill>
              <a:srgbClr val="9942FF"/>
            </a:solidFill>
            <a:ln>
              <a:noFill/>
            </a:ln>
          </p:spPr>
          <p:txBody>
            <a:bodyPr spcFirstLastPara="1" wrap="square" lIns="121900" tIns="121900" rIns="121900" bIns="121900" anchor="ctr" anchorCtr="0">
              <a:noAutofit/>
            </a:bodyPr>
            <a:lstStyle/>
            <a:p>
              <a:endParaRPr sz="2400"/>
            </a:p>
          </p:txBody>
        </p:sp>
        <p:sp>
          <p:nvSpPr>
            <p:cNvPr id="1247" name="Google Shape;1247;p42"/>
            <p:cNvSpPr/>
            <p:nvPr/>
          </p:nvSpPr>
          <p:spPr>
            <a:xfrm>
              <a:off x="6018850" y="1909500"/>
              <a:ext cx="33025" cy="48875"/>
            </a:xfrm>
            <a:custGeom>
              <a:avLst/>
              <a:gdLst/>
              <a:ahLst/>
              <a:cxnLst/>
              <a:rect l="l" t="t" r="r" b="b"/>
              <a:pathLst>
                <a:path w="1321" h="1955" extrusionOk="0">
                  <a:moveTo>
                    <a:pt x="903" y="852"/>
                  </a:moveTo>
                  <a:lnTo>
                    <a:pt x="836" y="1420"/>
                  </a:lnTo>
                  <a:lnTo>
                    <a:pt x="619" y="902"/>
                  </a:lnTo>
                  <a:lnTo>
                    <a:pt x="903" y="852"/>
                  </a:lnTo>
                  <a:close/>
                  <a:moveTo>
                    <a:pt x="1321" y="0"/>
                  </a:moveTo>
                  <a:lnTo>
                    <a:pt x="937" y="17"/>
                  </a:lnTo>
                  <a:lnTo>
                    <a:pt x="903" y="434"/>
                  </a:lnTo>
                  <a:lnTo>
                    <a:pt x="519" y="485"/>
                  </a:lnTo>
                  <a:lnTo>
                    <a:pt x="369" y="100"/>
                  </a:lnTo>
                  <a:lnTo>
                    <a:pt x="1" y="150"/>
                  </a:lnTo>
                  <a:lnTo>
                    <a:pt x="703" y="1955"/>
                  </a:lnTo>
                  <a:lnTo>
                    <a:pt x="1087" y="1921"/>
                  </a:lnTo>
                  <a:lnTo>
                    <a:pt x="1321" y="0"/>
                  </a:lnTo>
                  <a:close/>
                </a:path>
              </a:pathLst>
            </a:custGeom>
            <a:solidFill>
              <a:srgbClr val="9942FF"/>
            </a:solidFill>
            <a:ln>
              <a:noFill/>
            </a:ln>
          </p:spPr>
          <p:txBody>
            <a:bodyPr spcFirstLastPara="1" wrap="square" lIns="121900" tIns="121900" rIns="121900" bIns="121900" anchor="ctr" anchorCtr="0">
              <a:noAutofit/>
            </a:bodyPr>
            <a:lstStyle/>
            <a:p>
              <a:endParaRPr sz="2400"/>
            </a:p>
          </p:txBody>
        </p:sp>
        <p:sp>
          <p:nvSpPr>
            <p:cNvPr id="1248" name="Google Shape;1248;p42"/>
            <p:cNvSpPr/>
            <p:nvPr/>
          </p:nvSpPr>
          <p:spPr>
            <a:xfrm>
              <a:off x="5985850" y="1914075"/>
              <a:ext cx="31375" cy="49325"/>
            </a:xfrm>
            <a:custGeom>
              <a:avLst/>
              <a:gdLst/>
              <a:ahLst/>
              <a:cxnLst/>
              <a:rect l="l" t="t" r="r" b="b"/>
              <a:pathLst>
                <a:path w="1255" h="1973" extrusionOk="0">
                  <a:moveTo>
                    <a:pt x="1137" y="1"/>
                  </a:moveTo>
                  <a:lnTo>
                    <a:pt x="770" y="51"/>
                  </a:lnTo>
                  <a:lnTo>
                    <a:pt x="836" y="1020"/>
                  </a:lnTo>
                  <a:lnTo>
                    <a:pt x="318" y="68"/>
                  </a:lnTo>
                  <a:lnTo>
                    <a:pt x="1" y="84"/>
                  </a:lnTo>
                  <a:lnTo>
                    <a:pt x="118" y="1972"/>
                  </a:lnTo>
                  <a:lnTo>
                    <a:pt x="486" y="1939"/>
                  </a:lnTo>
                  <a:lnTo>
                    <a:pt x="419" y="936"/>
                  </a:lnTo>
                  <a:lnTo>
                    <a:pt x="937" y="1906"/>
                  </a:lnTo>
                  <a:lnTo>
                    <a:pt x="1254" y="1889"/>
                  </a:lnTo>
                  <a:lnTo>
                    <a:pt x="1137" y="1"/>
                  </a:lnTo>
                  <a:close/>
                </a:path>
              </a:pathLst>
            </a:custGeom>
            <a:solidFill>
              <a:srgbClr val="9942FF"/>
            </a:solidFill>
            <a:ln>
              <a:noFill/>
            </a:ln>
          </p:spPr>
          <p:txBody>
            <a:bodyPr spcFirstLastPara="1" wrap="square" lIns="121900" tIns="121900" rIns="121900" bIns="121900" anchor="ctr" anchorCtr="0">
              <a:noAutofit/>
            </a:bodyPr>
            <a:lstStyle/>
            <a:p>
              <a:endParaRPr sz="2400"/>
            </a:p>
          </p:txBody>
        </p:sp>
        <p:sp>
          <p:nvSpPr>
            <p:cNvPr id="1249" name="Google Shape;1249;p42"/>
            <p:cNvSpPr/>
            <p:nvPr/>
          </p:nvSpPr>
          <p:spPr>
            <a:xfrm>
              <a:off x="5947850" y="1916600"/>
              <a:ext cx="33025" cy="47625"/>
            </a:xfrm>
            <a:custGeom>
              <a:avLst/>
              <a:gdLst/>
              <a:ahLst/>
              <a:cxnLst/>
              <a:rect l="l" t="t" r="r" b="b"/>
              <a:pathLst>
                <a:path w="1321" h="1905" extrusionOk="0">
                  <a:moveTo>
                    <a:pt x="819" y="802"/>
                  </a:moveTo>
                  <a:lnTo>
                    <a:pt x="686" y="1337"/>
                  </a:lnTo>
                  <a:lnTo>
                    <a:pt x="535" y="802"/>
                  </a:lnTo>
                  <a:close/>
                  <a:moveTo>
                    <a:pt x="1320" y="0"/>
                  </a:moveTo>
                  <a:lnTo>
                    <a:pt x="936" y="33"/>
                  </a:lnTo>
                  <a:lnTo>
                    <a:pt x="853" y="418"/>
                  </a:lnTo>
                  <a:lnTo>
                    <a:pt x="485" y="418"/>
                  </a:lnTo>
                  <a:lnTo>
                    <a:pt x="368" y="33"/>
                  </a:lnTo>
                  <a:lnTo>
                    <a:pt x="0" y="33"/>
                  </a:lnTo>
                  <a:lnTo>
                    <a:pt x="502" y="1905"/>
                  </a:lnTo>
                  <a:lnTo>
                    <a:pt x="869" y="1905"/>
                  </a:lnTo>
                  <a:lnTo>
                    <a:pt x="1320" y="0"/>
                  </a:lnTo>
                  <a:close/>
                </a:path>
              </a:pathLst>
            </a:custGeom>
            <a:solidFill>
              <a:srgbClr val="9942FF"/>
            </a:solidFill>
            <a:ln>
              <a:noFill/>
            </a:ln>
          </p:spPr>
          <p:txBody>
            <a:bodyPr spcFirstLastPara="1" wrap="square" lIns="121900" tIns="121900" rIns="121900" bIns="121900" anchor="ctr" anchorCtr="0">
              <a:noAutofit/>
            </a:bodyPr>
            <a:lstStyle/>
            <a:p>
              <a:endParaRPr sz="2400"/>
            </a:p>
          </p:txBody>
        </p:sp>
        <p:sp>
          <p:nvSpPr>
            <p:cNvPr id="1250" name="Google Shape;1250;p42"/>
            <p:cNvSpPr/>
            <p:nvPr/>
          </p:nvSpPr>
          <p:spPr>
            <a:xfrm>
              <a:off x="5918200" y="1915750"/>
              <a:ext cx="28000" cy="48900"/>
            </a:xfrm>
            <a:custGeom>
              <a:avLst/>
              <a:gdLst/>
              <a:ahLst/>
              <a:cxnLst/>
              <a:rect l="l" t="t" r="r" b="b"/>
              <a:pathLst>
                <a:path w="1120" h="1956" extrusionOk="0">
                  <a:moveTo>
                    <a:pt x="451" y="1"/>
                  </a:moveTo>
                  <a:cubicBezTo>
                    <a:pt x="351" y="1"/>
                    <a:pt x="251" y="17"/>
                    <a:pt x="201" y="34"/>
                  </a:cubicBezTo>
                  <a:cubicBezTo>
                    <a:pt x="117" y="51"/>
                    <a:pt x="50" y="101"/>
                    <a:pt x="17" y="151"/>
                  </a:cubicBezTo>
                  <a:lnTo>
                    <a:pt x="0" y="1087"/>
                  </a:lnTo>
                  <a:lnTo>
                    <a:pt x="535" y="1103"/>
                  </a:lnTo>
                  <a:lnTo>
                    <a:pt x="535" y="769"/>
                  </a:lnTo>
                  <a:lnTo>
                    <a:pt x="284" y="769"/>
                  </a:lnTo>
                  <a:lnTo>
                    <a:pt x="284" y="502"/>
                  </a:lnTo>
                  <a:cubicBezTo>
                    <a:pt x="301" y="502"/>
                    <a:pt x="351" y="468"/>
                    <a:pt x="368" y="468"/>
                  </a:cubicBezTo>
                  <a:lnTo>
                    <a:pt x="451" y="468"/>
                  </a:lnTo>
                  <a:cubicBezTo>
                    <a:pt x="552" y="468"/>
                    <a:pt x="635" y="519"/>
                    <a:pt x="685" y="602"/>
                  </a:cubicBezTo>
                  <a:cubicBezTo>
                    <a:pt x="719" y="686"/>
                    <a:pt x="752" y="803"/>
                    <a:pt x="752" y="986"/>
                  </a:cubicBezTo>
                  <a:cubicBezTo>
                    <a:pt x="752" y="1170"/>
                    <a:pt x="702" y="1287"/>
                    <a:pt x="635" y="1371"/>
                  </a:cubicBezTo>
                  <a:cubicBezTo>
                    <a:pt x="585" y="1438"/>
                    <a:pt x="501" y="1488"/>
                    <a:pt x="368" y="1488"/>
                  </a:cubicBezTo>
                  <a:cubicBezTo>
                    <a:pt x="301" y="1488"/>
                    <a:pt x="251" y="1488"/>
                    <a:pt x="184" y="1454"/>
                  </a:cubicBezTo>
                  <a:cubicBezTo>
                    <a:pt x="117" y="1454"/>
                    <a:pt x="84" y="1438"/>
                    <a:pt x="17" y="1404"/>
                  </a:cubicBezTo>
                  <a:lnTo>
                    <a:pt x="0" y="1872"/>
                  </a:lnTo>
                  <a:cubicBezTo>
                    <a:pt x="34" y="1905"/>
                    <a:pt x="100" y="1922"/>
                    <a:pt x="167" y="1939"/>
                  </a:cubicBezTo>
                  <a:cubicBezTo>
                    <a:pt x="217" y="1939"/>
                    <a:pt x="284" y="1956"/>
                    <a:pt x="368" y="1956"/>
                  </a:cubicBezTo>
                  <a:cubicBezTo>
                    <a:pt x="602" y="1956"/>
                    <a:pt x="769" y="1872"/>
                    <a:pt x="886" y="1705"/>
                  </a:cubicBezTo>
                  <a:cubicBezTo>
                    <a:pt x="1019" y="1538"/>
                    <a:pt x="1103" y="1287"/>
                    <a:pt x="1103" y="986"/>
                  </a:cubicBezTo>
                  <a:cubicBezTo>
                    <a:pt x="1120" y="669"/>
                    <a:pt x="1053" y="435"/>
                    <a:pt x="953" y="268"/>
                  </a:cubicBezTo>
                  <a:cubicBezTo>
                    <a:pt x="836" y="84"/>
                    <a:pt x="669" y="1"/>
                    <a:pt x="451" y="1"/>
                  </a:cubicBezTo>
                  <a:close/>
                </a:path>
              </a:pathLst>
            </a:custGeom>
            <a:solidFill>
              <a:srgbClr val="9942FF"/>
            </a:solidFill>
            <a:ln>
              <a:noFill/>
            </a:ln>
          </p:spPr>
          <p:txBody>
            <a:bodyPr spcFirstLastPara="1" wrap="square" lIns="121900" tIns="121900" rIns="121900" bIns="121900" anchor="ctr" anchorCtr="0">
              <a:noAutofit/>
            </a:bodyPr>
            <a:lstStyle/>
            <a:p>
              <a:endParaRPr sz="2400"/>
            </a:p>
          </p:txBody>
        </p:sp>
        <p:sp>
          <p:nvSpPr>
            <p:cNvPr id="1251" name="Google Shape;1251;p42"/>
            <p:cNvSpPr/>
            <p:nvPr/>
          </p:nvSpPr>
          <p:spPr>
            <a:xfrm>
              <a:off x="5886025" y="1914075"/>
              <a:ext cx="26750" cy="48475"/>
            </a:xfrm>
            <a:custGeom>
              <a:avLst/>
              <a:gdLst/>
              <a:ahLst/>
              <a:cxnLst/>
              <a:rect l="l" t="t" r="r" b="b"/>
              <a:pathLst>
                <a:path w="1070" h="1939" extrusionOk="0">
                  <a:moveTo>
                    <a:pt x="168" y="1"/>
                  </a:moveTo>
                  <a:lnTo>
                    <a:pt x="134" y="419"/>
                  </a:lnTo>
                  <a:lnTo>
                    <a:pt x="686" y="452"/>
                  </a:lnTo>
                  <a:lnTo>
                    <a:pt x="669" y="769"/>
                  </a:lnTo>
                  <a:lnTo>
                    <a:pt x="168" y="736"/>
                  </a:lnTo>
                  <a:lnTo>
                    <a:pt x="134" y="1154"/>
                  </a:lnTo>
                  <a:lnTo>
                    <a:pt x="636" y="1187"/>
                  </a:lnTo>
                  <a:lnTo>
                    <a:pt x="602" y="1505"/>
                  </a:lnTo>
                  <a:lnTo>
                    <a:pt x="51" y="1471"/>
                  </a:lnTo>
                  <a:lnTo>
                    <a:pt x="1" y="1889"/>
                  </a:lnTo>
                  <a:lnTo>
                    <a:pt x="920" y="1939"/>
                  </a:lnTo>
                  <a:lnTo>
                    <a:pt x="1070" y="68"/>
                  </a:lnTo>
                  <a:lnTo>
                    <a:pt x="168" y="1"/>
                  </a:lnTo>
                  <a:close/>
                </a:path>
              </a:pathLst>
            </a:custGeom>
            <a:solidFill>
              <a:srgbClr val="9942FF"/>
            </a:solidFill>
            <a:ln>
              <a:noFill/>
            </a:ln>
          </p:spPr>
          <p:txBody>
            <a:bodyPr spcFirstLastPara="1" wrap="square" lIns="121900" tIns="121900" rIns="121900" bIns="121900" anchor="ctr" anchorCtr="0">
              <a:noAutofit/>
            </a:bodyPr>
            <a:lstStyle/>
            <a:p>
              <a:endParaRPr sz="2400"/>
            </a:p>
          </p:txBody>
        </p:sp>
        <p:sp>
          <p:nvSpPr>
            <p:cNvPr id="1252" name="Google Shape;1252;p42"/>
            <p:cNvSpPr/>
            <p:nvPr/>
          </p:nvSpPr>
          <p:spPr>
            <a:xfrm>
              <a:off x="5847175" y="1909900"/>
              <a:ext cx="38050" cy="50150"/>
            </a:xfrm>
            <a:custGeom>
              <a:avLst/>
              <a:gdLst/>
              <a:ahLst/>
              <a:cxnLst/>
              <a:rect l="l" t="t" r="r" b="b"/>
              <a:pathLst>
                <a:path w="1522" h="2006" extrusionOk="0">
                  <a:moveTo>
                    <a:pt x="218" y="1"/>
                  </a:moveTo>
                  <a:lnTo>
                    <a:pt x="1" y="1855"/>
                  </a:lnTo>
                  <a:lnTo>
                    <a:pt x="335" y="1905"/>
                  </a:lnTo>
                  <a:lnTo>
                    <a:pt x="753" y="987"/>
                  </a:lnTo>
                  <a:lnTo>
                    <a:pt x="936" y="1972"/>
                  </a:lnTo>
                  <a:lnTo>
                    <a:pt x="1287" y="2006"/>
                  </a:lnTo>
                  <a:lnTo>
                    <a:pt x="1521" y="151"/>
                  </a:lnTo>
                  <a:lnTo>
                    <a:pt x="1170" y="134"/>
                  </a:lnTo>
                  <a:lnTo>
                    <a:pt x="1037" y="1070"/>
                  </a:lnTo>
                  <a:lnTo>
                    <a:pt x="920" y="418"/>
                  </a:lnTo>
                  <a:lnTo>
                    <a:pt x="719" y="402"/>
                  </a:lnTo>
                  <a:lnTo>
                    <a:pt x="452" y="987"/>
                  </a:lnTo>
                  <a:lnTo>
                    <a:pt x="586" y="51"/>
                  </a:lnTo>
                  <a:lnTo>
                    <a:pt x="218" y="1"/>
                  </a:lnTo>
                  <a:close/>
                </a:path>
              </a:pathLst>
            </a:custGeom>
            <a:solidFill>
              <a:srgbClr val="9942FF"/>
            </a:solidFill>
            <a:ln>
              <a:noFill/>
            </a:ln>
          </p:spPr>
          <p:txBody>
            <a:bodyPr spcFirstLastPara="1" wrap="square" lIns="121900" tIns="121900" rIns="121900" bIns="121900" anchor="ctr" anchorCtr="0">
              <a:noAutofit/>
            </a:bodyPr>
            <a:lstStyle/>
            <a:p>
              <a:endParaRPr sz="2400"/>
            </a:p>
          </p:txBody>
        </p:sp>
        <p:sp>
          <p:nvSpPr>
            <p:cNvPr id="1253" name="Google Shape;1253;p42"/>
            <p:cNvSpPr/>
            <p:nvPr/>
          </p:nvSpPr>
          <p:spPr>
            <a:xfrm>
              <a:off x="5815850" y="1905300"/>
              <a:ext cx="31350" cy="50150"/>
            </a:xfrm>
            <a:custGeom>
              <a:avLst/>
              <a:gdLst/>
              <a:ahLst/>
              <a:cxnLst/>
              <a:rect l="l" t="t" r="r" b="b"/>
              <a:pathLst>
                <a:path w="1254" h="2006" extrusionOk="0">
                  <a:moveTo>
                    <a:pt x="368" y="1"/>
                  </a:moveTo>
                  <a:lnTo>
                    <a:pt x="285" y="419"/>
                  </a:lnTo>
                  <a:lnTo>
                    <a:pt x="853" y="519"/>
                  </a:lnTo>
                  <a:lnTo>
                    <a:pt x="786" y="820"/>
                  </a:lnTo>
                  <a:lnTo>
                    <a:pt x="285" y="736"/>
                  </a:lnTo>
                  <a:lnTo>
                    <a:pt x="201" y="1154"/>
                  </a:lnTo>
                  <a:lnTo>
                    <a:pt x="702" y="1237"/>
                  </a:lnTo>
                  <a:lnTo>
                    <a:pt x="635" y="1521"/>
                  </a:lnTo>
                  <a:lnTo>
                    <a:pt x="84" y="1421"/>
                  </a:lnTo>
                  <a:lnTo>
                    <a:pt x="1" y="1839"/>
                  </a:lnTo>
                  <a:lnTo>
                    <a:pt x="920" y="2006"/>
                  </a:lnTo>
                  <a:lnTo>
                    <a:pt x="1254" y="151"/>
                  </a:lnTo>
                  <a:lnTo>
                    <a:pt x="368" y="1"/>
                  </a:lnTo>
                  <a:close/>
                </a:path>
              </a:pathLst>
            </a:custGeom>
            <a:solidFill>
              <a:srgbClr val="9942FF"/>
            </a:solidFill>
            <a:ln>
              <a:noFill/>
            </a:ln>
          </p:spPr>
          <p:txBody>
            <a:bodyPr spcFirstLastPara="1" wrap="square" lIns="121900" tIns="121900" rIns="121900" bIns="121900" anchor="ctr" anchorCtr="0">
              <a:noAutofit/>
            </a:bodyPr>
            <a:lstStyle/>
            <a:p>
              <a:endParaRPr sz="2400"/>
            </a:p>
          </p:txBody>
        </p:sp>
        <p:sp>
          <p:nvSpPr>
            <p:cNvPr id="1254" name="Google Shape;1254;p42"/>
            <p:cNvSpPr/>
            <p:nvPr/>
          </p:nvSpPr>
          <p:spPr>
            <a:xfrm>
              <a:off x="5781600" y="1897800"/>
              <a:ext cx="38450" cy="51825"/>
            </a:xfrm>
            <a:custGeom>
              <a:avLst/>
              <a:gdLst/>
              <a:ahLst/>
              <a:cxnLst/>
              <a:rect l="l" t="t" r="r" b="b"/>
              <a:pathLst>
                <a:path w="1538" h="2073" extrusionOk="0">
                  <a:moveTo>
                    <a:pt x="418" y="0"/>
                  </a:moveTo>
                  <a:lnTo>
                    <a:pt x="0" y="1838"/>
                  </a:lnTo>
                  <a:lnTo>
                    <a:pt x="368" y="1922"/>
                  </a:lnTo>
                  <a:lnTo>
                    <a:pt x="585" y="953"/>
                  </a:lnTo>
                  <a:lnTo>
                    <a:pt x="819" y="2005"/>
                  </a:lnTo>
                  <a:lnTo>
                    <a:pt x="1120" y="2072"/>
                  </a:lnTo>
                  <a:lnTo>
                    <a:pt x="1538" y="234"/>
                  </a:lnTo>
                  <a:lnTo>
                    <a:pt x="1170" y="167"/>
                  </a:lnTo>
                  <a:lnTo>
                    <a:pt x="953" y="1136"/>
                  </a:lnTo>
                  <a:lnTo>
                    <a:pt x="719" y="67"/>
                  </a:lnTo>
                  <a:lnTo>
                    <a:pt x="418" y="0"/>
                  </a:lnTo>
                  <a:close/>
                </a:path>
              </a:pathLst>
            </a:custGeom>
            <a:solidFill>
              <a:srgbClr val="9942FF"/>
            </a:solidFill>
            <a:ln>
              <a:noFill/>
            </a:ln>
          </p:spPr>
          <p:txBody>
            <a:bodyPr spcFirstLastPara="1" wrap="square" lIns="121900" tIns="121900" rIns="121900" bIns="121900" anchor="ctr" anchorCtr="0">
              <a:noAutofit/>
            </a:bodyPr>
            <a:lstStyle/>
            <a:p>
              <a:endParaRPr sz="2400"/>
            </a:p>
          </p:txBody>
        </p:sp>
        <p:sp>
          <p:nvSpPr>
            <p:cNvPr id="1255" name="Google Shape;1255;p42"/>
            <p:cNvSpPr/>
            <p:nvPr/>
          </p:nvSpPr>
          <p:spPr>
            <a:xfrm>
              <a:off x="5751100" y="1891525"/>
              <a:ext cx="29275" cy="50150"/>
            </a:xfrm>
            <a:custGeom>
              <a:avLst/>
              <a:gdLst/>
              <a:ahLst/>
              <a:cxnLst/>
              <a:rect l="l" t="t" r="r" b="b"/>
              <a:pathLst>
                <a:path w="1171" h="2006" extrusionOk="0">
                  <a:moveTo>
                    <a:pt x="836" y="1"/>
                  </a:moveTo>
                  <a:lnTo>
                    <a:pt x="435" y="1421"/>
                  </a:lnTo>
                  <a:lnTo>
                    <a:pt x="101" y="1321"/>
                  </a:lnTo>
                  <a:lnTo>
                    <a:pt x="1" y="1722"/>
                  </a:lnTo>
                  <a:lnTo>
                    <a:pt x="987" y="2006"/>
                  </a:lnTo>
                  <a:lnTo>
                    <a:pt x="1104" y="1621"/>
                  </a:lnTo>
                  <a:lnTo>
                    <a:pt x="769" y="1504"/>
                  </a:lnTo>
                  <a:lnTo>
                    <a:pt x="1170" y="84"/>
                  </a:lnTo>
                  <a:lnTo>
                    <a:pt x="836" y="1"/>
                  </a:lnTo>
                  <a:close/>
                </a:path>
              </a:pathLst>
            </a:custGeom>
            <a:solidFill>
              <a:srgbClr val="9942FF"/>
            </a:solidFill>
            <a:ln>
              <a:noFill/>
            </a:ln>
          </p:spPr>
          <p:txBody>
            <a:bodyPr spcFirstLastPara="1" wrap="square" lIns="121900" tIns="121900" rIns="121900" bIns="121900" anchor="ctr" anchorCtr="0">
              <a:noAutofit/>
            </a:bodyPr>
            <a:lstStyle/>
            <a:p>
              <a:endParaRPr sz="2400"/>
            </a:p>
          </p:txBody>
        </p:sp>
        <p:sp>
          <p:nvSpPr>
            <p:cNvPr id="1256" name="Google Shape;1256;p42"/>
            <p:cNvSpPr/>
            <p:nvPr/>
          </p:nvSpPr>
          <p:spPr>
            <a:xfrm>
              <a:off x="5700150" y="1872725"/>
              <a:ext cx="48050" cy="55575"/>
            </a:xfrm>
            <a:custGeom>
              <a:avLst/>
              <a:gdLst/>
              <a:ahLst/>
              <a:cxnLst/>
              <a:rect l="l" t="t" r="r" b="b"/>
              <a:pathLst>
                <a:path w="1922" h="2223" extrusionOk="0">
                  <a:moveTo>
                    <a:pt x="669" y="1"/>
                  </a:moveTo>
                  <a:lnTo>
                    <a:pt x="0" y="1755"/>
                  </a:lnTo>
                  <a:lnTo>
                    <a:pt x="334" y="1889"/>
                  </a:lnTo>
                  <a:lnTo>
                    <a:pt x="969" y="1087"/>
                  </a:lnTo>
                  <a:lnTo>
                    <a:pt x="919" y="2089"/>
                  </a:lnTo>
                  <a:lnTo>
                    <a:pt x="1253" y="2223"/>
                  </a:lnTo>
                  <a:lnTo>
                    <a:pt x="1922" y="469"/>
                  </a:lnTo>
                  <a:lnTo>
                    <a:pt x="1554" y="318"/>
                  </a:lnTo>
                  <a:lnTo>
                    <a:pt x="1220" y="1204"/>
                  </a:lnTo>
                  <a:lnTo>
                    <a:pt x="1253" y="552"/>
                  </a:lnTo>
                  <a:lnTo>
                    <a:pt x="1070" y="485"/>
                  </a:lnTo>
                  <a:lnTo>
                    <a:pt x="669" y="1003"/>
                  </a:lnTo>
                  <a:lnTo>
                    <a:pt x="1003" y="134"/>
                  </a:lnTo>
                  <a:lnTo>
                    <a:pt x="669" y="1"/>
                  </a:lnTo>
                  <a:close/>
                </a:path>
              </a:pathLst>
            </a:custGeom>
            <a:solidFill>
              <a:srgbClr val="9942FF"/>
            </a:solidFill>
            <a:ln>
              <a:noFill/>
            </a:ln>
          </p:spPr>
          <p:txBody>
            <a:bodyPr spcFirstLastPara="1" wrap="square" lIns="121900" tIns="121900" rIns="121900" bIns="121900" anchor="ctr" anchorCtr="0">
              <a:noAutofit/>
            </a:bodyPr>
            <a:lstStyle/>
            <a:p>
              <a:endParaRPr sz="2400"/>
            </a:p>
          </p:txBody>
        </p:sp>
        <p:sp>
          <p:nvSpPr>
            <p:cNvPr id="1257" name="Google Shape;1257;p42"/>
            <p:cNvSpPr/>
            <p:nvPr/>
          </p:nvSpPr>
          <p:spPr>
            <a:xfrm>
              <a:off x="5671750" y="1861875"/>
              <a:ext cx="40525" cy="51825"/>
            </a:xfrm>
            <a:custGeom>
              <a:avLst/>
              <a:gdLst/>
              <a:ahLst/>
              <a:cxnLst/>
              <a:rect l="l" t="t" r="r" b="b"/>
              <a:pathLst>
                <a:path w="1621" h="2073" extrusionOk="0">
                  <a:moveTo>
                    <a:pt x="735" y="0"/>
                  </a:moveTo>
                  <a:lnTo>
                    <a:pt x="568" y="368"/>
                  </a:lnTo>
                  <a:lnTo>
                    <a:pt x="1103" y="602"/>
                  </a:lnTo>
                  <a:lnTo>
                    <a:pt x="969" y="869"/>
                  </a:lnTo>
                  <a:lnTo>
                    <a:pt x="518" y="669"/>
                  </a:lnTo>
                  <a:lnTo>
                    <a:pt x="351" y="1070"/>
                  </a:lnTo>
                  <a:lnTo>
                    <a:pt x="802" y="1270"/>
                  </a:lnTo>
                  <a:lnTo>
                    <a:pt x="685" y="1537"/>
                  </a:lnTo>
                  <a:lnTo>
                    <a:pt x="167" y="1320"/>
                  </a:lnTo>
                  <a:lnTo>
                    <a:pt x="0" y="1688"/>
                  </a:lnTo>
                  <a:lnTo>
                    <a:pt x="852" y="2072"/>
                  </a:lnTo>
                  <a:lnTo>
                    <a:pt x="1621" y="351"/>
                  </a:lnTo>
                  <a:lnTo>
                    <a:pt x="735" y="0"/>
                  </a:lnTo>
                  <a:close/>
                </a:path>
              </a:pathLst>
            </a:custGeom>
            <a:solidFill>
              <a:srgbClr val="9942FF"/>
            </a:solidFill>
            <a:ln>
              <a:noFill/>
            </a:ln>
          </p:spPr>
          <p:txBody>
            <a:bodyPr spcFirstLastPara="1" wrap="square" lIns="121900" tIns="121900" rIns="121900" bIns="121900" anchor="ctr" anchorCtr="0">
              <a:noAutofit/>
            </a:bodyPr>
            <a:lstStyle/>
            <a:p>
              <a:endParaRPr sz="2400"/>
            </a:p>
          </p:txBody>
        </p:sp>
        <p:sp>
          <p:nvSpPr>
            <p:cNvPr id="1258" name="Google Shape;1258;p42"/>
            <p:cNvSpPr/>
            <p:nvPr/>
          </p:nvSpPr>
          <p:spPr>
            <a:xfrm>
              <a:off x="5644600" y="1848925"/>
              <a:ext cx="42200" cy="52225"/>
            </a:xfrm>
            <a:custGeom>
              <a:avLst/>
              <a:gdLst/>
              <a:ahLst/>
              <a:cxnLst/>
              <a:rect l="l" t="t" r="r" b="b"/>
              <a:pathLst>
                <a:path w="1688" h="2089" extrusionOk="0">
                  <a:moveTo>
                    <a:pt x="852" y="0"/>
                  </a:moveTo>
                  <a:lnTo>
                    <a:pt x="668" y="368"/>
                  </a:lnTo>
                  <a:lnTo>
                    <a:pt x="1170" y="618"/>
                  </a:lnTo>
                  <a:lnTo>
                    <a:pt x="1019" y="886"/>
                  </a:lnTo>
                  <a:lnTo>
                    <a:pt x="585" y="669"/>
                  </a:lnTo>
                  <a:lnTo>
                    <a:pt x="384" y="1036"/>
                  </a:lnTo>
                  <a:lnTo>
                    <a:pt x="835" y="1270"/>
                  </a:lnTo>
                  <a:lnTo>
                    <a:pt x="685" y="1537"/>
                  </a:lnTo>
                  <a:lnTo>
                    <a:pt x="184" y="1287"/>
                  </a:lnTo>
                  <a:lnTo>
                    <a:pt x="0" y="1671"/>
                  </a:lnTo>
                  <a:lnTo>
                    <a:pt x="835" y="2089"/>
                  </a:lnTo>
                  <a:lnTo>
                    <a:pt x="1688" y="418"/>
                  </a:lnTo>
                  <a:lnTo>
                    <a:pt x="852" y="0"/>
                  </a:lnTo>
                  <a:close/>
                </a:path>
              </a:pathLst>
            </a:custGeom>
            <a:solidFill>
              <a:srgbClr val="9942FF"/>
            </a:solidFill>
            <a:ln>
              <a:noFill/>
            </a:ln>
          </p:spPr>
          <p:txBody>
            <a:bodyPr spcFirstLastPara="1" wrap="square" lIns="121900" tIns="121900" rIns="121900" bIns="121900" anchor="ctr" anchorCtr="0">
              <a:noAutofit/>
            </a:bodyPr>
            <a:lstStyle/>
            <a:p>
              <a:endParaRPr sz="2400"/>
            </a:p>
          </p:txBody>
        </p:sp>
        <p:sp>
          <p:nvSpPr>
            <p:cNvPr id="1259" name="Google Shape;1259;p42"/>
            <p:cNvSpPr/>
            <p:nvPr/>
          </p:nvSpPr>
          <p:spPr>
            <a:xfrm>
              <a:off x="5617425" y="1838475"/>
              <a:ext cx="38875" cy="49725"/>
            </a:xfrm>
            <a:custGeom>
              <a:avLst/>
              <a:gdLst/>
              <a:ahLst/>
              <a:cxnLst/>
              <a:rect l="l" t="t" r="r" b="b"/>
              <a:pathLst>
                <a:path w="1555" h="1989" extrusionOk="0">
                  <a:moveTo>
                    <a:pt x="1254" y="1"/>
                  </a:moveTo>
                  <a:lnTo>
                    <a:pt x="502" y="1270"/>
                  </a:lnTo>
                  <a:lnTo>
                    <a:pt x="202" y="1103"/>
                  </a:lnTo>
                  <a:lnTo>
                    <a:pt x="1" y="1454"/>
                  </a:lnTo>
                  <a:lnTo>
                    <a:pt x="887" y="1989"/>
                  </a:lnTo>
                  <a:lnTo>
                    <a:pt x="1104" y="1621"/>
                  </a:lnTo>
                  <a:lnTo>
                    <a:pt x="803" y="1454"/>
                  </a:lnTo>
                  <a:lnTo>
                    <a:pt x="1555" y="184"/>
                  </a:lnTo>
                  <a:lnTo>
                    <a:pt x="1254" y="1"/>
                  </a:lnTo>
                  <a:close/>
                </a:path>
              </a:pathLst>
            </a:custGeom>
            <a:solidFill>
              <a:srgbClr val="9942FF"/>
            </a:solidFill>
            <a:ln>
              <a:noFill/>
            </a:ln>
          </p:spPr>
          <p:txBody>
            <a:bodyPr spcFirstLastPara="1" wrap="square" lIns="121900" tIns="121900" rIns="121900" bIns="121900" anchor="ctr" anchorCtr="0">
              <a:noAutofit/>
            </a:bodyPr>
            <a:lstStyle/>
            <a:p>
              <a:endParaRPr sz="2400"/>
            </a:p>
          </p:txBody>
        </p:sp>
        <p:sp>
          <p:nvSpPr>
            <p:cNvPr id="1260" name="Google Shape;1260;p42"/>
            <p:cNvSpPr/>
            <p:nvPr/>
          </p:nvSpPr>
          <p:spPr>
            <a:xfrm>
              <a:off x="5605325" y="1827625"/>
              <a:ext cx="33025" cy="44300"/>
            </a:xfrm>
            <a:custGeom>
              <a:avLst/>
              <a:gdLst/>
              <a:ahLst/>
              <a:cxnLst/>
              <a:rect l="l" t="t" r="r" b="b"/>
              <a:pathLst>
                <a:path w="1321" h="1772" extrusionOk="0">
                  <a:moveTo>
                    <a:pt x="1020" y="0"/>
                  </a:moveTo>
                  <a:lnTo>
                    <a:pt x="0" y="1587"/>
                  </a:lnTo>
                  <a:lnTo>
                    <a:pt x="284" y="1771"/>
                  </a:lnTo>
                  <a:lnTo>
                    <a:pt x="1320" y="184"/>
                  </a:lnTo>
                  <a:lnTo>
                    <a:pt x="1020" y="0"/>
                  </a:lnTo>
                  <a:close/>
                </a:path>
              </a:pathLst>
            </a:custGeom>
            <a:solidFill>
              <a:srgbClr val="9942FF"/>
            </a:solidFill>
            <a:ln>
              <a:noFill/>
            </a:ln>
          </p:spPr>
          <p:txBody>
            <a:bodyPr spcFirstLastPara="1" wrap="square" lIns="121900" tIns="121900" rIns="121900" bIns="121900" anchor="ctr" anchorCtr="0">
              <a:noAutofit/>
            </a:bodyPr>
            <a:lstStyle/>
            <a:p>
              <a:endParaRPr sz="2400"/>
            </a:p>
          </p:txBody>
        </p:sp>
        <p:sp>
          <p:nvSpPr>
            <p:cNvPr id="1261" name="Google Shape;1261;p42"/>
            <p:cNvSpPr/>
            <p:nvPr/>
          </p:nvSpPr>
          <p:spPr>
            <a:xfrm>
              <a:off x="5574825" y="1807150"/>
              <a:ext cx="51000" cy="54750"/>
            </a:xfrm>
            <a:custGeom>
              <a:avLst/>
              <a:gdLst/>
              <a:ahLst/>
              <a:cxnLst/>
              <a:rect l="l" t="t" r="r" b="b"/>
              <a:pathLst>
                <a:path w="2040" h="2190" extrusionOk="0">
                  <a:moveTo>
                    <a:pt x="1120" y="0"/>
                  </a:moveTo>
                  <a:lnTo>
                    <a:pt x="1" y="1521"/>
                  </a:lnTo>
                  <a:lnTo>
                    <a:pt x="301" y="1738"/>
                  </a:lnTo>
                  <a:lnTo>
                    <a:pt x="886" y="919"/>
                  </a:lnTo>
                  <a:lnTo>
                    <a:pt x="669" y="2005"/>
                  </a:lnTo>
                  <a:lnTo>
                    <a:pt x="920" y="2189"/>
                  </a:lnTo>
                  <a:lnTo>
                    <a:pt x="2039" y="669"/>
                  </a:lnTo>
                  <a:lnTo>
                    <a:pt x="1738" y="452"/>
                  </a:lnTo>
                  <a:lnTo>
                    <a:pt x="1154" y="1254"/>
                  </a:lnTo>
                  <a:lnTo>
                    <a:pt x="1371" y="184"/>
                  </a:lnTo>
                  <a:lnTo>
                    <a:pt x="1120" y="0"/>
                  </a:lnTo>
                  <a:close/>
                </a:path>
              </a:pathLst>
            </a:custGeom>
            <a:solidFill>
              <a:srgbClr val="9942FF"/>
            </a:solidFill>
            <a:ln>
              <a:noFill/>
            </a:ln>
          </p:spPr>
          <p:txBody>
            <a:bodyPr spcFirstLastPara="1" wrap="square" lIns="121900" tIns="121900" rIns="121900" bIns="121900" anchor="ctr" anchorCtr="0">
              <a:noAutofit/>
            </a:bodyPr>
            <a:lstStyle/>
            <a:p>
              <a:endParaRPr sz="2400"/>
            </a:p>
          </p:txBody>
        </p:sp>
        <p:sp>
          <p:nvSpPr>
            <p:cNvPr id="1262" name="Google Shape;1262;p42"/>
            <p:cNvSpPr/>
            <p:nvPr/>
          </p:nvSpPr>
          <p:spPr>
            <a:xfrm>
              <a:off x="5548925" y="1788350"/>
              <a:ext cx="43900" cy="45375"/>
            </a:xfrm>
            <a:custGeom>
              <a:avLst/>
              <a:gdLst/>
              <a:ahLst/>
              <a:cxnLst/>
              <a:rect l="l" t="t" r="r" b="b"/>
              <a:pathLst>
                <a:path w="1756" h="1815" extrusionOk="0">
                  <a:moveTo>
                    <a:pt x="1020" y="1"/>
                  </a:moveTo>
                  <a:lnTo>
                    <a:pt x="402" y="702"/>
                  </a:lnTo>
                  <a:lnTo>
                    <a:pt x="820" y="1070"/>
                  </a:lnTo>
                  <a:lnTo>
                    <a:pt x="1037" y="819"/>
                  </a:lnTo>
                  <a:lnTo>
                    <a:pt x="853" y="652"/>
                  </a:lnTo>
                  <a:lnTo>
                    <a:pt x="1037" y="435"/>
                  </a:lnTo>
                  <a:cubicBezTo>
                    <a:pt x="1070" y="452"/>
                    <a:pt x="1087" y="452"/>
                    <a:pt x="1120" y="485"/>
                  </a:cubicBezTo>
                  <a:cubicBezTo>
                    <a:pt x="1170" y="502"/>
                    <a:pt x="1187" y="519"/>
                    <a:pt x="1204" y="535"/>
                  </a:cubicBezTo>
                  <a:cubicBezTo>
                    <a:pt x="1287" y="602"/>
                    <a:pt x="1337" y="686"/>
                    <a:pt x="1321" y="769"/>
                  </a:cubicBezTo>
                  <a:cubicBezTo>
                    <a:pt x="1287" y="853"/>
                    <a:pt x="1237" y="986"/>
                    <a:pt x="1120" y="1103"/>
                  </a:cubicBezTo>
                  <a:cubicBezTo>
                    <a:pt x="1003" y="1254"/>
                    <a:pt x="903" y="1337"/>
                    <a:pt x="786" y="1354"/>
                  </a:cubicBezTo>
                  <a:cubicBezTo>
                    <a:pt x="767" y="1358"/>
                    <a:pt x="748" y="1360"/>
                    <a:pt x="728" y="1360"/>
                  </a:cubicBezTo>
                  <a:cubicBezTo>
                    <a:pt x="658" y="1360"/>
                    <a:pt x="584" y="1335"/>
                    <a:pt x="519" y="1270"/>
                  </a:cubicBezTo>
                  <a:lnTo>
                    <a:pt x="402" y="1153"/>
                  </a:lnTo>
                  <a:cubicBezTo>
                    <a:pt x="352" y="1103"/>
                    <a:pt x="335" y="1036"/>
                    <a:pt x="318" y="986"/>
                  </a:cubicBezTo>
                  <a:lnTo>
                    <a:pt x="1" y="1337"/>
                  </a:lnTo>
                  <a:cubicBezTo>
                    <a:pt x="18" y="1404"/>
                    <a:pt x="34" y="1454"/>
                    <a:pt x="84" y="1504"/>
                  </a:cubicBezTo>
                  <a:cubicBezTo>
                    <a:pt x="118" y="1538"/>
                    <a:pt x="168" y="1605"/>
                    <a:pt x="235" y="1655"/>
                  </a:cubicBezTo>
                  <a:cubicBezTo>
                    <a:pt x="357" y="1753"/>
                    <a:pt x="488" y="1815"/>
                    <a:pt x="629" y="1815"/>
                  </a:cubicBezTo>
                  <a:cubicBezTo>
                    <a:pt x="680" y="1815"/>
                    <a:pt x="732" y="1806"/>
                    <a:pt x="786" y="1788"/>
                  </a:cubicBezTo>
                  <a:cubicBezTo>
                    <a:pt x="987" y="1738"/>
                    <a:pt x="1187" y="1588"/>
                    <a:pt x="1404" y="1354"/>
                  </a:cubicBezTo>
                  <a:cubicBezTo>
                    <a:pt x="1605" y="1120"/>
                    <a:pt x="1705" y="920"/>
                    <a:pt x="1738" y="702"/>
                  </a:cubicBezTo>
                  <a:cubicBezTo>
                    <a:pt x="1755" y="502"/>
                    <a:pt x="1688" y="335"/>
                    <a:pt x="1521" y="184"/>
                  </a:cubicBezTo>
                  <a:cubicBezTo>
                    <a:pt x="1438" y="101"/>
                    <a:pt x="1337" y="84"/>
                    <a:pt x="1254" y="34"/>
                  </a:cubicBezTo>
                  <a:cubicBezTo>
                    <a:pt x="1170" y="1"/>
                    <a:pt x="1087" y="1"/>
                    <a:pt x="1020" y="1"/>
                  </a:cubicBezTo>
                  <a:close/>
                </a:path>
              </a:pathLst>
            </a:custGeom>
            <a:solidFill>
              <a:srgbClr val="9942FF"/>
            </a:solidFill>
            <a:ln>
              <a:noFill/>
            </a:ln>
          </p:spPr>
          <p:txBody>
            <a:bodyPr spcFirstLastPara="1" wrap="square" lIns="121900" tIns="121900" rIns="121900" bIns="121900" anchor="ctr" anchorCtr="0">
              <a:noAutofit/>
            </a:bodyPr>
            <a:lstStyle/>
            <a:p>
              <a:endParaRPr sz="2400"/>
            </a:p>
          </p:txBody>
        </p:sp>
        <p:sp>
          <p:nvSpPr>
            <p:cNvPr id="1263" name="Google Shape;1263;p42"/>
            <p:cNvSpPr/>
            <p:nvPr/>
          </p:nvSpPr>
          <p:spPr>
            <a:xfrm>
              <a:off x="5518025" y="1768300"/>
              <a:ext cx="47650" cy="38450"/>
            </a:xfrm>
            <a:custGeom>
              <a:avLst/>
              <a:gdLst/>
              <a:ahLst/>
              <a:cxnLst/>
              <a:rect l="l" t="t" r="r" b="b"/>
              <a:pathLst>
                <a:path w="1906" h="1538" extrusionOk="0">
                  <a:moveTo>
                    <a:pt x="757" y="438"/>
                  </a:moveTo>
                  <a:cubicBezTo>
                    <a:pt x="797" y="438"/>
                    <a:pt x="829" y="461"/>
                    <a:pt x="852" y="485"/>
                  </a:cubicBezTo>
                  <a:lnTo>
                    <a:pt x="986" y="619"/>
                  </a:lnTo>
                  <a:lnTo>
                    <a:pt x="568" y="1003"/>
                  </a:lnTo>
                  <a:lnTo>
                    <a:pt x="435" y="869"/>
                  </a:lnTo>
                  <a:cubicBezTo>
                    <a:pt x="418" y="819"/>
                    <a:pt x="401" y="752"/>
                    <a:pt x="418" y="719"/>
                  </a:cubicBezTo>
                  <a:cubicBezTo>
                    <a:pt x="435" y="652"/>
                    <a:pt x="485" y="619"/>
                    <a:pt x="552" y="552"/>
                  </a:cubicBezTo>
                  <a:cubicBezTo>
                    <a:pt x="602" y="485"/>
                    <a:pt x="652" y="468"/>
                    <a:pt x="702" y="452"/>
                  </a:cubicBezTo>
                  <a:cubicBezTo>
                    <a:pt x="722" y="442"/>
                    <a:pt x="740" y="438"/>
                    <a:pt x="757" y="438"/>
                  </a:cubicBezTo>
                  <a:close/>
                  <a:moveTo>
                    <a:pt x="1688" y="1"/>
                  </a:moveTo>
                  <a:lnTo>
                    <a:pt x="1320" y="335"/>
                  </a:lnTo>
                  <a:lnTo>
                    <a:pt x="1120" y="151"/>
                  </a:lnTo>
                  <a:cubicBezTo>
                    <a:pt x="1070" y="67"/>
                    <a:pt x="1003" y="51"/>
                    <a:pt x="903" y="34"/>
                  </a:cubicBezTo>
                  <a:cubicBezTo>
                    <a:pt x="868" y="24"/>
                    <a:pt x="837" y="20"/>
                    <a:pt x="807" y="20"/>
                  </a:cubicBezTo>
                  <a:cubicBezTo>
                    <a:pt x="735" y="20"/>
                    <a:pt x="673" y="44"/>
                    <a:pt x="602" y="67"/>
                  </a:cubicBezTo>
                  <a:cubicBezTo>
                    <a:pt x="502" y="134"/>
                    <a:pt x="418" y="201"/>
                    <a:pt x="318" y="285"/>
                  </a:cubicBezTo>
                  <a:cubicBezTo>
                    <a:pt x="218" y="368"/>
                    <a:pt x="151" y="452"/>
                    <a:pt x="84" y="552"/>
                  </a:cubicBezTo>
                  <a:cubicBezTo>
                    <a:pt x="17" y="635"/>
                    <a:pt x="0" y="736"/>
                    <a:pt x="0" y="819"/>
                  </a:cubicBezTo>
                  <a:cubicBezTo>
                    <a:pt x="0" y="920"/>
                    <a:pt x="50" y="986"/>
                    <a:pt x="101" y="1070"/>
                  </a:cubicBezTo>
                  <a:lnTo>
                    <a:pt x="518" y="1538"/>
                  </a:lnTo>
                  <a:lnTo>
                    <a:pt x="1905" y="251"/>
                  </a:lnTo>
                  <a:lnTo>
                    <a:pt x="1688" y="1"/>
                  </a:lnTo>
                  <a:close/>
                </a:path>
              </a:pathLst>
            </a:custGeom>
            <a:solidFill>
              <a:srgbClr val="9942FF"/>
            </a:solidFill>
            <a:ln>
              <a:noFill/>
            </a:ln>
          </p:spPr>
          <p:txBody>
            <a:bodyPr spcFirstLastPara="1" wrap="square" lIns="121900" tIns="121900" rIns="121900" bIns="121900" anchor="ctr" anchorCtr="0">
              <a:noAutofit/>
            </a:bodyPr>
            <a:lstStyle/>
            <a:p>
              <a:endParaRPr sz="2400"/>
            </a:p>
          </p:txBody>
        </p:sp>
        <p:sp>
          <p:nvSpPr>
            <p:cNvPr id="1264" name="Google Shape;1264;p42"/>
            <p:cNvSpPr/>
            <p:nvPr/>
          </p:nvSpPr>
          <p:spPr>
            <a:xfrm>
              <a:off x="5495475" y="1731550"/>
              <a:ext cx="49725" cy="48900"/>
            </a:xfrm>
            <a:custGeom>
              <a:avLst/>
              <a:gdLst/>
              <a:ahLst/>
              <a:cxnLst/>
              <a:rect l="l" t="t" r="r" b="b"/>
              <a:pathLst>
                <a:path w="1989" h="1956" extrusionOk="0">
                  <a:moveTo>
                    <a:pt x="785" y="919"/>
                  </a:moveTo>
                  <a:cubicBezTo>
                    <a:pt x="836" y="919"/>
                    <a:pt x="869" y="936"/>
                    <a:pt x="902" y="969"/>
                  </a:cubicBezTo>
                  <a:lnTo>
                    <a:pt x="1003" y="1120"/>
                  </a:lnTo>
                  <a:lnTo>
                    <a:pt x="635" y="1437"/>
                  </a:lnTo>
                  <a:lnTo>
                    <a:pt x="501" y="1270"/>
                  </a:lnTo>
                  <a:cubicBezTo>
                    <a:pt x="451" y="1186"/>
                    <a:pt x="485" y="1103"/>
                    <a:pt x="618" y="1003"/>
                  </a:cubicBezTo>
                  <a:cubicBezTo>
                    <a:pt x="668" y="936"/>
                    <a:pt x="735" y="919"/>
                    <a:pt x="785" y="919"/>
                  </a:cubicBezTo>
                  <a:close/>
                  <a:moveTo>
                    <a:pt x="1337" y="0"/>
                  </a:moveTo>
                  <a:lnTo>
                    <a:pt x="1036" y="418"/>
                  </a:lnTo>
                  <a:cubicBezTo>
                    <a:pt x="1003" y="435"/>
                    <a:pt x="969" y="468"/>
                    <a:pt x="969" y="501"/>
                  </a:cubicBezTo>
                  <a:cubicBezTo>
                    <a:pt x="969" y="518"/>
                    <a:pt x="952" y="535"/>
                    <a:pt x="952" y="552"/>
                  </a:cubicBezTo>
                  <a:cubicBezTo>
                    <a:pt x="911" y="543"/>
                    <a:pt x="869" y="539"/>
                    <a:pt x="823" y="539"/>
                  </a:cubicBezTo>
                  <a:cubicBezTo>
                    <a:pt x="777" y="539"/>
                    <a:pt x="727" y="543"/>
                    <a:pt x="668" y="552"/>
                  </a:cubicBezTo>
                  <a:cubicBezTo>
                    <a:pt x="568" y="585"/>
                    <a:pt x="468" y="618"/>
                    <a:pt x="368" y="702"/>
                  </a:cubicBezTo>
                  <a:cubicBezTo>
                    <a:pt x="251" y="785"/>
                    <a:pt x="167" y="869"/>
                    <a:pt x="117" y="953"/>
                  </a:cubicBezTo>
                  <a:cubicBezTo>
                    <a:pt x="50" y="1036"/>
                    <a:pt x="0" y="1120"/>
                    <a:pt x="0" y="1203"/>
                  </a:cubicBezTo>
                  <a:cubicBezTo>
                    <a:pt x="0" y="1287"/>
                    <a:pt x="34" y="1370"/>
                    <a:pt x="84" y="1454"/>
                  </a:cubicBezTo>
                  <a:lnTo>
                    <a:pt x="485" y="1955"/>
                  </a:lnTo>
                  <a:lnTo>
                    <a:pt x="1988" y="802"/>
                  </a:lnTo>
                  <a:lnTo>
                    <a:pt x="1788" y="552"/>
                  </a:lnTo>
                  <a:lnTo>
                    <a:pt x="1337" y="886"/>
                  </a:lnTo>
                  <a:lnTo>
                    <a:pt x="1287" y="802"/>
                  </a:lnTo>
                  <a:cubicBezTo>
                    <a:pt x="1253" y="785"/>
                    <a:pt x="1253" y="769"/>
                    <a:pt x="1253" y="752"/>
                  </a:cubicBezTo>
                  <a:cubicBezTo>
                    <a:pt x="1253" y="719"/>
                    <a:pt x="1287" y="685"/>
                    <a:pt x="1303" y="669"/>
                  </a:cubicBezTo>
                  <a:lnTo>
                    <a:pt x="1571" y="284"/>
                  </a:lnTo>
                  <a:lnTo>
                    <a:pt x="1337" y="0"/>
                  </a:lnTo>
                  <a:close/>
                </a:path>
              </a:pathLst>
            </a:custGeom>
            <a:solidFill>
              <a:srgbClr val="9942FF"/>
            </a:solidFill>
            <a:ln>
              <a:noFill/>
            </a:ln>
          </p:spPr>
          <p:txBody>
            <a:bodyPr spcFirstLastPara="1" wrap="square" lIns="121900" tIns="121900" rIns="121900" bIns="121900" anchor="ctr" anchorCtr="0">
              <a:noAutofit/>
            </a:bodyPr>
            <a:lstStyle/>
            <a:p>
              <a:endParaRPr sz="2400"/>
            </a:p>
          </p:txBody>
        </p:sp>
        <p:sp>
          <p:nvSpPr>
            <p:cNvPr id="1265" name="Google Shape;1265;p42"/>
            <p:cNvSpPr/>
            <p:nvPr/>
          </p:nvSpPr>
          <p:spPr>
            <a:xfrm>
              <a:off x="5474150" y="1706900"/>
              <a:ext cx="52250" cy="45550"/>
            </a:xfrm>
            <a:custGeom>
              <a:avLst/>
              <a:gdLst/>
              <a:ahLst/>
              <a:cxnLst/>
              <a:rect l="l" t="t" r="r" b="b"/>
              <a:pathLst>
                <a:path w="2090" h="1822" extrusionOk="0">
                  <a:moveTo>
                    <a:pt x="1572" y="0"/>
                  </a:moveTo>
                  <a:lnTo>
                    <a:pt x="1221" y="234"/>
                  </a:lnTo>
                  <a:lnTo>
                    <a:pt x="1505" y="702"/>
                  </a:lnTo>
                  <a:lnTo>
                    <a:pt x="1254" y="869"/>
                  </a:lnTo>
                  <a:lnTo>
                    <a:pt x="987" y="452"/>
                  </a:lnTo>
                  <a:lnTo>
                    <a:pt x="636" y="685"/>
                  </a:lnTo>
                  <a:lnTo>
                    <a:pt x="903" y="1103"/>
                  </a:lnTo>
                  <a:lnTo>
                    <a:pt x="653" y="1270"/>
                  </a:lnTo>
                  <a:lnTo>
                    <a:pt x="352" y="786"/>
                  </a:lnTo>
                  <a:lnTo>
                    <a:pt x="1" y="1020"/>
                  </a:lnTo>
                  <a:lnTo>
                    <a:pt x="486" y="1822"/>
                  </a:lnTo>
                  <a:lnTo>
                    <a:pt x="2090" y="819"/>
                  </a:lnTo>
                  <a:lnTo>
                    <a:pt x="1572" y="0"/>
                  </a:lnTo>
                  <a:close/>
                </a:path>
              </a:pathLst>
            </a:custGeom>
            <a:solidFill>
              <a:srgbClr val="9942FF"/>
            </a:solidFill>
            <a:ln>
              <a:noFill/>
            </a:ln>
          </p:spPr>
          <p:txBody>
            <a:bodyPr spcFirstLastPara="1" wrap="square" lIns="121900" tIns="121900" rIns="121900" bIns="121900" anchor="ctr" anchorCtr="0">
              <a:noAutofit/>
            </a:bodyPr>
            <a:lstStyle/>
            <a:p>
              <a:endParaRPr sz="2400"/>
            </a:p>
          </p:txBody>
        </p:sp>
        <p:sp>
          <p:nvSpPr>
            <p:cNvPr id="1266" name="Google Shape;1266;p42"/>
            <p:cNvSpPr/>
            <p:nvPr/>
          </p:nvSpPr>
          <p:spPr>
            <a:xfrm>
              <a:off x="5462050" y="1686450"/>
              <a:ext cx="49325" cy="35075"/>
            </a:xfrm>
            <a:custGeom>
              <a:avLst/>
              <a:gdLst/>
              <a:ahLst/>
              <a:cxnLst/>
              <a:rect l="l" t="t" r="r" b="b"/>
              <a:pathLst>
                <a:path w="1973" h="1403" extrusionOk="0">
                  <a:moveTo>
                    <a:pt x="1451" y="0"/>
                  </a:moveTo>
                  <a:cubicBezTo>
                    <a:pt x="1359" y="0"/>
                    <a:pt x="1256" y="26"/>
                    <a:pt x="1153" y="83"/>
                  </a:cubicBezTo>
                  <a:cubicBezTo>
                    <a:pt x="1053" y="117"/>
                    <a:pt x="986" y="183"/>
                    <a:pt x="919" y="234"/>
                  </a:cubicBezTo>
                  <a:cubicBezTo>
                    <a:pt x="886" y="284"/>
                    <a:pt x="819" y="334"/>
                    <a:pt x="802" y="417"/>
                  </a:cubicBezTo>
                  <a:cubicBezTo>
                    <a:pt x="752" y="484"/>
                    <a:pt x="752" y="584"/>
                    <a:pt x="752" y="685"/>
                  </a:cubicBezTo>
                  <a:lnTo>
                    <a:pt x="752" y="902"/>
                  </a:lnTo>
                  <a:cubicBezTo>
                    <a:pt x="736" y="919"/>
                    <a:pt x="719" y="969"/>
                    <a:pt x="669" y="985"/>
                  </a:cubicBezTo>
                  <a:cubicBezTo>
                    <a:pt x="644" y="994"/>
                    <a:pt x="619" y="998"/>
                    <a:pt x="598" y="998"/>
                  </a:cubicBezTo>
                  <a:cubicBezTo>
                    <a:pt x="577" y="998"/>
                    <a:pt x="560" y="994"/>
                    <a:pt x="552" y="985"/>
                  </a:cubicBezTo>
                  <a:cubicBezTo>
                    <a:pt x="502" y="935"/>
                    <a:pt x="485" y="902"/>
                    <a:pt x="468" y="852"/>
                  </a:cubicBezTo>
                  <a:cubicBezTo>
                    <a:pt x="452" y="818"/>
                    <a:pt x="418" y="768"/>
                    <a:pt x="418" y="718"/>
                  </a:cubicBezTo>
                  <a:lnTo>
                    <a:pt x="418" y="518"/>
                  </a:lnTo>
                  <a:lnTo>
                    <a:pt x="0" y="735"/>
                  </a:lnTo>
                  <a:cubicBezTo>
                    <a:pt x="0" y="802"/>
                    <a:pt x="34" y="852"/>
                    <a:pt x="34" y="919"/>
                  </a:cubicBezTo>
                  <a:cubicBezTo>
                    <a:pt x="34" y="985"/>
                    <a:pt x="67" y="1052"/>
                    <a:pt x="84" y="1102"/>
                  </a:cubicBezTo>
                  <a:cubicBezTo>
                    <a:pt x="151" y="1253"/>
                    <a:pt x="251" y="1336"/>
                    <a:pt x="385" y="1386"/>
                  </a:cubicBezTo>
                  <a:cubicBezTo>
                    <a:pt x="422" y="1397"/>
                    <a:pt x="462" y="1403"/>
                    <a:pt x="505" y="1403"/>
                  </a:cubicBezTo>
                  <a:cubicBezTo>
                    <a:pt x="599" y="1403"/>
                    <a:pt x="705" y="1377"/>
                    <a:pt x="819" y="1320"/>
                  </a:cubicBezTo>
                  <a:cubicBezTo>
                    <a:pt x="903" y="1270"/>
                    <a:pt x="970" y="1219"/>
                    <a:pt x="1036" y="1169"/>
                  </a:cubicBezTo>
                  <a:cubicBezTo>
                    <a:pt x="1070" y="1136"/>
                    <a:pt x="1120" y="1069"/>
                    <a:pt x="1137" y="1002"/>
                  </a:cubicBezTo>
                  <a:cubicBezTo>
                    <a:pt x="1153" y="935"/>
                    <a:pt x="1170" y="852"/>
                    <a:pt x="1170" y="768"/>
                  </a:cubicBezTo>
                  <a:lnTo>
                    <a:pt x="1170" y="601"/>
                  </a:lnTo>
                  <a:cubicBezTo>
                    <a:pt x="1170" y="568"/>
                    <a:pt x="1170" y="518"/>
                    <a:pt x="1203" y="501"/>
                  </a:cubicBezTo>
                  <a:cubicBezTo>
                    <a:pt x="1220" y="484"/>
                    <a:pt x="1237" y="451"/>
                    <a:pt x="1287" y="434"/>
                  </a:cubicBezTo>
                  <a:cubicBezTo>
                    <a:pt x="1312" y="426"/>
                    <a:pt x="1337" y="422"/>
                    <a:pt x="1358" y="422"/>
                  </a:cubicBezTo>
                  <a:cubicBezTo>
                    <a:pt x="1379" y="422"/>
                    <a:pt x="1396" y="426"/>
                    <a:pt x="1404" y="434"/>
                  </a:cubicBezTo>
                  <a:cubicBezTo>
                    <a:pt x="1421" y="451"/>
                    <a:pt x="1471" y="501"/>
                    <a:pt x="1487" y="568"/>
                  </a:cubicBezTo>
                  <a:cubicBezTo>
                    <a:pt x="1538" y="601"/>
                    <a:pt x="1554" y="668"/>
                    <a:pt x="1554" y="752"/>
                  </a:cubicBezTo>
                  <a:cubicBezTo>
                    <a:pt x="1571" y="818"/>
                    <a:pt x="1571" y="902"/>
                    <a:pt x="1554" y="969"/>
                  </a:cubicBezTo>
                  <a:lnTo>
                    <a:pt x="1955" y="752"/>
                  </a:lnTo>
                  <a:cubicBezTo>
                    <a:pt x="1972" y="685"/>
                    <a:pt x="1972" y="635"/>
                    <a:pt x="1955" y="534"/>
                  </a:cubicBezTo>
                  <a:cubicBezTo>
                    <a:pt x="1922" y="451"/>
                    <a:pt x="1905" y="401"/>
                    <a:pt x="1872" y="317"/>
                  </a:cubicBezTo>
                  <a:cubicBezTo>
                    <a:pt x="1788" y="167"/>
                    <a:pt x="1671" y="67"/>
                    <a:pt x="1571" y="16"/>
                  </a:cubicBezTo>
                  <a:cubicBezTo>
                    <a:pt x="1534" y="6"/>
                    <a:pt x="1494" y="0"/>
                    <a:pt x="1451" y="0"/>
                  </a:cubicBezTo>
                  <a:close/>
                </a:path>
              </a:pathLst>
            </a:custGeom>
            <a:solidFill>
              <a:srgbClr val="9942FF"/>
            </a:solidFill>
            <a:ln>
              <a:noFill/>
            </a:ln>
          </p:spPr>
          <p:txBody>
            <a:bodyPr spcFirstLastPara="1" wrap="square" lIns="121900" tIns="121900" rIns="121900" bIns="121900" anchor="ctr" anchorCtr="0">
              <a:noAutofit/>
            </a:bodyPr>
            <a:lstStyle/>
            <a:p>
              <a:endParaRPr sz="2400"/>
            </a:p>
          </p:txBody>
        </p:sp>
        <p:sp>
          <p:nvSpPr>
            <p:cNvPr id="1267" name="Google Shape;1267;p42"/>
            <p:cNvSpPr/>
            <p:nvPr/>
          </p:nvSpPr>
          <p:spPr>
            <a:xfrm>
              <a:off x="5448275" y="1657600"/>
              <a:ext cx="52225" cy="38450"/>
            </a:xfrm>
            <a:custGeom>
              <a:avLst/>
              <a:gdLst/>
              <a:ahLst/>
              <a:cxnLst/>
              <a:rect l="l" t="t" r="r" b="b"/>
              <a:pathLst>
                <a:path w="2089" h="1538" extrusionOk="0">
                  <a:moveTo>
                    <a:pt x="1771" y="1"/>
                  </a:moveTo>
                  <a:lnTo>
                    <a:pt x="1370" y="151"/>
                  </a:lnTo>
                  <a:lnTo>
                    <a:pt x="1571" y="703"/>
                  </a:lnTo>
                  <a:lnTo>
                    <a:pt x="1287" y="803"/>
                  </a:lnTo>
                  <a:lnTo>
                    <a:pt x="1120" y="335"/>
                  </a:lnTo>
                  <a:lnTo>
                    <a:pt x="718" y="485"/>
                  </a:lnTo>
                  <a:lnTo>
                    <a:pt x="886" y="953"/>
                  </a:lnTo>
                  <a:lnTo>
                    <a:pt x="602" y="1053"/>
                  </a:lnTo>
                  <a:lnTo>
                    <a:pt x="384" y="502"/>
                  </a:lnTo>
                  <a:lnTo>
                    <a:pt x="0" y="652"/>
                  </a:lnTo>
                  <a:lnTo>
                    <a:pt x="334" y="1538"/>
                  </a:lnTo>
                  <a:lnTo>
                    <a:pt x="2089" y="870"/>
                  </a:lnTo>
                  <a:lnTo>
                    <a:pt x="1771" y="1"/>
                  </a:lnTo>
                  <a:close/>
                </a:path>
              </a:pathLst>
            </a:custGeom>
            <a:solidFill>
              <a:srgbClr val="9942FF"/>
            </a:solidFill>
            <a:ln>
              <a:noFill/>
            </a:ln>
          </p:spPr>
          <p:txBody>
            <a:bodyPr spcFirstLastPara="1" wrap="square" lIns="121900" tIns="121900" rIns="121900" bIns="121900" anchor="ctr" anchorCtr="0">
              <a:noAutofit/>
            </a:bodyPr>
            <a:lstStyle/>
            <a:p>
              <a:endParaRPr sz="2400"/>
            </a:p>
          </p:txBody>
        </p:sp>
        <p:sp>
          <p:nvSpPr>
            <p:cNvPr id="1268" name="Google Shape;1268;p42"/>
            <p:cNvSpPr/>
            <p:nvPr/>
          </p:nvSpPr>
          <p:spPr>
            <a:xfrm>
              <a:off x="5438650" y="1625850"/>
              <a:ext cx="52250" cy="38875"/>
            </a:xfrm>
            <a:custGeom>
              <a:avLst/>
              <a:gdLst/>
              <a:ahLst/>
              <a:cxnLst/>
              <a:rect l="l" t="t" r="r" b="b"/>
              <a:pathLst>
                <a:path w="2090" h="1555" extrusionOk="0">
                  <a:moveTo>
                    <a:pt x="1839" y="1"/>
                  </a:moveTo>
                  <a:lnTo>
                    <a:pt x="1" y="435"/>
                  </a:lnTo>
                  <a:lnTo>
                    <a:pt x="84" y="786"/>
                  </a:lnTo>
                  <a:lnTo>
                    <a:pt x="1053" y="569"/>
                  </a:lnTo>
                  <a:lnTo>
                    <a:pt x="185" y="1254"/>
                  </a:lnTo>
                  <a:lnTo>
                    <a:pt x="251" y="1555"/>
                  </a:lnTo>
                  <a:lnTo>
                    <a:pt x="2089" y="1104"/>
                  </a:lnTo>
                  <a:lnTo>
                    <a:pt x="2006" y="753"/>
                  </a:lnTo>
                  <a:lnTo>
                    <a:pt x="1053" y="987"/>
                  </a:lnTo>
                  <a:lnTo>
                    <a:pt x="1906" y="302"/>
                  </a:lnTo>
                  <a:lnTo>
                    <a:pt x="1839" y="1"/>
                  </a:lnTo>
                  <a:close/>
                </a:path>
              </a:pathLst>
            </a:custGeom>
            <a:solidFill>
              <a:srgbClr val="9942FF"/>
            </a:solidFill>
            <a:ln>
              <a:noFill/>
            </a:ln>
          </p:spPr>
          <p:txBody>
            <a:bodyPr spcFirstLastPara="1" wrap="square" lIns="121900" tIns="121900" rIns="121900" bIns="121900" anchor="ctr" anchorCtr="0">
              <a:noAutofit/>
            </a:bodyPr>
            <a:lstStyle/>
            <a:p>
              <a:endParaRPr sz="2400"/>
            </a:p>
          </p:txBody>
        </p:sp>
        <p:sp>
          <p:nvSpPr>
            <p:cNvPr id="1269" name="Google Shape;1269;p42"/>
            <p:cNvSpPr/>
            <p:nvPr/>
          </p:nvSpPr>
          <p:spPr>
            <a:xfrm>
              <a:off x="5434475" y="1601225"/>
              <a:ext cx="48475" cy="27175"/>
            </a:xfrm>
            <a:custGeom>
              <a:avLst/>
              <a:gdLst/>
              <a:ahLst/>
              <a:cxnLst/>
              <a:rect l="l" t="t" r="r" b="b"/>
              <a:pathLst>
                <a:path w="1939" h="1087" extrusionOk="0">
                  <a:moveTo>
                    <a:pt x="402" y="0"/>
                  </a:moveTo>
                  <a:lnTo>
                    <a:pt x="1" y="50"/>
                  </a:lnTo>
                  <a:lnTo>
                    <a:pt x="134" y="1086"/>
                  </a:lnTo>
                  <a:lnTo>
                    <a:pt x="519" y="1053"/>
                  </a:lnTo>
                  <a:lnTo>
                    <a:pt x="485" y="719"/>
                  </a:lnTo>
                  <a:lnTo>
                    <a:pt x="1939" y="552"/>
                  </a:lnTo>
                  <a:lnTo>
                    <a:pt x="1905" y="167"/>
                  </a:lnTo>
                  <a:lnTo>
                    <a:pt x="435" y="334"/>
                  </a:lnTo>
                  <a:lnTo>
                    <a:pt x="402" y="0"/>
                  </a:lnTo>
                  <a:close/>
                </a:path>
              </a:pathLst>
            </a:custGeom>
            <a:solidFill>
              <a:srgbClr val="9942FF"/>
            </a:solidFill>
            <a:ln>
              <a:noFill/>
            </a:ln>
          </p:spPr>
          <p:txBody>
            <a:bodyPr spcFirstLastPara="1" wrap="square" lIns="121900" tIns="121900" rIns="121900" bIns="121900" anchor="ctr" anchorCtr="0">
              <a:noAutofit/>
            </a:bodyPr>
            <a:lstStyle/>
            <a:p>
              <a:endParaRPr sz="2400"/>
            </a:p>
          </p:txBody>
        </p:sp>
        <p:sp>
          <p:nvSpPr>
            <p:cNvPr id="1270" name="Google Shape;1270;p42"/>
            <p:cNvSpPr/>
            <p:nvPr/>
          </p:nvSpPr>
          <p:spPr>
            <a:xfrm>
              <a:off x="5433650" y="1566125"/>
              <a:ext cx="47225" cy="33025"/>
            </a:xfrm>
            <a:custGeom>
              <a:avLst/>
              <a:gdLst/>
              <a:ahLst/>
              <a:cxnLst/>
              <a:rect l="l" t="t" r="r" b="b"/>
              <a:pathLst>
                <a:path w="1889" h="1321" extrusionOk="0">
                  <a:moveTo>
                    <a:pt x="1103" y="519"/>
                  </a:moveTo>
                  <a:lnTo>
                    <a:pt x="1103" y="786"/>
                  </a:lnTo>
                  <a:lnTo>
                    <a:pt x="535" y="636"/>
                  </a:lnTo>
                  <a:lnTo>
                    <a:pt x="1103" y="519"/>
                  </a:lnTo>
                  <a:close/>
                  <a:moveTo>
                    <a:pt x="1888" y="1"/>
                  </a:moveTo>
                  <a:lnTo>
                    <a:pt x="0" y="418"/>
                  </a:lnTo>
                  <a:lnTo>
                    <a:pt x="0" y="803"/>
                  </a:lnTo>
                  <a:lnTo>
                    <a:pt x="1872" y="1321"/>
                  </a:lnTo>
                  <a:lnTo>
                    <a:pt x="1888" y="953"/>
                  </a:lnTo>
                  <a:lnTo>
                    <a:pt x="1504" y="853"/>
                  </a:lnTo>
                  <a:lnTo>
                    <a:pt x="1504" y="468"/>
                  </a:lnTo>
                  <a:lnTo>
                    <a:pt x="1888" y="385"/>
                  </a:lnTo>
                  <a:lnTo>
                    <a:pt x="1888" y="1"/>
                  </a:lnTo>
                  <a:close/>
                </a:path>
              </a:pathLst>
            </a:custGeom>
            <a:solidFill>
              <a:srgbClr val="9942FF"/>
            </a:solidFill>
            <a:ln>
              <a:noFill/>
            </a:ln>
          </p:spPr>
          <p:txBody>
            <a:bodyPr spcFirstLastPara="1" wrap="square" lIns="121900" tIns="121900" rIns="121900" bIns="121900" anchor="ctr" anchorCtr="0">
              <a:noAutofit/>
            </a:bodyPr>
            <a:lstStyle/>
            <a:p>
              <a:endParaRPr sz="2400"/>
            </a:p>
          </p:txBody>
        </p:sp>
        <p:sp>
          <p:nvSpPr>
            <p:cNvPr id="1271" name="Google Shape;1271;p42"/>
            <p:cNvSpPr/>
            <p:nvPr/>
          </p:nvSpPr>
          <p:spPr>
            <a:xfrm>
              <a:off x="5434475" y="1536050"/>
              <a:ext cx="48475" cy="27175"/>
            </a:xfrm>
            <a:custGeom>
              <a:avLst/>
              <a:gdLst/>
              <a:ahLst/>
              <a:cxnLst/>
              <a:rect l="l" t="t" r="r" b="b"/>
              <a:pathLst>
                <a:path w="1939" h="1087" extrusionOk="0">
                  <a:moveTo>
                    <a:pt x="134" y="1"/>
                  </a:moveTo>
                  <a:lnTo>
                    <a:pt x="1" y="1053"/>
                  </a:lnTo>
                  <a:lnTo>
                    <a:pt x="402" y="1087"/>
                  </a:lnTo>
                  <a:lnTo>
                    <a:pt x="435" y="752"/>
                  </a:lnTo>
                  <a:lnTo>
                    <a:pt x="1905" y="920"/>
                  </a:lnTo>
                  <a:lnTo>
                    <a:pt x="1939" y="552"/>
                  </a:lnTo>
                  <a:lnTo>
                    <a:pt x="485" y="368"/>
                  </a:lnTo>
                  <a:lnTo>
                    <a:pt x="519" y="51"/>
                  </a:lnTo>
                  <a:lnTo>
                    <a:pt x="134" y="1"/>
                  </a:lnTo>
                  <a:close/>
                </a:path>
              </a:pathLst>
            </a:custGeom>
            <a:solidFill>
              <a:srgbClr val="9942FF"/>
            </a:solidFill>
            <a:ln>
              <a:noFill/>
            </a:ln>
          </p:spPr>
          <p:txBody>
            <a:bodyPr spcFirstLastPara="1" wrap="square" lIns="121900" tIns="121900" rIns="121900" bIns="121900" anchor="ctr" anchorCtr="0">
              <a:noAutofit/>
            </a:bodyPr>
            <a:lstStyle/>
            <a:p>
              <a:endParaRPr sz="2400"/>
            </a:p>
          </p:txBody>
        </p:sp>
        <p:sp>
          <p:nvSpPr>
            <p:cNvPr id="1272" name="Google Shape;1272;p42"/>
            <p:cNvSpPr/>
            <p:nvPr/>
          </p:nvSpPr>
          <p:spPr>
            <a:xfrm>
              <a:off x="5439075" y="1519750"/>
              <a:ext cx="48050" cy="18425"/>
            </a:xfrm>
            <a:custGeom>
              <a:avLst/>
              <a:gdLst/>
              <a:ahLst/>
              <a:cxnLst/>
              <a:rect l="l" t="t" r="r" b="b"/>
              <a:pathLst>
                <a:path w="1922" h="737" extrusionOk="0">
                  <a:moveTo>
                    <a:pt x="84" y="1"/>
                  </a:moveTo>
                  <a:lnTo>
                    <a:pt x="0" y="369"/>
                  </a:lnTo>
                  <a:lnTo>
                    <a:pt x="1838" y="736"/>
                  </a:lnTo>
                  <a:lnTo>
                    <a:pt x="1922" y="385"/>
                  </a:lnTo>
                  <a:lnTo>
                    <a:pt x="84" y="1"/>
                  </a:lnTo>
                  <a:close/>
                </a:path>
              </a:pathLst>
            </a:custGeom>
            <a:solidFill>
              <a:srgbClr val="9942FF"/>
            </a:solidFill>
            <a:ln>
              <a:noFill/>
            </a:ln>
          </p:spPr>
          <p:txBody>
            <a:bodyPr spcFirstLastPara="1" wrap="square" lIns="121900" tIns="121900" rIns="121900" bIns="121900" anchor="ctr" anchorCtr="0">
              <a:noAutofit/>
            </a:bodyPr>
            <a:lstStyle/>
            <a:p>
              <a:endParaRPr sz="2400"/>
            </a:p>
          </p:txBody>
        </p:sp>
        <p:sp>
          <p:nvSpPr>
            <p:cNvPr id="1273" name="Google Shape;1273;p42"/>
            <p:cNvSpPr/>
            <p:nvPr/>
          </p:nvSpPr>
          <p:spPr>
            <a:xfrm>
              <a:off x="5445350" y="1486350"/>
              <a:ext cx="49300" cy="34450"/>
            </a:xfrm>
            <a:custGeom>
              <a:avLst/>
              <a:gdLst/>
              <a:ahLst/>
              <a:cxnLst/>
              <a:rect l="l" t="t" r="r" b="b"/>
              <a:pathLst>
                <a:path w="1972" h="1378" extrusionOk="0">
                  <a:moveTo>
                    <a:pt x="753" y="354"/>
                  </a:moveTo>
                  <a:cubicBezTo>
                    <a:pt x="837" y="354"/>
                    <a:pt x="949" y="382"/>
                    <a:pt x="1069" y="418"/>
                  </a:cubicBezTo>
                  <a:cubicBezTo>
                    <a:pt x="1237" y="468"/>
                    <a:pt x="1337" y="535"/>
                    <a:pt x="1404" y="585"/>
                  </a:cubicBezTo>
                  <a:cubicBezTo>
                    <a:pt x="1470" y="652"/>
                    <a:pt x="1487" y="735"/>
                    <a:pt x="1470" y="819"/>
                  </a:cubicBezTo>
                  <a:cubicBezTo>
                    <a:pt x="1420" y="903"/>
                    <a:pt x="1387" y="969"/>
                    <a:pt x="1287" y="969"/>
                  </a:cubicBezTo>
                  <a:cubicBezTo>
                    <a:pt x="1203" y="969"/>
                    <a:pt x="1069" y="953"/>
                    <a:pt x="902" y="903"/>
                  </a:cubicBezTo>
                  <a:cubicBezTo>
                    <a:pt x="735" y="869"/>
                    <a:pt x="618" y="802"/>
                    <a:pt x="551" y="735"/>
                  </a:cubicBezTo>
                  <a:cubicBezTo>
                    <a:pt x="485" y="669"/>
                    <a:pt x="485" y="585"/>
                    <a:pt x="501" y="502"/>
                  </a:cubicBezTo>
                  <a:cubicBezTo>
                    <a:pt x="535" y="418"/>
                    <a:pt x="585" y="385"/>
                    <a:pt x="668" y="368"/>
                  </a:cubicBezTo>
                  <a:cubicBezTo>
                    <a:pt x="692" y="359"/>
                    <a:pt x="720" y="354"/>
                    <a:pt x="753" y="354"/>
                  </a:cubicBezTo>
                  <a:close/>
                  <a:moveTo>
                    <a:pt x="585" y="0"/>
                  </a:moveTo>
                  <a:cubicBezTo>
                    <a:pt x="434" y="0"/>
                    <a:pt x="318" y="50"/>
                    <a:pt x="234" y="117"/>
                  </a:cubicBezTo>
                  <a:cubicBezTo>
                    <a:pt x="150" y="167"/>
                    <a:pt x="84" y="284"/>
                    <a:pt x="50" y="401"/>
                  </a:cubicBezTo>
                  <a:cubicBezTo>
                    <a:pt x="0" y="535"/>
                    <a:pt x="17" y="652"/>
                    <a:pt x="50" y="752"/>
                  </a:cubicBezTo>
                  <a:cubicBezTo>
                    <a:pt x="67" y="869"/>
                    <a:pt x="150" y="969"/>
                    <a:pt x="267" y="1053"/>
                  </a:cubicBezTo>
                  <a:cubicBezTo>
                    <a:pt x="401" y="1136"/>
                    <a:pt x="568" y="1220"/>
                    <a:pt x="802" y="1287"/>
                  </a:cubicBezTo>
                  <a:cubicBezTo>
                    <a:pt x="1003" y="1347"/>
                    <a:pt x="1173" y="1377"/>
                    <a:pt x="1313" y="1377"/>
                  </a:cubicBezTo>
                  <a:cubicBezTo>
                    <a:pt x="1407" y="1377"/>
                    <a:pt x="1487" y="1364"/>
                    <a:pt x="1554" y="1337"/>
                  </a:cubicBezTo>
                  <a:cubicBezTo>
                    <a:pt x="1721" y="1287"/>
                    <a:pt x="1838" y="1153"/>
                    <a:pt x="1905" y="969"/>
                  </a:cubicBezTo>
                  <a:cubicBezTo>
                    <a:pt x="1972" y="752"/>
                    <a:pt x="1955" y="585"/>
                    <a:pt x="1805" y="485"/>
                  </a:cubicBezTo>
                  <a:cubicBezTo>
                    <a:pt x="1704" y="334"/>
                    <a:pt x="1470" y="217"/>
                    <a:pt x="1153" y="117"/>
                  </a:cubicBezTo>
                  <a:cubicBezTo>
                    <a:pt x="919" y="17"/>
                    <a:pt x="735" y="0"/>
                    <a:pt x="585" y="0"/>
                  </a:cubicBezTo>
                  <a:close/>
                </a:path>
              </a:pathLst>
            </a:custGeom>
            <a:solidFill>
              <a:srgbClr val="9942FF"/>
            </a:solidFill>
            <a:ln>
              <a:noFill/>
            </a:ln>
          </p:spPr>
          <p:txBody>
            <a:bodyPr spcFirstLastPara="1" wrap="square" lIns="121900" tIns="121900" rIns="121900" bIns="121900" anchor="ctr" anchorCtr="0">
              <a:noAutofit/>
            </a:bodyPr>
            <a:lstStyle/>
            <a:p>
              <a:endParaRPr sz="2400"/>
            </a:p>
          </p:txBody>
        </p:sp>
        <p:sp>
          <p:nvSpPr>
            <p:cNvPr id="1274" name="Google Shape;1274;p42"/>
            <p:cNvSpPr/>
            <p:nvPr/>
          </p:nvSpPr>
          <p:spPr>
            <a:xfrm>
              <a:off x="5455775" y="1446250"/>
              <a:ext cx="55175" cy="45550"/>
            </a:xfrm>
            <a:custGeom>
              <a:avLst/>
              <a:gdLst/>
              <a:ahLst/>
              <a:cxnLst/>
              <a:rect l="l" t="t" r="r" b="b"/>
              <a:pathLst>
                <a:path w="2207" h="1822" extrusionOk="0">
                  <a:moveTo>
                    <a:pt x="485" y="0"/>
                  </a:moveTo>
                  <a:lnTo>
                    <a:pt x="335" y="334"/>
                  </a:lnTo>
                  <a:lnTo>
                    <a:pt x="1237" y="752"/>
                  </a:lnTo>
                  <a:lnTo>
                    <a:pt x="134" y="752"/>
                  </a:lnTo>
                  <a:lnTo>
                    <a:pt x="1" y="1019"/>
                  </a:lnTo>
                  <a:lnTo>
                    <a:pt x="1722" y="1821"/>
                  </a:lnTo>
                  <a:lnTo>
                    <a:pt x="1889" y="1487"/>
                  </a:lnTo>
                  <a:lnTo>
                    <a:pt x="987" y="1070"/>
                  </a:lnTo>
                  <a:lnTo>
                    <a:pt x="2073" y="1070"/>
                  </a:lnTo>
                  <a:lnTo>
                    <a:pt x="2206" y="802"/>
                  </a:lnTo>
                  <a:lnTo>
                    <a:pt x="485" y="0"/>
                  </a:lnTo>
                  <a:close/>
                </a:path>
              </a:pathLst>
            </a:custGeom>
            <a:solidFill>
              <a:srgbClr val="9942FF"/>
            </a:solidFill>
            <a:ln>
              <a:noFill/>
            </a:ln>
          </p:spPr>
          <p:txBody>
            <a:bodyPr spcFirstLastPara="1" wrap="square" lIns="121900" tIns="121900" rIns="121900" bIns="121900" anchor="ctr" anchorCtr="0">
              <a:noAutofit/>
            </a:bodyPr>
            <a:lstStyle/>
            <a:p>
              <a:endParaRPr sz="2400"/>
            </a:p>
          </p:txBody>
        </p:sp>
        <p:sp>
          <p:nvSpPr>
            <p:cNvPr id="1275" name="Google Shape;1275;p42"/>
            <p:cNvSpPr/>
            <p:nvPr/>
          </p:nvSpPr>
          <p:spPr>
            <a:xfrm>
              <a:off x="5504650" y="1450850"/>
              <a:ext cx="11725" cy="11300"/>
            </a:xfrm>
            <a:custGeom>
              <a:avLst/>
              <a:gdLst/>
              <a:ahLst/>
              <a:cxnLst/>
              <a:rect l="l" t="t" r="r" b="b"/>
              <a:pathLst>
                <a:path w="469" h="452" extrusionOk="0">
                  <a:moveTo>
                    <a:pt x="134" y="0"/>
                  </a:moveTo>
                  <a:lnTo>
                    <a:pt x="1" y="251"/>
                  </a:lnTo>
                  <a:lnTo>
                    <a:pt x="335" y="451"/>
                  </a:lnTo>
                  <a:lnTo>
                    <a:pt x="469" y="201"/>
                  </a:lnTo>
                  <a:lnTo>
                    <a:pt x="134" y="0"/>
                  </a:lnTo>
                  <a:close/>
                </a:path>
              </a:pathLst>
            </a:custGeom>
            <a:solidFill>
              <a:srgbClr val="9942FF"/>
            </a:solidFill>
            <a:ln>
              <a:noFill/>
            </a:ln>
          </p:spPr>
          <p:txBody>
            <a:bodyPr spcFirstLastPara="1" wrap="square" lIns="121900" tIns="121900" rIns="121900" bIns="121900" anchor="ctr" anchorCtr="0">
              <a:noAutofit/>
            </a:bodyPr>
            <a:lstStyle/>
            <a:p>
              <a:endParaRPr sz="2400"/>
            </a:p>
          </p:txBody>
        </p:sp>
        <p:sp>
          <p:nvSpPr>
            <p:cNvPr id="1276" name="Google Shape;1276;p42"/>
            <p:cNvSpPr/>
            <p:nvPr/>
          </p:nvSpPr>
          <p:spPr>
            <a:xfrm>
              <a:off x="5486700" y="1397375"/>
              <a:ext cx="51825" cy="44725"/>
            </a:xfrm>
            <a:custGeom>
              <a:avLst/>
              <a:gdLst/>
              <a:ahLst/>
              <a:cxnLst/>
              <a:rect l="l" t="t" r="r" b="b"/>
              <a:pathLst>
                <a:path w="2073" h="1789" extrusionOk="0">
                  <a:moveTo>
                    <a:pt x="769" y="368"/>
                  </a:moveTo>
                  <a:cubicBezTo>
                    <a:pt x="819" y="368"/>
                    <a:pt x="852" y="385"/>
                    <a:pt x="902" y="435"/>
                  </a:cubicBezTo>
                  <a:cubicBezTo>
                    <a:pt x="986" y="485"/>
                    <a:pt x="1003" y="585"/>
                    <a:pt x="969" y="635"/>
                  </a:cubicBezTo>
                  <a:lnTo>
                    <a:pt x="819" y="836"/>
                  </a:lnTo>
                  <a:lnTo>
                    <a:pt x="552" y="619"/>
                  </a:lnTo>
                  <a:lnTo>
                    <a:pt x="669" y="435"/>
                  </a:lnTo>
                  <a:cubicBezTo>
                    <a:pt x="719" y="385"/>
                    <a:pt x="735" y="368"/>
                    <a:pt x="769" y="368"/>
                  </a:cubicBezTo>
                  <a:close/>
                  <a:moveTo>
                    <a:pt x="1354" y="769"/>
                  </a:moveTo>
                  <a:cubicBezTo>
                    <a:pt x="1404" y="769"/>
                    <a:pt x="1437" y="786"/>
                    <a:pt x="1487" y="836"/>
                  </a:cubicBezTo>
                  <a:cubicBezTo>
                    <a:pt x="1554" y="869"/>
                    <a:pt x="1571" y="919"/>
                    <a:pt x="1588" y="953"/>
                  </a:cubicBezTo>
                  <a:cubicBezTo>
                    <a:pt x="1604" y="969"/>
                    <a:pt x="1588" y="1020"/>
                    <a:pt x="1571" y="1053"/>
                  </a:cubicBezTo>
                  <a:lnTo>
                    <a:pt x="1420" y="1270"/>
                  </a:lnTo>
                  <a:lnTo>
                    <a:pt x="1103" y="1020"/>
                  </a:lnTo>
                  <a:lnTo>
                    <a:pt x="1253" y="836"/>
                  </a:lnTo>
                  <a:cubicBezTo>
                    <a:pt x="1270" y="786"/>
                    <a:pt x="1320" y="769"/>
                    <a:pt x="1354" y="769"/>
                  </a:cubicBezTo>
                  <a:close/>
                  <a:moveTo>
                    <a:pt x="669" y="0"/>
                  </a:moveTo>
                  <a:cubicBezTo>
                    <a:pt x="568" y="0"/>
                    <a:pt x="468" y="34"/>
                    <a:pt x="401" y="134"/>
                  </a:cubicBezTo>
                  <a:lnTo>
                    <a:pt x="0" y="685"/>
                  </a:lnTo>
                  <a:lnTo>
                    <a:pt x="1521" y="1788"/>
                  </a:lnTo>
                  <a:lnTo>
                    <a:pt x="1955" y="1254"/>
                  </a:lnTo>
                  <a:cubicBezTo>
                    <a:pt x="2039" y="1137"/>
                    <a:pt x="2072" y="1020"/>
                    <a:pt x="2022" y="919"/>
                  </a:cubicBezTo>
                  <a:cubicBezTo>
                    <a:pt x="1989" y="786"/>
                    <a:pt x="1905" y="685"/>
                    <a:pt x="1755" y="585"/>
                  </a:cubicBezTo>
                  <a:cubicBezTo>
                    <a:pt x="1654" y="502"/>
                    <a:pt x="1571" y="452"/>
                    <a:pt x="1504" y="452"/>
                  </a:cubicBezTo>
                  <a:cubicBezTo>
                    <a:pt x="1437" y="452"/>
                    <a:pt x="1370" y="452"/>
                    <a:pt x="1320" y="468"/>
                  </a:cubicBezTo>
                  <a:cubicBezTo>
                    <a:pt x="1287" y="418"/>
                    <a:pt x="1270" y="368"/>
                    <a:pt x="1237" y="301"/>
                  </a:cubicBezTo>
                  <a:cubicBezTo>
                    <a:pt x="1187" y="251"/>
                    <a:pt x="1120" y="201"/>
                    <a:pt x="1053" y="134"/>
                  </a:cubicBezTo>
                  <a:cubicBezTo>
                    <a:pt x="902" y="34"/>
                    <a:pt x="769" y="0"/>
                    <a:pt x="669" y="0"/>
                  </a:cubicBezTo>
                  <a:close/>
                </a:path>
              </a:pathLst>
            </a:custGeom>
            <a:solidFill>
              <a:srgbClr val="9942FF"/>
            </a:solidFill>
            <a:ln>
              <a:noFill/>
            </a:ln>
          </p:spPr>
          <p:txBody>
            <a:bodyPr spcFirstLastPara="1" wrap="square" lIns="121900" tIns="121900" rIns="121900" bIns="121900" anchor="ctr" anchorCtr="0">
              <a:noAutofit/>
            </a:bodyPr>
            <a:lstStyle/>
            <a:p>
              <a:endParaRPr sz="2400"/>
            </a:p>
          </p:txBody>
        </p:sp>
        <p:sp>
          <p:nvSpPr>
            <p:cNvPr id="1277" name="Google Shape;1277;p42"/>
            <p:cNvSpPr/>
            <p:nvPr/>
          </p:nvSpPr>
          <p:spPr>
            <a:xfrm>
              <a:off x="5505500" y="1365200"/>
              <a:ext cx="48475" cy="45975"/>
            </a:xfrm>
            <a:custGeom>
              <a:avLst/>
              <a:gdLst/>
              <a:ahLst/>
              <a:cxnLst/>
              <a:rect l="l" t="t" r="r" b="b"/>
              <a:pathLst>
                <a:path w="1939" h="1839" extrusionOk="0">
                  <a:moveTo>
                    <a:pt x="819" y="1"/>
                  </a:moveTo>
                  <a:lnTo>
                    <a:pt x="568" y="285"/>
                  </a:lnTo>
                  <a:lnTo>
                    <a:pt x="936" y="920"/>
                  </a:lnTo>
                  <a:lnTo>
                    <a:pt x="251" y="652"/>
                  </a:lnTo>
                  <a:lnTo>
                    <a:pt x="0" y="920"/>
                  </a:lnTo>
                  <a:lnTo>
                    <a:pt x="1186" y="1388"/>
                  </a:lnTo>
                  <a:lnTo>
                    <a:pt x="1721" y="1839"/>
                  </a:lnTo>
                  <a:lnTo>
                    <a:pt x="1938" y="1571"/>
                  </a:lnTo>
                  <a:lnTo>
                    <a:pt x="1420" y="1120"/>
                  </a:lnTo>
                  <a:lnTo>
                    <a:pt x="819" y="1"/>
                  </a:lnTo>
                  <a:close/>
                </a:path>
              </a:pathLst>
            </a:custGeom>
            <a:solidFill>
              <a:srgbClr val="9942FF"/>
            </a:solidFill>
            <a:ln>
              <a:noFill/>
            </a:ln>
          </p:spPr>
          <p:txBody>
            <a:bodyPr spcFirstLastPara="1" wrap="square" lIns="121900" tIns="121900" rIns="121900" bIns="121900" anchor="ctr" anchorCtr="0">
              <a:noAutofit/>
            </a:bodyPr>
            <a:lstStyle/>
            <a:p>
              <a:endParaRPr sz="2400"/>
            </a:p>
          </p:txBody>
        </p:sp>
        <p:sp>
          <p:nvSpPr>
            <p:cNvPr id="1278" name="Google Shape;1278;p42"/>
            <p:cNvSpPr/>
            <p:nvPr/>
          </p:nvSpPr>
          <p:spPr>
            <a:xfrm>
              <a:off x="5545175" y="1335975"/>
              <a:ext cx="40125" cy="47625"/>
            </a:xfrm>
            <a:custGeom>
              <a:avLst/>
              <a:gdLst/>
              <a:ahLst/>
              <a:cxnLst/>
              <a:rect l="l" t="t" r="r" b="b"/>
              <a:pathLst>
                <a:path w="1605" h="1905" extrusionOk="0">
                  <a:moveTo>
                    <a:pt x="518" y="0"/>
                  </a:moveTo>
                  <a:cubicBezTo>
                    <a:pt x="485" y="34"/>
                    <a:pt x="418" y="50"/>
                    <a:pt x="351" y="84"/>
                  </a:cubicBezTo>
                  <a:cubicBezTo>
                    <a:pt x="301" y="134"/>
                    <a:pt x="234" y="167"/>
                    <a:pt x="184" y="217"/>
                  </a:cubicBezTo>
                  <a:cubicBezTo>
                    <a:pt x="67" y="318"/>
                    <a:pt x="0" y="451"/>
                    <a:pt x="0" y="568"/>
                  </a:cubicBezTo>
                  <a:cubicBezTo>
                    <a:pt x="0" y="702"/>
                    <a:pt x="67" y="819"/>
                    <a:pt x="184" y="969"/>
                  </a:cubicBezTo>
                  <a:cubicBezTo>
                    <a:pt x="251" y="1036"/>
                    <a:pt x="318" y="1086"/>
                    <a:pt x="385" y="1136"/>
                  </a:cubicBezTo>
                  <a:cubicBezTo>
                    <a:pt x="435" y="1170"/>
                    <a:pt x="502" y="1203"/>
                    <a:pt x="569" y="1203"/>
                  </a:cubicBezTo>
                  <a:cubicBezTo>
                    <a:pt x="635" y="1203"/>
                    <a:pt x="719" y="1170"/>
                    <a:pt x="802" y="1153"/>
                  </a:cubicBezTo>
                  <a:cubicBezTo>
                    <a:pt x="853" y="1136"/>
                    <a:pt x="919" y="1136"/>
                    <a:pt x="970" y="1120"/>
                  </a:cubicBezTo>
                  <a:lnTo>
                    <a:pt x="1070" y="1120"/>
                  </a:lnTo>
                  <a:cubicBezTo>
                    <a:pt x="1086" y="1136"/>
                    <a:pt x="1137" y="1153"/>
                    <a:pt x="1153" y="1170"/>
                  </a:cubicBezTo>
                  <a:cubicBezTo>
                    <a:pt x="1187" y="1237"/>
                    <a:pt x="1220" y="1253"/>
                    <a:pt x="1187" y="1303"/>
                  </a:cubicBezTo>
                  <a:cubicBezTo>
                    <a:pt x="1187" y="1320"/>
                    <a:pt x="1153" y="1370"/>
                    <a:pt x="1103" y="1404"/>
                  </a:cubicBezTo>
                  <a:cubicBezTo>
                    <a:pt x="1070" y="1454"/>
                    <a:pt x="1003" y="1487"/>
                    <a:pt x="936" y="1504"/>
                  </a:cubicBezTo>
                  <a:cubicBezTo>
                    <a:pt x="886" y="1554"/>
                    <a:pt x="802" y="1571"/>
                    <a:pt x="736" y="1571"/>
                  </a:cubicBezTo>
                  <a:lnTo>
                    <a:pt x="1053" y="1905"/>
                  </a:lnTo>
                  <a:cubicBezTo>
                    <a:pt x="1103" y="1905"/>
                    <a:pt x="1170" y="1888"/>
                    <a:pt x="1237" y="1838"/>
                  </a:cubicBezTo>
                  <a:cubicBezTo>
                    <a:pt x="1304" y="1821"/>
                    <a:pt x="1354" y="1788"/>
                    <a:pt x="1421" y="1721"/>
                  </a:cubicBezTo>
                  <a:cubicBezTo>
                    <a:pt x="1554" y="1588"/>
                    <a:pt x="1604" y="1471"/>
                    <a:pt x="1604" y="1303"/>
                  </a:cubicBezTo>
                  <a:cubicBezTo>
                    <a:pt x="1588" y="1153"/>
                    <a:pt x="1554" y="1036"/>
                    <a:pt x="1421" y="902"/>
                  </a:cubicBezTo>
                  <a:cubicBezTo>
                    <a:pt x="1354" y="836"/>
                    <a:pt x="1287" y="786"/>
                    <a:pt x="1237" y="735"/>
                  </a:cubicBezTo>
                  <a:cubicBezTo>
                    <a:pt x="1170" y="702"/>
                    <a:pt x="1103" y="652"/>
                    <a:pt x="1020" y="652"/>
                  </a:cubicBezTo>
                  <a:cubicBezTo>
                    <a:pt x="936" y="652"/>
                    <a:pt x="853" y="652"/>
                    <a:pt x="752" y="702"/>
                  </a:cubicBezTo>
                  <a:cubicBezTo>
                    <a:pt x="669" y="735"/>
                    <a:pt x="602" y="752"/>
                    <a:pt x="569" y="752"/>
                  </a:cubicBezTo>
                  <a:cubicBezTo>
                    <a:pt x="518" y="752"/>
                    <a:pt x="502" y="752"/>
                    <a:pt x="468" y="719"/>
                  </a:cubicBezTo>
                  <a:cubicBezTo>
                    <a:pt x="418" y="669"/>
                    <a:pt x="418" y="618"/>
                    <a:pt x="435" y="585"/>
                  </a:cubicBezTo>
                  <a:cubicBezTo>
                    <a:pt x="468" y="568"/>
                    <a:pt x="485" y="535"/>
                    <a:pt x="518" y="485"/>
                  </a:cubicBezTo>
                  <a:cubicBezTo>
                    <a:pt x="552" y="468"/>
                    <a:pt x="602" y="418"/>
                    <a:pt x="652" y="401"/>
                  </a:cubicBezTo>
                  <a:cubicBezTo>
                    <a:pt x="719" y="368"/>
                    <a:pt x="769" y="368"/>
                    <a:pt x="836" y="334"/>
                  </a:cubicBezTo>
                  <a:lnTo>
                    <a:pt x="518" y="0"/>
                  </a:lnTo>
                  <a:close/>
                </a:path>
              </a:pathLst>
            </a:custGeom>
            <a:solidFill>
              <a:srgbClr val="9942FF"/>
            </a:solidFill>
            <a:ln>
              <a:noFill/>
            </a:ln>
          </p:spPr>
          <p:txBody>
            <a:bodyPr spcFirstLastPara="1" wrap="square" lIns="121900" tIns="121900" rIns="121900" bIns="121900" anchor="ctr" anchorCtr="0">
              <a:noAutofit/>
            </a:bodyPr>
            <a:lstStyle/>
            <a:p>
              <a:endParaRPr sz="2400"/>
            </a:p>
          </p:txBody>
        </p:sp>
        <p:sp>
          <p:nvSpPr>
            <p:cNvPr id="1279" name="Google Shape;1279;p42"/>
            <p:cNvSpPr/>
            <p:nvPr/>
          </p:nvSpPr>
          <p:spPr>
            <a:xfrm>
              <a:off x="5564400" y="1323425"/>
              <a:ext cx="46800" cy="43050"/>
            </a:xfrm>
            <a:custGeom>
              <a:avLst/>
              <a:gdLst/>
              <a:ahLst/>
              <a:cxnLst/>
              <a:rect l="l" t="t" r="r" b="b"/>
              <a:pathLst>
                <a:path w="1872" h="1722" extrusionOk="0">
                  <a:moveTo>
                    <a:pt x="284" y="1"/>
                  </a:moveTo>
                  <a:lnTo>
                    <a:pt x="0" y="235"/>
                  </a:lnTo>
                  <a:lnTo>
                    <a:pt x="1170" y="1722"/>
                  </a:lnTo>
                  <a:lnTo>
                    <a:pt x="1871" y="1154"/>
                  </a:lnTo>
                  <a:lnTo>
                    <a:pt x="1621" y="820"/>
                  </a:lnTo>
                  <a:lnTo>
                    <a:pt x="1170" y="1154"/>
                  </a:lnTo>
                  <a:lnTo>
                    <a:pt x="284" y="1"/>
                  </a:lnTo>
                  <a:close/>
                </a:path>
              </a:pathLst>
            </a:custGeom>
            <a:solidFill>
              <a:srgbClr val="9942FF"/>
            </a:solidFill>
            <a:ln>
              <a:noFill/>
            </a:ln>
          </p:spPr>
          <p:txBody>
            <a:bodyPr spcFirstLastPara="1" wrap="square" lIns="121900" tIns="121900" rIns="121900" bIns="121900" anchor="ctr" anchorCtr="0">
              <a:noAutofit/>
            </a:bodyPr>
            <a:lstStyle/>
            <a:p>
              <a:endParaRPr sz="2400"/>
            </a:p>
          </p:txBody>
        </p:sp>
        <p:sp>
          <p:nvSpPr>
            <p:cNvPr id="1280" name="Google Shape;1280;p42"/>
            <p:cNvSpPr/>
            <p:nvPr/>
          </p:nvSpPr>
          <p:spPr>
            <a:xfrm>
              <a:off x="5587775" y="1305900"/>
              <a:ext cx="34700" cy="43875"/>
            </a:xfrm>
            <a:custGeom>
              <a:avLst/>
              <a:gdLst/>
              <a:ahLst/>
              <a:cxnLst/>
              <a:rect l="l" t="t" r="r" b="b"/>
              <a:pathLst>
                <a:path w="1388" h="1755" extrusionOk="0">
                  <a:moveTo>
                    <a:pt x="301" y="0"/>
                  </a:moveTo>
                  <a:lnTo>
                    <a:pt x="1" y="201"/>
                  </a:lnTo>
                  <a:lnTo>
                    <a:pt x="1103" y="1755"/>
                  </a:lnTo>
                  <a:lnTo>
                    <a:pt x="1388" y="1537"/>
                  </a:lnTo>
                  <a:lnTo>
                    <a:pt x="301" y="0"/>
                  </a:lnTo>
                  <a:close/>
                </a:path>
              </a:pathLst>
            </a:custGeom>
            <a:solidFill>
              <a:srgbClr val="9942FF"/>
            </a:solidFill>
            <a:ln>
              <a:noFill/>
            </a:ln>
          </p:spPr>
          <p:txBody>
            <a:bodyPr spcFirstLastPara="1" wrap="square" lIns="121900" tIns="121900" rIns="121900" bIns="121900" anchor="ctr" anchorCtr="0">
              <a:noAutofit/>
            </a:bodyPr>
            <a:lstStyle/>
            <a:p>
              <a:endParaRPr sz="2400"/>
            </a:p>
          </p:txBody>
        </p:sp>
        <p:sp>
          <p:nvSpPr>
            <p:cNvPr id="1281" name="Google Shape;1281;p42"/>
            <p:cNvSpPr/>
            <p:nvPr/>
          </p:nvSpPr>
          <p:spPr>
            <a:xfrm>
              <a:off x="5601975" y="1292025"/>
              <a:ext cx="43050" cy="49400"/>
            </a:xfrm>
            <a:custGeom>
              <a:avLst/>
              <a:gdLst/>
              <a:ahLst/>
              <a:cxnLst/>
              <a:rect l="l" t="t" r="r" b="b"/>
              <a:pathLst>
                <a:path w="1722" h="1976" extrusionOk="0">
                  <a:moveTo>
                    <a:pt x="786" y="438"/>
                  </a:moveTo>
                  <a:cubicBezTo>
                    <a:pt x="836" y="438"/>
                    <a:pt x="886" y="472"/>
                    <a:pt x="953" y="522"/>
                  </a:cubicBezTo>
                  <a:cubicBezTo>
                    <a:pt x="1003" y="572"/>
                    <a:pt x="1070" y="655"/>
                    <a:pt x="1154" y="789"/>
                  </a:cubicBezTo>
                  <a:cubicBezTo>
                    <a:pt x="1237" y="906"/>
                    <a:pt x="1287" y="990"/>
                    <a:pt x="1304" y="1073"/>
                  </a:cubicBezTo>
                  <a:cubicBezTo>
                    <a:pt x="1321" y="1140"/>
                    <a:pt x="1321" y="1207"/>
                    <a:pt x="1304" y="1240"/>
                  </a:cubicBezTo>
                  <a:cubicBezTo>
                    <a:pt x="1287" y="1290"/>
                    <a:pt x="1237" y="1307"/>
                    <a:pt x="1204" y="1341"/>
                  </a:cubicBezTo>
                  <a:lnTo>
                    <a:pt x="1070" y="1424"/>
                  </a:lnTo>
                  <a:lnTo>
                    <a:pt x="502" y="572"/>
                  </a:lnTo>
                  <a:lnTo>
                    <a:pt x="636" y="488"/>
                  </a:lnTo>
                  <a:cubicBezTo>
                    <a:pt x="669" y="472"/>
                    <a:pt x="736" y="438"/>
                    <a:pt x="786" y="438"/>
                  </a:cubicBezTo>
                  <a:close/>
                  <a:moveTo>
                    <a:pt x="740" y="1"/>
                  </a:moveTo>
                  <a:cubicBezTo>
                    <a:pt x="642" y="1"/>
                    <a:pt x="555" y="44"/>
                    <a:pt x="469" y="87"/>
                  </a:cubicBezTo>
                  <a:lnTo>
                    <a:pt x="1" y="388"/>
                  </a:lnTo>
                  <a:lnTo>
                    <a:pt x="1003" y="1975"/>
                  </a:lnTo>
                  <a:lnTo>
                    <a:pt x="1471" y="1691"/>
                  </a:lnTo>
                  <a:cubicBezTo>
                    <a:pt x="1638" y="1591"/>
                    <a:pt x="1722" y="1474"/>
                    <a:pt x="1722" y="1274"/>
                  </a:cubicBezTo>
                  <a:cubicBezTo>
                    <a:pt x="1722" y="1090"/>
                    <a:pt x="1638" y="856"/>
                    <a:pt x="1471" y="589"/>
                  </a:cubicBezTo>
                  <a:cubicBezTo>
                    <a:pt x="1337" y="388"/>
                    <a:pt x="1221" y="238"/>
                    <a:pt x="1104" y="154"/>
                  </a:cubicBezTo>
                  <a:cubicBezTo>
                    <a:pt x="1003" y="71"/>
                    <a:pt x="886" y="21"/>
                    <a:pt x="786" y="4"/>
                  </a:cubicBezTo>
                  <a:cubicBezTo>
                    <a:pt x="770" y="2"/>
                    <a:pt x="755" y="1"/>
                    <a:pt x="740" y="1"/>
                  </a:cubicBezTo>
                  <a:close/>
                </a:path>
              </a:pathLst>
            </a:custGeom>
            <a:solidFill>
              <a:srgbClr val="9942FF"/>
            </a:solidFill>
            <a:ln>
              <a:noFill/>
            </a:ln>
          </p:spPr>
          <p:txBody>
            <a:bodyPr spcFirstLastPara="1" wrap="square" lIns="121900" tIns="121900" rIns="121900" bIns="121900" anchor="ctr" anchorCtr="0">
              <a:noAutofit/>
            </a:bodyPr>
            <a:lstStyle/>
            <a:p>
              <a:endParaRPr sz="2400"/>
            </a:p>
          </p:txBody>
        </p:sp>
        <p:sp>
          <p:nvSpPr>
            <p:cNvPr id="1282" name="Google Shape;1282;p42"/>
            <p:cNvSpPr/>
            <p:nvPr/>
          </p:nvSpPr>
          <p:spPr>
            <a:xfrm>
              <a:off x="5632900" y="1271225"/>
              <a:ext cx="43450" cy="52225"/>
            </a:xfrm>
            <a:custGeom>
              <a:avLst/>
              <a:gdLst/>
              <a:ahLst/>
              <a:cxnLst/>
              <a:rect l="l" t="t" r="r" b="b"/>
              <a:pathLst>
                <a:path w="1738" h="2089" extrusionOk="0">
                  <a:moveTo>
                    <a:pt x="819" y="0"/>
                  </a:moveTo>
                  <a:lnTo>
                    <a:pt x="0" y="452"/>
                  </a:lnTo>
                  <a:lnTo>
                    <a:pt x="902" y="2089"/>
                  </a:lnTo>
                  <a:lnTo>
                    <a:pt x="1738" y="1671"/>
                  </a:lnTo>
                  <a:lnTo>
                    <a:pt x="1521" y="1304"/>
                  </a:lnTo>
                  <a:lnTo>
                    <a:pt x="1019" y="1571"/>
                  </a:lnTo>
                  <a:lnTo>
                    <a:pt x="886" y="1304"/>
                  </a:lnTo>
                  <a:lnTo>
                    <a:pt x="1320" y="1070"/>
                  </a:lnTo>
                  <a:lnTo>
                    <a:pt x="1103" y="702"/>
                  </a:lnTo>
                  <a:lnTo>
                    <a:pt x="669" y="919"/>
                  </a:lnTo>
                  <a:lnTo>
                    <a:pt x="518" y="652"/>
                  </a:lnTo>
                  <a:lnTo>
                    <a:pt x="1019" y="385"/>
                  </a:lnTo>
                  <a:lnTo>
                    <a:pt x="819" y="0"/>
                  </a:lnTo>
                  <a:close/>
                </a:path>
              </a:pathLst>
            </a:custGeom>
            <a:solidFill>
              <a:srgbClr val="9942FF"/>
            </a:solidFill>
            <a:ln>
              <a:noFill/>
            </a:ln>
          </p:spPr>
          <p:txBody>
            <a:bodyPr spcFirstLastPara="1" wrap="square" lIns="121900" tIns="121900" rIns="121900" bIns="121900" anchor="ctr" anchorCtr="0">
              <a:noAutofit/>
            </a:bodyPr>
            <a:lstStyle/>
            <a:p>
              <a:endParaRPr sz="2400"/>
            </a:p>
          </p:txBody>
        </p:sp>
        <p:sp>
          <p:nvSpPr>
            <p:cNvPr id="1283" name="Google Shape;1283;p42"/>
            <p:cNvSpPr/>
            <p:nvPr/>
          </p:nvSpPr>
          <p:spPr>
            <a:xfrm>
              <a:off x="5662125" y="1259525"/>
              <a:ext cx="36800" cy="49200"/>
            </a:xfrm>
            <a:custGeom>
              <a:avLst/>
              <a:gdLst/>
              <a:ahLst/>
              <a:cxnLst/>
              <a:rect l="l" t="t" r="r" b="b"/>
              <a:pathLst>
                <a:path w="1472" h="1968" extrusionOk="0">
                  <a:moveTo>
                    <a:pt x="736" y="1"/>
                  </a:moveTo>
                  <a:cubicBezTo>
                    <a:pt x="669" y="1"/>
                    <a:pt x="602" y="1"/>
                    <a:pt x="552" y="17"/>
                  </a:cubicBezTo>
                  <a:cubicBezTo>
                    <a:pt x="469" y="34"/>
                    <a:pt x="402" y="51"/>
                    <a:pt x="335" y="84"/>
                  </a:cubicBezTo>
                  <a:cubicBezTo>
                    <a:pt x="168" y="134"/>
                    <a:pt x="84" y="251"/>
                    <a:pt x="51" y="368"/>
                  </a:cubicBezTo>
                  <a:cubicBezTo>
                    <a:pt x="1" y="502"/>
                    <a:pt x="18" y="635"/>
                    <a:pt x="101" y="803"/>
                  </a:cubicBezTo>
                  <a:cubicBezTo>
                    <a:pt x="151" y="886"/>
                    <a:pt x="218" y="953"/>
                    <a:pt x="251" y="1020"/>
                  </a:cubicBezTo>
                  <a:cubicBezTo>
                    <a:pt x="302" y="1087"/>
                    <a:pt x="352" y="1120"/>
                    <a:pt x="419" y="1137"/>
                  </a:cubicBezTo>
                  <a:cubicBezTo>
                    <a:pt x="485" y="1170"/>
                    <a:pt x="569" y="1187"/>
                    <a:pt x="652" y="1187"/>
                  </a:cubicBezTo>
                  <a:lnTo>
                    <a:pt x="820" y="1187"/>
                  </a:lnTo>
                  <a:cubicBezTo>
                    <a:pt x="853" y="1187"/>
                    <a:pt x="903" y="1187"/>
                    <a:pt x="920" y="1204"/>
                  </a:cubicBezTo>
                  <a:cubicBezTo>
                    <a:pt x="936" y="1220"/>
                    <a:pt x="970" y="1254"/>
                    <a:pt x="987" y="1287"/>
                  </a:cubicBezTo>
                  <a:cubicBezTo>
                    <a:pt x="1003" y="1354"/>
                    <a:pt x="1003" y="1387"/>
                    <a:pt x="987" y="1404"/>
                  </a:cubicBezTo>
                  <a:cubicBezTo>
                    <a:pt x="970" y="1437"/>
                    <a:pt x="920" y="1471"/>
                    <a:pt x="853" y="1504"/>
                  </a:cubicBezTo>
                  <a:cubicBezTo>
                    <a:pt x="820" y="1521"/>
                    <a:pt x="753" y="1538"/>
                    <a:pt x="669" y="1538"/>
                  </a:cubicBezTo>
                  <a:cubicBezTo>
                    <a:pt x="636" y="1546"/>
                    <a:pt x="598" y="1550"/>
                    <a:pt x="563" y="1550"/>
                  </a:cubicBezTo>
                  <a:cubicBezTo>
                    <a:pt x="527" y="1550"/>
                    <a:pt x="494" y="1546"/>
                    <a:pt x="469" y="1538"/>
                  </a:cubicBezTo>
                  <a:lnTo>
                    <a:pt x="469" y="1538"/>
                  </a:lnTo>
                  <a:lnTo>
                    <a:pt x="652" y="1955"/>
                  </a:lnTo>
                  <a:cubicBezTo>
                    <a:pt x="686" y="1964"/>
                    <a:pt x="715" y="1968"/>
                    <a:pt x="746" y="1968"/>
                  </a:cubicBezTo>
                  <a:cubicBezTo>
                    <a:pt x="778" y="1968"/>
                    <a:pt x="811" y="1964"/>
                    <a:pt x="853" y="1955"/>
                  </a:cubicBezTo>
                  <a:cubicBezTo>
                    <a:pt x="936" y="1955"/>
                    <a:pt x="1003" y="1939"/>
                    <a:pt x="1087" y="1889"/>
                  </a:cubicBezTo>
                  <a:cubicBezTo>
                    <a:pt x="1237" y="1805"/>
                    <a:pt x="1338" y="1705"/>
                    <a:pt x="1421" y="1605"/>
                  </a:cubicBezTo>
                  <a:cubicBezTo>
                    <a:pt x="1471" y="1454"/>
                    <a:pt x="1438" y="1304"/>
                    <a:pt x="1354" y="1170"/>
                  </a:cubicBezTo>
                  <a:cubicBezTo>
                    <a:pt x="1321" y="1087"/>
                    <a:pt x="1254" y="1003"/>
                    <a:pt x="1221" y="936"/>
                  </a:cubicBezTo>
                  <a:cubicBezTo>
                    <a:pt x="1154" y="869"/>
                    <a:pt x="1087" y="836"/>
                    <a:pt x="1020" y="786"/>
                  </a:cubicBezTo>
                  <a:cubicBezTo>
                    <a:pt x="970" y="752"/>
                    <a:pt x="853" y="752"/>
                    <a:pt x="753" y="752"/>
                  </a:cubicBezTo>
                  <a:cubicBezTo>
                    <a:pt x="686" y="752"/>
                    <a:pt x="634" y="760"/>
                    <a:pt x="597" y="760"/>
                  </a:cubicBezTo>
                  <a:cubicBezTo>
                    <a:pt x="578" y="760"/>
                    <a:pt x="563" y="758"/>
                    <a:pt x="552" y="752"/>
                  </a:cubicBezTo>
                  <a:cubicBezTo>
                    <a:pt x="502" y="719"/>
                    <a:pt x="485" y="702"/>
                    <a:pt x="469" y="669"/>
                  </a:cubicBezTo>
                  <a:cubicBezTo>
                    <a:pt x="419" y="602"/>
                    <a:pt x="435" y="552"/>
                    <a:pt x="469" y="535"/>
                  </a:cubicBezTo>
                  <a:cubicBezTo>
                    <a:pt x="502" y="502"/>
                    <a:pt x="552" y="468"/>
                    <a:pt x="586" y="452"/>
                  </a:cubicBezTo>
                  <a:cubicBezTo>
                    <a:pt x="636" y="435"/>
                    <a:pt x="669" y="418"/>
                    <a:pt x="736" y="418"/>
                  </a:cubicBezTo>
                  <a:lnTo>
                    <a:pt x="920" y="418"/>
                  </a:lnTo>
                  <a:lnTo>
                    <a:pt x="736" y="1"/>
                  </a:lnTo>
                  <a:close/>
                </a:path>
              </a:pathLst>
            </a:custGeom>
            <a:solidFill>
              <a:srgbClr val="9942FF"/>
            </a:solidFill>
            <a:ln>
              <a:noFill/>
            </a:ln>
          </p:spPr>
          <p:txBody>
            <a:bodyPr spcFirstLastPara="1" wrap="square" lIns="121900" tIns="121900" rIns="121900" bIns="121900" anchor="ctr" anchorCtr="0">
              <a:noAutofit/>
            </a:bodyPr>
            <a:lstStyle/>
            <a:p>
              <a:endParaRPr sz="2400"/>
            </a:p>
          </p:txBody>
        </p:sp>
        <p:sp>
          <p:nvSpPr>
            <p:cNvPr id="1284" name="Google Shape;1284;p42"/>
            <p:cNvSpPr/>
            <p:nvPr/>
          </p:nvSpPr>
          <p:spPr>
            <a:xfrm>
              <a:off x="5691800" y="1245850"/>
              <a:ext cx="37200" cy="48850"/>
            </a:xfrm>
            <a:custGeom>
              <a:avLst/>
              <a:gdLst/>
              <a:ahLst/>
              <a:cxnLst/>
              <a:rect l="l" t="t" r="r" b="b"/>
              <a:pathLst>
                <a:path w="1488" h="1954" extrusionOk="0">
                  <a:moveTo>
                    <a:pt x="727" y="0"/>
                  </a:moveTo>
                  <a:cubicBezTo>
                    <a:pt x="698" y="0"/>
                    <a:pt x="668" y="5"/>
                    <a:pt x="635" y="13"/>
                  </a:cubicBezTo>
                  <a:cubicBezTo>
                    <a:pt x="568" y="46"/>
                    <a:pt x="485" y="63"/>
                    <a:pt x="418" y="80"/>
                  </a:cubicBezTo>
                  <a:cubicBezTo>
                    <a:pt x="217" y="163"/>
                    <a:pt x="84" y="314"/>
                    <a:pt x="50" y="514"/>
                  </a:cubicBezTo>
                  <a:cubicBezTo>
                    <a:pt x="0" y="731"/>
                    <a:pt x="34" y="982"/>
                    <a:pt x="151" y="1266"/>
                  </a:cubicBezTo>
                  <a:cubicBezTo>
                    <a:pt x="251" y="1550"/>
                    <a:pt x="401" y="1751"/>
                    <a:pt x="568" y="1851"/>
                  </a:cubicBezTo>
                  <a:cubicBezTo>
                    <a:pt x="666" y="1919"/>
                    <a:pt x="769" y="1953"/>
                    <a:pt x="881" y="1953"/>
                  </a:cubicBezTo>
                  <a:cubicBezTo>
                    <a:pt x="961" y="1953"/>
                    <a:pt x="1046" y="1936"/>
                    <a:pt x="1136" y="1901"/>
                  </a:cubicBezTo>
                  <a:cubicBezTo>
                    <a:pt x="1237" y="1851"/>
                    <a:pt x="1320" y="1801"/>
                    <a:pt x="1370" y="1734"/>
                  </a:cubicBezTo>
                  <a:cubicBezTo>
                    <a:pt x="1420" y="1667"/>
                    <a:pt x="1470" y="1600"/>
                    <a:pt x="1487" y="1550"/>
                  </a:cubicBezTo>
                  <a:lnTo>
                    <a:pt x="1136" y="665"/>
                  </a:lnTo>
                  <a:lnTo>
                    <a:pt x="635" y="882"/>
                  </a:lnTo>
                  <a:lnTo>
                    <a:pt x="752" y="1182"/>
                  </a:lnTo>
                  <a:lnTo>
                    <a:pt x="986" y="1099"/>
                  </a:lnTo>
                  <a:lnTo>
                    <a:pt x="1086" y="1350"/>
                  </a:lnTo>
                  <a:lnTo>
                    <a:pt x="1036" y="1416"/>
                  </a:lnTo>
                  <a:cubicBezTo>
                    <a:pt x="1003" y="1433"/>
                    <a:pt x="969" y="1433"/>
                    <a:pt x="953" y="1467"/>
                  </a:cubicBezTo>
                  <a:cubicBezTo>
                    <a:pt x="917" y="1478"/>
                    <a:pt x="886" y="1484"/>
                    <a:pt x="856" y="1484"/>
                  </a:cubicBezTo>
                  <a:cubicBezTo>
                    <a:pt x="803" y="1484"/>
                    <a:pt x="756" y="1465"/>
                    <a:pt x="702" y="1433"/>
                  </a:cubicBezTo>
                  <a:cubicBezTo>
                    <a:pt x="602" y="1400"/>
                    <a:pt x="552" y="1299"/>
                    <a:pt x="485" y="1132"/>
                  </a:cubicBezTo>
                  <a:cubicBezTo>
                    <a:pt x="418" y="965"/>
                    <a:pt x="401" y="832"/>
                    <a:pt x="418" y="731"/>
                  </a:cubicBezTo>
                  <a:cubicBezTo>
                    <a:pt x="468" y="648"/>
                    <a:pt x="535" y="564"/>
                    <a:pt x="635" y="514"/>
                  </a:cubicBezTo>
                  <a:cubicBezTo>
                    <a:pt x="668" y="481"/>
                    <a:pt x="735" y="464"/>
                    <a:pt x="802" y="464"/>
                  </a:cubicBezTo>
                  <a:lnTo>
                    <a:pt x="986" y="464"/>
                  </a:lnTo>
                  <a:lnTo>
                    <a:pt x="819" y="13"/>
                  </a:lnTo>
                  <a:cubicBezTo>
                    <a:pt x="785" y="5"/>
                    <a:pt x="756" y="0"/>
                    <a:pt x="727" y="0"/>
                  </a:cubicBezTo>
                  <a:close/>
                </a:path>
              </a:pathLst>
            </a:custGeom>
            <a:solidFill>
              <a:srgbClr val="9942FF"/>
            </a:solidFill>
            <a:ln>
              <a:noFill/>
            </a:ln>
          </p:spPr>
          <p:txBody>
            <a:bodyPr spcFirstLastPara="1" wrap="square" lIns="121900" tIns="121900" rIns="121900" bIns="121900" anchor="ctr" anchorCtr="0">
              <a:noAutofit/>
            </a:bodyPr>
            <a:lstStyle/>
            <a:p>
              <a:endParaRPr sz="2400"/>
            </a:p>
          </p:txBody>
        </p:sp>
        <p:sp>
          <p:nvSpPr>
            <p:cNvPr id="1285" name="Google Shape;1285;p42"/>
            <p:cNvSpPr/>
            <p:nvPr/>
          </p:nvSpPr>
          <p:spPr>
            <a:xfrm>
              <a:off x="5723525" y="1235475"/>
              <a:ext cx="36375" cy="47725"/>
            </a:xfrm>
            <a:custGeom>
              <a:avLst/>
              <a:gdLst/>
              <a:ahLst/>
              <a:cxnLst/>
              <a:rect l="l" t="t" r="r" b="b"/>
              <a:pathLst>
                <a:path w="1455" h="1909" extrusionOk="0">
                  <a:moveTo>
                    <a:pt x="635" y="478"/>
                  </a:moveTo>
                  <a:cubicBezTo>
                    <a:pt x="690" y="478"/>
                    <a:pt x="742" y="500"/>
                    <a:pt x="786" y="545"/>
                  </a:cubicBezTo>
                  <a:cubicBezTo>
                    <a:pt x="853" y="595"/>
                    <a:pt x="903" y="729"/>
                    <a:pt x="970" y="896"/>
                  </a:cubicBezTo>
                  <a:cubicBezTo>
                    <a:pt x="1037" y="1063"/>
                    <a:pt x="1054" y="1180"/>
                    <a:pt x="1037" y="1263"/>
                  </a:cubicBezTo>
                  <a:cubicBezTo>
                    <a:pt x="1037" y="1347"/>
                    <a:pt x="970" y="1414"/>
                    <a:pt x="887" y="1430"/>
                  </a:cubicBezTo>
                  <a:cubicBezTo>
                    <a:pt x="852" y="1444"/>
                    <a:pt x="817" y="1452"/>
                    <a:pt x="784" y="1452"/>
                  </a:cubicBezTo>
                  <a:cubicBezTo>
                    <a:pt x="737" y="1452"/>
                    <a:pt x="692" y="1436"/>
                    <a:pt x="653" y="1397"/>
                  </a:cubicBezTo>
                  <a:cubicBezTo>
                    <a:pt x="586" y="1330"/>
                    <a:pt x="536" y="1230"/>
                    <a:pt x="469" y="1063"/>
                  </a:cubicBezTo>
                  <a:cubicBezTo>
                    <a:pt x="402" y="879"/>
                    <a:pt x="385" y="745"/>
                    <a:pt x="402" y="662"/>
                  </a:cubicBezTo>
                  <a:cubicBezTo>
                    <a:pt x="402" y="578"/>
                    <a:pt x="469" y="511"/>
                    <a:pt x="552" y="495"/>
                  </a:cubicBezTo>
                  <a:cubicBezTo>
                    <a:pt x="580" y="484"/>
                    <a:pt x="608" y="478"/>
                    <a:pt x="635" y="478"/>
                  </a:cubicBezTo>
                  <a:close/>
                  <a:moveTo>
                    <a:pt x="640" y="0"/>
                  </a:moveTo>
                  <a:cubicBezTo>
                    <a:pt x="565" y="0"/>
                    <a:pt x="487" y="12"/>
                    <a:pt x="402" y="44"/>
                  </a:cubicBezTo>
                  <a:cubicBezTo>
                    <a:pt x="285" y="77"/>
                    <a:pt x="168" y="161"/>
                    <a:pt x="118" y="244"/>
                  </a:cubicBezTo>
                  <a:cubicBezTo>
                    <a:pt x="51" y="328"/>
                    <a:pt x="1" y="461"/>
                    <a:pt x="1" y="595"/>
                  </a:cubicBezTo>
                  <a:cubicBezTo>
                    <a:pt x="1" y="745"/>
                    <a:pt x="34" y="929"/>
                    <a:pt x="118" y="1163"/>
                  </a:cubicBezTo>
                  <a:cubicBezTo>
                    <a:pt x="235" y="1481"/>
                    <a:pt x="369" y="1714"/>
                    <a:pt x="519" y="1815"/>
                  </a:cubicBezTo>
                  <a:cubicBezTo>
                    <a:pt x="626" y="1879"/>
                    <a:pt x="726" y="1909"/>
                    <a:pt x="837" y="1909"/>
                  </a:cubicBezTo>
                  <a:cubicBezTo>
                    <a:pt x="899" y="1909"/>
                    <a:pt x="965" y="1900"/>
                    <a:pt x="1037" y="1882"/>
                  </a:cubicBezTo>
                  <a:cubicBezTo>
                    <a:pt x="1221" y="1815"/>
                    <a:pt x="1354" y="1681"/>
                    <a:pt x="1388" y="1514"/>
                  </a:cubicBezTo>
                  <a:cubicBezTo>
                    <a:pt x="1455" y="1330"/>
                    <a:pt x="1404" y="1080"/>
                    <a:pt x="1304" y="762"/>
                  </a:cubicBezTo>
                  <a:cubicBezTo>
                    <a:pt x="1221" y="545"/>
                    <a:pt x="1137" y="361"/>
                    <a:pt x="1054" y="244"/>
                  </a:cubicBezTo>
                  <a:cubicBezTo>
                    <a:pt x="970" y="127"/>
                    <a:pt x="870" y="60"/>
                    <a:pt x="770" y="10"/>
                  </a:cubicBezTo>
                  <a:cubicBezTo>
                    <a:pt x="727" y="4"/>
                    <a:pt x="684" y="0"/>
                    <a:pt x="640" y="0"/>
                  </a:cubicBezTo>
                  <a:close/>
                </a:path>
              </a:pathLst>
            </a:custGeom>
            <a:solidFill>
              <a:srgbClr val="9942FF"/>
            </a:solidFill>
            <a:ln>
              <a:noFill/>
            </a:ln>
          </p:spPr>
          <p:txBody>
            <a:bodyPr spcFirstLastPara="1" wrap="square" lIns="121900" tIns="121900" rIns="121900" bIns="121900" anchor="ctr" anchorCtr="0">
              <a:noAutofit/>
            </a:bodyPr>
            <a:lstStyle/>
            <a:p>
              <a:endParaRPr sz="2400"/>
            </a:p>
          </p:txBody>
        </p:sp>
        <p:sp>
          <p:nvSpPr>
            <p:cNvPr id="1286" name="Google Shape;1286;p42"/>
            <p:cNvSpPr/>
            <p:nvPr/>
          </p:nvSpPr>
          <p:spPr>
            <a:xfrm>
              <a:off x="5765300" y="1264125"/>
              <a:ext cx="9650" cy="11300"/>
            </a:xfrm>
            <a:custGeom>
              <a:avLst/>
              <a:gdLst/>
              <a:ahLst/>
              <a:cxnLst/>
              <a:rect l="l" t="t" r="r" b="b"/>
              <a:pathLst>
                <a:path w="386" h="452" extrusionOk="0">
                  <a:moveTo>
                    <a:pt x="285" y="0"/>
                  </a:moveTo>
                  <a:lnTo>
                    <a:pt x="1" y="84"/>
                  </a:lnTo>
                  <a:lnTo>
                    <a:pt x="118" y="451"/>
                  </a:lnTo>
                  <a:lnTo>
                    <a:pt x="385" y="368"/>
                  </a:lnTo>
                  <a:lnTo>
                    <a:pt x="285" y="0"/>
                  </a:lnTo>
                  <a:close/>
                </a:path>
              </a:pathLst>
            </a:custGeom>
            <a:solidFill>
              <a:srgbClr val="9942FF"/>
            </a:solidFill>
            <a:ln>
              <a:noFill/>
            </a:ln>
          </p:spPr>
          <p:txBody>
            <a:bodyPr spcFirstLastPara="1" wrap="square" lIns="121900" tIns="121900" rIns="121900" bIns="121900" anchor="ctr" anchorCtr="0">
              <a:noAutofit/>
            </a:bodyPr>
            <a:lstStyle/>
            <a:p>
              <a:endParaRPr sz="2400"/>
            </a:p>
          </p:txBody>
        </p:sp>
      </p:grpSp>
      <p:grpSp>
        <p:nvGrpSpPr>
          <p:cNvPr id="6" name="Google Shape;564;p44">
            <a:extLst>
              <a:ext uri="{FF2B5EF4-FFF2-40B4-BE49-F238E27FC236}">
                <a16:creationId xmlns:a16="http://schemas.microsoft.com/office/drawing/2014/main" id="{18AA98C6-E396-85F9-E30E-439C55DE81D0}"/>
              </a:ext>
            </a:extLst>
          </p:cNvPr>
          <p:cNvGrpSpPr/>
          <p:nvPr/>
        </p:nvGrpSpPr>
        <p:grpSpPr>
          <a:xfrm rot="911829">
            <a:off x="10636158" y="4977215"/>
            <a:ext cx="713124" cy="630417"/>
            <a:chOff x="8186675" y="1599663"/>
            <a:chExt cx="173500" cy="138650"/>
          </a:xfrm>
          <a:solidFill>
            <a:srgbClr val="7D66BE"/>
          </a:solidFill>
        </p:grpSpPr>
        <p:sp>
          <p:nvSpPr>
            <p:cNvPr id="7" name="Google Shape;565;p44">
              <a:extLst>
                <a:ext uri="{FF2B5EF4-FFF2-40B4-BE49-F238E27FC236}">
                  <a16:creationId xmlns:a16="http://schemas.microsoft.com/office/drawing/2014/main" id="{A81D208E-FB4B-E783-4B91-758A6BA9BB6C}"/>
                </a:ext>
              </a:extLst>
            </p:cNvPr>
            <p:cNvSpPr/>
            <p:nvPr/>
          </p:nvSpPr>
          <p:spPr>
            <a:xfrm>
              <a:off x="8186675" y="1599663"/>
              <a:ext cx="173500" cy="138650"/>
            </a:xfrm>
            <a:custGeom>
              <a:avLst/>
              <a:gdLst/>
              <a:ahLst/>
              <a:cxnLst/>
              <a:rect l="l" t="t" r="r" b="b"/>
              <a:pathLst>
                <a:path w="6940" h="5546" extrusionOk="0">
                  <a:moveTo>
                    <a:pt x="5987" y="1"/>
                  </a:moveTo>
                  <a:lnTo>
                    <a:pt x="5987" y="1"/>
                  </a:lnTo>
                  <a:cubicBezTo>
                    <a:pt x="5986" y="1"/>
                    <a:pt x="5984" y="1"/>
                    <a:pt x="5982" y="2"/>
                  </a:cubicBezTo>
                  <a:lnTo>
                    <a:pt x="5982" y="2"/>
                  </a:lnTo>
                  <a:cubicBezTo>
                    <a:pt x="5984" y="2"/>
                    <a:pt x="5986" y="1"/>
                    <a:pt x="5987" y="1"/>
                  </a:cubicBezTo>
                  <a:close/>
                  <a:moveTo>
                    <a:pt x="6146" y="29"/>
                  </a:moveTo>
                  <a:cubicBezTo>
                    <a:pt x="6143" y="29"/>
                    <a:pt x="6140" y="31"/>
                    <a:pt x="6139" y="34"/>
                  </a:cubicBezTo>
                  <a:lnTo>
                    <a:pt x="6155" y="34"/>
                  </a:lnTo>
                  <a:cubicBezTo>
                    <a:pt x="6156" y="35"/>
                    <a:pt x="6156" y="36"/>
                    <a:pt x="6156" y="37"/>
                  </a:cubicBezTo>
                  <a:lnTo>
                    <a:pt x="6156" y="37"/>
                  </a:lnTo>
                  <a:cubicBezTo>
                    <a:pt x="6158" y="34"/>
                    <a:pt x="6164" y="34"/>
                    <a:pt x="6172" y="34"/>
                  </a:cubicBezTo>
                  <a:cubicBezTo>
                    <a:pt x="6161" y="34"/>
                    <a:pt x="6152" y="29"/>
                    <a:pt x="6146" y="29"/>
                  </a:cubicBezTo>
                  <a:close/>
                  <a:moveTo>
                    <a:pt x="6156" y="37"/>
                  </a:moveTo>
                  <a:cubicBezTo>
                    <a:pt x="6156" y="38"/>
                    <a:pt x="6155" y="39"/>
                    <a:pt x="6155" y="40"/>
                  </a:cubicBezTo>
                  <a:cubicBezTo>
                    <a:pt x="6156" y="40"/>
                    <a:pt x="6156" y="40"/>
                    <a:pt x="6156" y="40"/>
                  </a:cubicBezTo>
                  <a:lnTo>
                    <a:pt x="6156" y="40"/>
                  </a:lnTo>
                  <a:cubicBezTo>
                    <a:pt x="6157" y="39"/>
                    <a:pt x="6157" y="38"/>
                    <a:pt x="6156" y="37"/>
                  </a:cubicBezTo>
                  <a:close/>
                  <a:moveTo>
                    <a:pt x="6164" y="122"/>
                  </a:moveTo>
                  <a:cubicBezTo>
                    <a:pt x="6163" y="122"/>
                    <a:pt x="6164" y="123"/>
                    <a:pt x="6167" y="124"/>
                  </a:cubicBezTo>
                  <a:cubicBezTo>
                    <a:pt x="6168" y="124"/>
                    <a:pt x="6169" y="124"/>
                    <a:pt x="6170" y="124"/>
                  </a:cubicBezTo>
                  <a:lnTo>
                    <a:pt x="6170" y="124"/>
                  </a:lnTo>
                  <a:cubicBezTo>
                    <a:pt x="6170" y="124"/>
                    <a:pt x="6171" y="124"/>
                    <a:pt x="6171" y="124"/>
                  </a:cubicBezTo>
                  <a:cubicBezTo>
                    <a:pt x="6172" y="124"/>
                    <a:pt x="6173" y="124"/>
                    <a:pt x="6173" y="123"/>
                  </a:cubicBezTo>
                  <a:lnTo>
                    <a:pt x="6173" y="123"/>
                  </a:lnTo>
                  <a:cubicBezTo>
                    <a:pt x="6173" y="123"/>
                    <a:pt x="6172" y="123"/>
                    <a:pt x="6172" y="123"/>
                  </a:cubicBezTo>
                  <a:cubicBezTo>
                    <a:pt x="6171" y="123"/>
                    <a:pt x="6171" y="123"/>
                    <a:pt x="6170" y="124"/>
                  </a:cubicBezTo>
                  <a:lnTo>
                    <a:pt x="6170" y="124"/>
                  </a:lnTo>
                  <a:cubicBezTo>
                    <a:pt x="6167" y="123"/>
                    <a:pt x="6164" y="122"/>
                    <a:pt x="6164" y="122"/>
                  </a:cubicBezTo>
                  <a:close/>
                  <a:moveTo>
                    <a:pt x="6340" y="118"/>
                  </a:moveTo>
                  <a:lnTo>
                    <a:pt x="6340" y="118"/>
                  </a:lnTo>
                  <a:cubicBezTo>
                    <a:pt x="6344" y="120"/>
                    <a:pt x="6348" y="122"/>
                    <a:pt x="6351" y="124"/>
                  </a:cubicBezTo>
                  <a:cubicBezTo>
                    <a:pt x="6349" y="122"/>
                    <a:pt x="6345" y="119"/>
                    <a:pt x="6340" y="118"/>
                  </a:cubicBezTo>
                  <a:close/>
                  <a:moveTo>
                    <a:pt x="6450" y="324"/>
                  </a:moveTo>
                  <a:cubicBezTo>
                    <a:pt x="6451" y="324"/>
                    <a:pt x="6452" y="325"/>
                    <a:pt x="6452" y="326"/>
                  </a:cubicBezTo>
                  <a:cubicBezTo>
                    <a:pt x="6452" y="325"/>
                    <a:pt x="6451" y="324"/>
                    <a:pt x="6450" y="324"/>
                  </a:cubicBezTo>
                  <a:close/>
                  <a:moveTo>
                    <a:pt x="4746" y="720"/>
                  </a:moveTo>
                  <a:cubicBezTo>
                    <a:pt x="4745" y="722"/>
                    <a:pt x="4744" y="723"/>
                    <a:pt x="4744" y="723"/>
                  </a:cubicBezTo>
                  <a:cubicBezTo>
                    <a:pt x="4745" y="722"/>
                    <a:pt x="4746" y="721"/>
                    <a:pt x="4746" y="720"/>
                  </a:cubicBezTo>
                  <a:close/>
                  <a:moveTo>
                    <a:pt x="6884" y="811"/>
                  </a:moveTo>
                  <a:lnTo>
                    <a:pt x="6884" y="811"/>
                  </a:lnTo>
                  <a:cubicBezTo>
                    <a:pt x="6886" y="814"/>
                    <a:pt x="6887" y="817"/>
                    <a:pt x="6889" y="818"/>
                  </a:cubicBezTo>
                  <a:cubicBezTo>
                    <a:pt x="6889" y="818"/>
                    <a:pt x="6886" y="812"/>
                    <a:pt x="6884" y="811"/>
                  </a:cubicBezTo>
                  <a:close/>
                  <a:moveTo>
                    <a:pt x="6794" y="846"/>
                  </a:moveTo>
                  <a:cubicBezTo>
                    <a:pt x="6794" y="847"/>
                    <a:pt x="6794" y="848"/>
                    <a:pt x="6794" y="848"/>
                  </a:cubicBezTo>
                  <a:lnTo>
                    <a:pt x="6794" y="848"/>
                  </a:lnTo>
                  <a:cubicBezTo>
                    <a:pt x="6794" y="848"/>
                    <a:pt x="6794" y="847"/>
                    <a:pt x="6794" y="846"/>
                  </a:cubicBezTo>
                  <a:close/>
                  <a:moveTo>
                    <a:pt x="4313" y="992"/>
                  </a:moveTo>
                  <a:cubicBezTo>
                    <a:pt x="4312" y="993"/>
                    <a:pt x="4312" y="994"/>
                    <a:pt x="4312" y="994"/>
                  </a:cubicBezTo>
                  <a:lnTo>
                    <a:pt x="4312" y="994"/>
                  </a:lnTo>
                  <a:cubicBezTo>
                    <a:pt x="4312" y="993"/>
                    <a:pt x="4312" y="993"/>
                    <a:pt x="4313" y="992"/>
                  </a:cubicBezTo>
                  <a:close/>
                  <a:moveTo>
                    <a:pt x="4239" y="1053"/>
                  </a:moveTo>
                  <a:cubicBezTo>
                    <a:pt x="4237" y="1053"/>
                    <a:pt x="4233" y="1055"/>
                    <a:pt x="4230" y="1057"/>
                  </a:cubicBezTo>
                  <a:lnTo>
                    <a:pt x="4230" y="1057"/>
                  </a:lnTo>
                  <a:cubicBezTo>
                    <a:pt x="4232" y="1056"/>
                    <a:pt x="4235" y="1055"/>
                    <a:pt x="4239" y="1053"/>
                  </a:cubicBezTo>
                  <a:close/>
                  <a:moveTo>
                    <a:pt x="4223" y="1054"/>
                  </a:moveTo>
                  <a:cubicBezTo>
                    <a:pt x="4213" y="1062"/>
                    <a:pt x="4211" y="1065"/>
                    <a:pt x="4212" y="1065"/>
                  </a:cubicBezTo>
                  <a:cubicBezTo>
                    <a:pt x="4214" y="1065"/>
                    <a:pt x="4222" y="1060"/>
                    <a:pt x="4230" y="1057"/>
                  </a:cubicBezTo>
                  <a:lnTo>
                    <a:pt x="4230" y="1057"/>
                  </a:lnTo>
                  <a:cubicBezTo>
                    <a:pt x="4229" y="1057"/>
                    <a:pt x="4229" y="1057"/>
                    <a:pt x="4228" y="1057"/>
                  </a:cubicBezTo>
                  <a:cubicBezTo>
                    <a:pt x="4226" y="1057"/>
                    <a:pt x="4224" y="1056"/>
                    <a:pt x="4223" y="1054"/>
                  </a:cubicBezTo>
                  <a:close/>
                  <a:moveTo>
                    <a:pt x="4380" y="1267"/>
                  </a:moveTo>
                  <a:cubicBezTo>
                    <a:pt x="4386" y="1267"/>
                    <a:pt x="4386" y="1272"/>
                    <a:pt x="4380" y="1272"/>
                  </a:cubicBezTo>
                  <a:lnTo>
                    <a:pt x="4374" y="1267"/>
                  </a:lnTo>
                  <a:close/>
                  <a:moveTo>
                    <a:pt x="4220" y="1377"/>
                  </a:moveTo>
                  <a:lnTo>
                    <a:pt x="4220" y="1377"/>
                  </a:lnTo>
                  <a:cubicBezTo>
                    <a:pt x="4219" y="1377"/>
                    <a:pt x="4218" y="1378"/>
                    <a:pt x="4218" y="1379"/>
                  </a:cubicBezTo>
                  <a:lnTo>
                    <a:pt x="4220" y="1377"/>
                  </a:lnTo>
                  <a:close/>
                  <a:moveTo>
                    <a:pt x="4234" y="1367"/>
                  </a:moveTo>
                  <a:lnTo>
                    <a:pt x="4220" y="1377"/>
                  </a:lnTo>
                  <a:lnTo>
                    <a:pt x="4220" y="1377"/>
                  </a:lnTo>
                  <a:cubicBezTo>
                    <a:pt x="4220" y="1377"/>
                    <a:pt x="4220" y="1377"/>
                    <a:pt x="4221" y="1377"/>
                  </a:cubicBezTo>
                  <a:cubicBezTo>
                    <a:pt x="4224" y="1377"/>
                    <a:pt x="4226" y="1382"/>
                    <a:pt x="4225" y="1386"/>
                  </a:cubicBezTo>
                  <a:lnTo>
                    <a:pt x="4225" y="1386"/>
                  </a:lnTo>
                  <a:cubicBezTo>
                    <a:pt x="4231" y="1379"/>
                    <a:pt x="4234" y="1372"/>
                    <a:pt x="4234" y="1367"/>
                  </a:cubicBezTo>
                  <a:close/>
                  <a:moveTo>
                    <a:pt x="4225" y="1386"/>
                  </a:moveTo>
                  <a:cubicBezTo>
                    <a:pt x="4220" y="1393"/>
                    <a:pt x="4214" y="1400"/>
                    <a:pt x="4207" y="1407"/>
                  </a:cubicBezTo>
                  <a:lnTo>
                    <a:pt x="4207" y="1407"/>
                  </a:lnTo>
                  <a:cubicBezTo>
                    <a:pt x="4212" y="1404"/>
                    <a:pt x="4218" y="1398"/>
                    <a:pt x="4223" y="1390"/>
                  </a:cubicBezTo>
                  <a:cubicBezTo>
                    <a:pt x="4224" y="1389"/>
                    <a:pt x="4225" y="1388"/>
                    <a:pt x="4225" y="1386"/>
                  </a:cubicBezTo>
                  <a:close/>
                  <a:moveTo>
                    <a:pt x="4458" y="1479"/>
                  </a:moveTo>
                  <a:cubicBezTo>
                    <a:pt x="4460" y="1483"/>
                    <a:pt x="4463" y="1486"/>
                    <a:pt x="4466" y="1487"/>
                  </a:cubicBezTo>
                  <a:lnTo>
                    <a:pt x="4466" y="1487"/>
                  </a:lnTo>
                  <a:cubicBezTo>
                    <a:pt x="4463" y="1484"/>
                    <a:pt x="4461" y="1482"/>
                    <a:pt x="4458" y="1479"/>
                  </a:cubicBezTo>
                  <a:close/>
                  <a:moveTo>
                    <a:pt x="4005" y="1502"/>
                  </a:moveTo>
                  <a:cubicBezTo>
                    <a:pt x="4000" y="1503"/>
                    <a:pt x="3998" y="1505"/>
                    <a:pt x="3997" y="1506"/>
                  </a:cubicBezTo>
                  <a:lnTo>
                    <a:pt x="3997" y="1506"/>
                  </a:lnTo>
                  <a:cubicBezTo>
                    <a:pt x="4000" y="1504"/>
                    <a:pt x="4002" y="1503"/>
                    <a:pt x="4005" y="1502"/>
                  </a:cubicBezTo>
                  <a:close/>
                  <a:moveTo>
                    <a:pt x="5775" y="1491"/>
                  </a:moveTo>
                  <a:cubicBezTo>
                    <a:pt x="5786" y="1502"/>
                    <a:pt x="5786" y="1507"/>
                    <a:pt x="5786" y="1507"/>
                  </a:cubicBezTo>
                  <a:cubicBezTo>
                    <a:pt x="5780" y="1502"/>
                    <a:pt x="5775" y="1502"/>
                    <a:pt x="5769" y="1491"/>
                  </a:cubicBezTo>
                  <a:close/>
                  <a:moveTo>
                    <a:pt x="5769" y="1619"/>
                  </a:moveTo>
                  <a:cubicBezTo>
                    <a:pt x="5769" y="1619"/>
                    <a:pt x="5769" y="1619"/>
                    <a:pt x="5769" y="1625"/>
                  </a:cubicBezTo>
                  <a:cubicBezTo>
                    <a:pt x="5769" y="1623"/>
                    <a:pt x="5768" y="1623"/>
                    <a:pt x="5766" y="1623"/>
                  </a:cubicBezTo>
                  <a:cubicBezTo>
                    <a:pt x="5762" y="1623"/>
                    <a:pt x="5754" y="1627"/>
                    <a:pt x="5747" y="1631"/>
                  </a:cubicBezTo>
                  <a:cubicBezTo>
                    <a:pt x="5752" y="1625"/>
                    <a:pt x="5752" y="1625"/>
                    <a:pt x="5758" y="1619"/>
                  </a:cubicBezTo>
                  <a:close/>
                  <a:moveTo>
                    <a:pt x="3204" y="2123"/>
                  </a:moveTo>
                  <a:cubicBezTo>
                    <a:pt x="3203" y="2124"/>
                    <a:pt x="3203" y="2125"/>
                    <a:pt x="3202" y="2126"/>
                  </a:cubicBezTo>
                  <a:lnTo>
                    <a:pt x="3202" y="2126"/>
                  </a:lnTo>
                  <a:cubicBezTo>
                    <a:pt x="3203" y="2125"/>
                    <a:pt x="3203" y="2124"/>
                    <a:pt x="3204" y="2123"/>
                  </a:cubicBezTo>
                  <a:close/>
                  <a:moveTo>
                    <a:pt x="5321" y="1070"/>
                  </a:moveTo>
                  <a:cubicBezTo>
                    <a:pt x="5321" y="1070"/>
                    <a:pt x="5327" y="1076"/>
                    <a:pt x="5327" y="1076"/>
                  </a:cubicBezTo>
                  <a:cubicBezTo>
                    <a:pt x="5327" y="1076"/>
                    <a:pt x="5327" y="1079"/>
                    <a:pt x="5325" y="1080"/>
                  </a:cubicBezTo>
                  <a:lnTo>
                    <a:pt x="5325" y="1080"/>
                  </a:lnTo>
                  <a:cubicBezTo>
                    <a:pt x="5325" y="1080"/>
                    <a:pt x="5324" y="1080"/>
                    <a:pt x="5324" y="1080"/>
                  </a:cubicBezTo>
                  <a:cubicBezTo>
                    <a:pt x="5323" y="1080"/>
                    <a:pt x="5322" y="1081"/>
                    <a:pt x="5321" y="1082"/>
                  </a:cubicBezTo>
                  <a:cubicBezTo>
                    <a:pt x="5323" y="1082"/>
                    <a:pt x="5324" y="1081"/>
                    <a:pt x="5325" y="1080"/>
                  </a:cubicBezTo>
                  <a:lnTo>
                    <a:pt x="5325" y="1080"/>
                  </a:lnTo>
                  <a:cubicBezTo>
                    <a:pt x="5329" y="1081"/>
                    <a:pt x="5333" y="1089"/>
                    <a:pt x="5338" y="1093"/>
                  </a:cubicBezTo>
                  <a:cubicBezTo>
                    <a:pt x="5338" y="1093"/>
                    <a:pt x="5349" y="1104"/>
                    <a:pt x="5355" y="1110"/>
                  </a:cubicBezTo>
                  <a:cubicBezTo>
                    <a:pt x="5360" y="1115"/>
                    <a:pt x="5371" y="1126"/>
                    <a:pt x="5377" y="1126"/>
                  </a:cubicBezTo>
                  <a:cubicBezTo>
                    <a:pt x="5377" y="1132"/>
                    <a:pt x="5377" y="1132"/>
                    <a:pt x="5377" y="1132"/>
                  </a:cubicBezTo>
                  <a:cubicBezTo>
                    <a:pt x="5383" y="1126"/>
                    <a:pt x="5388" y="1121"/>
                    <a:pt x="5394" y="1115"/>
                  </a:cubicBezTo>
                  <a:cubicBezTo>
                    <a:pt x="5405" y="1126"/>
                    <a:pt x="5422" y="1132"/>
                    <a:pt x="5416" y="1143"/>
                  </a:cubicBezTo>
                  <a:cubicBezTo>
                    <a:pt x="5411" y="1138"/>
                    <a:pt x="5405" y="1138"/>
                    <a:pt x="5399" y="1138"/>
                  </a:cubicBezTo>
                  <a:lnTo>
                    <a:pt x="5416" y="1149"/>
                  </a:lnTo>
                  <a:cubicBezTo>
                    <a:pt x="5415" y="1154"/>
                    <a:pt x="5413" y="1156"/>
                    <a:pt x="5411" y="1156"/>
                  </a:cubicBezTo>
                  <a:cubicBezTo>
                    <a:pt x="5404" y="1156"/>
                    <a:pt x="5394" y="1137"/>
                    <a:pt x="5389" y="1137"/>
                  </a:cubicBezTo>
                  <a:cubicBezTo>
                    <a:pt x="5389" y="1137"/>
                    <a:pt x="5388" y="1137"/>
                    <a:pt x="5388" y="1138"/>
                  </a:cubicBezTo>
                  <a:cubicBezTo>
                    <a:pt x="5411" y="1166"/>
                    <a:pt x="5444" y="1188"/>
                    <a:pt x="5455" y="1211"/>
                  </a:cubicBezTo>
                  <a:cubicBezTo>
                    <a:pt x="5455" y="1212"/>
                    <a:pt x="5454" y="1212"/>
                    <a:pt x="5453" y="1212"/>
                  </a:cubicBezTo>
                  <a:cubicBezTo>
                    <a:pt x="5446" y="1212"/>
                    <a:pt x="5430" y="1188"/>
                    <a:pt x="5426" y="1188"/>
                  </a:cubicBezTo>
                  <a:lnTo>
                    <a:pt x="5426" y="1188"/>
                  </a:lnTo>
                  <a:cubicBezTo>
                    <a:pt x="5425" y="1188"/>
                    <a:pt x="5425" y="1191"/>
                    <a:pt x="5427" y="1199"/>
                  </a:cubicBezTo>
                  <a:lnTo>
                    <a:pt x="5405" y="1166"/>
                  </a:lnTo>
                  <a:cubicBezTo>
                    <a:pt x="5405" y="1176"/>
                    <a:pt x="5404" y="1179"/>
                    <a:pt x="5403" y="1179"/>
                  </a:cubicBezTo>
                  <a:cubicBezTo>
                    <a:pt x="5401" y="1179"/>
                    <a:pt x="5397" y="1169"/>
                    <a:pt x="5393" y="1169"/>
                  </a:cubicBezTo>
                  <a:cubicBezTo>
                    <a:pt x="5391" y="1169"/>
                    <a:pt x="5390" y="1172"/>
                    <a:pt x="5388" y="1183"/>
                  </a:cubicBezTo>
                  <a:cubicBezTo>
                    <a:pt x="5416" y="1227"/>
                    <a:pt x="5433" y="1227"/>
                    <a:pt x="5461" y="1272"/>
                  </a:cubicBezTo>
                  <a:cubicBezTo>
                    <a:pt x="5470" y="1272"/>
                    <a:pt x="5468" y="1265"/>
                    <a:pt x="5476" y="1265"/>
                  </a:cubicBezTo>
                  <a:cubicBezTo>
                    <a:pt x="5478" y="1265"/>
                    <a:pt x="5480" y="1265"/>
                    <a:pt x="5483" y="1267"/>
                  </a:cubicBezTo>
                  <a:cubicBezTo>
                    <a:pt x="5539" y="1311"/>
                    <a:pt x="5483" y="1334"/>
                    <a:pt x="5534" y="1367"/>
                  </a:cubicBezTo>
                  <a:cubicBezTo>
                    <a:pt x="5551" y="1373"/>
                    <a:pt x="5573" y="1362"/>
                    <a:pt x="5590" y="1401"/>
                  </a:cubicBezTo>
                  <a:lnTo>
                    <a:pt x="5567" y="1401"/>
                  </a:lnTo>
                  <a:cubicBezTo>
                    <a:pt x="5595" y="1440"/>
                    <a:pt x="5601" y="1407"/>
                    <a:pt x="5629" y="1457"/>
                  </a:cubicBezTo>
                  <a:cubicBezTo>
                    <a:pt x="5620" y="1457"/>
                    <a:pt x="5602" y="1437"/>
                    <a:pt x="5600" y="1437"/>
                  </a:cubicBezTo>
                  <a:lnTo>
                    <a:pt x="5600" y="1437"/>
                  </a:lnTo>
                  <a:cubicBezTo>
                    <a:pt x="5600" y="1437"/>
                    <a:pt x="5600" y="1438"/>
                    <a:pt x="5601" y="1440"/>
                  </a:cubicBezTo>
                  <a:cubicBezTo>
                    <a:pt x="5612" y="1474"/>
                    <a:pt x="5623" y="1451"/>
                    <a:pt x="5640" y="1474"/>
                  </a:cubicBezTo>
                  <a:lnTo>
                    <a:pt x="5629" y="1485"/>
                  </a:lnTo>
                  <a:cubicBezTo>
                    <a:pt x="5646" y="1507"/>
                    <a:pt x="5668" y="1530"/>
                    <a:pt x="5691" y="1547"/>
                  </a:cubicBezTo>
                  <a:lnTo>
                    <a:pt x="5741" y="1603"/>
                  </a:lnTo>
                  <a:cubicBezTo>
                    <a:pt x="5735" y="1603"/>
                    <a:pt x="5724" y="1603"/>
                    <a:pt x="5724" y="1608"/>
                  </a:cubicBezTo>
                  <a:cubicBezTo>
                    <a:pt x="5730" y="1608"/>
                    <a:pt x="5730" y="1614"/>
                    <a:pt x="5735" y="1614"/>
                  </a:cubicBezTo>
                  <a:cubicBezTo>
                    <a:pt x="5730" y="1619"/>
                    <a:pt x="5730" y="1625"/>
                    <a:pt x="5724" y="1625"/>
                  </a:cubicBezTo>
                  <a:lnTo>
                    <a:pt x="5719" y="1631"/>
                  </a:lnTo>
                  <a:lnTo>
                    <a:pt x="5696" y="1642"/>
                  </a:lnTo>
                  <a:cubicBezTo>
                    <a:pt x="5668" y="1659"/>
                    <a:pt x="5640" y="1675"/>
                    <a:pt x="5612" y="1692"/>
                  </a:cubicBezTo>
                  <a:lnTo>
                    <a:pt x="5601" y="1720"/>
                  </a:lnTo>
                  <a:cubicBezTo>
                    <a:pt x="5595" y="1720"/>
                    <a:pt x="5590" y="1720"/>
                    <a:pt x="5590" y="1715"/>
                  </a:cubicBezTo>
                  <a:lnTo>
                    <a:pt x="5590" y="1715"/>
                  </a:lnTo>
                  <a:cubicBezTo>
                    <a:pt x="5567" y="1726"/>
                    <a:pt x="5595" y="1720"/>
                    <a:pt x="5590" y="1737"/>
                  </a:cubicBezTo>
                  <a:cubicBezTo>
                    <a:pt x="5583" y="1739"/>
                    <a:pt x="5578" y="1741"/>
                    <a:pt x="5575" y="1741"/>
                  </a:cubicBezTo>
                  <a:cubicBezTo>
                    <a:pt x="5570" y="1741"/>
                    <a:pt x="5570" y="1738"/>
                    <a:pt x="5573" y="1731"/>
                  </a:cubicBezTo>
                  <a:lnTo>
                    <a:pt x="5573" y="1731"/>
                  </a:lnTo>
                  <a:cubicBezTo>
                    <a:pt x="5539" y="1771"/>
                    <a:pt x="5472" y="1838"/>
                    <a:pt x="5422" y="1860"/>
                  </a:cubicBezTo>
                  <a:lnTo>
                    <a:pt x="5427" y="1849"/>
                  </a:lnTo>
                  <a:lnTo>
                    <a:pt x="5427" y="1849"/>
                  </a:lnTo>
                  <a:cubicBezTo>
                    <a:pt x="5394" y="1871"/>
                    <a:pt x="5405" y="1899"/>
                    <a:pt x="5371" y="1916"/>
                  </a:cubicBezTo>
                  <a:lnTo>
                    <a:pt x="5371" y="1905"/>
                  </a:lnTo>
                  <a:cubicBezTo>
                    <a:pt x="5299" y="1955"/>
                    <a:pt x="5226" y="2028"/>
                    <a:pt x="5158" y="2051"/>
                  </a:cubicBezTo>
                  <a:cubicBezTo>
                    <a:pt x="5158" y="2062"/>
                    <a:pt x="5142" y="2079"/>
                    <a:pt x="5125" y="2090"/>
                  </a:cubicBezTo>
                  <a:cubicBezTo>
                    <a:pt x="5114" y="2095"/>
                    <a:pt x="5108" y="2101"/>
                    <a:pt x="5102" y="2107"/>
                  </a:cubicBezTo>
                  <a:cubicBezTo>
                    <a:pt x="5091" y="2118"/>
                    <a:pt x="5086" y="2123"/>
                    <a:pt x="5091" y="2129"/>
                  </a:cubicBezTo>
                  <a:cubicBezTo>
                    <a:pt x="5080" y="2135"/>
                    <a:pt x="5069" y="2140"/>
                    <a:pt x="5063" y="2146"/>
                  </a:cubicBezTo>
                  <a:cubicBezTo>
                    <a:pt x="5052" y="2129"/>
                    <a:pt x="5046" y="2118"/>
                    <a:pt x="5041" y="2101"/>
                  </a:cubicBezTo>
                  <a:lnTo>
                    <a:pt x="5041" y="2101"/>
                  </a:lnTo>
                  <a:cubicBezTo>
                    <a:pt x="5041" y="2107"/>
                    <a:pt x="5046" y="2112"/>
                    <a:pt x="5041" y="2118"/>
                  </a:cubicBezTo>
                  <a:cubicBezTo>
                    <a:pt x="4962" y="1983"/>
                    <a:pt x="4839" y="1871"/>
                    <a:pt x="4766" y="1737"/>
                  </a:cubicBezTo>
                  <a:cubicBezTo>
                    <a:pt x="4744" y="1703"/>
                    <a:pt x="4733" y="1703"/>
                    <a:pt x="4710" y="1687"/>
                  </a:cubicBezTo>
                  <a:lnTo>
                    <a:pt x="4716" y="1675"/>
                  </a:lnTo>
                  <a:lnTo>
                    <a:pt x="4677" y="1647"/>
                  </a:lnTo>
                  <a:cubicBezTo>
                    <a:pt x="4660" y="1631"/>
                    <a:pt x="4649" y="1614"/>
                    <a:pt x="4643" y="1591"/>
                  </a:cubicBezTo>
                  <a:cubicBezTo>
                    <a:pt x="4649" y="1591"/>
                    <a:pt x="4649" y="1591"/>
                    <a:pt x="4660" y="1586"/>
                  </a:cubicBezTo>
                  <a:lnTo>
                    <a:pt x="4682" y="1552"/>
                  </a:lnTo>
                  <a:lnTo>
                    <a:pt x="4699" y="1552"/>
                  </a:lnTo>
                  <a:lnTo>
                    <a:pt x="4671" y="1575"/>
                  </a:lnTo>
                  <a:cubicBezTo>
                    <a:pt x="4694" y="1569"/>
                    <a:pt x="4699" y="1558"/>
                    <a:pt x="4705" y="1541"/>
                  </a:cubicBezTo>
                  <a:cubicBezTo>
                    <a:pt x="4708" y="1544"/>
                    <a:pt x="4710" y="1545"/>
                    <a:pt x="4713" y="1545"/>
                  </a:cubicBezTo>
                  <a:cubicBezTo>
                    <a:pt x="4716" y="1545"/>
                    <a:pt x="4719" y="1544"/>
                    <a:pt x="4722" y="1541"/>
                  </a:cubicBezTo>
                  <a:lnTo>
                    <a:pt x="4744" y="1502"/>
                  </a:lnTo>
                  <a:lnTo>
                    <a:pt x="4744" y="1502"/>
                  </a:lnTo>
                  <a:cubicBezTo>
                    <a:pt x="4748" y="1506"/>
                    <a:pt x="4743" y="1517"/>
                    <a:pt x="4750" y="1517"/>
                  </a:cubicBezTo>
                  <a:cubicBezTo>
                    <a:pt x="4752" y="1517"/>
                    <a:pt x="4755" y="1516"/>
                    <a:pt x="4761" y="1513"/>
                  </a:cubicBezTo>
                  <a:cubicBezTo>
                    <a:pt x="4772" y="1496"/>
                    <a:pt x="4738" y="1507"/>
                    <a:pt x="4755" y="1485"/>
                  </a:cubicBezTo>
                  <a:cubicBezTo>
                    <a:pt x="4764" y="1485"/>
                    <a:pt x="4770" y="1486"/>
                    <a:pt x="4774" y="1486"/>
                  </a:cubicBezTo>
                  <a:cubicBezTo>
                    <a:pt x="4779" y="1486"/>
                    <a:pt x="4782" y="1484"/>
                    <a:pt x="4789" y="1474"/>
                  </a:cubicBezTo>
                  <a:cubicBezTo>
                    <a:pt x="4794" y="1474"/>
                    <a:pt x="4794" y="1479"/>
                    <a:pt x="4789" y="1491"/>
                  </a:cubicBezTo>
                  <a:cubicBezTo>
                    <a:pt x="4800" y="1468"/>
                    <a:pt x="4828" y="1457"/>
                    <a:pt x="4828" y="1440"/>
                  </a:cubicBezTo>
                  <a:cubicBezTo>
                    <a:pt x="4851" y="1436"/>
                    <a:pt x="4874" y="1408"/>
                    <a:pt x="4885" y="1408"/>
                  </a:cubicBezTo>
                  <a:cubicBezTo>
                    <a:pt x="4887" y="1408"/>
                    <a:pt x="4889" y="1409"/>
                    <a:pt x="4890" y="1412"/>
                  </a:cubicBezTo>
                  <a:cubicBezTo>
                    <a:pt x="4895" y="1407"/>
                    <a:pt x="4912" y="1379"/>
                    <a:pt x="4923" y="1367"/>
                  </a:cubicBezTo>
                  <a:lnTo>
                    <a:pt x="4923" y="1367"/>
                  </a:lnTo>
                  <a:cubicBezTo>
                    <a:pt x="4921" y="1375"/>
                    <a:pt x="4922" y="1379"/>
                    <a:pt x="4925" y="1379"/>
                  </a:cubicBezTo>
                  <a:cubicBezTo>
                    <a:pt x="4935" y="1379"/>
                    <a:pt x="4965" y="1350"/>
                    <a:pt x="4978" y="1350"/>
                  </a:cubicBezTo>
                  <a:cubicBezTo>
                    <a:pt x="4982" y="1350"/>
                    <a:pt x="4984" y="1352"/>
                    <a:pt x="4985" y="1356"/>
                  </a:cubicBezTo>
                  <a:cubicBezTo>
                    <a:pt x="4996" y="1323"/>
                    <a:pt x="5052" y="1295"/>
                    <a:pt x="5080" y="1255"/>
                  </a:cubicBezTo>
                  <a:lnTo>
                    <a:pt x="5080" y="1255"/>
                  </a:lnTo>
                  <a:cubicBezTo>
                    <a:pt x="5080" y="1261"/>
                    <a:pt x="5074" y="1267"/>
                    <a:pt x="5074" y="1267"/>
                  </a:cubicBezTo>
                  <a:cubicBezTo>
                    <a:pt x="5091" y="1255"/>
                    <a:pt x="5102" y="1255"/>
                    <a:pt x="5119" y="1250"/>
                  </a:cubicBezTo>
                  <a:cubicBezTo>
                    <a:pt x="5108" y="1233"/>
                    <a:pt x="5136" y="1205"/>
                    <a:pt x="5147" y="1183"/>
                  </a:cubicBezTo>
                  <a:cubicBezTo>
                    <a:pt x="5181" y="1183"/>
                    <a:pt x="5147" y="1211"/>
                    <a:pt x="5164" y="1222"/>
                  </a:cubicBezTo>
                  <a:cubicBezTo>
                    <a:pt x="5153" y="1211"/>
                    <a:pt x="5192" y="1177"/>
                    <a:pt x="5181" y="1171"/>
                  </a:cubicBezTo>
                  <a:cubicBezTo>
                    <a:pt x="5192" y="1169"/>
                    <a:pt x="5196" y="1167"/>
                    <a:pt x="5200" y="1167"/>
                  </a:cubicBezTo>
                  <a:cubicBezTo>
                    <a:pt x="5203" y="1167"/>
                    <a:pt x="5206" y="1169"/>
                    <a:pt x="5215" y="1171"/>
                  </a:cubicBezTo>
                  <a:cubicBezTo>
                    <a:pt x="5203" y="1149"/>
                    <a:pt x="5231" y="1154"/>
                    <a:pt x="5237" y="1132"/>
                  </a:cubicBezTo>
                  <a:cubicBezTo>
                    <a:pt x="5245" y="1129"/>
                    <a:pt x="5250" y="1129"/>
                    <a:pt x="5254" y="1129"/>
                  </a:cubicBezTo>
                  <a:cubicBezTo>
                    <a:pt x="5260" y="1129"/>
                    <a:pt x="5262" y="1130"/>
                    <a:pt x="5265" y="1130"/>
                  </a:cubicBezTo>
                  <a:cubicBezTo>
                    <a:pt x="5269" y="1130"/>
                    <a:pt x="5272" y="1128"/>
                    <a:pt x="5282" y="1115"/>
                  </a:cubicBezTo>
                  <a:cubicBezTo>
                    <a:pt x="5283" y="1115"/>
                    <a:pt x="5284" y="1115"/>
                    <a:pt x="5285" y="1115"/>
                  </a:cubicBezTo>
                  <a:cubicBezTo>
                    <a:pt x="5296" y="1115"/>
                    <a:pt x="5282" y="1138"/>
                    <a:pt x="5282" y="1138"/>
                  </a:cubicBezTo>
                  <a:cubicBezTo>
                    <a:pt x="5310" y="1115"/>
                    <a:pt x="5282" y="1115"/>
                    <a:pt x="5282" y="1098"/>
                  </a:cubicBezTo>
                  <a:cubicBezTo>
                    <a:pt x="5292" y="1092"/>
                    <a:pt x="5298" y="1089"/>
                    <a:pt x="5301" y="1089"/>
                  </a:cubicBezTo>
                  <a:cubicBezTo>
                    <a:pt x="5303" y="1089"/>
                    <a:pt x="5304" y="1091"/>
                    <a:pt x="5304" y="1093"/>
                  </a:cubicBezTo>
                  <a:cubicBezTo>
                    <a:pt x="5310" y="1093"/>
                    <a:pt x="5310" y="1098"/>
                    <a:pt x="5315" y="1104"/>
                  </a:cubicBezTo>
                  <a:cubicBezTo>
                    <a:pt x="5315" y="1098"/>
                    <a:pt x="5315" y="1082"/>
                    <a:pt x="5321" y="1070"/>
                  </a:cubicBezTo>
                  <a:close/>
                  <a:moveTo>
                    <a:pt x="5073" y="2280"/>
                  </a:moveTo>
                  <a:lnTo>
                    <a:pt x="5073" y="2280"/>
                  </a:lnTo>
                  <a:cubicBezTo>
                    <a:pt x="5075" y="2281"/>
                    <a:pt x="5077" y="2282"/>
                    <a:pt x="5080" y="2286"/>
                  </a:cubicBezTo>
                  <a:cubicBezTo>
                    <a:pt x="5078" y="2284"/>
                    <a:pt x="5076" y="2282"/>
                    <a:pt x="5073" y="2280"/>
                  </a:cubicBezTo>
                  <a:close/>
                  <a:moveTo>
                    <a:pt x="5137" y="2351"/>
                  </a:moveTo>
                  <a:lnTo>
                    <a:pt x="5137" y="2351"/>
                  </a:lnTo>
                  <a:cubicBezTo>
                    <a:pt x="5139" y="2354"/>
                    <a:pt x="5142" y="2355"/>
                    <a:pt x="5142" y="2359"/>
                  </a:cubicBezTo>
                  <a:cubicBezTo>
                    <a:pt x="5142" y="2359"/>
                    <a:pt x="5142" y="2359"/>
                    <a:pt x="5142" y="2364"/>
                  </a:cubicBezTo>
                  <a:lnTo>
                    <a:pt x="5137" y="2351"/>
                  </a:lnTo>
                  <a:close/>
                  <a:moveTo>
                    <a:pt x="5203" y="2465"/>
                  </a:moveTo>
                  <a:lnTo>
                    <a:pt x="5203" y="2465"/>
                  </a:lnTo>
                  <a:cubicBezTo>
                    <a:pt x="5206" y="2468"/>
                    <a:pt x="5211" y="2473"/>
                    <a:pt x="5216" y="2476"/>
                  </a:cubicBezTo>
                  <a:lnTo>
                    <a:pt x="5216" y="2476"/>
                  </a:lnTo>
                  <a:cubicBezTo>
                    <a:pt x="5214" y="2473"/>
                    <a:pt x="5211" y="2470"/>
                    <a:pt x="5203" y="2465"/>
                  </a:cubicBezTo>
                  <a:close/>
                  <a:moveTo>
                    <a:pt x="5808" y="68"/>
                  </a:moveTo>
                  <a:cubicBezTo>
                    <a:pt x="5829" y="72"/>
                    <a:pt x="5815" y="83"/>
                    <a:pt x="5824" y="83"/>
                  </a:cubicBezTo>
                  <a:cubicBezTo>
                    <a:pt x="5827" y="83"/>
                    <a:pt x="5832" y="82"/>
                    <a:pt x="5842" y="79"/>
                  </a:cubicBezTo>
                  <a:cubicBezTo>
                    <a:pt x="5870" y="85"/>
                    <a:pt x="5847" y="96"/>
                    <a:pt x="5842" y="102"/>
                  </a:cubicBezTo>
                  <a:cubicBezTo>
                    <a:pt x="5852" y="96"/>
                    <a:pt x="5863" y="94"/>
                    <a:pt x="5873" y="94"/>
                  </a:cubicBezTo>
                  <a:cubicBezTo>
                    <a:pt x="5896" y="94"/>
                    <a:pt x="5916" y="103"/>
                    <a:pt x="5931" y="107"/>
                  </a:cubicBezTo>
                  <a:cubicBezTo>
                    <a:pt x="5920" y="107"/>
                    <a:pt x="5915" y="107"/>
                    <a:pt x="5909" y="113"/>
                  </a:cubicBezTo>
                  <a:cubicBezTo>
                    <a:pt x="5920" y="107"/>
                    <a:pt x="5931" y="107"/>
                    <a:pt x="5943" y="107"/>
                  </a:cubicBezTo>
                  <a:lnTo>
                    <a:pt x="5931" y="96"/>
                  </a:lnTo>
                  <a:lnTo>
                    <a:pt x="5931" y="96"/>
                  </a:lnTo>
                  <a:cubicBezTo>
                    <a:pt x="5943" y="102"/>
                    <a:pt x="5948" y="102"/>
                    <a:pt x="5948" y="107"/>
                  </a:cubicBezTo>
                  <a:cubicBezTo>
                    <a:pt x="5965" y="102"/>
                    <a:pt x="5943" y="85"/>
                    <a:pt x="5965" y="79"/>
                  </a:cubicBezTo>
                  <a:cubicBezTo>
                    <a:pt x="5982" y="85"/>
                    <a:pt x="6015" y="79"/>
                    <a:pt x="6015" y="96"/>
                  </a:cubicBezTo>
                  <a:cubicBezTo>
                    <a:pt x="6005" y="92"/>
                    <a:pt x="6000" y="91"/>
                    <a:pt x="5997" y="91"/>
                  </a:cubicBezTo>
                  <a:lnTo>
                    <a:pt x="5997" y="91"/>
                  </a:lnTo>
                  <a:cubicBezTo>
                    <a:pt x="5989" y="91"/>
                    <a:pt x="6012" y="107"/>
                    <a:pt x="5982" y="107"/>
                  </a:cubicBezTo>
                  <a:cubicBezTo>
                    <a:pt x="5987" y="107"/>
                    <a:pt x="5999" y="107"/>
                    <a:pt x="6010" y="113"/>
                  </a:cubicBezTo>
                  <a:lnTo>
                    <a:pt x="6004" y="113"/>
                  </a:lnTo>
                  <a:cubicBezTo>
                    <a:pt x="6014" y="119"/>
                    <a:pt x="6021" y="121"/>
                    <a:pt x="6026" y="121"/>
                  </a:cubicBezTo>
                  <a:cubicBezTo>
                    <a:pt x="6036" y="121"/>
                    <a:pt x="6038" y="110"/>
                    <a:pt x="6055" y="110"/>
                  </a:cubicBezTo>
                  <a:cubicBezTo>
                    <a:pt x="6059" y="110"/>
                    <a:pt x="6065" y="111"/>
                    <a:pt x="6071" y="113"/>
                  </a:cubicBezTo>
                  <a:cubicBezTo>
                    <a:pt x="6066" y="118"/>
                    <a:pt x="6083" y="130"/>
                    <a:pt x="6088" y="130"/>
                  </a:cubicBezTo>
                  <a:cubicBezTo>
                    <a:pt x="6071" y="124"/>
                    <a:pt x="6083" y="113"/>
                    <a:pt x="6099" y="113"/>
                  </a:cubicBezTo>
                  <a:cubicBezTo>
                    <a:pt x="6113" y="121"/>
                    <a:pt x="6122" y="123"/>
                    <a:pt x="6129" y="123"/>
                  </a:cubicBezTo>
                  <a:cubicBezTo>
                    <a:pt x="6132" y="123"/>
                    <a:pt x="6135" y="122"/>
                    <a:pt x="6139" y="122"/>
                  </a:cubicBezTo>
                  <a:cubicBezTo>
                    <a:pt x="6142" y="122"/>
                    <a:pt x="6146" y="123"/>
                    <a:pt x="6150" y="124"/>
                  </a:cubicBezTo>
                  <a:cubicBezTo>
                    <a:pt x="6144" y="118"/>
                    <a:pt x="6139" y="118"/>
                    <a:pt x="6133" y="113"/>
                  </a:cubicBezTo>
                  <a:cubicBezTo>
                    <a:pt x="6136" y="111"/>
                    <a:pt x="6140" y="110"/>
                    <a:pt x="6143" y="110"/>
                  </a:cubicBezTo>
                  <a:cubicBezTo>
                    <a:pt x="6152" y="110"/>
                    <a:pt x="6162" y="114"/>
                    <a:pt x="6178" y="118"/>
                  </a:cubicBezTo>
                  <a:cubicBezTo>
                    <a:pt x="6178" y="122"/>
                    <a:pt x="6176" y="123"/>
                    <a:pt x="6173" y="123"/>
                  </a:cubicBezTo>
                  <a:lnTo>
                    <a:pt x="6173" y="123"/>
                  </a:lnTo>
                  <a:cubicBezTo>
                    <a:pt x="6197" y="125"/>
                    <a:pt x="6214" y="158"/>
                    <a:pt x="6245" y="163"/>
                  </a:cubicBezTo>
                  <a:cubicBezTo>
                    <a:pt x="6256" y="174"/>
                    <a:pt x="6234" y="180"/>
                    <a:pt x="6245" y="186"/>
                  </a:cubicBezTo>
                  <a:cubicBezTo>
                    <a:pt x="6284" y="197"/>
                    <a:pt x="6273" y="219"/>
                    <a:pt x="6312" y="230"/>
                  </a:cubicBezTo>
                  <a:cubicBezTo>
                    <a:pt x="6309" y="220"/>
                    <a:pt x="6307" y="216"/>
                    <a:pt x="6314" y="216"/>
                  </a:cubicBezTo>
                  <a:cubicBezTo>
                    <a:pt x="6318" y="216"/>
                    <a:pt x="6324" y="217"/>
                    <a:pt x="6335" y="219"/>
                  </a:cubicBezTo>
                  <a:lnTo>
                    <a:pt x="6279" y="191"/>
                  </a:lnTo>
                  <a:lnTo>
                    <a:pt x="6279" y="191"/>
                  </a:lnTo>
                  <a:lnTo>
                    <a:pt x="6318" y="202"/>
                  </a:lnTo>
                  <a:cubicBezTo>
                    <a:pt x="6301" y="191"/>
                    <a:pt x="6284" y="186"/>
                    <a:pt x="6273" y="180"/>
                  </a:cubicBezTo>
                  <a:cubicBezTo>
                    <a:pt x="6295" y="180"/>
                    <a:pt x="6290" y="180"/>
                    <a:pt x="6290" y="169"/>
                  </a:cubicBezTo>
                  <a:lnTo>
                    <a:pt x="6290" y="169"/>
                  </a:lnTo>
                  <a:cubicBezTo>
                    <a:pt x="6301" y="197"/>
                    <a:pt x="6340" y="186"/>
                    <a:pt x="6357" y="219"/>
                  </a:cubicBezTo>
                  <a:lnTo>
                    <a:pt x="6340" y="242"/>
                  </a:lnTo>
                  <a:cubicBezTo>
                    <a:pt x="6368" y="275"/>
                    <a:pt x="6412" y="281"/>
                    <a:pt x="6450" y="324"/>
                  </a:cubicBezTo>
                  <a:lnTo>
                    <a:pt x="6450" y="324"/>
                  </a:lnTo>
                  <a:cubicBezTo>
                    <a:pt x="6447" y="319"/>
                    <a:pt x="6446" y="314"/>
                    <a:pt x="6441" y="309"/>
                  </a:cubicBezTo>
                  <a:lnTo>
                    <a:pt x="6441" y="309"/>
                  </a:lnTo>
                  <a:cubicBezTo>
                    <a:pt x="6458" y="309"/>
                    <a:pt x="6469" y="337"/>
                    <a:pt x="6480" y="348"/>
                  </a:cubicBezTo>
                  <a:cubicBezTo>
                    <a:pt x="6475" y="354"/>
                    <a:pt x="6480" y="365"/>
                    <a:pt x="6480" y="376"/>
                  </a:cubicBezTo>
                  <a:cubicBezTo>
                    <a:pt x="6481" y="376"/>
                    <a:pt x="6481" y="375"/>
                    <a:pt x="6482" y="375"/>
                  </a:cubicBezTo>
                  <a:cubicBezTo>
                    <a:pt x="6488" y="375"/>
                    <a:pt x="6506" y="405"/>
                    <a:pt x="6522" y="405"/>
                  </a:cubicBezTo>
                  <a:cubicBezTo>
                    <a:pt x="6523" y="405"/>
                    <a:pt x="6524" y="404"/>
                    <a:pt x="6525" y="404"/>
                  </a:cubicBezTo>
                  <a:lnTo>
                    <a:pt x="6536" y="432"/>
                  </a:lnTo>
                  <a:cubicBezTo>
                    <a:pt x="6559" y="477"/>
                    <a:pt x="6592" y="466"/>
                    <a:pt x="6620" y="505"/>
                  </a:cubicBezTo>
                  <a:cubicBezTo>
                    <a:pt x="6618" y="504"/>
                    <a:pt x="6617" y="504"/>
                    <a:pt x="6615" y="504"/>
                  </a:cubicBezTo>
                  <a:cubicBezTo>
                    <a:pt x="6609" y="504"/>
                    <a:pt x="6607" y="509"/>
                    <a:pt x="6600" y="509"/>
                  </a:cubicBezTo>
                  <a:cubicBezTo>
                    <a:pt x="6596" y="509"/>
                    <a:pt x="6591" y="507"/>
                    <a:pt x="6581" y="499"/>
                  </a:cubicBezTo>
                  <a:lnTo>
                    <a:pt x="6581" y="499"/>
                  </a:lnTo>
                  <a:cubicBezTo>
                    <a:pt x="6591" y="509"/>
                    <a:pt x="6600" y="523"/>
                    <a:pt x="6603" y="523"/>
                  </a:cubicBezTo>
                  <a:cubicBezTo>
                    <a:pt x="6603" y="523"/>
                    <a:pt x="6603" y="522"/>
                    <a:pt x="6603" y="522"/>
                  </a:cubicBezTo>
                  <a:cubicBezTo>
                    <a:pt x="6609" y="533"/>
                    <a:pt x="6643" y="550"/>
                    <a:pt x="6648" y="566"/>
                  </a:cubicBezTo>
                  <a:cubicBezTo>
                    <a:pt x="6654" y="572"/>
                    <a:pt x="6659" y="566"/>
                    <a:pt x="6671" y="583"/>
                  </a:cubicBezTo>
                  <a:cubicBezTo>
                    <a:pt x="6671" y="583"/>
                    <a:pt x="6678" y="593"/>
                    <a:pt x="6683" y="593"/>
                  </a:cubicBezTo>
                  <a:cubicBezTo>
                    <a:pt x="6686" y="593"/>
                    <a:pt x="6687" y="591"/>
                    <a:pt x="6687" y="583"/>
                  </a:cubicBezTo>
                  <a:cubicBezTo>
                    <a:pt x="6693" y="639"/>
                    <a:pt x="6766" y="701"/>
                    <a:pt x="6755" y="751"/>
                  </a:cubicBezTo>
                  <a:cubicBezTo>
                    <a:pt x="6777" y="785"/>
                    <a:pt x="6794" y="824"/>
                    <a:pt x="6799" y="852"/>
                  </a:cubicBezTo>
                  <a:cubicBezTo>
                    <a:pt x="6799" y="852"/>
                    <a:pt x="6795" y="852"/>
                    <a:pt x="6794" y="848"/>
                  </a:cubicBezTo>
                  <a:lnTo>
                    <a:pt x="6794" y="848"/>
                  </a:lnTo>
                  <a:cubicBezTo>
                    <a:pt x="6800" y="890"/>
                    <a:pt x="6828" y="864"/>
                    <a:pt x="6833" y="919"/>
                  </a:cubicBezTo>
                  <a:cubicBezTo>
                    <a:pt x="6831" y="925"/>
                    <a:pt x="6829" y="927"/>
                    <a:pt x="6827" y="927"/>
                  </a:cubicBezTo>
                  <a:cubicBezTo>
                    <a:pt x="6821" y="927"/>
                    <a:pt x="6818" y="905"/>
                    <a:pt x="6817" y="905"/>
                  </a:cubicBezTo>
                  <a:cubicBezTo>
                    <a:pt x="6816" y="905"/>
                    <a:pt x="6816" y="906"/>
                    <a:pt x="6816" y="908"/>
                  </a:cubicBezTo>
                  <a:cubicBezTo>
                    <a:pt x="6788" y="925"/>
                    <a:pt x="6833" y="970"/>
                    <a:pt x="6816" y="1003"/>
                  </a:cubicBezTo>
                  <a:lnTo>
                    <a:pt x="6816" y="998"/>
                  </a:lnTo>
                  <a:lnTo>
                    <a:pt x="6816" y="998"/>
                  </a:lnTo>
                  <a:cubicBezTo>
                    <a:pt x="6805" y="1020"/>
                    <a:pt x="6833" y="1054"/>
                    <a:pt x="6827" y="1098"/>
                  </a:cubicBezTo>
                  <a:cubicBezTo>
                    <a:pt x="6844" y="1126"/>
                    <a:pt x="6844" y="1183"/>
                    <a:pt x="6844" y="1222"/>
                  </a:cubicBezTo>
                  <a:cubicBezTo>
                    <a:pt x="6837" y="1211"/>
                    <a:pt x="6837" y="1205"/>
                    <a:pt x="6835" y="1205"/>
                  </a:cubicBezTo>
                  <a:cubicBezTo>
                    <a:pt x="6833" y="1205"/>
                    <a:pt x="6831" y="1207"/>
                    <a:pt x="6827" y="1211"/>
                  </a:cubicBezTo>
                  <a:cubicBezTo>
                    <a:pt x="6827" y="1227"/>
                    <a:pt x="6850" y="1205"/>
                    <a:pt x="6844" y="1244"/>
                  </a:cubicBezTo>
                  <a:cubicBezTo>
                    <a:pt x="6839" y="1250"/>
                    <a:pt x="6827" y="1278"/>
                    <a:pt x="6811" y="1278"/>
                  </a:cubicBezTo>
                  <a:lnTo>
                    <a:pt x="6816" y="1244"/>
                  </a:lnTo>
                  <a:lnTo>
                    <a:pt x="6816" y="1244"/>
                  </a:lnTo>
                  <a:cubicBezTo>
                    <a:pt x="6799" y="1261"/>
                    <a:pt x="6811" y="1289"/>
                    <a:pt x="6805" y="1306"/>
                  </a:cubicBezTo>
                  <a:lnTo>
                    <a:pt x="6799" y="1300"/>
                  </a:lnTo>
                  <a:lnTo>
                    <a:pt x="6799" y="1300"/>
                  </a:lnTo>
                  <a:cubicBezTo>
                    <a:pt x="6788" y="1351"/>
                    <a:pt x="6805" y="1356"/>
                    <a:pt x="6788" y="1407"/>
                  </a:cubicBezTo>
                  <a:lnTo>
                    <a:pt x="6794" y="1407"/>
                  </a:lnTo>
                  <a:cubicBezTo>
                    <a:pt x="6799" y="1440"/>
                    <a:pt x="6771" y="1423"/>
                    <a:pt x="6777" y="1457"/>
                  </a:cubicBezTo>
                  <a:lnTo>
                    <a:pt x="6755" y="1457"/>
                  </a:lnTo>
                  <a:cubicBezTo>
                    <a:pt x="6749" y="1479"/>
                    <a:pt x="6743" y="1530"/>
                    <a:pt x="6727" y="1563"/>
                  </a:cubicBezTo>
                  <a:cubicBezTo>
                    <a:pt x="6727" y="1541"/>
                    <a:pt x="6738" y="1496"/>
                    <a:pt x="6743" y="1474"/>
                  </a:cubicBezTo>
                  <a:lnTo>
                    <a:pt x="6743" y="1474"/>
                  </a:lnTo>
                  <a:cubicBezTo>
                    <a:pt x="6732" y="1491"/>
                    <a:pt x="6710" y="1530"/>
                    <a:pt x="6715" y="1547"/>
                  </a:cubicBezTo>
                  <a:cubicBezTo>
                    <a:pt x="6715" y="1535"/>
                    <a:pt x="6715" y="1524"/>
                    <a:pt x="6727" y="1519"/>
                  </a:cubicBezTo>
                  <a:lnTo>
                    <a:pt x="6727" y="1519"/>
                  </a:lnTo>
                  <a:cubicBezTo>
                    <a:pt x="6727" y="1552"/>
                    <a:pt x="6715" y="1580"/>
                    <a:pt x="6693" y="1614"/>
                  </a:cubicBezTo>
                  <a:cubicBezTo>
                    <a:pt x="6691" y="1612"/>
                    <a:pt x="6688" y="1610"/>
                    <a:pt x="6686" y="1610"/>
                  </a:cubicBezTo>
                  <a:cubicBezTo>
                    <a:pt x="6662" y="1610"/>
                    <a:pt x="6621" y="1692"/>
                    <a:pt x="6581" y="1692"/>
                  </a:cubicBezTo>
                  <a:cubicBezTo>
                    <a:pt x="6564" y="1720"/>
                    <a:pt x="6536" y="1748"/>
                    <a:pt x="6508" y="1765"/>
                  </a:cubicBezTo>
                  <a:cubicBezTo>
                    <a:pt x="6480" y="1787"/>
                    <a:pt x="6447" y="1804"/>
                    <a:pt x="6413" y="1832"/>
                  </a:cubicBezTo>
                  <a:cubicBezTo>
                    <a:pt x="6452" y="1838"/>
                    <a:pt x="6396" y="1849"/>
                    <a:pt x="6413" y="1866"/>
                  </a:cubicBezTo>
                  <a:cubicBezTo>
                    <a:pt x="6402" y="1883"/>
                    <a:pt x="6396" y="1883"/>
                    <a:pt x="6391" y="1883"/>
                  </a:cubicBezTo>
                  <a:lnTo>
                    <a:pt x="6335" y="1911"/>
                  </a:lnTo>
                  <a:cubicBezTo>
                    <a:pt x="6318" y="1911"/>
                    <a:pt x="6346" y="1894"/>
                    <a:pt x="6340" y="1888"/>
                  </a:cubicBezTo>
                  <a:lnTo>
                    <a:pt x="6340" y="1888"/>
                  </a:lnTo>
                  <a:cubicBezTo>
                    <a:pt x="6328" y="1896"/>
                    <a:pt x="6321" y="1899"/>
                    <a:pt x="6317" y="1899"/>
                  </a:cubicBezTo>
                  <a:cubicBezTo>
                    <a:pt x="6312" y="1899"/>
                    <a:pt x="6310" y="1896"/>
                    <a:pt x="6304" y="1896"/>
                  </a:cubicBezTo>
                  <a:cubicBezTo>
                    <a:pt x="6300" y="1896"/>
                    <a:pt x="6296" y="1897"/>
                    <a:pt x="6290" y="1899"/>
                  </a:cubicBezTo>
                  <a:cubicBezTo>
                    <a:pt x="6301" y="1905"/>
                    <a:pt x="6290" y="1922"/>
                    <a:pt x="6267" y="1933"/>
                  </a:cubicBezTo>
                  <a:lnTo>
                    <a:pt x="6301" y="1922"/>
                  </a:lnTo>
                  <a:lnTo>
                    <a:pt x="6301" y="1922"/>
                  </a:lnTo>
                  <a:cubicBezTo>
                    <a:pt x="6262" y="1972"/>
                    <a:pt x="6245" y="1933"/>
                    <a:pt x="6206" y="1983"/>
                  </a:cubicBezTo>
                  <a:lnTo>
                    <a:pt x="6217" y="1967"/>
                  </a:lnTo>
                  <a:lnTo>
                    <a:pt x="6217" y="1967"/>
                  </a:lnTo>
                  <a:cubicBezTo>
                    <a:pt x="6195" y="1989"/>
                    <a:pt x="6127" y="2034"/>
                    <a:pt x="6116" y="2073"/>
                  </a:cubicBezTo>
                  <a:cubicBezTo>
                    <a:pt x="6111" y="2073"/>
                    <a:pt x="6099" y="2067"/>
                    <a:pt x="6105" y="2062"/>
                  </a:cubicBezTo>
                  <a:lnTo>
                    <a:pt x="6105" y="2062"/>
                  </a:lnTo>
                  <a:cubicBezTo>
                    <a:pt x="6049" y="2101"/>
                    <a:pt x="5993" y="2179"/>
                    <a:pt x="5937" y="2202"/>
                  </a:cubicBezTo>
                  <a:lnTo>
                    <a:pt x="5937" y="2196"/>
                  </a:lnTo>
                  <a:cubicBezTo>
                    <a:pt x="5926" y="2202"/>
                    <a:pt x="5926" y="2219"/>
                    <a:pt x="5909" y="2224"/>
                  </a:cubicBezTo>
                  <a:cubicBezTo>
                    <a:pt x="5909" y="2220"/>
                    <a:pt x="5909" y="2216"/>
                    <a:pt x="5907" y="2216"/>
                  </a:cubicBezTo>
                  <a:cubicBezTo>
                    <a:pt x="5906" y="2216"/>
                    <a:pt x="5905" y="2217"/>
                    <a:pt x="5903" y="2219"/>
                  </a:cubicBezTo>
                  <a:cubicBezTo>
                    <a:pt x="5898" y="2224"/>
                    <a:pt x="5881" y="2252"/>
                    <a:pt x="5864" y="2258"/>
                  </a:cubicBezTo>
                  <a:lnTo>
                    <a:pt x="5870" y="2241"/>
                  </a:lnTo>
                  <a:lnTo>
                    <a:pt x="5870" y="2241"/>
                  </a:lnTo>
                  <a:cubicBezTo>
                    <a:pt x="5808" y="2280"/>
                    <a:pt x="5797" y="2325"/>
                    <a:pt x="5752" y="2364"/>
                  </a:cubicBezTo>
                  <a:cubicBezTo>
                    <a:pt x="5749" y="2361"/>
                    <a:pt x="5745" y="2360"/>
                    <a:pt x="5740" y="2360"/>
                  </a:cubicBezTo>
                  <a:cubicBezTo>
                    <a:pt x="5719" y="2360"/>
                    <a:pt x="5685" y="2383"/>
                    <a:pt x="5663" y="2392"/>
                  </a:cubicBezTo>
                  <a:cubicBezTo>
                    <a:pt x="5595" y="2437"/>
                    <a:pt x="5556" y="2493"/>
                    <a:pt x="5500" y="2543"/>
                  </a:cubicBezTo>
                  <a:cubicBezTo>
                    <a:pt x="5489" y="2549"/>
                    <a:pt x="5467" y="2560"/>
                    <a:pt x="5450" y="2566"/>
                  </a:cubicBezTo>
                  <a:cubicBezTo>
                    <a:pt x="5444" y="2571"/>
                    <a:pt x="5439" y="2571"/>
                    <a:pt x="5439" y="2577"/>
                  </a:cubicBezTo>
                  <a:cubicBezTo>
                    <a:pt x="5433" y="2571"/>
                    <a:pt x="5433" y="2566"/>
                    <a:pt x="5427" y="2566"/>
                  </a:cubicBezTo>
                  <a:lnTo>
                    <a:pt x="5427" y="2560"/>
                  </a:lnTo>
                  <a:lnTo>
                    <a:pt x="5422" y="2549"/>
                  </a:lnTo>
                  <a:cubicBezTo>
                    <a:pt x="5416" y="2543"/>
                    <a:pt x="5411" y="2532"/>
                    <a:pt x="5405" y="2527"/>
                  </a:cubicBezTo>
                  <a:lnTo>
                    <a:pt x="5405" y="2527"/>
                  </a:lnTo>
                  <a:cubicBezTo>
                    <a:pt x="5407" y="2531"/>
                    <a:pt x="5406" y="2533"/>
                    <a:pt x="5402" y="2533"/>
                  </a:cubicBezTo>
                  <a:cubicBezTo>
                    <a:pt x="5397" y="2533"/>
                    <a:pt x="5389" y="2530"/>
                    <a:pt x="5383" y="2527"/>
                  </a:cubicBezTo>
                  <a:cubicBezTo>
                    <a:pt x="5377" y="2510"/>
                    <a:pt x="5343" y="2493"/>
                    <a:pt x="5360" y="2482"/>
                  </a:cubicBezTo>
                  <a:lnTo>
                    <a:pt x="5360" y="2482"/>
                  </a:lnTo>
                  <a:lnTo>
                    <a:pt x="5360" y="2487"/>
                  </a:lnTo>
                  <a:cubicBezTo>
                    <a:pt x="5366" y="2465"/>
                    <a:pt x="5343" y="2443"/>
                    <a:pt x="5321" y="2415"/>
                  </a:cubicBezTo>
                  <a:lnTo>
                    <a:pt x="5299" y="2426"/>
                  </a:lnTo>
                  <a:cubicBezTo>
                    <a:pt x="5282" y="2347"/>
                    <a:pt x="5170" y="2275"/>
                    <a:pt x="5170" y="2224"/>
                  </a:cubicBezTo>
                  <a:cubicBezTo>
                    <a:pt x="5164" y="2224"/>
                    <a:pt x="5158" y="2219"/>
                    <a:pt x="5158" y="2213"/>
                  </a:cubicBezTo>
                  <a:lnTo>
                    <a:pt x="5153" y="2213"/>
                  </a:lnTo>
                  <a:cubicBezTo>
                    <a:pt x="5147" y="2213"/>
                    <a:pt x="5147" y="2207"/>
                    <a:pt x="5142" y="2207"/>
                  </a:cubicBezTo>
                  <a:lnTo>
                    <a:pt x="5158" y="2207"/>
                  </a:lnTo>
                  <a:cubicBezTo>
                    <a:pt x="5153" y="2202"/>
                    <a:pt x="5153" y="2202"/>
                    <a:pt x="5153" y="2202"/>
                  </a:cubicBezTo>
                  <a:cubicBezTo>
                    <a:pt x="5158" y="2196"/>
                    <a:pt x="5164" y="2196"/>
                    <a:pt x="5164" y="2196"/>
                  </a:cubicBezTo>
                  <a:cubicBezTo>
                    <a:pt x="5170" y="2191"/>
                    <a:pt x="5181" y="2179"/>
                    <a:pt x="5192" y="2168"/>
                  </a:cubicBezTo>
                  <a:lnTo>
                    <a:pt x="5192" y="2185"/>
                  </a:lnTo>
                  <a:cubicBezTo>
                    <a:pt x="5220" y="2163"/>
                    <a:pt x="5203" y="2129"/>
                    <a:pt x="5226" y="2107"/>
                  </a:cubicBezTo>
                  <a:lnTo>
                    <a:pt x="5248" y="2118"/>
                  </a:lnTo>
                  <a:cubicBezTo>
                    <a:pt x="5299" y="2079"/>
                    <a:pt x="5360" y="2056"/>
                    <a:pt x="5399" y="2000"/>
                  </a:cubicBezTo>
                  <a:lnTo>
                    <a:pt x="5399" y="2000"/>
                  </a:lnTo>
                  <a:cubicBezTo>
                    <a:pt x="5399" y="2006"/>
                    <a:pt x="5399" y="2011"/>
                    <a:pt x="5394" y="2017"/>
                  </a:cubicBezTo>
                  <a:cubicBezTo>
                    <a:pt x="5415" y="2001"/>
                    <a:pt x="5483" y="1964"/>
                    <a:pt x="5469" y="1946"/>
                  </a:cubicBezTo>
                  <a:lnTo>
                    <a:pt x="5469" y="1946"/>
                  </a:lnTo>
                  <a:cubicBezTo>
                    <a:pt x="5470" y="1947"/>
                    <a:pt x="5471" y="1947"/>
                    <a:pt x="5472" y="1947"/>
                  </a:cubicBezTo>
                  <a:cubicBezTo>
                    <a:pt x="5487" y="1947"/>
                    <a:pt x="5520" y="1902"/>
                    <a:pt x="5539" y="1883"/>
                  </a:cubicBezTo>
                  <a:lnTo>
                    <a:pt x="5545" y="1894"/>
                  </a:lnTo>
                  <a:cubicBezTo>
                    <a:pt x="5556" y="1866"/>
                    <a:pt x="5556" y="1860"/>
                    <a:pt x="5584" y="1832"/>
                  </a:cubicBezTo>
                  <a:cubicBezTo>
                    <a:pt x="5586" y="1831"/>
                    <a:pt x="5587" y="1830"/>
                    <a:pt x="5589" y="1830"/>
                  </a:cubicBezTo>
                  <a:cubicBezTo>
                    <a:pt x="5592" y="1830"/>
                    <a:pt x="5594" y="1834"/>
                    <a:pt x="5590" y="1838"/>
                  </a:cubicBezTo>
                  <a:cubicBezTo>
                    <a:pt x="5607" y="1827"/>
                    <a:pt x="5601" y="1815"/>
                    <a:pt x="5629" y="1799"/>
                  </a:cubicBezTo>
                  <a:lnTo>
                    <a:pt x="5629" y="1799"/>
                  </a:lnTo>
                  <a:lnTo>
                    <a:pt x="5623" y="1815"/>
                  </a:lnTo>
                  <a:cubicBezTo>
                    <a:pt x="5651" y="1793"/>
                    <a:pt x="5646" y="1793"/>
                    <a:pt x="5651" y="1776"/>
                  </a:cubicBezTo>
                  <a:cubicBezTo>
                    <a:pt x="5665" y="1763"/>
                    <a:pt x="5690" y="1745"/>
                    <a:pt x="5705" y="1745"/>
                  </a:cubicBezTo>
                  <a:cubicBezTo>
                    <a:pt x="5708" y="1745"/>
                    <a:pt x="5711" y="1746"/>
                    <a:pt x="5713" y="1748"/>
                  </a:cubicBezTo>
                  <a:cubicBezTo>
                    <a:pt x="5713" y="1737"/>
                    <a:pt x="5724" y="1720"/>
                    <a:pt x="5741" y="1709"/>
                  </a:cubicBezTo>
                  <a:cubicBezTo>
                    <a:pt x="5747" y="1715"/>
                    <a:pt x="5741" y="1720"/>
                    <a:pt x="5741" y="1720"/>
                  </a:cubicBezTo>
                  <a:cubicBezTo>
                    <a:pt x="5752" y="1715"/>
                    <a:pt x="5758" y="1709"/>
                    <a:pt x="5769" y="1703"/>
                  </a:cubicBezTo>
                  <a:cubicBezTo>
                    <a:pt x="5775" y="1692"/>
                    <a:pt x="5786" y="1681"/>
                    <a:pt x="5797" y="1675"/>
                  </a:cubicBezTo>
                  <a:cubicBezTo>
                    <a:pt x="5814" y="1659"/>
                    <a:pt x="5825" y="1647"/>
                    <a:pt x="5853" y="1631"/>
                  </a:cubicBezTo>
                  <a:lnTo>
                    <a:pt x="5847" y="1625"/>
                  </a:lnTo>
                  <a:cubicBezTo>
                    <a:pt x="5853" y="1625"/>
                    <a:pt x="5853" y="1625"/>
                    <a:pt x="5853" y="1619"/>
                  </a:cubicBezTo>
                  <a:cubicBezTo>
                    <a:pt x="5859" y="1625"/>
                    <a:pt x="5859" y="1631"/>
                    <a:pt x="5864" y="1631"/>
                  </a:cubicBezTo>
                  <a:cubicBezTo>
                    <a:pt x="5819" y="1670"/>
                    <a:pt x="5780" y="1692"/>
                    <a:pt x="5786" y="1692"/>
                  </a:cubicBezTo>
                  <a:cubicBezTo>
                    <a:pt x="5786" y="1693"/>
                    <a:pt x="5787" y="1693"/>
                    <a:pt x="5788" y="1693"/>
                  </a:cubicBezTo>
                  <a:cubicBezTo>
                    <a:pt x="5794" y="1693"/>
                    <a:pt x="5811" y="1684"/>
                    <a:pt x="5820" y="1684"/>
                  </a:cubicBezTo>
                  <a:cubicBezTo>
                    <a:pt x="5826" y="1684"/>
                    <a:pt x="5828" y="1688"/>
                    <a:pt x="5819" y="1703"/>
                  </a:cubicBezTo>
                  <a:cubicBezTo>
                    <a:pt x="5836" y="1687"/>
                    <a:pt x="5859" y="1659"/>
                    <a:pt x="5881" y="1636"/>
                  </a:cubicBezTo>
                  <a:cubicBezTo>
                    <a:pt x="5853" y="1608"/>
                    <a:pt x="5831" y="1586"/>
                    <a:pt x="5819" y="1569"/>
                  </a:cubicBezTo>
                  <a:cubicBezTo>
                    <a:pt x="5819" y="1563"/>
                    <a:pt x="5819" y="1563"/>
                    <a:pt x="5819" y="1558"/>
                  </a:cubicBezTo>
                  <a:lnTo>
                    <a:pt x="5825" y="1563"/>
                  </a:lnTo>
                  <a:cubicBezTo>
                    <a:pt x="5819" y="1552"/>
                    <a:pt x="5808" y="1541"/>
                    <a:pt x="5803" y="1535"/>
                  </a:cubicBezTo>
                  <a:cubicBezTo>
                    <a:pt x="5797" y="1524"/>
                    <a:pt x="5791" y="1519"/>
                    <a:pt x="5786" y="1513"/>
                  </a:cubicBezTo>
                  <a:cubicBezTo>
                    <a:pt x="5791" y="1502"/>
                    <a:pt x="5769" y="1479"/>
                    <a:pt x="5758" y="1463"/>
                  </a:cubicBezTo>
                  <a:cubicBezTo>
                    <a:pt x="5755" y="1465"/>
                    <a:pt x="5753" y="1466"/>
                    <a:pt x="5750" y="1466"/>
                  </a:cubicBezTo>
                  <a:cubicBezTo>
                    <a:pt x="5746" y="1466"/>
                    <a:pt x="5743" y="1463"/>
                    <a:pt x="5741" y="1463"/>
                  </a:cubicBezTo>
                  <a:lnTo>
                    <a:pt x="5741" y="1463"/>
                  </a:lnTo>
                  <a:cubicBezTo>
                    <a:pt x="5739" y="1463"/>
                    <a:pt x="5739" y="1465"/>
                    <a:pt x="5741" y="1474"/>
                  </a:cubicBezTo>
                  <a:cubicBezTo>
                    <a:pt x="5741" y="1474"/>
                    <a:pt x="5741" y="1479"/>
                    <a:pt x="5752" y="1485"/>
                  </a:cubicBezTo>
                  <a:cubicBezTo>
                    <a:pt x="5752" y="1491"/>
                    <a:pt x="5752" y="1491"/>
                    <a:pt x="5758" y="1491"/>
                  </a:cubicBezTo>
                  <a:lnTo>
                    <a:pt x="5752" y="1491"/>
                  </a:lnTo>
                  <a:cubicBezTo>
                    <a:pt x="5763" y="1502"/>
                    <a:pt x="5769" y="1513"/>
                    <a:pt x="5780" y="1524"/>
                  </a:cubicBezTo>
                  <a:cubicBezTo>
                    <a:pt x="5769" y="1519"/>
                    <a:pt x="5752" y="1507"/>
                    <a:pt x="5747" y="1491"/>
                  </a:cubicBezTo>
                  <a:cubicBezTo>
                    <a:pt x="5735" y="1491"/>
                    <a:pt x="5724" y="1485"/>
                    <a:pt x="5719" y="1485"/>
                  </a:cubicBezTo>
                  <a:cubicBezTo>
                    <a:pt x="5719" y="1457"/>
                    <a:pt x="5696" y="1412"/>
                    <a:pt x="5702" y="1401"/>
                  </a:cubicBezTo>
                  <a:cubicBezTo>
                    <a:pt x="5663" y="1362"/>
                    <a:pt x="5623" y="1306"/>
                    <a:pt x="5584" y="1295"/>
                  </a:cubicBezTo>
                  <a:cubicBezTo>
                    <a:pt x="5573" y="1283"/>
                    <a:pt x="5579" y="1278"/>
                    <a:pt x="5579" y="1267"/>
                  </a:cubicBezTo>
                  <a:lnTo>
                    <a:pt x="5579" y="1267"/>
                  </a:lnTo>
                  <a:cubicBezTo>
                    <a:pt x="5584" y="1272"/>
                    <a:pt x="5590" y="1283"/>
                    <a:pt x="5595" y="1283"/>
                  </a:cubicBezTo>
                  <a:cubicBezTo>
                    <a:pt x="5574" y="1262"/>
                    <a:pt x="5543" y="1221"/>
                    <a:pt x="5526" y="1221"/>
                  </a:cubicBezTo>
                  <a:cubicBezTo>
                    <a:pt x="5525" y="1221"/>
                    <a:pt x="5524" y="1221"/>
                    <a:pt x="5523" y="1222"/>
                  </a:cubicBezTo>
                  <a:cubicBezTo>
                    <a:pt x="5516" y="1207"/>
                    <a:pt x="5519" y="1204"/>
                    <a:pt x="5522" y="1204"/>
                  </a:cubicBezTo>
                  <a:cubicBezTo>
                    <a:pt x="5525" y="1204"/>
                    <a:pt x="5528" y="1206"/>
                    <a:pt x="5529" y="1206"/>
                  </a:cubicBezTo>
                  <a:cubicBezTo>
                    <a:pt x="5531" y="1206"/>
                    <a:pt x="5529" y="1203"/>
                    <a:pt x="5517" y="1188"/>
                  </a:cubicBezTo>
                  <a:lnTo>
                    <a:pt x="5523" y="1188"/>
                  </a:lnTo>
                  <a:cubicBezTo>
                    <a:pt x="5506" y="1143"/>
                    <a:pt x="5472" y="1115"/>
                    <a:pt x="5439" y="1087"/>
                  </a:cubicBezTo>
                  <a:cubicBezTo>
                    <a:pt x="5422" y="1076"/>
                    <a:pt x="5411" y="1065"/>
                    <a:pt x="5394" y="1048"/>
                  </a:cubicBezTo>
                  <a:cubicBezTo>
                    <a:pt x="5371" y="1026"/>
                    <a:pt x="5355" y="1003"/>
                    <a:pt x="5338" y="964"/>
                  </a:cubicBezTo>
                  <a:cubicBezTo>
                    <a:pt x="5332" y="970"/>
                    <a:pt x="5327" y="970"/>
                    <a:pt x="5321" y="975"/>
                  </a:cubicBezTo>
                  <a:cubicBezTo>
                    <a:pt x="5332" y="970"/>
                    <a:pt x="5332" y="970"/>
                    <a:pt x="5338" y="970"/>
                  </a:cubicBezTo>
                  <a:cubicBezTo>
                    <a:pt x="5321" y="981"/>
                    <a:pt x="5299" y="992"/>
                    <a:pt x="5282" y="1003"/>
                  </a:cubicBezTo>
                  <a:lnTo>
                    <a:pt x="5237" y="1042"/>
                  </a:lnTo>
                  <a:lnTo>
                    <a:pt x="5158" y="1104"/>
                  </a:lnTo>
                  <a:cubicBezTo>
                    <a:pt x="5108" y="1143"/>
                    <a:pt x="5058" y="1188"/>
                    <a:pt x="4996" y="1216"/>
                  </a:cubicBezTo>
                  <a:cubicBezTo>
                    <a:pt x="4968" y="1233"/>
                    <a:pt x="4968" y="1244"/>
                    <a:pt x="4957" y="1267"/>
                  </a:cubicBezTo>
                  <a:lnTo>
                    <a:pt x="4940" y="1255"/>
                  </a:lnTo>
                  <a:lnTo>
                    <a:pt x="4923" y="1295"/>
                  </a:lnTo>
                  <a:cubicBezTo>
                    <a:pt x="4884" y="1334"/>
                    <a:pt x="4828" y="1323"/>
                    <a:pt x="4789" y="1384"/>
                  </a:cubicBezTo>
                  <a:lnTo>
                    <a:pt x="4800" y="1384"/>
                  </a:lnTo>
                  <a:cubicBezTo>
                    <a:pt x="4780" y="1394"/>
                    <a:pt x="4752" y="1425"/>
                    <a:pt x="4742" y="1425"/>
                  </a:cubicBezTo>
                  <a:cubicBezTo>
                    <a:pt x="4740" y="1425"/>
                    <a:pt x="4739" y="1425"/>
                    <a:pt x="4738" y="1423"/>
                  </a:cubicBezTo>
                  <a:cubicBezTo>
                    <a:pt x="4738" y="1429"/>
                    <a:pt x="4738" y="1435"/>
                    <a:pt x="4727" y="1440"/>
                  </a:cubicBezTo>
                  <a:lnTo>
                    <a:pt x="4722" y="1435"/>
                  </a:lnTo>
                  <a:lnTo>
                    <a:pt x="4682" y="1479"/>
                  </a:lnTo>
                  <a:cubicBezTo>
                    <a:pt x="4675" y="1484"/>
                    <a:pt x="4670" y="1485"/>
                    <a:pt x="4666" y="1485"/>
                  </a:cubicBezTo>
                  <a:cubicBezTo>
                    <a:pt x="4657" y="1485"/>
                    <a:pt x="4657" y="1475"/>
                    <a:pt x="4647" y="1475"/>
                  </a:cubicBezTo>
                  <a:cubicBezTo>
                    <a:pt x="4641" y="1475"/>
                    <a:pt x="4632" y="1479"/>
                    <a:pt x="4615" y="1491"/>
                  </a:cubicBezTo>
                  <a:cubicBezTo>
                    <a:pt x="4610" y="1496"/>
                    <a:pt x="4604" y="1507"/>
                    <a:pt x="4598" y="1513"/>
                  </a:cubicBezTo>
                  <a:cubicBezTo>
                    <a:pt x="4593" y="1507"/>
                    <a:pt x="4582" y="1496"/>
                    <a:pt x="4570" y="1491"/>
                  </a:cubicBezTo>
                  <a:lnTo>
                    <a:pt x="4570" y="1502"/>
                  </a:lnTo>
                  <a:cubicBezTo>
                    <a:pt x="4554" y="1479"/>
                    <a:pt x="4509" y="1435"/>
                    <a:pt x="4520" y="1429"/>
                  </a:cubicBezTo>
                  <a:cubicBezTo>
                    <a:pt x="4520" y="1429"/>
                    <a:pt x="4509" y="1429"/>
                    <a:pt x="4503" y="1418"/>
                  </a:cubicBezTo>
                  <a:lnTo>
                    <a:pt x="4509" y="1412"/>
                  </a:lnTo>
                  <a:lnTo>
                    <a:pt x="4458" y="1362"/>
                  </a:lnTo>
                  <a:cubicBezTo>
                    <a:pt x="4430" y="1317"/>
                    <a:pt x="4486" y="1351"/>
                    <a:pt x="4436" y="1289"/>
                  </a:cubicBezTo>
                  <a:cubicBezTo>
                    <a:pt x="4421" y="1268"/>
                    <a:pt x="4382" y="1243"/>
                    <a:pt x="4375" y="1243"/>
                  </a:cubicBezTo>
                  <a:cubicBezTo>
                    <a:pt x="4375" y="1243"/>
                    <a:pt x="4374" y="1244"/>
                    <a:pt x="4374" y="1244"/>
                  </a:cubicBezTo>
                  <a:cubicBezTo>
                    <a:pt x="4358" y="1222"/>
                    <a:pt x="4335" y="1216"/>
                    <a:pt x="4335" y="1199"/>
                  </a:cubicBezTo>
                  <a:lnTo>
                    <a:pt x="4341" y="1199"/>
                  </a:lnTo>
                  <a:cubicBezTo>
                    <a:pt x="4326" y="1184"/>
                    <a:pt x="4319" y="1180"/>
                    <a:pt x="4315" y="1180"/>
                  </a:cubicBezTo>
                  <a:cubicBezTo>
                    <a:pt x="4310" y="1180"/>
                    <a:pt x="4310" y="1186"/>
                    <a:pt x="4304" y="1186"/>
                  </a:cubicBezTo>
                  <a:cubicBezTo>
                    <a:pt x="4300" y="1186"/>
                    <a:pt x="4294" y="1184"/>
                    <a:pt x="4285" y="1177"/>
                  </a:cubicBezTo>
                  <a:cubicBezTo>
                    <a:pt x="4285" y="1166"/>
                    <a:pt x="4290" y="1149"/>
                    <a:pt x="4296" y="1138"/>
                  </a:cubicBezTo>
                  <a:lnTo>
                    <a:pt x="4279" y="1138"/>
                  </a:lnTo>
                  <a:cubicBezTo>
                    <a:pt x="4274" y="1132"/>
                    <a:pt x="4274" y="1126"/>
                    <a:pt x="4279" y="1126"/>
                  </a:cubicBezTo>
                  <a:cubicBezTo>
                    <a:pt x="4273" y="1122"/>
                    <a:pt x="4269" y="1120"/>
                    <a:pt x="4268" y="1120"/>
                  </a:cubicBezTo>
                  <a:cubicBezTo>
                    <a:pt x="4265" y="1120"/>
                    <a:pt x="4266" y="1124"/>
                    <a:pt x="4264" y="1124"/>
                  </a:cubicBezTo>
                  <a:cubicBezTo>
                    <a:pt x="4263" y="1124"/>
                    <a:pt x="4260" y="1123"/>
                    <a:pt x="4257" y="1121"/>
                  </a:cubicBezTo>
                  <a:cubicBezTo>
                    <a:pt x="4257" y="1115"/>
                    <a:pt x="4251" y="1110"/>
                    <a:pt x="4246" y="1098"/>
                  </a:cubicBezTo>
                  <a:cubicBezTo>
                    <a:pt x="4264" y="1089"/>
                    <a:pt x="4278" y="1073"/>
                    <a:pt x="4292" y="1073"/>
                  </a:cubicBezTo>
                  <a:cubicBezTo>
                    <a:pt x="4295" y="1073"/>
                    <a:pt x="4298" y="1074"/>
                    <a:pt x="4302" y="1076"/>
                  </a:cubicBezTo>
                  <a:cubicBezTo>
                    <a:pt x="4302" y="1070"/>
                    <a:pt x="4299" y="1069"/>
                    <a:pt x="4295" y="1069"/>
                  </a:cubicBezTo>
                  <a:cubicBezTo>
                    <a:pt x="4293" y="1069"/>
                    <a:pt x="4290" y="1070"/>
                    <a:pt x="4288" y="1070"/>
                  </a:cubicBezTo>
                  <a:cubicBezTo>
                    <a:pt x="4286" y="1070"/>
                    <a:pt x="4287" y="1068"/>
                    <a:pt x="4296" y="1059"/>
                  </a:cubicBezTo>
                  <a:cubicBezTo>
                    <a:pt x="4299" y="1062"/>
                    <a:pt x="4301" y="1063"/>
                    <a:pt x="4303" y="1063"/>
                  </a:cubicBezTo>
                  <a:cubicBezTo>
                    <a:pt x="4315" y="1063"/>
                    <a:pt x="4324" y="1030"/>
                    <a:pt x="4352" y="1026"/>
                  </a:cubicBezTo>
                  <a:lnTo>
                    <a:pt x="4352" y="1026"/>
                  </a:lnTo>
                  <a:cubicBezTo>
                    <a:pt x="4352" y="1038"/>
                    <a:pt x="4337" y="1047"/>
                    <a:pt x="4340" y="1047"/>
                  </a:cubicBezTo>
                  <a:cubicBezTo>
                    <a:pt x="4341" y="1047"/>
                    <a:pt x="4344" y="1046"/>
                    <a:pt x="4352" y="1042"/>
                  </a:cubicBezTo>
                  <a:cubicBezTo>
                    <a:pt x="4358" y="1014"/>
                    <a:pt x="4402" y="1014"/>
                    <a:pt x="4419" y="998"/>
                  </a:cubicBezTo>
                  <a:cubicBezTo>
                    <a:pt x="4414" y="992"/>
                    <a:pt x="4419" y="986"/>
                    <a:pt x="4425" y="981"/>
                  </a:cubicBezTo>
                  <a:lnTo>
                    <a:pt x="4425" y="981"/>
                  </a:lnTo>
                  <a:cubicBezTo>
                    <a:pt x="4425" y="986"/>
                    <a:pt x="4419" y="992"/>
                    <a:pt x="4419" y="998"/>
                  </a:cubicBezTo>
                  <a:cubicBezTo>
                    <a:pt x="4419" y="998"/>
                    <a:pt x="4419" y="998"/>
                    <a:pt x="4425" y="1003"/>
                  </a:cubicBezTo>
                  <a:cubicBezTo>
                    <a:pt x="4430" y="998"/>
                    <a:pt x="4425" y="986"/>
                    <a:pt x="4425" y="981"/>
                  </a:cubicBezTo>
                  <a:cubicBezTo>
                    <a:pt x="4436" y="970"/>
                    <a:pt x="4464" y="953"/>
                    <a:pt x="4481" y="930"/>
                  </a:cubicBezTo>
                  <a:cubicBezTo>
                    <a:pt x="4481" y="931"/>
                    <a:pt x="4482" y="931"/>
                    <a:pt x="4482" y="931"/>
                  </a:cubicBezTo>
                  <a:cubicBezTo>
                    <a:pt x="4493" y="931"/>
                    <a:pt x="4549" y="891"/>
                    <a:pt x="4581" y="875"/>
                  </a:cubicBezTo>
                  <a:lnTo>
                    <a:pt x="4581" y="875"/>
                  </a:lnTo>
                  <a:cubicBezTo>
                    <a:pt x="4581" y="877"/>
                    <a:pt x="4581" y="878"/>
                    <a:pt x="4582" y="880"/>
                  </a:cubicBezTo>
                  <a:lnTo>
                    <a:pt x="4582" y="874"/>
                  </a:lnTo>
                  <a:cubicBezTo>
                    <a:pt x="4581" y="875"/>
                    <a:pt x="4581" y="875"/>
                    <a:pt x="4581" y="875"/>
                  </a:cubicBezTo>
                  <a:lnTo>
                    <a:pt x="4581" y="875"/>
                  </a:lnTo>
                  <a:cubicBezTo>
                    <a:pt x="4581" y="855"/>
                    <a:pt x="4611" y="839"/>
                    <a:pt x="4632" y="818"/>
                  </a:cubicBezTo>
                  <a:lnTo>
                    <a:pt x="4632" y="818"/>
                  </a:lnTo>
                  <a:cubicBezTo>
                    <a:pt x="4638" y="830"/>
                    <a:pt x="4632" y="835"/>
                    <a:pt x="4626" y="846"/>
                  </a:cubicBezTo>
                  <a:lnTo>
                    <a:pt x="4643" y="830"/>
                  </a:lnTo>
                  <a:cubicBezTo>
                    <a:pt x="4649" y="824"/>
                    <a:pt x="4649" y="818"/>
                    <a:pt x="4666" y="802"/>
                  </a:cubicBezTo>
                  <a:lnTo>
                    <a:pt x="4666" y="818"/>
                  </a:lnTo>
                  <a:cubicBezTo>
                    <a:pt x="4694" y="796"/>
                    <a:pt x="4710" y="762"/>
                    <a:pt x="4755" y="746"/>
                  </a:cubicBezTo>
                  <a:cubicBezTo>
                    <a:pt x="4750" y="734"/>
                    <a:pt x="4705" y="740"/>
                    <a:pt x="4738" y="701"/>
                  </a:cubicBezTo>
                  <a:lnTo>
                    <a:pt x="4738" y="701"/>
                  </a:lnTo>
                  <a:cubicBezTo>
                    <a:pt x="4743" y="706"/>
                    <a:pt x="4748" y="714"/>
                    <a:pt x="4746" y="720"/>
                  </a:cubicBezTo>
                  <a:lnTo>
                    <a:pt x="4746" y="720"/>
                  </a:lnTo>
                  <a:cubicBezTo>
                    <a:pt x="4748" y="716"/>
                    <a:pt x="4753" y="710"/>
                    <a:pt x="4761" y="706"/>
                  </a:cubicBezTo>
                  <a:lnTo>
                    <a:pt x="4761" y="706"/>
                  </a:lnTo>
                  <a:lnTo>
                    <a:pt x="4750" y="729"/>
                  </a:lnTo>
                  <a:cubicBezTo>
                    <a:pt x="4772" y="718"/>
                    <a:pt x="4755" y="718"/>
                    <a:pt x="4766" y="706"/>
                  </a:cubicBezTo>
                  <a:lnTo>
                    <a:pt x="4766" y="706"/>
                  </a:lnTo>
                  <a:cubicBezTo>
                    <a:pt x="4769" y="709"/>
                    <a:pt x="4773" y="709"/>
                    <a:pt x="4777" y="709"/>
                  </a:cubicBezTo>
                  <a:cubicBezTo>
                    <a:pt x="4780" y="709"/>
                    <a:pt x="4783" y="709"/>
                    <a:pt x="4783" y="712"/>
                  </a:cubicBezTo>
                  <a:cubicBezTo>
                    <a:pt x="4783" y="712"/>
                    <a:pt x="4772" y="718"/>
                    <a:pt x="4766" y="723"/>
                  </a:cubicBezTo>
                  <a:cubicBezTo>
                    <a:pt x="4783" y="712"/>
                    <a:pt x="4806" y="706"/>
                    <a:pt x="4817" y="706"/>
                  </a:cubicBezTo>
                  <a:cubicBezTo>
                    <a:pt x="4811" y="701"/>
                    <a:pt x="4806" y="695"/>
                    <a:pt x="4817" y="684"/>
                  </a:cubicBezTo>
                  <a:cubicBezTo>
                    <a:pt x="4825" y="679"/>
                    <a:pt x="4830" y="678"/>
                    <a:pt x="4833" y="678"/>
                  </a:cubicBezTo>
                  <a:cubicBezTo>
                    <a:pt x="4838" y="678"/>
                    <a:pt x="4839" y="682"/>
                    <a:pt x="4843" y="682"/>
                  </a:cubicBezTo>
                  <a:cubicBezTo>
                    <a:pt x="4844" y="682"/>
                    <a:pt x="4847" y="681"/>
                    <a:pt x="4850" y="678"/>
                  </a:cubicBezTo>
                  <a:cubicBezTo>
                    <a:pt x="4856" y="667"/>
                    <a:pt x="4878" y="662"/>
                    <a:pt x="4867" y="650"/>
                  </a:cubicBezTo>
                  <a:cubicBezTo>
                    <a:pt x="4871" y="649"/>
                    <a:pt x="4874" y="648"/>
                    <a:pt x="4877" y="648"/>
                  </a:cubicBezTo>
                  <a:cubicBezTo>
                    <a:pt x="4882" y="648"/>
                    <a:pt x="4886" y="650"/>
                    <a:pt x="4890" y="650"/>
                  </a:cubicBezTo>
                  <a:cubicBezTo>
                    <a:pt x="4901" y="634"/>
                    <a:pt x="4951" y="594"/>
                    <a:pt x="4929" y="594"/>
                  </a:cubicBezTo>
                  <a:cubicBezTo>
                    <a:pt x="4962" y="550"/>
                    <a:pt x="5030" y="527"/>
                    <a:pt x="5074" y="488"/>
                  </a:cubicBezTo>
                  <a:lnTo>
                    <a:pt x="5074" y="494"/>
                  </a:lnTo>
                  <a:cubicBezTo>
                    <a:pt x="5097" y="466"/>
                    <a:pt x="5136" y="443"/>
                    <a:pt x="5147" y="421"/>
                  </a:cubicBezTo>
                  <a:cubicBezTo>
                    <a:pt x="5154" y="414"/>
                    <a:pt x="5162" y="412"/>
                    <a:pt x="5168" y="412"/>
                  </a:cubicBezTo>
                  <a:cubicBezTo>
                    <a:pt x="5172" y="412"/>
                    <a:pt x="5175" y="413"/>
                    <a:pt x="5175" y="415"/>
                  </a:cubicBezTo>
                  <a:cubicBezTo>
                    <a:pt x="5192" y="398"/>
                    <a:pt x="5192" y="393"/>
                    <a:pt x="5226" y="376"/>
                  </a:cubicBezTo>
                  <a:lnTo>
                    <a:pt x="5226" y="376"/>
                  </a:lnTo>
                  <a:cubicBezTo>
                    <a:pt x="5217" y="387"/>
                    <a:pt x="5220" y="387"/>
                    <a:pt x="5222" y="387"/>
                  </a:cubicBezTo>
                  <a:cubicBezTo>
                    <a:pt x="5223" y="387"/>
                    <a:pt x="5223" y="387"/>
                    <a:pt x="5209" y="398"/>
                  </a:cubicBezTo>
                  <a:cubicBezTo>
                    <a:pt x="5237" y="376"/>
                    <a:pt x="5248" y="382"/>
                    <a:pt x="5271" y="348"/>
                  </a:cubicBezTo>
                  <a:cubicBezTo>
                    <a:pt x="5271" y="352"/>
                    <a:pt x="5272" y="354"/>
                    <a:pt x="5275" y="354"/>
                  </a:cubicBezTo>
                  <a:cubicBezTo>
                    <a:pt x="5284" y="354"/>
                    <a:pt x="5301" y="340"/>
                    <a:pt x="5310" y="331"/>
                  </a:cubicBezTo>
                  <a:lnTo>
                    <a:pt x="5310" y="331"/>
                  </a:lnTo>
                  <a:lnTo>
                    <a:pt x="5287" y="337"/>
                  </a:lnTo>
                  <a:cubicBezTo>
                    <a:pt x="5304" y="326"/>
                    <a:pt x="5315" y="314"/>
                    <a:pt x="5327" y="309"/>
                  </a:cubicBezTo>
                  <a:lnTo>
                    <a:pt x="5332" y="326"/>
                  </a:lnTo>
                  <a:cubicBezTo>
                    <a:pt x="5399" y="298"/>
                    <a:pt x="5416" y="219"/>
                    <a:pt x="5478" y="219"/>
                  </a:cubicBezTo>
                  <a:cubicBezTo>
                    <a:pt x="5479" y="213"/>
                    <a:pt x="5477" y="211"/>
                    <a:pt x="5473" y="211"/>
                  </a:cubicBezTo>
                  <a:cubicBezTo>
                    <a:pt x="5466" y="211"/>
                    <a:pt x="5452" y="219"/>
                    <a:pt x="5447" y="219"/>
                  </a:cubicBezTo>
                  <a:cubicBezTo>
                    <a:pt x="5444" y="219"/>
                    <a:pt x="5443" y="217"/>
                    <a:pt x="5444" y="214"/>
                  </a:cubicBezTo>
                  <a:cubicBezTo>
                    <a:pt x="5472" y="197"/>
                    <a:pt x="5511" y="197"/>
                    <a:pt x="5523" y="191"/>
                  </a:cubicBezTo>
                  <a:cubicBezTo>
                    <a:pt x="5562" y="180"/>
                    <a:pt x="5545" y="152"/>
                    <a:pt x="5590" y="141"/>
                  </a:cubicBezTo>
                  <a:cubicBezTo>
                    <a:pt x="5579" y="135"/>
                    <a:pt x="5567" y="124"/>
                    <a:pt x="5601" y="107"/>
                  </a:cubicBezTo>
                  <a:cubicBezTo>
                    <a:pt x="5607" y="105"/>
                    <a:pt x="5613" y="104"/>
                    <a:pt x="5618" y="104"/>
                  </a:cubicBezTo>
                  <a:cubicBezTo>
                    <a:pt x="5635" y="104"/>
                    <a:pt x="5642" y="115"/>
                    <a:pt x="5629" y="124"/>
                  </a:cubicBezTo>
                  <a:cubicBezTo>
                    <a:pt x="5618" y="130"/>
                    <a:pt x="5618" y="130"/>
                    <a:pt x="5618" y="130"/>
                  </a:cubicBezTo>
                  <a:cubicBezTo>
                    <a:pt x="5607" y="135"/>
                    <a:pt x="5595" y="141"/>
                    <a:pt x="5612" y="141"/>
                  </a:cubicBezTo>
                  <a:lnTo>
                    <a:pt x="5612" y="135"/>
                  </a:lnTo>
                  <a:cubicBezTo>
                    <a:pt x="5624" y="131"/>
                    <a:pt x="5646" y="125"/>
                    <a:pt x="5657" y="125"/>
                  </a:cubicBezTo>
                  <a:cubicBezTo>
                    <a:pt x="5662" y="125"/>
                    <a:pt x="5664" y="126"/>
                    <a:pt x="5663" y="130"/>
                  </a:cubicBezTo>
                  <a:cubicBezTo>
                    <a:pt x="5671" y="124"/>
                    <a:pt x="5672" y="121"/>
                    <a:pt x="5669" y="120"/>
                  </a:cubicBezTo>
                  <a:lnTo>
                    <a:pt x="5669" y="120"/>
                  </a:lnTo>
                  <a:cubicBezTo>
                    <a:pt x="5697" y="113"/>
                    <a:pt x="5715" y="102"/>
                    <a:pt x="5752" y="102"/>
                  </a:cubicBezTo>
                  <a:cubicBezTo>
                    <a:pt x="5747" y="102"/>
                    <a:pt x="5735" y="96"/>
                    <a:pt x="5741" y="96"/>
                  </a:cubicBezTo>
                  <a:cubicBezTo>
                    <a:pt x="5803" y="90"/>
                    <a:pt x="5769" y="79"/>
                    <a:pt x="5808" y="68"/>
                  </a:cubicBezTo>
                  <a:close/>
                  <a:moveTo>
                    <a:pt x="5086" y="2728"/>
                  </a:moveTo>
                  <a:cubicBezTo>
                    <a:pt x="5091" y="2734"/>
                    <a:pt x="5091" y="2734"/>
                    <a:pt x="5086" y="2739"/>
                  </a:cubicBezTo>
                  <a:cubicBezTo>
                    <a:pt x="5082" y="2743"/>
                    <a:pt x="5078" y="2747"/>
                    <a:pt x="5074" y="2747"/>
                  </a:cubicBezTo>
                  <a:cubicBezTo>
                    <a:pt x="5072" y="2747"/>
                    <a:pt x="5071" y="2747"/>
                    <a:pt x="5069" y="2745"/>
                  </a:cubicBezTo>
                  <a:cubicBezTo>
                    <a:pt x="5074" y="2745"/>
                    <a:pt x="5080" y="2739"/>
                    <a:pt x="5086" y="2734"/>
                  </a:cubicBezTo>
                  <a:lnTo>
                    <a:pt x="5086" y="2728"/>
                  </a:lnTo>
                  <a:close/>
                  <a:moveTo>
                    <a:pt x="4918" y="2756"/>
                  </a:moveTo>
                  <a:cubicBezTo>
                    <a:pt x="4923" y="2756"/>
                    <a:pt x="4923" y="2762"/>
                    <a:pt x="4918" y="2767"/>
                  </a:cubicBezTo>
                  <a:cubicBezTo>
                    <a:pt x="4918" y="2766"/>
                    <a:pt x="4917" y="2766"/>
                    <a:pt x="4916" y="2766"/>
                  </a:cubicBezTo>
                  <a:cubicBezTo>
                    <a:pt x="4911" y="2766"/>
                    <a:pt x="4899" y="2774"/>
                    <a:pt x="4890" y="2779"/>
                  </a:cubicBezTo>
                  <a:cubicBezTo>
                    <a:pt x="4895" y="2767"/>
                    <a:pt x="4906" y="2762"/>
                    <a:pt x="4918" y="2756"/>
                  </a:cubicBezTo>
                  <a:close/>
                  <a:moveTo>
                    <a:pt x="4854" y="2889"/>
                  </a:moveTo>
                  <a:cubicBezTo>
                    <a:pt x="4853" y="2890"/>
                    <a:pt x="4852" y="2890"/>
                    <a:pt x="4850" y="2891"/>
                  </a:cubicBezTo>
                  <a:cubicBezTo>
                    <a:pt x="4852" y="2891"/>
                    <a:pt x="4853" y="2890"/>
                    <a:pt x="4854" y="2889"/>
                  </a:cubicBezTo>
                  <a:close/>
                  <a:moveTo>
                    <a:pt x="4676" y="3025"/>
                  </a:moveTo>
                  <a:cubicBezTo>
                    <a:pt x="4673" y="3027"/>
                    <a:pt x="4670" y="3029"/>
                    <a:pt x="4666" y="3031"/>
                  </a:cubicBezTo>
                  <a:cubicBezTo>
                    <a:pt x="4673" y="3028"/>
                    <a:pt x="4676" y="3026"/>
                    <a:pt x="4676" y="3025"/>
                  </a:cubicBezTo>
                  <a:close/>
                  <a:moveTo>
                    <a:pt x="4439" y="3236"/>
                  </a:moveTo>
                  <a:lnTo>
                    <a:pt x="4439" y="3236"/>
                  </a:lnTo>
                  <a:cubicBezTo>
                    <a:pt x="4438" y="3237"/>
                    <a:pt x="4437" y="3237"/>
                    <a:pt x="4436" y="3238"/>
                  </a:cubicBezTo>
                  <a:cubicBezTo>
                    <a:pt x="4437" y="3237"/>
                    <a:pt x="4438" y="3237"/>
                    <a:pt x="4439" y="3236"/>
                  </a:cubicBezTo>
                  <a:close/>
                  <a:moveTo>
                    <a:pt x="1255" y="3882"/>
                  </a:moveTo>
                  <a:lnTo>
                    <a:pt x="1255" y="3882"/>
                  </a:lnTo>
                  <a:cubicBezTo>
                    <a:pt x="1255" y="3882"/>
                    <a:pt x="1255" y="3884"/>
                    <a:pt x="1254" y="3887"/>
                  </a:cubicBezTo>
                  <a:lnTo>
                    <a:pt x="1254" y="3887"/>
                  </a:lnTo>
                  <a:cubicBezTo>
                    <a:pt x="1255" y="3886"/>
                    <a:pt x="1255" y="3884"/>
                    <a:pt x="1255" y="3882"/>
                  </a:cubicBezTo>
                  <a:close/>
                  <a:moveTo>
                    <a:pt x="1283" y="3923"/>
                  </a:moveTo>
                  <a:cubicBezTo>
                    <a:pt x="1284" y="3925"/>
                    <a:pt x="1286" y="3927"/>
                    <a:pt x="1289" y="3927"/>
                  </a:cubicBezTo>
                  <a:cubicBezTo>
                    <a:pt x="1286" y="3925"/>
                    <a:pt x="1284" y="3923"/>
                    <a:pt x="1283" y="3923"/>
                  </a:cubicBezTo>
                  <a:close/>
                  <a:moveTo>
                    <a:pt x="1124" y="3927"/>
                  </a:moveTo>
                  <a:cubicBezTo>
                    <a:pt x="1125" y="3929"/>
                    <a:pt x="1125" y="3931"/>
                    <a:pt x="1126" y="3932"/>
                  </a:cubicBezTo>
                  <a:cubicBezTo>
                    <a:pt x="1125" y="3931"/>
                    <a:pt x="1125" y="3929"/>
                    <a:pt x="1124" y="3927"/>
                  </a:cubicBezTo>
                  <a:close/>
                  <a:moveTo>
                    <a:pt x="1154" y="3932"/>
                  </a:moveTo>
                  <a:cubicBezTo>
                    <a:pt x="1154" y="3932"/>
                    <a:pt x="1154" y="3938"/>
                    <a:pt x="1165" y="3938"/>
                  </a:cubicBezTo>
                  <a:cubicBezTo>
                    <a:pt x="1160" y="3932"/>
                    <a:pt x="1160" y="3932"/>
                    <a:pt x="1160" y="3932"/>
                  </a:cubicBezTo>
                  <a:close/>
                  <a:moveTo>
                    <a:pt x="1305" y="3938"/>
                  </a:moveTo>
                  <a:lnTo>
                    <a:pt x="1305" y="3938"/>
                  </a:lnTo>
                  <a:cubicBezTo>
                    <a:pt x="1305" y="3938"/>
                    <a:pt x="1305" y="3938"/>
                    <a:pt x="1305" y="3938"/>
                  </a:cubicBezTo>
                  <a:close/>
                  <a:moveTo>
                    <a:pt x="1300" y="3938"/>
                  </a:moveTo>
                  <a:lnTo>
                    <a:pt x="1305" y="3944"/>
                  </a:lnTo>
                  <a:cubicBezTo>
                    <a:pt x="1305" y="3944"/>
                    <a:pt x="1305" y="3938"/>
                    <a:pt x="1300" y="3938"/>
                  </a:cubicBezTo>
                  <a:close/>
                  <a:moveTo>
                    <a:pt x="1312" y="3947"/>
                  </a:moveTo>
                  <a:cubicBezTo>
                    <a:pt x="1313" y="3948"/>
                    <a:pt x="1314" y="3949"/>
                    <a:pt x="1317" y="3949"/>
                  </a:cubicBezTo>
                  <a:lnTo>
                    <a:pt x="1312" y="3947"/>
                  </a:lnTo>
                  <a:close/>
                  <a:moveTo>
                    <a:pt x="1091" y="4095"/>
                  </a:moveTo>
                  <a:cubicBezTo>
                    <a:pt x="1091" y="4097"/>
                    <a:pt x="1092" y="4099"/>
                    <a:pt x="1093" y="4100"/>
                  </a:cubicBezTo>
                  <a:cubicBezTo>
                    <a:pt x="1093" y="4097"/>
                    <a:pt x="1093" y="4096"/>
                    <a:pt x="1091" y="4095"/>
                  </a:cubicBezTo>
                  <a:close/>
                  <a:moveTo>
                    <a:pt x="936" y="4235"/>
                  </a:moveTo>
                  <a:lnTo>
                    <a:pt x="936" y="4235"/>
                  </a:lnTo>
                  <a:cubicBezTo>
                    <a:pt x="932" y="4242"/>
                    <a:pt x="941" y="4242"/>
                    <a:pt x="945" y="4248"/>
                  </a:cubicBezTo>
                  <a:lnTo>
                    <a:pt x="945" y="4248"/>
                  </a:lnTo>
                  <a:cubicBezTo>
                    <a:pt x="942" y="4240"/>
                    <a:pt x="946" y="4240"/>
                    <a:pt x="936" y="4235"/>
                  </a:cubicBezTo>
                  <a:close/>
                  <a:moveTo>
                    <a:pt x="1859" y="4832"/>
                  </a:moveTo>
                  <a:cubicBezTo>
                    <a:pt x="1863" y="4835"/>
                    <a:pt x="1867" y="4836"/>
                    <a:pt x="1871" y="4840"/>
                  </a:cubicBezTo>
                  <a:cubicBezTo>
                    <a:pt x="1877" y="4845"/>
                    <a:pt x="1882" y="4845"/>
                    <a:pt x="1893" y="4845"/>
                  </a:cubicBezTo>
                  <a:cubicBezTo>
                    <a:pt x="1899" y="4856"/>
                    <a:pt x="1905" y="4862"/>
                    <a:pt x="1910" y="4868"/>
                  </a:cubicBezTo>
                  <a:cubicBezTo>
                    <a:pt x="1910" y="4868"/>
                    <a:pt x="1910" y="4868"/>
                    <a:pt x="1910" y="4873"/>
                  </a:cubicBezTo>
                  <a:cubicBezTo>
                    <a:pt x="1895" y="4863"/>
                    <a:pt x="1879" y="4848"/>
                    <a:pt x="1859" y="4832"/>
                  </a:cubicBezTo>
                  <a:close/>
                  <a:moveTo>
                    <a:pt x="1888" y="4873"/>
                  </a:moveTo>
                  <a:cubicBezTo>
                    <a:pt x="1888" y="4873"/>
                    <a:pt x="1888" y="4879"/>
                    <a:pt x="1893" y="4884"/>
                  </a:cubicBezTo>
                  <a:cubicBezTo>
                    <a:pt x="1893" y="4879"/>
                    <a:pt x="1893" y="4873"/>
                    <a:pt x="1888" y="4873"/>
                  </a:cubicBezTo>
                  <a:close/>
                  <a:moveTo>
                    <a:pt x="1518" y="4912"/>
                  </a:moveTo>
                  <a:lnTo>
                    <a:pt x="1513" y="4918"/>
                  </a:lnTo>
                  <a:cubicBezTo>
                    <a:pt x="1518" y="4918"/>
                    <a:pt x="1518" y="4912"/>
                    <a:pt x="1518" y="4912"/>
                  </a:cubicBezTo>
                  <a:close/>
                  <a:moveTo>
                    <a:pt x="527" y="4953"/>
                  </a:moveTo>
                  <a:cubicBezTo>
                    <a:pt x="527" y="4954"/>
                    <a:pt x="527" y="4956"/>
                    <a:pt x="527" y="4957"/>
                  </a:cubicBezTo>
                  <a:cubicBezTo>
                    <a:pt x="527" y="4955"/>
                    <a:pt x="527" y="4954"/>
                    <a:pt x="527" y="4953"/>
                  </a:cubicBezTo>
                  <a:close/>
                  <a:moveTo>
                    <a:pt x="499" y="4974"/>
                  </a:moveTo>
                  <a:cubicBezTo>
                    <a:pt x="499" y="4974"/>
                    <a:pt x="499" y="4980"/>
                    <a:pt x="499" y="4980"/>
                  </a:cubicBezTo>
                  <a:cubicBezTo>
                    <a:pt x="504" y="4980"/>
                    <a:pt x="510" y="4980"/>
                    <a:pt x="499" y="4974"/>
                  </a:cubicBezTo>
                  <a:close/>
                  <a:moveTo>
                    <a:pt x="712" y="4974"/>
                  </a:moveTo>
                  <a:cubicBezTo>
                    <a:pt x="705" y="4974"/>
                    <a:pt x="706" y="4978"/>
                    <a:pt x="705" y="4981"/>
                  </a:cubicBezTo>
                  <a:lnTo>
                    <a:pt x="705" y="4981"/>
                  </a:lnTo>
                  <a:lnTo>
                    <a:pt x="712" y="4974"/>
                  </a:lnTo>
                  <a:close/>
                  <a:moveTo>
                    <a:pt x="705" y="4981"/>
                  </a:moveTo>
                  <a:lnTo>
                    <a:pt x="701" y="4984"/>
                  </a:lnTo>
                  <a:lnTo>
                    <a:pt x="701" y="4984"/>
                  </a:lnTo>
                  <a:cubicBezTo>
                    <a:pt x="704" y="4984"/>
                    <a:pt x="705" y="4982"/>
                    <a:pt x="705" y="4981"/>
                  </a:cubicBezTo>
                  <a:close/>
                  <a:moveTo>
                    <a:pt x="336" y="5008"/>
                  </a:moveTo>
                  <a:cubicBezTo>
                    <a:pt x="336" y="5008"/>
                    <a:pt x="336" y="5008"/>
                    <a:pt x="336" y="5008"/>
                  </a:cubicBezTo>
                  <a:cubicBezTo>
                    <a:pt x="336" y="5008"/>
                    <a:pt x="336" y="5008"/>
                    <a:pt x="336" y="5008"/>
                  </a:cubicBezTo>
                  <a:close/>
                  <a:moveTo>
                    <a:pt x="1221" y="5013"/>
                  </a:moveTo>
                  <a:cubicBezTo>
                    <a:pt x="1221" y="5013"/>
                    <a:pt x="1221" y="5019"/>
                    <a:pt x="1221" y="5019"/>
                  </a:cubicBezTo>
                  <a:lnTo>
                    <a:pt x="1205" y="5019"/>
                  </a:lnTo>
                  <a:cubicBezTo>
                    <a:pt x="1210" y="5013"/>
                    <a:pt x="1216" y="5013"/>
                    <a:pt x="1221" y="5013"/>
                  </a:cubicBezTo>
                  <a:close/>
                  <a:moveTo>
                    <a:pt x="286" y="5041"/>
                  </a:moveTo>
                  <a:cubicBezTo>
                    <a:pt x="285" y="5041"/>
                    <a:pt x="284" y="5041"/>
                    <a:pt x="284" y="5042"/>
                  </a:cubicBezTo>
                  <a:lnTo>
                    <a:pt x="284" y="5042"/>
                  </a:lnTo>
                  <a:cubicBezTo>
                    <a:pt x="285" y="5041"/>
                    <a:pt x="285" y="5041"/>
                    <a:pt x="286" y="5041"/>
                  </a:cubicBezTo>
                  <a:close/>
                  <a:moveTo>
                    <a:pt x="1317" y="5041"/>
                  </a:moveTo>
                  <a:lnTo>
                    <a:pt x="1317" y="5041"/>
                  </a:lnTo>
                  <a:cubicBezTo>
                    <a:pt x="1317" y="5042"/>
                    <a:pt x="1318" y="5042"/>
                    <a:pt x="1319" y="5042"/>
                  </a:cubicBezTo>
                  <a:lnTo>
                    <a:pt x="1319" y="5042"/>
                  </a:lnTo>
                  <a:cubicBezTo>
                    <a:pt x="1319" y="5042"/>
                    <a:pt x="1318" y="5041"/>
                    <a:pt x="1317" y="5041"/>
                  </a:cubicBezTo>
                  <a:close/>
                  <a:moveTo>
                    <a:pt x="1311" y="5069"/>
                  </a:moveTo>
                  <a:lnTo>
                    <a:pt x="1311" y="5069"/>
                  </a:lnTo>
                  <a:cubicBezTo>
                    <a:pt x="1311" y="5069"/>
                    <a:pt x="1310" y="5069"/>
                    <a:pt x="1310" y="5069"/>
                  </a:cubicBezTo>
                  <a:lnTo>
                    <a:pt x="1311" y="5069"/>
                  </a:lnTo>
                  <a:cubicBezTo>
                    <a:pt x="1311" y="5069"/>
                    <a:pt x="1311" y="5069"/>
                    <a:pt x="1311" y="5069"/>
                  </a:cubicBezTo>
                  <a:close/>
                  <a:moveTo>
                    <a:pt x="1300" y="5069"/>
                  </a:moveTo>
                  <a:cubicBezTo>
                    <a:pt x="1301" y="5070"/>
                    <a:pt x="1302" y="5071"/>
                    <a:pt x="1304" y="5071"/>
                  </a:cubicBezTo>
                  <a:cubicBezTo>
                    <a:pt x="1306" y="5071"/>
                    <a:pt x="1308" y="5070"/>
                    <a:pt x="1310" y="5069"/>
                  </a:cubicBezTo>
                  <a:close/>
                  <a:moveTo>
                    <a:pt x="1202" y="5097"/>
                  </a:moveTo>
                  <a:cubicBezTo>
                    <a:pt x="1201" y="5097"/>
                    <a:pt x="1200" y="5097"/>
                    <a:pt x="1199" y="5097"/>
                  </a:cubicBezTo>
                  <a:cubicBezTo>
                    <a:pt x="1200" y="5097"/>
                    <a:pt x="1201" y="5097"/>
                    <a:pt x="1202" y="5097"/>
                  </a:cubicBezTo>
                  <a:close/>
                  <a:moveTo>
                    <a:pt x="814" y="5104"/>
                  </a:moveTo>
                  <a:lnTo>
                    <a:pt x="814" y="5104"/>
                  </a:lnTo>
                  <a:cubicBezTo>
                    <a:pt x="816" y="5105"/>
                    <a:pt x="819" y="5107"/>
                    <a:pt x="824" y="5108"/>
                  </a:cubicBezTo>
                  <a:cubicBezTo>
                    <a:pt x="821" y="5106"/>
                    <a:pt x="818" y="5105"/>
                    <a:pt x="814" y="5104"/>
                  </a:cubicBezTo>
                  <a:close/>
                  <a:moveTo>
                    <a:pt x="1115" y="3871"/>
                  </a:moveTo>
                  <a:cubicBezTo>
                    <a:pt x="1121" y="3871"/>
                    <a:pt x="1121" y="3871"/>
                    <a:pt x="1121" y="3876"/>
                  </a:cubicBezTo>
                  <a:cubicBezTo>
                    <a:pt x="1124" y="3892"/>
                    <a:pt x="1125" y="3895"/>
                    <a:pt x="1124" y="3895"/>
                  </a:cubicBezTo>
                  <a:cubicBezTo>
                    <a:pt x="1124" y="3895"/>
                    <a:pt x="1123" y="3894"/>
                    <a:pt x="1123" y="3894"/>
                  </a:cubicBezTo>
                  <a:lnTo>
                    <a:pt x="1123" y="3894"/>
                  </a:lnTo>
                  <a:cubicBezTo>
                    <a:pt x="1122" y="3894"/>
                    <a:pt x="1122" y="3898"/>
                    <a:pt x="1126" y="3921"/>
                  </a:cubicBezTo>
                  <a:cubicBezTo>
                    <a:pt x="1126" y="3905"/>
                    <a:pt x="1126" y="3889"/>
                    <a:pt x="1130" y="3889"/>
                  </a:cubicBezTo>
                  <a:cubicBezTo>
                    <a:pt x="1132" y="3889"/>
                    <a:pt x="1134" y="3892"/>
                    <a:pt x="1137" y="3899"/>
                  </a:cubicBezTo>
                  <a:cubicBezTo>
                    <a:pt x="1137" y="3904"/>
                    <a:pt x="1137" y="3910"/>
                    <a:pt x="1137" y="3916"/>
                  </a:cubicBezTo>
                  <a:cubicBezTo>
                    <a:pt x="1138" y="3915"/>
                    <a:pt x="1138" y="3915"/>
                    <a:pt x="1139" y="3915"/>
                  </a:cubicBezTo>
                  <a:cubicBezTo>
                    <a:pt x="1143" y="3915"/>
                    <a:pt x="1145" y="3932"/>
                    <a:pt x="1160" y="3932"/>
                  </a:cubicBezTo>
                  <a:cubicBezTo>
                    <a:pt x="1160" y="3927"/>
                    <a:pt x="1171" y="3927"/>
                    <a:pt x="1182" y="3927"/>
                  </a:cubicBezTo>
                  <a:cubicBezTo>
                    <a:pt x="1182" y="3932"/>
                    <a:pt x="1188" y="3938"/>
                    <a:pt x="1193" y="3944"/>
                  </a:cubicBezTo>
                  <a:cubicBezTo>
                    <a:pt x="1193" y="3949"/>
                    <a:pt x="1205" y="3960"/>
                    <a:pt x="1177" y="3966"/>
                  </a:cubicBezTo>
                  <a:cubicBezTo>
                    <a:pt x="1179" y="3969"/>
                    <a:pt x="1182" y="3970"/>
                    <a:pt x="1185" y="3970"/>
                  </a:cubicBezTo>
                  <a:cubicBezTo>
                    <a:pt x="1188" y="3970"/>
                    <a:pt x="1191" y="3969"/>
                    <a:pt x="1193" y="3966"/>
                  </a:cubicBezTo>
                  <a:lnTo>
                    <a:pt x="1193" y="3966"/>
                  </a:lnTo>
                  <a:cubicBezTo>
                    <a:pt x="1193" y="3972"/>
                    <a:pt x="1193" y="3977"/>
                    <a:pt x="1182" y="3977"/>
                  </a:cubicBezTo>
                  <a:cubicBezTo>
                    <a:pt x="1199" y="3988"/>
                    <a:pt x="1205" y="3977"/>
                    <a:pt x="1216" y="3994"/>
                  </a:cubicBezTo>
                  <a:lnTo>
                    <a:pt x="1205" y="3994"/>
                  </a:lnTo>
                  <a:cubicBezTo>
                    <a:pt x="1216" y="4000"/>
                    <a:pt x="1227" y="4000"/>
                    <a:pt x="1238" y="4016"/>
                  </a:cubicBezTo>
                  <a:cubicBezTo>
                    <a:pt x="1234" y="4016"/>
                    <a:pt x="1233" y="4019"/>
                    <a:pt x="1231" y="4019"/>
                  </a:cubicBezTo>
                  <a:cubicBezTo>
                    <a:pt x="1230" y="4019"/>
                    <a:pt x="1229" y="4018"/>
                    <a:pt x="1227" y="4016"/>
                  </a:cubicBezTo>
                  <a:lnTo>
                    <a:pt x="1227" y="4016"/>
                  </a:lnTo>
                  <a:cubicBezTo>
                    <a:pt x="1233" y="4022"/>
                    <a:pt x="1233" y="4022"/>
                    <a:pt x="1238" y="4022"/>
                  </a:cubicBezTo>
                  <a:cubicBezTo>
                    <a:pt x="1227" y="4022"/>
                    <a:pt x="1221" y="4028"/>
                    <a:pt x="1238" y="4039"/>
                  </a:cubicBezTo>
                  <a:lnTo>
                    <a:pt x="1244" y="4028"/>
                  </a:lnTo>
                  <a:cubicBezTo>
                    <a:pt x="1249" y="4033"/>
                    <a:pt x="1261" y="4039"/>
                    <a:pt x="1266" y="4044"/>
                  </a:cubicBezTo>
                  <a:cubicBezTo>
                    <a:pt x="1272" y="4056"/>
                    <a:pt x="1277" y="4061"/>
                    <a:pt x="1277" y="4067"/>
                  </a:cubicBezTo>
                  <a:cubicBezTo>
                    <a:pt x="1277" y="4072"/>
                    <a:pt x="1283" y="4072"/>
                    <a:pt x="1283" y="4078"/>
                  </a:cubicBezTo>
                  <a:cubicBezTo>
                    <a:pt x="1277" y="4078"/>
                    <a:pt x="1289" y="4089"/>
                    <a:pt x="1277" y="4095"/>
                  </a:cubicBezTo>
                  <a:lnTo>
                    <a:pt x="1294" y="4106"/>
                  </a:lnTo>
                  <a:lnTo>
                    <a:pt x="1294" y="4095"/>
                  </a:lnTo>
                  <a:cubicBezTo>
                    <a:pt x="1300" y="4100"/>
                    <a:pt x="1305" y="4106"/>
                    <a:pt x="1311" y="4106"/>
                  </a:cubicBezTo>
                  <a:cubicBezTo>
                    <a:pt x="1317" y="4112"/>
                    <a:pt x="1322" y="4117"/>
                    <a:pt x="1322" y="4123"/>
                  </a:cubicBezTo>
                  <a:lnTo>
                    <a:pt x="1317" y="4123"/>
                  </a:lnTo>
                  <a:lnTo>
                    <a:pt x="1333" y="4140"/>
                  </a:lnTo>
                  <a:lnTo>
                    <a:pt x="1333" y="4134"/>
                  </a:lnTo>
                  <a:cubicBezTo>
                    <a:pt x="1344" y="4144"/>
                    <a:pt x="1354" y="4159"/>
                    <a:pt x="1360" y="4170"/>
                  </a:cubicBezTo>
                  <a:lnTo>
                    <a:pt x="1360" y="4170"/>
                  </a:lnTo>
                  <a:cubicBezTo>
                    <a:pt x="1359" y="4170"/>
                    <a:pt x="1358" y="4170"/>
                    <a:pt x="1356" y="4168"/>
                  </a:cubicBezTo>
                  <a:lnTo>
                    <a:pt x="1356" y="4168"/>
                  </a:lnTo>
                  <a:cubicBezTo>
                    <a:pt x="1356" y="4173"/>
                    <a:pt x="1361" y="4179"/>
                    <a:pt x="1367" y="4179"/>
                  </a:cubicBezTo>
                  <a:cubicBezTo>
                    <a:pt x="1361" y="4184"/>
                    <a:pt x="1361" y="4184"/>
                    <a:pt x="1361" y="4184"/>
                  </a:cubicBezTo>
                  <a:lnTo>
                    <a:pt x="1367" y="4184"/>
                  </a:lnTo>
                  <a:cubicBezTo>
                    <a:pt x="1373" y="4190"/>
                    <a:pt x="1378" y="4196"/>
                    <a:pt x="1384" y="4196"/>
                  </a:cubicBezTo>
                  <a:cubicBezTo>
                    <a:pt x="1389" y="4201"/>
                    <a:pt x="1395" y="4207"/>
                    <a:pt x="1406" y="4207"/>
                  </a:cubicBezTo>
                  <a:cubicBezTo>
                    <a:pt x="1401" y="4207"/>
                    <a:pt x="1395" y="4212"/>
                    <a:pt x="1389" y="4212"/>
                  </a:cubicBezTo>
                  <a:lnTo>
                    <a:pt x="1406" y="4212"/>
                  </a:lnTo>
                  <a:cubicBezTo>
                    <a:pt x="1406" y="4218"/>
                    <a:pt x="1406" y="4224"/>
                    <a:pt x="1401" y="4224"/>
                  </a:cubicBezTo>
                  <a:cubicBezTo>
                    <a:pt x="1401" y="4229"/>
                    <a:pt x="1406" y="4229"/>
                    <a:pt x="1406" y="4229"/>
                  </a:cubicBezTo>
                  <a:cubicBezTo>
                    <a:pt x="1409" y="4226"/>
                    <a:pt x="1413" y="4223"/>
                    <a:pt x="1415" y="4223"/>
                  </a:cubicBezTo>
                  <a:cubicBezTo>
                    <a:pt x="1416" y="4223"/>
                    <a:pt x="1417" y="4224"/>
                    <a:pt x="1417" y="4229"/>
                  </a:cubicBezTo>
                  <a:cubicBezTo>
                    <a:pt x="1417" y="4229"/>
                    <a:pt x="1417" y="4232"/>
                    <a:pt x="1416" y="4232"/>
                  </a:cubicBezTo>
                  <a:cubicBezTo>
                    <a:pt x="1415" y="4232"/>
                    <a:pt x="1414" y="4231"/>
                    <a:pt x="1412" y="4229"/>
                  </a:cubicBezTo>
                  <a:lnTo>
                    <a:pt x="1412" y="4229"/>
                  </a:lnTo>
                  <a:cubicBezTo>
                    <a:pt x="1417" y="4235"/>
                    <a:pt x="1417" y="4235"/>
                    <a:pt x="1417" y="4240"/>
                  </a:cubicBezTo>
                  <a:cubicBezTo>
                    <a:pt x="1417" y="4235"/>
                    <a:pt x="1412" y="4229"/>
                    <a:pt x="1406" y="4229"/>
                  </a:cubicBezTo>
                  <a:lnTo>
                    <a:pt x="1406" y="4229"/>
                  </a:lnTo>
                  <a:cubicBezTo>
                    <a:pt x="1395" y="4240"/>
                    <a:pt x="1412" y="4257"/>
                    <a:pt x="1429" y="4280"/>
                  </a:cubicBezTo>
                  <a:cubicBezTo>
                    <a:pt x="1434" y="4280"/>
                    <a:pt x="1434" y="4285"/>
                    <a:pt x="1440" y="4285"/>
                  </a:cubicBezTo>
                  <a:lnTo>
                    <a:pt x="1434" y="4285"/>
                  </a:lnTo>
                  <a:cubicBezTo>
                    <a:pt x="1440" y="4291"/>
                    <a:pt x="1445" y="4296"/>
                    <a:pt x="1451" y="4302"/>
                  </a:cubicBezTo>
                  <a:cubicBezTo>
                    <a:pt x="1457" y="4313"/>
                    <a:pt x="1462" y="4319"/>
                    <a:pt x="1462" y="4330"/>
                  </a:cubicBezTo>
                  <a:lnTo>
                    <a:pt x="1457" y="4319"/>
                  </a:lnTo>
                  <a:lnTo>
                    <a:pt x="1457" y="4319"/>
                  </a:lnTo>
                  <a:cubicBezTo>
                    <a:pt x="1468" y="4352"/>
                    <a:pt x="1513" y="4375"/>
                    <a:pt x="1541" y="4414"/>
                  </a:cubicBezTo>
                  <a:cubicBezTo>
                    <a:pt x="1541" y="4414"/>
                    <a:pt x="1541" y="4414"/>
                    <a:pt x="1541" y="4420"/>
                  </a:cubicBezTo>
                  <a:cubicBezTo>
                    <a:pt x="1546" y="4425"/>
                    <a:pt x="1563" y="4436"/>
                    <a:pt x="1574" y="4448"/>
                  </a:cubicBezTo>
                  <a:cubicBezTo>
                    <a:pt x="1580" y="4459"/>
                    <a:pt x="1591" y="4470"/>
                    <a:pt x="1597" y="4481"/>
                  </a:cubicBezTo>
                  <a:cubicBezTo>
                    <a:pt x="1600" y="4481"/>
                    <a:pt x="1604" y="4484"/>
                    <a:pt x="1606" y="4484"/>
                  </a:cubicBezTo>
                  <a:cubicBezTo>
                    <a:pt x="1607" y="4484"/>
                    <a:pt x="1608" y="4483"/>
                    <a:pt x="1608" y="4481"/>
                  </a:cubicBezTo>
                  <a:lnTo>
                    <a:pt x="1613" y="4481"/>
                  </a:lnTo>
                  <a:cubicBezTo>
                    <a:pt x="1613" y="4498"/>
                    <a:pt x="1619" y="4509"/>
                    <a:pt x="1625" y="4520"/>
                  </a:cubicBezTo>
                  <a:cubicBezTo>
                    <a:pt x="1625" y="4520"/>
                    <a:pt x="1625" y="4520"/>
                    <a:pt x="1625" y="4526"/>
                  </a:cubicBezTo>
                  <a:lnTo>
                    <a:pt x="1636" y="4526"/>
                  </a:lnTo>
                  <a:cubicBezTo>
                    <a:pt x="1653" y="4543"/>
                    <a:pt x="1675" y="4554"/>
                    <a:pt x="1675" y="4582"/>
                  </a:cubicBezTo>
                  <a:cubicBezTo>
                    <a:pt x="1669" y="4576"/>
                    <a:pt x="1664" y="4576"/>
                    <a:pt x="1664" y="4576"/>
                  </a:cubicBezTo>
                  <a:lnTo>
                    <a:pt x="1664" y="4576"/>
                  </a:lnTo>
                  <a:lnTo>
                    <a:pt x="1681" y="4588"/>
                  </a:lnTo>
                  <a:cubicBezTo>
                    <a:pt x="1681" y="4593"/>
                    <a:pt x="1681" y="4593"/>
                    <a:pt x="1675" y="4593"/>
                  </a:cubicBezTo>
                  <a:lnTo>
                    <a:pt x="1653" y="4560"/>
                  </a:lnTo>
                  <a:lnTo>
                    <a:pt x="1653" y="4560"/>
                  </a:lnTo>
                  <a:cubicBezTo>
                    <a:pt x="1653" y="4588"/>
                    <a:pt x="1686" y="4604"/>
                    <a:pt x="1697" y="4621"/>
                  </a:cubicBezTo>
                  <a:lnTo>
                    <a:pt x="1686" y="4627"/>
                  </a:lnTo>
                  <a:cubicBezTo>
                    <a:pt x="1714" y="4660"/>
                    <a:pt x="1731" y="4666"/>
                    <a:pt x="1753" y="4683"/>
                  </a:cubicBezTo>
                  <a:lnTo>
                    <a:pt x="1759" y="4700"/>
                  </a:lnTo>
                  <a:lnTo>
                    <a:pt x="1759" y="4694"/>
                  </a:lnTo>
                  <a:lnTo>
                    <a:pt x="1765" y="4694"/>
                  </a:lnTo>
                  <a:cubicBezTo>
                    <a:pt x="1770" y="4700"/>
                    <a:pt x="1776" y="4711"/>
                    <a:pt x="1781" y="4716"/>
                  </a:cubicBezTo>
                  <a:lnTo>
                    <a:pt x="1781" y="4711"/>
                  </a:lnTo>
                  <a:cubicBezTo>
                    <a:pt x="1793" y="4716"/>
                    <a:pt x="1798" y="4716"/>
                    <a:pt x="1798" y="4722"/>
                  </a:cubicBezTo>
                  <a:cubicBezTo>
                    <a:pt x="1793" y="4722"/>
                    <a:pt x="1798" y="4728"/>
                    <a:pt x="1793" y="4733"/>
                  </a:cubicBezTo>
                  <a:cubicBezTo>
                    <a:pt x="1793" y="4739"/>
                    <a:pt x="1793" y="4744"/>
                    <a:pt x="1793" y="4744"/>
                  </a:cubicBezTo>
                  <a:cubicBezTo>
                    <a:pt x="1781" y="4733"/>
                    <a:pt x="1776" y="4722"/>
                    <a:pt x="1770" y="4716"/>
                  </a:cubicBezTo>
                  <a:lnTo>
                    <a:pt x="1770" y="4716"/>
                  </a:lnTo>
                  <a:cubicBezTo>
                    <a:pt x="1770" y="4728"/>
                    <a:pt x="1781" y="4750"/>
                    <a:pt x="1798" y="4761"/>
                  </a:cubicBezTo>
                  <a:cubicBezTo>
                    <a:pt x="1798" y="4767"/>
                    <a:pt x="1798" y="4772"/>
                    <a:pt x="1815" y="4772"/>
                  </a:cubicBezTo>
                  <a:cubicBezTo>
                    <a:pt x="1809" y="4772"/>
                    <a:pt x="1821" y="4778"/>
                    <a:pt x="1809" y="4784"/>
                  </a:cubicBezTo>
                  <a:cubicBezTo>
                    <a:pt x="1812" y="4786"/>
                    <a:pt x="1814" y="4788"/>
                    <a:pt x="1815" y="4788"/>
                  </a:cubicBezTo>
                  <a:cubicBezTo>
                    <a:pt x="1818" y="4788"/>
                    <a:pt x="1816" y="4778"/>
                    <a:pt x="1821" y="4778"/>
                  </a:cubicBezTo>
                  <a:lnTo>
                    <a:pt x="1821" y="4784"/>
                  </a:lnTo>
                  <a:cubicBezTo>
                    <a:pt x="1826" y="4784"/>
                    <a:pt x="1832" y="4789"/>
                    <a:pt x="1837" y="4795"/>
                  </a:cubicBezTo>
                  <a:cubicBezTo>
                    <a:pt x="1843" y="4806"/>
                    <a:pt x="1843" y="4817"/>
                    <a:pt x="1849" y="4823"/>
                  </a:cubicBezTo>
                  <a:cubicBezTo>
                    <a:pt x="1843" y="4817"/>
                    <a:pt x="1832" y="4812"/>
                    <a:pt x="1826" y="4806"/>
                  </a:cubicBezTo>
                  <a:lnTo>
                    <a:pt x="1826" y="4806"/>
                  </a:lnTo>
                  <a:cubicBezTo>
                    <a:pt x="1843" y="4823"/>
                    <a:pt x="1877" y="4868"/>
                    <a:pt x="1893" y="4873"/>
                  </a:cubicBezTo>
                  <a:cubicBezTo>
                    <a:pt x="1888" y="4868"/>
                    <a:pt x="1877" y="4862"/>
                    <a:pt x="1871" y="4851"/>
                  </a:cubicBezTo>
                  <a:lnTo>
                    <a:pt x="1871" y="4851"/>
                  </a:lnTo>
                  <a:cubicBezTo>
                    <a:pt x="1893" y="4862"/>
                    <a:pt x="1910" y="4879"/>
                    <a:pt x="1927" y="4896"/>
                  </a:cubicBezTo>
                  <a:cubicBezTo>
                    <a:pt x="1927" y="4896"/>
                    <a:pt x="1927" y="4901"/>
                    <a:pt x="1927" y="4907"/>
                  </a:cubicBezTo>
                  <a:cubicBezTo>
                    <a:pt x="1921" y="4890"/>
                    <a:pt x="1893" y="4901"/>
                    <a:pt x="1899" y="4884"/>
                  </a:cubicBezTo>
                  <a:lnTo>
                    <a:pt x="1893" y="4884"/>
                  </a:lnTo>
                  <a:cubicBezTo>
                    <a:pt x="1882" y="4890"/>
                    <a:pt x="1877" y="4890"/>
                    <a:pt x="1865" y="4890"/>
                  </a:cubicBezTo>
                  <a:cubicBezTo>
                    <a:pt x="1888" y="4873"/>
                    <a:pt x="1832" y="4884"/>
                    <a:pt x="1843" y="4856"/>
                  </a:cubicBezTo>
                  <a:lnTo>
                    <a:pt x="1843" y="4856"/>
                  </a:lnTo>
                  <a:cubicBezTo>
                    <a:pt x="1835" y="4868"/>
                    <a:pt x="1822" y="4869"/>
                    <a:pt x="1809" y="4869"/>
                  </a:cubicBezTo>
                  <a:cubicBezTo>
                    <a:pt x="1804" y="4869"/>
                    <a:pt x="1800" y="4869"/>
                    <a:pt x="1795" y="4869"/>
                  </a:cubicBezTo>
                  <a:cubicBezTo>
                    <a:pt x="1786" y="4869"/>
                    <a:pt x="1778" y="4870"/>
                    <a:pt x="1770" y="4873"/>
                  </a:cubicBezTo>
                  <a:cubicBezTo>
                    <a:pt x="1770" y="4873"/>
                    <a:pt x="1776" y="4868"/>
                    <a:pt x="1776" y="4868"/>
                  </a:cubicBezTo>
                  <a:cubicBezTo>
                    <a:pt x="1765" y="4868"/>
                    <a:pt x="1759" y="4856"/>
                    <a:pt x="1753" y="4856"/>
                  </a:cubicBezTo>
                  <a:cubicBezTo>
                    <a:pt x="1748" y="4873"/>
                    <a:pt x="1731" y="4873"/>
                    <a:pt x="1720" y="4884"/>
                  </a:cubicBezTo>
                  <a:cubicBezTo>
                    <a:pt x="1703" y="4868"/>
                    <a:pt x="1731" y="4862"/>
                    <a:pt x="1725" y="4845"/>
                  </a:cubicBezTo>
                  <a:lnTo>
                    <a:pt x="1725" y="4845"/>
                  </a:lnTo>
                  <a:cubicBezTo>
                    <a:pt x="1725" y="4862"/>
                    <a:pt x="1697" y="4862"/>
                    <a:pt x="1703" y="4873"/>
                  </a:cubicBezTo>
                  <a:cubicBezTo>
                    <a:pt x="1692" y="4862"/>
                    <a:pt x="1692" y="4868"/>
                    <a:pt x="1686" y="4856"/>
                  </a:cubicBezTo>
                  <a:cubicBezTo>
                    <a:pt x="1686" y="4865"/>
                    <a:pt x="1684" y="4867"/>
                    <a:pt x="1682" y="4867"/>
                  </a:cubicBezTo>
                  <a:cubicBezTo>
                    <a:pt x="1680" y="4867"/>
                    <a:pt x="1678" y="4866"/>
                    <a:pt x="1676" y="4866"/>
                  </a:cubicBezTo>
                  <a:cubicBezTo>
                    <a:pt x="1674" y="4866"/>
                    <a:pt x="1671" y="4868"/>
                    <a:pt x="1669" y="4873"/>
                  </a:cubicBezTo>
                  <a:cubicBezTo>
                    <a:pt x="1654" y="4865"/>
                    <a:pt x="1657" y="4857"/>
                    <a:pt x="1653" y="4857"/>
                  </a:cubicBezTo>
                  <a:cubicBezTo>
                    <a:pt x="1651" y="4857"/>
                    <a:pt x="1648" y="4859"/>
                    <a:pt x="1641" y="4862"/>
                  </a:cubicBezTo>
                  <a:cubicBezTo>
                    <a:pt x="1636" y="4851"/>
                    <a:pt x="1647" y="4845"/>
                    <a:pt x="1647" y="4845"/>
                  </a:cubicBezTo>
                  <a:cubicBezTo>
                    <a:pt x="1630" y="4845"/>
                    <a:pt x="1641" y="4862"/>
                    <a:pt x="1636" y="4873"/>
                  </a:cubicBezTo>
                  <a:cubicBezTo>
                    <a:pt x="1633" y="4874"/>
                    <a:pt x="1632" y="4874"/>
                    <a:pt x="1630" y="4874"/>
                  </a:cubicBezTo>
                  <a:cubicBezTo>
                    <a:pt x="1620" y="4874"/>
                    <a:pt x="1624" y="4861"/>
                    <a:pt x="1619" y="4851"/>
                  </a:cubicBezTo>
                  <a:cubicBezTo>
                    <a:pt x="1602" y="4856"/>
                    <a:pt x="1597" y="4873"/>
                    <a:pt x="1585" y="4879"/>
                  </a:cubicBezTo>
                  <a:cubicBezTo>
                    <a:pt x="1585" y="4873"/>
                    <a:pt x="1580" y="4873"/>
                    <a:pt x="1585" y="4868"/>
                  </a:cubicBezTo>
                  <a:lnTo>
                    <a:pt x="1585" y="4868"/>
                  </a:lnTo>
                  <a:cubicBezTo>
                    <a:pt x="1569" y="4884"/>
                    <a:pt x="1541" y="4873"/>
                    <a:pt x="1524" y="4896"/>
                  </a:cubicBezTo>
                  <a:cubicBezTo>
                    <a:pt x="1529" y="4901"/>
                    <a:pt x="1529" y="4912"/>
                    <a:pt x="1529" y="4918"/>
                  </a:cubicBezTo>
                  <a:cubicBezTo>
                    <a:pt x="1526" y="4918"/>
                    <a:pt x="1522" y="4923"/>
                    <a:pt x="1518" y="4923"/>
                  </a:cubicBezTo>
                  <a:cubicBezTo>
                    <a:pt x="1516" y="4923"/>
                    <a:pt x="1514" y="4922"/>
                    <a:pt x="1513" y="4918"/>
                  </a:cubicBezTo>
                  <a:cubicBezTo>
                    <a:pt x="1501" y="4901"/>
                    <a:pt x="1518" y="4907"/>
                    <a:pt x="1518" y="4896"/>
                  </a:cubicBezTo>
                  <a:lnTo>
                    <a:pt x="1518" y="4896"/>
                  </a:lnTo>
                  <a:cubicBezTo>
                    <a:pt x="1501" y="4907"/>
                    <a:pt x="1485" y="4924"/>
                    <a:pt x="1473" y="4924"/>
                  </a:cubicBezTo>
                  <a:cubicBezTo>
                    <a:pt x="1468" y="4907"/>
                    <a:pt x="1501" y="4912"/>
                    <a:pt x="1479" y="4901"/>
                  </a:cubicBezTo>
                  <a:lnTo>
                    <a:pt x="1501" y="4901"/>
                  </a:lnTo>
                  <a:cubicBezTo>
                    <a:pt x="1490" y="4890"/>
                    <a:pt x="1493" y="4890"/>
                    <a:pt x="1496" y="4890"/>
                  </a:cubicBezTo>
                  <a:cubicBezTo>
                    <a:pt x="1500" y="4890"/>
                    <a:pt x="1504" y="4890"/>
                    <a:pt x="1496" y="4879"/>
                  </a:cubicBezTo>
                  <a:cubicBezTo>
                    <a:pt x="1468" y="4879"/>
                    <a:pt x="1468" y="4890"/>
                    <a:pt x="1440" y="4896"/>
                  </a:cubicBezTo>
                  <a:cubicBezTo>
                    <a:pt x="1434" y="4907"/>
                    <a:pt x="1445" y="4907"/>
                    <a:pt x="1440" y="4918"/>
                  </a:cubicBezTo>
                  <a:cubicBezTo>
                    <a:pt x="1434" y="4924"/>
                    <a:pt x="1429" y="4926"/>
                    <a:pt x="1424" y="4926"/>
                  </a:cubicBezTo>
                  <a:cubicBezTo>
                    <a:pt x="1411" y="4926"/>
                    <a:pt x="1402" y="4910"/>
                    <a:pt x="1391" y="4910"/>
                  </a:cubicBezTo>
                  <a:cubicBezTo>
                    <a:pt x="1387" y="4910"/>
                    <a:pt x="1383" y="4912"/>
                    <a:pt x="1378" y="4918"/>
                  </a:cubicBezTo>
                  <a:cubicBezTo>
                    <a:pt x="1378" y="4928"/>
                    <a:pt x="1383" y="4947"/>
                    <a:pt x="1368" y="4947"/>
                  </a:cubicBezTo>
                  <a:cubicBezTo>
                    <a:pt x="1366" y="4947"/>
                    <a:pt x="1364" y="4947"/>
                    <a:pt x="1361" y="4946"/>
                  </a:cubicBezTo>
                  <a:lnTo>
                    <a:pt x="1361" y="4924"/>
                  </a:lnTo>
                  <a:cubicBezTo>
                    <a:pt x="1336" y="4934"/>
                    <a:pt x="1351" y="4953"/>
                    <a:pt x="1335" y="4953"/>
                  </a:cubicBezTo>
                  <a:cubicBezTo>
                    <a:pt x="1333" y="4953"/>
                    <a:pt x="1331" y="4952"/>
                    <a:pt x="1328" y="4952"/>
                  </a:cubicBezTo>
                  <a:cubicBezTo>
                    <a:pt x="1328" y="4946"/>
                    <a:pt x="1339" y="4940"/>
                    <a:pt x="1339" y="4940"/>
                  </a:cubicBezTo>
                  <a:cubicBezTo>
                    <a:pt x="1336" y="4940"/>
                    <a:pt x="1333" y="4939"/>
                    <a:pt x="1331" y="4939"/>
                  </a:cubicBezTo>
                  <a:cubicBezTo>
                    <a:pt x="1319" y="4939"/>
                    <a:pt x="1326" y="4952"/>
                    <a:pt x="1317" y="4957"/>
                  </a:cubicBezTo>
                  <a:lnTo>
                    <a:pt x="1311" y="4946"/>
                  </a:lnTo>
                  <a:cubicBezTo>
                    <a:pt x="1283" y="4957"/>
                    <a:pt x="1261" y="4980"/>
                    <a:pt x="1233" y="4996"/>
                  </a:cubicBezTo>
                  <a:cubicBezTo>
                    <a:pt x="1233" y="4991"/>
                    <a:pt x="1238" y="4985"/>
                    <a:pt x="1227" y="4985"/>
                  </a:cubicBezTo>
                  <a:cubicBezTo>
                    <a:pt x="1199" y="5008"/>
                    <a:pt x="1154" y="5019"/>
                    <a:pt x="1115" y="5030"/>
                  </a:cubicBezTo>
                  <a:lnTo>
                    <a:pt x="1115" y="5047"/>
                  </a:lnTo>
                  <a:cubicBezTo>
                    <a:pt x="1113" y="5049"/>
                    <a:pt x="1112" y="5049"/>
                    <a:pt x="1110" y="5049"/>
                  </a:cubicBezTo>
                  <a:cubicBezTo>
                    <a:pt x="1107" y="5049"/>
                    <a:pt x="1104" y="5045"/>
                    <a:pt x="1104" y="5041"/>
                  </a:cubicBezTo>
                  <a:lnTo>
                    <a:pt x="1104" y="5041"/>
                  </a:lnTo>
                  <a:cubicBezTo>
                    <a:pt x="1093" y="5047"/>
                    <a:pt x="1109" y="5052"/>
                    <a:pt x="1104" y="5058"/>
                  </a:cubicBezTo>
                  <a:cubicBezTo>
                    <a:pt x="1102" y="5060"/>
                    <a:pt x="1100" y="5060"/>
                    <a:pt x="1099" y="5060"/>
                  </a:cubicBezTo>
                  <a:cubicBezTo>
                    <a:pt x="1095" y="5060"/>
                    <a:pt x="1093" y="5056"/>
                    <a:pt x="1093" y="5052"/>
                  </a:cubicBezTo>
                  <a:cubicBezTo>
                    <a:pt x="1081" y="5075"/>
                    <a:pt x="1048" y="5108"/>
                    <a:pt x="1020" y="5114"/>
                  </a:cubicBezTo>
                  <a:lnTo>
                    <a:pt x="1020" y="5108"/>
                  </a:lnTo>
                  <a:cubicBezTo>
                    <a:pt x="997" y="5114"/>
                    <a:pt x="1014" y="5142"/>
                    <a:pt x="992" y="5142"/>
                  </a:cubicBezTo>
                  <a:lnTo>
                    <a:pt x="997" y="5136"/>
                  </a:lnTo>
                  <a:lnTo>
                    <a:pt x="997" y="5136"/>
                  </a:lnTo>
                  <a:cubicBezTo>
                    <a:pt x="975" y="5148"/>
                    <a:pt x="958" y="5164"/>
                    <a:pt x="941" y="5176"/>
                  </a:cubicBezTo>
                  <a:cubicBezTo>
                    <a:pt x="930" y="5187"/>
                    <a:pt x="924" y="5192"/>
                    <a:pt x="913" y="5198"/>
                  </a:cubicBezTo>
                  <a:cubicBezTo>
                    <a:pt x="902" y="5198"/>
                    <a:pt x="902" y="5198"/>
                    <a:pt x="896" y="5192"/>
                  </a:cubicBezTo>
                  <a:lnTo>
                    <a:pt x="896" y="5192"/>
                  </a:lnTo>
                  <a:cubicBezTo>
                    <a:pt x="902" y="5204"/>
                    <a:pt x="896" y="5204"/>
                    <a:pt x="891" y="5204"/>
                  </a:cubicBezTo>
                  <a:cubicBezTo>
                    <a:pt x="891" y="5209"/>
                    <a:pt x="885" y="5209"/>
                    <a:pt x="885" y="5226"/>
                  </a:cubicBezTo>
                  <a:cubicBezTo>
                    <a:pt x="880" y="5209"/>
                    <a:pt x="880" y="5198"/>
                    <a:pt x="880" y="5187"/>
                  </a:cubicBezTo>
                  <a:cubicBezTo>
                    <a:pt x="880" y="5186"/>
                    <a:pt x="879" y="5186"/>
                    <a:pt x="879" y="5186"/>
                  </a:cubicBezTo>
                  <a:cubicBezTo>
                    <a:pt x="877" y="5186"/>
                    <a:pt x="871" y="5194"/>
                    <a:pt x="866" y="5194"/>
                  </a:cubicBezTo>
                  <a:cubicBezTo>
                    <a:pt x="865" y="5194"/>
                    <a:pt x="864" y="5193"/>
                    <a:pt x="863" y="5192"/>
                  </a:cubicBezTo>
                  <a:lnTo>
                    <a:pt x="874" y="5187"/>
                  </a:lnTo>
                  <a:cubicBezTo>
                    <a:pt x="868" y="5187"/>
                    <a:pt x="863" y="5181"/>
                    <a:pt x="857" y="5181"/>
                  </a:cubicBezTo>
                  <a:lnTo>
                    <a:pt x="863" y="5164"/>
                  </a:lnTo>
                  <a:lnTo>
                    <a:pt x="852" y="5159"/>
                  </a:lnTo>
                  <a:lnTo>
                    <a:pt x="852" y="5159"/>
                  </a:lnTo>
                  <a:cubicBezTo>
                    <a:pt x="857" y="5164"/>
                    <a:pt x="852" y="5170"/>
                    <a:pt x="852" y="5170"/>
                  </a:cubicBezTo>
                  <a:cubicBezTo>
                    <a:pt x="835" y="5164"/>
                    <a:pt x="835" y="5131"/>
                    <a:pt x="840" y="5131"/>
                  </a:cubicBezTo>
                  <a:lnTo>
                    <a:pt x="807" y="5103"/>
                  </a:lnTo>
                  <a:lnTo>
                    <a:pt x="807" y="5103"/>
                  </a:lnTo>
                  <a:cubicBezTo>
                    <a:pt x="807" y="5103"/>
                    <a:pt x="810" y="5103"/>
                    <a:pt x="814" y="5104"/>
                  </a:cubicBezTo>
                  <a:lnTo>
                    <a:pt x="814" y="5104"/>
                  </a:lnTo>
                  <a:cubicBezTo>
                    <a:pt x="805" y="5097"/>
                    <a:pt x="826" y="5095"/>
                    <a:pt x="807" y="5086"/>
                  </a:cubicBezTo>
                  <a:lnTo>
                    <a:pt x="807" y="5086"/>
                  </a:lnTo>
                  <a:cubicBezTo>
                    <a:pt x="807" y="5092"/>
                    <a:pt x="801" y="5092"/>
                    <a:pt x="796" y="5092"/>
                  </a:cubicBezTo>
                  <a:cubicBezTo>
                    <a:pt x="801" y="5080"/>
                    <a:pt x="784" y="5064"/>
                    <a:pt x="773" y="5052"/>
                  </a:cubicBezTo>
                  <a:lnTo>
                    <a:pt x="784" y="5047"/>
                  </a:lnTo>
                  <a:cubicBezTo>
                    <a:pt x="768" y="5024"/>
                    <a:pt x="740" y="5002"/>
                    <a:pt x="723" y="4974"/>
                  </a:cubicBezTo>
                  <a:cubicBezTo>
                    <a:pt x="723" y="4982"/>
                    <a:pt x="714" y="4990"/>
                    <a:pt x="708" y="4990"/>
                  </a:cubicBezTo>
                  <a:cubicBezTo>
                    <a:pt x="705" y="4990"/>
                    <a:pt x="702" y="4989"/>
                    <a:pt x="700" y="4985"/>
                  </a:cubicBezTo>
                  <a:lnTo>
                    <a:pt x="701" y="4984"/>
                  </a:lnTo>
                  <a:lnTo>
                    <a:pt x="701" y="4984"/>
                  </a:lnTo>
                  <a:cubicBezTo>
                    <a:pt x="700" y="4985"/>
                    <a:pt x="698" y="4985"/>
                    <a:pt x="695" y="4985"/>
                  </a:cubicBezTo>
                  <a:cubicBezTo>
                    <a:pt x="689" y="4974"/>
                    <a:pt x="706" y="4968"/>
                    <a:pt x="712" y="4968"/>
                  </a:cubicBezTo>
                  <a:lnTo>
                    <a:pt x="700" y="4957"/>
                  </a:lnTo>
                  <a:lnTo>
                    <a:pt x="712" y="4957"/>
                  </a:lnTo>
                  <a:cubicBezTo>
                    <a:pt x="701" y="4957"/>
                    <a:pt x="705" y="4929"/>
                    <a:pt x="693" y="4929"/>
                  </a:cubicBezTo>
                  <a:cubicBezTo>
                    <a:pt x="692" y="4929"/>
                    <a:pt x="691" y="4929"/>
                    <a:pt x="689" y="4929"/>
                  </a:cubicBezTo>
                  <a:lnTo>
                    <a:pt x="695" y="4924"/>
                  </a:lnTo>
                  <a:cubicBezTo>
                    <a:pt x="672" y="4896"/>
                    <a:pt x="661" y="4890"/>
                    <a:pt x="639" y="4868"/>
                  </a:cubicBezTo>
                  <a:cubicBezTo>
                    <a:pt x="638" y="4869"/>
                    <a:pt x="637" y="4869"/>
                    <a:pt x="635" y="4869"/>
                  </a:cubicBezTo>
                  <a:cubicBezTo>
                    <a:pt x="631" y="4869"/>
                    <a:pt x="624" y="4862"/>
                    <a:pt x="611" y="4862"/>
                  </a:cubicBezTo>
                  <a:cubicBezTo>
                    <a:pt x="611" y="4856"/>
                    <a:pt x="605" y="4845"/>
                    <a:pt x="600" y="4834"/>
                  </a:cubicBezTo>
                  <a:lnTo>
                    <a:pt x="594" y="4817"/>
                  </a:lnTo>
                  <a:cubicBezTo>
                    <a:pt x="590" y="4815"/>
                    <a:pt x="588" y="4815"/>
                    <a:pt x="586" y="4815"/>
                  </a:cubicBezTo>
                  <a:cubicBezTo>
                    <a:pt x="582" y="4815"/>
                    <a:pt x="579" y="4817"/>
                    <a:pt x="572" y="4817"/>
                  </a:cubicBezTo>
                  <a:cubicBezTo>
                    <a:pt x="580" y="4813"/>
                    <a:pt x="579" y="4809"/>
                    <a:pt x="582" y="4809"/>
                  </a:cubicBezTo>
                  <a:cubicBezTo>
                    <a:pt x="583" y="4809"/>
                    <a:pt x="585" y="4810"/>
                    <a:pt x="588" y="4812"/>
                  </a:cubicBezTo>
                  <a:cubicBezTo>
                    <a:pt x="583" y="4806"/>
                    <a:pt x="583" y="4806"/>
                    <a:pt x="577" y="4800"/>
                  </a:cubicBezTo>
                  <a:cubicBezTo>
                    <a:pt x="583" y="4800"/>
                    <a:pt x="577" y="4800"/>
                    <a:pt x="583" y="4789"/>
                  </a:cubicBezTo>
                  <a:lnTo>
                    <a:pt x="566" y="4789"/>
                  </a:lnTo>
                  <a:cubicBezTo>
                    <a:pt x="566" y="4786"/>
                    <a:pt x="569" y="4785"/>
                    <a:pt x="572" y="4785"/>
                  </a:cubicBezTo>
                  <a:cubicBezTo>
                    <a:pt x="576" y="4785"/>
                    <a:pt x="580" y="4786"/>
                    <a:pt x="583" y="4789"/>
                  </a:cubicBezTo>
                  <a:cubicBezTo>
                    <a:pt x="583" y="4784"/>
                    <a:pt x="583" y="4784"/>
                    <a:pt x="594" y="4778"/>
                  </a:cubicBezTo>
                  <a:cubicBezTo>
                    <a:pt x="605" y="4772"/>
                    <a:pt x="616" y="4767"/>
                    <a:pt x="628" y="4761"/>
                  </a:cubicBezTo>
                  <a:cubicBezTo>
                    <a:pt x="650" y="4756"/>
                    <a:pt x="672" y="4744"/>
                    <a:pt x="678" y="4722"/>
                  </a:cubicBezTo>
                  <a:lnTo>
                    <a:pt x="678" y="4728"/>
                  </a:lnTo>
                  <a:lnTo>
                    <a:pt x="695" y="4694"/>
                  </a:lnTo>
                  <a:cubicBezTo>
                    <a:pt x="697" y="4692"/>
                    <a:pt x="699" y="4691"/>
                    <a:pt x="699" y="4691"/>
                  </a:cubicBezTo>
                  <a:lnTo>
                    <a:pt x="699" y="4691"/>
                  </a:lnTo>
                  <a:cubicBezTo>
                    <a:pt x="702" y="4691"/>
                    <a:pt x="699" y="4701"/>
                    <a:pt x="703" y="4701"/>
                  </a:cubicBezTo>
                  <a:cubicBezTo>
                    <a:pt x="704" y="4701"/>
                    <a:pt x="705" y="4700"/>
                    <a:pt x="706" y="4700"/>
                  </a:cubicBezTo>
                  <a:cubicBezTo>
                    <a:pt x="723" y="4660"/>
                    <a:pt x="751" y="4660"/>
                    <a:pt x="762" y="4627"/>
                  </a:cubicBezTo>
                  <a:cubicBezTo>
                    <a:pt x="764" y="4627"/>
                    <a:pt x="766" y="4627"/>
                    <a:pt x="767" y="4627"/>
                  </a:cubicBezTo>
                  <a:cubicBezTo>
                    <a:pt x="808" y="4627"/>
                    <a:pt x="820" y="4565"/>
                    <a:pt x="857" y="4554"/>
                  </a:cubicBezTo>
                  <a:lnTo>
                    <a:pt x="852" y="4548"/>
                  </a:lnTo>
                  <a:cubicBezTo>
                    <a:pt x="846" y="4537"/>
                    <a:pt x="857" y="4543"/>
                    <a:pt x="863" y="4537"/>
                  </a:cubicBezTo>
                  <a:lnTo>
                    <a:pt x="863" y="4537"/>
                  </a:lnTo>
                  <a:cubicBezTo>
                    <a:pt x="859" y="4537"/>
                    <a:pt x="855" y="4540"/>
                    <a:pt x="853" y="4540"/>
                  </a:cubicBezTo>
                  <a:cubicBezTo>
                    <a:pt x="852" y="4540"/>
                    <a:pt x="852" y="4539"/>
                    <a:pt x="852" y="4537"/>
                  </a:cubicBezTo>
                  <a:cubicBezTo>
                    <a:pt x="891" y="4470"/>
                    <a:pt x="947" y="4420"/>
                    <a:pt x="992" y="4358"/>
                  </a:cubicBezTo>
                  <a:cubicBezTo>
                    <a:pt x="1008" y="4336"/>
                    <a:pt x="964" y="4324"/>
                    <a:pt x="997" y="4302"/>
                  </a:cubicBezTo>
                  <a:lnTo>
                    <a:pt x="997" y="4302"/>
                  </a:lnTo>
                  <a:lnTo>
                    <a:pt x="1003" y="4319"/>
                  </a:lnTo>
                  <a:cubicBezTo>
                    <a:pt x="1014" y="4263"/>
                    <a:pt x="1053" y="4218"/>
                    <a:pt x="1059" y="4162"/>
                  </a:cubicBezTo>
                  <a:cubicBezTo>
                    <a:pt x="1059" y="4168"/>
                    <a:pt x="1064" y="4168"/>
                    <a:pt x="1059" y="4173"/>
                  </a:cubicBezTo>
                  <a:cubicBezTo>
                    <a:pt x="1076" y="4168"/>
                    <a:pt x="1076" y="4134"/>
                    <a:pt x="1070" y="4128"/>
                  </a:cubicBezTo>
                  <a:cubicBezTo>
                    <a:pt x="1070" y="4127"/>
                    <a:pt x="1071" y="4126"/>
                    <a:pt x="1072" y="4126"/>
                  </a:cubicBezTo>
                  <a:cubicBezTo>
                    <a:pt x="1074" y="4126"/>
                    <a:pt x="1078" y="4128"/>
                    <a:pt x="1081" y="4128"/>
                  </a:cubicBezTo>
                  <a:cubicBezTo>
                    <a:pt x="1093" y="4117"/>
                    <a:pt x="1076" y="4095"/>
                    <a:pt x="1087" y="4095"/>
                  </a:cubicBezTo>
                  <a:cubicBezTo>
                    <a:pt x="1089" y="4095"/>
                    <a:pt x="1091" y="4095"/>
                    <a:pt x="1091" y="4095"/>
                  </a:cubicBezTo>
                  <a:lnTo>
                    <a:pt x="1091" y="4095"/>
                  </a:lnTo>
                  <a:cubicBezTo>
                    <a:pt x="1091" y="4085"/>
                    <a:pt x="1099" y="4071"/>
                    <a:pt x="1091" y="4071"/>
                  </a:cubicBezTo>
                  <a:cubicBezTo>
                    <a:pt x="1090" y="4071"/>
                    <a:pt x="1089" y="4072"/>
                    <a:pt x="1087" y="4072"/>
                  </a:cubicBezTo>
                  <a:cubicBezTo>
                    <a:pt x="1098" y="4050"/>
                    <a:pt x="1093" y="4033"/>
                    <a:pt x="1104" y="4016"/>
                  </a:cubicBezTo>
                  <a:cubicBezTo>
                    <a:pt x="1093" y="4006"/>
                    <a:pt x="1117" y="3986"/>
                    <a:pt x="1102" y="3979"/>
                  </a:cubicBezTo>
                  <a:lnTo>
                    <a:pt x="1102" y="3979"/>
                  </a:lnTo>
                  <a:cubicBezTo>
                    <a:pt x="1103" y="3979"/>
                    <a:pt x="1104" y="3979"/>
                    <a:pt x="1104" y="3979"/>
                  </a:cubicBezTo>
                  <a:cubicBezTo>
                    <a:pt x="1117" y="3979"/>
                    <a:pt x="1119" y="3954"/>
                    <a:pt x="1117" y="3946"/>
                  </a:cubicBezTo>
                  <a:lnTo>
                    <a:pt x="1117" y="3946"/>
                  </a:lnTo>
                  <a:cubicBezTo>
                    <a:pt x="1119" y="3946"/>
                    <a:pt x="1120" y="3946"/>
                    <a:pt x="1121" y="3946"/>
                  </a:cubicBezTo>
                  <a:cubicBezTo>
                    <a:pt x="1122" y="3946"/>
                    <a:pt x="1123" y="3946"/>
                    <a:pt x="1126" y="3949"/>
                  </a:cubicBezTo>
                  <a:cubicBezTo>
                    <a:pt x="1126" y="3949"/>
                    <a:pt x="1126" y="3944"/>
                    <a:pt x="1115" y="3932"/>
                  </a:cubicBezTo>
                  <a:lnTo>
                    <a:pt x="1115" y="3932"/>
                  </a:lnTo>
                  <a:cubicBezTo>
                    <a:pt x="1118" y="3934"/>
                    <a:pt x="1120" y="3935"/>
                    <a:pt x="1121" y="3935"/>
                  </a:cubicBezTo>
                  <a:cubicBezTo>
                    <a:pt x="1123" y="3935"/>
                    <a:pt x="1121" y="3931"/>
                    <a:pt x="1121" y="3927"/>
                  </a:cubicBezTo>
                  <a:cubicBezTo>
                    <a:pt x="1118" y="3921"/>
                    <a:pt x="1116" y="3915"/>
                    <a:pt x="1117" y="3915"/>
                  </a:cubicBezTo>
                  <a:lnTo>
                    <a:pt x="1117" y="3915"/>
                  </a:lnTo>
                  <a:cubicBezTo>
                    <a:pt x="1118" y="3915"/>
                    <a:pt x="1120" y="3918"/>
                    <a:pt x="1124" y="3927"/>
                  </a:cubicBezTo>
                  <a:lnTo>
                    <a:pt x="1124" y="3927"/>
                  </a:lnTo>
                  <a:cubicBezTo>
                    <a:pt x="1120" y="3917"/>
                    <a:pt x="1120" y="3902"/>
                    <a:pt x="1115" y="3888"/>
                  </a:cubicBezTo>
                  <a:lnTo>
                    <a:pt x="1115" y="3876"/>
                  </a:lnTo>
                  <a:cubicBezTo>
                    <a:pt x="1115" y="3876"/>
                    <a:pt x="1115" y="3876"/>
                    <a:pt x="1115" y="3871"/>
                  </a:cubicBezTo>
                  <a:close/>
                  <a:moveTo>
                    <a:pt x="751" y="5226"/>
                  </a:moveTo>
                  <a:lnTo>
                    <a:pt x="751" y="5226"/>
                  </a:lnTo>
                  <a:cubicBezTo>
                    <a:pt x="752" y="5227"/>
                    <a:pt x="752" y="5228"/>
                    <a:pt x="753" y="5229"/>
                  </a:cubicBezTo>
                  <a:lnTo>
                    <a:pt x="753" y="5229"/>
                  </a:lnTo>
                  <a:cubicBezTo>
                    <a:pt x="753" y="5228"/>
                    <a:pt x="752" y="5227"/>
                    <a:pt x="751" y="5226"/>
                  </a:cubicBezTo>
                  <a:close/>
                  <a:moveTo>
                    <a:pt x="706" y="5254"/>
                  </a:moveTo>
                  <a:lnTo>
                    <a:pt x="706" y="5254"/>
                  </a:lnTo>
                  <a:cubicBezTo>
                    <a:pt x="706" y="5256"/>
                    <a:pt x="706" y="5257"/>
                    <a:pt x="707" y="5258"/>
                  </a:cubicBezTo>
                  <a:lnTo>
                    <a:pt x="707" y="5258"/>
                  </a:lnTo>
                  <a:cubicBezTo>
                    <a:pt x="707" y="5256"/>
                    <a:pt x="706" y="5255"/>
                    <a:pt x="706" y="5254"/>
                  </a:cubicBezTo>
                  <a:close/>
                  <a:moveTo>
                    <a:pt x="644" y="5327"/>
                  </a:moveTo>
                  <a:cubicBezTo>
                    <a:pt x="644" y="5327"/>
                    <a:pt x="644" y="5332"/>
                    <a:pt x="649" y="5332"/>
                  </a:cubicBezTo>
                  <a:lnTo>
                    <a:pt x="649" y="5332"/>
                  </a:lnTo>
                  <a:cubicBezTo>
                    <a:pt x="648" y="5330"/>
                    <a:pt x="646" y="5328"/>
                    <a:pt x="644" y="5327"/>
                  </a:cubicBezTo>
                  <a:close/>
                  <a:moveTo>
                    <a:pt x="709" y="5365"/>
                  </a:moveTo>
                  <a:cubicBezTo>
                    <a:pt x="708" y="5366"/>
                    <a:pt x="707" y="5366"/>
                    <a:pt x="706" y="5366"/>
                  </a:cubicBezTo>
                  <a:lnTo>
                    <a:pt x="712" y="5366"/>
                  </a:lnTo>
                  <a:cubicBezTo>
                    <a:pt x="711" y="5366"/>
                    <a:pt x="710" y="5366"/>
                    <a:pt x="709" y="5365"/>
                  </a:cubicBezTo>
                  <a:close/>
                  <a:moveTo>
                    <a:pt x="574" y="5365"/>
                  </a:moveTo>
                  <a:lnTo>
                    <a:pt x="574" y="5365"/>
                  </a:lnTo>
                  <a:cubicBezTo>
                    <a:pt x="572" y="5365"/>
                    <a:pt x="576" y="5370"/>
                    <a:pt x="577" y="5375"/>
                  </a:cubicBezTo>
                  <a:lnTo>
                    <a:pt x="577" y="5375"/>
                  </a:lnTo>
                  <a:cubicBezTo>
                    <a:pt x="578" y="5372"/>
                    <a:pt x="582" y="5371"/>
                    <a:pt x="577" y="5366"/>
                  </a:cubicBezTo>
                  <a:cubicBezTo>
                    <a:pt x="576" y="5365"/>
                    <a:pt x="575" y="5365"/>
                    <a:pt x="574" y="5365"/>
                  </a:cubicBezTo>
                  <a:close/>
                  <a:moveTo>
                    <a:pt x="577" y="5375"/>
                  </a:moveTo>
                  <a:cubicBezTo>
                    <a:pt x="577" y="5376"/>
                    <a:pt x="577" y="5377"/>
                    <a:pt x="577" y="5377"/>
                  </a:cubicBezTo>
                  <a:cubicBezTo>
                    <a:pt x="578" y="5377"/>
                    <a:pt x="578" y="5378"/>
                    <a:pt x="578" y="5378"/>
                  </a:cubicBezTo>
                  <a:lnTo>
                    <a:pt x="578" y="5378"/>
                  </a:lnTo>
                  <a:cubicBezTo>
                    <a:pt x="578" y="5377"/>
                    <a:pt x="578" y="5376"/>
                    <a:pt x="577" y="5375"/>
                  </a:cubicBezTo>
                  <a:close/>
                  <a:moveTo>
                    <a:pt x="555" y="5405"/>
                  </a:moveTo>
                  <a:cubicBezTo>
                    <a:pt x="555" y="5405"/>
                    <a:pt x="555" y="5405"/>
                    <a:pt x="555" y="5411"/>
                  </a:cubicBezTo>
                  <a:lnTo>
                    <a:pt x="549" y="5411"/>
                  </a:lnTo>
                  <a:cubicBezTo>
                    <a:pt x="555" y="5405"/>
                    <a:pt x="555" y="5405"/>
                    <a:pt x="555" y="5405"/>
                  </a:cubicBezTo>
                  <a:close/>
                  <a:moveTo>
                    <a:pt x="544" y="5417"/>
                  </a:moveTo>
                  <a:cubicBezTo>
                    <a:pt x="549" y="5417"/>
                    <a:pt x="549" y="5422"/>
                    <a:pt x="549" y="5422"/>
                  </a:cubicBezTo>
                  <a:cubicBezTo>
                    <a:pt x="549" y="5422"/>
                    <a:pt x="544" y="5422"/>
                    <a:pt x="538" y="5417"/>
                  </a:cubicBezTo>
                  <a:close/>
                  <a:moveTo>
                    <a:pt x="532" y="4940"/>
                  </a:moveTo>
                  <a:cubicBezTo>
                    <a:pt x="555" y="4974"/>
                    <a:pt x="588" y="4985"/>
                    <a:pt x="616" y="5008"/>
                  </a:cubicBezTo>
                  <a:cubicBezTo>
                    <a:pt x="611" y="5041"/>
                    <a:pt x="656" y="5075"/>
                    <a:pt x="672" y="5114"/>
                  </a:cubicBezTo>
                  <a:cubicBezTo>
                    <a:pt x="672" y="5108"/>
                    <a:pt x="684" y="5108"/>
                    <a:pt x="689" y="5108"/>
                  </a:cubicBezTo>
                  <a:cubicBezTo>
                    <a:pt x="689" y="5120"/>
                    <a:pt x="717" y="5120"/>
                    <a:pt x="700" y="5131"/>
                  </a:cubicBezTo>
                  <a:cubicBezTo>
                    <a:pt x="689" y="5148"/>
                    <a:pt x="700" y="5159"/>
                    <a:pt x="712" y="5170"/>
                  </a:cubicBezTo>
                  <a:lnTo>
                    <a:pt x="734" y="5153"/>
                  </a:lnTo>
                  <a:cubicBezTo>
                    <a:pt x="734" y="5153"/>
                    <a:pt x="734" y="5159"/>
                    <a:pt x="734" y="5159"/>
                  </a:cubicBezTo>
                  <a:cubicBezTo>
                    <a:pt x="728" y="5181"/>
                    <a:pt x="745" y="5198"/>
                    <a:pt x="762" y="5215"/>
                  </a:cubicBezTo>
                  <a:cubicBezTo>
                    <a:pt x="768" y="5215"/>
                    <a:pt x="768" y="5220"/>
                    <a:pt x="773" y="5226"/>
                  </a:cubicBezTo>
                  <a:cubicBezTo>
                    <a:pt x="773" y="5226"/>
                    <a:pt x="773" y="5226"/>
                    <a:pt x="773" y="5232"/>
                  </a:cubicBezTo>
                  <a:cubicBezTo>
                    <a:pt x="772" y="5231"/>
                    <a:pt x="770" y="5230"/>
                    <a:pt x="769" y="5230"/>
                  </a:cubicBezTo>
                  <a:cubicBezTo>
                    <a:pt x="765" y="5230"/>
                    <a:pt x="763" y="5234"/>
                    <a:pt x="760" y="5234"/>
                  </a:cubicBezTo>
                  <a:cubicBezTo>
                    <a:pt x="758" y="5234"/>
                    <a:pt x="756" y="5233"/>
                    <a:pt x="753" y="5229"/>
                  </a:cubicBezTo>
                  <a:lnTo>
                    <a:pt x="753" y="5229"/>
                  </a:lnTo>
                  <a:cubicBezTo>
                    <a:pt x="756" y="5235"/>
                    <a:pt x="756" y="5244"/>
                    <a:pt x="751" y="5248"/>
                  </a:cubicBezTo>
                  <a:cubicBezTo>
                    <a:pt x="749" y="5239"/>
                    <a:pt x="747" y="5237"/>
                    <a:pt x="745" y="5237"/>
                  </a:cubicBezTo>
                  <a:cubicBezTo>
                    <a:pt x="743" y="5237"/>
                    <a:pt x="740" y="5240"/>
                    <a:pt x="737" y="5240"/>
                  </a:cubicBezTo>
                  <a:cubicBezTo>
                    <a:pt x="734" y="5240"/>
                    <a:pt x="732" y="5238"/>
                    <a:pt x="728" y="5232"/>
                  </a:cubicBezTo>
                  <a:lnTo>
                    <a:pt x="728" y="5232"/>
                  </a:lnTo>
                  <a:cubicBezTo>
                    <a:pt x="734" y="5254"/>
                    <a:pt x="717" y="5248"/>
                    <a:pt x="717" y="5265"/>
                  </a:cubicBezTo>
                  <a:cubicBezTo>
                    <a:pt x="717" y="5265"/>
                    <a:pt x="717" y="5260"/>
                    <a:pt x="717" y="5260"/>
                  </a:cubicBezTo>
                  <a:cubicBezTo>
                    <a:pt x="713" y="5260"/>
                    <a:pt x="709" y="5260"/>
                    <a:pt x="707" y="5258"/>
                  </a:cubicBezTo>
                  <a:lnTo>
                    <a:pt x="707" y="5258"/>
                  </a:lnTo>
                  <a:cubicBezTo>
                    <a:pt x="712" y="5272"/>
                    <a:pt x="712" y="5277"/>
                    <a:pt x="712" y="5288"/>
                  </a:cubicBezTo>
                  <a:cubicBezTo>
                    <a:pt x="700" y="5282"/>
                    <a:pt x="706" y="5271"/>
                    <a:pt x="695" y="5260"/>
                  </a:cubicBezTo>
                  <a:lnTo>
                    <a:pt x="695" y="5260"/>
                  </a:lnTo>
                  <a:cubicBezTo>
                    <a:pt x="700" y="5271"/>
                    <a:pt x="695" y="5277"/>
                    <a:pt x="700" y="5288"/>
                  </a:cubicBezTo>
                  <a:cubicBezTo>
                    <a:pt x="689" y="5282"/>
                    <a:pt x="695" y="5282"/>
                    <a:pt x="684" y="5271"/>
                  </a:cubicBezTo>
                  <a:lnTo>
                    <a:pt x="684" y="5271"/>
                  </a:lnTo>
                  <a:cubicBezTo>
                    <a:pt x="700" y="5293"/>
                    <a:pt x="684" y="5277"/>
                    <a:pt x="689" y="5293"/>
                  </a:cubicBezTo>
                  <a:cubicBezTo>
                    <a:pt x="682" y="5289"/>
                    <a:pt x="676" y="5283"/>
                    <a:pt x="674" y="5283"/>
                  </a:cubicBezTo>
                  <a:cubicBezTo>
                    <a:pt x="673" y="5283"/>
                    <a:pt x="672" y="5284"/>
                    <a:pt x="672" y="5288"/>
                  </a:cubicBezTo>
                  <a:cubicBezTo>
                    <a:pt x="667" y="5282"/>
                    <a:pt x="667" y="5271"/>
                    <a:pt x="667" y="5271"/>
                  </a:cubicBezTo>
                  <a:lnTo>
                    <a:pt x="667" y="5271"/>
                  </a:lnTo>
                  <a:cubicBezTo>
                    <a:pt x="661" y="5277"/>
                    <a:pt x="672" y="5288"/>
                    <a:pt x="678" y="5299"/>
                  </a:cubicBezTo>
                  <a:cubicBezTo>
                    <a:pt x="677" y="5300"/>
                    <a:pt x="676" y="5300"/>
                    <a:pt x="676" y="5300"/>
                  </a:cubicBezTo>
                  <a:cubicBezTo>
                    <a:pt x="671" y="5300"/>
                    <a:pt x="666" y="5287"/>
                    <a:pt x="661" y="5282"/>
                  </a:cubicBezTo>
                  <a:lnTo>
                    <a:pt x="661" y="5282"/>
                  </a:lnTo>
                  <a:cubicBezTo>
                    <a:pt x="656" y="5293"/>
                    <a:pt x="667" y="5305"/>
                    <a:pt x="661" y="5310"/>
                  </a:cubicBezTo>
                  <a:cubicBezTo>
                    <a:pt x="661" y="5305"/>
                    <a:pt x="656" y="5305"/>
                    <a:pt x="656" y="5305"/>
                  </a:cubicBezTo>
                  <a:lnTo>
                    <a:pt x="656" y="5305"/>
                  </a:lnTo>
                  <a:cubicBezTo>
                    <a:pt x="661" y="5316"/>
                    <a:pt x="644" y="5316"/>
                    <a:pt x="650" y="5333"/>
                  </a:cubicBezTo>
                  <a:cubicBezTo>
                    <a:pt x="650" y="5333"/>
                    <a:pt x="649" y="5332"/>
                    <a:pt x="649" y="5332"/>
                  </a:cubicBezTo>
                  <a:lnTo>
                    <a:pt x="649" y="5332"/>
                  </a:lnTo>
                  <a:cubicBezTo>
                    <a:pt x="653" y="5338"/>
                    <a:pt x="657" y="5344"/>
                    <a:pt x="661" y="5344"/>
                  </a:cubicBezTo>
                  <a:cubicBezTo>
                    <a:pt x="657" y="5348"/>
                    <a:pt x="659" y="5354"/>
                    <a:pt x="658" y="5354"/>
                  </a:cubicBezTo>
                  <a:cubicBezTo>
                    <a:pt x="658" y="5354"/>
                    <a:pt x="657" y="5353"/>
                    <a:pt x="656" y="5349"/>
                  </a:cubicBezTo>
                  <a:cubicBezTo>
                    <a:pt x="656" y="5349"/>
                    <a:pt x="650" y="5344"/>
                    <a:pt x="650" y="5344"/>
                  </a:cubicBezTo>
                  <a:lnTo>
                    <a:pt x="650" y="5349"/>
                  </a:lnTo>
                  <a:cubicBezTo>
                    <a:pt x="639" y="5338"/>
                    <a:pt x="650" y="5344"/>
                    <a:pt x="644" y="5333"/>
                  </a:cubicBezTo>
                  <a:lnTo>
                    <a:pt x="644" y="5333"/>
                  </a:lnTo>
                  <a:cubicBezTo>
                    <a:pt x="644" y="5338"/>
                    <a:pt x="644" y="5355"/>
                    <a:pt x="639" y="5355"/>
                  </a:cubicBezTo>
                  <a:cubicBezTo>
                    <a:pt x="628" y="5344"/>
                    <a:pt x="644" y="5344"/>
                    <a:pt x="628" y="5338"/>
                  </a:cubicBezTo>
                  <a:lnTo>
                    <a:pt x="639" y="5338"/>
                  </a:lnTo>
                  <a:cubicBezTo>
                    <a:pt x="622" y="5321"/>
                    <a:pt x="644" y="5333"/>
                    <a:pt x="622" y="5316"/>
                  </a:cubicBezTo>
                  <a:cubicBezTo>
                    <a:pt x="611" y="5321"/>
                    <a:pt x="622" y="5333"/>
                    <a:pt x="611" y="5333"/>
                  </a:cubicBezTo>
                  <a:cubicBezTo>
                    <a:pt x="611" y="5344"/>
                    <a:pt x="616" y="5344"/>
                    <a:pt x="622" y="5349"/>
                  </a:cubicBezTo>
                  <a:cubicBezTo>
                    <a:pt x="621" y="5354"/>
                    <a:pt x="619" y="5356"/>
                    <a:pt x="616" y="5356"/>
                  </a:cubicBezTo>
                  <a:cubicBezTo>
                    <a:pt x="609" y="5356"/>
                    <a:pt x="597" y="5343"/>
                    <a:pt x="592" y="5343"/>
                  </a:cubicBezTo>
                  <a:cubicBezTo>
                    <a:pt x="590" y="5343"/>
                    <a:pt x="588" y="5345"/>
                    <a:pt x="588" y="5349"/>
                  </a:cubicBezTo>
                  <a:cubicBezTo>
                    <a:pt x="593" y="5359"/>
                    <a:pt x="602" y="5373"/>
                    <a:pt x="597" y="5373"/>
                  </a:cubicBezTo>
                  <a:cubicBezTo>
                    <a:pt x="597" y="5373"/>
                    <a:pt x="596" y="5372"/>
                    <a:pt x="594" y="5372"/>
                  </a:cubicBezTo>
                  <a:lnTo>
                    <a:pt x="583" y="5361"/>
                  </a:lnTo>
                  <a:lnTo>
                    <a:pt x="583" y="5361"/>
                  </a:lnTo>
                  <a:cubicBezTo>
                    <a:pt x="578" y="5361"/>
                    <a:pt x="591" y="5378"/>
                    <a:pt x="582" y="5378"/>
                  </a:cubicBezTo>
                  <a:cubicBezTo>
                    <a:pt x="581" y="5378"/>
                    <a:pt x="580" y="5378"/>
                    <a:pt x="578" y="5378"/>
                  </a:cubicBezTo>
                  <a:lnTo>
                    <a:pt x="578" y="5378"/>
                  </a:lnTo>
                  <a:cubicBezTo>
                    <a:pt x="579" y="5380"/>
                    <a:pt x="579" y="5382"/>
                    <a:pt x="577" y="5383"/>
                  </a:cubicBezTo>
                  <a:lnTo>
                    <a:pt x="566" y="5372"/>
                  </a:lnTo>
                  <a:cubicBezTo>
                    <a:pt x="560" y="5377"/>
                    <a:pt x="555" y="5394"/>
                    <a:pt x="549" y="5405"/>
                  </a:cubicBezTo>
                  <a:cubicBezTo>
                    <a:pt x="549" y="5400"/>
                    <a:pt x="544" y="5394"/>
                    <a:pt x="538" y="5394"/>
                  </a:cubicBezTo>
                  <a:cubicBezTo>
                    <a:pt x="538" y="5400"/>
                    <a:pt x="532" y="5405"/>
                    <a:pt x="521" y="5411"/>
                  </a:cubicBezTo>
                  <a:cubicBezTo>
                    <a:pt x="521" y="5411"/>
                    <a:pt x="516" y="5405"/>
                    <a:pt x="510" y="5400"/>
                  </a:cubicBezTo>
                  <a:lnTo>
                    <a:pt x="510" y="5400"/>
                  </a:lnTo>
                  <a:cubicBezTo>
                    <a:pt x="512" y="5401"/>
                    <a:pt x="513" y="5403"/>
                    <a:pt x="514" y="5404"/>
                  </a:cubicBezTo>
                  <a:lnTo>
                    <a:pt x="514" y="5404"/>
                  </a:lnTo>
                  <a:cubicBezTo>
                    <a:pt x="512" y="5406"/>
                    <a:pt x="516" y="5418"/>
                    <a:pt x="516" y="5422"/>
                  </a:cubicBezTo>
                  <a:lnTo>
                    <a:pt x="516" y="5422"/>
                  </a:lnTo>
                  <a:cubicBezTo>
                    <a:pt x="516" y="5422"/>
                    <a:pt x="516" y="5417"/>
                    <a:pt x="510" y="5411"/>
                  </a:cubicBezTo>
                  <a:lnTo>
                    <a:pt x="510" y="5411"/>
                  </a:lnTo>
                  <a:cubicBezTo>
                    <a:pt x="516" y="5417"/>
                    <a:pt x="510" y="5422"/>
                    <a:pt x="510" y="5428"/>
                  </a:cubicBezTo>
                  <a:cubicBezTo>
                    <a:pt x="510" y="5429"/>
                    <a:pt x="510" y="5430"/>
                    <a:pt x="509" y="5430"/>
                  </a:cubicBezTo>
                  <a:cubicBezTo>
                    <a:pt x="507" y="5430"/>
                    <a:pt x="504" y="5426"/>
                    <a:pt x="504" y="5422"/>
                  </a:cubicBezTo>
                  <a:lnTo>
                    <a:pt x="504" y="5417"/>
                  </a:lnTo>
                  <a:cubicBezTo>
                    <a:pt x="504" y="5416"/>
                    <a:pt x="504" y="5416"/>
                    <a:pt x="504" y="5416"/>
                  </a:cubicBezTo>
                  <a:cubicBezTo>
                    <a:pt x="503" y="5416"/>
                    <a:pt x="497" y="5432"/>
                    <a:pt x="494" y="5432"/>
                  </a:cubicBezTo>
                  <a:cubicBezTo>
                    <a:pt x="494" y="5432"/>
                    <a:pt x="493" y="5431"/>
                    <a:pt x="493" y="5428"/>
                  </a:cubicBezTo>
                  <a:cubicBezTo>
                    <a:pt x="493" y="5417"/>
                    <a:pt x="465" y="5417"/>
                    <a:pt x="465" y="5394"/>
                  </a:cubicBezTo>
                  <a:cubicBezTo>
                    <a:pt x="464" y="5396"/>
                    <a:pt x="462" y="5396"/>
                    <a:pt x="461" y="5396"/>
                  </a:cubicBezTo>
                  <a:cubicBezTo>
                    <a:pt x="457" y="5396"/>
                    <a:pt x="457" y="5386"/>
                    <a:pt x="452" y="5386"/>
                  </a:cubicBezTo>
                  <a:cubicBezTo>
                    <a:pt x="450" y="5386"/>
                    <a:pt x="447" y="5388"/>
                    <a:pt x="443" y="5394"/>
                  </a:cubicBezTo>
                  <a:cubicBezTo>
                    <a:pt x="443" y="5377"/>
                    <a:pt x="443" y="5377"/>
                    <a:pt x="437" y="5361"/>
                  </a:cubicBezTo>
                  <a:cubicBezTo>
                    <a:pt x="437" y="5361"/>
                    <a:pt x="426" y="5372"/>
                    <a:pt x="420" y="5372"/>
                  </a:cubicBezTo>
                  <a:lnTo>
                    <a:pt x="426" y="5361"/>
                  </a:lnTo>
                  <a:lnTo>
                    <a:pt x="415" y="5372"/>
                  </a:lnTo>
                  <a:lnTo>
                    <a:pt x="420" y="5355"/>
                  </a:lnTo>
                  <a:lnTo>
                    <a:pt x="415" y="5355"/>
                  </a:lnTo>
                  <a:cubicBezTo>
                    <a:pt x="415" y="5355"/>
                    <a:pt x="415" y="5361"/>
                    <a:pt x="409" y="5366"/>
                  </a:cubicBezTo>
                  <a:cubicBezTo>
                    <a:pt x="398" y="5366"/>
                    <a:pt x="404" y="5349"/>
                    <a:pt x="404" y="5338"/>
                  </a:cubicBezTo>
                  <a:lnTo>
                    <a:pt x="404" y="5338"/>
                  </a:lnTo>
                  <a:lnTo>
                    <a:pt x="387" y="5344"/>
                  </a:lnTo>
                  <a:cubicBezTo>
                    <a:pt x="387" y="5338"/>
                    <a:pt x="392" y="5338"/>
                    <a:pt x="398" y="5333"/>
                  </a:cubicBezTo>
                  <a:lnTo>
                    <a:pt x="398" y="5333"/>
                  </a:lnTo>
                  <a:cubicBezTo>
                    <a:pt x="395" y="5335"/>
                    <a:pt x="393" y="5336"/>
                    <a:pt x="392" y="5336"/>
                  </a:cubicBezTo>
                  <a:cubicBezTo>
                    <a:pt x="389" y="5336"/>
                    <a:pt x="397" y="5326"/>
                    <a:pt x="391" y="5326"/>
                  </a:cubicBezTo>
                  <a:cubicBezTo>
                    <a:pt x="390" y="5326"/>
                    <a:pt x="389" y="5326"/>
                    <a:pt x="387" y="5327"/>
                  </a:cubicBezTo>
                  <a:cubicBezTo>
                    <a:pt x="387" y="5333"/>
                    <a:pt x="381" y="5333"/>
                    <a:pt x="381" y="5338"/>
                  </a:cubicBezTo>
                  <a:cubicBezTo>
                    <a:pt x="381" y="5327"/>
                    <a:pt x="376" y="5321"/>
                    <a:pt x="364" y="5321"/>
                  </a:cubicBezTo>
                  <a:lnTo>
                    <a:pt x="376" y="5316"/>
                  </a:lnTo>
                  <a:cubicBezTo>
                    <a:pt x="364" y="5305"/>
                    <a:pt x="348" y="5305"/>
                    <a:pt x="336" y="5299"/>
                  </a:cubicBezTo>
                  <a:cubicBezTo>
                    <a:pt x="336" y="5305"/>
                    <a:pt x="331" y="5316"/>
                    <a:pt x="325" y="5316"/>
                  </a:cubicBezTo>
                  <a:lnTo>
                    <a:pt x="331" y="5305"/>
                  </a:lnTo>
                  <a:lnTo>
                    <a:pt x="331" y="5305"/>
                  </a:lnTo>
                  <a:cubicBezTo>
                    <a:pt x="325" y="5310"/>
                    <a:pt x="331" y="5310"/>
                    <a:pt x="320" y="5316"/>
                  </a:cubicBezTo>
                  <a:cubicBezTo>
                    <a:pt x="320" y="5310"/>
                    <a:pt x="325" y="5299"/>
                    <a:pt x="331" y="5299"/>
                  </a:cubicBezTo>
                  <a:lnTo>
                    <a:pt x="325" y="5299"/>
                  </a:lnTo>
                  <a:cubicBezTo>
                    <a:pt x="325" y="5293"/>
                    <a:pt x="331" y="5293"/>
                    <a:pt x="331" y="5288"/>
                  </a:cubicBezTo>
                  <a:lnTo>
                    <a:pt x="331" y="5288"/>
                  </a:lnTo>
                  <a:cubicBezTo>
                    <a:pt x="330" y="5288"/>
                    <a:pt x="330" y="5289"/>
                    <a:pt x="329" y="5289"/>
                  </a:cubicBezTo>
                  <a:cubicBezTo>
                    <a:pt x="327" y="5289"/>
                    <a:pt x="328" y="5279"/>
                    <a:pt x="325" y="5279"/>
                  </a:cubicBezTo>
                  <a:cubicBezTo>
                    <a:pt x="324" y="5279"/>
                    <a:pt x="322" y="5280"/>
                    <a:pt x="320" y="5282"/>
                  </a:cubicBezTo>
                  <a:lnTo>
                    <a:pt x="320" y="5277"/>
                  </a:lnTo>
                  <a:cubicBezTo>
                    <a:pt x="308" y="5271"/>
                    <a:pt x="303" y="5271"/>
                    <a:pt x="292" y="5265"/>
                  </a:cubicBezTo>
                  <a:cubicBezTo>
                    <a:pt x="286" y="5277"/>
                    <a:pt x="280" y="5271"/>
                    <a:pt x="275" y="5277"/>
                  </a:cubicBezTo>
                  <a:cubicBezTo>
                    <a:pt x="269" y="5271"/>
                    <a:pt x="269" y="5260"/>
                    <a:pt x="258" y="5254"/>
                  </a:cubicBezTo>
                  <a:cubicBezTo>
                    <a:pt x="247" y="5254"/>
                    <a:pt x="252" y="5260"/>
                    <a:pt x="247" y="5265"/>
                  </a:cubicBezTo>
                  <a:cubicBezTo>
                    <a:pt x="252" y="5254"/>
                    <a:pt x="241" y="5248"/>
                    <a:pt x="252" y="5248"/>
                  </a:cubicBezTo>
                  <a:cubicBezTo>
                    <a:pt x="245" y="5245"/>
                    <a:pt x="239" y="5241"/>
                    <a:pt x="231" y="5241"/>
                  </a:cubicBezTo>
                  <a:cubicBezTo>
                    <a:pt x="228" y="5241"/>
                    <a:pt x="224" y="5241"/>
                    <a:pt x="219" y="5243"/>
                  </a:cubicBezTo>
                  <a:cubicBezTo>
                    <a:pt x="219" y="5243"/>
                    <a:pt x="219" y="5248"/>
                    <a:pt x="213" y="5248"/>
                  </a:cubicBezTo>
                  <a:cubicBezTo>
                    <a:pt x="213" y="5248"/>
                    <a:pt x="213" y="5243"/>
                    <a:pt x="219" y="5237"/>
                  </a:cubicBezTo>
                  <a:lnTo>
                    <a:pt x="219" y="5237"/>
                  </a:lnTo>
                  <a:cubicBezTo>
                    <a:pt x="217" y="5238"/>
                    <a:pt x="215" y="5239"/>
                    <a:pt x="214" y="5239"/>
                  </a:cubicBezTo>
                  <a:cubicBezTo>
                    <a:pt x="210" y="5239"/>
                    <a:pt x="213" y="5231"/>
                    <a:pt x="213" y="5226"/>
                  </a:cubicBezTo>
                  <a:cubicBezTo>
                    <a:pt x="219" y="5220"/>
                    <a:pt x="224" y="5220"/>
                    <a:pt x="213" y="5220"/>
                  </a:cubicBezTo>
                  <a:cubicBezTo>
                    <a:pt x="208" y="5226"/>
                    <a:pt x="202" y="5226"/>
                    <a:pt x="196" y="5226"/>
                  </a:cubicBezTo>
                  <a:cubicBezTo>
                    <a:pt x="196" y="5220"/>
                    <a:pt x="208" y="5220"/>
                    <a:pt x="213" y="5220"/>
                  </a:cubicBezTo>
                  <a:cubicBezTo>
                    <a:pt x="185" y="5220"/>
                    <a:pt x="213" y="5215"/>
                    <a:pt x="191" y="5215"/>
                  </a:cubicBezTo>
                  <a:lnTo>
                    <a:pt x="219" y="5215"/>
                  </a:lnTo>
                  <a:cubicBezTo>
                    <a:pt x="219" y="5215"/>
                    <a:pt x="216" y="5212"/>
                    <a:pt x="220" y="5212"/>
                  </a:cubicBezTo>
                  <a:cubicBezTo>
                    <a:pt x="221" y="5212"/>
                    <a:pt x="224" y="5213"/>
                    <a:pt x="230" y="5215"/>
                  </a:cubicBezTo>
                  <a:lnTo>
                    <a:pt x="219" y="5209"/>
                  </a:lnTo>
                  <a:lnTo>
                    <a:pt x="213" y="5209"/>
                  </a:lnTo>
                  <a:cubicBezTo>
                    <a:pt x="213" y="5198"/>
                    <a:pt x="230" y="5209"/>
                    <a:pt x="264" y="5192"/>
                  </a:cubicBezTo>
                  <a:cubicBezTo>
                    <a:pt x="274" y="5187"/>
                    <a:pt x="247" y="5164"/>
                    <a:pt x="259" y="5164"/>
                  </a:cubicBezTo>
                  <a:cubicBezTo>
                    <a:pt x="260" y="5164"/>
                    <a:pt x="262" y="5164"/>
                    <a:pt x="264" y="5164"/>
                  </a:cubicBezTo>
                  <a:lnTo>
                    <a:pt x="269" y="5181"/>
                  </a:lnTo>
                  <a:cubicBezTo>
                    <a:pt x="275" y="5153"/>
                    <a:pt x="308" y="5153"/>
                    <a:pt x="314" y="5125"/>
                  </a:cubicBezTo>
                  <a:cubicBezTo>
                    <a:pt x="314" y="5131"/>
                    <a:pt x="320" y="5136"/>
                    <a:pt x="314" y="5136"/>
                  </a:cubicBezTo>
                  <a:cubicBezTo>
                    <a:pt x="316" y="5137"/>
                    <a:pt x="317" y="5138"/>
                    <a:pt x="318" y="5138"/>
                  </a:cubicBezTo>
                  <a:cubicBezTo>
                    <a:pt x="327" y="5138"/>
                    <a:pt x="330" y="5125"/>
                    <a:pt x="325" y="5120"/>
                  </a:cubicBezTo>
                  <a:lnTo>
                    <a:pt x="325" y="5120"/>
                  </a:lnTo>
                  <a:cubicBezTo>
                    <a:pt x="325" y="5120"/>
                    <a:pt x="331" y="5125"/>
                    <a:pt x="336" y="5125"/>
                  </a:cubicBezTo>
                  <a:cubicBezTo>
                    <a:pt x="337" y="5126"/>
                    <a:pt x="338" y="5126"/>
                    <a:pt x="338" y="5126"/>
                  </a:cubicBezTo>
                  <a:cubicBezTo>
                    <a:pt x="341" y="5126"/>
                    <a:pt x="338" y="5113"/>
                    <a:pt x="341" y="5113"/>
                  </a:cubicBezTo>
                  <a:cubicBezTo>
                    <a:pt x="341" y="5113"/>
                    <a:pt x="341" y="5113"/>
                    <a:pt x="342" y="5114"/>
                  </a:cubicBezTo>
                  <a:cubicBezTo>
                    <a:pt x="342" y="5120"/>
                    <a:pt x="342" y="5120"/>
                    <a:pt x="342" y="5120"/>
                  </a:cubicBezTo>
                  <a:cubicBezTo>
                    <a:pt x="342" y="5114"/>
                    <a:pt x="353" y="5114"/>
                    <a:pt x="348" y="5103"/>
                  </a:cubicBezTo>
                  <a:cubicBezTo>
                    <a:pt x="353" y="5103"/>
                    <a:pt x="353" y="5092"/>
                    <a:pt x="364" y="5092"/>
                  </a:cubicBezTo>
                  <a:cubicBezTo>
                    <a:pt x="359" y="5080"/>
                    <a:pt x="381" y="5092"/>
                    <a:pt x="370" y="5075"/>
                  </a:cubicBezTo>
                  <a:lnTo>
                    <a:pt x="370" y="5075"/>
                  </a:lnTo>
                  <a:cubicBezTo>
                    <a:pt x="374" y="5081"/>
                    <a:pt x="378" y="5083"/>
                    <a:pt x="380" y="5083"/>
                  </a:cubicBezTo>
                  <a:cubicBezTo>
                    <a:pt x="385" y="5083"/>
                    <a:pt x="387" y="5076"/>
                    <a:pt x="387" y="5069"/>
                  </a:cubicBezTo>
                  <a:cubicBezTo>
                    <a:pt x="387" y="5075"/>
                    <a:pt x="392" y="5069"/>
                    <a:pt x="398" y="5080"/>
                  </a:cubicBezTo>
                  <a:cubicBezTo>
                    <a:pt x="404" y="5075"/>
                    <a:pt x="404" y="5069"/>
                    <a:pt x="398" y="5064"/>
                  </a:cubicBezTo>
                  <a:lnTo>
                    <a:pt x="398" y="5064"/>
                  </a:lnTo>
                  <a:cubicBezTo>
                    <a:pt x="401" y="5065"/>
                    <a:pt x="403" y="5066"/>
                    <a:pt x="404" y="5066"/>
                  </a:cubicBezTo>
                  <a:cubicBezTo>
                    <a:pt x="414" y="5066"/>
                    <a:pt x="410" y="5046"/>
                    <a:pt x="417" y="5046"/>
                  </a:cubicBezTo>
                  <a:cubicBezTo>
                    <a:pt x="418" y="5046"/>
                    <a:pt x="421" y="5048"/>
                    <a:pt x="426" y="5052"/>
                  </a:cubicBezTo>
                  <a:cubicBezTo>
                    <a:pt x="432" y="5036"/>
                    <a:pt x="443" y="5019"/>
                    <a:pt x="448" y="5008"/>
                  </a:cubicBezTo>
                  <a:lnTo>
                    <a:pt x="448" y="5008"/>
                  </a:lnTo>
                  <a:cubicBezTo>
                    <a:pt x="460" y="5024"/>
                    <a:pt x="437" y="5019"/>
                    <a:pt x="454" y="5036"/>
                  </a:cubicBezTo>
                  <a:cubicBezTo>
                    <a:pt x="460" y="5019"/>
                    <a:pt x="454" y="5002"/>
                    <a:pt x="465" y="4996"/>
                  </a:cubicBezTo>
                  <a:cubicBezTo>
                    <a:pt x="471" y="4996"/>
                    <a:pt x="471" y="5002"/>
                    <a:pt x="471" y="5008"/>
                  </a:cubicBezTo>
                  <a:cubicBezTo>
                    <a:pt x="476" y="4991"/>
                    <a:pt x="499" y="4991"/>
                    <a:pt x="499" y="4974"/>
                  </a:cubicBezTo>
                  <a:cubicBezTo>
                    <a:pt x="489" y="4969"/>
                    <a:pt x="492" y="4952"/>
                    <a:pt x="489" y="4944"/>
                  </a:cubicBezTo>
                  <a:lnTo>
                    <a:pt x="489" y="4944"/>
                  </a:lnTo>
                  <a:cubicBezTo>
                    <a:pt x="499" y="4961"/>
                    <a:pt x="505" y="4942"/>
                    <a:pt x="516" y="4968"/>
                  </a:cubicBezTo>
                  <a:cubicBezTo>
                    <a:pt x="516" y="4968"/>
                    <a:pt x="516" y="4963"/>
                    <a:pt x="510" y="4957"/>
                  </a:cubicBezTo>
                  <a:lnTo>
                    <a:pt x="510" y="4957"/>
                  </a:lnTo>
                  <a:cubicBezTo>
                    <a:pt x="516" y="4957"/>
                    <a:pt x="516" y="4963"/>
                    <a:pt x="521" y="4968"/>
                  </a:cubicBezTo>
                  <a:cubicBezTo>
                    <a:pt x="527" y="4957"/>
                    <a:pt x="516" y="4952"/>
                    <a:pt x="521" y="4946"/>
                  </a:cubicBezTo>
                  <a:lnTo>
                    <a:pt x="521" y="4946"/>
                  </a:lnTo>
                  <a:cubicBezTo>
                    <a:pt x="525" y="4950"/>
                    <a:pt x="526" y="4951"/>
                    <a:pt x="527" y="4953"/>
                  </a:cubicBezTo>
                  <a:lnTo>
                    <a:pt x="527" y="4953"/>
                  </a:lnTo>
                  <a:cubicBezTo>
                    <a:pt x="525" y="4945"/>
                    <a:pt x="522" y="4940"/>
                    <a:pt x="527" y="4940"/>
                  </a:cubicBezTo>
                  <a:cubicBezTo>
                    <a:pt x="527" y="4940"/>
                    <a:pt x="532" y="4946"/>
                    <a:pt x="532" y="4946"/>
                  </a:cubicBezTo>
                  <a:cubicBezTo>
                    <a:pt x="532" y="4946"/>
                    <a:pt x="532" y="4940"/>
                    <a:pt x="532" y="4940"/>
                  </a:cubicBezTo>
                  <a:close/>
                  <a:moveTo>
                    <a:pt x="584" y="5466"/>
                  </a:moveTo>
                  <a:cubicBezTo>
                    <a:pt x="585" y="5466"/>
                    <a:pt x="587" y="5466"/>
                    <a:pt x="588" y="5467"/>
                  </a:cubicBezTo>
                  <a:cubicBezTo>
                    <a:pt x="588" y="5473"/>
                    <a:pt x="588" y="5473"/>
                    <a:pt x="594" y="5473"/>
                  </a:cubicBezTo>
                  <a:cubicBezTo>
                    <a:pt x="587" y="5476"/>
                    <a:pt x="582" y="5480"/>
                    <a:pt x="580" y="5480"/>
                  </a:cubicBezTo>
                  <a:lnTo>
                    <a:pt x="580" y="5480"/>
                  </a:lnTo>
                  <a:cubicBezTo>
                    <a:pt x="579" y="5480"/>
                    <a:pt x="578" y="5479"/>
                    <a:pt x="578" y="5479"/>
                  </a:cubicBezTo>
                  <a:lnTo>
                    <a:pt x="578" y="5479"/>
                  </a:lnTo>
                  <a:cubicBezTo>
                    <a:pt x="578" y="5479"/>
                    <a:pt x="578" y="5479"/>
                    <a:pt x="577" y="5479"/>
                  </a:cubicBezTo>
                  <a:lnTo>
                    <a:pt x="577" y="5479"/>
                  </a:lnTo>
                  <a:cubicBezTo>
                    <a:pt x="577" y="5479"/>
                    <a:pt x="577" y="5479"/>
                    <a:pt x="577" y="5478"/>
                  </a:cubicBezTo>
                  <a:lnTo>
                    <a:pt x="577" y="5478"/>
                  </a:lnTo>
                  <a:cubicBezTo>
                    <a:pt x="577" y="5478"/>
                    <a:pt x="578" y="5478"/>
                    <a:pt x="578" y="5479"/>
                  </a:cubicBezTo>
                  <a:lnTo>
                    <a:pt x="578" y="5479"/>
                  </a:lnTo>
                  <a:cubicBezTo>
                    <a:pt x="581" y="5473"/>
                    <a:pt x="578" y="5466"/>
                    <a:pt x="584" y="5466"/>
                  </a:cubicBezTo>
                  <a:close/>
                  <a:moveTo>
                    <a:pt x="524" y="5521"/>
                  </a:moveTo>
                  <a:lnTo>
                    <a:pt x="524" y="5521"/>
                  </a:lnTo>
                  <a:cubicBezTo>
                    <a:pt x="523" y="5522"/>
                    <a:pt x="522" y="5523"/>
                    <a:pt x="521" y="5523"/>
                  </a:cubicBezTo>
                  <a:cubicBezTo>
                    <a:pt x="523" y="5523"/>
                    <a:pt x="523" y="5522"/>
                    <a:pt x="524" y="5521"/>
                  </a:cubicBezTo>
                  <a:close/>
                  <a:moveTo>
                    <a:pt x="5915" y="1"/>
                  </a:moveTo>
                  <a:cubicBezTo>
                    <a:pt x="5853" y="1"/>
                    <a:pt x="5814" y="29"/>
                    <a:pt x="5747" y="29"/>
                  </a:cubicBezTo>
                  <a:cubicBezTo>
                    <a:pt x="5753" y="20"/>
                    <a:pt x="5750" y="18"/>
                    <a:pt x="5744" y="18"/>
                  </a:cubicBezTo>
                  <a:cubicBezTo>
                    <a:pt x="5739" y="18"/>
                    <a:pt x="5733" y="19"/>
                    <a:pt x="5728" y="19"/>
                  </a:cubicBezTo>
                  <a:cubicBezTo>
                    <a:pt x="5721" y="19"/>
                    <a:pt x="5715" y="18"/>
                    <a:pt x="5713" y="12"/>
                  </a:cubicBezTo>
                  <a:cubicBezTo>
                    <a:pt x="5702" y="18"/>
                    <a:pt x="5691" y="18"/>
                    <a:pt x="5679" y="23"/>
                  </a:cubicBezTo>
                  <a:cubicBezTo>
                    <a:pt x="5685" y="23"/>
                    <a:pt x="5691" y="29"/>
                    <a:pt x="5696" y="29"/>
                  </a:cubicBezTo>
                  <a:cubicBezTo>
                    <a:pt x="5663" y="34"/>
                    <a:pt x="5640" y="57"/>
                    <a:pt x="5612" y="62"/>
                  </a:cubicBezTo>
                  <a:lnTo>
                    <a:pt x="5635" y="46"/>
                  </a:lnTo>
                  <a:lnTo>
                    <a:pt x="5635" y="46"/>
                  </a:lnTo>
                  <a:cubicBezTo>
                    <a:pt x="5612" y="51"/>
                    <a:pt x="5595" y="62"/>
                    <a:pt x="5579" y="74"/>
                  </a:cubicBezTo>
                  <a:lnTo>
                    <a:pt x="5612" y="62"/>
                  </a:lnTo>
                  <a:lnTo>
                    <a:pt x="5612" y="62"/>
                  </a:lnTo>
                  <a:cubicBezTo>
                    <a:pt x="5584" y="85"/>
                    <a:pt x="5623" y="85"/>
                    <a:pt x="5584" y="96"/>
                  </a:cubicBezTo>
                  <a:cubicBezTo>
                    <a:pt x="5585" y="95"/>
                    <a:pt x="5585" y="95"/>
                    <a:pt x="5584" y="95"/>
                  </a:cubicBezTo>
                  <a:lnTo>
                    <a:pt x="5584" y="95"/>
                  </a:lnTo>
                  <a:cubicBezTo>
                    <a:pt x="5580" y="95"/>
                    <a:pt x="5553" y="107"/>
                    <a:pt x="5534" y="107"/>
                  </a:cubicBezTo>
                  <a:cubicBezTo>
                    <a:pt x="5523" y="118"/>
                    <a:pt x="5511" y="130"/>
                    <a:pt x="5489" y="135"/>
                  </a:cubicBezTo>
                  <a:cubicBezTo>
                    <a:pt x="5483" y="135"/>
                    <a:pt x="5483" y="118"/>
                    <a:pt x="5478" y="118"/>
                  </a:cubicBezTo>
                  <a:cubicBezTo>
                    <a:pt x="5473" y="134"/>
                    <a:pt x="5425" y="159"/>
                    <a:pt x="5413" y="180"/>
                  </a:cubicBezTo>
                  <a:lnTo>
                    <a:pt x="5413" y="180"/>
                  </a:lnTo>
                  <a:cubicBezTo>
                    <a:pt x="5413" y="175"/>
                    <a:pt x="5409" y="169"/>
                    <a:pt x="5405" y="169"/>
                  </a:cubicBezTo>
                  <a:lnTo>
                    <a:pt x="5405" y="186"/>
                  </a:lnTo>
                  <a:cubicBezTo>
                    <a:pt x="5397" y="188"/>
                    <a:pt x="5392" y="190"/>
                    <a:pt x="5390" y="190"/>
                  </a:cubicBezTo>
                  <a:cubicBezTo>
                    <a:pt x="5387" y="190"/>
                    <a:pt x="5385" y="188"/>
                    <a:pt x="5383" y="186"/>
                  </a:cubicBezTo>
                  <a:lnTo>
                    <a:pt x="5383" y="186"/>
                  </a:lnTo>
                  <a:cubicBezTo>
                    <a:pt x="5349" y="208"/>
                    <a:pt x="5405" y="191"/>
                    <a:pt x="5360" y="219"/>
                  </a:cubicBezTo>
                  <a:cubicBezTo>
                    <a:pt x="5366" y="214"/>
                    <a:pt x="5360" y="214"/>
                    <a:pt x="5366" y="208"/>
                  </a:cubicBezTo>
                  <a:lnTo>
                    <a:pt x="5366" y="208"/>
                  </a:lnTo>
                  <a:cubicBezTo>
                    <a:pt x="5321" y="236"/>
                    <a:pt x="5293" y="275"/>
                    <a:pt x="5254" y="298"/>
                  </a:cubicBezTo>
                  <a:cubicBezTo>
                    <a:pt x="5231" y="292"/>
                    <a:pt x="5282" y="270"/>
                    <a:pt x="5259" y="264"/>
                  </a:cubicBezTo>
                  <a:lnTo>
                    <a:pt x="5259" y="264"/>
                  </a:lnTo>
                  <a:cubicBezTo>
                    <a:pt x="5209" y="309"/>
                    <a:pt x="5164" y="370"/>
                    <a:pt x="5108" y="404"/>
                  </a:cubicBezTo>
                  <a:lnTo>
                    <a:pt x="5119" y="398"/>
                  </a:lnTo>
                  <a:lnTo>
                    <a:pt x="5119" y="398"/>
                  </a:lnTo>
                  <a:cubicBezTo>
                    <a:pt x="5125" y="426"/>
                    <a:pt x="5076" y="421"/>
                    <a:pt x="5053" y="448"/>
                  </a:cubicBezTo>
                  <a:lnTo>
                    <a:pt x="5053" y="448"/>
                  </a:lnTo>
                  <a:cubicBezTo>
                    <a:pt x="5057" y="442"/>
                    <a:pt x="5052" y="432"/>
                    <a:pt x="5052" y="432"/>
                  </a:cubicBezTo>
                  <a:cubicBezTo>
                    <a:pt x="5013" y="460"/>
                    <a:pt x="4985" y="494"/>
                    <a:pt x="4934" y="544"/>
                  </a:cubicBezTo>
                  <a:lnTo>
                    <a:pt x="4934" y="533"/>
                  </a:lnTo>
                  <a:cubicBezTo>
                    <a:pt x="4912" y="544"/>
                    <a:pt x="4878" y="572"/>
                    <a:pt x="4856" y="589"/>
                  </a:cubicBezTo>
                  <a:cubicBezTo>
                    <a:pt x="4850" y="594"/>
                    <a:pt x="4839" y="606"/>
                    <a:pt x="4850" y="606"/>
                  </a:cubicBezTo>
                  <a:cubicBezTo>
                    <a:pt x="4761" y="634"/>
                    <a:pt x="4733" y="723"/>
                    <a:pt x="4649" y="746"/>
                  </a:cubicBezTo>
                  <a:cubicBezTo>
                    <a:pt x="4658" y="741"/>
                    <a:pt x="4663" y="733"/>
                    <a:pt x="4662" y="733"/>
                  </a:cubicBezTo>
                  <a:lnTo>
                    <a:pt x="4662" y="733"/>
                  </a:lnTo>
                  <a:cubicBezTo>
                    <a:pt x="4662" y="733"/>
                    <a:pt x="4661" y="733"/>
                    <a:pt x="4660" y="734"/>
                  </a:cubicBezTo>
                  <a:lnTo>
                    <a:pt x="4610" y="779"/>
                  </a:lnTo>
                  <a:cubicBezTo>
                    <a:pt x="4613" y="781"/>
                    <a:pt x="4616" y="782"/>
                    <a:pt x="4618" y="782"/>
                  </a:cubicBezTo>
                  <a:cubicBezTo>
                    <a:pt x="4623" y="782"/>
                    <a:pt x="4626" y="779"/>
                    <a:pt x="4638" y="779"/>
                  </a:cubicBezTo>
                  <a:cubicBezTo>
                    <a:pt x="4632" y="790"/>
                    <a:pt x="4621" y="802"/>
                    <a:pt x="4610" y="813"/>
                  </a:cubicBezTo>
                  <a:cubicBezTo>
                    <a:pt x="4618" y="802"/>
                    <a:pt x="4615" y="799"/>
                    <a:pt x="4608" y="799"/>
                  </a:cubicBezTo>
                  <a:cubicBezTo>
                    <a:pt x="4601" y="799"/>
                    <a:pt x="4590" y="802"/>
                    <a:pt x="4582" y="802"/>
                  </a:cubicBezTo>
                  <a:cubicBezTo>
                    <a:pt x="4587" y="802"/>
                    <a:pt x="4587" y="807"/>
                    <a:pt x="4587" y="813"/>
                  </a:cubicBezTo>
                  <a:cubicBezTo>
                    <a:pt x="4548" y="818"/>
                    <a:pt x="4598" y="835"/>
                    <a:pt x="4554" y="852"/>
                  </a:cubicBezTo>
                  <a:lnTo>
                    <a:pt x="4548" y="846"/>
                  </a:lnTo>
                  <a:cubicBezTo>
                    <a:pt x="4537" y="858"/>
                    <a:pt x="4531" y="874"/>
                    <a:pt x="4514" y="886"/>
                  </a:cubicBezTo>
                  <a:cubicBezTo>
                    <a:pt x="4498" y="880"/>
                    <a:pt x="4526" y="869"/>
                    <a:pt x="4520" y="858"/>
                  </a:cubicBezTo>
                  <a:lnTo>
                    <a:pt x="4520" y="858"/>
                  </a:lnTo>
                  <a:cubicBezTo>
                    <a:pt x="4498" y="874"/>
                    <a:pt x="4492" y="908"/>
                    <a:pt x="4464" y="914"/>
                  </a:cubicBezTo>
                  <a:cubicBezTo>
                    <a:pt x="4470" y="908"/>
                    <a:pt x="4486" y="897"/>
                    <a:pt x="4492" y="886"/>
                  </a:cubicBezTo>
                  <a:lnTo>
                    <a:pt x="4492" y="886"/>
                  </a:lnTo>
                  <a:cubicBezTo>
                    <a:pt x="4464" y="891"/>
                    <a:pt x="4464" y="897"/>
                    <a:pt x="4447" y="908"/>
                  </a:cubicBezTo>
                  <a:lnTo>
                    <a:pt x="4447" y="902"/>
                  </a:lnTo>
                  <a:lnTo>
                    <a:pt x="4408" y="925"/>
                  </a:lnTo>
                  <a:lnTo>
                    <a:pt x="4419" y="925"/>
                  </a:lnTo>
                  <a:cubicBezTo>
                    <a:pt x="4414" y="970"/>
                    <a:pt x="4369" y="970"/>
                    <a:pt x="4346" y="1014"/>
                  </a:cubicBezTo>
                  <a:cubicBezTo>
                    <a:pt x="4358" y="992"/>
                    <a:pt x="4356" y="988"/>
                    <a:pt x="4351" y="988"/>
                  </a:cubicBezTo>
                  <a:cubicBezTo>
                    <a:pt x="4348" y="988"/>
                    <a:pt x="4344" y="989"/>
                    <a:pt x="4341" y="989"/>
                  </a:cubicBezTo>
                  <a:cubicBezTo>
                    <a:pt x="4338" y="989"/>
                    <a:pt x="4336" y="989"/>
                    <a:pt x="4335" y="986"/>
                  </a:cubicBezTo>
                  <a:cubicBezTo>
                    <a:pt x="4327" y="990"/>
                    <a:pt x="4317" y="994"/>
                    <a:pt x="4313" y="994"/>
                  </a:cubicBezTo>
                  <a:cubicBezTo>
                    <a:pt x="4312" y="994"/>
                    <a:pt x="4312" y="994"/>
                    <a:pt x="4312" y="994"/>
                  </a:cubicBezTo>
                  <a:lnTo>
                    <a:pt x="4312" y="994"/>
                  </a:lnTo>
                  <a:cubicBezTo>
                    <a:pt x="4306" y="1004"/>
                    <a:pt x="4295" y="1009"/>
                    <a:pt x="4285" y="1009"/>
                  </a:cubicBezTo>
                  <a:cubicBezTo>
                    <a:pt x="4285" y="1014"/>
                    <a:pt x="4279" y="1014"/>
                    <a:pt x="4274" y="1020"/>
                  </a:cubicBezTo>
                  <a:cubicBezTo>
                    <a:pt x="4268" y="1026"/>
                    <a:pt x="4262" y="1031"/>
                    <a:pt x="4257" y="1042"/>
                  </a:cubicBezTo>
                  <a:cubicBezTo>
                    <a:pt x="4254" y="1042"/>
                    <a:pt x="4246" y="1049"/>
                    <a:pt x="4239" y="1053"/>
                  </a:cubicBezTo>
                  <a:lnTo>
                    <a:pt x="4239" y="1053"/>
                  </a:lnTo>
                  <a:cubicBezTo>
                    <a:pt x="4239" y="1053"/>
                    <a:pt x="4239" y="1053"/>
                    <a:pt x="4239" y="1053"/>
                  </a:cubicBezTo>
                  <a:cubicBezTo>
                    <a:pt x="4240" y="1053"/>
                    <a:pt x="4240" y="1053"/>
                    <a:pt x="4240" y="1054"/>
                  </a:cubicBezTo>
                  <a:cubicBezTo>
                    <a:pt x="4229" y="1070"/>
                    <a:pt x="4218" y="1082"/>
                    <a:pt x="4195" y="1093"/>
                  </a:cubicBezTo>
                  <a:cubicBezTo>
                    <a:pt x="4218" y="1132"/>
                    <a:pt x="4251" y="1194"/>
                    <a:pt x="4285" y="1211"/>
                  </a:cubicBezTo>
                  <a:cubicBezTo>
                    <a:pt x="4313" y="1239"/>
                    <a:pt x="4330" y="1244"/>
                    <a:pt x="4352" y="1261"/>
                  </a:cubicBezTo>
                  <a:cubicBezTo>
                    <a:pt x="4341" y="1267"/>
                    <a:pt x="4330" y="1267"/>
                    <a:pt x="4330" y="1278"/>
                  </a:cubicBezTo>
                  <a:cubicBezTo>
                    <a:pt x="4330" y="1278"/>
                    <a:pt x="4330" y="1283"/>
                    <a:pt x="4330" y="1283"/>
                  </a:cubicBezTo>
                  <a:cubicBezTo>
                    <a:pt x="4330" y="1283"/>
                    <a:pt x="4330" y="1289"/>
                    <a:pt x="4330" y="1295"/>
                  </a:cubicBezTo>
                  <a:cubicBezTo>
                    <a:pt x="4307" y="1300"/>
                    <a:pt x="4290" y="1311"/>
                    <a:pt x="4274" y="1334"/>
                  </a:cubicBezTo>
                  <a:cubicBezTo>
                    <a:pt x="4268" y="1334"/>
                    <a:pt x="4268" y="1328"/>
                    <a:pt x="4268" y="1323"/>
                  </a:cubicBezTo>
                  <a:cubicBezTo>
                    <a:pt x="4257" y="1345"/>
                    <a:pt x="4251" y="1367"/>
                    <a:pt x="4268" y="1373"/>
                  </a:cubicBezTo>
                  <a:cubicBezTo>
                    <a:pt x="4274" y="1345"/>
                    <a:pt x="4279" y="1351"/>
                    <a:pt x="4285" y="1323"/>
                  </a:cubicBezTo>
                  <a:cubicBezTo>
                    <a:pt x="4291" y="1316"/>
                    <a:pt x="4300" y="1313"/>
                    <a:pt x="4306" y="1313"/>
                  </a:cubicBezTo>
                  <a:cubicBezTo>
                    <a:pt x="4310" y="1313"/>
                    <a:pt x="4313" y="1315"/>
                    <a:pt x="4313" y="1317"/>
                  </a:cubicBezTo>
                  <a:cubicBezTo>
                    <a:pt x="4313" y="1311"/>
                    <a:pt x="4324" y="1306"/>
                    <a:pt x="4330" y="1300"/>
                  </a:cubicBezTo>
                  <a:cubicBezTo>
                    <a:pt x="4335" y="1306"/>
                    <a:pt x="4335" y="1317"/>
                    <a:pt x="4341" y="1328"/>
                  </a:cubicBezTo>
                  <a:lnTo>
                    <a:pt x="4380" y="1356"/>
                  </a:lnTo>
                  <a:lnTo>
                    <a:pt x="4380" y="1373"/>
                  </a:lnTo>
                  <a:lnTo>
                    <a:pt x="4358" y="1345"/>
                  </a:lnTo>
                  <a:lnTo>
                    <a:pt x="4358" y="1345"/>
                  </a:lnTo>
                  <a:cubicBezTo>
                    <a:pt x="4363" y="1367"/>
                    <a:pt x="4374" y="1373"/>
                    <a:pt x="4391" y="1379"/>
                  </a:cubicBezTo>
                  <a:cubicBezTo>
                    <a:pt x="4391" y="1390"/>
                    <a:pt x="4391" y="1395"/>
                    <a:pt x="4397" y="1407"/>
                  </a:cubicBezTo>
                  <a:lnTo>
                    <a:pt x="4436" y="1429"/>
                  </a:lnTo>
                  <a:cubicBezTo>
                    <a:pt x="4436" y="1435"/>
                    <a:pt x="4414" y="1423"/>
                    <a:pt x="4425" y="1451"/>
                  </a:cubicBezTo>
                  <a:cubicBezTo>
                    <a:pt x="4428" y="1453"/>
                    <a:pt x="4430" y="1453"/>
                    <a:pt x="4432" y="1453"/>
                  </a:cubicBezTo>
                  <a:cubicBezTo>
                    <a:pt x="4440" y="1453"/>
                    <a:pt x="4438" y="1439"/>
                    <a:pt x="4445" y="1439"/>
                  </a:cubicBezTo>
                  <a:cubicBezTo>
                    <a:pt x="4448" y="1439"/>
                    <a:pt x="4452" y="1441"/>
                    <a:pt x="4458" y="1446"/>
                  </a:cubicBezTo>
                  <a:cubicBezTo>
                    <a:pt x="4464" y="1468"/>
                    <a:pt x="4453" y="1468"/>
                    <a:pt x="4475" y="1485"/>
                  </a:cubicBezTo>
                  <a:cubicBezTo>
                    <a:pt x="4475" y="1487"/>
                    <a:pt x="4473" y="1489"/>
                    <a:pt x="4471" y="1489"/>
                  </a:cubicBezTo>
                  <a:cubicBezTo>
                    <a:pt x="4469" y="1489"/>
                    <a:pt x="4468" y="1488"/>
                    <a:pt x="4466" y="1487"/>
                  </a:cubicBezTo>
                  <a:lnTo>
                    <a:pt x="4466" y="1487"/>
                  </a:lnTo>
                  <a:cubicBezTo>
                    <a:pt x="4481" y="1505"/>
                    <a:pt x="4500" y="1530"/>
                    <a:pt x="4514" y="1530"/>
                  </a:cubicBezTo>
                  <a:cubicBezTo>
                    <a:pt x="4520" y="1558"/>
                    <a:pt x="4565" y="1591"/>
                    <a:pt x="4548" y="1603"/>
                  </a:cubicBezTo>
                  <a:cubicBezTo>
                    <a:pt x="4554" y="1608"/>
                    <a:pt x="4587" y="1625"/>
                    <a:pt x="4598" y="1642"/>
                  </a:cubicBezTo>
                  <a:cubicBezTo>
                    <a:pt x="4594" y="1640"/>
                    <a:pt x="4591" y="1640"/>
                    <a:pt x="4589" y="1640"/>
                  </a:cubicBezTo>
                  <a:cubicBezTo>
                    <a:pt x="4569" y="1640"/>
                    <a:pt x="4641" y="1709"/>
                    <a:pt x="4621" y="1715"/>
                  </a:cubicBezTo>
                  <a:cubicBezTo>
                    <a:pt x="4652" y="1725"/>
                    <a:pt x="4682" y="1782"/>
                    <a:pt x="4722" y="1818"/>
                  </a:cubicBezTo>
                  <a:lnTo>
                    <a:pt x="4722" y="1818"/>
                  </a:lnTo>
                  <a:cubicBezTo>
                    <a:pt x="4722" y="1817"/>
                    <a:pt x="4722" y="1816"/>
                    <a:pt x="4722" y="1815"/>
                  </a:cubicBezTo>
                  <a:lnTo>
                    <a:pt x="4722" y="1815"/>
                  </a:lnTo>
                  <a:cubicBezTo>
                    <a:pt x="4722" y="1817"/>
                    <a:pt x="4723" y="1818"/>
                    <a:pt x="4724" y="1819"/>
                  </a:cubicBezTo>
                  <a:lnTo>
                    <a:pt x="4724" y="1819"/>
                  </a:lnTo>
                  <a:cubicBezTo>
                    <a:pt x="4723" y="1819"/>
                    <a:pt x="4723" y="1818"/>
                    <a:pt x="4722" y="1818"/>
                  </a:cubicBezTo>
                  <a:lnTo>
                    <a:pt x="4722" y="1818"/>
                  </a:lnTo>
                  <a:cubicBezTo>
                    <a:pt x="4723" y="1820"/>
                    <a:pt x="4724" y="1823"/>
                    <a:pt x="4727" y="1824"/>
                  </a:cubicBezTo>
                  <a:lnTo>
                    <a:pt x="4727" y="1824"/>
                  </a:lnTo>
                  <a:cubicBezTo>
                    <a:pt x="4726" y="1823"/>
                    <a:pt x="4725" y="1821"/>
                    <a:pt x="4724" y="1819"/>
                  </a:cubicBezTo>
                  <a:lnTo>
                    <a:pt x="4724" y="1819"/>
                  </a:lnTo>
                  <a:cubicBezTo>
                    <a:pt x="4727" y="1822"/>
                    <a:pt x="4730" y="1824"/>
                    <a:pt x="4733" y="1827"/>
                  </a:cubicBezTo>
                  <a:cubicBezTo>
                    <a:pt x="4731" y="1827"/>
                    <a:pt x="4728" y="1826"/>
                    <a:pt x="4727" y="1824"/>
                  </a:cubicBezTo>
                  <a:lnTo>
                    <a:pt x="4727" y="1824"/>
                  </a:lnTo>
                  <a:cubicBezTo>
                    <a:pt x="4737" y="1846"/>
                    <a:pt x="4734" y="1856"/>
                    <a:pt x="4744" y="1871"/>
                  </a:cubicBezTo>
                  <a:cubicBezTo>
                    <a:pt x="4746" y="1870"/>
                    <a:pt x="4749" y="1869"/>
                    <a:pt x="4752" y="1869"/>
                  </a:cubicBezTo>
                  <a:cubicBezTo>
                    <a:pt x="4769" y="1869"/>
                    <a:pt x="4793" y="1895"/>
                    <a:pt x="4817" y="1905"/>
                  </a:cubicBezTo>
                  <a:cubicBezTo>
                    <a:pt x="4819" y="1919"/>
                    <a:pt x="4815" y="1923"/>
                    <a:pt x="4809" y="1923"/>
                  </a:cubicBezTo>
                  <a:cubicBezTo>
                    <a:pt x="4802" y="1923"/>
                    <a:pt x="4791" y="1917"/>
                    <a:pt x="4784" y="1917"/>
                  </a:cubicBezTo>
                  <a:cubicBezTo>
                    <a:pt x="4781" y="1917"/>
                    <a:pt x="4779" y="1918"/>
                    <a:pt x="4778" y="1922"/>
                  </a:cubicBezTo>
                  <a:cubicBezTo>
                    <a:pt x="4779" y="1921"/>
                    <a:pt x="4780" y="1920"/>
                    <a:pt x="4782" y="1920"/>
                  </a:cubicBezTo>
                  <a:cubicBezTo>
                    <a:pt x="4794" y="1920"/>
                    <a:pt x="4818" y="1948"/>
                    <a:pt x="4826" y="1948"/>
                  </a:cubicBezTo>
                  <a:cubicBezTo>
                    <a:pt x="4827" y="1948"/>
                    <a:pt x="4828" y="1947"/>
                    <a:pt x="4828" y="1944"/>
                  </a:cubicBezTo>
                  <a:cubicBezTo>
                    <a:pt x="4839" y="1972"/>
                    <a:pt x="4839" y="1967"/>
                    <a:pt x="4834" y="1989"/>
                  </a:cubicBezTo>
                  <a:cubicBezTo>
                    <a:pt x="4837" y="1987"/>
                    <a:pt x="4840" y="1986"/>
                    <a:pt x="4843" y="1986"/>
                  </a:cubicBezTo>
                  <a:cubicBezTo>
                    <a:pt x="4857" y="1986"/>
                    <a:pt x="4860" y="2008"/>
                    <a:pt x="4878" y="2017"/>
                  </a:cubicBezTo>
                  <a:cubicBezTo>
                    <a:pt x="4895" y="2051"/>
                    <a:pt x="4867" y="2034"/>
                    <a:pt x="4901" y="2067"/>
                  </a:cubicBezTo>
                  <a:cubicBezTo>
                    <a:pt x="4902" y="2072"/>
                    <a:pt x="4901" y="2074"/>
                    <a:pt x="4899" y="2074"/>
                  </a:cubicBezTo>
                  <a:cubicBezTo>
                    <a:pt x="4893" y="2074"/>
                    <a:pt x="4878" y="2062"/>
                    <a:pt x="4878" y="2062"/>
                  </a:cubicBezTo>
                  <a:lnTo>
                    <a:pt x="4878" y="2062"/>
                  </a:lnTo>
                  <a:cubicBezTo>
                    <a:pt x="4887" y="2074"/>
                    <a:pt x="4892" y="2078"/>
                    <a:pt x="4896" y="2078"/>
                  </a:cubicBezTo>
                  <a:cubicBezTo>
                    <a:pt x="4903" y="2078"/>
                    <a:pt x="4907" y="2067"/>
                    <a:pt x="4918" y="2067"/>
                  </a:cubicBezTo>
                  <a:cubicBezTo>
                    <a:pt x="4951" y="2107"/>
                    <a:pt x="4923" y="2095"/>
                    <a:pt x="4923" y="2112"/>
                  </a:cubicBezTo>
                  <a:cubicBezTo>
                    <a:pt x="4946" y="2140"/>
                    <a:pt x="4974" y="2146"/>
                    <a:pt x="4990" y="2168"/>
                  </a:cubicBezTo>
                  <a:cubicBezTo>
                    <a:pt x="4990" y="2168"/>
                    <a:pt x="4990" y="2174"/>
                    <a:pt x="4985" y="2174"/>
                  </a:cubicBezTo>
                  <a:cubicBezTo>
                    <a:pt x="4990" y="2174"/>
                    <a:pt x="4990" y="2179"/>
                    <a:pt x="4996" y="2179"/>
                  </a:cubicBezTo>
                  <a:cubicBezTo>
                    <a:pt x="5002" y="2196"/>
                    <a:pt x="5013" y="2213"/>
                    <a:pt x="5035" y="2247"/>
                  </a:cubicBezTo>
                  <a:cubicBezTo>
                    <a:pt x="5046" y="2263"/>
                    <a:pt x="5058" y="2269"/>
                    <a:pt x="5069" y="2280"/>
                  </a:cubicBezTo>
                  <a:cubicBezTo>
                    <a:pt x="5069" y="2280"/>
                    <a:pt x="5070" y="2280"/>
                    <a:pt x="5070" y="2280"/>
                  </a:cubicBezTo>
                  <a:lnTo>
                    <a:pt x="5070" y="2280"/>
                  </a:lnTo>
                  <a:cubicBezTo>
                    <a:pt x="5070" y="2282"/>
                    <a:pt x="5074" y="2288"/>
                    <a:pt x="5086" y="2303"/>
                  </a:cubicBezTo>
                  <a:cubicBezTo>
                    <a:pt x="5086" y="2297"/>
                    <a:pt x="5086" y="2291"/>
                    <a:pt x="5086" y="2286"/>
                  </a:cubicBezTo>
                  <a:cubicBezTo>
                    <a:pt x="5091" y="2291"/>
                    <a:pt x="5091" y="2291"/>
                    <a:pt x="5097" y="2297"/>
                  </a:cubicBezTo>
                  <a:lnTo>
                    <a:pt x="5086" y="2303"/>
                  </a:lnTo>
                  <a:lnTo>
                    <a:pt x="5119" y="2319"/>
                  </a:lnTo>
                  <a:lnTo>
                    <a:pt x="5114" y="2336"/>
                  </a:lnTo>
                  <a:cubicBezTo>
                    <a:pt x="5110" y="2333"/>
                    <a:pt x="5107" y="2326"/>
                    <a:pt x="5105" y="2326"/>
                  </a:cubicBezTo>
                  <a:cubicBezTo>
                    <a:pt x="5104" y="2326"/>
                    <a:pt x="5102" y="2330"/>
                    <a:pt x="5102" y="2342"/>
                  </a:cubicBezTo>
                  <a:cubicBezTo>
                    <a:pt x="5130" y="2381"/>
                    <a:pt x="5147" y="2392"/>
                    <a:pt x="5164" y="2415"/>
                  </a:cubicBezTo>
                  <a:cubicBezTo>
                    <a:pt x="5164" y="2420"/>
                    <a:pt x="5164" y="2420"/>
                    <a:pt x="5164" y="2420"/>
                  </a:cubicBezTo>
                  <a:lnTo>
                    <a:pt x="5170" y="2426"/>
                  </a:lnTo>
                  <a:cubicBezTo>
                    <a:pt x="5175" y="2431"/>
                    <a:pt x="5181" y="2437"/>
                    <a:pt x="5186" y="2443"/>
                  </a:cubicBezTo>
                  <a:lnTo>
                    <a:pt x="5192" y="2443"/>
                  </a:lnTo>
                  <a:lnTo>
                    <a:pt x="5226" y="2476"/>
                  </a:lnTo>
                  <a:cubicBezTo>
                    <a:pt x="5225" y="2477"/>
                    <a:pt x="5223" y="2478"/>
                    <a:pt x="5222" y="2478"/>
                  </a:cubicBezTo>
                  <a:cubicBezTo>
                    <a:pt x="5220" y="2478"/>
                    <a:pt x="5218" y="2477"/>
                    <a:pt x="5216" y="2476"/>
                  </a:cubicBezTo>
                  <a:lnTo>
                    <a:pt x="5216" y="2476"/>
                  </a:lnTo>
                  <a:cubicBezTo>
                    <a:pt x="5221" y="2484"/>
                    <a:pt x="5201" y="2482"/>
                    <a:pt x="5231" y="2504"/>
                  </a:cubicBezTo>
                  <a:cubicBezTo>
                    <a:pt x="5231" y="2515"/>
                    <a:pt x="5231" y="2515"/>
                    <a:pt x="5209" y="2527"/>
                  </a:cubicBezTo>
                  <a:lnTo>
                    <a:pt x="5209" y="2504"/>
                  </a:lnTo>
                  <a:cubicBezTo>
                    <a:pt x="5158" y="2538"/>
                    <a:pt x="5198" y="2543"/>
                    <a:pt x="5142" y="2577"/>
                  </a:cubicBezTo>
                  <a:cubicBezTo>
                    <a:pt x="5142" y="2560"/>
                    <a:pt x="5175" y="2543"/>
                    <a:pt x="5164" y="2543"/>
                  </a:cubicBezTo>
                  <a:lnTo>
                    <a:pt x="5164" y="2543"/>
                  </a:lnTo>
                  <a:cubicBezTo>
                    <a:pt x="5125" y="2560"/>
                    <a:pt x="5147" y="2571"/>
                    <a:pt x="5125" y="2588"/>
                  </a:cubicBezTo>
                  <a:lnTo>
                    <a:pt x="5108" y="2583"/>
                  </a:lnTo>
                  <a:cubicBezTo>
                    <a:pt x="5058" y="2622"/>
                    <a:pt x="5007" y="2672"/>
                    <a:pt x="4951" y="2723"/>
                  </a:cubicBezTo>
                  <a:cubicBezTo>
                    <a:pt x="4955" y="2715"/>
                    <a:pt x="4959" y="2707"/>
                    <a:pt x="4955" y="2707"/>
                  </a:cubicBezTo>
                  <a:lnTo>
                    <a:pt x="4955" y="2707"/>
                  </a:lnTo>
                  <a:cubicBezTo>
                    <a:pt x="4954" y="2707"/>
                    <a:pt x="4951" y="2708"/>
                    <a:pt x="4946" y="2711"/>
                  </a:cubicBezTo>
                  <a:cubicBezTo>
                    <a:pt x="4878" y="2767"/>
                    <a:pt x="4789" y="2823"/>
                    <a:pt x="4716" y="2868"/>
                  </a:cubicBezTo>
                  <a:lnTo>
                    <a:pt x="4699" y="2902"/>
                  </a:lnTo>
                  <a:cubicBezTo>
                    <a:pt x="4698" y="2904"/>
                    <a:pt x="4695" y="2904"/>
                    <a:pt x="4693" y="2904"/>
                  </a:cubicBezTo>
                  <a:cubicBezTo>
                    <a:pt x="4689" y="2904"/>
                    <a:pt x="4684" y="2900"/>
                    <a:pt x="4688" y="2896"/>
                  </a:cubicBezTo>
                  <a:lnTo>
                    <a:pt x="4688" y="2896"/>
                  </a:lnTo>
                  <a:cubicBezTo>
                    <a:pt x="4654" y="2913"/>
                    <a:pt x="4694" y="2907"/>
                    <a:pt x="4682" y="2919"/>
                  </a:cubicBezTo>
                  <a:cubicBezTo>
                    <a:pt x="4674" y="2924"/>
                    <a:pt x="4667" y="2927"/>
                    <a:pt x="4664" y="2927"/>
                  </a:cubicBezTo>
                  <a:cubicBezTo>
                    <a:pt x="4660" y="2927"/>
                    <a:pt x="4660" y="2924"/>
                    <a:pt x="4666" y="2919"/>
                  </a:cubicBezTo>
                  <a:lnTo>
                    <a:pt x="4666" y="2919"/>
                  </a:lnTo>
                  <a:cubicBezTo>
                    <a:pt x="4621" y="2964"/>
                    <a:pt x="4542" y="3042"/>
                    <a:pt x="4486" y="3070"/>
                  </a:cubicBezTo>
                  <a:lnTo>
                    <a:pt x="4492" y="3059"/>
                  </a:lnTo>
                  <a:lnTo>
                    <a:pt x="4492" y="3059"/>
                  </a:lnTo>
                  <a:cubicBezTo>
                    <a:pt x="4447" y="3081"/>
                    <a:pt x="4464" y="3115"/>
                    <a:pt x="4419" y="3131"/>
                  </a:cubicBezTo>
                  <a:lnTo>
                    <a:pt x="4425" y="3126"/>
                  </a:lnTo>
                  <a:lnTo>
                    <a:pt x="4425" y="3126"/>
                  </a:lnTo>
                  <a:cubicBezTo>
                    <a:pt x="4335" y="3182"/>
                    <a:pt x="4251" y="3266"/>
                    <a:pt x="4173" y="3300"/>
                  </a:cubicBezTo>
                  <a:cubicBezTo>
                    <a:pt x="4173" y="3322"/>
                    <a:pt x="4083" y="3356"/>
                    <a:pt x="4094" y="3378"/>
                  </a:cubicBezTo>
                  <a:cubicBezTo>
                    <a:pt x="4038" y="3406"/>
                    <a:pt x="4050" y="3395"/>
                    <a:pt x="3977" y="3440"/>
                  </a:cubicBezTo>
                  <a:cubicBezTo>
                    <a:pt x="3960" y="3451"/>
                    <a:pt x="3960" y="3473"/>
                    <a:pt x="3938" y="3490"/>
                  </a:cubicBezTo>
                  <a:lnTo>
                    <a:pt x="3932" y="3479"/>
                  </a:lnTo>
                  <a:lnTo>
                    <a:pt x="3910" y="3518"/>
                  </a:lnTo>
                  <a:lnTo>
                    <a:pt x="3882" y="3512"/>
                  </a:lnTo>
                  <a:lnTo>
                    <a:pt x="3865" y="3535"/>
                  </a:lnTo>
                  <a:cubicBezTo>
                    <a:pt x="3869" y="3531"/>
                    <a:pt x="3878" y="3527"/>
                    <a:pt x="3884" y="3527"/>
                  </a:cubicBezTo>
                  <a:cubicBezTo>
                    <a:pt x="3886" y="3527"/>
                    <a:pt x="3887" y="3527"/>
                    <a:pt x="3887" y="3529"/>
                  </a:cubicBezTo>
                  <a:cubicBezTo>
                    <a:pt x="3859" y="3557"/>
                    <a:pt x="3798" y="3580"/>
                    <a:pt x="3798" y="3580"/>
                  </a:cubicBezTo>
                  <a:lnTo>
                    <a:pt x="3725" y="3647"/>
                  </a:lnTo>
                  <a:cubicBezTo>
                    <a:pt x="3725" y="3641"/>
                    <a:pt x="3736" y="3630"/>
                    <a:pt x="3742" y="3619"/>
                  </a:cubicBezTo>
                  <a:lnTo>
                    <a:pt x="3742" y="3619"/>
                  </a:lnTo>
                  <a:cubicBezTo>
                    <a:pt x="3729" y="3635"/>
                    <a:pt x="3724" y="3639"/>
                    <a:pt x="3720" y="3639"/>
                  </a:cubicBezTo>
                  <a:cubicBezTo>
                    <a:pt x="3717" y="3639"/>
                    <a:pt x="3716" y="3636"/>
                    <a:pt x="3713" y="3636"/>
                  </a:cubicBezTo>
                  <a:cubicBezTo>
                    <a:pt x="3710" y="3636"/>
                    <a:pt x="3706" y="3639"/>
                    <a:pt x="3697" y="3652"/>
                  </a:cubicBezTo>
                  <a:cubicBezTo>
                    <a:pt x="3702" y="3652"/>
                    <a:pt x="3697" y="3658"/>
                    <a:pt x="3697" y="3664"/>
                  </a:cubicBezTo>
                  <a:cubicBezTo>
                    <a:pt x="3674" y="3669"/>
                    <a:pt x="3630" y="3703"/>
                    <a:pt x="3602" y="3731"/>
                  </a:cubicBezTo>
                  <a:lnTo>
                    <a:pt x="3602" y="3720"/>
                  </a:lnTo>
                  <a:cubicBezTo>
                    <a:pt x="3540" y="3759"/>
                    <a:pt x="3484" y="3815"/>
                    <a:pt x="3417" y="3865"/>
                  </a:cubicBezTo>
                  <a:cubicBezTo>
                    <a:pt x="3424" y="3861"/>
                    <a:pt x="3430" y="3859"/>
                    <a:pt x="3434" y="3859"/>
                  </a:cubicBezTo>
                  <a:cubicBezTo>
                    <a:pt x="3446" y="3859"/>
                    <a:pt x="3446" y="3874"/>
                    <a:pt x="3434" y="3882"/>
                  </a:cubicBezTo>
                  <a:lnTo>
                    <a:pt x="3417" y="3876"/>
                  </a:lnTo>
                  <a:cubicBezTo>
                    <a:pt x="3414" y="3881"/>
                    <a:pt x="3414" y="3882"/>
                    <a:pt x="3415" y="3882"/>
                  </a:cubicBezTo>
                  <a:cubicBezTo>
                    <a:pt x="3417" y="3882"/>
                    <a:pt x="3422" y="3880"/>
                    <a:pt x="3424" y="3880"/>
                  </a:cubicBezTo>
                  <a:lnTo>
                    <a:pt x="3424" y="3880"/>
                  </a:lnTo>
                  <a:cubicBezTo>
                    <a:pt x="3426" y="3880"/>
                    <a:pt x="3425" y="3883"/>
                    <a:pt x="3417" y="3893"/>
                  </a:cubicBezTo>
                  <a:cubicBezTo>
                    <a:pt x="3410" y="3900"/>
                    <a:pt x="3405" y="3903"/>
                    <a:pt x="3402" y="3903"/>
                  </a:cubicBezTo>
                  <a:cubicBezTo>
                    <a:pt x="3395" y="3903"/>
                    <a:pt x="3398" y="3890"/>
                    <a:pt x="3406" y="3882"/>
                  </a:cubicBezTo>
                  <a:lnTo>
                    <a:pt x="3406" y="3882"/>
                  </a:lnTo>
                  <a:lnTo>
                    <a:pt x="3378" y="3904"/>
                  </a:lnTo>
                  <a:cubicBezTo>
                    <a:pt x="3372" y="3904"/>
                    <a:pt x="3378" y="3899"/>
                    <a:pt x="3378" y="3893"/>
                  </a:cubicBezTo>
                  <a:lnTo>
                    <a:pt x="3378" y="3893"/>
                  </a:lnTo>
                  <a:cubicBezTo>
                    <a:pt x="3372" y="3910"/>
                    <a:pt x="3316" y="3916"/>
                    <a:pt x="3310" y="3944"/>
                  </a:cubicBezTo>
                  <a:lnTo>
                    <a:pt x="3305" y="3944"/>
                  </a:lnTo>
                  <a:cubicBezTo>
                    <a:pt x="3238" y="3994"/>
                    <a:pt x="3215" y="4016"/>
                    <a:pt x="3159" y="4061"/>
                  </a:cubicBezTo>
                  <a:cubicBezTo>
                    <a:pt x="3170" y="4072"/>
                    <a:pt x="3142" y="4084"/>
                    <a:pt x="3137" y="4106"/>
                  </a:cubicBezTo>
                  <a:cubicBezTo>
                    <a:pt x="3092" y="4128"/>
                    <a:pt x="3047" y="4156"/>
                    <a:pt x="2997" y="4190"/>
                  </a:cubicBezTo>
                  <a:cubicBezTo>
                    <a:pt x="2969" y="4224"/>
                    <a:pt x="2997" y="4207"/>
                    <a:pt x="2985" y="4224"/>
                  </a:cubicBezTo>
                  <a:cubicBezTo>
                    <a:pt x="2985" y="4223"/>
                    <a:pt x="2984" y="4223"/>
                    <a:pt x="2983" y="4223"/>
                  </a:cubicBezTo>
                  <a:cubicBezTo>
                    <a:pt x="2973" y="4223"/>
                    <a:pt x="2951" y="4239"/>
                    <a:pt x="2946" y="4239"/>
                  </a:cubicBezTo>
                  <a:cubicBezTo>
                    <a:pt x="2945" y="4239"/>
                    <a:pt x="2946" y="4237"/>
                    <a:pt x="2952" y="4229"/>
                  </a:cubicBezTo>
                  <a:lnTo>
                    <a:pt x="2952" y="4229"/>
                  </a:lnTo>
                  <a:cubicBezTo>
                    <a:pt x="2896" y="4274"/>
                    <a:pt x="2879" y="4285"/>
                    <a:pt x="2812" y="4347"/>
                  </a:cubicBezTo>
                  <a:cubicBezTo>
                    <a:pt x="2819" y="4347"/>
                    <a:pt x="2827" y="4344"/>
                    <a:pt x="2831" y="4344"/>
                  </a:cubicBezTo>
                  <a:cubicBezTo>
                    <a:pt x="2833" y="4344"/>
                    <a:pt x="2834" y="4345"/>
                    <a:pt x="2834" y="4347"/>
                  </a:cubicBezTo>
                  <a:cubicBezTo>
                    <a:pt x="2826" y="4355"/>
                    <a:pt x="2812" y="4360"/>
                    <a:pt x="2805" y="4360"/>
                  </a:cubicBezTo>
                  <a:cubicBezTo>
                    <a:pt x="2802" y="4360"/>
                    <a:pt x="2801" y="4360"/>
                    <a:pt x="2801" y="4358"/>
                  </a:cubicBezTo>
                  <a:cubicBezTo>
                    <a:pt x="2733" y="4431"/>
                    <a:pt x="2593" y="4470"/>
                    <a:pt x="2549" y="4537"/>
                  </a:cubicBezTo>
                  <a:lnTo>
                    <a:pt x="2549" y="4532"/>
                  </a:lnTo>
                  <a:lnTo>
                    <a:pt x="2493" y="4593"/>
                  </a:lnTo>
                  <a:cubicBezTo>
                    <a:pt x="2486" y="4598"/>
                    <a:pt x="2482" y="4600"/>
                    <a:pt x="2481" y="4600"/>
                  </a:cubicBezTo>
                  <a:cubicBezTo>
                    <a:pt x="2475" y="4600"/>
                    <a:pt x="2492" y="4580"/>
                    <a:pt x="2483" y="4580"/>
                  </a:cubicBezTo>
                  <a:cubicBezTo>
                    <a:pt x="2481" y="4580"/>
                    <a:pt x="2479" y="4581"/>
                    <a:pt x="2476" y="4582"/>
                  </a:cubicBezTo>
                  <a:cubicBezTo>
                    <a:pt x="2420" y="4655"/>
                    <a:pt x="2364" y="4666"/>
                    <a:pt x="2313" y="4722"/>
                  </a:cubicBezTo>
                  <a:cubicBezTo>
                    <a:pt x="2246" y="4728"/>
                    <a:pt x="2157" y="4845"/>
                    <a:pt x="2078" y="4879"/>
                  </a:cubicBezTo>
                  <a:lnTo>
                    <a:pt x="2089" y="4879"/>
                  </a:lnTo>
                  <a:cubicBezTo>
                    <a:pt x="2078" y="4901"/>
                    <a:pt x="2067" y="4890"/>
                    <a:pt x="2056" y="4901"/>
                  </a:cubicBezTo>
                  <a:cubicBezTo>
                    <a:pt x="2060" y="4901"/>
                    <a:pt x="2066" y="4896"/>
                    <a:pt x="2068" y="4896"/>
                  </a:cubicBezTo>
                  <a:lnTo>
                    <a:pt x="2068" y="4896"/>
                  </a:lnTo>
                  <a:cubicBezTo>
                    <a:pt x="2069" y="4896"/>
                    <a:pt x="2069" y="4898"/>
                    <a:pt x="2067" y="4901"/>
                  </a:cubicBezTo>
                  <a:cubicBezTo>
                    <a:pt x="2056" y="4912"/>
                    <a:pt x="2056" y="4912"/>
                    <a:pt x="2050" y="4918"/>
                  </a:cubicBezTo>
                  <a:lnTo>
                    <a:pt x="2039" y="4924"/>
                  </a:lnTo>
                  <a:cubicBezTo>
                    <a:pt x="1972" y="4823"/>
                    <a:pt x="1899" y="4716"/>
                    <a:pt x="1832" y="4610"/>
                  </a:cubicBezTo>
                  <a:cubicBezTo>
                    <a:pt x="1793" y="4560"/>
                    <a:pt x="1776" y="4610"/>
                    <a:pt x="1742" y="4537"/>
                  </a:cubicBezTo>
                  <a:lnTo>
                    <a:pt x="1742" y="4537"/>
                  </a:lnTo>
                  <a:lnTo>
                    <a:pt x="1770" y="4543"/>
                  </a:lnTo>
                  <a:cubicBezTo>
                    <a:pt x="1675" y="4453"/>
                    <a:pt x="1608" y="4336"/>
                    <a:pt x="1524" y="4246"/>
                  </a:cubicBezTo>
                  <a:lnTo>
                    <a:pt x="1524" y="4246"/>
                  </a:lnTo>
                  <a:cubicBezTo>
                    <a:pt x="1529" y="4252"/>
                    <a:pt x="1535" y="4246"/>
                    <a:pt x="1541" y="4257"/>
                  </a:cubicBezTo>
                  <a:cubicBezTo>
                    <a:pt x="1535" y="4231"/>
                    <a:pt x="1485" y="4184"/>
                    <a:pt x="1475" y="4184"/>
                  </a:cubicBezTo>
                  <a:cubicBezTo>
                    <a:pt x="1474" y="4184"/>
                    <a:pt x="1474" y="4184"/>
                    <a:pt x="1473" y="4184"/>
                  </a:cubicBezTo>
                  <a:cubicBezTo>
                    <a:pt x="1462" y="4168"/>
                    <a:pt x="1479" y="4173"/>
                    <a:pt x="1473" y="4162"/>
                  </a:cubicBezTo>
                  <a:cubicBezTo>
                    <a:pt x="1462" y="4140"/>
                    <a:pt x="1423" y="4117"/>
                    <a:pt x="1423" y="4100"/>
                  </a:cubicBezTo>
                  <a:lnTo>
                    <a:pt x="1423" y="4100"/>
                  </a:lnTo>
                  <a:cubicBezTo>
                    <a:pt x="1423" y="4100"/>
                    <a:pt x="1429" y="4106"/>
                    <a:pt x="1434" y="4106"/>
                  </a:cubicBezTo>
                  <a:cubicBezTo>
                    <a:pt x="1420" y="4101"/>
                    <a:pt x="1394" y="4062"/>
                    <a:pt x="1386" y="4062"/>
                  </a:cubicBezTo>
                  <a:cubicBezTo>
                    <a:pt x="1385" y="4062"/>
                    <a:pt x="1384" y="4063"/>
                    <a:pt x="1384" y="4067"/>
                  </a:cubicBezTo>
                  <a:cubicBezTo>
                    <a:pt x="1367" y="4033"/>
                    <a:pt x="1345" y="4011"/>
                    <a:pt x="1328" y="3988"/>
                  </a:cubicBezTo>
                  <a:cubicBezTo>
                    <a:pt x="1328" y="3988"/>
                    <a:pt x="1328" y="3988"/>
                    <a:pt x="1322" y="3983"/>
                  </a:cubicBezTo>
                  <a:cubicBezTo>
                    <a:pt x="1322" y="3977"/>
                    <a:pt x="1317" y="3972"/>
                    <a:pt x="1311" y="3966"/>
                  </a:cubicBezTo>
                  <a:lnTo>
                    <a:pt x="1317" y="3966"/>
                  </a:lnTo>
                  <a:lnTo>
                    <a:pt x="1311" y="3949"/>
                  </a:lnTo>
                  <a:cubicBezTo>
                    <a:pt x="1311" y="3949"/>
                    <a:pt x="1311" y="3949"/>
                    <a:pt x="1305" y="3944"/>
                  </a:cubicBezTo>
                  <a:lnTo>
                    <a:pt x="1305" y="3944"/>
                  </a:lnTo>
                  <a:lnTo>
                    <a:pt x="1312" y="3947"/>
                  </a:lnTo>
                  <a:lnTo>
                    <a:pt x="1312" y="3947"/>
                  </a:lnTo>
                  <a:cubicBezTo>
                    <a:pt x="1310" y="3945"/>
                    <a:pt x="1309" y="3941"/>
                    <a:pt x="1305" y="3938"/>
                  </a:cubicBezTo>
                  <a:lnTo>
                    <a:pt x="1305" y="3944"/>
                  </a:lnTo>
                  <a:lnTo>
                    <a:pt x="1300" y="3949"/>
                  </a:lnTo>
                  <a:cubicBezTo>
                    <a:pt x="1300" y="3944"/>
                    <a:pt x="1294" y="3944"/>
                    <a:pt x="1300" y="3938"/>
                  </a:cubicBezTo>
                  <a:lnTo>
                    <a:pt x="1300" y="3938"/>
                  </a:lnTo>
                  <a:cubicBezTo>
                    <a:pt x="1294" y="3938"/>
                    <a:pt x="1294" y="3944"/>
                    <a:pt x="1289" y="3944"/>
                  </a:cubicBezTo>
                  <a:cubicBezTo>
                    <a:pt x="1283" y="3938"/>
                    <a:pt x="1283" y="3932"/>
                    <a:pt x="1277" y="3927"/>
                  </a:cubicBezTo>
                  <a:cubicBezTo>
                    <a:pt x="1277" y="3924"/>
                    <a:pt x="1279" y="3923"/>
                    <a:pt x="1281" y="3923"/>
                  </a:cubicBezTo>
                  <a:cubicBezTo>
                    <a:pt x="1281" y="3923"/>
                    <a:pt x="1282" y="3923"/>
                    <a:pt x="1283" y="3923"/>
                  </a:cubicBezTo>
                  <a:lnTo>
                    <a:pt x="1283" y="3923"/>
                  </a:lnTo>
                  <a:cubicBezTo>
                    <a:pt x="1281" y="3921"/>
                    <a:pt x="1280" y="3918"/>
                    <a:pt x="1277" y="3916"/>
                  </a:cubicBezTo>
                  <a:lnTo>
                    <a:pt x="1283" y="3916"/>
                  </a:lnTo>
                  <a:cubicBezTo>
                    <a:pt x="1281" y="3905"/>
                    <a:pt x="1278" y="3902"/>
                    <a:pt x="1274" y="3902"/>
                  </a:cubicBezTo>
                  <a:cubicBezTo>
                    <a:pt x="1271" y="3902"/>
                    <a:pt x="1266" y="3905"/>
                    <a:pt x="1262" y="3905"/>
                  </a:cubicBezTo>
                  <a:cubicBezTo>
                    <a:pt x="1258" y="3905"/>
                    <a:pt x="1254" y="3903"/>
                    <a:pt x="1249" y="3899"/>
                  </a:cubicBezTo>
                  <a:cubicBezTo>
                    <a:pt x="1249" y="3899"/>
                    <a:pt x="1249" y="3893"/>
                    <a:pt x="1249" y="3893"/>
                  </a:cubicBezTo>
                  <a:cubicBezTo>
                    <a:pt x="1252" y="3893"/>
                    <a:pt x="1254" y="3890"/>
                    <a:pt x="1254" y="3887"/>
                  </a:cubicBezTo>
                  <a:lnTo>
                    <a:pt x="1254" y="3887"/>
                  </a:lnTo>
                  <a:cubicBezTo>
                    <a:pt x="1254" y="3888"/>
                    <a:pt x="1252" y="3888"/>
                    <a:pt x="1249" y="3888"/>
                  </a:cubicBezTo>
                  <a:cubicBezTo>
                    <a:pt x="1244" y="3865"/>
                    <a:pt x="1205" y="3820"/>
                    <a:pt x="1182" y="3809"/>
                  </a:cubicBezTo>
                  <a:lnTo>
                    <a:pt x="1182" y="3809"/>
                  </a:lnTo>
                  <a:cubicBezTo>
                    <a:pt x="1183" y="3810"/>
                    <a:pt x="1184" y="3810"/>
                    <a:pt x="1184" y="3810"/>
                  </a:cubicBezTo>
                  <a:cubicBezTo>
                    <a:pt x="1190" y="3810"/>
                    <a:pt x="1180" y="3786"/>
                    <a:pt x="1186" y="3786"/>
                  </a:cubicBezTo>
                  <a:lnTo>
                    <a:pt x="1186" y="3786"/>
                  </a:lnTo>
                  <a:cubicBezTo>
                    <a:pt x="1186" y="3786"/>
                    <a:pt x="1187" y="3786"/>
                    <a:pt x="1188" y="3787"/>
                  </a:cubicBezTo>
                  <a:cubicBezTo>
                    <a:pt x="1182" y="3781"/>
                    <a:pt x="1177" y="3776"/>
                    <a:pt x="1177" y="3776"/>
                  </a:cubicBezTo>
                  <a:lnTo>
                    <a:pt x="1165" y="3776"/>
                  </a:lnTo>
                  <a:cubicBezTo>
                    <a:pt x="1165" y="3770"/>
                    <a:pt x="1165" y="3770"/>
                    <a:pt x="1160" y="3770"/>
                  </a:cubicBezTo>
                  <a:cubicBezTo>
                    <a:pt x="1160" y="3770"/>
                    <a:pt x="1165" y="3770"/>
                    <a:pt x="1165" y="3764"/>
                  </a:cubicBezTo>
                  <a:cubicBezTo>
                    <a:pt x="1171" y="3764"/>
                    <a:pt x="1171" y="3759"/>
                    <a:pt x="1171" y="3753"/>
                  </a:cubicBezTo>
                  <a:cubicBezTo>
                    <a:pt x="1188" y="3736"/>
                    <a:pt x="1205" y="3725"/>
                    <a:pt x="1221" y="3725"/>
                  </a:cubicBezTo>
                  <a:cubicBezTo>
                    <a:pt x="1294" y="3658"/>
                    <a:pt x="1361" y="3596"/>
                    <a:pt x="1434" y="3535"/>
                  </a:cubicBezTo>
                  <a:lnTo>
                    <a:pt x="1434" y="3535"/>
                  </a:lnTo>
                  <a:cubicBezTo>
                    <a:pt x="1445" y="3557"/>
                    <a:pt x="1356" y="3596"/>
                    <a:pt x="1373" y="3613"/>
                  </a:cubicBezTo>
                  <a:cubicBezTo>
                    <a:pt x="1434" y="3557"/>
                    <a:pt x="1462" y="3512"/>
                    <a:pt x="1535" y="3462"/>
                  </a:cubicBezTo>
                  <a:cubicBezTo>
                    <a:pt x="1538" y="3460"/>
                    <a:pt x="1539" y="3459"/>
                    <a:pt x="1540" y="3459"/>
                  </a:cubicBezTo>
                  <a:lnTo>
                    <a:pt x="1540" y="3459"/>
                  </a:lnTo>
                  <a:cubicBezTo>
                    <a:pt x="1545" y="3459"/>
                    <a:pt x="1528" y="3480"/>
                    <a:pt x="1524" y="3484"/>
                  </a:cubicBezTo>
                  <a:cubicBezTo>
                    <a:pt x="1585" y="3428"/>
                    <a:pt x="1658" y="3389"/>
                    <a:pt x="1709" y="3333"/>
                  </a:cubicBezTo>
                  <a:lnTo>
                    <a:pt x="1709" y="3333"/>
                  </a:lnTo>
                  <a:cubicBezTo>
                    <a:pt x="1714" y="3333"/>
                    <a:pt x="1709" y="3339"/>
                    <a:pt x="1703" y="3344"/>
                  </a:cubicBezTo>
                  <a:cubicBezTo>
                    <a:pt x="1714" y="3339"/>
                    <a:pt x="1731" y="3328"/>
                    <a:pt x="1725" y="3322"/>
                  </a:cubicBezTo>
                  <a:lnTo>
                    <a:pt x="1725" y="3322"/>
                  </a:lnTo>
                  <a:lnTo>
                    <a:pt x="1714" y="3333"/>
                  </a:lnTo>
                  <a:cubicBezTo>
                    <a:pt x="1687" y="3333"/>
                    <a:pt x="1740" y="3274"/>
                    <a:pt x="1742" y="3266"/>
                  </a:cubicBezTo>
                  <a:lnTo>
                    <a:pt x="1742" y="3266"/>
                  </a:lnTo>
                  <a:cubicBezTo>
                    <a:pt x="1741" y="3273"/>
                    <a:pt x="1743" y="3275"/>
                    <a:pt x="1746" y="3275"/>
                  </a:cubicBezTo>
                  <a:cubicBezTo>
                    <a:pt x="1756" y="3275"/>
                    <a:pt x="1776" y="3259"/>
                    <a:pt x="1787" y="3259"/>
                  </a:cubicBezTo>
                  <a:cubicBezTo>
                    <a:pt x="1793" y="3259"/>
                    <a:pt x="1796" y="3263"/>
                    <a:pt x="1793" y="3277"/>
                  </a:cubicBezTo>
                  <a:cubicBezTo>
                    <a:pt x="1798" y="3272"/>
                    <a:pt x="1809" y="3260"/>
                    <a:pt x="1804" y="3255"/>
                  </a:cubicBezTo>
                  <a:cubicBezTo>
                    <a:pt x="1808" y="3252"/>
                    <a:pt x="1812" y="3251"/>
                    <a:pt x="1814" y="3251"/>
                  </a:cubicBezTo>
                  <a:cubicBezTo>
                    <a:pt x="1818" y="3251"/>
                    <a:pt x="1818" y="3254"/>
                    <a:pt x="1815" y="3260"/>
                  </a:cubicBezTo>
                  <a:cubicBezTo>
                    <a:pt x="1854" y="3227"/>
                    <a:pt x="1832" y="3227"/>
                    <a:pt x="1871" y="3199"/>
                  </a:cubicBezTo>
                  <a:lnTo>
                    <a:pt x="1871" y="3199"/>
                  </a:lnTo>
                  <a:cubicBezTo>
                    <a:pt x="1871" y="3204"/>
                    <a:pt x="1865" y="3210"/>
                    <a:pt x="1865" y="3216"/>
                  </a:cubicBezTo>
                  <a:cubicBezTo>
                    <a:pt x="1882" y="3199"/>
                    <a:pt x="1893" y="3176"/>
                    <a:pt x="1927" y="3154"/>
                  </a:cubicBezTo>
                  <a:cubicBezTo>
                    <a:pt x="1927" y="3154"/>
                    <a:pt x="1933" y="3154"/>
                    <a:pt x="1927" y="3165"/>
                  </a:cubicBezTo>
                  <a:cubicBezTo>
                    <a:pt x="1983" y="3120"/>
                    <a:pt x="2005" y="3070"/>
                    <a:pt x="2073" y="3031"/>
                  </a:cubicBezTo>
                  <a:lnTo>
                    <a:pt x="2073" y="3031"/>
                  </a:lnTo>
                  <a:cubicBezTo>
                    <a:pt x="2071" y="3038"/>
                    <a:pt x="2072" y="3041"/>
                    <a:pt x="2076" y="3041"/>
                  </a:cubicBezTo>
                  <a:cubicBezTo>
                    <a:pt x="2082" y="3041"/>
                    <a:pt x="2097" y="3029"/>
                    <a:pt x="2106" y="3029"/>
                  </a:cubicBezTo>
                  <a:cubicBezTo>
                    <a:pt x="2108" y="3029"/>
                    <a:pt x="2110" y="3029"/>
                    <a:pt x="2112" y="3031"/>
                  </a:cubicBezTo>
                  <a:lnTo>
                    <a:pt x="2140" y="3003"/>
                  </a:lnTo>
                  <a:lnTo>
                    <a:pt x="2123" y="3003"/>
                  </a:lnTo>
                  <a:cubicBezTo>
                    <a:pt x="2151" y="2986"/>
                    <a:pt x="2173" y="2952"/>
                    <a:pt x="2201" y="2941"/>
                  </a:cubicBezTo>
                  <a:lnTo>
                    <a:pt x="2201" y="2941"/>
                  </a:lnTo>
                  <a:lnTo>
                    <a:pt x="2185" y="2963"/>
                  </a:lnTo>
                  <a:lnTo>
                    <a:pt x="2235" y="2919"/>
                  </a:lnTo>
                  <a:lnTo>
                    <a:pt x="2201" y="2935"/>
                  </a:lnTo>
                  <a:cubicBezTo>
                    <a:pt x="2224" y="2907"/>
                    <a:pt x="2185" y="2919"/>
                    <a:pt x="2224" y="2896"/>
                  </a:cubicBezTo>
                  <a:lnTo>
                    <a:pt x="2224" y="2896"/>
                  </a:lnTo>
                  <a:cubicBezTo>
                    <a:pt x="2223" y="2897"/>
                    <a:pt x="2223" y="2897"/>
                    <a:pt x="2223" y="2897"/>
                  </a:cubicBezTo>
                  <a:cubicBezTo>
                    <a:pt x="2224" y="2897"/>
                    <a:pt x="2254" y="2873"/>
                    <a:pt x="2274" y="2868"/>
                  </a:cubicBezTo>
                  <a:cubicBezTo>
                    <a:pt x="2285" y="2851"/>
                    <a:pt x="2297" y="2840"/>
                    <a:pt x="2319" y="2823"/>
                  </a:cubicBezTo>
                  <a:cubicBezTo>
                    <a:pt x="2330" y="2823"/>
                    <a:pt x="2330" y="2846"/>
                    <a:pt x="2336" y="2846"/>
                  </a:cubicBezTo>
                  <a:cubicBezTo>
                    <a:pt x="2341" y="2824"/>
                    <a:pt x="2394" y="2792"/>
                    <a:pt x="2408" y="2764"/>
                  </a:cubicBezTo>
                  <a:lnTo>
                    <a:pt x="2408" y="2764"/>
                  </a:lnTo>
                  <a:cubicBezTo>
                    <a:pt x="2404" y="2774"/>
                    <a:pt x="2409" y="2779"/>
                    <a:pt x="2414" y="2779"/>
                  </a:cubicBezTo>
                  <a:lnTo>
                    <a:pt x="2420" y="2762"/>
                  </a:lnTo>
                  <a:cubicBezTo>
                    <a:pt x="2425" y="2756"/>
                    <a:pt x="2430" y="2753"/>
                    <a:pt x="2432" y="2753"/>
                  </a:cubicBezTo>
                  <a:cubicBezTo>
                    <a:pt x="2435" y="2753"/>
                    <a:pt x="2437" y="2756"/>
                    <a:pt x="2437" y="2762"/>
                  </a:cubicBezTo>
                  <a:cubicBezTo>
                    <a:pt x="2481" y="2728"/>
                    <a:pt x="2414" y="2751"/>
                    <a:pt x="2465" y="2723"/>
                  </a:cubicBezTo>
                  <a:lnTo>
                    <a:pt x="2465" y="2723"/>
                  </a:lnTo>
                  <a:cubicBezTo>
                    <a:pt x="2465" y="2728"/>
                    <a:pt x="2465" y="2728"/>
                    <a:pt x="2459" y="2734"/>
                  </a:cubicBezTo>
                  <a:cubicBezTo>
                    <a:pt x="2509" y="2700"/>
                    <a:pt x="2549" y="2655"/>
                    <a:pt x="2593" y="2627"/>
                  </a:cubicBezTo>
                  <a:lnTo>
                    <a:pt x="2593" y="2627"/>
                  </a:lnTo>
                  <a:cubicBezTo>
                    <a:pt x="2621" y="2633"/>
                    <a:pt x="2560" y="2661"/>
                    <a:pt x="2582" y="2661"/>
                  </a:cubicBezTo>
                  <a:cubicBezTo>
                    <a:pt x="2644" y="2611"/>
                    <a:pt x="2705" y="2543"/>
                    <a:pt x="2767" y="2499"/>
                  </a:cubicBezTo>
                  <a:lnTo>
                    <a:pt x="2767" y="2499"/>
                  </a:lnTo>
                  <a:lnTo>
                    <a:pt x="2756" y="2504"/>
                  </a:lnTo>
                  <a:cubicBezTo>
                    <a:pt x="2751" y="2483"/>
                    <a:pt x="2799" y="2482"/>
                    <a:pt x="2828" y="2455"/>
                  </a:cubicBezTo>
                  <a:lnTo>
                    <a:pt x="2828" y="2455"/>
                  </a:lnTo>
                  <a:cubicBezTo>
                    <a:pt x="2826" y="2460"/>
                    <a:pt x="2829" y="2465"/>
                    <a:pt x="2829" y="2465"/>
                  </a:cubicBezTo>
                  <a:cubicBezTo>
                    <a:pt x="2873" y="2431"/>
                    <a:pt x="2913" y="2392"/>
                    <a:pt x="2974" y="2336"/>
                  </a:cubicBezTo>
                  <a:lnTo>
                    <a:pt x="2974" y="2336"/>
                  </a:lnTo>
                  <a:lnTo>
                    <a:pt x="2969" y="2347"/>
                  </a:lnTo>
                  <a:cubicBezTo>
                    <a:pt x="2997" y="2336"/>
                    <a:pt x="3036" y="2303"/>
                    <a:pt x="3064" y="2280"/>
                  </a:cubicBezTo>
                  <a:cubicBezTo>
                    <a:pt x="3069" y="2269"/>
                    <a:pt x="3086" y="2258"/>
                    <a:pt x="3069" y="2258"/>
                  </a:cubicBezTo>
                  <a:cubicBezTo>
                    <a:pt x="3176" y="2224"/>
                    <a:pt x="3215" y="2123"/>
                    <a:pt x="3310" y="2090"/>
                  </a:cubicBezTo>
                  <a:lnTo>
                    <a:pt x="3310" y="2090"/>
                  </a:lnTo>
                  <a:cubicBezTo>
                    <a:pt x="3301" y="2099"/>
                    <a:pt x="3296" y="2108"/>
                    <a:pt x="3297" y="2108"/>
                  </a:cubicBezTo>
                  <a:cubicBezTo>
                    <a:pt x="3297" y="2108"/>
                    <a:pt x="3298" y="2108"/>
                    <a:pt x="3299" y="2107"/>
                  </a:cubicBezTo>
                  <a:lnTo>
                    <a:pt x="3355" y="2056"/>
                  </a:lnTo>
                  <a:cubicBezTo>
                    <a:pt x="3351" y="2054"/>
                    <a:pt x="3349" y="2054"/>
                    <a:pt x="3347" y="2054"/>
                  </a:cubicBezTo>
                  <a:cubicBezTo>
                    <a:pt x="3342" y="2054"/>
                    <a:pt x="3338" y="2056"/>
                    <a:pt x="3327" y="2056"/>
                  </a:cubicBezTo>
                  <a:cubicBezTo>
                    <a:pt x="3333" y="2045"/>
                    <a:pt x="3344" y="2028"/>
                    <a:pt x="3361" y="2017"/>
                  </a:cubicBezTo>
                  <a:lnTo>
                    <a:pt x="3361" y="2017"/>
                  </a:lnTo>
                  <a:cubicBezTo>
                    <a:pt x="3350" y="2031"/>
                    <a:pt x="3352" y="2035"/>
                    <a:pt x="3360" y="2035"/>
                  </a:cubicBezTo>
                  <a:cubicBezTo>
                    <a:pt x="3368" y="2035"/>
                    <a:pt x="3380" y="2031"/>
                    <a:pt x="3389" y="2028"/>
                  </a:cubicBezTo>
                  <a:cubicBezTo>
                    <a:pt x="3383" y="2028"/>
                    <a:pt x="3389" y="2023"/>
                    <a:pt x="3383" y="2017"/>
                  </a:cubicBezTo>
                  <a:cubicBezTo>
                    <a:pt x="3428" y="2006"/>
                    <a:pt x="3378" y="1995"/>
                    <a:pt x="3428" y="1972"/>
                  </a:cubicBezTo>
                  <a:lnTo>
                    <a:pt x="3428" y="1978"/>
                  </a:lnTo>
                  <a:cubicBezTo>
                    <a:pt x="3445" y="1967"/>
                    <a:pt x="3456" y="1944"/>
                    <a:pt x="3473" y="1933"/>
                  </a:cubicBezTo>
                  <a:lnTo>
                    <a:pt x="3473" y="1933"/>
                  </a:lnTo>
                  <a:cubicBezTo>
                    <a:pt x="3490" y="1939"/>
                    <a:pt x="3462" y="1950"/>
                    <a:pt x="3467" y="1961"/>
                  </a:cubicBezTo>
                  <a:cubicBezTo>
                    <a:pt x="3490" y="1939"/>
                    <a:pt x="3501" y="1905"/>
                    <a:pt x="3529" y="1894"/>
                  </a:cubicBezTo>
                  <a:lnTo>
                    <a:pt x="3529" y="1894"/>
                  </a:lnTo>
                  <a:cubicBezTo>
                    <a:pt x="3523" y="1905"/>
                    <a:pt x="3506" y="1922"/>
                    <a:pt x="3501" y="1927"/>
                  </a:cubicBezTo>
                  <a:cubicBezTo>
                    <a:pt x="3534" y="1922"/>
                    <a:pt x="3534" y="1916"/>
                    <a:pt x="3551" y="1905"/>
                  </a:cubicBezTo>
                  <a:lnTo>
                    <a:pt x="3596" y="1877"/>
                  </a:lnTo>
                  <a:lnTo>
                    <a:pt x="3585" y="1883"/>
                  </a:lnTo>
                  <a:cubicBezTo>
                    <a:pt x="3595" y="1835"/>
                    <a:pt x="3641" y="1832"/>
                    <a:pt x="3669" y="1790"/>
                  </a:cubicBezTo>
                  <a:lnTo>
                    <a:pt x="3669" y="1790"/>
                  </a:lnTo>
                  <a:cubicBezTo>
                    <a:pt x="3661" y="1803"/>
                    <a:pt x="3661" y="1806"/>
                    <a:pt x="3664" y="1806"/>
                  </a:cubicBezTo>
                  <a:cubicBezTo>
                    <a:pt x="3666" y="1806"/>
                    <a:pt x="3670" y="1805"/>
                    <a:pt x="3673" y="1805"/>
                  </a:cubicBezTo>
                  <a:cubicBezTo>
                    <a:pt x="3676" y="1805"/>
                    <a:pt x="3679" y="1806"/>
                    <a:pt x="3680" y="1810"/>
                  </a:cubicBezTo>
                  <a:cubicBezTo>
                    <a:pt x="3694" y="1805"/>
                    <a:pt x="3707" y="1797"/>
                    <a:pt x="3712" y="1797"/>
                  </a:cubicBezTo>
                  <a:cubicBezTo>
                    <a:pt x="3713" y="1797"/>
                    <a:pt x="3714" y="1797"/>
                    <a:pt x="3714" y="1799"/>
                  </a:cubicBezTo>
                  <a:cubicBezTo>
                    <a:pt x="3725" y="1776"/>
                    <a:pt x="3753" y="1782"/>
                    <a:pt x="3770" y="1748"/>
                  </a:cubicBezTo>
                  <a:cubicBezTo>
                    <a:pt x="3774" y="1748"/>
                    <a:pt x="3784" y="1739"/>
                    <a:pt x="3789" y="1739"/>
                  </a:cubicBezTo>
                  <a:cubicBezTo>
                    <a:pt x="3791" y="1739"/>
                    <a:pt x="3792" y="1740"/>
                    <a:pt x="3792" y="1743"/>
                  </a:cubicBezTo>
                  <a:cubicBezTo>
                    <a:pt x="3800" y="1735"/>
                    <a:pt x="3801" y="1732"/>
                    <a:pt x="3799" y="1732"/>
                  </a:cubicBezTo>
                  <a:lnTo>
                    <a:pt x="3799" y="1732"/>
                  </a:lnTo>
                  <a:cubicBezTo>
                    <a:pt x="3796" y="1732"/>
                    <a:pt x="3786" y="1738"/>
                    <a:pt x="3782" y="1738"/>
                  </a:cubicBezTo>
                  <a:cubicBezTo>
                    <a:pt x="3781" y="1738"/>
                    <a:pt x="3781" y="1738"/>
                    <a:pt x="3781" y="1737"/>
                  </a:cubicBezTo>
                  <a:cubicBezTo>
                    <a:pt x="3814" y="1692"/>
                    <a:pt x="3887" y="1675"/>
                    <a:pt x="3932" y="1614"/>
                  </a:cubicBezTo>
                  <a:cubicBezTo>
                    <a:pt x="3977" y="1569"/>
                    <a:pt x="3977" y="1552"/>
                    <a:pt x="4022" y="1513"/>
                  </a:cubicBezTo>
                  <a:cubicBezTo>
                    <a:pt x="4024" y="1511"/>
                    <a:pt x="4026" y="1511"/>
                    <a:pt x="4027" y="1511"/>
                  </a:cubicBezTo>
                  <a:lnTo>
                    <a:pt x="4027" y="1511"/>
                  </a:lnTo>
                  <a:cubicBezTo>
                    <a:pt x="4032" y="1511"/>
                    <a:pt x="4016" y="1535"/>
                    <a:pt x="4016" y="1535"/>
                  </a:cubicBezTo>
                  <a:cubicBezTo>
                    <a:pt x="4044" y="1519"/>
                    <a:pt x="4066" y="1502"/>
                    <a:pt x="4083" y="1479"/>
                  </a:cubicBezTo>
                  <a:cubicBezTo>
                    <a:pt x="4083" y="1485"/>
                    <a:pt x="4085" y="1486"/>
                    <a:pt x="4087" y="1486"/>
                  </a:cubicBezTo>
                  <a:cubicBezTo>
                    <a:pt x="4090" y="1486"/>
                    <a:pt x="4094" y="1485"/>
                    <a:pt x="4100" y="1485"/>
                  </a:cubicBezTo>
                  <a:cubicBezTo>
                    <a:pt x="4117" y="1468"/>
                    <a:pt x="4106" y="1463"/>
                    <a:pt x="4134" y="1446"/>
                  </a:cubicBezTo>
                  <a:lnTo>
                    <a:pt x="4134" y="1446"/>
                  </a:lnTo>
                  <a:cubicBezTo>
                    <a:pt x="4134" y="1457"/>
                    <a:pt x="4128" y="1468"/>
                    <a:pt x="4122" y="1479"/>
                  </a:cubicBezTo>
                  <a:cubicBezTo>
                    <a:pt x="4145" y="1457"/>
                    <a:pt x="4162" y="1435"/>
                    <a:pt x="4184" y="1412"/>
                  </a:cubicBezTo>
                  <a:lnTo>
                    <a:pt x="4184" y="1412"/>
                  </a:lnTo>
                  <a:cubicBezTo>
                    <a:pt x="4195" y="1412"/>
                    <a:pt x="4178" y="1435"/>
                    <a:pt x="4173" y="1440"/>
                  </a:cubicBezTo>
                  <a:cubicBezTo>
                    <a:pt x="4182" y="1430"/>
                    <a:pt x="4195" y="1419"/>
                    <a:pt x="4207" y="1407"/>
                  </a:cubicBezTo>
                  <a:lnTo>
                    <a:pt x="4207" y="1407"/>
                  </a:lnTo>
                  <a:cubicBezTo>
                    <a:pt x="4202" y="1410"/>
                    <a:pt x="4197" y="1411"/>
                    <a:pt x="4193" y="1411"/>
                  </a:cubicBezTo>
                  <a:cubicBezTo>
                    <a:pt x="4188" y="1411"/>
                    <a:pt x="4184" y="1409"/>
                    <a:pt x="4184" y="1407"/>
                  </a:cubicBezTo>
                  <a:lnTo>
                    <a:pt x="4195" y="1395"/>
                  </a:lnTo>
                  <a:cubicBezTo>
                    <a:pt x="4192" y="1394"/>
                    <a:pt x="4190" y="1394"/>
                    <a:pt x="4187" y="1394"/>
                  </a:cubicBezTo>
                  <a:cubicBezTo>
                    <a:pt x="4157" y="1394"/>
                    <a:pt x="4131" y="1448"/>
                    <a:pt x="4100" y="1474"/>
                  </a:cubicBezTo>
                  <a:lnTo>
                    <a:pt x="4100" y="1446"/>
                  </a:lnTo>
                  <a:lnTo>
                    <a:pt x="4078" y="1485"/>
                  </a:lnTo>
                  <a:cubicBezTo>
                    <a:pt x="4066" y="1485"/>
                    <a:pt x="4055" y="1485"/>
                    <a:pt x="4066" y="1468"/>
                  </a:cubicBezTo>
                  <a:lnTo>
                    <a:pt x="4066" y="1468"/>
                  </a:lnTo>
                  <a:cubicBezTo>
                    <a:pt x="4038" y="1479"/>
                    <a:pt x="4050" y="1491"/>
                    <a:pt x="4022" y="1496"/>
                  </a:cubicBezTo>
                  <a:lnTo>
                    <a:pt x="4005" y="1519"/>
                  </a:lnTo>
                  <a:cubicBezTo>
                    <a:pt x="4005" y="1511"/>
                    <a:pt x="3997" y="1508"/>
                    <a:pt x="3997" y="1506"/>
                  </a:cubicBezTo>
                  <a:lnTo>
                    <a:pt x="3997" y="1506"/>
                  </a:lnTo>
                  <a:cubicBezTo>
                    <a:pt x="3959" y="1529"/>
                    <a:pt x="3947" y="1563"/>
                    <a:pt x="3921" y="1563"/>
                  </a:cubicBezTo>
                  <a:lnTo>
                    <a:pt x="3926" y="1558"/>
                  </a:lnTo>
                  <a:lnTo>
                    <a:pt x="3926" y="1558"/>
                  </a:lnTo>
                  <a:cubicBezTo>
                    <a:pt x="3870" y="1608"/>
                    <a:pt x="3926" y="1575"/>
                    <a:pt x="3893" y="1619"/>
                  </a:cubicBezTo>
                  <a:lnTo>
                    <a:pt x="3842" y="1619"/>
                  </a:lnTo>
                  <a:lnTo>
                    <a:pt x="3848" y="1631"/>
                  </a:lnTo>
                  <a:cubicBezTo>
                    <a:pt x="3844" y="1634"/>
                    <a:pt x="3835" y="1641"/>
                    <a:pt x="3830" y="1641"/>
                  </a:cubicBezTo>
                  <a:cubicBezTo>
                    <a:pt x="3827" y="1641"/>
                    <a:pt x="3826" y="1640"/>
                    <a:pt x="3826" y="1636"/>
                  </a:cubicBezTo>
                  <a:cubicBezTo>
                    <a:pt x="3817" y="1650"/>
                    <a:pt x="3820" y="1652"/>
                    <a:pt x="3823" y="1652"/>
                  </a:cubicBezTo>
                  <a:cubicBezTo>
                    <a:pt x="3824" y="1652"/>
                    <a:pt x="3825" y="1651"/>
                    <a:pt x="3826" y="1651"/>
                  </a:cubicBezTo>
                  <a:cubicBezTo>
                    <a:pt x="3828" y="1651"/>
                    <a:pt x="3830" y="1652"/>
                    <a:pt x="3826" y="1659"/>
                  </a:cubicBezTo>
                  <a:cubicBezTo>
                    <a:pt x="3796" y="1668"/>
                    <a:pt x="3759" y="1712"/>
                    <a:pt x="3738" y="1712"/>
                  </a:cubicBezTo>
                  <a:cubicBezTo>
                    <a:pt x="3735" y="1712"/>
                    <a:pt x="3733" y="1711"/>
                    <a:pt x="3730" y="1709"/>
                  </a:cubicBezTo>
                  <a:lnTo>
                    <a:pt x="3730" y="1709"/>
                  </a:lnTo>
                  <a:cubicBezTo>
                    <a:pt x="3729" y="1713"/>
                    <a:pt x="3731" y="1715"/>
                    <a:pt x="3733" y="1715"/>
                  </a:cubicBezTo>
                  <a:cubicBezTo>
                    <a:pt x="3737" y="1715"/>
                    <a:pt x="3742" y="1713"/>
                    <a:pt x="3745" y="1713"/>
                  </a:cubicBezTo>
                  <a:cubicBezTo>
                    <a:pt x="3748" y="1713"/>
                    <a:pt x="3747" y="1715"/>
                    <a:pt x="3736" y="1726"/>
                  </a:cubicBezTo>
                  <a:cubicBezTo>
                    <a:pt x="3734" y="1725"/>
                    <a:pt x="3731" y="1724"/>
                    <a:pt x="3729" y="1724"/>
                  </a:cubicBezTo>
                  <a:cubicBezTo>
                    <a:pt x="3711" y="1724"/>
                    <a:pt x="3699" y="1761"/>
                    <a:pt x="3669" y="1771"/>
                  </a:cubicBezTo>
                  <a:cubicBezTo>
                    <a:pt x="3669" y="1758"/>
                    <a:pt x="3686" y="1745"/>
                    <a:pt x="3678" y="1745"/>
                  </a:cubicBezTo>
                  <a:cubicBezTo>
                    <a:pt x="3675" y="1745"/>
                    <a:pt x="3671" y="1746"/>
                    <a:pt x="3663" y="1748"/>
                  </a:cubicBezTo>
                  <a:cubicBezTo>
                    <a:pt x="3663" y="1776"/>
                    <a:pt x="3613" y="1787"/>
                    <a:pt x="3590" y="1804"/>
                  </a:cubicBezTo>
                  <a:cubicBezTo>
                    <a:pt x="3602" y="1821"/>
                    <a:pt x="3546" y="1849"/>
                    <a:pt x="3512" y="1883"/>
                  </a:cubicBezTo>
                  <a:cubicBezTo>
                    <a:pt x="3512" y="1882"/>
                    <a:pt x="3512" y="1882"/>
                    <a:pt x="3511" y="1882"/>
                  </a:cubicBezTo>
                  <a:cubicBezTo>
                    <a:pt x="3504" y="1882"/>
                    <a:pt x="3432" y="1929"/>
                    <a:pt x="3400" y="1950"/>
                  </a:cubicBezTo>
                  <a:lnTo>
                    <a:pt x="3394" y="1950"/>
                  </a:lnTo>
                  <a:cubicBezTo>
                    <a:pt x="3400" y="1967"/>
                    <a:pt x="3361" y="1989"/>
                    <a:pt x="3338" y="2011"/>
                  </a:cubicBezTo>
                  <a:cubicBezTo>
                    <a:pt x="3333" y="2006"/>
                    <a:pt x="3333" y="2000"/>
                    <a:pt x="3344" y="1983"/>
                  </a:cubicBezTo>
                  <a:lnTo>
                    <a:pt x="3344" y="1983"/>
                  </a:lnTo>
                  <a:lnTo>
                    <a:pt x="3322" y="2000"/>
                  </a:lnTo>
                  <a:cubicBezTo>
                    <a:pt x="3322" y="2011"/>
                    <a:pt x="3316" y="2017"/>
                    <a:pt x="3299" y="2034"/>
                  </a:cubicBezTo>
                  <a:lnTo>
                    <a:pt x="3299" y="2017"/>
                  </a:lnTo>
                  <a:cubicBezTo>
                    <a:pt x="3266" y="2045"/>
                    <a:pt x="3238" y="2079"/>
                    <a:pt x="3193" y="2107"/>
                  </a:cubicBezTo>
                  <a:cubicBezTo>
                    <a:pt x="3198" y="2118"/>
                    <a:pt x="3249" y="2107"/>
                    <a:pt x="3204" y="2146"/>
                  </a:cubicBezTo>
                  <a:cubicBezTo>
                    <a:pt x="3199" y="2146"/>
                    <a:pt x="3193" y="2136"/>
                    <a:pt x="3202" y="2126"/>
                  </a:cubicBezTo>
                  <a:lnTo>
                    <a:pt x="3202" y="2126"/>
                  </a:lnTo>
                  <a:cubicBezTo>
                    <a:pt x="3197" y="2131"/>
                    <a:pt x="3191" y="2141"/>
                    <a:pt x="3182" y="2146"/>
                  </a:cubicBezTo>
                  <a:lnTo>
                    <a:pt x="3193" y="2123"/>
                  </a:lnTo>
                  <a:lnTo>
                    <a:pt x="3193" y="2123"/>
                  </a:lnTo>
                  <a:cubicBezTo>
                    <a:pt x="3170" y="2135"/>
                    <a:pt x="3187" y="2135"/>
                    <a:pt x="3176" y="2146"/>
                  </a:cubicBezTo>
                  <a:cubicBezTo>
                    <a:pt x="3175" y="2145"/>
                    <a:pt x="3173" y="2144"/>
                    <a:pt x="3172" y="2144"/>
                  </a:cubicBezTo>
                  <a:cubicBezTo>
                    <a:pt x="3167" y="2144"/>
                    <a:pt x="3162" y="2147"/>
                    <a:pt x="3158" y="2147"/>
                  </a:cubicBezTo>
                  <a:cubicBezTo>
                    <a:pt x="3156" y="2147"/>
                    <a:pt x="3155" y="2147"/>
                    <a:pt x="3154" y="2146"/>
                  </a:cubicBezTo>
                  <a:cubicBezTo>
                    <a:pt x="3159" y="2140"/>
                    <a:pt x="3170" y="2135"/>
                    <a:pt x="3176" y="2129"/>
                  </a:cubicBezTo>
                  <a:lnTo>
                    <a:pt x="3176" y="2129"/>
                  </a:lnTo>
                  <a:cubicBezTo>
                    <a:pt x="3159" y="2140"/>
                    <a:pt x="3131" y="2151"/>
                    <a:pt x="3120" y="2151"/>
                  </a:cubicBezTo>
                  <a:cubicBezTo>
                    <a:pt x="3125" y="2157"/>
                    <a:pt x="3131" y="2163"/>
                    <a:pt x="3114" y="2174"/>
                  </a:cubicBezTo>
                  <a:cubicBezTo>
                    <a:pt x="3104" y="2182"/>
                    <a:pt x="3099" y="2184"/>
                    <a:pt x="3096" y="2184"/>
                  </a:cubicBezTo>
                  <a:cubicBezTo>
                    <a:pt x="3092" y="2184"/>
                    <a:pt x="3090" y="2182"/>
                    <a:pt x="3086" y="2182"/>
                  </a:cubicBezTo>
                  <a:cubicBezTo>
                    <a:pt x="3084" y="2182"/>
                    <a:pt x="3080" y="2182"/>
                    <a:pt x="3075" y="2185"/>
                  </a:cubicBezTo>
                  <a:cubicBezTo>
                    <a:pt x="3075" y="2196"/>
                    <a:pt x="3047" y="2207"/>
                    <a:pt x="3058" y="2219"/>
                  </a:cubicBezTo>
                  <a:cubicBezTo>
                    <a:pt x="3055" y="2220"/>
                    <a:pt x="3051" y="2221"/>
                    <a:pt x="3049" y="2221"/>
                  </a:cubicBezTo>
                  <a:cubicBezTo>
                    <a:pt x="3043" y="2221"/>
                    <a:pt x="3040" y="2219"/>
                    <a:pt x="3036" y="2219"/>
                  </a:cubicBezTo>
                  <a:cubicBezTo>
                    <a:pt x="3019" y="2235"/>
                    <a:pt x="2957" y="2280"/>
                    <a:pt x="2985" y="2280"/>
                  </a:cubicBezTo>
                  <a:cubicBezTo>
                    <a:pt x="2941" y="2331"/>
                    <a:pt x="2868" y="2359"/>
                    <a:pt x="2812" y="2409"/>
                  </a:cubicBezTo>
                  <a:lnTo>
                    <a:pt x="2812" y="2403"/>
                  </a:lnTo>
                  <a:cubicBezTo>
                    <a:pt x="2784" y="2431"/>
                    <a:pt x="2739" y="2465"/>
                    <a:pt x="2722" y="2487"/>
                  </a:cubicBezTo>
                  <a:cubicBezTo>
                    <a:pt x="2716" y="2494"/>
                    <a:pt x="2707" y="2497"/>
                    <a:pt x="2701" y="2497"/>
                  </a:cubicBezTo>
                  <a:cubicBezTo>
                    <a:pt x="2697" y="2497"/>
                    <a:pt x="2694" y="2495"/>
                    <a:pt x="2694" y="2493"/>
                  </a:cubicBezTo>
                  <a:cubicBezTo>
                    <a:pt x="2672" y="2515"/>
                    <a:pt x="2672" y="2521"/>
                    <a:pt x="2633" y="2543"/>
                  </a:cubicBezTo>
                  <a:cubicBezTo>
                    <a:pt x="2641" y="2529"/>
                    <a:pt x="2637" y="2529"/>
                    <a:pt x="2635" y="2529"/>
                  </a:cubicBezTo>
                  <a:cubicBezTo>
                    <a:pt x="2634" y="2529"/>
                    <a:pt x="2635" y="2529"/>
                    <a:pt x="2655" y="2515"/>
                  </a:cubicBezTo>
                  <a:lnTo>
                    <a:pt x="2655" y="2515"/>
                  </a:lnTo>
                  <a:cubicBezTo>
                    <a:pt x="2616" y="2538"/>
                    <a:pt x="2605" y="2538"/>
                    <a:pt x="2577" y="2577"/>
                  </a:cubicBezTo>
                  <a:cubicBezTo>
                    <a:pt x="2578" y="2573"/>
                    <a:pt x="2577" y="2571"/>
                    <a:pt x="2574" y="2571"/>
                  </a:cubicBezTo>
                  <a:cubicBezTo>
                    <a:pt x="2564" y="2571"/>
                    <a:pt x="2540" y="2587"/>
                    <a:pt x="2532" y="2599"/>
                  </a:cubicBezTo>
                  <a:lnTo>
                    <a:pt x="2560" y="2588"/>
                  </a:lnTo>
                  <a:lnTo>
                    <a:pt x="2560" y="2588"/>
                  </a:lnTo>
                  <a:cubicBezTo>
                    <a:pt x="2543" y="2599"/>
                    <a:pt x="2526" y="2611"/>
                    <a:pt x="2509" y="2622"/>
                  </a:cubicBezTo>
                  <a:lnTo>
                    <a:pt x="2509" y="2605"/>
                  </a:lnTo>
                  <a:cubicBezTo>
                    <a:pt x="2431" y="2644"/>
                    <a:pt x="2409" y="2723"/>
                    <a:pt x="2336" y="2739"/>
                  </a:cubicBezTo>
                  <a:cubicBezTo>
                    <a:pt x="2333" y="2744"/>
                    <a:pt x="2334" y="2746"/>
                    <a:pt x="2336" y="2746"/>
                  </a:cubicBezTo>
                  <a:cubicBezTo>
                    <a:pt x="2343" y="2746"/>
                    <a:pt x="2362" y="2733"/>
                    <a:pt x="2369" y="2733"/>
                  </a:cubicBezTo>
                  <a:cubicBezTo>
                    <a:pt x="2371" y="2733"/>
                    <a:pt x="2372" y="2735"/>
                    <a:pt x="2369" y="2739"/>
                  </a:cubicBezTo>
                  <a:cubicBezTo>
                    <a:pt x="2341" y="2762"/>
                    <a:pt x="2291" y="2767"/>
                    <a:pt x="2285" y="2773"/>
                  </a:cubicBezTo>
                  <a:cubicBezTo>
                    <a:pt x="2235" y="2801"/>
                    <a:pt x="2257" y="2823"/>
                    <a:pt x="2207" y="2851"/>
                  </a:cubicBezTo>
                  <a:cubicBezTo>
                    <a:pt x="2218" y="2851"/>
                    <a:pt x="2235" y="2857"/>
                    <a:pt x="2201" y="2891"/>
                  </a:cubicBezTo>
                  <a:cubicBezTo>
                    <a:pt x="2192" y="2898"/>
                    <a:pt x="2183" y="2901"/>
                    <a:pt x="2176" y="2901"/>
                  </a:cubicBezTo>
                  <a:cubicBezTo>
                    <a:pt x="2163" y="2901"/>
                    <a:pt x="2157" y="2890"/>
                    <a:pt x="2168" y="2879"/>
                  </a:cubicBezTo>
                  <a:cubicBezTo>
                    <a:pt x="2173" y="2874"/>
                    <a:pt x="2179" y="2874"/>
                    <a:pt x="2179" y="2874"/>
                  </a:cubicBezTo>
                  <a:cubicBezTo>
                    <a:pt x="2189" y="2869"/>
                    <a:pt x="2198" y="2856"/>
                    <a:pt x="2190" y="2856"/>
                  </a:cubicBezTo>
                  <a:cubicBezTo>
                    <a:pt x="2189" y="2856"/>
                    <a:pt x="2187" y="2856"/>
                    <a:pt x="2185" y="2857"/>
                  </a:cubicBezTo>
                  <a:lnTo>
                    <a:pt x="2185" y="2868"/>
                  </a:lnTo>
                  <a:cubicBezTo>
                    <a:pt x="2171" y="2873"/>
                    <a:pt x="2140" y="2895"/>
                    <a:pt x="2131" y="2895"/>
                  </a:cubicBezTo>
                  <a:cubicBezTo>
                    <a:pt x="2128" y="2895"/>
                    <a:pt x="2128" y="2894"/>
                    <a:pt x="2129" y="2891"/>
                  </a:cubicBezTo>
                  <a:lnTo>
                    <a:pt x="2129" y="2891"/>
                  </a:lnTo>
                  <a:cubicBezTo>
                    <a:pt x="2117" y="2902"/>
                    <a:pt x="2116" y="2906"/>
                    <a:pt x="2120" y="2906"/>
                  </a:cubicBezTo>
                  <a:cubicBezTo>
                    <a:pt x="2121" y="2906"/>
                    <a:pt x="2125" y="2905"/>
                    <a:pt x="2129" y="2903"/>
                  </a:cubicBezTo>
                  <a:lnTo>
                    <a:pt x="2129" y="2903"/>
                  </a:lnTo>
                  <a:cubicBezTo>
                    <a:pt x="2096" y="2923"/>
                    <a:pt x="2075" y="2944"/>
                    <a:pt x="2039" y="2969"/>
                  </a:cubicBezTo>
                  <a:cubicBezTo>
                    <a:pt x="2045" y="2969"/>
                    <a:pt x="2056" y="2969"/>
                    <a:pt x="2050" y="2975"/>
                  </a:cubicBezTo>
                  <a:cubicBezTo>
                    <a:pt x="1983" y="3014"/>
                    <a:pt x="2028" y="3003"/>
                    <a:pt x="1989" y="3031"/>
                  </a:cubicBezTo>
                  <a:cubicBezTo>
                    <a:pt x="1984" y="3032"/>
                    <a:pt x="1981" y="3033"/>
                    <a:pt x="1979" y="3033"/>
                  </a:cubicBezTo>
                  <a:cubicBezTo>
                    <a:pt x="1972" y="3033"/>
                    <a:pt x="1972" y="3028"/>
                    <a:pt x="1970" y="3028"/>
                  </a:cubicBezTo>
                  <a:cubicBezTo>
                    <a:pt x="1967" y="3028"/>
                    <a:pt x="1963" y="3032"/>
                    <a:pt x="1949" y="3047"/>
                  </a:cubicBezTo>
                  <a:cubicBezTo>
                    <a:pt x="1942" y="3052"/>
                    <a:pt x="1938" y="3054"/>
                    <a:pt x="1935" y="3054"/>
                  </a:cubicBezTo>
                  <a:cubicBezTo>
                    <a:pt x="1927" y="3054"/>
                    <a:pt x="1935" y="3039"/>
                    <a:pt x="1944" y="3031"/>
                  </a:cubicBezTo>
                  <a:lnTo>
                    <a:pt x="1944" y="3031"/>
                  </a:lnTo>
                  <a:cubicBezTo>
                    <a:pt x="1910" y="3064"/>
                    <a:pt x="1865" y="3075"/>
                    <a:pt x="1843" y="3092"/>
                  </a:cubicBezTo>
                  <a:lnTo>
                    <a:pt x="1860" y="3076"/>
                  </a:lnTo>
                  <a:lnTo>
                    <a:pt x="1860" y="3076"/>
                  </a:lnTo>
                  <a:cubicBezTo>
                    <a:pt x="1854" y="3081"/>
                    <a:pt x="1843" y="3092"/>
                    <a:pt x="1832" y="3098"/>
                  </a:cubicBezTo>
                  <a:lnTo>
                    <a:pt x="1849" y="3098"/>
                  </a:lnTo>
                  <a:cubicBezTo>
                    <a:pt x="1840" y="3102"/>
                    <a:pt x="1830" y="3111"/>
                    <a:pt x="1827" y="3111"/>
                  </a:cubicBezTo>
                  <a:cubicBezTo>
                    <a:pt x="1827" y="3111"/>
                    <a:pt x="1826" y="3110"/>
                    <a:pt x="1826" y="3109"/>
                  </a:cubicBezTo>
                  <a:lnTo>
                    <a:pt x="1826" y="3109"/>
                  </a:lnTo>
                  <a:cubicBezTo>
                    <a:pt x="1821" y="3126"/>
                    <a:pt x="1843" y="3115"/>
                    <a:pt x="1826" y="3143"/>
                  </a:cubicBezTo>
                  <a:cubicBezTo>
                    <a:pt x="1811" y="3148"/>
                    <a:pt x="1790" y="3177"/>
                    <a:pt x="1774" y="3177"/>
                  </a:cubicBezTo>
                  <a:cubicBezTo>
                    <a:pt x="1773" y="3177"/>
                    <a:pt x="1771" y="3177"/>
                    <a:pt x="1770" y="3176"/>
                  </a:cubicBezTo>
                  <a:cubicBezTo>
                    <a:pt x="1821" y="3143"/>
                    <a:pt x="1759" y="3171"/>
                    <a:pt x="1798" y="3137"/>
                  </a:cubicBezTo>
                  <a:lnTo>
                    <a:pt x="1798" y="3137"/>
                  </a:lnTo>
                  <a:cubicBezTo>
                    <a:pt x="1787" y="3143"/>
                    <a:pt x="1781" y="3148"/>
                    <a:pt x="1765" y="3159"/>
                  </a:cubicBezTo>
                  <a:cubicBezTo>
                    <a:pt x="1765" y="3159"/>
                    <a:pt x="1765" y="3154"/>
                    <a:pt x="1770" y="3148"/>
                  </a:cubicBezTo>
                  <a:lnTo>
                    <a:pt x="1770" y="3148"/>
                  </a:lnTo>
                  <a:cubicBezTo>
                    <a:pt x="1714" y="3176"/>
                    <a:pt x="1759" y="3182"/>
                    <a:pt x="1709" y="3216"/>
                  </a:cubicBezTo>
                  <a:cubicBezTo>
                    <a:pt x="1709" y="3211"/>
                    <a:pt x="1706" y="3209"/>
                    <a:pt x="1702" y="3209"/>
                  </a:cubicBezTo>
                  <a:cubicBezTo>
                    <a:pt x="1697" y="3209"/>
                    <a:pt x="1687" y="3214"/>
                    <a:pt x="1681" y="3221"/>
                  </a:cubicBezTo>
                  <a:cubicBezTo>
                    <a:pt x="1687" y="3216"/>
                    <a:pt x="1691" y="3214"/>
                    <a:pt x="1694" y="3214"/>
                  </a:cubicBezTo>
                  <a:cubicBezTo>
                    <a:pt x="1702" y="3214"/>
                    <a:pt x="1698" y="3227"/>
                    <a:pt x="1686" y="3244"/>
                  </a:cubicBezTo>
                  <a:cubicBezTo>
                    <a:pt x="1653" y="3260"/>
                    <a:pt x="1658" y="3272"/>
                    <a:pt x="1641" y="3283"/>
                  </a:cubicBezTo>
                  <a:lnTo>
                    <a:pt x="1658" y="3272"/>
                  </a:lnTo>
                  <a:lnTo>
                    <a:pt x="1658" y="3272"/>
                  </a:lnTo>
                  <a:cubicBezTo>
                    <a:pt x="1658" y="3283"/>
                    <a:pt x="1641" y="3294"/>
                    <a:pt x="1625" y="3311"/>
                  </a:cubicBezTo>
                  <a:cubicBezTo>
                    <a:pt x="1620" y="3311"/>
                    <a:pt x="1636" y="3298"/>
                    <a:pt x="1633" y="3298"/>
                  </a:cubicBezTo>
                  <a:lnTo>
                    <a:pt x="1633" y="3298"/>
                  </a:lnTo>
                  <a:cubicBezTo>
                    <a:pt x="1633" y="3298"/>
                    <a:pt x="1632" y="3299"/>
                    <a:pt x="1630" y="3300"/>
                  </a:cubicBezTo>
                  <a:cubicBezTo>
                    <a:pt x="1613" y="3328"/>
                    <a:pt x="1569" y="3328"/>
                    <a:pt x="1541" y="3361"/>
                  </a:cubicBezTo>
                  <a:cubicBezTo>
                    <a:pt x="1538" y="3362"/>
                    <a:pt x="1536" y="3362"/>
                    <a:pt x="1534" y="3362"/>
                  </a:cubicBezTo>
                  <a:cubicBezTo>
                    <a:pt x="1527" y="3362"/>
                    <a:pt x="1527" y="3354"/>
                    <a:pt x="1519" y="3354"/>
                  </a:cubicBezTo>
                  <a:cubicBezTo>
                    <a:pt x="1517" y="3354"/>
                    <a:pt x="1515" y="3355"/>
                    <a:pt x="1513" y="3356"/>
                  </a:cubicBezTo>
                  <a:cubicBezTo>
                    <a:pt x="1485" y="3395"/>
                    <a:pt x="1468" y="3378"/>
                    <a:pt x="1434" y="3412"/>
                  </a:cubicBezTo>
                  <a:cubicBezTo>
                    <a:pt x="1451" y="3412"/>
                    <a:pt x="1451" y="3412"/>
                    <a:pt x="1429" y="3440"/>
                  </a:cubicBezTo>
                  <a:lnTo>
                    <a:pt x="1490" y="3384"/>
                  </a:lnTo>
                  <a:lnTo>
                    <a:pt x="1457" y="3428"/>
                  </a:lnTo>
                  <a:cubicBezTo>
                    <a:pt x="1479" y="3412"/>
                    <a:pt x="1496" y="3395"/>
                    <a:pt x="1507" y="3384"/>
                  </a:cubicBezTo>
                  <a:lnTo>
                    <a:pt x="1507" y="3384"/>
                  </a:lnTo>
                  <a:cubicBezTo>
                    <a:pt x="1496" y="3406"/>
                    <a:pt x="1496" y="3406"/>
                    <a:pt x="1507" y="3406"/>
                  </a:cubicBezTo>
                  <a:cubicBezTo>
                    <a:pt x="1473" y="3412"/>
                    <a:pt x="1462" y="3451"/>
                    <a:pt x="1423" y="3468"/>
                  </a:cubicBezTo>
                  <a:lnTo>
                    <a:pt x="1406" y="3445"/>
                  </a:lnTo>
                  <a:cubicBezTo>
                    <a:pt x="1356" y="3468"/>
                    <a:pt x="1333" y="3518"/>
                    <a:pt x="1272" y="3557"/>
                  </a:cubicBezTo>
                  <a:lnTo>
                    <a:pt x="1294" y="3546"/>
                  </a:lnTo>
                  <a:lnTo>
                    <a:pt x="1294" y="3546"/>
                  </a:lnTo>
                  <a:cubicBezTo>
                    <a:pt x="1294" y="3563"/>
                    <a:pt x="1261" y="3574"/>
                    <a:pt x="1244" y="3596"/>
                  </a:cubicBezTo>
                  <a:cubicBezTo>
                    <a:pt x="1241" y="3591"/>
                    <a:pt x="1235" y="3589"/>
                    <a:pt x="1229" y="3589"/>
                  </a:cubicBezTo>
                  <a:cubicBezTo>
                    <a:pt x="1223" y="3589"/>
                    <a:pt x="1216" y="3591"/>
                    <a:pt x="1210" y="3591"/>
                  </a:cubicBezTo>
                  <a:cubicBezTo>
                    <a:pt x="1216" y="3596"/>
                    <a:pt x="1165" y="3624"/>
                    <a:pt x="1171" y="3647"/>
                  </a:cubicBezTo>
                  <a:lnTo>
                    <a:pt x="1137" y="3658"/>
                  </a:lnTo>
                  <a:cubicBezTo>
                    <a:pt x="1126" y="3664"/>
                    <a:pt x="1121" y="3669"/>
                    <a:pt x="1115" y="3675"/>
                  </a:cubicBezTo>
                  <a:cubicBezTo>
                    <a:pt x="1109" y="3686"/>
                    <a:pt x="1104" y="3686"/>
                    <a:pt x="1098" y="3692"/>
                  </a:cubicBezTo>
                  <a:cubicBezTo>
                    <a:pt x="1087" y="3675"/>
                    <a:pt x="1076" y="3669"/>
                    <a:pt x="1070" y="3664"/>
                  </a:cubicBezTo>
                  <a:cubicBezTo>
                    <a:pt x="1067" y="3664"/>
                    <a:pt x="1059" y="3653"/>
                    <a:pt x="1053" y="3653"/>
                  </a:cubicBezTo>
                  <a:cubicBezTo>
                    <a:pt x="1050" y="3653"/>
                    <a:pt x="1048" y="3657"/>
                    <a:pt x="1048" y="3669"/>
                  </a:cubicBezTo>
                  <a:cubicBezTo>
                    <a:pt x="1048" y="3664"/>
                    <a:pt x="1053" y="3664"/>
                    <a:pt x="1053" y="3664"/>
                  </a:cubicBezTo>
                  <a:cubicBezTo>
                    <a:pt x="1059" y="3697"/>
                    <a:pt x="1053" y="3697"/>
                    <a:pt x="1053" y="3720"/>
                  </a:cubicBezTo>
                  <a:cubicBezTo>
                    <a:pt x="1048" y="3697"/>
                    <a:pt x="1042" y="3703"/>
                    <a:pt x="1036" y="3697"/>
                  </a:cubicBezTo>
                  <a:lnTo>
                    <a:pt x="1036" y="3697"/>
                  </a:lnTo>
                  <a:cubicBezTo>
                    <a:pt x="1042" y="3708"/>
                    <a:pt x="1036" y="3731"/>
                    <a:pt x="1048" y="3764"/>
                  </a:cubicBezTo>
                  <a:cubicBezTo>
                    <a:pt x="1042" y="3764"/>
                    <a:pt x="1036" y="3764"/>
                    <a:pt x="1020" y="3748"/>
                  </a:cubicBezTo>
                  <a:lnTo>
                    <a:pt x="1020" y="3748"/>
                  </a:lnTo>
                  <a:cubicBezTo>
                    <a:pt x="1025" y="3759"/>
                    <a:pt x="1031" y="3764"/>
                    <a:pt x="1036" y="3770"/>
                  </a:cubicBezTo>
                  <a:cubicBezTo>
                    <a:pt x="1031" y="3804"/>
                    <a:pt x="1059" y="3848"/>
                    <a:pt x="1053" y="3871"/>
                  </a:cubicBezTo>
                  <a:cubicBezTo>
                    <a:pt x="1042" y="3854"/>
                    <a:pt x="1036" y="3865"/>
                    <a:pt x="1031" y="3832"/>
                  </a:cubicBezTo>
                  <a:cubicBezTo>
                    <a:pt x="1031" y="3843"/>
                    <a:pt x="1025" y="3854"/>
                    <a:pt x="1031" y="3860"/>
                  </a:cubicBezTo>
                  <a:cubicBezTo>
                    <a:pt x="1025" y="3865"/>
                    <a:pt x="1042" y="3904"/>
                    <a:pt x="1031" y="3910"/>
                  </a:cubicBezTo>
                  <a:cubicBezTo>
                    <a:pt x="1031" y="3916"/>
                    <a:pt x="1042" y="3921"/>
                    <a:pt x="1036" y="3932"/>
                  </a:cubicBezTo>
                  <a:cubicBezTo>
                    <a:pt x="1036" y="3932"/>
                    <a:pt x="1036" y="3940"/>
                    <a:pt x="1042" y="3940"/>
                  </a:cubicBezTo>
                  <a:cubicBezTo>
                    <a:pt x="1044" y="3940"/>
                    <a:pt x="1045" y="3939"/>
                    <a:pt x="1048" y="3938"/>
                  </a:cubicBezTo>
                  <a:lnTo>
                    <a:pt x="1048" y="3938"/>
                  </a:lnTo>
                  <a:cubicBezTo>
                    <a:pt x="1020" y="3960"/>
                    <a:pt x="1042" y="4005"/>
                    <a:pt x="1008" y="4022"/>
                  </a:cubicBezTo>
                  <a:cubicBezTo>
                    <a:pt x="1008" y="4039"/>
                    <a:pt x="1003" y="4061"/>
                    <a:pt x="1003" y="4072"/>
                  </a:cubicBezTo>
                  <a:lnTo>
                    <a:pt x="997" y="4072"/>
                  </a:lnTo>
                  <a:cubicBezTo>
                    <a:pt x="986" y="4089"/>
                    <a:pt x="1020" y="4089"/>
                    <a:pt x="1003" y="4112"/>
                  </a:cubicBezTo>
                  <a:cubicBezTo>
                    <a:pt x="1001" y="4112"/>
                    <a:pt x="1000" y="4112"/>
                    <a:pt x="998" y="4112"/>
                  </a:cubicBezTo>
                  <a:cubicBezTo>
                    <a:pt x="991" y="4112"/>
                    <a:pt x="999" y="4099"/>
                    <a:pt x="995" y="4099"/>
                  </a:cubicBezTo>
                  <a:lnTo>
                    <a:pt x="995" y="4099"/>
                  </a:lnTo>
                  <a:cubicBezTo>
                    <a:pt x="994" y="4099"/>
                    <a:pt x="993" y="4100"/>
                    <a:pt x="992" y="4100"/>
                  </a:cubicBezTo>
                  <a:cubicBezTo>
                    <a:pt x="990" y="4100"/>
                    <a:pt x="988" y="4100"/>
                    <a:pt x="986" y="4100"/>
                  </a:cubicBezTo>
                  <a:cubicBezTo>
                    <a:pt x="967" y="4100"/>
                    <a:pt x="984" y="4129"/>
                    <a:pt x="964" y="4140"/>
                  </a:cubicBezTo>
                  <a:lnTo>
                    <a:pt x="964" y="4134"/>
                  </a:lnTo>
                  <a:cubicBezTo>
                    <a:pt x="947" y="4145"/>
                    <a:pt x="964" y="4168"/>
                    <a:pt x="952" y="4184"/>
                  </a:cubicBezTo>
                  <a:cubicBezTo>
                    <a:pt x="958" y="4201"/>
                    <a:pt x="953" y="4229"/>
                    <a:pt x="947" y="4251"/>
                  </a:cubicBezTo>
                  <a:lnTo>
                    <a:pt x="947" y="4251"/>
                  </a:lnTo>
                  <a:cubicBezTo>
                    <a:pt x="947" y="4250"/>
                    <a:pt x="946" y="4249"/>
                    <a:pt x="945" y="4248"/>
                  </a:cubicBezTo>
                  <a:lnTo>
                    <a:pt x="945" y="4248"/>
                  </a:lnTo>
                  <a:cubicBezTo>
                    <a:pt x="946" y="4249"/>
                    <a:pt x="946" y="4250"/>
                    <a:pt x="947" y="4252"/>
                  </a:cubicBezTo>
                  <a:cubicBezTo>
                    <a:pt x="947" y="4251"/>
                    <a:pt x="947" y="4251"/>
                    <a:pt x="947" y="4251"/>
                  </a:cubicBezTo>
                  <a:lnTo>
                    <a:pt x="947" y="4251"/>
                  </a:lnTo>
                  <a:cubicBezTo>
                    <a:pt x="948" y="4254"/>
                    <a:pt x="948" y="4258"/>
                    <a:pt x="947" y="4263"/>
                  </a:cubicBezTo>
                  <a:cubicBezTo>
                    <a:pt x="942" y="4263"/>
                    <a:pt x="934" y="4270"/>
                    <a:pt x="923" y="4270"/>
                  </a:cubicBezTo>
                  <a:cubicBezTo>
                    <a:pt x="920" y="4270"/>
                    <a:pt x="917" y="4270"/>
                    <a:pt x="913" y="4268"/>
                  </a:cubicBezTo>
                  <a:lnTo>
                    <a:pt x="924" y="4252"/>
                  </a:lnTo>
                  <a:cubicBezTo>
                    <a:pt x="902" y="4252"/>
                    <a:pt x="913" y="4274"/>
                    <a:pt x="908" y="4280"/>
                  </a:cubicBezTo>
                  <a:lnTo>
                    <a:pt x="902" y="4274"/>
                  </a:lnTo>
                  <a:lnTo>
                    <a:pt x="902" y="4274"/>
                  </a:lnTo>
                  <a:cubicBezTo>
                    <a:pt x="891" y="4296"/>
                    <a:pt x="908" y="4308"/>
                    <a:pt x="891" y="4330"/>
                  </a:cubicBezTo>
                  <a:lnTo>
                    <a:pt x="896" y="4330"/>
                  </a:lnTo>
                  <a:cubicBezTo>
                    <a:pt x="908" y="4352"/>
                    <a:pt x="885" y="4336"/>
                    <a:pt x="885" y="4358"/>
                  </a:cubicBezTo>
                  <a:lnTo>
                    <a:pt x="868" y="4352"/>
                  </a:lnTo>
                  <a:cubicBezTo>
                    <a:pt x="868" y="4364"/>
                    <a:pt x="868" y="4386"/>
                    <a:pt x="857" y="4403"/>
                  </a:cubicBezTo>
                  <a:cubicBezTo>
                    <a:pt x="852" y="4392"/>
                    <a:pt x="857" y="4369"/>
                    <a:pt x="857" y="4352"/>
                  </a:cubicBezTo>
                  <a:lnTo>
                    <a:pt x="857" y="4352"/>
                  </a:lnTo>
                  <a:cubicBezTo>
                    <a:pt x="852" y="4364"/>
                    <a:pt x="840" y="4380"/>
                    <a:pt x="846" y="4392"/>
                  </a:cubicBezTo>
                  <a:cubicBezTo>
                    <a:pt x="846" y="4386"/>
                    <a:pt x="846" y="4380"/>
                    <a:pt x="852" y="4380"/>
                  </a:cubicBezTo>
                  <a:lnTo>
                    <a:pt x="852" y="4380"/>
                  </a:lnTo>
                  <a:cubicBezTo>
                    <a:pt x="857" y="4397"/>
                    <a:pt x="852" y="4414"/>
                    <a:pt x="840" y="4431"/>
                  </a:cubicBezTo>
                  <a:cubicBezTo>
                    <a:pt x="837" y="4427"/>
                    <a:pt x="833" y="4426"/>
                    <a:pt x="830" y="4426"/>
                  </a:cubicBezTo>
                  <a:cubicBezTo>
                    <a:pt x="815" y="4426"/>
                    <a:pt x="803" y="4459"/>
                    <a:pt x="778" y="4459"/>
                  </a:cubicBezTo>
                  <a:cubicBezTo>
                    <a:pt x="776" y="4459"/>
                    <a:pt x="775" y="4459"/>
                    <a:pt x="773" y="4459"/>
                  </a:cubicBezTo>
                  <a:cubicBezTo>
                    <a:pt x="762" y="4498"/>
                    <a:pt x="728" y="4509"/>
                    <a:pt x="706" y="4543"/>
                  </a:cubicBezTo>
                  <a:cubicBezTo>
                    <a:pt x="734" y="4548"/>
                    <a:pt x="695" y="4548"/>
                    <a:pt x="717" y="4565"/>
                  </a:cubicBezTo>
                  <a:cubicBezTo>
                    <a:pt x="717" y="4576"/>
                    <a:pt x="712" y="4576"/>
                    <a:pt x="712" y="4576"/>
                  </a:cubicBezTo>
                  <a:lnTo>
                    <a:pt x="678" y="4588"/>
                  </a:lnTo>
                  <a:cubicBezTo>
                    <a:pt x="667" y="4588"/>
                    <a:pt x="678" y="4576"/>
                    <a:pt x="672" y="4571"/>
                  </a:cubicBezTo>
                  <a:lnTo>
                    <a:pt x="672" y="4571"/>
                  </a:lnTo>
                  <a:cubicBezTo>
                    <a:pt x="669" y="4575"/>
                    <a:pt x="666" y="4576"/>
                    <a:pt x="664" y="4576"/>
                  </a:cubicBezTo>
                  <a:cubicBezTo>
                    <a:pt x="659" y="4576"/>
                    <a:pt x="656" y="4571"/>
                    <a:pt x="644" y="4571"/>
                  </a:cubicBezTo>
                  <a:cubicBezTo>
                    <a:pt x="656" y="4576"/>
                    <a:pt x="650" y="4588"/>
                    <a:pt x="639" y="4593"/>
                  </a:cubicBezTo>
                  <a:lnTo>
                    <a:pt x="661" y="4593"/>
                  </a:lnTo>
                  <a:cubicBezTo>
                    <a:pt x="656" y="4607"/>
                    <a:pt x="647" y="4607"/>
                    <a:pt x="639" y="4607"/>
                  </a:cubicBezTo>
                  <a:cubicBezTo>
                    <a:pt x="630" y="4607"/>
                    <a:pt x="622" y="4607"/>
                    <a:pt x="616" y="4621"/>
                  </a:cubicBezTo>
                  <a:lnTo>
                    <a:pt x="616" y="4610"/>
                  </a:lnTo>
                  <a:cubicBezTo>
                    <a:pt x="611" y="4621"/>
                    <a:pt x="577" y="4644"/>
                    <a:pt x="583" y="4672"/>
                  </a:cubicBezTo>
                  <a:cubicBezTo>
                    <a:pt x="577" y="4672"/>
                    <a:pt x="572" y="4666"/>
                    <a:pt x="572" y="4660"/>
                  </a:cubicBezTo>
                  <a:cubicBezTo>
                    <a:pt x="560" y="4672"/>
                    <a:pt x="549" y="4688"/>
                    <a:pt x="538" y="4705"/>
                  </a:cubicBezTo>
                  <a:cubicBezTo>
                    <a:pt x="521" y="4722"/>
                    <a:pt x="499" y="4744"/>
                    <a:pt x="471" y="4756"/>
                  </a:cubicBezTo>
                  <a:lnTo>
                    <a:pt x="471" y="4744"/>
                  </a:lnTo>
                  <a:cubicBezTo>
                    <a:pt x="460" y="4756"/>
                    <a:pt x="465" y="4761"/>
                    <a:pt x="448" y="4767"/>
                  </a:cubicBezTo>
                  <a:lnTo>
                    <a:pt x="437" y="4767"/>
                  </a:lnTo>
                  <a:cubicBezTo>
                    <a:pt x="437" y="4772"/>
                    <a:pt x="432" y="4772"/>
                    <a:pt x="432" y="4778"/>
                  </a:cubicBezTo>
                  <a:cubicBezTo>
                    <a:pt x="437" y="4789"/>
                    <a:pt x="448" y="4795"/>
                    <a:pt x="448" y="4800"/>
                  </a:cubicBezTo>
                  <a:lnTo>
                    <a:pt x="432" y="4789"/>
                  </a:lnTo>
                  <a:lnTo>
                    <a:pt x="432" y="4789"/>
                  </a:lnTo>
                  <a:cubicBezTo>
                    <a:pt x="448" y="4817"/>
                    <a:pt x="471" y="4840"/>
                    <a:pt x="493" y="4856"/>
                  </a:cubicBezTo>
                  <a:cubicBezTo>
                    <a:pt x="490" y="4859"/>
                    <a:pt x="486" y="4859"/>
                    <a:pt x="482" y="4859"/>
                  </a:cubicBezTo>
                  <a:cubicBezTo>
                    <a:pt x="478" y="4859"/>
                    <a:pt x="474" y="4859"/>
                    <a:pt x="471" y="4862"/>
                  </a:cubicBezTo>
                  <a:lnTo>
                    <a:pt x="476" y="4851"/>
                  </a:lnTo>
                  <a:lnTo>
                    <a:pt x="476" y="4851"/>
                  </a:lnTo>
                  <a:cubicBezTo>
                    <a:pt x="471" y="4856"/>
                    <a:pt x="471" y="4856"/>
                    <a:pt x="465" y="4862"/>
                  </a:cubicBezTo>
                  <a:lnTo>
                    <a:pt x="476" y="4868"/>
                  </a:lnTo>
                  <a:lnTo>
                    <a:pt x="465" y="4868"/>
                  </a:lnTo>
                  <a:cubicBezTo>
                    <a:pt x="465" y="4873"/>
                    <a:pt x="476" y="4879"/>
                    <a:pt x="482" y="4890"/>
                  </a:cubicBezTo>
                  <a:cubicBezTo>
                    <a:pt x="478" y="4890"/>
                    <a:pt x="477" y="4895"/>
                    <a:pt x="473" y="4895"/>
                  </a:cubicBezTo>
                  <a:cubicBezTo>
                    <a:pt x="471" y="4895"/>
                    <a:pt x="469" y="4894"/>
                    <a:pt x="465" y="4890"/>
                  </a:cubicBezTo>
                  <a:cubicBezTo>
                    <a:pt x="476" y="4890"/>
                    <a:pt x="454" y="4879"/>
                    <a:pt x="460" y="4873"/>
                  </a:cubicBezTo>
                  <a:lnTo>
                    <a:pt x="454" y="4873"/>
                  </a:lnTo>
                  <a:cubicBezTo>
                    <a:pt x="452" y="4873"/>
                    <a:pt x="451" y="4872"/>
                    <a:pt x="450" y="4872"/>
                  </a:cubicBezTo>
                  <a:cubicBezTo>
                    <a:pt x="442" y="4872"/>
                    <a:pt x="459" y="4891"/>
                    <a:pt x="454" y="4896"/>
                  </a:cubicBezTo>
                  <a:cubicBezTo>
                    <a:pt x="448" y="4884"/>
                    <a:pt x="443" y="4884"/>
                    <a:pt x="443" y="4884"/>
                  </a:cubicBezTo>
                  <a:lnTo>
                    <a:pt x="443" y="4884"/>
                  </a:lnTo>
                  <a:cubicBezTo>
                    <a:pt x="443" y="4884"/>
                    <a:pt x="454" y="4896"/>
                    <a:pt x="454" y="4901"/>
                  </a:cubicBezTo>
                  <a:cubicBezTo>
                    <a:pt x="443" y="4901"/>
                    <a:pt x="448" y="4912"/>
                    <a:pt x="448" y="4912"/>
                  </a:cubicBezTo>
                  <a:lnTo>
                    <a:pt x="454" y="4912"/>
                  </a:lnTo>
                  <a:cubicBezTo>
                    <a:pt x="454" y="4918"/>
                    <a:pt x="454" y="4918"/>
                    <a:pt x="449" y="4923"/>
                  </a:cubicBezTo>
                  <a:lnTo>
                    <a:pt x="449" y="4923"/>
                  </a:lnTo>
                  <a:cubicBezTo>
                    <a:pt x="449" y="4922"/>
                    <a:pt x="449" y="4920"/>
                    <a:pt x="448" y="4918"/>
                  </a:cubicBezTo>
                  <a:lnTo>
                    <a:pt x="448" y="4918"/>
                  </a:lnTo>
                  <a:cubicBezTo>
                    <a:pt x="448" y="4918"/>
                    <a:pt x="448" y="4918"/>
                    <a:pt x="448" y="4924"/>
                  </a:cubicBezTo>
                  <a:cubicBezTo>
                    <a:pt x="449" y="4923"/>
                    <a:pt x="449" y="4923"/>
                    <a:pt x="449" y="4923"/>
                  </a:cubicBezTo>
                  <a:lnTo>
                    <a:pt x="449" y="4923"/>
                  </a:lnTo>
                  <a:cubicBezTo>
                    <a:pt x="449" y="4924"/>
                    <a:pt x="448" y="4925"/>
                    <a:pt x="447" y="4925"/>
                  </a:cubicBezTo>
                  <a:cubicBezTo>
                    <a:pt x="444" y="4925"/>
                    <a:pt x="438" y="4920"/>
                    <a:pt x="434" y="4920"/>
                  </a:cubicBezTo>
                  <a:cubicBezTo>
                    <a:pt x="433" y="4920"/>
                    <a:pt x="432" y="4921"/>
                    <a:pt x="432" y="4924"/>
                  </a:cubicBezTo>
                  <a:cubicBezTo>
                    <a:pt x="426" y="4924"/>
                    <a:pt x="420" y="4912"/>
                    <a:pt x="415" y="4912"/>
                  </a:cubicBezTo>
                  <a:cubicBezTo>
                    <a:pt x="415" y="4916"/>
                    <a:pt x="414" y="4917"/>
                    <a:pt x="413" y="4917"/>
                  </a:cubicBezTo>
                  <a:cubicBezTo>
                    <a:pt x="410" y="4917"/>
                    <a:pt x="407" y="4914"/>
                    <a:pt x="404" y="4914"/>
                  </a:cubicBezTo>
                  <a:cubicBezTo>
                    <a:pt x="402" y="4914"/>
                    <a:pt x="400" y="4915"/>
                    <a:pt x="398" y="4918"/>
                  </a:cubicBezTo>
                  <a:cubicBezTo>
                    <a:pt x="409" y="4929"/>
                    <a:pt x="409" y="4924"/>
                    <a:pt x="409" y="4935"/>
                  </a:cubicBezTo>
                  <a:lnTo>
                    <a:pt x="415" y="4924"/>
                  </a:lnTo>
                  <a:lnTo>
                    <a:pt x="420" y="4940"/>
                  </a:lnTo>
                  <a:cubicBezTo>
                    <a:pt x="420" y="4940"/>
                    <a:pt x="420" y="4929"/>
                    <a:pt x="426" y="4929"/>
                  </a:cubicBezTo>
                  <a:cubicBezTo>
                    <a:pt x="426" y="4940"/>
                    <a:pt x="426" y="4935"/>
                    <a:pt x="432" y="4946"/>
                  </a:cubicBezTo>
                  <a:cubicBezTo>
                    <a:pt x="429" y="4944"/>
                    <a:pt x="428" y="4943"/>
                    <a:pt x="427" y="4943"/>
                  </a:cubicBezTo>
                  <a:cubicBezTo>
                    <a:pt x="424" y="4943"/>
                    <a:pt x="427" y="4953"/>
                    <a:pt x="420" y="4953"/>
                  </a:cubicBezTo>
                  <a:cubicBezTo>
                    <a:pt x="418" y="4953"/>
                    <a:pt x="417" y="4952"/>
                    <a:pt x="415" y="4952"/>
                  </a:cubicBezTo>
                  <a:lnTo>
                    <a:pt x="398" y="4929"/>
                  </a:lnTo>
                  <a:cubicBezTo>
                    <a:pt x="387" y="4929"/>
                    <a:pt x="398" y="4952"/>
                    <a:pt x="381" y="4957"/>
                  </a:cubicBezTo>
                  <a:lnTo>
                    <a:pt x="387" y="4957"/>
                  </a:lnTo>
                  <a:cubicBezTo>
                    <a:pt x="392" y="4968"/>
                    <a:pt x="381" y="4963"/>
                    <a:pt x="381" y="4968"/>
                  </a:cubicBezTo>
                  <a:cubicBezTo>
                    <a:pt x="376" y="4963"/>
                    <a:pt x="370" y="4957"/>
                    <a:pt x="364" y="4957"/>
                  </a:cubicBezTo>
                  <a:lnTo>
                    <a:pt x="364" y="4957"/>
                  </a:lnTo>
                  <a:cubicBezTo>
                    <a:pt x="370" y="4963"/>
                    <a:pt x="359" y="4963"/>
                    <a:pt x="370" y="4980"/>
                  </a:cubicBezTo>
                  <a:lnTo>
                    <a:pt x="359" y="4968"/>
                  </a:lnTo>
                  <a:lnTo>
                    <a:pt x="359" y="4968"/>
                  </a:lnTo>
                  <a:cubicBezTo>
                    <a:pt x="348" y="4974"/>
                    <a:pt x="364" y="4996"/>
                    <a:pt x="353" y="5002"/>
                  </a:cubicBezTo>
                  <a:cubicBezTo>
                    <a:pt x="353" y="4991"/>
                    <a:pt x="342" y="4991"/>
                    <a:pt x="342" y="4980"/>
                  </a:cubicBezTo>
                  <a:cubicBezTo>
                    <a:pt x="342" y="4980"/>
                    <a:pt x="336" y="4985"/>
                    <a:pt x="342" y="4985"/>
                  </a:cubicBezTo>
                  <a:cubicBezTo>
                    <a:pt x="337" y="4985"/>
                    <a:pt x="341" y="4998"/>
                    <a:pt x="338" y="4998"/>
                  </a:cubicBezTo>
                  <a:cubicBezTo>
                    <a:pt x="338" y="4998"/>
                    <a:pt x="337" y="4997"/>
                    <a:pt x="336" y="4996"/>
                  </a:cubicBezTo>
                  <a:lnTo>
                    <a:pt x="336" y="4996"/>
                  </a:lnTo>
                  <a:cubicBezTo>
                    <a:pt x="336" y="5002"/>
                    <a:pt x="342" y="5008"/>
                    <a:pt x="337" y="5013"/>
                  </a:cubicBezTo>
                  <a:lnTo>
                    <a:pt x="337" y="5013"/>
                  </a:lnTo>
                  <a:cubicBezTo>
                    <a:pt x="336" y="5011"/>
                    <a:pt x="336" y="5009"/>
                    <a:pt x="336" y="5008"/>
                  </a:cubicBezTo>
                  <a:cubicBezTo>
                    <a:pt x="336" y="5008"/>
                    <a:pt x="336" y="5013"/>
                    <a:pt x="336" y="5013"/>
                  </a:cubicBezTo>
                  <a:cubicBezTo>
                    <a:pt x="336" y="5013"/>
                    <a:pt x="337" y="5013"/>
                    <a:pt x="337" y="5013"/>
                  </a:cubicBezTo>
                  <a:lnTo>
                    <a:pt x="337" y="5013"/>
                  </a:lnTo>
                  <a:cubicBezTo>
                    <a:pt x="337" y="5017"/>
                    <a:pt x="338" y="5021"/>
                    <a:pt x="342" y="5024"/>
                  </a:cubicBezTo>
                  <a:cubicBezTo>
                    <a:pt x="337" y="5021"/>
                    <a:pt x="334" y="5020"/>
                    <a:pt x="331" y="5020"/>
                  </a:cubicBezTo>
                  <a:cubicBezTo>
                    <a:pt x="321" y="5020"/>
                    <a:pt x="317" y="5032"/>
                    <a:pt x="306" y="5032"/>
                  </a:cubicBezTo>
                  <a:cubicBezTo>
                    <a:pt x="303" y="5032"/>
                    <a:pt x="301" y="5032"/>
                    <a:pt x="297" y="5030"/>
                  </a:cubicBezTo>
                  <a:cubicBezTo>
                    <a:pt x="297" y="5036"/>
                    <a:pt x="292" y="5041"/>
                    <a:pt x="286" y="5047"/>
                  </a:cubicBezTo>
                  <a:cubicBezTo>
                    <a:pt x="286" y="5047"/>
                    <a:pt x="282" y="5043"/>
                    <a:pt x="284" y="5042"/>
                  </a:cubicBezTo>
                  <a:lnTo>
                    <a:pt x="284" y="5042"/>
                  </a:lnTo>
                  <a:cubicBezTo>
                    <a:pt x="279" y="5045"/>
                    <a:pt x="293" y="5064"/>
                    <a:pt x="284" y="5064"/>
                  </a:cubicBezTo>
                  <a:cubicBezTo>
                    <a:pt x="283" y="5064"/>
                    <a:pt x="282" y="5064"/>
                    <a:pt x="280" y="5064"/>
                  </a:cubicBezTo>
                  <a:cubicBezTo>
                    <a:pt x="269" y="5058"/>
                    <a:pt x="280" y="5058"/>
                    <a:pt x="275" y="5052"/>
                  </a:cubicBezTo>
                  <a:cubicBezTo>
                    <a:pt x="270" y="5047"/>
                    <a:pt x="268" y="5045"/>
                    <a:pt x="266" y="5045"/>
                  </a:cubicBezTo>
                  <a:cubicBezTo>
                    <a:pt x="263" y="5045"/>
                    <a:pt x="264" y="5055"/>
                    <a:pt x="258" y="5055"/>
                  </a:cubicBezTo>
                  <a:cubicBezTo>
                    <a:pt x="257" y="5055"/>
                    <a:pt x="255" y="5054"/>
                    <a:pt x="252" y="5052"/>
                  </a:cubicBezTo>
                  <a:cubicBezTo>
                    <a:pt x="251" y="5052"/>
                    <a:pt x="250" y="5052"/>
                    <a:pt x="249" y="5052"/>
                  </a:cubicBezTo>
                  <a:cubicBezTo>
                    <a:pt x="242" y="5052"/>
                    <a:pt x="246" y="5070"/>
                    <a:pt x="241" y="5075"/>
                  </a:cubicBezTo>
                  <a:cubicBezTo>
                    <a:pt x="241" y="5075"/>
                    <a:pt x="241" y="5069"/>
                    <a:pt x="236" y="5069"/>
                  </a:cubicBezTo>
                  <a:lnTo>
                    <a:pt x="236" y="5069"/>
                  </a:lnTo>
                  <a:cubicBezTo>
                    <a:pt x="241" y="5086"/>
                    <a:pt x="236" y="5097"/>
                    <a:pt x="236" y="5103"/>
                  </a:cubicBezTo>
                  <a:cubicBezTo>
                    <a:pt x="230" y="5092"/>
                    <a:pt x="230" y="5097"/>
                    <a:pt x="224" y="5086"/>
                  </a:cubicBezTo>
                  <a:lnTo>
                    <a:pt x="224" y="5086"/>
                  </a:lnTo>
                  <a:cubicBezTo>
                    <a:pt x="224" y="5092"/>
                    <a:pt x="236" y="5103"/>
                    <a:pt x="230" y="5108"/>
                  </a:cubicBezTo>
                  <a:cubicBezTo>
                    <a:pt x="224" y="5108"/>
                    <a:pt x="219" y="5103"/>
                    <a:pt x="213" y="5097"/>
                  </a:cubicBezTo>
                  <a:lnTo>
                    <a:pt x="213" y="5092"/>
                  </a:lnTo>
                  <a:cubicBezTo>
                    <a:pt x="210" y="5089"/>
                    <a:pt x="209" y="5088"/>
                    <a:pt x="208" y="5088"/>
                  </a:cubicBezTo>
                  <a:cubicBezTo>
                    <a:pt x="204" y="5088"/>
                    <a:pt x="206" y="5097"/>
                    <a:pt x="202" y="5097"/>
                  </a:cubicBezTo>
                  <a:lnTo>
                    <a:pt x="202" y="5092"/>
                  </a:lnTo>
                  <a:cubicBezTo>
                    <a:pt x="191" y="5097"/>
                    <a:pt x="202" y="5114"/>
                    <a:pt x="196" y="5120"/>
                  </a:cubicBezTo>
                  <a:lnTo>
                    <a:pt x="196" y="5125"/>
                  </a:lnTo>
                  <a:cubicBezTo>
                    <a:pt x="198" y="5130"/>
                    <a:pt x="198" y="5132"/>
                    <a:pt x="197" y="5132"/>
                  </a:cubicBezTo>
                  <a:cubicBezTo>
                    <a:pt x="195" y="5132"/>
                    <a:pt x="191" y="5128"/>
                    <a:pt x="190" y="5128"/>
                  </a:cubicBezTo>
                  <a:lnTo>
                    <a:pt x="190" y="5128"/>
                  </a:lnTo>
                  <a:cubicBezTo>
                    <a:pt x="189" y="5128"/>
                    <a:pt x="190" y="5128"/>
                    <a:pt x="191" y="5131"/>
                  </a:cubicBezTo>
                  <a:lnTo>
                    <a:pt x="180" y="5120"/>
                  </a:lnTo>
                  <a:cubicBezTo>
                    <a:pt x="180" y="5125"/>
                    <a:pt x="180" y="5142"/>
                    <a:pt x="174" y="5153"/>
                  </a:cubicBezTo>
                  <a:cubicBezTo>
                    <a:pt x="168" y="5136"/>
                    <a:pt x="174" y="5125"/>
                    <a:pt x="168" y="5114"/>
                  </a:cubicBezTo>
                  <a:cubicBezTo>
                    <a:pt x="168" y="5114"/>
                    <a:pt x="163" y="5125"/>
                    <a:pt x="163" y="5131"/>
                  </a:cubicBezTo>
                  <a:cubicBezTo>
                    <a:pt x="168" y="5142"/>
                    <a:pt x="168" y="5153"/>
                    <a:pt x="157" y="5159"/>
                  </a:cubicBezTo>
                  <a:cubicBezTo>
                    <a:pt x="150" y="5153"/>
                    <a:pt x="145" y="5151"/>
                    <a:pt x="140" y="5151"/>
                  </a:cubicBezTo>
                  <a:cubicBezTo>
                    <a:pt x="128" y="5151"/>
                    <a:pt x="121" y="5165"/>
                    <a:pt x="99" y="5165"/>
                  </a:cubicBezTo>
                  <a:cubicBezTo>
                    <a:pt x="96" y="5165"/>
                    <a:pt x="93" y="5165"/>
                    <a:pt x="90" y="5164"/>
                  </a:cubicBezTo>
                  <a:cubicBezTo>
                    <a:pt x="90" y="5181"/>
                    <a:pt x="45" y="5192"/>
                    <a:pt x="23" y="5209"/>
                  </a:cubicBezTo>
                  <a:cubicBezTo>
                    <a:pt x="79" y="5209"/>
                    <a:pt x="17" y="5215"/>
                    <a:pt x="68" y="5215"/>
                  </a:cubicBezTo>
                  <a:cubicBezTo>
                    <a:pt x="68" y="5220"/>
                    <a:pt x="68" y="5220"/>
                    <a:pt x="62" y="5220"/>
                  </a:cubicBezTo>
                  <a:lnTo>
                    <a:pt x="56" y="5220"/>
                  </a:lnTo>
                  <a:cubicBezTo>
                    <a:pt x="51" y="5226"/>
                    <a:pt x="51" y="5226"/>
                    <a:pt x="45" y="5232"/>
                  </a:cubicBezTo>
                  <a:cubicBezTo>
                    <a:pt x="41" y="5234"/>
                    <a:pt x="38" y="5234"/>
                    <a:pt x="35" y="5234"/>
                  </a:cubicBezTo>
                  <a:cubicBezTo>
                    <a:pt x="30" y="5234"/>
                    <a:pt x="25" y="5232"/>
                    <a:pt x="17" y="5232"/>
                  </a:cubicBezTo>
                  <a:cubicBezTo>
                    <a:pt x="28" y="5237"/>
                    <a:pt x="6" y="5237"/>
                    <a:pt x="0" y="5243"/>
                  </a:cubicBezTo>
                  <a:cubicBezTo>
                    <a:pt x="5" y="5241"/>
                    <a:pt x="10" y="5241"/>
                    <a:pt x="14" y="5241"/>
                  </a:cubicBezTo>
                  <a:cubicBezTo>
                    <a:pt x="23" y="5241"/>
                    <a:pt x="30" y="5245"/>
                    <a:pt x="34" y="5248"/>
                  </a:cubicBezTo>
                  <a:cubicBezTo>
                    <a:pt x="34" y="5243"/>
                    <a:pt x="40" y="5243"/>
                    <a:pt x="40" y="5237"/>
                  </a:cubicBezTo>
                  <a:lnTo>
                    <a:pt x="40" y="5237"/>
                  </a:lnTo>
                  <a:cubicBezTo>
                    <a:pt x="76" y="5248"/>
                    <a:pt x="31" y="5253"/>
                    <a:pt x="55" y="5263"/>
                  </a:cubicBezTo>
                  <a:lnTo>
                    <a:pt x="55" y="5263"/>
                  </a:lnTo>
                  <a:lnTo>
                    <a:pt x="45" y="5260"/>
                  </a:lnTo>
                  <a:lnTo>
                    <a:pt x="45" y="5260"/>
                  </a:lnTo>
                  <a:cubicBezTo>
                    <a:pt x="60" y="5265"/>
                    <a:pt x="80" y="5283"/>
                    <a:pt x="103" y="5283"/>
                  </a:cubicBezTo>
                  <a:cubicBezTo>
                    <a:pt x="106" y="5283"/>
                    <a:pt x="109" y="5283"/>
                    <a:pt x="112" y="5282"/>
                  </a:cubicBezTo>
                  <a:lnTo>
                    <a:pt x="112" y="5282"/>
                  </a:lnTo>
                  <a:cubicBezTo>
                    <a:pt x="112" y="5282"/>
                    <a:pt x="107" y="5288"/>
                    <a:pt x="101" y="5288"/>
                  </a:cubicBezTo>
                  <a:cubicBezTo>
                    <a:pt x="124" y="5305"/>
                    <a:pt x="168" y="5305"/>
                    <a:pt x="168" y="5321"/>
                  </a:cubicBezTo>
                  <a:lnTo>
                    <a:pt x="168" y="5327"/>
                  </a:lnTo>
                  <a:cubicBezTo>
                    <a:pt x="168" y="5327"/>
                    <a:pt x="173" y="5322"/>
                    <a:pt x="175" y="5322"/>
                  </a:cubicBezTo>
                  <a:lnTo>
                    <a:pt x="175" y="5322"/>
                  </a:lnTo>
                  <a:cubicBezTo>
                    <a:pt x="176" y="5322"/>
                    <a:pt x="176" y="5323"/>
                    <a:pt x="174" y="5327"/>
                  </a:cubicBezTo>
                  <a:cubicBezTo>
                    <a:pt x="174" y="5327"/>
                    <a:pt x="174" y="5333"/>
                    <a:pt x="174" y="5333"/>
                  </a:cubicBezTo>
                  <a:cubicBezTo>
                    <a:pt x="174" y="5333"/>
                    <a:pt x="179" y="5330"/>
                    <a:pt x="182" y="5330"/>
                  </a:cubicBezTo>
                  <a:cubicBezTo>
                    <a:pt x="184" y="5330"/>
                    <a:pt x="185" y="5331"/>
                    <a:pt x="185" y="5333"/>
                  </a:cubicBezTo>
                  <a:lnTo>
                    <a:pt x="180" y="5338"/>
                  </a:lnTo>
                  <a:cubicBezTo>
                    <a:pt x="181" y="5341"/>
                    <a:pt x="183" y="5342"/>
                    <a:pt x="187" y="5342"/>
                  </a:cubicBezTo>
                  <a:cubicBezTo>
                    <a:pt x="196" y="5342"/>
                    <a:pt x="210" y="5333"/>
                    <a:pt x="219" y="5333"/>
                  </a:cubicBezTo>
                  <a:lnTo>
                    <a:pt x="219" y="5333"/>
                  </a:lnTo>
                  <a:cubicBezTo>
                    <a:pt x="208" y="5355"/>
                    <a:pt x="219" y="5366"/>
                    <a:pt x="219" y="5372"/>
                  </a:cubicBezTo>
                  <a:cubicBezTo>
                    <a:pt x="223" y="5376"/>
                    <a:pt x="229" y="5377"/>
                    <a:pt x="235" y="5377"/>
                  </a:cubicBezTo>
                  <a:cubicBezTo>
                    <a:pt x="242" y="5377"/>
                    <a:pt x="250" y="5376"/>
                    <a:pt x="257" y="5376"/>
                  </a:cubicBezTo>
                  <a:cubicBezTo>
                    <a:pt x="261" y="5376"/>
                    <a:pt x="265" y="5376"/>
                    <a:pt x="269" y="5377"/>
                  </a:cubicBezTo>
                  <a:cubicBezTo>
                    <a:pt x="264" y="5400"/>
                    <a:pt x="292" y="5400"/>
                    <a:pt x="297" y="5422"/>
                  </a:cubicBezTo>
                  <a:cubicBezTo>
                    <a:pt x="297" y="5417"/>
                    <a:pt x="308" y="5405"/>
                    <a:pt x="308" y="5405"/>
                  </a:cubicBezTo>
                  <a:cubicBezTo>
                    <a:pt x="308" y="5407"/>
                    <a:pt x="309" y="5407"/>
                    <a:pt x="311" y="5407"/>
                  </a:cubicBezTo>
                  <a:cubicBezTo>
                    <a:pt x="312" y="5407"/>
                    <a:pt x="314" y="5407"/>
                    <a:pt x="315" y="5407"/>
                  </a:cubicBezTo>
                  <a:cubicBezTo>
                    <a:pt x="318" y="5407"/>
                    <a:pt x="320" y="5408"/>
                    <a:pt x="314" y="5417"/>
                  </a:cubicBezTo>
                  <a:cubicBezTo>
                    <a:pt x="308" y="5433"/>
                    <a:pt x="314" y="5433"/>
                    <a:pt x="320" y="5433"/>
                  </a:cubicBezTo>
                  <a:lnTo>
                    <a:pt x="336" y="5417"/>
                  </a:lnTo>
                  <a:lnTo>
                    <a:pt x="336" y="5417"/>
                  </a:lnTo>
                  <a:cubicBezTo>
                    <a:pt x="331" y="5456"/>
                    <a:pt x="376" y="5428"/>
                    <a:pt x="364" y="5456"/>
                  </a:cubicBezTo>
                  <a:lnTo>
                    <a:pt x="381" y="5456"/>
                  </a:lnTo>
                  <a:lnTo>
                    <a:pt x="376" y="5467"/>
                  </a:lnTo>
                  <a:cubicBezTo>
                    <a:pt x="381" y="5473"/>
                    <a:pt x="387" y="5478"/>
                    <a:pt x="398" y="5484"/>
                  </a:cubicBezTo>
                  <a:lnTo>
                    <a:pt x="392" y="5489"/>
                  </a:lnTo>
                  <a:cubicBezTo>
                    <a:pt x="393" y="5490"/>
                    <a:pt x="393" y="5490"/>
                    <a:pt x="394" y="5490"/>
                  </a:cubicBezTo>
                  <a:cubicBezTo>
                    <a:pt x="401" y="5490"/>
                    <a:pt x="418" y="5466"/>
                    <a:pt x="424" y="5466"/>
                  </a:cubicBezTo>
                  <a:cubicBezTo>
                    <a:pt x="425" y="5466"/>
                    <a:pt x="426" y="5466"/>
                    <a:pt x="426" y="5467"/>
                  </a:cubicBezTo>
                  <a:lnTo>
                    <a:pt x="415" y="5484"/>
                  </a:lnTo>
                  <a:cubicBezTo>
                    <a:pt x="420" y="5484"/>
                    <a:pt x="426" y="5495"/>
                    <a:pt x="426" y="5501"/>
                  </a:cubicBezTo>
                  <a:cubicBezTo>
                    <a:pt x="432" y="5501"/>
                    <a:pt x="432" y="5501"/>
                    <a:pt x="437" y="5506"/>
                  </a:cubicBezTo>
                  <a:lnTo>
                    <a:pt x="454" y="5506"/>
                  </a:lnTo>
                  <a:cubicBezTo>
                    <a:pt x="454" y="5506"/>
                    <a:pt x="448" y="5512"/>
                    <a:pt x="443" y="5512"/>
                  </a:cubicBezTo>
                  <a:cubicBezTo>
                    <a:pt x="450" y="5516"/>
                    <a:pt x="463" y="5532"/>
                    <a:pt x="472" y="5532"/>
                  </a:cubicBezTo>
                  <a:cubicBezTo>
                    <a:pt x="476" y="5532"/>
                    <a:pt x="479" y="5529"/>
                    <a:pt x="481" y="5522"/>
                  </a:cubicBezTo>
                  <a:lnTo>
                    <a:pt x="481" y="5522"/>
                  </a:lnTo>
                  <a:cubicBezTo>
                    <a:pt x="481" y="5529"/>
                    <a:pt x="487" y="5532"/>
                    <a:pt x="494" y="5532"/>
                  </a:cubicBezTo>
                  <a:cubicBezTo>
                    <a:pt x="498" y="5532"/>
                    <a:pt x="502" y="5531"/>
                    <a:pt x="504" y="5529"/>
                  </a:cubicBezTo>
                  <a:lnTo>
                    <a:pt x="504" y="5545"/>
                  </a:lnTo>
                  <a:cubicBezTo>
                    <a:pt x="510" y="5534"/>
                    <a:pt x="510" y="5529"/>
                    <a:pt x="516" y="5529"/>
                  </a:cubicBezTo>
                  <a:cubicBezTo>
                    <a:pt x="516" y="5523"/>
                    <a:pt x="516" y="5517"/>
                    <a:pt x="521" y="5512"/>
                  </a:cubicBezTo>
                  <a:cubicBezTo>
                    <a:pt x="521" y="5512"/>
                    <a:pt x="525" y="5518"/>
                    <a:pt x="524" y="5521"/>
                  </a:cubicBezTo>
                  <a:lnTo>
                    <a:pt x="524" y="5521"/>
                  </a:lnTo>
                  <a:cubicBezTo>
                    <a:pt x="527" y="5517"/>
                    <a:pt x="527" y="5505"/>
                    <a:pt x="531" y="5505"/>
                  </a:cubicBezTo>
                  <a:cubicBezTo>
                    <a:pt x="531" y="5505"/>
                    <a:pt x="532" y="5506"/>
                    <a:pt x="532" y="5506"/>
                  </a:cubicBezTo>
                  <a:lnTo>
                    <a:pt x="532" y="5517"/>
                  </a:lnTo>
                  <a:cubicBezTo>
                    <a:pt x="544" y="5512"/>
                    <a:pt x="538" y="5506"/>
                    <a:pt x="538" y="5495"/>
                  </a:cubicBezTo>
                  <a:cubicBezTo>
                    <a:pt x="540" y="5490"/>
                    <a:pt x="544" y="5488"/>
                    <a:pt x="547" y="5488"/>
                  </a:cubicBezTo>
                  <a:cubicBezTo>
                    <a:pt x="552" y="5488"/>
                    <a:pt x="557" y="5492"/>
                    <a:pt x="560" y="5495"/>
                  </a:cubicBezTo>
                  <a:cubicBezTo>
                    <a:pt x="560" y="5489"/>
                    <a:pt x="560" y="5478"/>
                    <a:pt x="566" y="5478"/>
                  </a:cubicBezTo>
                  <a:cubicBezTo>
                    <a:pt x="566" y="5478"/>
                    <a:pt x="566" y="5484"/>
                    <a:pt x="566" y="5484"/>
                  </a:cubicBezTo>
                  <a:cubicBezTo>
                    <a:pt x="572" y="5484"/>
                    <a:pt x="576" y="5482"/>
                    <a:pt x="577" y="5479"/>
                  </a:cubicBezTo>
                  <a:lnTo>
                    <a:pt x="577" y="5479"/>
                  </a:lnTo>
                  <a:cubicBezTo>
                    <a:pt x="578" y="5480"/>
                    <a:pt x="578" y="5480"/>
                    <a:pt x="579" y="5480"/>
                  </a:cubicBezTo>
                  <a:cubicBezTo>
                    <a:pt x="579" y="5480"/>
                    <a:pt x="579" y="5480"/>
                    <a:pt x="580" y="5480"/>
                  </a:cubicBezTo>
                  <a:lnTo>
                    <a:pt x="580" y="5480"/>
                  </a:lnTo>
                  <a:cubicBezTo>
                    <a:pt x="589" y="5489"/>
                    <a:pt x="594" y="5490"/>
                    <a:pt x="600" y="5506"/>
                  </a:cubicBezTo>
                  <a:cubicBezTo>
                    <a:pt x="600" y="5495"/>
                    <a:pt x="594" y="5473"/>
                    <a:pt x="605" y="5473"/>
                  </a:cubicBezTo>
                  <a:lnTo>
                    <a:pt x="605" y="5478"/>
                  </a:lnTo>
                  <a:cubicBezTo>
                    <a:pt x="605" y="5478"/>
                    <a:pt x="611" y="5473"/>
                    <a:pt x="611" y="5473"/>
                  </a:cubicBezTo>
                  <a:lnTo>
                    <a:pt x="616" y="5473"/>
                  </a:lnTo>
                  <a:cubicBezTo>
                    <a:pt x="616" y="5473"/>
                    <a:pt x="616" y="5467"/>
                    <a:pt x="616" y="5467"/>
                  </a:cubicBezTo>
                  <a:cubicBezTo>
                    <a:pt x="616" y="5467"/>
                    <a:pt x="622" y="5473"/>
                    <a:pt x="622" y="5473"/>
                  </a:cubicBezTo>
                  <a:lnTo>
                    <a:pt x="616" y="5473"/>
                  </a:lnTo>
                  <a:cubicBezTo>
                    <a:pt x="618" y="5474"/>
                    <a:pt x="619" y="5475"/>
                    <a:pt x="620" y="5475"/>
                  </a:cubicBezTo>
                  <a:cubicBezTo>
                    <a:pt x="623" y="5475"/>
                    <a:pt x="624" y="5471"/>
                    <a:pt x="628" y="5467"/>
                  </a:cubicBezTo>
                  <a:cubicBezTo>
                    <a:pt x="622" y="5461"/>
                    <a:pt x="622" y="5456"/>
                    <a:pt x="616" y="5450"/>
                  </a:cubicBezTo>
                  <a:cubicBezTo>
                    <a:pt x="616" y="5450"/>
                    <a:pt x="616" y="5456"/>
                    <a:pt x="611" y="5456"/>
                  </a:cubicBezTo>
                  <a:cubicBezTo>
                    <a:pt x="611" y="5456"/>
                    <a:pt x="611" y="5461"/>
                    <a:pt x="605" y="5461"/>
                  </a:cubicBezTo>
                  <a:cubicBezTo>
                    <a:pt x="605" y="5456"/>
                    <a:pt x="605" y="5450"/>
                    <a:pt x="611" y="5450"/>
                  </a:cubicBezTo>
                  <a:cubicBezTo>
                    <a:pt x="605" y="5445"/>
                    <a:pt x="605" y="5439"/>
                    <a:pt x="600" y="5433"/>
                  </a:cubicBezTo>
                  <a:lnTo>
                    <a:pt x="600" y="5433"/>
                  </a:lnTo>
                  <a:cubicBezTo>
                    <a:pt x="616" y="5445"/>
                    <a:pt x="628" y="5445"/>
                    <a:pt x="639" y="5456"/>
                  </a:cubicBezTo>
                  <a:cubicBezTo>
                    <a:pt x="639" y="5445"/>
                    <a:pt x="656" y="5433"/>
                    <a:pt x="644" y="5411"/>
                  </a:cubicBezTo>
                  <a:cubicBezTo>
                    <a:pt x="644" y="5410"/>
                    <a:pt x="645" y="5409"/>
                    <a:pt x="645" y="5409"/>
                  </a:cubicBezTo>
                  <a:cubicBezTo>
                    <a:pt x="647" y="5409"/>
                    <a:pt x="651" y="5417"/>
                    <a:pt x="656" y="5417"/>
                  </a:cubicBezTo>
                  <a:cubicBezTo>
                    <a:pt x="656" y="5422"/>
                    <a:pt x="656" y="5422"/>
                    <a:pt x="656" y="5428"/>
                  </a:cubicBezTo>
                  <a:cubicBezTo>
                    <a:pt x="656" y="5417"/>
                    <a:pt x="667" y="5411"/>
                    <a:pt x="656" y="5400"/>
                  </a:cubicBezTo>
                  <a:cubicBezTo>
                    <a:pt x="665" y="5400"/>
                    <a:pt x="666" y="5407"/>
                    <a:pt x="670" y="5407"/>
                  </a:cubicBezTo>
                  <a:cubicBezTo>
                    <a:pt x="670" y="5407"/>
                    <a:pt x="671" y="5406"/>
                    <a:pt x="672" y="5405"/>
                  </a:cubicBezTo>
                  <a:lnTo>
                    <a:pt x="672" y="5411"/>
                  </a:lnTo>
                  <a:cubicBezTo>
                    <a:pt x="674" y="5411"/>
                    <a:pt x="675" y="5411"/>
                    <a:pt x="676" y="5411"/>
                  </a:cubicBezTo>
                  <a:cubicBezTo>
                    <a:pt x="701" y="5411"/>
                    <a:pt x="679" y="5365"/>
                    <a:pt x="703" y="5365"/>
                  </a:cubicBezTo>
                  <a:cubicBezTo>
                    <a:pt x="705" y="5365"/>
                    <a:pt x="707" y="5365"/>
                    <a:pt x="709" y="5365"/>
                  </a:cubicBezTo>
                  <a:lnTo>
                    <a:pt x="709" y="5365"/>
                  </a:lnTo>
                  <a:cubicBezTo>
                    <a:pt x="738" y="5359"/>
                    <a:pt x="740" y="5326"/>
                    <a:pt x="767" y="5326"/>
                  </a:cubicBezTo>
                  <a:cubicBezTo>
                    <a:pt x="769" y="5326"/>
                    <a:pt x="771" y="5327"/>
                    <a:pt x="773" y="5327"/>
                  </a:cubicBezTo>
                  <a:cubicBezTo>
                    <a:pt x="784" y="5327"/>
                    <a:pt x="779" y="5316"/>
                    <a:pt x="779" y="5305"/>
                  </a:cubicBezTo>
                  <a:lnTo>
                    <a:pt x="779" y="5305"/>
                  </a:lnTo>
                  <a:lnTo>
                    <a:pt x="784" y="5316"/>
                  </a:lnTo>
                  <a:lnTo>
                    <a:pt x="784" y="5299"/>
                  </a:lnTo>
                  <a:cubicBezTo>
                    <a:pt x="784" y="5295"/>
                    <a:pt x="786" y="5294"/>
                    <a:pt x="789" y="5294"/>
                  </a:cubicBezTo>
                  <a:cubicBezTo>
                    <a:pt x="794" y="5294"/>
                    <a:pt x="803" y="5299"/>
                    <a:pt x="810" y="5299"/>
                  </a:cubicBezTo>
                  <a:cubicBezTo>
                    <a:pt x="815" y="5299"/>
                    <a:pt x="818" y="5297"/>
                    <a:pt x="818" y="5288"/>
                  </a:cubicBezTo>
                  <a:lnTo>
                    <a:pt x="807" y="5282"/>
                  </a:lnTo>
                  <a:lnTo>
                    <a:pt x="812" y="5282"/>
                  </a:lnTo>
                  <a:cubicBezTo>
                    <a:pt x="818" y="5288"/>
                    <a:pt x="824" y="5293"/>
                    <a:pt x="829" y="5293"/>
                  </a:cubicBezTo>
                  <a:lnTo>
                    <a:pt x="824" y="5310"/>
                  </a:lnTo>
                  <a:cubicBezTo>
                    <a:pt x="835" y="5327"/>
                    <a:pt x="846" y="5344"/>
                    <a:pt x="857" y="5361"/>
                  </a:cubicBezTo>
                  <a:cubicBezTo>
                    <a:pt x="859" y="5364"/>
                    <a:pt x="861" y="5365"/>
                    <a:pt x="863" y="5365"/>
                  </a:cubicBezTo>
                  <a:cubicBezTo>
                    <a:pt x="867" y="5365"/>
                    <a:pt x="872" y="5359"/>
                    <a:pt x="880" y="5355"/>
                  </a:cubicBezTo>
                  <a:cubicBezTo>
                    <a:pt x="885" y="5349"/>
                    <a:pt x="896" y="5338"/>
                    <a:pt x="908" y="5333"/>
                  </a:cubicBezTo>
                  <a:lnTo>
                    <a:pt x="908" y="5333"/>
                  </a:lnTo>
                  <a:lnTo>
                    <a:pt x="902" y="5349"/>
                  </a:lnTo>
                  <a:cubicBezTo>
                    <a:pt x="930" y="5327"/>
                    <a:pt x="924" y="5282"/>
                    <a:pt x="941" y="5271"/>
                  </a:cubicBezTo>
                  <a:cubicBezTo>
                    <a:pt x="947" y="5271"/>
                    <a:pt x="952" y="5277"/>
                    <a:pt x="958" y="5282"/>
                  </a:cubicBezTo>
                  <a:cubicBezTo>
                    <a:pt x="986" y="5254"/>
                    <a:pt x="1014" y="5260"/>
                    <a:pt x="1031" y="5220"/>
                  </a:cubicBezTo>
                  <a:cubicBezTo>
                    <a:pt x="1031" y="5226"/>
                    <a:pt x="1036" y="5232"/>
                    <a:pt x="1031" y="5237"/>
                  </a:cubicBezTo>
                  <a:cubicBezTo>
                    <a:pt x="1042" y="5226"/>
                    <a:pt x="1081" y="5215"/>
                    <a:pt x="1065" y="5198"/>
                  </a:cubicBezTo>
                  <a:lnTo>
                    <a:pt x="1065" y="5198"/>
                  </a:lnTo>
                  <a:cubicBezTo>
                    <a:pt x="1066" y="5200"/>
                    <a:pt x="1068" y="5201"/>
                    <a:pt x="1070" y="5201"/>
                  </a:cubicBezTo>
                  <a:cubicBezTo>
                    <a:pt x="1081" y="5201"/>
                    <a:pt x="1093" y="5179"/>
                    <a:pt x="1098" y="5164"/>
                  </a:cubicBezTo>
                  <a:lnTo>
                    <a:pt x="1104" y="5176"/>
                  </a:lnTo>
                  <a:cubicBezTo>
                    <a:pt x="1109" y="5159"/>
                    <a:pt x="1104" y="5153"/>
                    <a:pt x="1121" y="5136"/>
                  </a:cubicBezTo>
                  <a:cubicBezTo>
                    <a:pt x="1121" y="5136"/>
                    <a:pt x="1126" y="5142"/>
                    <a:pt x="1121" y="5148"/>
                  </a:cubicBezTo>
                  <a:cubicBezTo>
                    <a:pt x="1137" y="5142"/>
                    <a:pt x="1126" y="5131"/>
                    <a:pt x="1143" y="5125"/>
                  </a:cubicBezTo>
                  <a:lnTo>
                    <a:pt x="1143" y="5136"/>
                  </a:lnTo>
                  <a:cubicBezTo>
                    <a:pt x="1154" y="5125"/>
                    <a:pt x="1154" y="5125"/>
                    <a:pt x="1154" y="5114"/>
                  </a:cubicBezTo>
                  <a:cubicBezTo>
                    <a:pt x="1157" y="5108"/>
                    <a:pt x="1166" y="5105"/>
                    <a:pt x="1174" y="5105"/>
                  </a:cubicBezTo>
                  <a:cubicBezTo>
                    <a:pt x="1180" y="5105"/>
                    <a:pt x="1185" y="5106"/>
                    <a:pt x="1188" y="5108"/>
                  </a:cubicBezTo>
                  <a:cubicBezTo>
                    <a:pt x="1188" y="5103"/>
                    <a:pt x="1193" y="5092"/>
                    <a:pt x="1199" y="5092"/>
                  </a:cubicBezTo>
                  <a:cubicBezTo>
                    <a:pt x="1203" y="5092"/>
                    <a:pt x="1204" y="5095"/>
                    <a:pt x="1202" y="5097"/>
                  </a:cubicBezTo>
                  <a:lnTo>
                    <a:pt x="1202" y="5097"/>
                  </a:lnTo>
                  <a:cubicBezTo>
                    <a:pt x="1227" y="5090"/>
                    <a:pt x="1228" y="5069"/>
                    <a:pt x="1249" y="5069"/>
                  </a:cubicBezTo>
                  <a:cubicBezTo>
                    <a:pt x="1249" y="5075"/>
                    <a:pt x="1255" y="5075"/>
                    <a:pt x="1255" y="5075"/>
                  </a:cubicBezTo>
                  <a:cubicBezTo>
                    <a:pt x="1238" y="5086"/>
                    <a:pt x="1221" y="5092"/>
                    <a:pt x="1221" y="5092"/>
                  </a:cubicBezTo>
                  <a:cubicBezTo>
                    <a:pt x="1227" y="5103"/>
                    <a:pt x="1244" y="5097"/>
                    <a:pt x="1238" y="5114"/>
                  </a:cubicBezTo>
                  <a:cubicBezTo>
                    <a:pt x="1249" y="5103"/>
                    <a:pt x="1261" y="5075"/>
                    <a:pt x="1277" y="5069"/>
                  </a:cubicBezTo>
                  <a:cubicBezTo>
                    <a:pt x="1277" y="5075"/>
                    <a:pt x="1277" y="5075"/>
                    <a:pt x="1277" y="5075"/>
                  </a:cubicBezTo>
                  <a:cubicBezTo>
                    <a:pt x="1283" y="5075"/>
                    <a:pt x="1283" y="5075"/>
                    <a:pt x="1289" y="5069"/>
                  </a:cubicBezTo>
                  <a:lnTo>
                    <a:pt x="1300" y="5069"/>
                  </a:lnTo>
                  <a:cubicBezTo>
                    <a:pt x="1305" y="5064"/>
                    <a:pt x="1305" y="5064"/>
                    <a:pt x="1311" y="5064"/>
                  </a:cubicBezTo>
                  <a:cubicBezTo>
                    <a:pt x="1311" y="5065"/>
                    <a:pt x="1311" y="5066"/>
                    <a:pt x="1311" y="5069"/>
                  </a:cubicBezTo>
                  <a:lnTo>
                    <a:pt x="1311" y="5069"/>
                  </a:lnTo>
                  <a:cubicBezTo>
                    <a:pt x="1316" y="5067"/>
                    <a:pt x="1322" y="5064"/>
                    <a:pt x="1328" y="5064"/>
                  </a:cubicBezTo>
                  <a:cubicBezTo>
                    <a:pt x="1322" y="5053"/>
                    <a:pt x="1332" y="5047"/>
                    <a:pt x="1319" y="5042"/>
                  </a:cubicBezTo>
                  <a:lnTo>
                    <a:pt x="1319" y="5042"/>
                  </a:lnTo>
                  <a:cubicBezTo>
                    <a:pt x="1319" y="5044"/>
                    <a:pt x="1315" y="5047"/>
                    <a:pt x="1311" y="5047"/>
                  </a:cubicBezTo>
                  <a:cubicBezTo>
                    <a:pt x="1305" y="5052"/>
                    <a:pt x="1300" y="5052"/>
                    <a:pt x="1294" y="5058"/>
                  </a:cubicBezTo>
                  <a:cubicBezTo>
                    <a:pt x="1294" y="5050"/>
                    <a:pt x="1297" y="5045"/>
                    <a:pt x="1303" y="5045"/>
                  </a:cubicBezTo>
                  <a:cubicBezTo>
                    <a:pt x="1305" y="5045"/>
                    <a:pt x="1308" y="5045"/>
                    <a:pt x="1311" y="5047"/>
                  </a:cubicBezTo>
                  <a:cubicBezTo>
                    <a:pt x="1311" y="5036"/>
                    <a:pt x="1311" y="5024"/>
                    <a:pt x="1311" y="5019"/>
                  </a:cubicBezTo>
                  <a:cubicBezTo>
                    <a:pt x="1328" y="5036"/>
                    <a:pt x="1356" y="5036"/>
                    <a:pt x="1361" y="5041"/>
                  </a:cubicBezTo>
                  <a:cubicBezTo>
                    <a:pt x="1378" y="5024"/>
                    <a:pt x="1412" y="5019"/>
                    <a:pt x="1423" y="4991"/>
                  </a:cubicBezTo>
                  <a:cubicBezTo>
                    <a:pt x="1424" y="4990"/>
                    <a:pt x="1425" y="4989"/>
                    <a:pt x="1426" y="4989"/>
                  </a:cubicBezTo>
                  <a:cubicBezTo>
                    <a:pt x="1429" y="4989"/>
                    <a:pt x="1430" y="4996"/>
                    <a:pt x="1434" y="4996"/>
                  </a:cubicBezTo>
                  <a:cubicBezTo>
                    <a:pt x="1429" y="5002"/>
                    <a:pt x="1429" y="5002"/>
                    <a:pt x="1423" y="5008"/>
                  </a:cubicBezTo>
                  <a:cubicBezTo>
                    <a:pt x="1434" y="4996"/>
                    <a:pt x="1462" y="4991"/>
                    <a:pt x="1462" y="4974"/>
                  </a:cubicBezTo>
                  <a:cubicBezTo>
                    <a:pt x="1479" y="4974"/>
                    <a:pt x="1467" y="4984"/>
                    <a:pt x="1470" y="4984"/>
                  </a:cubicBezTo>
                  <a:cubicBezTo>
                    <a:pt x="1471" y="4984"/>
                    <a:pt x="1473" y="4982"/>
                    <a:pt x="1479" y="4980"/>
                  </a:cubicBezTo>
                  <a:lnTo>
                    <a:pt x="1479" y="4985"/>
                  </a:lnTo>
                  <a:cubicBezTo>
                    <a:pt x="1485" y="4988"/>
                    <a:pt x="1491" y="4989"/>
                    <a:pt x="1496" y="4989"/>
                  </a:cubicBezTo>
                  <a:cubicBezTo>
                    <a:pt x="1527" y="4989"/>
                    <a:pt x="1545" y="4949"/>
                    <a:pt x="1580" y="4949"/>
                  </a:cubicBezTo>
                  <a:cubicBezTo>
                    <a:pt x="1588" y="4949"/>
                    <a:pt x="1597" y="4952"/>
                    <a:pt x="1608" y="4957"/>
                  </a:cubicBezTo>
                  <a:cubicBezTo>
                    <a:pt x="1604" y="4953"/>
                    <a:pt x="1599" y="4952"/>
                    <a:pt x="1597" y="4952"/>
                  </a:cubicBezTo>
                  <a:lnTo>
                    <a:pt x="1597" y="4952"/>
                  </a:lnTo>
                  <a:cubicBezTo>
                    <a:pt x="1602" y="4952"/>
                    <a:pt x="1607" y="4952"/>
                    <a:pt x="1611" y="4952"/>
                  </a:cubicBezTo>
                  <a:cubicBezTo>
                    <a:pt x="1647" y="4952"/>
                    <a:pt x="1685" y="4942"/>
                    <a:pt x="1720" y="4942"/>
                  </a:cubicBezTo>
                  <a:cubicBezTo>
                    <a:pt x="1742" y="4942"/>
                    <a:pt x="1762" y="4946"/>
                    <a:pt x="1781" y="4957"/>
                  </a:cubicBezTo>
                  <a:cubicBezTo>
                    <a:pt x="1785" y="4958"/>
                    <a:pt x="1787" y="4959"/>
                    <a:pt x="1790" y="4959"/>
                  </a:cubicBezTo>
                  <a:cubicBezTo>
                    <a:pt x="1801" y="4959"/>
                    <a:pt x="1806" y="4951"/>
                    <a:pt x="1815" y="4946"/>
                  </a:cubicBezTo>
                  <a:lnTo>
                    <a:pt x="1815" y="4957"/>
                  </a:lnTo>
                  <a:lnTo>
                    <a:pt x="1837" y="4946"/>
                  </a:lnTo>
                  <a:cubicBezTo>
                    <a:pt x="1839" y="4946"/>
                    <a:pt x="1840" y="4946"/>
                    <a:pt x="1842" y="4946"/>
                  </a:cubicBezTo>
                  <a:cubicBezTo>
                    <a:pt x="1862" y="4946"/>
                    <a:pt x="1870" y="4978"/>
                    <a:pt x="1892" y="4978"/>
                  </a:cubicBezTo>
                  <a:cubicBezTo>
                    <a:pt x="1895" y="4978"/>
                    <a:pt x="1900" y="4976"/>
                    <a:pt x="1905" y="4974"/>
                  </a:cubicBezTo>
                  <a:lnTo>
                    <a:pt x="1905" y="4963"/>
                  </a:lnTo>
                  <a:cubicBezTo>
                    <a:pt x="1916" y="4968"/>
                    <a:pt x="1938" y="4974"/>
                    <a:pt x="1933" y="4980"/>
                  </a:cubicBezTo>
                  <a:cubicBezTo>
                    <a:pt x="1936" y="4980"/>
                    <a:pt x="1940" y="4977"/>
                    <a:pt x="1942" y="4977"/>
                  </a:cubicBezTo>
                  <a:cubicBezTo>
                    <a:pt x="1943" y="4977"/>
                    <a:pt x="1944" y="4978"/>
                    <a:pt x="1944" y="4980"/>
                  </a:cubicBezTo>
                  <a:lnTo>
                    <a:pt x="1944" y="4985"/>
                  </a:lnTo>
                  <a:lnTo>
                    <a:pt x="1972" y="4985"/>
                  </a:lnTo>
                  <a:cubicBezTo>
                    <a:pt x="1989" y="5002"/>
                    <a:pt x="1955" y="5013"/>
                    <a:pt x="1983" y="5024"/>
                  </a:cubicBezTo>
                  <a:lnTo>
                    <a:pt x="2005" y="5024"/>
                  </a:lnTo>
                  <a:cubicBezTo>
                    <a:pt x="2011" y="5036"/>
                    <a:pt x="2017" y="5041"/>
                    <a:pt x="2022" y="5052"/>
                  </a:cubicBezTo>
                  <a:cubicBezTo>
                    <a:pt x="2056" y="5030"/>
                    <a:pt x="2084" y="5013"/>
                    <a:pt x="2106" y="5008"/>
                  </a:cubicBezTo>
                  <a:cubicBezTo>
                    <a:pt x="2117" y="5002"/>
                    <a:pt x="2123" y="4991"/>
                    <a:pt x="2134" y="4980"/>
                  </a:cubicBezTo>
                  <a:lnTo>
                    <a:pt x="2162" y="4963"/>
                  </a:lnTo>
                  <a:cubicBezTo>
                    <a:pt x="2179" y="4946"/>
                    <a:pt x="2196" y="4935"/>
                    <a:pt x="2213" y="4924"/>
                  </a:cubicBezTo>
                  <a:cubicBezTo>
                    <a:pt x="2252" y="4901"/>
                    <a:pt x="2291" y="4873"/>
                    <a:pt x="2330" y="4845"/>
                  </a:cubicBezTo>
                  <a:cubicBezTo>
                    <a:pt x="2285" y="4840"/>
                    <a:pt x="2353" y="4823"/>
                    <a:pt x="2330" y="4806"/>
                  </a:cubicBezTo>
                  <a:cubicBezTo>
                    <a:pt x="2347" y="4789"/>
                    <a:pt x="2353" y="4784"/>
                    <a:pt x="2358" y="4784"/>
                  </a:cubicBezTo>
                  <a:lnTo>
                    <a:pt x="2425" y="4756"/>
                  </a:lnTo>
                  <a:cubicBezTo>
                    <a:pt x="2427" y="4755"/>
                    <a:pt x="2429" y="4755"/>
                    <a:pt x="2429" y="4755"/>
                  </a:cubicBezTo>
                  <a:lnTo>
                    <a:pt x="2429" y="4755"/>
                  </a:lnTo>
                  <a:cubicBezTo>
                    <a:pt x="2435" y="4755"/>
                    <a:pt x="2409" y="4773"/>
                    <a:pt x="2414" y="4778"/>
                  </a:cubicBezTo>
                  <a:cubicBezTo>
                    <a:pt x="2434" y="4766"/>
                    <a:pt x="2442" y="4763"/>
                    <a:pt x="2447" y="4763"/>
                  </a:cubicBezTo>
                  <a:cubicBezTo>
                    <a:pt x="2450" y="4763"/>
                    <a:pt x="2452" y="4765"/>
                    <a:pt x="2456" y="4765"/>
                  </a:cubicBezTo>
                  <a:cubicBezTo>
                    <a:pt x="2459" y="4765"/>
                    <a:pt x="2464" y="4764"/>
                    <a:pt x="2470" y="4761"/>
                  </a:cubicBezTo>
                  <a:cubicBezTo>
                    <a:pt x="2459" y="4756"/>
                    <a:pt x="2476" y="4739"/>
                    <a:pt x="2504" y="4722"/>
                  </a:cubicBezTo>
                  <a:lnTo>
                    <a:pt x="2504" y="4722"/>
                  </a:lnTo>
                  <a:lnTo>
                    <a:pt x="2459" y="4739"/>
                  </a:lnTo>
                  <a:cubicBezTo>
                    <a:pt x="2509" y="4683"/>
                    <a:pt x="2526" y="4722"/>
                    <a:pt x="2571" y="4666"/>
                  </a:cubicBezTo>
                  <a:lnTo>
                    <a:pt x="2571" y="4666"/>
                  </a:lnTo>
                  <a:lnTo>
                    <a:pt x="2560" y="4683"/>
                  </a:lnTo>
                  <a:cubicBezTo>
                    <a:pt x="2588" y="4660"/>
                    <a:pt x="2666" y="4604"/>
                    <a:pt x="2683" y="4560"/>
                  </a:cubicBezTo>
                  <a:cubicBezTo>
                    <a:pt x="2689" y="4560"/>
                    <a:pt x="2700" y="4560"/>
                    <a:pt x="2689" y="4571"/>
                  </a:cubicBezTo>
                  <a:cubicBezTo>
                    <a:pt x="2761" y="4520"/>
                    <a:pt x="2829" y="4436"/>
                    <a:pt x="2896" y="4403"/>
                  </a:cubicBezTo>
                  <a:lnTo>
                    <a:pt x="2896" y="4414"/>
                  </a:lnTo>
                  <a:cubicBezTo>
                    <a:pt x="2907" y="4403"/>
                    <a:pt x="2907" y="4386"/>
                    <a:pt x="2929" y="4380"/>
                  </a:cubicBezTo>
                  <a:cubicBezTo>
                    <a:pt x="2929" y="4380"/>
                    <a:pt x="2929" y="4388"/>
                    <a:pt x="2932" y="4388"/>
                  </a:cubicBezTo>
                  <a:cubicBezTo>
                    <a:pt x="2933" y="4388"/>
                    <a:pt x="2934" y="4387"/>
                    <a:pt x="2935" y="4386"/>
                  </a:cubicBezTo>
                  <a:cubicBezTo>
                    <a:pt x="2941" y="4380"/>
                    <a:pt x="2963" y="4347"/>
                    <a:pt x="2980" y="4341"/>
                  </a:cubicBezTo>
                  <a:lnTo>
                    <a:pt x="2980" y="4341"/>
                  </a:lnTo>
                  <a:lnTo>
                    <a:pt x="2969" y="4358"/>
                  </a:lnTo>
                  <a:cubicBezTo>
                    <a:pt x="3047" y="4313"/>
                    <a:pt x="3064" y="4263"/>
                    <a:pt x="3120" y="4212"/>
                  </a:cubicBezTo>
                  <a:cubicBezTo>
                    <a:pt x="3122" y="4216"/>
                    <a:pt x="3126" y="4217"/>
                    <a:pt x="3131" y="4217"/>
                  </a:cubicBezTo>
                  <a:cubicBezTo>
                    <a:pt x="3151" y="4217"/>
                    <a:pt x="3192" y="4192"/>
                    <a:pt x="3215" y="4179"/>
                  </a:cubicBezTo>
                  <a:lnTo>
                    <a:pt x="3221" y="4179"/>
                  </a:lnTo>
                  <a:cubicBezTo>
                    <a:pt x="3299" y="4123"/>
                    <a:pt x="3344" y="4061"/>
                    <a:pt x="3411" y="4000"/>
                  </a:cubicBezTo>
                  <a:cubicBezTo>
                    <a:pt x="3473" y="3983"/>
                    <a:pt x="3574" y="3888"/>
                    <a:pt x="3652" y="3843"/>
                  </a:cubicBezTo>
                  <a:lnTo>
                    <a:pt x="3652" y="3843"/>
                  </a:lnTo>
                  <a:cubicBezTo>
                    <a:pt x="3650" y="3844"/>
                    <a:pt x="3649" y="3844"/>
                    <a:pt x="3648" y="3844"/>
                  </a:cubicBezTo>
                  <a:cubicBezTo>
                    <a:pt x="3642" y="3844"/>
                    <a:pt x="3648" y="3829"/>
                    <a:pt x="3658" y="3815"/>
                  </a:cubicBezTo>
                  <a:cubicBezTo>
                    <a:pt x="3671" y="3810"/>
                    <a:pt x="3689" y="3783"/>
                    <a:pt x="3698" y="3783"/>
                  </a:cubicBezTo>
                  <a:cubicBezTo>
                    <a:pt x="3700" y="3783"/>
                    <a:pt x="3701" y="3784"/>
                    <a:pt x="3702" y="3787"/>
                  </a:cubicBezTo>
                  <a:lnTo>
                    <a:pt x="3697" y="3792"/>
                  </a:lnTo>
                  <a:cubicBezTo>
                    <a:pt x="3699" y="3793"/>
                    <a:pt x="3701" y="3793"/>
                    <a:pt x="3703" y="3793"/>
                  </a:cubicBezTo>
                  <a:cubicBezTo>
                    <a:pt x="3729" y="3793"/>
                    <a:pt x="3755" y="3763"/>
                    <a:pt x="3781" y="3742"/>
                  </a:cubicBezTo>
                  <a:lnTo>
                    <a:pt x="3775" y="3720"/>
                  </a:lnTo>
                  <a:cubicBezTo>
                    <a:pt x="3865" y="3697"/>
                    <a:pt x="3954" y="3568"/>
                    <a:pt x="4010" y="3563"/>
                  </a:cubicBezTo>
                  <a:cubicBezTo>
                    <a:pt x="4027" y="3546"/>
                    <a:pt x="4050" y="3529"/>
                    <a:pt x="4061" y="3507"/>
                  </a:cubicBezTo>
                  <a:lnTo>
                    <a:pt x="4066" y="3518"/>
                  </a:lnTo>
                  <a:cubicBezTo>
                    <a:pt x="4117" y="3484"/>
                    <a:pt x="4145" y="3468"/>
                    <a:pt x="4201" y="3423"/>
                  </a:cubicBezTo>
                  <a:lnTo>
                    <a:pt x="4201" y="3423"/>
                  </a:lnTo>
                  <a:lnTo>
                    <a:pt x="4195" y="3440"/>
                  </a:lnTo>
                  <a:cubicBezTo>
                    <a:pt x="4229" y="3412"/>
                    <a:pt x="4218" y="3372"/>
                    <a:pt x="4246" y="3350"/>
                  </a:cubicBezTo>
                  <a:lnTo>
                    <a:pt x="4268" y="3361"/>
                  </a:lnTo>
                  <a:cubicBezTo>
                    <a:pt x="4324" y="3311"/>
                    <a:pt x="4397" y="3283"/>
                    <a:pt x="4442" y="3221"/>
                  </a:cubicBezTo>
                  <a:lnTo>
                    <a:pt x="4442" y="3221"/>
                  </a:lnTo>
                  <a:cubicBezTo>
                    <a:pt x="4442" y="3226"/>
                    <a:pt x="4446" y="3231"/>
                    <a:pt x="4439" y="3236"/>
                  </a:cubicBezTo>
                  <a:lnTo>
                    <a:pt x="4439" y="3236"/>
                  </a:lnTo>
                  <a:cubicBezTo>
                    <a:pt x="4469" y="3218"/>
                    <a:pt x="4545" y="3174"/>
                    <a:pt x="4529" y="3156"/>
                  </a:cubicBezTo>
                  <a:lnTo>
                    <a:pt x="4529" y="3156"/>
                  </a:lnTo>
                  <a:cubicBezTo>
                    <a:pt x="4529" y="3157"/>
                    <a:pt x="4530" y="3157"/>
                    <a:pt x="4531" y="3157"/>
                  </a:cubicBezTo>
                  <a:cubicBezTo>
                    <a:pt x="4548" y="3157"/>
                    <a:pt x="4591" y="3106"/>
                    <a:pt x="4615" y="3081"/>
                  </a:cubicBezTo>
                  <a:lnTo>
                    <a:pt x="4615" y="3092"/>
                  </a:lnTo>
                  <a:cubicBezTo>
                    <a:pt x="4632" y="3059"/>
                    <a:pt x="4632" y="3053"/>
                    <a:pt x="4666" y="3025"/>
                  </a:cubicBezTo>
                  <a:cubicBezTo>
                    <a:pt x="4669" y="3023"/>
                    <a:pt x="4672" y="3023"/>
                    <a:pt x="4674" y="3023"/>
                  </a:cubicBezTo>
                  <a:cubicBezTo>
                    <a:pt x="4676" y="3023"/>
                    <a:pt x="4677" y="3023"/>
                    <a:pt x="4676" y="3025"/>
                  </a:cubicBezTo>
                  <a:lnTo>
                    <a:pt x="4676" y="3025"/>
                  </a:lnTo>
                  <a:cubicBezTo>
                    <a:pt x="4696" y="3011"/>
                    <a:pt x="4687" y="3000"/>
                    <a:pt x="4722" y="2980"/>
                  </a:cubicBezTo>
                  <a:lnTo>
                    <a:pt x="4722" y="2980"/>
                  </a:lnTo>
                  <a:lnTo>
                    <a:pt x="4716" y="2997"/>
                  </a:lnTo>
                  <a:cubicBezTo>
                    <a:pt x="4744" y="2975"/>
                    <a:pt x="4738" y="2975"/>
                    <a:pt x="4750" y="2952"/>
                  </a:cubicBezTo>
                  <a:cubicBezTo>
                    <a:pt x="4765" y="2937"/>
                    <a:pt x="4802" y="2918"/>
                    <a:pt x="4818" y="2918"/>
                  </a:cubicBezTo>
                  <a:cubicBezTo>
                    <a:pt x="4820" y="2918"/>
                    <a:pt x="4821" y="2918"/>
                    <a:pt x="4822" y="2919"/>
                  </a:cubicBezTo>
                  <a:cubicBezTo>
                    <a:pt x="4822" y="2913"/>
                    <a:pt x="4834" y="2891"/>
                    <a:pt x="4856" y="2879"/>
                  </a:cubicBezTo>
                  <a:lnTo>
                    <a:pt x="4856" y="2879"/>
                  </a:lnTo>
                  <a:cubicBezTo>
                    <a:pt x="4856" y="2879"/>
                    <a:pt x="4856" y="2886"/>
                    <a:pt x="4854" y="2889"/>
                  </a:cubicBezTo>
                  <a:lnTo>
                    <a:pt x="4854" y="2889"/>
                  </a:lnTo>
                  <a:cubicBezTo>
                    <a:pt x="4907" y="2861"/>
                    <a:pt x="4919" y="2823"/>
                    <a:pt x="4962" y="2807"/>
                  </a:cubicBezTo>
                  <a:lnTo>
                    <a:pt x="4974" y="2807"/>
                  </a:lnTo>
                  <a:cubicBezTo>
                    <a:pt x="4936" y="2835"/>
                    <a:pt x="4907" y="2855"/>
                    <a:pt x="4901" y="2858"/>
                  </a:cubicBezTo>
                  <a:lnTo>
                    <a:pt x="4901" y="2858"/>
                  </a:lnTo>
                  <a:cubicBezTo>
                    <a:pt x="4901" y="2857"/>
                    <a:pt x="4901" y="2857"/>
                    <a:pt x="4901" y="2857"/>
                  </a:cubicBezTo>
                  <a:cubicBezTo>
                    <a:pt x="4900" y="2858"/>
                    <a:pt x="4900" y="2858"/>
                    <a:pt x="4900" y="2858"/>
                  </a:cubicBezTo>
                  <a:cubicBezTo>
                    <a:pt x="4900" y="2858"/>
                    <a:pt x="4901" y="2858"/>
                    <a:pt x="4901" y="2858"/>
                  </a:cubicBezTo>
                  <a:lnTo>
                    <a:pt x="4901" y="2858"/>
                  </a:lnTo>
                  <a:cubicBezTo>
                    <a:pt x="4903" y="2860"/>
                    <a:pt x="4906" y="2861"/>
                    <a:pt x="4909" y="2861"/>
                  </a:cubicBezTo>
                  <a:cubicBezTo>
                    <a:pt x="4913" y="2861"/>
                    <a:pt x="4917" y="2860"/>
                    <a:pt x="4920" y="2860"/>
                  </a:cubicBezTo>
                  <a:cubicBezTo>
                    <a:pt x="4927" y="2860"/>
                    <a:pt x="4932" y="2863"/>
                    <a:pt x="4923" y="2879"/>
                  </a:cubicBezTo>
                  <a:cubicBezTo>
                    <a:pt x="4946" y="2851"/>
                    <a:pt x="4979" y="2801"/>
                    <a:pt x="5013" y="2779"/>
                  </a:cubicBezTo>
                  <a:lnTo>
                    <a:pt x="5018" y="2779"/>
                  </a:lnTo>
                  <a:lnTo>
                    <a:pt x="5018" y="2784"/>
                  </a:lnTo>
                  <a:cubicBezTo>
                    <a:pt x="5024" y="2779"/>
                    <a:pt x="5030" y="2773"/>
                    <a:pt x="5035" y="2767"/>
                  </a:cubicBezTo>
                  <a:cubicBezTo>
                    <a:pt x="5046" y="2762"/>
                    <a:pt x="5058" y="2756"/>
                    <a:pt x="5063" y="2751"/>
                  </a:cubicBezTo>
                  <a:cubicBezTo>
                    <a:pt x="5064" y="2751"/>
                    <a:pt x="5065" y="2751"/>
                    <a:pt x="5067" y="2751"/>
                  </a:cubicBezTo>
                  <a:cubicBezTo>
                    <a:pt x="5080" y="2751"/>
                    <a:pt x="5110" y="2727"/>
                    <a:pt x="5125" y="2717"/>
                  </a:cubicBezTo>
                  <a:cubicBezTo>
                    <a:pt x="5115" y="2707"/>
                    <a:pt x="5131" y="2694"/>
                    <a:pt x="5117" y="2694"/>
                  </a:cubicBezTo>
                  <a:cubicBezTo>
                    <a:pt x="5115" y="2694"/>
                    <a:pt x="5112" y="2694"/>
                    <a:pt x="5108" y="2695"/>
                  </a:cubicBezTo>
                  <a:cubicBezTo>
                    <a:pt x="5114" y="2695"/>
                    <a:pt x="5108" y="2700"/>
                    <a:pt x="5097" y="2711"/>
                  </a:cubicBezTo>
                  <a:cubicBezTo>
                    <a:pt x="5097" y="2711"/>
                    <a:pt x="5091" y="2711"/>
                    <a:pt x="5091" y="2717"/>
                  </a:cubicBezTo>
                  <a:lnTo>
                    <a:pt x="5091" y="2711"/>
                  </a:lnTo>
                  <a:cubicBezTo>
                    <a:pt x="5080" y="2723"/>
                    <a:pt x="5069" y="2734"/>
                    <a:pt x="5052" y="2745"/>
                  </a:cubicBezTo>
                  <a:cubicBezTo>
                    <a:pt x="5058" y="2728"/>
                    <a:pt x="5069" y="2717"/>
                    <a:pt x="5091" y="2706"/>
                  </a:cubicBezTo>
                  <a:cubicBezTo>
                    <a:pt x="5097" y="2695"/>
                    <a:pt x="5102" y="2683"/>
                    <a:pt x="5102" y="2672"/>
                  </a:cubicBezTo>
                  <a:cubicBezTo>
                    <a:pt x="5133" y="2672"/>
                    <a:pt x="5177" y="2649"/>
                    <a:pt x="5194" y="2649"/>
                  </a:cubicBezTo>
                  <a:cubicBezTo>
                    <a:pt x="5195" y="2649"/>
                    <a:pt x="5197" y="2649"/>
                    <a:pt x="5198" y="2650"/>
                  </a:cubicBezTo>
                  <a:cubicBezTo>
                    <a:pt x="5220" y="2627"/>
                    <a:pt x="5243" y="2611"/>
                    <a:pt x="5271" y="2588"/>
                  </a:cubicBezTo>
                  <a:cubicBezTo>
                    <a:pt x="5276" y="2583"/>
                    <a:pt x="5282" y="2577"/>
                    <a:pt x="5287" y="2571"/>
                  </a:cubicBezTo>
                  <a:cubicBezTo>
                    <a:pt x="5293" y="2571"/>
                    <a:pt x="5293" y="2577"/>
                    <a:pt x="5299" y="2583"/>
                  </a:cubicBezTo>
                  <a:lnTo>
                    <a:pt x="5287" y="2583"/>
                  </a:lnTo>
                  <a:cubicBezTo>
                    <a:pt x="5299" y="2599"/>
                    <a:pt x="5310" y="2616"/>
                    <a:pt x="5327" y="2639"/>
                  </a:cubicBezTo>
                  <a:cubicBezTo>
                    <a:pt x="5355" y="2672"/>
                    <a:pt x="5383" y="2706"/>
                    <a:pt x="5416" y="2745"/>
                  </a:cubicBezTo>
                  <a:cubicBezTo>
                    <a:pt x="5439" y="2723"/>
                    <a:pt x="5467" y="2706"/>
                    <a:pt x="5495" y="2683"/>
                  </a:cubicBezTo>
                  <a:lnTo>
                    <a:pt x="5495" y="2683"/>
                  </a:lnTo>
                  <a:cubicBezTo>
                    <a:pt x="5484" y="2689"/>
                    <a:pt x="5477" y="2692"/>
                    <a:pt x="5472" y="2692"/>
                  </a:cubicBezTo>
                  <a:cubicBezTo>
                    <a:pt x="5459" y="2692"/>
                    <a:pt x="5467" y="2673"/>
                    <a:pt x="5483" y="2661"/>
                  </a:cubicBezTo>
                  <a:cubicBezTo>
                    <a:pt x="5489" y="2661"/>
                    <a:pt x="5495" y="2661"/>
                    <a:pt x="5500" y="2667"/>
                  </a:cubicBezTo>
                  <a:cubicBezTo>
                    <a:pt x="5503" y="2660"/>
                    <a:pt x="5502" y="2658"/>
                    <a:pt x="5500" y="2658"/>
                  </a:cubicBezTo>
                  <a:cubicBezTo>
                    <a:pt x="5497" y="2658"/>
                    <a:pt x="5493" y="2660"/>
                    <a:pt x="5491" y="2660"/>
                  </a:cubicBezTo>
                  <a:cubicBezTo>
                    <a:pt x="5489" y="2660"/>
                    <a:pt x="5489" y="2657"/>
                    <a:pt x="5500" y="2644"/>
                  </a:cubicBezTo>
                  <a:cubicBezTo>
                    <a:pt x="5508" y="2639"/>
                    <a:pt x="5514" y="2637"/>
                    <a:pt x="5518" y="2637"/>
                  </a:cubicBezTo>
                  <a:cubicBezTo>
                    <a:pt x="5527" y="2637"/>
                    <a:pt x="5525" y="2649"/>
                    <a:pt x="5517" y="2661"/>
                  </a:cubicBezTo>
                  <a:cubicBezTo>
                    <a:pt x="5528" y="2650"/>
                    <a:pt x="5534" y="2644"/>
                    <a:pt x="5539" y="2633"/>
                  </a:cubicBezTo>
                  <a:cubicBezTo>
                    <a:pt x="5545" y="2639"/>
                    <a:pt x="5539" y="2644"/>
                    <a:pt x="5539" y="2650"/>
                  </a:cubicBezTo>
                  <a:cubicBezTo>
                    <a:pt x="5545" y="2633"/>
                    <a:pt x="5595" y="2627"/>
                    <a:pt x="5601" y="2605"/>
                  </a:cubicBezTo>
                  <a:cubicBezTo>
                    <a:pt x="5657" y="2566"/>
                    <a:pt x="5679" y="2543"/>
                    <a:pt x="5724" y="2510"/>
                  </a:cubicBezTo>
                  <a:cubicBezTo>
                    <a:pt x="5719" y="2499"/>
                    <a:pt x="5735" y="2487"/>
                    <a:pt x="5741" y="2465"/>
                  </a:cubicBezTo>
                  <a:cubicBezTo>
                    <a:pt x="5775" y="2448"/>
                    <a:pt x="5819" y="2426"/>
                    <a:pt x="5859" y="2398"/>
                  </a:cubicBezTo>
                  <a:cubicBezTo>
                    <a:pt x="5881" y="2370"/>
                    <a:pt x="5859" y="2381"/>
                    <a:pt x="5870" y="2364"/>
                  </a:cubicBezTo>
                  <a:lnTo>
                    <a:pt x="5870" y="2364"/>
                  </a:lnTo>
                  <a:cubicBezTo>
                    <a:pt x="5871" y="2366"/>
                    <a:pt x="5872" y="2367"/>
                    <a:pt x="5874" y="2367"/>
                  </a:cubicBezTo>
                  <a:cubicBezTo>
                    <a:pt x="5882" y="2367"/>
                    <a:pt x="5898" y="2356"/>
                    <a:pt x="5903" y="2356"/>
                  </a:cubicBezTo>
                  <a:cubicBezTo>
                    <a:pt x="5906" y="2356"/>
                    <a:pt x="5906" y="2358"/>
                    <a:pt x="5903" y="2364"/>
                  </a:cubicBezTo>
                  <a:cubicBezTo>
                    <a:pt x="5948" y="2325"/>
                    <a:pt x="5959" y="2314"/>
                    <a:pt x="6015" y="2263"/>
                  </a:cubicBezTo>
                  <a:cubicBezTo>
                    <a:pt x="6008" y="2263"/>
                    <a:pt x="6000" y="2266"/>
                    <a:pt x="5998" y="2266"/>
                  </a:cubicBezTo>
                  <a:cubicBezTo>
                    <a:pt x="5997" y="2266"/>
                    <a:pt x="5997" y="2265"/>
                    <a:pt x="5999" y="2263"/>
                  </a:cubicBezTo>
                  <a:cubicBezTo>
                    <a:pt x="6003" y="2255"/>
                    <a:pt x="6016" y="2250"/>
                    <a:pt x="6023" y="2250"/>
                  </a:cubicBezTo>
                  <a:cubicBezTo>
                    <a:pt x="6025" y="2250"/>
                    <a:pt x="6027" y="2251"/>
                    <a:pt x="6027" y="2252"/>
                  </a:cubicBezTo>
                  <a:lnTo>
                    <a:pt x="6027" y="2258"/>
                  </a:lnTo>
                  <a:cubicBezTo>
                    <a:pt x="6083" y="2191"/>
                    <a:pt x="6200" y="2163"/>
                    <a:pt x="6239" y="2107"/>
                  </a:cubicBezTo>
                  <a:lnTo>
                    <a:pt x="6284" y="2056"/>
                  </a:lnTo>
                  <a:cubicBezTo>
                    <a:pt x="6290" y="2053"/>
                    <a:pt x="6293" y="2051"/>
                    <a:pt x="6294" y="2051"/>
                  </a:cubicBezTo>
                  <a:lnTo>
                    <a:pt x="6294" y="2051"/>
                  </a:lnTo>
                  <a:cubicBezTo>
                    <a:pt x="6298" y="2051"/>
                    <a:pt x="6281" y="2068"/>
                    <a:pt x="6291" y="2068"/>
                  </a:cubicBezTo>
                  <a:cubicBezTo>
                    <a:pt x="6292" y="2068"/>
                    <a:pt x="6294" y="2068"/>
                    <a:pt x="6295" y="2067"/>
                  </a:cubicBezTo>
                  <a:cubicBezTo>
                    <a:pt x="6346" y="2006"/>
                    <a:pt x="6396" y="1995"/>
                    <a:pt x="6435" y="1944"/>
                  </a:cubicBezTo>
                  <a:cubicBezTo>
                    <a:pt x="6463" y="1944"/>
                    <a:pt x="6497" y="1922"/>
                    <a:pt x="6531" y="1894"/>
                  </a:cubicBezTo>
                  <a:cubicBezTo>
                    <a:pt x="6570" y="1860"/>
                    <a:pt x="6603" y="1827"/>
                    <a:pt x="6637" y="1810"/>
                  </a:cubicBezTo>
                  <a:lnTo>
                    <a:pt x="6626" y="1804"/>
                  </a:lnTo>
                  <a:cubicBezTo>
                    <a:pt x="6637" y="1787"/>
                    <a:pt x="6648" y="1793"/>
                    <a:pt x="6659" y="1787"/>
                  </a:cubicBezTo>
                  <a:cubicBezTo>
                    <a:pt x="6657" y="1786"/>
                    <a:pt x="6654" y="1786"/>
                    <a:pt x="6652" y="1786"/>
                  </a:cubicBezTo>
                  <a:cubicBezTo>
                    <a:pt x="6648" y="1786"/>
                    <a:pt x="6644" y="1787"/>
                    <a:pt x="6642" y="1787"/>
                  </a:cubicBezTo>
                  <a:cubicBezTo>
                    <a:pt x="6641" y="1787"/>
                    <a:pt x="6641" y="1786"/>
                    <a:pt x="6643" y="1782"/>
                  </a:cubicBezTo>
                  <a:cubicBezTo>
                    <a:pt x="6738" y="1670"/>
                    <a:pt x="6844" y="1547"/>
                    <a:pt x="6895" y="1395"/>
                  </a:cubicBezTo>
                  <a:cubicBezTo>
                    <a:pt x="6911" y="1339"/>
                    <a:pt x="6867" y="1351"/>
                    <a:pt x="6900" y="1289"/>
                  </a:cubicBezTo>
                  <a:lnTo>
                    <a:pt x="6900" y="1289"/>
                  </a:lnTo>
                  <a:lnTo>
                    <a:pt x="6911" y="1311"/>
                  </a:lnTo>
                  <a:cubicBezTo>
                    <a:pt x="6917" y="1194"/>
                    <a:pt x="6939" y="1076"/>
                    <a:pt x="6906" y="964"/>
                  </a:cubicBezTo>
                  <a:lnTo>
                    <a:pt x="6906" y="964"/>
                  </a:lnTo>
                  <a:cubicBezTo>
                    <a:pt x="6911" y="970"/>
                    <a:pt x="6917" y="970"/>
                    <a:pt x="6917" y="981"/>
                  </a:cubicBezTo>
                  <a:cubicBezTo>
                    <a:pt x="6928" y="958"/>
                    <a:pt x="6906" y="897"/>
                    <a:pt x="6895" y="897"/>
                  </a:cubicBezTo>
                  <a:cubicBezTo>
                    <a:pt x="6895" y="880"/>
                    <a:pt x="6900" y="891"/>
                    <a:pt x="6906" y="880"/>
                  </a:cubicBezTo>
                  <a:cubicBezTo>
                    <a:pt x="6906" y="852"/>
                    <a:pt x="6872" y="824"/>
                    <a:pt x="6883" y="813"/>
                  </a:cubicBezTo>
                  <a:cubicBezTo>
                    <a:pt x="6883" y="812"/>
                    <a:pt x="6884" y="811"/>
                    <a:pt x="6884" y="811"/>
                  </a:cubicBezTo>
                  <a:cubicBezTo>
                    <a:pt x="6884" y="811"/>
                    <a:pt x="6884" y="811"/>
                    <a:pt x="6884" y="811"/>
                  </a:cubicBezTo>
                  <a:lnTo>
                    <a:pt x="6884" y="811"/>
                  </a:lnTo>
                  <a:cubicBezTo>
                    <a:pt x="6876" y="796"/>
                    <a:pt x="6869" y="765"/>
                    <a:pt x="6863" y="765"/>
                  </a:cubicBezTo>
                  <a:cubicBezTo>
                    <a:pt x="6863" y="765"/>
                    <a:pt x="6862" y="766"/>
                    <a:pt x="6861" y="768"/>
                  </a:cubicBezTo>
                  <a:cubicBezTo>
                    <a:pt x="6850" y="729"/>
                    <a:pt x="6827" y="695"/>
                    <a:pt x="6816" y="667"/>
                  </a:cubicBezTo>
                  <a:cubicBezTo>
                    <a:pt x="6795" y="651"/>
                    <a:pt x="6789" y="605"/>
                    <a:pt x="6769" y="605"/>
                  </a:cubicBezTo>
                  <a:cubicBezTo>
                    <a:pt x="6768" y="605"/>
                    <a:pt x="6767" y="605"/>
                    <a:pt x="6766" y="606"/>
                  </a:cubicBezTo>
                  <a:cubicBezTo>
                    <a:pt x="6788" y="594"/>
                    <a:pt x="6738" y="533"/>
                    <a:pt x="6715" y="516"/>
                  </a:cubicBezTo>
                  <a:lnTo>
                    <a:pt x="6715" y="516"/>
                  </a:lnTo>
                  <a:cubicBezTo>
                    <a:pt x="6717" y="517"/>
                    <a:pt x="6718" y="517"/>
                    <a:pt x="6718" y="517"/>
                  </a:cubicBezTo>
                  <a:cubicBezTo>
                    <a:pt x="6723" y="517"/>
                    <a:pt x="6711" y="499"/>
                    <a:pt x="6721" y="499"/>
                  </a:cubicBezTo>
                  <a:cubicBezTo>
                    <a:pt x="6708" y="482"/>
                    <a:pt x="6695" y="468"/>
                    <a:pt x="6687" y="468"/>
                  </a:cubicBezTo>
                  <a:cubicBezTo>
                    <a:pt x="6685" y="468"/>
                    <a:pt x="6683" y="469"/>
                    <a:pt x="6682" y="471"/>
                  </a:cubicBezTo>
                  <a:cubicBezTo>
                    <a:pt x="6671" y="410"/>
                    <a:pt x="6598" y="398"/>
                    <a:pt x="6609" y="354"/>
                  </a:cubicBezTo>
                  <a:cubicBezTo>
                    <a:pt x="6575" y="326"/>
                    <a:pt x="6547" y="292"/>
                    <a:pt x="6514" y="264"/>
                  </a:cubicBezTo>
                  <a:cubicBezTo>
                    <a:pt x="6486" y="236"/>
                    <a:pt x="6452" y="208"/>
                    <a:pt x="6419" y="186"/>
                  </a:cubicBezTo>
                  <a:cubicBezTo>
                    <a:pt x="6420" y="185"/>
                    <a:pt x="6421" y="184"/>
                    <a:pt x="6423" y="184"/>
                  </a:cubicBezTo>
                  <a:cubicBezTo>
                    <a:pt x="6440" y="184"/>
                    <a:pt x="6475" y="229"/>
                    <a:pt x="6494" y="229"/>
                  </a:cubicBezTo>
                  <a:cubicBezTo>
                    <a:pt x="6497" y="229"/>
                    <a:pt x="6500" y="228"/>
                    <a:pt x="6503" y="225"/>
                  </a:cubicBezTo>
                  <a:cubicBezTo>
                    <a:pt x="6469" y="202"/>
                    <a:pt x="6441" y="186"/>
                    <a:pt x="6413" y="174"/>
                  </a:cubicBezTo>
                  <a:cubicBezTo>
                    <a:pt x="6391" y="158"/>
                    <a:pt x="6363" y="146"/>
                    <a:pt x="6335" y="124"/>
                  </a:cubicBezTo>
                  <a:cubicBezTo>
                    <a:pt x="6328" y="117"/>
                    <a:pt x="6328" y="115"/>
                    <a:pt x="6331" y="115"/>
                  </a:cubicBezTo>
                  <a:lnTo>
                    <a:pt x="6331" y="115"/>
                  </a:lnTo>
                  <a:cubicBezTo>
                    <a:pt x="6334" y="115"/>
                    <a:pt x="6337" y="116"/>
                    <a:pt x="6340" y="118"/>
                  </a:cubicBezTo>
                  <a:lnTo>
                    <a:pt x="6340" y="118"/>
                  </a:lnTo>
                  <a:cubicBezTo>
                    <a:pt x="6278" y="81"/>
                    <a:pt x="6220" y="51"/>
                    <a:pt x="6156" y="40"/>
                  </a:cubicBezTo>
                  <a:lnTo>
                    <a:pt x="6156" y="40"/>
                  </a:lnTo>
                  <a:cubicBezTo>
                    <a:pt x="6153" y="54"/>
                    <a:pt x="6104" y="52"/>
                    <a:pt x="6095" y="56"/>
                  </a:cubicBezTo>
                  <a:lnTo>
                    <a:pt x="6095" y="56"/>
                  </a:lnTo>
                  <a:cubicBezTo>
                    <a:pt x="6118" y="34"/>
                    <a:pt x="6027" y="34"/>
                    <a:pt x="6071" y="6"/>
                  </a:cubicBezTo>
                  <a:cubicBezTo>
                    <a:pt x="6060" y="6"/>
                    <a:pt x="6049" y="12"/>
                    <a:pt x="6049" y="18"/>
                  </a:cubicBezTo>
                  <a:cubicBezTo>
                    <a:pt x="6038" y="12"/>
                    <a:pt x="6032" y="6"/>
                    <a:pt x="6049" y="6"/>
                  </a:cubicBezTo>
                  <a:cubicBezTo>
                    <a:pt x="6038" y="5"/>
                    <a:pt x="6031" y="5"/>
                    <a:pt x="6025" y="5"/>
                  </a:cubicBezTo>
                  <a:cubicBezTo>
                    <a:pt x="6009" y="5"/>
                    <a:pt x="6007" y="8"/>
                    <a:pt x="5995" y="8"/>
                  </a:cubicBezTo>
                  <a:cubicBezTo>
                    <a:pt x="5990" y="8"/>
                    <a:pt x="5984" y="8"/>
                    <a:pt x="5976" y="6"/>
                  </a:cubicBezTo>
                  <a:cubicBezTo>
                    <a:pt x="5976" y="6"/>
                    <a:pt x="5979" y="4"/>
                    <a:pt x="5982" y="2"/>
                  </a:cubicBezTo>
                  <a:lnTo>
                    <a:pt x="5982" y="2"/>
                  </a:lnTo>
                  <a:cubicBezTo>
                    <a:pt x="5968" y="6"/>
                    <a:pt x="5954" y="9"/>
                    <a:pt x="5936" y="9"/>
                  </a:cubicBezTo>
                  <a:cubicBezTo>
                    <a:pt x="5928" y="9"/>
                    <a:pt x="5919" y="8"/>
                    <a:pt x="5909" y="6"/>
                  </a:cubicBezTo>
                  <a:cubicBezTo>
                    <a:pt x="5909" y="6"/>
                    <a:pt x="5903" y="1"/>
                    <a:pt x="591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566;p44">
              <a:extLst>
                <a:ext uri="{FF2B5EF4-FFF2-40B4-BE49-F238E27FC236}">
                  <a16:creationId xmlns:a16="http://schemas.microsoft.com/office/drawing/2014/main" id="{CF1A2194-A06A-8CB7-0A66-7EFFF418E57C}"/>
                </a:ext>
              </a:extLst>
            </p:cNvPr>
            <p:cNvSpPr/>
            <p:nvPr/>
          </p:nvSpPr>
          <p:spPr>
            <a:xfrm>
              <a:off x="8274450" y="1639713"/>
              <a:ext cx="37000" cy="36750"/>
            </a:xfrm>
            <a:custGeom>
              <a:avLst/>
              <a:gdLst/>
              <a:ahLst/>
              <a:cxnLst/>
              <a:rect l="l" t="t" r="r" b="b"/>
              <a:pathLst>
                <a:path w="1480" h="1470" extrusionOk="0">
                  <a:moveTo>
                    <a:pt x="947" y="1"/>
                  </a:moveTo>
                  <a:lnTo>
                    <a:pt x="947" y="1"/>
                  </a:lnTo>
                  <a:cubicBezTo>
                    <a:pt x="942" y="6"/>
                    <a:pt x="936" y="12"/>
                    <a:pt x="936" y="23"/>
                  </a:cubicBezTo>
                  <a:lnTo>
                    <a:pt x="942" y="12"/>
                  </a:lnTo>
                  <a:lnTo>
                    <a:pt x="942" y="12"/>
                  </a:lnTo>
                  <a:cubicBezTo>
                    <a:pt x="942" y="12"/>
                    <a:pt x="942" y="13"/>
                    <a:pt x="942" y="14"/>
                  </a:cubicBezTo>
                  <a:lnTo>
                    <a:pt x="942" y="14"/>
                  </a:lnTo>
                  <a:cubicBezTo>
                    <a:pt x="944" y="10"/>
                    <a:pt x="947" y="5"/>
                    <a:pt x="947" y="1"/>
                  </a:cubicBezTo>
                  <a:close/>
                  <a:moveTo>
                    <a:pt x="841" y="101"/>
                  </a:moveTo>
                  <a:cubicBezTo>
                    <a:pt x="838" y="101"/>
                    <a:pt x="838" y="101"/>
                    <a:pt x="839" y="103"/>
                  </a:cubicBezTo>
                  <a:lnTo>
                    <a:pt x="839" y="103"/>
                  </a:lnTo>
                  <a:cubicBezTo>
                    <a:pt x="840" y="102"/>
                    <a:pt x="840" y="102"/>
                    <a:pt x="841" y="101"/>
                  </a:cubicBezTo>
                  <a:close/>
                  <a:moveTo>
                    <a:pt x="925" y="163"/>
                  </a:moveTo>
                  <a:cubicBezTo>
                    <a:pt x="925" y="163"/>
                    <a:pt x="925" y="163"/>
                    <a:pt x="925" y="164"/>
                  </a:cubicBezTo>
                  <a:lnTo>
                    <a:pt x="925" y="164"/>
                  </a:lnTo>
                  <a:cubicBezTo>
                    <a:pt x="925" y="163"/>
                    <a:pt x="925" y="163"/>
                    <a:pt x="925" y="163"/>
                  </a:cubicBezTo>
                  <a:close/>
                  <a:moveTo>
                    <a:pt x="925" y="164"/>
                  </a:moveTo>
                  <a:cubicBezTo>
                    <a:pt x="925" y="164"/>
                    <a:pt x="925" y="166"/>
                    <a:pt x="925" y="169"/>
                  </a:cubicBezTo>
                  <a:cubicBezTo>
                    <a:pt x="926" y="170"/>
                    <a:pt x="926" y="171"/>
                    <a:pt x="927" y="171"/>
                  </a:cubicBezTo>
                  <a:cubicBezTo>
                    <a:pt x="927" y="171"/>
                    <a:pt x="926" y="168"/>
                    <a:pt x="925" y="164"/>
                  </a:cubicBezTo>
                  <a:close/>
                  <a:moveTo>
                    <a:pt x="428" y="474"/>
                  </a:moveTo>
                  <a:cubicBezTo>
                    <a:pt x="427" y="475"/>
                    <a:pt x="427" y="477"/>
                    <a:pt x="427" y="477"/>
                  </a:cubicBezTo>
                  <a:cubicBezTo>
                    <a:pt x="427" y="476"/>
                    <a:pt x="428" y="475"/>
                    <a:pt x="428" y="474"/>
                  </a:cubicBezTo>
                  <a:close/>
                  <a:moveTo>
                    <a:pt x="208" y="577"/>
                  </a:moveTo>
                  <a:cubicBezTo>
                    <a:pt x="203" y="583"/>
                    <a:pt x="214" y="583"/>
                    <a:pt x="219" y="583"/>
                  </a:cubicBezTo>
                  <a:cubicBezTo>
                    <a:pt x="219" y="582"/>
                    <a:pt x="219" y="581"/>
                    <a:pt x="219" y="581"/>
                  </a:cubicBezTo>
                  <a:cubicBezTo>
                    <a:pt x="218" y="581"/>
                    <a:pt x="216" y="583"/>
                    <a:pt x="214" y="583"/>
                  </a:cubicBezTo>
                  <a:cubicBezTo>
                    <a:pt x="212" y="583"/>
                    <a:pt x="210" y="582"/>
                    <a:pt x="208" y="577"/>
                  </a:cubicBezTo>
                  <a:close/>
                  <a:moveTo>
                    <a:pt x="1338" y="656"/>
                  </a:moveTo>
                  <a:cubicBezTo>
                    <a:pt x="1340" y="657"/>
                    <a:pt x="1342" y="657"/>
                    <a:pt x="1344" y="657"/>
                  </a:cubicBezTo>
                  <a:lnTo>
                    <a:pt x="1344" y="657"/>
                  </a:lnTo>
                  <a:cubicBezTo>
                    <a:pt x="1342" y="657"/>
                    <a:pt x="1340" y="656"/>
                    <a:pt x="1338" y="656"/>
                  </a:cubicBezTo>
                  <a:close/>
                  <a:moveTo>
                    <a:pt x="1311" y="645"/>
                  </a:moveTo>
                  <a:cubicBezTo>
                    <a:pt x="1316" y="649"/>
                    <a:pt x="1325" y="663"/>
                    <a:pt x="1335" y="663"/>
                  </a:cubicBezTo>
                  <a:cubicBezTo>
                    <a:pt x="1336" y="663"/>
                    <a:pt x="1338" y="662"/>
                    <a:pt x="1339" y="661"/>
                  </a:cubicBezTo>
                  <a:cubicBezTo>
                    <a:pt x="1339" y="661"/>
                    <a:pt x="1328" y="661"/>
                    <a:pt x="1328" y="656"/>
                  </a:cubicBezTo>
                  <a:cubicBezTo>
                    <a:pt x="1332" y="656"/>
                    <a:pt x="1335" y="656"/>
                    <a:pt x="1338" y="656"/>
                  </a:cubicBezTo>
                  <a:lnTo>
                    <a:pt x="1338" y="656"/>
                  </a:lnTo>
                  <a:cubicBezTo>
                    <a:pt x="1328" y="654"/>
                    <a:pt x="1318" y="648"/>
                    <a:pt x="1311" y="645"/>
                  </a:cubicBezTo>
                  <a:close/>
                  <a:moveTo>
                    <a:pt x="102" y="673"/>
                  </a:moveTo>
                  <a:cubicBezTo>
                    <a:pt x="102" y="673"/>
                    <a:pt x="102" y="673"/>
                    <a:pt x="102" y="673"/>
                  </a:cubicBezTo>
                  <a:cubicBezTo>
                    <a:pt x="102" y="673"/>
                    <a:pt x="102" y="673"/>
                    <a:pt x="102" y="673"/>
                  </a:cubicBezTo>
                  <a:close/>
                  <a:moveTo>
                    <a:pt x="69" y="705"/>
                  </a:moveTo>
                  <a:cubicBezTo>
                    <a:pt x="68" y="706"/>
                    <a:pt x="68" y="706"/>
                    <a:pt x="68" y="706"/>
                  </a:cubicBezTo>
                  <a:cubicBezTo>
                    <a:pt x="68" y="706"/>
                    <a:pt x="68" y="706"/>
                    <a:pt x="68" y="707"/>
                  </a:cubicBezTo>
                  <a:lnTo>
                    <a:pt x="68" y="707"/>
                  </a:lnTo>
                  <a:cubicBezTo>
                    <a:pt x="68" y="706"/>
                    <a:pt x="68" y="706"/>
                    <a:pt x="69" y="705"/>
                  </a:cubicBezTo>
                  <a:close/>
                  <a:moveTo>
                    <a:pt x="68" y="707"/>
                  </a:moveTo>
                  <a:cubicBezTo>
                    <a:pt x="67" y="710"/>
                    <a:pt x="67" y="714"/>
                    <a:pt x="68" y="717"/>
                  </a:cubicBezTo>
                  <a:lnTo>
                    <a:pt x="79" y="717"/>
                  </a:lnTo>
                  <a:cubicBezTo>
                    <a:pt x="74" y="717"/>
                    <a:pt x="68" y="712"/>
                    <a:pt x="68" y="707"/>
                  </a:cubicBezTo>
                  <a:close/>
                  <a:moveTo>
                    <a:pt x="70" y="907"/>
                  </a:moveTo>
                  <a:cubicBezTo>
                    <a:pt x="69" y="907"/>
                    <a:pt x="69" y="907"/>
                    <a:pt x="68" y="908"/>
                  </a:cubicBezTo>
                  <a:cubicBezTo>
                    <a:pt x="69" y="907"/>
                    <a:pt x="69" y="907"/>
                    <a:pt x="70" y="907"/>
                  </a:cubicBezTo>
                  <a:close/>
                  <a:moveTo>
                    <a:pt x="281" y="1037"/>
                  </a:moveTo>
                  <a:cubicBezTo>
                    <a:pt x="281" y="1037"/>
                    <a:pt x="281" y="1037"/>
                    <a:pt x="281" y="1037"/>
                  </a:cubicBezTo>
                  <a:cubicBezTo>
                    <a:pt x="281" y="1037"/>
                    <a:pt x="281" y="1037"/>
                    <a:pt x="281" y="1037"/>
                  </a:cubicBezTo>
                  <a:close/>
                  <a:moveTo>
                    <a:pt x="185" y="1067"/>
                  </a:moveTo>
                  <a:lnTo>
                    <a:pt x="185" y="1067"/>
                  </a:lnTo>
                  <a:cubicBezTo>
                    <a:pt x="185" y="1067"/>
                    <a:pt x="185" y="1067"/>
                    <a:pt x="184" y="1067"/>
                  </a:cubicBezTo>
                  <a:lnTo>
                    <a:pt x="184" y="1067"/>
                  </a:lnTo>
                  <a:cubicBezTo>
                    <a:pt x="185" y="1067"/>
                    <a:pt x="185" y="1067"/>
                    <a:pt x="185" y="1067"/>
                  </a:cubicBezTo>
                  <a:close/>
                  <a:moveTo>
                    <a:pt x="175" y="1065"/>
                  </a:moveTo>
                  <a:cubicBezTo>
                    <a:pt x="176" y="1067"/>
                    <a:pt x="178" y="1068"/>
                    <a:pt x="180" y="1068"/>
                  </a:cubicBezTo>
                  <a:cubicBezTo>
                    <a:pt x="181" y="1068"/>
                    <a:pt x="183" y="1068"/>
                    <a:pt x="184" y="1067"/>
                  </a:cubicBezTo>
                  <a:lnTo>
                    <a:pt x="184" y="1067"/>
                  </a:lnTo>
                  <a:cubicBezTo>
                    <a:pt x="184" y="1067"/>
                    <a:pt x="183" y="1067"/>
                    <a:pt x="183" y="1067"/>
                  </a:cubicBezTo>
                  <a:cubicBezTo>
                    <a:pt x="180" y="1067"/>
                    <a:pt x="175" y="1065"/>
                    <a:pt x="175" y="1065"/>
                  </a:cubicBezTo>
                  <a:close/>
                  <a:moveTo>
                    <a:pt x="960" y="1094"/>
                  </a:moveTo>
                  <a:lnTo>
                    <a:pt x="960" y="1094"/>
                  </a:lnTo>
                  <a:cubicBezTo>
                    <a:pt x="960" y="1096"/>
                    <a:pt x="962" y="1097"/>
                    <a:pt x="963" y="1097"/>
                  </a:cubicBezTo>
                  <a:lnTo>
                    <a:pt x="963" y="1097"/>
                  </a:lnTo>
                  <a:lnTo>
                    <a:pt x="960" y="1094"/>
                  </a:lnTo>
                  <a:close/>
                  <a:moveTo>
                    <a:pt x="963" y="1097"/>
                  </a:moveTo>
                  <a:lnTo>
                    <a:pt x="970" y="1104"/>
                  </a:lnTo>
                  <a:cubicBezTo>
                    <a:pt x="970" y="1098"/>
                    <a:pt x="966" y="1098"/>
                    <a:pt x="963" y="1097"/>
                  </a:cubicBezTo>
                  <a:close/>
                  <a:moveTo>
                    <a:pt x="443" y="1236"/>
                  </a:moveTo>
                  <a:lnTo>
                    <a:pt x="443" y="1236"/>
                  </a:lnTo>
                  <a:cubicBezTo>
                    <a:pt x="443" y="1237"/>
                    <a:pt x="443" y="1237"/>
                    <a:pt x="443" y="1238"/>
                  </a:cubicBezTo>
                  <a:cubicBezTo>
                    <a:pt x="443" y="1238"/>
                    <a:pt x="443" y="1237"/>
                    <a:pt x="443" y="1236"/>
                  </a:cubicBezTo>
                  <a:close/>
                  <a:moveTo>
                    <a:pt x="470" y="1240"/>
                  </a:moveTo>
                  <a:lnTo>
                    <a:pt x="470" y="1240"/>
                  </a:lnTo>
                  <a:cubicBezTo>
                    <a:pt x="469" y="1242"/>
                    <a:pt x="468" y="1243"/>
                    <a:pt x="466" y="1244"/>
                  </a:cubicBezTo>
                  <a:cubicBezTo>
                    <a:pt x="469" y="1244"/>
                    <a:pt x="470" y="1242"/>
                    <a:pt x="470" y="1240"/>
                  </a:cubicBezTo>
                  <a:close/>
                  <a:moveTo>
                    <a:pt x="343" y="1253"/>
                  </a:moveTo>
                  <a:cubicBezTo>
                    <a:pt x="343" y="1253"/>
                    <a:pt x="343" y="1254"/>
                    <a:pt x="343" y="1255"/>
                  </a:cubicBezTo>
                  <a:cubicBezTo>
                    <a:pt x="343" y="1261"/>
                    <a:pt x="345" y="1263"/>
                    <a:pt x="348" y="1263"/>
                  </a:cubicBezTo>
                  <a:cubicBezTo>
                    <a:pt x="350" y="1263"/>
                    <a:pt x="354" y="1261"/>
                    <a:pt x="357" y="1260"/>
                  </a:cubicBezTo>
                  <a:lnTo>
                    <a:pt x="357" y="1260"/>
                  </a:lnTo>
                  <a:cubicBezTo>
                    <a:pt x="358" y="1261"/>
                    <a:pt x="358" y="1261"/>
                    <a:pt x="359" y="1261"/>
                  </a:cubicBezTo>
                  <a:cubicBezTo>
                    <a:pt x="359" y="1260"/>
                    <a:pt x="359" y="1260"/>
                    <a:pt x="359" y="1260"/>
                  </a:cubicBezTo>
                  <a:lnTo>
                    <a:pt x="359" y="1260"/>
                  </a:lnTo>
                  <a:cubicBezTo>
                    <a:pt x="358" y="1260"/>
                    <a:pt x="358" y="1260"/>
                    <a:pt x="357" y="1260"/>
                  </a:cubicBezTo>
                  <a:lnTo>
                    <a:pt x="357" y="1260"/>
                  </a:lnTo>
                  <a:cubicBezTo>
                    <a:pt x="349" y="1259"/>
                    <a:pt x="345" y="1253"/>
                    <a:pt x="343" y="1253"/>
                  </a:cubicBezTo>
                  <a:close/>
                  <a:moveTo>
                    <a:pt x="496" y="1304"/>
                  </a:moveTo>
                  <a:cubicBezTo>
                    <a:pt x="495" y="1305"/>
                    <a:pt x="495" y="1305"/>
                    <a:pt x="494" y="1305"/>
                  </a:cubicBezTo>
                  <a:cubicBezTo>
                    <a:pt x="495" y="1305"/>
                    <a:pt x="496" y="1305"/>
                    <a:pt x="496" y="1304"/>
                  </a:cubicBezTo>
                  <a:close/>
                  <a:moveTo>
                    <a:pt x="505" y="1317"/>
                  </a:moveTo>
                  <a:cubicBezTo>
                    <a:pt x="504" y="1318"/>
                    <a:pt x="504" y="1319"/>
                    <a:pt x="504" y="1320"/>
                  </a:cubicBezTo>
                  <a:lnTo>
                    <a:pt x="504" y="1320"/>
                  </a:lnTo>
                  <a:cubicBezTo>
                    <a:pt x="504" y="1319"/>
                    <a:pt x="505" y="1318"/>
                    <a:pt x="505" y="1317"/>
                  </a:cubicBezTo>
                  <a:close/>
                  <a:moveTo>
                    <a:pt x="431" y="1325"/>
                  </a:moveTo>
                  <a:cubicBezTo>
                    <a:pt x="432" y="1325"/>
                    <a:pt x="432" y="1326"/>
                    <a:pt x="432" y="1328"/>
                  </a:cubicBezTo>
                  <a:cubicBezTo>
                    <a:pt x="427" y="1328"/>
                    <a:pt x="432" y="1333"/>
                    <a:pt x="432" y="1339"/>
                  </a:cubicBezTo>
                  <a:cubicBezTo>
                    <a:pt x="427" y="1339"/>
                    <a:pt x="427" y="1333"/>
                    <a:pt x="421" y="1328"/>
                  </a:cubicBezTo>
                  <a:cubicBezTo>
                    <a:pt x="425" y="1328"/>
                    <a:pt x="428" y="1325"/>
                    <a:pt x="431" y="1325"/>
                  </a:cubicBezTo>
                  <a:close/>
                  <a:moveTo>
                    <a:pt x="953" y="1"/>
                  </a:moveTo>
                  <a:cubicBezTo>
                    <a:pt x="953" y="6"/>
                    <a:pt x="948" y="11"/>
                    <a:pt x="943" y="17"/>
                  </a:cubicBezTo>
                  <a:lnTo>
                    <a:pt x="943" y="17"/>
                  </a:lnTo>
                  <a:cubicBezTo>
                    <a:pt x="943" y="16"/>
                    <a:pt x="942" y="15"/>
                    <a:pt x="942" y="14"/>
                  </a:cubicBezTo>
                  <a:lnTo>
                    <a:pt x="942" y="14"/>
                  </a:lnTo>
                  <a:cubicBezTo>
                    <a:pt x="942" y="15"/>
                    <a:pt x="942" y="16"/>
                    <a:pt x="942" y="17"/>
                  </a:cubicBezTo>
                  <a:cubicBezTo>
                    <a:pt x="942" y="17"/>
                    <a:pt x="942" y="17"/>
                    <a:pt x="943" y="17"/>
                  </a:cubicBezTo>
                  <a:lnTo>
                    <a:pt x="943" y="17"/>
                  </a:lnTo>
                  <a:cubicBezTo>
                    <a:pt x="943" y="34"/>
                    <a:pt x="922" y="64"/>
                    <a:pt x="920" y="77"/>
                  </a:cubicBezTo>
                  <a:lnTo>
                    <a:pt x="920" y="77"/>
                  </a:lnTo>
                  <a:cubicBezTo>
                    <a:pt x="921" y="65"/>
                    <a:pt x="918" y="63"/>
                    <a:pt x="914" y="63"/>
                  </a:cubicBezTo>
                  <a:cubicBezTo>
                    <a:pt x="911" y="63"/>
                    <a:pt x="908" y="64"/>
                    <a:pt x="904" y="64"/>
                  </a:cubicBezTo>
                  <a:cubicBezTo>
                    <a:pt x="899" y="64"/>
                    <a:pt x="895" y="60"/>
                    <a:pt x="897" y="40"/>
                  </a:cubicBezTo>
                  <a:lnTo>
                    <a:pt x="897" y="40"/>
                  </a:lnTo>
                  <a:cubicBezTo>
                    <a:pt x="891" y="45"/>
                    <a:pt x="891" y="57"/>
                    <a:pt x="891" y="62"/>
                  </a:cubicBezTo>
                  <a:cubicBezTo>
                    <a:pt x="886" y="62"/>
                    <a:pt x="880" y="62"/>
                    <a:pt x="886" y="51"/>
                  </a:cubicBezTo>
                  <a:lnTo>
                    <a:pt x="886" y="51"/>
                  </a:lnTo>
                  <a:cubicBezTo>
                    <a:pt x="863" y="73"/>
                    <a:pt x="880" y="73"/>
                    <a:pt x="858" y="90"/>
                  </a:cubicBezTo>
                  <a:cubicBezTo>
                    <a:pt x="858" y="85"/>
                    <a:pt x="858" y="85"/>
                    <a:pt x="858" y="73"/>
                  </a:cubicBezTo>
                  <a:cubicBezTo>
                    <a:pt x="852" y="90"/>
                    <a:pt x="852" y="101"/>
                    <a:pt x="841" y="107"/>
                  </a:cubicBezTo>
                  <a:cubicBezTo>
                    <a:pt x="841" y="105"/>
                    <a:pt x="840" y="103"/>
                    <a:pt x="839" y="103"/>
                  </a:cubicBezTo>
                  <a:lnTo>
                    <a:pt x="839" y="103"/>
                  </a:lnTo>
                  <a:cubicBezTo>
                    <a:pt x="824" y="114"/>
                    <a:pt x="823" y="141"/>
                    <a:pt x="796" y="152"/>
                  </a:cubicBezTo>
                  <a:cubicBezTo>
                    <a:pt x="794" y="143"/>
                    <a:pt x="792" y="141"/>
                    <a:pt x="790" y="141"/>
                  </a:cubicBezTo>
                  <a:cubicBezTo>
                    <a:pt x="787" y="141"/>
                    <a:pt x="784" y="144"/>
                    <a:pt x="781" y="144"/>
                  </a:cubicBezTo>
                  <a:cubicBezTo>
                    <a:pt x="779" y="144"/>
                    <a:pt x="776" y="143"/>
                    <a:pt x="774" y="141"/>
                  </a:cubicBezTo>
                  <a:lnTo>
                    <a:pt x="763" y="152"/>
                  </a:lnTo>
                  <a:lnTo>
                    <a:pt x="774" y="157"/>
                  </a:lnTo>
                  <a:cubicBezTo>
                    <a:pt x="763" y="163"/>
                    <a:pt x="763" y="180"/>
                    <a:pt x="751" y="180"/>
                  </a:cubicBezTo>
                  <a:lnTo>
                    <a:pt x="757" y="169"/>
                  </a:lnTo>
                  <a:lnTo>
                    <a:pt x="740" y="185"/>
                  </a:lnTo>
                  <a:lnTo>
                    <a:pt x="751" y="185"/>
                  </a:lnTo>
                  <a:cubicBezTo>
                    <a:pt x="746" y="197"/>
                    <a:pt x="768" y="202"/>
                    <a:pt x="751" y="208"/>
                  </a:cubicBezTo>
                  <a:cubicBezTo>
                    <a:pt x="751" y="207"/>
                    <a:pt x="751" y="206"/>
                    <a:pt x="750" y="206"/>
                  </a:cubicBezTo>
                  <a:cubicBezTo>
                    <a:pt x="748" y="206"/>
                    <a:pt x="742" y="209"/>
                    <a:pt x="736" y="209"/>
                  </a:cubicBezTo>
                  <a:cubicBezTo>
                    <a:pt x="734" y="209"/>
                    <a:pt x="731" y="209"/>
                    <a:pt x="729" y="208"/>
                  </a:cubicBezTo>
                  <a:cubicBezTo>
                    <a:pt x="729" y="219"/>
                    <a:pt x="729" y="225"/>
                    <a:pt x="718" y="230"/>
                  </a:cubicBezTo>
                  <a:cubicBezTo>
                    <a:pt x="712" y="225"/>
                    <a:pt x="707" y="213"/>
                    <a:pt x="701" y="208"/>
                  </a:cubicBezTo>
                  <a:lnTo>
                    <a:pt x="701" y="208"/>
                  </a:lnTo>
                  <a:cubicBezTo>
                    <a:pt x="707" y="225"/>
                    <a:pt x="684" y="230"/>
                    <a:pt x="684" y="247"/>
                  </a:cubicBezTo>
                  <a:cubicBezTo>
                    <a:pt x="684" y="241"/>
                    <a:pt x="679" y="236"/>
                    <a:pt x="679" y="236"/>
                  </a:cubicBezTo>
                  <a:lnTo>
                    <a:pt x="679" y="236"/>
                  </a:lnTo>
                  <a:lnTo>
                    <a:pt x="684" y="247"/>
                  </a:lnTo>
                  <a:cubicBezTo>
                    <a:pt x="673" y="247"/>
                    <a:pt x="673" y="247"/>
                    <a:pt x="667" y="241"/>
                  </a:cubicBezTo>
                  <a:lnTo>
                    <a:pt x="667" y="241"/>
                  </a:lnTo>
                  <a:cubicBezTo>
                    <a:pt x="656" y="247"/>
                    <a:pt x="690" y="253"/>
                    <a:pt x="667" y="258"/>
                  </a:cubicBezTo>
                  <a:cubicBezTo>
                    <a:pt x="667" y="258"/>
                    <a:pt x="667" y="258"/>
                    <a:pt x="667" y="253"/>
                  </a:cubicBezTo>
                  <a:cubicBezTo>
                    <a:pt x="645" y="264"/>
                    <a:pt x="639" y="281"/>
                    <a:pt x="623" y="292"/>
                  </a:cubicBezTo>
                  <a:cubicBezTo>
                    <a:pt x="606" y="281"/>
                    <a:pt x="634" y="275"/>
                    <a:pt x="617" y="269"/>
                  </a:cubicBezTo>
                  <a:lnTo>
                    <a:pt x="617" y="269"/>
                  </a:lnTo>
                  <a:cubicBezTo>
                    <a:pt x="600" y="286"/>
                    <a:pt x="583" y="320"/>
                    <a:pt x="561" y="331"/>
                  </a:cubicBezTo>
                  <a:lnTo>
                    <a:pt x="567" y="331"/>
                  </a:lnTo>
                  <a:cubicBezTo>
                    <a:pt x="571" y="340"/>
                    <a:pt x="568" y="342"/>
                    <a:pt x="563" y="342"/>
                  </a:cubicBezTo>
                  <a:cubicBezTo>
                    <a:pt x="560" y="342"/>
                    <a:pt x="555" y="341"/>
                    <a:pt x="551" y="341"/>
                  </a:cubicBezTo>
                  <a:cubicBezTo>
                    <a:pt x="547" y="341"/>
                    <a:pt x="543" y="342"/>
                    <a:pt x="541" y="344"/>
                  </a:cubicBezTo>
                  <a:lnTo>
                    <a:pt x="541" y="344"/>
                  </a:lnTo>
                  <a:cubicBezTo>
                    <a:pt x="541" y="341"/>
                    <a:pt x="539" y="337"/>
                    <a:pt x="539" y="337"/>
                  </a:cubicBezTo>
                  <a:cubicBezTo>
                    <a:pt x="522" y="348"/>
                    <a:pt x="511" y="365"/>
                    <a:pt x="494" y="387"/>
                  </a:cubicBezTo>
                  <a:lnTo>
                    <a:pt x="494" y="381"/>
                  </a:lnTo>
                  <a:cubicBezTo>
                    <a:pt x="483" y="381"/>
                    <a:pt x="471" y="398"/>
                    <a:pt x="460" y="398"/>
                  </a:cubicBezTo>
                  <a:cubicBezTo>
                    <a:pt x="460" y="409"/>
                    <a:pt x="455" y="409"/>
                    <a:pt x="460" y="415"/>
                  </a:cubicBezTo>
                  <a:cubicBezTo>
                    <a:pt x="458" y="415"/>
                    <a:pt x="456" y="415"/>
                    <a:pt x="454" y="415"/>
                  </a:cubicBezTo>
                  <a:cubicBezTo>
                    <a:pt x="413" y="415"/>
                    <a:pt x="418" y="466"/>
                    <a:pt x="382" y="466"/>
                  </a:cubicBezTo>
                  <a:cubicBezTo>
                    <a:pt x="380" y="466"/>
                    <a:pt x="378" y="466"/>
                    <a:pt x="376" y="465"/>
                  </a:cubicBezTo>
                  <a:cubicBezTo>
                    <a:pt x="382" y="465"/>
                    <a:pt x="382" y="460"/>
                    <a:pt x="376" y="460"/>
                  </a:cubicBezTo>
                  <a:lnTo>
                    <a:pt x="359" y="482"/>
                  </a:lnTo>
                  <a:cubicBezTo>
                    <a:pt x="365" y="485"/>
                    <a:pt x="368" y="485"/>
                    <a:pt x="370" y="485"/>
                  </a:cubicBezTo>
                  <a:cubicBezTo>
                    <a:pt x="372" y="485"/>
                    <a:pt x="373" y="485"/>
                    <a:pt x="376" y="488"/>
                  </a:cubicBezTo>
                  <a:cubicBezTo>
                    <a:pt x="376" y="493"/>
                    <a:pt x="376" y="505"/>
                    <a:pt x="371" y="505"/>
                  </a:cubicBezTo>
                  <a:cubicBezTo>
                    <a:pt x="376" y="493"/>
                    <a:pt x="359" y="493"/>
                    <a:pt x="354" y="493"/>
                  </a:cubicBezTo>
                  <a:cubicBezTo>
                    <a:pt x="354" y="493"/>
                    <a:pt x="354" y="497"/>
                    <a:pt x="357" y="498"/>
                  </a:cubicBezTo>
                  <a:lnTo>
                    <a:pt x="357" y="498"/>
                  </a:lnTo>
                  <a:cubicBezTo>
                    <a:pt x="355" y="498"/>
                    <a:pt x="355" y="498"/>
                    <a:pt x="354" y="498"/>
                  </a:cubicBezTo>
                  <a:cubicBezTo>
                    <a:pt x="344" y="498"/>
                    <a:pt x="368" y="516"/>
                    <a:pt x="348" y="521"/>
                  </a:cubicBezTo>
                  <a:lnTo>
                    <a:pt x="343" y="516"/>
                  </a:lnTo>
                  <a:cubicBezTo>
                    <a:pt x="337" y="521"/>
                    <a:pt x="337" y="533"/>
                    <a:pt x="331" y="533"/>
                  </a:cubicBezTo>
                  <a:cubicBezTo>
                    <a:pt x="320" y="527"/>
                    <a:pt x="337" y="527"/>
                    <a:pt x="326" y="516"/>
                  </a:cubicBezTo>
                  <a:lnTo>
                    <a:pt x="326" y="516"/>
                  </a:lnTo>
                  <a:cubicBezTo>
                    <a:pt x="321" y="521"/>
                    <a:pt x="325" y="545"/>
                    <a:pt x="313" y="545"/>
                  </a:cubicBezTo>
                  <a:cubicBezTo>
                    <a:pt x="312" y="545"/>
                    <a:pt x="310" y="544"/>
                    <a:pt x="309" y="544"/>
                  </a:cubicBezTo>
                  <a:cubicBezTo>
                    <a:pt x="315" y="538"/>
                    <a:pt x="320" y="533"/>
                    <a:pt x="320" y="527"/>
                  </a:cubicBezTo>
                  <a:cubicBezTo>
                    <a:pt x="315" y="525"/>
                    <a:pt x="312" y="525"/>
                    <a:pt x="309" y="525"/>
                  </a:cubicBezTo>
                  <a:cubicBezTo>
                    <a:pt x="303" y="525"/>
                    <a:pt x="302" y="529"/>
                    <a:pt x="298" y="533"/>
                  </a:cubicBezTo>
                  <a:lnTo>
                    <a:pt x="275" y="538"/>
                  </a:lnTo>
                  <a:lnTo>
                    <a:pt x="281" y="538"/>
                  </a:lnTo>
                  <a:cubicBezTo>
                    <a:pt x="292" y="572"/>
                    <a:pt x="264" y="555"/>
                    <a:pt x="264" y="583"/>
                  </a:cubicBezTo>
                  <a:cubicBezTo>
                    <a:pt x="264" y="561"/>
                    <a:pt x="259" y="577"/>
                    <a:pt x="253" y="561"/>
                  </a:cubicBezTo>
                  <a:lnTo>
                    <a:pt x="236" y="561"/>
                  </a:lnTo>
                  <a:cubicBezTo>
                    <a:pt x="236" y="572"/>
                    <a:pt x="219" y="561"/>
                    <a:pt x="219" y="583"/>
                  </a:cubicBezTo>
                  <a:cubicBezTo>
                    <a:pt x="214" y="611"/>
                    <a:pt x="175" y="594"/>
                    <a:pt x="169" y="628"/>
                  </a:cubicBezTo>
                  <a:cubicBezTo>
                    <a:pt x="152" y="645"/>
                    <a:pt x="163" y="661"/>
                    <a:pt x="152" y="678"/>
                  </a:cubicBezTo>
                  <a:cubicBezTo>
                    <a:pt x="141" y="678"/>
                    <a:pt x="147" y="661"/>
                    <a:pt x="147" y="661"/>
                  </a:cubicBezTo>
                  <a:lnTo>
                    <a:pt x="147" y="661"/>
                  </a:lnTo>
                  <a:cubicBezTo>
                    <a:pt x="130" y="667"/>
                    <a:pt x="124" y="673"/>
                    <a:pt x="119" y="678"/>
                  </a:cubicBezTo>
                  <a:cubicBezTo>
                    <a:pt x="119" y="678"/>
                    <a:pt x="119" y="673"/>
                    <a:pt x="113" y="673"/>
                  </a:cubicBezTo>
                  <a:lnTo>
                    <a:pt x="113" y="673"/>
                  </a:lnTo>
                  <a:cubicBezTo>
                    <a:pt x="107" y="678"/>
                    <a:pt x="119" y="689"/>
                    <a:pt x="102" y="689"/>
                  </a:cubicBezTo>
                  <a:cubicBezTo>
                    <a:pt x="102" y="684"/>
                    <a:pt x="102" y="678"/>
                    <a:pt x="102" y="673"/>
                  </a:cubicBezTo>
                  <a:cubicBezTo>
                    <a:pt x="96" y="678"/>
                    <a:pt x="91" y="695"/>
                    <a:pt x="85" y="701"/>
                  </a:cubicBezTo>
                  <a:cubicBezTo>
                    <a:pt x="79" y="695"/>
                    <a:pt x="85" y="689"/>
                    <a:pt x="85" y="684"/>
                  </a:cubicBezTo>
                  <a:lnTo>
                    <a:pt x="85" y="684"/>
                  </a:lnTo>
                  <a:cubicBezTo>
                    <a:pt x="81" y="688"/>
                    <a:pt x="72" y="697"/>
                    <a:pt x="69" y="705"/>
                  </a:cubicBezTo>
                  <a:lnTo>
                    <a:pt x="69" y="705"/>
                  </a:lnTo>
                  <a:cubicBezTo>
                    <a:pt x="71" y="701"/>
                    <a:pt x="74" y="700"/>
                    <a:pt x="77" y="700"/>
                  </a:cubicBezTo>
                  <a:cubicBezTo>
                    <a:pt x="81" y="700"/>
                    <a:pt x="85" y="703"/>
                    <a:pt x="85" y="706"/>
                  </a:cubicBezTo>
                  <a:lnTo>
                    <a:pt x="85" y="712"/>
                  </a:lnTo>
                  <a:cubicBezTo>
                    <a:pt x="89" y="715"/>
                    <a:pt x="92" y="716"/>
                    <a:pt x="94" y="716"/>
                  </a:cubicBezTo>
                  <a:cubicBezTo>
                    <a:pt x="106" y="716"/>
                    <a:pt x="105" y="688"/>
                    <a:pt x="119" y="684"/>
                  </a:cubicBezTo>
                  <a:lnTo>
                    <a:pt x="124" y="701"/>
                  </a:lnTo>
                  <a:lnTo>
                    <a:pt x="124" y="678"/>
                  </a:lnTo>
                  <a:cubicBezTo>
                    <a:pt x="130" y="684"/>
                    <a:pt x="141" y="689"/>
                    <a:pt x="135" y="695"/>
                  </a:cubicBezTo>
                  <a:cubicBezTo>
                    <a:pt x="137" y="696"/>
                    <a:pt x="138" y="696"/>
                    <a:pt x="139" y="696"/>
                  </a:cubicBezTo>
                  <a:cubicBezTo>
                    <a:pt x="143" y="696"/>
                    <a:pt x="140" y="688"/>
                    <a:pt x="146" y="688"/>
                  </a:cubicBezTo>
                  <a:cubicBezTo>
                    <a:pt x="148" y="688"/>
                    <a:pt x="150" y="689"/>
                    <a:pt x="152" y="689"/>
                  </a:cubicBezTo>
                  <a:lnTo>
                    <a:pt x="158" y="678"/>
                  </a:lnTo>
                  <a:cubicBezTo>
                    <a:pt x="158" y="684"/>
                    <a:pt x="169" y="689"/>
                    <a:pt x="163" y="695"/>
                  </a:cubicBezTo>
                  <a:cubicBezTo>
                    <a:pt x="177" y="690"/>
                    <a:pt x="176" y="670"/>
                    <a:pt x="185" y="670"/>
                  </a:cubicBezTo>
                  <a:cubicBezTo>
                    <a:pt x="186" y="670"/>
                    <a:pt x="189" y="671"/>
                    <a:pt x="191" y="673"/>
                  </a:cubicBezTo>
                  <a:cubicBezTo>
                    <a:pt x="203" y="650"/>
                    <a:pt x="180" y="661"/>
                    <a:pt x="186" y="633"/>
                  </a:cubicBezTo>
                  <a:lnTo>
                    <a:pt x="186" y="633"/>
                  </a:lnTo>
                  <a:lnTo>
                    <a:pt x="219" y="656"/>
                  </a:lnTo>
                  <a:lnTo>
                    <a:pt x="219" y="656"/>
                  </a:lnTo>
                  <a:lnTo>
                    <a:pt x="214" y="645"/>
                  </a:lnTo>
                  <a:cubicBezTo>
                    <a:pt x="214" y="642"/>
                    <a:pt x="215" y="640"/>
                    <a:pt x="217" y="640"/>
                  </a:cubicBezTo>
                  <a:cubicBezTo>
                    <a:pt x="218" y="640"/>
                    <a:pt x="219" y="642"/>
                    <a:pt x="219" y="645"/>
                  </a:cubicBezTo>
                  <a:cubicBezTo>
                    <a:pt x="225" y="633"/>
                    <a:pt x="214" y="639"/>
                    <a:pt x="214" y="628"/>
                  </a:cubicBezTo>
                  <a:lnTo>
                    <a:pt x="214" y="628"/>
                  </a:lnTo>
                  <a:cubicBezTo>
                    <a:pt x="215" y="628"/>
                    <a:pt x="217" y="629"/>
                    <a:pt x="218" y="629"/>
                  </a:cubicBezTo>
                  <a:cubicBezTo>
                    <a:pt x="228" y="629"/>
                    <a:pt x="234" y="617"/>
                    <a:pt x="243" y="617"/>
                  </a:cubicBezTo>
                  <a:cubicBezTo>
                    <a:pt x="246" y="617"/>
                    <a:pt x="249" y="618"/>
                    <a:pt x="253" y="622"/>
                  </a:cubicBezTo>
                  <a:cubicBezTo>
                    <a:pt x="253" y="611"/>
                    <a:pt x="242" y="622"/>
                    <a:pt x="247" y="605"/>
                  </a:cubicBezTo>
                  <a:lnTo>
                    <a:pt x="247" y="605"/>
                  </a:lnTo>
                  <a:cubicBezTo>
                    <a:pt x="251" y="609"/>
                    <a:pt x="254" y="611"/>
                    <a:pt x="255" y="611"/>
                  </a:cubicBezTo>
                  <a:cubicBezTo>
                    <a:pt x="260" y="611"/>
                    <a:pt x="257" y="594"/>
                    <a:pt x="270" y="594"/>
                  </a:cubicBezTo>
                  <a:cubicBezTo>
                    <a:pt x="275" y="611"/>
                    <a:pt x="264" y="611"/>
                    <a:pt x="281" y="611"/>
                  </a:cubicBezTo>
                  <a:cubicBezTo>
                    <a:pt x="273" y="596"/>
                    <a:pt x="283" y="596"/>
                    <a:pt x="293" y="596"/>
                  </a:cubicBezTo>
                  <a:cubicBezTo>
                    <a:pt x="297" y="596"/>
                    <a:pt x="301" y="596"/>
                    <a:pt x="303" y="594"/>
                  </a:cubicBezTo>
                  <a:cubicBezTo>
                    <a:pt x="303" y="594"/>
                    <a:pt x="309" y="600"/>
                    <a:pt x="309" y="600"/>
                  </a:cubicBezTo>
                  <a:cubicBezTo>
                    <a:pt x="315" y="600"/>
                    <a:pt x="309" y="589"/>
                    <a:pt x="303" y="583"/>
                  </a:cubicBezTo>
                  <a:cubicBezTo>
                    <a:pt x="309" y="577"/>
                    <a:pt x="320" y="572"/>
                    <a:pt x="326" y="561"/>
                  </a:cubicBezTo>
                  <a:cubicBezTo>
                    <a:pt x="327" y="561"/>
                    <a:pt x="328" y="562"/>
                    <a:pt x="329" y="562"/>
                  </a:cubicBezTo>
                  <a:cubicBezTo>
                    <a:pt x="337" y="562"/>
                    <a:pt x="355" y="549"/>
                    <a:pt x="369" y="544"/>
                  </a:cubicBezTo>
                  <a:lnTo>
                    <a:pt x="369" y="544"/>
                  </a:lnTo>
                  <a:cubicBezTo>
                    <a:pt x="370" y="546"/>
                    <a:pt x="370" y="548"/>
                    <a:pt x="371" y="549"/>
                  </a:cubicBezTo>
                  <a:lnTo>
                    <a:pt x="371" y="544"/>
                  </a:lnTo>
                  <a:cubicBezTo>
                    <a:pt x="370" y="544"/>
                    <a:pt x="370" y="544"/>
                    <a:pt x="369" y="544"/>
                  </a:cubicBezTo>
                  <a:lnTo>
                    <a:pt x="369" y="544"/>
                  </a:lnTo>
                  <a:cubicBezTo>
                    <a:pt x="367" y="531"/>
                    <a:pt x="377" y="526"/>
                    <a:pt x="387" y="516"/>
                  </a:cubicBezTo>
                  <a:cubicBezTo>
                    <a:pt x="393" y="527"/>
                    <a:pt x="393" y="527"/>
                    <a:pt x="387" y="538"/>
                  </a:cubicBezTo>
                  <a:lnTo>
                    <a:pt x="399" y="533"/>
                  </a:lnTo>
                  <a:cubicBezTo>
                    <a:pt x="399" y="527"/>
                    <a:pt x="399" y="521"/>
                    <a:pt x="404" y="516"/>
                  </a:cubicBezTo>
                  <a:lnTo>
                    <a:pt x="410" y="527"/>
                  </a:lnTo>
                  <a:cubicBezTo>
                    <a:pt x="421" y="516"/>
                    <a:pt x="421" y="499"/>
                    <a:pt x="438" y="493"/>
                  </a:cubicBezTo>
                  <a:cubicBezTo>
                    <a:pt x="432" y="482"/>
                    <a:pt x="410" y="477"/>
                    <a:pt x="421" y="460"/>
                  </a:cubicBezTo>
                  <a:lnTo>
                    <a:pt x="421" y="460"/>
                  </a:lnTo>
                  <a:cubicBezTo>
                    <a:pt x="421" y="460"/>
                    <a:pt x="429" y="468"/>
                    <a:pt x="428" y="474"/>
                  </a:cubicBezTo>
                  <a:lnTo>
                    <a:pt x="428" y="474"/>
                  </a:lnTo>
                  <a:cubicBezTo>
                    <a:pt x="429" y="472"/>
                    <a:pt x="431" y="469"/>
                    <a:pt x="432" y="469"/>
                  </a:cubicBezTo>
                  <a:cubicBezTo>
                    <a:pt x="432" y="469"/>
                    <a:pt x="432" y="470"/>
                    <a:pt x="432" y="471"/>
                  </a:cubicBezTo>
                  <a:lnTo>
                    <a:pt x="432" y="482"/>
                  </a:lnTo>
                  <a:cubicBezTo>
                    <a:pt x="443" y="482"/>
                    <a:pt x="432" y="471"/>
                    <a:pt x="438" y="471"/>
                  </a:cubicBezTo>
                  <a:lnTo>
                    <a:pt x="438" y="471"/>
                  </a:lnTo>
                  <a:cubicBezTo>
                    <a:pt x="441" y="474"/>
                    <a:pt x="443" y="474"/>
                    <a:pt x="445" y="474"/>
                  </a:cubicBezTo>
                  <a:cubicBezTo>
                    <a:pt x="448" y="474"/>
                    <a:pt x="449" y="474"/>
                    <a:pt x="449" y="477"/>
                  </a:cubicBezTo>
                  <a:cubicBezTo>
                    <a:pt x="449" y="477"/>
                    <a:pt x="443" y="477"/>
                    <a:pt x="443" y="482"/>
                  </a:cubicBezTo>
                  <a:cubicBezTo>
                    <a:pt x="446" y="479"/>
                    <a:pt x="450" y="478"/>
                    <a:pt x="455" y="478"/>
                  </a:cubicBezTo>
                  <a:cubicBezTo>
                    <a:pt x="459" y="478"/>
                    <a:pt x="463" y="479"/>
                    <a:pt x="466" y="482"/>
                  </a:cubicBezTo>
                  <a:cubicBezTo>
                    <a:pt x="466" y="477"/>
                    <a:pt x="460" y="471"/>
                    <a:pt x="466" y="465"/>
                  </a:cubicBezTo>
                  <a:cubicBezTo>
                    <a:pt x="467" y="464"/>
                    <a:pt x="468" y="464"/>
                    <a:pt x="469" y="464"/>
                  </a:cubicBezTo>
                  <a:cubicBezTo>
                    <a:pt x="472" y="464"/>
                    <a:pt x="474" y="471"/>
                    <a:pt x="483" y="471"/>
                  </a:cubicBezTo>
                  <a:cubicBezTo>
                    <a:pt x="483" y="465"/>
                    <a:pt x="494" y="465"/>
                    <a:pt x="483" y="454"/>
                  </a:cubicBezTo>
                  <a:cubicBezTo>
                    <a:pt x="484" y="453"/>
                    <a:pt x="486" y="452"/>
                    <a:pt x="487" y="452"/>
                  </a:cubicBezTo>
                  <a:cubicBezTo>
                    <a:pt x="491" y="452"/>
                    <a:pt x="494" y="456"/>
                    <a:pt x="494" y="460"/>
                  </a:cubicBezTo>
                  <a:cubicBezTo>
                    <a:pt x="499" y="449"/>
                    <a:pt x="522" y="437"/>
                    <a:pt x="505" y="432"/>
                  </a:cubicBezTo>
                  <a:lnTo>
                    <a:pt x="505" y="426"/>
                  </a:lnTo>
                  <a:cubicBezTo>
                    <a:pt x="516" y="404"/>
                    <a:pt x="550" y="404"/>
                    <a:pt x="567" y="387"/>
                  </a:cubicBezTo>
                  <a:cubicBezTo>
                    <a:pt x="572" y="376"/>
                    <a:pt x="589" y="370"/>
                    <a:pt x="589" y="353"/>
                  </a:cubicBezTo>
                  <a:cubicBezTo>
                    <a:pt x="595" y="353"/>
                    <a:pt x="606" y="353"/>
                    <a:pt x="606" y="359"/>
                  </a:cubicBezTo>
                  <a:cubicBezTo>
                    <a:pt x="611" y="353"/>
                    <a:pt x="611" y="348"/>
                    <a:pt x="628" y="342"/>
                  </a:cubicBezTo>
                  <a:lnTo>
                    <a:pt x="628" y="342"/>
                  </a:lnTo>
                  <a:cubicBezTo>
                    <a:pt x="623" y="353"/>
                    <a:pt x="634" y="348"/>
                    <a:pt x="623" y="353"/>
                  </a:cubicBezTo>
                  <a:cubicBezTo>
                    <a:pt x="634" y="348"/>
                    <a:pt x="645" y="353"/>
                    <a:pt x="645" y="337"/>
                  </a:cubicBezTo>
                  <a:cubicBezTo>
                    <a:pt x="647" y="341"/>
                    <a:pt x="650" y="343"/>
                    <a:pt x="653" y="343"/>
                  </a:cubicBezTo>
                  <a:cubicBezTo>
                    <a:pt x="658" y="343"/>
                    <a:pt x="664" y="338"/>
                    <a:pt x="667" y="331"/>
                  </a:cubicBezTo>
                  <a:lnTo>
                    <a:pt x="656" y="331"/>
                  </a:lnTo>
                  <a:cubicBezTo>
                    <a:pt x="662" y="325"/>
                    <a:pt x="667" y="325"/>
                    <a:pt x="673" y="320"/>
                  </a:cubicBezTo>
                  <a:lnTo>
                    <a:pt x="679" y="337"/>
                  </a:lnTo>
                  <a:cubicBezTo>
                    <a:pt x="708" y="332"/>
                    <a:pt x="703" y="289"/>
                    <a:pt x="724" y="289"/>
                  </a:cubicBezTo>
                  <a:cubicBezTo>
                    <a:pt x="727" y="289"/>
                    <a:pt x="730" y="290"/>
                    <a:pt x="735" y="292"/>
                  </a:cubicBezTo>
                  <a:cubicBezTo>
                    <a:pt x="735" y="285"/>
                    <a:pt x="732" y="284"/>
                    <a:pt x="729" y="284"/>
                  </a:cubicBezTo>
                  <a:cubicBezTo>
                    <a:pt x="726" y="284"/>
                    <a:pt x="724" y="285"/>
                    <a:pt x="721" y="285"/>
                  </a:cubicBezTo>
                  <a:cubicBezTo>
                    <a:pt x="719" y="285"/>
                    <a:pt x="718" y="284"/>
                    <a:pt x="718" y="281"/>
                  </a:cubicBezTo>
                  <a:cubicBezTo>
                    <a:pt x="722" y="277"/>
                    <a:pt x="727" y="276"/>
                    <a:pt x="732" y="276"/>
                  </a:cubicBezTo>
                  <a:cubicBezTo>
                    <a:pt x="742" y="276"/>
                    <a:pt x="753" y="281"/>
                    <a:pt x="757" y="281"/>
                  </a:cubicBezTo>
                  <a:cubicBezTo>
                    <a:pt x="774" y="275"/>
                    <a:pt x="757" y="253"/>
                    <a:pt x="774" y="241"/>
                  </a:cubicBezTo>
                  <a:cubicBezTo>
                    <a:pt x="768" y="241"/>
                    <a:pt x="757" y="230"/>
                    <a:pt x="768" y="219"/>
                  </a:cubicBezTo>
                  <a:cubicBezTo>
                    <a:pt x="770" y="218"/>
                    <a:pt x="772" y="217"/>
                    <a:pt x="774" y="217"/>
                  </a:cubicBezTo>
                  <a:cubicBezTo>
                    <a:pt x="783" y="217"/>
                    <a:pt x="791" y="227"/>
                    <a:pt x="791" y="236"/>
                  </a:cubicBezTo>
                  <a:lnTo>
                    <a:pt x="785" y="236"/>
                  </a:lnTo>
                  <a:cubicBezTo>
                    <a:pt x="779" y="241"/>
                    <a:pt x="779" y="247"/>
                    <a:pt x="785" y="247"/>
                  </a:cubicBezTo>
                  <a:lnTo>
                    <a:pt x="785" y="241"/>
                  </a:lnTo>
                  <a:cubicBezTo>
                    <a:pt x="789" y="241"/>
                    <a:pt x="797" y="236"/>
                    <a:pt x="803" y="236"/>
                  </a:cubicBezTo>
                  <a:cubicBezTo>
                    <a:pt x="806" y="236"/>
                    <a:pt x="807" y="238"/>
                    <a:pt x="807" y="241"/>
                  </a:cubicBezTo>
                  <a:cubicBezTo>
                    <a:pt x="813" y="230"/>
                    <a:pt x="807" y="230"/>
                    <a:pt x="802" y="230"/>
                  </a:cubicBezTo>
                  <a:cubicBezTo>
                    <a:pt x="819" y="230"/>
                    <a:pt x="819" y="219"/>
                    <a:pt x="835" y="208"/>
                  </a:cubicBezTo>
                  <a:cubicBezTo>
                    <a:pt x="835" y="208"/>
                    <a:pt x="830" y="208"/>
                    <a:pt x="830" y="202"/>
                  </a:cubicBezTo>
                  <a:cubicBezTo>
                    <a:pt x="852" y="197"/>
                    <a:pt x="830" y="191"/>
                    <a:pt x="847" y="174"/>
                  </a:cubicBezTo>
                  <a:lnTo>
                    <a:pt x="847" y="174"/>
                  </a:lnTo>
                  <a:cubicBezTo>
                    <a:pt x="854" y="178"/>
                    <a:pt x="854" y="187"/>
                    <a:pt x="857" y="187"/>
                  </a:cubicBezTo>
                  <a:cubicBezTo>
                    <a:pt x="858" y="187"/>
                    <a:pt x="860" y="185"/>
                    <a:pt x="863" y="180"/>
                  </a:cubicBezTo>
                  <a:cubicBezTo>
                    <a:pt x="875" y="180"/>
                    <a:pt x="875" y="191"/>
                    <a:pt x="875" y="197"/>
                  </a:cubicBezTo>
                  <a:cubicBezTo>
                    <a:pt x="880" y="180"/>
                    <a:pt x="903" y="185"/>
                    <a:pt x="908" y="180"/>
                  </a:cubicBezTo>
                  <a:lnTo>
                    <a:pt x="908" y="180"/>
                  </a:lnTo>
                  <a:lnTo>
                    <a:pt x="903" y="185"/>
                  </a:lnTo>
                  <a:cubicBezTo>
                    <a:pt x="908" y="180"/>
                    <a:pt x="908" y="180"/>
                    <a:pt x="914" y="180"/>
                  </a:cubicBezTo>
                  <a:lnTo>
                    <a:pt x="903" y="174"/>
                  </a:lnTo>
                  <a:cubicBezTo>
                    <a:pt x="905" y="171"/>
                    <a:pt x="908" y="170"/>
                    <a:pt x="910" y="170"/>
                  </a:cubicBezTo>
                  <a:cubicBezTo>
                    <a:pt x="912" y="170"/>
                    <a:pt x="914" y="171"/>
                    <a:pt x="914" y="174"/>
                  </a:cubicBezTo>
                  <a:lnTo>
                    <a:pt x="914" y="174"/>
                  </a:lnTo>
                  <a:cubicBezTo>
                    <a:pt x="914" y="163"/>
                    <a:pt x="903" y="157"/>
                    <a:pt x="903" y="146"/>
                  </a:cubicBezTo>
                  <a:cubicBezTo>
                    <a:pt x="906" y="146"/>
                    <a:pt x="908" y="141"/>
                    <a:pt x="911" y="141"/>
                  </a:cubicBezTo>
                  <a:cubicBezTo>
                    <a:pt x="913" y="141"/>
                    <a:pt x="916" y="142"/>
                    <a:pt x="919" y="146"/>
                  </a:cubicBezTo>
                  <a:cubicBezTo>
                    <a:pt x="908" y="146"/>
                    <a:pt x="925" y="157"/>
                    <a:pt x="919" y="163"/>
                  </a:cubicBezTo>
                  <a:lnTo>
                    <a:pt x="925" y="163"/>
                  </a:lnTo>
                  <a:cubicBezTo>
                    <a:pt x="924" y="157"/>
                    <a:pt x="922" y="149"/>
                    <a:pt x="925" y="146"/>
                  </a:cubicBezTo>
                  <a:lnTo>
                    <a:pt x="925" y="146"/>
                  </a:lnTo>
                  <a:cubicBezTo>
                    <a:pt x="925" y="151"/>
                    <a:pt x="929" y="159"/>
                    <a:pt x="930" y="159"/>
                  </a:cubicBezTo>
                  <a:cubicBezTo>
                    <a:pt x="930" y="159"/>
                    <a:pt x="931" y="158"/>
                    <a:pt x="931" y="157"/>
                  </a:cubicBezTo>
                  <a:lnTo>
                    <a:pt x="931" y="157"/>
                  </a:lnTo>
                  <a:cubicBezTo>
                    <a:pt x="931" y="158"/>
                    <a:pt x="931" y="158"/>
                    <a:pt x="930" y="158"/>
                  </a:cubicBezTo>
                  <a:cubicBezTo>
                    <a:pt x="929" y="158"/>
                    <a:pt x="926" y="145"/>
                    <a:pt x="931" y="135"/>
                  </a:cubicBezTo>
                  <a:cubicBezTo>
                    <a:pt x="931" y="136"/>
                    <a:pt x="931" y="136"/>
                    <a:pt x="931" y="136"/>
                  </a:cubicBezTo>
                  <a:cubicBezTo>
                    <a:pt x="932" y="136"/>
                    <a:pt x="936" y="124"/>
                    <a:pt x="936" y="124"/>
                  </a:cubicBezTo>
                  <a:cubicBezTo>
                    <a:pt x="936" y="113"/>
                    <a:pt x="936" y="113"/>
                    <a:pt x="942" y="107"/>
                  </a:cubicBezTo>
                  <a:cubicBezTo>
                    <a:pt x="942" y="107"/>
                    <a:pt x="942" y="107"/>
                    <a:pt x="942" y="113"/>
                  </a:cubicBezTo>
                  <a:cubicBezTo>
                    <a:pt x="942" y="115"/>
                    <a:pt x="942" y="115"/>
                    <a:pt x="942" y="115"/>
                  </a:cubicBezTo>
                  <a:cubicBezTo>
                    <a:pt x="942" y="115"/>
                    <a:pt x="942" y="115"/>
                    <a:pt x="942" y="118"/>
                  </a:cubicBezTo>
                  <a:cubicBezTo>
                    <a:pt x="943" y="115"/>
                    <a:pt x="943" y="114"/>
                    <a:pt x="944" y="114"/>
                  </a:cubicBezTo>
                  <a:cubicBezTo>
                    <a:pt x="946" y="114"/>
                    <a:pt x="944" y="141"/>
                    <a:pt x="951" y="141"/>
                  </a:cubicBezTo>
                  <a:cubicBezTo>
                    <a:pt x="952" y="141"/>
                    <a:pt x="952" y="141"/>
                    <a:pt x="953" y="141"/>
                  </a:cubicBezTo>
                  <a:lnTo>
                    <a:pt x="953" y="141"/>
                  </a:lnTo>
                  <a:cubicBezTo>
                    <a:pt x="947" y="146"/>
                    <a:pt x="942" y="152"/>
                    <a:pt x="942" y="157"/>
                  </a:cubicBezTo>
                  <a:cubicBezTo>
                    <a:pt x="953" y="157"/>
                    <a:pt x="936" y="169"/>
                    <a:pt x="947" y="169"/>
                  </a:cubicBezTo>
                  <a:cubicBezTo>
                    <a:pt x="950" y="163"/>
                    <a:pt x="950" y="162"/>
                    <a:pt x="952" y="162"/>
                  </a:cubicBezTo>
                  <a:cubicBezTo>
                    <a:pt x="953" y="162"/>
                    <a:pt x="956" y="163"/>
                    <a:pt x="964" y="163"/>
                  </a:cubicBezTo>
                  <a:cubicBezTo>
                    <a:pt x="959" y="157"/>
                    <a:pt x="953" y="157"/>
                    <a:pt x="947" y="157"/>
                  </a:cubicBezTo>
                  <a:cubicBezTo>
                    <a:pt x="953" y="152"/>
                    <a:pt x="959" y="152"/>
                    <a:pt x="964" y="152"/>
                  </a:cubicBezTo>
                  <a:cubicBezTo>
                    <a:pt x="964" y="146"/>
                    <a:pt x="953" y="146"/>
                    <a:pt x="953" y="146"/>
                  </a:cubicBezTo>
                  <a:cubicBezTo>
                    <a:pt x="964" y="141"/>
                    <a:pt x="964" y="141"/>
                    <a:pt x="964" y="135"/>
                  </a:cubicBezTo>
                  <a:cubicBezTo>
                    <a:pt x="964" y="146"/>
                    <a:pt x="964" y="146"/>
                    <a:pt x="970" y="146"/>
                  </a:cubicBezTo>
                  <a:cubicBezTo>
                    <a:pt x="975" y="146"/>
                    <a:pt x="987" y="152"/>
                    <a:pt x="981" y="157"/>
                  </a:cubicBezTo>
                  <a:lnTo>
                    <a:pt x="959" y="174"/>
                  </a:lnTo>
                  <a:cubicBezTo>
                    <a:pt x="964" y="197"/>
                    <a:pt x="992" y="197"/>
                    <a:pt x="1003" y="219"/>
                  </a:cubicBezTo>
                  <a:lnTo>
                    <a:pt x="1003" y="208"/>
                  </a:lnTo>
                  <a:cubicBezTo>
                    <a:pt x="1009" y="208"/>
                    <a:pt x="1009" y="225"/>
                    <a:pt x="1020" y="225"/>
                  </a:cubicBezTo>
                  <a:cubicBezTo>
                    <a:pt x="1015" y="230"/>
                    <a:pt x="1015" y="236"/>
                    <a:pt x="1009" y="241"/>
                  </a:cubicBezTo>
                  <a:cubicBezTo>
                    <a:pt x="1013" y="241"/>
                    <a:pt x="1017" y="251"/>
                    <a:pt x="1026" y="251"/>
                  </a:cubicBezTo>
                  <a:cubicBezTo>
                    <a:pt x="1029" y="251"/>
                    <a:pt x="1033" y="250"/>
                    <a:pt x="1037" y="247"/>
                  </a:cubicBezTo>
                  <a:lnTo>
                    <a:pt x="1037" y="247"/>
                  </a:lnTo>
                  <a:lnTo>
                    <a:pt x="1031" y="264"/>
                  </a:lnTo>
                  <a:cubicBezTo>
                    <a:pt x="1043" y="286"/>
                    <a:pt x="1071" y="269"/>
                    <a:pt x="1076" y="286"/>
                  </a:cubicBezTo>
                  <a:cubicBezTo>
                    <a:pt x="1067" y="286"/>
                    <a:pt x="1065" y="293"/>
                    <a:pt x="1059" y="293"/>
                  </a:cubicBezTo>
                  <a:cubicBezTo>
                    <a:pt x="1058" y="293"/>
                    <a:pt x="1056" y="293"/>
                    <a:pt x="1054" y="292"/>
                  </a:cubicBezTo>
                  <a:lnTo>
                    <a:pt x="1054" y="292"/>
                  </a:lnTo>
                  <a:cubicBezTo>
                    <a:pt x="1054" y="296"/>
                    <a:pt x="1057" y="300"/>
                    <a:pt x="1060" y="300"/>
                  </a:cubicBezTo>
                  <a:cubicBezTo>
                    <a:pt x="1062" y="300"/>
                    <a:pt x="1063" y="299"/>
                    <a:pt x="1065" y="297"/>
                  </a:cubicBezTo>
                  <a:lnTo>
                    <a:pt x="1065" y="297"/>
                  </a:lnTo>
                  <a:cubicBezTo>
                    <a:pt x="1059" y="309"/>
                    <a:pt x="1082" y="309"/>
                    <a:pt x="1082" y="320"/>
                  </a:cubicBezTo>
                  <a:cubicBezTo>
                    <a:pt x="1086" y="320"/>
                    <a:pt x="1089" y="317"/>
                    <a:pt x="1093" y="317"/>
                  </a:cubicBezTo>
                  <a:cubicBezTo>
                    <a:pt x="1095" y="317"/>
                    <a:pt x="1097" y="318"/>
                    <a:pt x="1099" y="320"/>
                  </a:cubicBezTo>
                  <a:lnTo>
                    <a:pt x="1093" y="320"/>
                  </a:lnTo>
                  <a:cubicBezTo>
                    <a:pt x="1096" y="320"/>
                    <a:pt x="1099" y="321"/>
                    <a:pt x="1101" y="321"/>
                  </a:cubicBezTo>
                  <a:cubicBezTo>
                    <a:pt x="1104" y="321"/>
                    <a:pt x="1107" y="320"/>
                    <a:pt x="1110" y="314"/>
                  </a:cubicBezTo>
                  <a:lnTo>
                    <a:pt x="1110" y="314"/>
                  </a:lnTo>
                  <a:cubicBezTo>
                    <a:pt x="1099" y="348"/>
                    <a:pt x="1143" y="359"/>
                    <a:pt x="1138" y="387"/>
                  </a:cubicBezTo>
                  <a:cubicBezTo>
                    <a:pt x="1149" y="398"/>
                    <a:pt x="1160" y="409"/>
                    <a:pt x="1166" y="421"/>
                  </a:cubicBezTo>
                  <a:cubicBezTo>
                    <a:pt x="1166" y="428"/>
                    <a:pt x="1169" y="430"/>
                    <a:pt x="1173" y="430"/>
                  </a:cubicBezTo>
                  <a:cubicBezTo>
                    <a:pt x="1177" y="430"/>
                    <a:pt x="1182" y="428"/>
                    <a:pt x="1187" y="428"/>
                  </a:cubicBezTo>
                  <a:cubicBezTo>
                    <a:pt x="1191" y="428"/>
                    <a:pt x="1194" y="430"/>
                    <a:pt x="1194" y="437"/>
                  </a:cubicBezTo>
                  <a:cubicBezTo>
                    <a:pt x="1192" y="442"/>
                    <a:pt x="1191" y="444"/>
                    <a:pt x="1189" y="444"/>
                  </a:cubicBezTo>
                  <a:cubicBezTo>
                    <a:pt x="1187" y="444"/>
                    <a:pt x="1184" y="440"/>
                    <a:pt x="1183" y="440"/>
                  </a:cubicBezTo>
                  <a:cubicBezTo>
                    <a:pt x="1183" y="440"/>
                    <a:pt x="1183" y="441"/>
                    <a:pt x="1183" y="443"/>
                  </a:cubicBezTo>
                  <a:cubicBezTo>
                    <a:pt x="1160" y="460"/>
                    <a:pt x="1199" y="460"/>
                    <a:pt x="1194" y="482"/>
                  </a:cubicBezTo>
                  <a:lnTo>
                    <a:pt x="1188" y="477"/>
                  </a:lnTo>
                  <a:lnTo>
                    <a:pt x="1188" y="477"/>
                  </a:lnTo>
                  <a:cubicBezTo>
                    <a:pt x="1188" y="493"/>
                    <a:pt x="1216" y="493"/>
                    <a:pt x="1222" y="510"/>
                  </a:cubicBezTo>
                  <a:cubicBezTo>
                    <a:pt x="1239" y="510"/>
                    <a:pt x="1255" y="527"/>
                    <a:pt x="1267" y="538"/>
                  </a:cubicBezTo>
                  <a:cubicBezTo>
                    <a:pt x="1261" y="538"/>
                    <a:pt x="1260" y="537"/>
                    <a:pt x="1258" y="537"/>
                  </a:cubicBezTo>
                  <a:cubicBezTo>
                    <a:pt x="1257" y="537"/>
                    <a:pt x="1255" y="538"/>
                    <a:pt x="1250" y="544"/>
                  </a:cubicBezTo>
                  <a:cubicBezTo>
                    <a:pt x="1251" y="545"/>
                    <a:pt x="1252" y="545"/>
                    <a:pt x="1253" y="545"/>
                  </a:cubicBezTo>
                  <a:cubicBezTo>
                    <a:pt x="1258" y="545"/>
                    <a:pt x="1265" y="537"/>
                    <a:pt x="1273" y="537"/>
                  </a:cubicBezTo>
                  <a:cubicBezTo>
                    <a:pt x="1275" y="537"/>
                    <a:pt x="1276" y="537"/>
                    <a:pt x="1278" y="538"/>
                  </a:cubicBezTo>
                  <a:cubicBezTo>
                    <a:pt x="1278" y="549"/>
                    <a:pt x="1278" y="561"/>
                    <a:pt x="1267" y="572"/>
                  </a:cubicBezTo>
                  <a:lnTo>
                    <a:pt x="1261" y="561"/>
                  </a:lnTo>
                  <a:lnTo>
                    <a:pt x="1261" y="561"/>
                  </a:lnTo>
                  <a:cubicBezTo>
                    <a:pt x="1250" y="572"/>
                    <a:pt x="1272" y="572"/>
                    <a:pt x="1272" y="583"/>
                  </a:cubicBezTo>
                  <a:lnTo>
                    <a:pt x="1267" y="583"/>
                  </a:lnTo>
                  <a:cubicBezTo>
                    <a:pt x="1278" y="600"/>
                    <a:pt x="1295" y="589"/>
                    <a:pt x="1306" y="611"/>
                  </a:cubicBezTo>
                  <a:lnTo>
                    <a:pt x="1311" y="605"/>
                  </a:lnTo>
                  <a:cubicBezTo>
                    <a:pt x="1334" y="605"/>
                    <a:pt x="1306" y="617"/>
                    <a:pt x="1328" y="622"/>
                  </a:cubicBezTo>
                  <a:lnTo>
                    <a:pt x="1311" y="633"/>
                  </a:lnTo>
                  <a:cubicBezTo>
                    <a:pt x="1323" y="639"/>
                    <a:pt x="1345" y="650"/>
                    <a:pt x="1356" y="656"/>
                  </a:cubicBezTo>
                  <a:cubicBezTo>
                    <a:pt x="1353" y="657"/>
                    <a:pt x="1350" y="657"/>
                    <a:pt x="1347" y="657"/>
                  </a:cubicBezTo>
                  <a:cubicBezTo>
                    <a:pt x="1346" y="657"/>
                    <a:pt x="1345" y="657"/>
                    <a:pt x="1344" y="657"/>
                  </a:cubicBezTo>
                  <a:lnTo>
                    <a:pt x="1344" y="657"/>
                  </a:lnTo>
                  <a:cubicBezTo>
                    <a:pt x="1354" y="660"/>
                    <a:pt x="1360" y="665"/>
                    <a:pt x="1367" y="673"/>
                  </a:cubicBezTo>
                  <a:cubicBezTo>
                    <a:pt x="1339" y="678"/>
                    <a:pt x="1356" y="689"/>
                    <a:pt x="1351" y="695"/>
                  </a:cubicBezTo>
                  <a:lnTo>
                    <a:pt x="1334" y="695"/>
                  </a:lnTo>
                  <a:cubicBezTo>
                    <a:pt x="1339" y="701"/>
                    <a:pt x="1328" y="701"/>
                    <a:pt x="1323" y="706"/>
                  </a:cubicBezTo>
                  <a:cubicBezTo>
                    <a:pt x="1323" y="705"/>
                    <a:pt x="1322" y="705"/>
                    <a:pt x="1321" y="705"/>
                  </a:cubicBezTo>
                  <a:cubicBezTo>
                    <a:pt x="1316" y="705"/>
                    <a:pt x="1303" y="714"/>
                    <a:pt x="1289" y="723"/>
                  </a:cubicBezTo>
                  <a:cubicBezTo>
                    <a:pt x="1317" y="734"/>
                    <a:pt x="1283" y="729"/>
                    <a:pt x="1306" y="751"/>
                  </a:cubicBezTo>
                  <a:cubicBezTo>
                    <a:pt x="1300" y="757"/>
                    <a:pt x="1295" y="757"/>
                    <a:pt x="1295" y="757"/>
                  </a:cubicBezTo>
                  <a:lnTo>
                    <a:pt x="1267" y="757"/>
                  </a:lnTo>
                  <a:cubicBezTo>
                    <a:pt x="1255" y="757"/>
                    <a:pt x="1267" y="745"/>
                    <a:pt x="1261" y="745"/>
                  </a:cubicBezTo>
                  <a:lnTo>
                    <a:pt x="1261" y="745"/>
                  </a:lnTo>
                  <a:cubicBezTo>
                    <a:pt x="1259" y="747"/>
                    <a:pt x="1257" y="747"/>
                    <a:pt x="1255" y="747"/>
                  </a:cubicBezTo>
                  <a:cubicBezTo>
                    <a:pt x="1249" y="747"/>
                    <a:pt x="1246" y="740"/>
                    <a:pt x="1233" y="740"/>
                  </a:cubicBezTo>
                  <a:cubicBezTo>
                    <a:pt x="1244" y="745"/>
                    <a:pt x="1239" y="751"/>
                    <a:pt x="1227" y="757"/>
                  </a:cubicBezTo>
                  <a:lnTo>
                    <a:pt x="1250" y="757"/>
                  </a:lnTo>
                  <a:cubicBezTo>
                    <a:pt x="1246" y="766"/>
                    <a:pt x="1241" y="769"/>
                    <a:pt x="1235" y="769"/>
                  </a:cubicBezTo>
                  <a:cubicBezTo>
                    <a:pt x="1230" y="769"/>
                    <a:pt x="1225" y="767"/>
                    <a:pt x="1220" y="767"/>
                  </a:cubicBezTo>
                  <a:cubicBezTo>
                    <a:pt x="1214" y="767"/>
                    <a:pt x="1209" y="769"/>
                    <a:pt x="1205" y="779"/>
                  </a:cubicBezTo>
                  <a:lnTo>
                    <a:pt x="1205" y="768"/>
                  </a:lnTo>
                  <a:cubicBezTo>
                    <a:pt x="1199" y="779"/>
                    <a:pt x="1171" y="796"/>
                    <a:pt x="1177" y="818"/>
                  </a:cubicBezTo>
                  <a:cubicBezTo>
                    <a:pt x="1171" y="818"/>
                    <a:pt x="1166" y="813"/>
                    <a:pt x="1166" y="807"/>
                  </a:cubicBezTo>
                  <a:cubicBezTo>
                    <a:pt x="1143" y="824"/>
                    <a:pt x="1132" y="869"/>
                    <a:pt x="1104" y="874"/>
                  </a:cubicBezTo>
                  <a:lnTo>
                    <a:pt x="1099" y="863"/>
                  </a:lnTo>
                  <a:cubicBezTo>
                    <a:pt x="1099" y="869"/>
                    <a:pt x="1099" y="880"/>
                    <a:pt x="1093" y="880"/>
                  </a:cubicBezTo>
                  <a:cubicBezTo>
                    <a:pt x="1087" y="880"/>
                    <a:pt x="1087" y="874"/>
                    <a:pt x="1087" y="874"/>
                  </a:cubicBezTo>
                  <a:cubicBezTo>
                    <a:pt x="1087" y="880"/>
                    <a:pt x="1082" y="891"/>
                    <a:pt x="1076" y="897"/>
                  </a:cubicBezTo>
                  <a:lnTo>
                    <a:pt x="1076" y="885"/>
                  </a:lnTo>
                  <a:cubicBezTo>
                    <a:pt x="1043" y="897"/>
                    <a:pt x="1048" y="925"/>
                    <a:pt x="1031" y="947"/>
                  </a:cubicBezTo>
                  <a:cubicBezTo>
                    <a:pt x="1026" y="939"/>
                    <a:pt x="1017" y="936"/>
                    <a:pt x="1009" y="936"/>
                  </a:cubicBezTo>
                  <a:cubicBezTo>
                    <a:pt x="1001" y="936"/>
                    <a:pt x="992" y="939"/>
                    <a:pt x="987" y="941"/>
                  </a:cubicBezTo>
                  <a:cubicBezTo>
                    <a:pt x="959" y="958"/>
                    <a:pt x="953" y="986"/>
                    <a:pt x="931" y="1014"/>
                  </a:cubicBezTo>
                  <a:cubicBezTo>
                    <a:pt x="929" y="1014"/>
                    <a:pt x="927" y="1014"/>
                    <a:pt x="925" y="1014"/>
                  </a:cubicBezTo>
                  <a:cubicBezTo>
                    <a:pt x="899" y="1014"/>
                    <a:pt x="872" y="1048"/>
                    <a:pt x="841" y="1053"/>
                  </a:cubicBezTo>
                  <a:cubicBezTo>
                    <a:pt x="847" y="1053"/>
                    <a:pt x="852" y="1065"/>
                    <a:pt x="847" y="1070"/>
                  </a:cubicBezTo>
                  <a:cubicBezTo>
                    <a:pt x="842" y="1074"/>
                    <a:pt x="841" y="1088"/>
                    <a:pt x="837" y="1088"/>
                  </a:cubicBezTo>
                  <a:cubicBezTo>
                    <a:pt x="835" y="1088"/>
                    <a:pt x="833" y="1086"/>
                    <a:pt x="830" y="1081"/>
                  </a:cubicBezTo>
                  <a:cubicBezTo>
                    <a:pt x="825" y="1078"/>
                    <a:pt x="820" y="1077"/>
                    <a:pt x="817" y="1077"/>
                  </a:cubicBezTo>
                  <a:cubicBezTo>
                    <a:pt x="809" y="1077"/>
                    <a:pt x="804" y="1083"/>
                    <a:pt x="796" y="1087"/>
                  </a:cubicBezTo>
                  <a:lnTo>
                    <a:pt x="813" y="1109"/>
                  </a:lnTo>
                  <a:cubicBezTo>
                    <a:pt x="809" y="1109"/>
                    <a:pt x="805" y="1108"/>
                    <a:pt x="802" y="1108"/>
                  </a:cubicBezTo>
                  <a:cubicBezTo>
                    <a:pt x="765" y="1108"/>
                    <a:pt x="756" y="1156"/>
                    <a:pt x="731" y="1156"/>
                  </a:cubicBezTo>
                  <a:cubicBezTo>
                    <a:pt x="728" y="1156"/>
                    <a:pt x="726" y="1155"/>
                    <a:pt x="723" y="1154"/>
                  </a:cubicBezTo>
                  <a:cubicBezTo>
                    <a:pt x="718" y="1160"/>
                    <a:pt x="712" y="1165"/>
                    <a:pt x="712" y="1177"/>
                  </a:cubicBezTo>
                  <a:lnTo>
                    <a:pt x="701" y="1165"/>
                  </a:lnTo>
                  <a:cubicBezTo>
                    <a:pt x="684" y="1177"/>
                    <a:pt x="673" y="1182"/>
                    <a:pt x="656" y="1199"/>
                  </a:cubicBezTo>
                  <a:lnTo>
                    <a:pt x="656" y="1188"/>
                  </a:lnTo>
                  <a:lnTo>
                    <a:pt x="656" y="1188"/>
                  </a:lnTo>
                  <a:cubicBezTo>
                    <a:pt x="645" y="1193"/>
                    <a:pt x="662" y="1227"/>
                    <a:pt x="656" y="1238"/>
                  </a:cubicBezTo>
                  <a:lnTo>
                    <a:pt x="639" y="1227"/>
                  </a:lnTo>
                  <a:cubicBezTo>
                    <a:pt x="617" y="1238"/>
                    <a:pt x="589" y="1244"/>
                    <a:pt x="578" y="1272"/>
                  </a:cubicBezTo>
                  <a:cubicBezTo>
                    <a:pt x="578" y="1266"/>
                    <a:pt x="578" y="1261"/>
                    <a:pt x="578" y="1261"/>
                  </a:cubicBezTo>
                  <a:cubicBezTo>
                    <a:pt x="567" y="1266"/>
                    <a:pt x="535" y="1277"/>
                    <a:pt x="554" y="1293"/>
                  </a:cubicBezTo>
                  <a:lnTo>
                    <a:pt x="554" y="1293"/>
                  </a:lnTo>
                  <a:cubicBezTo>
                    <a:pt x="553" y="1292"/>
                    <a:pt x="552" y="1292"/>
                    <a:pt x="550" y="1292"/>
                  </a:cubicBezTo>
                  <a:cubicBezTo>
                    <a:pt x="547" y="1292"/>
                    <a:pt x="543" y="1296"/>
                    <a:pt x="539" y="1300"/>
                  </a:cubicBezTo>
                  <a:cubicBezTo>
                    <a:pt x="539" y="1305"/>
                    <a:pt x="539" y="1311"/>
                    <a:pt x="539" y="1317"/>
                  </a:cubicBezTo>
                  <a:lnTo>
                    <a:pt x="533" y="1305"/>
                  </a:lnTo>
                  <a:cubicBezTo>
                    <a:pt x="533" y="1322"/>
                    <a:pt x="533" y="1328"/>
                    <a:pt x="527" y="1339"/>
                  </a:cubicBezTo>
                  <a:cubicBezTo>
                    <a:pt x="527" y="1339"/>
                    <a:pt x="527" y="1328"/>
                    <a:pt x="527" y="1328"/>
                  </a:cubicBezTo>
                  <a:cubicBezTo>
                    <a:pt x="522" y="1328"/>
                    <a:pt x="522" y="1346"/>
                    <a:pt x="518" y="1346"/>
                  </a:cubicBezTo>
                  <a:cubicBezTo>
                    <a:pt x="517" y="1346"/>
                    <a:pt x="517" y="1345"/>
                    <a:pt x="516" y="1345"/>
                  </a:cubicBezTo>
                  <a:lnTo>
                    <a:pt x="522" y="1333"/>
                  </a:lnTo>
                  <a:lnTo>
                    <a:pt x="516" y="1333"/>
                  </a:lnTo>
                  <a:cubicBezTo>
                    <a:pt x="516" y="1333"/>
                    <a:pt x="516" y="1339"/>
                    <a:pt x="511" y="1345"/>
                  </a:cubicBezTo>
                  <a:cubicBezTo>
                    <a:pt x="510" y="1345"/>
                    <a:pt x="509" y="1346"/>
                    <a:pt x="509" y="1346"/>
                  </a:cubicBezTo>
                  <a:cubicBezTo>
                    <a:pt x="504" y="1346"/>
                    <a:pt x="501" y="1330"/>
                    <a:pt x="504" y="1320"/>
                  </a:cubicBezTo>
                  <a:lnTo>
                    <a:pt x="504" y="1320"/>
                  </a:lnTo>
                  <a:cubicBezTo>
                    <a:pt x="502" y="1323"/>
                    <a:pt x="498" y="1325"/>
                    <a:pt x="496" y="1325"/>
                  </a:cubicBezTo>
                  <a:cubicBezTo>
                    <a:pt x="495" y="1325"/>
                    <a:pt x="494" y="1324"/>
                    <a:pt x="494" y="1322"/>
                  </a:cubicBezTo>
                  <a:cubicBezTo>
                    <a:pt x="494" y="1317"/>
                    <a:pt x="499" y="1317"/>
                    <a:pt x="499" y="1317"/>
                  </a:cubicBezTo>
                  <a:cubicBezTo>
                    <a:pt x="499" y="1305"/>
                    <a:pt x="494" y="1311"/>
                    <a:pt x="488" y="1305"/>
                  </a:cubicBezTo>
                  <a:cubicBezTo>
                    <a:pt x="483" y="1300"/>
                    <a:pt x="477" y="1300"/>
                    <a:pt x="477" y="1289"/>
                  </a:cubicBezTo>
                  <a:cubicBezTo>
                    <a:pt x="477" y="1289"/>
                    <a:pt x="483" y="1283"/>
                    <a:pt x="483" y="1283"/>
                  </a:cubicBezTo>
                  <a:cubicBezTo>
                    <a:pt x="492" y="1292"/>
                    <a:pt x="497" y="1301"/>
                    <a:pt x="496" y="1304"/>
                  </a:cubicBezTo>
                  <a:lnTo>
                    <a:pt x="496" y="1304"/>
                  </a:lnTo>
                  <a:cubicBezTo>
                    <a:pt x="504" y="1298"/>
                    <a:pt x="501" y="1288"/>
                    <a:pt x="522" y="1283"/>
                  </a:cubicBezTo>
                  <a:cubicBezTo>
                    <a:pt x="505" y="1283"/>
                    <a:pt x="477" y="1277"/>
                    <a:pt x="477" y="1266"/>
                  </a:cubicBezTo>
                  <a:cubicBezTo>
                    <a:pt x="477" y="1266"/>
                    <a:pt x="477" y="1261"/>
                    <a:pt x="477" y="1261"/>
                  </a:cubicBezTo>
                  <a:cubicBezTo>
                    <a:pt x="477" y="1261"/>
                    <a:pt x="477" y="1255"/>
                    <a:pt x="471" y="1255"/>
                  </a:cubicBezTo>
                  <a:cubicBezTo>
                    <a:pt x="471" y="1249"/>
                    <a:pt x="471" y="1249"/>
                    <a:pt x="466" y="1244"/>
                  </a:cubicBezTo>
                  <a:cubicBezTo>
                    <a:pt x="466" y="1244"/>
                    <a:pt x="466" y="1238"/>
                    <a:pt x="460" y="1238"/>
                  </a:cubicBezTo>
                  <a:lnTo>
                    <a:pt x="466" y="1238"/>
                  </a:lnTo>
                  <a:cubicBezTo>
                    <a:pt x="468" y="1238"/>
                    <a:pt x="469" y="1239"/>
                    <a:pt x="470" y="1240"/>
                  </a:cubicBezTo>
                  <a:lnTo>
                    <a:pt x="470" y="1240"/>
                  </a:lnTo>
                  <a:cubicBezTo>
                    <a:pt x="473" y="1234"/>
                    <a:pt x="465" y="1226"/>
                    <a:pt x="460" y="1221"/>
                  </a:cubicBezTo>
                  <a:cubicBezTo>
                    <a:pt x="449" y="1232"/>
                    <a:pt x="444" y="1222"/>
                    <a:pt x="443" y="1236"/>
                  </a:cubicBezTo>
                  <a:lnTo>
                    <a:pt x="443" y="1236"/>
                  </a:lnTo>
                  <a:cubicBezTo>
                    <a:pt x="443" y="1236"/>
                    <a:pt x="443" y="1236"/>
                    <a:pt x="444" y="1236"/>
                  </a:cubicBezTo>
                  <a:cubicBezTo>
                    <a:pt x="444" y="1236"/>
                    <a:pt x="445" y="1238"/>
                    <a:pt x="449" y="1238"/>
                  </a:cubicBezTo>
                  <a:cubicBezTo>
                    <a:pt x="449" y="1238"/>
                    <a:pt x="449" y="1244"/>
                    <a:pt x="449" y="1244"/>
                  </a:cubicBezTo>
                  <a:cubicBezTo>
                    <a:pt x="455" y="1244"/>
                    <a:pt x="455" y="1249"/>
                    <a:pt x="460" y="1255"/>
                  </a:cubicBezTo>
                  <a:cubicBezTo>
                    <a:pt x="449" y="1255"/>
                    <a:pt x="443" y="1255"/>
                    <a:pt x="443" y="1244"/>
                  </a:cubicBezTo>
                  <a:cubicBezTo>
                    <a:pt x="438" y="1244"/>
                    <a:pt x="427" y="1249"/>
                    <a:pt x="421" y="1249"/>
                  </a:cubicBezTo>
                  <a:cubicBezTo>
                    <a:pt x="432" y="1227"/>
                    <a:pt x="427" y="1210"/>
                    <a:pt x="432" y="1199"/>
                  </a:cubicBezTo>
                  <a:cubicBezTo>
                    <a:pt x="415" y="1188"/>
                    <a:pt x="399" y="1165"/>
                    <a:pt x="371" y="1165"/>
                  </a:cubicBezTo>
                  <a:cubicBezTo>
                    <a:pt x="365" y="1165"/>
                    <a:pt x="376" y="1160"/>
                    <a:pt x="376" y="1154"/>
                  </a:cubicBezTo>
                  <a:cubicBezTo>
                    <a:pt x="382" y="1154"/>
                    <a:pt x="382" y="1160"/>
                    <a:pt x="387" y="1160"/>
                  </a:cubicBezTo>
                  <a:cubicBezTo>
                    <a:pt x="377" y="1155"/>
                    <a:pt x="367" y="1137"/>
                    <a:pt x="354" y="1137"/>
                  </a:cubicBezTo>
                  <a:cubicBezTo>
                    <a:pt x="352" y="1137"/>
                    <a:pt x="350" y="1137"/>
                    <a:pt x="348" y="1137"/>
                  </a:cubicBezTo>
                  <a:cubicBezTo>
                    <a:pt x="345" y="1129"/>
                    <a:pt x="350" y="1129"/>
                    <a:pt x="352" y="1129"/>
                  </a:cubicBezTo>
                  <a:cubicBezTo>
                    <a:pt x="355" y="1129"/>
                    <a:pt x="357" y="1129"/>
                    <a:pt x="348" y="1121"/>
                  </a:cubicBezTo>
                  <a:lnTo>
                    <a:pt x="354" y="1121"/>
                  </a:lnTo>
                  <a:cubicBezTo>
                    <a:pt x="354" y="1070"/>
                    <a:pt x="281" y="1093"/>
                    <a:pt x="281" y="1037"/>
                  </a:cubicBezTo>
                  <a:cubicBezTo>
                    <a:pt x="281" y="1042"/>
                    <a:pt x="281" y="1042"/>
                    <a:pt x="281" y="1048"/>
                  </a:cubicBezTo>
                  <a:cubicBezTo>
                    <a:pt x="259" y="997"/>
                    <a:pt x="203" y="969"/>
                    <a:pt x="191" y="913"/>
                  </a:cubicBezTo>
                  <a:cubicBezTo>
                    <a:pt x="188" y="903"/>
                    <a:pt x="185" y="901"/>
                    <a:pt x="179" y="901"/>
                  </a:cubicBezTo>
                  <a:cubicBezTo>
                    <a:pt x="175" y="901"/>
                    <a:pt x="170" y="902"/>
                    <a:pt x="163" y="902"/>
                  </a:cubicBezTo>
                  <a:lnTo>
                    <a:pt x="175" y="891"/>
                  </a:lnTo>
                  <a:lnTo>
                    <a:pt x="152" y="891"/>
                  </a:lnTo>
                  <a:cubicBezTo>
                    <a:pt x="130" y="880"/>
                    <a:pt x="158" y="841"/>
                    <a:pt x="124" y="829"/>
                  </a:cubicBezTo>
                  <a:lnTo>
                    <a:pt x="119" y="841"/>
                  </a:lnTo>
                  <a:cubicBezTo>
                    <a:pt x="113" y="829"/>
                    <a:pt x="96" y="818"/>
                    <a:pt x="107" y="813"/>
                  </a:cubicBezTo>
                  <a:lnTo>
                    <a:pt x="107" y="813"/>
                  </a:lnTo>
                  <a:cubicBezTo>
                    <a:pt x="104" y="813"/>
                    <a:pt x="100" y="815"/>
                    <a:pt x="98" y="815"/>
                  </a:cubicBezTo>
                  <a:cubicBezTo>
                    <a:pt x="97" y="815"/>
                    <a:pt x="96" y="814"/>
                    <a:pt x="96" y="813"/>
                  </a:cubicBezTo>
                  <a:lnTo>
                    <a:pt x="102" y="807"/>
                  </a:lnTo>
                  <a:lnTo>
                    <a:pt x="79" y="796"/>
                  </a:lnTo>
                  <a:cubicBezTo>
                    <a:pt x="68" y="779"/>
                    <a:pt x="102" y="779"/>
                    <a:pt x="85" y="757"/>
                  </a:cubicBezTo>
                  <a:cubicBezTo>
                    <a:pt x="81" y="753"/>
                    <a:pt x="66" y="749"/>
                    <a:pt x="57" y="749"/>
                  </a:cubicBezTo>
                  <a:cubicBezTo>
                    <a:pt x="54" y="749"/>
                    <a:pt x="51" y="749"/>
                    <a:pt x="51" y="751"/>
                  </a:cubicBezTo>
                  <a:cubicBezTo>
                    <a:pt x="51" y="757"/>
                    <a:pt x="51" y="762"/>
                    <a:pt x="46" y="768"/>
                  </a:cubicBezTo>
                  <a:lnTo>
                    <a:pt x="40" y="762"/>
                  </a:lnTo>
                  <a:cubicBezTo>
                    <a:pt x="23" y="773"/>
                    <a:pt x="1" y="785"/>
                    <a:pt x="1" y="813"/>
                  </a:cubicBezTo>
                  <a:lnTo>
                    <a:pt x="23" y="813"/>
                  </a:lnTo>
                  <a:lnTo>
                    <a:pt x="18" y="824"/>
                  </a:lnTo>
                  <a:lnTo>
                    <a:pt x="7" y="813"/>
                  </a:lnTo>
                  <a:lnTo>
                    <a:pt x="7" y="813"/>
                  </a:lnTo>
                  <a:cubicBezTo>
                    <a:pt x="7" y="823"/>
                    <a:pt x="9" y="825"/>
                    <a:pt x="13" y="825"/>
                  </a:cubicBezTo>
                  <a:cubicBezTo>
                    <a:pt x="15" y="825"/>
                    <a:pt x="19" y="824"/>
                    <a:pt x="23" y="824"/>
                  </a:cubicBezTo>
                  <a:cubicBezTo>
                    <a:pt x="18" y="829"/>
                    <a:pt x="18" y="835"/>
                    <a:pt x="18" y="841"/>
                  </a:cubicBezTo>
                  <a:lnTo>
                    <a:pt x="40" y="841"/>
                  </a:lnTo>
                  <a:cubicBezTo>
                    <a:pt x="35" y="846"/>
                    <a:pt x="23" y="841"/>
                    <a:pt x="29" y="852"/>
                  </a:cubicBezTo>
                  <a:cubicBezTo>
                    <a:pt x="39" y="852"/>
                    <a:pt x="40" y="839"/>
                    <a:pt x="47" y="839"/>
                  </a:cubicBezTo>
                  <a:cubicBezTo>
                    <a:pt x="48" y="839"/>
                    <a:pt x="50" y="840"/>
                    <a:pt x="51" y="841"/>
                  </a:cubicBezTo>
                  <a:cubicBezTo>
                    <a:pt x="46" y="857"/>
                    <a:pt x="40" y="857"/>
                    <a:pt x="51" y="857"/>
                  </a:cubicBezTo>
                  <a:cubicBezTo>
                    <a:pt x="46" y="863"/>
                    <a:pt x="46" y="863"/>
                    <a:pt x="40" y="863"/>
                  </a:cubicBezTo>
                  <a:cubicBezTo>
                    <a:pt x="50" y="863"/>
                    <a:pt x="55" y="875"/>
                    <a:pt x="64" y="875"/>
                  </a:cubicBezTo>
                  <a:cubicBezTo>
                    <a:pt x="65" y="875"/>
                    <a:pt x="67" y="875"/>
                    <a:pt x="68" y="874"/>
                  </a:cubicBezTo>
                  <a:lnTo>
                    <a:pt x="68" y="874"/>
                  </a:lnTo>
                  <a:cubicBezTo>
                    <a:pt x="63" y="890"/>
                    <a:pt x="83" y="896"/>
                    <a:pt x="70" y="907"/>
                  </a:cubicBezTo>
                  <a:lnTo>
                    <a:pt x="70" y="907"/>
                  </a:lnTo>
                  <a:cubicBezTo>
                    <a:pt x="71" y="906"/>
                    <a:pt x="73" y="906"/>
                    <a:pt x="75" y="906"/>
                  </a:cubicBezTo>
                  <a:cubicBezTo>
                    <a:pt x="83" y="906"/>
                    <a:pt x="92" y="909"/>
                    <a:pt x="96" y="913"/>
                  </a:cubicBezTo>
                  <a:cubicBezTo>
                    <a:pt x="68" y="919"/>
                    <a:pt x="107" y="936"/>
                    <a:pt x="85" y="947"/>
                  </a:cubicBezTo>
                  <a:cubicBezTo>
                    <a:pt x="87" y="947"/>
                    <a:pt x="90" y="946"/>
                    <a:pt x="92" y="946"/>
                  </a:cubicBezTo>
                  <a:cubicBezTo>
                    <a:pt x="114" y="946"/>
                    <a:pt x="120" y="970"/>
                    <a:pt x="135" y="975"/>
                  </a:cubicBezTo>
                  <a:lnTo>
                    <a:pt x="130" y="975"/>
                  </a:lnTo>
                  <a:cubicBezTo>
                    <a:pt x="135" y="986"/>
                    <a:pt x="130" y="992"/>
                    <a:pt x="130" y="997"/>
                  </a:cubicBezTo>
                  <a:cubicBezTo>
                    <a:pt x="135" y="994"/>
                    <a:pt x="140" y="992"/>
                    <a:pt x="145" y="992"/>
                  </a:cubicBezTo>
                  <a:cubicBezTo>
                    <a:pt x="155" y="992"/>
                    <a:pt x="163" y="997"/>
                    <a:pt x="175" y="997"/>
                  </a:cubicBezTo>
                  <a:cubicBezTo>
                    <a:pt x="169" y="1020"/>
                    <a:pt x="152" y="1003"/>
                    <a:pt x="141" y="1020"/>
                  </a:cubicBezTo>
                  <a:cubicBezTo>
                    <a:pt x="144" y="1017"/>
                    <a:pt x="147" y="1016"/>
                    <a:pt x="150" y="1016"/>
                  </a:cubicBezTo>
                  <a:cubicBezTo>
                    <a:pt x="155" y="1016"/>
                    <a:pt x="160" y="1018"/>
                    <a:pt x="165" y="1018"/>
                  </a:cubicBezTo>
                  <a:cubicBezTo>
                    <a:pt x="168" y="1018"/>
                    <a:pt x="171" y="1017"/>
                    <a:pt x="175" y="1014"/>
                  </a:cubicBezTo>
                  <a:lnTo>
                    <a:pt x="175" y="1014"/>
                  </a:lnTo>
                  <a:cubicBezTo>
                    <a:pt x="169" y="1031"/>
                    <a:pt x="175" y="1025"/>
                    <a:pt x="163" y="1037"/>
                  </a:cubicBezTo>
                  <a:cubicBezTo>
                    <a:pt x="169" y="1034"/>
                    <a:pt x="173" y="1033"/>
                    <a:pt x="175" y="1033"/>
                  </a:cubicBezTo>
                  <a:cubicBezTo>
                    <a:pt x="180" y="1033"/>
                    <a:pt x="179" y="1038"/>
                    <a:pt x="182" y="1038"/>
                  </a:cubicBezTo>
                  <a:cubicBezTo>
                    <a:pt x="183" y="1038"/>
                    <a:pt x="184" y="1037"/>
                    <a:pt x="186" y="1037"/>
                  </a:cubicBezTo>
                  <a:lnTo>
                    <a:pt x="186" y="1037"/>
                  </a:lnTo>
                  <a:cubicBezTo>
                    <a:pt x="186" y="1053"/>
                    <a:pt x="175" y="1053"/>
                    <a:pt x="186" y="1065"/>
                  </a:cubicBezTo>
                  <a:cubicBezTo>
                    <a:pt x="186" y="1066"/>
                    <a:pt x="185" y="1066"/>
                    <a:pt x="185" y="1067"/>
                  </a:cubicBezTo>
                  <a:lnTo>
                    <a:pt x="185" y="1067"/>
                  </a:lnTo>
                  <a:cubicBezTo>
                    <a:pt x="189" y="1064"/>
                    <a:pt x="194" y="1059"/>
                    <a:pt x="197" y="1059"/>
                  </a:cubicBezTo>
                  <a:lnTo>
                    <a:pt x="197" y="1059"/>
                  </a:lnTo>
                  <a:cubicBezTo>
                    <a:pt x="214" y="1070"/>
                    <a:pt x="197" y="1070"/>
                    <a:pt x="191" y="1081"/>
                  </a:cubicBezTo>
                  <a:cubicBezTo>
                    <a:pt x="203" y="1087"/>
                    <a:pt x="219" y="1087"/>
                    <a:pt x="225" y="1093"/>
                  </a:cubicBezTo>
                  <a:cubicBezTo>
                    <a:pt x="219" y="1093"/>
                    <a:pt x="219" y="1098"/>
                    <a:pt x="219" y="1098"/>
                  </a:cubicBezTo>
                  <a:cubicBezTo>
                    <a:pt x="236" y="1098"/>
                    <a:pt x="242" y="1126"/>
                    <a:pt x="259" y="1126"/>
                  </a:cubicBezTo>
                  <a:cubicBezTo>
                    <a:pt x="264" y="1121"/>
                    <a:pt x="270" y="1115"/>
                    <a:pt x="275" y="1115"/>
                  </a:cubicBezTo>
                  <a:cubicBezTo>
                    <a:pt x="281" y="1115"/>
                    <a:pt x="292" y="1115"/>
                    <a:pt x="287" y="1126"/>
                  </a:cubicBezTo>
                  <a:cubicBezTo>
                    <a:pt x="285" y="1124"/>
                    <a:pt x="283" y="1124"/>
                    <a:pt x="282" y="1124"/>
                  </a:cubicBezTo>
                  <a:cubicBezTo>
                    <a:pt x="280" y="1124"/>
                    <a:pt x="279" y="1126"/>
                    <a:pt x="275" y="1126"/>
                  </a:cubicBezTo>
                  <a:lnTo>
                    <a:pt x="281" y="1126"/>
                  </a:lnTo>
                  <a:cubicBezTo>
                    <a:pt x="279" y="1131"/>
                    <a:pt x="278" y="1133"/>
                    <a:pt x="277" y="1133"/>
                  </a:cubicBezTo>
                  <a:cubicBezTo>
                    <a:pt x="275" y="1133"/>
                    <a:pt x="274" y="1129"/>
                    <a:pt x="270" y="1129"/>
                  </a:cubicBezTo>
                  <a:cubicBezTo>
                    <a:pt x="269" y="1129"/>
                    <a:pt x="267" y="1129"/>
                    <a:pt x="264" y="1132"/>
                  </a:cubicBezTo>
                  <a:cubicBezTo>
                    <a:pt x="275" y="1137"/>
                    <a:pt x="298" y="1143"/>
                    <a:pt x="298" y="1154"/>
                  </a:cubicBezTo>
                  <a:cubicBezTo>
                    <a:pt x="296" y="1156"/>
                    <a:pt x="294" y="1157"/>
                    <a:pt x="292" y="1157"/>
                  </a:cubicBezTo>
                  <a:cubicBezTo>
                    <a:pt x="287" y="1157"/>
                    <a:pt x="283" y="1149"/>
                    <a:pt x="280" y="1149"/>
                  </a:cubicBezTo>
                  <a:cubicBezTo>
                    <a:pt x="278" y="1149"/>
                    <a:pt x="277" y="1150"/>
                    <a:pt x="275" y="1154"/>
                  </a:cubicBezTo>
                  <a:lnTo>
                    <a:pt x="270" y="1137"/>
                  </a:lnTo>
                  <a:cubicBezTo>
                    <a:pt x="266" y="1147"/>
                    <a:pt x="265" y="1149"/>
                    <a:pt x="264" y="1149"/>
                  </a:cubicBezTo>
                  <a:cubicBezTo>
                    <a:pt x="263" y="1149"/>
                    <a:pt x="264" y="1146"/>
                    <a:pt x="262" y="1146"/>
                  </a:cubicBezTo>
                  <a:cubicBezTo>
                    <a:pt x="260" y="1146"/>
                    <a:pt x="258" y="1148"/>
                    <a:pt x="253" y="1154"/>
                  </a:cubicBezTo>
                  <a:cubicBezTo>
                    <a:pt x="264" y="1177"/>
                    <a:pt x="275" y="1171"/>
                    <a:pt x="281" y="1188"/>
                  </a:cubicBezTo>
                  <a:cubicBezTo>
                    <a:pt x="292" y="1188"/>
                    <a:pt x="292" y="1182"/>
                    <a:pt x="303" y="1177"/>
                  </a:cubicBezTo>
                  <a:lnTo>
                    <a:pt x="303" y="1177"/>
                  </a:lnTo>
                  <a:cubicBezTo>
                    <a:pt x="331" y="1193"/>
                    <a:pt x="287" y="1221"/>
                    <a:pt x="315" y="1227"/>
                  </a:cubicBezTo>
                  <a:cubicBezTo>
                    <a:pt x="321" y="1227"/>
                    <a:pt x="329" y="1223"/>
                    <a:pt x="335" y="1223"/>
                  </a:cubicBezTo>
                  <a:cubicBezTo>
                    <a:pt x="339" y="1223"/>
                    <a:pt x="343" y="1225"/>
                    <a:pt x="343" y="1233"/>
                  </a:cubicBezTo>
                  <a:lnTo>
                    <a:pt x="326" y="1238"/>
                  </a:lnTo>
                  <a:cubicBezTo>
                    <a:pt x="330" y="1245"/>
                    <a:pt x="335" y="1245"/>
                    <a:pt x="340" y="1245"/>
                  </a:cubicBezTo>
                  <a:cubicBezTo>
                    <a:pt x="341" y="1245"/>
                    <a:pt x="343" y="1245"/>
                    <a:pt x="345" y="1245"/>
                  </a:cubicBezTo>
                  <a:cubicBezTo>
                    <a:pt x="351" y="1245"/>
                    <a:pt x="356" y="1247"/>
                    <a:pt x="359" y="1260"/>
                  </a:cubicBezTo>
                  <a:lnTo>
                    <a:pt x="359" y="1260"/>
                  </a:lnTo>
                  <a:cubicBezTo>
                    <a:pt x="360" y="1260"/>
                    <a:pt x="361" y="1259"/>
                    <a:pt x="362" y="1259"/>
                  </a:cubicBezTo>
                  <a:cubicBezTo>
                    <a:pt x="363" y="1259"/>
                    <a:pt x="364" y="1260"/>
                    <a:pt x="365" y="1261"/>
                  </a:cubicBezTo>
                  <a:lnTo>
                    <a:pt x="354" y="1272"/>
                  </a:lnTo>
                  <a:cubicBezTo>
                    <a:pt x="371" y="1289"/>
                    <a:pt x="393" y="1300"/>
                    <a:pt x="410" y="1322"/>
                  </a:cubicBezTo>
                  <a:cubicBezTo>
                    <a:pt x="404" y="1322"/>
                    <a:pt x="399" y="1322"/>
                    <a:pt x="399" y="1328"/>
                  </a:cubicBezTo>
                  <a:cubicBezTo>
                    <a:pt x="404" y="1333"/>
                    <a:pt x="410" y="1339"/>
                    <a:pt x="415" y="1345"/>
                  </a:cubicBezTo>
                  <a:cubicBezTo>
                    <a:pt x="421" y="1350"/>
                    <a:pt x="421" y="1356"/>
                    <a:pt x="432" y="1373"/>
                  </a:cubicBezTo>
                  <a:cubicBezTo>
                    <a:pt x="443" y="1395"/>
                    <a:pt x="460" y="1423"/>
                    <a:pt x="477" y="1451"/>
                  </a:cubicBezTo>
                  <a:cubicBezTo>
                    <a:pt x="483" y="1451"/>
                    <a:pt x="488" y="1451"/>
                    <a:pt x="494" y="1445"/>
                  </a:cubicBezTo>
                  <a:cubicBezTo>
                    <a:pt x="494" y="1451"/>
                    <a:pt x="494" y="1462"/>
                    <a:pt x="494" y="1462"/>
                  </a:cubicBezTo>
                  <a:cubicBezTo>
                    <a:pt x="497" y="1468"/>
                    <a:pt x="498" y="1470"/>
                    <a:pt x="499" y="1470"/>
                  </a:cubicBezTo>
                  <a:cubicBezTo>
                    <a:pt x="500" y="1470"/>
                    <a:pt x="495" y="1451"/>
                    <a:pt x="499" y="1451"/>
                  </a:cubicBezTo>
                  <a:cubicBezTo>
                    <a:pt x="502" y="1450"/>
                    <a:pt x="503" y="1450"/>
                    <a:pt x="505" y="1450"/>
                  </a:cubicBezTo>
                  <a:cubicBezTo>
                    <a:pt x="510" y="1450"/>
                    <a:pt x="510" y="1458"/>
                    <a:pt x="505" y="1462"/>
                  </a:cubicBezTo>
                  <a:cubicBezTo>
                    <a:pt x="539" y="1429"/>
                    <a:pt x="578" y="1378"/>
                    <a:pt x="606" y="1373"/>
                  </a:cubicBezTo>
                  <a:lnTo>
                    <a:pt x="606" y="1378"/>
                  </a:lnTo>
                  <a:cubicBezTo>
                    <a:pt x="621" y="1373"/>
                    <a:pt x="604" y="1350"/>
                    <a:pt x="618" y="1350"/>
                  </a:cubicBezTo>
                  <a:cubicBezTo>
                    <a:pt x="619" y="1350"/>
                    <a:pt x="621" y="1350"/>
                    <a:pt x="623" y="1350"/>
                  </a:cubicBezTo>
                  <a:cubicBezTo>
                    <a:pt x="656" y="1333"/>
                    <a:pt x="679" y="1300"/>
                    <a:pt x="712" y="1300"/>
                  </a:cubicBezTo>
                  <a:cubicBezTo>
                    <a:pt x="707" y="1283"/>
                    <a:pt x="746" y="1283"/>
                    <a:pt x="729" y="1261"/>
                  </a:cubicBezTo>
                  <a:cubicBezTo>
                    <a:pt x="743" y="1261"/>
                    <a:pt x="749" y="1262"/>
                    <a:pt x="754" y="1262"/>
                  </a:cubicBezTo>
                  <a:cubicBezTo>
                    <a:pt x="760" y="1262"/>
                    <a:pt x="765" y="1261"/>
                    <a:pt x="779" y="1255"/>
                  </a:cubicBezTo>
                  <a:cubicBezTo>
                    <a:pt x="791" y="1255"/>
                    <a:pt x="779" y="1238"/>
                    <a:pt x="785" y="1227"/>
                  </a:cubicBezTo>
                  <a:lnTo>
                    <a:pt x="785" y="1227"/>
                  </a:lnTo>
                  <a:lnTo>
                    <a:pt x="796" y="1238"/>
                  </a:lnTo>
                  <a:lnTo>
                    <a:pt x="796" y="1221"/>
                  </a:lnTo>
                  <a:lnTo>
                    <a:pt x="813" y="1233"/>
                  </a:lnTo>
                  <a:lnTo>
                    <a:pt x="819" y="1221"/>
                  </a:lnTo>
                  <a:cubicBezTo>
                    <a:pt x="813" y="1221"/>
                    <a:pt x="807" y="1221"/>
                    <a:pt x="807" y="1216"/>
                  </a:cubicBezTo>
                  <a:cubicBezTo>
                    <a:pt x="811" y="1209"/>
                    <a:pt x="822" y="1207"/>
                    <a:pt x="830" y="1207"/>
                  </a:cubicBezTo>
                  <a:cubicBezTo>
                    <a:pt x="836" y="1207"/>
                    <a:pt x="841" y="1208"/>
                    <a:pt x="841" y="1210"/>
                  </a:cubicBezTo>
                  <a:lnTo>
                    <a:pt x="863" y="1182"/>
                  </a:lnTo>
                  <a:cubicBezTo>
                    <a:pt x="863" y="1188"/>
                    <a:pt x="863" y="1188"/>
                    <a:pt x="863" y="1193"/>
                  </a:cubicBezTo>
                  <a:cubicBezTo>
                    <a:pt x="863" y="1187"/>
                    <a:pt x="864" y="1185"/>
                    <a:pt x="866" y="1185"/>
                  </a:cubicBezTo>
                  <a:cubicBezTo>
                    <a:pt x="868" y="1185"/>
                    <a:pt x="872" y="1193"/>
                    <a:pt x="876" y="1193"/>
                  </a:cubicBezTo>
                  <a:cubicBezTo>
                    <a:pt x="878" y="1193"/>
                    <a:pt x="879" y="1191"/>
                    <a:pt x="880" y="1188"/>
                  </a:cubicBezTo>
                  <a:cubicBezTo>
                    <a:pt x="875" y="1182"/>
                    <a:pt x="875" y="1177"/>
                    <a:pt x="869" y="1177"/>
                  </a:cubicBezTo>
                  <a:cubicBezTo>
                    <a:pt x="886" y="1177"/>
                    <a:pt x="897" y="1165"/>
                    <a:pt x="908" y="1154"/>
                  </a:cubicBezTo>
                  <a:lnTo>
                    <a:pt x="908" y="1165"/>
                  </a:lnTo>
                  <a:cubicBezTo>
                    <a:pt x="931" y="1154"/>
                    <a:pt x="947" y="1132"/>
                    <a:pt x="970" y="1115"/>
                  </a:cubicBezTo>
                  <a:cubicBezTo>
                    <a:pt x="959" y="1115"/>
                    <a:pt x="953" y="1098"/>
                    <a:pt x="959" y="1093"/>
                  </a:cubicBezTo>
                  <a:lnTo>
                    <a:pt x="959" y="1093"/>
                  </a:lnTo>
                  <a:lnTo>
                    <a:pt x="960" y="1094"/>
                  </a:lnTo>
                  <a:lnTo>
                    <a:pt x="960" y="1094"/>
                  </a:lnTo>
                  <a:cubicBezTo>
                    <a:pt x="959" y="1092"/>
                    <a:pt x="959" y="1090"/>
                    <a:pt x="959" y="1087"/>
                  </a:cubicBezTo>
                  <a:cubicBezTo>
                    <a:pt x="970" y="1087"/>
                    <a:pt x="975" y="1098"/>
                    <a:pt x="975" y="1104"/>
                  </a:cubicBezTo>
                  <a:lnTo>
                    <a:pt x="981" y="1093"/>
                  </a:lnTo>
                  <a:cubicBezTo>
                    <a:pt x="987" y="1098"/>
                    <a:pt x="981" y="1104"/>
                    <a:pt x="987" y="1104"/>
                  </a:cubicBezTo>
                  <a:cubicBezTo>
                    <a:pt x="987" y="1098"/>
                    <a:pt x="1015" y="1104"/>
                    <a:pt x="1009" y="1087"/>
                  </a:cubicBezTo>
                  <a:lnTo>
                    <a:pt x="1009" y="1087"/>
                  </a:lnTo>
                  <a:lnTo>
                    <a:pt x="1015" y="1093"/>
                  </a:lnTo>
                  <a:cubicBezTo>
                    <a:pt x="1037" y="1076"/>
                    <a:pt x="1043" y="1065"/>
                    <a:pt x="1059" y="1048"/>
                  </a:cubicBezTo>
                  <a:cubicBezTo>
                    <a:pt x="1048" y="1037"/>
                    <a:pt x="1059" y="1037"/>
                    <a:pt x="1059" y="1020"/>
                  </a:cubicBezTo>
                  <a:cubicBezTo>
                    <a:pt x="1076" y="1014"/>
                    <a:pt x="1093" y="1014"/>
                    <a:pt x="1110" y="997"/>
                  </a:cubicBezTo>
                  <a:cubicBezTo>
                    <a:pt x="1115" y="986"/>
                    <a:pt x="1104" y="986"/>
                    <a:pt x="1104" y="981"/>
                  </a:cubicBezTo>
                  <a:lnTo>
                    <a:pt x="1104" y="981"/>
                  </a:lnTo>
                  <a:cubicBezTo>
                    <a:pt x="1107" y="982"/>
                    <a:pt x="1110" y="982"/>
                    <a:pt x="1112" y="982"/>
                  </a:cubicBezTo>
                  <a:cubicBezTo>
                    <a:pt x="1117" y="982"/>
                    <a:pt x="1122" y="981"/>
                    <a:pt x="1125" y="981"/>
                  </a:cubicBezTo>
                  <a:cubicBezTo>
                    <a:pt x="1128" y="981"/>
                    <a:pt x="1129" y="982"/>
                    <a:pt x="1127" y="986"/>
                  </a:cubicBezTo>
                  <a:cubicBezTo>
                    <a:pt x="1143" y="969"/>
                    <a:pt x="1149" y="969"/>
                    <a:pt x="1166" y="941"/>
                  </a:cubicBezTo>
                  <a:cubicBezTo>
                    <a:pt x="1160" y="941"/>
                    <a:pt x="1160" y="941"/>
                    <a:pt x="1155" y="936"/>
                  </a:cubicBezTo>
                  <a:cubicBezTo>
                    <a:pt x="1157" y="933"/>
                    <a:pt x="1162" y="932"/>
                    <a:pt x="1165" y="932"/>
                  </a:cubicBezTo>
                  <a:cubicBezTo>
                    <a:pt x="1169" y="932"/>
                    <a:pt x="1171" y="933"/>
                    <a:pt x="1171" y="936"/>
                  </a:cubicBezTo>
                  <a:cubicBezTo>
                    <a:pt x="1188" y="902"/>
                    <a:pt x="1255" y="919"/>
                    <a:pt x="1261" y="880"/>
                  </a:cubicBezTo>
                  <a:lnTo>
                    <a:pt x="1261" y="885"/>
                  </a:lnTo>
                  <a:lnTo>
                    <a:pt x="1278" y="857"/>
                  </a:lnTo>
                  <a:cubicBezTo>
                    <a:pt x="1279" y="857"/>
                    <a:pt x="1281" y="856"/>
                    <a:pt x="1281" y="856"/>
                  </a:cubicBezTo>
                  <a:lnTo>
                    <a:pt x="1281" y="856"/>
                  </a:lnTo>
                  <a:cubicBezTo>
                    <a:pt x="1286" y="856"/>
                    <a:pt x="1279" y="869"/>
                    <a:pt x="1289" y="869"/>
                  </a:cubicBezTo>
                  <a:cubicBezTo>
                    <a:pt x="1300" y="835"/>
                    <a:pt x="1328" y="841"/>
                    <a:pt x="1339" y="818"/>
                  </a:cubicBezTo>
                  <a:cubicBezTo>
                    <a:pt x="1343" y="819"/>
                    <a:pt x="1346" y="820"/>
                    <a:pt x="1349" y="820"/>
                  </a:cubicBezTo>
                  <a:cubicBezTo>
                    <a:pt x="1362" y="820"/>
                    <a:pt x="1375" y="811"/>
                    <a:pt x="1384" y="801"/>
                  </a:cubicBezTo>
                  <a:cubicBezTo>
                    <a:pt x="1390" y="796"/>
                    <a:pt x="1407" y="779"/>
                    <a:pt x="1418" y="773"/>
                  </a:cubicBezTo>
                  <a:cubicBezTo>
                    <a:pt x="1429" y="762"/>
                    <a:pt x="1440" y="757"/>
                    <a:pt x="1457" y="751"/>
                  </a:cubicBezTo>
                  <a:lnTo>
                    <a:pt x="1446" y="751"/>
                  </a:lnTo>
                  <a:cubicBezTo>
                    <a:pt x="1446" y="740"/>
                    <a:pt x="1463" y="740"/>
                    <a:pt x="1474" y="740"/>
                  </a:cubicBezTo>
                  <a:cubicBezTo>
                    <a:pt x="1468" y="737"/>
                    <a:pt x="1464" y="737"/>
                    <a:pt x="1461" y="737"/>
                  </a:cubicBezTo>
                  <a:cubicBezTo>
                    <a:pt x="1458" y="737"/>
                    <a:pt x="1457" y="737"/>
                    <a:pt x="1457" y="734"/>
                  </a:cubicBezTo>
                  <a:cubicBezTo>
                    <a:pt x="1463" y="729"/>
                    <a:pt x="1474" y="723"/>
                    <a:pt x="1479" y="712"/>
                  </a:cubicBezTo>
                  <a:cubicBezTo>
                    <a:pt x="1457" y="678"/>
                    <a:pt x="1435" y="639"/>
                    <a:pt x="1412" y="605"/>
                  </a:cubicBezTo>
                  <a:cubicBezTo>
                    <a:pt x="1401" y="577"/>
                    <a:pt x="1390" y="555"/>
                    <a:pt x="1379" y="533"/>
                  </a:cubicBezTo>
                  <a:cubicBezTo>
                    <a:pt x="1376" y="529"/>
                    <a:pt x="1372" y="528"/>
                    <a:pt x="1368" y="528"/>
                  </a:cubicBezTo>
                  <a:cubicBezTo>
                    <a:pt x="1361" y="528"/>
                    <a:pt x="1352" y="531"/>
                    <a:pt x="1345" y="531"/>
                  </a:cubicBezTo>
                  <a:cubicBezTo>
                    <a:pt x="1338" y="531"/>
                    <a:pt x="1334" y="528"/>
                    <a:pt x="1334" y="516"/>
                  </a:cubicBezTo>
                  <a:lnTo>
                    <a:pt x="1351" y="510"/>
                  </a:lnTo>
                  <a:cubicBezTo>
                    <a:pt x="1311" y="488"/>
                    <a:pt x="1300" y="443"/>
                    <a:pt x="1267" y="415"/>
                  </a:cubicBezTo>
                  <a:lnTo>
                    <a:pt x="1272" y="415"/>
                  </a:lnTo>
                  <a:cubicBezTo>
                    <a:pt x="1278" y="404"/>
                    <a:pt x="1255" y="393"/>
                    <a:pt x="1250" y="393"/>
                  </a:cubicBezTo>
                  <a:cubicBezTo>
                    <a:pt x="1244" y="387"/>
                    <a:pt x="1255" y="387"/>
                    <a:pt x="1255" y="381"/>
                  </a:cubicBezTo>
                  <a:cubicBezTo>
                    <a:pt x="1255" y="370"/>
                    <a:pt x="1233" y="376"/>
                    <a:pt x="1239" y="365"/>
                  </a:cubicBezTo>
                  <a:cubicBezTo>
                    <a:pt x="1239" y="364"/>
                    <a:pt x="1239" y="363"/>
                    <a:pt x="1239" y="363"/>
                  </a:cubicBezTo>
                  <a:lnTo>
                    <a:pt x="1239" y="363"/>
                  </a:lnTo>
                  <a:cubicBezTo>
                    <a:pt x="1240" y="364"/>
                    <a:pt x="1242" y="365"/>
                    <a:pt x="1244" y="365"/>
                  </a:cubicBezTo>
                  <a:lnTo>
                    <a:pt x="1244" y="365"/>
                  </a:lnTo>
                  <a:cubicBezTo>
                    <a:pt x="1241" y="365"/>
                    <a:pt x="1239" y="362"/>
                    <a:pt x="1239" y="362"/>
                  </a:cubicBezTo>
                  <a:cubicBezTo>
                    <a:pt x="1239" y="362"/>
                    <a:pt x="1239" y="362"/>
                    <a:pt x="1239" y="363"/>
                  </a:cubicBezTo>
                  <a:lnTo>
                    <a:pt x="1239" y="363"/>
                  </a:lnTo>
                  <a:cubicBezTo>
                    <a:pt x="1233" y="359"/>
                    <a:pt x="1229" y="350"/>
                    <a:pt x="1225" y="350"/>
                  </a:cubicBezTo>
                  <a:cubicBezTo>
                    <a:pt x="1224" y="350"/>
                    <a:pt x="1223" y="351"/>
                    <a:pt x="1222" y="353"/>
                  </a:cubicBezTo>
                  <a:cubicBezTo>
                    <a:pt x="1216" y="337"/>
                    <a:pt x="1199" y="331"/>
                    <a:pt x="1199" y="320"/>
                  </a:cubicBezTo>
                  <a:cubicBezTo>
                    <a:pt x="1185" y="320"/>
                    <a:pt x="1187" y="300"/>
                    <a:pt x="1178" y="300"/>
                  </a:cubicBezTo>
                  <a:cubicBezTo>
                    <a:pt x="1176" y="300"/>
                    <a:pt x="1174" y="301"/>
                    <a:pt x="1171" y="303"/>
                  </a:cubicBezTo>
                  <a:cubicBezTo>
                    <a:pt x="1188" y="292"/>
                    <a:pt x="1166" y="269"/>
                    <a:pt x="1155" y="269"/>
                  </a:cubicBezTo>
                  <a:cubicBezTo>
                    <a:pt x="1160" y="264"/>
                    <a:pt x="1155" y="258"/>
                    <a:pt x="1160" y="253"/>
                  </a:cubicBezTo>
                  <a:cubicBezTo>
                    <a:pt x="1156" y="249"/>
                    <a:pt x="1150" y="245"/>
                    <a:pt x="1144" y="245"/>
                  </a:cubicBezTo>
                  <a:cubicBezTo>
                    <a:pt x="1142" y="245"/>
                    <a:pt x="1139" y="245"/>
                    <a:pt x="1138" y="247"/>
                  </a:cubicBezTo>
                  <a:cubicBezTo>
                    <a:pt x="1143" y="213"/>
                    <a:pt x="1099" y="225"/>
                    <a:pt x="1115" y="197"/>
                  </a:cubicBezTo>
                  <a:cubicBezTo>
                    <a:pt x="1087" y="174"/>
                    <a:pt x="1059" y="157"/>
                    <a:pt x="1043" y="135"/>
                  </a:cubicBezTo>
                  <a:cubicBezTo>
                    <a:pt x="1045" y="133"/>
                    <a:pt x="1047" y="133"/>
                    <a:pt x="1049" y="133"/>
                  </a:cubicBezTo>
                  <a:cubicBezTo>
                    <a:pt x="1058" y="133"/>
                    <a:pt x="1061" y="148"/>
                    <a:pt x="1070" y="148"/>
                  </a:cubicBezTo>
                  <a:cubicBezTo>
                    <a:pt x="1072" y="148"/>
                    <a:pt x="1074" y="148"/>
                    <a:pt x="1076" y="146"/>
                  </a:cubicBezTo>
                  <a:cubicBezTo>
                    <a:pt x="1065" y="135"/>
                    <a:pt x="1054" y="129"/>
                    <a:pt x="1043" y="124"/>
                  </a:cubicBezTo>
                  <a:cubicBezTo>
                    <a:pt x="1031" y="118"/>
                    <a:pt x="1026" y="113"/>
                    <a:pt x="1015" y="90"/>
                  </a:cubicBezTo>
                  <a:cubicBezTo>
                    <a:pt x="1013" y="86"/>
                    <a:pt x="1013" y="85"/>
                    <a:pt x="1015" y="85"/>
                  </a:cubicBezTo>
                  <a:cubicBezTo>
                    <a:pt x="1019" y="85"/>
                    <a:pt x="1028" y="90"/>
                    <a:pt x="1031" y="90"/>
                  </a:cubicBezTo>
                  <a:cubicBezTo>
                    <a:pt x="998" y="62"/>
                    <a:pt x="981" y="23"/>
                    <a:pt x="95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 name="Google Shape;738;p46">
            <a:extLst>
              <a:ext uri="{FF2B5EF4-FFF2-40B4-BE49-F238E27FC236}">
                <a16:creationId xmlns:a16="http://schemas.microsoft.com/office/drawing/2014/main" id="{9EA408E1-552B-4DF6-06E4-07B137AEFA03}"/>
              </a:ext>
            </a:extLst>
          </p:cNvPr>
          <p:cNvSpPr/>
          <p:nvPr/>
        </p:nvSpPr>
        <p:spPr>
          <a:xfrm rot="18035238">
            <a:off x="5951145" y="1634196"/>
            <a:ext cx="765773" cy="802884"/>
          </a:xfrm>
          <a:custGeom>
            <a:avLst/>
            <a:gdLst/>
            <a:ahLst/>
            <a:cxnLst/>
            <a:rect l="l" t="t" r="r" b="b"/>
            <a:pathLst>
              <a:path w="7057" h="7399" extrusionOk="0">
                <a:moveTo>
                  <a:pt x="3855" y="113"/>
                </a:moveTo>
                <a:cubicBezTo>
                  <a:pt x="3857" y="113"/>
                  <a:pt x="3859" y="113"/>
                  <a:pt x="3861" y="113"/>
                </a:cubicBezTo>
                <a:cubicBezTo>
                  <a:pt x="3863" y="113"/>
                  <a:pt x="3865" y="113"/>
                  <a:pt x="3867" y="113"/>
                </a:cubicBezTo>
                <a:close/>
                <a:moveTo>
                  <a:pt x="3781" y="109"/>
                </a:moveTo>
                <a:cubicBezTo>
                  <a:pt x="3763" y="109"/>
                  <a:pt x="3751" y="111"/>
                  <a:pt x="3753" y="118"/>
                </a:cubicBezTo>
                <a:cubicBezTo>
                  <a:pt x="3781" y="118"/>
                  <a:pt x="3809" y="118"/>
                  <a:pt x="3831" y="113"/>
                </a:cubicBezTo>
                <a:lnTo>
                  <a:pt x="3855" y="113"/>
                </a:lnTo>
                <a:cubicBezTo>
                  <a:pt x="3832" y="112"/>
                  <a:pt x="3802" y="109"/>
                  <a:pt x="3781" y="109"/>
                </a:cubicBezTo>
                <a:close/>
                <a:moveTo>
                  <a:pt x="4619" y="183"/>
                </a:moveTo>
                <a:cubicBezTo>
                  <a:pt x="4629" y="187"/>
                  <a:pt x="4637" y="191"/>
                  <a:pt x="4643" y="191"/>
                </a:cubicBezTo>
                <a:cubicBezTo>
                  <a:pt x="4631" y="186"/>
                  <a:pt x="4624" y="184"/>
                  <a:pt x="4619" y="183"/>
                </a:cubicBezTo>
                <a:close/>
                <a:moveTo>
                  <a:pt x="4716" y="337"/>
                </a:moveTo>
                <a:cubicBezTo>
                  <a:pt x="4718" y="338"/>
                  <a:pt x="4720" y="339"/>
                  <a:pt x="4722" y="339"/>
                </a:cubicBezTo>
                <a:lnTo>
                  <a:pt x="4722" y="339"/>
                </a:lnTo>
                <a:cubicBezTo>
                  <a:pt x="4720" y="338"/>
                  <a:pt x="4718" y="337"/>
                  <a:pt x="4716" y="337"/>
                </a:cubicBezTo>
                <a:close/>
                <a:moveTo>
                  <a:pt x="2840" y="342"/>
                </a:moveTo>
                <a:cubicBezTo>
                  <a:pt x="2837" y="345"/>
                  <a:pt x="2834" y="348"/>
                  <a:pt x="2833" y="351"/>
                </a:cubicBezTo>
                <a:lnTo>
                  <a:pt x="2833" y="351"/>
                </a:lnTo>
                <a:cubicBezTo>
                  <a:pt x="2835" y="348"/>
                  <a:pt x="2837" y="345"/>
                  <a:pt x="2840" y="342"/>
                </a:cubicBezTo>
                <a:close/>
                <a:moveTo>
                  <a:pt x="6192" y="554"/>
                </a:moveTo>
                <a:cubicBezTo>
                  <a:pt x="6200" y="563"/>
                  <a:pt x="6213" y="576"/>
                  <a:pt x="6234" y="594"/>
                </a:cubicBezTo>
                <a:cubicBezTo>
                  <a:pt x="6219" y="580"/>
                  <a:pt x="6204" y="565"/>
                  <a:pt x="6192" y="554"/>
                </a:cubicBezTo>
                <a:close/>
                <a:moveTo>
                  <a:pt x="5338" y="740"/>
                </a:moveTo>
                <a:lnTo>
                  <a:pt x="5326" y="745"/>
                </a:lnTo>
                <a:lnTo>
                  <a:pt x="5332" y="757"/>
                </a:lnTo>
                <a:cubicBezTo>
                  <a:pt x="5341" y="764"/>
                  <a:pt x="5345" y="766"/>
                  <a:pt x="5347" y="766"/>
                </a:cubicBezTo>
                <a:cubicBezTo>
                  <a:pt x="5350" y="766"/>
                  <a:pt x="5340" y="753"/>
                  <a:pt x="5332" y="745"/>
                </a:cubicBezTo>
                <a:cubicBezTo>
                  <a:pt x="5338" y="745"/>
                  <a:pt x="5338" y="740"/>
                  <a:pt x="5338" y="740"/>
                </a:cubicBezTo>
                <a:close/>
                <a:moveTo>
                  <a:pt x="5422" y="869"/>
                </a:moveTo>
                <a:lnTo>
                  <a:pt x="5422" y="869"/>
                </a:lnTo>
                <a:cubicBezTo>
                  <a:pt x="5423" y="870"/>
                  <a:pt x="5426" y="873"/>
                  <a:pt x="5429" y="875"/>
                </a:cubicBezTo>
                <a:lnTo>
                  <a:pt x="5429" y="875"/>
                </a:lnTo>
                <a:cubicBezTo>
                  <a:pt x="5426" y="872"/>
                  <a:pt x="5424" y="870"/>
                  <a:pt x="5422" y="869"/>
                </a:cubicBezTo>
                <a:close/>
                <a:moveTo>
                  <a:pt x="5231" y="1233"/>
                </a:moveTo>
                <a:cubicBezTo>
                  <a:pt x="5226" y="1240"/>
                  <a:pt x="5224" y="1244"/>
                  <a:pt x="5224" y="1246"/>
                </a:cubicBezTo>
                <a:lnTo>
                  <a:pt x="5224" y="1246"/>
                </a:lnTo>
                <a:cubicBezTo>
                  <a:pt x="5226" y="1241"/>
                  <a:pt x="5228" y="1237"/>
                  <a:pt x="5231" y="1233"/>
                </a:cubicBezTo>
                <a:close/>
                <a:moveTo>
                  <a:pt x="5517" y="1266"/>
                </a:moveTo>
                <a:cubicBezTo>
                  <a:pt x="5518" y="1266"/>
                  <a:pt x="5519" y="1266"/>
                  <a:pt x="5520" y="1267"/>
                </a:cubicBezTo>
                <a:lnTo>
                  <a:pt x="5520" y="1267"/>
                </a:lnTo>
                <a:cubicBezTo>
                  <a:pt x="5519" y="1266"/>
                  <a:pt x="5518" y="1266"/>
                  <a:pt x="5517" y="1266"/>
                </a:cubicBezTo>
                <a:close/>
                <a:moveTo>
                  <a:pt x="5339" y="1195"/>
                </a:moveTo>
                <a:cubicBezTo>
                  <a:pt x="5329" y="1195"/>
                  <a:pt x="5319" y="1198"/>
                  <a:pt x="5310" y="1205"/>
                </a:cubicBezTo>
                <a:lnTo>
                  <a:pt x="5321" y="1205"/>
                </a:lnTo>
                <a:cubicBezTo>
                  <a:pt x="5310" y="1210"/>
                  <a:pt x="5321" y="1210"/>
                  <a:pt x="5326" y="1221"/>
                </a:cubicBezTo>
                <a:cubicBezTo>
                  <a:pt x="5339" y="1221"/>
                  <a:pt x="5344" y="1216"/>
                  <a:pt x="5351" y="1216"/>
                </a:cubicBezTo>
                <a:cubicBezTo>
                  <a:pt x="5357" y="1216"/>
                  <a:pt x="5364" y="1220"/>
                  <a:pt x="5377" y="1233"/>
                </a:cubicBezTo>
                <a:lnTo>
                  <a:pt x="5343" y="1233"/>
                </a:lnTo>
                <a:cubicBezTo>
                  <a:pt x="5371" y="1244"/>
                  <a:pt x="5410" y="1261"/>
                  <a:pt x="5450" y="1266"/>
                </a:cubicBezTo>
                <a:cubicBezTo>
                  <a:pt x="5455" y="1272"/>
                  <a:pt x="5450" y="1273"/>
                  <a:pt x="5440" y="1273"/>
                </a:cubicBezTo>
                <a:cubicBezTo>
                  <a:pt x="5431" y="1273"/>
                  <a:pt x="5419" y="1272"/>
                  <a:pt x="5410" y="1272"/>
                </a:cubicBezTo>
                <a:cubicBezTo>
                  <a:pt x="5431" y="1279"/>
                  <a:pt x="5458" y="1282"/>
                  <a:pt x="5482" y="1282"/>
                </a:cubicBezTo>
                <a:cubicBezTo>
                  <a:pt x="5512" y="1282"/>
                  <a:pt x="5539" y="1278"/>
                  <a:pt x="5545" y="1272"/>
                </a:cubicBezTo>
                <a:cubicBezTo>
                  <a:pt x="5535" y="1272"/>
                  <a:pt x="5526" y="1268"/>
                  <a:pt x="5520" y="1267"/>
                </a:cubicBezTo>
                <a:lnTo>
                  <a:pt x="5520" y="1267"/>
                </a:lnTo>
                <a:cubicBezTo>
                  <a:pt x="5527" y="1269"/>
                  <a:pt x="5521" y="1277"/>
                  <a:pt x="5511" y="1277"/>
                </a:cubicBezTo>
                <a:cubicBezTo>
                  <a:pt x="5503" y="1280"/>
                  <a:pt x="5496" y="1281"/>
                  <a:pt x="5490" y="1281"/>
                </a:cubicBezTo>
                <a:cubicBezTo>
                  <a:pt x="5466" y="1281"/>
                  <a:pt x="5455" y="1266"/>
                  <a:pt x="5455" y="1266"/>
                </a:cubicBezTo>
                <a:lnTo>
                  <a:pt x="5483" y="1266"/>
                </a:lnTo>
                <a:cubicBezTo>
                  <a:pt x="5472" y="1249"/>
                  <a:pt x="5444" y="1249"/>
                  <a:pt x="5416" y="1238"/>
                </a:cubicBezTo>
                <a:cubicBezTo>
                  <a:pt x="5388" y="1227"/>
                  <a:pt x="5354" y="1216"/>
                  <a:pt x="5332" y="1210"/>
                </a:cubicBezTo>
                <a:cubicBezTo>
                  <a:pt x="5343" y="1205"/>
                  <a:pt x="5349" y="1199"/>
                  <a:pt x="5360" y="1199"/>
                </a:cubicBezTo>
                <a:cubicBezTo>
                  <a:pt x="5353" y="1197"/>
                  <a:pt x="5346" y="1195"/>
                  <a:pt x="5339" y="1195"/>
                </a:cubicBezTo>
                <a:close/>
                <a:moveTo>
                  <a:pt x="4377" y="1590"/>
                </a:moveTo>
                <a:lnTo>
                  <a:pt x="4377" y="1590"/>
                </a:lnTo>
                <a:cubicBezTo>
                  <a:pt x="4381" y="1591"/>
                  <a:pt x="4384" y="1591"/>
                  <a:pt x="4385" y="1591"/>
                </a:cubicBezTo>
                <a:cubicBezTo>
                  <a:pt x="4382" y="1590"/>
                  <a:pt x="4380" y="1590"/>
                  <a:pt x="4377" y="1590"/>
                </a:cubicBezTo>
                <a:close/>
                <a:moveTo>
                  <a:pt x="3101" y="1730"/>
                </a:moveTo>
                <a:cubicBezTo>
                  <a:pt x="3101" y="1731"/>
                  <a:pt x="3101" y="1733"/>
                  <a:pt x="3101" y="1734"/>
                </a:cubicBezTo>
                <a:lnTo>
                  <a:pt x="3101" y="1734"/>
                </a:lnTo>
                <a:cubicBezTo>
                  <a:pt x="3101" y="1733"/>
                  <a:pt x="3101" y="1731"/>
                  <a:pt x="3101" y="1730"/>
                </a:cubicBezTo>
                <a:close/>
                <a:moveTo>
                  <a:pt x="3101" y="1734"/>
                </a:moveTo>
                <a:lnTo>
                  <a:pt x="3101" y="1734"/>
                </a:lnTo>
                <a:cubicBezTo>
                  <a:pt x="3099" y="1741"/>
                  <a:pt x="3097" y="1747"/>
                  <a:pt x="3097" y="1754"/>
                </a:cubicBezTo>
                <a:cubicBezTo>
                  <a:pt x="3098" y="1748"/>
                  <a:pt x="3099" y="1741"/>
                  <a:pt x="3101" y="1734"/>
                </a:cubicBezTo>
                <a:close/>
                <a:moveTo>
                  <a:pt x="3898" y="1792"/>
                </a:moveTo>
                <a:lnTo>
                  <a:pt x="3898" y="1792"/>
                </a:lnTo>
                <a:cubicBezTo>
                  <a:pt x="3898" y="1793"/>
                  <a:pt x="3898" y="1793"/>
                  <a:pt x="3898" y="1793"/>
                </a:cubicBezTo>
                <a:cubicBezTo>
                  <a:pt x="3900" y="1793"/>
                  <a:pt x="3900" y="1793"/>
                  <a:pt x="3898" y="1792"/>
                </a:cubicBezTo>
                <a:close/>
                <a:moveTo>
                  <a:pt x="3954" y="1966"/>
                </a:moveTo>
                <a:cubicBezTo>
                  <a:pt x="3954" y="1966"/>
                  <a:pt x="3954" y="1966"/>
                  <a:pt x="3954" y="1966"/>
                </a:cubicBezTo>
                <a:cubicBezTo>
                  <a:pt x="3954" y="1966"/>
                  <a:pt x="3954" y="1966"/>
                  <a:pt x="3954" y="1966"/>
                </a:cubicBezTo>
                <a:close/>
                <a:moveTo>
                  <a:pt x="6150" y="1983"/>
                </a:moveTo>
                <a:cubicBezTo>
                  <a:pt x="6150" y="1989"/>
                  <a:pt x="6150" y="2011"/>
                  <a:pt x="6155" y="2017"/>
                </a:cubicBezTo>
                <a:cubicBezTo>
                  <a:pt x="6153" y="2007"/>
                  <a:pt x="6151" y="1995"/>
                  <a:pt x="6150" y="1983"/>
                </a:cubicBezTo>
                <a:close/>
                <a:moveTo>
                  <a:pt x="3052" y="2140"/>
                </a:moveTo>
                <a:cubicBezTo>
                  <a:pt x="3052" y="2140"/>
                  <a:pt x="3058" y="2140"/>
                  <a:pt x="3058" y="2146"/>
                </a:cubicBezTo>
                <a:cubicBezTo>
                  <a:pt x="3064" y="2157"/>
                  <a:pt x="3058" y="2162"/>
                  <a:pt x="3058" y="2162"/>
                </a:cubicBezTo>
                <a:cubicBezTo>
                  <a:pt x="3058" y="2157"/>
                  <a:pt x="3052" y="2151"/>
                  <a:pt x="3052" y="2140"/>
                </a:cubicBezTo>
                <a:close/>
                <a:moveTo>
                  <a:pt x="3008" y="2274"/>
                </a:moveTo>
                <a:cubicBezTo>
                  <a:pt x="3008" y="2274"/>
                  <a:pt x="3013" y="2274"/>
                  <a:pt x="3013" y="2280"/>
                </a:cubicBezTo>
                <a:cubicBezTo>
                  <a:pt x="3008" y="2274"/>
                  <a:pt x="3008" y="2274"/>
                  <a:pt x="3008" y="2274"/>
                </a:cubicBezTo>
                <a:close/>
                <a:moveTo>
                  <a:pt x="3209" y="2286"/>
                </a:moveTo>
                <a:cubicBezTo>
                  <a:pt x="3209" y="2289"/>
                  <a:pt x="3210" y="2293"/>
                  <a:pt x="3211" y="2297"/>
                </a:cubicBezTo>
                <a:lnTo>
                  <a:pt x="3211" y="2297"/>
                </a:lnTo>
                <a:cubicBezTo>
                  <a:pt x="3211" y="2293"/>
                  <a:pt x="3210" y="2290"/>
                  <a:pt x="3209" y="2286"/>
                </a:cubicBezTo>
                <a:close/>
                <a:moveTo>
                  <a:pt x="3059" y="2326"/>
                </a:moveTo>
                <a:cubicBezTo>
                  <a:pt x="3062" y="2326"/>
                  <a:pt x="3066" y="2328"/>
                  <a:pt x="3069" y="2330"/>
                </a:cubicBezTo>
                <a:cubicBezTo>
                  <a:pt x="3064" y="2330"/>
                  <a:pt x="3075" y="2347"/>
                  <a:pt x="3080" y="2364"/>
                </a:cubicBezTo>
                <a:cubicBezTo>
                  <a:pt x="3075" y="2353"/>
                  <a:pt x="3064" y="2342"/>
                  <a:pt x="3052" y="2330"/>
                </a:cubicBezTo>
                <a:cubicBezTo>
                  <a:pt x="3052" y="2328"/>
                  <a:pt x="3055" y="2326"/>
                  <a:pt x="3059" y="2326"/>
                </a:cubicBezTo>
                <a:close/>
                <a:moveTo>
                  <a:pt x="3171" y="2369"/>
                </a:moveTo>
                <a:cubicBezTo>
                  <a:pt x="3171" y="2369"/>
                  <a:pt x="3170" y="2369"/>
                  <a:pt x="3170" y="2370"/>
                </a:cubicBezTo>
                <a:cubicBezTo>
                  <a:pt x="3170" y="2370"/>
                  <a:pt x="3171" y="2370"/>
                  <a:pt x="3171" y="2370"/>
                </a:cubicBezTo>
                <a:cubicBezTo>
                  <a:pt x="3171" y="2370"/>
                  <a:pt x="3171" y="2370"/>
                  <a:pt x="3171" y="2369"/>
                </a:cubicBezTo>
                <a:close/>
                <a:moveTo>
                  <a:pt x="6702" y="2420"/>
                </a:moveTo>
                <a:cubicBezTo>
                  <a:pt x="6703" y="2427"/>
                  <a:pt x="6704" y="2435"/>
                  <a:pt x="6704" y="2442"/>
                </a:cubicBezTo>
                <a:cubicBezTo>
                  <a:pt x="6704" y="2431"/>
                  <a:pt x="6703" y="2424"/>
                  <a:pt x="6702" y="2420"/>
                </a:cubicBezTo>
                <a:close/>
                <a:moveTo>
                  <a:pt x="6082" y="2543"/>
                </a:moveTo>
                <a:cubicBezTo>
                  <a:pt x="6081" y="2545"/>
                  <a:pt x="6080" y="2546"/>
                  <a:pt x="6080" y="2547"/>
                </a:cubicBezTo>
                <a:lnTo>
                  <a:pt x="6080" y="2547"/>
                </a:lnTo>
                <a:cubicBezTo>
                  <a:pt x="6081" y="2546"/>
                  <a:pt x="6082" y="2545"/>
                  <a:pt x="6082" y="2543"/>
                </a:cubicBezTo>
                <a:close/>
                <a:moveTo>
                  <a:pt x="5823" y="2552"/>
                </a:moveTo>
                <a:cubicBezTo>
                  <a:pt x="5822" y="2552"/>
                  <a:pt x="5821" y="2553"/>
                  <a:pt x="5819" y="2554"/>
                </a:cubicBezTo>
                <a:lnTo>
                  <a:pt x="5830" y="2554"/>
                </a:lnTo>
                <a:cubicBezTo>
                  <a:pt x="5827" y="2554"/>
                  <a:pt x="5825" y="2552"/>
                  <a:pt x="5823" y="2552"/>
                </a:cubicBezTo>
                <a:close/>
                <a:moveTo>
                  <a:pt x="1114" y="2560"/>
                </a:moveTo>
                <a:lnTo>
                  <a:pt x="1114" y="2560"/>
                </a:lnTo>
                <a:cubicBezTo>
                  <a:pt x="1114" y="2562"/>
                  <a:pt x="1115" y="2564"/>
                  <a:pt x="1115" y="2566"/>
                </a:cubicBezTo>
                <a:lnTo>
                  <a:pt x="1115" y="2560"/>
                </a:lnTo>
                <a:cubicBezTo>
                  <a:pt x="1115" y="2560"/>
                  <a:pt x="1114" y="2560"/>
                  <a:pt x="1114" y="2560"/>
                </a:cubicBezTo>
                <a:close/>
                <a:moveTo>
                  <a:pt x="3299" y="2566"/>
                </a:moveTo>
                <a:lnTo>
                  <a:pt x="3299" y="2566"/>
                </a:lnTo>
                <a:cubicBezTo>
                  <a:pt x="3299" y="2569"/>
                  <a:pt x="3301" y="2573"/>
                  <a:pt x="3303" y="2573"/>
                </a:cubicBezTo>
                <a:lnTo>
                  <a:pt x="3303" y="2573"/>
                </a:lnTo>
                <a:cubicBezTo>
                  <a:pt x="3302" y="2571"/>
                  <a:pt x="3300" y="2568"/>
                  <a:pt x="3299" y="2566"/>
                </a:cubicBezTo>
                <a:close/>
                <a:moveTo>
                  <a:pt x="5944" y="2603"/>
                </a:moveTo>
                <a:cubicBezTo>
                  <a:pt x="5941" y="2603"/>
                  <a:pt x="5937" y="2606"/>
                  <a:pt x="5934" y="2608"/>
                </a:cubicBezTo>
                <a:lnTo>
                  <a:pt x="5934" y="2608"/>
                </a:lnTo>
                <a:cubicBezTo>
                  <a:pt x="5940" y="2605"/>
                  <a:pt x="5948" y="2605"/>
                  <a:pt x="5948" y="2605"/>
                </a:cubicBezTo>
                <a:cubicBezTo>
                  <a:pt x="5947" y="2604"/>
                  <a:pt x="5946" y="2603"/>
                  <a:pt x="5944" y="2603"/>
                </a:cubicBezTo>
                <a:close/>
                <a:moveTo>
                  <a:pt x="5934" y="2608"/>
                </a:moveTo>
                <a:cubicBezTo>
                  <a:pt x="5933" y="2609"/>
                  <a:pt x="5932" y="2610"/>
                  <a:pt x="5931" y="2610"/>
                </a:cubicBezTo>
                <a:cubicBezTo>
                  <a:pt x="5931" y="2610"/>
                  <a:pt x="5931" y="2610"/>
                  <a:pt x="5931" y="2610"/>
                </a:cubicBezTo>
                <a:lnTo>
                  <a:pt x="5931" y="2610"/>
                </a:lnTo>
                <a:cubicBezTo>
                  <a:pt x="5932" y="2610"/>
                  <a:pt x="5933" y="2609"/>
                  <a:pt x="5934" y="2608"/>
                </a:cubicBezTo>
                <a:close/>
                <a:moveTo>
                  <a:pt x="6199" y="2565"/>
                </a:moveTo>
                <a:lnTo>
                  <a:pt x="6199" y="2565"/>
                </a:lnTo>
                <a:cubicBezTo>
                  <a:pt x="6203" y="2583"/>
                  <a:pt x="6205" y="2600"/>
                  <a:pt x="6200" y="2616"/>
                </a:cubicBezTo>
                <a:cubicBezTo>
                  <a:pt x="6194" y="2605"/>
                  <a:pt x="6194" y="2594"/>
                  <a:pt x="6194" y="2577"/>
                </a:cubicBezTo>
                <a:cubicBezTo>
                  <a:pt x="6197" y="2574"/>
                  <a:pt x="6199" y="2570"/>
                  <a:pt x="6199" y="2565"/>
                </a:cubicBezTo>
                <a:close/>
                <a:moveTo>
                  <a:pt x="3075" y="2622"/>
                </a:moveTo>
                <a:lnTo>
                  <a:pt x="3075" y="2622"/>
                </a:lnTo>
                <a:cubicBezTo>
                  <a:pt x="3074" y="2623"/>
                  <a:pt x="3074" y="2623"/>
                  <a:pt x="3074" y="2624"/>
                </a:cubicBezTo>
                <a:lnTo>
                  <a:pt x="3074" y="2624"/>
                </a:lnTo>
                <a:cubicBezTo>
                  <a:pt x="3074" y="2623"/>
                  <a:pt x="3075" y="2622"/>
                  <a:pt x="3075" y="2622"/>
                </a:cubicBezTo>
                <a:close/>
                <a:moveTo>
                  <a:pt x="3524" y="2625"/>
                </a:moveTo>
                <a:cubicBezTo>
                  <a:pt x="3523" y="2626"/>
                  <a:pt x="3523" y="2626"/>
                  <a:pt x="3523" y="2627"/>
                </a:cubicBezTo>
                <a:cubicBezTo>
                  <a:pt x="3523" y="2627"/>
                  <a:pt x="3523" y="2627"/>
                  <a:pt x="3524" y="2628"/>
                </a:cubicBezTo>
                <a:lnTo>
                  <a:pt x="3524" y="2628"/>
                </a:lnTo>
                <a:cubicBezTo>
                  <a:pt x="3524" y="2627"/>
                  <a:pt x="3524" y="2626"/>
                  <a:pt x="3524" y="2625"/>
                </a:cubicBezTo>
                <a:close/>
                <a:moveTo>
                  <a:pt x="3507" y="2609"/>
                </a:moveTo>
                <a:cubicBezTo>
                  <a:pt x="3507" y="2609"/>
                  <a:pt x="3506" y="2610"/>
                  <a:pt x="3506" y="2610"/>
                </a:cubicBezTo>
                <a:lnTo>
                  <a:pt x="3523" y="2622"/>
                </a:lnTo>
                <a:cubicBezTo>
                  <a:pt x="3523" y="2623"/>
                  <a:pt x="3524" y="2624"/>
                  <a:pt x="3524" y="2625"/>
                </a:cubicBezTo>
                <a:lnTo>
                  <a:pt x="3524" y="2625"/>
                </a:lnTo>
                <a:cubicBezTo>
                  <a:pt x="3524" y="2625"/>
                  <a:pt x="3525" y="2625"/>
                  <a:pt x="3525" y="2625"/>
                </a:cubicBezTo>
                <a:cubicBezTo>
                  <a:pt x="3529" y="2625"/>
                  <a:pt x="3537" y="2630"/>
                  <a:pt x="3545" y="2638"/>
                </a:cubicBezTo>
                <a:cubicBezTo>
                  <a:pt x="3531" y="2624"/>
                  <a:pt x="3512" y="2609"/>
                  <a:pt x="3507" y="2609"/>
                </a:cubicBezTo>
                <a:close/>
                <a:moveTo>
                  <a:pt x="3507" y="2714"/>
                </a:moveTo>
                <a:cubicBezTo>
                  <a:pt x="3506" y="2714"/>
                  <a:pt x="3506" y="2715"/>
                  <a:pt x="3506" y="2717"/>
                </a:cubicBezTo>
                <a:cubicBezTo>
                  <a:pt x="3508" y="2718"/>
                  <a:pt x="3509" y="2719"/>
                  <a:pt x="3511" y="2720"/>
                </a:cubicBezTo>
                <a:lnTo>
                  <a:pt x="3511" y="2720"/>
                </a:lnTo>
                <a:cubicBezTo>
                  <a:pt x="3509" y="2717"/>
                  <a:pt x="3508" y="2714"/>
                  <a:pt x="3507" y="2714"/>
                </a:cubicBezTo>
                <a:close/>
                <a:moveTo>
                  <a:pt x="5601" y="2711"/>
                </a:moveTo>
                <a:cubicBezTo>
                  <a:pt x="5606" y="2711"/>
                  <a:pt x="5606" y="2717"/>
                  <a:pt x="5606" y="2717"/>
                </a:cubicBezTo>
                <a:cubicBezTo>
                  <a:pt x="5606" y="2717"/>
                  <a:pt x="5601" y="2722"/>
                  <a:pt x="5595" y="2722"/>
                </a:cubicBezTo>
                <a:cubicBezTo>
                  <a:pt x="5595" y="2722"/>
                  <a:pt x="5595" y="2717"/>
                  <a:pt x="5601" y="2711"/>
                </a:cubicBezTo>
                <a:close/>
                <a:moveTo>
                  <a:pt x="3511" y="2720"/>
                </a:moveTo>
                <a:cubicBezTo>
                  <a:pt x="3512" y="2723"/>
                  <a:pt x="3514" y="2726"/>
                  <a:pt x="3515" y="2727"/>
                </a:cubicBezTo>
                <a:lnTo>
                  <a:pt x="3515" y="2727"/>
                </a:lnTo>
                <a:cubicBezTo>
                  <a:pt x="3514" y="2724"/>
                  <a:pt x="3512" y="2722"/>
                  <a:pt x="3511" y="2720"/>
                </a:cubicBezTo>
                <a:close/>
                <a:moveTo>
                  <a:pt x="5545" y="2795"/>
                </a:moveTo>
                <a:cubicBezTo>
                  <a:pt x="5545" y="2796"/>
                  <a:pt x="5545" y="2797"/>
                  <a:pt x="5545" y="2797"/>
                </a:cubicBezTo>
                <a:lnTo>
                  <a:pt x="5545" y="2797"/>
                </a:lnTo>
                <a:cubicBezTo>
                  <a:pt x="5545" y="2797"/>
                  <a:pt x="5545" y="2796"/>
                  <a:pt x="5545" y="2795"/>
                </a:cubicBezTo>
                <a:close/>
                <a:moveTo>
                  <a:pt x="5225" y="2812"/>
                </a:moveTo>
                <a:cubicBezTo>
                  <a:pt x="5223" y="2812"/>
                  <a:pt x="5221" y="2813"/>
                  <a:pt x="5219" y="2815"/>
                </a:cubicBezTo>
                <a:lnTo>
                  <a:pt x="5219" y="2815"/>
                </a:lnTo>
                <a:cubicBezTo>
                  <a:pt x="5220" y="2814"/>
                  <a:pt x="5223" y="2813"/>
                  <a:pt x="5225" y="2812"/>
                </a:cubicBezTo>
                <a:close/>
                <a:moveTo>
                  <a:pt x="5614" y="2862"/>
                </a:moveTo>
                <a:cubicBezTo>
                  <a:pt x="5614" y="2862"/>
                  <a:pt x="5613" y="2862"/>
                  <a:pt x="5612" y="2862"/>
                </a:cubicBezTo>
                <a:cubicBezTo>
                  <a:pt x="5613" y="2862"/>
                  <a:pt x="5614" y="2862"/>
                  <a:pt x="5614" y="2862"/>
                </a:cubicBezTo>
                <a:close/>
                <a:moveTo>
                  <a:pt x="6150" y="2896"/>
                </a:moveTo>
                <a:cubicBezTo>
                  <a:pt x="6150" y="2897"/>
                  <a:pt x="6150" y="2898"/>
                  <a:pt x="6150" y="2898"/>
                </a:cubicBezTo>
                <a:lnTo>
                  <a:pt x="6150" y="2898"/>
                </a:lnTo>
                <a:cubicBezTo>
                  <a:pt x="6150" y="2897"/>
                  <a:pt x="6150" y="2897"/>
                  <a:pt x="6150" y="2896"/>
                </a:cubicBezTo>
                <a:close/>
                <a:moveTo>
                  <a:pt x="6192" y="3000"/>
                </a:moveTo>
                <a:cubicBezTo>
                  <a:pt x="6191" y="3000"/>
                  <a:pt x="6190" y="3004"/>
                  <a:pt x="6188" y="3008"/>
                </a:cubicBezTo>
                <a:lnTo>
                  <a:pt x="6188" y="3008"/>
                </a:lnTo>
                <a:cubicBezTo>
                  <a:pt x="6190" y="3006"/>
                  <a:pt x="6192" y="3004"/>
                  <a:pt x="6194" y="3002"/>
                </a:cubicBezTo>
                <a:cubicBezTo>
                  <a:pt x="6194" y="3000"/>
                  <a:pt x="6193" y="3000"/>
                  <a:pt x="6192" y="3000"/>
                </a:cubicBezTo>
                <a:close/>
                <a:moveTo>
                  <a:pt x="3756" y="3158"/>
                </a:moveTo>
                <a:cubicBezTo>
                  <a:pt x="3758" y="3163"/>
                  <a:pt x="3761" y="3167"/>
                  <a:pt x="3764" y="3170"/>
                </a:cubicBezTo>
                <a:cubicBezTo>
                  <a:pt x="3761" y="3166"/>
                  <a:pt x="3758" y="3162"/>
                  <a:pt x="3756" y="3158"/>
                </a:cubicBezTo>
                <a:close/>
                <a:moveTo>
                  <a:pt x="4940" y="3238"/>
                </a:moveTo>
                <a:lnTo>
                  <a:pt x="4940" y="3238"/>
                </a:lnTo>
                <a:cubicBezTo>
                  <a:pt x="4936" y="3238"/>
                  <a:pt x="4932" y="3240"/>
                  <a:pt x="4929" y="3242"/>
                </a:cubicBezTo>
                <a:lnTo>
                  <a:pt x="4929" y="3242"/>
                </a:lnTo>
                <a:cubicBezTo>
                  <a:pt x="4931" y="3242"/>
                  <a:pt x="4935" y="3240"/>
                  <a:pt x="4940" y="3238"/>
                </a:cubicBezTo>
                <a:close/>
                <a:moveTo>
                  <a:pt x="5063" y="3422"/>
                </a:moveTo>
                <a:cubicBezTo>
                  <a:pt x="5066" y="3422"/>
                  <a:pt x="5070" y="3424"/>
                  <a:pt x="5074" y="3427"/>
                </a:cubicBezTo>
                <a:lnTo>
                  <a:pt x="5074" y="3427"/>
                </a:lnTo>
                <a:cubicBezTo>
                  <a:pt x="5073" y="3422"/>
                  <a:pt x="5068" y="3422"/>
                  <a:pt x="5063" y="3422"/>
                </a:cubicBezTo>
                <a:close/>
                <a:moveTo>
                  <a:pt x="4990" y="3534"/>
                </a:moveTo>
                <a:cubicBezTo>
                  <a:pt x="4990" y="3536"/>
                  <a:pt x="4991" y="3537"/>
                  <a:pt x="4991" y="3538"/>
                </a:cubicBezTo>
                <a:lnTo>
                  <a:pt x="4991" y="3538"/>
                </a:lnTo>
                <a:cubicBezTo>
                  <a:pt x="4991" y="3537"/>
                  <a:pt x="4991" y="3536"/>
                  <a:pt x="4990" y="3534"/>
                </a:cubicBezTo>
                <a:close/>
                <a:moveTo>
                  <a:pt x="2448" y="3546"/>
                </a:moveTo>
                <a:lnTo>
                  <a:pt x="2448" y="3546"/>
                </a:lnTo>
                <a:cubicBezTo>
                  <a:pt x="2449" y="3549"/>
                  <a:pt x="2450" y="3552"/>
                  <a:pt x="2451" y="3555"/>
                </a:cubicBezTo>
                <a:lnTo>
                  <a:pt x="2451" y="3555"/>
                </a:lnTo>
                <a:cubicBezTo>
                  <a:pt x="2450" y="3552"/>
                  <a:pt x="2449" y="3549"/>
                  <a:pt x="2448" y="3546"/>
                </a:cubicBezTo>
                <a:close/>
                <a:moveTo>
                  <a:pt x="1323" y="3615"/>
                </a:moveTo>
                <a:cubicBezTo>
                  <a:pt x="1320" y="3615"/>
                  <a:pt x="1325" y="3627"/>
                  <a:pt x="1324" y="3630"/>
                </a:cubicBezTo>
                <a:lnTo>
                  <a:pt x="1328" y="3619"/>
                </a:lnTo>
                <a:cubicBezTo>
                  <a:pt x="1325" y="3616"/>
                  <a:pt x="1323" y="3615"/>
                  <a:pt x="1323" y="3615"/>
                </a:cubicBezTo>
                <a:close/>
                <a:moveTo>
                  <a:pt x="5147" y="3770"/>
                </a:moveTo>
                <a:cubicBezTo>
                  <a:pt x="5147" y="3770"/>
                  <a:pt x="5147" y="3770"/>
                  <a:pt x="5147" y="3770"/>
                </a:cubicBezTo>
                <a:lnTo>
                  <a:pt x="5147" y="3770"/>
                </a:lnTo>
                <a:cubicBezTo>
                  <a:pt x="5147" y="3770"/>
                  <a:pt x="5147" y="3770"/>
                  <a:pt x="5147" y="3770"/>
                </a:cubicBezTo>
                <a:close/>
                <a:moveTo>
                  <a:pt x="6771" y="3798"/>
                </a:moveTo>
                <a:lnTo>
                  <a:pt x="6771" y="3798"/>
                </a:lnTo>
                <a:cubicBezTo>
                  <a:pt x="6771" y="3799"/>
                  <a:pt x="6770" y="3800"/>
                  <a:pt x="6770" y="3801"/>
                </a:cubicBezTo>
                <a:lnTo>
                  <a:pt x="6770" y="3801"/>
                </a:lnTo>
                <a:cubicBezTo>
                  <a:pt x="6770" y="3800"/>
                  <a:pt x="6771" y="3799"/>
                  <a:pt x="6771" y="3798"/>
                </a:cubicBezTo>
                <a:close/>
                <a:moveTo>
                  <a:pt x="5270" y="3803"/>
                </a:moveTo>
                <a:cubicBezTo>
                  <a:pt x="5269" y="3803"/>
                  <a:pt x="5268" y="3804"/>
                  <a:pt x="5266" y="3804"/>
                </a:cubicBezTo>
                <a:lnTo>
                  <a:pt x="5266" y="3804"/>
                </a:lnTo>
                <a:cubicBezTo>
                  <a:pt x="5268" y="3804"/>
                  <a:pt x="5269" y="3804"/>
                  <a:pt x="5270" y="3803"/>
                </a:cubicBezTo>
                <a:close/>
                <a:moveTo>
                  <a:pt x="5125" y="3876"/>
                </a:moveTo>
                <a:lnTo>
                  <a:pt x="5119" y="3882"/>
                </a:lnTo>
                <a:cubicBezTo>
                  <a:pt x="5119" y="3881"/>
                  <a:pt x="5119" y="3881"/>
                  <a:pt x="5119" y="3881"/>
                </a:cubicBezTo>
                <a:lnTo>
                  <a:pt x="5119" y="3881"/>
                </a:lnTo>
                <a:cubicBezTo>
                  <a:pt x="5118" y="3882"/>
                  <a:pt x="5117" y="3882"/>
                  <a:pt x="5113" y="3882"/>
                </a:cubicBezTo>
                <a:cubicBezTo>
                  <a:pt x="5116" y="3882"/>
                  <a:pt x="5119" y="3883"/>
                  <a:pt x="5121" y="3883"/>
                </a:cubicBezTo>
                <a:cubicBezTo>
                  <a:pt x="5123" y="3883"/>
                  <a:pt x="5125" y="3882"/>
                  <a:pt x="5125" y="3876"/>
                </a:cubicBezTo>
                <a:close/>
                <a:moveTo>
                  <a:pt x="1359" y="3934"/>
                </a:moveTo>
                <a:cubicBezTo>
                  <a:pt x="1359" y="3935"/>
                  <a:pt x="1360" y="3936"/>
                  <a:pt x="1361" y="3938"/>
                </a:cubicBezTo>
                <a:cubicBezTo>
                  <a:pt x="1360" y="3936"/>
                  <a:pt x="1360" y="3935"/>
                  <a:pt x="1359" y="3934"/>
                </a:cubicBezTo>
                <a:close/>
                <a:moveTo>
                  <a:pt x="5298" y="3927"/>
                </a:moveTo>
                <a:cubicBezTo>
                  <a:pt x="5304" y="3927"/>
                  <a:pt x="5304" y="3932"/>
                  <a:pt x="5310" y="3938"/>
                </a:cubicBezTo>
                <a:cubicBezTo>
                  <a:pt x="5310" y="3932"/>
                  <a:pt x="5310" y="3932"/>
                  <a:pt x="5310" y="3927"/>
                </a:cubicBezTo>
                <a:close/>
                <a:moveTo>
                  <a:pt x="2330" y="4027"/>
                </a:moveTo>
                <a:cubicBezTo>
                  <a:pt x="2329" y="4031"/>
                  <a:pt x="2328" y="4035"/>
                  <a:pt x="2328" y="4038"/>
                </a:cubicBezTo>
                <a:lnTo>
                  <a:pt x="2328" y="4038"/>
                </a:lnTo>
                <a:cubicBezTo>
                  <a:pt x="2328" y="4034"/>
                  <a:pt x="2329" y="4031"/>
                  <a:pt x="2330" y="4027"/>
                </a:cubicBezTo>
                <a:close/>
                <a:moveTo>
                  <a:pt x="1451" y="4089"/>
                </a:moveTo>
                <a:cubicBezTo>
                  <a:pt x="1445" y="4089"/>
                  <a:pt x="1445" y="4089"/>
                  <a:pt x="1445" y="4095"/>
                </a:cubicBezTo>
                <a:lnTo>
                  <a:pt x="1451" y="4089"/>
                </a:lnTo>
                <a:close/>
                <a:moveTo>
                  <a:pt x="1608" y="4101"/>
                </a:moveTo>
                <a:lnTo>
                  <a:pt x="1608" y="4101"/>
                </a:lnTo>
                <a:cubicBezTo>
                  <a:pt x="1612" y="4106"/>
                  <a:pt x="1617" y="4111"/>
                  <a:pt x="1624" y="4117"/>
                </a:cubicBezTo>
                <a:cubicBezTo>
                  <a:pt x="1620" y="4112"/>
                  <a:pt x="1614" y="4107"/>
                  <a:pt x="1608" y="4101"/>
                </a:cubicBezTo>
                <a:close/>
                <a:moveTo>
                  <a:pt x="6732" y="4061"/>
                </a:moveTo>
                <a:cubicBezTo>
                  <a:pt x="6715" y="4083"/>
                  <a:pt x="6704" y="4117"/>
                  <a:pt x="6687" y="4145"/>
                </a:cubicBezTo>
                <a:cubicBezTo>
                  <a:pt x="6685" y="4146"/>
                  <a:pt x="6683" y="4147"/>
                  <a:pt x="6681" y="4147"/>
                </a:cubicBezTo>
                <a:cubicBezTo>
                  <a:pt x="6677" y="4147"/>
                  <a:pt x="6679" y="4140"/>
                  <a:pt x="6687" y="4123"/>
                </a:cubicBezTo>
                <a:cubicBezTo>
                  <a:pt x="6687" y="4124"/>
                  <a:pt x="6687" y="4124"/>
                  <a:pt x="6688" y="4124"/>
                </a:cubicBezTo>
                <a:cubicBezTo>
                  <a:pt x="6692" y="4124"/>
                  <a:pt x="6712" y="4086"/>
                  <a:pt x="6732" y="4061"/>
                </a:cubicBezTo>
                <a:close/>
                <a:moveTo>
                  <a:pt x="5085" y="4156"/>
                </a:moveTo>
                <a:cubicBezTo>
                  <a:pt x="5085" y="4156"/>
                  <a:pt x="5085" y="4156"/>
                  <a:pt x="5085" y="4156"/>
                </a:cubicBezTo>
                <a:cubicBezTo>
                  <a:pt x="5085" y="4156"/>
                  <a:pt x="5085" y="4156"/>
                  <a:pt x="5085" y="4156"/>
                </a:cubicBezTo>
                <a:close/>
                <a:moveTo>
                  <a:pt x="5125" y="4223"/>
                </a:moveTo>
                <a:cubicBezTo>
                  <a:pt x="5125" y="4224"/>
                  <a:pt x="5125" y="4224"/>
                  <a:pt x="5125" y="4225"/>
                </a:cubicBezTo>
                <a:lnTo>
                  <a:pt x="5125" y="4225"/>
                </a:lnTo>
                <a:cubicBezTo>
                  <a:pt x="5127" y="4224"/>
                  <a:pt x="5129" y="4224"/>
                  <a:pt x="5130" y="4223"/>
                </a:cubicBezTo>
                <a:close/>
                <a:moveTo>
                  <a:pt x="1333" y="4229"/>
                </a:moveTo>
                <a:lnTo>
                  <a:pt x="1333" y="4229"/>
                </a:lnTo>
                <a:cubicBezTo>
                  <a:pt x="1328" y="4233"/>
                  <a:pt x="1321" y="4238"/>
                  <a:pt x="1313" y="4243"/>
                </a:cubicBezTo>
                <a:lnTo>
                  <a:pt x="1313" y="4243"/>
                </a:lnTo>
                <a:cubicBezTo>
                  <a:pt x="1318" y="4240"/>
                  <a:pt x="1325" y="4235"/>
                  <a:pt x="1333" y="4229"/>
                </a:cubicBezTo>
                <a:close/>
                <a:moveTo>
                  <a:pt x="5545" y="4257"/>
                </a:moveTo>
                <a:cubicBezTo>
                  <a:pt x="5540" y="4261"/>
                  <a:pt x="5538" y="4266"/>
                  <a:pt x="5536" y="4269"/>
                </a:cubicBezTo>
                <a:lnTo>
                  <a:pt x="5536" y="4269"/>
                </a:lnTo>
                <a:cubicBezTo>
                  <a:pt x="5540" y="4265"/>
                  <a:pt x="5542" y="4261"/>
                  <a:pt x="5545" y="4257"/>
                </a:cubicBezTo>
                <a:close/>
                <a:moveTo>
                  <a:pt x="6626" y="4257"/>
                </a:moveTo>
                <a:lnTo>
                  <a:pt x="6626" y="4257"/>
                </a:lnTo>
                <a:cubicBezTo>
                  <a:pt x="6614" y="4279"/>
                  <a:pt x="6603" y="4296"/>
                  <a:pt x="6598" y="4307"/>
                </a:cubicBezTo>
                <a:cubicBezTo>
                  <a:pt x="6603" y="4296"/>
                  <a:pt x="6609" y="4285"/>
                  <a:pt x="6626" y="4257"/>
                </a:cubicBezTo>
                <a:close/>
                <a:moveTo>
                  <a:pt x="6446" y="4380"/>
                </a:moveTo>
                <a:lnTo>
                  <a:pt x="6446" y="4380"/>
                </a:lnTo>
                <a:cubicBezTo>
                  <a:pt x="6435" y="4391"/>
                  <a:pt x="6430" y="4408"/>
                  <a:pt x="6413" y="4431"/>
                </a:cubicBezTo>
                <a:cubicBezTo>
                  <a:pt x="6413" y="4431"/>
                  <a:pt x="6413" y="4425"/>
                  <a:pt x="6413" y="4419"/>
                </a:cubicBezTo>
                <a:cubicBezTo>
                  <a:pt x="6435" y="4386"/>
                  <a:pt x="6441" y="4380"/>
                  <a:pt x="6446" y="4380"/>
                </a:cubicBezTo>
                <a:close/>
                <a:moveTo>
                  <a:pt x="1090" y="4434"/>
                </a:moveTo>
                <a:cubicBezTo>
                  <a:pt x="1086" y="4437"/>
                  <a:pt x="1083" y="4440"/>
                  <a:pt x="1081" y="4442"/>
                </a:cubicBezTo>
                <a:cubicBezTo>
                  <a:pt x="1085" y="4442"/>
                  <a:pt x="1088" y="4437"/>
                  <a:pt x="1090" y="4434"/>
                </a:cubicBezTo>
                <a:close/>
                <a:moveTo>
                  <a:pt x="6368" y="4515"/>
                </a:moveTo>
                <a:cubicBezTo>
                  <a:pt x="6368" y="4515"/>
                  <a:pt x="6367" y="4515"/>
                  <a:pt x="6367" y="4515"/>
                </a:cubicBezTo>
                <a:lnTo>
                  <a:pt x="6367" y="4515"/>
                </a:lnTo>
                <a:cubicBezTo>
                  <a:pt x="6367" y="4515"/>
                  <a:pt x="6368" y="4515"/>
                  <a:pt x="6368" y="4515"/>
                </a:cubicBezTo>
                <a:close/>
                <a:moveTo>
                  <a:pt x="5231" y="4509"/>
                </a:moveTo>
                <a:cubicBezTo>
                  <a:pt x="5231" y="4517"/>
                  <a:pt x="5234" y="4522"/>
                  <a:pt x="5236" y="4527"/>
                </a:cubicBezTo>
                <a:lnTo>
                  <a:pt x="5236" y="4527"/>
                </a:lnTo>
                <a:cubicBezTo>
                  <a:pt x="5236" y="4520"/>
                  <a:pt x="5248" y="4520"/>
                  <a:pt x="5248" y="4520"/>
                </a:cubicBezTo>
                <a:cubicBezTo>
                  <a:pt x="5237" y="4520"/>
                  <a:pt x="5237" y="4515"/>
                  <a:pt x="5231" y="4509"/>
                </a:cubicBezTo>
                <a:close/>
                <a:moveTo>
                  <a:pt x="5236" y="4527"/>
                </a:moveTo>
                <a:cubicBezTo>
                  <a:pt x="5235" y="4528"/>
                  <a:pt x="5236" y="4529"/>
                  <a:pt x="5237" y="4531"/>
                </a:cubicBezTo>
                <a:cubicBezTo>
                  <a:pt x="5237" y="4530"/>
                  <a:pt x="5236" y="4528"/>
                  <a:pt x="5236" y="4527"/>
                </a:cubicBezTo>
                <a:close/>
                <a:moveTo>
                  <a:pt x="5758" y="4694"/>
                </a:moveTo>
                <a:cubicBezTo>
                  <a:pt x="5746" y="4706"/>
                  <a:pt x="5736" y="4717"/>
                  <a:pt x="5725" y="4728"/>
                </a:cubicBezTo>
                <a:lnTo>
                  <a:pt x="5725" y="4728"/>
                </a:lnTo>
                <a:cubicBezTo>
                  <a:pt x="5740" y="4713"/>
                  <a:pt x="5752" y="4701"/>
                  <a:pt x="5758" y="4694"/>
                </a:cubicBezTo>
                <a:close/>
                <a:moveTo>
                  <a:pt x="5725" y="4728"/>
                </a:moveTo>
                <a:cubicBezTo>
                  <a:pt x="5720" y="4734"/>
                  <a:pt x="5714" y="4740"/>
                  <a:pt x="5707" y="4746"/>
                </a:cubicBezTo>
                <a:lnTo>
                  <a:pt x="5707" y="4746"/>
                </a:lnTo>
                <a:cubicBezTo>
                  <a:pt x="5713" y="4741"/>
                  <a:pt x="5719" y="4734"/>
                  <a:pt x="5725" y="4728"/>
                </a:cubicBezTo>
                <a:close/>
                <a:moveTo>
                  <a:pt x="4637" y="5019"/>
                </a:moveTo>
                <a:lnTo>
                  <a:pt x="4637" y="5019"/>
                </a:lnTo>
                <a:cubicBezTo>
                  <a:pt x="4633" y="5020"/>
                  <a:pt x="4628" y="5020"/>
                  <a:pt x="4623" y="5021"/>
                </a:cubicBezTo>
                <a:lnTo>
                  <a:pt x="4623" y="5021"/>
                </a:lnTo>
                <a:cubicBezTo>
                  <a:pt x="4620" y="5022"/>
                  <a:pt x="4618" y="5023"/>
                  <a:pt x="4615" y="5024"/>
                </a:cubicBezTo>
                <a:cubicBezTo>
                  <a:pt x="4621" y="5024"/>
                  <a:pt x="4626" y="5024"/>
                  <a:pt x="4637" y="5019"/>
                </a:cubicBezTo>
                <a:close/>
                <a:moveTo>
                  <a:pt x="3275" y="5128"/>
                </a:moveTo>
                <a:lnTo>
                  <a:pt x="3275" y="5128"/>
                </a:lnTo>
                <a:cubicBezTo>
                  <a:pt x="3289" y="5131"/>
                  <a:pt x="3303" y="5132"/>
                  <a:pt x="3321" y="5136"/>
                </a:cubicBezTo>
                <a:cubicBezTo>
                  <a:pt x="3321" y="5142"/>
                  <a:pt x="3316" y="5142"/>
                  <a:pt x="3305" y="5142"/>
                </a:cubicBezTo>
                <a:cubicBezTo>
                  <a:pt x="3314" y="5142"/>
                  <a:pt x="3295" y="5134"/>
                  <a:pt x="3275" y="5128"/>
                </a:cubicBezTo>
                <a:close/>
                <a:moveTo>
                  <a:pt x="3792" y="100"/>
                </a:moveTo>
                <a:cubicBezTo>
                  <a:pt x="3824" y="100"/>
                  <a:pt x="3856" y="101"/>
                  <a:pt x="3887" y="107"/>
                </a:cubicBezTo>
                <a:cubicBezTo>
                  <a:pt x="3886" y="111"/>
                  <a:pt x="3878" y="112"/>
                  <a:pt x="3867" y="113"/>
                </a:cubicBezTo>
                <a:lnTo>
                  <a:pt x="3904" y="113"/>
                </a:lnTo>
                <a:cubicBezTo>
                  <a:pt x="3954" y="118"/>
                  <a:pt x="3999" y="118"/>
                  <a:pt x="4061" y="129"/>
                </a:cubicBezTo>
                <a:cubicBezTo>
                  <a:pt x="4089" y="135"/>
                  <a:pt x="4038" y="135"/>
                  <a:pt x="4027" y="135"/>
                </a:cubicBezTo>
                <a:cubicBezTo>
                  <a:pt x="4089" y="141"/>
                  <a:pt x="4145" y="157"/>
                  <a:pt x="4201" y="169"/>
                </a:cubicBezTo>
                <a:cubicBezTo>
                  <a:pt x="4251" y="180"/>
                  <a:pt x="4307" y="191"/>
                  <a:pt x="4357" y="202"/>
                </a:cubicBezTo>
                <a:lnTo>
                  <a:pt x="4335" y="202"/>
                </a:lnTo>
                <a:cubicBezTo>
                  <a:pt x="4350" y="206"/>
                  <a:pt x="4366" y="213"/>
                  <a:pt x="4374" y="213"/>
                </a:cubicBezTo>
                <a:cubicBezTo>
                  <a:pt x="4378" y="213"/>
                  <a:pt x="4380" y="211"/>
                  <a:pt x="4380" y="208"/>
                </a:cubicBezTo>
                <a:lnTo>
                  <a:pt x="4363" y="208"/>
                </a:lnTo>
                <a:cubicBezTo>
                  <a:pt x="4352" y="196"/>
                  <a:pt x="4363" y="193"/>
                  <a:pt x="4382" y="193"/>
                </a:cubicBezTo>
                <a:cubicBezTo>
                  <a:pt x="4403" y="193"/>
                  <a:pt x="4433" y="198"/>
                  <a:pt x="4446" y="198"/>
                </a:cubicBezTo>
                <a:cubicBezTo>
                  <a:pt x="4449" y="198"/>
                  <a:pt x="4450" y="197"/>
                  <a:pt x="4451" y="197"/>
                </a:cubicBezTo>
                <a:lnTo>
                  <a:pt x="4451" y="197"/>
                </a:lnTo>
                <a:cubicBezTo>
                  <a:pt x="4416" y="214"/>
                  <a:pt x="4553" y="236"/>
                  <a:pt x="4486" y="253"/>
                </a:cubicBezTo>
                <a:cubicBezTo>
                  <a:pt x="4495" y="255"/>
                  <a:pt x="4503" y="257"/>
                  <a:pt x="4509" y="257"/>
                </a:cubicBezTo>
                <a:cubicBezTo>
                  <a:pt x="4516" y="257"/>
                  <a:pt x="4520" y="255"/>
                  <a:pt x="4520" y="253"/>
                </a:cubicBezTo>
                <a:cubicBezTo>
                  <a:pt x="4537" y="258"/>
                  <a:pt x="4542" y="264"/>
                  <a:pt x="4520" y="264"/>
                </a:cubicBezTo>
                <a:cubicBezTo>
                  <a:pt x="4593" y="281"/>
                  <a:pt x="4570" y="269"/>
                  <a:pt x="4632" y="292"/>
                </a:cubicBezTo>
                <a:cubicBezTo>
                  <a:pt x="4632" y="295"/>
                  <a:pt x="4628" y="295"/>
                  <a:pt x="4623" y="295"/>
                </a:cubicBezTo>
                <a:cubicBezTo>
                  <a:pt x="4618" y="295"/>
                  <a:pt x="4612" y="295"/>
                  <a:pt x="4609" y="297"/>
                </a:cubicBezTo>
                <a:cubicBezTo>
                  <a:pt x="4643" y="303"/>
                  <a:pt x="4677" y="309"/>
                  <a:pt x="4727" y="337"/>
                </a:cubicBezTo>
                <a:cubicBezTo>
                  <a:pt x="4727" y="337"/>
                  <a:pt x="4727" y="339"/>
                  <a:pt x="4724" y="339"/>
                </a:cubicBezTo>
                <a:cubicBezTo>
                  <a:pt x="4723" y="339"/>
                  <a:pt x="4723" y="339"/>
                  <a:pt x="4722" y="339"/>
                </a:cubicBezTo>
                <a:lnTo>
                  <a:pt x="4722" y="339"/>
                </a:lnTo>
                <a:cubicBezTo>
                  <a:pt x="4809" y="371"/>
                  <a:pt x="4875" y="394"/>
                  <a:pt x="4968" y="454"/>
                </a:cubicBezTo>
                <a:cubicBezTo>
                  <a:pt x="4929" y="454"/>
                  <a:pt x="4996" y="477"/>
                  <a:pt x="4990" y="493"/>
                </a:cubicBezTo>
                <a:cubicBezTo>
                  <a:pt x="5007" y="505"/>
                  <a:pt x="5024" y="510"/>
                  <a:pt x="5041" y="521"/>
                </a:cubicBezTo>
                <a:lnTo>
                  <a:pt x="5024" y="505"/>
                </a:lnTo>
                <a:lnTo>
                  <a:pt x="5024" y="505"/>
                </a:lnTo>
                <a:cubicBezTo>
                  <a:pt x="5069" y="533"/>
                  <a:pt x="5113" y="549"/>
                  <a:pt x="5141" y="577"/>
                </a:cubicBezTo>
                <a:lnTo>
                  <a:pt x="5108" y="561"/>
                </a:lnTo>
                <a:lnTo>
                  <a:pt x="5186" y="617"/>
                </a:lnTo>
                <a:lnTo>
                  <a:pt x="5147" y="577"/>
                </a:lnTo>
                <a:lnTo>
                  <a:pt x="5147" y="577"/>
                </a:lnTo>
                <a:cubicBezTo>
                  <a:pt x="5160" y="583"/>
                  <a:pt x="5167" y="585"/>
                  <a:pt x="5171" y="585"/>
                </a:cubicBezTo>
                <a:cubicBezTo>
                  <a:pt x="5177" y="585"/>
                  <a:pt x="5177" y="581"/>
                  <a:pt x="5180" y="581"/>
                </a:cubicBezTo>
                <a:cubicBezTo>
                  <a:pt x="5183" y="581"/>
                  <a:pt x="5190" y="585"/>
                  <a:pt x="5209" y="600"/>
                </a:cubicBezTo>
                <a:cubicBezTo>
                  <a:pt x="5208" y="599"/>
                  <a:pt x="5208" y="599"/>
                  <a:pt x="5207" y="599"/>
                </a:cubicBezTo>
                <a:lnTo>
                  <a:pt x="5207" y="599"/>
                </a:lnTo>
                <a:cubicBezTo>
                  <a:pt x="5205" y="599"/>
                  <a:pt x="5254" y="635"/>
                  <a:pt x="5265" y="661"/>
                </a:cubicBezTo>
                <a:cubicBezTo>
                  <a:pt x="5287" y="673"/>
                  <a:pt x="5310" y="684"/>
                  <a:pt x="5338" y="712"/>
                </a:cubicBezTo>
                <a:cubicBezTo>
                  <a:pt x="5338" y="723"/>
                  <a:pt x="5315" y="723"/>
                  <a:pt x="5321" y="729"/>
                </a:cubicBezTo>
                <a:cubicBezTo>
                  <a:pt x="5326" y="729"/>
                  <a:pt x="5332" y="734"/>
                  <a:pt x="5338" y="740"/>
                </a:cubicBezTo>
                <a:lnTo>
                  <a:pt x="5343" y="740"/>
                </a:lnTo>
                <a:cubicBezTo>
                  <a:pt x="5343" y="740"/>
                  <a:pt x="5343" y="745"/>
                  <a:pt x="5338" y="745"/>
                </a:cubicBezTo>
                <a:cubicBezTo>
                  <a:pt x="5343" y="751"/>
                  <a:pt x="5354" y="757"/>
                  <a:pt x="5371" y="773"/>
                </a:cubicBezTo>
                <a:cubicBezTo>
                  <a:pt x="5410" y="815"/>
                  <a:pt x="5422" y="834"/>
                  <a:pt x="5415" y="834"/>
                </a:cubicBezTo>
                <a:cubicBezTo>
                  <a:pt x="5409" y="834"/>
                  <a:pt x="5385" y="815"/>
                  <a:pt x="5354" y="785"/>
                </a:cubicBezTo>
                <a:lnTo>
                  <a:pt x="5354" y="785"/>
                </a:lnTo>
                <a:lnTo>
                  <a:pt x="5410" y="846"/>
                </a:lnTo>
                <a:lnTo>
                  <a:pt x="5444" y="880"/>
                </a:lnTo>
                <a:cubicBezTo>
                  <a:pt x="5444" y="881"/>
                  <a:pt x="5443" y="881"/>
                  <a:pt x="5442" y="881"/>
                </a:cubicBezTo>
                <a:cubicBezTo>
                  <a:pt x="5440" y="881"/>
                  <a:pt x="5434" y="878"/>
                  <a:pt x="5429" y="875"/>
                </a:cubicBezTo>
                <a:lnTo>
                  <a:pt x="5429" y="875"/>
                </a:lnTo>
                <a:cubicBezTo>
                  <a:pt x="5445" y="889"/>
                  <a:pt x="5465" y="918"/>
                  <a:pt x="5489" y="947"/>
                </a:cubicBezTo>
                <a:cubicBezTo>
                  <a:pt x="5506" y="964"/>
                  <a:pt x="5517" y="981"/>
                  <a:pt x="5534" y="997"/>
                </a:cubicBezTo>
                <a:cubicBezTo>
                  <a:pt x="5545" y="1009"/>
                  <a:pt x="5556" y="1020"/>
                  <a:pt x="5567" y="1031"/>
                </a:cubicBezTo>
                <a:cubicBezTo>
                  <a:pt x="5578" y="1042"/>
                  <a:pt x="5590" y="1053"/>
                  <a:pt x="5595" y="1059"/>
                </a:cubicBezTo>
                <a:lnTo>
                  <a:pt x="5601" y="1070"/>
                </a:lnTo>
                <a:cubicBezTo>
                  <a:pt x="5618" y="1087"/>
                  <a:pt x="5629" y="1098"/>
                  <a:pt x="5634" y="1109"/>
                </a:cubicBezTo>
                <a:cubicBezTo>
                  <a:pt x="5640" y="1104"/>
                  <a:pt x="5646" y="1098"/>
                  <a:pt x="5651" y="1093"/>
                </a:cubicBezTo>
                <a:cubicBezTo>
                  <a:pt x="5674" y="1121"/>
                  <a:pt x="5702" y="1143"/>
                  <a:pt x="5724" y="1171"/>
                </a:cubicBezTo>
                <a:cubicBezTo>
                  <a:pt x="5724" y="1177"/>
                  <a:pt x="5724" y="1177"/>
                  <a:pt x="5718" y="1177"/>
                </a:cubicBezTo>
                <a:cubicBezTo>
                  <a:pt x="5724" y="1182"/>
                  <a:pt x="5718" y="1193"/>
                  <a:pt x="5724" y="1199"/>
                </a:cubicBezTo>
                <a:cubicBezTo>
                  <a:pt x="5724" y="1193"/>
                  <a:pt x="5730" y="1188"/>
                  <a:pt x="5730" y="1182"/>
                </a:cubicBezTo>
                <a:cubicBezTo>
                  <a:pt x="5769" y="1227"/>
                  <a:pt x="5797" y="1272"/>
                  <a:pt x="5819" y="1317"/>
                </a:cubicBezTo>
                <a:lnTo>
                  <a:pt x="5814" y="1300"/>
                </a:lnTo>
                <a:lnTo>
                  <a:pt x="5814" y="1300"/>
                </a:lnTo>
                <a:cubicBezTo>
                  <a:pt x="5840" y="1300"/>
                  <a:pt x="5847" y="1367"/>
                  <a:pt x="5877" y="1412"/>
                </a:cubicBezTo>
                <a:lnTo>
                  <a:pt x="5877" y="1412"/>
                </a:lnTo>
                <a:cubicBezTo>
                  <a:pt x="5871" y="1406"/>
                  <a:pt x="5864" y="1406"/>
                  <a:pt x="5864" y="1406"/>
                </a:cubicBezTo>
                <a:lnTo>
                  <a:pt x="5864" y="1406"/>
                </a:lnTo>
                <a:cubicBezTo>
                  <a:pt x="5892" y="1479"/>
                  <a:pt x="5937" y="1541"/>
                  <a:pt x="5993" y="1642"/>
                </a:cubicBezTo>
                <a:lnTo>
                  <a:pt x="5982" y="1630"/>
                </a:lnTo>
                <a:lnTo>
                  <a:pt x="5982" y="1630"/>
                </a:lnTo>
                <a:cubicBezTo>
                  <a:pt x="5993" y="1675"/>
                  <a:pt x="6021" y="1742"/>
                  <a:pt x="6032" y="1787"/>
                </a:cubicBezTo>
                <a:cubicBezTo>
                  <a:pt x="6040" y="1795"/>
                  <a:pt x="6045" y="1812"/>
                  <a:pt x="6050" y="1812"/>
                </a:cubicBezTo>
                <a:cubicBezTo>
                  <a:pt x="6051" y="1812"/>
                  <a:pt x="6053" y="1810"/>
                  <a:pt x="6054" y="1804"/>
                </a:cubicBezTo>
                <a:cubicBezTo>
                  <a:pt x="6066" y="1882"/>
                  <a:pt x="6082" y="1950"/>
                  <a:pt x="6105" y="2011"/>
                </a:cubicBezTo>
                <a:cubicBezTo>
                  <a:pt x="6133" y="2078"/>
                  <a:pt x="6150" y="2140"/>
                  <a:pt x="6144" y="2207"/>
                </a:cubicBezTo>
                <a:cubicBezTo>
                  <a:pt x="6140" y="2194"/>
                  <a:pt x="6135" y="2181"/>
                  <a:pt x="6134" y="2181"/>
                </a:cubicBezTo>
                <a:cubicBezTo>
                  <a:pt x="6133" y="2181"/>
                  <a:pt x="6133" y="2182"/>
                  <a:pt x="6133" y="2185"/>
                </a:cubicBezTo>
                <a:lnTo>
                  <a:pt x="6155" y="2291"/>
                </a:lnTo>
                <a:cubicBezTo>
                  <a:pt x="6166" y="2280"/>
                  <a:pt x="6161" y="2274"/>
                  <a:pt x="6166" y="2252"/>
                </a:cubicBezTo>
                <a:cubicBezTo>
                  <a:pt x="6172" y="2263"/>
                  <a:pt x="6183" y="2297"/>
                  <a:pt x="6189" y="2325"/>
                </a:cubicBezTo>
                <a:cubicBezTo>
                  <a:pt x="6184" y="2309"/>
                  <a:pt x="6180" y="2303"/>
                  <a:pt x="6177" y="2303"/>
                </a:cubicBezTo>
                <a:cubicBezTo>
                  <a:pt x="6171" y="2303"/>
                  <a:pt x="6170" y="2332"/>
                  <a:pt x="6166" y="2347"/>
                </a:cubicBezTo>
                <a:cubicBezTo>
                  <a:pt x="6168" y="2346"/>
                  <a:pt x="6169" y="2346"/>
                  <a:pt x="6169" y="2346"/>
                </a:cubicBezTo>
                <a:cubicBezTo>
                  <a:pt x="6171" y="2346"/>
                  <a:pt x="6173" y="2349"/>
                  <a:pt x="6175" y="2349"/>
                </a:cubicBezTo>
                <a:cubicBezTo>
                  <a:pt x="6175" y="2349"/>
                  <a:pt x="6176" y="2348"/>
                  <a:pt x="6178" y="2347"/>
                </a:cubicBezTo>
                <a:lnTo>
                  <a:pt x="6178" y="2347"/>
                </a:lnTo>
                <a:cubicBezTo>
                  <a:pt x="6161" y="2409"/>
                  <a:pt x="6200" y="2358"/>
                  <a:pt x="6194" y="2437"/>
                </a:cubicBezTo>
                <a:lnTo>
                  <a:pt x="6189" y="2431"/>
                </a:lnTo>
                <a:lnTo>
                  <a:pt x="6189" y="2431"/>
                </a:lnTo>
                <a:cubicBezTo>
                  <a:pt x="6189" y="2465"/>
                  <a:pt x="6200" y="2493"/>
                  <a:pt x="6200" y="2521"/>
                </a:cubicBezTo>
                <a:cubicBezTo>
                  <a:pt x="6198" y="2523"/>
                  <a:pt x="6197" y="2525"/>
                  <a:pt x="6196" y="2525"/>
                </a:cubicBezTo>
                <a:cubicBezTo>
                  <a:pt x="6190" y="2525"/>
                  <a:pt x="6193" y="2492"/>
                  <a:pt x="6183" y="2487"/>
                </a:cubicBezTo>
                <a:lnTo>
                  <a:pt x="6183" y="2487"/>
                </a:lnTo>
                <a:cubicBezTo>
                  <a:pt x="6183" y="2511"/>
                  <a:pt x="6191" y="2535"/>
                  <a:pt x="6197" y="2558"/>
                </a:cubicBezTo>
                <a:lnTo>
                  <a:pt x="6197" y="2558"/>
                </a:lnTo>
                <a:cubicBezTo>
                  <a:pt x="6196" y="2557"/>
                  <a:pt x="6195" y="2555"/>
                  <a:pt x="6194" y="2554"/>
                </a:cubicBezTo>
                <a:lnTo>
                  <a:pt x="6189" y="2554"/>
                </a:lnTo>
                <a:cubicBezTo>
                  <a:pt x="6189" y="2554"/>
                  <a:pt x="6183" y="2554"/>
                  <a:pt x="6183" y="2549"/>
                </a:cubicBezTo>
                <a:lnTo>
                  <a:pt x="6189" y="2543"/>
                </a:lnTo>
                <a:cubicBezTo>
                  <a:pt x="6178" y="2521"/>
                  <a:pt x="6183" y="2498"/>
                  <a:pt x="6144" y="2498"/>
                </a:cubicBezTo>
                <a:cubicBezTo>
                  <a:pt x="6144" y="2504"/>
                  <a:pt x="6138" y="2510"/>
                  <a:pt x="6138" y="2521"/>
                </a:cubicBezTo>
                <a:lnTo>
                  <a:pt x="6127" y="2515"/>
                </a:lnTo>
                <a:lnTo>
                  <a:pt x="6138" y="2504"/>
                </a:lnTo>
                <a:lnTo>
                  <a:pt x="6138" y="2504"/>
                </a:lnTo>
                <a:cubicBezTo>
                  <a:pt x="6127" y="2504"/>
                  <a:pt x="6127" y="2510"/>
                  <a:pt x="6122" y="2521"/>
                </a:cubicBezTo>
                <a:cubicBezTo>
                  <a:pt x="6116" y="2515"/>
                  <a:pt x="6116" y="2515"/>
                  <a:pt x="6110" y="2515"/>
                </a:cubicBezTo>
                <a:cubicBezTo>
                  <a:pt x="6110" y="2526"/>
                  <a:pt x="6110" y="2532"/>
                  <a:pt x="6110" y="2543"/>
                </a:cubicBezTo>
                <a:cubicBezTo>
                  <a:pt x="6101" y="2539"/>
                  <a:pt x="6103" y="2530"/>
                  <a:pt x="6098" y="2530"/>
                </a:cubicBezTo>
                <a:cubicBezTo>
                  <a:pt x="6097" y="2530"/>
                  <a:pt x="6096" y="2531"/>
                  <a:pt x="6094" y="2532"/>
                </a:cubicBezTo>
                <a:cubicBezTo>
                  <a:pt x="6088" y="2543"/>
                  <a:pt x="6110" y="2538"/>
                  <a:pt x="6105" y="2554"/>
                </a:cubicBezTo>
                <a:cubicBezTo>
                  <a:pt x="6095" y="2551"/>
                  <a:pt x="6091" y="2548"/>
                  <a:pt x="6088" y="2548"/>
                </a:cubicBezTo>
                <a:cubicBezTo>
                  <a:pt x="6086" y="2548"/>
                  <a:pt x="6085" y="2550"/>
                  <a:pt x="6082" y="2554"/>
                </a:cubicBezTo>
                <a:cubicBezTo>
                  <a:pt x="6082" y="2554"/>
                  <a:pt x="6079" y="2551"/>
                  <a:pt x="6080" y="2547"/>
                </a:cubicBezTo>
                <a:lnTo>
                  <a:pt x="6080" y="2547"/>
                </a:lnTo>
                <a:cubicBezTo>
                  <a:pt x="6074" y="2556"/>
                  <a:pt x="6066" y="2561"/>
                  <a:pt x="6071" y="2571"/>
                </a:cubicBezTo>
                <a:cubicBezTo>
                  <a:pt x="6059" y="2571"/>
                  <a:pt x="6053" y="2583"/>
                  <a:pt x="6046" y="2583"/>
                </a:cubicBezTo>
                <a:cubicBezTo>
                  <a:pt x="6043" y="2583"/>
                  <a:pt x="6041" y="2581"/>
                  <a:pt x="6038" y="2577"/>
                </a:cubicBezTo>
                <a:cubicBezTo>
                  <a:pt x="6038" y="2582"/>
                  <a:pt x="6038" y="2599"/>
                  <a:pt x="6032" y="2605"/>
                </a:cubicBezTo>
                <a:cubicBezTo>
                  <a:pt x="6031" y="2598"/>
                  <a:pt x="6028" y="2595"/>
                  <a:pt x="6026" y="2595"/>
                </a:cubicBezTo>
                <a:cubicBezTo>
                  <a:pt x="6021" y="2595"/>
                  <a:pt x="6014" y="2603"/>
                  <a:pt x="6008" y="2603"/>
                </a:cubicBezTo>
                <a:cubicBezTo>
                  <a:pt x="6005" y="2603"/>
                  <a:pt x="6001" y="2601"/>
                  <a:pt x="5998" y="2594"/>
                </a:cubicBezTo>
                <a:lnTo>
                  <a:pt x="5998" y="2594"/>
                </a:lnTo>
                <a:cubicBezTo>
                  <a:pt x="6004" y="2622"/>
                  <a:pt x="5982" y="2622"/>
                  <a:pt x="5976" y="2633"/>
                </a:cubicBezTo>
                <a:cubicBezTo>
                  <a:pt x="5976" y="2633"/>
                  <a:pt x="5976" y="2627"/>
                  <a:pt x="5976" y="2627"/>
                </a:cubicBezTo>
                <a:cubicBezTo>
                  <a:pt x="5970" y="2627"/>
                  <a:pt x="5965" y="2622"/>
                  <a:pt x="5965" y="2622"/>
                </a:cubicBezTo>
                <a:cubicBezTo>
                  <a:pt x="5965" y="2638"/>
                  <a:pt x="5959" y="2644"/>
                  <a:pt x="5954" y="2650"/>
                </a:cubicBezTo>
                <a:cubicBezTo>
                  <a:pt x="5948" y="2633"/>
                  <a:pt x="5959" y="2633"/>
                  <a:pt x="5959" y="2616"/>
                </a:cubicBezTo>
                <a:lnTo>
                  <a:pt x="5959" y="2616"/>
                </a:lnTo>
                <a:cubicBezTo>
                  <a:pt x="5959" y="2627"/>
                  <a:pt x="5948" y="2627"/>
                  <a:pt x="5948" y="2638"/>
                </a:cubicBezTo>
                <a:cubicBezTo>
                  <a:pt x="5948" y="2627"/>
                  <a:pt x="5942" y="2633"/>
                  <a:pt x="5948" y="2616"/>
                </a:cubicBezTo>
                <a:lnTo>
                  <a:pt x="5948" y="2616"/>
                </a:lnTo>
                <a:cubicBezTo>
                  <a:pt x="5942" y="2627"/>
                  <a:pt x="5941" y="2629"/>
                  <a:pt x="5940" y="2629"/>
                </a:cubicBezTo>
                <a:cubicBezTo>
                  <a:pt x="5939" y="2629"/>
                  <a:pt x="5939" y="2628"/>
                  <a:pt x="5938" y="2628"/>
                </a:cubicBezTo>
                <a:cubicBezTo>
                  <a:pt x="5937" y="2628"/>
                  <a:pt x="5935" y="2629"/>
                  <a:pt x="5931" y="2633"/>
                </a:cubicBezTo>
                <a:cubicBezTo>
                  <a:pt x="5931" y="2616"/>
                  <a:pt x="5942" y="2610"/>
                  <a:pt x="5931" y="2610"/>
                </a:cubicBezTo>
                <a:lnTo>
                  <a:pt x="5931" y="2610"/>
                </a:lnTo>
                <a:cubicBezTo>
                  <a:pt x="5929" y="2612"/>
                  <a:pt x="5927" y="2614"/>
                  <a:pt x="5926" y="2616"/>
                </a:cubicBezTo>
                <a:cubicBezTo>
                  <a:pt x="5909" y="2610"/>
                  <a:pt x="5926" y="2605"/>
                  <a:pt x="5931" y="2594"/>
                </a:cubicBezTo>
                <a:cubicBezTo>
                  <a:pt x="5926" y="2591"/>
                  <a:pt x="5919" y="2591"/>
                  <a:pt x="5912" y="2591"/>
                </a:cubicBezTo>
                <a:cubicBezTo>
                  <a:pt x="5906" y="2591"/>
                  <a:pt x="5900" y="2591"/>
                  <a:pt x="5898" y="2588"/>
                </a:cubicBezTo>
                <a:cubicBezTo>
                  <a:pt x="5898" y="2582"/>
                  <a:pt x="5898" y="2582"/>
                  <a:pt x="5903" y="2582"/>
                </a:cubicBezTo>
                <a:cubicBezTo>
                  <a:pt x="5886" y="2582"/>
                  <a:pt x="5875" y="2549"/>
                  <a:pt x="5847" y="2549"/>
                </a:cubicBezTo>
                <a:cubicBezTo>
                  <a:pt x="5847" y="2549"/>
                  <a:pt x="5847" y="2543"/>
                  <a:pt x="5847" y="2543"/>
                </a:cubicBezTo>
                <a:cubicBezTo>
                  <a:pt x="5842" y="2554"/>
                  <a:pt x="5842" y="2560"/>
                  <a:pt x="5836" y="2566"/>
                </a:cubicBezTo>
                <a:cubicBezTo>
                  <a:pt x="5830" y="2560"/>
                  <a:pt x="5819" y="2566"/>
                  <a:pt x="5819" y="2554"/>
                </a:cubicBezTo>
                <a:cubicBezTo>
                  <a:pt x="5819" y="2546"/>
                  <a:pt x="5821" y="2544"/>
                  <a:pt x="5825" y="2544"/>
                </a:cubicBezTo>
                <a:cubicBezTo>
                  <a:pt x="5828" y="2544"/>
                  <a:pt x="5833" y="2547"/>
                  <a:pt x="5836" y="2547"/>
                </a:cubicBezTo>
                <a:cubicBezTo>
                  <a:pt x="5838" y="2547"/>
                  <a:pt x="5840" y="2546"/>
                  <a:pt x="5842" y="2543"/>
                </a:cubicBezTo>
                <a:cubicBezTo>
                  <a:pt x="5830" y="2540"/>
                  <a:pt x="5818" y="2540"/>
                  <a:pt x="5807" y="2540"/>
                </a:cubicBezTo>
                <a:cubicBezTo>
                  <a:pt x="5795" y="2540"/>
                  <a:pt x="5786" y="2540"/>
                  <a:pt x="5780" y="2538"/>
                </a:cubicBezTo>
                <a:cubicBezTo>
                  <a:pt x="5780" y="2529"/>
                  <a:pt x="5790" y="2529"/>
                  <a:pt x="5797" y="2529"/>
                </a:cubicBezTo>
                <a:cubicBezTo>
                  <a:pt x="5804" y="2529"/>
                  <a:pt x="5808" y="2529"/>
                  <a:pt x="5797" y="2521"/>
                </a:cubicBezTo>
                <a:lnTo>
                  <a:pt x="5797" y="2521"/>
                </a:lnTo>
                <a:cubicBezTo>
                  <a:pt x="5808" y="2526"/>
                  <a:pt x="5814" y="2526"/>
                  <a:pt x="5819" y="2532"/>
                </a:cubicBezTo>
                <a:cubicBezTo>
                  <a:pt x="5817" y="2523"/>
                  <a:pt x="5818" y="2521"/>
                  <a:pt x="5820" y="2521"/>
                </a:cubicBezTo>
                <a:cubicBezTo>
                  <a:pt x="5822" y="2521"/>
                  <a:pt x="5826" y="2524"/>
                  <a:pt x="5828" y="2524"/>
                </a:cubicBezTo>
                <a:cubicBezTo>
                  <a:pt x="5831" y="2524"/>
                  <a:pt x="5832" y="2521"/>
                  <a:pt x="5830" y="2510"/>
                </a:cubicBezTo>
                <a:cubicBezTo>
                  <a:pt x="5814" y="2502"/>
                  <a:pt x="5803" y="2500"/>
                  <a:pt x="5793" y="2500"/>
                </a:cubicBezTo>
                <a:cubicBezTo>
                  <a:pt x="5780" y="2500"/>
                  <a:pt x="5769" y="2504"/>
                  <a:pt x="5746" y="2504"/>
                </a:cubicBezTo>
                <a:cubicBezTo>
                  <a:pt x="5741" y="2515"/>
                  <a:pt x="5752" y="2515"/>
                  <a:pt x="5746" y="2526"/>
                </a:cubicBezTo>
                <a:cubicBezTo>
                  <a:pt x="5738" y="2533"/>
                  <a:pt x="5731" y="2535"/>
                  <a:pt x="5724" y="2535"/>
                </a:cubicBezTo>
                <a:cubicBezTo>
                  <a:pt x="5711" y="2535"/>
                  <a:pt x="5700" y="2528"/>
                  <a:pt x="5691" y="2528"/>
                </a:cubicBezTo>
                <a:cubicBezTo>
                  <a:pt x="5684" y="2528"/>
                  <a:pt x="5679" y="2531"/>
                  <a:pt x="5674" y="2543"/>
                </a:cubicBezTo>
                <a:cubicBezTo>
                  <a:pt x="5674" y="2554"/>
                  <a:pt x="5685" y="2571"/>
                  <a:pt x="5662" y="2577"/>
                </a:cubicBezTo>
                <a:lnTo>
                  <a:pt x="5657" y="2560"/>
                </a:lnTo>
                <a:lnTo>
                  <a:pt x="5657" y="2560"/>
                </a:lnTo>
                <a:cubicBezTo>
                  <a:pt x="5634" y="2582"/>
                  <a:pt x="5662" y="2588"/>
                  <a:pt x="5640" y="2605"/>
                </a:cubicBezTo>
                <a:cubicBezTo>
                  <a:pt x="5634" y="2594"/>
                  <a:pt x="5646" y="2582"/>
                  <a:pt x="5640" y="2582"/>
                </a:cubicBezTo>
                <a:lnTo>
                  <a:pt x="5640" y="2582"/>
                </a:lnTo>
                <a:cubicBezTo>
                  <a:pt x="5618" y="2588"/>
                  <a:pt x="5640" y="2599"/>
                  <a:pt x="5634" y="2610"/>
                </a:cubicBezTo>
                <a:lnTo>
                  <a:pt x="5618" y="2605"/>
                </a:lnTo>
                <a:cubicBezTo>
                  <a:pt x="5606" y="2633"/>
                  <a:pt x="5606" y="2666"/>
                  <a:pt x="5601" y="2694"/>
                </a:cubicBezTo>
                <a:cubicBezTo>
                  <a:pt x="5597" y="2690"/>
                  <a:pt x="5593" y="2686"/>
                  <a:pt x="5589" y="2686"/>
                </a:cubicBezTo>
                <a:cubicBezTo>
                  <a:pt x="5587" y="2686"/>
                  <a:pt x="5586" y="2687"/>
                  <a:pt x="5584" y="2689"/>
                </a:cubicBezTo>
                <a:cubicBezTo>
                  <a:pt x="5584" y="2722"/>
                  <a:pt x="5567" y="2756"/>
                  <a:pt x="5545" y="2778"/>
                </a:cubicBezTo>
                <a:lnTo>
                  <a:pt x="5556" y="2790"/>
                </a:lnTo>
                <a:cubicBezTo>
                  <a:pt x="5556" y="2791"/>
                  <a:pt x="5555" y="2792"/>
                  <a:pt x="5554" y="2792"/>
                </a:cubicBezTo>
                <a:cubicBezTo>
                  <a:pt x="5552" y="2792"/>
                  <a:pt x="5548" y="2790"/>
                  <a:pt x="5545" y="2790"/>
                </a:cubicBezTo>
                <a:lnTo>
                  <a:pt x="5545" y="2790"/>
                </a:lnTo>
                <a:cubicBezTo>
                  <a:pt x="5539" y="2795"/>
                  <a:pt x="5556" y="2795"/>
                  <a:pt x="5556" y="2801"/>
                </a:cubicBezTo>
                <a:cubicBezTo>
                  <a:pt x="5556" y="2802"/>
                  <a:pt x="5555" y="2803"/>
                  <a:pt x="5554" y="2803"/>
                </a:cubicBezTo>
                <a:cubicBezTo>
                  <a:pt x="5551" y="2803"/>
                  <a:pt x="5547" y="2800"/>
                  <a:pt x="5545" y="2797"/>
                </a:cubicBezTo>
                <a:lnTo>
                  <a:pt x="5545" y="2797"/>
                </a:lnTo>
                <a:cubicBezTo>
                  <a:pt x="5549" y="2818"/>
                  <a:pt x="5540" y="2846"/>
                  <a:pt x="5522" y="2846"/>
                </a:cubicBezTo>
                <a:cubicBezTo>
                  <a:pt x="5520" y="2846"/>
                  <a:pt x="5518" y="2846"/>
                  <a:pt x="5517" y="2846"/>
                </a:cubicBezTo>
                <a:lnTo>
                  <a:pt x="5517" y="2840"/>
                </a:lnTo>
                <a:cubicBezTo>
                  <a:pt x="5507" y="2845"/>
                  <a:pt x="5515" y="2869"/>
                  <a:pt x="5504" y="2869"/>
                </a:cubicBezTo>
                <a:cubicBezTo>
                  <a:pt x="5503" y="2869"/>
                  <a:pt x="5501" y="2869"/>
                  <a:pt x="5500" y="2868"/>
                </a:cubicBezTo>
                <a:lnTo>
                  <a:pt x="5500" y="2862"/>
                </a:lnTo>
                <a:cubicBezTo>
                  <a:pt x="5485" y="2865"/>
                  <a:pt x="5468" y="2870"/>
                  <a:pt x="5451" y="2870"/>
                </a:cubicBezTo>
                <a:cubicBezTo>
                  <a:pt x="5437" y="2870"/>
                  <a:pt x="5423" y="2867"/>
                  <a:pt x="5410" y="2857"/>
                </a:cubicBezTo>
                <a:cubicBezTo>
                  <a:pt x="5409" y="2863"/>
                  <a:pt x="5406" y="2865"/>
                  <a:pt x="5402" y="2865"/>
                </a:cubicBezTo>
                <a:cubicBezTo>
                  <a:pt x="5397" y="2865"/>
                  <a:pt x="5389" y="2860"/>
                  <a:pt x="5382" y="2860"/>
                </a:cubicBezTo>
                <a:cubicBezTo>
                  <a:pt x="5378" y="2860"/>
                  <a:pt x="5374" y="2862"/>
                  <a:pt x="5371" y="2868"/>
                </a:cubicBezTo>
                <a:cubicBezTo>
                  <a:pt x="5354" y="2851"/>
                  <a:pt x="5360" y="2851"/>
                  <a:pt x="5338" y="2834"/>
                </a:cubicBezTo>
                <a:cubicBezTo>
                  <a:pt x="5336" y="2834"/>
                  <a:pt x="5334" y="2833"/>
                  <a:pt x="5333" y="2833"/>
                </a:cubicBezTo>
                <a:cubicBezTo>
                  <a:pt x="5325" y="2833"/>
                  <a:pt x="5319" y="2846"/>
                  <a:pt x="5310" y="2851"/>
                </a:cubicBezTo>
                <a:lnTo>
                  <a:pt x="5310" y="2834"/>
                </a:lnTo>
                <a:lnTo>
                  <a:pt x="5293" y="2846"/>
                </a:lnTo>
                <a:lnTo>
                  <a:pt x="5293" y="2829"/>
                </a:lnTo>
                <a:lnTo>
                  <a:pt x="5282" y="2829"/>
                </a:lnTo>
                <a:cubicBezTo>
                  <a:pt x="5287" y="2829"/>
                  <a:pt x="5287" y="2834"/>
                  <a:pt x="5287" y="2840"/>
                </a:cubicBezTo>
                <a:cubicBezTo>
                  <a:pt x="5285" y="2841"/>
                  <a:pt x="5283" y="2841"/>
                  <a:pt x="5282" y="2841"/>
                </a:cubicBezTo>
                <a:cubicBezTo>
                  <a:pt x="5267" y="2841"/>
                  <a:pt x="5253" y="2823"/>
                  <a:pt x="5253" y="2818"/>
                </a:cubicBezTo>
                <a:lnTo>
                  <a:pt x="5214" y="2823"/>
                </a:lnTo>
                <a:cubicBezTo>
                  <a:pt x="5214" y="2820"/>
                  <a:pt x="5216" y="2817"/>
                  <a:pt x="5219" y="2815"/>
                </a:cubicBezTo>
                <a:lnTo>
                  <a:pt x="5219" y="2815"/>
                </a:lnTo>
                <a:cubicBezTo>
                  <a:pt x="5218" y="2815"/>
                  <a:pt x="5218" y="2815"/>
                  <a:pt x="5217" y="2815"/>
                </a:cubicBezTo>
                <a:cubicBezTo>
                  <a:pt x="5211" y="2815"/>
                  <a:pt x="5217" y="2804"/>
                  <a:pt x="5211" y="2804"/>
                </a:cubicBezTo>
                <a:cubicBezTo>
                  <a:pt x="5209" y="2804"/>
                  <a:pt x="5207" y="2804"/>
                  <a:pt x="5203" y="2806"/>
                </a:cubicBezTo>
                <a:cubicBezTo>
                  <a:pt x="5209" y="2812"/>
                  <a:pt x="5203" y="2812"/>
                  <a:pt x="5203" y="2818"/>
                </a:cubicBezTo>
                <a:cubicBezTo>
                  <a:pt x="5192" y="2806"/>
                  <a:pt x="5169" y="2806"/>
                  <a:pt x="5153" y="2806"/>
                </a:cubicBezTo>
                <a:lnTo>
                  <a:pt x="5158" y="2795"/>
                </a:lnTo>
                <a:cubicBezTo>
                  <a:pt x="5125" y="2795"/>
                  <a:pt x="5091" y="2801"/>
                  <a:pt x="5052" y="2812"/>
                </a:cubicBezTo>
                <a:cubicBezTo>
                  <a:pt x="5069" y="2818"/>
                  <a:pt x="5069" y="2834"/>
                  <a:pt x="5057" y="2834"/>
                </a:cubicBezTo>
                <a:lnTo>
                  <a:pt x="5052" y="2823"/>
                </a:lnTo>
                <a:lnTo>
                  <a:pt x="5052" y="2823"/>
                </a:lnTo>
                <a:cubicBezTo>
                  <a:pt x="5046" y="2834"/>
                  <a:pt x="5063" y="2823"/>
                  <a:pt x="5052" y="2840"/>
                </a:cubicBezTo>
                <a:cubicBezTo>
                  <a:pt x="5050" y="2841"/>
                  <a:pt x="5049" y="2841"/>
                  <a:pt x="5048" y="2841"/>
                </a:cubicBezTo>
                <a:cubicBezTo>
                  <a:pt x="5041" y="2841"/>
                  <a:pt x="5041" y="2827"/>
                  <a:pt x="5046" y="2818"/>
                </a:cubicBezTo>
                <a:lnTo>
                  <a:pt x="5046" y="2818"/>
                </a:lnTo>
                <a:lnTo>
                  <a:pt x="5029" y="2829"/>
                </a:lnTo>
                <a:cubicBezTo>
                  <a:pt x="5029" y="2829"/>
                  <a:pt x="5029" y="2823"/>
                  <a:pt x="5029" y="2818"/>
                </a:cubicBezTo>
                <a:cubicBezTo>
                  <a:pt x="5024" y="2829"/>
                  <a:pt x="4996" y="2818"/>
                  <a:pt x="4990" y="2834"/>
                </a:cubicBezTo>
                <a:cubicBezTo>
                  <a:pt x="4957" y="2857"/>
                  <a:pt x="4945" y="2868"/>
                  <a:pt x="4929" y="2896"/>
                </a:cubicBezTo>
                <a:cubicBezTo>
                  <a:pt x="4934" y="2902"/>
                  <a:pt x="4923" y="2907"/>
                  <a:pt x="4929" y="2924"/>
                </a:cubicBezTo>
                <a:cubicBezTo>
                  <a:pt x="4912" y="2935"/>
                  <a:pt x="4889" y="2952"/>
                  <a:pt x="4884" y="2974"/>
                </a:cubicBezTo>
                <a:cubicBezTo>
                  <a:pt x="4878" y="2991"/>
                  <a:pt x="4889" y="2980"/>
                  <a:pt x="4895" y="2991"/>
                </a:cubicBezTo>
                <a:cubicBezTo>
                  <a:pt x="4894" y="2991"/>
                  <a:pt x="4893" y="2990"/>
                  <a:pt x="4891" y="2990"/>
                </a:cubicBezTo>
                <a:cubicBezTo>
                  <a:pt x="4884" y="2990"/>
                  <a:pt x="4877" y="3000"/>
                  <a:pt x="4874" y="3000"/>
                </a:cubicBezTo>
                <a:cubicBezTo>
                  <a:pt x="4873" y="3000"/>
                  <a:pt x="4873" y="2999"/>
                  <a:pt x="4873" y="2997"/>
                </a:cubicBezTo>
                <a:cubicBezTo>
                  <a:pt x="4861" y="3019"/>
                  <a:pt x="4856" y="3030"/>
                  <a:pt x="4856" y="3064"/>
                </a:cubicBezTo>
                <a:cubicBezTo>
                  <a:pt x="4860" y="3064"/>
                  <a:pt x="4863" y="3062"/>
                  <a:pt x="4865" y="3062"/>
                </a:cubicBezTo>
                <a:cubicBezTo>
                  <a:pt x="4866" y="3062"/>
                  <a:pt x="4867" y="3062"/>
                  <a:pt x="4867" y="3064"/>
                </a:cubicBezTo>
                <a:cubicBezTo>
                  <a:pt x="4867" y="3070"/>
                  <a:pt x="4862" y="3075"/>
                  <a:pt x="4856" y="3075"/>
                </a:cubicBezTo>
                <a:lnTo>
                  <a:pt x="4856" y="3075"/>
                </a:lnTo>
                <a:cubicBezTo>
                  <a:pt x="4856" y="3073"/>
                  <a:pt x="4856" y="3072"/>
                  <a:pt x="4856" y="3070"/>
                </a:cubicBezTo>
                <a:lnTo>
                  <a:pt x="4856" y="3070"/>
                </a:lnTo>
                <a:lnTo>
                  <a:pt x="4856" y="3075"/>
                </a:lnTo>
                <a:cubicBezTo>
                  <a:pt x="4856" y="3075"/>
                  <a:pt x="4856" y="3075"/>
                  <a:pt x="4856" y="3075"/>
                </a:cubicBezTo>
                <a:lnTo>
                  <a:pt x="4856" y="3075"/>
                </a:lnTo>
                <a:cubicBezTo>
                  <a:pt x="4856" y="3113"/>
                  <a:pt x="4801" y="3150"/>
                  <a:pt x="4817" y="3182"/>
                </a:cubicBezTo>
                <a:lnTo>
                  <a:pt x="4822" y="3215"/>
                </a:lnTo>
                <a:cubicBezTo>
                  <a:pt x="4821" y="3219"/>
                  <a:pt x="4820" y="3221"/>
                  <a:pt x="4819" y="3221"/>
                </a:cubicBezTo>
                <a:cubicBezTo>
                  <a:pt x="4817" y="3221"/>
                  <a:pt x="4815" y="3213"/>
                  <a:pt x="4810" y="3213"/>
                </a:cubicBezTo>
                <a:cubicBezTo>
                  <a:pt x="4809" y="3213"/>
                  <a:pt x="4807" y="3213"/>
                  <a:pt x="4805" y="3215"/>
                </a:cubicBezTo>
                <a:cubicBezTo>
                  <a:pt x="4811" y="3243"/>
                  <a:pt x="4811" y="3271"/>
                  <a:pt x="4822" y="3294"/>
                </a:cubicBezTo>
                <a:cubicBezTo>
                  <a:pt x="4828" y="3310"/>
                  <a:pt x="4839" y="3322"/>
                  <a:pt x="4850" y="3327"/>
                </a:cubicBezTo>
                <a:cubicBezTo>
                  <a:pt x="4856" y="3378"/>
                  <a:pt x="4917" y="3372"/>
                  <a:pt x="4923" y="3406"/>
                </a:cubicBezTo>
                <a:lnTo>
                  <a:pt x="4923" y="3400"/>
                </a:lnTo>
                <a:cubicBezTo>
                  <a:pt x="4934" y="3400"/>
                  <a:pt x="4929" y="3411"/>
                  <a:pt x="4929" y="3417"/>
                </a:cubicBezTo>
                <a:cubicBezTo>
                  <a:pt x="4934" y="3411"/>
                  <a:pt x="4929" y="3406"/>
                  <a:pt x="4934" y="3406"/>
                </a:cubicBezTo>
                <a:cubicBezTo>
                  <a:pt x="4962" y="3417"/>
                  <a:pt x="4979" y="3439"/>
                  <a:pt x="4985" y="3462"/>
                </a:cubicBezTo>
                <a:cubicBezTo>
                  <a:pt x="4990" y="3484"/>
                  <a:pt x="4990" y="3501"/>
                  <a:pt x="4985" y="3518"/>
                </a:cubicBezTo>
                <a:cubicBezTo>
                  <a:pt x="4979" y="3529"/>
                  <a:pt x="5024" y="3529"/>
                  <a:pt x="5001" y="3546"/>
                </a:cubicBezTo>
                <a:cubicBezTo>
                  <a:pt x="4997" y="3541"/>
                  <a:pt x="4993" y="3540"/>
                  <a:pt x="4991" y="3538"/>
                </a:cubicBezTo>
                <a:lnTo>
                  <a:pt x="4991" y="3538"/>
                </a:lnTo>
                <a:cubicBezTo>
                  <a:pt x="4994" y="3553"/>
                  <a:pt x="4984" y="3563"/>
                  <a:pt x="4979" y="3568"/>
                </a:cubicBezTo>
                <a:cubicBezTo>
                  <a:pt x="4973" y="3574"/>
                  <a:pt x="4973" y="3574"/>
                  <a:pt x="4951" y="3585"/>
                </a:cubicBezTo>
                <a:cubicBezTo>
                  <a:pt x="4957" y="3579"/>
                  <a:pt x="4957" y="3574"/>
                  <a:pt x="4957" y="3574"/>
                </a:cubicBezTo>
                <a:cubicBezTo>
                  <a:pt x="4955" y="3570"/>
                  <a:pt x="4952" y="3569"/>
                  <a:pt x="4948" y="3569"/>
                </a:cubicBezTo>
                <a:cubicBezTo>
                  <a:pt x="4940" y="3569"/>
                  <a:pt x="4929" y="3577"/>
                  <a:pt x="4929" y="3585"/>
                </a:cubicBezTo>
                <a:cubicBezTo>
                  <a:pt x="4917" y="3579"/>
                  <a:pt x="4929" y="3574"/>
                  <a:pt x="4917" y="3568"/>
                </a:cubicBezTo>
                <a:cubicBezTo>
                  <a:pt x="4916" y="3567"/>
                  <a:pt x="4914" y="3567"/>
                  <a:pt x="4912" y="3567"/>
                </a:cubicBezTo>
                <a:cubicBezTo>
                  <a:pt x="4899" y="3567"/>
                  <a:pt x="4885" y="3577"/>
                  <a:pt x="4875" y="3577"/>
                </a:cubicBezTo>
                <a:cubicBezTo>
                  <a:pt x="4872" y="3577"/>
                  <a:pt x="4869" y="3576"/>
                  <a:pt x="4867" y="3574"/>
                </a:cubicBezTo>
                <a:cubicBezTo>
                  <a:pt x="4867" y="3574"/>
                  <a:pt x="4873" y="3568"/>
                  <a:pt x="4873" y="3568"/>
                </a:cubicBezTo>
                <a:lnTo>
                  <a:pt x="4873" y="3568"/>
                </a:lnTo>
                <a:cubicBezTo>
                  <a:pt x="4861" y="3574"/>
                  <a:pt x="4822" y="3579"/>
                  <a:pt x="4839" y="3591"/>
                </a:cubicBezTo>
                <a:cubicBezTo>
                  <a:pt x="4811" y="3596"/>
                  <a:pt x="4805" y="3619"/>
                  <a:pt x="4789" y="3630"/>
                </a:cubicBezTo>
                <a:lnTo>
                  <a:pt x="4789" y="3635"/>
                </a:lnTo>
                <a:cubicBezTo>
                  <a:pt x="4794" y="3652"/>
                  <a:pt x="4766" y="3675"/>
                  <a:pt x="4789" y="3686"/>
                </a:cubicBezTo>
                <a:cubicBezTo>
                  <a:pt x="4787" y="3685"/>
                  <a:pt x="4785" y="3684"/>
                  <a:pt x="4783" y="3684"/>
                </a:cubicBezTo>
                <a:cubicBezTo>
                  <a:pt x="4776" y="3684"/>
                  <a:pt x="4772" y="3694"/>
                  <a:pt x="4772" y="3708"/>
                </a:cubicBezTo>
                <a:cubicBezTo>
                  <a:pt x="4777" y="3719"/>
                  <a:pt x="4789" y="3736"/>
                  <a:pt x="4794" y="3742"/>
                </a:cubicBezTo>
                <a:cubicBezTo>
                  <a:pt x="4783" y="3742"/>
                  <a:pt x="4794" y="3759"/>
                  <a:pt x="4783" y="3759"/>
                </a:cubicBezTo>
                <a:cubicBezTo>
                  <a:pt x="4792" y="3772"/>
                  <a:pt x="4804" y="3785"/>
                  <a:pt x="4811" y="3785"/>
                </a:cubicBezTo>
                <a:cubicBezTo>
                  <a:pt x="4814" y="3785"/>
                  <a:pt x="4815" y="3783"/>
                  <a:pt x="4817" y="3781"/>
                </a:cubicBezTo>
                <a:cubicBezTo>
                  <a:pt x="4822" y="3831"/>
                  <a:pt x="4873" y="3809"/>
                  <a:pt x="4873" y="3843"/>
                </a:cubicBezTo>
                <a:cubicBezTo>
                  <a:pt x="4917" y="3859"/>
                  <a:pt x="4957" y="3859"/>
                  <a:pt x="4990" y="3859"/>
                </a:cubicBezTo>
                <a:cubicBezTo>
                  <a:pt x="4988" y="3867"/>
                  <a:pt x="4983" y="3869"/>
                  <a:pt x="4978" y="3869"/>
                </a:cubicBezTo>
                <a:cubicBezTo>
                  <a:pt x="4972" y="3869"/>
                  <a:pt x="4965" y="3867"/>
                  <a:pt x="4960" y="3867"/>
                </a:cubicBezTo>
                <a:cubicBezTo>
                  <a:pt x="4955" y="3867"/>
                  <a:pt x="4951" y="3869"/>
                  <a:pt x="4951" y="3876"/>
                </a:cubicBezTo>
                <a:cubicBezTo>
                  <a:pt x="4976" y="3876"/>
                  <a:pt x="4995" y="3867"/>
                  <a:pt x="5017" y="3867"/>
                </a:cubicBezTo>
                <a:cubicBezTo>
                  <a:pt x="5025" y="3867"/>
                  <a:pt x="5032" y="3868"/>
                  <a:pt x="5041" y="3871"/>
                </a:cubicBezTo>
                <a:cubicBezTo>
                  <a:pt x="5046" y="3876"/>
                  <a:pt x="5035" y="3876"/>
                  <a:pt x="5029" y="3882"/>
                </a:cubicBezTo>
                <a:cubicBezTo>
                  <a:pt x="5037" y="3880"/>
                  <a:pt x="5045" y="3880"/>
                  <a:pt x="5052" y="3880"/>
                </a:cubicBezTo>
                <a:cubicBezTo>
                  <a:pt x="5066" y="3880"/>
                  <a:pt x="5078" y="3881"/>
                  <a:pt x="5090" y="3881"/>
                </a:cubicBezTo>
                <a:cubicBezTo>
                  <a:pt x="5101" y="3881"/>
                  <a:pt x="5110" y="3880"/>
                  <a:pt x="5118" y="3876"/>
                </a:cubicBezTo>
                <a:lnTo>
                  <a:pt x="5118" y="3876"/>
                </a:lnTo>
                <a:cubicBezTo>
                  <a:pt x="5118" y="3878"/>
                  <a:pt x="5118" y="3879"/>
                  <a:pt x="5119" y="3881"/>
                </a:cubicBezTo>
                <a:lnTo>
                  <a:pt x="5119" y="3881"/>
                </a:lnTo>
                <a:cubicBezTo>
                  <a:pt x="5119" y="3880"/>
                  <a:pt x="5119" y="3878"/>
                  <a:pt x="5119" y="3876"/>
                </a:cubicBezTo>
                <a:lnTo>
                  <a:pt x="5119" y="3876"/>
                </a:lnTo>
                <a:cubicBezTo>
                  <a:pt x="5119" y="3876"/>
                  <a:pt x="5119" y="3876"/>
                  <a:pt x="5118" y="3876"/>
                </a:cubicBezTo>
                <a:lnTo>
                  <a:pt x="5118" y="3876"/>
                </a:lnTo>
                <a:cubicBezTo>
                  <a:pt x="5119" y="3863"/>
                  <a:pt x="5142" y="3853"/>
                  <a:pt x="5147" y="3843"/>
                </a:cubicBezTo>
                <a:lnTo>
                  <a:pt x="5147" y="3843"/>
                </a:lnTo>
                <a:cubicBezTo>
                  <a:pt x="5136" y="3871"/>
                  <a:pt x="5169" y="3854"/>
                  <a:pt x="5153" y="3887"/>
                </a:cubicBezTo>
                <a:cubicBezTo>
                  <a:pt x="5158" y="3887"/>
                  <a:pt x="5164" y="3882"/>
                  <a:pt x="5164" y="3876"/>
                </a:cubicBezTo>
                <a:cubicBezTo>
                  <a:pt x="5164" y="3876"/>
                  <a:pt x="5169" y="3882"/>
                  <a:pt x="5164" y="3887"/>
                </a:cubicBezTo>
                <a:cubicBezTo>
                  <a:pt x="5181" y="3887"/>
                  <a:pt x="5175" y="3876"/>
                  <a:pt x="5192" y="3876"/>
                </a:cubicBezTo>
                <a:cubicBezTo>
                  <a:pt x="5192" y="3882"/>
                  <a:pt x="5186" y="3882"/>
                  <a:pt x="5186" y="3887"/>
                </a:cubicBezTo>
                <a:cubicBezTo>
                  <a:pt x="5190" y="3883"/>
                  <a:pt x="5197" y="3877"/>
                  <a:pt x="5204" y="3877"/>
                </a:cubicBezTo>
                <a:cubicBezTo>
                  <a:pt x="5207" y="3877"/>
                  <a:pt x="5211" y="3878"/>
                  <a:pt x="5214" y="3882"/>
                </a:cubicBezTo>
                <a:cubicBezTo>
                  <a:pt x="5214" y="3882"/>
                  <a:pt x="5214" y="3887"/>
                  <a:pt x="5209" y="3887"/>
                </a:cubicBezTo>
                <a:cubicBezTo>
                  <a:pt x="5221" y="3887"/>
                  <a:pt x="5236" y="3884"/>
                  <a:pt x="5249" y="3884"/>
                </a:cubicBezTo>
                <a:cubicBezTo>
                  <a:pt x="5259" y="3884"/>
                  <a:pt x="5269" y="3886"/>
                  <a:pt x="5276" y="3893"/>
                </a:cubicBezTo>
                <a:cubicBezTo>
                  <a:pt x="5259" y="3910"/>
                  <a:pt x="5276" y="3904"/>
                  <a:pt x="5270" y="3921"/>
                </a:cubicBezTo>
                <a:lnTo>
                  <a:pt x="5282" y="3921"/>
                </a:lnTo>
                <a:lnTo>
                  <a:pt x="5282" y="3910"/>
                </a:lnTo>
                <a:cubicBezTo>
                  <a:pt x="5287" y="3915"/>
                  <a:pt x="5304" y="3915"/>
                  <a:pt x="5310" y="3927"/>
                </a:cubicBezTo>
                <a:cubicBezTo>
                  <a:pt x="5317" y="3927"/>
                  <a:pt x="5322" y="3919"/>
                  <a:pt x="5326" y="3919"/>
                </a:cubicBezTo>
                <a:cubicBezTo>
                  <a:pt x="5328" y="3919"/>
                  <a:pt x="5330" y="3921"/>
                  <a:pt x="5332" y="3927"/>
                </a:cubicBezTo>
                <a:cubicBezTo>
                  <a:pt x="5326" y="3927"/>
                  <a:pt x="5338" y="3938"/>
                  <a:pt x="5332" y="3949"/>
                </a:cubicBezTo>
                <a:cubicBezTo>
                  <a:pt x="5338" y="3949"/>
                  <a:pt x="5343" y="3955"/>
                  <a:pt x="5343" y="3966"/>
                </a:cubicBezTo>
                <a:lnTo>
                  <a:pt x="5321" y="3966"/>
                </a:lnTo>
                <a:cubicBezTo>
                  <a:pt x="5336" y="3971"/>
                  <a:pt x="5328" y="3984"/>
                  <a:pt x="5334" y="3995"/>
                </a:cubicBezTo>
                <a:lnTo>
                  <a:pt x="5334" y="3995"/>
                </a:lnTo>
                <a:cubicBezTo>
                  <a:pt x="5331" y="3994"/>
                  <a:pt x="5326" y="3994"/>
                  <a:pt x="5326" y="3994"/>
                </a:cubicBezTo>
                <a:lnTo>
                  <a:pt x="5326" y="3994"/>
                </a:lnTo>
                <a:lnTo>
                  <a:pt x="5338" y="3999"/>
                </a:lnTo>
                <a:cubicBezTo>
                  <a:pt x="5335" y="4002"/>
                  <a:pt x="5332" y="4004"/>
                  <a:pt x="5329" y="4004"/>
                </a:cubicBezTo>
                <a:cubicBezTo>
                  <a:pt x="5326" y="4004"/>
                  <a:pt x="5324" y="4002"/>
                  <a:pt x="5321" y="3999"/>
                </a:cubicBezTo>
                <a:lnTo>
                  <a:pt x="5321" y="3999"/>
                </a:lnTo>
                <a:cubicBezTo>
                  <a:pt x="5315" y="4016"/>
                  <a:pt x="5343" y="4005"/>
                  <a:pt x="5332" y="4016"/>
                </a:cubicBezTo>
                <a:cubicBezTo>
                  <a:pt x="5332" y="4016"/>
                  <a:pt x="5326" y="4016"/>
                  <a:pt x="5326" y="4011"/>
                </a:cubicBezTo>
                <a:cubicBezTo>
                  <a:pt x="5315" y="4027"/>
                  <a:pt x="5321" y="4050"/>
                  <a:pt x="5304" y="4061"/>
                </a:cubicBezTo>
                <a:cubicBezTo>
                  <a:pt x="5287" y="4050"/>
                  <a:pt x="5310" y="4044"/>
                  <a:pt x="5293" y="4039"/>
                </a:cubicBezTo>
                <a:lnTo>
                  <a:pt x="5293" y="4039"/>
                </a:lnTo>
                <a:cubicBezTo>
                  <a:pt x="5282" y="4061"/>
                  <a:pt x="5270" y="4089"/>
                  <a:pt x="5248" y="4095"/>
                </a:cubicBezTo>
                <a:lnTo>
                  <a:pt x="5253" y="4095"/>
                </a:lnTo>
                <a:cubicBezTo>
                  <a:pt x="5253" y="4101"/>
                  <a:pt x="5251" y="4104"/>
                  <a:pt x="5248" y="4104"/>
                </a:cubicBezTo>
                <a:cubicBezTo>
                  <a:pt x="5243" y="4104"/>
                  <a:pt x="5235" y="4097"/>
                  <a:pt x="5230" y="4097"/>
                </a:cubicBezTo>
                <a:cubicBezTo>
                  <a:pt x="5228" y="4097"/>
                  <a:pt x="5227" y="4098"/>
                  <a:pt x="5225" y="4100"/>
                </a:cubicBezTo>
                <a:cubicBezTo>
                  <a:pt x="5225" y="4097"/>
                  <a:pt x="5225" y="4092"/>
                  <a:pt x="5225" y="4089"/>
                </a:cubicBezTo>
                <a:lnTo>
                  <a:pt x="5164" y="4089"/>
                </a:lnTo>
                <a:lnTo>
                  <a:pt x="5169" y="4083"/>
                </a:lnTo>
                <a:cubicBezTo>
                  <a:pt x="5164" y="4078"/>
                  <a:pt x="5153" y="4072"/>
                  <a:pt x="5136" y="4072"/>
                </a:cubicBezTo>
                <a:lnTo>
                  <a:pt x="5113" y="4072"/>
                </a:lnTo>
                <a:cubicBezTo>
                  <a:pt x="5113" y="4078"/>
                  <a:pt x="5102" y="4083"/>
                  <a:pt x="5113" y="4089"/>
                </a:cubicBezTo>
                <a:cubicBezTo>
                  <a:pt x="5108" y="4087"/>
                  <a:pt x="5103" y="4086"/>
                  <a:pt x="5099" y="4086"/>
                </a:cubicBezTo>
                <a:cubicBezTo>
                  <a:pt x="5075" y="4086"/>
                  <a:pt x="5062" y="4109"/>
                  <a:pt x="5057" y="4128"/>
                </a:cubicBezTo>
                <a:cubicBezTo>
                  <a:pt x="5057" y="4151"/>
                  <a:pt x="5057" y="4173"/>
                  <a:pt x="5046" y="4195"/>
                </a:cubicBezTo>
                <a:cubicBezTo>
                  <a:pt x="5046" y="4191"/>
                  <a:pt x="5043" y="4183"/>
                  <a:pt x="5041" y="4183"/>
                </a:cubicBezTo>
                <a:cubicBezTo>
                  <a:pt x="5041" y="4183"/>
                  <a:pt x="5041" y="4183"/>
                  <a:pt x="5041" y="4184"/>
                </a:cubicBezTo>
                <a:cubicBezTo>
                  <a:pt x="5046" y="4201"/>
                  <a:pt x="5052" y="4212"/>
                  <a:pt x="5057" y="4223"/>
                </a:cubicBezTo>
                <a:cubicBezTo>
                  <a:pt x="5063" y="4218"/>
                  <a:pt x="5063" y="4218"/>
                  <a:pt x="5069" y="4207"/>
                </a:cubicBezTo>
                <a:cubicBezTo>
                  <a:pt x="5074" y="4212"/>
                  <a:pt x="5080" y="4218"/>
                  <a:pt x="5085" y="4223"/>
                </a:cubicBezTo>
                <a:cubicBezTo>
                  <a:pt x="5083" y="4221"/>
                  <a:pt x="5081" y="4220"/>
                  <a:pt x="5079" y="4220"/>
                </a:cubicBezTo>
                <a:cubicBezTo>
                  <a:pt x="5072" y="4220"/>
                  <a:pt x="5069" y="4232"/>
                  <a:pt x="5069" y="4240"/>
                </a:cubicBezTo>
                <a:cubicBezTo>
                  <a:pt x="5069" y="4235"/>
                  <a:pt x="5074" y="4235"/>
                  <a:pt x="5080" y="4235"/>
                </a:cubicBezTo>
                <a:cubicBezTo>
                  <a:pt x="5077" y="4241"/>
                  <a:pt x="5077" y="4243"/>
                  <a:pt x="5078" y="4243"/>
                </a:cubicBezTo>
                <a:cubicBezTo>
                  <a:pt x="5081" y="4243"/>
                  <a:pt x="5087" y="4238"/>
                  <a:pt x="5092" y="4238"/>
                </a:cubicBezTo>
                <a:cubicBezTo>
                  <a:pt x="5095" y="4238"/>
                  <a:pt x="5097" y="4240"/>
                  <a:pt x="5097" y="4246"/>
                </a:cubicBezTo>
                <a:lnTo>
                  <a:pt x="5097" y="4251"/>
                </a:lnTo>
                <a:cubicBezTo>
                  <a:pt x="5102" y="4257"/>
                  <a:pt x="5113" y="4257"/>
                  <a:pt x="5119" y="4263"/>
                </a:cubicBezTo>
                <a:cubicBezTo>
                  <a:pt x="5115" y="4267"/>
                  <a:pt x="5112" y="4268"/>
                  <a:pt x="5110" y="4268"/>
                </a:cubicBezTo>
                <a:cubicBezTo>
                  <a:pt x="5108" y="4268"/>
                  <a:pt x="5106" y="4266"/>
                  <a:pt x="5103" y="4266"/>
                </a:cubicBezTo>
                <a:cubicBezTo>
                  <a:pt x="5101" y="4266"/>
                  <a:pt x="5099" y="4267"/>
                  <a:pt x="5097" y="4268"/>
                </a:cubicBezTo>
                <a:cubicBezTo>
                  <a:pt x="5108" y="4274"/>
                  <a:pt x="5130" y="4268"/>
                  <a:pt x="5130" y="4285"/>
                </a:cubicBezTo>
                <a:cubicBezTo>
                  <a:pt x="5125" y="4285"/>
                  <a:pt x="5119" y="4279"/>
                  <a:pt x="5113" y="4279"/>
                </a:cubicBezTo>
                <a:lnTo>
                  <a:pt x="5113" y="4279"/>
                </a:lnTo>
                <a:cubicBezTo>
                  <a:pt x="5113" y="4296"/>
                  <a:pt x="5119" y="4296"/>
                  <a:pt x="5125" y="4302"/>
                </a:cubicBezTo>
                <a:lnTo>
                  <a:pt x="5119" y="4302"/>
                </a:lnTo>
                <a:lnTo>
                  <a:pt x="5130" y="4319"/>
                </a:lnTo>
                <a:lnTo>
                  <a:pt x="5130" y="4313"/>
                </a:lnTo>
                <a:cubicBezTo>
                  <a:pt x="5138" y="4309"/>
                  <a:pt x="5144" y="4308"/>
                  <a:pt x="5148" y="4308"/>
                </a:cubicBezTo>
                <a:cubicBezTo>
                  <a:pt x="5163" y="4308"/>
                  <a:pt x="5165" y="4324"/>
                  <a:pt x="5186" y="4324"/>
                </a:cubicBezTo>
                <a:cubicBezTo>
                  <a:pt x="5158" y="4324"/>
                  <a:pt x="5175" y="4330"/>
                  <a:pt x="5164" y="4341"/>
                </a:cubicBezTo>
                <a:cubicBezTo>
                  <a:pt x="5164" y="4347"/>
                  <a:pt x="5164" y="4352"/>
                  <a:pt x="5158" y="4352"/>
                </a:cubicBezTo>
                <a:cubicBezTo>
                  <a:pt x="5175" y="4352"/>
                  <a:pt x="5164" y="4369"/>
                  <a:pt x="5181" y="4369"/>
                </a:cubicBezTo>
                <a:cubicBezTo>
                  <a:pt x="5181" y="4369"/>
                  <a:pt x="5186" y="4375"/>
                  <a:pt x="5175" y="4380"/>
                </a:cubicBezTo>
                <a:cubicBezTo>
                  <a:pt x="5177" y="4381"/>
                  <a:pt x="5179" y="4382"/>
                  <a:pt x="5180" y="4382"/>
                </a:cubicBezTo>
                <a:cubicBezTo>
                  <a:pt x="5185" y="4382"/>
                  <a:pt x="5182" y="4374"/>
                  <a:pt x="5186" y="4369"/>
                </a:cubicBezTo>
                <a:cubicBezTo>
                  <a:pt x="5209" y="4375"/>
                  <a:pt x="5192" y="4414"/>
                  <a:pt x="5220" y="4425"/>
                </a:cubicBezTo>
                <a:cubicBezTo>
                  <a:pt x="5237" y="4442"/>
                  <a:pt x="5253" y="4436"/>
                  <a:pt x="5265" y="4459"/>
                </a:cubicBezTo>
                <a:cubicBezTo>
                  <a:pt x="5264" y="4460"/>
                  <a:pt x="5262" y="4460"/>
                  <a:pt x="5261" y="4460"/>
                </a:cubicBezTo>
                <a:cubicBezTo>
                  <a:pt x="5255" y="4460"/>
                  <a:pt x="5248" y="4453"/>
                  <a:pt x="5248" y="4453"/>
                </a:cubicBezTo>
                <a:lnTo>
                  <a:pt x="5248" y="4453"/>
                </a:lnTo>
                <a:cubicBezTo>
                  <a:pt x="5242" y="4470"/>
                  <a:pt x="5248" y="4475"/>
                  <a:pt x="5253" y="4487"/>
                </a:cubicBezTo>
                <a:cubicBezTo>
                  <a:pt x="5252" y="4485"/>
                  <a:pt x="5250" y="4484"/>
                  <a:pt x="5249" y="4484"/>
                </a:cubicBezTo>
                <a:cubicBezTo>
                  <a:pt x="5247" y="4484"/>
                  <a:pt x="5246" y="4487"/>
                  <a:pt x="5242" y="4487"/>
                </a:cubicBezTo>
                <a:cubicBezTo>
                  <a:pt x="5242" y="4498"/>
                  <a:pt x="5259" y="4492"/>
                  <a:pt x="5253" y="4503"/>
                </a:cubicBezTo>
                <a:cubicBezTo>
                  <a:pt x="5248" y="4503"/>
                  <a:pt x="5237" y="4498"/>
                  <a:pt x="5231" y="4498"/>
                </a:cubicBezTo>
                <a:lnTo>
                  <a:pt x="5231" y="4498"/>
                </a:lnTo>
                <a:cubicBezTo>
                  <a:pt x="5237" y="4503"/>
                  <a:pt x="5248" y="4515"/>
                  <a:pt x="5248" y="4520"/>
                </a:cubicBezTo>
                <a:cubicBezTo>
                  <a:pt x="5248" y="4525"/>
                  <a:pt x="5253" y="4526"/>
                  <a:pt x="5253" y="4530"/>
                </a:cubicBezTo>
                <a:lnTo>
                  <a:pt x="5253" y="4530"/>
                </a:lnTo>
                <a:cubicBezTo>
                  <a:pt x="5253" y="4534"/>
                  <a:pt x="5252" y="4537"/>
                  <a:pt x="5248" y="4537"/>
                </a:cubicBezTo>
                <a:cubicBezTo>
                  <a:pt x="5248" y="4537"/>
                  <a:pt x="5248" y="4537"/>
                  <a:pt x="5248" y="4537"/>
                </a:cubicBezTo>
                <a:lnTo>
                  <a:pt x="5248" y="4537"/>
                </a:lnTo>
                <a:lnTo>
                  <a:pt x="5246" y="4539"/>
                </a:lnTo>
                <a:lnTo>
                  <a:pt x="5246" y="4539"/>
                </a:lnTo>
                <a:cubicBezTo>
                  <a:pt x="5244" y="4538"/>
                  <a:pt x="5240" y="4535"/>
                  <a:pt x="5237" y="4531"/>
                </a:cubicBezTo>
                <a:lnTo>
                  <a:pt x="5237" y="4531"/>
                </a:lnTo>
                <a:cubicBezTo>
                  <a:pt x="5242" y="4537"/>
                  <a:pt x="5242" y="4543"/>
                  <a:pt x="5242" y="4543"/>
                </a:cubicBezTo>
                <a:lnTo>
                  <a:pt x="5246" y="4539"/>
                </a:lnTo>
                <a:lnTo>
                  <a:pt x="5246" y="4539"/>
                </a:lnTo>
                <a:cubicBezTo>
                  <a:pt x="5246" y="4539"/>
                  <a:pt x="5246" y="4539"/>
                  <a:pt x="5247" y="4539"/>
                </a:cubicBezTo>
                <a:cubicBezTo>
                  <a:pt x="5247" y="4539"/>
                  <a:pt x="5248" y="4539"/>
                  <a:pt x="5248" y="4537"/>
                </a:cubicBezTo>
                <a:lnTo>
                  <a:pt x="5248" y="4537"/>
                </a:lnTo>
                <a:cubicBezTo>
                  <a:pt x="5248" y="4543"/>
                  <a:pt x="5242" y="4548"/>
                  <a:pt x="5242" y="4554"/>
                </a:cubicBezTo>
                <a:cubicBezTo>
                  <a:pt x="5237" y="4548"/>
                  <a:pt x="5231" y="4543"/>
                  <a:pt x="5220" y="4537"/>
                </a:cubicBezTo>
                <a:lnTo>
                  <a:pt x="5220" y="4537"/>
                </a:lnTo>
                <a:cubicBezTo>
                  <a:pt x="5231" y="4548"/>
                  <a:pt x="5231" y="4548"/>
                  <a:pt x="5237" y="4559"/>
                </a:cubicBezTo>
                <a:cubicBezTo>
                  <a:pt x="5231" y="4559"/>
                  <a:pt x="5231" y="4565"/>
                  <a:pt x="5225" y="4565"/>
                </a:cubicBezTo>
                <a:cubicBezTo>
                  <a:pt x="5225" y="4565"/>
                  <a:pt x="5225" y="4571"/>
                  <a:pt x="5220" y="4571"/>
                </a:cubicBezTo>
                <a:cubicBezTo>
                  <a:pt x="5190" y="4601"/>
                  <a:pt x="5142" y="4630"/>
                  <a:pt x="5112" y="4660"/>
                </a:cubicBezTo>
                <a:lnTo>
                  <a:pt x="5112" y="4660"/>
                </a:lnTo>
                <a:cubicBezTo>
                  <a:pt x="5113" y="4660"/>
                  <a:pt x="5113" y="4660"/>
                  <a:pt x="5113" y="4660"/>
                </a:cubicBezTo>
                <a:lnTo>
                  <a:pt x="5113" y="4660"/>
                </a:lnTo>
                <a:cubicBezTo>
                  <a:pt x="5113" y="4661"/>
                  <a:pt x="5112" y="4661"/>
                  <a:pt x="5111" y="4662"/>
                </a:cubicBezTo>
                <a:lnTo>
                  <a:pt x="5111" y="4662"/>
                </a:lnTo>
                <a:cubicBezTo>
                  <a:pt x="5111" y="4661"/>
                  <a:pt x="5112" y="4661"/>
                  <a:pt x="5112" y="4660"/>
                </a:cubicBezTo>
                <a:lnTo>
                  <a:pt x="5112" y="4660"/>
                </a:lnTo>
                <a:cubicBezTo>
                  <a:pt x="5110" y="4661"/>
                  <a:pt x="5108" y="4663"/>
                  <a:pt x="5107" y="4664"/>
                </a:cubicBezTo>
                <a:lnTo>
                  <a:pt x="5107" y="4664"/>
                </a:lnTo>
                <a:cubicBezTo>
                  <a:pt x="5108" y="4664"/>
                  <a:pt x="5110" y="4663"/>
                  <a:pt x="5111" y="4662"/>
                </a:cubicBezTo>
                <a:lnTo>
                  <a:pt x="5111" y="4662"/>
                </a:lnTo>
                <a:cubicBezTo>
                  <a:pt x="5108" y="4665"/>
                  <a:pt x="5105" y="4668"/>
                  <a:pt x="5102" y="4671"/>
                </a:cubicBezTo>
                <a:cubicBezTo>
                  <a:pt x="5102" y="4671"/>
                  <a:pt x="5104" y="4668"/>
                  <a:pt x="5107" y="4664"/>
                </a:cubicBezTo>
                <a:lnTo>
                  <a:pt x="5107" y="4664"/>
                </a:lnTo>
                <a:cubicBezTo>
                  <a:pt x="5078" y="4683"/>
                  <a:pt x="5062" y="4683"/>
                  <a:pt x="5041" y="4694"/>
                </a:cubicBezTo>
                <a:cubicBezTo>
                  <a:pt x="5046" y="4716"/>
                  <a:pt x="4996" y="4750"/>
                  <a:pt x="4973" y="4778"/>
                </a:cubicBezTo>
                <a:cubicBezTo>
                  <a:pt x="4968" y="4779"/>
                  <a:pt x="4964" y="4780"/>
                  <a:pt x="4961" y="4780"/>
                </a:cubicBezTo>
                <a:cubicBezTo>
                  <a:pt x="4937" y="4780"/>
                  <a:pt x="4988" y="4744"/>
                  <a:pt x="4968" y="4739"/>
                </a:cubicBezTo>
                <a:lnTo>
                  <a:pt x="4968" y="4739"/>
                </a:lnTo>
                <a:cubicBezTo>
                  <a:pt x="4979" y="4750"/>
                  <a:pt x="4901" y="4795"/>
                  <a:pt x="4923" y="4795"/>
                </a:cubicBezTo>
                <a:cubicBezTo>
                  <a:pt x="4884" y="4806"/>
                  <a:pt x="4889" y="4806"/>
                  <a:pt x="4867" y="4806"/>
                </a:cubicBezTo>
                <a:cubicBezTo>
                  <a:pt x="4873" y="4828"/>
                  <a:pt x="4839" y="4828"/>
                  <a:pt x="4817" y="4851"/>
                </a:cubicBezTo>
                <a:cubicBezTo>
                  <a:pt x="4801" y="4855"/>
                  <a:pt x="4792" y="4857"/>
                  <a:pt x="4787" y="4857"/>
                </a:cubicBezTo>
                <a:cubicBezTo>
                  <a:pt x="4781" y="4857"/>
                  <a:pt x="4779" y="4855"/>
                  <a:pt x="4776" y="4855"/>
                </a:cubicBezTo>
                <a:cubicBezTo>
                  <a:pt x="4772" y="4855"/>
                  <a:pt x="4766" y="4858"/>
                  <a:pt x="4744" y="4873"/>
                </a:cubicBezTo>
                <a:cubicBezTo>
                  <a:pt x="4742" y="4873"/>
                  <a:pt x="4740" y="4874"/>
                  <a:pt x="4739" y="4874"/>
                </a:cubicBezTo>
                <a:cubicBezTo>
                  <a:pt x="4722" y="4874"/>
                  <a:pt x="4761" y="4845"/>
                  <a:pt x="4761" y="4845"/>
                </a:cubicBezTo>
                <a:lnTo>
                  <a:pt x="4761" y="4845"/>
                </a:lnTo>
                <a:cubicBezTo>
                  <a:pt x="4705" y="4873"/>
                  <a:pt x="4744" y="4873"/>
                  <a:pt x="4733" y="4890"/>
                </a:cubicBezTo>
                <a:cubicBezTo>
                  <a:pt x="4711" y="4901"/>
                  <a:pt x="4701" y="4905"/>
                  <a:pt x="4695" y="4905"/>
                </a:cubicBezTo>
                <a:cubicBezTo>
                  <a:pt x="4685" y="4905"/>
                  <a:pt x="4688" y="4895"/>
                  <a:pt x="4677" y="4895"/>
                </a:cubicBezTo>
                <a:cubicBezTo>
                  <a:pt x="4675" y="4895"/>
                  <a:pt x="4673" y="4895"/>
                  <a:pt x="4671" y="4895"/>
                </a:cubicBezTo>
                <a:cubicBezTo>
                  <a:pt x="4632" y="4918"/>
                  <a:pt x="4609" y="4946"/>
                  <a:pt x="4576" y="4957"/>
                </a:cubicBezTo>
                <a:cubicBezTo>
                  <a:pt x="4570" y="4957"/>
                  <a:pt x="4565" y="4957"/>
                  <a:pt x="4570" y="4951"/>
                </a:cubicBezTo>
                <a:lnTo>
                  <a:pt x="4570" y="4951"/>
                </a:lnTo>
                <a:cubicBezTo>
                  <a:pt x="4531" y="4979"/>
                  <a:pt x="4441" y="5002"/>
                  <a:pt x="4391" y="5035"/>
                </a:cubicBezTo>
                <a:lnTo>
                  <a:pt x="4385" y="5035"/>
                </a:lnTo>
                <a:cubicBezTo>
                  <a:pt x="4397" y="5041"/>
                  <a:pt x="4397" y="5047"/>
                  <a:pt x="4397" y="5052"/>
                </a:cubicBezTo>
                <a:cubicBezTo>
                  <a:pt x="4379" y="5061"/>
                  <a:pt x="4362" y="5073"/>
                  <a:pt x="4350" y="5073"/>
                </a:cubicBezTo>
                <a:cubicBezTo>
                  <a:pt x="4346" y="5073"/>
                  <a:pt x="4343" y="5072"/>
                  <a:pt x="4341" y="5069"/>
                </a:cubicBezTo>
                <a:cubicBezTo>
                  <a:pt x="4357" y="5069"/>
                  <a:pt x="4357" y="5063"/>
                  <a:pt x="4363" y="5058"/>
                </a:cubicBezTo>
                <a:lnTo>
                  <a:pt x="4363" y="5058"/>
                </a:lnTo>
                <a:lnTo>
                  <a:pt x="4335" y="5069"/>
                </a:lnTo>
                <a:cubicBezTo>
                  <a:pt x="4307" y="5058"/>
                  <a:pt x="4374" y="5052"/>
                  <a:pt x="4369" y="5041"/>
                </a:cubicBezTo>
                <a:lnTo>
                  <a:pt x="4369" y="5041"/>
                </a:lnTo>
                <a:cubicBezTo>
                  <a:pt x="4318" y="5058"/>
                  <a:pt x="4257" y="5091"/>
                  <a:pt x="4212" y="5097"/>
                </a:cubicBezTo>
                <a:cubicBezTo>
                  <a:pt x="4202" y="5087"/>
                  <a:pt x="4285" y="5068"/>
                  <a:pt x="4264" y="5068"/>
                </a:cubicBezTo>
                <a:cubicBezTo>
                  <a:pt x="4261" y="5068"/>
                  <a:pt x="4257" y="5068"/>
                  <a:pt x="4251" y="5069"/>
                </a:cubicBezTo>
                <a:lnTo>
                  <a:pt x="4313" y="5058"/>
                </a:lnTo>
                <a:cubicBezTo>
                  <a:pt x="4262" y="5047"/>
                  <a:pt x="4357" y="5047"/>
                  <a:pt x="4301" y="5035"/>
                </a:cubicBezTo>
                <a:lnTo>
                  <a:pt x="4301" y="5035"/>
                </a:lnTo>
                <a:cubicBezTo>
                  <a:pt x="4217" y="5052"/>
                  <a:pt x="4212" y="5069"/>
                  <a:pt x="4128" y="5080"/>
                </a:cubicBezTo>
                <a:cubicBezTo>
                  <a:pt x="4105" y="5091"/>
                  <a:pt x="4133" y="5091"/>
                  <a:pt x="4117" y="5103"/>
                </a:cubicBezTo>
                <a:cubicBezTo>
                  <a:pt x="4085" y="5113"/>
                  <a:pt x="4062" y="5116"/>
                  <a:pt x="4045" y="5116"/>
                </a:cubicBezTo>
                <a:cubicBezTo>
                  <a:pt x="4012" y="5116"/>
                  <a:pt x="4000" y="5103"/>
                  <a:pt x="3974" y="5103"/>
                </a:cubicBezTo>
                <a:cubicBezTo>
                  <a:pt x="3962" y="5103"/>
                  <a:pt x="3947" y="5106"/>
                  <a:pt x="3926" y="5114"/>
                </a:cubicBezTo>
                <a:cubicBezTo>
                  <a:pt x="3907" y="5128"/>
                  <a:pt x="3900" y="5143"/>
                  <a:pt x="3855" y="5143"/>
                </a:cubicBezTo>
                <a:cubicBezTo>
                  <a:pt x="3848" y="5143"/>
                  <a:pt x="3840" y="5143"/>
                  <a:pt x="3831" y="5142"/>
                </a:cubicBezTo>
                <a:lnTo>
                  <a:pt x="3853" y="5125"/>
                </a:lnTo>
                <a:cubicBezTo>
                  <a:pt x="3777" y="5125"/>
                  <a:pt x="3802" y="5148"/>
                  <a:pt x="3740" y="5148"/>
                </a:cubicBezTo>
                <a:cubicBezTo>
                  <a:pt x="3734" y="5148"/>
                  <a:pt x="3727" y="5148"/>
                  <a:pt x="3719" y="5147"/>
                </a:cubicBezTo>
                <a:cubicBezTo>
                  <a:pt x="3730" y="5136"/>
                  <a:pt x="3786" y="5136"/>
                  <a:pt x="3769" y="5136"/>
                </a:cubicBezTo>
                <a:cubicBezTo>
                  <a:pt x="3758" y="5134"/>
                  <a:pt x="3750" y="5133"/>
                  <a:pt x="3743" y="5133"/>
                </a:cubicBezTo>
                <a:cubicBezTo>
                  <a:pt x="3718" y="5133"/>
                  <a:pt x="3721" y="5147"/>
                  <a:pt x="3685" y="5147"/>
                </a:cubicBezTo>
                <a:lnTo>
                  <a:pt x="3680" y="5136"/>
                </a:lnTo>
                <a:cubicBezTo>
                  <a:pt x="3666" y="5135"/>
                  <a:pt x="3653" y="5135"/>
                  <a:pt x="3639" y="5135"/>
                </a:cubicBezTo>
                <a:cubicBezTo>
                  <a:pt x="3584" y="5135"/>
                  <a:pt x="3526" y="5140"/>
                  <a:pt x="3467" y="5140"/>
                </a:cubicBezTo>
                <a:cubicBezTo>
                  <a:pt x="3441" y="5140"/>
                  <a:pt x="3415" y="5139"/>
                  <a:pt x="3389" y="5136"/>
                </a:cubicBezTo>
                <a:cubicBezTo>
                  <a:pt x="3394" y="5136"/>
                  <a:pt x="3411" y="5131"/>
                  <a:pt x="3389" y="5125"/>
                </a:cubicBezTo>
                <a:cubicBezTo>
                  <a:pt x="3327" y="5119"/>
                  <a:pt x="3260" y="5108"/>
                  <a:pt x="3192" y="5097"/>
                </a:cubicBezTo>
                <a:cubicBezTo>
                  <a:pt x="3131" y="5080"/>
                  <a:pt x="3069" y="5063"/>
                  <a:pt x="3008" y="5047"/>
                </a:cubicBezTo>
                <a:lnTo>
                  <a:pt x="2963" y="5047"/>
                </a:lnTo>
                <a:cubicBezTo>
                  <a:pt x="2952" y="5047"/>
                  <a:pt x="2946" y="5035"/>
                  <a:pt x="2957" y="5035"/>
                </a:cubicBezTo>
                <a:cubicBezTo>
                  <a:pt x="2947" y="5031"/>
                  <a:pt x="2941" y="5030"/>
                  <a:pt x="2938" y="5030"/>
                </a:cubicBezTo>
                <a:cubicBezTo>
                  <a:pt x="2929" y="5030"/>
                  <a:pt x="2942" y="5042"/>
                  <a:pt x="2934" y="5042"/>
                </a:cubicBezTo>
                <a:cubicBezTo>
                  <a:pt x="2933" y="5042"/>
                  <a:pt x="2931" y="5042"/>
                  <a:pt x="2929" y="5041"/>
                </a:cubicBezTo>
                <a:cubicBezTo>
                  <a:pt x="2901" y="5035"/>
                  <a:pt x="2896" y="5024"/>
                  <a:pt x="2912" y="5024"/>
                </a:cubicBezTo>
                <a:cubicBezTo>
                  <a:pt x="2873" y="5019"/>
                  <a:pt x="2817" y="5002"/>
                  <a:pt x="2756" y="4985"/>
                </a:cubicBezTo>
                <a:cubicBezTo>
                  <a:pt x="2700" y="4974"/>
                  <a:pt x="2644" y="4940"/>
                  <a:pt x="2604" y="4918"/>
                </a:cubicBezTo>
                <a:lnTo>
                  <a:pt x="2604" y="4918"/>
                </a:lnTo>
                <a:lnTo>
                  <a:pt x="2627" y="4923"/>
                </a:lnTo>
                <a:cubicBezTo>
                  <a:pt x="2565" y="4890"/>
                  <a:pt x="2543" y="4918"/>
                  <a:pt x="2487" y="4879"/>
                </a:cubicBezTo>
                <a:lnTo>
                  <a:pt x="2504" y="4879"/>
                </a:lnTo>
                <a:cubicBezTo>
                  <a:pt x="2375" y="4806"/>
                  <a:pt x="2224" y="4733"/>
                  <a:pt x="2145" y="4643"/>
                </a:cubicBezTo>
                <a:cubicBezTo>
                  <a:pt x="2144" y="4644"/>
                  <a:pt x="2144" y="4644"/>
                  <a:pt x="2143" y="4644"/>
                </a:cubicBezTo>
                <a:cubicBezTo>
                  <a:pt x="2114" y="4644"/>
                  <a:pt x="2042" y="4564"/>
                  <a:pt x="2015" y="4564"/>
                </a:cubicBezTo>
                <a:cubicBezTo>
                  <a:pt x="2013" y="4564"/>
                  <a:pt x="2012" y="4564"/>
                  <a:pt x="2011" y="4565"/>
                </a:cubicBezTo>
                <a:cubicBezTo>
                  <a:pt x="1955" y="4498"/>
                  <a:pt x="1977" y="4509"/>
                  <a:pt x="1899" y="4425"/>
                </a:cubicBezTo>
                <a:cubicBezTo>
                  <a:pt x="1871" y="4403"/>
                  <a:pt x="1848" y="4403"/>
                  <a:pt x="1820" y="4375"/>
                </a:cubicBezTo>
                <a:lnTo>
                  <a:pt x="1832" y="4363"/>
                </a:lnTo>
                <a:lnTo>
                  <a:pt x="1781" y="4335"/>
                </a:lnTo>
                <a:lnTo>
                  <a:pt x="1776" y="4302"/>
                </a:lnTo>
                <a:lnTo>
                  <a:pt x="1748" y="4279"/>
                </a:lnTo>
                <a:lnTo>
                  <a:pt x="1748" y="4279"/>
                </a:lnTo>
                <a:cubicBezTo>
                  <a:pt x="1759" y="4291"/>
                  <a:pt x="1764" y="4307"/>
                  <a:pt x="1759" y="4307"/>
                </a:cubicBezTo>
                <a:cubicBezTo>
                  <a:pt x="1742" y="4291"/>
                  <a:pt x="1720" y="4263"/>
                  <a:pt x="1703" y="4235"/>
                </a:cubicBezTo>
                <a:cubicBezTo>
                  <a:pt x="1686" y="4212"/>
                  <a:pt x="1680" y="4190"/>
                  <a:pt x="1680" y="4190"/>
                </a:cubicBezTo>
                <a:lnTo>
                  <a:pt x="1591" y="4089"/>
                </a:lnTo>
                <a:lnTo>
                  <a:pt x="1591" y="4089"/>
                </a:lnTo>
                <a:cubicBezTo>
                  <a:pt x="1594" y="4089"/>
                  <a:pt x="1601" y="4095"/>
                  <a:pt x="1608" y="4101"/>
                </a:cubicBezTo>
                <a:lnTo>
                  <a:pt x="1608" y="4101"/>
                </a:lnTo>
                <a:cubicBezTo>
                  <a:pt x="1582" y="4072"/>
                  <a:pt x="1624" y="4089"/>
                  <a:pt x="1580" y="4050"/>
                </a:cubicBezTo>
                <a:lnTo>
                  <a:pt x="1580" y="4050"/>
                </a:lnTo>
                <a:cubicBezTo>
                  <a:pt x="1581" y="4053"/>
                  <a:pt x="1581" y="4055"/>
                  <a:pt x="1579" y="4055"/>
                </a:cubicBezTo>
                <a:cubicBezTo>
                  <a:pt x="1576" y="4055"/>
                  <a:pt x="1568" y="4050"/>
                  <a:pt x="1568" y="4050"/>
                </a:cubicBezTo>
                <a:cubicBezTo>
                  <a:pt x="1552" y="4022"/>
                  <a:pt x="1518" y="3955"/>
                  <a:pt x="1484" y="3910"/>
                </a:cubicBezTo>
                <a:lnTo>
                  <a:pt x="1484" y="3910"/>
                </a:lnTo>
                <a:lnTo>
                  <a:pt x="1496" y="3915"/>
                </a:lnTo>
                <a:cubicBezTo>
                  <a:pt x="1445" y="3831"/>
                  <a:pt x="1389" y="3731"/>
                  <a:pt x="1344" y="3630"/>
                </a:cubicBezTo>
                <a:lnTo>
                  <a:pt x="1344" y="3630"/>
                </a:lnTo>
                <a:cubicBezTo>
                  <a:pt x="1350" y="3649"/>
                  <a:pt x="1349" y="3658"/>
                  <a:pt x="1344" y="3658"/>
                </a:cubicBezTo>
                <a:cubicBezTo>
                  <a:pt x="1339" y="3658"/>
                  <a:pt x="1330" y="3649"/>
                  <a:pt x="1322" y="3635"/>
                </a:cubicBezTo>
                <a:lnTo>
                  <a:pt x="1324" y="3630"/>
                </a:lnTo>
                <a:lnTo>
                  <a:pt x="1324" y="3630"/>
                </a:lnTo>
                <a:cubicBezTo>
                  <a:pt x="1324" y="3630"/>
                  <a:pt x="1323" y="3630"/>
                  <a:pt x="1323" y="3630"/>
                </a:cubicBezTo>
                <a:cubicBezTo>
                  <a:pt x="1322" y="3630"/>
                  <a:pt x="1318" y="3627"/>
                  <a:pt x="1311" y="3619"/>
                </a:cubicBezTo>
                <a:cubicBezTo>
                  <a:pt x="1302" y="3595"/>
                  <a:pt x="1304" y="3587"/>
                  <a:pt x="1309" y="3587"/>
                </a:cubicBezTo>
                <a:lnTo>
                  <a:pt x="1309" y="3587"/>
                </a:lnTo>
                <a:cubicBezTo>
                  <a:pt x="1314" y="3587"/>
                  <a:pt x="1322" y="3594"/>
                  <a:pt x="1328" y="3602"/>
                </a:cubicBezTo>
                <a:lnTo>
                  <a:pt x="1305" y="3557"/>
                </a:lnTo>
                <a:cubicBezTo>
                  <a:pt x="1305" y="3556"/>
                  <a:pt x="1306" y="3555"/>
                  <a:pt x="1306" y="3555"/>
                </a:cubicBezTo>
                <a:cubicBezTo>
                  <a:pt x="1309" y="3555"/>
                  <a:pt x="1317" y="3563"/>
                  <a:pt x="1322" y="3563"/>
                </a:cubicBezTo>
                <a:cubicBezTo>
                  <a:pt x="1305" y="3546"/>
                  <a:pt x="1305" y="3478"/>
                  <a:pt x="1277" y="3450"/>
                </a:cubicBezTo>
                <a:lnTo>
                  <a:pt x="1283" y="3450"/>
                </a:lnTo>
                <a:cubicBezTo>
                  <a:pt x="1238" y="3344"/>
                  <a:pt x="1232" y="3294"/>
                  <a:pt x="1204" y="3204"/>
                </a:cubicBezTo>
                <a:cubicBezTo>
                  <a:pt x="1188" y="3204"/>
                  <a:pt x="1182" y="3170"/>
                  <a:pt x="1165" y="3148"/>
                </a:cubicBezTo>
                <a:cubicBezTo>
                  <a:pt x="1160" y="3075"/>
                  <a:pt x="1160" y="3002"/>
                  <a:pt x="1143" y="2924"/>
                </a:cubicBezTo>
                <a:cubicBezTo>
                  <a:pt x="1131" y="2868"/>
                  <a:pt x="1131" y="2907"/>
                  <a:pt x="1120" y="2879"/>
                </a:cubicBezTo>
                <a:cubicBezTo>
                  <a:pt x="1129" y="2875"/>
                  <a:pt x="1127" y="2823"/>
                  <a:pt x="1132" y="2823"/>
                </a:cubicBezTo>
                <a:cubicBezTo>
                  <a:pt x="1133" y="2823"/>
                  <a:pt x="1135" y="2827"/>
                  <a:pt x="1137" y="2834"/>
                </a:cubicBezTo>
                <a:cubicBezTo>
                  <a:pt x="1131" y="2790"/>
                  <a:pt x="1131" y="2756"/>
                  <a:pt x="1126" y="2722"/>
                </a:cubicBezTo>
                <a:cubicBezTo>
                  <a:pt x="1126" y="2706"/>
                  <a:pt x="1120" y="2683"/>
                  <a:pt x="1120" y="2666"/>
                </a:cubicBezTo>
                <a:cubicBezTo>
                  <a:pt x="1120" y="2644"/>
                  <a:pt x="1115" y="2616"/>
                  <a:pt x="1115" y="2588"/>
                </a:cubicBezTo>
                <a:cubicBezTo>
                  <a:pt x="1110" y="2597"/>
                  <a:pt x="1109" y="2609"/>
                  <a:pt x="1107" y="2609"/>
                </a:cubicBezTo>
                <a:cubicBezTo>
                  <a:pt x="1106" y="2609"/>
                  <a:pt x="1105" y="2607"/>
                  <a:pt x="1103" y="2605"/>
                </a:cubicBezTo>
                <a:cubicBezTo>
                  <a:pt x="1103" y="2584"/>
                  <a:pt x="1108" y="2559"/>
                  <a:pt x="1113" y="2559"/>
                </a:cubicBezTo>
                <a:cubicBezTo>
                  <a:pt x="1114" y="2559"/>
                  <a:pt x="1114" y="2559"/>
                  <a:pt x="1114" y="2560"/>
                </a:cubicBezTo>
                <a:lnTo>
                  <a:pt x="1114" y="2560"/>
                </a:lnTo>
                <a:cubicBezTo>
                  <a:pt x="1110" y="2489"/>
                  <a:pt x="1121" y="2412"/>
                  <a:pt x="1137" y="2342"/>
                </a:cubicBezTo>
                <a:cubicBezTo>
                  <a:pt x="1160" y="2263"/>
                  <a:pt x="1171" y="2190"/>
                  <a:pt x="1171" y="2134"/>
                </a:cubicBezTo>
                <a:lnTo>
                  <a:pt x="1171" y="2140"/>
                </a:lnTo>
                <a:lnTo>
                  <a:pt x="1188" y="2028"/>
                </a:lnTo>
                <a:cubicBezTo>
                  <a:pt x="1190" y="2016"/>
                  <a:pt x="1192" y="2011"/>
                  <a:pt x="1192" y="2011"/>
                </a:cubicBezTo>
                <a:cubicBezTo>
                  <a:pt x="1194" y="2011"/>
                  <a:pt x="1193" y="2033"/>
                  <a:pt x="1197" y="2033"/>
                </a:cubicBezTo>
                <a:cubicBezTo>
                  <a:pt x="1199" y="2033"/>
                  <a:pt x="1201" y="2030"/>
                  <a:pt x="1204" y="2022"/>
                </a:cubicBezTo>
                <a:cubicBezTo>
                  <a:pt x="1204" y="1994"/>
                  <a:pt x="1210" y="1966"/>
                  <a:pt x="1216" y="1938"/>
                </a:cubicBezTo>
                <a:cubicBezTo>
                  <a:pt x="1221" y="1916"/>
                  <a:pt x="1227" y="1894"/>
                  <a:pt x="1238" y="1871"/>
                </a:cubicBezTo>
                <a:cubicBezTo>
                  <a:pt x="1255" y="1826"/>
                  <a:pt x="1272" y="1787"/>
                  <a:pt x="1277" y="1737"/>
                </a:cubicBezTo>
                <a:cubicBezTo>
                  <a:pt x="1305" y="1703"/>
                  <a:pt x="1339" y="1642"/>
                  <a:pt x="1367" y="1574"/>
                </a:cubicBezTo>
                <a:cubicBezTo>
                  <a:pt x="1378" y="1541"/>
                  <a:pt x="1395" y="1507"/>
                  <a:pt x="1412" y="1473"/>
                </a:cubicBezTo>
                <a:cubicBezTo>
                  <a:pt x="1428" y="1440"/>
                  <a:pt x="1445" y="1417"/>
                  <a:pt x="1462" y="1395"/>
                </a:cubicBezTo>
                <a:lnTo>
                  <a:pt x="1451" y="1395"/>
                </a:lnTo>
                <a:cubicBezTo>
                  <a:pt x="1462" y="1367"/>
                  <a:pt x="1473" y="1373"/>
                  <a:pt x="1484" y="1356"/>
                </a:cubicBezTo>
                <a:cubicBezTo>
                  <a:pt x="1484" y="1355"/>
                  <a:pt x="1483" y="1355"/>
                  <a:pt x="1482" y="1355"/>
                </a:cubicBezTo>
                <a:cubicBezTo>
                  <a:pt x="1478" y="1355"/>
                  <a:pt x="1470" y="1365"/>
                  <a:pt x="1468" y="1365"/>
                </a:cubicBezTo>
                <a:cubicBezTo>
                  <a:pt x="1466" y="1365"/>
                  <a:pt x="1466" y="1362"/>
                  <a:pt x="1468" y="1356"/>
                </a:cubicBezTo>
                <a:cubicBezTo>
                  <a:pt x="1518" y="1249"/>
                  <a:pt x="1596" y="1160"/>
                  <a:pt x="1669" y="1065"/>
                </a:cubicBezTo>
                <a:cubicBezTo>
                  <a:pt x="1708" y="1014"/>
                  <a:pt x="1753" y="975"/>
                  <a:pt x="1798" y="930"/>
                </a:cubicBezTo>
                <a:lnTo>
                  <a:pt x="1860" y="869"/>
                </a:lnTo>
                <a:lnTo>
                  <a:pt x="1927" y="807"/>
                </a:lnTo>
                <a:cubicBezTo>
                  <a:pt x="1994" y="751"/>
                  <a:pt x="1938" y="745"/>
                  <a:pt x="2033" y="684"/>
                </a:cubicBezTo>
                <a:lnTo>
                  <a:pt x="2033" y="684"/>
                </a:lnTo>
                <a:lnTo>
                  <a:pt x="2016" y="717"/>
                </a:lnTo>
                <a:cubicBezTo>
                  <a:pt x="2078" y="650"/>
                  <a:pt x="2151" y="600"/>
                  <a:pt x="2224" y="544"/>
                </a:cubicBezTo>
                <a:cubicBezTo>
                  <a:pt x="2302" y="499"/>
                  <a:pt x="2375" y="454"/>
                  <a:pt x="2448" y="404"/>
                </a:cubicBezTo>
                <a:lnTo>
                  <a:pt x="2448" y="404"/>
                </a:lnTo>
                <a:cubicBezTo>
                  <a:pt x="2442" y="409"/>
                  <a:pt x="2442" y="415"/>
                  <a:pt x="2431" y="426"/>
                </a:cubicBezTo>
                <a:cubicBezTo>
                  <a:pt x="2464" y="415"/>
                  <a:pt x="2548" y="365"/>
                  <a:pt x="2548" y="353"/>
                </a:cubicBezTo>
                <a:cubicBezTo>
                  <a:pt x="2553" y="352"/>
                  <a:pt x="2556" y="352"/>
                  <a:pt x="2558" y="352"/>
                </a:cubicBezTo>
                <a:cubicBezTo>
                  <a:pt x="2565" y="352"/>
                  <a:pt x="2557" y="359"/>
                  <a:pt x="2571" y="359"/>
                </a:cubicBezTo>
                <a:cubicBezTo>
                  <a:pt x="2608" y="348"/>
                  <a:pt x="2645" y="308"/>
                  <a:pt x="2668" y="308"/>
                </a:cubicBezTo>
                <a:cubicBezTo>
                  <a:pt x="2669" y="308"/>
                  <a:pt x="2670" y="308"/>
                  <a:pt x="2672" y="309"/>
                </a:cubicBezTo>
                <a:cubicBezTo>
                  <a:pt x="2677" y="309"/>
                  <a:pt x="2666" y="314"/>
                  <a:pt x="2660" y="320"/>
                </a:cubicBezTo>
                <a:cubicBezTo>
                  <a:pt x="2677" y="303"/>
                  <a:pt x="2761" y="281"/>
                  <a:pt x="2739" y="275"/>
                </a:cubicBezTo>
                <a:cubicBezTo>
                  <a:pt x="2800" y="258"/>
                  <a:pt x="2851" y="225"/>
                  <a:pt x="2901" y="219"/>
                </a:cubicBezTo>
                <a:cubicBezTo>
                  <a:pt x="2918" y="208"/>
                  <a:pt x="2946" y="202"/>
                  <a:pt x="2974" y="197"/>
                </a:cubicBezTo>
                <a:lnTo>
                  <a:pt x="2974" y="197"/>
                </a:lnTo>
                <a:cubicBezTo>
                  <a:pt x="2974" y="197"/>
                  <a:pt x="2974" y="197"/>
                  <a:pt x="2974" y="197"/>
                </a:cubicBezTo>
                <a:lnTo>
                  <a:pt x="2980" y="197"/>
                </a:lnTo>
                <a:cubicBezTo>
                  <a:pt x="2980" y="202"/>
                  <a:pt x="2980" y="208"/>
                  <a:pt x="2974" y="219"/>
                </a:cubicBezTo>
                <a:lnTo>
                  <a:pt x="2957" y="225"/>
                </a:lnTo>
                <a:cubicBezTo>
                  <a:pt x="2963" y="213"/>
                  <a:pt x="2968" y="208"/>
                  <a:pt x="2974" y="197"/>
                </a:cubicBezTo>
                <a:lnTo>
                  <a:pt x="2974" y="197"/>
                </a:lnTo>
                <a:cubicBezTo>
                  <a:pt x="2957" y="208"/>
                  <a:pt x="2957" y="225"/>
                  <a:pt x="2952" y="241"/>
                </a:cubicBezTo>
                <a:cubicBezTo>
                  <a:pt x="2948" y="240"/>
                  <a:pt x="2946" y="239"/>
                  <a:pt x="2943" y="239"/>
                </a:cubicBezTo>
                <a:cubicBezTo>
                  <a:pt x="2937" y="239"/>
                  <a:pt x="2932" y="243"/>
                  <a:pt x="2924" y="247"/>
                </a:cubicBezTo>
                <a:cubicBezTo>
                  <a:pt x="2918" y="264"/>
                  <a:pt x="2912" y="281"/>
                  <a:pt x="2901" y="303"/>
                </a:cubicBezTo>
                <a:cubicBezTo>
                  <a:pt x="2893" y="303"/>
                  <a:pt x="2899" y="286"/>
                  <a:pt x="2894" y="286"/>
                </a:cubicBezTo>
                <a:lnTo>
                  <a:pt x="2894" y="286"/>
                </a:lnTo>
                <a:cubicBezTo>
                  <a:pt x="2891" y="286"/>
                  <a:pt x="2887" y="289"/>
                  <a:pt x="2879" y="297"/>
                </a:cubicBezTo>
                <a:cubicBezTo>
                  <a:pt x="2872" y="306"/>
                  <a:pt x="2875" y="307"/>
                  <a:pt x="2880" y="307"/>
                </a:cubicBezTo>
                <a:cubicBezTo>
                  <a:pt x="2881" y="307"/>
                  <a:pt x="2882" y="307"/>
                  <a:pt x="2883" y="307"/>
                </a:cubicBezTo>
                <a:cubicBezTo>
                  <a:pt x="2889" y="307"/>
                  <a:pt x="2893" y="309"/>
                  <a:pt x="2879" y="325"/>
                </a:cubicBezTo>
                <a:cubicBezTo>
                  <a:pt x="2856" y="342"/>
                  <a:pt x="2851" y="331"/>
                  <a:pt x="2834" y="365"/>
                </a:cubicBezTo>
                <a:cubicBezTo>
                  <a:pt x="2830" y="365"/>
                  <a:pt x="2829" y="359"/>
                  <a:pt x="2833" y="351"/>
                </a:cubicBezTo>
                <a:lnTo>
                  <a:pt x="2833" y="351"/>
                </a:lnTo>
                <a:cubicBezTo>
                  <a:pt x="2812" y="380"/>
                  <a:pt x="2790" y="423"/>
                  <a:pt x="2795" y="443"/>
                </a:cubicBezTo>
                <a:cubicBezTo>
                  <a:pt x="2778" y="454"/>
                  <a:pt x="2772" y="482"/>
                  <a:pt x="2767" y="510"/>
                </a:cubicBezTo>
                <a:cubicBezTo>
                  <a:pt x="2767" y="531"/>
                  <a:pt x="2767" y="556"/>
                  <a:pt x="2758" y="556"/>
                </a:cubicBezTo>
                <a:cubicBezTo>
                  <a:pt x="2758" y="556"/>
                  <a:pt x="2757" y="556"/>
                  <a:pt x="2756" y="555"/>
                </a:cubicBezTo>
                <a:lnTo>
                  <a:pt x="2756" y="555"/>
                </a:lnTo>
                <a:cubicBezTo>
                  <a:pt x="2761" y="566"/>
                  <a:pt x="2767" y="583"/>
                  <a:pt x="2778" y="600"/>
                </a:cubicBezTo>
                <a:cubicBezTo>
                  <a:pt x="2789" y="622"/>
                  <a:pt x="2806" y="639"/>
                  <a:pt x="2823" y="650"/>
                </a:cubicBezTo>
                <a:cubicBezTo>
                  <a:pt x="2817" y="647"/>
                  <a:pt x="2812" y="646"/>
                  <a:pt x="2810" y="646"/>
                </a:cubicBezTo>
                <a:cubicBezTo>
                  <a:pt x="2798" y="646"/>
                  <a:pt x="2819" y="671"/>
                  <a:pt x="2851" y="689"/>
                </a:cubicBezTo>
                <a:cubicBezTo>
                  <a:pt x="2890" y="706"/>
                  <a:pt x="2924" y="712"/>
                  <a:pt x="2912" y="723"/>
                </a:cubicBezTo>
                <a:cubicBezTo>
                  <a:pt x="2918" y="722"/>
                  <a:pt x="2924" y="721"/>
                  <a:pt x="2930" y="721"/>
                </a:cubicBezTo>
                <a:cubicBezTo>
                  <a:pt x="2947" y="721"/>
                  <a:pt x="2963" y="726"/>
                  <a:pt x="2980" y="734"/>
                </a:cubicBezTo>
                <a:cubicBezTo>
                  <a:pt x="2994" y="744"/>
                  <a:pt x="3013" y="762"/>
                  <a:pt x="3025" y="781"/>
                </a:cubicBezTo>
                <a:lnTo>
                  <a:pt x="3025" y="781"/>
                </a:lnTo>
                <a:cubicBezTo>
                  <a:pt x="3025" y="780"/>
                  <a:pt x="3024" y="780"/>
                  <a:pt x="3024" y="779"/>
                </a:cubicBezTo>
                <a:lnTo>
                  <a:pt x="3024" y="779"/>
                </a:lnTo>
                <a:cubicBezTo>
                  <a:pt x="3025" y="780"/>
                  <a:pt x="3025" y="780"/>
                  <a:pt x="3025" y="781"/>
                </a:cubicBezTo>
                <a:lnTo>
                  <a:pt x="3025" y="781"/>
                </a:lnTo>
                <a:cubicBezTo>
                  <a:pt x="3025" y="781"/>
                  <a:pt x="3025" y="781"/>
                  <a:pt x="3025" y="781"/>
                </a:cubicBezTo>
                <a:lnTo>
                  <a:pt x="3025" y="781"/>
                </a:lnTo>
                <a:cubicBezTo>
                  <a:pt x="3025" y="781"/>
                  <a:pt x="3025" y="782"/>
                  <a:pt x="3025" y="783"/>
                </a:cubicBezTo>
                <a:lnTo>
                  <a:pt x="3025" y="783"/>
                </a:lnTo>
                <a:cubicBezTo>
                  <a:pt x="3025" y="782"/>
                  <a:pt x="3025" y="782"/>
                  <a:pt x="3025" y="781"/>
                </a:cubicBezTo>
                <a:lnTo>
                  <a:pt x="3025" y="781"/>
                </a:lnTo>
                <a:cubicBezTo>
                  <a:pt x="3027" y="784"/>
                  <a:pt x="3029" y="787"/>
                  <a:pt x="3030" y="790"/>
                </a:cubicBezTo>
                <a:cubicBezTo>
                  <a:pt x="3030" y="790"/>
                  <a:pt x="3027" y="787"/>
                  <a:pt x="3025" y="783"/>
                </a:cubicBezTo>
                <a:lnTo>
                  <a:pt x="3025" y="783"/>
                </a:lnTo>
                <a:cubicBezTo>
                  <a:pt x="3030" y="808"/>
                  <a:pt x="3024" y="819"/>
                  <a:pt x="3024" y="835"/>
                </a:cubicBezTo>
                <a:cubicBezTo>
                  <a:pt x="3047" y="835"/>
                  <a:pt x="3052" y="880"/>
                  <a:pt x="3052" y="908"/>
                </a:cubicBezTo>
                <a:cubicBezTo>
                  <a:pt x="3047" y="912"/>
                  <a:pt x="3044" y="914"/>
                  <a:pt x="3041" y="914"/>
                </a:cubicBezTo>
                <a:cubicBezTo>
                  <a:pt x="3028" y="914"/>
                  <a:pt x="3032" y="885"/>
                  <a:pt x="3021" y="885"/>
                </a:cubicBezTo>
                <a:cubicBezTo>
                  <a:pt x="3021" y="885"/>
                  <a:pt x="3020" y="885"/>
                  <a:pt x="3019" y="885"/>
                </a:cubicBezTo>
                <a:cubicBezTo>
                  <a:pt x="3024" y="885"/>
                  <a:pt x="3024" y="902"/>
                  <a:pt x="3024" y="913"/>
                </a:cubicBezTo>
                <a:cubicBezTo>
                  <a:pt x="3019" y="925"/>
                  <a:pt x="3013" y="936"/>
                  <a:pt x="3024" y="936"/>
                </a:cubicBezTo>
                <a:cubicBezTo>
                  <a:pt x="3002" y="947"/>
                  <a:pt x="3008" y="947"/>
                  <a:pt x="2985" y="947"/>
                </a:cubicBezTo>
                <a:cubicBezTo>
                  <a:pt x="2996" y="964"/>
                  <a:pt x="2963" y="964"/>
                  <a:pt x="2946" y="997"/>
                </a:cubicBezTo>
                <a:cubicBezTo>
                  <a:pt x="2924" y="1020"/>
                  <a:pt x="2912" y="1025"/>
                  <a:pt x="2907" y="1025"/>
                </a:cubicBezTo>
                <a:cubicBezTo>
                  <a:pt x="2907" y="1031"/>
                  <a:pt x="2896" y="1037"/>
                  <a:pt x="2890" y="1081"/>
                </a:cubicBezTo>
                <a:cubicBezTo>
                  <a:pt x="2887" y="1092"/>
                  <a:pt x="2885" y="1096"/>
                  <a:pt x="2883" y="1096"/>
                </a:cubicBezTo>
                <a:cubicBezTo>
                  <a:pt x="2880" y="1096"/>
                  <a:pt x="2879" y="1090"/>
                  <a:pt x="2879" y="1081"/>
                </a:cubicBezTo>
                <a:cubicBezTo>
                  <a:pt x="2879" y="1065"/>
                  <a:pt x="2884" y="1042"/>
                  <a:pt x="2884" y="1042"/>
                </a:cubicBezTo>
                <a:lnTo>
                  <a:pt x="2884" y="1042"/>
                </a:lnTo>
                <a:cubicBezTo>
                  <a:pt x="2868" y="1093"/>
                  <a:pt x="2879" y="1104"/>
                  <a:pt x="2884" y="1104"/>
                </a:cubicBezTo>
                <a:cubicBezTo>
                  <a:pt x="2886" y="1105"/>
                  <a:pt x="2887" y="1106"/>
                  <a:pt x="2888" y="1106"/>
                </a:cubicBezTo>
                <a:cubicBezTo>
                  <a:pt x="2891" y="1106"/>
                  <a:pt x="2893" y="1104"/>
                  <a:pt x="2895" y="1104"/>
                </a:cubicBezTo>
                <a:cubicBezTo>
                  <a:pt x="2897" y="1104"/>
                  <a:pt x="2899" y="1105"/>
                  <a:pt x="2901" y="1109"/>
                </a:cubicBezTo>
                <a:cubicBezTo>
                  <a:pt x="2912" y="1160"/>
                  <a:pt x="2924" y="1165"/>
                  <a:pt x="2918" y="1177"/>
                </a:cubicBezTo>
                <a:cubicBezTo>
                  <a:pt x="2918" y="1177"/>
                  <a:pt x="2907" y="1177"/>
                  <a:pt x="2912" y="1193"/>
                </a:cubicBezTo>
                <a:cubicBezTo>
                  <a:pt x="2957" y="1238"/>
                  <a:pt x="2991" y="1238"/>
                  <a:pt x="3013" y="1261"/>
                </a:cubicBezTo>
                <a:cubicBezTo>
                  <a:pt x="3013" y="1263"/>
                  <a:pt x="3015" y="1266"/>
                  <a:pt x="3015" y="1268"/>
                </a:cubicBezTo>
                <a:lnTo>
                  <a:pt x="3015" y="1268"/>
                </a:lnTo>
                <a:cubicBezTo>
                  <a:pt x="3015" y="1267"/>
                  <a:pt x="3014" y="1267"/>
                  <a:pt x="3013" y="1266"/>
                </a:cubicBezTo>
                <a:lnTo>
                  <a:pt x="3013" y="1266"/>
                </a:lnTo>
                <a:cubicBezTo>
                  <a:pt x="3015" y="1268"/>
                  <a:pt x="3016" y="1269"/>
                  <a:pt x="3016" y="1269"/>
                </a:cubicBezTo>
                <a:cubicBezTo>
                  <a:pt x="3016" y="1269"/>
                  <a:pt x="3016" y="1268"/>
                  <a:pt x="3015" y="1268"/>
                </a:cubicBezTo>
                <a:lnTo>
                  <a:pt x="3015" y="1268"/>
                </a:lnTo>
                <a:cubicBezTo>
                  <a:pt x="3032" y="1279"/>
                  <a:pt x="3059" y="1295"/>
                  <a:pt x="3075" y="1311"/>
                </a:cubicBezTo>
                <a:cubicBezTo>
                  <a:pt x="3092" y="1333"/>
                  <a:pt x="3097" y="1350"/>
                  <a:pt x="3103" y="1367"/>
                </a:cubicBezTo>
                <a:cubicBezTo>
                  <a:pt x="3103" y="1373"/>
                  <a:pt x="3103" y="1373"/>
                  <a:pt x="3103" y="1373"/>
                </a:cubicBezTo>
                <a:cubicBezTo>
                  <a:pt x="3108" y="1367"/>
                  <a:pt x="3120" y="1367"/>
                  <a:pt x="3125" y="1367"/>
                </a:cubicBezTo>
                <a:cubicBezTo>
                  <a:pt x="3125" y="1389"/>
                  <a:pt x="3131" y="1412"/>
                  <a:pt x="3120" y="1417"/>
                </a:cubicBezTo>
                <a:cubicBezTo>
                  <a:pt x="3120" y="1401"/>
                  <a:pt x="3120" y="1401"/>
                  <a:pt x="3114" y="1395"/>
                </a:cubicBezTo>
                <a:lnTo>
                  <a:pt x="3114" y="1417"/>
                </a:lnTo>
                <a:cubicBezTo>
                  <a:pt x="3111" y="1421"/>
                  <a:pt x="3109" y="1423"/>
                  <a:pt x="3108" y="1423"/>
                </a:cubicBezTo>
                <a:cubicBezTo>
                  <a:pt x="3102" y="1423"/>
                  <a:pt x="3112" y="1384"/>
                  <a:pt x="3103" y="1384"/>
                </a:cubicBezTo>
                <a:lnTo>
                  <a:pt x="3103" y="1384"/>
                </a:lnTo>
                <a:cubicBezTo>
                  <a:pt x="3103" y="1429"/>
                  <a:pt x="3103" y="1490"/>
                  <a:pt x="3092" y="1530"/>
                </a:cubicBezTo>
                <a:cubicBezTo>
                  <a:pt x="3078" y="1530"/>
                  <a:pt x="3093" y="1472"/>
                  <a:pt x="3089" y="1472"/>
                </a:cubicBezTo>
                <a:lnTo>
                  <a:pt x="3089" y="1472"/>
                </a:lnTo>
                <a:cubicBezTo>
                  <a:pt x="3087" y="1472"/>
                  <a:pt x="3085" y="1476"/>
                  <a:pt x="3080" y="1485"/>
                </a:cubicBezTo>
                <a:lnTo>
                  <a:pt x="3097" y="1429"/>
                </a:lnTo>
                <a:lnTo>
                  <a:pt x="3097" y="1429"/>
                </a:lnTo>
                <a:cubicBezTo>
                  <a:pt x="3090" y="1437"/>
                  <a:pt x="3086" y="1441"/>
                  <a:pt x="3084" y="1441"/>
                </a:cubicBezTo>
                <a:cubicBezTo>
                  <a:pt x="3079" y="1441"/>
                  <a:pt x="3088" y="1420"/>
                  <a:pt x="3082" y="1420"/>
                </a:cubicBezTo>
                <a:lnTo>
                  <a:pt x="3082" y="1420"/>
                </a:lnTo>
                <a:cubicBezTo>
                  <a:pt x="3080" y="1420"/>
                  <a:pt x="3076" y="1422"/>
                  <a:pt x="3069" y="1429"/>
                </a:cubicBezTo>
                <a:cubicBezTo>
                  <a:pt x="3052" y="1502"/>
                  <a:pt x="3064" y="1513"/>
                  <a:pt x="3036" y="1591"/>
                </a:cubicBezTo>
                <a:cubicBezTo>
                  <a:pt x="3038" y="1597"/>
                  <a:pt x="3040" y="1598"/>
                  <a:pt x="3043" y="1598"/>
                </a:cubicBezTo>
                <a:cubicBezTo>
                  <a:pt x="3045" y="1598"/>
                  <a:pt x="3047" y="1597"/>
                  <a:pt x="3049" y="1597"/>
                </a:cubicBezTo>
                <a:cubicBezTo>
                  <a:pt x="3053" y="1597"/>
                  <a:pt x="3056" y="1599"/>
                  <a:pt x="3058" y="1608"/>
                </a:cubicBezTo>
                <a:cubicBezTo>
                  <a:pt x="3041" y="1720"/>
                  <a:pt x="2991" y="1681"/>
                  <a:pt x="2991" y="1765"/>
                </a:cubicBezTo>
                <a:cubicBezTo>
                  <a:pt x="2996" y="1793"/>
                  <a:pt x="3013" y="1804"/>
                  <a:pt x="2991" y="1860"/>
                </a:cubicBezTo>
                <a:lnTo>
                  <a:pt x="2980" y="1838"/>
                </a:lnTo>
                <a:lnTo>
                  <a:pt x="2980" y="1838"/>
                </a:lnTo>
                <a:cubicBezTo>
                  <a:pt x="2963" y="1916"/>
                  <a:pt x="2996" y="1882"/>
                  <a:pt x="2974" y="1966"/>
                </a:cubicBezTo>
                <a:cubicBezTo>
                  <a:pt x="2969" y="1951"/>
                  <a:pt x="2973" y="1914"/>
                  <a:pt x="2970" y="1914"/>
                </a:cubicBezTo>
                <a:lnTo>
                  <a:pt x="2970" y="1914"/>
                </a:lnTo>
                <a:cubicBezTo>
                  <a:pt x="2970" y="1914"/>
                  <a:pt x="2969" y="1915"/>
                  <a:pt x="2968" y="1916"/>
                </a:cubicBezTo>
                <a:cubicBezTo>
                  <a:pt x="2946" y="1966"/>
                  <a:pt x="2974" y="1955"/>
                  <a:pt x="2968" y="1994"/>
                </a:cubicBezTo>
                <a:lnTo>
                  <a:pt x="2952" y="2000"/>
                </a:lnTo>
                <a:cubicBezTo>
                  <a:pt x="2952" y="2045"/>
                  <a:pt x="2952" y="2084"/>
                  <a:pt x="2952" y="2134"/>
                </a:cubicBezTo>
                <a:cubicBezTo>
                  <a:pt x="2957" y="2179"/>
                  <a:pt x="2974" y="2241"/>
                  <a:pt x="3008" y="2280"/>
                </a:cubicBezTo>
                <a:cubicBezTo>
                  <a:pt x="3005" y="2280"/>
                  <a:pt x="2999" y="2277"/>
                  <a:pt x="2996" y="2277"/>
                </a:cubicBezTo>
                <a:lnTo>
                  <a:pt x="2996" y="2277"/>
                </a:lnTo>
                <a:cubicBezTo>
                  <a:pt x="2992" y="2277"/>
                  <a:pt x="2991" y="2280"/>
                  <a:pt x="2996" y="2291"/>
                </a:cubicBezTo>
                <a:cubicBezTo>
                  <a:pt x="3041" y="2342"/>
                  <a:pt x="3086" y="2381"/>
                  <a:pt x="3097" y="2426"/>
                </a:cubicBezTo>
                <a:cubicBezTo>
                  <a:pt x="3114" y="2465"/>
                  <a:pt x="3108" y="2521"/>
                  <a:pt x="3097" y="2554"/>
                </a:cubicBezTo>
                <a:cubicBezTo>
                  <a:pt x="3097" y="2566"/>
                  <a:pt x="3097" y="2582"/>
                  <a:pt x="3097" y="2594"/>
                </a:cubicBezTo>
                <a:cubicBezTo>
                  <a:pt x="3094" y="2596"/>
                  <a:pt x="3092" y="2598"/>
                  <a:pt x="3090" y="2598"/>
                </a:cubicBezTo>
                <a:cubicBezTo>
                  <a:pt x="3087" y="2598"/>
                  <a:pt x="3086" y="2596"/>
                  <a:pt x="3086" y="2594"/>
                </a:cubicBezTo>
                <a:cubicBezTo>
                  <a:pt x="3078" y="2608"/>
                  <a:pt x="3079" y="2609"/>
                  <a:pt x="3083" y="2609"/>
                </a:cubicBezTo>
                <a:cubicBezTo>
                  <a:pt x="3083" y="2609"/>
                  <a:pt x="3084" y="2609"/>
                  <a:pt x="3085" y="2609"/>
                </a:cubicBezTo>
                <a:cubicBezTo>
                  <a:pt x="3089" y="2609"/>
                  <a:pt x="3092" y="2610"/>
                  <a:pt x="3092" y="2616"/>
                </a:cubicBezTo>
                <a:cubicBezTo>
                  <a:pt x="3086" y="2625"/>
                  <a:pt x="3079" y="2629"/>
                  <a:pt x="3076" y="2629"/>
                </a:cubicBezTo>
                <a:cubicBezTo>
                  <a:pt x="3074" y="2629"/>
                  <a:pt x="3073" y="2628"/>
                  <a:pt x="3074" y="2624"/>
                </a:cubicBezTo>
                <a:lnTo>
                  <a:pt x="3074" y="2624"/>
                </a:lnTo>
                <a:cubicBezTo>
                  <a:pt x="3062" y="2652"/>
                  <a:pt x="3034" y="2684"/>
                  <a:pt x="2991" y="2700"/>
                </a:cubicBezTo>
                <a:cubicBezTo>
                  <a:pt x="2968" y="2713"/>
                  <a:pt x="2941" y="2719"/>
                  <a:pt x="2917" y="2719"/>
                </a:cubicBezTo>
                <a:cubicBezTo>
                  <a:pt x="2900" y="2719"/>
                  <a:pt x="2885" y="2716"/>
                  <a:pt x="2873" y="2711"/>
                </a:cubicBezTo>
                <a:cubicBezTo>
                  <a:pt x="2873" y="2711"/>
                  <a:pt x="2879" y="2711"/>
                  <a:pt x="2884" y="2706"/>
                </a:cubicBezTo>
                <a:cubicBezTo>
                  <a:pt x="2874" y="2703"/>
                  <a:pt x="2865" y="2702"/>
                  <a:pt x="2856" y="2702"/>
                </a:cubicBezTo>
                <a:cubicBezTo>
                  <a:pt x="2845" y="2702"/>
                  <a:pt x="2834" y="2704"/>
                  <a:pt x="2822" y="2704"/>
                </a:cubicBezTo>
                <a:cubicBezTo>
                  <a:pt x="2807" y="2704"/>
                  <a:pt x="2788" y="2701"/>
                  <a:pt x="2761" y="2689"/>
                </a:cubicBezTo>
                <a:lnTo>
                  <a:pt x="2778" y="2689"/>
                </a:lnTo>
                <a:cubicBezTo>
                  <a:pt x="2765" y="2686"/>
                  <a:pt x="2748" y="2682"/>
                  <a:pt x="2730" y="2682"/>
                </a:cubicBezTo>
                <a:cubicBezTo>
                  <a:pt x="2717" y="2682"/>
                  <a:pt x="2703" y="2684"/>
                  <a:pt x="2688" y="2689"/>
                </a:cubicBezTo>
                <a:cubicBezTo>
                  <a:pt x="2644" y="2706"/>
                  <a:pt x="2616" y="2750"/>
                  <a:pt x="2616" y="2790"/>
                </a:cubicBezTo>
                <a:cubicBezTo>
                  <a:pt x="2610" y="2829"/>
                  <a:pt x="2621" y="2862"/>
                  <a:pt x="2632" y="2890"/>
                </a:cubicBezTo>
                <a:cubicBezTo>
                  <a:pt x="2638" y="2918"/>
                  <a:pt x="2660" y="2952"/>
                  <a:pt x="2672" y="2969"/>
                </a:cubicBezTo>
                <a:cubicBezTo>
                  <a:pt x="2683" y="2991"/>
                  <a:pt x="2694" y="3014"/>
                  <a:pt x="2700" y="3030"/>
                </a:cubicBezTo>
                <a:cubicBezTo>
                  <a:pt x="2711" y="3030"/>
                  <a:pt x="2728" y="3058"/>
                  <a:pt x="2728" y="3081"/>
                </a:cubicBezTo>
                <a:cubicBezTo>
                  <a:pt x="2728" y="3098"/>
                  <a:pt x="2722" y="3109"/>
                  <a:pt x="2733" y="3120"/>
                </a:cubicBezTo>
                <a:cubicBezTo>
                  <a:pt x="2716" y="3137"/>
                  <a:pt x="2700" y="3137"/>
                  <a:pt x="2688" y="3142"/>
                </a:cubicBezTo>
                <a:cubicBezTo>
                  <a:pt x="2672" y="3148"/>
                  <a:pt x="2660" y="3148"/>
                  <a:pt x="2604" y="3165"/>
                </a:cubicBezTo>
                <a:cubicBezTo>
                  <a:pt x="2576" y="3182"/>
                  <a:pt x="2565" y="3198"/>
                  <a:pt x="2532" y="3232"/>
                </a:cubicBezTo>
                <a:lnTo>
                  <a:pt x="2526" y="3221"/>
                </a:lnTo>
                <a:cubicBezTo>
                  <a:pt x="2509" y="3238"/>
                  <a:pt x="2498" y="3254"/>
                  <a:pt x="2492" y="3277"/>
                </a:cubicBezTo>
                <a:cubicBezTo>
                  <a:pt x="2481" y="3282"/>
                  <a:pt x="2470" y="3288"/>
                  <a:pt x="2464" y="3299"/>
                </a:cubicBezTo>
                <a:cubicBezTo>
                  <a:pt x="2459" y="3310"/>
                  <a:pt x="2453" y="3327"/>
                  <a:pt x="2453" y="3338"/>
                </a:cubicBezTo>
                <a:cubicBezTo>
                  <a:pt x="2453" y="3322"/>
                  <a:pt x="2470" y="3310"/>
                  <a:pt x="2470" y="3310"/>
                </a:cubicBezTo>
                <a:lnTo>
                  <a:pt x="2470" y="3310"/>
                </a:lnTo>
                <a:cubicBezTo>
                  <a:pt x="2453" y="3372"/>
                  <a:pt x="2442" y="3456"/>
                  <a:pt x="2436" y="3462"/>
                </a:cubicBezTo>
                <a:cubicBezTo>
                  <a:pt x="2442" y="3506"/>
                  <a:pt x="2453" y="3546"/>
                  <a:pt x="2464" y="3585"/>
                </a:cubicBezTo>
                <a:cubicBezTo>
                  <a:pt x="2460" y="3585"/>
                  <a:pt x="2455" y="3570"/>
                  <a:pt x="2451" y="3555"/>
                </a:cubicBezTo>
                <a:lnTo>
                  <a:pt x="2451" y="3555"/>
                </a:lnTo>
                <a:cubicBezTo>
                  <a:pt x="2467" y="3608"/>
                  <a:pt x="2437" y="3565"/>
                  <a:pt x="2453" y="3619"/>
                </a:cubicBezTo>
                <a:cubicBezTo>
                  <a:pt x="2454" y="3617"/>
                  <a:pt x="2455" y="3617"/>
                  <a:pt x="2457" y="3617"/>
                </a:cubicBezTo>
                <a:cubicBezTo>
                  <a:pt x="2461" y="3617"/>
                  <a:pt x="2466" y="3624"/>
                  <a:pt x="2470" y="3624"/>
                </a:cubicBezTo>
                <a:cubicBezTo>
                  <a:pt x="2464" y="3652"/>
                  <a:pt x="2470" y="3719"/>
                  <a:pt x="2470" y="3759"/>
                </a:cubicBezTo>
                <a:lnTo>
                  <a:pt x="2459" y="3753"/>
                </a:lnTo>
                <a:cubicBezTo>
                  <a:pt x="2459" y="3792"/>
                  <a:pt x="2448" y="3820"/>
                  <a:pt x="2431" y="3854"/>
                </a:cubicBezTo>
                <a:cubicBezTo>
                  <a:pt x="2408" y="3887"/>
                  <a:pt x="2369" y="3927"/>
                  <a:pt x="2336" y="3988"/>
                </a:cubicBezTo>
                <a:cubicBezTo>
                  <a:pt x="2347" y="3972"/>
                  <a:pt x="2356" y="3965"/>
                  <a:pt x="2361" y="3965"/>
                </a:cubicBezTo>
                <a:lnTo>
                  <a:pt x="2361" y="3965"/>
                </a:lnTo>
                <a:cubicBezTo>
                  <a:pt x="2368" y="3965"/>
                  <a:pt x="2368" y="3979"/>
                  <a:pt x="2358" y="3999"/>
                </a:cubicBezTo>
                <a:cubicBezTo>
                  <a:pt x="2352" y="4005"/>
                  <a:pt x="2347" y="4005"/>
                  <a:pt x="2336" y="4011"/>
                </a:cubicBezTo>
                <a:cubicBezTo>
                  <a:pt x="2337" y="4016"/>
                  <a:pt x="2338" y="4018"/>
                  <a:pt x="2340" y="4018"/>
                </a:cubicBezTo>
                <a:cubicBezTo>
                  <a:pt x="2344" y="4018"/>
                  <a:pt x="2350" y="4004"/>
                  <a:pt x="2352" y="4004"/>
                </a:cubicBezTo>
                <a:cubicBezTo>
                  <a:pt x="2354" y="4004"/>
                  <a:pt x="2354" y="4010"/>
                  <a:pt x="2352" y="4027"/>
                </a:cubicBezTo>
                <a:cubicBezTo>
                  <a:pt x="2348" y="4046"/>
                  <a:pt x="2343" y="4057"/>
                  <a:pt x="2338" y="4057"/>
                </a:cubicBezTo>
                <a:cubicBezTo>
                  <a:pt x="2338" y="4057"/>
                  <a:pt x="2337" y="4056"/>
                  <a:pt x="2336" y="4055"/>
                </a:cubicBezTo>
                <a:cubicBezTo>
                  <a:pt x="2331" y="4055"/>
                  <a:pt x="2327" y="4049"/>
                  <a:pt x="2328" y="4038"/>
                </a:cubicBezTo>
                <a:lnTo>
                  <a:pt x="2328" y="4038"/>
                </a:lnTo>
                <a:cubicBezTo>
                  <a:pt x="2325" y="4057"/>
                  <a:pt x="2325" y="4076"/>
                  <a:pt x="2330" y="4095"/>
                </a:cubicBezTo>
                <a:cubicBezTo>
                  <a:pt x="2330" y="4095"/>
                  <a:pt x="2330" y="4096"/>
                  <a:pt x="2330" y="4096"/>
                </a:cubicBezTo>
                <a:cubicBezTo>
                  <a:pt x="2328" y="4096"/>
                  <a:pt x="2324" y="4083"/>
                  <a:pt x="2319" y="4083"/>
                </a:cubicBezTo>
                <a:lnTo>
                  <a:pt x="2319" y="4083"/>
                </a:lnTo>
                <a:cubicBezTo>
                  <a:pt x="2324" y="4095"/>
                  <a:pt x="2330" y="4128"/>
                  <a:pt x="2336" y="4151"/>
                </a:cubicBezTo>
                <a:cubicBezTo>
                  <a:pt x="2347" y="4179"/>
                  <a:pt x="2352" y="4195"/>
                  <a:pt x="2364" y="4201"/>
                </a:cubicBezTo>
                <a:lnTo>
                  <a:pt x="2364" y="4207"/>
                </a:lnTo>
                <a:cubicBezTo>
                  <a:pt x="2386" y="4257"/>
                  <a:pt x="2369" y="4296"/>
                  <a:pt x="2336" y="4369"/>
                </a:cubicBezTo>
                <a:cubicBezTo>
                  <a:pt x="2347" y="4375"/>
                  <a:pt x="2324" y="4403"/>
                  <a:pt x="2324" y="4436"/>
                </a:cubicBezTo>
                <a:cubicBezTo>
                  <a:pt x="2308" y="4464"/>
                  <a:pt x="2291" y="4503"/>
                  <a:pt x="2291" y="4543"/>
                </a:cubicBezTo>
                <a:cubicBezTo>
                  <a:pt x="2291" y="4565"/>
                  <a:pt x="2291" y="4587"/>
                  <a:pt x="2291" y="4610"/>
                </a:cubicBezTo>
                <a:cubicBezTo>
                  <a:pt x="2302" y="4638"/>
                  <a:pt x="2313" y="4671"/>
                  <a:pt x="2330" y="4694"/>
                </a:cubicBezTo>
                <a:cubicBezTo>
                  <a:pt x="2354" y="4714"/>
                  <a:pt x="2364" y="4717"/>
                  <a:pt x="2367" y="4717"/>
                </a:cubicBezTo>
                <a:cubicBezTo>
                  <a:pt x="2369" y="4717"/>
                  <a:pt x="2369" y="4716"/>
                  <a:pt x="2369" y="4716"/>
                </a:cubicBezTo>
                <a:cubicBezTo>
                  <a:pt x="2373" y="4712"/>
                  <a:pt x="2372" y="4708"/>
                  <a:pt x="2376" y="4708"/>
                </a:cubicBezTo>
                <a:cubicBezTo>
                  <a:pt x="2378" y="4708"/>
                  <a:pt x="2381" y="4709"/>
                  <a:pt x="2386" y="4711"/>
                </a:cubicBezTo>
                <a:cubicBezTo>
                  <a:pt x="2386" y="4722"/>
                  <a:pt x="2408" y="4733"/>
                  <a:pt x="2431" y="4733"/>
                </a:cubicBezTo>
                <a:cubicBezTo>
                  <a:pt x="2442" y="4739"/>
                  <a:pt x="2448" y="4739"/>
                  <a:pt x="2453" y="4739"/>
                </a:cubicBezTo>
                <a:cubicBezTo>
                  <a:pt x="2453" y="4739"/>
                  <a:pt x="2453" y="4744"/>
                  <a:pt x="2436" y="4744"/>
                </a:cubicBezTo>
                <a:cubicBezTo>
                  <a:pt x="2459" y="4744"/>
                  <a:pt x="2464" y="4739"/>
                  <a:pt x="2476" y="4739"/>
                </a:cubicBezTo>
                <a:cubicBezTo>
                  <a:pt x="2487" y="4727"/>
                  <a:pt x="2492" y="4711"/>
                  <a:pt x="2498" y="4694"/>
                </a:cubicBezTo>
                <a:cubicBezTo>
                  <a:pt x="2504" y="4683"/>
                  <a:pt x="2515" y="4671"/>
                  <a:pt x="2515" y="4671"/>
                </a:cubicBezTo>
                <a:cubicBezTo>
                  <a:pt x="2520" y="4666"/>
                  <a:pt x="2532" y="4660"/>
                  <a:pt x="2537" y="4649"/>
                </a:cubicBezTo>
                <a:cubicBezTo>
                  <a:pt x="2560" y="4638"/>
                  <a:pt x="2582" y="4627"/>
                  <a:pt x="2627" y="4610"/>
                </a:cubicBezTo>
                <a:cubicBezTo>
                  <a:pt x="2610" y="4610"/>
                  <a:pt x="2599" y="4610"/>
                  <a:pt x="2604" y="4604"/>
                </a:cubicBezTo>
                <a:cubicBezTo>
                  <a:pt x="2614" y="4598"/>
                  <a:pt x="2628" y="4595"/>
                  <a:pt x="2638" y="4595"/>
                </a:cubicBezTo>
                <a:cubicBezTo>
                  <a:pt x="2644" y="4595"/>
                  <a:pt x="2649" y="4596"/>
                  <a:pt x="2649" y="4599"/>
                </a:cubicBezTo>
                <a:lnTo>
                  <a:pt x="2644" y="4604"/>
                </a:lnTo>
                <a:cubicBezTo>
                  <a:pt x="2700" y="4576"/>
                  <a:pt x="2784" y="4554"/>
                  <a:pt x="2845" y="4520"/>
                </a:cubicBezTo>
                <a:cubicBezTo>
                  <a:pt x="2907" y="4487"/>
                  <a:pt x="2963" y="4459"/>
                  <a:pt x="3002" y="4431"/>
                </a:cubicBezTo>
                <a:lnTo>
                  <a:pt x="2996" y="4431"/>
                </a:lnTo>
                <a:cubicBezTo>
                  <a:pt x="3024" y="4414"/>
                  <a:pt x="3047" y="4397"/>
                  <a:pt x="3075" y="4391"/>
                </a:cubicBezTo>
                <a:cubicBezTo>
                  <a:pt x="3114" y="4391"/>
                  <a:pt x="3052" y="4403"/>
                  <a:pt x="3080" y="4408"/>
                </a:cubicBezTo>
                <a:cubicBezTo>
                  <a:pt x="3095" y="4403"/>
                  <a:pt x="3109" y="4400"/>
                  <a:pt x="3122" y="4400"/>
                </a:cubicBezTo>
                <a:cubicBezTo>
                  <a:pt x="3148" y="4400"/>
                  <a:pt x="3170" y="4410"/>
                  <a:pt x="3192" y="4425"/>
                </a:cubicBezTo>
                <a:cubicBezTo>
                  <a:pt x="3226" y="4442"/>
                  <a:pt x="3254" y="4464"/>
                  <a:pt x="3305" y="4481"/>
                </a:cubicBezTo>
                <a:cubicBezTo>
                  <a:pt x="3321" y="4498"/>
                  <a:pt x="3344" y="4515"/>
                  <a:pt x="3389" y="4526"/>
                </a:cubicBezTo>
                <a:cubicBezTo>
                  <a:pt x="3395" y="4527"/>
                  <a:pt x="3401" y="4527"/>
                  <a:pt x="3409" y="4527"/>
                </a:cubicBezTo>
                <a:cubicBezTo>
                  <a:pt x="3447" y="4527"/>
                  <a:pt x="3495" y="4514"/>
                  <a:pt x="3523" y="4481"/>
                </a:cubicBezTo>
                <a:cubicBezTo>
                  <a:pt x="3562" y="4442"/>
                  <a:pt x="3573" y="4403"/>
                  <a:pt x="3590" y="4375"/>
                </a:cubicBezTo>
                <a:cubicBezTo>
                  <a:pt x="3601" y="4347"/>
                  <a:pt x="3618" y="4330"/>
                  <a:pt x="3629" y="4330"/>
                </a:cubicBezTo>
                <a:lnTo>
                  <a:pt x="3618" y="4324"/>
                </a:lnTo>
                <a:cubicBezTo>
                  <a:pt x="3621" y="4317"/>
                  <a:pt x="3624" y="4315"/>
                  <a:pt x="3628" y="4315"/>
                </a:cubicBezTo>
                <a:cubicBezTo>
                  <a:pt x="3632" y="4315"/>
                  <a:pt x="3637" y="4319"/>
                  <a:pt x="3641" y="4319"/>
                </a:cubicBezTo>
                <a:cubicBezTo>
                  <a:pt x="3635" y="4313"/>
                  <a:pt x="3624" y="4319"/>
                  <a:pt x="3629" y="4307"/>
                </a:cubicBezTo>
                <a:cubicBezTo>
                  <a:pt x="3641" y="4299"/>
                  <a:pt x="3659" y="4296"/>
                  <a:pt x="3681" y="4296"/>
                </a:cubicBezTo>
                <a:cubicBezTo>
                  <a:pt x="3704" y="4296"/>
                  <a:pt x="3730" y="4299"/>
                  <a:pt x="3758" y="4302"/>
                </a:cubicBezTo>
                <a:cubicBezTo>
                  <a:pt x="3814" y="4313"/>
                  <a:pt x="3865" y="4319"/>
                  <a:pt x="3921" y="4324"/>
                </a:cubicBezTo>
                <a:cubicBezTo>
                  <a:pt x="4033" y="4341"/>
                  <a:pt x="4139" y="4358"/>
                  <a:pt x="4251" y="4375"/>
                </a:cubicBezTo>
                <a:cubicBezTo>
                  <a:pt x="4258" y="4376"/>
                  <a:pt x="4265" y="4376"/>
                  <a:pt x="4271" y="4376"/>
                </a:cubicBezTo>
                <a:cubicBezTo>
                  <a:pt x="4295" y="4376"/>
                  <a:pt x="4305" y="4368"/>
                  <a:pt x="4318" y="4363"/>
                </a:cubicBezTo>
                <a:cubicBezTo>
                  <a:pt x="4335" y="4352"/>
                  <a:pt x="4352" y="4352"/>
                  <a:pt x="4408" y="4352"/>
                </a:cubicBezTo>
                <a:cubicBezTo>
                  <a:pt x="4397" y="4358"/>
                  <a:pt x="4385" y="4363"/>
                  <a:pt x="4374" y="4375"/>
                </a:cubicBezTo>
                <a:cubicBezTo>
                  <a:pt x="4419" y="4363"/>
                  <a:pt x="4469" y="4358"/>
                  <a:pt x="4514" y="4335"/>
                </a:cubicBezTo>
                <a:cubicBezTo>
                  <a:pt x="4559" y="4313"/>
                  <a:pt x="4609" y="4274"/>
                  <a:pt x="4632" y="4223"/>
                </a:cubicBezTo>
                <a:cubicBezTo>
                  <a:pt x="4654" y="4173"/>
                  <a:pt x="4660" y="4117"/>
                  <a:pt x="4649" y="4061"/>
                </a:cubicBezTo>
                <a:cubicBezTo>
                  <a:pt x="4637" y="4033"/>
                  <a:pt x="4621" y="4005"/>
                  <a:pt x="4598" y="3983"/>
                </a:cubicBezTo>
                <a:cubicBezTo>
                  <a:pt x="4576" y="3966"/>
                  <a:pt x="4542" y="3949"/>
                  <a:pt x="4514" y="3949"/>
                </a:cubicBezTo>
                <a:cubicBezTo>
                  <a:pt x="4520" y="3949"/>
                  <a:pt x="4524" y="3948"/>
                  <a:pt x="4530" y="3948"/>
                </a:cubicBezTo>
                <a:cubicBezTo>
                  <a:pt x="4535" y="3948"/>
                  <a:pt x="4542" y="3949"/>
                  <a:pt x="4553" y="3955"/>
                </a:cubicBezTo>
                <a:cubicBezTo>
                  <a:pt x="4535" y="3940"/>
                  <a:pt x="4509" y="3935"/>
                  <a:pt x="4485" y="3935"/>
                </a:cubicBezTo>
                <a:cubicBezTo>
                  <a:pt x="4473" y="3935"/>
                  <a:pt x="4462" y="3936"/>
                  <a:pt x="4453" y="3938"/>
                </a:cubicBezTo>
                <a:cubicBezTo>
                  <a:pt x="4430" y="3938"/>
                  <a:pt x="4419" y="3943"/>
                  <a:pt x="4413" y="3949"/>
                </a:cubicBezTo>
                <a:cubicBezTo>
                  <a:pt x="4397" y="3943"/>
                  <a:pt x="4413" y="3938"/>
                  <a:pt x="4402" y="3932"/>
                </a:cubicBezTo>
                <a:cubicBezTo>
                  <a:pt x="4391" y="3921"/>
                  <a:pt x="4346" y="3915"/>
                  <a:pt x="4341" y="3899"/>
                </a:cubicBezTo>
                <a:lnTo>
                  <a:pt x="4346" y="3899"/>
                </a:lnTo>
                <a:cubicBezTo>
                  <a:pt x="4328" y="3890"/>
                  <a:pt x="4303" y="3859"/>
                  <a:pt x="4294" y="3859"/>
                </a:cubicBezTo>
                <a:cubicBezTo>
                  <a:pt x="4291" y="3859"/>
                  <a:pt x="4290" y="3861"/>
                  <a:pt x="4290" y="3865"/>
                </a:cubicBezTo>
                <a:cubicBezTo>
                  <a:pt x="4262" y="3820"/>
                  <a:pt x="4217" y="3781"/>
                  <a:pt x="4189" y="3742"/>
                </a:cubicBezTo>
                <a:cubicBezTo>
                  <a:pt x="4163" y="3731"/>
                  <a:pt x="4136" y="3669"/>
                  <a:pt x="4114" y="3669"/>
                </a:cubicBezTo>
                <a:cubicBezTo>
                  <a:pt x="4113" y="3669"/>
                  <a:pt x="4112" y="3669"/>
                  <a:pt x="4111" y="3669"/>
                </a:cubicBezTo>
                <a:cubicBezTo>
                  <a:pt x="4133" y="3658"/>
                  <a:pt x="4066" y="3579"/>
                  <a:pt x="4038" y="3551"/>
                </a:cubicBezTo>
                <a:lnTo>
                  <a:pt x="4038" y="3551"/>
                </a:lnTo>
                <a:cubicBezTo>
                  <a:pt x="4039" y="3552"/>
                  <a:pt x="4040" y="3552"/>
                  <a:pt x="4040" y="3552"/>
                </a:cubicBezTo>
                <a:cubicBezTo>
                  <a:pt x="4046" y="3552"/>
                  <a:pt x="4031" y="3528"/>
                  <a:pt x="4041" y="3528"/>
                </a:cubicBezTo>
                <a:lnTo>
                  <a:pt x="4041" y="3528"/>
                </a:lnTo>
                <a:cubicBezTo>
                  <a:pt x="4041" y="3528"/>
                  <a:pt x="4042" y="3528"/>
                  <a:pt x="4044" y="3529"/>
                </a:cubicBezTo>
                <a:cubicBezTo>
                  <a:pt x="4025" y="3500"/>
                  <a:pt x="4006" y="3476"/>
                  <a:pt x="3997" y="3476"/>
                </a:cubicBezTo>
                <a:cubicBezTo>
                  <a:pt x="3995" y="3476"/>
                  <a:pt x="3994" y="3477"/>
                  <a:pt x="3993" y="3478"/>
                </a:cubicBezTo>
                <a:cubicBezTo>
                  <a:pt x="3982" y="3400"/>
                  <a:pt x="3915" y="3350"/>
                  <a:pt x="3932" y="3294"/>
                </a:cubicBezTo>
                <a:cubicBezTo>
                  <a:pt x="3904" y="3232"/>
                  <a:pt x="3876" y="3176"/>
                  <a:pt x="3837" y="3120"/>
                </a:cubicBezTo>
                <a:cubicBezTo>
                  <a:pt x="3797" y="3064"/>
                  <a:pt x="3741" y="3025"/>
                  <a:pt x="3697" y="2997"/>
                </a:cubicBezTo>
                <a:cubicBezTo>
                  <a:pt x="3697" y="2996"/>
                  <a:pt x="3698" y="2996"/>
                  <a:pt x="3700" y="2996"/>
                </a:cubicBezTo>
                <a:cubicBezTo>
                  <a:pt x="3710" y="2996"/>
                  <a:pt x="3733" y="3010"/>
                  <a:pt x="3753" y="3025"/>
                </a:cubicBezTo>
                <a:cubicBezTo>
                  <a:pt x="3778" y="3045"/>
                  <a:pt x="3798" y="3065"/>
                  <a:pt x="3806" y="3065"/>
                </a:cubicBezTo>
                <a:cubicBezTo>
                  <a:pt x="3807" y="3065"/>
                  <a:pt x="3808" y="3065"/>
                  <a:pt x="3809" y="3064"/>
                </a:cubicBezTo>
                <a:cubicBezTo>
                  <a:pt x="3764" y="3019"/>
                  <a:pt x="3719" y="3002"/>
                  <a:pt x="3685" y="2980"/>
                </a:cubicBezTo>
                <a:cubicBezTo>
                  <a:pt x="3652" y="2958"/>
                  <a:pt x="3618" y="2935"/>
                  <a:pt x="3601" y="2902"/>
                </a:cubicBezTo>
                <a:cubicBezTo>
                  <a:pt x="3600" y="2895"/>
                  <a:pt x="3600" y="2893"/>
                  <a:pt x="3601" y="2893"/>
                </a:cubicBezTo>
                <a:lnTo>
                  <a:pt x="3601" y="2893"/>
                </a:lnTo>
                <a:cubicBezTo>
                  <a:pt x="3604" y="2893"/>
                  <a:pt x="3614" y="2907"/>
                  <a:pt x="3618" y="2907"/>
                </a:cubicBezTo>
                <a:cubicBezTo>
                  <a:pt x="3590" y="2879"/>
                  <a:pt x="3596" y="2851"/>
                  <a:pt x="3601" y="2795"/>
                </a:cubicBezTo>
                <a:cubicBezTo>
                  <a:pt x="3601" y="2767"/>
                  <a:pt x="3601" y="2728"/>
                  <a:pt x="3585" y="2694"/>
                </a:cubicBezTo>
                <a:cubicBezTo>
                  <a:pt x="3573" y="2661"/>
                  <a:pt x="3546" y="2639"/>
                  <a:pt x="3524" y="2628"/>
                </a:cubicBezTo>
                <a:lnTo>
                  <a:pt x="3524" y="2628"/>
                </a:lnTo>
                <a:cubicBezTo>
                  <a:pt x="3523" y="2630"/>
                  <a:pt x="3521" y="2630"/>
                  <a:pt x="3518" y="2630"/>
                </a:cubicBezTo>
                <a:cubicBezTo>
                  <a:pt x="3511" y="2630"/>
                  <a:pt x="3497" y="2625"/>
                  <a:pt x="3484" y="2622"/>
                </a:cubicBezTo>
                <a:cubicBezTo>
                  <a:pt x="3461" y="2616"/>
                  <a:pt x="3439" y="2605"/>
                  <a:pt x="3433" y="2605"/>
                </a:cubicBezTo>
                <a:cubicBezTo>
                  <a:pt x="3456" y="2605"/>
                  <a:pt x="3439" y="2588"/>
                  <a:pt x="3422" y="2571"/>
                </a:cubicBezTo>
                <a:cubicBezTo>
                  <a:pt x="3412" y="2562"/>
                  <a:pt x="3407" y="2548"/>
                  <a:pt x="3424" y="2548"/>
                </a:cubicBezTo>
                <a:cubicBezTo>
                  <a:pt x="3426" y="2548"/>
                  <a:pt x="3429" y="2548"/>
                  <a:pt x="3433" y="2549"/>
                </a:cubicBezTo>
                <a:cubicBezTo>
                  <a:pt x="3424" y="2544"/>
                  <a:pt x="3415" y="2536"/>
                  <a:pt x="3409" y="2536"/>
                </a:cubicBezTo>
                <a:cubicBezTo>
                  <a:pt x="3408" y="2536"/>
                  <a:pt x="3406" y="2537"/>
                  <a:pt x="3405" y="2538"/>
                </a:cubicBezTo>
                <a:cubicBezTo>
                  <a:pt x="3397" y="2529"/>
                  <a:pt x="3395" y="2524"/>
                  <a:pt x="3401" y="2524"/>
                </a:cubicBezTo>
                <a:cubicBezTo>
                  <a:pt x="3403" y="2524"/>
                  <a:pt x="3406" y="2525"/>
                  <a:pt x="3411" y="2526"/>
                </a:cubicBezTo>
                <a:cubicBezTo>
                  <a:pt x="3372" y="2487"/>
                  <a:pt x="3377" y="2510"/>
                  <a:pt x="3349" y="2459"/>
                </a:cubicBezTo>
                <a:lnTo>
                  <a:pt x="3349" y="2459"/>
                </a:lnTo>
                <a:cubicBezTo>
                  <a:pt x="3349" y="2459"/>
                  <a:pt x="3361" y="2465"/>
                  <a:pt x="3366" y="2470"/>
                </a:cubicBezTo>
                <a:cubicBezTo>
                  <a:pt x="3344" y="2448"/>
                  <a:pt x="3321" y="2426"/>
                  <a:pt x="3310" y="2381"/>
                </a:cubicBezTo>
                <a:cubicBezTo>
                  <a:pt x="3313" y="2381"/>
                  <a:pt x="3314" y="2379"/>
                  <a:pt x="3316" y="2379"/>
                </a:cubicBezTo>
                <a:cubicBezTo>
                  <a:pt x="3317" y="2379"/>
                  <a:pt x="3319" y="2381"/>
                  <a:pt x="3321" y="2386"/>
                </a:cubicBezTo>
                <a:cubicBezTo>
                  <a:pt x="3299" y="2314"/>
                  <a:pt x="3271" y="2246"/>
                  <a:pt x="3299" y="2162"/>
                </a:cubicBezTo>
                <a:lnTo>
                  <a:pt x="3299" y="2162"/>
                </a:lnTo>
                <a:cubicBezTo>
                  <a:pt x="3302" y="2168"/>
                  <a:pt x="3305" y="2170"/>
                  <a:pt x="3307" y="2170"/>
                </a:cubicBezTo>
                <a:cubicBezTo>
                  <a:pt x="3316" y="2170"/>
                  <a:pt x="3319" y="2134"/>
                  <a:pt x="3333" y="2134"/>
                </a:cubicBezTo>
                <a:cubicBezTo>
                  <a:pt x="3338" y="2118"/>
                  <a:pt x="3344" y="2106"/>
                  <a:pt x="3349" y="2090"/>
                </a:cubicBezTo>
                <a:lnTo>
                  <a:pt x="3349" y="2090"/>
                </a:lnTo>
                <a:cubicBezTo>
                  <a:pt x="3344" y="2095"/>
                  <a:pt x="3338" y="2101"/>
                  <a:pt x="3333" y="2101"/>
                </a:cubicBezTo>
                <a:cubicBezTo>
                  <a:pt x="3349" y="2067"/>
                  <a:pt x="3366" y="2028"/>
                  <a:pt x="3394" y="2011"/>
                </a:cubicBezTo>
                <a:lnTo>
                  <a:pt x="3394" y="2011"/>
                </a:lnTo>
                <a:cubicBezTo>
                  <a:pt x="3389" y="2017"/>
                  <a:pt x="3383" y="2028"/>
                  <a:pt x="3377" y="2039"/>
                </a:cubicBezTo>
                <a:cubicBezTo>
                  <a:pt x="3394" y="2017"/>
                  <a:pt x="3411" y="2000"/>
                  <a:pt x="3433" y="1994"/>
                </a:cubicBezTo>
                <a:cubicBezTo>
                  <a:pt x="3422" y="1994"/>
                  <a:pt x="3405" y="2000"/>
                  <a:pt x="3394" y="2006"/>
                </a:cubicBezTo>
                <a:cubicBezTo>
                  <a:pt x="3428" y="1978"/>
                  <a:pt x="3377" y="1989"/>
                  <a:pt x="3433" y="1966"/>
                </a:cubicBezTo>
                <a:lnTo>
                  <a:pt x="3433" y="1966"/>
                </a:lnTo>
                <a:cubicBezTo>
                  <a:pt x="3432" y="1967"/>
                  <a:pt x="3431" y="1968"/>
                  <a:pt x="3432" y="1968"/>
                </a:cubicBezTo>
                <a:cubicBezTo>
                  <a:pt x="3435" y="1968"/>
                  <a:pt x="3449" y="1964"/>
                  <a:pt x="3464" y="1964"/>
                </a:cubicBezTo>
                <a:cubicBezTo>
                  <a:pt x="3475" y="1964"/>
                  <a:pt x="3487" y="1966"/>
                  <a:pt x="3495" y="1972"/>
                </a:cubicBezTo>
                <a:cubicBezTo>
                  <a:pt x="3512" y="1972"/>
                  <a:pt x="3534" y="1978"/>
                  <a:pt x="3557" y="2000"/>
                </a:cubicBezTo>
                <a:cubicBezTo>
                  <a:pt x="3562" y="2011"/>
                  <a:pt x="3540" y="2011"/>
                  <a:pt x="3545" y="2017"/>
                </a:cubicBezTo>
                <a:cubicBezTo>
                  <a:pt x="3568" y="2017"/>
                  <a:pt x="3624" y="2090"/>
                  <a:pt x="3663" y="2090"/>
                </a:cubicBezTo>
                <a:cubicBezTo>
                  <a:pt x="3652" y="2090"/>
                  <a:pt x="3646" y="2095"/>
                  <a:pt x="3646" y="2101"/>
                </a:cubicBezTo>
                <a:lnTo>
                  <a:pt x="3669" y="2101"/>
                </a:lnTo>
                <a:cubicBezTo>
                  <a:pt x="3685" y="2118"/>
                  <a:pt x="3691" y="2118"/>
                  <a:pt x="3680" y="2123"/>
                </a:cubicBezTo>
                <a:cubicBezTo>
                  <a:pt x="3694" y="2131"/>
                  <a:pt x="3701" y="2134"/>
                  <a:pt x="3705" y="2134"/>
                </a:cubicBezTo>
                <a:cubicBezTo>
                  <a:pt x="3711" y="2134"/>
                  <a:pt x="3702" y="2123"/>
                  <a:pt x="3708" y="2123"/>
                </a:cubicBezTo>
                <a:lnTo>
                  <a:pt x="3708" y="2123"/>
                </a:lnTo>
                <a:cubicBezTo>
                  <a:pt x="3711" y="2123"/>
                  <a:pt x="3719" y="2126"/>
                  <a:pt x="3737" y="2137"/>
                </a:cubicBezTo>
                <a:lnTo>
                  <a:pt x="3737" y="2137"/>
                </a:lnTo>
                <a:cubicBezTo>
                  <a:pt x="3736" y="2137"/>
                  <a:pt x="3736" y="2137"/>
                  <a:pt x="3735" y="2137"/>
                </a:cubicBezTo>
                <a:cubicBezTo>
                  <a:pt x="3733" y="2137"/>
                  <a:pt x="3730" y="2137"/>
                  <a:pt x="3725" y="2134"/>
                </a:cubicBezTo>
                <a:lnTo>
                  <a:pt x="3725" y="2134"/>
                </a:lnTo>
                <a:cubicBezTo>
                  <a:pt x="3754" y="2150"/>
                  <a:pt x="3786" y="2158"/>
                  <a:pt x="3819" y="2158"/>
                </a:cubicBezTo>
                <a:cubicBezTo>
                  <a:pt x="3868" y="2158"/>
                  <a:pt x="3917" y="2140"/>
                  <a:pt x="3954" y="2106"/>
                </a:cubicBezTo>
                <a:lnTo>
                  <a:pt x="3954" y="2106"/>
                </a:lnTo>
                <a:cubicBezTo>
                  <a:pt x="3965" y="2106"/>
                  <a:pt x="3954" y="2118"/>
                  <a:pt x="3943" y="2129"/>
                </a:cubicBezTo>
                <a:cubicBezTo>
                  <a:pt x="3926" y="2140"/>
                  <a:pt x="3909" y="2151"/>
                  <a:pt x="3926" y="2151"/>
                </a:cubicBezTo>
                <a:cubicBezTo>
                  <a:pt x="3982" y="2118"/>
                  <a:pt x="4016" y="2056"/>
                  <a:pt x="4016" y="1989"/>
                </a:cubicBezTo>
                <a:cubicBezTo>
                  <a:pt x="4016" y="1961"/>
                  <a:pt x="4005" y="1922"/>
                  <a:pt x="3982" y="1899"/>
                </a:cubicBezTo>
                <a:cubicBezTo>
                  <a:pt x="3965" y="1877"/>
                  <a:pt x="3937" y="1866"/>
                  <a:pt x="3921" y="1849"/>
                </a:cubicBezTo>
                <a:lnTo>
                  <a:pt x="3921" y="1849"/>
                </a:lnTo>
                <a:lnTo>
                  <a:pt x="3932" y="1860"/>
                </a:lnTo>
                <a:cubicBezTo>
                  <a:pt x="3929" y="1862"/>
                  <a:pt x="3927" y="1864"/>
                  <a:pt x="3924" y="1864"/>
                </a:cubicBezTo>
                <a:cubicBezTo>
                  <a:pt x="3916" y="1864"/>
                  <a:pt x="3907" y="1851"/>
                  <a:pt x="3898" y="1838"/>
                </a:cubicBezTo>
                <a:cubicBezTo>
                  <a:pt x="3893" y="1822"/>
                  <a:pt x="3893" y="1803"/>
                  <a:pt x="3888" y="1787"/>
                </a:cubicBezTo>
                <a:lnTo>
                  <a:pt x="3888" y="1787"/>
                </a:lnTo>
                <a:cubicBezTo>
                  <a:pt x="3891" y="1790"/>
                  <a:pt x="3896" y="1792"/>
                  <a:pt x="3898" y="1792"/>
                </a:cubicBezTo>
                <a:lnTo>
                  <a:pt x="3898" y="1792"/>
                </a:lnTo>
                <a:cubicBezTo>
                  <a:pt x="3898" y="1765"/>
                  <a:pt x="3909" y="1742"/>
                  <a:pt x="3926" y="1714"/>
                </a:cubicBezTo>
                <a:cubicBezTo>
                  <a:pt x="3943" y="1686"/>
                  <a:pt x="3971" y="1664"/>
                  <a:pt x="4016" y="1636"/>
                </a:cubicBezTo>
                <a:lnTo>
                  <a:pt x="4016" y="1636"/>
                </a:lnTo>
                <a:lnTo>
                  <a:pt x="4010" y="1647"/>
                </a:lnTo>
                <a:cubicBezTo>
                  <a:pt x="4044" y="1636"/>
                  <a:pt x="4105" y="1608"/>
                  <a:pt x="4145" y="1602"/>
                </a:cubicBezTo>
                <a:cubicBezTo>
                  <a:pt x="4150" y="1591"/>
                  <a:pt x="4173" y="1586"/>
                  <a:pt x="4161" y="1580"/>
                </a:cubicBezTo>
                <a:cubicBezTo>
                  <a:pt x="4223" y="1580"/>
                  <a:pt x="4273" y="1586"/>
                  <a:pt x="4329" y="1602"/>
                </a:cubicBezTo>
                <a:cubicBezTo>
                  <a:pt x="4385" y="1619"/>
                  <a:pt x="4436" y="1653"/>
                  <a:pt x="4475" y="1698"/>
                </a:cubicBezTo>
                <a:cubicBezTo>
                  <a:pt x="4467" y="1689"/>
                  <a:pt x="4453" y="1684"/>
                  <a:pt x="4450" y="1684"/>
                </a:cubicBezTo>
                <a:lnTo>
                  <a:pt x="4450" y="1684"/>
                </a:lnTo>
                <a:cubicBezTo>
                  <a:pt x="4449" y="1684"/>
                  <a:pt x="4450" y="1685"/>
                  <a:pt x="4453" y="1686"/>
                </a:cubicBezTo>
                <a:cubicBezTo>
                  <a:pt x="4481" y="1709"/>
                  <a:pt x="4509" y="1726"/>
                  <a:pt x="4537" y="1742"/>
                </a:cubicBezTo>
                <a:cubicBezTo>
                  <a:pt x="4537" y="1731"/>
                  <a:pt x="4531" y="1731"/>
                  <a:pt x="4520" y="1709"/>
                </a:cubicBezTo>
                <a:lnTo>
                  <a:pt x="4520" y="1709"/>
                </a:lnTo>
                <a:cubicBezTo>
                  <a:pt x="4531" y="1714"/>
                  <a:pt x="4559" y="1726"/>
                  <a:pt x="4581" y="1737"/>
                </a:cubicBezTo>
                <a:cubicBezTo>
                  <a:pt x="4573" y="1734"/>
                  <a:pt x="4567" y="1732"/>
                  <a:pt x="4564" y="1732"/>
                </a:cubicBezTo>
                <a:cubicBezTo>
                  <a:pt x="4549" y="1732"/>
                  <a:pt x="4573" y="1757"/>
                  <a:pt x="4587" y="1770"/>
                </a:cubicBezTo>
                <a:cubicBezTo>
                  <a:pt x="4581" y="1765"/>
                  <a:pt x="4593" y="1765"/>
                  <a:pt x="4593" y="1759"/>
                </a:cubicBezTo>
                <a:cubicBezTo>
                  <a:pt x="4605" y="1772"/>
                  <a:pt x="4612" y="1775"/>
                  <a:pt x="4616" y="1775"/>
                </a:cubicBezTo>
                <a:cubicBezTo>
                  <a:pt x="4621" y="1775"/>
                  <a:pt x="4625" y="1771"/>
                  <a:pt x="4633" y="1771"/>
                </a:cubicBezTo>
                <a:cubicBezTo>
                  <a:pt x="4640" y="1771"/>
                  <a:pt x="4651" y="1774"/>
                  <a:pt x="4671" y="1787"/>
                </a:cubicBezTo>
                <a:lnTo>
                  <a:pt x="4665" y="1787"/>
                </a:lnTo>
                <a:cubicBezTo>
                  <a:pt x="4693" y="1793"/>
                  <a:pt x="4716" y="1793"/>
                  <a:pt x="4744" y="1793"/>
                </a:cubicBezTo>
                <a:cubicBezTo>
                  <a:pt x="4761" y="1810"/>
                  <a:pt x="4716" y="1798"/>
                  <a:pt x="4716" y="1810"/>
                </a:cubicBezTo>
                <a:cubicBezTo>
                  <a:pt x="4720" y="1810"/>
                  <a:pt x="4724" y="1810"/>
                  <a:pt x="4728" y="1810"/>
                </a:cubicBezTo>
                <a:cubicBezTo>
                  <a:pt x="4767" y="1810"/>
                  <a:pt x="4798" y="1786"/>
                  <a:pt x="4833" y="1776"/>
                </a:cubicBezTo>
                <a:lnTo>
                  <a:pt x="4833" y="1776"/>
                </a:lnTo>
                <a:cubicBezTo>
                  <a:pt x="4817" y="1787"/>
                  <a:pt x="4794" y="1798"/>
                  <a:pt x="4777" y="1804"/>
                </a:cubicBezTo>
                <a:cubicBezTo>
                  <a:pt x="4786" y="1805"/>
                  <a:pt x="4793" y="1805"/>
                  <a:pt x="4799" y="1805"/>
                </a:cubicBezTo>
                <a:cubicBezTo>
                  <a:pt x="4825" y="1805"/>
                  <a:pt x="4833" y="1796"/>
                  <a:pt x="4856" y="1787"/>
                </a:cubicBezTo>
                <a:cubicBezTo>
                  <a:pt x="4878" y="1776"/>
                  <a:pt x="4901" y="1759"/>
                  <a:pt x="4917" y="1737"/>
                </a:cubicBezTo>
                <a:lnTo>
                  <a:pt x="4917" y="1737"/>
                </a:lnTo>
                <a:lnTo>
                  <a:pt x="4901" y="1748"/>
                </a:lnTo>
                <a:cubicBezTo>
                  <a:pt x="4912" y="1698"/>
                  <a:pt x="4940" y="1653"/>
                  <a:pt x="4917" y="1614"/>
                </a:cubicBezTo>
                <a:cubicBezTo>
                  <a:pt x="4912" y="1608"/>
                  <a:pt x="4912" y="1602"/>
                  <a:pt x="4906" y="1597"/>
                </a:cubicBezTo>
                <a:lnTo>
                  <a:pt x="4906" y="1597"/>
                </a:lnTo>
                <a:cubicBezTo>
                  <a:pt x="4912" y="1597"/>
                  <a:pt x="4912" y="1602"/>
                  <a:pt x="4917" y="1608"/>
                </a:cubicBezTo>
                <a:cubicBezTo>
                  <a:pt x="4917" y="1614"/>
                  <a:pt x="4923" y="1614"/>
                  <a:pt x="4923" y="1614"/>
                </a:cubicBezTo>
                <a:cubicBezTo>
                  <a:pt x="4923" y="1619"/>
                  <a:pt x="4923" y="1619"/>
                  <a:pt x="4923" y="1619"/>
                </a:cubicBezTo>
                <a:cubicBezTo>
                  <a:pt x="4927" y="1619"/>
                  <a:pt x="4926" y="1614"/>
                  <a:pt x="4928" y="1614"/>
                </a:cubicBezTo>
                <a:cubicBezTo>
                  <a:pt x="4929" y="1614"/>
                  <a:pt x="4931" y="1615"/>
                  <a:pt x="4934" y="1619"/>
                </a:cubicBezTo>
                <a:cubicBezTo>
                  <a:pt x="4945" y="1625"/>
                  <a:pt x="4962" y="1636"/>
                  <a:pt x="4962" y="1636"/>
                </a:cubicBezTo>
                <a:cubicBezTo>
                  <a:pt x="4962" y="1634"/>
                  <a:pt x="4964" y="1633"/>
                  <a:pt x="4965" y="1633"/>
                </a:cubicBezTo>
                <a:cubicBezTo>
                  <a:pt x="4969" y="1633"/>
                  <a:pt x="4975" y="1636"/>
                  <a:pt x="4979" y="1636"/>
                </a:cubicBezTo>
                <a:cubicBezTo>
                  <a:pt x="4996" y="1636"/>
                  <a:pt x="5018" y="1630"/>
                  <a:pt x="5041" y="1619"/>
                </a:cubicBezTo>
                <a:cubicBezTo>
                  <a:pt x="5041" y="1619"/>
                  <a:pt x="5060" y="1610"/>
                  <a:pt x="5069" y="1610"/>
                </a:cubicBezTo>
                <a:cubicBezTo>
                  <a:pt x="5072" y="1610"/>
                  <a:pt x="5074" y="1611"/>
                  <a:pt x="5074" y="1614"/>
                </a:cubicBezTo>
                <a:cubicBezTo>
                  <a:pt x="5088" y="1604"/>
                  <a:pt x="5090" y="1601"/>
                  <a:pt x="5087" y="1601"/>
                </a:cubicBezTo>
                <a:lnTo>
                  <a:pt x="5087" y="1601"/>
                </a:lnTo>
                <a:cubicBezTo>
                  <a:pt x="5083" y="1601"/>
                  <a:pt x="5066" y="1609"/>
                  <a:pt x="5063" y="1609"/>
                </a:cubicBezTo>
                <a:cubicBezTo>
                  <a:pt x="5063" y="1609"/>
                  <a:pt x="5063" y="1608"/>
                  <a:pt x="5063" y="1608"/>
                </a:cubicBezTo>
                <a:cubicBezTo>
                  <a:pt x="5091" y="1586"/>
                  <a:pt x="5125" y="1563"/>
                  <a:pt x="5158" y="1535"/>
                </a:cubicBezTo>
                <a:cubicBezTo>
                  <a:pt x="5192" y="1502"/>
                  <a:pt x="5225" y="1462"/>
                  <a:pt x="5231" y="1406"/>
                </a:cubicBezTo>
                <a:cubicBezTo>
                  <a:pt x="5248" y="1322"/>
                  <a:pt x="5220" y="1305"/>
                  <a:pt x="5248" y="1233"/>
                </a:cubicBezTo>
                <a:cubicBezTo>
                  <a:pt x="5251" y="1230"/>
                  <a:pt x="5253" y="1229"/>
                  <a:pt x="5254" y="1229"/>
                </a:cubicBezTo>
                <a:lnTo>
                  <a:pt x="5254" y="1229"/>
                </a:lnTo>
                <a:cubicBezTo>
                  <a:pt x="5261" y="1229"/>
                  <a:pt x="5253" y="1261"/>
                  <a:pt x="5253" y="1261"/>
                </a:cubicBezTo>
                <a:cubicBezTo>
                  <a:pt x="5270" y="1233"/>
                  <a:pt x="5287" y="1216"/>
                  <a:pt x="5310" y="1205"/>
                </a:cubicBezTo>
                <a:cubicBezTo>
                  <a:pt x="5298" y="1199"/>
                  <a:pt x="5287" y="1193"/>
                  <a:pt x="5310" y="1188"/>
                </a:cubicBezTo>
                <a:cubicBezTo>
                  <a:pt x="5310" y="1188"/>
                  <a:pt x="5310" y="1182"/>
                  <a:pt x="5310" y="1182"/>
                </a:cubicBezTo>
                <a:cubicBezTo>
                  <a:pt x="5287" y="1182"/>
                  <a:pt x="5282" y="1188"/>
                  <a:pt x="5276" y="1193"/>
                </a:cubicBezTo>
                <a:cubicBezTo>
                  <a:pt x="5270" y="1199"/>
                  <a:pt x="5265" y="1205"/>
                  <a:pt x="5248" y="1216"/>
                </a:cubicBezTo>
                <a:cubicBezTo>
                  <a:pt x="5248" y="1216"/>
                  <a:pt x="5248" y="1216"/>
                  <a:pt x="5248" y="1216"/>
                </a:cubicBezTo>
                <a:lnTo>
                  <a:pt x="5248" y="1216"/>
                </a:lnTo>
                <a:cubicBezTo>
                  <a:pt x="5244" y="1216"/>
                  <a:pt x="5243" y="1218"/>
                  <a:pt x="5244" y="1218"/>
                </a:cubicBezTo>
                <a:cubicBezTo>
                  <a:pt x="5245" y="1218"/>
                  <a:pt x="5246" y="1218"/>
                  <a:pt x="5248" y="1216"/>
                </a:cubicBezTo>
                <a:lnTo>
                  <a:pt x="5248" y="1216"/>
                </a:lnTo>
                <a:cubicBezTo>
                  <a:pt x="5237" y="1227"/>
                  <a:pt x="5237" y="1238"/>
                  <a:pt x="5231" y="1249"/>
                </a:cubicBezTo>
                <a:cubicBezTo>
                  <a:pt x="5231" y="1248"/>
                  <a:pt x="5229" y="1248"/>
                  <a:pt x="5227" y="1248"/>
                </a:cubicBezTo>
                <a:lnTo>
                  <a:pt x="5227" y="1248"/>
                </a:lnTo>
                <a:cubicBezTo>
                  <a:pt x="5225" y="1248"/>
                  <a:pt x="5224" y="1248"/>
                  <a:pt x="5224" y="1246"/>
                </a:cubicBezTo>
                <a:lnTo>
                  <a:pt x="5224" y="1246"/>
                </a:lnTo>
                <a:cubicBezTo>
                  <a:pt x="5195" y="1301"/>
                  <a:pt x="5213" y="1346"/>
                  <a:pt x="5192" y="1361"/>
                </a:cubicBezTo>
                <a:lnTo>
                  <a:pt x="5192" y="1356"/>
                </a:lnTo>
                <a:lnTo>
                  <a:pt x="5192" y="1356"/>
                </a:lnTo>
                <a:cubicBezTo>
                  <a:pt x="5175" y="1445"/>
                  <a:pt x="5209" y="1373"/>
                  <a:pt x="5197" y="1440"/>
                </a:cubicBezTo>
                <a:cubicBezTo>
                  <a:pt x="5181" y="1451"/>
                  <a:pt x="5158" y="1457"/>
                  <a:pt x="5141" y="1462"/>
                </a:cubicBezTo>
                <a:lnTo>
                  <a:pt x="5147" y="1479"/>
                </a:lnTo>
                <a:cubicBezTo>
                  <a:pt x="5143" y="1483"/>
                  <a:pt x="5135" y="1494"/>
                  <a:pt x="5132" y="1494"/>
                </a:cubicBezTo>
                <a:cubicBezTo>
                  <a:pt x="5131" y="1494"/>
                  <a:pt x="5130" y="1493"/>
                  <a:pt x="5130" y="1490"/>
                </a:cubicBezTo>
                <a:cubicBezTo>
                  <a:pt x="5124" y="1503"/>
                  <a:pt x="5123" y="1506"/>
                  <a:pt x="5125" y="1506"/>
                </a:cubicBezTo>
                <a:cubicBezTo>
                  <a:pt x="5126" y="1506"/>
                  <a:pt x="5128" y="1504"/>
                  <a:pt x="5130" y="1504"/>
                </a:cubicBezTo>
                <a:cubicBezTo>
                  <a:pt x="5131" y="1504"/>
                  <a:pt x="5132" y="1506"/>
                  <a:pt x="5130" y="1513"/>
                </a:cubicBezTo>
                <a:cubicBezTo>
                  <a:pt x="5108" y="1524"/>
                  <a:pt x="5085" y="1546"/>
                  <a:pt x="5063" y="1558"/>
                </a:cubicBezTo>
                <a:cubicBezTo>
                  <a:pt x="5049" y="1568"/>
                  <a:pt x="5034" y="1575"/>
                  <a:pt x="5024" y="1575"/>
                </a:cubicBezTo>
                <a:cubicBezTo>
                  <a:pt x="5019" y="1575"/>
                  <a:pt x="5015" y="1573"/>
                  <a:pt x="5013" y="1569"/>
                </a:cubicBezTo>
                <a:lnTo>
                  <a:pt x="5013" y="1569"/>
                </a:lnTo>
                <a:cubicBezTo>
                  <a:pt x="5009" y="1574"/>
                  <a:pt x="5013" y="1576"/>
                  <a:pt x="5018" y="1576"/>
                </a:cubicBezTo>
                <a:cubicBezTo>
                  <a:pt x="5022" y="1576"/>
                  <a:pt x="5026" y="1575"/>
                  <a:pt x="5029" y="1575"/>
                </a:cubicBezTo>
                <a:cubicBezTo>
                  <a:pt x="5032" y="1575"/>
                  <a:pt x="5031" y="1577"/>
                  <a:pt x="5013" y="1586"/>
                </a:cubicBezTo>
                <a:cubicBezTo>
                  <a:pt x="5009" y="1582"/>
                  <a:pt x="5004" y="1581"/>
                  <a:pt x="4998" y="1581"/>
                </a:cubicBezTo>
                <a:cubicBezTo>
                  <a:pt x="4986" y="1581"/>
                  <a:pt x="4970" y="1586"/>
                  <a:pt x="4949" y="1586"/>
                </a:cubicBezTo>
                <a:cubicBezTo>
                  <a:pt x="4935" y="1586"/>
                  <a:pt x="4919" y="1583"/>
                  <a:pt x="4901" y="1574"/>
                </a:cubicBezTo>
                <a:cubicBezTo>
                  <a:pt x="4901" y="1572"/>
                  <a:pt x="4904" y="1571"/>
                  <a:pt x="4909" y="1571"/>
                </a:cubicBezTo>
                <a:cubicBezTo>
                  <a:pt x="4916" y="1571"/>
                  <a:pt x="4924" y="1572"/>
                  <a:pt x="4928" y="1572"/>
                </a:cubicBezTo>
                <a:cubicBezTo>
                  <a:pt x="4932" y="1572"/>
                  <a:pt x="4927" y="1570"/>
                  <a:pt x="4895" y="1558"/>
                </a:cubicBezTo>
                <a:cubicBezTo>
                  <a:pt x="4894" y="1561"/>
                  <a:pt x="4891" y="1562"/>
                  <a:pt x="4887" y="1562"/>
                </a:cubicBezTo>
                <a:cubicBezTo>
                  <a:pt x="4882" y="1562"/>
                  <a:pt x="4876" y="1559"/>
                  <a:pt x="4871" y="1559"/>
                </a:cubicBezTo>
                <a:cubicBezTo>
                  <a:pt x="4869" y="1559"/>
                  <a:pt x="4867" y="1560"/>
                  <a:pt x="4867" y="1563"/>
                </a:cubicBezTo>
                <a:cubicBezTo>
                  <a:pt x="4873" y="1580"/>
                  <a:pt x="4878" y="1602"/>
                  <a:pt x="4884" y="1625"/>
                </a:cubicBezTo>
                <a:cubicBezTo>
                  <a:pt x="4884" y="1630"/>
                  <a:pt x="4889" y="1642"/>
                  <a:pt x="4884" y="1653"/>
                </a:cubicBezTo>
                <a:cubicBezTo>
                  <a:pt x="4884" y="1653"/>
                  <a:pt x="4884" y="1658"/>
                  <a:pt x="4884" y="1664"/>
                </a:cubicBezTo>
                <a:cubicBezTo>
                  <a:pt x="4889" y="1664"/>
                  <a:pt x="4889" y="1686"/>
                  <a:pt x="4873" y="1703"/>
                </a:cubicBezTo>
                <a:cubicBezTo>
                  <a:pt x="4861" y="1726"/>
                  <a:pt x="4839" y="1748"/>
                  <a:pt x="4817" y="1759"/>
                </a:cubicBezTo>
                <a:cubicBezTo>
                  <a:pt x="4817" y="1759"/>
                  <a:pt x="4794" y="1770"/>
                  <a:pt x="4761" y="1770"/>
                </a:cubicBezTo>
                <a:cubicBezTo>
                  <a:pt x="4727" y="1770"/>
                  <a:pt x="4693" y="1759"/>
                  <a:pt x="4671" y="1748"/>
                </a:cubicBezTo>
                <a:lnTo>
                  <a:pt x="4671" y="1742"/>
                </a:lnTo>
                <a:cubicBezTo>
                  <a:pt x="4667" y="1746"/>
                  <a:pt x="4662" y="1748"/>
                  <a:pt x="4656" y="1748"/>
                </a:cubicBezTo>
                <a:cubicBezTo>
                  <a:pt x="4635" y="1748"/>
                  <a:pt x="4601" y="1727"/>
                  <a:pt x="4570" y="1714"/>
                </a:cubicBezTo>
                <a:cubicBezTo>
                  <a:pt x="4573" y="1709"/>
                  <a:pt x="4577" y="1706"/>
                  <a:pt x="4584" y="1706"/>
                </a:cubicBezTo>
                <a:cubicBezTo>
                  <a:pt x="4590" y="1706"/>
                  <a:pt x="4598" y="1709"/>
                  <a:pt x="4609" y="1714"/>
                </a:cubicBezTo>
                <a:lnTo>
                  <a:pt x="4576" y="1692"/>
                </a:lnTo>
                <a:cubicBezTo>
                  <a:pt x="4565" y="1692"/>
                  <a:pt x="4553" y="1686"/>
                  <a:pt x="4531" y="1675"/>
                </a:cubicBezTo>
                <a:lnTo>
                  <a:pt x="4548" y="1670"/>
                </a:lnTo>
                <a:cubicBezTo>
                  <a:pt x="4503" y="1642"/>
                  <a:pt x="4458" y="1619"/>
                  <a:pt x="4402" y="1574"/>
                </a:cubicBezTo>
                <a:lnTo>
                  <a:pt x="4402" y="1574"/>
                </a:lnTo>
                <a:cubicBezTo>
                  <a:pt x="4394" y="1583"/>
                  <a:pt x="4415" y="1611"/>
                  <a:pt x="4395" y="1611"/>
                </a:cubicBezTo>
                <a:cubicBezTo>
                  <a:pt x="4388" y="1611"/>
                  <a:pt x="4379" y="1609"/>
                  <a:pt x="4363" y="1602"/>
                </a:cubicBezTo>
                <a:cubicBezTo>
                  <a:pt x="4363" y="1598"/>
                  <a:pt x="4367" y="1590"/>
                  <a:pt x="4377" y="1590"/>
                </a:cubicBezTo>
                <a:cubicBezTo>
                  <a:pt x="4377" y="1590"/>
                  <a:pt x="4377" y="1590"/>
                  <a:pt x="4377" y="1590"/>
                </a:cubicBezTo>
                <a:lnTo>
                  <a:pt x="4377" y="1590"/>
                </a:lnTo>
                <a:cubicBezTo>
                  <a:pt x="4370" y="1588"/>
                  <a:pt x="4359" y="1584"/>
                  <a:pt x="4352" y="1580"/>
                </a:cubicBezTo>
                <a:lnTo>
                  <a:pt x="4385" y="1580"/>
                </a:lnTo>
                <a:cubicBezTo>
                  <a:pt x="4375" y="1573"/>
                  <a:pt x="4370" y="1572"/>
                  <a:pt x="4366" y="1572"/>
                </a:cubicBezTo>
                <a:cubicBezTo>
                  <a:pt x="4364" y="1572"/>
                  <a:pt x="4362" y="1573"/>
                  <a:pt x="4359" y="1573"/>
                </a:cubicBezTo>
                <a:cubicBezTo>
                  <a:pt x="4357" y="1573"/>
                  <a:pt x="4353" y="1572"/>
                  <a:pt x="4346" y="1569"/>
                </a:cubicBezTo>
                <a:cubicBezTo>
                  <a:pt x="4346" y="1563"/>
                  <a:pt x="4329" y="1558"/>
                  <a:pt x="4335" y="1552"/>
                </a:cubicBezTo>
                <a:lnTo>
                  <a:pt x="4335" y="1552"/>
                </a:lnTo>
                <a:cubicBezTo>
                  <a:pt x="4341" y="1552"/>
                  <a:pt x="4357" y="1563"/>
                  <a:pt x="4363" y="1563"/>
                </a:cubicBezTo>
                <a:cubicBezTo>
                  <a:pt x="4341" y="1552"/>
                  <a:pt x="4307" y="1535"/>
                  <a:pt x="4296" y="1524"/>
                </a:cubicBezTo>
                <a:cubicBezTo>
                  <a:pt x="4296" y="1530"/>
                  <a:pt x="4296" y="1535"/>
                  <a:pt x="4273" y="1535"/>
                </a:cubicBezTo>
                <a:cubicBezTo>
                  <a:pt x="4212" y="1530"/>
                  <a:pt x="4251" y="1518"/>
                  <a:pt x="4217" y="1513"/>
                </a:cubicBezTo>
                <a:lnTo>
                  <a:pt x="4217" y="1513"/>
                </a:lnTo>
                <a:cubicBezTo>
                  <a:pt x="4206" y="1518"/>
                  <a:pt x="4167" y="1518"/>
                  <a:pt x="4167" y="1535"/>
                </a:cubicBezTo>
                <a:cubicBezTo>
                  <a:pt x="4150" y="1535"/>
                  <a:pt x="4150" y="1535"/>
                  <a:pt x="4139" y="1530"/>
                </a:cubicBezTo>
                <a:cubicBezTo>
                  <a:pt x="4111" y="1541"/>
                  <a:pt x="4016" y="1580"/>
                  <a:pt x="4055" y="1580"/>
                </a:cubicBezTo>
                <a:cubicBezTo>
                  <a:pt x="4016" y="1602"/>
                  <a:pt x="3971" y="1619"/>
                  <a:pt x="3932" y="1647"/>
                </a:cubicBezTo>
                <a:cubicBezTo>
                  <a:pt x="3893" y="1670"/>
                  <a:pt x="3853" y="1714"/>
                  <a:pt x="3848" y="1765"/>
                </a:cubicBezTo>
                <a:lnTo>
                  <a:pt x="3842" y="1765"/>
                </a:lnTo>
                <a:cubicBezTo>
                  <a:pt x="3842" y="1793"/>
                  <a:pt x="3842" y="1832"/>
                  <a:pt x="3865" y="1854"/>
                </a:cubicBezTo>
                <a:cubicBezTo>
                  <a:pt x="3887" y="1882"/>
                  <a:pt x="3915" y="1894"/>
                  <a:pt x="3932" y="1899"/>
                </a:cubicBezTo>
                <a:cubicBezTo>
                  <a:pt x="3943" y="1910"/>
                  <a:pt x="3949" y="1927"/>
                  <a:pt x="3943" y="1927"/>
                </a:cubicBezTo>
                <a:cubicBezTo>
                  <a:pt x="3960" y="1950"/>
                  <a:pt x="3977" y="1955"/>
                  <a:pt x="3960" y="2000"/>
                </a:cubicBezTo>
                <a:cubicBezTo>
                  <a:pt x="3958" y="1989"/>
                  <a:pt x="3957" y="1986"/>
                  <a:pt x="3956" y="1986"/>
                </a:cubicBezTo>
                <a:cubicBezTo>
                  <a:pt x="3955" y="1986"/>
                  <a:pt x="3955" y="1988"/>
                  <a:pt x="3955" y="1988"/>
                </a:cubicBezTo>
                <a:cubicBezTo>
                  <a:pt x="3954" y="1988"/>
                  <a:pt x="3954" y="1984"/>
                  <a:pt x="3954" y="1966"/>
                </a:cubicBezTo>
                <a:cubicBezTo>
                  <a:pt x="3954" y="2006"/>
                  <a:pt x="3943" y="2011"/>
                  <a:pt x="3932" y="2056"/>
                </a:cubicBezTo>
                <a:cubicBezTo>
                  <a:pt x="3932" y="2053"/>
                  <a:pt x="3930" y="2051"/>
                  <a:pt x="3928" y="2051"/>
                </a:cubicBezTo>
                <a:cubicBezTo>
                  <a:pt x="3919" y="2051"/>
                  <a:pt x="3896" y="2074"/>
                  <a:pt x="3887" y="2078"/>
                </a:cubicBezTo>
                <a:cubicBezTo>
                  <a:pt x="3893" y="2078"/>
                  <a:pt x="3904" y="2078"/>
                  <a:pt x="3915" y="2073"/>
                </a:cubicBezTo>
                <a:lnTo>
                  <a:pt x="3915" y="2073"/>
                </a:lnTo>
                <a:cubicBezTo>
                  <a:pt x="3898" y="2090"/>
                  <a:pt x="3876" y="2095"/>
                  <a:pt x="3859" y="2101"/>
                </a:cubicBezTo>
                <a:cubicBezTo>
                  <a:pt x="3865" y="2095"/>
                  <a:pt x="3865" y="2084"/>
                  <a:pt x="3865" y="2078"/>
                </a:cubicBezTo>
                <a:lnTo>
                  <a:pt x="3865" y="2078"/>
                </a:lnTo>
                <a:cubicBezTo>
                  <a:pt x="3848" y="2081"/>
                  <a:pt x="3833" y="2082"/>
                  <a:pt x="3818" y="2082"/>
                </a:cubicBezTo>
                <a:cubicBezTo>
                  <a:pt x="3797" y="2082"/>
                  <a:pt x="3776" y="2079"/>
                  <a:pt x="3753" y="2073"/>
                </a:cubicBezTo>
                <a:cubicBezTo>
                  <a:pt x="3713" y="2067"/>
                  <a:pt x="3680" y="2050"/>
                  <a:pt x="3657" y="2011"/>
                </a:cubicBezTo>
                <a:cubicBezTo>
                  <a:pt x="3656" y="2011"/>
                  <a:pt x="3654" y="2011"/>
                  <a:pt x="3653" y="2011"/>
                </a:cubicBezTo>
                <a:cubicBezTo>
                  <a:pt x="3638" y="2011"/>
                  <a:pt x="3688" y="2045"/>
                  <a:pt x="3673" y="2045"/>
                </a:cubicBezTo>
                <a:cubicBezTo>
                  <a:pt x="3672" y="2045"/>
                  <a:pt x="3670" y="2045"/>
                  <a:pt x="3669" y="2045"/>
                </a:cubicBezTo>
                <a:cubicBezTo>
                  <a:pt x="3635" y="2017"/>
                  <a:pt x="3618" y="1966"/>
                  <a:pt x="3601" y="1955"/>
                </a:cubicBezTo>
                <a:cubicBezTo>
                  <a:pt x="3573" y="1927"/>
                  <a:pt x="3551" y="1916"/>
                  <a:pt x="3529" y="1916"/>
                </a:cubicBezTo>
                <a:cubicBezTo>
                  <a:pt x="3506" y="1916"/>
                  <a:pt x="3484" y="1916"/>
                  <a:pt x="3439" y="1922"/>
                </a:cubicBezTo>
                <a:cubicBezTo>
                  <a:pt x="3450" y="1927"/>
                  <a:pt x="3456" y="1933"/>
                  <a:pt x="3411" y="1955"/>
                </a:cubicBezTo>
                <a:cubicBezTo>
                  <a:pt x="3390" y="1966"/>
                  <a:pt x="3374" y="1971"/>
                  <a:pt x="3365" y="1971"/>
                </a:cubicBezTo>
                <a:cubicBezTo>
                  <a:pt x="3355" y="1971"/>
                  <a:pt x="3354" y="1964"/>
                  <a:pt x="3366" y="1950"/>
                </a:cubicBezTo>
                <a:cubicBezTo>
                  <a:pt x="3374" y="1946"/>
                  <a:pt x="3379" y="1942"/>
                  <a:pt x="3381" y="1942"/>
                </a:cubicBezTo>
                <a:cubicBezTo>
                  <a:pt x="3382" y="1942"/>
                  <a:pt x="3383" y="1942"/>
                  <a:pt x="3383" y="1944"/>
                </a:cubicBezTo>
                <a:cubicBezTo>
                  <a:pt x="3400" y="1933"/>
                  <a:pt x="3422" y="1922"/>
                  <a:pt x="3400" y="1922"/>
                </a:cubicBezTo>
                <a:lnTo>
                  <a:pt x="3394" y="1933"/>
                </a:lnTo>
                <a:cubicBezTo>
                  <a:pt x="3365" y="1938"/>
                  <a:pt x="3319" y="1981"/>
                  <a:pt x="3315" y="1981"/>
                </a:cubicBezTo>
                <a:cubicBezTo>
                  <a:pt x="3314" y="1981"/>
                  <a:pt x="3314" y="1980"/>
                  <a:pt x="3316" y="1978"/>
                </a:cubicBezTo>
                <a:lnTo>
                  <a:pt x="3316" y="1978"/>
                </a:lnTo>
                <a:cubicBezTo>
                  <a:pt x="3304" y="1991"/>
                  <a:pt x="3300" y="1997"/>
                  <a:pt x="3302" y="1997"/>
                </a:cubicBezTo>
                <a:cubicBezTo>
                  <a:pt x="3303" y="1997"/>
                  <a:pt x="3316" y="1985"/>
                  <a:pt x="3333" y="1972"/>
                </a:cubicBezTo>
                <a:lnTo>
                  <a:pt x="3333" y="1972"/>
                </a:lnTo>
                <a:cubicBezTo>
                  <a:pt x="3277" y="2022"/>
                  <a:pt x="3260" y="2067"/>
                  <a:pt x="3237" y="2129"/>
                </a:cubicBezTo>
                <a:cubicBezTo>
                  <a:pt x="3241" y="2122"/>
                  <a:pt x="3246" y="2117"/>
                  <a:pt x="3249" y="2117"/>
                </a:cubicBezTo>
                <a:lnTo>
                  <a:pt x="3249" y="2117"/>
                </a:lnTo>
                <a:cubicBezTo>
                  <a:pt x="3250" y="2117"/>
                  <a:pt x="3251" y="2119"/>
                  <a:pt x="3249" y="2123"/>
                </a:cubicBezTo>
                <a:cubicBezTo>
                  <a:pt x="3232" y="2174"/>
                  <a:pt x="3232" y="2185"/>
                  <a:pt x="3232" y="2190"/>
                </a:cubicBezTo>
                <a:cubicBezTo>
                  <a:pt x="3237" y="2202"/>
                  <a:pt x="3237" y="2202"/>
                  <a:pt x="3237" y="2235"/>
                </a:cubicBezTo>
                <a:cubicBezTo>
                  <a:pt x="3232" y="2274"/>
                  <a:pt x="3221" y="2224"/>
                  <a:pt x="3226" y="2291"/>
                </a:cubicBezTo>
                <a:cubicBezTo>
                  <a:pt x="3226" y="2308"/>
                  <a:pt x="3224" y="2314"/>
                  <a:pt x="3221" y="2314"/>
                </a:cubicBezTo>
                <a:cubicBezTo>
                  <a:pt x="3218" y="2314"/>
                  <a:pt x="3214" y="2306"/>
                  <a:pt x="3211" y="2297"/>
                </a:cubicBezTo>
                <a:lnTo>
                  <a:pt x="3211" y="2297"/>
                </a:lnTo>
                <a:cubicBezTo>
                  <a:pt x="3221" y="2359"/>
                  <a:pt x="3221" y="2411"/>
                  <a:pt x="3232" y="2448"/>
                </a:cubicBezTo>
                <a:cubicBezTo>
                  <a:pt x="3226" y="2437"/>
                  <a:pt x="3221" y="2426"/>
                  <a:pt x="3215" y="2414"/>
                </a:cubicBezTo>
                <a:lnTo>
                  <a:pt x="3215" y="2414"/>
                </a:lnTo>
                <a:cubicBezTo>
                  <a:pt x="3221" y="2431"/>
                  <a:pt x="3232" y="2448"/>
                  <a:pt x="3237" y="2465"/>
                </a:cubicBezTo>
                <a:lnTo>
                  <a:pt x="3237" y="2442"/>
                </a:lnTo>
                <a:cubicBezTo>
                  <a:pt x="3243" y="2465"/>
                  <a:pt x="3254" y="2482"/>
                  <a:pt x="3249" y="2482"/>
                </a:cubicBezTo>
                <a:cubicBezTo>
                  <a:pt x="3252" y="2485"/>
                  <a:pt x="3254" y="2486"/>
                  <a:pt x="3256" y="2486"/>
                </a:cubicBezTo>
                <a:cubicBezTo>
                  <a:pt x="3261" y="2486"/>
                  <a:pt x="3263" y="2479"/>
                  <a:pt x="3267" y="2479"/>
                </a:cubicBezTo>
                <a:cubicBezTo>
                  <a:pt x="3271" y="2479"/>
                  <a:pt x="3275" y="2482"/>
                  <a:pt x="3282" y="2493"/>
                </a:cubicBezTo>
                <a:cubicBezTo>
                  <a:pt x="3293" y="2515"/>
                  <a:pt x="3333" y="2554"/>
                  <a:pt x="3327" y="2571"/>
                </a:cubicBezTo>
                <a:cubicBezTo>
                  <a:pt x="3312" y="2547"/>
                  <a:pt x="3306" y="2541"/>
                  <a:pt x="3303" y="2541"/>
                </a:cubicBezTo>
                <a:cubicBezTo>
                  <a:pt x="3299" y="2541"/>
                  <a:pt x="3300" y="2549"/>
                  <a:pt x="3296" y="2549"/>
                </a:cubicBezTo>
                <a:cubicBezTo>
                  <a:pt x="3293" y="2549"/>
                  <a:pt x="3288" y="2544"/>
                  <a:pt x="3277" y="2526"/>
                </a:cubicBezTo>
                <a:lnTo>
                  <a:pt x="3277" y="2526"/>
                </a:lnTo>
                <a:cubicBezTo>
                  <a:pt x="3282" y="2543"/>
                  <a:pt x="3293" y="2554"/>
                  <a:pt x="3305" y="2571"/>
                </a:cubicBezTo>
                <a:cubicBezTo>
                  <a:pt x="3305" y="2573"/>
                  <a:pt x="3304" y="2574"/>
                  <a:pt x="3303" y="2574"/>
                </a:cubicBezTo>
                <a:cubicBezTo>
                  <a:pt x="3303" y="2574"/>
                  <a:pt x="3303" y="2573"/>
                  <a:pt x="3303" y="2573"/>
                </a:cubicBezTo>
                <a:lnTo>
                  <a:pt x="3303" y="2573"/>
                </a:lnTo>
                <a:cubicBezTo>
                  <a:pt x="3338" y="2640"/>
                  <a:pt x="3335" y="2590"/>
                  <a:pt x="3394" y="2644"/>
                </a:cubicBezTo>
                <a:cubicBezTo>
                  <a:pt x="3383" y="2644"/>
                  <a:pt x="3400" y="2672"/>
                  <a:pt x="3411" y="2678"/>
                </a:cubicBezTo>
                <a:cubicBezTo>
                  <a:pt x="3395" y="2664"/>
                  <a:pt x="3397" y="2659"/>
                  <a:pt x="3407" y="2659"/>
                </a:cubicBezTo>
                <a:cubicBezTo>
                  <a:pt x="3414" y="2659"/>
                  <a:pt x="3424" y="2662"/>
                  <a:pt x="3433" y="2666"/>
                </a:cubicBezTo>
                <a:cubicBezTo>
                  <a:pt x="3473" y="2700"/>
                  <a:pt x="3478" y="2694"/>
                  <a:pt x="3489" y="2706"/>
                </a:cubicBezTo>
                <a:cubicBezTo>
                  <a:pt x="3489" y="2700"/>
                  <a:pt x="3484" y="2694"/>
                  <a:pt x="3478" y="2689"/>
                </a:cubicBezTo>
                <a:lnTo>
                  <a:pt x="3478" y="2689"/>
                </a:lnTo>
                <a:cubicBezTo>
                  <a:pt x="3489" y="2689"/>
                  <a:pt x="3506" y="2706"/>
                  <a:pt x="3517" y="2728"/>
                </a:cubicBezTo>
                <a:cubicBezTo>
                  <a:pt x="3517" y="2728"/>
                  <a:pt x="3516" y="2728"/>
                  <a:pt x="3515" y="2727"/>
                </a:cubicBezTo>
                <a:lnTo>
                  <a:pt x="3515" y="2727"/>
                </a:lnTo>
                <a:cubicBezTo>
                  <a:pt x="3520" y="2737"/>
                  <a:pt x="3521" y="2750"/>
                  <a:pt x="3517" y="2762"/>
                </a:cubicBezTo>
                <a:cubicBezTo>
                  <a:pt x="3512" y="2778"/>
                  <a:pt x="3506" y="2801"/>
                  <a:pt x="3512" y="2834"/>
                </a:cubicBezTo>
                <a:cubicBezTo>
                  <a:pt x="3506" y="2846"/>
                  <a:pt x="3502" y="2846"/>
                  <a:pt x="3498" y="2846"/>
                </a:cubicBezTo>
                <a:cubicBezTo>
                  <a:pt x="3495" y="2846"/>
                  <a:pt x="3492" y="2846"/>
                  <a:pt x="3489" y="2857"/>
                </a:cubicBezTo>
                <a:cubicBezTo>
                  <a:pt x="3495" y="2896"/>
                  <a:pt x="3506" y="2918"/>
                  <a:pt x="3512" y="2941"/>
                </a:cubicBezTo>
                <a:cubicBezTo>
                  <a:pt x="3517" y="2963"/>
                  <a:pt x="3529" y="2986"/>
                  <a:pt x="3557" y="3008"/>
                </a:cubicBezTo>
                <a:cubicBezTo>
                  <a:pt x="3554" y="2997"/>
                  <a:pt x="3551" y="2992"/>
                  <a:pt x="3554" y="2992"/>
                </a:cubicBezTo>
                <a:lnTo>
                  <a:pt x="3554" y="2992"/>
                </a:lnTo>
                <a:cubicBezTo>
                  <a:pt x="3557" y="2992"/>
                  <a:pt x="3566" y="2999"/>
                  <a:pt x="3590" y="3014"/>
                </a:cubicBezTo>
                <a:cubicBezTo>
                  <a:pt x="3557" y="2991"/>
                  <a:pt x="3529" y="2963"/>
                  <a:pt x="3512" y="2918"/>
                </a:cubicBezTo>
                <a:lnTo>
                  <a:pt x="3512" y="2918"/>
                </a:lnTo>
                <a:cubicBezTo>
                  <a:pt x="3523" y="2946"/>
                  <a:pt x="3545" y="2963"/>
                  <a:pt x="3568" y="2980"/>
                </a:cubicBezTo>
                <a:cubicBezTo>
                  <a:pt x="3540" y="2952"/>
                  <a:pt x="3517" y="2918"/>
                  <a:pt x="3517" y="2896"/>
                </a:cubicBezTo>
                <a:lnTo>
                  <a:pt x="3517" y="2896"/>
                </a:lnTo>
                <a:cubicBezTo>
                  <a:pt x="3526" y="2914"/>
                  <a:pt x="3530" y="2921"/>
                  <a:pt x="3532" y="2921"/>
                </a:cubicBezTo>
                <a:cubicBezTo>
                  <a:pt x="3534" y="2921"/>
                  <a:pt x="3534" y="2915"/>
                  <a:pt x="3534" y="2907"/>
                </a:cubicBezTo>
                <a:cubicBezTo>
                  <a:pt x="3534" y="2958"/>
                  <a:pt x="3590" y="2980"/>
                  <a:pt x="3618" y="3019"/>
                </a:cubicBezTo>
                <a:lnTo>
                  <a:pt x="3601" y="3036"/>
                </a:lnTo>
                <a:cubicBezTo>
                  <a:pt x="3649" y="3094"/>
                  <a:pt x="3711" y="3097"/>
                  <a:pt x="3756" y="3158"/>
                </a:cubicBezTo>
                <a:lnTo>
                  <a:pt x="3756" y="3158"/>
                </a:lnTo>
                <a:cubicBezTo>
                  <a:pt x="3754" y="3154"/>
                  <a:pt x="3753" y="3151"/>
                  <a:pt x="3753" y="3148"/>
                </a:cubicBezTo>
                <a:lnTo>
                  <a:pt x="3753" y="3148"/>
                </a:lnTo>
                <a:cubicBezTo>
                  <a:pt x="3769" y="3148"/>
                  <a:pt x="3781" y="3193"/>
                  <a:pt x="3797" y="3215"/>
                </a:cubicBezTo>
                <a:cubicBezTo>
                  <a:pt x="3792" y="3215"/>
                  <a:pt x="3792" y="3232"/>
                  <a:pt x="3792" y="3249"/>
                </a:cubicBezTo>
                <a:cubicBezTo>
                  <a:pt x="3792" y="3249"/>
                  <a:pt x="3792" y="3249"/>
                  <a:pt x="3792" y="3249"/>
                </a:cubicBezTo>
                <a:cubicBezTo>
                  <a:pt x="3799" y="3249"/>
                  <a:pt x="3815" y="3310"/>
                  <a:pt x="3837" y="3310"/>
                </a:cubicBezTo>
                <a:lnTo>
                  <a:pt x="3837" y="3355"/>
                </a:lnTo>
                <a:cubicBezTo>
                  <a:pt x="3859" y="3428"/>
                  <a:pt x="3893" y="3428"/>
                  <a:pt x="3926" y="3501"/>
                </a:cubicBezTo>
                <a:cubicBezTo>
                  <a:pt x="3921" y="3497"/>
                  <a:pt x="3917" y="3496"/>
                  <a:pt x="3915" y="3496"/>
                </a:cubicBezTo>
                <a:cubicBezTo>
                  <a:pt x="3912" y="3496"/>
                  <a:pt x="3910" y="3497"/>
                  <a:pt x="3908" y="3497"/>
                </a:cubicBezTo>
                <a:cubicBezTo>
                  <a:pt x="3904" y="3497"/>
                  <a:pt x="3900" y="3493"/>
                  <a:pt x="3887" y="3473"/>
                </a:cubicBezTo>
                <a:lnTo>
                  <a:pt x="3887" y="3473"/>
                </a:lnTo>
                <a:cubicBezTo>
                  <a:pt x="3898" y="3495"/>
                  <a:pt x="3904" y="3518"/>
                  <a:pt x="3909" y="3518"/>
                </a:cubicBezTo>
                <a:cubicBezTo>
                  <a:pt x="3915" y="3534"/>
                  <a:pt x="3960" y="3568"/>
                  <a:pt x="3960" y="3596"/>
                </a:cubicBezTo>
                <a:cubicBezTo>
                  <a:pt x="3971" y="3602"/>
                  <a:pt x="3982" y="3602"/>
                  <a:pt x="3999" y="3624"/>
                </a:cubicBezTo>
                <a:lnTo>
                  <a:pt x="3993" y="3624"/>
                </a:lnTo>
                <a:cubicBezTo>
                  <a:pt x="3997" y="3624"/>
                  <a:pt x="4010" y="3641"/>
                  <a:pt x="4015" y="3641"/>
                </a:cubicBezTo>
                <a:cubicBezTo>
                  <a:pt x="4017" y="3641"/>
                  <a:pt x="4017" y="3638"/>
                  <a:pt x="4016" y="3630"/>
                </a:cubicBezTo>
                <a:lnTo>
                  <a:pt x="4016" y="3630"/>
                </a:lnTo>
                <a:cubicBezTo>
                  <a:pt x="4038" y="3714"/>
                  <a:pt x="4150" y="3798"/>
                  <a:pt x="4173" y="3865"/>
                </a:cubicBezTo>
                <a:cubicBezTo>
                  <a:pt x="4212" y="3904"/>
                  <a:pt x="4257" y="3955"/>
                  <a:pt x="4301" y="3983"/>
                </a:cubicBezTo>
                <a:cubicBezTo>
                  <a:pt x="4300" y="3983"/>
                  <a:pt x="4298" y="3983"/>
                  <a:pt x="4297" y="3984"/>
                </a:cubicBezTo>
                <a:lnTo>
                  <a:pt x="4297" y="3984"/>
                </a:lnTo>
                <a:cubicBezTo>
                  <a:pt x="4295" y="3982"/>
                  <a:pt x="4293" y="3979"/>
                  <a:pt x="4290" y="3977"/>
                </a:cubicBezTo>
                <a:lnTo>
                  <a:pt x="4290" y="3977"/>
                </a:lnTo>
                <a:cubicBezTo>
                  <a:pt x="4293" y="3983"/>
                  <a:pt x="4294" y="3984"/>
                  <a:pt x="4296" y="3984"/>
                </a:cubicBezTo>
                <a:cubicBezTo>
                  <a:pt x="4296" y="3984"/>
                  <a:pt x="4297" y="3984"/>
                  <a:pt x="4297" y="3984"/>
                </a:cubicBezTo>
                <a:lnTo>
                  <a:pt x="4297" y="3984"/>
                </a:lnTo>
                <a:cubicBezTo>
                  <a:pt x="4321" y="4005"/>
                  <a:pt x="4336" y="4005"/>
                  <a:pt x="4346" y="4005"/>
                </a:cubicBezTo>
                <a:cubicBezTo>
                  <a:pt x="4363" y="4005"/>
                  <a:pt x="4374" y="4005"/>
                  <a:pt x="4413" y="4016"/>
                </a:cubicBezTo>
                <a:cubicBezTo>
                  <a:pt x="4431" y="4023"/>
                  <a:pt x="4428" y="4024"/>
                  <a:pt x="4420" y="4024"/>
                </a:cubicBezTo>
                <a:cubicBezTo>
                  <a:pt x="4413" y="4024"/>
                  <a:pt x="4402" y="4023"/>
                  <a:pt x="4396" y="4023"/>
                </a:cubicBezTo>
                <a:cubicBezTo>
                  <a:pt x="4390" y="4023"/>
                  <a:pt x="4388" y="4024"/>
                  <a:pt x="4397" y="4027"/>
                </a:cubicBezTo>
                <a:cubicBezTo>
                  <a:pt x="4397" y="4038"/>
                  <a:pt x="4410" y="4042"/>
                  <a:pt x="4427" y="4042"/>
                </a:cubicBezTo>
                <a:cubicBezTo>
                  <a:pt x="4437" y="4042"/>
                  <a:pt x="4448" y="4041"/>
                  <a:pt x="4458" y="4039"/>
                </a:cubicBezTo>
                <a:cubicBezTo>
                  <a:pt x="4469" y="4039"/>
                  <a:pt x="4481" y="4038"/>
                  <a:pt x="4490" y="4038"/>
                </a:cubicBezTo>
                <a:cubicBezTo>
                  <a:pt x="4505" y="4038"/>
                  <a:pt x="4516" y="4040"/>
                  <a:pt x="4520" y="4050"/>
                </a:cubicBezTo>
                <a:lnTo>
                  <a:pt x="4514" y="4050"/>
                </a:lnTo>
                <a:cubicBezTo>
                  <a:pt x="4520" y="4061"/>
                  <a:pt x="4531" y="4061"/>
                  <a:pt x="4542" y="4078"/>
                </a:cubicBezTo>
                <a:cubicBezTo>
                  <a:pt x="4553" y="4089"/>
                  <a:pt x="4565" y="4111"/>
                  <a:pt x="4559" y="4139"/>
                </a:cubicBezTo>
                <a:cubicBezTo>
                  <a:pt x="4559" y="4139"/>
                  <a:pt x="4559" y="4137"/>
                  <a:pt x="4557" y="4137"/>
                </a:cubicBezTo>
                <a:cubicBezTo>
                  <a:pt x="4557" y="4137"/>
                  <a:pt x="4555" y="4137"/>
                  <a:pt x="4553" y="4139"/>
                </a:cubicBezTo>
                <a:cubicBezTo>
                  <a:pt x="4559" y="4156"/>
                  <a:pt x="4559" y="4184"/>
                  <a:pt x="4542" y="4212"/>
                </a:cubicBezTo>
                <a:cubicBezTo>
                  <a:pt x="4531" y="4235"/>
                  <a:pt x="4503" y="4257"/>
                  <a:pt x="4475" y="4268"/>
                </a:cubicBezTo>
                <a:cubicBezTo>
                  <a:pt x="4486" y="4251"/>
                  <a:pt x="4497" y="4251"/>
                  <a:pt x="4481" y="4246"/>
                </a:cubicBezTo>
                <a:lnTo>
                  <a:pt x="4481" y="4246"/>
                </a:lnTo>
                <a:cubicBezTo>
                  <a:pt x="4458" y="4257"/>
                  <a:pt x="4497" y="4263"/>
                  <a:pt x="4453" y="4285"/>
                </a:cubicBezTo>
                <a:cubicBezTo>
                  <a:pt x="4430" y="4279"/>
                  <a:pt x="4391" y="4279"/>
                  <a:pt x="4385" y="4268"/>
                </a:cubicBezTo>
                <a:cubicBezTo>
                  <a:pt x="4402" y="4268"/>
                  <a:pt x="4419" y="4263"/>
                  <a:pt x="4436" y="4263"/>
                </a:cubicBezTo>
                <a:cubicBezTo>
                  <a:pt x="4429" y="4260"/>
                  <a:pt x="4421" y="4259"/>
                  <a:pt x="4414" y="4259"/>
                </a:cubicBezTo>
                <a:cubicBezTo>
                  <a:pt x="4391" y="4259"/>
                  <a:pt x="4367" y="4268"/>
                  <a:pt x="4346" y="4268"/>
                </a:cubicBezTo>
                <a:lnTo>
                  <a:pt x="4352" y="4257"/>
                </a:lnTo>
                <a:lnTo>
                  <a:pt x="4352" y="4257"/>
                </a:lnTo>
                <a:cubicBezTo>
                  <a:pt x="4292" y="4261"/>
                  <a:pt x="4278" y="4272"/>
                  <a:pt x="4238" y="4272"/>
                </a:cubicBezTo>
                <a:cubicBezTo>
                  <a:pt x="4225" y="4272"/>
                  <a:pt x="4210" y="4271"/>
                  <a:pt x="4189" y="4268"/>
                </a:cubicBezTo>
                <a:lnTo>
                  <a:pt x="4189" y="4268"/>
                </a:lnTo>
                <a:lnTo>
                  <a:pt x="4195" y="4274"/>
                </a:lnTo>
                <a:cubicBezTo>
                  <a:pt x="4186" y="4276"/>
                  <a:pt x="4179" y="4276"/>
                  <a:pt x="4174" y="4276"/>
                </a:cubicBezTo>
                <a:cubicBezTo>
                  <a:pt x="4152" y="4276"/>
                  <a:pt x="4149" y="4265"/>
                  <a:pt x="4130" y="4265"/>
                </a:cubicBezTo>
                <a:cubicBezTo>
                  <a:pt x="4125" y="4265"/>
                  <a:pt x="4119" y="4266"/>
                  <a:pt x="4111" y="4268"/>
                </a:cubicBezTo>
                <a:lnTo>
                  <a:pt x="4100" y="4251"/>
                </a:lnTo>
                <a:cubicBezTo>
                  <a:pt x="4077" y="4251"/>
                  <a:pt x="4035" y="4254"/>
                  <a:pt x="3993" y="4254"/>
                </a:cubicBezTo>
                <a:cubicBezTo>
                  <a:pt x="3972" y="4254"/>
                  <a:pt x="3950" y="4253"/>
                  <a:pt x="3932" y="4251"/>
                </a:cubicBezTo>
                <a:cubicBezTo>
                  <a:pt x="3965" y="4246"/>
                  <a:pt x="4033" y="4240"/>
                  <a:pt x="4072" y="4240"/>
                </a:cubicBezTo>
                <a:cubicBezTo>
                  <a:pt x="4048" y="4236"/>
                  <a:pt x="4005" y="4232"/>
                  <a:pt x="3975" y="4232"/>
                </a:cubicBezTo>
                <a:cubicBezTo>
                  <a:pt x="3963" y="4232"/>
                  <a:pt x="3953" y="4233"/>
                  <a:pt x="3949" y="4235"/>
                </a:cubicBezTo>
                <a:cubicBezTo>
                  <a:pt x="3960" y="4235"/>
                  <a:pt x="3977" y="4235"/>
                  <a:pt x="3988" y="4240"/>
                </a:cubicBezTo>
                <a:cubicBezTo>
                  <a:pt x="3960" y="4244"/>
                  <a:pt x="3930" y="4248"/>
                  <a:pt x="3892" y="4248"/>
                </a:cubicBezTo>
                <a:cubicBezTo>
                  <a:pt x="3877" y="4248"/>
                  <a:pt x="3860" y="4247"/>
                  <a:pt x="3842" y="4246"/>
                </a:cubicBezTo>
                <a:cubicBezTo>
                  <a:pt x="3848" y="4229"/>
                  <a:pt x="3809" y="4218"/>
                  <a:pt x="3764" y="4212"/>
                </a:cubicBezTo>
                <a:cubicBezTo>
                  <a:pt x="3719" y="4207"/>
                  <a:pt x="3657" y="4201"/>
                  <a:pt x="3624" y="4195"/>
                </a:cubicBezTo>
                <a:cubicBezTo>
                  <a:pt x="3590" y="4207"/>
                  <a:pt x="3551" y="4229"/>
                  <a:pt x="3534" y="4257"/>
                </a:cubicBezTo>
                <a:cubicBezTo>
                  <a:pt x="3512" y="4285"/>
                  <a:pt x="3495" y="4319"/>
                  <a:pt x="3484" y="4341"/>
                </a:cubicBezTo>
                <a:cubicBezTo>
                  <a:pt x="3456" y="4391"/>
                  <a:pt x="3433" y="4408"/>
                  <a:pt x="3405" y="4408"/>
                </a:cubicBezTo>
                <a:cubicBezTo>
                  <a:pt x="3414" y="4420"/>
                  <a:pt x="3412" y="4422"/>
                  <a:pt x="3406" y="4422"/>
                </a:cubicBezTo>
                <a:cubicBezTo>
                  <a:pt x="3403" y="4422"/>
                  <a:pt x="3398" y="4421"/>
                  <a:pt x="3393" y="4421"/>
                </a:cubicBezTo>
                <a:cubicBezTo>
                  <a:pt x="3386" y="4421"/>
                  <a:pt x="3379" y="4423"/>
                  <a:pt x="3377" y="4431"/>
                </a:cubicBezTo>
                <a:cubicBezTo>
                  <a:pt x="3361" y="4425"/>
                  <a:pt x="3349" y="4425"/>
                  <a:pt x="3344" y="4419"/>
                </a:cubicBezTo>
                <a:cubicBezTo>
                  <a:pt x="3321" y="4397"/>
                  <a:pt x="3299" y="4380"/>
                  <a:pt x="3271" y="4358"/>
                </a:cubicBezTo>
                <a:cubicBezTo>
                  <a:pt x="3268" y="4354"/>
                  <a:pt x="3268" y="4352"/>
                  <a:pt x="3270" y="4352"/>
                </a:cubicBezTo>
                <a:lnTo>
                  <a:pt x="3270" y="4352"/>
                </a:lnTo>
                <a:cubicBezTo>
                  <a:pt x="3276" y="4352"/>
                  <a:pt x="3295" y="4364"/>
                  <a:pt x="3302" y="4364"/>
                </a:cubicBezTo>
                <a:cubicBezTo>
                  <a:pt x="3303" y="4364"/>
                  <a:pt x="3304" y="4364"/>
                  <a:pt x="3305" y="4363"/>
                </a:cubicBezTo>
                <a:cubicBezTo>
                  <a:pt x="3243" y="4330"/>
                  <a:pt x="3282" y="4335"/>
                  <a:pt x="3249" y="4307"/>
                </a:cubicBezTo>
                <a:lnTo>
                  <a:pt x="3249" y="4307"/>
                </a:lnTo>
                <a:cubicBezTo>
                  <a:pt x="3249" y="4312"/>
                  <a:pt x="3246" y="4314"/>
                  <a:pt x="3242" y="4314"/>
                </a:cubicBezTo>
                <a:cubicBezTo>
                  <a:pt x="3231" y="4314"/>
                  <a:pt x="3207" y="4302"/>
                  <a:pt x="3176" y="4291"/>
                </a:cubicBezTo>
                <a:lnTo>
                  <a:pt x="3176" y="4291"/>
                </a:lnTo>
                <a:cubicBezTo>
                  <a:pt x="3198" y="4302"/>
                  <a:pt x="3215" y="4313"/>
                  <a:pt x="3226" y="4324"/>
                </a:cubicBezTo>
                <a:cubicBezTo>
                  <a:pt x="3181" y="4313"/>
                  <a:pt x="3159" y="4302"/>
                  <a:pt x="3136" y="4291"/>
                </a:cubicBezTo>
                <a:cubicBezTo>
                  <a:pt x="3121" y="4288"/>
                  <a:pt x="3106" y="4283"/>
                  <a:pt x="3087" y="4283"/>
                </a:cubicBezTo>
                <a:cubicBezTo>
                  <a:pt x="3071" y="4283"/>
                  <a:pt x="3053" y="4286"/>
                  <a:pt x="3030" y="4296"/>
                </a:cubicBezTo>
                <a:cubicBezTo>
                  <a:pt x="3041" y="4291"/>
                  <a:pt x="3052" y="4285"/>
                  <a:pt x="3064" y="4279"/>
                </a:cubicBezTo>
                <a:lnTo>
                  <a:pt x="3064" y="4279"/>
                </a:lnTo>
                <a:cubicBezTo>
                  <a:pt x="3030" y="4285"/>
                  <a:pt x="2980" y="4302"/>
                  <a:pt x="2940" y="4324"/>
                </a:cubicBezTo>
                <a:cubicBezTo>
                  <a:pt x="2896" y="4347"/>
                  <a:pt x="2862" y="4375"/>
                  <a:pt x="2851" y="4397"/>
                </a:cubicBezTo>
                <a:cubicBezTo>
                  <a:pt x="2840" y="4397"/>
                  <a:pt x="2828" y="4397"/>
                  <a:pt x="2845" y="4386"/>
                </a:cubicBezTo>
                <a:lnTo>
                  <a:pt x="2845" y="4386"/>
                </a:lnTo>
                <a:cubicBezTo>
                  <a:pt x="2795" y="4414"/>
                  <a:pt x="2750" y="4453"/>
                  <a:pt x="2705" y="4481"/>
                </a:cubicBezTo>
                <a:cubicBezTo>
                  <a:pt x="2660" y="4503"/>
                  <a:pt x="2604" y="4520"/>
                  <a:pt x="2560" y="4531"/>
                </a:cubicBezTo>
                <a:lnTo>
                  <a:pt x="2565" y="4520"/>
                </a:lnTo>
                <a:lnTo>
                  <a:pt x="2565" y="4520"/>
                </a:lnTo>
                <a:cubicBezTo>
                  <a:pt x="2543" y="4531"/>
                  <a:pt x="2532" y="4548"/>
                  <a:pt x="2504" y="4554"/>
                </a:cubicBezTo>
                <a:cubicBezTo>
                  <a:pt x="2504" y="4550"/>
                  <a:pt x="2506" y="4546"/>
                  <a:pt x="2504" y="4546"/>
                </a:cubicBezTo>
                <a:lnTo>
                  <a:pt x="2504" y="4546"/>
                </a:lnTo>
                <a:cubicBezTo>
                  <a:pt x="2503" y="4546"/>
                  <a:pt x="2501" y="4547"/>
                  <a:pt x="2498" y="4548"/>
                </a:cubicBezTo>
                <a:cubicBezTo>
                  <a:pt x="2492" y="4554"/>
                  <a:pt x="2481" y="4565"/>
                  <a:pt x="2464" y="4576"/>
                </a:cubicBezTo>
                <a:cubicBezTo>
                  <a:pt x="2459" y="4582"/>
                  <a:pt x="2453" y="4587"/>
                  <a:pt x="2442" y="4599"/>
                </a:cubicBezTo>
                <a:cubicBezTo>
                  <a:pt x="2436" y="4604"/>
                  <a:pt x="2436" y="4604"/>
                  <a:pt x="2436" y="4604"/>
                </a:cubicBezTo>
                <a:lnTo>
                  <a:pt x="2436" y="4599"/>
                </a:lnTo>
                <a:cubicBezTo>
                  <a:pt x="2436" y="4599"/>
                  <a:pt x="2431" y="4593"/>
                  <a:pt x="2436" y="4587"/>
                </a:cubicBezTo>
                <a:lnTo>
                  <a:pt x="2436" y="4587"/>
                </a:lnTo>
                <a:cubicBezTo>
                  <a:pt x="2425" y="4599"/>
                  <a:pt x="2431" y="4593"/>
                  <a:pt x="2425" y="4599"/>
                </a:cubicBezTo>
                <a:cubicBezTo>
                  <a:pt x="2425" y="4605"/>
                  <a:pt x="2421" y="4608"/>
                  <a:pt x="2416" y="4608"/>
                </a:cubicBezTo>
                <a:cubicBezTo>
                  <a:pt x="2412" y="4608"/>
                  <a:pt x="2407" y="4607"/>
                  <a:pt x="2403" y="4604"/>
                </a:cubicBezTo>
                <a:cubicBezTo>
                  <a:pt x="2397" y="4604"/>
                  <a:pt x="2392" y="4599"/>
                  <a:pt x="2386" y="4593"/>
                </a:cubicBezTo>
                <a:cubicBezTo>
                  <a:pt x="2380" y="4582"/>
                  <a:pt x="2375" y="4565"/>
                  <a:pt x="2375" y="4548"/>
                </a:cubicBezTo>
                <a:cubicBezTo>
                  <a:pt x="2386" y="4548"/>
                  <a:pt x="2392" y="4531"/>
                  <a:pt x="2403" y="4515"/>
                </a:cubicBezTo>
                <a:cubicBezTo>
                  <a:pt x="2408" y="4503"/>
                  <a:pt x="2408" y="4498"/>
                  <a:pt x="2414" y="4487"/>
                </a:cubicBezTo>
                <a:cubicBezTo>
                  <a:pt x="2420" y="4475"/>
                  <a:pt x="2431" y="4464"/>
                  <a:pt x="2431" y="4459"/>
                </a:cubicBezTo>
                <a:lnTo>
                  <a:pt x="2436" y="4459"/>
                </a:lnTo>
                <a:cubicBezTo>
                  <a:pt x="2464" y="4408"/>
                  <a:pt x="2492" y="4352"/>
                  <a:pt x="2498" y="4285"/>
                </a:cubicBezTo>
                <a:cubicBezTo>
                  <a:pt x="2498" y="4246"/>
                  <a:pt x="2492" y="4212"/>
                  <a:pt x="2481" y="4179"/>
                </a:cubicBezTo>
                <a:cubicBezTo>
                  <a:pt x="2464" y="4151"/>
                  <a:pt x="2448" y="4123"/>
                  <a:pt x="2436" y="4100"/>
                </a:cubicBezTo>
                <a:cubicBezTo>
                  <a:pt x="2431" y="4067"/>
                  <a:pt x="2431" y="4050"/>
                  <a:pt x="2470" y="3999"/>
                </a:cubicBezTo>
                <a:cubicBezTo>
                  <a:pt x="2487" y="3977"/>
                  <a:pt x="2509" y="3955"/>
                  <a:pt x="2532" y="3921"/>
                </a:cubicBezTo>
                <a:cubicBezTo>
                  <a:pt x="2560" y="3887"/>
                  <a:pt x="2571" y="3848"/>
                  <a:pt x="2582" y="3815"/>
                </a:cubicBezTo>
                <a:lnTo>
                  <a:pt x="2582" y="3815"/>
                </a:lnTo>
                <a:cubicBezTo>
                  <a:pt x="2581" y="3818"/>
                  <a:pt x="2580" y="3820"/>
                  <a:pt x="2579" y="3820"/>
                </a:cubicBezTo>
                <a:cubicBezTo>
                  <a:pt x="2574" y="3820"/>
                  <a:pt x="2571" y="3799"/>
                  <a:pt x="2571" y="3781"/>
                </a:cubicBezTo>
                <a:cubicBezTo>
                  <a:pt x="2582" y="3754"/>
                  <a:pt x="2562" y="3702"/>
                  <a:pt x="2574" y="3702"/>
                </a:cubicBezTo>
                <a:lnTo>
                  <a:pt x="2574" y="3702"/>
                </a:lnTo>
                <a:cubicBezTo>
                  <a:pt x="2575" y="3702"/>
                  <a:pt x="2576" y="3702"/>
                  <a:pt x="2576" y="3703"/>
                </a:cubicBezTo>
                <a:lnTo>
                  <a:pt x="2576" y="3714"/>
                </a:lnTo>
                <a:cubicBezTo>
                  <a:pt x="2593" y="3691"/>
                  <a:pt x="2588" y="3630"/>
                  <a:pt x="2576" y="3585"/>
                </a:cubicBezTo>
                <a:lnTo>
                  <a:pt x="2554" y="3579"/>
                </a:lnTo>
                <a:cubicBezTo>
                  <a:pt x="2565" y="3523"/>
                  <a:pt x="2548" y="3450"/>
                  <a:pt x="2548" y="3394"/>
                </a:cubicBezTo>
                <a:cubicBezTo>
                  <a:pt x="2548" y="3338"/>
                  <a:pt x="2582" y="3299"/>
                  <a:pt x="2610" y="3299"/>
                </a:cubicBezTo>
                <a:cubicBezTo>
                  <a:pt x="2621" y="3282"/>
                  <a:pt x="2649" y="3271"/>
                  <a:pt x="2677" y="3254"/>
                </a:cubicBezTo>
                <a:lnTo>
                  <a:pt x="2677" y="3266"/>
                </a:lnTo>
                <a:cubicBezTo>
                  <a:pt x="2716" y="3254"/>
                  <a:pt x="2750" y="3243"/>
                  <a:pt x="2784" y="3210"/>
                </a:cubicBezTo>
                <a:cubicBezTo>
                  <a:pt x="2816" y="3183"/>
                  <a:pt x="2849" y="3124"/>
                  <a:pt x="2836" y="3060"/>
                </a:cubicBezTo>
                <a:lnTo>
                  <a:pt x="2836" y="3060"/>
                </a:lnTo>
                <a:cubicBezTo>
                  <a:pt x="2838" y="3066"/>
                  <a:pt x="2841" y="3073"/>
                  <a:pt x="2845" y="3081"/>
                </a:cubicBezTo>
                <a:cubicBezTo>
                  <a:pt x="2840" y="3036"/>
                  <a:pt x="2823" y="3019"/>
                  <a:pt x="2806" y="3002"/>
                </a:cubicBezTo>
                <a:cubicBezTo>
                  <a:pt x="2789" y="2991"/>
                  <a:pt x="2772" y="2980"/>
                  <a:pt x="2756" y="2958"/>
                </a:cubicBezTo>
                <a:lnTo>
                  <a:pt x="2761" y="2935"/>
                </a:lnTo>
                <a:cubicBezTo>
                  <a:pt x="2733" y="2890"/>
                  <a:pt x="2722" y="2868"/>
                  <a:pt x="2716" y="2829"/>
                </a:cubicBezTo>
                <a:cubicBezTo>
                  <a:pt x="2711" y="2818"/>
                  <a:pt x="2711" y="2801"/>
                  <a:pt x="2716" y="2790"/>
                </a:cubicBezTo>
                <a:cubicBezTo>
                  <a:pt x="2716" y="2790"/>
                  <a:pt x="2716" y="2784"/>
                  <a:pt x="2722" y="2773"/>
                </a:cubicBezTo>
                <a:cubicBezTo>
                  <a:pt x="2722" y="2773"/>
                  <a:pt x="2722" y="2778"/>
                  <a:pt x="2722" y="2778"/>
                </a:cubicBezTo>
                <a:cubicBezTo>
                  <a:pt x="2722" y="2784"/>
                  <a:pt x="2722" y="2784"/>
                  <a:pt x="2722" y="2784"/>
                </a:cubicBezTo>
                <a:lnTo>
                  <a:pt x="2739" y="2784"/>
                </a:lnTo>
                <a:cubicBezTo>
                  <a:pt x="2744" y="2784"/>
                  <a:pt x="2761" y="2790"/>
                  <a:pt x="2772" y="2795"/>
                </a:cubicBezTo>
                <a:cubicBezTo>
                  <a:pt x="2788" y="2801"/>
                  <a:pt x="2803" y="2806"/>
                  <a:pt x="2813" y="2806"/>
                </a:cubicBezTo>
                <a:cubicBezTo>
                  <a:pt x="2820" y="2806"/>
                  <a:pt x="2824" y="2804"/>
                  <a:pt x="2824" y="2798"/>
                </a:cubicBezTo>
                <a:lnTo>
                  <a:pt x="2824" y="2798"/>
                </a:lnTo>
                <a:cubicBezTo>
                  <a:pt x="2827" y="2806"/>
                  <a:pt x="2845" y="2814"/>
                  <a:pt x="2870" y="2814"/>
                </a:cubicBezTo>
                <a:cubicBezTo>
                  <a:pt x="2876" y="2814"/>
                  <a:pt x="2883" y="2813"/>
                  <a:pt x="2890" y="2812"/>
                </a:cubicBezTo>
                <a:cubicBezTo>
                  <a:pt x="2924" y="2812"/>
                  <a:pt x="2968" y="2801"/>
                  <a:pt x="2996" y="2790"/>
                </a:cubicBezTo>
                <a:lnTo>
                  <a:pt x="2996" y="2790"/>
                </a:lnTo>
                <a:lnTo>
                  <a:pt x="2991" y="2806"/>
                </a:lnTo>
                <a:cubicBezTo>
                  <a:pt x="3030" y="2773"/>
                  <a:pt x="3030" y="2773"/>
                  <a:pt x="3086" y="2734"/>
                </a:cubicBezTo>
                <a:cubicBezTo>
                  <a:pt x="3088" y="2729"/>
                  <a:pt x="3091" y="2727"/>
                  <a:pt x="3092" y="2727"/>
                </a:cubicBezTo>
                <a:lnTo>
                  <a:pt x="3092" y="2727"/>
                </a:lnTo>
                <a:cubicBezTo>
                  <a:pt x="3094" y="2727"/>
                  <a:pt x="3095" y="2730"/>
                  <a:pt x="3092" y="2734"/>
                </a:cubicBezTo>
                <a:cubicBezTo>
                  <a:pt x="3125" y="2711"/>
                  <a:pt x="3114" y="2706"/>
                  <a:pt x="3153" y="2661"/>
                </a:cubicBezTo>
                <a:lnTo>
                  <a:pt x="3153" y="2661"/>
                </a:lnTo>
                <a:lnTo>
                  <a:pt x="3142" y="2689"/>
                </a:lnTo>
                <a:cubicBezTo>
                  <a:pt x="3176" y="2638"/>
                  <a:pt x="3170" y="2638"/>
                  <a:pt x="3170" y="2610"/>
                </a:cubicBezTo>
                <a:cubicBezTo>
                  <a:pt x="3181" y="2577"/>
                  <a:pt x="3198" y="2515"/>
                  <a:pt x="3209" y="2504"/>
                </a:cubicBezTo>
                <a:cubicBezTo>
                  <a:pt x="3198" y="2498"/>
                  <a:pt x="3187" y="2470"/>
                  <a:pt x="3187" y="2437"/>
                </a:cubicBezTo>
                <a:cubicBezTo>
                  <a:pt x="3187" y="2436"/>
                  <a:pt x="3187" y="2435"/>
                  <a:pt x="3187" y="2435"/>
                </a:cubicBezTo>
                <a:cubicBezTo>
                  <a:pt x="3189" y="2435"/>
                  <a:pt x="3194" y="2443"/>
                  <a:pt x="3198" y="2448"/>
                </a:cubicBezTo>
                <a:cubicBezTo>
                  <a:pt x="3192" y="2403"/>
                  <a:pt x="3170" y="2370"/>
                  <a:pt x="3153" y="2347"/>
                </a:cubicBezTo>
                <a:cubicBezTo>
                  <a:pt x="3136" y="2325"/>
                  <a:pt x="3114" y="2308"/>
                  <a:pt x="3103" y="2286"/>
                </a:cubicBezTo>
                <a:cubicBezTo>
                  <a:pt x="3103" y="2280"/>
                  <a:pt x="3103" y="2274"/>
                  <a:pt x="3103" y="2269"/>
                </a:cubicBezTo>
                <a:cubicBezTo>
                  <a:pt x="3143" y="2313"/>
                  <a:pt x="3169" y="2362"/>
                  <a:pt x="3171" y="2369"/>
                </a:cubicBezTo>
                <a:lnTo>
                  <a:pt x="3171" y="2369"/>
                </a:lnTo>
                <a:cubicBezTo>
                  <a:pt x="3178" y="2364"/>
                  <a:pt x="3164" y="2331"/>
                  <a:pt x="3175" y="2331"/>
                </a:cubicBezTo>
                <a:lnTo>
                  <a:pt x="3175" y="2331"/>
                </a:lnTo>
                <a:cubicBezTo>
                  <a:pt x="3178" y="2331"/>
                  <a:pt x="3184" y="2334"/>
                  <a:pt x="3192" y="2342"/>
                </a:cubicBezTo>
                <a:cubicBezTo>
                  <a:pt x="3159" y="2297"/>
                  <a:pt x="3092" y="2263"/>
                  <a:pt x="3069" y="2224"/>
                </a:cubicBezTo>
                <a:cubicBezTo>
                  <a:pt x="3069" y="2218"/>
                  <a:pt x="3069" y="2218"/>
                  <a:pt x="3075" y="2218"/>
                </a:cubicBezTo>
                <a:cubicBezTo>
                  <a:pt x="3069" y="2213"/>
                  <a:pt x="3069" y="2202"/>
                  <a:pt x="3064" y="2196"/>
                </a:cubicBezTo>
                <a:cubicBezTo>
                  <a:pt x="3058" y="2185"/>
                  <a:pt x="3058" y="2179"/>
                  <a:pt x="3058" y="2168"/>
                </a:cubicBezTo>
                <a:cubicBezTo>
                  <a:pt x="3064" y="2162"/>
                  <a:pt x="3058" y="2123"/>
                  <a:pt x="3064" y="2095"/>
                </a:cubicBezTo>
                <a:cubicBezTo>
                  <a:pt x="3052" y="2095"/>
                  <a:pt x="3051" y="2083"/>
                  <a:pt x="3048" y="2083"/>
                </a:cubicBezTo>
                <a:cubicBezTo>
                  <a:pt x="3047" y="2083"/>
                  <a:pt x="3045" y="2086"/>
                  <a:pt x="3041" y="2095"/>
                </a:cubicBezTo>
                <a:cubicBezTo>
                  <a:pt x="3041" y="2098"/>
                  <a:pt x="3041" y="2107"/>
                  <a:pt x="3041" y="2118"/>
                </a:cubicBezTo>
                <a:cubicBezTo>
                  <a:pt x="3041" y="2118"/>
                  <a:pt x="3041" y="2120"/>
                  <a:pt x="3041" y="2123"/>
                </a:cubicBezTo>
                <a:cubicBezTo>
                  <a:pt x="3041" y="2140"/>
                  <a:pt x="3041" y="2162"/>
                  <a:pt x="3047" y="2179"/>
                </a:cubicBezTo>
                <a:cubicBezTo>
                  <a:pt x="3036" y="2168"/>
                  <a:pt x="3030" y="2146"/>
                  <a:pt x="3036" y="2118"/>
                </a:cubicBezTo>
                <a:cubicBezTo>
                  <a:pt x="3030" y="2106"/>
                  <a:pt x="3019" y="2090"/>
                  <a:pt x="3019" y="2084"/>
                </a:cubicBezTo>
                <a:cubicBezTo>
                  <a:pt x="3036" y="2050"/>
                  <a:pt x="3052" y="1983"/>
                  <a:pt x="3069" y="1978"/>
                </a:cubicBezTo>
                <a:cubicBezTo>
                  <a:pt x="3069" y="1899"/>
                  <a:pt x="3092" y="1798"/>
                  <a:pt x="3080" y="1748"/>
                </a:cubicBezTo>
                <a:cubicBezTo>
                  <a:pt x="3086" y="1726"/>
                  <a:pt x="3097" y="1720"/>
                  <a:pt x="3103" y="1714"/>
                </a:cubicBezTo>
                <a:lnTo>
                  <a:pt x="3103" y="1714"/>
                </a:lnTo>
                <a:cubicBezTo>
                  <a:pt x="3103" y="1720"/>
                  <a:pt x="3102" y="1725"/>
                  <a:pt x="3101" y="1730"/>
                </a:cubicBezTo>
                <a:lnTo>
                  <a:pt x="3101" y="1730"/>
                </a:lnTo>
                <a:cubicBezTo>
                  <a:pt x="3111" y="1684"/>
                  <a:pt x="3129" y="1622"/>
                  <a:pt x="3120" y="1608"/>
                </a:cubicBezTo>
                <a:cubicBezTo>
                  <a:pt x="3126" y="1593"/>
                  <a:pt x="3129" y="1588"/>
                  <a:pt x="3131" y="1588"/>
                </a:cubicBezTo>
                <a:cubicBezTo>
                  <a:pt x="3133" y="1588"/>
                  <a:pt x="3133" y="1599"/>
                  <a:pt x="3134" y="1599"/>
                </a:cubicBezTo>
                <a:cubicBezTo>
                  <a:pt x="3135" y="1599"/>
                  <a:pt x="3137" y="1592"/>
                  <a:pt x="3142" y="1569"/>
                </a:cubicBezTo>
                <a:lnTo>
                  <a:pt x="3148" y="1580"/>
                </a:lnTo>
                <a:cubicBezTo>
                  <a:pt x="3176" y="1507"/>
                  <a:pt x="3181" y="1445"/>
                  <a:pt x="3176" y="1367"/>
                </a:cubicBezTo>
                <a:cubicBezTo>
                  <a:pt x="3170" y="1328"/>
                  <a:pt x="3148" y="1294"/>
                  <a:pt x="3125" y="1266"/>
                </a:cubicBezTo>
                <a:cubicBezTo>
                  <a:pt x="3097" y="1238"/>
                  <a:pt x="3069" y="1210"/>
                  <a:pt x="3041" y="1177"/>
                </a:cubicBezTo>
                <a:lnTo>
                  <a:pt x="3041" y="1177"/>
                </a:lnTo>
                <a:cubicBezTo>
                  <a:pt x="3047" y="1188"/>
                  <a:pt x="3052" y="1193"/>
                  <a:pt x="3052" y="1193"/>
                </a:cubicBezTo>
                <a:cubicBezTo>
                  <a:pt x="3019" y="1165"/>
                  <a:pt x="2980" y="1132"/>
                  <a:pt x="2980" y="1104"/>
                </a:cubicBezTo>
                <a:cubicBezTo>
                  <a:pt x="2974" y="1070"/>
                  <a:pt x="3008" y="1042"/>
                  <a:pt x="3047" y="1009"/>
                </a:cubicBezTo>
                <a:cubicBezTo>
                  <a:pt x="3092" y="969"/>
                  <a:pt x="3114" y="913"/>
                  <a:pt x="3114" y="857"/>
                </a:cubicBezTo>
                <a:cubicBezTo>
                  <a:pt x="3114" y="801"/>
                  <a:pt x="3103" y="751"/>
                  <a:pt x="3075" y="701"/>
                </a:cubicBezTo>
                <a:cubicBezTo>
                  <a:pt x="3036" y="650"/>
                  <a:pt x="3013" y="656"/>
                  <a:pt x="2980" y="650"/>
                </a:cubicBezTo>
                <a:lnTo>
                  <a:pt x="2968" y="633"/>
                </a:lnTo>
                <a:cubicBezTo>
                  <a:pt x="2963" y="632"/>
                  <a:pt x="2957" y="631"/>
                  <a:pt x="2950" y="631"/>
                </a:cubicBezTo>
                <a:cubicBezTo>
                  <a:pt x="2937" y="631"/>
                  <a:pt x="2924" y="633"/>
                  <a:pt x="2912" y="633"/>
                </a:cubicBezTo>
                <a:cubicBezTo>
                  <a:pt x="2873" y="628"/>
                  <a:pt x="2851" y="600"/>
                  <a:pt x="2845" y="572"/>
                </a:cubicBezTo>
                <a:cubicBezTo>
                  <a:pt x="2845" y="544"/>
                  <a:pt x="2851" y="516"/>
                  <a:pt x="2856" y="471"/>
                </a:cubicBezTo>
                <a:lnTo>
                  <a:pt x="2856" y="471"/>
                </a:lnTo>
                <a:cubicBezTo>
                  <a:pt x="2856" y="471"/>
                  <a:pt x="2851" y="477"/>
                  <a:pt x="2845" y="477"/>
                </a:cubicBezTo>
                <a:cubicBezTo>
                  <a:pt x="2856" y="446"/>
                  <a:pt x="2889" y="391"/>
                  <a:pt x="2899" y="391"/>
                </a:cubicBezTo>
                <a:cubicBezTo>
                  <a:pt x="2900" y="391"/>
                  <a:pt x="2901" y="392"/>
                  <a:pt x="2901" y="393"/>
                </a:cubicBezTo>
                <a:cubicBezTo>
                  <a:pt x="2901" y="393"/>
                  <a:pt x="2901" y="381"/>
                  <a:pt x="2918" y="370"/>
                </a:cubicBezTo>
                <a:lnTo>
                  <a:pt x="2924" y="376"/>
                </a:lnTo>
                <a:lnTo>
                  <a:pt x="2974" y="303"/>
                </a:lnTo>
                <a:cubicBezTo>
                  <a:pt x="2990" y="291"/>
                  <a:pt x="2998" y="287"/>
                  <a:pt x="3004" y="287"/>
                </a:cubicBezTo>
                <a:cubicBezTo>
                  <a:pt x="3008" y="287"/>
                  <a:pt x="3011" y="289"/>
                  <a:pt x="3013" y="292"/>
                </a:cubicBezTo>
                <a:cubicBezTo>
                  <a:pt x="3014" y="292"/>
                  <a:pt x="3016" y="292"/>
                  <a:pt x="3017" y="292"/>
                </a:cubicBezTo>
                <a:cubicBezTo>
                  <a:pt x="3024" y="292"/>
                  <a:pt x="3035" y="288"/>
                  <a:pt x="3058" y="247"/>
                </a:cubicBezTo>
                <a:cubicBezTo>
                  <a:pt x="3069" y="230"/>
                  <a:pt x="3075" y="202"/>
                  <a:pt x="3075" y="174"/>
                </a:cubicBezTo>
                <a:cubicBezTo>
                  <a:pt x="3108" y="169"/>
                  <a:pt x="3148" y="152"/>
                  <a:pt x="3170" y="146"/>
                </a:cubicBezTo>
                <a:lnTo>
                  <a:pt x="3170" y="146"/>
                </a:lnTo>
                <a:cubicBezTo>
                  <a:pt x="3164" y="152"/>
                  <a:pt x="3174" y="152"/>
                  <a:pt x="3183" y="152"/>
                </a:cubicBezTo>
                <a:cubicBezTo>
                  <a:pt x="3192" y="152"/>
                  <a:pt x="3201" y="152"/>
                  <a:pt x="3192" y="157"/>
                </a:cubicBezTo>
                <a:cubicBezTo>
                  <a:pt x="3237" y="152"/>
                  <a:pt x="3282" y="141"/>
                  <a:pt x="3271" y="129"/>
                </a:cubicBezTo>
                <a:lnTo>
                  <a:pt x="3271" y="129"/>
                </a:lnTo>
                <a:cubicBezTo>
                  <a:pt x="3281" y="131"/>
                  <a:pt x="3291" y="131"/>
                  <a:pt x="3302" y="131"/>
                </a:cubicBezTo>
                <a:cubicBezTo>
                  <a:pt x="3358" y="131"/>
                  <a:pt x="3410" y="114"/>
                  <a:pt x="3452" y="114"/>
                </a:cubicBezTo>
                <a:cubicBezTo>
                  <a:pt x="3468" y="114"/>
                  <a:pt x="3483" y="117"/>
                  <a:pt x="3495" y="124"/>
                </a:cubicBezTo>
                <a:cubicBezTo>
                  <a:pt x="3529" y="118"/>
                  <a:pt x="3562" y="113"/>
                  <a:pt x="3596" y="107"/>
                </a:cubicBezTo>
                <a:cubicBezTo>
                  <a:pt x="3629" y="107"/>
                  <a:pt x="3663" y="107"/>
                  <a:pt x="3697" y="101"/>
                </a:cubicBezTo>
                <a:cubicBezTo>
                  <a:pt x="3727" y="101"/>
                  <a:pt x="3760" y="100"/>
                  <a:pt x="3792" y="100"/>
                </a:cubicBezTo>
                <a:close/>
                <a:moveTo>
                  <a:pt x="3198" y="5192"/>
                </a:moveTo>
                <a:cubicBezTo>
                  <a:pt x="3198" y="5192"/>
                  <a:pt x="3198" y="5192"/>
                  <a:pt x="3198" y="5192"/>
                </a:cubicBezTo>
                <a:lnTo>
                  <a:pt x="3198" y="5192"/>
                </a:lnTo>
                <a:cubicBezTo>
                  <a:pt x="3198" y="5192"/>
                  <a:pt x="3198" y="5192"/>
                  <a:pt x="3198" y="5192"/>
                </a:cubicBezTo>
                <a:close/>
                <a:moveTo>
                  <a:pt x="4000" y="5201"/>
                </a:moveTo>
                <a:cubicBezTo>
                  <a:pt x="3996" y="5202"/>
                  <a:pt x="3992" y="5203"/>
                  <a:pt x="3988" y="5203"/>
                </a:cubicBezTo>
                <a:cubicBezTo>
                  <a:pt x="3990" y="5203"/>
                  <a:pt x="3994" y="5202"/>
                  <a:pt x="4000" y="5201"/>
                </a:cubicBezTo>
                <a:close/>
                <a:moveTo>
                  <a:pt x="3523" y="5237"/>
                </a:moveTo>
                <a:cubicBezTo>
                  <a:pt x="3523" y="5237"/>
                  <a:pt x="3523" y="5243"/>
                  <a:pt x="3517" y="5243"/>
                </a:cubicBezTo>
                <a:cubicBezTo>
                  <a:pt x="3495" y="5243"/>
                  <a:pt x="3489" y="5243"/>
                  <a:pt x="3489" y="5237"/>
                </a:cubicBezTo>
                <a:close/>
                <a:moveTo>
                  <a:pt x="5914" y="863"/>
                </a:moveTo>
                <a:cubicBezTo>
                  <a:pt x="5914" y="869"/>
                  <a:pt x="5920" y="874"/>
                  <a:pt x="5920" y="874"/>
                </a:cubicBezTo>
                <a:cubicBezTo>
                  <a:pt x="5921" y="874"/>
                  <a:pt x="5922" y="874"/>
                  <a:pt x="5922" y="874"/>
                </a:cubicBezTo>
                <a:cubicBezTo>
                  <a:pt x="5940" y="874"/>
                  <a:pt x="5978" y="926"/>
                  <a:pt x="6010" y="958"/>
                </a:cubicBezTo>
                <a:cubicBezTo>
                  <a:pt x="6082" y="1065"/>
                  <a:pt x="6150" y="1182"/>
                  <a:pt x="6222" y="1311"/>
                </a:cubicBezTo>
                <a:cubicBezTo>
                  <a:pt x="6249" y="1354"/>
                  <a:pt x="6255" y="1361"/>
                  <a:pt x="6258" y="1361"/>
                </a:cubicBezTo>
                <a:cubicBezTo>
                  <a:pt x="6259" y="1361"/>
                  <a:pt x="6259" y="1359"/>
                  <a:pt x="6260" y="1359"/>
                </a:cubicBezTo>
                <a:cubicBezTo>
                  <a:pt x="6262" y="1359"/>
                  <a:pt x="6265" y="1362"/>
                  <a:pt x="6273" y="1373"/>
                </a:cubicBezTo>
                <a:cubicBezTo>
                  <a:pt x="6268" y="1382"/>
                  <a:pt x="6311" y="1470"/>
                  <a:pt x="6307" y="1470"/>
                </a:cubicBezTo>
                <a:cubicBezTo>
                  <a:pt x="6307" y="1470"/>
                  <a:pt x="6303" y="1464"/>
                  <a:pt x="6295" y="1451"/>
                </a:cubicBezTo>
                <a:lnTo>
                  <a:pt x="6295" y="1451"/>
                </a:lnTo>
                <a:cubicBezTo>
                  <a:pt x="6374" y="1614"/>
                  <a:pt x="6390" y="1658"/>
                  <a:pt x="6474" y="1871"/>
                </a:cubicBezTo>
                <a:cubicBezTo>
                  <a:pt x="6474" y="1849"/>
                  <a:pt x="6467" y="1827"/>
                  <a:pt x="6470" y="1827"/>
                </a:cubicBezTo>
                <a:lnTo>
                  <a:pt x="6470" y="1827"/>
                </a:lnTo>
                <a:cubicBezTo>
                  <a:pt x="6471" y="1827"/>
                  <a:pt x="6472" y="1828"/>
                  <a:pt x="6474" y="1832"/>
                </a:cubicBezTo>
                <a:cubicBezTo>
                  <a:pt x="6490" y="1869"/>
                  <a:pt x="6496" y="1916"/>
                  <a:pt x="6492" y="1916"/>
                </a:cubicBezTo>
                <a:cubicBezTo>
                  <a:pt x="6492" y="1916"/>
                  <a:pt x="6492" y="1916"/>
                  <a:pt x="6491" y="1916"/>
                </a:cubicBezTo>
                <a:lnTo>
                  <a:pt x="6486" y="1905"/>
                </a:lnTo>
                <a:lnTo>
                  <a:pt x="6486" y="1905"/>
                </a:lnTo>
                <a:cubicBezTo>
                  <a:pt x="6536" y="2028"/>
                  <a:pt x="6564" y="2174"/>
                  <a:pt x="6575" y="2314"/>
                </a:cubicBezTo>
                <a:cubicBezTo>
                  <a:pt x="6581" y="2381"/>
                  <a:pt x="6586" y="2448"/>
                  <a:pt x="6592" y="2510"/>
                </a:cubicBezTo>
                <a:cubicBezTo>
                  <a:pt x="6592" y="2571"/>
                  <a:pt x="6603" y="2627"/>
                  <a:pt x="6603" y="2678"/>
                </a:cubicBezTo>
                <a:lnTo>
                  <a:pt x="6609" y="2879"/>
                </a:lnTo>
                <a:cubicBezTo>
                  <a:pt x="6606" y="2903"/>
                  <a:pt x="6605" y="2912"/>
                  <a:pt x="6604" y="2912"/>
                </a:cubicBezTo>
                <a:cubicBezTo>
                  <a:pt x="6602" y="2912"/>
                  <a:pt x="6603" y="2873"/>
                  <a:pt x="6599" y="2873"/>
                </a:cubicBezTo>
                <a:cubicBezTo>
                  <a:pt x="6597" y="2873"/>
                  <a:pt x="6595" y="2877"/>
                  <a:pt x="6592" y="2890"/>
                </a:cubicBezTo>
                <a:cubicBezTo>
                  <a:pt x="6586" y="3008"/>
                  <a:pt x="6581" y="3098"/>
                  <a:pt x="6558" y="3176"/>
                </a:cubicBezTo>
                <a:cubicBezTo>
                  <a:pt x="6547" y="3215"/>
                  <a:pt x="6536" y="3254"/>
                  <a:pt x="6525" y="3299"/>
                </a:cubicBezTo>
                <a:cubicBezTo>
                  <a:pt x="6519" y="3338"/>
                  <a:pt x="6502" y="3378"/>
                  <a:pt x="6491" y="3422"/>
                </a:cubicBezTo>
                <a:cubicBezTo>
                  <a:pt x="6458" y="3490"/>
                  <a:pt x="6407" y="3607"/>
                  <a:pt x="6357" y="3731"/>
                </a:cubicBezTo>
                <a:cubicBezTo>
                  <a:pt x="6329" y="3787"/>
                  <a:pt x="6295" y="3848"/>
                  <a:pt x="6267" y="3904"/>
                </a:cubicBezTo>
                <a:cubicBezTo>
                  <a:pt x="6234" y="3960"/>
                  <a:pt x="6200" y="4011"/>
                  <a:pt x="6172" y="4044"/>
                </a:cubicBezTo>
                <a:lnTo>
                  <a:pt x="6183" y="4044"/>
                </a:lnTo>
                <a:cubicBezTo>
                  <a:pt x="6161" y="4089"/>
                  <a:pt x="6150" y="4089"/>
                  <a:pt x="6122" y="4123"/>
                </a:cubicBezTo>
                <a:cubicBezTo>
                  <a:pt x="6130" y="4123"/>
                  <a:pt x="6148" y="4097"/>
                  <a:pt x="6152" y="4097"/>
                </a:cubicBezTo>
                <a:lnTo>
                  <a:pt x="6152" y="4097"/>
                </a:lnTo>
                <a:cubicBezTo>
                  <a:pt x="6153" y="4097"/>
                  <a:pt x="6152" y="4099"/>
                  <a:pt x="6150" y="4106"/>
                </a:cubicBezTo>
                <a:cubicBezTo>
                  <a:pt x="6026" y="4285"/>
                  <a:pt x="5886" y="4453"/>
                  <a:pt x="5724" y="4604"/>
                </a:cubicBezTo>
                <a:cubicBezTo>
                  <a:pt x="5556" y="4750"/>
                  <a:pt x="5377" y="4884"/>
                  <a:pt x="5192" y="4996"/>
                </a:cubicBezTo>
                <a:cubicBezTo>
                  <a:pt x="5052" y="5075"/>
                  <a:pt x="5136" y="5080"/>
                  <a:pt x="4951" y="5159"/>
                </a:cubicBezTo>
                <a:cubicBezTo>
                  <a:pt x="4962" y="5147"/>
                  <a:pt x="4979" y="5136"/>
                  <a:pt x="4990" y="5119"/>
                </a:cubicBezTo>
                <a:lnTo>
                  <a:pt x="4990" y="5119"/>
                </a:lnTo>
                <a:cubicBezTo>
                  <a:pt x="4716" y="5293"/>
                  <a:pt x="4391" y="5383"/>
                  <a:pt x="4077" y="5439"/>
                </a:cubicBezTo>
                <a:cubicBezTo>
                  <a:pt x="4100" y="5433"/>
                  <a:pt x="4100" y="5427"/>
                  <a:pt x="4128" y="5422"/>
                </a:cubicBezTo>
                <a:cubicBezTo>
                  <a:pt x="4094" y="5422"/>
                  <a:pt x="4033" y="5427"/>
                  <a:pt x="3982" y="5439"/>
                </a:cubicBezTo>
                <a:cubicBezTo>
                  <a:pt x="3926" y="5450"/>
                  <a:pt x="3881" y="5455"/>
                  <a:pt x="3881" y="5455"/>
                </a:cubicBezTo>
                <a:cubicBezTo>
                  <a:pt x="3873" y="5457"/>
                  <a:pt x="3867" y="5457"/>
                  <a:pt x="3863" y="5457"/>
                </a:cubicBezTo>
                <a:cubicBezTo>
                  <a:pt x="3847" y="5457"/>
                  <a:pt x="3865" y="5449"/>
                  <a:pt x="3842" y="5444"/>
                </a:cubicBezTo>
                <a:cubicBezTo>
                  <a:pt x="3809" y="5444"/>
                  <a:pt x="3769" y="5450"/>
                  <a:pt x="3730" y="5455"/>
                </a:cubicBezTo>
                <a:cubicBezTo>
                  <a:pt x="3691" y="5455"/>
                  <a:pt x="3657" y="5455"/>
                  <a:pt x="3641" y="5450"/>
                </a:cubicBezTo>
                <a:lnTo>
                  <a:pt x="3669" y="5450"/>
                </a:lnTo>
                <a:cubicBezTo>
                  <a:pt x="3642" y="5450"/>
                  <a:pt x="3562" y="5445"/>
                  <a:pt x="3524" y="5445"/>
                </a:cubicBezTo>
                <a:cubicBezTo>
                  <a:pt x="3505" y="5445"/>
                  <a:pt x="3497" y="5446"/>
                  <a:pt x="3512" y="5450"/>
                </a:cubicBezTo>
                <a:cubicBezTo>
                  <a:pt x="3394" y="5433"/>
                  <a:pt x="3282" y="5433"/>
                  <a:pt x="3192" y="5405"/>
                </a:cubicBezTo>
                <a:cubicBezTo>
                  <a:pt x="3159" y="5405"/>
                  <a:pt x="3114" y="5394"/>
                  <a:pt x="3069" y="5383"/>
                </a:cubicBezTo>
                <a:cubicBezTo>
                  <a:pt x="3033" y="5374"/>
                  <a:pt x="3000" y="5364"/>
                  <a:pt x="2983" y="5364"/>
                </a:cubicBezTo>
                <a:cubicBezTo>
                  <a:pt x="2979" y="5364"/>
                  <a:pt x="2976" y="5365"/>
                  <a:pt x="2974" y="5366"/>
                </a:cubicBezTo>
                <a:cubicBezTo>
                  <a:pt x="2980" y="5355"/>
                  <a:pt x="2929" y="5338"/>
                  <a:pt x="2873" y="5321"/>
                </a:cubicBezTo>
                <a:cubicBezTo>
                  <a:pt x="2812" y="5299"/>
                  <a:pt x="2744" y="5276"/>
                  <a:pt x="2705" y="5271"/>
                </a:cubicBezTo>
                <a:cubicBezTo>
                  <a:pt x="2733" y="5271"/>
                  <a:pt x="2649" y="5243"/>
                  <a:pt x="2677" y="5243"/>
                </a:cubicBezTo>
                <a:cubicBezTo>
                  <a:pt x="2611" y="5214"/>
                  <a:pt x="2552" y="5190"/>
                  <a:pt x="2540" y="5190"/>
                </a:cubicBezTo>
                <a:cubicBezTo>
                  <a:pt x="2537" y="5190"/>
                  <a:pt x="2536" y="5191"/>
                  <a:pt x="2537" y="5192"/>
                </a:cubicBezTo>
                <a:cubicBezTo>
                  <a:pt x="2408" y="5108"/>
                  <a:pt x="2246" y="5063"/>
                  <a:pt x="2190" y="4991"/>
                </a:cubicBezTo>
                <a:cubicBezTo>
                  <a:pt x="1972" y="4862"/>
                  <a:pt x="1781" y="4716"/>
                  <a:pt x="1619" y="4554"/>
                </a:cubicBezTo>
                <a:cubicBezTo>
                  <a:pt x="1619" y="4553"/>
                  <a:pt x="1620" y="4553"/>
                  <a:pt x="1621" y="4553"/>
                </a:cubicBezTo>
                <a:cubicBezTo>
                  <a:pt x="1635" y="4553"/>
                  <a:pt x="1677" y="4596"/>
                  <a:pt x="1720" y="4638"/>
                </a:cubicBezTo>
                <a:cubicBezTo>
                  <a:pt x="1754" y="4677"/>
                  <a:pt x="1796" y="4707"/>
                  <a:pt x="1807" y="4707"/>
                </a:cubicBezTo>
                <a:cubicBezTo>
                  <a:pt x="1808" y="4707"/>
                  <a:pt x="1809" y="4706"/>
                  <a:pt x="1809" y="4705"/>
                </a:cubicBezTo>
                <a:cubicBezTo>
                  <a:pt x="1742" y="4649"/>
                  <a:pt x="1686" y="4599"/>
                  <a:pt x="1636" y="4554"/>
                </a:cubicBezTo>
                <a:cubicBezTo>
                  <a:pt x="1608" y="4531"/>
                  <a:pt x="1580" y="4509"/>
                  <a:pt x="1557" y="4487"/>
                </a:cubicBezTo>
                <a:cubicBezTo>
                  <a:pt x="1535" y="4453"/>
                  <a:pt x="1524" y="4442"/>
                  <a:pt x="1524" y="4425"/>
                </a:cubicBezTo>
                <a:cubicBezTo>
                  <a:pt x="1535" y="4419"/>
                  <a:pt x="1540" y="4414"/>
                  <a:pt x="1546" y="4408"/>
                </a:cubicBezTo>
                <a:cubicBezTo>
                  <a:pt x="1557" y="4397"/>
                  <a:pt x="1574" y="4386"/>
                  <a:pt x="1591" y="4375"/>
                </a:cubicBezTo>
                <a:cubicBezTo>
                  <a:pt x="1600" y="4368"/>
                  <a:pt x="1605" y="4365"/>
                  <a:pt x="1606" y="4365"/>
                </a:cubicBezTo>
                <a:lnTo>
                  <a:pt x="1606" y="4365"/>
                </a:lnTo>
                <a:cubicBezTo>
                  <a:pt x="1610" y="4365"/>
                  <a:pt x="1566" y="4405"/>
                  <a:pt x="1557" y="4414"/>
                </a:cubicBezTo>
                <a:cubicBezTo>
                  <a:pt x="1580" y="4397"/>
                  <a:pt x="1602" y="4380"/>
                  <a:pt x="1619" y="4363"/>
                </a:cubicBezTo>
                <a:cubicBezTo>
                  <a:pt x="1624" y="4358"/>
                  <a:pt x="1641" y="4347"/>
                  <a:pt x="1658" y="4335"/>
                </a:cubicBezTo>
                <a:cubicBezTo>
                  <a:pt x="1708" y="4386"/>
                  <a:pt x="1753" y="4425"/>
                  <a:pt x="1764" y="4464"/>
                </a:cubicBezTo>
                <a:cubicBezTo>
                  <a:pt x="1787" y="4481"/>
                  <a:pt x="1820" y="4509"/>
                  <a:pt x="1848" y="4526"/>
                </a:cubicBezTo>
                <a:lnTo>
                  <a:pt x="1837" y="4531"/>
                </a:lnTo>
                <a:cubicBezTo>
                  <a:pt x="1899" y="4593"/>
                  <a:pt x="1932" y="4627"/>
                  <a:pt x="2016" y="4694"/>
                </a:cubicBezTo>
                <a:lnTo>
                  <a:pt x="1994" y="4688"/>
                </a:lnTo>
                <a:lnTo>
                  <a:pt x="1994" y="4688"/>
                </a:lnTo>
                <a:cubicBezTo>
                  <a:pt x="2044" y="4722"/>
                  <a:pt x="2078" y="4699"/>
                  <a:pt x="2128" y="4733"/>
                </a:cubicBezTo>
                <a:lnTo>
                  <a:pt x="2128" y="4761"/>
                </a:lnTo>
                <a:cubicBezTo>
                  <a:pt x="2212" y="4828"/>
                  <a:pt x="2302" y="4890"/>
                  <a:pt x="2403" y="4929"/>
                </a:cubicBezTo>
                <a:cubicBezTo>
                  <a:pt x="2399" y="4929"/>
                  <a:pt x="2395" y="4932"/>
                  <a:pt x="2390" y="4932"/>
                </a:cubicBezTo>
                <a:cubicBezTo>
                  <a:pt x="2387" y="4932"/>
                  <a:pt x="2384" y="4931"/>
                  <a:pt x="2380" y="4929"/>
                </a:cubicBezTo>
                <a:lnTo>
                  <a:pt x="2380" y="4929"/>
                </a:lnTo>
                <a:cubicBezTo>
                  <a:pt x="2412" y="4952"/>
                  <a:pt x="2502" y="5000"/>
                  <a:pt x="2533" y="5000"/>
                </a:cubicBezTo>
                <a:cubicBezTo>
                  <a:pt x="2539" y="5000"/>
                  <a:pt x="2542" y="4998"/>
                  <a:pt x="2543" y="4994"/>
                </a:cubicBezTo>
                <a:lnTo>
                  <a:pt x="2543" y="4994"/>
                </a:lnTo>
                <a:cubicBezTo>
                  <a:pt x="2549" y="5011"/>
                  <a:pt x="2647" y="5042"/>
                  <a:pt x="2700" y="5058"/>
                </a:cubicBezTo>
                <a:lnTo>
                  <a:pt x="2683" y="5063"/>
                </a:lnTo>
                <a:cubicBezTo>
                  <a:pt x="2739" y="5063"/>
                  <a:pt x="2739" y="5063"/>
                  <a:pt x="2806" y="5080"/>
                </a:cubicBezTo>
                <a:cubicBezTo>
                  <a:pt x="2816" y="5083"/>
                  <a:pt x="2818" y="5087"/>
                  <a:pt x="2814" y="5087"/>
                </a:cubicBezTo>
                <a:cubicBezTo>
                  <a:pt x="2811" y="5087"/>
                  <a:pt x="2804" y="5085"/>
                  <a:pt x="2795" y="5080"/>
                </a:cubicBezTo>
                <a:lnTo>
                  <a:pt x="2795" y="5080"/>
                </a:lnTo>
                <a:cubicBezTo>
                  <a:pt x="2845" y="5108"/>
                  <a:pt x="2840" y="5086"/>
                  <a:pt x="2901" y="5114"/>
                </a:cubicBezTo>
                <a:lnTo>
                  <a:pt x="2873" y="5114"/>
                </a:lnTo>
                <a:cubicBezTo>
                  <a:pt x="2904" y="5124"/>
                  <a:pt x="2916" y="5126"/>
                  <a:pt x="2926" y="5126"/>
                </a:cubicBezTo>
                <a:cubicBezTo>
                  <a:pt x="2934" y="5126"/>
                  <a:pt x="2940" y="5125"/>
                  <a:pt x="2952" y="5125"/>
                </a:cubicBezTo>
                <a:cubicBezTo>
                  <a:pt x="2991" y="5125"/>
                  <a:pt x="3052" y="5147"/>
                  <a:pt x="3058" y="5164"/>
                </a:cubicBezTo>
                <a:cubicBezTo>
                  <a:pt x="3065" y="5161"/>
                  <a:pt x="3078" y="5158"/>
                  <a:pt x="3094" y="5158"/>
                </a:cubicBezTo>
                <a:cubicBezTo>
                  <a:pt x="3106" y="5158"/>
                  <a:pt x="3119" y="5160"/>
                  <a:pt x="3131" y="5164"/>
                </a:cubicBezTo>
                <a:cubicBezTo>
                  <a:pt x="3136" y="5170"/>
                  <a:pt x="3125" y="5170"/>
                  <a:pt x="3114" y="5170"/>
                </a:cubicBezTo>
                <a:cubicBezTo>
                  <a:pt x="3159" y="5187"/>
                  <a:pt x="3194" y="5188"/>
                  <a:pt x="3225" y="5188"/>
                </a:cubicBezTo>
                <a:cubicBezTo>
                  <a:pt x="3232" y="5188"/>
                  <a:pt x="3238" y="5188"/>
                  <a:pt x="3244" y="5188"/>
                </a:cubicBezTo>
                <a:cubicBezTo>
                  <a:pt x="3268" y="5188"/>
                  <a:pt x="3291" y="5189"/>
                  <a:pt x="3316" y="5198"/>
                </a:cubicBezTo>
                <a:cubicBezTo>
                  <a:pt x="3316" y="5203"/>
                  <a:pt x="3320" y="5207"/>
                  <a:pt x="3324" y="5209"/>
                </a:cubicBezTo>
                <a:lnTo>
                  <a:pt x="3324" y="5209"/>
                </a:lnTo>
                <a:cubicBezTo>
                  <a:pt x="3259" y="5199"/>
                  <a:pt x="3203" y="5193"/>
                  <a:pt x="3198" y="5192"/>
                </a:cubicBezTo>
                <a:lnTo>
                  <a:pt x="3198" y="5192"/>
                </a:lnTo>
                <a:cubicBezTo>
                  <a:pt x="3199" y="5204"/>
                  <a:pt x="3254" y="5215"/>
                  <a:pt x="3204" y="5226"/>
                </a:cubicBezTo>
                <a:cubicBezTo>
                  <a:pt x="3234" y="5222"/>
                  <a:pt x="3277" y="5217"/>
                  <a:pt x="3319" y="5217"/>
                </a:cubicBezTo>
                <a:cubicBezTo>
                  <a:pt x="3346" y="5217"/>
                  <a:pt x="3372" y="5219"/>
                  <a:pt x="3394" y="5226"/>
                </a:cubicBezTo>
                <a:cubicBezTo>
                  <a:pt x="3400" y="5226"/>
                  <a:pt x="3400" y="5226"/>
                  <a:pt x="3400" y="5231"/>
                </a:cubicBezTo>
                <a:lnTo>
                  <a:pt x="3433" y="5231"/>
                </a:lnTo>
                <a:cubicBezTo>
                  <a:pt x="3450" y="5237"/>
                  <a:pt x="3461" y="5237"/>
                  <a:pt x="3478" y="5237"/>
                </a:cubicBezTo>
                <a:cubicBezTo>
                  <a:pt x="3489" y="5248"/>
                  <a:pt x="3551" y="5243"/>
                  <a:pt x="3579" y="5248"/>
                </a:cubicBezTo>
                <a:cubicBezTo>
                  <a:pt x="3573" y="5231"/>
                  <a:pt x="3613" y="5237"/>
                  <a:pt x="3579" y="5226"/>
                </a:cubicBezTo>
                <a:lnTo>
                  <a:pt x="3467" y="5226"/>
                </a:lnTo>
                <a:cubicBezTo>
                  <a:pt x="3487" y="5222"/>
                  <a:pt x="3504" y="5218"/>
                  <a:pt x="3524" y="5218"/>
                </a:cubicBezTo>
                <a:cubicBezTo>
                  <a:pt x="3532" y="5218"/>
                  <a:pt x="3541" y="5219"/>
                  <a:pt x="3551" y="5220"/>
                </a:cubicBezTo>
                <a:cubicBezTo>
                  <a:pt x="3568" y="5215"/>
                  <a:pt x="3585" y="5203"/>
                  <a:pt x="3590" y="5203"/>
                </a:cubicBezTo>
                <a:cubicBezTo>
                  <a:pt x="3629" y="5220"/>
                  <a:pt x="3708" y="5231"/>
                  <a:pt x="3719" y="5243"/>
                </a:cubicBezTo>
                <a:cubicBezTo>
                  <a:pt x="3809" y="5226"/>
                  <a:pt x="3932" y="5226"/>
                  <a:pt x="3988" y="5187"/>
                </a:cubicBezTo>
                <a:cubicBezTo>
                  <a:pt x="3992" y="5186"/>
                  <a:pt x="3996" y="5185"/>
                  <a:pt x="3999" y="5185"/>
                </a:cubicBezTo>
                <a:cubicBezTo>
                  <a:pt x="4013" y="5185"/>
                  <a:pt x="4018" y="5192"/>
                  <a:pt x="4027" y="5192"/>
                </a:cubicBezTo>
                <a:cubicBezTo>
                  <a:pt x="4017" y="5196"/>
                  <a:pt x="4007" y="5199"/>
                  <a:pt x="4000" y="5201"/>
                </a:cubicBezTo>
                <a:lnTo>
                  <a:pt x="4000" y="5201"/>
                </a:lnTo>
                <a:cubicBezTo>
                  <a:pt x="4052" y="5191"/>
                  <a:pt x="4134" y="5179"/>
                  <a:pt x="4145" y="5159"/>
                </a:cubicBezTo>
                <a:cubicBezTo>
                  <a:pt x="4193" y="5159"/>
                  <a:pt x="4153" y="5171"/>
                  <a:pt x="4162" y="5171"/>
                </a:cubicBezTo>
                <a:cubicBezTo>
                  <a:pt x="4166" y="5171"/>
                  <a:pt x="4176" y="5169"/>
                  <a:pt x="4201" y="5164"/>
                </a:cubicBezTo>
                <a:lnTo>
                  <a:pt x="4201" y="5164"/>
                </a:lnTo>
                <a:lnTo>
                  <a:pt x="4189" y="5170"/>
                </a:lnTo>
                <a:cubicBezTo>
                  <a:pt x="4273" y="5164"/>
                  <a:pt x="4341" y="5131"/>
                  <a:pt x="4408" y="5103"/>
                </a:cubicBezTo>
                <a:cubicBezTo>
                  <a:pt x="4472" y="5076"/>
                  <a:pt x="4535" y="5039"/>
                  <a:pt x="4623" y="5021"/>
                </a:cubicBezTo>
                <a:lnTo>
                  <a:pt x="4623" y="5021"/>
                </a:lnTo>
                <a:cubicBezTo>
                  <a:pt x="4827" y="4948"/>
                  <a:pt x="5021" y="4816"/>
                  <a:pt x="5203" y="4699"/>
                </a:cubicBezTo>
                <a:cubicBezTo>
                  <a:pt x="5253" y="4666"/>
                  <a:pt x="5253" y="4655"/>
                  <a:pt x="5276" y="4627"/>
                </a:cubicBezTo>
                <a:lnTo>
                  <a:pt x="5298" y="4627"/>
                </a:lnTo>
                <a:cubicBezTo>
                  <a:pt x="5310" y="4610"/>
                  <a:pt x="5321" y="4593"/>
                  <a:pt x="5332" y="4576"/>
                </a:cubicBezTo>
                <a:cubicBezTo>
                  <a:pt x="5366" y="4537"/>
                  <a:pt x="5399" y="4520"/>
                  <a:pt x="5433" y="4498"/>
                </a:cubicBezTo>
                <a:cubicBezTo>
                  <a:pt x="5455" y="4481"/>
                  <a:pt x="5472" y="4470"/>
                  <a:pt x="5489" y="4453"/>
                </a:cubicBezTo>
                <a:cubicBezTo>
                  <a:pt x="5506" y="4436"/>
                  <a:pt x="5522" y="4419"/>
                  <a:pt x="5539" y="4391"/>
                </a:cubicBezTo>
                <a:lnTo>
                  <a:pt x="5539" y="4391"/>
                </a:lnTo>
                <a:lnTo>
                  <a:pt x="5522" y="4397"/>
                </a:lnTo>
                <a:cubicBezTo>
                  <a:pt x="5548" y="4371"/>
                  <a:pt x="5599" y="4306"/>
                  <a:pt x="5606" y="4306"/>
                </a:cubicBezTo>
                <a:cubicBezTo>
                  <a:pt x="5606" y="4306"/>
                  <a:pt x="5606" y="4307"/>
                  <a:pt x="5606" y="4307"/>
                </a:cubicBezTo>
                <a:cubicBezTo>
                  <a:pt x="5606" y="4302"/>
                  <a:pt x="5606" y="4291"/>
                  <a:pt x="5623" y="4285"/>
                </a:cubicBezTo>
                <a:lnTo>
                  <a:pt x="5629" y="4285"/>
                </a:lnTo>
                <a:cubicBezTo>
                  <a:pt x="5651" y="4257"/>
                  <a:pt x="5668" y="4229"/>
                  <a:pt x="5685" y="4201"/>
                </a:cubicBezTo>
                <a:cubicBezTo>
                  <a:pt x="5700" y="4182"/>
                  <a:pt x="5708" y="4177"/>
                  <a:pt x="5713" y="4177"/>
                </a:cubicBezTo>
                <a:cubicBezTo>
                  <a:pt x="5717" y="4177"/>
                  <a:pt x="5720" y="4181"/>
                  <a:pt x="5724" y="4181"/>
                </a:cubicBezTo>
                <a:cubicBezTo>
                  <a:pt x="5731" y="4181"/>
                  <a:pt x="5741" y="4173"/>
                  <a:pt x="5769" y="4134"/>
                </a:cubicBezTo>
                <a:cubicBezTo>
                  <a:pt x="5790" y="4097"/>
                  <a:pt x="5820" y="4032"/>
                  <a:pt x="5811" y="4032"/>
                </a:cubicBezTo>
                <a:lnTo>
                  <a:pt x="5811" y="4032"/>
                </a:lnTo>
                <a:cubicBezTo>
                  <a:pt x="5810" y="4032"/>
                  <a:pt x="5809" y="4032"/>
                  <a:pt x="5808" y="4033"/>
                </a:cubicBezTo>
                <a:cubicBezTo>
                  <a:pt x="5798" y="4047"/>
                  <a:pt x="5784" y="4062"/>
                  <a:pt x="5777" y="4062"/>
                </a:cubicBezTo>
                <a:cubicBezTo>
                  <a:pt x="5776" y="4062"/>
                  <a:pt x="5775" y="4062"/>
                  <a:pt x="5774" y="4061"/>
                </a:cubicBezTo>
                <a:lnTo>
                  <a:pt x="5791" y="4027"/>
                </a:lnTo>
                <a:cubicBezTo>
                  <a:pt x="5786" y="4022"/>
                  <a:pt x="5780" y="4011"/>
                  <a:pt x="5774" y="4011"/>
                </a:cubicBezTo>
                <a:cubicBezTo>
                  <a:pt x="5780" y="4005"/>
                  <a:pt x="5780" y="3999"/>
                  <a:pt x="5786" y="3994"/>
                </a:cubicBezTo>
                <a:lnTo>
                  <a:pt x="5780" y="3971"/>
                </a:lnTo>
                <a:lnTo>
                  <a:pt x="5769" y="4005"/>
                </a:lnTo>
                <a:cubicBezTo>
                  <a:pt x="5758" y="4005"/>
                  <a:pt x="5741" y="4011"/>
                  <a:pt x="5707" y="4044"/>
                </a:cubicBezTo>
                <a:lnTo>
                  <a:pt x="5679" y="4106"/>
                </a:lnTo>
                <a:lnTo>
                  <a:pt x="5662" y="4117"/>
                </a:lnTo>
                <a:lnTo>
                  <a:pt x="5690" y="4072"/>
                </a:lnTo>
                <a:lnTo>
                  <a:pt x="5690" y="4072"/>
                </a:lnTo>
                <a:cubicBezTo>
                  <a:pt x="5668" y="4089"/>
                  <a:pt x="5662" y="4111"/>
                  <a:pt x="5651" y="4134"/>
                </a:cubicBezTo>
                <a:cubicBezTo>
                  <a:pt x="5646" y="4134"/>
                  <a:pt x="5640" y="4139"/>
                  <a:pt x="5629" y="4145"/>
                </a:cubicBezTo>
                <a:lnTo>
                  <a:pt x="5606" y="4212"/>
                </a:lnTo>
                <a:cubicBezTo>
                  <a:pt x="5598" y="4212"/>
                  <a:pt x="5604" y="4195"/>
                  <a:pt x="5597" y="4195"/>
                </a:cubicBezTo>
                <a:cubicBezTo>
                  <a:pt x="5594" y="4195"/>
                  <a:pt x="5588" y="4198"/>
                  <a:pt x="5578" y="4207"/>
                </a:cubicBezTo>
                <a:cubicBezTo>
                  <a:pt x="5574" y="4218"/>
                  <a:pt x="5580" y="4219"/>
                  <a:pt x="5586" y="4219"/>
                </a:cubicBezTo>
                <a:cubicBezTo>
                  <a:pt x="5588" y="4219"/>
                  <a:pt x="5589" y="4219"/>
                  <a:pt x="5590" y="4219"/>
                </a:cubicBezTo>
                <a:cubicBezTo>
                  <a:pt x="5598" y="4219"/>
                  <a:pt x="5604" y="4221"/>
                  <a:pt x="5590" y="4240"/>
                </a:cubicBezTo>
                <a:cubicBezTo>
                  <a:pt x="5556" y="4257"/>
                  <a:pt x="5556" y="4246"/>
                  <a:pt x="5539" y="4279"/>
                </a:cubicBezTo>
                <a:cubicBezTo>
                  <a:pt x="5536" y="4279"/>
                  <a:pt x="5534" y="4275"/>
                  <a:pt x="5536" y="4269"/>
                </a:cubicBezTo>
                <a:lnTo>
                  <a:pt x="5536" y="4269"/>
                </a:lnTo>
                <a:cubicBezTo>
                  <a:pt x="5517" y="4296"/>
                  <a:pt x="5488" y="4327"/>
                  <a:pt x="5483" y="4341"/>
                </a:cubicBezTo>
                <a:cubicBezTo>
                  <a:pt x="5472" y="4352"/>
                  <a:pt x="5455" y="4375"/>
                  <a:pt x="5438" y="4391"/>
                </a:cubicBezTo>
                <a:cubicBezTo>
                  <a:pt x="5426" y="4403"/>
                  <a:pt x="5414" y="4413"/>
                  <a:pt x="5406" y="4413"/>
                </a:cubicBezTo>
                <a:cubicBezTo>
                  <a:pt x="5403" y="4413"/>
                  <a:pt x="5401" y="4411"/>
                  <a:pt x="5399" y="4408"/>
                </a:cubicBezTo>
                <a:cubicBezTo>
                  <a:pt x="5394" y="4419"/>
                  <a:pt x="5371" y="4459"/>
                  <a:pt x="5349" y="4481"/>
                </a:cubicBezTo>
                <a:cubicBezTo>
                  <a:pt x="5353" y="4470"/>
                  <a:pt x="5353" y="4466"/>
                  <a:pt x="5350" y="4466"/>
                </a:cubicBezTo>
                <a:lnTo>
                  <a:pt x="5350" y="4466"/>
                </a:lnTo>
                <a:cubicBezTo>
                  <a:pt x="5338" y="4466"/>
                  <a:pt x="5283" y="4527"/>
                  <a:pt x="5264" y="4527"/>
                </a:cubicBezTo>
                <a:cubicBezTo>
                  <a:pt x="5262" y="4527"/>
                  <a:pt x="5260" y="4527"/>
                  <a:pt x="5259" y="4526"/>
                </a:cubicBezTo>
                <a:cubicBezTo>
                  <a:pt x="5270" y="4520"/>
                  <a:pt x="5253" y="4498"/>
                  <a:pt x="5253" y="4487"/>
                </a:cubicBezTo>
                <a:lnTo>
                  <a:pt x="5253" y="4487"/>
                </a:lnTo>
                <a:lnTo>
                  <a:pt x="5270" y="4492"/>
                </a:lnTo>
                <a:cubicBezTo>
                  <a:pt x="5265" y="4487"/>
                  <a:pt x="5259" y="4487"/>
                  <a:pt x="5253" y="4481"/>
                </a:cubicBezTo>
                <a:cubicBezTo>
                  <a:pt x="5257" y="4478"/>
                  <a:pt x="5262" y="4475"/>
                  <a:pt x="5267" y="4475"/>
                </a:cubicBezTo>
                <a:cubicBezTo>
                  <a:pt x="5270" y="4475"/>
                  <a:pt x="5274" y="4476"/>
                  <a:pt x="5276" y="4481"/>
                </a:cubicBezTo>
                <a:cubicBezTo>
                  <a:pt x="5282" y="4470"/>
                  <a:pt x="5265" y="4470"/>
                  <a:pt x="5276" y="4459"/>
                </a:cubicBezTo>
                <a:lnTo>
                  <a:pt x="5270" y="4447"/>
                </a:lnTo>
                <a:lnTo>
                  <a:pt x="5270" y="4447"/>
                </a:lnTo>
                <a:cubicBezTo>
                  <a:pt x="5272" y="4449"/>
                  <a:pt x="5273" y="4449"/>
                  <a:pt x="5274" y="4449"/>
                </a:cubicBezTo>
                <a:cubicBezTo>
                  <a:pt x="5276" y="4449"/>
                  <a:pt x="5278" y="4448"/>
                  <a:pt x="5279" y="4448"/>
                </a:cubicBezTo>
                <a:cubicBezTo>
                  <a:pt x="5281" y="4448"/>
                  <a:pt x="5282" y="4449"/>
                  <a:pt x="5282" y="4453"/>
                </a:cubicBezTo>
                <a:cubicBezTo>
                  <a:pt x="5287" y="4431"/>
                  <a:pt x="5259" y="4425"/>
                  <a:pt x="5270" y="4414"/>
                </a:cubicBezTo>
                <a:cubicBezTo>
                  <a:pt x="5265" y="4407"/>
                  <a:pt x="5262" y="4405"/>
                  <a:pt x="5260" y="4405"/>
                </a:cubicBezTo>
                <a:cubicBezTo>
                  <a:pt x="5255" y="4405"/>
                  <a:pt x="5252" y="4411"/>
                  <a:pt x="5243" y="4411"/>
                </a:cubicBezTo>
                <a:cubicBezTo>
                  <a:pt x="5240" y="4411"/>
                  <a:pt x="5236" y="4410"/>
                  <a:pt x="5231" y="4408"/>
                </a:cubicBezTo>
                <a:cubicBezTo>
                  <a:pt x="5242" y="4397"/>
                  <a:pt x="5248" y="4386"/>
                  <a:pt x="5259" y="4375"/>
                </a:cubicBezTo>
                <a:lnTo>
                  <a:pt x="5259" y="4375"/>
                </a:lnTo>
                <a:lnTo>
                  <a:pt x="5242" y="4380"/>
                </a:lnTo>
                <a:cubicBezTo>
                  <a:pt x="5242" y="4380"/>
                  <a:pt x="5242" y="4375"/>
                  <a:pt x="5248" y="4375"/>
                </a:cubicBezTo>
                <a:cubicBezTo>
                  <a:pt x="5242" y="4373"/>
                  <a:pt x="5240" y="4372"/>
                  <a:pt x="5239" y="4372"/>
                </a:cubicBezTo>
                <a:cubicBezTo>
                  <a:pt x="5236" y="4372"/>
                  <a:pt x="5239" y="4375"/>
                  <a:pt x="5231" y="4375"/>
                </a:cubicBezTo>
                <a:cubicBezTo>
                  <a:pt x="5237" y="4358"/>
                  <a:pt x="5209" y="4347"/>
                  <a:pt x="5220" y="4335"/>
                </a:cubicBezTo>
                <a:lnTo>
                  <a:pt x="5220" y="4335"/>
                </a:lnTo>
                <a:cubicBezTo>
                  <a:pt x="5211" y="4335"/>
                  <a:pt x="5220" y="4343"/>
                  <a:pt x="5215" y="4343"/>
                </a:cubicBezTo>
                <a:cubicBezTo>
                  <a:pt x="5214" y="4343"/>
                  <a:pt x="5212" y="4342"/>
                  <a:pt x="5209" y="4341"/>
                </a:cubicBezTo>
                <a:cubicBezTo>
                  <a:pt x="5225" y="4324"/>
                  <a:pt x="5197" y="4330"/>
                  <a:pt x="5197" y="4313"/>
                </a:cubicBezTo>
                <a:cubicBezTo>
                  <a:pt x="5199" y="4312"/>
                  <a:pt x="5201" y="4312"/>
                  <a:pt x="5202" y="4312"/>
                </a:cubicBezTo>
                <a:cubicBezTo>
                  <a:pt x="5206" y="4312"/>
                  <a:pt x="5208" y="4315"/>
                  <a:pt x="5208" y="4315"/>
                </a:cubicBezTo>
                <a:cubicBezTo>
                  <a:pt x="5209" y="4315"/>
                  <a:pt x="5209" y="4313"/>
                  <a:pt x="5209" y="4307"/>
                </a:cubicBezTo>
                <a:lnTo>
                  <a:pt x="5209" y="4307"/>
                </a:lnTo>
                <a:cubicBezTo>
                  <a:pt x="5207" y="4308"/>
                  <a:pt x="5206" y="4308"/>
                  <a:pt x="5205" y="4308"/>
                </a:cubicBezTo>
                <a:cubicBezTo>
                  <a:pt x="5192" y="4308"/>
                  <a:pt x="5191" y="4284"/>
                  <a:pt x="5181" y="4279"/>
                </a:cubicBezTo>
                <a:cubicBezTo>
                  <a:pt x="5186" y="4279"/>
                  <a:pt x="5186" y="4274"/>
                  <a:pt x="5186" y="4274"/>
                </a:cubicBezTo>
                <a:cubicBezTo>
                  <a:pt x="5186" y="4273"/>
                  <a:pt x="5186" y="4272"/>
                  <a:pt x="5185" y="4272"/>
                </a:cubicBezTo>
                <a:cubicBezTo>
                  <a:pt x="5183" y="4272"/>
                  <a:pt x="5178" y="4277"/>
                  <a:pt x="5176" y="4282"/>
                </a:cubicBezTo>
                <a:lnTo>
                  <a:pt x="5176" y="4282"/>
                </a:lnTo>
                <a:cubicBezTo>
                  <a:pt x="5177" y="4279"/>
                  <a:pt x="5181" y="4279"/>
                  <a:pt x="5181" y="4279"/>
                </a:cubicBezTo>
                <a:lnTo>
                  <a:pt x="5181" y="4279"/>
                </a:lnTo>
                <a:cubicBezTo>
                  <a:pt x="5181" y="4285"/>
                  <a:pt x="5175" y="4285"/>
                  <a:pt x="5175" y="4285"/>
                </a:cubicBezTo>
                <a:cubicBezTo>
                  <a:pt x="5175" y="4284"/>
                  <a:pt x="5175" y="4283"/>
                  <a:pt x="5176" y="4282"/>
                </a:cubicBezTo>
                <a:lnTo>
                  <a:pt x="5176" y="4282"/>
                </a:lnTo>
                <a:cubicBezTo>
                  <a:pt x="5175" y="4283"/>
                  <a:pt x="5175" y="4284"/>
                  <a:pt x="5175" y="4285"/>
                </a:cubicBezTo>
                <a:cubicBezTo>
                  <a:pt x="5164" y="4279"/>
                  <a:pt x="5158" y="4268"/>
                  <a:pt x="5147" y="4263"/>
                </a:cubicBezTo>
                <a:cubicBezTo>
                  <a:pt x="5147" y="4263"/>
                  <a:pt x="5131" y="4236"/>
                  <a:pt x="5125" y="4225"/>
                </a:cubicBezTo>
                <a:lnTo>
                  <a:pt x="5125" y="4225"/>
                </a:lnTo>
                <a:cubicBezTo>
                  <a:pt x="5124" y="4225"/>
                  <a:pt x="5123" y="4225"/>
                  <a:pt x="5122" y="4225"/>
                </a:cubicBezTo>
                <a:cubicBezTo>
                  <a:pt x="5111" y="4225"/>
                  <a:pt x="5106" y="4217"/>
                  <a:pt x="5097" y="4212"/>
                </a:cubicBezTo>
                <a:cubicBezTo>
                  <a:pt x="5108" y="4207"/>
                  <a:pt x="5113" y="4207"/>
                  <a:pt x="5119" y="4207"/>
                </a:cubicBezTo>
                <a:lnTo>
                  <a:pt x="5113" y="4201"/>
                </a:lnTo>
                <a:cubicBezTo>
                  <a:pt x="5108" y="4201"/>
                  <a:pt x="5108" y="4201"/>
                  <a:pt x="5102" y="4195"/>
                </a:cubicBezTo>
                <a:lnTo>
                  <a:pt x="5119" y="4195"/>
                </a:lnTo>
                <a:cubicBezTo>
                  <a:pt x="5113" y="4190"/>
                  <a:pt x="5097" y="4179"/>
                  <a:pt x="5108" y="4167"/>
                </a:cubicBezTo>
                <a:cubicBezTo>
                  <a:pt x="5097" y="4162"/>
                  <a:pt x="5069" y="4167"/>
                  <a:pt x="5069" y="4145"/>
                </a:cubicBezTo>
                <a:lnTo>
                  <a:pt x="5069" y="4145"/>
                </a:lnTo>
                <a:cubicBezTo>
                  <a:pt x="5074" y="4145"/>
                  <a:pt x="5085" y="4151"/>
                  <a:pt x="5085" y="4156"/>
                </a:cubicBezTo>
                <a:cubicBezTo>
                  <a:pt x="5085" y="4156"/>
                  <a:pt x="5085" y="4151"/>
                  <a:pt x="5085" y="4151"/>
                </a:cubicBezTo>
                <a:cubicBezTo>
                  <a:pt x="5091" y="4151"/>
                  <a:pt x="5091" y="4156"/>
                  <a:pt x="5097" y="4162"/>
                </a:cubicBezTo>
                <a:cubicBezTo>
                  <a:pt x="5102" y="4156"/>
                  <a:pt x="5085" y="4151"/>
                  <a:pt x="5091" y="4145"/>
                </a:cubicBezTo>
                <a:lnTo>
                  <a:pt x="5091" y="4145"/>
                </a:lnTo>
                <a:cubicBezTo>
                  <a:pt x="5097" y="4148"/>
                  <a:pt x="5098" y="4148"/>
                  <a:pt x="5099" y="4148"/>
                </a:cubicBezTo>
                <a:cubicBezTo>
                  <a:pt x="5101" y="4148"/>
                  <a:pt x="5102" y="4148"/>
                  <a:pt x="5108" y="4151"/>
                </a:cubicBezTo>
                <a:cubicBezTo>
                  <a:pt x="5108" y="4156"/>
                  <a:pt x="5102" y="4156"/>
                  <a:pt x="5102" y="4156"/>
                </a:cubicBezTo>
                <a:cubicBezTo>
                  <a:pt x="5106" y="4156"/>
                  <a:pt x="5110" y="4154"/>
                  <a:pt x="5113" y="4154"/>
                </a:cubicBezTo>
                <a:cubicBezTo>
                  <a:pt x="5115" y="4154"/>
                  <a:pt x="5117" y="4154"/>
                  <a:pt x="5119" y="4156"/>
                </a:cubicBezTo>
                <a:lnTo>
                  <a:pt x="5119" y="4156"/>
                </a:lnTo>
                <a:cubicBezTo>
                  <a:pt x="5119" y="4151"/>
                  <a:pt x="5108" y="4145"/>
                  <a:pt x="5113" y="4145"/>
                </a:cubicBezTo>
                <a:cubicBezTo>
                  <a:pt x="5115" y="4142"/>
                  <a:pt x="5116" y="4141"/>
                  <a:pt x="5118" y="4141"/>
                </a:cubicBezTo>
                <a:cubicBezTo>
                  <a:pt x="5122" y="4141"/>
                  <a:pt x="5126" y="4151"/>
                  <a:pt x="5130" y="4151"/>
                </a:cubicBezTo>
                <a:cubicBezTo>
                  <a:pt x="5125" y="4145"/>
                  <a:pt x="5136" y="4151"/>
                  <a:pt x="5130" y="4134"/>
                </a:cubicBezTo>
                <a:lnTo>
                  <a:pt x="5130" y="4134"/>
                </a:lnTo>
                <a:cubicBezTo>
                  <a:pt x="5130" y="4134"/>
                  <a:pt x="5136" y="4139"/>
                  <a:pt x="5136" y="4145"/>
                </a:cubicBezTo>
                <a:cubicBezTo>
                  <a:pt x="5136" y="4139"/>
                  <a:pt x="5141" y="4139"/>
                  <a:pt x="5147" y="4134"/>
                </a:cubicBezTo>
                <a:cubicBezTo>
                  <a:pt x="5153" y="4134"/>
                  <a:pt x="5153" y="4134"/>
                  <a:pt x="5147" y="4123"/>
                </a:cubicBezTo>
                <a:cubicBezTo>
                  <a:pt x="5150" y="4121"/>
                  <a:pt x="5153" y="4120"/>
                  <a:pt x="5156" y="4120"/>
                </a:cubicBezTo>
                <a:cubicBezTo>
                  <a:pt x="5164" y="4120"/>
                  <a:pt x="5172" y="4126"/>
                  <a:pt x="5181" y="4134"/>
                </a:cubicBezTo>
                <a:cubicBezTo>
                  <a:pt x="5192" y="4139"/>
                  <a:pt x="5209" y="4145"/>
                  <a:pt x="5220" y="4145"/>
                </a:cubicBezTo>
                <a:cubicBezTo>
                  <a:pt x="5242" y="4139"/>
                  <a:pt x="5259" y="4139"/>
                  <a:pt x="5270" y="4123"/>
                </a:cubicBezTo>
                <a:cubicBezTo>
                  <a:pt x="5270" y="4123"/>
                  <a:pt x="5282" y="4128"/>
                  <a:pt x="5282" y="4134"/>
                </a:cubicBezTo>
                <a:cubicBezTo>
                  <a:pt x="5293" y="4123"/>
                  <a:pt x="5293" y="4117"/>
                  <a:pt x="5310" y="4111"/>
                </a:cubicBezTo>
                <a:lnTo>
                  <a:pt x="5310" y="4111"/>
                </a:lnTo>
                <a:cubicBezTo>
                  <a:pt x="5304" y="4128"/>
                  <a:pt x="5321" y="4117"/>
                  <a:pt x="5304" y="4128"/>
                </a:cubicBezTo>
                <a:cubicBezTo>
                  <a:pt x="5321" y="4117"/>
                  <a:pt x="5332" y="4123"/>
                  <a:pt x="5332" y="4100"/>
                </a:cubicBezTo>
                <a:cubicBezTo>
                  <a:pt x="5334" y="4103"/>
                  <a:pt x="5336" y="4105"/>
                  <a:pt x="5339" y="4105"/>
                </a:cubicBezTo>
                <a:cubicBezTo>
                  <a:pt x="5346" y="4105"/>
                  <a:pt x="5356" y="4097"/>
                  <a:pt x="5360" y="4089"/>
                </a:cubicBezTo>
                <a:lnTo>
                  <a:pt x="5360" y="4089"/>
                </a:lnTo>
                <a:lnTo>
                  <a:pt x="5343" y="4095"/>
                </a:lnTo>
                <a:cubicBezTo>
                  <a:pt x="5349" y="4083"/>
                  <a:pt x="5354" y="4078"/>
                  <a:pt x="5360" y="4072"/>
                </a:cubicBezTo>
                <a:lnTo>
                  <a:pt x="5371" y="4083"/>
                </a:lnTo>
                <a:cubicBezTo>
                  <a:pt x="5388" y="4072"/>
                  <a:pt x="5388" y="4055"/>
                  <a:pt x="5388" y="4033"/>
                </a:cubicBezTo>
                <a:cubicBezTo>
                  <a:pt x="5388" y="4016"/>
                  <a:pt x="5388" y="4005"/>
                  <a:pt x="5405" y="3988"/>
                </a:cubicBezTo>
                <a:cubicBezTo>
                  <a:pt x="5403" y="3987"/>
                  <a:pt x="5402" y="3986"/>
                  <a:pt x="5400" y="3986"/>
                </a:cubicBezTo>
                <a:cubicBezTo>
                  <a:pt x="5395" y="3986"/>
                  <a:pt x="5393" y="4002"/>
                  <a:pt x="5387" y="4002"/>
                </a:cubicBezTo>
                <a:cubicBezTo>
                  <a:pt x="5385" y="4002"/>
                  <a:pt x="5384" y="4001"/>
                  <a:pt x="5382" y="3999"/>
                </a:cubicBezTo>
                <a:cubicBezTo>
                  <a:pt x="5388" y="3983"/>
                  <a:pt x="5405" y="3960"/>
                  <a:pt x="5405" y="3955"/>
                </a:cubicBezTo>
                <a:cubicBezTo>
                  <a:pt x="5410" y="3921"/>
                  <a:pt x="5377" y="3932"/>
                  <a:pt x="5371" y="3910"/>
                </a:cubicBezTo>
                <a:cubicBezTo>
                  <a:pt x="5371" y="3914"/>
                  <a:pt x="5363" y="3920"/>
                  <a:pt x="5354" y="3920"/>
                </a:cubicBezTo>
                <a:cubicBezTo>
                  <a:pt x="5351" y="3920"/>
                  <a:pt x="5347" y="3919"/>
                  <a:pt x="5343" y="3915"/>
                </a:cubicBezTo>
                <a:cubicBezTo>
                  <a:pt x="5338" y="3901"/>
                  <a:pt x="5346" y="3886"/>
                  <a:pt x="5355" y="3886"/>
                </a:cubicBezTo>
                <a:cubicBezTo>
                  <a:pt x="5357" y="3886"/>
                  <a:pt x="5358" y="3887"/>
                  <a:pt x="5360" y="3887"/>
                </a:cubicBezTo>
                <a:cubicBezTo>
                  <a:pt x="5366" y="3893"/>
                  <a:pt x="5366" y="3893"/>
                  <a:pt x="5360" y="3899"/>
                </a:cubicBezTo>
                <a:cubicBezTo>
                  <a:pt x="5363" y="3899"/>
                  <a:pt x="5366" y="3900"/>
                  <a:pt x="5368" y="3900"/>
                </a:cubicBezTo>
                <a:cubicBezTo>
                  <a:pt x="5371" y="3900"/>
                  <a:pt x="5374" y="3899"/>
                  <a:pt x="5377" y="3893"/>
                </a:cubicBezTo>
                <a:lnTo>
                  <a:pt x="5377" y="3893"/>
                </a:lnTo>
                <a:lnTo>
                  <a:pt x="5371" y="3899"/>
                </a:lnTo>
                <a:cubicBezTo>
                  <a:pt x="5371" y="3887"/>
                  <a:pt x="5354" y="3865"/>
                  <a:pt x="5360" y="3865"/>
                </a:cubicBezTo>
                <a:cubicBezTo>
                  <a:pt x="5357" y="3863"/>
                  <a:pt x="5355" y="3863"/>
                  <a:pt x="5353" y="3863"/>
                </a:cubicBezTo>
                <a:lnTo>
                  <a:pt x="5353" y="3863"/>
                </a:lnTo>
                <a:cubicBezTo>
                  <a:pt x="5349" y="3863"/>
                  <a:pt x="5350" y="3868"/>
                  <a:pt x="5354" y="3876"/>
                </a:cubicBezTo>
                <a:cubicBezTo>
                  <a:pt x="5343" y="3854"/>
                  <a:pt x="5332" y="3848"/>
                  <a:pt x="5315" y="3831"/>
                </a:cubicBezTo>
                <a:cubicBezTo>
                  <a:pt x="5315" y="3836"/>
                  <a:pt x="5315" y="3844"/>
                  <a:pt x="5312" y="3844"/>
                </a:cubicBezTo>
                <a:cubicBezTo>
                  <a:pt x="5311" y="3844"/>
                  <a:pt x="5311" y="3844"/>
                  <a:pt x="5310" y="3843"/>
                </a:cubicBezTo>
                <a:cubicBezTo>
                  <a:pt x="5303" y="3836"/>
                  <a:pt x="5298" y="3834"/>
                  <a:pt x="5295" y="3834"/>
                </a:cubicBezTo>
                <a:cubicBezTo>
                  <a:pt x="5290" y="3834"/>
                  <a:pt x="5288" y="3840"/>
                  <a:pt x="5283" y="3840"/>
                </a:cubicBezTo>
                <a:cubicBezTo>
                  <a:pt x="5281" y="3840"/>
                  <a:pt x="5279" y="3839"/>
                  <a:pt x="5276" y="3837"/>
                </a:cubicBezTo>
                <a:cubicBezTo>
                  <a:pt x="5265" y="3826"/>
                  <a:pt x="5287" y="3820"/>
                  <a:pt x="5265" y="3820"/>
                </a:cubicBezTo>
                <a:cubicBezTo>
                  <a:pt x="5256" y="3811"/>
                  <a:pt x="5261" y="3806"/>
                  <a:pt x="5266" y="3804"/>
                </a:cubicBezTo>
                <a:lnTo>
                  <a:pt x="5266" y="3804"/>
                </a:lnTo>
                <a:cubicBezTo>
                  <a:pt x="5265" y="3804"/>
                  <a:pt x="5264" y="3804"/>
                  <a:pt x="5263" y="3804"/>
                </a:cubicBezTo>
                <a:cubicBezTo>
                  <a:pt x="5245" y="3804"/>
                  <a:pt x="5235" y="3786"/>
                  <a:pt x="5225" y="3781"/>
                </a:cubicBezTo>
                <a:lnTo>
                  <a:pt x="5242" y="3781"/>
                </a:lnTo>
                <a:cubicBezTo>
                  <a:pt x="5231" y="3781"/>
                  <a:pt x="5225" y="3781"/>
                  <a:pt x="5220" y="3775"/>
                </a:cubicBezTo>
                <a:lnTo>
                  <a:pt x="5220" y="3775"/>
                </a:lnTo>
                <a:lnTo>
                  <a:pt x="5225" y="3792"/>
                </a:lnTo>
                <a:cubicBezTo>
                  <a:pt x="5220" y="3787"/>
                  <a:pt x="5214" y="3787"/>
                  <a:pt x="5214" y="3781"/>
                </a:cubicBezTo>
                <a:lnTo>
                  <a:pt x="5214" y="3781"/>
                </a:lnTo>
                <a:cubicBezTo>
                  <a:pt x="5209" y="3787"/>
                  <a:pt x="5220" y="3798"/>
                  <a:pt x="5203" y="3809"/>
                </a:cubicBezTo>
                <a:cubicBezTo>
                  <a:pt x="5197" y="3803"/>
                  <a:pt x="5181" y="3809"/>
                  <a:pt x="5181" y="3798"/>
                </a:cubicBezTo>
                <a:lnTo>
                  <a:pt x="5181" y="3798"/>
                </a:lnTo>
                <a:cubicBezTo>
                  <a:pt x="5183" y="3798"/>
                  <a:pt x="5185" y="3799"/>
                  <a:pt x="5187" y="3799"/>
                </a:cubicBezTo>
                <a:cubicBezTo>
                  <a:pt x="5199" y="3799"/>
                  <a:pt x="5183" y="3781"/>
                  <a:pt x="5203" y="3781"/>
                </a:cubicBezTo>
                <a:lnTo>
                  <a:pt x="5186" y="3781"/>
                </a:lnTo>
                <a:cubicBezTo>
                  <a:pt x="5186" y="3775"/>
                  <a:pt x="5186" y="3775"/>
                  <a:pt x="5186" y="3775"/>
                </a:cubicBezTo>
                <a:cubicBezTo>
                  <a:pt x="5183" y="3772"/>
                  <a:pt x="5180" y="3771"/>
                  <a:pt x="5178" y="3771"/>
                </a:cubicBezTo>
                <a:cubicBezTo>
                  <a:pt x="5171" y="3771"/>
                  <a:pt x="5171" y="3787"/>
                  <a:pt x="5157" y="3787"/>
                </a:cubicBezTo>
                <a:cubicBezTo>
                  <a:pt x="5156" y="3787"/>
                  <a:pt x="5154" y="3787"/>
                  <a:pt x="5153" y="3787"/>
                </a:cubicBezTo>
                <a:cubicBezTo>
                  <a:pt x="5158" y="3781"/>
                  <a:pt x="5148" y="3771"/>
                  <a:pt x="5147" y="3770"/>
                </a:cubicBezTo>
                <a:lnTo>
                  <a:pt x="5147" y="3770"/>
                </a:lnTo>
                <a:cubicBezTo>
                  <a:pt x="5153" y="3775"/>
                  <a:pt x="5147" y="3787"/>
                  <a:pt x="5141" y="3792"/>
                </a:cubicBezTo>
                <a:cubicBezTo>
                  <a:pt x="5138" y="3791"/>
                  <a:pt x="5135" y="3791"/>
                  <a:pt x="5133" y="3791"/>
                </a:cubicBezTo>
                <a:cubicBezTo>
                  <a:pt x="5126" y="3791"/>
                  <a:pt x="5124" y="3794"/>
                  <a:pt x="5119" y="3794"/>
                </a:cubicBezTo>
                <a:cubicBezTo>
                  <a:pt x="5118" y="3794"/>
                  <a:pt x="5116" y="3793"/>
                  <a:pt x="5114" y="3792"/>
                </a:cubicBezTo>
                <a:lnTo>
                  <a:pt x="5114" y="3792"/>
                </a:lnTo>
                <a:lnTo>
                  <a:pt x="5125" y="3798"/>
                </a:lnTo>
                <a:cubicBezTo>
                  <a:pt x="5119" y="3809"/>
                  <a:pt x="5113" y="3803"/>
                  <a:pt x="5102" y="3809"/>
                </a:cubicBezTo>
                <a:cubicBezTo>
                  <a:pt x="5102" y="3798"/>
                  <a:pt x="5113" y="3803"/>
                  <a:pt x="5108" y="3798"/>
                </a:cubicBezTo>
                <a:lnTo>
                  <a:pt x="5108" y="3798"/>
                </a:lnTo>
                <a:cubicBezTo>
                  <a:pt x="5105" y="3802"/>
                  <a:pt x="5103" y="3803"/>
                  <a:pt x="5100" y="3803"/>
                </a:cubicBezTo>
                <a:cubicBezTo>
                  <a:pt x="5092" y="3803"/>
                  <a:pt x="5084" y="3791"/>
                  <a:pt x="5073" y="3791"/>
                </a:cubicBezTo>
                <a:cubicBezTo>
                  <a:pt x="5072" y="3791"/>
                  <a:pt x="5070" y="3792"/>
                  <a:pt x="5069" y="3792"/>
                </a:cubicBezTo>
                <a:cubicBezTo>
                  <a:pt x="5063" y="3787"/>
                  <a:pt x="5069" y="3775"/>
                  <a:pt x="5063" y="3775"/>
                </a:cubicBezTo>
                <a:cubicBezTo>
                  <a:pt x="5061" y="3776"/>
                  <a:pt x="5060" y="3776"/>
                  <a:pt x="5058" y="3776"/>
                </a:cubicBezTo>
                <a:cubicBezTo>
                  <a:pt x="5050" y="3776"/>
                  <a:pt x="5049" y="3767"/>
                  <a:pt x="5043" y="3767"/>
                </a:cubicBezTo>
                <a:cubicBezTo>
                  <a:pt x="5041" y="3767"/>
                  <a:pt x="5039" y="3767"/>
                  <a:pt x="5035" y="3770"/>
                </a:cubicBezTo>
                <a:cubicBezTo>
                  <a:pt x="5035" y="3781"/>
                  <a:pt x="5035" y="3775"/>
                  <a:pt x="5024" y="3787"/>
                </a:cubicBezTo>
                <a:lnTo>
                  <a:pt x="5052" y="3781"/>
                </a:lnTo>
                <a:lnTo>
                  <a:pt x="5035" y="3798"/>
                </a:lnTo>
                <a:cubicBezTo>
                  <a:pt x="5041" y="3798"/>
                  <a:pt x="5052" y="3792"/>
                  <a:pt x="5057" y="3792"/>
                </a:cubicBezTo>
                <a:lnTo>
                  <a:pt x="5057" y="3792"/>
                </a:lnTo>
                <a:cubicBezTo>
                  <a:pt x="5046" y="3803"/>
                  <a:pt x="5046" y="3798"/>
                  <a:pt x="5052" y="3809"/>
                </a:cubicBezTo>
                <a:cubicBezTo>
                  <a:pt x="5049" y="3804"/>
                  <a:pt x="5045" y="3802"/>
                  <a:pt x="5042" y="3802"/>
                </a:cubicBezTo>
                <a:cubicBezTo>
                  <a:pt x="5036" y="3802"/>
                  <a:pt x="5030" y="3807"/>
                  <a:pt x="5023" y="3807"/>
                </a:cubicBezTo>
                <a:cubicBezTo>
                  <a:pt x="5020" y="3807"/>
                  <a:pt x="5016" y="3806"/>
                  <a:pt x="5013" y="3803"/>
                </a:cubicBezTo>
                <a:lnTo>
                  <a:pt x="5018" y="3775"/>
                </a:lnTo>
                <a:cubicBezTo>
                  <a:pt x="5013" y="3770"/>
                  <a:pt x="5008" y="3769"/>
                  <a:pt x="5003" y="3769"/>
                </a:cubicBezTo>
                <a:cubicBezTo>
                  <a:pt x="4995" y="3769"/>
                  <a:pt x="4986" y="3773"/>
                  <a:pt x="4976" y="3773"/>
                </a:cubicBezTo>
                <a:cubicBezTo>
                  <a:pt x="4972" y="3773"/>
                  <a:pt x="4967" y="3772"/>
                  <a:pt x="4962" y="3770"/>
                </a:cubicBezTo>
                <a:lnTo>
                  <a:pt x="4962" y="3770"/>
                </a:lnTo>
                <a:lnTo>
                  <a:pt x="4968" y="3775"/>
                </a:lnTo>
                <a:cubicBezTo>
                  <a:pt x="4966" y="3779"/>
                  <a:pt x="4964" y="3780"/>
                  <a:pt x="4962" y="3780"/>
                </a:cubicBezTo>
                <a:cubicBezTo>
                  <a:pt x="4958" y="3780"/>
                  <a:pt x="4953" y="3775"/>
                  <a:pt x="4945" y="3775"/>
                </a:cubicBezTo>
                <a:cubicBezTo>
                  <a:pt x="4951" y="3764"/>
                  <a:pt x="4945" y="3764"/>
                  <a:pt x="4945" y="3753"/>
                </a:cubicBezTo>
                <a:cubicBezTo>
                  <a:pt x="4945" y="3756"/>
                  <a:pt x="4944" y="3757"/>
                  <a:pt x="4943" y="3757"/>
                </a:cubicBezTo>
                <a:cubicBezTo>
                  <a:pt x="4941" y="3757"/>
                  <a:pt x="4938" y="3756"/>
                  <a:pt x="4935" y="3756"/>
                </a:cubicBezTo>
                <a:cubicBezTo>
                  <a:pt x="4932" y="3756"/>
                  <a:pt x="4927" y="3758"/>
                  <a:pt x="4923" y="3764"/>
                </a:cubicBezTo>
                <a:cubicBezTo>
                  <a:pt x="4917" y="3759"/>
                  <a:pt x="4917" y="3753"/>
                  <a:pt x="4917" y="3747"/>
                </a:cubicBezTo>
                <a:cubicBezTo>
                  <a:pt x="4916" y="3745"/>
                  <a:pt x="4914" y="3744"/>
                  <a:pt x="4912" y="3744"/>
                </a:cubicBezTo>
                <a:cubicBezTo>
                  <a:pt x="4906" y="3744"/>
                  <a:pt x="4898" y="3748"/>
                  <a:pt x="4890" y="3748"/>
                </a:cubicBezTo>
                <a:cubicBezTo>
                  <a:pt x="4886" y="3748"/>
                  <a:pt x="4882" y="3747"/>
                  <a:pt x="4878" y="3742"/>
                </a:cubicBezTo>
                <a:cubicBezTo>
                  <a:pt x="4889" y="3742"/>
                  <a:pt x="4889" y="3731"/>
                  <a:pt x="4901" y="3731"/>
                </a:cubicBezTo>
                <a:cubicBezTo>
                  <a:pt x="4897" y="3731"/>
                  <a:pt x="4896" y="3728"/>
                  <a:pt x="4894" y="3728"/>
                </a:cubicBezTo>
                <a:cubicBezTo>
                  <a:pt x="4893" y="3728"/>
                  <a:pt x="4891" y="3729"/>
                  <a:pt x="4889" y="3731"/>
                </a:cubicBezTo>
                <a:cubicBezTo>
                  <a:pt x="4895" y="3725"/>
                  <a:pt x="4873" y="3731"/>
                  <a:pt x="4884" y="3719"/>
                </a:cubicBezTo>
                <a:lnTo>
                  <a:pt x="4884" y="3719"/>
                </a:lnTo>
                <a:cubicBezTo>
                  <a:pt x="4880" y="3719"/>
                  <a:pt x="4874" y="3722"/>
                  <a:pt x="4870" y="3722"/>
                </a:cubicBezTo>
                <a:cubicBezTo>
                  <a:pt x="4868" y="3722"/>
                  <a:pt x="4867" y="3721"/>
                  <a:pt x="4867" y="3719"/>
                </a:cubicBezTo>
                <a:lnTo>
                  <a:pt x="4873" y="3719"/>
                </a:lnTo>
                <a:cubicBezTo>
                  <a:pt x="4868" y="3719"/>
                  <a:pt x="4864" y="3712"/>
                  <a:pt x="4856" y="3712"/>
                </a:cubicBezTo>
                <a:cubicBezTo>
                  <a:pt x="4855" y="3712"/>
                  <a:pt x="4852" y="3713"/>
                  <a:pt x="4850" y="3714"/>
                </a:cubicBezTo>
                <a:cubicBezTo>
                  <a:pt x="4867" y="3703"/>
                  <a:pt x="4856" y="3691"/>
                  <a:pt x="4861" y="3675"/>
                </a:cubicBezTo>
                <a:cubicBezTo>
                  <a:pt x="4865" y="3675"/>
                  <a:pt x="4869" y="3672"/>
                  <a:pt x="4874" y="3672"/>
                </a:cubicBezTo>
                <a:cubicBezTo>
                  <a:pt x="4877" y="3672"/>
                  <a:pt x="4880" y="3673"/>
                  <a:pt x="4884" y="3675"/>
                </a:cubicBezTo>
                <a:cubicBezTo>
                  <a:pt x="4889" y="3669"/>
                  <a:pt x="4895" y="3663"/>
                  <a:pt x="4906" y="3663"/>
                </a:cubicBezTo>
                <a:cubicBezTo>
                  <a:pt x="4906" y="3663"/>
                  <a:pt x="4906" y="3669"/>
                  <a:pt x="4906" y="3669"/>
                </a:cubicBezTo>
                <a:cubicBezTo>
                  <a:pt x="4907" y="3669"/>
                  <a:pt x="4908" y="3670"/>
                  <a:pt x="4909" y="3670"/>
                </a:cubicBezTo>
                <a:cubicBezTo>
                  <a:pt x="4915" y="3670"/>
                  <a:pt x="4910" y="3650"/>
                  <a:pt x="4921" y="3650"/>
                </a:cubicBezTo>
                <a:cubicBezTo>
                  <a:pt x="4923" y="3650"/>
                  <a:pt x="4925" y="3650"/>
                  <a:pt x="4929" y="3652"/>
                </a:cubicBezTo>
                <a:cubicBezTo>
                  <a:pt x="4940" y="3663"/>
                  <a:pt x="4917" y="3658"/>
                  <a:pt x="4923" y="3663"/>
                </a:cubicBezTo>
                <a:cubicBezTo>
                  <a:pt x="4923" y="3673"/>
                  <a:pt x="4927" y="3676"/>
                  <a:pt x="4932" y="3676"/>
                </a:cubicBezTo>
                <a:cubicBezTo>
                  <a:pt x="4939" y="3676"/>
                  <a:pt x="4949" y="3672"/>
                  <a:pt x="4958" y="3672"/>
                </a:cubicBezTo>
                <a:cubicBezTo>
                  <a:pt x="4961" y="3672"/>
                  <a:pt x="4965" y="3672"/>
                  <a:pt x="4968" y="3675"/>
                </a:cubicBezTo>
                <a:lnTo>
                  <a:pt x="4962" y="3680"/>
                </a:lnTo>
                <a:cubicBezTo>
                  <a:pt x="4965" y="3682"/>
                  <a:pt x="4968" y="3683"/>
                  <a:pt x="4971" y="3683"/>
                </a:cubicBezTo>
                <a:cubicBezTo>
                  <a:pt x="4986" y="3683"/>
                  <a:pt x="5005" y="3662"/>
                  <a:pt x="5024" y="3652"/>
                </a:cubicBezTo>
                <a:cubicBezTo>
                  <a:pt x="5024" y="3652"/>
                  <a:pt x="5024" y="3658"/>
                  <a:pt x="5024" y="3658"/>
                </a:cubicBezTo>
                <a:cubicBezTo>
                  <a:pt x="5035" y="3635"/>
                  <a:pt x="5046" y="3613"/>
                  <a:pt x="5052" y="3591"/>
                </a:cubicBezTo>
                <a:cubicBezTo>
                  <a:pt x="5063" y="3602"/>
                  <a:pt x="5057" y="3602"/>
                  <a:pt x="5069" y="3607"/>
                </a:cubicBezTo>
                <a:cubicBezTo>
                  <a:pt x="5069" y="3596"/>
                  <a:pt x="5052" y="3596"/>
                  <a:pt x="5052" y="3579"/>
                </a:cubicBezTo>
                <a:cubicBezTo>
                  <a:pt x="5063" y="3579"/>
                  <a:pt x="5074" y="3568"/>
                  <a:pt x="5085" y="3568"/>
                </a:cubicBezTo>
                <a:lnTo>
                  <a:pt x="5085" y="3568"/>
                </a:lnTo>
                <a:cubicBezTo>
                  <a:pt x="5085" y="3574"/>
                  <a:pt x="5080" y="3579"/>
                  <a:pt x="5080" y="3585"/>
                </a:cubicBezTo>
                <a:cubicBezTo>
                  <a:pt x="5097" y="3585"/>
                  <a:pt x="5085" y="3563"/>
                  <a:pt x="5091" y="3557"/>
                </a:cubicBezTo>
                <a:lnTo>
                  <a:pt x="5097" y="3557"/>
                </a:lnTo>
                <a:cubicBezTo>
                  <a:pt x="5102" y="3529"/>
                  <a:pt x="5085" y="3529"/>
                  <a:pt x="5085" y="3501"/>
                </a:cubicBezTo>
                <a:lnTo>
                  <a:pt x="5080" y="3501"/>
                </a:lnTo>
                <a:cubicBezTo>
                  <a:pt x="5057" y="3490"/>
                  <a:pt x="5085" y="3490"/>
                  <a:pt x="5069" y="3473"/>
                </a:cubicBezTo>
                <a:lnTo>
                  <a:pt x="5085" y="3467"/>
                </a:lnTo>
                <a:cubicBezTo>
                  <a:pt x="5080" y="3456"/>
                  <a:pt x="5057" y="3439"/>
                  <a:pt x="5046" y="3422"/>
                </a:cubicBezTo>
                <a:lnTo>
                  <a:pt x="5046" y="3422"/>
                </a:lnTo>
                <a:cubicBezTo>
                  <a:pt x="5063" y="3428"/>
                  <a:pt x="5080" y="3439"/>
                  <a:pt x="5091" y="3456"/>
                </a:cubicBezTo>
                <a:cubicBezTo>
                  <a:pt x="5091" y="3444"/>
                  <a:pt x="5083" y="3433"/>
                  <a:pt x="5074" y="3427"/>
                </a:cubicBezTo>
                <a:lnTo>
                  <a:pt x="5074" y="3427"/>
                </a:lnTo>
                <a:cubicBezTo>
                  <a:pt x="5074" y="3427"/>
                  <a:pt x="5074" y="3428"/>
                  <a:pt x="5074" y="3428"/>
                </a:cubicBezTo>
                <a:cubicBezTo>
                  <a:pt x="5057" y="3428"/>
                  <a:pt x="5041" y="3417"/>
                  <a:pt x="5029" y="3400"/>
                </a:cubicBezTo>
                <a:cubicBezTo>
                  <a:pt x="5063" y="3383"/>
                  <a:pt x="5007" y="3355"/>
                  <a:pt x="5013" y="3327"/>
                </a:cubicBezTo>
                <a:cubicBezTo>
                  <a:pt x="4979" y="3316"/>
                  <a:pt x="4968" y="3282"/>
                  <a:pt x="4940" y="3260"/>
                </a:cubicBezTo>
                <a:cubicBezTo>
                  <a:pt x="4936" y="3272"/>
                  <a:pt x="4933" y="3275"/>
                  <a:pt x="4931" y="3275"/>
                </a:cubicBezTo>
                <a:cubicBezTo>
                  <a:pt x="4929" y="3275"/>
                  <a:pt x="4927" y="3272"/>
                  <a:pt x="4923" y="3272"/>
                </a:cubicBezTo>
                <a:cubicBezTo>
                  <a:pt x="4921" y="3272"/>
                  <a:pt x="4917" y="3274"/>
                  <a:pt x="4912" y="3282"/>
                </a:cubicBezTo>
                <a:cubicBezTo>
                  <a:pt x="4906" y="3277"/>
                  <a:pt x="4906" y="3277"/>
                  <a:pt x="4906" y="3277"/>
                </a:cubicBezTo>
                <a:cubicBezTo>
                  <a:pt x="4906" y="3266"/>
                  <a:pt x="4906" y="3260"/>
                  <a:pt x="4912" y="3254"/>
                </a:cubicBezTo>
                <a:cubicBezTo>
                  <a:pt x="4915" y="3252"/>
                  <a:pt x="4916" y="3252"/>
                  <a:pt x="4917" y="3252"/>
                </a:cubicBezTo>
                <a:cubicBezTo>
                  <a:pt x="4919" y="3252"/>
                  <a:pt x="4920" y="3252"/>
                  <a:pt x="4923" y="3249"/>
                </a:cubicBezTo>
                <a:cubicBezTo>
                  <a:pt x="4923" y="3249"/>
                  <a:pt x="4923" y="3249"/>
                  <a:pt x="4923" y="3243"/>
                </a:cubicBezTo>
                <a:cubicBezTo>
                  <a:pt x="4925" y="3243"/>
                  <a:pt x="4927" y="3243"/>
                  <a:pt x="4929" y="3242"/>
                </a:cubicBezTo>
                <a:lnTo>
                  <a:pt x="4929" y="3242"/>
                </a:lnTo>
                <a:cubicBezTo>
                  <a:pt x="4928" y="3242"/>
                  <a:pt x="4928" y="3242"/>
                  <a:pt x="4928" y="3242"/>
                </a:cubicBezTo>
                <a:cubicBezTo>
                  <a:pt x="4926" y="3242"/>
                  <a:pt x="4926" y="3240"/>
                  <a:pt x="4929" y="3238"/>
                </a:cubicBezTo>
                <a:lnTo>
                  <a:pt x="4929" y="3238"/>
                </a:lnTo>
                <a:cubicBezTo>
                  <a:pt x="4923" y="3243"/>
                  <a:pt x="4917" y="3243"/>
                  <a:pt x="4917" y="3243"/>
                </a:cubicBezTo>
                <a:cubicBezTo>
                  <a:pt x="4906" y="3243"/>
                  <a:pt x="4912" y="3238"/>
                  <a:pt x="4917" y="3238"/>
                </a:cubicBezTo>
                <a:cubicBezTo>
                  <a:pt x="4923" y="3238"/>
                  <a:pt x="4934" y="3238"/>
                  <a:pt x="4929" y="3226"/>
                </a:cubicBezTo>
                <a:lnTo>
                  <a:pt x="4929" y="3226"/>
                </a:lnTo>
                <a:lnTo>
                  <a:pt x="4934" y="3232"/>
                </a:lnTo>
                <a:cubicBezTo>
                  <a:pt x="4929" y="3221"/>
                  <a:pt x="4940" y="3187"/>
                  <a:pt x="4923" y="3170"/>
                </a:cubicBezTo>
                <a:cubicBezTo>
                  <a:pt x="4926" y="3170"/>
                  <a:pt x="4929" y="3169"/>
                  <a:pt x="4931" y="3169"/>
                </a:cubicBezTo>
                <a:cubicBezTo>
                  <a:pt x="4933" y="3169"/>
                  <a:pt x="4934" y="3170"/>
                  <a:pt x="4934" y="3176"/>
                </a:cubicBezTo>
                <a:cubicBezTo>
                  <a:pt x="4945" y="3142"/>
                  <a:pt x="4929" y="3103"/>
                  <a:pt x="4951" y="3086"/>
                </a:cubicBezTo>
                <a:lnTo>
                  <a:pt x="4957" y="3086"/>
                </a:lnTo>
                <a:cubicBezTo>
                  <a:pt x="4957" y="3081"/>
                  <a:pt x="4945" y="3075"/>
                  <a:pt x="4957" y="3070"/>
                </a:cubicBezTo>
                <a:cubicBezTo>
                  <a:pt x="4957" y="3075"/>
                  <a:pt x="4962" y="3075"/>
                  <a:pt x="4962" y="3075"/>
                </a:cubicBezTo>
                <a:cubicBezTo>
                  <a:pt x="4962" y="3070"/>
                  <a:pt x="4957" y="3058"/>
                  <a:pt x="4962" y="3053"/>
                </a:cubicBezTo>
                <a:lnTo>
                  <a:pt x="4968" y="3058"/>
                </a:lnTo>
                <a:cubicBezTo>
                  <a:pt x="4985" y="3036"/>
                  <a:pt x="4968" y="3014"/>
                  <a:pt x="4973" y="2991"/>
                </a:cubicBezTo>
                <a:lnTo>
                  <a:pt x="4973" y="2991"/>
                </a:lnTo>
                <a:cubicBezTo>
                  <a:pt x="4979" y="2995"/>
                  <a:pt x="4984" y="2996"/>
                  <a:pt x="4989" y="2996"/>
                </a:cubicBezTo>
                <a:cubicBezTo>
                  <a:pt x="5000" y="2996"/>
                  <a:pt x="5011" y="2990"/>
                  <a:pt x="5018" y="2986"/>
                </a:cubicBezTo>
                <a:cubicBezTo>
                  <a:pt x="5035" y="2969"/>
                  <a:pt x="5041" y="2941"/>
                  <a:pt x="5057" y="2924"/>
                </a:cubicBezTo>
                <a:cubicBezTo>
                  <a:pt x="5062" y="2926"/>
                  <a:pt x="5068" y="2927"/>
                  <a:pt x="5074" y="2927"/>
                </a:cubicBezTo>
                <a:cubicBezTo>
                  <a:pt x="5086" y="2927"/>
                  <a:pt x="5101" y="2923"/>
                  <a:pt x="5116" y="2923"/>
                </a:cubicBezTo>
                <a:cubicBezTo>
                  <a:pt x="5124" y="2923"/>
                  <a:pt x="5133" y="2925"/>
                  <a:pt x="5141" y="2930"/>
                </a:cubicBezTo>
                <a:cubicBezTo>
                  <a:pt x="5136" y="2924"/>
                  <a:pt x="5141" y="2913"/>
                  <a:pt x="5147" y="2907"/>
                </a:cubicBezTo>
                <a:cubicBezTo>
                  <a:pt x="5148" y="2908"/>
                  <a:pt x="5149" y="2908"/>
                  <a:pt x="5150" y="2908"/>
                </a:cubicBezTo>
                <a:cubicBezTo>
                  <a:pt x="5154" y="2908"/>
                  <a:pt x="5160" y="2905"/>
                  <a:pt x="5163" y="2905"/>
                </a:cubicBezTo>
                <a:cubicBezTo>
                  <a:pt x="5165" y="2905"/>
                  <a:pt x="5166" y="2907"/>
                  <a:pt x="5164" y="2913"/>
                </a:cubicBezTo>
                <a:cubicBezTo>
                  <a:pt x="5164" y="2928"/>
                  <a:pt x="5171" y="2930"/>
                  <a:pt x="5180" y="2930"/>
                </a:cubicBezTo>
                <a:cubicBezTo>
                  <a:pt x="5184" y="2930"/>
                  <a:pt x="5188" y="2930"/>
                  <a:pt x="5192" y="2930"/>
                </a:cubicBezTo>
                <a:lnTo>
                  <a:pt x="5197" y="2907"/>
                </a:lnTo>
                <a:cubicBezTo>
                  <a:pt x="5220" y="2946"/>
                  <a:pt x="5282" y="2913"/>
                  <a:pt x="5293" y="2946"/>
                </a:cubicBezTo>
                <a:cubicBezTo>
                  <a:pt x="5296" y="2944"/>
                  <a:pt x="5300" y="2944"/>
                  <a:pt x="5305" y="2944"/>
                </a:cubicBezTo>
                <a:cubicBezTo>
                  <a:pt x="5310" y="2944"/>
                  <a:pt x="5315" y="2944"/>
                  <a:pt x="5321" y="2941"/>
                </a:cubicBezTo>
                <a:lnTo>
                  <a:pt x="5321" y="2941"/>
                </a:lnTo>
                <a:lnTo>
                  <a:pt x="5315" y="2952"/>
                </a:lnTo>
                <a:cubicBezTo>
                  <a:pt x="5338" y="2963"/>
                  <a:pt x="5349" y="2969"/>
                  <a:pt x="5377" y="2969"/>
                </a:cubicBezTo>
                <a:lnTo>
                  <a:pt x="5371" y="2974"/>
                </a:lnTo>
                <a:cubicBezTo>
                  <a:pt x="5372" y="2975"/>
                  <a:pt x="5373" y="2975"/>
                  <a:pt x="5374" y="2975"/>
                </a:cubicBezTo>
                <a:cubicBezTo>
                  <a:pt x="5389" y="2975"/>
                  <a:pt x="5400" y="2941"/>
                  <a:pt x="5410" y="2941"/>
                </a:cubicBezTo>
                <a:lnTo>
                  <a:pt x="5416" y="2963"/>
                </a:lnTo>
                <a:cubicBezTo>
                  <a:pt x="5431" y="2963"/>
                  <a:pt x="5450" y="2968"/>
                  <a:pt x="5468" y="2968"/>
                </a:cubicBezTo>
                <a:cubicBezTo>
                  <a:pt x="5483" y="2968"/>
                  <a:pt x="5498" y="2965"/>
                  <a:pt x="5511" y="2952"/>
                </a:cubicBezTo>
                <a:cubicBezTo>
                  <a:pt x="5517" y="2958"/>
                  <a:pt x="5517" y="2963"/>
                  <a:pt x="5511" y="2963"/>
                </a:cubicBezTo>
                <a:cubicBezTo>
                  <a:pt x="5527" y="2963"/>
                  <a:pt x="5574" y="2953"/>
                  <a:pt x="5558" y="2932"/>
                </a:cubicBezTo>
                <a:lnTo>
                  <a:pt x="5558" y="2932"/>
                </a:lnTo>
                <a:cubicBezTo>
                  <a:pt x="5560" y="2934"/>
                  <a:pt x="5562" y="2934"/>
                  <a:pt x="5563" y="2934"/>
                </a:cubicBezTo>
                <a:cubicBezTo>
                  <a:pt x="5575" y="2934"/>
                  <a:pt x="5591" y="2909"/>
                  <a:pt x="5595" y="2890"/>
                </a:cubicBezTo>
                <a:lnTo>
                  <a:pt x="5606" y="2902"/>
                </a:lnTo>
                <a:cubicBezTo>
                  <a:pt x="5601" y="2879"/>
                  <a:pt x="5601" y="2879"/>
                  <a:pt x="5606" y="2857"/>
                </a:cubicBezTo>
                <a:cubicBezTo>
                  <a:pt x="5611" y="2857"/>
                  <a:pt x="5615" y="2860"/>
                  <a:pt x="5614" y="2862"/>
                </a:cubicBezTo>
                <a:lnTo>
                  <a:pt x="5614" y="2862"/>
                </a:lnTo>
                <a:cubicBezTo>
                  <a:pt x="5627" y="2856"/>
                  <a:pt x="5607" y="2845"/>
                  <a:pt x="5623" y="2834"/>
                </a:cubicBezTo>
                <a:lnTo>
                  <a:pt x="5623" y="2834"/>
                </a:lnTo>
                <a:lnTo>
                  <a:pt x="5629" y="2846"/>
                </a:lnTo>
                <a:cubicBezTo>
                  <a:pt x="5634" y="2829"/>
                  <a:pt x="5629" y="2829"/>
                  <a:pt x="5623" y="2818"/>
                </a:cubicBezTo>
                <a:cubicBezTo>
                  <a:pt x="5623" y="2806"/>
                  <a:pt x="5640" y="2795"/>
                  <a:pt x="5651" y="2795"/>
                </a:cubicBezTo>
                <a:cubicBezTo>
                  <a:pt x="5646" y="2790"/>
                  <a:pt x="5640" y="2778"/>
                  <a:pt x="5646" y="2773"/>
                </a:cubicBezTo>
                <a:lnTo>
                  <a:pt x="5646" y="2773"/>
                </a:lnTo>
                <a:cubicBezTo>
                  <a:pt x="5651" y="2773"/>
                  <a:pt x="5651" y="2778"/>
                  <a:pt x="5651" y="2778"/>
                </a:cubicBezTo>
                <a:cubicBezTo>
                  <a:pt x="5668" y="2756"/>
                  <a:pt x="5646" y="2739"/>
                  <a:pt x="5662" y="2728"/>
                </a:cubicBezTo>
                <a:lnTo>
                  <a:pt x="5674" y="2728"/>
                </a:lnTo>
                <a:cubicBezTo>
                  <a:pt x="5668" y="2745"/>
                  <a:pt x="5662" y="2762"/>
                  <a:pt x="5662" y="2762"/>
                </a:cubicBezTo>
                <a:cubicBezTo>
                  <a:pt x="5669" y="2762"/>
                  <a:pt x="5673" y="2758"/>
                  <a:pt x="5678" y="2758"/>
                </a:cubicBezTo>
                <a:cubicBezTo>
                  <a:pt x="5682" y="2758"/>
                  <a:pt x="5686" y="2760"/>
                  <a:pt x="5690" y="2767"/>
                </a:cubicBezTo>
                <a:cubicBezTo>
                  <a:pt x="5685" y="2750"/>
                  <a:pt x="5674" y="2728"/>
                  <a:pt x="5679" y="2717"/>
                </a:cubicBezTo>
                <a:cubicBezTo>
                  <a:pt x="5685" y="2711"/>
                  <a:pt x="5685" y="2711"/>
                  <a:pt x="5685" y="2711"/>
                </a:cubicBezTo>
                <a:lnTo>
                  <a:pt x="5685" y="2717"/>
                </a:lnTo>
                <a:cubicBezTo>
                  <a:pt x="5690" y="2711"/>
                  <a:pt x="5690" y="2711"/>
                  <a:pt x="5690" y="2706"/>
                </a:cubicBezTo>
                <a:cubicBezTo>
                  <a:pt x="5690" y="2706"/>
                  <a:pt x="5696" y="2700"/>
                  <a:pt x="5696" y="2700"/>
                </a:cubicBezTo>
                <a:cubicBezTo>
                  <a:pt x="5696" y="2700"/>
                  <a:pt x="5696" y="2694"/>
                  <a:pt x="5696" y="2694"/>
                </a:cubicBezTo>
                <a:cubicBezTo>
                  <a:pt x="5696" y="2694"/>
                  <a:pt x="5696" y="2694"/>
                  <a:pt x="5696" y="2689"/>
                </a:cubicBezTo>
                <a:cubicBezTo>
                  <a:pt x="5696" y="2689"/>
                  <a:pt x="5702" y="2689"/>
                  <a:pt x="5702" y="2694"/>
                </a:cubicBezTo>
                <a:cubicBezTo>
                  <a:pt x="5702" y="2694"/>
                  <a:pt x="5707" y="2689"/>
                  <a:pt x="5707" y="2683"/>
                </a:cubicBezTo>
                <a:cubicBezTo>
                  <a:pt x="5696" y="2678"/>
                  <a:pt x="5702" y="2672"/>
                  <a:pt x="5685" y="2672"/>
                </a:cubicBezTo>
                <a:cubicBezTo>
                  <a:pt x="5690" y="2672"/>
                  <a:pt x="5690" y="2678"/>
                  <a:pt x="5685" y="2678"/>
                </a:cubicBezTo>
                <a:cubicBezTo>
                  <a:pt x="5685" y="2678"/>
                  <a:pt x="5685" y="2683"/>
                  <a:pt x="5685" y="2683"/>
                </a:cubicBezTo>
                <a:cubicBezTo>
                  <a:pt x="5685" y="2683"/>
                  <a:pt x="5685" y="2689"/>
                  <a:pt x="5679" y="2694"/>
                </a:cubicBezTo>
                <a:cubicBezTo>
                  <a:pt x="5679" y="2689"/>
                  <a:pt x="5674" y="2683"/>
                  <a:pt x="5685" y="2678"/>
                </a:cubicBezTo>
                <a:cubicBezTo>
                  <a:pt x="5679" y="2672"/>
                  <a:pt x="5668" y="2666"/>
                  <a:pt x="5668" y="2661"/>
                </a:cubicBezTo>
                <a:cubicBezTo>
                  <a:pt x="5690" y="2661"/>
                  <a:pt x="5707" y="2655"/>
                  <a:pt x="5718" y="2655"/>
                </a:cubicBezTo>
                <a:cubicBezTo>
                  <a:pt x="5718" y="2638"/>
                  <a:pt x="5735" y="2627"/>
                  <a:pt x="5735" y="2599"/>
                </a:cubicBezTo>
                <a:cubicBezTo>
                  <a:pt x="5735" y="2598"/>
                  <a:pt x="5735" y="2598"/>
                  <a:pt x="5736" y="2598"/>
                </a:cubicBezTo>
                <a:cubicBezTo>
                  <a:pt x="5737" y="2598"/>
                  <a:pt x="5742" y="2605"/>
                  <a:pt x="5746" y="2605"/>
                </a:cubicBezTo>
                <a:cubicBezTo>
                  <a:pt x="5746" y="2610"/>
                  <a:pt x="5741" y="2610"/>
                  <a:pt x="5741" y="2616"/>
                </a:cubicBezTo>
                <a:cubicBezTo>
                  <a:pt x="5746" y="2605"/>
                  <a:pt x="5763" y="2599"/>
                  <a:pt x="5763" y="2588"/>
                </a:cubicBezTo>
                <a:lnTo>
                  <a:pt x="5763" y="2588"/>
                </a:lnTo>
                <a:cubicBezTo>
                  <a:pt x="5774" y="2594"/>
                  <a:pt x="5758" y="2599"/>
                  <a:pt x="5774" y="2599"/>
                </a:cubicBezTo>
                <a:lnTo>
                  <a:pt x="5769" y="2605"/>
                </a:lnTo>
                <a:cubicBezTo>
                  <a:pt x="5772" y="2609"/>
                  <a:pt x="5776" y="2610"/>
                  <a:pt x="5779" y="2610"/>
                </a:cubicBezTo>
                <a:cubicBezTo>
                  <a:pt x="5785" y="2610"/>
                  <a:pt x="5791" y="2605"/>
                  <a:pt x="5802" y="2605"/>
                </a:cubicBezTo>
                <a:cubicBezTo>
                  <a:pt x="5819" y="2605"/>
                  <a:pt x="5842" y="2616"/>
                  <a:pt x="5842" y="2644"/>
                </a:cubicBezTo>
                <a:cubicBezTo>
                  <a:pt x="5842" y="2638"/>
                  <a:pt x="5842" y="2638"/>
                  <a:pt x="5842" y="2633"/>
                </a:cubicBezTo>
                <a:cubicBezTo>
                  <a:pt x="5853" y="2661"/>
                  <a:pt x="5875" y="2689"/>
                  <a:pt x="5914" y="2700"/>
                </a:cubicBezTo>
                <a:cubicBezTo>
                  <a:pt x="5931" y="2706"/>
                  <a:pt x="5949" y="2707"/>
                  <a:pt x="5968" y="2707"/>
                </a:cubicBezTo>
                <a:cubicBezTo>
                  <a:pt x="5986" y="2707"/>
                  <a:pt x="6004" y="2706"/>
                  <a:pt x="6021" y="2706"/>
                </a:cubicBezTo>
                <a:cubicBezTo>
                  <a:pt x="6038" y="2700"/>
                  <a:pt x="6038" y="2689"/>
                  <a:pt x="6038" y="2678"/>
                </a:cubicBezTo>
                <a:lnTo>
                  <a:pt x="6049" y="2689"/>
                </a:lnTo>
                <a:cubicBezTo>
                  <a:pt x="6054" y="2678"/>
                  <a:pt x="6054" y="2672"/>
                  <a:pt x="6054" y="2661"/>
                </a:cubicBezTo>
                <a:cubicBezTo>
                  <a:pt x="6066" y="2638"/>
                  <a:pt x="6110" y="2661"/>
                  <a:pt x="6116" y="2627"/>
                </a:cubicBezTo>
                <a:lnTo>
                  <a:pt x="6105" y="2622"/>
                </a:lnTo>
                <a:cubicBezTo>
                  <a:pt x="6114" y="2617"/>
                  <a:pt x="6124" y="2604"/>
                  <a:pt x="6130" y="2604"/>
                </a:cubicBezTo>
                <a:cubicBezTo>
                  <a:pt x="6131" y="2604"/>
                  <a:pt x="6132" y="2604"/>
                  <a:pt x="6133" y="2605"/>
                </a:cubicBezTo>
                <a:cubicBezTo>
                  <a:pt x="6133" y="2605"/>
                  <a:pt x="6133" y="2598"/>
                  <a:pt x="6136" y="2598"/>
                </a:cubicBezTo>
                <a:cubicBezTo>
                  <a:pt x="6136" y="2598"/>
                  <a:pt x="6137" y="2598"/>
                  <a:pt x="6138" y="2599"/>
                </a:cubicBezTo>
                <a:lnTo>
                  <a:pt x="6144" y="2605"/>
                </a:lnTo>
                <a:lnTo>
                  <a:pt x="6155" y="2577"/>
                </a:lnTo>
                <a:cubicBezTo>
                  <a:pt x="6156" y="2576"/>
                  <a:pt x="6158" y="2576"/>
                  <a:pt x="6159" y="2576"/>
                </a:cubicBezTo>
                <a:cubicBezTo>
                  <a:pt x="6168" y="2576"/>
                  <a:pt x="6173" y="2594"/>
                  <a:pt x="6183" y="2594"/>
                </a:cubicBezTo>
                <a:cubicBezTo>
                  <a:pt x="6178" y="2605"/>
                  <a:pt x="6178" y="2616"/>
                  <a:pt x="6178" y="2633"/>
                </a:cubicBezTo>
                <a:lnTo>
                  <a:pt x="6166" y="2706"/>
                </a:lnTo>
                <a:lnTo>
                  <a:pt x="6172" y="2689"/>
                </a:lnTo>
                <a:cubicBezTo>
                  <a:pt x="6200" y="2745"/>
                  <a:pt x="6183" y="2801"/>
                  <a:pt x="6189" y="2879"/>
                </a:cubicBezTo>
                <a:cubicBezTo>
                  <a:pt x="6185" y="2852"/>
                  <a:pt x="6182" y="2843"/>
                  <a:pt x="6180" y="2843"/>
                </a:cubicBezTo>
                <a:cubicBezTo>
                  <a:pt x="6176" y="2843"/>
                  <a:pt x="6174" y="2863"/>
                  <a:pt x="6168" y="2863"/>
                </a:cubicBezTo>
                <a:cubicBezTo>
                  <a:pt x="6167" y="2863"/>
                  <a:pt x="6167" y="2863"/>
                  <a:pt x="6166" y="2862"/>
                </a:cubicBezTo>
                <a:cubicBezTo>
                  <a:pt x="6162" y="2877"/>
                  <a:pt x="6153" y="2899"/>
                  <a:pt x="6150" y="2899"/>
                </a:cubicBezTo>
                <a:cubicBezTo>
                  <a:pt x="6150" y="2899"/>
                  <a:pt x="6150" y="2898"/>
                  <a:pt x="6150" y="2898"/>
                </a:cubicBezTo>
                <a:lnTo>
                  <a:pt x="6150" y="2898"/>
                </a:lnTo>
                <a:cubicBezTo>
                  <a:pt x="6154" y="2936"/>
                  <a:pt x="6133" y="2959"/>
                  <a:pt x="6144" y="3008"/>
                </a:cubicBezTo>
                <a:cubicBezTo>
                  <a:pt x="6139" y="3008"/>
                  <a:pt x="6138" y="3038"/>
                  <a:pt x="6131" y="3038"/>
                </a:cubicBezTo>
                <a:cubicBezTo>
                  <a:pt x="6130" y="3038"/>
                  <a:pt x="6129" y="3037"/>
                  <a:pt x="6127" y="3036"/>
                </a:cubicBezTo>
                <a:lnTo>
                  <a:pt x="6127" y="3036"/>
                </a:lnTo>
                <a:cubicBezTo>
                  <a:pt x="6127" y="3049"/>
                  <a:pt x="6128" y="3054"/>
                  <a:pt x="6130" y="3054"/>
                </a:cubicBezTo>
                <a:cubicBezTo>
                  <a:pt x="6133" y="3054"/>
                  <a:pt x="6139" y="3030"/>
                  <a:pt x="6143" y="3030"/>
                </a:cubicBezTo>
                <a:cubicBezTo>
                  <a:pt x="6143" y="3030"/>
                  <a:pt x="6144" y="3030"/>
                  <a:pt x="6144" y="3030"/>
                </a:cubicBezTo>
                <a:cubicBezTo>
                  <a:pt x="6150" y="3103"/>
                  <a:pt x="6088" y="3193"/>
                  <a:pt x="6088" y="3299"/>
                </a:cubicBezTo>
                <a:cubicBezTo>
                  <a:pt x="6071" y="3383"/>
                  <a:pt x="6077" y="3406"/>
                  <a:pt x="6060" y="3484"/>
                </a:cubicBezTo>
                <a:cubicBezTo>
                  <a:pt x="6057" y="3490"/>
                  <a:pt x="6054" y="3492"/>
                  <a:pt x="6052" y="3492"/>
                </a:cubicBezTo>
                <a:cubicBezTo>
                  <a:pt x="6045" y="3492"/>
                  <a:pt x="6049" y="3456"/>
                  <a:pt x="6049" y="3456"/>
                </a:cubicBezTo>
                <a:lnTo>
                  <a:pt x="6049" y="3456"/>
                </a:lnTo>
                <a:cubicBezTo>
                  <a:pt x="6026" y="3501"/>
                  <a:pt x="6021" y="3534"/>
                  <a:pt x="6010" y="3574"/>
                </a:cubicBezTo>
                <a:cubicBezTo>
                  <a:pt x="6010" y="3569"/>
                  <a:pt x="6009" y="3568"/>
                  <a:pt x="6007" y="3568"/>
                </a:cubicBezTo>
                <a:cubicBezTo>
                  <a:pt x="6004" y="3568"/>
                  <a:pt x="6000" y="3572"/>
                  <a:pt x="5993" y="3579"/>
                </a:cubicBezTo>
                <a:cubicBezTo>
                  <a:pt x="5982" y="3613"/>
                  <a:pt x="5998" y="3607"/>
                  <a:pt x="5970" y="3647"/>
                </a:cubicBezTo>
                <a:cubicBezTo>
                  <a:pt x="5970" y="3635"/>
                  <a:pt x="5970" y="3624"/>
                  <a:pt x="5970" y="3607"/>
                </a:cubicBezTo>
                <a:cubicBezTo>
                  <a:pt x="5959" y="3647"/>
                  <a:pt x="5948" y="3686"/>
                  <a:pt x="5937" y="3725"/>
                </a:cubicBezTo>
                <a:cubicBezTo>
                  <a:pt x="5936" y="3725"/>
                  <a:pt x="5935" y="3725"/>
                  <a:pt x="5934" y="3725"/>
                </a:cubicBezTo>
                <a:lnTo>
                  <a:pt x="5934" y="3725"/>
                </a:lnTo>
                <a:cubicBezTo>
                  <a:pt x="5928" y="3724"/>
                  <a:pt x="5937" y="3695"/>
                  <a:pt x="5937" y="3680"/>
                </a:cubicBezTo>
                <a:lnTo>
                  <a:pt x="5937" y="3680"/>
                </a:lnTo>
                <a:cubicBezTo>
                  <a:pt x="5920" y="3725"/>
                  <a:pt x="5892" y="3792"/>
                  <a:pt x="5898" y="3809"/>
                </a:cubicBezTo>
                <a:lnTo>
                  <a:pt x="5908" y="3795"/>
                </a:lnTo>
                <a:lnTo>
                  <a:pt x="5908" y="3795"/>
                </a:lnTo>
                <a:cubicBezTo>
                  <a:pt x="5908" y="3795"/>
                  <a:pt x="5909" y="3795"/>
                  <a:pt x="5909" y="3795"/>
                </a:cubicBezTo>
                <a:cubicBezTo>
                  <a:pt x="5910" y="3795"/>
                  <a:pt x="5912" y="3792"/>
                  <a:pt x="5914" y="3787"/>
                </a:cubicBezTo>
                <a:lnTo>
                  <a:pt x="5914" y="3787"/>
                </a:lnTo>
                <a:lnTo>
                  <a:pt x="5908" y="3795"/>
                </a:lnTo>
                <a:lnTo>
                  <a:pt x="5908" y="3795"/>
                </a:lnTo>
                <a:cubicBezTo>
                  <a:pt x="5905" y="3794"/>
                  <a:pt x="5903" y="3786"/>
                  <a:pt x="5903" y="3775"/>
                </a:cubicBezTo>
                <a:cubicBezTo>
                  <a:pt x="5913" y="3741"/>
                  <a:pt x="5927" y="3728"/>
                  <a:pt x="5934" y="3725"/>
                </a:cubicBezTo>
                <a:lnTo>
                  <a:pt x="5934" y="3725"/>
                </a:lnTo>
                <a:cubicBezTo>
                  <a:pt x="5934" y="3726"/>
                  <a:pt x="5934" y="3726"/>
                  <a:pt x="5935" y="3726"/>
                </a:cubicBezTo>
                <a:cubicBezTo>
                  <a:pt x="5935" y="3726"/>
                  <a:pt x="5936" y="3725"/>
                  <a:pt x="5937" y="3725"/>
                </a:cubicBezTo>
                <a:lnTo>
                  <a:pt x="5937" y="3725"/>
                </a:lnTo>
                <a:lnTo>
                  <a:pt x="5926" y="3753"/>
                </a:lnTo>
                <a:cubicBezTo>
                  <a:pt x="5965" y="3742"/>
                  <a:pt x="5976" y="3647"/>
                  <a:pt x="5998" y="3591"/>
                </a:cubicBezTo>
                <a:lnTo>
                  <a:pt x="6004" y="3624"/>
                </a:lnTo>
                <a:lnTo>
                  <a:pt x="6015" y="3557"/>
                </a:lnTo>
                <a:cubicBezTo>
                  <a:pt x="6020" y="3555"/>
                  <a:pt x="6025" y="3552"/>
                  <a:pt x="6029" y="3552"/>
                </a:cubicBezTo>
                <a:cubicBezTo>
                  <a:pt x="6035" y="3552"/>
                  <a:pt x="6039" y="3557"/>
                  <a:pt x="6032" y="3574"/>
                </a:cubicBezTo>
                <a:cubicBezTo>
                  <a:pt x="6054" y="3534"/>
                  <a:pt x="6038" y="3534"/>
                  <a:pt x="6060" y="3506"/>
                </a:cubicBezTo>
                <a:cubicBezTo>
                  <a:pt x="6063" y="3504"/>
                  <a:pt x="6064" y="3502"/>
                  <a:pt x="6065" y="3502"/>
                </a:cubicBezTo>
                <a:cubicBezTo>
                  <a:pt x="6066" y="3502"/>
                  <a:pt x="6066" y="3504"/>
                  <a:pt x="6066" y="3506"/>
                </a:cubicBezTo>
                <a:lnTo>
                  <a:pt x="6071" y="3467"/>
                </a:lnTo>
                <a:cubicBezTo>
                  <a:pt x="6071" y="3473"/>
                  <a:pt x="6088" y="3462"/>
                  <a:pt x="6077" y="3484"/>
                </a:cubicBezTo>
                <a:lnTo>
                  <a:pt x="6077" y="3484"/>
                </a:lnTo>
                <a:cubicBezTo>
                  <a:pt x="6110" y="3417"/>
                  <a:pt x="6099" y="3366"/>
                  <a:pt x="6122" y="3344"/>
                </a:cubicBezTo>
                <a:lnTo>
                  <a:pt x="6122" y="3350"/>
                </a:lnTo>
                <a:cubicBezTo>
                  <a:pt x="6144" y="3249"/>
                  <a:pt x="6110" y="3338"/>
                  <a:pt x="6116" y="3254"/>
                </a:cubicBezTo>
                <a:lnTo>
                  <a:pt x="6161" y="3210"/>
                </a:lnTo>
                <a:lnTo>
                  <a:pt x="6150" y="3198"/>
                </a:lnTo>
                <a:cubicBezTo>
                  <a:pt x="6155" y="3187"/>
                  <a:pt x="6161" y="3170"/>
                  <a:pt x="6161" y="3170"/>
                </a:cubicBezTo>
                <a:cubicBezTo>
                  <a:pt x="6161" y="3157"/>
                  <a:pt x="6160" y="3154"/>
                  <a:pt x="6159" y="3154"/>
                </a:cubicBezTo>
                <a:cubicBezTo>
                  <a:pt x="6158" y="3154"/>
                  <a:pt x="6156" y="3160"/>
                  <a:pt x="6153" y="3160"/>
                </a:cubicBezTo>
                <a:cubicBezTo>
                  <a:pt x="6152" y="3160"/>
                  <a:pt x="6151" y="3159"/>
                  <a:pt x="6150" y="3154"/>
                </a:cubicBezTo>
                <a:cubicBezTo>
                  <a:pt x="6161" y="3131"/>
                  <a:pt x="6172" y="3092"/>
                  <a:pt x="6178" y="3064"/>
                </a:cubicBezTo>
                <a:cubicBezTo>
                  <a:pt x="6178" y="3047"/>
                  <a:pt x="6180" y="3030"/>
                  <a:pt x="6184" y="3018"/>
                </a:cubicBezTo>
                <a:lnTo>
                  <a:pt x="6184" y="3018"/>
                </a:lnTo>
                <a:cubicBezTo>
                  <a:pt x="6184" y="3019"/>
                  <a:pt x="6184" y="3020"/>
                  <a:pt x="6185" y="3020"/>
                </a:cubicBezTo>
                <a:cubicBezTo>
                  <a:pt x="6186" y="3020"/>
                  <a:pt x="6187" y="3014"/>
                  <a:pt x="6188" y="3008"/>
                </a:cubicBezTo>
                <a:lnTo>
                  <a:pt x="6188" y="3008"/>
                </a:lnTo>
                <a:cubicBezTo>
                  <a:pt x="6187" y="3011"/>
                  <a:pt x="6185" y="3014"/>
                  <a:pt x="6184" y="3018"/>
                </a:cubicBezTo>
                <a:lnTo>
                  <a:pt x="6184" y="3018"/>
                </a:lnTo>
                <a:cubicBezTo>
                  <a:pt x="6183" y="3015"/>
                  <a:pt x="6183" y="3009"/>
                  <a:pt x="6183" y="2997"/>
                </a:cubicBezTo>
                <a:cubicBezTo>
                  <a:pt x="6206" y="2986"/>
                  <a:pt x="6183" y="2930"/>
                  <a:pt x="6200" y="2885"/>
                </a:cubicBezTo>
                <a:lnTo>
                  <a:pt x="6200" y="2885"/>
                </a:lnTo>
                <a:cubicBezTo>
                  <a:pt x="6208" y="2896"/>
                  <a:pt x="6205" y="2921"/>
                  <a:pt x="6208" y="2921"/>
                </a:cubicBezTo>
                <a:cubicBezTo>
                  <a:pt x="6209" y="2921"/>
                  <a:pt x="6211" y="2916"/>
                  <a:pt x="6217" y="2902"/>
                </a:cubicBezTo>
                <a:cubicBezTo>
                  <a:pt x="6200" y="2868"/>
                  <a:pt x="6234" y="2806"/>
                  <a:pt x="6228" y="2767"/>
                </a:cubicBezTo>
                <a:cubicBezTo>
                  <a:pt x="6211" y="2762"/>
                  <a:pt x="6222" y="2678"/>
                  <a:pt x="6222" y="2610"/>
                </a:cubicBezTo>
                <a:lnTo>
                  <a:pt x="6222" y="2610"/>
                </a:lnTo>
                <a:cubicBezTo>
                  <a:pt x="6223" y="2611"/>
                  <a:pt x="6223" y="2611"/>
                  <a:pt x="6223" y="2611"/>
                </a:cubicBezTo>
                <a:cubicBezTo>
                  <a:pt x="6228" y="2611"/>
                  <a:pt x="6228" y="2480"/>
                  <a:pt x="6228" y="2420"/>
                </a:cubicBezTo>
                <a:cubicBezTo>
                  <a:pt x="6211" y="2409"/>
                  <a:pt x="6217" y="2347"/>
                  <a:pt x="6200" y="2297"/>
                </a:cubicBezTo>
                <a:lnTo>
                  <a:pt x="6200" y="2297"/>
                </a:lnTo>
                <a:cubicBezTo>
                  <a:pt x="6211" y="2302"/>
                  <a:pt x="6217" y="2308"/>
                  <a:pt x="6228" y="2330"/>
                </a:cubicBezTo>
                <a:cubicBezTo>
                  <a:pt x="6222" y="2319"/>
                  <a:pt x="6222" y="2302"/>
                  <a:pt x="6217" y="2286"/>
                </a:cubicBezTo>
                <a:cubicBezTo>
                  <a:pt x="6211" y="2280"/>
                  <a:pt x="6206" y="2263"/>
                  <a:pt x="6200" y="2235"/>
                </a:cubicBezTo>
                <a:lnTo>
                  <a:pt x="6200" y="2235"/>
                </a:lnTo>
                <a:lnTo>
                  <a:pt x="6217" y="2246"/>
                </a:lnTo>
                <a:cubicBezTo>
                  <a:pt x="6206" y="2185"/>
                  <a:pt x="6183" y="2129"/>
                  <a:pt x="6172" y="2056"/>
                </a:cubicBezTo>
                <a:cubicBezTo>
                  <a:pt x="6172" y="2056"/>
                  <a:pt x="6171" y="2056"/>
                  <a:pt x="6171" y="2056"/>
                </a:cubicBezTo>
                <a:cubicBezTo>
                  <a:pt x="6164" y="2056"/>
                  <a:pt x="6159" y="2079"/>
                  <a:pt x="6150" y="2079"/>
                </a:cubicBezTo>
                <a:cubicBezTo>
                  <a:pt x="6144" y="2079"/>
                  <a:pt x="6137" y="2071"/>
                  <a:pt x="6127" y="2045"/>
                </a:cubicBezTo>
                <a:cubicBezTo>
                  <a:pt x="6130" y="2042"/>
                  <a:pt x="6133" y="2040"/>
                  <a:pt x="6137" y="2040"/>
                </a:cubicBezTo>
                <a:cubicBezTo>
                  <a:pt x="6142" y="2040"/>
                  <a:pt x="6146" y="2044"/>
                  <a:pt x="6150" y="2056"/>
                </a:cubicBezTo>
                <a:cubicBezTo>
                  <a:pt x="6150" y="2050"/>
                  <a:pt x="6138" y="2034"/>
                  <a:pt x="6138" y="2017"/>
                </a:cubicBezTo>
                <a:lnTo>
                  <a:pt x="6138" y="2017"/>
                </a:lnTo>
                <a:lnTo>
                  <a:pt x="6161" y="2045"/>
                </a:lnTo>
                <a:cubicBezTo>
                  <a:pt x="6155" y="2011"/>
                  <a:pt x="6144" y="2028"/>
                  <a:pt x="6138" y="2006"/>
                </a:cubicBezTo>
                <a:cubicBezTo>
                  <a:pt x="6150" y="2000"/>
                  <a:pt x="6138" y="1983"/>
                  <a:pt x="6150" y="1983"/>
                </a:cubicBezTo>
                <a:lnTo>
                  <a:pt x="6150" y="1983"/>
                </a:lnTo>
                <a:cubicBezTo>
                  <a:pt x="6150" y="1983"/>
                  <a:pt x="6150" y="1983"/>
                  <a:pt x="6150" y="1983"/>
                </a:cubicBezTo>
                <a:cubicBezTo>
                  <a:pt x="6147" y="1963"/>
                  <a:pt x="6146" y="1943"/>
                  <a:pt x="6150" y="1933"/>
                </a:cubicBezTo>
                <a:lnTo>
                  <a:pt x="6150" y="1933"/>
                </a:lnTo>
                <a:cubicBezTo>
                  <a:pt x="6148" y="1935"/>
                  <a:pt x="6146" y="1936"/>
                  <a:pt x="6144" y="1936"/>
                </a:cubicBezTo>
                <a:cubicBezTo>
                  <a:pt x="6140" y="1936"/>
                  <a:pt x="6137" y="1931"/>
                  <a:pt x="6133" y="1916"/>
                </a:cubicBezTo>
                <a:cubicBezTo>
                  <a:pt x="6116" y="1860"/>
                  <a:pt x="6138" y="1894"/>
                  <a:pt x="6133" y="1860"/>
                </a:cubicBezTo>
                <a:cubicBezTo>
                  <a:pt x="6122" y="1849"/>
                  <a:pt x="6117" y="1815"/>
                  <a:pt x="6107" y="1815"/>
                </a:cubicBezTo>
                <a:cubicBezTo>
                  <a:pt x="6106" y="1815"/>
                  <a:pt x="6106" y="1815"/>
                  <a:pt x="6105" y="1815"/>
                </a:cubicBezTo>
                <a:cubicBezTo>
                  <a:pt x="6099" y="1798"/>
                  <a:pt x="6105" y="1793"/>
                  <a:pt x="6105" y="1782"/>
                </a:cubicBezTo>
                <a:cubicBezTo>
                  <a:pt x="6090" y="1762"/>
                  <a:pt x="6064" y="1678"/>
                  <a:pt x="6053" y="1678"/>
                </a:cubicBezTo>
                <a:cubicBezTo>
                  <a:pt x="6051" y="1678"/>
                  <a:pt x="6050" y="1681"/>
                  <a:pt x="6049" y="1686"/>
                </a:cubicBezTo>
                <a:lnTo>
                  <a:pt x="6054" y="1698"/>
                </a:lnTo>
                <a:cubicBezTo>
                  <a:pt x="6049" y="1692"/>
                  <a:pt x="6049" y="1692"/>
                  <a:pt x="6049" y="1692"/>
                </a:cubicBezTo>
                <a:cubicBezTo>
                  <a:pt x="6010" y="1602"/>
                  <a:pt x="5970" y="1496"/>
                  <a:pt x="5926" y="1406"/>
                </a:cubicBezTo>
                <a:lnTo>
                  <a:pt x="5931" y="1406"/>
                </a:lnTo>
                <a:cubicBezTo>
                  <a:pt x="5898" y="1356"/>
                  <a:pt x="5858" y="1294"/>
                  <a:pt x="5830" y="1261"/>
                </a:cubicBezTo>
                <a:cubicBezTo>
                  <a:pt x="5820" y="1250"/>
                  <a:pt x="5815" y="1226"/>
                  <a:pt x="5822" y="1226"/>
                </a:cubicBezTo>
                <a:lnTo>
                  <a:pt x="5822" y="1226"/>
                </a:lnTo>
                <a:cubicBezTo>
                  <a:pt x="5823" y="1226"/>
                  <a:pt x="5824" y="1227"/>
                  <a:pt x="5825" y="1227"/>
                </a:cubicBezTo>
                <a:cubicBezTo>
                  <a:pt x="5797" y="1188"/>
                  <a:pt x="5791" y="1188"/>
                  <a:pt x="5758" y="1132"/>
                </a:cubicBezTo>
                <a:lnTo>
                  <a:pt x="5758" y="1132"/>
                </a:lnTo>
                <a:cubicBezTo>
                  <a:pt x="5767" y="1140"/>
                  <a:pt x="5771" y="1142"/>
                  <a:pt x="5773" y="1142"/>
                </a:cubicBezTo>
                <a:cubicBezTo>
                  <a:pt x="5775" y="1142"/>
                  <a:pt x="5774" y="1140"/>
                  <a:pt x="5774" y="1140"/>
                </a:cubicBezTo>
                <a:lnTo>
                  <a:pt x="5774" y="1140"/>
                </a:lnTo>
                <a:cubicBezTo>
                  <a:pt x="5775" y="1140"/>
                  <a:pt x="5777" y="1144"/>
                  <a:pt x="5791" y="1165"/>
                </a:cubicBezTo>
                <a:cubicBezTo>
                  <a:pt x="5758" y="1115"/>
                  <a:pt x="5758" y="1098"/>
                  <a:pt x="5707" y="1053"/>
                </a:cubicBezTo>
                <a:lnTo>
                  <a:pt x="5707" y="1053"/>
                </a:lnTo>
                <a:cubicBezTo>
                  <a:pt x="5710" y="1055"/>
                  <a:pt x="5712" y="1056"/>
                  <a:pt x="5714" y="1056"/>
                </a:cubicBezTo>
                <a:cubicBezTo>
                  <a:pt x="5718" y="1056"/>
                  <a:pt x="5717" y="1050"/>
                  <a:pt x="5713" y="1042"/>
                </a:cubicBezTo>
                <a:cubicBezTo>
                  <a:pt x="5735" y="1020"/>
                  <a:pt x="5763" y="997"/>
                  <a:pt x="5786" y="975"/>
                </a:cubicBezTo>
                <a:cubicBezTo>
                  <a:pt x="5814" y="953"/>
                  <a:pt x="5842" y="930"/>
                  <a:pt x="5864" y="908"/>
                </a:cubicBezTo>
                <a:lnTo>
                  <a:pt x="5903" y="874"/>
                </a:lnTo>
                <a:lnTo>
                  <a:pt x="5909" y="869"/>
                </a:lnTo>
                <a:cubicBezTo>
                  <a:pt x="5909" y="863"/>
                  <a:pt x="5909" y="863"/>
                  <a:pt x="5914" y="863"/>
                </a:cubicBezTo>
                <a:close/>
                <a:moveTo>
                  <a:pt x="4883" y="5646"/>
                </a:moveTo>
                <a:cubicBezTo>
                  <a:pt x="4879" y="5646"/>
                  <a:pt x="4872" y="5649"/>
                  <a:pt x="4862" y="5652"/>
                </a:cubicBezTo>
                <a:lnTo>
                  <a:pt x="4862" y="5652"/>
                </a:lnTo>
                <a:cubicBezTo>
                  <a:pt x="4869" y="5650"/>
                  <a:pt x="4876" y="5648"/>
                  <a:pt x="4883" y="5646"/>
                </a:cubicBezTo>
                <a:close/>
                <a:moveTo>
                  <a:pt x="4862" y="5652"/>
                </a:moveTo>
                <a:cubicBezTo>
                  <a:pt x="4856" y="5654"/>
                  <a:pt x="4851" y="5655"/>
                  <a:pt x="4845" y="5657"/>
                </a:cubicBezTo>
                <a:cubicBezTo>
                  <a:pt x="4851" y="5655"/>
                  <a:pt x="4857" y="5654"/>
                  <a:pt x="4862" y="5652"/>
                </a:cubicBezTo>
                <a:close/>
                <a:moveTo>
                  <a:pt x="4941" y="5709"/>
                </a:moveTo>
                <a:lnTo>
                  <a:pt x="4941" y="5709"/>
                </a:lnTo>
                <a:cubicBezTo>
                  <a:pt x="4939" y="5710"/>
                  <a:pt x="4937" y="5712"/>
                  <a:pt x="4934" y="5713"/>
                </a:cubicBezTo>
                <a:cubicBezTo>
                  <a:pt x="4940" y="5711"/>
                  <a:pt x="4942" y="5710"/>
                  <a:pt x="4941" y="5709"/>
                </a:cubicBezTo>
                <a:close/>
                <a:moveTo>
                  <a:pt x="2705" y="5808"/>
                </a:moveTo>
                <a:lnTo>
                  <a:pt x="2705" y="5808"/>
                </a:lnTo>
                <a:cubicBezTo>
                  <a:pt x="2707" y="5809"/>
                  <a:pt x="2710" y="5809"/>
                  <a:pt x="2712" y="5810"/>
                </a:cubicBezTo>
                <a:lnTo>
                  <a:pt x="2712" y="5810"/>
                </a:lnTo>
                <a:cubicBezTo>
                  <a:pt x="2709" y="5809"/>
                  <a:pt x="2707" y="5809"/>
                  <a:pt x="2705" y="5808"/>
                </a:cubicBezTo>
                <a:close/>
                <a:moveTo>
                  <a:pt x="4561" y="5858"/>
                </a:moveTo>
                <a:lnTo>
                  <a:pt x="4561" y="5858"/>
                </a:lnTo>
                <a:cubicBezTo>
                  <a:pt x="4560" y="5858"/>
                  <a:pt x="4560" y="5859"/>
                  <a:pt x="4559" y="5859"/>
                </a:cubicBezTo>
                <a:cubicBezTo>
                  <a:pt x="4560" y="5859"/>
                  <a:pt x="4560" y="5858"/>
                  <a:pt x="4561" y="5858"/>
                </a:cubicBezTo>
                <a:close/>
                <a:moveTo>
                  <a:pt x="1913" y="5897"/>
                </a:moveTo>
                <a:cubicBezTo>
                  <a:pt x="1911" y="5899"/>
                  <a:pt x="1908" y="5903"/>
                  <a:pt x="1904" y="5909"/>
                </a:cubicBezTo>
                <a:lnTo>
                  <a:pt x="1913" y="5897"/>
                </a:lnTo>
                <a:close/>
                <a:moveTo>
                  <a:pt x="1843" y="6413"/>
                </a:moveTo>
                <a:lnTo>
                  <a:pt x="1843" y="6413"/>
                </a:lnTo>
                <a:cubicBezTo>
                  <a:pt x="1845" y="6416"/>
                  <a:pt x="1847" y="6417"/>
                  <a:pt x="1847" y="6417"/>
                </a:cubicBezTo>
                <a:lnTo>
                  <a:pt x="1847" y="6417"/>
                </a:lnTo>
                <a:lnTo>
                  <a:pt x="1843" y="6413"/>
                </a:lnTo>
                <a:close/>
                <a:moveTo>
                  <a:pt x="2357" y="7056"/>
                </a:moveTo>
                <a:cubicBezTo>
                  <a:pt x="2355" y="7056"/>
                  <a:pt x="2353" y="7080"/>
                  <a:pt x="2351" y="7094"/>
                </a:cubicBezTo>
                <a:lnTo>
                  <a:pt x="2351" y="7094"/>
                </a:lnTo>
                <a:cubicBezTo>
                  <a:pt x="2352" y="7090"/>
                  <a:pt x="2353" y="7088"/>
                  <a:pt x="2355" y="7088"/>
                </a:cubicBezTo>
                <a:cubicBezTo>
                  <a:pt x="2356" y="7088"/>
                  <a:pt x="2357" y="7089"/>
                  <a:pt x="2358" y="7091"/>
                </a:cubicBezTo>
                <a:cubicBezTo>
                  <a:pt x="2358" y="7065"/>
                  <a:pt x="2358" y="7056"/>
                  <a:pt x="2357" y="7056"/>
                </a:cubicBezTo>
                <a:close/>
                <a:moveTo>
                  <a:pt x="2351" y="7094"/>
                </a:moveTo>
                <a:lnTo>
                  <a:pt x="2351" y="7094"/>
                </a:lnTo>
                <a:cubicBezTo>
                  <a:pt x="2350" y="7096"/>
                  <a:pt x="2350" y="7098"/>
                  <a:pt x="2349" y="7101"/>
                </a:cubicBezTo>
                <a:lnTo>
                  <a:pt x="2349" y="7101"/>
                </a:lnTo>
                <a:cubicBezTo>
                  <a:pt x="2350" y="7099"/>
                  <a:pt x="2350" y="7097"/>
                  <a:pt x="2351" y="7094"/>
                </a:cubicBezTo>
                <a:close/>
                <a:moveTo>
                  <a:pt x="2299" y="7139"/>
                </a:moveTo>
                <a:cubicBezTo>
                  <a:pt x="2299" y="7140"/>
                  <a:pt x="2298" y="7142"/>
                  <a:pt x="2298" y="7144"/>
                </a:cubicBezTo>
                <a:lnTo>
                  <a:pt x="2298" y="7144"/>
                </a:lnTo>
                <a:cubicBezTo>
                  <a:pt x="2298" y="7143"/>
                  <a:pt x="2299" y="7141"/>
                  <a:pt x="2299" y="7139"/>
                </a:cubicBezTo>
                <a:close/>
                <a:moveTo>
                  <a:pt x="2298" y="7144"/>
                </a:moveTo>
                <a:lnTo>
                  <a:pt x="2298" y="7144"/>
                </a:lnTo>
                <a:cubicBezTo>
                  <a:pt x="2294" y="7154"/>
                  <a:pt x="2290" y="7160"/>
                  <a:pt x="2285" y="7164"/>
                </a:cubicBezTo>
                <a:cubicBezTo>
                  <a:pt x="2286" y="7168"/>
                  <a:pt x="2287" y="7170"/>
                  <a:pt x="2288" y="7170"/>
                </a:cubicBezTo>
                <a:cubicBezTo>
                  <a:pt x="2291" y="7170"/>
                  <a:pt x="2295" y="7155"/>
                  <a:pt x="2298" y="7144"/>
                </a:cubicBezTo>
                <a:close/>
                <a:moveTo>
                  <a:pt x="3590" y="1"/>
                </a:moveTo>
                <a:cubicBezTo>
                  <a:pt x="3596" y="6"/>
                  <a:pt x="3512" y="6"/>
                  <a:pt x="3506" y="23"/>
                </a:cubicBezTo>
                <a:lnTo>
                  <a:pt x="3456" y="17"/>
                </a:lnTo>
                <a:cubicBezTo>
                  <a:pt x="3366" y="17"/>
                  <a:pt x="3355" y="45"/>
                  <a:pt x="3277" y="57"/>
                </a:cubicBezTo>
                <a:cubicBezTo>
                  <a:pt x="3299" y="45"/>
                  <a:pt x="3260" y="45"/>
                  <a:pt x="3316" y="29"/>
                </a:cubicBezTo>
                <a:lnTo>
                  <a:pt x="3316" y="29"/>
                </a:lnTo>
                <a:cubicBezTo>
                  <a:pt x="3288" y="34"/>
                  <a:pt x="3260" y="34"/>
                  <a:pt x="3260" y="40"/>
                </a:cubicBezTo>
                <a:cubicBezTo>
                  <a:pt x="3244" y="40"/>
                  <a:pt x="3197" y="63"/>
                  <a:pt x="3167" y="63"/>
                </a:cubicBezTo>
                <a:cubicBezTo>
                  <a:pt x="3164" y="63"/>
                  <a:pt x="3161" y="63"/>
                  <a:pt x="3159" y="62"/>
                </a:cubicBezTo>
                <a:cubicBezTo>
                  <a:pt x="3148" y="68"/>
                  <a:pt x="3148" y="79"/>
                  <a:pt x="3114" y="79"/>
                </a:cubicBezTo>
                <a:cubicBezTo>
                  <a:pt x="3114" y="79"/>
                  <a:pt x="3069" y="96"/>
                  <a:pt x="3097" y="96"/>
                </a:cubicBezTo>
                <a:cubicBezTo>
                  <a:pt x="3052" y="96"/>
                  <a:pt x="2996" y="107"/>
                  <a:pt x="2940" y="124"/>
                </a:cubicBezTo>
                <a:cubicBezTo>
                  <a:pt x="2912" y="135"/>
                  <a:pt x="2884" y="141"/>
                  <a:pt x="2856" y="146"/>
                </a:cubicBezTo>
                <a:cubicBezTo>
                  <a:pt x="2834" y="157"/>
                  <a:pt x="2806" y="163"/>
                  <a:pt x="2789" y="163"/>
                </a:cubicBezTo>
                <a:cubicBezTo>
                  <a:pt x="2733" y="185"/>
                  <a:pt x="2666" y="213"/>
                  <a:pt x="2616" y="236"/>
                </a:cubicBezTo>
                <a:cubicBezTo>
                  <a:pt x="2616" y="230"/>
                  <a:pt x="2610" y="230"/>
                  <a:pt x="2621" y="225"/>
                </a:cubicBezTo>
                <a:lnTo>
                  <a:pt x="2621" y="225"/>
                </a:lnTo>
                <a:cubicBezTo>
                  <a:pt x="2548" y="253"/>
                  <a:pt x="2588" y="269"/>
                  <a:pt x="2509" y="297"/>
                </a:cubicBezTo>
                <a:cubicBezTo>
                  <a:pt x="2505" y="298"/>
                  <a:pt x="2501" y="298"/>
                  <a:pt x="2499" y="298"/>
                </a:cubicBezTo>
                <a:cubicBezTo>
                  <a:pt x="2477" y="298"/>
                  <a:pt x="2532" y="280"/>
                  <a:pt x="2525" y="280"/>
                </a:cubicBezTo>
                <a:lnTo>
                  <a:pt x="2525" y="280"/>
                </a:lnTo>
                <a:cubicBezTo>
                  <a:pt x="2525" y="280"/>
                  <a:pt x="2523" y="280"/>
                  <a:pt x="2520" y="281"/>
                </a:cubicBezTo>
                <a:cubicBezTo>
                  <a:pt x="2517" y="277"/>
                  <a:pt x="2512" y="276"/>
                  <a:pt x="2506" y="276"/>
                </a:cubicBezTo>
                <a:cubicBezTo>
                  <a:pt x="2474" y="276"/>
                  <a:pt x="2417" y="328"/>
                  <a:pt x="2364" y="342"/>
                </a:cubicBezTo>
                <a:lnTo>
                  <a:pt x="2375" y="331"/>
                </a:lnTo>
                <a:lnTo>
                  <a:pt x="2375" y="331"/>
                </a:lnTo>
                <a:cubicBezTo>
                  <a:pt x="2336" y="348"/>
                  <a:pt x="2291" y="398"/>
                  <a:pt x="2224" y="437"/>
                </a:cubicBezTo>
                <a:cubicBezTo>
                  <a:pt x="2224" y="437"/>
                  <a:pt x="2229" y="432"/>
                  <a:pt x="2224" y="432"/>
                </a:cubicBezTo>
                <a:cubicBezTo>
                  <a:pt x="2184" y="465"/>
                  <a:pt x="2117" y="533"/>
                  <a:pt x="2061" y="577"/>
                </a:cubicBezTo>
                <a:cubicBezTo>
                  <a:pt x="2072" y="555"/>
                  <a:pt x="2084" y="549"/>
                  <a:pt x="2067" y="549"/>
                </a:cubicBezTo>
                <a:cubicBezTo>
                  <a:pt x="2044" y="572"/>
                  <a:pt x="2084" y="561"/>
                  <a:pt x="2039" y="600"/>
                </a:cubicBezTo>
                <a:cubicBezTo>
                  <a:pt x="2019" y="605"/>
                  <a:pt x="1986" y="623"/>
                  <a:pt x="1971" y="623"/>
                </a:cubicBezTo>
                <a:cubicBezTo>
                  <a:pt x="1969" y="623"/>
                  <a:pt x="1967" y="623"/>
                  <a:pt x="1966" y="622"/>
                </a:cubicBezTo>
                <a:cubicBezTo>
                  <a:pt x="1977" y="611"/>
                  <a:pt x="1994" y="600"/>
                  <a:pt x="2011" y="589"/>
                </a:cubicBezTo>
                <a:lnTo>
                  <a:pt x="2011" y="589"/>
                </a:lnTo>
                <a:cubicBezTo>
                  <a:pt x="1977" y="594"/>
                  <a:pt x="1955" y="633"/>
                  <a:pt x="1927" y="656"/>
                </a:cubicBezTo>
                <a:lnTo>
                  <a:pt x="1927" y="645"/>
                </a:lnTo>
                <a:cubicBezTo>
                  <a:pt x="1860" y="712"/>
                  <a:pt x="1871" y="723"/>
                  <a:pt x="1798" y="790"/>
                </a:cubicBezTo>
                <a:lnTo>
                  <a:pt x="1809" y="785"/>
                </a:lnTo>
                <a:lnTo>
                  <a:pt x="1809" y="785"/>
                </a:lnTo>
                <a:cubicBezTo>
                  <a:pt x="1787" y="835"/>
                  <a:pt x="1770" y="813"/>
                  <a:pt x="1748" y="863"/>
                </a:cubicBezTo>
                <a:lnTo>
                  <a:pt x="1720" y="863"/>
                </a:lnTo>
                <a:cubicBezTo>
                  <a:pt x="1703" y="891"/>
                  <a:pt x="1652" y="964"/>
                  <a:pt x="1613" y="1014"/>
                </a:cubicBezTo>
                <a:cubicBezTo>
                  <a:pt x="1624" y="975"/>
                  <a:pt x="1669" y="919"/>
                  <a:pt x="1697" y="880"/>
                </a:cubicBezTo>
                <a:lnTo>
                  <a:pt x="1697" y="880"/>
                </a:lnTo>
                <a:cubicBezTo>
                  <a:pt x="1675" y="902"/>
                  <a:pt x="1619" y="969"/>
                  <a:pt x="1613" y="986"/>
                </a:cubicBezTo>
                <a:cubicBezTo>
                  <a:pt x="1619" y="975"/>
                  <a:pt x="1630" y="958"/>
                  <a:pt x="1641" y="953"/>
                </a:cubicBezTo>
                <a:lnTo>
                  <a:pt x="1641" y="953"/>
                </a:lnTo>
                <a:cubicBezTo>
                  <a:pt x="1619" y="992"/>
                  <a:pt x="1596" y="1042"/>
                  <a:pt x="1552" y="1098"/>
                </a:cubicBezTo>
                <a:cubicBezTo>
                  <a:pt x="1550" y="1096"/>
                  <a:pt x="1549" y="1095"/>
                  <a:pt x="1546" y="1095"/>
                </a:cubicBezTo>
                <a:cubicBezTo>
                  <a:pt x="1520" y="1095"/>
                  <a:pt x="1436" y="1241"/>
                  <a:pt x="1395" y="1272"/>
                </a:cubicBezTo>
                <a:cubicBezTo>
                  <a:pt x="1372" y="1328"/>
                  <a:pt x="1339" y="1378"/>
                  <a:pt x="1305" y="1434"/>
                </a:cubicBezTo>
                <a:cubicBezTo>
                  <a:pt x="1277" y="1490"/>
                  <a:pt x="1244" y="1552"/>
                  <a:pt x="1216" y="1619"/>
                </a:cubicBezTo>
                <a:cubicBezTo>
                  <a:pt x="1224" y="1611"/>
                  <a:pt x="1229" y="1608"/>
                  <a:pt x="1231" y="1608"/>
                </a:cubicBezTo>
                <a:lnTo>
                  <a:pt x="1231" y="1608"/>
                </a:lnTo>
                <a:cubicBezTo>
                  <a:pt x="1239" y="1608"/>
                  <a:pt x="1204" y="1658"/>
                  <a:pt x="1227" y="1658"/>
                </a:cubicBezTo>
                <a:cubicBezTo>
                  <a:pt x="1216" y="1692"/>
                  <a:pt x="1216" y="1703"/>
                  <a:pt x="1210" y="1703"/>
                </a:cubicBezTo>
                <a:lnTo>
                  <a:pt x="1160" y="1798"/>
                </a:lnTo>
                <a:cubicBezTo>
                  <a:pt x="1158" y="1801"/>
                  <a:pt x="1157" y="1802"/>
                  <a:pt x="1156" y="1802"/>
                </a:cubicBezTo>
                <a:cubicBezTo>
                  <a:pt x="1153" y="1802"/>
                  <a:pt x="1164" y="1765"/>
                  <a:pt x="1160" y="1765"/>
                </a:cubicBezTo>
                <a:lnTo>
                  <a:pt x="1160" y="1765"/>
                </a:lnTo>
                <a:cubicBezTo>
                  <a:pt x="1131" y="1832"/>
                  <a:pt x="1137" y="1787"/>
                  <a:pt x="1115" y="1832"/>
                </a:cubicBezTo>
                <a:cubicBezTo>
                  <a:pt x="1115" y="1832"/>
                  <a:pt x="1116" y="1831"/>
                  <a:pt x="1117" y="1831"/>
                </a:cubicBezTo>
                <a:lnTo>
                  <a:pt x="1117" y="1831"/>
                </a:lnTo>
                <a:cubicBezTo>
                  <a:pt x="1125" y="1831"/>
                  <a:pt x="1119" y="1868"/>
                  <a:pt x="1103" y="1899"/>
                </a:cubicBezTo>
                <a:lnTo>
                  <a:pt x="1137" y="1849"/>
                </a:lnTo>
                <a:lnTo>
                  <a:pt x="1137" y="1849"/>
                </a:lnTo>
                <a:cubicBezTo>
                  <a:pt x="1115" y="1950"/>
                  <a:pt x="1087" y="1927"/>
                  <a:pt x="1075" y="2034"/>
                </a:cubicBezTo>
                <a:lnTo>
                  <a:pt x="1075" y="2000"/>
                </a:lnTo>
                <a:cubicBezTo>
                  <a:pt x="1070" y="2050"/>
                  <a:pt x="1031" y="2190"/>
                  <a:pt x="1053" y="2246"/>
                </a:cubicBezTo>
                <a:cubicBezTo>
                  <a:pt x="1050" y="2253"/>
                  <a:pt x="1045" y="2259"/>
                  <a:pt x="1041" y="2259"/>
                </a:cubicBezTo>
                <a:cubicBezTo>
                  <a:pt x="1038" y="2259"/>
                  <a:pt x="1036" y="2256"/>
                  <a:pt x="1036" y="2246"/>
                </a:cubicBezTo>
                <a:cubicBezTo>
                  <a:pt x="1031" y="2308"/>
                  <a:pt x="1019" y="2381"/>
                  <a:pt x="1025" y="2448"/>
                </a:cubicBezTo>
                <a:cubicBezTo>
                  <a:pt x="1025" y="2515"/>
                  <a:pt x="1031" y="2577"/>
                  <a:pt x="1019" y="2627"/>
                </a:cubicBezTo>
                <a:lnTo>
                  <a:pt x="1014" y="2616"/>
                </a:lnTo>
                <a:lnTo>
                  <a:pt x="1014" y="2616"/>
                </a:lnTo>
                <a:cubicBezTo>
                  <a:pt x="1014" y="2644"/>
                  <a:pt x="1025" y="2661"/>
                  <a:pt x="1019" y="2689"/>
                </a:cubicBezTo>
                <a:cubicBezTo>
                  <a:pt x="1019" y="2689"/>
                  <a:pt x="1017" y="2684"/>
                  <a:pt x="1015" y="2684"/>
                </a:cubicBezTo>
                <a:cubicBezTo>
                  <a:pt x="1015" y="2684"/>
                  <a:pt x="1014" y="2685"/>
                  <a:pt x="1014" y="2689"/>
                </a:cubicBezTo>
                <a:cubicBezTo>
                  <a:pt x="1014" y="2706"/>
                  <a:pt x="1031" y="2756"/>
                  <a:pt x="1025" y="2784"/>
                </a:cubicBezTo>
                <a:lnTo>
                  <a:pt x="1019" y="2756"/>
                </a:lnTo>
                <a:lnTo>
                  <a:pt x="1019" y="2756"/>
                </a:lnTo>
                <a:cubicBezTo>
                  <a:pt x="1019" y="2823"/>
                  <a:pt x="1025" y="2868"/>
                  <a:pt x="1036" y="2913"/>
                </a:cubicBezTo>
                <a:cubicBezTo>
                  <a:pt x="1047" y="2958"/>
                  <a:pt x="1064" y="2997"/>
                  <a:pt x="1075" y="3047"/>
                </a:cubicBezTo>
                <a:cubicBezTo>
                  <a:pt x="1053" y="3053"/>
                  <a:pt x="1059" y="3148"/>
                  <a:pt x="1070" y="3198"/>
                </a:cubicBezTo>
                <a:lnTo>
                  <a:pt x="1064" y="3198"/>
                </a:lnTo>
                <a:cubicBezTo>
                  <a:pt x="1081" y="3266"/>
                  <a:pt x="1103" y="3327"/>
                  <a:pt x="1126" y="3383"/>
                </a:cubicBezTo>
                <a:cubicBezTo>
                  <a:pt x="1143" y="3439"/>
                  <a:pt x="1176" y="3490"/>
                  <a:pt x="1199" y="3551"/>
                </a:cubicBezTo>
                <a:cubicBezTo>
                  <a:pt x="1204" y="3596"/>
                  <a:pt x="1227" y="3663"/>
                  <a:pt x="1260" y="3731"/>
                </a:cubicBezTo>
                <a:cubicBezTo>
                  <a:pt x="1293" y="3802"/>
                  <a:pt x="1326" y="3873"/>
                  <a:pt x="1359" y="3934"/>
                </a:cubicBezTo>
                <a:lnTo>
                  <a:pt x="1359" y="3934"/>
                </a:lnTo>
                <a:cubicBezTo>
                  <a:pt x="1358" y="3931"/>
                  <a:pt x="1359" y="3930"/>
                  <a:pt x="1361" y="3930"/>
                </a:cubicBezTo>
                <a:lnTo>
                  <a:pt x="1361" y="3930"/>
                </a:lnTo>
                <a:cubicBezTo>
                  <a:pt x="1367" y="3930"/>
                  <a:pt x="1382" y="3940"/>
                  <a:pt x="1389" y="3955"/>
                </a:cubicBezTo>
                <a:cubicBezTo>
                  <a:pt x="1395" y="3966"/>
                  <a:pt x="1412" y="3983"/>
                  <a:pt x="1423" y="3999"/>
                </a:cubicBezTo>
                <a:lnTo>
                  <a:pt x="1378" y="4039"/>
                </a:lnTo>
                <a:lnTo>
                  <a:pt x="1350" y="4067"/>
                </a:lnTo>
                <a:cubicBezTo>
                  <a:pt x="1344" y="4067"/>
                  <a:pt x="1361" y="4050"/>
                  <a:pt x="1372" y="4039"/>
                </a:cubicBezTo>
                <a:lnTo>
                  <a:pt x="1372" y="4039"/>
                </a:lnTo>
                <a:cubicBezTo>
                  <a:pt x="1344" y="4061"/>
                  <a:pt x="1305" y="4095"/>
                  <a:pt x="1316" y="4100"/>
                </a:cubicBezTo>
                <a:lnTo>
                  <a:pt x="1344" y="4072"/>
                </a:lnTo>
                <a:cubicBezTo>
                  <a:pt x="1349" y="4069"/>
                  <a:pt x="1352" y="4067"/>
                  <a:pt x="1354" y="4067"/>
                </a:cubicBezTo>
                <a:lnTo>
                  <a:pt x="1354" y="4067"/>
                </a:lnTo>
                <a:cubicBezTo>
                  <a:pt x="1367" y="4067"/>
                  <a:pt x="1262" y="4182"/>
                  <a:pt x="1250" y="4204"/>
                </a:cubicBezTo>
                <a:lnTo>
                  <a:pt x="1250" y="4204"/>
                </a:lnTo>
                <a:cubicBezTo>
                  <a:pt x="1253" y="4195"/>
                  <a:pt x="1252" y="4192"/>
                  <a:pt x="1249" y="4192"/>
                </a:cubicBezTo>
                <a:cubicBezTo>
                  <a:pt x="1232" y="4192"/>
                  <a:pt x="1160" y="4262"/>
                  <a:pt x="1145" y="4262"/>
                </a:cubicBezTo>
                <a:cubicBezTo>
                  <a:pt x="1141" y="4262"/>
                  <a:pt x="1142" y="4254"/>
                  <a:pt x="1154" y="4235"/>
                </a:cubicBezTo>
                <a:lnTo>
                  <a:pt x="1154" y="4235"/>
                </a:lnTo>
                <a:cubicBezTo>
                  <a:pt x="1131" y="4251"/>
                  <a:pt x="1115" y="4279"/>
                  <a:pt x="1120" y="4279"/>
                </a:cubicBezTo>
                <a:cubicBezTo>
                  <a:pt x="1106" y="4291"/>
                  <a:pt x="1096" y="4298"/>
                  <a:pt x="1093" y="4298"/>
                </a:cubicBezTo>
                <a:cubicBezTo>
                  <a:pt x="1089" y="4298"/>
                  <a:pt x="1092" y="4291"/>
                  <a:pt x="1103" y="4274"/>
                </a:cubicBezTo>
                <a:lnTo>
                  <a:pt x="1103" y="4274"/>
                </a:lnTo>
                <a:cubicBezTo>
                  <a:pt x="1070" y="4313"/>
                  <a:pt x="1053" y="4330"/>
                  <a:pt x="1036" y="4347"/>
                </a:cubicBezTo>
                <a:cubicBezTo>
                  <a:pt x="1025" y="4358"/>
                  <a:pt x="1025" y="4369"/>
                  <a:pt x="997" y="4391"/>
                </a:cubicBezTo>
                <a:cubicBezTo>
                  <a:pt x="991" y="4403"/>
                  <a:pt x="980" y="4408"/>
                  <a:pt x="975" y="4425"/>
                </a:cubicBezTo>
                <a:cubicBezTo>
                  <a:pt x="969" y="4436"/>
                  <a:pt x="975" y="4459"/>
                  <a:pt x="980" y="4481"/>
                </a:cubicBezTo>
                <a:cubicBezTo>
                  <a:pt x="980" y="4481"/>
                  <a:pt x="969" y="4459"/>
                  <a:pt x="963" y="4442"/>
                </a:cubicBezTo>
                <a:lnTo>
                  <a:pt x="963" y="4442"/>
                </a:lnTo>
                <a:cubicBezTo>
                  <a:pt x="969" y="4487"/>
                  <a:pt x="1003" y="4526"/>
                  <a:pt x="1019" y="4543"/>
                </a:cubicBezTo>
                <a:cubicBezTo>
                  <a:pt x="1047" y="4576"/>
                  <a:pt x="1075" y="4604"/>
                  <a:pt x="1109" y="4649"/>
                </a:cubicBezTo>
                <a:cubicBezTo>
                  <a:pt x="1107" y="4647"/>
                  <a:pt x="1107" y="4647"/>
                  <a:pt x="1106" y="4647"/>
                </a:cubicBezTo>
                <a:lnTo>
                  <a:pt x="1106" y="4647"/>
                </a:lnTo>
                <a:cubicBezTo>
                  <a:pt x="1104" y="4647"/>
                  <a:pt x="1102" y="4647"/>
                  <a:pt x="1087" y="4632"/>
                </a:cubicBezTo>
                <a:lnTo>
                  <a:pt x="1087" y="4632"/>
                </a:lnTo>
                <a:cubicBezTo>
                  <a:pt x="1216" y="4767"/>
                  <a:pt x="1322" y="4839"/>
                  <a:pt x="1462" y="4985"/>
                </a:cubicBezTo>
                <a:cubicBezTo>
                  <a:pt x="1454" y="4981"/>
                  <a:pt x="1449" y="4979"/>
                  <a:pt x="1447" y="4979"/>
                </a:cubicBezTo>
                <a:lnTo>
                  <a:pt x="1447" y="4979"/>
                </a:lnTo>
                <a:cubicBezTo>
                  <a:pt x="1434" y="4979"/>
                  <a:pt x="1507" y="5039"/>
                  <a:pt x="1507" y="5058"/>
                </a:cubicBezTo>
                <a:lnTo>
                  <a:pt x="1591" y="5125"/>
                </a:lnTo>
                <a:lnTo>
                  <a:pt x="1563" y="5086"/>
                </a:lnTo>
                <a:lnTo>
                  <a:pt x="1563" y="5086"/>
                </a:lnTo>
                <a:cubicBezTo>
                  <a:pt x="1596" y="5119"/>
                  <a:pt x="1630" y="5147"/>
                  <a:pt x="1664" y="5175"/>
                </a:cubicBezTo>
                <a:cubicBezTo>
                  <a:pt x="1680" y="5187"/>
                  <a:pt x="1697" y="5203"/>
                  <a:pt x="1714" y="5215"/>
                </a:cubicBezTo>
                <a:cubicBezTo>
                  <a:pt x="1731" y="5231"/>
                  <a:pt x="1742" y="5237"/>
                  <a:pt x="1748" y="5248"/>
                </a:cubicBezTo>
                <a:lnTo>
                  <a:pt x="1731" y="5237"/>
                </a:lnTo>
                <a:lnTo>
                  <a:pt x="1703" y="5215"/>
                </a:lnTo>
                <a:lnTo>
                  <a:pt x="1703" y="5215"/>
                </a:lnTo>
                <a:cubicBezTo>
                  <a:pt x="1731" y="5243"/>
                  <a:pt x="1742" y="5248"/>
                  <a:pt x="1759" y="5259"/>
                </a:cubicBezTo>
                <a:lnTo>
                  <a:pt x="1731" y="5299"/>
                </a:lnTo>
                <a:lnTo>
                  <a:pt x="1764" y="5259"/>
                </a:lnTo>
                <a:lnTo>
                  <a:pt x="1759" y="5248"/>
                </a:lnTo>
                <a:lnTo>
                  <a:pt x="1759" y="5248"/>
                </a:lnTo>
                <a:cubicBezTo>
                  <a:pt x="1764" y="5254"/>
                  <a:pt x="1770" y="5254"/>
                  <a:pt x="1770" y="5259"/>
                </a:cubicBezTo>
                <a:cubicBezTo>
                  <a:pt x="1770" y="5271"/>
                  <a:pt x="1776" y="5271"/>
                  <a:pt x="1776" y="5271"/>
                </a:cubicBezTo>
                <a:cubicBezTo>
                  <a:pt x="1781" y="5276"/>
                  <a:pt x="1776" y="5282"/>
                  <a:pt x="1748" y="5327"/>
                </a:cubicBezTo>
                <a:cubicBezTo>
                  <a:pt x="1749" y="5324"/>
                  <a:pt x="1749" y="5323"/>
                  <a:pt x="1749" y="5323"/>
                </a:cubicBezTo>
                <a:lnTo>
                  <a:pt x="1749" y="5323"/>
                </a:lnTo>
                <a:cubicBezTo>
                  <a:pt x="1746" y="5323"/>
                  <a:pt x="1688" y="5408"/>
                  <a:pt x="1658" y="5439"/>
                </a:cubicBezTo>
                <a:cubicBezTo>
                  <a:pt x="1636" y="5478"/>
                  <a:pt x="1619" y="5523"/>
                  <a:pt x="1574" y="5579"/>
                </a:cubicBezTo>
                <a:cubicBezTo>
                  <a:pt x="1572" y="5580"/>
                  <a:pt x="1571" y="5581"/>
                  <a:pt x="1570" y="5581"/>
                </a:cubicBezTo>
                <a:cubicBezTo>
                  <a:pt x="1565" y="5581"/>
                  <a:pt x="1566" y="5565"/>
                  <a:pt x="1561" y="5565"/>
                </a:cubicBezTo>
                <a:cubicBezTo>
                  <a:pt x="1560" y="5565"/>
                  <a:pt x="1559" y="5566"/>
                  <a:pt x="1557" y="5567"/>
                </a:cubicBezTo>
                <a:cubicBezTo>
                  <a:pt x="1546" y="5612"/>
                  <a:pt x="1442" y="5749"/>
                  <a:pt x="1423" y="5806"/>
                </a:cubicBezTo>
                <a:lnTo>
                  <a:pt x="1423" y="5806"/>
                </a:lnTo>
                <a:cubicBezTo>
                  <a:pt x="1427" y="5795"/>
                  <a:pt x="1425" y="5789"/>
                  <a:pt x="1421" y="5789"/>
                </a:cubicBezTo>
                <a:cubicBezTo>
                  <a:pt x="1420" y="5789"/>
                  <a:pt x="1419" y="5790"/>
                  <a:pt x="1417" y="5792"/>
                </a:cubicBezTo>
                <a:lnTo>
                  <a:pt x="1406" y="5831"/>
                </a:lnTo>
                <a:cubicBezTo>
                  <a:pt x="1386" y="5855"/>
                  <a:pt x="1377" y="5862"/>
                  <a:pt x="1374" y="5862"/>
                </a:cubicBezTo>
                <a:cubicBezTo>
                  <a:pt x="1373" y="5862"/>
                  <a:pt x="1372" y="5860"/>
                  <a:pt x="1372" y="5859"/>
                </a:cubicBezTo>
                <a:cubicBezTo>
                  <a:pt x="1361" y="5870"/>
                  <a:pt x="1361" y="5876"/>
                  <a:pt x="1356" y="5881"/>
                </a:cubicBezTo>
                <a:cubicBezTo>
                  <a:pt x="1350" y="5881"/>
                  <a:pt x="1350" y="5887"/>
                  <a:pt x="1350" y="5887"/>
                </a:cubicBezTo>
                <a:cubicBezTo>
                  <a:pt x="1350" y="5892"/>
                  <a:pt x="1350" y="5892"/>
                  <a:pt x="1356" y="5892"/>
                </a:cubicBezTo>
                <a:cubicBezTo>
                  <a:pt x="1361" y="5892"/>
                  <a:pt x="1361" y="5892"/>
                  <a:pt x="1356" y="5898"/>
                </a:cubicBezTo>
                <a:cubicBezTo>
                  <a:pt x="1350" y="5898"/>
                  <a:pt x="1339" y="5909"/>
                  <a:pt x="1305" y="5915"/>
                </a:cubicBezTo>
                <a:cubicBezTo>
                  <a:pt x="1311" y="5909"/>
                  <a:pt x="1311" y="5915"/>
                  <a:pt x="1328" y="5904"/>
                </a:cubicBezTo>
                <a:lnTo>
                  <a:pt x="1328" y="5904"/>
                </a:lnTo>
                <a:cubicBezTo>
                  <a:pt x="1299" y="5911"/>
                  <a:pt x="1270" y="5914"/>
                  <a:pt x="1241" y="5914"/>
                </a:cubicBezTo>
                <a:cubicBezTo>
                  <a:pt x="1200" y="5914"/>
                  <a:pt x="1159" y="5908"/>
                  <a:pt x="1120" y="5898"/>
                </a:cubicBezTo>
                <a:cubicBezTo>
                  <a:pt x="1047" y="5887"/>
                  <a:pt x="980" y="5864"/>
                  <a:pt x="913" y="5831"/>
                </a:cubicBezTo>
                <a:cubicBezTo>
                  <a:pt x="908" y="5825"/>
                  <a:pt x="909" y="5822"/>
                  <a:pt x="913" y="5822"/>
                </a:cubicBezTo>
                <a:cubicBezTo>
                  <a:pt x="928" y="5822"/>
                  <a:pt x="986" y="5850"/>
                  <a:pt x="997" y="5850"/>
                </a:cubicBezTo>
                <a:cubicBezTo>
                  <a:pt x="1000" y="5850"/>
                  <a:pt x="999" y="5848"/>
                  <a:pt x="991" y="5842"/>
                </a:cubicBezTo>
                <a:cubicBezTo>
                  <a:pt x="896" y="5808"/>
                  <a:pt x="801" y="5758"/>
                  <a:pt x="695" y="5730"/>
                </a:cubicBezTo>
                <a:cubicBezTo>
                  <a:pt x="633" y="5714"/>
                  <a:pt x="569" y="5705"/>
                  <a:pt x="505" y="5705"/>
                </a:cubicBezTo>
                <a:cubicBezTo>
                  <a:pt x="460" y="5705"/>
                  <a:pt x="414" y="5709"/>
                  <a:pt x="370" y="5719"/>
                </a:cubicBezTo>
                <a:lnTo>
                  <a:pt x="409" y="5713"/>
                </a:lnTo>
                <a:lnTo>
                  <a:pt x="409" y="5713"/>
                </a:lnTo>
                <a:cubicBezTo>
                  <a:pt x="398" y="5724"/>
                  <a:pt x="359" y="5730"/>
                  <a:pt x="314" y="5736"/>
                </a:cubicBezTo>
                <a:cubicBezTo>
                  <a:pt x="271" y="5746"/>
                  <a:pt x="213" y="5762"/>
                  <a:pt x="174" y="5793"/>
                </a:cubicBezTo>
                <a:lnTo>
                  <a:pt x="174" y="5793"/>
                </a:lnTo>
                <a:cubicBezTo>
                  <a:pt x="186" y="5781"/>
                  <a:pt x="189" y="5771"/>
                  <a:pt x="188" y="5771"/>
                </a:cubicBezTo>
                <a:lnTo>
                  <a:pt x="188" y="5771"/>
                </a:lnTo>
                <a:cubicBezTo>
                  <a:pt x="187" y="5771"/>
                  <a:pt x="186" y="5772"/>
                  <a:pt x="185" y="5775"/>
                </a:cubicBezTo>
                <a:cubicBezTo>
                  <a:pt x="168" y="5780"/>
                  <a:pt x="151" y="5792"/>
                  <a:pt x="140" y="5797"/>
                </a:cubicBezTo>
                <a:cubicBezTo>
                  <a:pt x="123" y="5808"/>
                  <a:pt x="107" y="5820"/>
                  <a:pt x="84" y="5836"/>
                </a:cubicBezTo>
                <a:cubicBezTo>
                  <a:pt x="67" y="5853"/>
                  <a:pt x="51" y="5870"/>
                  <a:pt x="28" y="5887"/>
                </a:cubicBezTo>
                <a:lnTo>
                  <a:pt x="6" y="5915"/>
                </a:lnTo>
                <a:lnTo>
                  <a:pt x="0" y="5920"/>
                </a:lnTo>
                <a:cubicBezTo>
                  <a:pt x="0" y="5926"/>
                  <a:pt x="6" y="5926"/>
                  <a:pt x="6" y="5926"/>
                </a:cubicBezTo>
                <a:lnTo>
                  <a:pt x="23" y="5937"/>
                </a:lnTo>
                <a:cubicBezTo>
                  <a:pt x="123" y="6010"/>
                  <a:pt x="185" y="6038"/>
                  <a:pt x="280" y="6094"/>
                </a:cubicBezTo>
                <a:lnTo>
                  <a:pt x="252" y="6088"/>
                </a:lnTo>
                <a:lnTo>
                  <a:pt x="252" y="6088"/>
                </a:lnTo>
                <a:cubicBezTo>
                  <a:pt x="319" y="6133"/>
                  <a:pt x="431" y="6206"/>
                  <a:pt x="504" y="6256"/>
                </a:cubicBezTo>
                <a:cubicBezTo>
                  <a:pt x="520" y="6260"/>
                  <a:pt x="548" y="6276"/>
                  <a:pt x="554" y="6276"/>
                </a:cubicBezTo>
                <a:cubicBezTo>
                  <a:pt x="556" y="6276"/>
                  <a:pt x="555" y="6274"/>
                  <a:pt x="549" y="6268"/>
                </a:cubicBezTo>
                <a:lnTo>
                  <a:pt x="549" y="6268"/>
                </a:lnTo>
                <a:cubicBezTo>
                  <a:pt x="756" y="6447"/>
                  <a:pt x="991" y="6531"/>
                  <a:pt x="1176" y="6688"/>
                </a:cubicBezTo>
                <a:cubicBezTo>
                  <a:pt x="1155" y="6675"/>
                  <a:pt x="1130" y="6662"/>
                  <a:pt x="1127" y="6662"/>
                </a:cubicBezTo>
                <a:lnTo>
                  <a:pt x="1127" y="6662"/>
                </a:lnTo>
                <a:cubicBezTo>
                  <a:pt x="1126" y="6662"/>
                  <a:pt x="1128" y="6663"/>
                  <a:pt x="1131" y="6665"/>
                </a:cubicBezTo>
                <a:lnTo>
                  <a:pt x="1305" y="6772"/>
                </a:lnTo>
                <a:cubicBezTo>
                  <a:pt x="1300" y="6755"/>
                  <a:pt x="1288" y="6755"/>
                  <a:pt x="1255" y="6721"/>
                </a:cubicBezTo>
                <a:lnTo>
                  <a:pt x="1255" y="6721"/>
                </a:lnTo>
                <a:cubicBezTo>
                  <a:pt x="1283" y="6732"/>
                  <a:pt x="1333" y="6760"/>
                  <a:pt x="1372" y="6788"/>
                </a:cubicBezTo>
                <a:cubicBezTo>
                  <a:pt x="1351" y="6776"/>
                  <a:pt x="1341" y="6772"/>
                  <a:pt x="1338" y="6772"/>
                </a:cubicBezTo>
                <a:lnTo>
                  <a:pt x="1338" y="6772"/>
                </a:lnTo>
                <a:cubicBezTo>
                  <a:pt x="1330" y="6772"/>
                  <a:pt x="1374" y="6807"/>
                  <a:pt x="1395" y="6828"/>
                </a:cubicBezTo>
                <a:cubicBezTo>
                  <a:pt x="1395" y="6825"/>
                  <a:pt x="1398" y="6825"/>
                  <a:pt x="1400" y="6825"/>
                </a:cubicBezTo>
                <a:cubicBezTo>
                  <a:pt x="1403" y="6825"/>
                  <a:pt x="1406" y="6825"/>
                  <a:pt x="1406" y="6822"/>
                </a:cubicBezTo>
                <a:cubicBezTo>
                  <a:pt x="1438" y="6851"/>
                  <a:pt x="1448" y="6855"/>
                  <a:pt x="1457" y="6855"/>
                </a:cubicBezTo>
                <a:cubicBezTo>
                  <a:pt x="1460" y="6855"/>
                  <a:pt x="1463" y="6855"/>
                  <a:pt x="1466" y="6855"/>
                </a:cubicBezTo>
                <a:cubicBezTo>
                  <a:pt x="1478" y="6855"/>
                  <a:pt x="1495" y="6860"/>
                  <a:pt x="1546" y="6900"/>
                </a:cubicBezTo>
                <a:lnTo>
                  <a:pt x="1535" y="6900"/>
                </a:lnTo>
                <a:cubicBezTo>
                  <a:pt x="1585" y="6928"/>
                  <a:pt x="1630" y="6951"/>
                  <a:pt x="1680" y="6984"/>
                </a:cubicBezTo>
                <a:cubicBezTo>
                  <a:pt x="1682" y="6989"/>
                  <a:pt x="1682" y="6990"/>
                  <a:pt x="1679" y="6990"/>
                </a:cubicBezTo>
                <a:cubicBezTo>
                  <a:pt x="1670" y="6990"/>
                  <a:pt x="1629" y="6962"/>
                  <a:pt x="1620" y="6962"/>
                </a:cubicBezTo>
                <a:cubicBezTo>
                  <a:pt x="1620" y="6962"/>
                  <a:pt x="1619" y="6962"/>
                  <a:pt x="1619" y="6962"/>
                </a:cubicBezTo>
                <a:cubicBezTo>
                  <a:pt x="1686" y="7007"/>
                  <a:pt x="1764" y="7035"/>
                  <a:pt x="1820" y="7085"/>
                </a:cubicBezTo>
                <a:cubicBezTo>
                  <a:pt x="1792" y="7068"/>
                  <a:pt x="1748" y="7040"/>
                  <a:pt x="1720" y="7024"/>
                </a:cubicBezTo>
                <a:lnTo>
                  <a:pt x="1720" y="7024"/>
                </a:lnTo>
                <a:cubicBezTo>
                  <a:pt x="1776" y="7080"/>
                  <a:pt x="1787" y="7085"/>
                  <a:pt x="1837" y="7119"/>
                </a:cubicBezTo>
                <a:lnTo>
                  <a:pt x="1832" y="7113"/>
                </a:lnTo>
                <a:lnTo>
                  <a:pt x="1944" y="7197"/>
                </a:lnTo>
                <a:lnTo>
                  <a:pt x="1916" y="7175"/>
                </a:lnTo>
                <a:lnTo>
                  <a:pt x="1916" y="7175"/>
                </a:lnTo>
                <a:cubicBezTo>
                  <a:pt x="2022" y="7203"/>
                  <a:pt x="2095" y="7281"/>
                  <a:pt x="2229" y="7343"/>
                </a:cubicBezTo>
                <a:cubicBezTo>
                  <a:pt x="2187" y="7324"/>
                  <a:pt x="2166" y="7315"/>
                  <a:pt x="2160" y="7315"/>
                </a:cubicBezTo>
                <a:cubicBezTo>
                  <a:pt x="2158" y="7315"/>
                  <a:pt x="2158" y="7317"/>
                  <a:pt x="2162" y="7320"/>
                </a:cubicBezTo>
                <a:cubicBezTo>
                  <a:pt x="2173" y="7326"/>
                  <a:pt x="2201" y="7348"/>
                  <a:pt x="2196" y="7354"/>
                </a:cubicBezTo>
                <a:cubicBezTo>
                  <a:pt x="2212" y="7365"/>
                  <a:pt x="2240" y="7382"/>
                  <a:pt x="2263" y="7399"/>
                </a:cubicBezTo>
                <a:cubicBezTo>
                  <a:pt x="2271" y="7391"/>
                  <a:pt x="2276" y="7381"/>
                  <a:pt x="2276" y="7381"/>
                </a:cubicBezTo>
                <a:lnTo>
                  <a:pt x="2276" y="7381"/>
                </a:lnTo>
                <a:cubicBezTo>
                  <a:pt x="2276" y="7381"/>
                  <a:pt x="2276" y="7383"/>
                  <a:pt x="2274" y="7388"/>
                </a:cubicBezTo>
                <a:cubicBezTo>
                  <a:pt x="2291" y="7337"/>
                  <a:pt x="2313" y="7304"/>
                  <a:pt x="2324" y="7264"/>
                </a:cubicBezTo>
                <a:cubicBezTo>
                  <a:pt x="2336" y="7231"/>
                  <a:pt x="2341" y="7197"/>
                  <a:pt x="2341" y="7147"/>
                </a:cubicBezTo>
                <a:cubicBezTo>
                  <a:pt x="2345" y="7143"/>
                  <a:pt x="2346" y="7117"/>
                  <a:pt x="2349" y="7101"/>
                </a:cubicBezTo>
                <a:lnTo>
                  <a:pt x="2349" y="7101"/>
                </a:lnTo>
                <a:cubicBezTo>
                  <a:pt x="2349" y="7102"/>
                  <a:pt x="2348" y="7103"/>
                  <a:pt x="2348" y="7103"/>
                </a:cubicBezTo>
                <a:cubicBezTo>
                  <a:pt x="2347" y="7103"/>
                  <a:pt x="2347" y="7103"/>
                  <a:pt x="2347" y="7102"/>
                </a:cubicBezTo>
                <a:cubicBezTo>
                  <a:pt x="2341" y="7035"/>
                  <a:pt x="2341" y="6951"/>
                  <a:pt x="2313" y="6867"/>
                </a:cubicBezTo>
                <a:cubicBezTo>
                  <a:pt x="2291" y="6783"/>
                  <a:pt x="2240" y="6693"/>
                  <a:pt x="2156" y="6632"/>
                </a:cubicBezTo>
                <a:cubicBezTo>
                  <a:pt x="2028" y="6520"/>
                  <a:pt x="1988" y="6536"/>
                  <a:pt x="1876" y="6430"/>
                </a:cubicBezTo>
                <a:cubicBezTo>
                  <a:pt x="1868" y="6420"/>
                  <a:pt x="1866" y="6416"/>
                  <a:pt x="1869" y="6416"/>
                </a:cubicBezTo>
                <a:lnTo>
                  <a:pt x="1869" y="6416"/>
                </a:lnTo>
                <a:cubicBezTo>
                  <a:pt x="1876" y="6416"/>
                  <a:pt x="1916" y="6447"/>
                  <a:pt x="1916" y="6447"/>
                </a:cubicBezTo>
                <a:cubicBezTo>
                  <a:pt x="1860" y="6385"/>
                  <a:pt x="1820" y="6340"/>
                  <a:pt x="1781" y="6279"/>
                </a:cubicBezTo>
                <a:lnTo>
                  <a:pt x="1781" y="6279"/>
                </a:lnTo>
                <a:cubicBezTo>
                  <a:pt x="1784" y="6281"/>
                  <a:pt x="1785" y="6282"/>
                  <a:pt x="1786" y="6282"/>
                </a:cubicBezTo>
                <a:cubicBezTo>
                  <a:pt x="1790" y="6282"/>
                  <a:pt x="1787" y="6268"/>
                  <a:pt x="1787" y="6251"/>
                </a:cubicBezTo>
                <a:cubicBezTo>
                  <a:pt x="1776" y="6228"/>
                  <a:pt x="1770" y="6217"/>
                  <a:pt x="1764" y="6206"/>
                </a:cubicBezTo>
                <a:cubicBezTo>
                  <a:pt x="1764" y="6195"/>
                  <a:pt x="1759" y="6178"/>
                  <a:pt x="1764" y="6144"/>
                </a:cubicBezTo>
                <a:cubicBezTo>
                  <a:pt x="1770" y="6156"/>
                  <a:pt x="1776" y="6172"/>
                  <a:pt x="1781" y="6200"/>
                </a:cubicBezTo>
                <a:cubicBezTo>
                  <a:pt x="1776" y="6161"/>
                  <a:pt x="1781" y="6122"/>
                  <a:pt x="1798" y="6094"/>
                </a:cubicBezTo>
                <a:lnTo>
                  <a:pt x="1804" y="6088"/>
                </a:lnTo>
                <a:lnTo>
                  <a:pt x="1809" y="6083"/>
                </a:lnTo>
                <a:cubicBezTo>
                  <a:pt x="1820" y="6060"/>
                  <a:pt x="1832" y="6038"/>
                  <a:pt x="1843" y="6016"/>
                </a:cubicBezTo>
                <a:cubicBezTo>
                  <a:pt x="1845" y="6014"/>
                  <a:pt x="1847" y="6013"/>
                  <a:pt x="1848" y="6013"/>
                </a:cubicBezTo>
                <a:lnTo>
                  <a:pt x="1848" y="6013"/>
                </a:lnTo>
                <a:cubicBezTo>
                  <a:pt x="1858" y="6013"/>
                  <a:pt x="1830" y="6063"/>
                  <a:pt x="1820" y="6083"/>
                </a:cubicBezTo>
                <a:cubicBezTo>
                  <a:pt x="1865" y="6010"/>
                  <a:pt x="1932" y="5892"/>
                  <a:pt x="1938" y="5864"/>
                </a:cubicBezTo>
                <a:lnTo>
                  <a:pt x="1938" y="5864"/>
                </a:lnTo>
                <a:lnTo>
                  <a:pt x="1913" y="5897"/>
                </a:lnTo>
                <a:lnTo>
                  <a:pt x="1913" y="5897"/>
                </a:lnTo>
                <a:cubicBezTo>
                  <a:pt x="1914" y="5896"/>
                  <a:pt x="1915" y="5896"/>
                  <a:pt x="1916" y="5896"/>
                </a:cubicBezTo>
                <a:lnTo>
                  <a:pt x="1916" y="5896"/>
                </a:lnTo>
                <a:cubicBezTo>
                  <a:pt x="1920" y="5896"/>
                  <a:pt x="1917" y="5909"/>
                  <a:pt x="1910" y="5920"/>
                </a:cubicBezTo>
                <a:cubicBezTo>
                  <a:pt x="1882" y="5988"/>
                  <a:pt x="1848" y="6010"/>
                  <a:pt x="1843" y="6010"/>
                </a:cubicBezTo>
                <a:lnTo>
                  <a:pt x="1871" y="5960"/>
                </a:lnTo>
                <a:lnTo>
                  <a:pt x="1871" y="5960"/>
                </a:lnTo>
                <a:cubicBezTo>
                  <a:pt x="1848" y="5976"/>
                  <a:pt x="1820" y="6021"/>
                  <a:pt x="1792" y="6072"/>
                </a:cubicBezTo>
                <a:cubicBezTo>
                  <a:pt x="1792" y="6072"/>
                  <a:pt x="1787" y="6072"/>
                  <a:pt x="1787" y="6077"/>
                </a:cubicBezTo>
                <a:cubicBezTo>
                  <a:pt x="1748" y="6128"/>
                  <a:pt x="1753" y="6195"/>
                  <a:pt x="1770" y="6245"/>
                </a:cubicBezTo>
                <a:cubicBezTo>
                  <a:pt x="1759" y="6234"/>
                  <a:pt x="1753" y="6217"/>
                  <a:pt x="1742" y="6206"/>
                </a:cubicBezTo>
                <a:lnTo>
                  <a:pt x="1742" y="6206"/>
                </a:lnTo>
                <a:cubicBezTo>
                  <a:pt x="1753" y="6240"/>
                  <a:pt x="1770" y="6273"/>
                  <a:pt x="1792" y="6301"/>
                </a:cubicBezTo>
                <a:cubicBezTo>
                  <a:pt x="1799" y="6314"/>
                  <a:pt x="1800" y="6327"/>
                  <a:pt x="1794" y="6327"/>
                </a:cubicBezTo>
                <a:cubicBezTo>
                  <a:pt x="1790" y="6327"/>
                  <a:pt x="1782" y="6320"/>
                  <a:pt x="1770" y="6301"/>
                </a:cubicBezTo>
                <a:lnTo>
                  <a:pt x="1770" y="6301"/>
                </a:lnTo>
                <a:cubicBezTo>
                  <a:pt x="1804" y="6374"/>
                  <a:pt x="1815" y="6357"/>
                  <a:pt x="1848" y="6413"/>
                </a:cubicBezTo>
                <a:cubicBezTo>
                  <a:pt x="1848" y="6416"/>
                  <a:pt x="1848" y="6417"/>
                  <a:pt x="1848" y="6417"/>
                </a:cubicBezTo>
                <a:cubicBezTo>
                  <a:pt x="1848" y="6417"/>
                  <a:pt x="1847" y="6417"/>
                  <a:pt x="1847" y="6417"/>
                </a:cubicBezTo>
                <a:lnTo>
                  <a:pt x="1847" y="6417"/>
                </a:lnTo>
                <a:lnTo>
                  <a:pt x="1899" y="6464"/>
                </a:lnTo>
                <a:cubicBezTo>
                  <a:pt x="1897" y="6463"/>
                  <a:pt x="1896" y="6462"/>
                  <a:pt x="1895" y="6462"/>
                </a:cubicBezTo>
                <a:cubicBezTo>
                  <a:pt x="1891" y="6462"/>
                  <a:pt x="1891" y="6468"/>
                  <a:pt x="1888" y="6468"/>
                </a:cubicBezTo>
                <a:cubicBezTo>
                  <a:pt x="1887" y="6468"/>
                  <a:pt x="1885" y="6467"/>
                  <a:pt x="1882" y="6464"/>
                </a:cubicBezTo>
                <a:lnTo>
                  <a:pt x="1882" y="6464"/>
                </a:lnTo>
                <a:cubicBezTo>
                  <a:pt x="1970" y="6557"/>
                  <a:pt x="2052" y="6580"/>
                  <a:pt x="2076" y="6623"/>
                </a:cubicBezTo>
                <a:lnTo>
                  <a:pt x="2076" y="6623"/>
                </a:lnTo>
                <a:cubicBezTo>
                  <a:pt x="2075" y="6622"/>
                  <a:pt x="2074" y="6621"/>
                  <a:pt x="2072" y="6620"/>
                </a:cubicBezTo>
                <a:lnTo>
                  <a:pt x="2072" y="6620"/>
                </a:lnTo>
                <a:lnTo>
                  <a:pt x="2078" y="6626"/>
                </a:lnTo>
                <a:cubicBezTo>
                  <a:pt x="2078" y="6625"/>
                  <a:pt x="2077" y="6624"/>
                  <a:pt x="2076" y="6623"/>
                </a:cubicBezTo>
                <a:lnTo>
                  <a:pt x="2076" y="6623"/>
                </a:lnTo>
                <a:cubicBezTo>
                  <a:pt x="2107" y="6644"/>
                  <a:pt x="2123" y="6660"/>
                  <a:pt x="2134" y="6671"/>
                </a:cubicBezTo>
                <a:cubicBezTo>
                  <a:pt x="2145" y="6676"/>
                  <a:pt x="2145" y="6676"/>
                  <a:pt x="2151" y="6676"/>
                </a:cubicBezTo>
                <a:cubicBezTo>
                  <a:pt x="2151" y="6674"/>
                  <a:pt x="2151" y="6671"/>
                  <a:pt x="2154" y="6671"/>
                </a:cubicBezTo>
                <a:cubicBezTo>
                  <a:pt x="2158" y="6671"/>
                  <a:pt x="2170" y="6679"/>
                  <a:pt x="2201" y="6710"/>
                </a:cubicBezTo>
                <a:cubicBezTo>
                  <a:pt x="2212" y="6744"/>
                  <a:pt x="2224" y="6777"/>
                  <a:pt x="2224" y="6805"/>
                </a:cubicBezTo>
                <a:lnTo>
                  <a:pt x="2246" y="6816"/>
                </a:lnTo>
                <a:cubicBezTo>
                  <a:pt x="2256" y="6832"/>
                  <a:pt x="2267" y="6867"/>
                  <a:pt x="2264" y="6867"/>
                </a:cubicBezTo>
                <a:cubicBezTo>
                  <a:pt x="2263" y="6867"/>
                  <a:pt x="2263" y="6867"/>
                  <a:pt x="2263" y="6867"/>
                </a:cubicBezTo>
                <a:lnTo>
                  <a:pt x="2263" y="6867"/>
                </a:lnTo>
                <a:cubicBezTo>
                  <a:pt x="2273" y="6886"/>
                  <a:pt x="2277" y="6891"/>
                  <a:pt x="2278" y="6891"/>
                </a:cubicBezTo>
                <a:cubicBezTo>
                  <a:pt x="2280" y="6891"/>
                  <a:pt x="2275" y="6878"/>
                  <a:pt x="2277" y="6878"/>
                </a:cubicBezTo>
                <a:lnTo>
                  <a:pt x="2277" y="6878"/>
                </a:lnTo>
                <a:cubicBezTo>
                  <a:pt x="2278" y="6878"/>
                  <a:pt x="2280" y="6881"/>
                  <a:pt x="2285" y="6889"/>
                </a:cubicBezTo>
                <a:cubicBezTo>
                  <a:pt x="2291" y="6934"/>
                  <a:pt x="2308" y="6996"/>
                  <a:pt x="2308" y="7052"/>
                </a:cubicBezTo>
                <a:cubicBezTo>
                  <a:pt x="2308" y="7087"/>
                  <a:pt x="2305" y="7118"/>
                  <a:pt x="2299" y="7139"/>
                </a:cubicBezTo>
                <a:lnTo>
                  <a:pt x="2299" y="7139"/>
                </a:lnTo>
                <a:cubicBezTo>
                  <a:pt x="2300" y="7136"/>
                  <a:pt x="2301" y="7134"/>
                  <a:pt x="2302" y="7134"/>
                </a:cubicBezTo>
                <a:cubicBezTo>
                  <a:pt x="2303" y="7134"/>
                  <a:pt x="2304" y="7144"/>
                  <a:pt x="2302" y="7175"/>
                </a:cubicBezTo>
                <a:cubicBezTo>
                  <a:pt x="2285" y="7186"/>
                  <a:pt x="2280" y="7214"/>
                  <a:pt x="2274" y="7253"/>
                </a:cubicBezTo>
                <a:cubicBezTo>
                  <a:pt x="2274" y="7270"/>
                  <a:pt x="2268" y="7287"/>
                  <a:pt x="2263" y="7304"/>
                </a:cubicBezTo>
                <a:cubicBezTo>
                  <a:pt x="2257" y="7309"/>
                  <a:pt x="2257" y="7320"/>
                  <a:pt x="2252" y="7332"/>
                </a:cubicBezTo>
                <a:cubicBezTo>
                  <a:pt x="2247" y="7332"/>
                  <a:pt x="2246" y="7339"/>
                  <a:pt x="2243" y="7339"/>
                </a:cubicBezTo>
                <a:cubicBezTo>
                  <a:pt x="2242" y="7339"/>
                  <a:pt x="2242" y="7338"/>
                  <a:pt x="2240" y="7337"/>
                </a:cubicBezTo>
                <a:lnTo>
                  <a:pt x="2229" y="7326"/>
                </a:lnTo>
                <a:lnTo>
                  <a:pt x="2235" y="7326"/>
                </a:lnTo>
                <a:cubicBezTo>
                  <a:pt x="2239" y="7326"/>
                  <a:pt x="2240" y="7329"/>
                  <a:pt x="2240" y="7329"/>
                </a:cubicBezTo>
                <a:cubicBezTo>
                  <a:pt x="2240" y="7329"/>
                  <a:pt x="2240" y="7328"/>
                  <a:pt x="2240" y="7326"/>
                </a:cubicBezTo>
                <a:lnTo>
                  <a:pt x="2240" y="7320"/>
                </a:lnTo>
                <a:cubicBezTo>
                  <a:pt x="2246" y="7315"/>
                  <a:pt x="2246" y="7304"/>
                  <a:pt x="2252" y="7298"/>
                </a:cubicBezTo>
                <a:cubicBezTo>
                  <a:pt x="2252" y="7294"/>
                  <a:pt x="2252" y="7292"/>
                  <a:pt x="2251" y="7292"/>
                </a:cubicBezTo>
                <a:cubicBezTo>
                  <a:pt x="2249" y="7292"/>
                  <a:pt x="2246" y="7298"/>
                  <a:pt x="2235" y="7309"/>
                </a:cubicBezTo>
                <a:cubicBezTo>
                  <a:pt x="2235" y="7313"/>
                  <a:pt x="2234" y="7314"/>
                  <a:pt x="2232" y="7314"/>
                </a:cubicBezTo>
                <a:cubicBezTo>
                  <a:pt x="2228" y="7314"/>
                  <a:pt x="2220" y="7308"/>
                  <a:pt x="2212" y="7304"/>
                </a:cubicBezTo>
                <a:cubicBezTo>
                  <a:pt x="2196" y="7298"/>
                  <a:pt x="2190" y="7287"/>
                  <a:pt x="2168" y="7276"/>
                </a:cubicBezTo>
                <a:cubicBezTo>
                  <a:pt x="2134" y="7248"/>
                  <a:pt x="2095" y="7220"/>
                  <a:pt x="2061" y="7197"/>
                </a:cubicBezTo>
                <a:cubicBezTo>
                  <a:pt x="2060" y="7199"/>
                  <a:pt x="2059" y="7199"/>
                  <a:pt x="2056" y="7199"/>
                </a:cubicBezTo>
                <a:cubicBezTo>
                  <a:pt x="2031" y="7199"/>
                  <a:pt x="1918" y="7114"/>
                  <a:pt x="1820" y="7057"/>
                </a:cubicBezTo>
                <a:cubicBezTo>
                  <a:pt x="1832" y="7057"/>
                  <a:pt x="1636" y="6923"/>
                  <a:pt x="1541" y="6856"/>
                </a:cubicBezTo>
                <a:lnTo>
                  <a:pt x="1541" y="6856"/>
                </a:lnTo>
                <a:cubicBezTo>
                  <a:pt x="1541" y="6856"/>
                  <a:pt x="1542" y="6856"/>
                  <a:pt x="1542" y="6856"/>
                </a:cubicBezTo>
                <a:cubicBezTo>
                  <a:pt x="1544" y="6856"/>
                  <a:pt x="1545" y="6856"/>
                  <a:pt x="1546" y="6856"/>
                </a:cubicBezTo>
                <a:lnTo>
                  <a:pt x="1540" y="6856"/>
                </a:lnTo>
                <a:cubicBezTo>
                  <a:pt x="1540" y="6856"/>
                  <a:pt x="1541" y="6856"/>
                  <a:pt x="1541" y="6856"/>
                </a:cubicBezTo>
                <a:lnTo>
                  <a:pt x="1541" y="6856"/>
                </a:lnTo>
                <a:cubicBezTo>
                  <a:pt x="1508" y="6854"/>
                  <a:pt x="1419" y="6792"/>
                  <a:pt x="1350" y="6749"/>
                </a:cubicBezTo>
                <a:cubicBezTo>
                  <a:pt x="1351" y="6748"/>
                  <a:pt x="1353" y="6747"/>
                  <a:pt x="1356" y="6747"/>
                </a:cubicBezTo>
                <a:cubicBezTo>
                  <a:pt x="1365" y="6747"/>
                  <a:pt x="1382" y="6753"/>
                  <a:pt x="1412" y="6766"/>
                </a:cubicBezTo>
                <a:lnTo>
                  <a:pt x="1344" y="6727"/>
                </a:lnTo>
                <a:cubicBezTo>
                  <a:pt x="1328" y="6721"/>
                  <a:pt x="1305" y="6710"/>
                  <a:pt x="1260" y="6682"/>
                </a:cubicBezTo>
                <a:lnTo>
                  <a:pt x="1283" y="6682"/>
                </a:lnTo>
                <a:cubicBezTo>
                  <a:pt x="1193" y="6626"/>
                  <a:pt x="1098" y="6576"/>
                  <a:pt x="986" y="6497"/>
                </a:cubicBezTo>
                <a:lnTo>
                  <a:pt x="986" y="6497"/>
                </a:lnTo>
                <a:cubicBezTo>
                  <a:pt x="978" y="6501"/>
                  <a:pt x="1015" y="6539"/>
                  <a:pt x="1000" y="6539"/>
                </a:cubicBezTo>
                <a:cubicBezTo>
                  <a:pt x="992" y="6539"/>
                  <a:pt x="974" y="6531"/>
                  <a:pt x="935" y="6508"/>
                </a:cubicBezTo>
                <a:cubicBezTo>
                  <a:pt x="932" y="6505"/>
                  <a:pt x="933" y="6500"/>
                  <a:pt x="941" y="6500"/>
                </a:cubicBezTo>
                <a:cubicBezTo>
                  <a:pt x="947" y="6500"/>
                  <a:pt x="956" y="6502"/>
                  <a:pt x="969" y="6508"/>
                </a:cubicBezTo>
                <a:cubicBezTo>
                  <a:pt x="958" y="6503"/>
                  <a:pt x="930" y="6486"/>
                  <a:pt x="907" y="6475"/>
                </a:cubicBezTo>
                <a:lnTo>
                  <a:pt x="907" y="6475"/>
                </a:lnTo>
                <a:lnTo>
                  <a:pt x="963" y="6497"/>
                </a:lnTo>
                <a:cubicBezTo>
                  <a:pt x="913" y="6458"/>
                  <a:pt x="930" y="6486"/>
                  <a:pt x="891" y="6458"/>
                </a:cubicBezTo>
                <a:cubicBezTo>
                  <a:pt x="896" y="6452"/>
                  <a:pt x="863" y="6430"/>
                  <a:pt x="868" y="6430"/>
                </a:cubicBezTo>
                <a:lnTo>
                  <a:pt x="868" y="6430"/>
                </a:lnTo>
                <a:cubicBezTo>
                  <a:pt x="879" y="6436"/>
                  <a:pt x="907" y="6458"/>
                  <a:pt x="924" y="6464"/>
                </a:cubicBezTo>
                <a:cubicBezTo>
                  <a:pt x="879" y="6430"/>
                  <a:pt x="823" y="6391"/>
                  <a:pt x="807" y="6374"/>
                </a:cubicBezTo>
                <a:cubicBezTo>
                  <a:pt x="807" y="6376"/>
                  <a:pt x="806" y="6377"/>
                  <a:pt x="803" y="6377"/>
                </a:cubicBezTo>
                <a:cubicBezTo>
                  <a:pt x="799" y="6377"/>
                  <a:pt x="789" y="6373"/>
                  <a:pt x="767" y="6363"/>
                </a:cubicBezTo>
                <a:cubicBezTo>
                  <a:pt x="678" y="6301"/>
                  <a:pt x="739" y="6329"/>
                  <a:pt x="689" y="6296"/>
                </a:cubicBezTo>
                <a:cubicBezTo>
                  <a:pt x="669" y="6286"/>
                  <a:pt x="623" y="6249"/>
                  <a:pt x="609" y="6249"/>
                </a:cubicBezTo>
                <a:cubicBezTo>
                  <a:pt x="607" y="6249"/>
                  <a:pt x="606" y="6250"/>
                  <a:pt x="605" y="6251"/>
                </a:cubicBezTo>
                <a:cubicBezTo>
                  <a:pt x="577" y="6234"/>
                  <a:pt x="577" y="6228"/>
                  <a:pt x="571" y="6217"/>
                </a:cubicBezTo>
                <a:cubicBezTo>
                  <a:pt x="529" y="6198"/>
                  <a:pt x="403" y="6112"/>
                  <a:pt x="391" y="6112"/>
                </a:cubicBezTo>
                <a:lnTo>
                  <a:pt x="391" y="6112"/>
                </a:lnTo>
                <a:cubicBezTo>
                  <a:pt x="389" y="6112"/>
                  <a:pt x="391" y="6115"/>
                  <a:pt x="398" y="6122"/>
                </a:cubicBezTo>
                <a:lnTo>
                  <a:pt x="409" y="6133"/>
                </a:lnTo>
                <a:cubicBezTo>
                  <a:pt x="403" y="6133"/>
                  <a:pt x="403" y="6128"/>
                  <a:pt x="398" y="6128"/>
                </a:cubicBezTo>
                <a:cubicBezTo>
                  <a:pt x="319" y="6083"/>
                  <a:pt x="241" y="6032"/>
                  <a:pt x="163" y="5976"/>
                </a:cubicBezTo>
                <a:lnTo>
                  <a:pt x="112" y="5943"/>
                </a:lnTo>
                <a:lnTo>
                  <a:pt x="95" y="5926"/>
                </a:lnTo>
                <a:lnTo>
                  <a:pt x="84" y="5920"/>
                </a:lnTo>
                <a:cubicBezTo>
                  <a:pt x="79" y="5920"/>
                  <a:pt x="79" y="5915"/>
                  <a:pt x="84" y="5915"/>
                </a:cubicBezTo>
                <a:cubicBezTo>
                  <a:pt x="95" y="5904"/>
                  <a:pt x="107" y="5892"/>
                  <a:pt x="118" y="5881"/>
                </a:cubicBezTo>
                <a:lnTo>
                  <a:pt x="140" y="5864"/>
                </a:lnTo>
                <a:lnTo>
                  <a:pt x="168" y="5848"/>
                </a:lnTo>
                <a:cubicBezTo>
                  <a:pt x="213" y="5820"/>
                  <a:pt x="263" y="5792"/>
                  <a:pt x="314" y="5775"/>
                </a:cubicBezTo>
                <a:cubicBezTo>
                  <a:pt x="364" y="5758"/>
                  <a:pt x="415" y="5747"/>
                  <a:pt x="454" y="5741"/>
                </a:cubicBezTo>
                <a:cubicBezTo>
                  <a:pt x="482" y="5741"/>
                  <a:pt x="527" y="5752"/>
                  <a:pt x="510" y="5752"/>
                </a:cubicBezTo>
                <a:cubicBezTo>
                  <a:pt x="549" y="5752"/>
                  <a:pt x="571" y="5752"/>
                  <a:pt x="599" y="5758"/>
                </a:cubicBezTo>
                <a:cubicBezTo>
                  <a:pt x="627" y="5764"/>
                  <a:pt x="655" y="5769"/>
                  <a:pt x="711" y="5792"/>
                </a:cubicBezTo>
                <a:cubicBezTo>
                  <a:pt x="694" y="5788"/>
                  <a:pt x="685" y="5786"/>
                  <a:pt x="681" y="5786"/>
                </a:cubicBezTo>
                <a:cubicBezTo>
                  <a:pt x="674" y="5786"/>
                  <a:pt x="682" y="5790"/>
                  <a:pt x="680" y="5790"/>
                </a:cubicBezTo>
                <a:cubicBezTo>
                  <a:pt x="678" y="5790"/>
                  <a:pt x="667" y="5787"/>
                  <a:pt x="627" y="5775"/>
                </a:cubicBezTo>
                <a:lnTo>
                  <a:pt x="627" y="5775"/>
                </a:lnTo>
                <a:cubicBezTo>
                  <a:pt x="728" y="5808"/>
                  <a:pt x="739" y="5825"/>
                  <a:pt x="851" y="5859"/>
                </a:cubicBezTo>
                <a:cubicBezTo>
                  <a:pt x="850" y="5858"/>
                  <a:pt x="848" y="5858"/>
                  <a:pt x="847" y="5858"/>
                </a:cubicBezTo>
                <a:cubicBezTo>
                  <a:pt x="822" y="5858"/>
                  <a:pt x="921" y="5910"/>
                  <a:pt x="969" y="5920"/>
                </a:cubicBezTo>
                <a:cubicBezTo>
                  <a:pt x="947" y="5909"/>
                  <a:pt x="924" y="5898"/>
                  <a:pt x="902" y="5887"/>
                </a:cubicBezTo>
                <a:lnTo>
                  <a:pt x="902" y="5887"/>
                </a:lnTo>
                <a:cubicBezTo>
                  <a:pt x="958" y="5904"/>
                  <a:pt x="1003" y="5926"/>
                  <a:pt x="1053" y="5937"/>
                </a:cubicBezTo>
                <a:lnTo>
                  <a:pt x="1025" y="5948"/>
                </a:lnTo>
                <a:cubicBezTo>
                  <a:pt x="1088" y="5973"/>
                  <a:pt x="1156" y="5989"/>
                  <a:pt x="1224" y="5989"/>
                </a:cubicBezTo>
                <a:cubicBezTo>
                  <a:pt x="1264" y="5989"/>
                  <a:pt x="1305" y="5983"/>
                  <a:pt x="1344" y="5971"/>
                </a:cubicBezTo>
                <a:cubicBezTo>
                  <a:pt x="1367" y="5960"/>
                  <a:pt x="1400" y="5943"/>
                  <a:pt x="1417" y="5915"/>
                </a:cubicBezTo>
                <a:cubicBezTo>
                  <a:pt x="1428" y="5892"/>
                  <a:pt x="1440" y="5876"/>
                  <a:pt x="1451" y="5859"/>
                </a:cubicBezTo>
                <a:cubicBezTo>
                  <a:pt x="1479" y="5820"/>
                  <a:pt x="1501" y="5786"/>
                  <a:pt x="1529" y="5758"/>
                </a:cubicBezTo>
                <a:cubicBezTo>
                  <a:pt x="1533" y="5749"/>
                  <a:pt x="1533" y="5745"/>
                  <a:pt x="1532" y="5745"/>
                </a:cubicBezTo>
                <a:lnTo>
                  <a:pt x="1532" y="5745"/>
                </a:lnTo>
                <a:cubicBezTo>
                  <a:pt x="1527" y="5745"/>
                  <a:pt x="1484" y="5813"/>
                  <a:pt x="1478" y="5813"/>
                </a:cubicBezTo>
                <a:cubicBezTo>
                  <a:pt x="1476" y="5813"/>
                  <a:pt x="1476" y="5810"/>
                  <a:pt x="1479" y="5803"/>
                </a:cubicBezTo>
                <a:cubicBezTo>
                  <a:pt x="1535" y="5719"/>
                  <a:pt x="1608" y="5646"/>
                  <a:pt x="1624" y="5618"/>
                </a:cubicBezTo>
                <a:cubicBezTo>
                  <a:pt x="1708" y="5506"/>
                  <a:pt x="1680" y="5495"/>
                  <a:pt x="1759" y="5383"/>
                </a:cubicBezTo>
                <a:lnTo>
                  <a:pt x="1759" y="5383"/>
                </a:lnTo>
                <a:cubicBezTo>
                  <a:pt x="1756" y="5386"/>
                  <a:pt x="1751" y="5389"/>
                  <a:pt x="1748" y="5389"/>
                </a:cubicBezTo>
                <a:cubicBezTo>
                  <a:pt x="1741" y="5389"/>
                  <a:pt x="1741" y="5372"/>
                  <a:pt x="1781" y="5304"/>
                </a:cubicBezTo>
                <a:cubicBezTo>
                  <a:pt x="1792" y="5282"/>
                  <a:pt x="1809" y="5265"/>
                  <a:pt x="1820" y="5248"/>
                </a:cubicBezTo>
                <a:cubicBezTo>
                  <a:pt x="1801" y="5229"/>
                  <a:pt x="1793" y="5215"/>
                  <a:pt x="1801" y="5215"/>
                </a:cubicBezTo>
                <a:lnTo>
                  <a:pt x="1801" y="5215"/>
                </a:lnTo>
                <a:cubicBezTo>
                  <a:pt x="1807" y="5215"/>
                  <a:pt x="1822" y="5223"/>
                  <a:pt x="1848" y="5243"/>
                </a:cubicBezTo>
                <a:cubicBezTo>
                  <a:pt x="1832" y="5276"/>
                  <a:pt x="1820" y="5287"/>
                  <a:pt x="1820" y="5287"/>
                </a:cubicBezTo>
                <a:cubicBezTo>
                  <a:pt x="1800" y="5320"/>
                  <a:pt x="1786" y="5343"/>
                  <a:pt x="1790" y="5343"/>
                </a:cubicBezTo>
                <a:cubicBezTo>
                  <a:pt x="1791" y="5343"/>
                  <a:pt x="1796" y="5340"/>
                  <a:pt x="1804" y="5332"/>
                </a:cubicBezTo>
                <a:lnTo>
                  <a:pt x="1809" y="5315"/>
                </a:lnTo>
                <a:cubicBezTo>
                  <a:pt x="1820" y="5299"/>
                  <a:pt x="1837" y="5271"/>
                  <a:pt x="1860" y="5243"/>
                </a:cubicBezTo>
                <a:cubicBezTo>
                  <a:pt x="1843" y="5231"/>
                  <a:pt x="1826" y="5215"/>
                  <a:pt x="1809" y="5198"/>
                </a:cubicBezTo>
                <a:cubicBezTo>
                  <a:pt x="1798" y="5192"/>
                  <a:pt x="1792" y="5187"/>
                  <a:pt x="1787" y="5181"/>
                </a:cubicBezTo>
                <a:cubicBezTo>
                  <a:pt x="1781" y="5175"/>
                  <a:pt x="1776" y="5170"/>
                  <a:pt x="1770" y="5164"/>
                </a:cubicBezTo>
                <a:cubicBezTo>
                  <a:pt x="1761" y="5155"/>
                  <a:pt x="1752" y="5146"/>
                  <a:pt x="1755" y="5146"/>
                </a:cubicBezTo>
                <a:lnTo>
                  <a:pt x="1755" y="5146"/>
                </a:lnTo>
                <a:cubicBezTo>
                  <a:pt x="1755" y="5146"/>
                  <a:pt x="1757" y="5146"/>
                  <a:pt x="1759" y="5147"/>
                </a:cubicBezTo>
                <a:cubicBezTo>
                  <a:pt x="1738" y="5131"/>
                  <a:pt x="1729" y="5124"/>
                  <a:pt x="1727" y="5124"/>
                </a:cubicBezTo>
                <a:lnTo>
                  <a:pt x="1727" y="5124"/>
                </a:lnTo>
                <a:cubicBezTo>
                  <a:pt x="1725" y="5124"/>
                  <a:pt x="1745" y="5145"/>
                  <a:pt x="1770" y="5170"/>
                </a:cubicBezTo>
                <a:cubicBezTo>
                  <a:pt x="1680" y="5080"/>
                  <a:pt x="1619" y="5041"/>
                  <a:pt x="1529" y="4946"/>
                </a:cubicBezTo>
                <a:lnTo>
                  <a:pt x="1529" y="4946"/>
                </a:lnTo>
                <a:cubicBezTo>
                  <a:pt x="1538" y="4959"/>
                  <a:pt x="1546" y="4972"/>
                  <a:pt x="1542" y="4972"/>
                </a:cubicBezTo>
                <a:cubicBezTo>
                  <a:pt x="1541" y="4972"/>
                  <a:pt x="1539" y="4971"/>
                  <a:pt x="1535" y="4968"/>
                </a:cubicBezTo>
                <a:cubicBezTo>
                  <a:pt x="1400" y="4828"/>
                  <a:pt x="1468" y="4918"/>
                  <a:pt x="1367" y="4828"/>
                </a:cubicBezTo>
                <a:cubicBezTo>
                  <a:pt x="1322" y="4767"/>
                  <a:pt x="1400" y="4834"/>
                  <a:pt x="1305" y="4744"/>
                </a:cubicBezTo>
                <a:cubicBezTo>
                  <a:pt x="1282" y="4719"/>
                  <a:pt x="1277" y="4711"/>
                  <a:pt x="1281" y="4711"/>
                </a:cubicBezTo>
                <a:lnTo>
                  <a:pt x="1281" y="4711"/>
                </a:lnTo>
                <a:cubicBezTo>
                  <a:pt x="1286" y="4711"/>
                  <a:pt x="1311" y="4729"/>
                  <a:pt x="1328" y="4739"/>
                </a:cubicBezTo>
                <a:cubicBezTo>
                  <a:pt x="1232" y="4666"/>
                  <a:pt x="1176" y="4576"/>
                  <a:pt x="1137" y="4526"/>
                </a:cubicBezTo>
                <a:lnTo>
                  <a:pt x="1137" y="4526"/>
                </a:lnTo>
                <a:lnTo>
                  <a:pt x="1182" y="4571"/>
                </a:lnTo>
                <a:lnTo>
                  <a:pt x="1182" y="4571"/>
                </a:lnTo>
                <a:cubicBezTo>
                  <a:pt x="1154" y="4543"/>
                  <a:pt x="1131" y="4520"/>
                  <a:pt x="1115" y="4498"/>
                </a:cubicBezTo>
                <a:lnTo>
                  <a:pt x="1115" y="4498"/>
                </a:lnTo>
                <a:cubicBezTo>
                  <a:pt x="1120" y="4509"/>
                  <a:pt x="1126" y="4520"/>
                  <a:pt x="1126" y="4531"/>
                </a:cubicBezTo>
                <a:cubicBezTo>
                  <a:pt x="1109" y="4503"/>
                  <a:pt x="1092" y="4481"/>
                  <a:pt x="1092" y="4475"/>
                </a:cubicBezTo>
                <a:cubicBezTo>
                  <a:pt x="1088" y="4471"/>
                  <a:pt x="1085" y="4469"/>
                  <a:pt x="1083" y="4469"/>
                </a:cubicBezTo>
                <a:cubicBezTo>
                  <a:pt x="1081" y="4469"/>
                  <a:pt x="1081" y="4472"/>
                  <a:pt x="1081" y="4475"/>
                </a:cubicBezTo>
                <a:cubicBezTo>
                  <a:pt x="1079" y="4477"/>
                  <a:pt x="1077" y="4479"/>
                  <a:pt x="1074" y="4479"/>
                </a:cubicBezTo>
                <a:cubicBezTo>
                  <a:pt x="1070" y="4479"/>
                  <a:pt x="1064" y="4475"/>
                  <a:pt x="1053" y="4464"/>
                </a:cubicBezTo>
                <a:cubicBezTo>
                  <a:pt x="1053" y="4459"/>
                  <a:pt x="1047" y="4442"/>
                  <a:pt x="1059" y="4431"/>
                </a:cubicBezTo>
                <a:cubicBezTo>
                  <a:pt x="1064" y="4425"/>
                  <a:pt x="1087" y="4408"/>
                  <a:pt x="1098" y="4397"/>
                </a:cubicBezTo>
                <a:cubicBezTo>
                  <a:pt x="1115" y="4386"/>
                  <a:pt x="1126" y="4380"/>
                  <a:pt x="1131" y="4380"/>
                </a:cubicBezTo>
                <a:lnTo>
                  <a:pt x="1131" y="4380"/>
                </a:lnTo>
                <a:cubicBezTo>
                  <a:pt x="1087" y="4416"/>
                  <a:pt x="1078" y="4427"/>
                  <a:pt x="1082" y="4427"/>
                </a:cubicBezTo>
                <a:cubicBezTo>
                  <a:pt x="1083" y="4427"/>
                  <a:pt x="1084" y="4426"/>
                  <a:pt x="1087" y="4425"/>
                </a:cubicBezTo>
                <a:cubicBezTo>
                  <a:pt x="1087" y="4425"/>
                  <a:pt x="1092" y="4425"/>
                  <a:pt x="1092" y="4431"/>
                </a:cubicBezTo>
                <a:cubicBezTo>
                  <a:pt x="1092" y="4431"/>
                  <a:pt x="1092" y="4432"/>
                  <a:pt x="1090" y="4434"/>
                </a:cubicBezTo>
                <a:lnTo>
                  <a:pt x="1090" y="4434"/>
                </a:lnTo>
                <a:cubicBezTo>
                  <a:pt x="1100" y="4426"/>
                  <a:pt x="1116" y="4414"/>
                  <a:pt x="1131" y="4403"/>
                </a:cubicBezTo>
                <a:lnTo>
                  <a:pt x="1131" y="4403"/>
                </a:lnTo>
                <a:cubicBezTo>
                  <a:pt x="1131" y="4403"/>
                  <a:pt x="1126" y="4408"/>
                  <a:pt x="1120" y="4419"/>
                </a:cubicBezTo>
                <a:cubicBezTo>
                  <a:pt x="1238" y="4330"/>
                  <a:pt x="1160" y="4358"/>
                  <a:pt x="1277" y="4257"/>
                </a:cubicBezTo>
                <a:lnTo>
                  <a:pt x="1277" y="4257"/>
                </a:lnTo>
                <a:cubicBezTo>
                  <a:pt x="1275" y="4261"/>
                  <a:pt x="1275" y="4262"/>
                  <a:pt x="1277" y="4262"/>
                </a:cubicBezTo>
                <a:cubicBezTo>
                  <a:pt x="1282" y="4262"/>
                  <a:pt x="1298" y="4253"/>
                  <a:pt x="1313" y="4243"/>
                </a:cubicBezTo>
                <a:lnTo>
                  <a:pt x="1313" y="4243"/>
                </a:lnTo>
                <a:cubicBezTo>
                  <a:pt x="1309" y="4245"/>
                  <a:pt x="1306" y="4246"/>
                  <a:pt x="1304" y="4246"/>
                </a:cubicBezTo>
                <a:cubicBezTo>
                  <a:pt x="1296" y="4246"/>
                  <a:pt x="1312" y="4222"/>
                  <a:pt x="1339" y="4195"/>
                </a:cubicBezTo>
                <a:cubicBezTo>
                  <a:pt x="1378" y="4162"/>
                  <a:pt x="1395" y="4145"/>
                  <a:pt x="1412" y="4128"/>
                </a:cubicBezTo>
                <a:cubicBezTo>
                  <a:pt x="1417" y="4123"/>
                  <a:pt x="1423" y="4111"/>
                  <a:pt x="1428" y="4106"/>
                </a:cubicBezTo>
                <a:cubicBezTo>
                  <a:pt x="1440" y="4100"/>
                  <a:pt x="1440" y="4100"/>
                  <a:pt x="1445" y="4095"/>
                </a:cubicBezTo>
                <a:lnTo>
                  <a:pt x="1445" y="4095"/>
                </a:lnTo>
                <a:lnTo>
                  <a:pt x="1428" y="4100"/>
                </a:lnTo>
                <a:lnTo>
                  <a:pt x="1406" y="4123"/>
                </a:lnTo>
                <a:cubicBezTo>
                  <a:pt x="1412" y="4111"/>
                  <a:pt x="1417" y="4106"/>
                  <a:pt x="1428" y="4095"/>
                </a:cubicBezTo>
                <a:cubicBezTo>
                  <a:pt x="1434" y="4089"/>
                  <a:pt x="1440" y="4083"/>
                  <a:pt x="1445" y="4078"/>
                </a:cubicBezTo>
                <a:cubicBezTo>
                  <a:pt x="1445" y="4083"/>
                  <a:pt x="1451" y="4083"/>
                  <a:pt x="1451" y="4089"/>
                </a:cubicBezTo>
                <a:cubicBezTo>
                  <a:pt x="1462" y="4106"/>
                  <a:pt x="1473" y="4123"/>
                  <a:pt x="1484" y="4139"/>
                </a:cubicBezTo>
                <a:lnTo>
                  <a:pt x="1512" y="4128"/>
                </a:lnTo>
                <a:cubicBezTo>
                  <a:pt x="1512" y="4134"/>
                  <a:pt x="1512" y="4134"/>
                  <a:pt x="1518" y="4139"/>
                </a:cubicBezTo>
                <a:cubicBezTo>
                  <a:pt x="1518" y="4139"/>
                  <a:pt x="1518" y="4139"/>
                  <a:pt x="1518" y="4145"/>
                </a:cubicBezTo>
                <a:cubicBezTo>
                  <a:pt x="1535" y="4179"/>
                  <a:pt x="1557" y="4212"/>
                  <a:pt x="1585" y="4251"/>
                </a:cubicBezTo>
                <a:cubicBezTo>
                  <a:pt x="1580" y="4251"/>
                  <a:pt x="1574" y="4251"/>
                  <a:pt x="1580" y="4257"/>
                </a:cubicBezTo>
                <a:cubicBezTo>
                  <a:pt x="1574" y="4263"/>
                  <a:pt x="1568" y="4268"/>
                  <a:pt x="1568" y="4268"/>
                </a:cubicBezTo>
                <a:cubicBezTo>
                  <a:pt x="1552" y="4279"/>
                  <a:pt x="1540" y="4285"/>
                  <a:pt x="1529" y="4296"/>
                </a:cubicBezTo>
                <a:cubicBezTo>
                  <a:pt x="1501" y="4313"/>
                  <a:pt x="1490" y="4319"/>
                  <a:pt x="1412" y="4397"/>
                </a:cubicBezTo>
                <a:cubicBezTo>
                  <a:pt x="1412" y="4403"/>
                  <a:pt x="1412" y="4408"/>
                  <a:pt x="1417" y="4419"/>
                </a:cubicBezTo>
                <a:cubicBezTo>
                  <a:pt x="1417" y="4408"/>
                  <a:pt x="1417" y="4403"/>
                  <a:pt x="1417" y="4397"/>
                </a:cubicBezTo>
                <a:cubicBezTo>
                  <a:pt x="1426" y="4391"/>
                  <a:pt x="1431" y="4389"/>
                  <a:pt x="1433" y="4389"/>
                </a:cubicBezTo>
                <a:lnTo>
                  <a:pt x="1433" y="4389"/>
                </a:lnTo>
                <a:cubicBezTo>
                  <a:pt x="1434" y="4389"/>
                  <a:pt x="1431" y="4391"/>
                  <a:pt x="1423" y="4397"/>
                </a:cubicBezTo>
                <a:cubicBezTo>
                  <a:pt x="1428" y="4408"/>
                  <a:pt x="1428" y="4442"/>
                  <a:pt x="1462" y="4487"/>
                </a:cubicBezTo>
                <a:cubicBezTo>
                  <a:pt x="1445" y="4459"/>
                  <a:pt x="1434" y="4431"/>
                  <a:pt x="1434" y="4403"/>
                </a:cubicBezTo>
                <a:cubicBezTo>
                  <a:pt x="1496" y="4341"/>
                  <a:pt x="1518" y="4319"/>
                  <a:pt x="1563" y="4279"/>
                </a:cubicBezTo>
                <a:lnTo>
                  <a:pt x="1563" y="4279"/>
                </a:lnTo>
                <a:lnTo>
                  <a:pt x="1512" y="4330"/>
                </a:lnTo>
                <a:lnTo>
                  <a:pt x="1456" y="4391"/>
                </a:lnTo>
                <a:cubicBezTo>
                  <a:pt x="1484" y="4369"/>
                  <a:pt x="1512" y="4341"/>
                  <a:pt x="1540" y="4319"/>
                </a:cubicBezTo>
                <a:cubicBezTo>
                  <a:pt x="1552" y="4307"/>
                  <a:pt x="1563" y="4296"/>
                  <a:pt x="1568" y="4291"/>
                </a:cubicBezTo>
                <a:cubicBezTo>
                  <a:pt x="1580" y="4279"/>
                  <a:pt x="1580" y="4279"/>
                  <a:pt x="1585" y="4274"/>
                </a:cubicBezTo>
                <a:lnTo>
                  <a:pt x="1585" y="4274"/>
                </a:lnTo>
                <a:cubicBezTo>
                  <a:pt x="1580" y="4285"/>
                  <a:pt x="1563" y="4302"/>
                  <a:pt x="1563" y="4302"/>
                </a:cubicBezTo>
                <a:cubicBezTo>
                  <a:pt x="1563" y="4303"/>
                  <a:pt x="1563" y="4304"/>
                  <a:pt x="1564" y="4304"/>
                </a:cubicBezTo>
                <a:cubicBezTo>
                  <a:pt x="1567" y="4304"/>
                  <a:pt x="1573" y="4300"/>
                  <a:pt x="1585" y="4296"/>
                </a:cubicBezTo>
                <a:lnTo>
                  <a:pt x="1585" y="4296"/>
                </a:lnTo>
                <a:cubicBezTo>
                  <a:pt x="1535" y="4324"/>
                  <a:pt x="1507" y="4352"/>
                  <a:pt x="1456" y="4408"/>
                </a:cubicBezTo>
                <a:cubicBezTo>
                  <a:pt x="1456" y="4447"/>
                  <a:pt x="1490" y="4492"/>
                  <a:pt x="1507" y="4526"/>
                </a:cubicBezTo>
                <a:lnTo>
                  <a:pt x="1484" y="4543"/>
                </a:lnTo>
                <a:cubicBezTo>
                  <a:pt x="1585" y="4666"/>
                  <a:pt x="1680" y="4727"/>
                  <a:pt x="1832" y="4856"/>
                </a:cubicBezTo>
                <a:lnTo>
                  <a:pt x="1787" y="4811"/>
                </a:lnTo>
                <a:lnTo>
                  <a:pt x="1787" y="4811"/>
                </a:lnTo>
                <a:cubicBezTo>
                  <a:pt x="1809" y="4823"/>
                  <a:pt x="1876" y="4890"/>
                  <a:pt x="1932" y="4923"/>
                </a:cubicBezTo>
                <a:cubicBezTo>
                  <a:pt x="1921" y="4929"/>
                  <a:pt x="1949" y="4957"/>
                  <a:pt x="1972" y="4974"/>
                </a:cubicBezTo>
                <a:cubicBezTo>
                  <a:pt x="1972" y="4974"/>
                  <a:pt x="2000" y="4996"/>
                  <a:pt x="2033" y="5019"/>
                </a:cubicBezTo>
                <a:cubicBezTo>
                  <a:pt x="2058" y="5034"/>
                  <a:pt x="2092" y="5053"/>
                  <a:pt x="2107" y="5053"/>
                </a:cubicBezTo>
                <a:cubicBezTo>
                  <a:pt x="2109" y="5053"/>
                  <a:pt x="2110" y="5053"/>
                  <a:pt x="2112" y="5052"/>
                </a:cubicBezTo>
                <a:lnTo>
                  <a:pt x="2179" y="5108"/>
                </a:lnTo>
                <a:cubicBezTo>
                  <a:pt x="2246" y="5159"/>
                  <a:pt x="2291" y="5170"/>
                  <a:pt x="2330" y="5187"/>
                </a:cubicBezTo>
                <a:cubicBezTo>
                  <a:pt x="2375" y="5198"/>
                  <a:pt x="2414" y="5220"/>
                  <a:pt x="2481" y="5248"/>
                </a:cubicBezTo>
                <a:cubicBezTo>
                  <a:pt x="2475" y="5247"/>
                  <a:pt x="2471" y="5246"/>
                  <a:pt x="2468" y="5246"/>
                </a:cubicBezTo>
                <a:cubicBezTo>
                  <a:pt x="2458" y="5246"/>
                  <a:pt x="2466" y="5255"/>
                  <a:pt x="2457" y="5255"/>
                </a:cubicBezTo>
                <a:cubicBezTo>
                  <a:pt x="2450" y="5255"/>
                  <a:pt x="2436" y="5251"/>
                  <a:pt x="2403" y="5237"/>
                </a:cubicBezTo>
                <a:lnTo>
                  <a:pt x="2403" y="5237"/>
                </a:lnTo>
                <a:cubicBezTo>
                  <a:pt x="2443" y="5257"/>
                  <a:pt x="2478" y="5277"/>
                  <a:pt x="2490" y="5277"/>
                </a:cubicBezTo>
                <a:cubicBezTo>
                  <a:pt x="2491" y="5277"/>
                  <a:pt x="2492" y="5277"/>
                  <a:pt x="2492" y="5276"/>
                </a:cubicBezTo>
                <a:cubicBezTo>
                  <a:pt x="2515" y="5293"/>
                  <a:pt x="2621" y="5321"/>
                  <a:pt x="2666" y="5349"/>
                </a:cubicBezTo>
                <a:cubicBezTo>
                  <a:pt x="2674" y="5349"/>
                  <a:pt x="2679" y="5348"/>
                  <a:pt x="2685" y="5348"/>
                </a:cubicBezTo>
                <a:cubicBezTo>
                  <a:pt x="2698" y="5348"/>
                  <a:pt x="2713" y="5351"/>
                  <a:pt x="2750" y="5366"/>
                </a:cubicBezTo>
                <a:cubicBezTo>
                  <a:pt x="2750" y="5366"/>
                  <a:pt x="2787" y="5378"/>
                  <a:pt x="2799" y="5378"/>
                </a:cubicBezTo>
                <a:cubicBezTo>
                  <a:pt x="2804" y="5378"/>
                  <a:pt x="2804" y="5376"/>
                  <a:pt x="2794" y="5369"/>
                </a:cubicBezTo>
                <a:lnTo>
                  <a:pt x="2794" y="5369"/>
                </a:lnTo>
                <a:cubicBezTo>
                  <a:pt x="2862" y="5412"/>
                  <a:pt x="2965" y="5434"/>
                  <a:pt x="3069" y="5461"/>
                </a:cubicBezTo>
                <a:cubicBezTo>
                  <a:pt x="3170" y="5483"/>
                  <a:pt x="3271" y="5506"/>
                  <a:pt x="3338" y="5523"/>
                </a:cubicBezTo>
                <a:cubicBezTo>
                  <a:pt x="3394" y="5528"/>
                  <a:pt x="3456" y="5534"/>
                  <a:pt x="3517" y="5539"/>
                </a:cubicBezTo>
                <a:cubicBezTo>
                  <a:pt x="3573" y="5539"/>
                  <a:pt x="3635" y="5539"/>
                  <a:pt x="3685" y="5545"/>
                </a:cubicBezTo>
                <a:lnTo>
                  <a:pt x="3674" y="5545"/>
                </a:lnTo>
                <a:cubicBezTo>
                  <a:pt x="3690" y="5547"/>
                  <a:pt x="3703" y="5547"/>
                  <a:pt x="3713" y="5547"/>
                </a:cubicBezTo>
                <a:cubicBezTo>
                  <a:pt x="3783" y="5547"/>
                  <a:pt x="3774" y="5522"/>
                  <a:pt x="3876" y="5522"/>
                </a:cubicBezTo>
                <a:cubicBezTo>
                  <a:pt x="3884" y="5522"/>
                  <a:pt x="3894" y="5522"/>
                  <a:pt x="3904" y="5523"/>
                </a:cubicBezTo>
                <a:cubicBezTo>
                  <a:pt x="3988" y="5534"/>
                  <a:pt x="3825" y="5534"/>
                  <a:pt x="3876" y="5539"/>
                </a:cubicBezTo>
                <a:cubicBezTo>
                  <a:pt x="3881" y="5547"/>
                  <a:pt x="3894" y="5550"/>
                  <a:pt x="3912" y="5550"/>
                </a:cubicBezTo>
                <a:cubicBezTo>
                  <a:pt x="3968" y="5550"/>
                  <a:pt x="4072" y="5522"/>
                  <a:pt x="4156" y="5522"/>
                </a:cubicBezTo>
                <a:cubicBezTo>
                  <a:pt x="4162" y="5522"/>
                  <a:pt x="4167" y="5522"/>
                  <a:pt x="4173" y="5523"/>
                </a:cubicBezTo>
                <a:cubicBezTo>
                  <a:pt x="4161" y="5523"/>
                  <a:pt x="4156" y="5523"/>
                  <a:pt x="4145" y="5528"/>
                </a:cubicBezTo>
                <a:cubicBezTo>
                  <a:pt x="4189" y="5528"/>
                  <a:pt x="4234" y="5511"/>
                  <a:pt x="4290" y="5495"/>
                </a:cubicBezTo>
                <a:cubicBezTo>
                  <a:pt x="4346" y="5483"/>
                  <a:pt x="4402" y="5467"/>
                  <a:pt x="4469" y="5444"/>
                </a:cubicBezTo>
                <a:lnTo>
                  <a:pt x="4469" y="5444"/>
                </a:lnTo>
                <a:cubicBezTo>
                  <a:pt x="4469" y="5444"/>
                  <a:pt x="4464" y="5450"/>
                  <a:pt x="4469" y="5450"/>
                </a:cubicBezTo>
                <a:cubicBezTo>
                  <a:pt x="4509" y="5427"/>
                  <a:pt x="4570" y="5405"/>
                  <a:pt x="4637" y="5377"/>
                </a:cubicBezTo>
                <a:cubicBezTo>
                  <a:pt x="4699" y="5349"/>
                  <a:pt x="4766" y="5321"/>
                  <a:pt x="4822" y="5293"/>
                </a:cubicBezTo>
                <a:lnTo>
                  <a:pt x="4822" y="5293"/>
                </a:lnTo>
                <a:cubicBezTo>
                  <a:pt x="4794" y="5321"/>
                  <a:pt x="4772" y="5321"/>
                  <a:pt x="4800" y="5321"/>
                </a:cubicBezTo>
                <a:cubicBezTo>
                  <a:pt x="4856" y="5299"/>
                  <a:pt x="4777" y="5315"/>
                  <a:pt x="4878" y="5259"/>
                </a:cubicBezTo>
                <a:cubicBezTo>
                  <a:pt x="4914" y="5254"/>
                  <a:pt x="4979" y="5225"/>
                  <a:pt x="5002" y="5225"/>
                </a:cubicBezTo>
                <a:cubicBezTo>
                  <a:pt x="5004" y="5225"/>
                  <a:pt x="5006" y="5225"/>
                  <a:pt x="5007" y="5226"/>
                </a:cubicBezTo>
                <a:lnTo>
                  <a:pt x="4912" y="5276"/>
                </a:lnTo>
                <a:cubicBezTo>
                  <a:pt x="4968" y="5265"/>
                  <a:pt x="5035" y="5215"/>
                  <a:pt x="5085" y="5187"/>
                </a:cubicBezTo>
                <a:lnTo>
                  <a:pt x="5085" y="5198"/>
                </a:lnTo>
                <a:cubicBezTo>
                  <a:pt x="5153" y="5153"/>
                  <a:pt x="5186" y="5131"/>
                  <a:pt x="5225" y="5103"/>
                </a:cubicBezTo>
                <a:cubicBezTo>
                  <a:pt x="5259" y="5075"/>
                  <a:pt x="5293" y="5047"/>
                  <a:pt x="5366" y="4996"/>
                </a:cubicBezTo>
                <a:lnTo>
                  <a:pt x="5366" y="4996"/>
                </a:lnTo>
                <a:lnTo>
                  <a:pt x="5349" y="5002"/>
                </a:lnTo>
                <a:cubicBezTo>
                  <a:pt x="5416" y="4935"/>
                  <a:pt x="5422" y="4968"/>
                  <a:pt x="5489" y="4895"/>
                </a:cubicBezTo>
                <a:lnTo>
                  <a:pt x="5522" y="4895"/>
                </a:lnTo>
                <a:cubicBezTo>
                  <a:pt x="5573" y="4856"/>
                  <a:pt x="5685" y="4739"/>
                  <a:pt x="5769" y="4660"/>
                </a:cubicBezTo>
                <a:lnTo>
                  <a:pt x="5769" y="4660"/>
                </a:lnTo>
                <a:cubicBezTo>
                  <a:pt x="5730" y="4711"/>
                  <a:pt x="5634" y="4811"/>
                  <a:pt x="5573" y="4867"/>
                </a:cubicBezTo>
                <a:cubicBezTo>
                  <a:pt x="5605" y="4842"/>
                  <a:pt x="5664" y="4788"/>
                  <a:pt x="5707" y="4746"/>
                </a:cubicBezTo>
                <a:lnTo>
                  <a:pt x="5707" y="4746"/>
                </a:lnTo>
                <a:cubicBezTo>
                  <a:pt x="5704" y="4749"/>
                  <a:pt x="5700" y="4752"/>
                  <a:pt x="5696" y="4755"/>
                </a:cubicBezTo>
                <a:cubicBezTo>
                  <a:pt x="5746" y="4694"/>
                  <a:pt x="5814" y="4615"/>
                  <a:pt x="5898" y="4526"/>
                </a:cubicBezTo>
                <a:cubicBezTo>
                  <a:pt x="5899" y="4529"/>
                  <a:pt x="5901" y="4531"/>
                  <a:pt x="5904" y="4531"/>
                </a:cubicBezTo>
                <a:cubicBezTo>
                  <a:pt x="5944" y="4531"/>
                  <a:pt x="6127" y="4281"/>
                  <a:pt x="6194" y="4223"/>
                </a:cubicBezTo>
                <a:cubicBezTo>
                  <a:pt x="6312" y="4033"/>
                  <a:pt x="6446" y="3854"/>
                  <a:pt x="6542" y="3607"/>
                </a:cubicBezTo>
                <a:lnTo>
                  <a:pt x="6542" y="3607"/>
                </a:lnTo>
                <a:cubicBezTo>
                  <a:pt x="6528" y="3622"/>
                  <a:pt x="6521" y="3628"/>
                  <a:pt x="6518" y="3628"/>
                </a:cubicBezTo>
                <a:cubicBezTo>
                  <a:pt x="6508" y="3628"/>
                  <a:pt x="6560" y="3540"/>
                  <a:pt x="6538" y="3540"/>
                </a:cubicBezTo>
                <a:cubicBezTo>
                  <a:pt x="6537" y="3540"/>
                  <a:pt x="6537" y="3540"/>
                  <a:pt x="6536" y="3540"/>
                </a:cubicBezTo>
                <a:cubicBezTo>
                  <a:pt x="6548" y="3502"/>
                  <a:pt x="6554" y="3479"/>
                  <a:pt x="6558" y="3467"/>
                </a:cubicBezTo>
                <a:lnTo>
                  <a:pt x="6558" y="3467"/>
                </a:lnTo>
                <a:cubicBezTo>
                  <a:pt x="6558" y="3467"/>
                  <a:pt x="6558" y="3467"/>
                  <a:pt x="6558" y="3467"/>
                </a:cubicBezTo>
                <a:lnTo>
                  <a:pt x="6564" y="3456"/>
                </a:lnTo>
                <a:lnTo>
                  <a:pt x="6564" y="3456"/>
                </a:lnTo>
                <a:cubicBezTo>
                  <a:pt x="6562" y="3458"/>
                  <a:pt x="6561" y="3461"/>
                  <a:pt x="6558" y="3467"/>
                </a:cubicBezTo>
                <a:lnTo>
                  <a:pt x="6558" y="3467"/>
                </a:lnTo>
                <a:cubicBezTo>
                  <a:pt x="6558" y="3461"/>
                  <a:pt x="6559" y="3456"/>
                  <a:pt x="6564" y="3456"/>
                </a:cubicBezTo>
                <a:lnTo>
                  <a:pt x="6564" y="3456"/>
                </a:lnTo>
                <a:cubicBezTo>
                  <a:pt x="6564" y="3456"/>
                  <a:pt x="6564" y="3456"/>
                  <a:pt x="6564" y="3456"/>
                </a:cubicBezTo>
                <a:cubicBezTo>
                  <a:pt x="6586" y="3400"/>
                  <a:pt x="6614" y="3344"/>
                  <a:pt x="6631" y="3282"/>
                </a:cubicBezTo>
                <a:cubicBezTo>
                  <a:pt x="6634" y="3276"/>
                  <a:pt x="6636" y="3273"/>
                  <a:pt x="6637" y="3273"/>
                </a:cubicBezTo>
                <a:lnTo>
                  <a:pt x="6637" y="3273"/>
                </a:lnTo>
                <a:cubicBezTo>
                  <a:pt x="6641" y="3273"/>
                  <a:pt x="6627" y="3338"/>
                  <a:pt x="6631" y="3338"/>
                </a:cubicBezTo>
                <a:cubicBezTo>
                  <a:pt x="6665" y="3204"/>
                  <a:pt x="6654" y="3282"/>
                  <a:pt x="6682" y="3198"/>
                </a:cubicBezTo>
                <a:lnTo>
                  <a:pt x="6682" y="3198"/>
                </a:lnTo>
                <a:cubicBezTo>
                  <a:pt x="6680" y="3200"/>
                  <a:pt x="6678" y="3201"/>
                  <a:pt x="6677" y="3201"/>
                </a:cubicBezTo>
                <a:cubicBezTo>
                  <a:pt x="6669" y="3201"/>
                  <a:pt x="6683" y="3145"/>
                  <a:pt x="6693" y="3075"/>
                </a:cubicBezTo>
                <a:lnTo>
                  <a:pt x="6693" y="3075"/>
                </a:lnTo>
                <a:cubicBezTo>
                  <a:pt x="6687" y="3109"/>
                  <a:pt x="6676" y="3148"/>
                  <a:pt x="6665" y="3182"/>
                </a:cubicBezTo>
                <a:cubicBezTo>
                  <a:pt x="6676" y="3086"/>
                  <a:pt x="6682" y="3047"/>
                  <a:pt x="6693" y="3008"/>
                </a:cubicBezTo>
                <a:cubicBezTo>
                  <a:pt x="6704" y="2969"/>
                  <a:pt x="6721" y="2930"/>
                  <a:pt x="6715" y="2834"/>
                </a:cubicBezTo>
                <a:lnTo>
                  <a:pt x="6715" y="2834"/>
                </a:lnTo>
                <a:cubicBezTo>
                  <a:pt x="6721" y="2851"/>
                  <a:pt x="6721" y="2874"/>
                  <a:pt x="6721" y="2890"/>
                </a:cubicBezTo>
                <a:cubicBezTo>
                  <a:pt x="6726" y="2846"/>
                  <a:pt x="6726" y="2756"/>
                  <a:pt x="6726" y="2666"/>
                </a:cubicBezTo>
                <a:cubicBezTo>
                  <a:pt x="6721" y="2577"/>
                  <a:pt x="6710" y="2487"/>
                  <a:pt x="6693" y="2437"/>
                </a:cubicBezTo>
                <a:cubicBezTo>
                  <a:pt x="6693" y="2427"/>
                  <a:pt x="6696" y="2416"/>
                  <a:pt x="6699" y="2416"/>
                </a:cubicBezTo>
                <a:cubicBezTo>
                  <a:pt x="6700" y="2416"/>
                  <a:pt x="6701" y="2417"/>
                  <a:pt x="6702" y="2420"/>
                </a:cubicBezTo>
                <a:lnTo>
                  <a:pt x="6702" y="2420"/>
                </a:lnTo>
                <a:cubicBezTo>
                  <a:pt x="6681" y="2190"/>
                  <a:pt x="6585" y="1933"/>
                  <a:pt x="6542" y="1770"/>
                </a:cubicBezTo>
                <a:lnTo>
                  <a:pt x="6542" y="1770"/>
                </a:lnTo>
                <a:lnTo>
                  <a:pt x="6553" y="1782"/>
                </a:lnTo>
                <a:cubicBezTo>
                  <a:pt x="6536" y="1742"/>
                  <a:pt x="6514" y="1714"/>
                  <a:pt x="6502" y="1664"/>
                </a:cubicBezTo>
                <a:lnTo>
                  <a:pt x="6502" y="1664"/>
                </a:lnTo>
                <a:cubicBezTo>
                  <a:pt x="6506" y="1664"/>
                  <a:pt x="6509" y="1668"/>
                  <a:pt x="6510" y="1668"/>
                </a:cubicBezTo>
                <a:cubicBezTo>
                  <a:pt x="6511" y="1668"/>
                  <a:pt x="6510" y="1666"/>
                  <a:pt x="6508" y="1658"/>
                </a:cubicBezTo>
                <a:cubicBezTo>
                  <a:pt x="6497" y="1636"/>
                  <a:pt x="6458" y="1558"/>
                  <a:pt x="6435" y="1502"/>
                </a:cubicBezTo>
                <a:lnTo>
                  <a:pt x="6435" y="1502"/>
                </a:lnTo>
                <a:lnTo>
                  <a:pt x="6463" y="1546"/>
                </a:lnTo>
                <a:cubicBezTo>
                  <a:pt x="6379" y="1333"/>
                  <a:pt x="6295" y="1244"/>
                  <a:pt x="6189" y="1087"/>
                </a:cubicBezTo>
                <a:cubicBezTo>
                  <a:pt x="6211" y="1076"/>
                  <a:pt x="6116" y="925"/>
                  <a:pt x="6066" y="852"/>
                </a:cubicBezTo>
                <a:lnTo>
                  <a:pt x="6071" y="852"/>
                </a:lnTo>
                <a:cubicBezTo>
                  <a:pt x="6054" y="829"/>
                  <a:pt x="6038" y="813"/>
                  <a:pt x="6021" y="796"/>
                </a:cubicBezTo>
                <a:lnTo>
                  <a:pt x="6004" y="768"/>
                </a:lnTo>
                <a:cubicBezTo>
                  <a:pt x="5998" y="762"/>
                  <a:pt x="5993" y="751"/>
                  <a:pt x="5982" y="751"/>
                </a:cubicBezTo>
                <a:cubicBezTo>
                  <a:pt x="5965" y="745"/>
                  <a:pt x="5954" y="740"/>
                  <a:pt x="5937" y="740"/>
                </a:cubicBezTo>
                <a:lnTo>
                  <a:pt x="5926" y="734"/>
                </a:lnTo>
                <a:lnTo>
                  <a:pt x="5920" y="734"/>
                </a:lnTo>
                <a:cubicBezTo>
                  <a:pt x="5921" y="732"/>
                  <a:pt x="5922" y="731"/>
                  <a:pt x="5922" y="731"/>
                </a:cubicBezTo>
                <a:cubicBezTo>
                  <a:pt x="5923" y="731"/>
                  <a:pt x="5923" y="732"/>
                  <a:pt x="5923" y="732"/>
                </a:cubicBezTo>
                <a:cubicBezTo>
                  <a:pt x="5923" y="732"/>
                  <a:pt x="5923" y="730"/>
                  <a:pt x="5926" y="717"/>
                </a:cubicBezTo>
                <a:lnTo>
                  <a:pt x="5920" y="717"/>
                </a:lnTo>
                <a:lnTo>
                  <a:pt x="5898" y="723"/>
                </a:lnTo>
                <a:lnTo>
                  <a:pt x="5875" y="723"/>
                </a:lnTo>
                <a:cubicBezTo>
                  <a:pt x="5870" y="729"/>
                  <a:pt x="5858" y="734"/>
                  <a:pt x="5853" y="740"/>
                </a:cubicBezTo>
                <a:cubicBezTo>
                  <a:pt x="5830" y="762"/>
                  <a:pt x="5808" y="779"/>
                  <a:pt x="5791" y="801"/>
                </a:cubicBezTo>
                <a:cubicBezTo>
                  <a:pt x="5758" y="829"/>
                  <a:pt x="5730" y="857"/>
                  <a:pt x="5702" y="885"/>
                </a:cubicBezTo>
                <a:lnTo>
                  <a:pt x="5679" y="908"/>
                </a:lnTo>
                <a:cubicBezTo>
                  <a:pt x="5668" y="913"/>
                  <a:pt x="5657" y="925"/>
                  <a:pt x="5657" y="925"/>
                </a:cubicBezTo>
                <a:lnTo>
                  <a:pt x="5646" y="941"/>
                </a:lnTo>
                <a:cubicBezTo>
                  <a:pt x="5618" y="897"/>
                  <a:pt x="5578" y="869"/>
                  <a:pt x="5545" y="841"/>
                </a:cubicBezTo>
                <a:cubicBezTo>
                  <a:pt x="5534" y="824"/>
                  <a:pt x="5522" y="813"/>
                  <a:pt x="5511" y="801"/>
                </a:cubicBezTo>
                <a:cubicBezTo>
                  <a:pt x="5483" y="762"/>
                  <a:pt x="5483" y="762"/>
                  <a:pt x="5478" y="751"/>
                </a:cubicBezTo>
                <a:lnTo>
                  <a:pt x="5489" y="745"/>
                </a:lnTo>
                <a:cubicBezTo>
                  <a:pt x="5506" y="729"/>
                  <a:pt x="5522" y="717"/>
                  <a:pt x="5534" y="706"/>
                </a:cubicBezTo>
                <a:cubicBezTo>
                  <a:pt x="5567" y="678"/>
                  <a:pt x="5606" y="645"/>
                  <a:pt x="5640" y="617"/>
                </a:cubicBezTo>
                <a:cubicBezTo>
                  <a:pt x="5713" y="555"/>
                  <a:pt x="5786" y="499"/>
                  <a:pt x="5847" y="449"/>
                </a:cubicBezTo>
                <a:lnTo>
                  <a:pt x="5847" y="449"/>
                </a:lnTo>
                <a:cubicBezTo>
                  <a:pt x="5841" y="453"/>
                  <a:pt x="5838" y="455"/>
                  <a:pt x="5836" y="455"/>
                </a:cubicBezTo>
                <a:cubicBezTo>
                  <a:pt x="5829" y="455"/>
                  <a:pt x="5847" y="426"/>
                  <a:pt x="5870" y="404"/>
                </a:cubicBezTo>
                <a:cubicBezTo>
                  <a:pt x="5875" y="395"/>
                  <a:pt x="5881" y="392"/>
                  <a:pt x="5888" y="392"/>
                </a:cubicBezTo>
                <a:cubicBezTo>
                  <a:pt x="5903" y="392"/>
                  <a:pt x="5918" y="409"/>
                  <a:pt x="5914" y="421"/>
                </a:cubicBezTo>
                <a:lnTo>
                  <a:pt x="5903" y="409"/>
                </a:lnTo>
                <a:lnTo>
                  <a:pt x="5903" y="409"/>
                </a:lnTo>
                <a:cubicBezTo>
                  <a:pt x="5914" y="443"/>
                  <a:pt x="6004" y="527"/>
                  <a:pt x="6060" y="589"/>
                </a:cubicBezTo>
                <a:lnTo>
                  <a:pt x="6088" y="583"/>
                </a:lnTo>
                <a:cubicBezTo>
                  <a:pt x="6122" y="633"/>
                  <a:pt x="6161" y="684"/>
                  <a:pt x="6206" y="740"/>
                </a:cubicBezTo>
                <a:cubicBezTo>
                  <a:pt x="6250" y="796"/>
                  <a:pt x="6295" y="852"/>
                  <a:pt x="6340" y="908"/>
                </a:cubicBezTo>
                <a:cubicBezTo>
                  <a:pt x="6379" y="958"/>
                  <a:pt x="6418" y="1014"/>
                  <a:pt x="6446" y="1059"/>
                </a:cubicBezTo>
                <a:cubicBezTo>
                  <a:pt x="6480" y="1109"/>
                  <a:pt x="6502" y="1149"/>
                  <a:pt x="6514" y="1182"/>
                </a:cubicBezTo>
                <a:cubicBezTo>
                  <a:pt x="6542" y="1227"/>
                  <a:pt x="6581" y="1283"/>
                  <a:pt x="6609" y="1333"/>
                </a:cubicBezTo>
                <a:lnTo>
                  <a:pt x="6598" y="1333"/>
                </a:lnTo>
                <a:cubicBezTo>
                  <a:pt x="6665" y="1473"/>
                  <a:pt x="6698" y="1546"/>
                  <a:pt x="6766" y="1720"/>
                </a:cubicBezTo>
                <a:lnTo>
                  <a:pt x="6743" y="1686"/>
                </a:lnTo>
                <a:lnTo>
                  <a:pt x="6743" y="1686"/>
                </a:lnTo>
                <a:cubicBezTo>
                  <a:pt x="6777" y="1787"/>
                  <a:pt x="6827" y="1804"/>
                  <a:pt x="6855" y="1899"/>
                </a:cubicBezTo>
                <a:lnTo>
                  <a:pt x="6844" y="1933"/>
                </a:lnTo>
                <a:cubicBezTo>
                  <a:pt x="6894" y="2111"/>
                  <a:pt x="6911" y="2300"/>
                  <a:pt x="6939" y="2484"/>
                </a:cubicBezTo>
                <a:lnTo>
                  <a:pt x="6939" y="2484"/>
                </a:lnTo>
                <a:cubicBezTo>
                  <a:pt x="6937" y="2479"/>
                  <a:pt x="6933" y="2471"/>
                  <a:pt x="6928" y="2448"/>
                </a:cubicBezTo>
                <a:lnTo>
                  <a:pt x="6928" y="2448"/>
                </a:lnTo>
                <a:cubicBezTo>
                  <a:pt x="6934" y="2493"/>
                  <a:pt x="6934" y="2577"/>
                  <a:pt x="6939" y="2644"/>
                </a:cubicBezTo>
                <a:cubicBezTo>
                  <a:pt x="6939" y="2708"/>
                  <a:pt x="6939" y="2759"/>
                  <a:pt x="6951" y="2759"/>
                </a:cubicBezTo>
                <a:cubicBezTo>
                  <a:pt x="6951" y="2759"/>
                  <a:pt x="6952" y="2759"/>
                  <a:pt x="6953" y="2758"/>
                </a:cubicBezTo>
                <a:lnTo>
                  <a:pt x="6953" y="2758"/>
                </a:lnTo>
                <a:cubicBezTo>
                  <a:pt x="6940" y="2780"/>
                  <a:pt x="6945" y="2953"/>
                  <a:pt x="6945" y="3053"/>
                </a:cubicBezTo>
                <a:lnTo>
                  <a:pt x="6934" y="3036"/>
                </a:lnTo>
                <a:lnTo>
                  <a:pt x="6934" y="3036"/>
                </a:lnTo>
                <a:cubicBezTo>
                  <a:pt x="6939" y="3120"/>
                  <a:pt x="6939" y="3126"/>
                  <a:pt x="6928" y="3243"/>
                </a:cubicBezTo>
                <a:cubicBezTo>
                  <a:pt x="6926" y="3255"/>
                  <a:pt x="6923" y="3261"/>
                  <a:pt x="6922" y="3261"/>
                </a:cubicBezTo>
                <a:cubicBezTo>
                  <a:pt x="6920" y="3261"/>
                  <a:pt x="6919" y="3251"/>
                  <a:pt x="6922" y="3232"/>
                </a:cubicBezTo>
                <a:lnTo>
                  <a:pt x="6922" y="3232"/>
                </a:lnTo>
                <a:cubicBezTo>
                  <a:pt x="6900" y="3322"/>
                  <a:pt x="6922" y="3305"/>
                  <a:pt x="6894" y="3417"/>
                </a:cubicBezTo>
                <a:lnTo>
                  <a:pt x="6894" y="3372"/>
                </a:lnTo>
                <a:cubicBezTo>
                  <a:pt x="6872" y="3467"/>
                  <a:pt x="6878" y="3462"/>
                  <a:pt x="6872" y="3518"/>
                </a:cubicBezTo>
                <a:cubicBezTo>
                  <a:pt x="6866" y="3546"/>
                  <a:pt x="6855" y="3591"/>
                  <a:pt x="6838" y="3630"/>
                </a:cubicBezTo>
                <a:cubicBezTo>
                  <a:pt x="6822" y="3669"/>
                  <a:pt x="6805" y="3697"/>
                  <a:pt x="6799" y="3703"/>
                </a:cubicBezTo>
                <a:cubicBezTo>
                  <a:pt x="6799" y="3714"/>
                  <a:pt x="6794" y="3770"/>
                  <a:pt x="6771" y="3826"/>
                </a:cubicBezTo>
                <a:cubicBezTo>
                  <a:pt x="6770" y="3826"/>
                  <a:pt x="6769" y="3827"/>
                  <a:pt x="6768" y="3827"/>
                </a:cubicBezTo>
                <a:cubicBezTo>
                  <a:pt x="6762" y="3827"/>
                  <a:pt x="6765" y="3811"/>
                  <a:pt x="6770" y="3801"/>
                </a:cubicBezTo>
                <a:lnTo>
                  <a:pt x="6770" y="3801"/>
                </a:lnTo>
                <a:cubicBezTo>
                  <a:pt x="6737" y="3872"/>
                  <a:pt x="6715" y="3927"/>
                  <a:pt x="6698" y="3983"/>
                </a:cubicBezTo>
                <a:cubicBezTo>
                  <a:pt x="6676" y="4033"/>
                  <a:pt x="6654" y="4072"/>
                  <a:pt x="6626" y="4123"/>
                </a:cubicBezTo>
                <a:cubicBezTo>
                  <a:pt x="6620" y="4123"/>
                  <a:pt x="6614" y="4128"/>
                  <a:pt x="6609" y="4134"/>
                </a:cubicBezTo>
                <a:cubicBezTo>
                  <a:pt x="6637" y="4078"/>
                  <a:pt x="6665" y="4027"/>
                  <a:pt x="6682" y="3988"/>
                </a:cubicBezTo>
                <a:cubicBezTo>
                  <a:pt x="6698" y="3949"/>
                  <a:pt x="6710" y="3932"/>
                  <a:pt x="6710" y="3932"/>
                </a:cubicBezTo>
                <a:lnTo>
                  <a:pt x="6710" y="3932"/>
                </a:lnTo>
                <a:cubicBezTo>
                  <a:pt x="6702" y="3932"/>
                  <a:pt x="6678" y="3976"/>
                  <a:pt x="6670" y="3976"/>
                </a:cubicBezTo>
                <a:cubicBezTo>
                  <a:pt x="6666" y="3976"/>
                  <a:pt x="6665" y="3967"/>
                  <a:pt x="6670" y="3943"/>
                </a:cubicBezTo>
                <a:lnTo>
                  <a:pt x="6670" y="3943"/>
                </a:lnTo>
                <a:cubicBezTo>
                  <a:pt x="6648" y="4022"/>
                  <a:pt x="6598" y="4156"/>
                  <a:pt x="6542" y="4240"/>
                </a:cubicBezTo>
                <a:cubicBezTo>
                  <a:pt x="6536" y="4246"/>
                  <a:pt x="6536" y="4251"/>
                  <a:pt x="6530" y="4251"/>
                </a:cubicBezTo>
                <a:lnTo>
                  <a:pt x="6536" y="4240"/>
                </a:lnTo>
                <a:lnTo>
                  <a:pt x="6536" y="4240"/>
                </a:lnTo>
                <a:cubicBezTo>
                  <a:pt x="6519" y="4263"/>
                  <a:pt x="6514" y="4279"/>
                  <a:pt x="6502" y="4296"/>
                </a:cubicBezTo>
                <a:cubicBezTo>
                  <a:pt x="6486" y="4324"/>
                  <a:pt x="6474" y="4341"/>
                  <a:pt x="6452" y="4363"/>
                </a:cubicBezTo>
                <a:cubicBezTo>
                  <a:pt x="6441" y="4369"/>
                  <a:pt x="6385" y="4464"/>
                  <a:pt x="6351" y="4503"/>
                </a:cubicBezTo>
                <a:cubicBezTo>
                  <a:pt x="6359" y="4507"/>
                  <a:pt x="6342" y="4533"/>
                  <a:pt x="6347" y="4533"/>
                </a:cubicBezTo>
                <a:cubicBezTo>
                  <a:pt x="6349" y="4533"/>
                  <a:pt x="6354" y="4528"/>
                  <a:pt x="6367" y="4515"/>
                </a:cubicBezTo>
                <a:lnTo>
                  <a:pt x="6367" y="4515"/>
                </a:lnTo>
                <a:cubicBezTo>
                  <a:pt x="6367" y="4516"/>
                  <a:pt x="6367" y="4516"/>
                  <a:pt x="6367" y="4516"/>
                </a:cubicBezTo>
                <a:cubicBezTo>
                  <a:pt x="6366" y="4516"/>
                  <a:pt x="6377" y="4504"/>
                  <a:pt x="6396" y="4481"/>
                </a:cubicBezTo>
                <a:cubicBezTo>
                  <a:pt x="6396" y="4470"/>
                  <a:pt x="6402" y="4464"/>
                  <a:pt x="6407" y="4459"/>
                </a:cubicBezTo>
                <a:lnTo>
                  <a:pt x="6407" y="4464"/>
                </a:lnTo>
                <a:cubicBezTo>
                  <a:pt x="6424" y="4436"/>
                  <a:pt x="6446" y="4397"/>
                  <a:pt x="6474" y="4358"/>
                </a:cubicBezTo>
                <a:lnTo>
                  <a:pt x="6474" y="4358"/>
                </a:lnTo>
                <a:cubicBezTo>
                  <a:pt x="6458" y="4391"/>
                  <a:pt x="6441" y="4431"/>
                  <a:pt x="6402" y="4475"/>
                </a:cubicBezTo>
                <a:cubicBezTo>
                  <a:pt x="6390" y="4503"/>
                  <a:pt x="6379" y="4531"/>
                  <a:pt x="6374" y="4548"/>
                </a:cubicBezTo>
                <a:cubicBezTo>
                  <a:pt x="6346" y="4571"/>
                  <a:pt x="6306" y="4610"/>
                  <a:pt x="6273" y="4638"/>
                </a:cubicBezTo>
                <a:cubicBezTo>
                  <a:pt x="6239" y="4671"/>
                  <a:pt x="6211" y="4694"/>
                  <a:pt x="6200" y="4699"/>
                </a:cubicBezTo>
                <a:cubicBezTo>
                  <a:pt x="6150" y="4761"/>
                  <a:pt x="6082" y="4828"/>
                  <a:pt x="6026" y="4895"/>
                </a:cubicBezTo>
                <a:cubicBezTo>
                  <a:pt x="5965" y="4957"/>
                  <a:pt x="5914" y="5013"/>
                  <a:pt x="5881" y="5052"/>
                </a:cubicBezTo>
                <a:cubicBezTo>
                  <a:pt x="5847" y="5086"/>
                  <a:pt x="5836" y="5080"/>
                  <a:pt x="5819" y="5091"/>
                </a:cubicBezTo>
                <a:cubicBezTo>
                  <a:pt x="5842" y="5069"/>
                  <a:pt x="5864" y="5052"/>
                  <a:pt x="5875" y="5041"/>
                </a:cubicBezTo>
                <a:lnTo>
                  <a:pt x="5875" y="5041"/>
                </a:lnTo>
                <a:cubicBezTo>
                  <a:pt x="5842" y="5069"/>
                  <a:pt x="5786" y="5114"/>
                  <a:pt x="5746" y="5153"/>
                </a:cubicBezTo>
                <a:cubicBezTo>
                  <a:pt x="5696" y="5187"/>
                  <a:pt x="5657" y="5220"/>
                  <a:pt x="5657" y="5231"/>
                </a:cubicBezTo>
                <a:cubicBezTo>
                  <a:pt x="5632" y="5246"/>
                  <a:pt x="5622" y="5251"/>
                  <a:pt x="5619" y="5251"/>
                </a:cubicBezTo>
                <a:cubicBezTo>
                  <a:pt x="5614" y="5251"/>
                  <a:pt x="5631" y="5236"/>
                  <a:pt x="5629" y="5236"/>
                </a:cubicBezTo>
                <a:lnTo>
                  <a:pt x="5629" y="5236"/>
                </a:lnTo>
                <a:cubicBezTo>
                  <a:pt x="5628" y="5236"/>
                  <a:pt x="5615" y="5245"/>
                  <a:pt x="5573" y="5276"/>
                </a:cubicBezTo>
                <a:cubicBezTo>
                  <a:pt x="5578" y="5271"/>
                  <a:pt x="5584" y="5265"/>
                  <a:pt x="5590" y="5259"/>
                </a:cubicBezTo>
                <a:lnTo>
                  <a:pt x="5590" y="5259"/>
                </a:lnTo>
                <a:cubicBezTo>
                  <a:pt x="5517" y="5299"/>
                  <a:pt x="5461" y="5332"/>
                  <a:pt x="5405" y="5371"/>
                </a:cubicBezTo>
                <a:cubicBezTo>
                  <a:pt x="5349" y="5405"/>
                  <a:pt x="5293" y="5444"/>
                  <a:pt x="5237" y="5478"/>
                </a:cubicBezTo>
                <a:cubicBezTo>
                  <a:pt x="5139" y="5540"/>
                  <a:pt x="5027" y="5602"/>
                  <a:pt x="4883" y="5646"/>
                </a:cubicBezTo>
                <a:lnTo>
                  <a:pt x="4883" y="5646"/>
                </a:lnTo>
                <a:cubicBezTo>
                  <a:pt x="4883" y="5646"/>
                  <a:pt x="4884" y="5646"/>
                  <a:pt x="4884" y="5646"/>
                </a:cubicBezTo>
                <a:lnTo>
                  <a:pt x="4884" y="5646"/>
                </a:lnTo>
                <a:cubicBezTo>
                  <a:pt x="4545" y="5764"/>
                  <a:pt x="4173" y="5873"/>
                  <a:pt x="3816" y="5873"/>
                </a:cubicBezTo>
                <a:cubicBezTo>
                  <a:pt x="3783" y="5873"/>
                  <a:pt x="3751" y="5872"/>
                  <a:pt x="3719" y="5870"/>
                </a:cubicBezTo>
                <a:cubicBezTo>
                  <a:pt x="3607" y="5870"/>
                  <a:pt x="3596" y="5876"/>
                  <a:pt x="3529" y="5881"/>
                </a:cubicBezTo>
                <a:lnTo>
                  <a:pt x="3506" y="5864"/>
                </a:lnTo>
                <a:cubicBezTo>
                  <a:pt x="3467" y="5870"/>
                  <a:pt x="3428" y="5876"/>
                  <a:pt x="3389" y="5876"/>
                </a:cubicBezTo>
                <a:cubicBezTo>
                  <a:pt x="3310" y="5870"/>
                  <a:pt x="3237" y="5859"/>
                  <a:pt x="3164" y="5836"/>
                </a:cubicBezTo>
                <a:cubicBezTo>
                  <a:pt x="3092" y="5820"/>
                  <a:pt x="3013" y="5797"/>
                  <a:pt x="2912" y="5780"/>
                </a:cubicBezTo>
                <a:lnTo>
                  <a:pt x="2912" y="5780"/>
                </a:lnTo>
                <a:lnTo>
                  <a:pt x="2935" y="5797"/>
                </a:lnTo>
                <a:cubicBezTo>
                  <a:pt x="2862" y="5780"/>
                  <a:pt x="2711" y="5736"/>
                  <a:pt x="2722" y="5730"/>
                </a:cubicBezTo>
                <a:lnTo>
                  <a:pt x="2722" y="5730"/>
                </a:lnTo>
                <a:cubicBezTo>
                  <a:pt x="2720" y="5730"/>
                  <a:pt x="2716" y="5731"/>
                  <a:pt x="2710" y="5731"/>
                </a:cubicBezTo>
                <a:cubicBezTo>
                  <a:pt x="2701" y="5731"/>
                  <a:pt x="2688" y="5729"/>
                  <a:pt x="2672" y="5719"/>
                </a:cubicBezTo>
                <a:lnTo>
                  <a:pt x="2672" y="5708"/>
                </a:lnTo>
                <a:cubicBezTo>
                  <a:pt x="2616" y="5691"/>
                  <a:pt x="2554" y="5674"/>
                  <a:pt x="2498" y="5657"/>
                </a:cubicBezTo>
                <a:cubicBezTo>
                  <a:pt x="2375" y="5590"/>
                  <a:pt x="2532" y="5640"/>
                  <a:pt x="2347" y="5551"/>
                </a:cubicBezTo>
                <a:cubicBezTo>
                  <a:pt x="2289" y="5522"/>
                  <a:pt x="2181" y="5480"/>
                  <a:pt x="2167" y="5480"/>
                </a:cubicBezTo>
                <a:lnTo>
                  <a:pt x="2167" y="5480"/>
                </a:lnTo>
                <a:cubicBezTo>
                  <a:pt x="2164" y="5480"/>
                  <a:pt x="2165" y="5481"/>
                  <a:pt x="2168" y="5483"/>
                </a:cubicBezTo>
                <a:cubicBezTo>
                  <a:pt x="2196" y="5500"/>
                  <a:pt x="2235" y="5528"/>
                  <a:pt x="2235" y="5534"/>
                </a:cubicBezTo>
                <a:lnTo>
                  <a:pt x="2173" y="5506"/>
                </a:lnTo>
                <a:cubicBezTo>
                  <a:pt x="2156" y="5511"/>
                  <a:pt x="2123" y="5511"/>
                  <a:pt x="2151" y="5545"/>
                </a:cubicBezTo>
                <a:lnTo>
                  <a:pt x="2151" y="5573"/>
                </a:lnTo>
                <a:lnTo>
                  <a:pt x="2162" y="5551"/>
                </a:lnTo>
                <a:cubicBezTo>
                  <a:pt x="2179" y="5567"/>
                  <a:pt x="2201" y="5584"/>
                  <a:pt x="2235" y="5607"/>
                </a:cubicBezTo>
                <a:cubicBezTo>
                  <a:pt x="2274" y="5624"/>
                  <a:pt x="2313" y="5640"/>
                  <a:pt x="2352" y="5652"/>
                </a:cubicBezTo>
                <a:lnTo>
                  <a:pt x="2380" y="5674"/>
                </a:lnTo>
                <a:cubicBezTo>
                  <a:pt x="2352" y="5663"/>
                  <a:pt x="2319" y="5652"/>
                  <a:pt x="2285" y="5635"/>
                </a:cubicBezTo>
                <a:lnTo>
                  <a:pt x="2285" y="5635"/>
                </a:lnTo>
                <a:cubicBezTo>
                  <a:pt x="2336" y="5668"/>
                  <a:pt x="2375" y="5674"/>
                  <a:pt x="2414" y="5685"/>
                </a:cubicBezTo>
                <a:cubicBezTo>
                  <a:pt x="2420" y="5696"/>
                  <a:pt x="2436" y="5708"/>
                  <a:pt x="2453" y="5719"/>
                </a:cubicBezTo>
                <a:cubicBezTo>
                  <a:pt x="2492" y="5730"/>
                  <a:pt x="2537" y="5736"/>
                  <a:pt x="2576" y="5747"/>
                </a:cubicBezTo>
                <a:cubicBezTo>
                  <a:pt x="2588" y="5758"/>
                  <a:pt x="2520" y="5741"/>
                  <a:pt x="2593" y="5775"/>
                </a:cubicBezTo>
                <a:cubicBezTo>
                  <a:pt x="2599" y="5776"/>
                  <a:pt x="2603" y="5776"/>
                  <a:pt x="2606" y="5776"/>
                </a:cubicBezTo>
                <a:cubicBezTo>
                  <a:pt x="2624" y="5776"/>
                  <a:pt x="2588" y="5755"/>
                  <a:pt x="2603" y="5755"/>
                </a:cubicBezTo>
                <a:cubicBezTo>
                  <a:pt x="2608" y="5755"/>
                  <a:pt x="2618" y="5757"/>
                  <a:pt x="2638" y="5764"/>
                </a:cubicBezTo>
                <a:cubicBezTo>
                  <a:pt x="2688" y="5797"/>
                  <a:pt x="2672" y="5797"/>
                  <a:pt x="2739" y="5808"/>
                </a:cubicBezTo>
                <a:cubicBezTo>
                  <a:pt x="2742" y="5811"/>
                  <a:pt x="2740" y="5813"/>
                  <a:pt x="2735" y="5813"/>
                </a:cubicBezTo>
                <a:cubicBezTo>
                  <a:pt x="2730" y="5813"/>
                  <a:pt x="2722" y="5812"/>
                  <a:pt x="2712" y="5810"/>
                </a:cubicBezTo>
                <a:lnTo>
                  <a:pt x="2712" y="5810"/>
                </a:lnTo>
                <a:cubicBezTo>
                  <a:pt x="2769" y="5821"/>
                  <a:pt x="2851" y="5854"/>
                  <a:pt x="2888" y="5854"/>
                </a:cubicBezTo>
                <a:cubicBezTo>
                  <a:pt x="2891" y="5854"/>
                  <a:pt x="2893" y="5853"/>
                  <a:pt x="2896" y="5853"/>
                </a:cubicBezTo>
                <a:cubicBezTo>
                  <a:pt x="2952" y="5876"/>
                  <a:pt x="3097" y="5892"/>
                  <a:pt x="3086" y="5909"/>
                </a:cubicBezTo>
                <a:cubicBezTo>
                  <a:pt x="3108" y="5909"/>
                  <a:pt x="3192" y="5915"/>
                  <a:pt x="3249" y="5920"/>
                </a:cubicBezTo>
                <a:cubicBezTo>
                  <a:pt x="3148" y="5937"/>
                  <a:pt x="3461" y="5943"/>
                  <a:pt x="3428" y="5965"/>
                </a:cubicBezTo>
                <a:cubicBezTo>
                  <a:pt x="3467" y="5960"/>
                  <a:pt x="3540" y="5960"/>
                  <a:pt x="3613" y="5960"/>
                </a:cubicBezTo>
                <a:cubicBezTo>
                  <a:pt x="3691" y="5960"/>
                  <a:pt x="3775" y="5960"/>
                  <a:pt x="3842" y="5948"/>
                </a:cubicBezTo>
                <a:lnTo>
                  <a:pt x="3842" y="5948"/>
                </a:lnTo>
                <a:cubicBezTo>
                  <a:pt x="3831" y="5954"/>
                  <a:pt x="3820" y="5954"/>
                  <a:pt x="3809" y="5954"/>
                </a:cubicBezTo>
                <a:cubicBezTo>
                  <a:pt x="3881" y="5954"/>
                  <a:pt x="3904" y="5954"/>
                  <a:pt x="3954" y="5960"/>
                </a:cubicBezTo>
                <a:cubicBezTo>
                  <a:pt x="3960" y="5943"/>
                  <a:pt x="4077" y="5920"/>
                  <a:pt x="4139" y="5904"/>
                </a:cubicBezTo>
                <a:lnTo>
                  <a:pt x="4139" y="5904"/>
                </a:lnTo>
                <a:cubicBezTo>
                  <a:pt x="4234" y="5909"/>
                  <a:pt x="4089" y="5932"/>
                  <a:pt x="4117" y="5943"/>
                </a:cubicBezTo>
                <a:cubicBezTo>
                  <a:pt x="4111" y="5932"/>
                  <a:pt x="4273" y="5904"/>
                  <a:pt x="4240" y="5898"/>
                </a:cubicBezTo>
                <a:cubicBezTo>
                  <a:pt x="4276" y="5895"/>
                  <a:pt x="4292" y="5894"/>
                  <a:pt x="4303" y="5894"/>
                </a:cubicBezTo>
                <a:cubicBezTo>
                  <a:pt x="4314" y="5894"/>
                  <a:pt x="4321" y="5895"/>
                  <a:pt x="4341" y="5898"/>
                </a:cubicBezTo>
                <a:cubicBezTo>
                  <a:pt x="4346" y="5876"/>
                  <a:pt x="4408" y="5881"/>
                  <a:pt x="4458" y="5853"/>
                </a:cubicBezTo>
                <a:cubicBezTo>
                  <a:pt x="4478" y="5851"/>
                  <a:pt x="4491" y="5850"/>
                  <a:pt x="4500" y="5850"/>
                </a:cubicBezTo>
                <a:cubicBezTo>
                  <a:pt x="4517" y="5850"/>
                  <a:pt x="4522" y="5853"/>
                  <a:pt x="4529" y="5853"/>
                </a:cubicBezTo>
                <a:cubicBezTo>
                  <a:pt x="4537" y="5853"/>
                  <a:pt x="4550" y="5849"/>
                  <a:pt x="4598" y="5831"/>
                </a:cubicBezTo>
                <a:cubicBezTo>
                  <a:pt x="4602" y="5830"/>
                  <a:pt x="4605" y="5830"/>
                  <a:pt x="4608" y="5830"/>
                </a:cubicBezTo>
                <a:cubicBezTo>
                  <a:pt x="4632" y="5830"/>
                  <a:pt x="4582" y="5852"/>
                  <a:pt x="4561" y="5858"/>
                </a:cubicBezTo>
                <a:lnTo>
                  <a:pt x="4561" y="5858"/>
                </a:lnTo>
                <a:cubicBezTo>
                  <a:pt x="4665" y="5831"/>
                  <a:pt x="4604" y="5831"/>
                  <a:pt x="4626" y="5814"/>
                </a:cubicBezTo>
                <a:cubicBezTo>
                  <a:pt x="4674" y="5797"/>
                  <a:pt x="4695" y="5792"/>
                  <a:pt x="4705" y="5792"/>
                </a:cubicBezTo>
                <a:cubicBezTo>
                  <a:pt x="4719" y="5792"/>
                  <a:pt x="4710" y="5803"/>
                  <a:pt x="4729" y="5803"/>
                </a:cubicBezTo>
                <a:cubicBezTo>
                  <a:pt x="4732" y="5803"/>
                  <a:pt x="4735" y="5803"/>
                  <a:pt x="4738" y="5803"/>
                </a:cubicBezTo>
                <a:cubicBezTo>
                  <a:pt x="4817" y="5769"/>
                  <a:pt x="4873" y="5730"/>
                  <a:pt x="4929" y="5708"/>
                </a:cubicBezTo>
                <a:cubicBezTo>
                  <a:pt x="4932" y="5708"/>
                  <a:pt x="4941" y="5708"/>
                  <a:pt x="4941" y="5709"/>
                </a:cubicBezTo>
                <a:lnTo>
                  <a:pt x="4941" y="5709"/>
                </a:lnTo>
                <a:cubicBezTo>
                  <a:pt x="4981" y="5687"/>
                  <a:pt x="5039" y="5661"/>
                  <a:pt x="5102" y="5635"/>
                </a:cubicBezTo>
                <a:cubicBezTo>
                  <a:pt x="5164" y="5607"/>
                  <a:pt x="5225" y="5573"/>
                  <a:pt x="5270" y="5545"/>
                </a:cubicBezTo>
                <a:cubicBezTo>
                  <a:pt x="5276" y="5539"/>
                  <a:pt x="5282" y="5539"/>
                  <a:pt x="5282" y="5539"/>
                </a:cubicBezTo>
                <a:cubicBezTo>
                  <a:pt x="5265" y="5539"/>
                  <a:pt x="5259" y="5534"/>
                  <a:pt x="5259" y="5528"/>
                </a:cubicBezTo>
                <a:cubicBezTo>
                  <a:pt x="5304" y="5506"/>
                  <a:pt x="5332" y="5472"/>
                  <a:pt x="5354" y="5472"/>
                </a:cubicBezTo>
                <a:lnTo>
                  <a:pt x="5354" y="5472"/>
                </a:lnTo>
                <a:cubicBezTo>
                  <a:pt x="5332" y="5489"/>
                  <a:pt x="5332" y="5495"/>
                  <a:pt x="5321" y="5506"/>
                </a:cubicBezTo>
                <a:lnTo>
                  <a:pt x="5360" y="5472"/>
                </a:lnTo>
                <a:cubicBezTo>
                  <a:pt x="5365" y="5471"/>
                  <a:pt x="5368" y="5471"/>
                  <a:pt x="5371" y="5471"/>
                </a:cubicBezTo>
                <a:cubicBezTo>
                  <a:pt x="5390" y="5471"/>
                  <a:pt x="5304" y="5513"/>
                  <a:pt x="5310" y="5523"/>
                </a:cubicBezTo>
                <a:cubicBezTo>
                  <a:pt x="5349" y="5495"/>
                  <a:pt x="5399" y="5467"/>
                  <a:pt x="5444" y="5433"/>
                </a:cubicBezTo>
                <a:cubicBezTo>
                  <a:pt x="5489" y="5405"/>
                  <a:pt x="5528" y="5371"/>
                  <a:pt x="5562" y="5355"/>
                </a:cubicBezTo>
                <a:lnTo>
                  <a:pt x="5562" y="5355"/>
                </a:lnTo>
                <a:cubicBezTo>
                  <a:pt x="5580" y="5359"/>
                  <a:pt x="5467" y="5428"/>
                  <a:pt x="5477" y="5428"/>
                </a:cubicBezTo>
                <a:cubicBezTo>
                  <a:pt x="5480" y="5428"/>
                  <a:pt x="5488" y="5424"/>
                  <a:pt x="5506" y="5416"/>
                </a:cubicBezTo>
                <a:lnTo>
                  <a:pt x="5506" y="5416"/>
                </a:lnTo>
                <a:cubicBezTo>
                  <a:pt x="5472" y="5439"/>
                  <a:pt x="5433" y="5455"/>
                  <a:pt x="5394" y="5472"/>
                </a:cubicBezTo>
                <a:cubicBezTo>
                  <a:pt x="5409" y="5469"/>
                  <a:pt x="5417" y="5467"/>
                  <a:pt x="5422" y="5467"/>
                </a:cubicBezTo>
                <a:cubicBezTo>
                  <a:pt x="5441" y="5467"/>
                  <a:pt x="5378" y="5494"/>
                  <a:pt x="5392" y="5494"/>
                </a:cubicBezTo>
                <a:cubicBezTo>
                  <a:pt x="5395" y="5494"/>
                  <a:pt x="5403" y="5493"/>
                  <a:pt x="5416" y="5489"/>
                </a:cubicBezTo>
                <a:cubicBezTo>
                  <a:pt x="5494" y="5450"/>
                  <a:pt x="5528" y="5422"/>
                  <a:pt x="5567" y="5394"/>
                </a:cubicBezTo>
                <a:cubicBezTo>
                  <a:pt x="5606" y="5371"/>
                  <a:pt x="5640" y="5343"/>
                  <a:pt x="5707" y="5299"/>
                </a:cubicBezTo>
                <a:cubicBezTo>
                  <a:pt x="5735" y="5265"/>
                  <a:pt x="5690" y="5293"/>
                  <a:pt x="5718" y="5265"/>
                </a:cubicBezTo>
                <a:cubicBezTo>
                  <a:pt x="5808" y="5192"/>
                  <a:pt x="5842" y="5164"/>
                  <a:pt x="5881" y="5153"/>
                </a:cubicBezTo>
                <a:cubicBezTo>
                  <a:pt x="5914" y="5136"/>
                  <a:pt x="5948" y="5125"/>
                  <a:pt x="6004" y="5058"/>
                </a:cubicBezTo>
                <a:cubicBezTo>
                  <a:pt x="6026" y="5019"/>
                  <a:pt x="6026" y="4996"/>
                  <a:pt x="6122" y="4918"/>
                </a:cubicBezTo>
                <a:lnTo>
                  <a:pt x="6122" y="4918"/>
                </a:lnTo>
                <a:lnTo>
                  <a:pt x="6105" y="4957"/>
                </a:lnTo>
                <a:cubicBezTo>
                  <a:pt x="6217" y="4845"/>
                  <a:pt x="6155" y="4879"/>
                  <a:pt x="6273" y="4761"/>
                </a:cubicBezTo>
                <a:lnTo>
                  <a:pt x="6273" y="4761"/>
                </a:lnTo>
                <a:cubicBezTo>
                  <a:pt x="6258" y="4786"/>
                  <a:pt x="6206" y="4848"/>
                  <a:pt x="6208" y="4848"/>
                </a:cubicBezTo>
                <a:cubicBezTo>
                  <a:pt x="6209" y="4848"/>
                  <a:pt x="6209" y="4847"/>
                  <a:pt x="6211" y="4845"/>
                </a:cubicBezTo>
                <a:cubicBezTo>
                  <a:pt x="6295" y="4772"/>
                  <a:pt x="6250" y="4778"/>
                  <a:pt x="6306" y="4716"/>
                </a:cubicBezTo>
                <a:lnTo>
                  <a:pt x="6329" y="4716"/>
                </a:lnTo>
                <a:cubicBezTo>
                  <a:pt x="6435" y="4582"/>
                  <a:pt x="6542" y="4425"/>
                  <a:pt x="6626" y="4263"/>
                </a:cubicBezTo>
                <a:lnTo>
                  <a:pt x="6626" y="4263"/>
                </a:lnTo>
                <a:cubicBezTo>
                  <a:pt x="6626" y="4270"/>
                  <a:pt x="6621" y="4284"/>
                  <a:pt x="6625" y="4284"/>
                </a:cubicBezTo>
                <a:cubicBezTo>
                  <a:pt x="6628" y="4284"/>
                  <a:pt x="6633" y="4280"/>
                  <a:pt x="6642" y="4268"/>
                </a:cubicBezTo>
                <a:cubicBezTo>
                  <a:pt x="6754" y="4061"/>
                  <a:pt x="6866" y="3815"/>
                  <a:pt x="6939" y="3596"/>
                </a:cubicBezTo>
                <a:lnTo>
                  <a:pt x="6950" y="3512"/>
                </a:lnTo>
                <a:cubicBezTo>
                  <a:pt x="6954" y="3497"/>
                  <a:pt x="6960" y="3487"/>
                  <a:pt x="6964" y="3487"/>
                </a:cubicBezTo>
                <a:cubicBezTo>
                  <a:pt x="6966" y="3487"/>
                  <a:pt x="6967" y="3490"/>
                  <a:pt x="6967" y="3495"/>
                </a:cubicBezTo>
                <a:cubicBezTo>
                  <a:pt x="6978" y="3463"/>
                  <a:pt x="6979" y="3455"/>
                  <a:pt x="6976" y="3455"/>
                </a:cubicBezTo>
                <a:lnTo>
                  <a:pt x="6976" y="3455"/>
                </a:lnTo>
                <a:cubicBezTo>
                  <a:pt x="6973" y="3455"/>
                  <a:pt x="6967" y="3462"/>
                  <a:pt x="6964" y="3462"/>
                </a:cubicBezTo>
                <a:cubicBezTo>
                  <a:pt x="6961" y="3462"/>
                  <a:pt x="6960" y="3459"/>
                  <a:pt x="6962" y="3450"/>
                </a:cubicBezTo>
                <a:cubicBezTo>
                  <a:pt x="6969" y="3418"/>
                  <a:pt x="6976" y="3399"/>
                  <a:pt x="6980" y="3399"/>
                </a:cubicBezTo>
                <a:cubicBezTo>
                  <a:pt x="6983" y="3399"/>
                  <a:pt x="6984" y="3405"/>
                  <a:pt x="6984" y="3417"/>
                </a:cubicBezTo>
                <a:cubicBezTo>
                  <a:pt x="7012" y="3260"/>
                  <a:pt x="7029" y="2974"/>
                  <a:pt x="7051" y="2812"/>
                </a:cubicBezTo>
                <a:cubicBezTo>
                  <a:pt x="7051" y="2818"/>
                  <a:pt x="7051" y="2829"/>
                  <a:pt x="7051" y="2840"/>
                </a:cubicBezTo>
                <a:cubicBezTo>
                  <a:pt x="7057" y="2711"/>
                  <a:pt x="7029" y="2694"/>
                  <a:pt x="7034" y="2577"/>
                </a:cubicBezTo>
                <a:lnTo>
                  <a:pt x="7034" y="2577"/>
                </a:lnTo>
                <a:lnTo>
                  <a:pt x="7040" y="2599"/>
                </a:lnTo>
                <a:cubicBezTo>
                  <a:pt x="7034" y="2319"/>
                  <a:pt x="6962" y="2022"/>
                  <a:pt x="6917" y="1810"/>
                </a:cubicBezTo>
                <a:cubicBezTo>
                  <a:pt x="6900" y="1793"/>
                  <a:pt x="6883" y="1731"/>
                  <a:pt x="6861" y="1664"/>
                </a:cubicBezTo>
                <a:cubicBezTo>
                  <a:pt x="6838" y="1602"/>
                  <a:pt x="6810" y="1546"/>
                  <a:pt x="6799" y="1541"/>
                </a:cubicBezTo>
                <a:cubicBezTo>
                  <a:pt x="6771" y="1468"/>
                  <a:pt x="6766" y="1440"/>
                  <a:pt x="6754" y="1406"/>
                </a:cubicBezTo>
                <a:cubicBezTo>
                  <a:pt x="6738" y="1373"/>
                  <a:pt x="6726" y="1328"/>
                  <a:pt x="6676" y="1227"/>
                </a:cubicBezTo>
                <a:cubicBezTo>
                  <a:pt x="6648" y="1171"/>
                  <a:pt x="6614" y="1160"/>
                  <a:pt x="6575" y="1093"/>
                </a:cubicBezTo>
                <a:lnTo>
                  <a:pt x="6586" y="1087"/>
                </a:lnTo>
                <a:lnTo>
                  <a:pt x="6519" y="1009"/>
                </a:lnTo>
                <a:lnTo>
                  <a:pt x="6508" y="953"/>
                </a:lnTo>
                <a:cubicBezTo>
                  <a:pt x="6491" y="936"/>
                  <a:pt x="6480" y="919"/>
                  <a:pt x="6463" y="902"/>
                </a:cubicBezTo>
                <a:lnTo>
                  <a:pt x="6463" y="902"/>
                </a:lnTo>
                <a:cubicBezTo>
                  <a:pt x="6480" y="925"/>
                  <a:pt x="6491" y="953"/>
                  <a:pt x="6486" y="953"/>
                </a:cubicBezTo>
                <a:cubicBezTo>
                  <a:pt x="6418" y="869"/>
                  <a:pt x="6340" y="729"/>
                  <a:pt x="6340" y="723"/>
                </a:cubicBezTo>
                <a:cubicBezTo>
                  <a:pt x="6284" y="661"/>
                  <a:pt x="6228" y="594"/>
                  <a:pt x="6166" y="538"/>
                </a:cubicBezTo>
                <a:lnTo>
                  <a:pt x="6166" y="538"/>
                </a:lnTo>
                <a:cubicBezTo>
                  <a:pt x="6172" y="538"/>
                  <a:pt x="6181" y="545"/>
                  <a:pt x="6192" y="554"/>
                </a:cubicBezTo>
                <a:lnTo>
                  <a:pt x="6192" y="554"/>
                </a:lnTo>
                <a:cubicBezTo>
                  <a:pt x="6159" y="517"/>
                  <a:pt x="6210" y="544"/>
                  <a:pt x="6133" y="477"/>
                </a:cubicBezTo>
                <a:lnTo>
                  <a:pt x="6133" y="477"/>
                </a:lnTo>
                <a:cubicBezTo>
                  <a:pt x="6135" y="482"/>
                  <a:pt x="6133" y="484"/>
                  <a:pt x="6131" y="484"/>
                </a:cubicBezTo>
                <a:cubicBezTo>
                  <a:pt x="6126" y="484"/>
                  <a:pt x="6116" y="477"/>
                  <a:pt x="6116" y="477"/>
                </a:cubicBezTo>
                <a:cubicBezTo>
                  <a:pt x="6099" y="454"/>
                  <a:pt x="6066" y="415"/>
                  <a:pt x="6021" y="376"/>
                </a:cubicBezTo>
                <a:cubicBezTo>
                  <a:pt x="5998" y="348"/>
                  <a:pt x="5970" y="325"/>
                  <a:pt x="5942" y="297"/>
                </a:cubicBezTo>
                <a:lnTo>
                  <a:pt x="5920" y="269"/>
                </a:lnTo>
                <a:lnTo>
                  <a:pt x="5903" y="258"/>
                </a:lnTo>
                <a:cubicBezTo>
                  <a:pt x="5899" y="258"/>
                  <a:pt x="5898" y="251"/>
                  <a:pt x="5895" y="251"/>
                </a:cubicBezTo>
                <a:cubicBezTo>
                  <a:pt x="5894" y="251"/>
                  <a:pt x="5893" y="251"/>
                  <a:pt x="5892" y="253"/>
                </a:cubicBezTo>
                <a:cubicBezTo>
                  <a:pt x="5875" y="269"/>
                  <a:pt x="5853" y="286"/>
                  <a:pt x="5836" y="297"/>
                </a:cubicBezTo>
                <a:lnTo>
                  <a:pt x="5864" y="264"/>
                </a:lnTo>
                <a:lnTo>
                  <a:pt x="5864" y="264"/>
                </a:lnTo>
                <a:cubicBezTo>
                  <a:pt x="5814" y="303"/>
                  <a:pt x="5769" y="342"/>
                  <a:pt x="5724" y="387"/>
                </a:cubicBezTo>
                <a:cubicBezTo>
                  <a:pt x="5685" y="415"/>
                  <a:pt x="5646" y="449"/>
                  <a:pt x="5606" y="482"/>
                </a:cubicBezTo>
                <a:cubicBezTo>
                  <a:pt x="5534" y="549"/>
                  <a:pt x="5461" y="611"/>
                  <a:pt x="5388" y="678"/>
                </a:cubicBezTo>
                <a:cubicBezTo>
                  <a:pt x="5401" y="672"/>
                  <a:pt x="5408" y="669"/>
                  <a:pt x="5412" y="669"/>
                </a:cubicBezTo>
                <a:lnTo>
                  <a:pt x="5412" y="669"/>
                </a:lnTo>
                <a:cubicBezTo>
                  <a:pt x="5418" y="669"/>
                  <a:pt x="5413" y="678"/>
                  <a:pt x="5399" y="695"/>
                </a:cubicBezTo>
                <a:cubicBezTo>
                  <a:pt x="5394" y="689"/>
                  <a:pt x="5394" y="684"/>
                  <a:pt x="5388" y="678"/>
                </a:cubicBezTo>
                <a:cubicBezTo>
                  <a:pt x="5382" y="673"/>
                  <a:pt x="5382" y="667"/>
                  <a:pt x="5382" y="667"/>
                </a:cubicBezTo>
                <a:cubicBezTo>
                  <a:pt x="5326" y="611"/>
                  <a:pt x="5315" y="633"/>
                  <a:pt x="5253" y="577"/>
                </a:cubicBezTo>
                <a:lnTo>
                  <a:pt x="5253" y="577"/>
                </a:lnTo>
                <a:cubicBezTo>
                  <a:pt x="5257" y="584"/>
                  <a:pt x="5258" y="593"/>
                  <a:pt x="5247" y="593"/>
                </a:cubicBezTo>
                <a:cubicBezTo>
                  <a:pt x="5239" y="593"/>
                  <a:pt x="5226" y="589"/>
                  <a:pt x="5203" y="577"/>
                </a:cubicBezTo>
                <a:cubicBezTo>
                  <a:pt x="5172" y="551"/>
                  <a:pt x="5166" y="528"/>
                  <a:pt x="5181" y="528"/>
                </a:cubicBezTo>
                <a:cubicBezTo>
                  <a:pt x="5185" y="528"/>
                  <a:pt x="5191" y="529"/>
                  <a:pt x="5197" y="533"/>
                </a:cubicBezTo>
                <a:cubicBezTo>
                  <a:pt x="5209" y="544"/>
                  <a:pt x="5209" y="549"/>
                  <a:pt x="5209" y="549"/>
                </a:cubicBezTo>
                <a:cubicBezTo>
                  <a:pt x="5219" y="556"/>
                  <a:pt x="5232" y="564"/>
                  <a:pt x="5236" y="564"/>
                </a:cubicBezTo>
                <a:cubicBezTo>
                  <a:pt x="5238" y="564"/>
                  <a:pt x="5237" y="561"/>
                  <a:pt x="5231" y="555"/>
                </a:cubicBezTo>
                <a:lnTo>
                  <a:pt x="5220" y="555"/>
                </a:lnTo>
                <a:cubicBezTo>
                  <a:pt x="5203" y="533"/>
                  <a:pt x="5141" y="488"/>
                  <a:pt x="5158" y="488"/>
                </a:cubicBezTo>
                <a:cubicBezTo>
                  <a:pt x="5149" y="483"/>
                  <a:pt x="5143" y="481"/>
                  <a:pt x="5141" y="481"/>
                </a:cubicBezTo>
                <a:lnTo>
                  <a:pt x="5141" y="481"/>
                </a:lnTo>
                <a:cubicBezTo>
                  <a:pt x="5135" y="481"/>
                  <a:pt x="5148" y="494"/>
                  <a:pt x="5164" y="510"/>
                </a:cubicBezTo>
                <a:cubicBezTo>
                  <a:pt x="5108" y="460"/>
                  <a:pt x="5074" y="437"/>
                  <a:pt x="5013" y="398"/>
                </a:cubicBezTo>
                <a:lnTo>
                  <a:pt x="5013" y="398"/>
                </a:lnTo>
                <a:cubicBezTo>
                  <a:pt x="5021" y="406"/>
                  <a:pt x="5026" y="414"/>
                  <a:pt x="5024" y="414"/>
                </a:cubicBezTo>
                <a:cubicBezTo>
                  <a:pt x="5023" y="414"/>
                  <a:pt x="5022" y="413"/>
                  <a:pt x="5018" y="409"/>
                </a:cubicBezTo>
                <a:cubicBezTo>
                  <a:pt x="4973" y="381"/>
                  <a:pt x="4961" y="379"/>
                  <a:pt x="4952" y="379"/>
                </a:cubicBezTo>
                <a:cubicBezTo>
                  <a:pt x="4949" y="379"/>
                  <a:pt x="4947" y="379"/>
                  <a:pt x="4945" y="379"/>
                </a:cubicBezTo>
                <a:cubicBezTo>
                  <a:pt x="4938" y="379"/>
                  <a:pt x="4929" y="377"/>
                  <a:pt x="4906" y="365"/>
                </a:cubicBezTo>
                <a:cubicBezTo>
                  <a:pt x="4873" y="337"/>
                  <a:pt x="4929" y="353"/>
                  <a:pt x="4861" y="320"/>
                </a:cubicBezTo>
                <a:cubicBezTo>
                  <a:pt x="4842" y="306"/>
                  <a:pt x="4842" y="302"/>
                  <a:pt x="4849" y="302"/>
                </a:cubicBezTo>
                <a:cubicBezTo>
                  <a:pt x="4856" y="302"/>
                  <a:pt x="4870" y="306"/>
                  <a:pt x="4878" y="309"/>
                </a:cubicBezTo>
                <a:cubicBezTo>
                  <a:pt x="4817" y="281"/>
                  <a:pt x="4766" y="247"/>
                  <a:pt x="4733" y="230"/>
                </a:cubicBezTo>
                <a:lnTo>
                  <a:pt x="4733" y="230"/>
                </a:lnTo>
                <a:lnTo>
                  <a:pt x="4766" y="241"/>
                </a:lnTo>
                <a:cubicBezTo>
                  <a:pt x="4749" y="230"/>
                  <a:pt x="4733" y="225"/>
                  <a:pt x="4716" y="219"/>
                </a:cubicBezTo>
                <a:lnTo>
                  <a:pt x="4716" y="219"/>
                </a:lnTo>
                <a:lnTo>
                  <a:pt x="4727" y="236"/>
                </a:lnTo>
                <a:cubicBezTo>
                  <a:pt x="4710" y="225"/>
                  <a:pt x="4693" y="219"/>
                  <a:pt x="4693" y="213"/>
                </a:cubicBezTo>
                <a:cubicBezTo>
                  <a:pt x="4674" y="213"/>
                  <a:pt x="4698" y="231"/>
                  <a:pt x="4672" y="231"/>
                </a:cubicBezTo>
                <a:cubicBezTo>
                  <a:pt x="4669" y="231"/>
                  <a:pt x="4665" y="231"/>
                  <a:pt x="4660" y="230"/>
                </a:cubicBezTo>
                <a:cubicBezTo>
                  <a:pt x="4637" y="213"/>
                  <a:pt x="4581" y="197"/>
                  <a:pt x="4576" y="185"/>
                </a:cubicBezTo>
                <a:lnTo>
                  <a:pt x="4576" y="185"/>
                </a:lnTo>
                <a:cubicBezTo>
                  <a:pt x="4596" y="195"/>
                  <a:pt x="4606" y="199"/>
                  <a:pt x="4610" y="199"/>
                </a:cubicBezTo>
                <a:cubicBezTo>
                  <a:pt x="4620" y="199"/>
                  <a:pt x="4606" y="183"/>
                  <a:pt x="4618" y="183"/>
                </a:cubicBezTo>
                <a:cubicBezTo>
                  <a:pt x="4618" y="183"/>
                  <a:pt x="4619" y="183"/>
                  <a:pt x="4619" y="183"/>
                </a:cubicBezTo>
                <a:lnTo>
                  <a:pt x="4619" y="183"/>
                </a:lnTo>
                <a:cubicBezTo>
                  <a:pt x="4611" y="180"/>
                  <a:pt x="4603" y="177"/>
                  <a:pt x="4593" y="174"/>
                </a:cubicBezTo>
                <a:cubicBezTo>
                  <a:pt x="4593" y="169"/>
                  <a:pt x="4598" y="169"/>
                  <a:pt x="4604" y="169"/>
                </a:cubicBezTo>
                <a:cubicBezTo>
                  <a:pt x="4579" y="155"/>
                  <a:pt x="4566" y="152"/>
                  <a:pt x="4557" y="152"/>
                </a:cubicBezTo>
                <a:cubicBezTo>
                  <a:pt x="4547" y="152"/>
                  <a:pt x="4542" y="156"/>
                  <a:pt x="4528" y="156"/>
                </a:cubicBezTo>
                <a:cubicBezTo>
                  <a:pt x="4518" y="156"/>
                  <a:pt x="4503" y="154"/>
                  <a:pt x="4481" y="146"/>
                </a:cubicBezTo>
                <a:cubicBezTo>
                  <a:pt x="4492" y="141"/>
                  <a:pt x="4464" y="124"/>
                  <a:pt x="4453" y="124"/>
                </a:cubicBezTo>
                <a:lnTo>
                  <a:pt x="4453" y="124"/>
                </a:lnTo>
                <a:cubicBezTo>
                  <a:pt x="4477" y="132"/>
                  <a:pt x="4472" y="137"/>
                  <a:pt x="4454" y="137"/>
                </a:cubicBezTo>
                <a:cubicBezTo>
                  <a:pt x="4447" y="137"/>
                  <a:pt x="4439" y="136"/>
                  <a:pt x="4430" y="135"/>
                </a:cubicBezTo>
                <a:cubicBezTo>
                  <a:pt x="4380" y="113"/>
                  <a:pt x="4374" y="124"/>
                  <a:pt x="4346" y="113"/>
                </a:cubicBezTo>
                <a:lnTo>
                  <a:pt x="4346" y="113"/>
                </a:lnTo>
                <a:lnTo>
                  <a:pt x="4374" y="124"/>
                </a:lnTo>
                <a:cubicBezTo>
                  <a:pt x="4372" y="125"/>
                  <a:pt x="4369" y="125"/>
                  <a:pt x="4366" y="125"/>
                </a:cubicBezTo>
                <a:cubicBezTo>
                  <a:pt x="4352" y="125"/>
                  <a:pt x="4328" y="117"/>
                  <a:pt x="4296" y="113"/>
                </a:cubicBezTo>
                <a:cubicBezTo>
                  <a:pt x="4296" y="112"/>
                  <a:pt x="4296" y="112"/>
                  <a:pt x="4296" y="112"/>
                </a:cubicBezTo>
                <a:lnTo>
                  <a:pt x="4296" y="112"/>
                </a:lnTo>
                <a:cubicBezTo>
                  <a:pt x="4301" y="113"/>
                  <a:pt x="4306" y="113"/>
                  <a:pt x="4310" y="113"/>
                </a:cubicBezTo>
                <a:cubicBezTo>
                  <a:pt x="4312" y="113"/>
                  <a:pt x="4313" y="113"/>
                  <a:pt x="4315" y="113"/>
                </a:cubicBezTo>
                <a:lnTo>
                  <a:pt x="4315" y="113"/>
                </a:lnTo>
                <a:cubicBezTo>
                  <a:pt x="4319" y="114"/>
                  <a:pt x="4322" y="114"/>
                  <a:pt x="4322" y="114"/>
                </a:cubicBezTo>
                <a:cubicBezTo>
                  <a:pt x="4323" y="114"/>
                  <a:pt x="4322" y="114"/>
                  <a:pt x="4318" y="113"/>
                </a:cubicBezTo>
                <a:cubicBezTo>
                  <a:pt x="4317" y="113"/>
                  <a:pt x="4316" y="113"/>
                  <a:pt x="4315" y="113"/>
                </a:cubicBezTo>
                <a:lnTo>
                  <a:pt x="4315" y="113"/>
                </a:lnTo>
                <a:cubicBezTo>
                  <a:pt x="4310" y="112"/>
                  <a:pt x="4304" y="111"/>
                  <a:pt x="4300" y="111"/>
                </a:cubicBezTo>
                <a:cubicBezTo>
                  <a:pt x="4298" y="111"/>
                  <a:pt x="4297" y="111"/>
                  <a:pt x="4296" y="112"/>
                </a:cubicBezTo>
                <a:lnTo>
                  <a:pt x="4296" y="112"/>
                </a:lnTo>
                <a:cubicBezTo>
                  <a:pt x="4258" y="105"/>
                  <a:pt x="4219" y="73"/>
                  <a:pt x="4167" y="73"/>
                </a:cubicBezTo>
                <a:cubicBezTo>
                  <a:pt x="4145" y="62"/>
                  <a:pt x="4167" y="57"/>
                  <a:pt x="4145" y="45"/>
                </a:cubicBezTo>
                <a:cubicBezTo>
                  <a:pt x="4077" y="40"/>
                  <a:pt x="4077" y="23"/>
                  <a:pt x="4005" y="23"/>
                </a:cubicBezTo>
                <a:cubicBezTo>
                  <a:pt x="4021" y="34"/>
                  <a:pt x="4027" y="34"/>
                  <a:pt x="3977" y="34"/>
                </a:cubicBezTo>
                <a:lnTo>
                  <a:pt x="4094" y="45"/>
                </a:lnTo>
                <a:lnTo>
                  <a:pt x="4016" y="51"/>
                </a:lnTo>
                <a:cubicBezTo>
                  <a:pt x="4033" y="54"/>
                  <a:pt x="4051" y="54"/>
                  <a:pt x="4068" y="54"/>
                </a:cubicBezTo>
                <a:cubicBezTo>
                  <a:pt x="4084" y="54"/>
                  <a:pt x="4100" y="54"/>
                  <a:pt x="4111" y="57"/>
                </a:cubicBezTo>
                <a:cubicBezTo>
                  <a:pt x="4090" y="60"/>
                  <a:pt x="4082" y="61"/>
                  <a:pt x="4081" y="63"/>
                </a:cubicBezTo>
                <a:lnTo>
                  <a:pt x="4081" y="63"/>
                </a:lnTo>
                <a:cubicBezTo>
                  <a:pt x="4067" y="58"/>
                  <a:pt x="4053" y="57"/>
                  <a:pt x="4038" y="57"/>
                </a:cubicBezTo>
                <a:cubicBezTo>
                  <a:pt x="4025" y="57"/>
                  <a:pt x="4011" y="58"/>
                  <a:pt x="3997" y="58"/>
                </a:cubicBezTo>
                <a:cubicBezTo>
                  <a:pt x="3980" y="58"/>
                  <a:pt x="3962" y="57"/>
                  <a:pt x="3943" y="51"/>
                </a:cubicBezTo>
                <a:lnTo>
                  <a:pt x="3949" y="23"/>
                </a:lnTo>
                <a:cubicBezTo>
                  <a:pt x="3920" y="15"/>
                  <a:pt x="3891" y="10"/>
                  <a:pt x="3862" y="10"/>
                </a:cubicBezTo>
                <a:cubicBezTo>
                  <a:pt x="3852" y="10"/>
                  <a:pt x="3841" y="10"/>
                  <a:pt x="3831" y="12"/>
                </a:cubicBezTo>
                <a:cubicBezTo>
                  <a:pt x="3805" y="12"/>
                  <a:pt x="3776" y="14"/>
                  <a:pt x="3743" y="14"/>
                </a:cubicBezTo>
                <a:cubicBezTo>
                  <a:pt x="3727" y="14"/>
                  <a:pt x="3710" y="14"/>
                  <a:pt x="3691" y="12"/>
                </a:cubicBezTo>
                <a:lnTo>
                  <a:pt x="3691" y="12"/>
                </a:lnTo>
                <a:lnTo>
                  <a:pt x="3730" y="17"/>
                </a:lnTo>
                <a:cubicBezTo>
                  <a:pt x="3724" y="21"/>
                  <a:pt x="3713" y="23"/>
                  <a:pt x="3700" y="23"/>
                </a:cubicBezTo>
                <a:cubicBezTo>
                  <a:pt x="3686" y="23"/>
                  <a:pt x="3669" y="21"/>
                  <a:pt x="3652" y="21"/>
                </a:cubicBezTo>
                <a:cubicBezTo>
                  <a:pt x="3642" y="21"/>
                  <a:pt x="3633" y="22"/>
                  <a:pt x="3624" y="23"/>
                </a:cubicBezTo>
                <a:cubicBezTo>
                  <a:pt x="3629" y="12"/>
                  <a:pt x="3607" y="6"/>
                  <a:pt x="3590" y="1"/>
                </a:cubicBezTo>
                <a:close/>
              </a:path>
            </a:pathLst>
          </a:custGeom>
          <a:solidFill>
            <a:srgbClr val="7D66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720"/>
        <p:cNvGrpSpPr/>
        <p:nvPr/>
      </p:nvGrpSpPr>
      <p:grpSpPr>
        <a:xfrm>
          <a:off x="0" y="0"/>
          <a:ext cx="0" cy="0"/>
          <a:chOff x="0" y="0"/>
          <a:chExt cx="0" cy="0"/>
        </a:xfrm>
      </p:grpSpPr>
      <p:sp>
        <p:nvSpPr>
          <p:cNvPr id="2722" name="Google Shape;2722;p57"/>
          <p:cNvSpPr txBox="1">
            <a:spLocks noGrp="1"/>
          </p:cNvSpPr>
          <p:nvPr>
            <p:ph type="title"/>
          </p:nvPr>
        </p:nvSpPr>
        <p:spPr>
          <a:xfrm>
            <a:off x="1341553" y="412396"/>
            <a:ext cx="9697026" cy="1241198"/>
          </a:xfrm>
          <a:prstGeom prst="rect">
            <a:avLst/>
          </a:prstGeom>
        </p:spPr>
        <p:txBody>
          <a:bodyPr spcFirstLastPara="1" wrap="square" lIns="121900" tIns="121900" rIns="121900" bIns="121900" anchor="ctr" anchorCtr="0">
            <a:noAutofit/>
          </a:bodyPr>
          <a:lstStyle/>
          <a:p>
            <a:pPr marL="571500" indent="-571500" algn="l">
              <a:buFont typeface="Wingdings" panose="05000000000000000000" pitchFamily="2" charset="2"/>
              <a:buChar char="q"/>
            </a:pPr>
            <a:r>
              <a:rPr lang="vi-VN" sz="3000" b="1" dirty="0">
                <a:latin typeface="+mj-lt"/>
              </a:rPr>
              <a:t>Th</a:t>
            </a:r>
            <a:r>
              <a:rPr lang="en-US" sz="3000" b="1" dirty="0" err="1">
                <a:latin typeface="Times New Roman" panose="02020603050405020304" pitchFamily="18" charset="0"/>
                <a:cs typeface="Times New Roman" panose="02020603050405020304" pitchFamily="18" charset="0"/>
              </a:rPr>
              <a:t>ực</a:t>
            </a:r>
            <a:r>
              <a:rPr lang="en-US" sz="3000" b="1" dirty="0">
                <a:latin typeface="Times New Roman" panose="02020603050405020304" pitchFamily="18" charset="0"/>
                <a:cs typeface="Times New Roman" panose="02020603050405020304" pitchFamily="18" charset="0"/>
              </a:rPr>
              <a:t> </a:t>
            </a:r>
            <a:r>
              <a:rPr lang="en-US" sz="3000" b="1" dirty="0" err="1">
                <a:latin typeface="Times New Roman" panose="02020603050405020304" pitchFamily="18" charset="0"/>
                <a:cs typeface="Times New Roman" panose="02020603050405020304" pitchFamily="18" charset="0"/>
              </a:rPr>
              <a:t>trạng</a:t>
            </a:r>
            <a:r>
              <a:rPr lang="en-US" sz="3000" b="1" dirty="0">
                <a:latin typeface="Times New Roman" panose="02020603050405020304" pitchFamily="18" charset="0"/>
                <a:cs typeface="Times New Roman" panose="02020603050405020304" pitchFamily="18" charset="0"/>
              </a:rPr>
              <a:t> </a:t>
            </a:r>
            <a:r>
              <a:rPr lang="en-US" sz="3000" b="1" dirty="0" err="1">
                <a:latin typeface="Times New Roman" panose="02020603050405020304" pitchFamily="18" charset="0"/>
                <a:cs typeface="Times New Roman" panose="02020603050405020304" pitchFamily="18" charset="0"/>
              </a:rPr>
              <a:t>của</a:t>
            </a:r>
            <a:r>
              <a:rPr lang="en-US" sz="3000" b="1" dirty="0">
                <a:latin typeface="Times New Roman" panose="02020603050405020304" pitchFamily="18" charset="0"/>
                <a:cs typeface="Times New Roman" panose="02020603050405020304" pitchFamily="18" charset="0"/>
              </a:rPr>
              <a:t> ICT </a:t>
            </a:r>
            <a:r>
              <a:rPr lang="en-US" sz="3000" b="1" dirty="0" err="1">
                <a:latin typeface="Times New Roman" panose="02020603050405020304" pitchFamily="18" charset="0"/>
                <a:cs typeface="Times New Roman" panose="02020603050405020304" pitchFamily="18" charset="0"/>
              </a:rPr>
              <a:t>tác</a:t>
            </a:r>
            <a:r>
              <a:rPr lang="en-US" sz="3000" b="1" dirty="0">
                <a:latin typeface="Times New Roman" panose="02020603050405020304" pitchFamily="18" charset="0"/>
                <a:cs typeface="Times New Roman" panose="02020603050405020304" pitchFamily="18" charset="0"/>
              </a:rPr>
              <a:t> </a:t>
            </a:r>
            <a:r>
              <a:rPr lang="en-US" sz="3000" b="1" dirty="0" err="1">
                <a:latin typeface="Times New Roman" panose="02020603050405020304" pitchFamily="18" charset="0"/>
                <a:cs typeface="Times New Roman" panose="02020603050405020304" pitchFamily="18" charset="0"/>
              </a:rPr>
              <a:t>động</a:t>
            </a:r>
            <a:r>
              <a:rPr lang="en-US" sz="3000" b="1" dirty="0">
                <a:latin typeface="Times New Roman" panose="02020603050405020304" pitchFamily="18" charset="0"/>
                <a:cs typeface="Times New Roman" panose="02020603050405020304" pitchFamily="18" charset="0"/>
              </a:rPr>
              <a:t> </a:t>
            </a:r>
            <a:r>
              <a:rPr lang="en-US" sz="3000" b="1" dirty="0" err="1">
                <a:latin typeface="Times New Roman" panose="02020603050405020304" pitchFamily="18" charset="0"/>
                <a:cs typeface="Times New Roman" panose="02020603050405020304" pitchFamily="18" charset="0"/>
              </a:rPr>
              <a:t>đến</a:t>
            </a:r>
            <a:r>
              <a:rPr lang="en-US" sz="3000" b="1" dirty="0">
                <a:latin typeface="Times New Roman" panose="02020603050405020304" pitchFamily="18" charset="0"/>
                <a:cs typeface="Times New Roman" panose="02020603050405020304" pitchFamily="18" charset="0"/>
              </a:rPr>
              <a:t> </a:t>
            </a:r>
            <a:r>
              <a:rPr lang="en-US" sz="3000" b="1" dirty="0" err="1">
                <a:latin typeface="Times New Roman" panose="02020603050405020304" pitchFamily="18" charset="0"/>
                <a:cs typeface="Times New Roman" panose="02020603050405020304" pitchFamily="18" charset="0"/>
              </a:rPr>
              <a:t>tăng</a:t>
            </a:r>
            <a:r>
              <a:rPr lang="en-US" sz="3000" b="1" dirty="0">
                <a:latin typeface="Times New Roman" panose="02020603050405020304" pitchFamily="18" charset="0"/>
                <a:cs typeface="Times New Roman" panose="02020603050405020304" pitchFamily="18" charset="0"/>
              </a:rPr>
              <a:t> tr</a:t>
            </a:r>
            <a:r>
              <a:rPr lang="vi-VN" sz="3000" b="1" dirty="0">
                <a:latin typeface="Times New Roman" panose="02020603050405020304" pitchFamily="18" charset="0"/>
                <a:cs typeface="Times New Roman" panose="02020603050405020304" pitchFamily="18" charset="0"/>
              </a:rPr>
              <a:t>ư</a:t>
            </a:r>
            <a:r>
              <a:rPr lang="en-US" sz="3000" b="1" dirty="0" err="1">
                <a:latin typeface="Times New Roman" panose="02020603050405020304" pitchFamily="18" charset="0"/>
                <a:cs typeface="Times New Roman" panose="02020603050405020304" pitchFamily="18" charset="0"/>
              </a:rPr>
              <a:t>ởng</a:t>
            </a:r>
            <a:r>
              <a:rPr lang="en-US" sz="3000" b="1" dirty="0">
                <a:latin typeface="Times New Roman" panose="02020603050405020304" pitchFamily="18" charset="0"/>
                <a:cs typeface="Times New Roman" panose="02020603050405020304" pitchFamily="18" charset="0"/>
              </a:rPr>
              <a:t> </a:t>
            </a:r>
            <a:r>
              <a:rPr lang="en-US" sz="3000" b="1" dirty="0" err="1">
                <a:latin typeface="Times New Roman" panose="02020603050405020304" pitchFamily="18" charset="0"/>
                <a:cs typeface="Times New Roman" panose="02020603050405020304" pitchFamily="18" charset="0"/>
              </a:rPr>
              <a:t>kinh</a:t>
            </a:r>
            <a:r>
              <a:rPr lang="en-US" sz="3000" b="1" dirty="0">
                <a:latin typeface="Times New Roman" panose="02020603050405020304" pitchFamily="18" charset="0"/>
                <a:cs typeface="Times New Roman" panose="02020603050405020304" pitchFamily="18" charset="0"/>
              </a:rPr>
              <a:t> </a:t>
            </a:r>
            <a:r>
              <a:rPr lang="en-US" sz="3000" b="1" dirty="0" err="1">
                <a:latin typeface="Times New Roman" panose="02020603050405020304" pitchFamily="18" charset="0"/>
                <a:cs typeface="Times New Roman" panose="02020603050405020304" pitchFamily="18" charset="0"/>
              </a:rPr>
              <a:t>tế</a:t>
            </a:r>
            <a:r>
              <a:rPr lang="en-US" sz="3000" b="1" dirty="0">
                <a:latin typeface="Times New Roman" panose="02020603050405020304" pitchFamily="18" charset="0"/>
                <a:cs typeface="Times New Roman" panose="02020603050405020304" pitchFamily="18" charset="0"/>
              </a:rPr>
              <a:t> </a:t>
            </a:r>
            <a:r>
              <a:rPr lang="en-US" sz="3000" b="1" dirty="0" err="1">
                <a:latin typeface="Times New Roman" panose="02020603050405020304" pitchFamily="18" charset="0"/>
                <a:cs typeface="Times New Roman" panose="02020603050405020304" pitchFamily="18" charset="0"/>
              </a:rPr>
              <a:t>của</a:t>
            </a:r>
            <a:r>
              <a:rPr lang="en-US" sz="3000" b="1" dirty="0">
                <a:latin typeface="Times New Roman" panose="02020603050405020304" pitchFamily="18" charset="0"/>
                <a:cs typeface="Times New Roman" panose="02020603050405020304" pitchFamily="18" charset="0"/>
              </a:rPr>
              <a:t> </a:t>
            </a:r>
            <a:r>
              <a:rPr lang="en-US" sz="3000" b="1" dirty="0" err="1">
                <a:latin typeface="Times New Roman" panose="02020603050405020304" pitchFamily="18" charset="0"/>
                <a:cs typeface="Times New Roman" panose="02020603050405020304" pitchFamily="18" charset="0"/>
              </a:rPr>
              <a:t>vùng</a:t>
            </a:r>
            <a:r>
              <a:rPr lang="en-US" sz="3000" b="1" dirty="0">
                <a:latin typeface="Times New Roman" panose="02020603050405020304" pitchFamily="18" charset="0"/>
                <a:cs typeface="Times New Roman" panose="02020603050405020304" pitchFamily="18" charset="0"/>
              </a:rPr>
              <a:t> </a:t>
            </a:r>
            <a:r>
              <a:rPr lang="en-US" sz="3000" b="1" dirty="0" err="1">
                <a:latin typeface="Times New Roman" panose="02020603050405020304" pitchFamily="18" charset="0"/>
                <a:cs typeface="Times New Roman" panose="02020603050405020304" pitchFamily="18" charset="0"/>
              </a:rPr>
              <a:t>kinh</a:t>
            </a:r>
            <a:r>
              <a:rPr lang="en-US" sz="3000" b="1" dirty="0">
                <a:latin typeface="Times New Roman" panose="02020603050405020304" pitchFamily="18" charset="0"/>
                <a:cs typeface="Times New Roman" panose="02020603050405020304" pitchFamily="18" charset="0"/>
              </a:rPr>
              <a:t> </a:t>
            </a:r>
            <a:r>
              <a:rPr lang="en-US" sz="3000" b="1" dirty="0" err="1">
                <a:latin typeface="Times New Roman" panose="02020603050405020304" pitchFamily="18" charset="0"/>
                <a:cs typeface="Times New Roman" panose="02020603050405020304" pitchFamily="18" charset="0"/>
              </a:rPr>
              <a:t>tế</a:t>
            </a:r>
            <a:r>
              <a:rPr lang="en-US" sz="3000" b="1" dirty="0">
                <a:latin typeface="Times New Roman" panose="02020603050405020304" pitchFamily="18" charset="0"/>
                <a:cs typeface="Times New Roman" panose="02020603050405020304" pitchFamily="18" charset="0"/>
              </a:rPr>
              <a:t> </a:t>
            </a:r>
            <a:r>
              <a:rPr lang="en-US" sz="3000" b="1" dirty="0" err="1">
                <a:latin typeface="Times New Roman" panose="02020603050405020304" pitchFamily="18" charset="0"/>
                <a:cs typeface="Times New Roman" panose="02020603050405020304" pitchFamily="18" charset="0"/>
              </a:rPr>
              <a:t>trọng</a:t>
            </a:r>
            <a:r>
              <a:rPr lang="en-US" sz="3000" b="1" dirty="0">
                <a:latin typeface="Times New Roman" panose="02020603050405020304" pitchFamily="18" charset="0"/>
                <a:cs typeface="Times New Roman" panose="02020603050405020304" pitchFamily="18" charset="0"/>
              </a:rPr>
              <a:t> </a:t>
            </a:r>
            <a:r>
              <a:rPr lang="en-US" sz="3000" b="1" dirty="0" err="1">
                <a:latin typeface="Times New Roman" panose="02020603050405020304" pitchFamily="18" charset="0"/>
                <a:cs typeface="Times New Roman" panose="02020603050405020304" pitchFamily="18" charset="0"/>
              </a:rPr>
              <a:t>điểm</a:t>
            </a:r>
            <a:r>
              <a:rPr lang="en-US" sz="3000" b="1" dirty="0">
                <a:latin typeface="Times New Roman" panose="02020603050405020304" pitchFamily="18" charset="0"/>
                <a:cs typeface="Times New Roman" panose="02020603050405020304" pitchFamily="18" charset="0"/>
              </a:rPr>
              <a:t> </a:t>
            </a:r>
            <a:r>
              <a:rPr lang="en-US" sz="3000" b="1" dirty="0" err="1">
                <a:latin typeface="Times New Roman" panose="02020603050405020304" pitchFamily="18" charset="0"/>
                <a:cs typeface="Times New Roman" panose="02020603050405020304" pitchFamily="18" charset="0"/>
              </a:rPr>
              <a:t>Bắc</a:t>
            </a:r>
            <a:r>
              <a:rPr lang="en-US" sz="3000" b="1" dirty="0">
                <a:latin typeface="Times New Roman" panose="02020603050405020304" pitchFamily="18" charset="0"/>
                <a:cs typeface="Times New Roman" panose="02020603050405020304" pitchFamily="18" charset="0"/>
              </a:rPr>
              <a:t> </a:t>
            </a:r>
            <a:r>
              <a:rPr lang="en-US" sz="3000" b="1" dirty="0" err="1">
                <a:latin typeface="Times New Roman" panose="02020603050405020304" pitchFamily="18" charset="0"/>
                <a:cs typeface="Times New Roman" panose="02020603050405020304" pitchFamily="18" charset="0"/>
              </a:rPr>
              <a:t>Bộ</a:t>
            </a:r>
            <a:endParaRPr sz="3000" b="1" dirty="0">
              <a:latin typeface="+mj-lt"/>
            </a:endParaRPr>
          </a:p>
        </p:txBody>
      </p:sp>
      <p:sp>
        <p:nvSpPr>
          <p:cNvPr id="2723" name="Google Shape;2723;p57"/>
          <p:cNvSpPr txBox="1">
            <a:spLocks noGrp="1"/>
          </p:cNvSpPr>
          <p:nvPr>
            <p:ph type="subTitle" idx="1"/>
          </p:nvPr>
        </p:nvSpPr>
        <p:spPr>
          <a:xfrm>
            <a:off x="829793" y="1270076"/>
            <a:ext cx="10733928" cy="1637529"/>
          </a:xfrm>
          <a:prstGeom prst="rect">
            <a:avLst/>
          </a:prstGeom>
        </p:spPr>
        <p:txBody>
          <a:bodyPr spcFirstLastPara="1" wrap="square" lIns="121900" tIns="121900" rIns="121900" bIns="121900" anchor="ctr" anchorCtr="0">
            <a:noAutofit/>
          </a:bodyPr>
          <a:lstStyle/>
          <a:p>
            <a:pPr marL="0" indent="0" algn="l"/>
            <a:endParaRPr lang="vi-VN" sz="1870" kern="1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0" indent="0" algn="l"/>
            <a:endParaRPr lang="vi-VN" sz="1800" dirty="0">
              <a:solidFill>
                <a:srgbClr val="000000"/>
              </a:solidFill>
              <a:effectLst/>
              <a:latin typeface="Times New Roman" panose="02020603050405020304" pitchFamily="18" charset="0"/>
              <a:ea typeface="Calibri" panose="020F0502020204030204" pitchFamily="34" charset="0"/>
            </a:endParaRPr>
          </a:p>
          <a:p>
            <a:pPr marL="342900" indent="-342900" algn="l">
              <a:buFontTx/>
              <a:buChar char="-"/>
            </a:pPr>
            <a:endParaRPr dirty="0"/>
          </a:p>
        </p:txBody>
      </p:sp>
      <p:cxnSp>
        <p:nvCxnSpPr>
          <p:cNvPr id="2726" name="Google Shape;2726;p57"/>
          <p:cNvCxnSpPr>
            <a:cxnSpLocks/>
          </p:cNvCxnSpPr>
          <p:nvPr/>
        </p:nvCxnSpPr>
        <p:spPr>
          <a:xfrm>
            <a:off x="3217767" y="335333"/>
            <a:ext cx="6098800" cy="0"/>
          </a:xfrm>
          <a:prstGeom prst="straightConnector1">
            <a:avLst/>
          </a:prstGeom>
          <a:noFill/>
          <a:ln w="9525" cap="flat" cmpd="sng">
            <a:solidFill>
              <a:schemeClr val="dk1"/>
            </a:solidFill>
            <a:prstDash val="solid"/>
            <a:round/>
            <a:headEnd type="none" w="med" len="med"/>
            <a:tailEnd type="none" w="med" len="med"/>
          </a:ln>
        </p:spPr>
      </p:cxnSp>
      <p:sp>
        <p:nvSpPr>
          <p:cNvPr id="2715" name="Google Shape;1013;p40">
            <a:extLst>
              <a:ext uri="{FF2B5EF4-FFF2-40B4-BE49-F238E27FC236}">
                <a16:creationId xmlns:a16="http://schemas.microsoft.com/office/drawing/2014/main" id="{51DF46B7-73F8-1304-FD94-310F20D03732}"/>
              </a:ext>
            </a:extLst>
          </p:cNvPr>
          <p:cNvSpPr txBox="1"/>
          <p:nvPr/>
        </p:nvSpPr>
        <p:spPr>
          <a:xfrm>
            <a:off x="950967" y="133733"/>
            <a:ext cx="2266800" cy="403200"/>
          </a:xfrm>
          <a:prstGeom prst="rect">
            <a:avLst/>
          </a:prstGeom>
          <a:noFill/>
          <a:ln>
            <a:noFill/>
          </a:ln>
        </p:spPr>
        <p:txBody>
          <a:bodyPr spcFirstLastPara="1" wrap="square" lIns="121900" tIns="121900" rIns="121900" bIns="121900" anchor="ctr" anchorCtr="0">
            <a:noAutofit/>
          </a:bodyPr>
          <a:lstStyle/>
          <a:p>
            <a:pPr algn="r"/>
            <a:r>
              <a:rPr lang="vi-VN" sz="1600" i="1" dirty="0">
                <a:solidFill>
                  <a:schemeClr val="dk1"/>
                </a:solidFill>
                <a:latin typeface="+mj-lt"/>
                <a:ea typeface="Kanit"/>
                <a:cs typeface="Kanit"/>
                <a:sym typeface="Kanit"/>
              </a:rPr>
              <a:t>Đại học Thủy Lợi</a:t>
            </a:r>
            <a:endParaRPr sz="1600" i="1" dirty="0">
              <a:solidFill>
                <a:schemeClr val="dk1"/>
              </a:solidFill>
              <a:latin typeface="+mj-lt"/>
              <a:ea typeface="Kanit"/>
              <a:cs typeface="Kanit"/>
              <a:sym typeface="Kanit"/>
            </a:endParaRPr>
          </a:p>
        </p:txBody>
      </p:sp>
      <p:sp>
        <p:nvSpPr>
          <p:cNvPr id="2716" name="Google Shape;1014;p40">
            <a:extLst>
              <a:ext uri="{FF2B5EF4-FFF2-40B4-BE49-F238E27FC236}">
                <a16:creationId xmlns:a16="http://schemas.microsoft.com/office/drawing/2014/main" id="{E05E8A7D-AC45-A41A-99A5-90DFDE217A4F}"/>
              </a:ext>
            </a:extLst>
          </p:cNvPr>
          <p:cNvSpPr txBox="1"/>
          <p:nvPr/>
        </p:nvSpPr>
        <p:spPr>
          <a:xfrm>
            <a:off x="9316533" y="133733"/>
            <a:ext cx="1924400" cy="403200"/>
          </a:xfrm>
          <a:prstGeom prst="rect">
            <a:avLst/>
          </a:prstGeom>
          <a:noFill/>
          <a:ln>
            <a:noFill/>
          </a:ln>
        </p:spPr>
        <p:txBody>
          <a:bodyPr spcFirstLastPara="1" wrap="square" lIns="121900" tIns="121900" rIns="121900" bIns="121900" anchor="ctr" anchorCtr="0">
            <a:noAutofit/>
          </a:bodyPr>
          <a:lstStyle/>
          <a:p>
            <a:r>
              <a:rPr lang="vi-VN" sz="1500" i="1" dirty="0">
                <a:solidFill>
                  <a:schemeClr val="dk1"/>
                </a:solidFill>
                <a:latin typeface="+mj-lt"/>
                <a:ea typeface="Kanit"/>
                <a:cs typeface="Kanit"/>
                <a:sym typeface="Kanit"/>
              </a:rPr>
              <a:t>NCKH 2023 - 2024</a:t>
            </a:r>
            <a:endParaRPr sz="1500" i="1" dirty="0">
              <a:solidFill>
                <a:schemeClr val="dk1"/>
              </a:solidFill>
              <a:latin typeface="+mj-lt"/>
              <a:ea typeface="Kanit"/>
              <a:cs typeface="Kanit"/>
              <a:sym typeface="Kanit"/>
            </a:endParaRPr>
          </a:p>
        </p:txBody>
      </p:sp>
      <p:graphicFrame>
        <p:nvGraphicFramePr>
          <p:cNvPr id="95" name="Biểu đồ 1">
            <a:extLst>
              <a:ext uri="{FF2B5EF4-FFF2-40B4-BE49-F238E27FC236}">
                <a16:creationId xmlns:a16="http://schemas.microsoft.com/office/drawing/2014/main" id="{C9F73016-C17E-7FD4-7545-8ADF7A2EF251}"/>
              </a:ext>
            </a:extLst>
          </p:cNvPr>
          <p:cNvGraphicFramePr/>
          <p:nvPr>
            <p:extLst>
              <p:ext uri="{D42A27DB-BD31-4B8C-83A1-F6EECF244321}">
                <p14:modId xmlns:p14="http://schemas.microsoft.com/office/powerpoint/2010/main" val="1401463581"/>
              </p:ext>
            </p:extLst>
          </p:nvPr>
        </p:nvGraphicFramePr>
        <p:xfrm>
          <a:off x="1566964" y="1637347"/>
          <a:ext cx="9283483" cy="4683940"/>
        </p:xfrm>
        <a:graphic>
          <a:graphicData uri="http://schemas.openxmlformats.org/drawingml/2006/chart">
            <c:chart xmlns:c="http://schemas.openxmlformats.org/drawingml/2006/chart" xmlns:r="http://schemas.openxmlformats.org/officeDocument/2006/relationships" r:id="rId3"/>
          </a:graphicData>
        </a:graphic>
      </p:graphicFrame>
      <p:sp>
        <p:nvSpPr>
          <p:cNvPr id="2" name="Google Shape;653;p34">
            <a:extLst>
              <a:ext uri="{FF2B5EF4-FFF2-40B4-BE49-F238E27FC236}">
                <a16:creationId xmlns:a16="http://schemas.microsoft.com/office/drawing/2014/main" id="{A9ACB790-1B36-F17D-BC01-020CA7932F04}"/>
              </a:ext>
            </a:extLst>
          </p:cNvPr>
          <p:cNvSpPr/>
          <p:nvPr/>
        </p:nvSpPr>
        <p:spPr>
          <a:xfrm rot="6603565">
            <a:off x="211087" y="718603"/>
            <a:ext cx="805623" cy="804722"/>
          </a:xfrm>
          <a:custGeom>
            <a:avLst/>
            <a:gdLst/>
            <a:ahLst/>
            <a:cxnLst/>
            <a:rect l="l" t="t" r="r" b="b"/>
            <a:pathLst>
              <a:path w="8195" h="8195" fill="none" extrusionOk="0">
                <a:moveTo>
                  <a:pt x="2626" y="4497"/>
                </a:moveTo>
                <a:cubicBezTo>
                  <a:pt x="2831" y="5273"/>
                  <a:pt x="3630" y="5753"/>
                  <a:pt x="4406" y="5547"/>
                </a:cubicBezTo>
                <a:cubicBezTo>
                  <a:pt x="5182" y="5319"/>
                  <a:pt x="5661" y="4520"/>
                  <a:pt x="5456" y="3744"/>
                </a:cubicBezTo>
                <a:cubicBezTo>
                  <a:pt x="5250" y="2968"/>
                  <a:pt x="4452" y="2488"/>
                  <a:pt x="3653" y="2694"/>
                </a:cubicBezTo>
                <a:cubicBezTo>
                  <a:pt x="2877" y="2899"/>
                  <a:pt x="2420" y="3721"/>
                  <a:pt x="2626" y="4497"/>
                </a:cubicBezTo>
                <a:close/>
                <a:moveTo>
                  <a:pt x="2420" y="1187"/>
                </a:moveTo>
                <a:lnTo>
                  <a:pt x="2397" y="343"/>
                </a:lnTo>
                <a:lnTo>
                  <a:pt x="3721" y="1"/>
                </a:lnTo>
                <a:lnTo>
                  <a:pt x="4109" y="731"/>
                </a:lnTo>
                <a:cubicBezTo>
                  <a:pt x="4406" y="731"/>
                  <a:pt x="4703" y="777"/>
                  <a:pt x="4977" y="868"/>
                </a:cubicBezTo>
                <a:lnTo>
                  <a:pt x="5547" y="252"/>
                </a:lnTo>
                <a:lnTo>
                  <a:pt x="6734" y="936"/>
                </a:lnTo>
                <a:lnTo>
                  <a:pt x="6483" y="1735"/>
                </a:lnTo>
                <a:cubicBezTo>
                  <a:pt x="6688" y="1941"/>
                  <a:pt x="6871" y="2169"/>
                  <a:pt x="7031" y="2443"/>
                </a:cubicBezTo>
                <a:lnTo>
                  <a:pt x="7853" y="2420"/>
                </a:lnTo>
                <a:lnTo>
                  <a:pt x="8195" y="3721"/>
                </a:lnTo>
                <a:lnTo>
                  <a:pt x="7465" y="4109"/>
                </a:lnTo>
                <a:cubicBezTo>
                  <a:pt x="7465" y="4406"/>
                  <a:pt x="7419" y="4703"/>
                  <a:pt x="7350" y="4999"/>
                </a:cubicBezTo>
                <a:lnTo>
                  <a:pt x="7944" y="5547"/>
                </a:lnTo>
                <a:lnTo>
                  <a:pt x="7259" y="6734"/>
                </a:lnTo>
                <a:lnTo>
                  <a:pt x="6460" y="6483"/>
                </a:lnTo>
                <a:cubicBezTo>
                  <a:pt x="6255" y="6688"/>
                  <a:pt x="6027" y="6871"/>
                  <a:pt x="5753" y="7031"/>
                </a:cubicBezTo>
                <a:lnTo>
                  <a:pt x="5798" y="7852"/>
                </a:lnTo>
                <a:lnTo>
                  <a:pt x="4474" y="8195"/>
                </a:lnTo>
                <a:lnTo>
                  <a:pt x="4086" y="7464"/>
                </a:lnTo>
                <a:cubicBezTo>
                  <a:pt x="3790" y="7464"/>
                  <a:pt x="3493" y="7419"/>
                  <a:pt x="3196" y="7350"/>
                </a:cubicBezTo>
                <a:lnTo>
                  <a:pt x="2648" y="7944"/>
                </a:lnTo>
                <a:lnTo>
                  <a:pt x="1461" y="7259"/>
                </a:lnTo>
                <a:lnTo>
                  <a:pt x="1713" y="6483"/>
                </a:lnTo>
                <a:cubicBezTo>
                  <a:pt x="1507" y="6277"/>
                  <a:pt x="1325" y="6026"/>
                  <a:pt x="1165" y="5775"/>
                </a:cubicBezTo>
                <a:lnTo>
                  <a:pt x="343" y="5798"/>
                </a:lnTo>
                <a:lnTo>
                  <a:pt x="1" y="4474"/>
                </a:lnTo>
                <a:lnTo>
                  <a:pt x="731" y="4086"/>
                </a:lnTo>
                <a:cubicBezTo>
                  <a:pt x="731" y="3790"/>
                  <a:pt x="777" y="3493"/>
                  <a:pt x="845" y="3219"/>
                </a:cubicBezTo>
                <a:lnTo>
                  <a:pt x="252" y="2648"/>
                </a:lnTo>
                <a:lnTo>
                  <a:pt x="936" y="1461"/>
                </a:lnTo>
                <a:lnTo>
                  <a:pt x="1713" y="1712"/>
                </a:lnTo>
                <a:cubicBezTo>
                  <a:pt x="1941" y="1507"/>
                  <a:pt x="2169" y="1324"/>
                  <a:pt x="2420" y="1187"/>
                </a:cubicBezTo>
                <a:close/>
              </a:path>
            </a:pathLst>
          </a:custGeom>
          <a:noFill/>
          <a:ln w="9525" cap="flat" cmpd="sng">
            <a:solidFill>
              <a:srgbClr val="CC99FF"/>
            </a:solidFill>
            <a:prstDash val="solid"/>
            <a:miter lim="22825"/>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3" name="Google Shape;653;p34">
            <a:extLst>
              <a:ext uri="{FF2B5EF4-FFF2-40B4-BE49-F238E27FC236}">
                <a16:creationId xmlns:a16="http://schemas.microsoft.com/office/drawing/2014/main" id="{532A86FF-24F0-85B6-108F-9C7D5D08BBDB}"/>
              </a:ext>
            </a:extLst>
          </p:cNvPr>
          <p:cNvSpPr/>
          <p:nvPr/>
        </p:nvSpPr>
        <p:spPr>
          <a:xfrm rot="9198388">
            <a:off x="638140" y="1673763"/>
            <a:ext cx="347513" cy="355992"/>
          </a:xfrm>
          <a:custGeom>
            <a:avLst/>
            <a:gdLst/>
            <a:ahLst/>
            <a:cxnLst/>
            <a:rect l="l" t="t" r="r" b="b"/>
            <a:pathLst>
              <a:path w="8195" h="8195" fill="none" extrusionOk="0">
                <a:moveTo>
                  <a:pt x="2626" y="4497"/>
                </a:moveTo>
                <a:cubicBezTo>
                  <a:pt x="2831" y="5273"/>
                  <a:pt x="3630" y="5753"/>
                  <a:pt x="4406" y="5547"/>
                </a:cubicBezTo>
                <a:cubicBezTo>
                  <a:pt x="5182" y="5319"/>
                  <a:pt x="5661" y="4520"/>
                  <a:pt x="5456" y="3744"/>
                </a:cubicBezTo>
                <a:cubicBezTo>
                  <a:pt x="5250" y="2968"/>
                  <a:pt x="4452" y="2488"/>
                  <a:pt x="3653" y="2694"/>
                </a:cubicBezTo>
                <a:cubicBezTo>
                  <a:pt x="2877" y="2899"/>
                  <a:pt x="2420" y="3721"/>
                  <a:pt x="2626" y="4497"/>
                </a:cubicBezTo>
                <a:close/>
                <a:moveTo>
                  <a:pt x="2420" y="1187"/>
                </a:moveTo>
                <a:lnTo>
                  <a:pt x="2397" y="343"/>
                </a:lnTo>
                <a:lnTo>
                  <a:pt x="3721" y="1"/>
                </a:lnTo>
                <a:lnTo>
                  <a:pt x="4109" y="731"/>
                </a:lnTo>
                <a:cubicBezTo>
                  <a:pt x="4406" y="731"/>
                  <a:pt x="4703" y="777"/>
                  <a:pt x="4977" y="868"/>
                </a:cubicBezTo>
                <a:lnTo>
                  <a:pt x="5547" y="252"/>
                </a:lnTo>
                <a:lnTo>
                  <a:pt x="6734" y="936"/>
                </a:lnTo>
                <a:lnTo>
                  <a:pt x="6483" y="1735"/>
                </a:lnTo>
                <a:cubicBezTo>
                  <a:pt x="6688" y="1941"/>
                  <a:pt x="6871" y="2169"/>
                  <a:pt x="7031" y="2443"/>
                </a:cubicBezTo>
                <a:lnTo>
                  <a:pt x="7853" y="2420"/>
                </a:lnTo>
                <a:lnTo>
                  <a:pt x="8195" y="3721"/>
                </a:lnTo>
                <a:lnTo>
                  <a:pt x="7465" y="4109"/>
                </a:lnTo>
                <a:cubicBezTo>
                  <a:pt x="7465" y="4406"/>
                  <a:pt x="7419" y="4703"/>
                  <a:pt x="7350" y="4999"/>
                </a:cubicBezTo>
                <a:lnTo>
                  <a:pt x="7944" y="5547"/>
                </a:lnTo>
                <a:lnTo>
                  <a:pt x="7259" y="6734"/>
                </a:lnTo>
                <a:lnTo>
                  <a:pt x="6460" y="6483"/>
                </a:lnTo>
                <a:cubicBezTo>
                  <a:pt x="6255" y="6688"/>
                  <a:pt x="6027" y="6871"/>
                  <a:pt x="5753" y="7031"/>
                </a:cubicBezTo>
                <a:lnTo>
                  <a:pt x="5798" y="7852"/>
                </a:lnTo>
                <a:lnTo>
                  <a:pt x="4474" y="8195"/>
                </a:lnTo>
                <a:lnTo>
                  <a:pt x="4086" y="7464"/>
                </a:lnTo>
                <a:cubicBezTo>
                  <a:pt x="3790" y="7464"/>
                  <a:pt x="3493" y="7419"/>
                  <a:pt x="3196" y="7350"/>
                </a:cubicBezTo>
                <a:lnTo>
                  <a:pt x="2648" y="7944"/>
                </a:lnTo>
                <a:lnTo>
                  <a:pt x="1461" y="7259"/>
                </a:lnTo>
                <a:lnTo>
                  <a:pt x="1713" y="6483"/>
                </a:lnTo>
                <a:cubicBezTo>
                  <a:pt x="1507" y="6277"/>
                  <a:pt x="1325" y="6026"/>
                  <a:pt x="1165" y="5775"/>
                </a:cubicBezTo>
                <a:lnTo>
                  <a:pt x="343" y="5798"/>
                </a:lnTo>
                <a:lnTo>
                  <a:pt x="1" y="4474"/>
                </a:lnTo>
                <a:lnTo>
                  <a:pt x="731" y="4086"/>
                </a:lnTo>
                <a:cubicBezTo>
                  <a:pt x="731" y="3790"/>
                  <a:pt x="777" y="3493"/>
                  <a:pt x="845" y="3219"/>
                </a:cubicBezTo>
                <a:lnTo>
                  <a:pt x="252" y="2648"/>
                </a:lnTo>
                <a:lnTo>
                  <a:pt x="936" y="1461"/>
                </a:lnTo>
                <a:lnTo>
                  <a:pt x="1713" y="1712"/>
                </a:lnTo>
                <a:cubicBezTo>
                  <a:pt x="1941" y="1507"/>
                  <a:pt x="2169" y="1324"/>
                  <a:pt x="2420" y="1187"/>
                </a:cubicBezTo>
                <a:close/>
              </a:path>
            </a:pathLst>
          </a:custGeom>
          <a:noFill/>
          <a:ln w="9525" cap="flat" cmpd="sng">
            <a:solidFill>
              <a:srgbClr val="CC99FF"/>
            </a:solidFill>
            <a:prstDash val="solid"/>
            <a:miter lim="22825"/>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4" name="Google Shape;653;p34">
            <a:extLst>
              <a:ext uri="{FF2B5EF4-FFF2-40B4-BE49-F238E27FC236}">
                <a16:creationId xmlns:a16="http://schemas.microsoft.com/office/drawing/2014/main" id="{60C9A2A5-58D3-285E-945B-80707D24A945}"/>
              </a:ext>
            </a:extLst>
          </p:cNvPr>
          <p:cNvSpPr/>
          <p:nvPr/>
        </p:nvSpPr>
        <p:spPr>
          <a:xfrm rot="6442725">
            <a:off x="11369599" y="5633237"/>
            <a:ext cx="1305305" cy="1311768"/>
          </a:xfrm>
          <a:custGeom>
            <a:avLst/>
            <a:gdLst/>
            <a:ahLst/>
            <a:cxnLst/>
            <a:rect l="l" t="t" r="r" b="b"/>
            <a:pathLst>
              <a:path w="8195" h="8195" fill="none" extrusionOk="0">
                <a:moveTo>
                  <a:pt x="2626" y="4497"/>
                </a:moveTo>
                <a:cubicBezTo>
                  <a:pt x="2831" y="5273"/>
                  <a:pt x="3630" y="5753"/>
                  <a:pt x="4406" y="5547"/>
                </a:cubicBezTo>
                <a:cubicBezTo>
                  <a:pt x="5182" y="5319"/>
                  <a:pt x="5661" y="4520"/>
                  <a:pt x="5456" y="3744"/>
                </a:cubicBezTo>
                <a:cubicBezTo>
                  <a:pt x="5250" y="2968"/>
                  <a:pt x="4452" y="2488"/>
                  <a:pt x="3653" y="2694"/>
                </a:cubicBezTo>
                <a:cubicBezTo>
                  <a:pt x="2877" y="2899"/>
                  <a:pt x="2420" y="3721"/>
                  <a:pt x="2626" y="4497"/>
                </a:cubicBezTo>
                <a:close/>
                <a:moveTo>
                  <a:pt x="2420" y="1187"/>
                </a:moveTo>
                <a:lnTo>
                  <a:pt x="2397" y="343"/>
                </a:lnTo>
                <a:lnTo>
                  <a:pt x="3721" y="1"/>
                </a:lnTo>
                <a:lnTo>
                  <a:pt x="4109" y="731"/>
                </a:lnTo>
                <a:cubicBezTo>
                  <a:pt x="4406" y="731"/>
                  <a:pt x="4703" y="777"/>
                  <a:pt x="4977" y="868"/>
                </a:cubicBezTo>
                <a:lnTo>
                  <a:pt x="5547" y="252"/>
                </a:lnTo>
                <a:lnTo>
                  <a:pt x="6734" y="936"/>
                </a:lnTo>
                <a:lnTo>
                  <a:pt x="6483" y="1735"/>
                </a:lnTo>
                <a:cubicBezTo>
                  <a:pt x="6688" y="1941"/>
                  <a:pt x="6871" y="2169"/>
                  <a:pt x="7031" y="2443"/>
                </a:cubicBezTo>
                <a:lnTo>
                  <a:pt x="7853" y="2420"/>
                </a:lnTo>
                <a:lnTo>
                  <a:pt x="8195" y="3721"/>
                </a:lnTo>
                <a:lnTo>
                  <a:pt x="7465" y="4109"/>
                </a:lnTo>
                <a:cubicBezTo>
                  <a:pt x="7465" y="4406"/>
                  <a:pt x="7419" y="4703"/>
                  <a:pt x="7350" y="4999"/>
                </a:cubicBezTo>
                <a:lnTo>
                  <a:pt x="7944" y="5547"/>
                </a:lnTo>
                <a:lnTo>
                  <a:pt x="7259" y="6734"/>
                </a:lnTo>
                <a:lnTo>
                  <a:pt x="6460" y="6483"/>
                </a:lnTo>
                <a:cubicBezTo>
                  <a:pt x="6255" y="6688"/>
                  <a:pt x="6027" y="6871"/>
                  <a:pt x="5753" y="7031"/>
                </a:cubicBezTo>
                <a:lnTo>
                  <a:pt x="5798" y="7852"/>
                </a:lnTo>
                <a:lnTo>
                  <a:pt x="4474" y="8195"/>
                </a:lnTo>
                <a:lnTo>
                  <a:pt x="4086" y="7464"/>
                </a:lnTo>
                <a:cubicBezTo>
                  <a:pt x="3790" y="7464"/>
                  <a:pt x="3493" y="7419"/>
                  <a:pt x="3196" y="7350"/>
                </a:cubicBezTo>
                <a:lnTo>
                  <a:pt x="2648" y="7944"/>
                </a:lnTo>
                <a:lnTo>
                  <a:pt x="1461" y="7259"/>
                </a:lnTo>
                <a:lnTo>
                  <a:pt x="1713" y="6483"/>
                </a:lnTo>
                <a:cubicBezTo>
                  <a:pt x="1507" y="6277"/>
                  <a:pt x="1325" y="6026"/>
                  <a:pt x="1165" y="5775"/>
                </a:cubicBezTo>
                <a:lnTo>
                  <a:pt x="343" y="5798"/>
                </a:lnTo>
                <a:lnTo>
                  <a:pt x="1" y="4474"/>
                </a:lnTo>
                <a:lnTo>
                  <a:pt x="731" y="4086"/>
                </a:lnTo>
                <a:cubicBezTo>
                  <a:pt x="731" y="3790"/>
                  <a:pt x="777" y="3493"/>
                  <a:pt x="845" y="3219"/>
                </a:cubicBezTo>
                <a:lnTo>
                  <a:pt x="252" y="2648"/>
                </a:lnTo>
                <a:lnTo>
                  <a:pt x="936" y="1461"/>
                </a:lnTo>
                <a:lnTo>
                  <a:pt x="1713" y="1712"/>
                </a:lnTo>
                <a:cubicBezTo>
                  <a:pt x="1941" y="1507"/>
                  <a:pt x="2169" y="1324"/>
                  <a:pt x="2420" y="1187"/>
                </a:cubicBezTo>
                <a:close/>
              </a:path>
            </a:pathLst>
          </a:custGeom>
          <a:noFill/>
          <a:ln w="9525" cap="flat" cmpd="sng">
            <a:solidFill>
              <a:srgbClr val="8A75C5"/>
            </a:solidFill>
            <a:prstDash val="solid"/>
            <a:miter lim="22825"/>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1041363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720"/>
        <p:cNvGrpSpPr/>
        <p:nvPr/>
      </p:nvGrpSpPr>
      <p:grpSpPr>
        <a:xfrm>
          <a:off x="0" y="0"/>
          <a:ext cx="0" cy="0"/>
          <a:chOff x="0" y="0"/>
          <a:chExt cx="0" cy="0"/>
        </a:xfrm>
      </p:grpSpPr>
      <p:sp>
        <p:nvSpPr>
          <p:cNvPr id="2722" name="Google Shape;2722;p57"/>
          <p:cNvSpPr txBox="1">
            <a:spLocks noGrp="1"/>
          </p:cNvSpPr>
          <p:nvPr>
            <p:ph type="title"/>
          </p:nvPr>
        </p:nvSpPr>
        <p:spPr>
          <a:xfrm>
            <a:off x="630614" y="401523"/>
            <a:ext cx="11462177" cy="785010"/>
          </a:xfrm>
          <a:prstGeom prst="rect">
            <a:avLst/>
          </a:prstGeom>
        </p:spPr>
        <p:txBody>
          <a:bodyPr spcFirstLastPara="1" wrap="square" lIns="121900" tIns="121900" rIns="121900" bIns="121900" anchor="ctr" anchorCtr="0">
            <a:noAutofit/>
          </a:bodyPr>
          <a:lstStyle/>
          <a:p>
            <a:pPr marL="571500" indent="-571500" algn="l">
              <a:buFont typeface="Wingdings" panose="05000000000000000000" pitchFamily="2" charset="2"/>
              <a:buChar char="q"/>
            </a:pPr>
            <a:r>
              <a:rPr lang="vi-VN" sz="2800" b="1" dirty="0"/>
              <a:t>Kết quả thực nghiệm</a:t>
            </a:r>
            <a:endParaRPr sz="2800" b="1" dirty="0">
              <a:latin typeface="+mj-lt"/>
            </a:endParaRPr>
          </a:p>
        </p:txBody>
      </p:sp>
      <p:cxnSp>
        <p:nvCxnSpPr>
          <p:cNvPr id="2726" name="Google Shape;2726;p57"/>
          <p:cNvCxnSpPr>
            <a:cxnSpLocks/>
          </p:cNvCxnSpPr>
          <p:nvPr/>
        </p:nvCxnSpPr>
        <p:spPr>
          <a:xfrm>
            <a:off x="3217767" y="335333"/>
            <a:ext cx="6098800" cy="0"/>
          </a:xfrm>
          <a:prstGeom prst="straightConnector1">
            <a:avLst/>
          </a:prstGeom>
          <a:noFill/>
          <a:ln w="9525" cap="flat" cmpd="sng">
            <a:solidFill>
              <a:schemeClr val="dk1"/>
            </a:solidFill>
            <a:prstDash val="solid"/>
            <a:round/>
            <a:headEnd type="none" w="med" len="med"/>
            <a:tailEnd type="none" w="med" len="med"/>
          </a:ln>
        </p:spPr>
      </p:cxnSp>
      <p:sp>
        <p:nvSpPr>
          <p:cNvPr id="5" name="Subtitle 4">
            <a:extLst>
              <a:ext uri="{FF2B5EF4-FFF2-40B4-BE49-F238E27FC236}">
                <a16:creationId xmlns:a16="http://schemas.microsoft.com/office/drawing/2014/main" id="{F84763E2-5D44-B37C-E60A-AEAAA9D1C7AD}"/>
              </a:ext>
            </a:extLst>
          </p:cNvPr>
          <p:cNvSpPr>
            <a:spLocks noGrp="1"/>
          </p:cNvSpPr>
          <p:nvPr>
            <p:ph type="subTitle" idx="1"/>
          </p:nvPr>
        </p:nvSpPr>
        <p:spPr>
          <a:xfrm>
            <a:off x="848918" y="981506"/>
            <a:ext cx="10261352" cy="389028"/>
          </a:xfrm>
        </p:spPr>
        <p:txBody>
          <a:bodyPr/>
          <a:lstStyle/>
          <a:p>
            <a:pPr marL="457200" indent="-457200" algn="l">
              <a:buSzPct val="110000"/>
              <a:buFont typeface="Wingdings" panose="05000000000000000000" pitchFamily="2" charset="2"/>
              <a:buChar char="Ø"/>
            </a:pPr>
            <a:r>
              <a:rPr lang="vi-VN" sz="1900" b="1" dirty="0">
                <a:latin typeface="+mj-lt"/>
              </a:rPr>
              <a:t>Phương pháp hồi quy mô hình ảnh hưởng cố định (FE) và ảnh hưởng ngẫu nhiên (RE)</a:t>
            </a:r>
            <a:endParaRPr lang="en-GB" sz="1900" b="1" dirty="0">
              <a:latin typeface="+mj-lt"/>
            </a:endParaRPr>
          </a:p>
        </p:txBody>
      </p:sp>
      <p:graphicFrame>
        <p:nvGraphicFramePr>
          <p:cNvPr id="9" name="Table 8">
            <a:extLst>
              <a:ext uri="{FF2B5EF4-FFF2-40B4-BE49-F238E27FC236}">
                <a16:creationId xmlns:a16="http://schemas.microsoft.com/office/drawing/2014/main" id="{A93E906F-F26B-E5E7-006E-A773E1833332}"/>
              </a:ext>
            </a:extLst>
          </p:cNvPr>
          <p:cNvGraphicFramePr>
            <a:graphicFrameLocks noGrp="1"/>
          </p:cNvGraphicFramePr>
          <p:nvPr>
            <p:extLst>
              <p:ext uri="{D42A27DB-BD31-4B8C-83A1-F6EECF244321}">
                <p14:modId xmlns:p14="http://schemas.microsoft.com/office/powerpoint/2010/main" val="306463630"/>
              </p:ext>
            </p:extLst>
          </p:nvPr>
        </p:nvGraphicFramePr>
        <p:xfrm>
          <a:off x="7154103" y="1397331"/>
          <a:ext cx="4365891" cy="4593720"/>
        </p:xfrm>
        <a:graphic>
          <a:graphicData uri="http://schemas.openxmlformats.org/drawingml/2006/table">
            <a:tbl>
              <a:tblPr firstRow="1" firstCol="1" bandRow="1"/>
              <a:tblGrid>
                <a:gridCol w="1651778">
                  <a:extLst>
                    <a:ext uri="{9D8B030D-6E8A-4147-A177-3AD203B41FA5}">
                      <a16:colId xmlns:a16="http://schemas.microsoft.com/office/drawing/2014/main" val="2311490565"/>
                    </a:ext>
                  </a:extLst>
                </a:gridCol>
                <a:gridCol w="1420200">
                  <a:extLst>
                    <a:ext uri="{9D8B030D-6E8A-4147-A177-3AD203B41FA5}">
                      <a16:colId xmlns:a16="http://schemas.microsoft.com/office/drawing/2014/main" val="1265057297"/>
                    </a:ext>
                  </a:extLst>
                </a:gridCol>
                <a:gridCol w="1293913">
                  <a:extLst>
                    <a:ext uri="{9D8B030D-6E8A-4147-A177-3AD203B41FA5}">
                      <a16:colId xmlns:a16="http://schemas.microsoft.com/office/drawing/2014/main" val="1378551292"/>
                    </a:ext>
                  </a:extLst>
                </a:gridCol>
              </a:tblGrid>
              <a:tr h="257334">
                <a:tc rowSpan="2">
                  <a:txBody>
                    <a:bodyPr/>
                    <a:lstStyle/>
                    <a:p>
                      <a:pPr marL="10795" algn="ctr">
                        <a:lnSpc>
                          <a:spcPct val="120000"/>
                        </a:lnSpc>
                        <a:spcAft>
                          <a:spcPts val="800"/>
                        </a:spcAft>
                      </a:pPr>
                      <a:r>
                        <a:rPr lang="vi-VN" sz="1600" b="1"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Tên biến</a:t>
                      </a:r>
                      <a:endParaRPr lang="en-GB" sz="16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6334" marR="663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gridSpan="2">
                  <a:txBody>
                    <a:bodyPr/>
                    <a:lstStyle/>
                    <a:p>
                      <a:pPr algn="ctr">
                        <a:lnSpc>
                          <a:spcPct val="120000"/>
                        </a:lnSpc>
                        <a:spcAft>
                          <a:spcPts val="800"/>
                        </a:spcAft>
                      </a:pPr>
                      <a:r>
                        <a:rPr lang="vi-VN" sz="1500" b="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ICT (1)</a:t>
                      </a:r>
                      <a:endParaRPr lang="en-GB" sz="15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6334" marR="663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hMerge="1">
                  <a:txBody>
                    <a:bodyPr/>
                    <a:lstStyle/>
                    <a:p>
                      <a:endParaRPr lang="en-GB"/>
                    </a:p>
                  </a:txBody>
                  <a:tcPr/>
                </a:tc>
                <a:extLst>
                  <a:ext uri="{0D108BD9-81ED-4DB2-BD59-A6C34878D82A}">
                    <a16:rowId xmlns:a16="http://schemas.microsoft.com/office/drawing/2014/main" val="1649784490"/>
                  </a:ext>
                </a:extLst>
              </a:tr>
              <a:tr h="257334">
                <a:tc vMerge="1">
                  <a:txBody>
                    <a:bodyPr/>
                    <a:lstStyle/>
                    <a:p>
                      <a:endParaRPr lang="en-GB"/>
                    </a:p>
                  </a:txBody>
                  <a:tcPr/>
                </a:tc>
                <a:tc>
                  <a:txBody>
                    <a:bodyPr/>
                    <a:lstStyle/>
                    <a:p>
                      <a:pPr marL="10795">
                        <a:lnSpc>
                          <a:spcPct val="120000"/>
                        </a:lnSpc>
                        <a:spcAft>
                          <a:spcPts val="800"/>
                        </a:spcAft>
                      </a:pPr>
                      <a:r>
                        <a:rPr lang="vi-VN" sz="1500" b="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FE</a:t>
                      </a:r>
                      <a:endParaRPr lang="en-GB" sz="15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6334" marR="663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marL="10795">
                        <a:lnSpc>
                          <a:spcPct val="120000"/>
                        </a:lnSpc>
                        <a:spcAft>
                          <a:spcPts val="800"/>
                        </a:spcAft>
                      </a:pPr>
                      <a:r>
                        <a:rPr lang="vi-VN" sz="1500" b="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RE</a:t>
                      </a:r>
                      <a:endParaRPr lang="en-GB" sz="15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6334" marR="663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588971623"/>
                  </a:ext>
                </a:extLst>
              </a:tr>
              <a:tr h="636953">
                <a:tc>
                  <a:txBody>
                    <a:bodyPr/>
                    <a:lstStyle/>
                    <a:p>
                      <a:pPr algn="l">
                        <a:lnSpc>
                          <a:spcPct val="120000"/>
                        </a:lnSpc>
                        <a:spcAft>
                          <a:spcPts val="800"/>
                        </a:spcAft>
                      </a:pPr>
                      <a:r>
                        <a:rPr lang="vi-VN" sz="15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a:t>
                      </a:r>
                      <a:endParaRPr lang="en-GB" sz="15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6334" marR="663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marL="19050">
                        <a:lnSpc>
                          <a:spcPct val="120000"/>
                        </a:lnSpc>
                        <a:spcAft>
                          <a:spcPts val="800"/>
                        </a:spcAft>
                      </a:pPr>
                      <a:r>
                        <a:rPr lang="vi-VN" sz="15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1.037***</a:t>
                      </a:r>
                      <a:endParaRPr lang="en-GB" sz="1500" kern="100" dirty="0">
                        <a:effectLst/>
                        <a:latin typeface="Calibri" panose="020F0502020204030204" pitchFamily="34" charset="0"/>
                        <a:ea typeface="Calibri" panose="020F0502020204030204" pitchFamily="34" charset="0"/>
                        <a:cs typeface="Times New Roman" panose="02020603050405020304" pitchFamily="18" charset="0"/>
                      </a:endParaRPr>
                    </a:p>
                    <a:p>
                      <a:pPr marL="19050">
                        <a:lnSpc>
                          <a:spcPct val="120000"/>
                        </a:lnSpc>
                        <a:spcAft>
                          <a:spcPts val="800"/>
                        </a:spcAft>
                      </a:pPr>
                      <a:r>
                        <a:rPr lang="vi-VN" sz="15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(0.129)</a:t>
                      </a:r>
                      <a:endParaRPr lang="en-GB" sz="15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6334" marR="663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marL="19050">
                        <a:lnSpc>
                          <a:spcPct val="120000"/>
                        </a:lnSpc>
                        <a:spcAft>
                          <a:spcPts val="800"/>
                        </a:spcAft>
                      </a:pPr>
                      <a:r>
                        <a:rPr lang="vi-VN" sz="1500" kern="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1.348***</a:t>
                      </a:r>
                      <a:endParaRPr lang="en-GB" sz="1500" kern="100">
                        <a:effectLst/>
                        <a:latin typeface="Calibri" panose="020F0502020204030204" pitchFamily="34" charset="0"/>
                        <a:ea typeface="Calibri" panose="020F0502020204030204" pitchFamily="34" charset="0"/>
                        <a:cs typeface="Times New Roman" panose="02020603050405020304" pitchFamily="18" charset="0"/>
                      </a:endParaRPr>
                    </a:p>
                    <a:p>
                      <a:pPr marL="19050">
                        <a:lnSpc>
                          <a:spcPct val="120000"/>
                        </a:lnSpc>
                        <a:spcAft>
                          <a:spcPts val="800"/>
                        </a:spcAft>
                      </a:pPr>
                      <a:r>
                        <a:rPr lang="vi-VN" sz="1500" kern="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(0.185)</a:t>
                      </a:r>
                      <a:endParaRPr lang="en-GB" sz="1500" kern="100">
                        <a:effectLst/>
                        <a:latin typeface="Calibri" panose="020F0502020204030204" pitchFamily="34" charset="0"/>
                        <a:ea typeface="Calibri" panose="020F0502020204030204" pitchFamily="34" charset="0"/>
                        <a:cs typeface="Times New Roman" panose="02020603050405020304" pitchFamily="18" charset="0"/>
                      </a:endParaRPr>
                    </a:p>
                  </a:txBody>
                  <a:tcPr marL="66334" marR="663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329899072"/>
                  </a:ext>
                </a:extLst>
              </a:tr>
              <a:tr h="636953">
                <a:tc>
                  <a:txBody>
                    <a:bodyPr/>
                    <a:lstStyle/>
                    <a:p>
                      <a:pPr>
                        <a:lnSpc>
                          <a:spcPct val="120000"/>
                        </a:lnSpc>
                        <a:spcAft>
                          <a:spcPts val="800"/>
                        </a:spcAft>
                      </a:pPr>
                      <a:r>
                        <a:rPr lang="vi-VN" sz="15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a:t>
                      </a:r>
                      <a:endParaRPr lang="en-GB" sz="15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6334" marR="663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marL="10795">
                        <a:lnSpc>
                          <a:spcPct val="120000"/>
                        </a:lnSpc>
                        <a:spcAft>
                          <a:spcPts val="800"/>
                        </a:spcAft>
                      </a:pPr>
                      <a:r>
                        <a:rPr lang="vi-VN" sz="1500" kern="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565.9***</a:t>
                      </a:r>
                      <a:endParaRPr lang="en-GB" sz="1500" kern="100">
                        <a:effectLst/>
                        <a:latin typeface="Calibri" panose="020F0502020204030204" pitchFamily="34" charset="0"/>
                        <a:ea typeface="Calibri" panose="020F0502020204030204" pitchFamily="34" charset="0"/>
                        <a:cs typeface="Times New Roman" panose="02020603050405020304" pitchFamily="18" charset="0"/>
                      </a:endParaRPr>
                    </a:p>
                    <a:p>
                      <a:pPr marL="10795">
                        <a:lnSpc>
                          <a:spcPct val="120000"/>
                        </a:lnSpc>
                        <a:spcAft>
                          <a:spcPts val="800"/>
                        </a:spcAft>
                      </a:pPr>
                      <a:r>
                        <a:rPr lang="vi-VN" sz="1500" kern="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(54.54)</a:t>
                      </a:r>
                      <a:endParaRPr lang="en-GB" sz="1500" kern="100">
                        <a:effectLst/>
                        <a:latin typeface="Calibri" panose="020F0502020204030204" pitchFamily="34" charset="0"/>
                        <a:ea typeface="Calibri" panose="020F0502020204030204" pitchFamily="34" charset="0"/>
                        <a:cs typeface="Times New Roman" panose="02020603050405020304" pitchFamily="18" charset="0"/>
                      </a:endParaRPr>
                    </a:p>
                  </a:txBody>
                  <a:tcPr marL="66334" marR="663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marL="10795">
                        <a:lnSpc>
                          <a:spcPct val="120000"/>
                        </a:lnSpc>
                        <a:spcAft>
                          <a:spcPts val="800"/>
                        </a:spcAft>
                      </a:pPr>
                      <a:r>
                        <a:rPr lang="vi-VN" sz="15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49.73***</a:t>
                      </a:r>
                      <a:endParaRPr lang="en-GB" sz="1500" kern="100" dirty="0">
                        <a:effectLst/>
                        <a:latin typeface="Calibri" panose="020F0502020204030204" pitchFamily="34" charset="0"/>
                        <a:ea typeface="Calibri" panose="020F0502020204030204" pitchFamily="34" charset="0"/>
                        <a:cs typeface="Times New Roman" panose="02020603050405020304" pitchFamily="18" charset="0"/>
                      </a:endParaRPr>
                    </a:p>
                    <a:p>
                      <a:pPr marL="10795">
                        <a:lnSpc>
                          <a:spcPct val="120000"/>
                        </a:lnSpc>
                        <a:spcAft>
                          <a:spcPts val="800"/>
                        </a:spcAft>
                      </a:pPr>
                      <a:r>
                        <a:rPr lang="vi-VN" sz="15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(14.60)</a:t>
                      </a:r>
                      <a:endParaRPr lang="en-GB" sz="15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6334" marR="663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650066996"/>
                  </a:ext>
                </a:extLst>
              </a:tr>
              <a:tr h="636953">
                <a:tc>
                  <a:txBody>
                    <a:bodyPr/>
                    <a:lstStyle/>
                    <a:p>
                      <a:pPr>
                        <a:lnSpc>
                          <a:spcPct val="120000"/>
                        </a:lnSpc>
                        <a:spcAft>
                          <a:spcPts val="800"/>
                        </a:spcAft>
                      </a:pPr>
                      <a:r>
                        <a:rPr lang="vi-VN" sz="1500"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ICT</a:t>
                      </a:r>
                      <a:endParaRPr lang="en-GB" sz="15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6334" marR="663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nSpc>
                          <a:spcPct val="120000"/>
                        </a:lnSpc>
                        <a:spcAft>
                          <a:spcPts val="800"/>
                        </a:spcAft>
                      </a:pPr>
                      <a:r>
                        <a:rPr lang="vi-VN" sz="1500"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14919.0</a:t>
                      </a:r>
                      <a:endParaRPr lang="en-GB" sz="15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20000"/>
                        </a:lnSpc>
                        <a:spcAft>
                          <a:spcPts val="800"/>
                        </a:spcAft>
                      </a:pPr>
                      <a:r>
                        <a:rPr lang="vi-VN" sz="1500"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(28647.8)</a:t>
                      </a:r>
                      <a:endParaRPr lang="en-GB" sz="15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6334" marR="663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nSpc>
                          <a:spcPct val="120000"/>
                        </a:lnSpc>
                        <a:spcAft>
                          <a:spcPts val="800"/>
                        </a:spcAft>
                      </a:pPr>
                      <a:r>
                        <a:rPr lang="vi-VN" sz="1500"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20604.0</a:t>
                      </a:r>
                      <a:endParaRPr lang="en-GB" sz="15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20000"/>
                        </a:lnSpc>
                        <a:spcAft>
                          <a:spcPts val="800"/>
                        </a:spcAft>
                      </a:pPr>
                      <a:r>
                        <a:rPr lang="vi-VN" sz="1500"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(40749.8)</a:t>
                      </a:r>
                      <a:endParaRPr lang="en-GB" sz="15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6334" marR="663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1265745361"/>
                  </a:ext>
                </a:extLst>
              </a:tr>
              <a:tr h="636953">
                <a:tc>
                  <a:txBody>
                    <a:bodyPr/>
                    <a:lstStyle/>
                    <a:p>
                      <a:pPr>
                        <a:lnSpc>
                          <a:spcPct val="120000"/>
                        </a:lnSpc>
                        <a:spcAft>
                          <a:spcPts val="800"/>
                        </a:spcAft>
                      </a:pPr>
                      <a:r>
                        <a:rPr lang="vi-VN" sz="1500"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_const</a:t>
                      </a:r>
                      <a:endParaRPr lang="en-GB" sz="15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6334" marR="663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marL="25400">
                        <a:lnSpc>
                          <a:spcPct val="120000"/>
                        </a:lnSpc>
                        <a:spcAft>
                          <a:spcPts val="800"/>
                        </a:spcAft>
                      </a:pPr>
                      <a:r>
                        <a:rPr lang="vi-VN" sz="15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-656666.6***</a:t>
                      </a:r>
                      <a:endParaRPr lang="en-GB" sz="1500" kern="100" dirty="0">
                        <a:effectLst/>
                        <a:latin typeface="Calibri" panose="020F0502020204030204" pitchFamily="34" charset="0"/>
                        <a:ea typeface="Calibri" panose="020F0502020204030204" pitchFamily="34" charset="0"/>
                        <a:cs typeface="Times New Roman" panose="02020603050405020304" pitchFamily="18" charset="0"/>
                      </a:endParaRPr>
                    </a:p>
                    <a:p>
                      <a:pPr marL="25400">
                        <a:lnSpc>
                          <a:spcPct val="120000"/>
                        </a:lnSpc>
                        <a:spcAft>
                          <a:spcPts val="800"/>
                        </a:spcAft>
                      </a:pPr>
                      <a:r>
                        <a:rPr lang="vi-VN" sz="15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(67992.8)</a:t>
                      </a:r>
                      <a:endParaRPr lang="en-GB" sz="15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6334" marR="663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marL="25400">
                        <a:lnSpc>
                          <a:spcPct val="120000"/>
                        </a:lnSpc>
                        <a:spcAft>
                          <a:spcPts val="800"/>
                        </a:spcAft>
                      </a:pPr>
                      <a:r>
                        <a:rPr lang="vi-VN" sz="1500" kern="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-22482.7</a:t>
                      </a:r>
                      <a:endParaRPr lang="en-GB" sz="1500" kern="100">
                        <a:effectLst/>
                        <a:latin typeface="Calibri" panose="020F0502020204030204" pitchFamily="34" charset="0"/>
                        <a:ea typeface="Calibri" panose="020F0502020204030204" pitchFamily="34" charset="0"/>
                        <a:cs typeface="Times New Roman" panose="02020603050405020304" pitchFamily="18" charset="0"/>
                      </a:endParaRPr>
                    </a:p>
                    <a:p>
                      <a:pPr marL="25400">
                        <a:lnSpc>
                          <a:spcPct val="120000"/>
                        </a:lnSpc>
                        <a:spcAft>
                          <a:spcPts val="800"/>
                        </a:spcAft>
                      </a:pPr>
                      <a:r>
                        <a:rPr lang="vi-VN" sz="1500" kern="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(21911.0)</a:t>
                      </a:r>
                      <a:endParaRPr lang="en-GB" sz="1500" kern="100">
                        <a:effectLst/>
                        <a:latin typeface="Calibri" panose="020F0502020204030204" pitchFamily="34" charset="0"/>
                        <a:ea typeface="Calibri" panose="020F0502020204030204" pitchFamily="34" charset="0"/>
                        <a:cs typeface="Times New Roman" panose="02020603050405020304" pitchFamily="18" charset="0"/>
                      </a:endParaRPr>
                    </a:p>
                  </a:txBody>
                  <a:tcPr marL="66334" marR="663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624520708"/>
                  </a:ext>
                </a:extLst>
              </a:tr>
              <a:tr h="636953">
                <a:tc>
                  <a:txBody>
                    <a:bodyPr/>
                    <a:lstStyle/>
                    <a:p>
                      <a:pPr>
                        <a:lnSpc>
                          <a:spcPct val="120000"/>
                        </a:lnSpc>
                        <a:spcAft>
                          <a:spcPts val="800"/>
                        </a:spcAft>
                      </a:pPr>
                      <a:r>
                        <a:rPr lang="vi-VN" sz="15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Modified Wald P-value</a:t>
                      </a:r>
                      <a:endParaRPr lang="en-GB" sz="15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6334" marR="663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gridSpan="2">
                  <a:txBody>
                    <a:bodyPr/>
                    <a:lstStyle/>
                    <a:p>
                      <a:pPr marL="10795" algn="ctr">
                        <a:lnSpc>
                          <a:spcPct val="120000"/>
                        </a:lnSpc>
                        <a:spcAft>
                          <a:spcPts val="800"/>
                        </a:spcAft>
                      </a:pPr>
                      <a:r>
                        <a:rPr lang="vi-VN" sz="15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GB" sz="1500" kern="100" dirty="0">
                        <a:effectLst/>
                        <a:latin typeface="Calibri" panose="020F0502020204030204" pitchFamily="34" charset="0"/>
                        <a:ea typeface="Calibri" panose="020F0502020204030204" pitchFamily="34" charset="0"/>
                        <a:cs typeface="Times New Roman" panose="02020603050405020304" pitchFamily="18" charset="0"/>
                      </a:endParaRPr>
                    </a:p>
                    <a:p>
                      <a:pPr marL="10795" algn="ctr">
                        <a:lnSpc>
                          <a:spcPct val="120000"/>
                        </a:lnSpc>
                        <a:spcAft>
                          <a:spcPts val="800"/>
                        </a:spcAft>
                      </a:pPr>
                      <a:r>
                        <a:rPr lang="vi-VN" sz="15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0.0000</a:t>
                      </a:r>
                      <a:endParaRPr lang="en-GB" sz="15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6334" marR="663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hMerge="1">
                  <a:txBody>
                    <a:bodyPr/>
                    <a:lstStyle/>
                    <a:p>
                      <a:endParaRPr lang="en-GB"/>
                    </a:p>
                  </a:txBody>
                  <a:tcPr/>
                </a:tc>
                <a:extLst>
                  <a:ext uri="{0D108BD9-81ED-4DB2-BD59-A6C34878D82A}">
                    <a16:rowId xmlns:a16="http://schemas.microsoft.com/office/drawing/2014/main" val="1524816600"/>
                  </a:ext>
                </a:extLst>
              </a:tr>
              <a:tr h="636953">
                <a:tc>
                  <a:txBody>
                    <a:bodyPr/>
                    <a:lstStyle/>
                    <a:p>
                      <a:pPr>
                        <a:lnSpc>
                          <a:spcPct val="120000"/>
                        </a:lnSpc>
                        <a:spcAft>
                          <a:spcPts val="800"/>
                        </a:spcAft>
                      </a:pPr>
                      <a:r>
                        <a:rPr lang="vi-VN" sz="15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Wooldridge P-value</a:t>
                      </a:r>
                      <a:endParaRPr lang="en-GB" sz="15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6334" marR="663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gridSpan="2">
                  <a:txBody>
                    <a:bodyPr/>
                    <a:lstStyle/>
                    <a:p>
                      <a:pPr algn="ctr">
                        <a:lnSpc>
                          <a:spcPct val="120000"/>
                        </a:lnSpc>
                        <a:spcAft>
                          <a:spcPts val="800"/>
                        </a:spcAft>
                      </a:pPr>
                      <a:r>
                        <a:rPr lang="vi-VN" sz="15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GB" sz="1500" kern="100" dirty="0">
                        <a:effectLst/>
                        <a:latin typeface="Calibri" panose="020F0502020204030204" pitchFamily="34" charset="0"/>
                        <a:ea typeface="Calibri" panose="020F0502020204030204" pitchFamily="34" charset="0"/>
                        <a:cs typeface="Times New Roman" panose="02020603050405020304" pitchFamily="18" charset="0"/>
                      </a:endParaRPr>
                    </a:p>
                    <a:p>
                      <a:pPr marL="10795" algn="ctr">
                        <a:lnSpc>
                          <a:spcPct val="120000"/>
                        </a:lnSpc>
                        <a:spcAft>
                          <a:spcPts val="800"/>
                        </a:spcAft>
                      </a:pPr>
                      <a:r>
                        <a:rPr lang="vi-VN" sz="15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0.0000</a:t>
                      </a:r>
                      <a:endParaRPr lang="en-GB" sz="15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6334" marR="663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hMerge="1">
                  <a:txBody>
                    <a:bodyPr/>
                    <a:lstStyle/>
                    <a:p>
                      <a:endParaRPr lang="en-GB"/>
                    </a:p>
                  </a:txBody>
                  <a:tcPr/>
                </a:tc>
                <a:extLst>
                  <a:ext uri="{0D108BD9-81ED-4DB2-BD59-A6C34878D82A}">
                    <a16:rowId xmlns:a16="http://schemas.microsoft.com/office/drawing/2014/main" val="1595240777"/>
                  </a:ext>
                </a:extLst>
              </a:tr>
              <a:tr h="257334">
                <a:tc>
                  <a:txBody>
                    <a:bodyPr/>
                    <a:lstStyle/>
                    <a:p>
                      <a:pPr>
                        <a:lnSpc>
                          <a:spcPct val="120000"/>
                        </a:lnSpc>
                        <a:spcAft>
                          <a:spcPts val="800"/>
                        </a:spcAft>
                      </a:pPr>
                      <a:r>
                        <a:rPr lang="vi-VN" sz="15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Hausman P-value</a:t>
                      </a:r>
                      <a:endParaRPr lang="en-GB" sz="15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6334" marR="663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gridSpan="2">
                  <a:txBody>
                    <a:bodyPr/>
                    <a:lstStyle/>
                    <a:p>
                      <a:pPr algn="ctr">
                        <a:lnSpc>
                          <a:spcPct val="120000"/>
                        </a:lnSpc>
                        <a:spcAft>
                          <a:spcPts val="800"/>
                        </a:spcAft>
                      </a:pPr>
                      <a:r>
                        <a:rPr lang="vi-VN" sz="15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0.0000</a:t>
                      </a:r>
                      <a:endParaRPr lang="en-GB" sz="15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6334" marR="663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hMerge="1">
                  <a:txBody>
                    <a:bodyPr/>
                    <a:lstStyle/>
                    <a:p>
                      <a:endParaRPr lang="en-GB"/>
                    </a:p>
                  </a:txBody>
                  <a:tcPr/>
                </a:tc>
                <a:extLst>
                  <a:ext uri="{0D108BD9-81ED-4DB2-BD59-A6C34878D82A}">
                    <a16:rowId xmlns:a16="http://schemas.microsoft.com/office/drawing/2014/main" val="1770709657"/>
                  </a:ext>
                </a:extLst>
              </a:tr>
            </a:tbl>
          </a:graphicData>
        </a:graphic>
      </p:graphicFrame>
      <p:sp>
        <p:nvSpPr>
          <p:cNvPr id="11" name="TextBox 10">
            <a:extLst>
              <a:ext uri="{FF2B5EF4-FFF2-40B4-BE49-F238E27FC236}">
                <a16:creationId xmlns:a16="http://schemas.microsoft.com/office/drawing/2014/main" id="{6D078320-B3BC-535F-ECF8-43CB44C525D2}"/>
              </a:ext>
            </a:extLst>
          </p:cNvPr>
          <p:cNvSpPr txBox="1"/>
          <p:nvPr/>
        </p:nvSpPr>
        <p:spPr>
          <a:xfrm>
            <a:off x="630614" y="1470933"/>
            <a:ext cx="5993704" cy="4524315"/>
          </a:xfrm>
          <a:prstGeom prst="rect">
            <a:avLst/>
          </a:prstGeom>
          <a:noFill/>
          <a:ln>
            <a:solidFill>
              <a:srgbClr val="7D66BE"/>
            </a:solidFill>
          </a:ln>
        </p:spPr>
        <p:txBody>
          <a:bodyPr wrap="square" rtlCol="0">
            <a:spAutoFit/>
          </a:bodyPr>
          <a:lstStyle/>
          <a:p>
            <a:endParaRPr lang="vi-VN" b="1" dirty="0">
              <a:solidFill>
                <a:srgbClr val="FF0000"/>
              </a:solidFill>
              <a:latin typeface="+mj-lt"/>
            </a:endParaRPr>
          </a:p>
          <a:p>
            <a:pPr marL="285750" indent="-285750" algn="just">
              <a:buFont typeface="Wingdings" panose="05000000000000000000" pitchFamily="2" charset="2"/>
              <a:buChar char="ü"/>
            </a:pPr>
            <a:r>
              <a:rPr lang="vi-VN" b="1" dirty="0">
                <a:solidFill>
                  <a:srgbClr val="7030A0"/>
                </a:solidFill>
                <a:latin typeface="+mj-lt"/>
              </a:rPr>
              <a:t>Kết quả ước lượng </a:t>
            </a:r>
            <a:r>
              <a:rPr lang="vi-VN" sz="1800" b="1" dirty="0">
                <a:solidFill>
                  <a:srgbClr val="7030A0"/>
                </a:solidFill>
                <a:effectLst/>
                <a:latin typeface="Times New Roman" panose="02020603050405020304" pitchFamily="18" charset="0"/>
                <a:ea typeface="Calibri" panose="020F0502020204030204" pitchFamily="34" charset="0"/>
              </a:rPr>
              <a:t>về tác động của chỉ số mức độ phát triển công nghệ thông tin và truyền thông tới tăng trưởng kinh tế với phương pháp ước lượng ảnh hưởng cố định (FE) và ảnh hưởng ngẫu nhiên (RE):</a:t>
            </a:r>
            <a:endParaRPr lang="vi-VN" b="1" dirty="0">
              <a:solidFill>
                <a:srgbClr val="7030A0"/>
              </a:solidFill>
              <a:latin typeface="+mj-lt"/>
            </a:endParaRPr>
          </a:p>
          <a:p>
            <a:endParaRPr lang="vi-VN" b="1" dirty="0">
              <a:latin typeface="+mj-lt"/>
            </a:endParaRPr>
          </a:p>
          <a:p>
            <a:pPr marL="285750" indent="-285750">
              <a:buFontTx/>
              <a:buChar char="-"/>
            </a:pPr>
            <a:r>
              <a:rPr lang="vi-VN" dirty="0">
                <a:latin typeface="+mj-lt"/>
              </a:rPr>
              <a:t>Kiểm tra Hausman cho thấy giá trị P của mô hình 1 nhỏ hơn mức ý nghĩa 1%. </a:t>
            </a:r>
            <a:r>
              <a:rPr lang="vi-VN" dirty="0">
                <a:latin typeface="+mj-lt"/>
                <a:sym typeface="Wingdings" panose="05000000000000000000" pitchFamily="2" charset="2"/>
              </a:rPr>
              <a:t> Chọn mô hình ảnh hưởng cố định (FE)</a:t>
            </a:r>
          </a:p>
          <a:p>
            <a:r>
              <a:rPr lang="vi-VN" dirty="0">
                <a:latin typeface="+mj-lt"/>
              </a:rPr>
              <a:t>- Giá trị P kiểm định Modified Wald nhỏ hơn 5%. </a:t>
            </a:r>
            <a:r>
              <a:rPr lang="vi-VN" dirty="0">
                <a:latin typeface="+mj-lt"/>
                <a:sym typeface="Wingdings" panose="05000000000000000000" pitchFamily="2" charset="2"/>
              </a:rPr>
              <a:t>  Có hiện tượng không đồng nhất. </a:t>
            </a:r>
          </a:p>
          <a:p>
            <a:r>
              <a:rPr lang="vi-VN" dirty="0">
                <a:latin typeface="+mj-lt"/>
                <a:sym typeface="Wingdings" panose="05000000000000000000" pitchFamily="2" charset="2"/>
              </a:rPr>
              <a:t>- Giá trị P kiểm định Wooldridge nhỏ hơn 5%  Có hiện tượng tự tương quan. </a:t>
            </a:r>
          </a:p>
          <a:p>
            <a:r>
              <a:rPr lang="vi-VN" dirty="0">
                <a:latin typeface="+mj-lt"/>
                <a:sym typeface="Wingdings" panose="05000000000000000000" pitchFamily="2" charset="2"/>
              </a:rPr>
              <a:t>- Mô hình xảy ra hiện tượng phương sai sai số thay đổi bởi giá trị P-value nhỏ hơn mức ý nghĩa 5%. </a:t>
            </a:r>
            <a:endParaRPr lang="vi-VN" dirty="0">
              <a:latin typeface="+mj-lt"/>
            </a:endParaRPr>
          </a:p>
          <a:p>
            <a:endParaRPr lang="vi-VN" dirty="0">
              <a:solidFill>
                <a:srgbClr val="FF0000"/>
              </a:solidFill>
              <a:latin typeface="+mj-lt"/>
            </a:endParaRPr>
          </a:p>
          <a:p>
            <a:endParaRPr lang="en-GB" dirty="0"/>
          </a:p>
        </p:txBody>
      </p:sp>
      <p:sp>
        <p:nvSpPr>
          <p:cNvPr id="13" name="TextBox 12">
            <a:extLst>
              <a:ext uri="{FF2B5EF4-FFF2-40B4-BE49-F238E27FC236}">
                <a16:creationId xmlns:a16="http://schemas.microsoft.com/office/drawing/2014/main" id="{31E4098A-FC6C-EFA6-4004-231E100B6882}"/>
              </a:ext>
            </a:extLst>
          </p:cNvPr>
          <p:cNvSpPr txBox="1"/>
          <p:nvPr/>
        </p:nvSpPr>
        <p:spPr>
          <a:xfrm>
            <a:off x="6974290" y="5979096"/>
            <a:ext cx="4857693" cy="849528"/>
          </a:xfrm>
          <a:prstGeom prst="rect">
            <a:avLst/>
          </a:prstGeom>
          <a:noFill/>
        </p:spPr>
        <p:txBody>
          <a:bodyPr wrap="square">
            <a:spAutoFit/>
          </a:bodyPr>
          <a:lstStyle/>
          <a:p>
            <a:pPr>
              <a:lnSpc>
                <a:spcPct val="120000"/>
              </a:lnSpc>
              <a:spcAft>
                <a:spcPts val="800"/>
              </a:spcAft>
            </a:pPr>
            <a:r>
              <a:rPr lang="vi-VN" sz="1400" i="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Ghi chú: Giá trị sai số chuẩn được đặt trong dấu ngoặc đơn (). Kí hiệu:  *, **, *** hệ số hồi quy có ý nghĩa lần lượt ở mức 10%, 5% và 1%</a:t>
            </a:r>
            <a:endParaRPr lang="en-GB" sz="11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4" name="Google Shape;1013;p40">
            <a:extLst>
              <a:ext uri="{FF2B5EF4-FFF2-40B4-BE49-F238E27FC236}">
                <a16:creationId xmlns:a16="http://schemas.microsoft.com/office/drawing/2014/main" id="{E245838E-619B-E244-6447-7F5DE31DE474}"/>
              </a:ext>
            </a:extLst>
          </p:cNvPr>
          <p:cNvSpPr txBox="1"/>
          <p:nvPr/>
        </p:nvSpPr>
        <p:spPr>
          <a:xfrm>
            <a:off x="950967" y="133733"/>
            <a:ext cx="2266800" cy="403200"/>
          </a:xfrm>
          <a:prstGeom prst="rect">
            <a:avLst/>
          </a:prstGeom>
          <a:noFill/>
          <a:ln>
            <a:noFill/>
          </a:ln>
        </p:spPr>
        <p:txBody>
          <a:bodyPr spcFirstLastPara="1" wrap="square" lIns="121900" tIns="121900" rIns="121900" bIns="121900" anchor="ctr" anchorCtr="0">
            <a:noAutofit/>
          </a:bodyPr>
          <a:lstStyle/>
          <a:p>
            <a:pPr algn="r"/>
            <a:r>
              <a:rPr lang="vi-VN" sz="1600" i="1" dirty="0">
                <a:solidFill>
                  <a:schemeClr val="dk1"/>
                </a:solidFill>
                <a:latin typeface="+mj-lt"/>
                <a:ea typeface="Kanit"/>
                <a:cs typeface="Kanit"/>
                <a:sym typeface="Kanit"/>
              </a:rPr>
              <a:t>Đại học Thủy Lợi</a:t>
            </a:r>
            <a:endParaRPr sz="1600" i="1" dirty="0">
              <a:solidFill>
                <a:schemeClr val="dk1"/>
              </a:solidFill>
              <a:latin typeface="+mj-lt"/>
              <a:ea typeface="Kanit"/>
              <a:cs typeface="Kanit"/>
              <a:sym typeface="Kanit"/>
            </a:endParaRPr>
          </a:p>
        </p:txBody>
      </p:sp>
      <p:sp>
        <p:nvSpPr>
          <p:cNvPr id="15" name="Google Shape;1014;p40">
            <a:extLst>
              <a:ext uri="{FF2B5EF4-FFF2-40B4-BE49-F238E27FC236}">
                <a16:creationId xmlns:a16="http://schemas.microsoft.com/office/drawing/2014/main" id="{7527FF2D-7C2A-7AF2-7978-410F14216B35}"/>
              </a:ext>
            </a:extLst>
          </p:cNvPr>
          <p:cNvSpPr txBox="1"/>
          <p:nvPr/>
        </p:nvSpPr>
        <p:spPr>
          <a:xfrm>
            <a:off x="9316533" y="133733"/>
            <a:ext cx="1924400" cy="403200"/>
          </a:xfrm>
          <a:prstGeom prst="rect">
            <a:avLst/>
          </a:prstGeom>
          <a:noFill/>
          <a:ln>
            <a:noFill/>
          </a:ln>
        </p:spPr>
        <p:txBody>
          <a:bodyPr spcFirstLastPara="1" wrap="square" lIns="121900" tIns="121900" rIns="121900" bIns="121900" anchor="ctr" anchorCtr="0">
            <a:noAutofit/>
          </a:bodyPr>
          <a:lstStyle/>
          <a:p>
            <a:r>
              <a:rPr lang="vi-VN" sz="1500" i="1" dirty="0">
                <a:solidFill>
                  <a:schemeClr val="dk1"/>
                </a:solidFill>
                <a:latin typeface="+mj-lt"/>
                <a:ea typeface="Kanit"/>
                <a:cs typeface="Kanit"/>
                <a:sym typeface="Kanit"/>
              </a:rPr>
              <a:t>NCKH 2023 - 2024</a:t>
            </a:r>
            <a:endParaRPr sz="1500" i="1" dirty="0">
              <a:solidFill>
                <a:schemeClr val="dk1"/>
              </a:solidFill>
              <a:latin typeface="+mj-lt"/>
              <a:ea typeface="Kanit"/>
              <a:cs typeface="Kanit"/>
              <a:sym typeface="Kanit"/>
            </a:endParaRPr>
          </a:p>
        </p:txBody>
      </p:sp>
      <p:sp>
        <p:nvSpPr>
          <p:cNvPr id="2" name="Google Shape;653;p34">
            <a:extLst>
              <a:ext uri="{FF2B5EF4-FFF2-40B4-BE49-F238E27FC236}">
                <a16:creationId xmlns:a16="http://schemas.microsoft.com/office/drawing/2014/main" id="{EB5AE564-3970-4A86-AADA-218EFF5C749F}"/>
              </a:ext>
            </a:extLst>
          </p:cNvPr>
          <p:cNvSpPr/>
          <p:nvPr/>
        </p:nvSpPr>
        <p:spPr>
          <a:xfrm rot="6442725">
            <a:off x="-33725" y="6430220"/>
            <a:ext cx="667412" cy="716421"/>
          </a:xfrm>
          <a:custGeom>
            <a:avLst/>
            <a:gdLst/>
            <a:ahLst/>
            <a:cxnLst/>
            <a:rect l="l" t="t" r="r" b="b"/>
            <a:pathLst>
              <a:path w="8195" h="8195" fill="none" extrusionOk="0">
                <a:moveTo>
                  <a:pt x="2626" y="4497"/>
                </a:moveTo>
                <a:cubicBezTo>
                  <a:pt x="2831" y="5273"/>
                  <a:pt x="3630" y="5753"/>
                  <a:pt x="4406" y="5547"/>
                </a:cubicBezTo>
                <a:cubicBezTo>
                  <a:pt x="5182" y="5319"/>
                  <a:pt x="5661" y="4520"/>
                  <a:pt x="5456" y="3744"/>
                </a:cubicBezTo>
                <a:cubicBezTo>
                  <a:pt x="5250" y="2968"/>
                  <a:pt x="4452" y="2488"/>
                  <a:pt x="3653" y="2694"/>
                </a:cubicBezTo>
                <a:cubicBezTo>
                  <a:pt x="2877" y="2899"/>
                  <a:pt x="2420" y="3721"/>
                  <a:pt x="2626" y="4497"/>
                </a:cubicBezTo>
                <a:close/>
                <a:moveTo>
                  <a:pt x="2420" y="1187"/>
                </a:moveTo>
                <a:lnTo>
                  <a:pt x="2397" y="343"/>
                </a:lnTo>
                <a:lnTo>
                  <a:pt x="3721" y="1"/>
                </a:lnTo>
                <a:lnTo>
                  <a:pt x="4109" y="731"/>
                </a:lnTo>
                <a:cubicBezTo>
                  <a:pt x="4406" y="731"/>
                  <a:pt x="4703" y="777"/>
                  <a:pt x="4977" y="868"/>
                </a:cubicBezTo>
                <a:lnTo>
                  <a:pt x="5547" y="252"/>
                </a:lnTo>
                <a:lnTo>
                  <a:pt x="6734" y="936"/>
                </a:lnTo>
                <a:lnTo>
                  <a:pt x="6483" y="1735"/>
                </a:lnTo>
                <a:cubicBezTo>
                  <a:pt x="6688" y="1941"/>
                  <a:pt x="6871" y="2169"/>
                  <a:pt x="7031" y="2443"/>
                </a:cubicBezTo>
                <a:lnTo>
                  <a:pt x="7853" y="2420"/>
                </a:lnTo>
                <a:lnTo>
                  <a:pt x="8195" y="3721"/>
                </a:lnTo>
                <a:lnTo>
                  <a:pt x="7465" y="4109"/>
                </a:lnTo>
                <a:cubicBezTo>
                  <a:pt x="7465" y="4406"/>
                  <a:pt x="7419" y="4703"/>
                  <a:pt x="7350" y="4999"/>
                </a:cubicBezTo>
                <a:lnTo>
                  <a:pt x="7944" y="5547"/>
                </a:lnTo>
                <a:lnTo>
                  <a:pt x="7259" y="6734"/>
                </a:lnTo>
                <a:lnTo>
                  <a:pt x="6460" y="6483"/>
                </a:lnTo>
                <a:cubicBezTo>
                  <a:pt x="6255" y="6688"/>
                  <a:pt x="6027" y="6871"/>
                  <a:pt x="5753" y="7031"/>
                </a:cubicBezTo>
                <a:lnTo>
                  <a:pt x="5798" y="7852"/>
                </a:lnTo>
                <a:lnTo>
                  <a:pt x="4474" y="8195"/>
                </a:lnTo>
                <a:lnTo>
                  <a:pt x="4086" y="7464"/>
                </a:lnTo>
                <a:cubicBezTo>
                  <a:pt x="3790" y="7464"/>
                  <a:pt x="3493" y="7419"/>
                  <a:pt x="3196" y="7350"/>
                </a:cubicBezTo>
                <a:lnTo>
                  <a:pt x="2648" y="7944"/>
                </a:lnTo>
                <a:lnTo>
                  <a:pt x="1461" y="7259"/>
                </a:lnTo>
                <a:lnTo>
                  <a:pt x="1713" y="6483"/>
                </a:lnTo>
                <a:cubicBezTo>
                  <a:pt x="1507" y="6277"/>
                  <a:pt x="1325" y="6026"/>
                  <a:pt x="1165" y="5775"/>
                </a:cubicBezTo>
                <a:lnTo>
                  <a:pt x="343" y="5798"/>
                </a:lnTo>
                <a:lnTo>
                  <a:pt x="1" y="4474"/>
                </a:lnTo>
                <a:lnTo>
                  <a:pt x="731" y="4086"/>
                </a:lnTo>
                <a:cubicBezTo>
                  <a:pt x="731" y="3790"/>
                  <a:pt x="777" y="3493"/>
                  <a:pt x="845" y="3219"/>
                </a:cubicBezTo>
                <a:lnTo>
                  <a:pt x="252" y="2648"/>
                </a:lnTo>
                <a:lnTo>
                  <a:pt x="936" y="1461"/>
                </a:lnTo>
                <a:lnTo>
                  <a:pt x="1713" y="1712"/>
                </a:lnTo>
                <a:cubicBezTo>
                  <a:pt x="1941" y="1507"/>
                  <a:pt x="2169" y="1324"/>
                  <a:pt x="2420" y="1187"/>
                </a:cubicBezTo>
                <a:close/>
              </a:path>
            </a:pathLst>
          </a:custGeom>
          <a:noFill/>
          <a:ln w="9525" cap="flat" cmpd="sng">
            <a:solidFill>
              <a:srgbClr val="8A75C5"/>
            </a:solidFill>
            <a:prstDash val="solid"/>
            <a:miter lim="22825"/>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3" name="Google Shape;653;p34">
            <a:extLst>
              <a:ext uri="{FF2B5EF4-FFF2-40B4-BE49-F238E27FC236}">
                <a16:creationId xmlns:a16="http://schemas.microsoft.com/office/drawing/2014/main" id="{20D979D0-9DDA-3873-0F99-81DA52FBC1B5}"/>
              </a:ext>
            </a:extLst>
          </p:cNvPr>
          <p:cNvSpPr/>
          <p:nvPr/>
        </p:nvSpPr>
        <p:spPr>
          <a:xfrm rot="6442725">
            <a:off x="10578337" y="254611"/>
            <a:ext cx="858774" cy="912030"/>
          </a:xfrm>
          <a:custGeom>
            <a:avLst/>
            <a:gdLst/>
            <a:ahLst/>
            <a:cxnLst/>
            <a:rect l="l" t="t" r="r" b="b"/>
            <a:pathLst>
              <a:path w="8195" h="8195" fill="none" extrusionOk="0">
                <a:moveTo>
                  <a:pt x="2626" y="4497"/>
                </a:moveTo>
                <a:cubicBezTo>
                  <a:pt x="2831" y="5273"/>
                  <a:pt x="3630" y="5753"/>
                  <a:pt x="4406" y="5547"/>
                </a:cubicBezTo>
                <a:cubicBezTo>
                  <a:pt x="5182" y="5319"/>
                  <a:pt x="5661" y="4520"/>
                  <a:pt x="5456" y="3744"/>
                </a:cubicBezTo>
                <a:cubicBezTo>
                  <a:pt x="5250" y="2968"/>
                  <a:pt x="4452" y="2488"/>
                  <a:pt x="3653" y="2694"/>
                </a:cubicBezTo>
                <a:cubicBezTo>
                  <a:pt x="2877" y="2899"/>
                  <a:pt x="2420" y="3721"/>
                  <a:pt x="2626" y="4497"/>
                </a:cubicBezTo>
                <a:close/>
                <a:moveTo>
                  <a:pt x="2420" y="1187"/>
                </a:moveTo>
                <a:lnTo>
                  <a:pt x="2397" y="343"/>
                </a:lnTo>
                <a:lnTo>
                  <a:pt x="3721" y="1"/>
                </a:lnTo>
                <a:lnTo>
                  <a:pt x="4109" y="731"/>
                </a:lnTo>
                <a:cubicBezTo>
                  <a:pt x="4406" y="731"/>
                  <a:pt x="4703" y="777"/>
                  <a:pt x="4977" y="868"/>
                </a:cubicBezTo>
                <a:lnTo>
                  <a:pt x="5547" y="252"/>
                </a:lnTo>
                <a:lnTo>
                  <a:pt x="6734" y="936"/>
                </a:lnTo>
                <a:lnTo>
                  <a:pt x="6483" y="1735"/>
                </a:lnTo>
                <a:cubicBezTo>
                  <a:pt x="6688" y="1941"/>
                  <a:pt x="6871" y="2169"/>
                  <a:pt x="7031" y="2443"/>
                </a:cubicBezTo>
                <a:lnTo>
                  <a:pt x="7853" y="2420"/>
                </a:lnTo>
                <a:lnTo>
                  <a:pt x="8195" y="3721"/>
                </a:lnTo>
                <a:lnTo>
                  <a:pt x="7465" y="4109"/>
                </a:lnTo>
                <a:cubicBezTo>
                  <a:pt x="7465" y="4406"/>
                  <a:pt x="7419" y="4703"/>
                  <a:pt x="7350" y="4999"/>
                </a:cubicBezTo>
                <a:lnTo>
                  <a:pt x="7944" y="5547"/>
                </a:lnTo>
                <a:lnTo>
                  <a:pt x="7259" y="6734"/>
                </a:lnTo>
                <a:lnTo>
                  <a:pt x="6460" y="6483"/>
                </a:lnTo>
                <a:cubicBezTo>
                  <a:pt x="6255" y="6688"/>
                  <a:pt x="6027" y="6871"/>
                  <a:pt x="5753" y="7031"/>
                </a:cubicBezTo>
                <a:lnTo>
                  <a:pt x="5798" y="7852"/>
                </a:lnTo>
                <a:lnTo>
                  <a:pt x="4474" y="8195"/>
                </a:lnTo>
                <a:lnTo>
                  <a:pt x="4086" y="7464"/>
                </a:lnTo>
                <a:cubicBezTo>
                  <a:pt x="3790" y="7464"/>
                  <a:pt x="3493" y="7419"/>
                  <a:pt x="3196" y="7350"/>
                </a:cubicBezTo>
                <a:lnTo>
                  <a:pt x="2648" y="7944"/>
                </a:lnTo>
                <a:lnTo>
                  <a:pt x="1461" y="7259"/>
                </a:lnTo>
                <a:lnTo>
                  <a:pt x="1713" y="6483"/>
                </a:lnTo>
                <a:cubicBezTo>
                  <a:pt x="1507" y="6277"/>
                  <a:pt x="1325" y="6026"/>
                  <a:pt x="1165" y="5775"/>
                </a:cubicBezTo>
                <a:lnTo>
                  <a:pt x="343" y="5798"/>
                </a:lnTo>
                <a:lnTo>
                  <a:pt x="1" y="4474"/>
                </a:lnTo>
                <a:lnTo>
                  <a:pt x="731" y="4086"/>
                </a:lnTo>
                <a:cubicBezTo>
                  <a:pt x="731" y="3790"/>
                  <a:pt x="777" y="3493"/>
                  <a:pt x="845" y="3219"/>
                </a:cubicBezTo>
                <a:lnTo>
                  <a:pt x="252" y="2648"/>
                </a:lnTo>
                <a:lnTo>
                  <a:pt x="936" y="1461"/>
                </a:lnTo>
                <a:lnTo>
                  <a:pt x="1713" y="1712"/>
                </a:lnTo>
                <a:cubicBezTo>
                  <a:pt x="1941" y="1507"/>
                  <a:pt x="2169" y="1324"/>
                  <a:pt x="2420" y="1187"/>
                </a:cubicBezTo>
                <a:close/>
              </a:path>
            </a:pathLst>
          </a:custGeom>
          <a:noFill/>
          <a:ln w="9525" cap="flat" cmpd="sng">
            <a:solidFill>
              <a:srgbClr val="CC99FF"/>
            </a:solidFill>
            <a:prstDash val="solid"/>
            <a:miter lim="22825"/>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4" name="Google Shape;653;p34">
            <a:extLst>
              <a:ext uri="{FF2B5EF4-FFF2-40B4-BE49-F238E27FC236}">
                <a16:creationId xmlns:a16="http://schemas.microsoft.com/office/drawing/2014/main" id="{8071BCE7-4160-3AF8-2F97-930055926910}"/>
              </a:ext>
            </a:extLst>
          </p:cNvPr>
          <p:cNvSpPr/>
          <p:nvPr/>
        </p:nvSpPr>
        <p:spPr>
          <a:xfrm rot="6442725">
            <a:off x="11515319" y="157918"/>
            <a:ext cx="633329" cy="604621"/>
          </a:xfrm>
          <a:custGeom>
            <a:avLst/>
            <a:gdLst/>
            <a:ahLst/>
            <a:cxnLst/>
            <a:rect l="l" t="t" r="r" b="b"/>
            <a:pathLst>
              <a:path w="8195" h="8195" fill="none" extrusionOk="0">
                <a:moveTo>
                  <a:pt x="2626" y="4497"/>
                </a:moveTo>
                <a:cubicBezTo>
                  <a:pt x="2831" y="5273"/>
                  <a:pt x="3630" y="5753"/>
                  <a:pt x="4406" y="5547"/>
                </a:cubicBezTo>
                <a:cubicBezTo>
                  <a:pt x="5182" y="5319"/>
                  <a:pt x="5661" y="4520"/>
                  <a:pt x="5456" y="3744"/>
                </a:cubicBezTo>
                <a:cubicBezTo>
                  <a:pt x="5250" y="2968"/>
                  <a:pt x="4452" y="2488"/>
                  <a:pt x="3653" y="2694"/>
                </a:cubicBezTo>
                <a:cubicBezTo>
                  <a:pt x="2877" y="2899"/>
                  <a:pt x="2420" y="3721"/>
                  <a:pt x="2626" y="4497"/>
                </a:cubicBezTo>
                <a:close/>
                <a:moveTo>
                  <a:pt x="2420" y="1187"/>
                </a:moveTo>
                <a:lnTo>
                  <a:pt x="2397" y="343"/>
                </a:lnTo>
                <a:lnTo>
                  <a:pt x="3721" y="1"/>
                </a:lnTo>
                <a:lnTo>
                  <a:pt x="4109" y="731"/>
                </a:lnTo>
                <a:cubicBezTo>
                  <a:pt x="4406" y="731"/>
                  <a:pt x="4703" y="777"/>
                  <a:pt x="4977" y="868"/>
                </a:cubicBezTo>
                <a:lnTo>
                  <a:pt x="5547" y="252"/>
                </a:lnTo>
                <a:lnTo>
                  <a:pt x="6734" y="936"/>
                </a:lnTo>
                <a:lnTo>
                  <a:pt x="6483" y="1735"/>
                </a:lnTo>
                <a:cubicBezTo>
                  <a:pt x="6688" y="1941"/>
                  <a:pt x="6871" y="2169"/>
                  <a:pt x="7031" y="2443"/>
                </a:cubicBezTo>
                <a:lnTo>
                  <a:pt x="7853" y="2420"/>
                </a:lnTo>
                <a:lnTo>
                  <a:pt x="8195" y="3721"/>
                </a:lnTo>
                <a:lnTo>
                  <a:pt x="7465" y="4109"/>
                </a:lnTo>
                <a:cubicBezTo>
                  <a:pt x="7465" y="4406"/>
                  <a:pt x="7419" y="4703"/>
                  <a:pt x="7350" y="4999"/>
                </a:cubicBezTo>
                <a:lnTo>
                  <a:pt x="7944" y="5547"/>
                </a:lnTo>
                <a:lnTo>
                  <a:pt x="7259" y="6734"/>
                </a:lnTo>
                <a:lnTo>
                  <a:pt x="6460" y="6483"/>
                </a:lnTo>
                <a:cubicBezTo>
                  <a:pt x="6255" y="6688"/>
                  <a:pt x="6027" y="6871"/>
                  <a:pt x="5753" y="7031"/>
                </a:cubicBezTo>
                <a:lnTo>
                  <a:pt x="5798" y="7852"/>
                </a:lnTo>
                <a:lnTo>
                  <a:pt x="4474" y="8195"/>
                </a:lnTo>
                <a:lnTo>
                  <a:pt x="4086" y="7464"/>
                </a:lnTo>
                <a:cubicBezTo>
                  <a:pt x="3790" y="7464"/>
                  <a:pt x="3493" y="7419"/>
                  <a:pt x="3196" y="7350"/>
                </a:cubicBezTo>
                <a:lnTo>
                  <a:pt x="2648" y="7944"/>
                </a:lnTo>
                <a:lnTo>
                  <a:pt x="1461" y="7259"/>
                </a:lnTo>
                <a:lnTo>
                  <a:pt x="1713" y="6483"/>
                </a:lnTo>
                <a:cubicBezTo>
                  <a:pt x="1507" y="6277"/>
                  <a:pt x="1325" y="6026"/>
                  <a:pt x="1165" y="5775"/>
                </a:cubicBezTo>
                <a:lnTo>
                  <a:pt x="343" y="5798"/>
                </a:lnTo>
                <a:lnTo>
                  <a:pt x="1" y="4474"/>
                </a:lnTo>
                <a:lnTo>
                  <a:pt x="731" y="4086"/>
                </a:lnTo>
                <a:cubicBezTo>
                  <a:pt x="731" y="3790"/>
                  <a:pt x="777" y="3493"/>
                  <a:pt x="845" y="3219"/>
                </a:cubicBezTo>
                <a:lnTo>
                  <a:pt x="252" y="2648"/>
                </a:lnTo>
                <a:lnTo>
                  <a:pt x="936" y="1461"/>
                </a:lnTo>
                <a:lnTo>
                  <a:pt x="1713" y="1712"/>
                </a:lnTo>
                <a:cubicBezTo>
                  <a:pt x="1941" y="1507"/>
                  <a:pt x="2169" y="1324"/>
                  <a:pt x="2420" y="1187"/>
                </a:cubicBezTo>
                <a:close/>
              </a:path>
            </a:pathLst>
          </a:custGeom>
          <a:noFill/>
          <a:ln w="9525" cap="flat" cmpd="sng">
            <a:solidFill>
              <a:srgbClr val="8A75C5"/>
            </a:solidFill>
            <a:prstDash val="solid"/>
            <a:miter lim="22825"/>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7186232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720"/>
        <p:cNvGrpSpPr/>
        <p:nvPr/>
      </p:nvGrpSpPr>
      <p:grpSpPr>
        <a:xfrm>
          <a:off x="0" y="0"/>
          <a:ext cx="0" cy="0"/>
          <a:chOff x="0" y="0"/>
          <a:chExt cx="0" cy="0"/>
        </a:xfrm>
      </p:grpSpPr>
      <p:sp>
        <p:nvSpPr>
          <p:cNvPr id="2722" name="Google Shape;2722;p57"/>
          <p:cNvSpPr txBox="1">
            <a:spLocks noGrp="1"/>
          </p:cNvSpPr>
          <p:nvPr>
            <p:ph type="title"/>
          </p:nvPr>
        </p:nvSpPr>
        <p:spPr>
          <a:xfrm>
            <a:off x="630614" y="401523"/>
            <a:ext cx="11462177" cy="785010"/>
          </a:xfrm>
          <a:prstGeom prst="rect">
            <a:avLst/>
          </a:prstGeom>
        </p:spPr>
        <p:txBody>
          <a:bodyPr spcFirstLastPara="1" wrap="square" lIns="121900" tIns="121900" rIns="121900" bIns="121900" anchor="ctr" anchorCtr="0">
            <a:noAutofit/>
          </a:bodyPr>
          <a:lstStyle/>
          <a:p>
            <a:pPr marL="571500" indent="-571500" algn="l">
              <a:buFont typeface="Wingdings" panose="05000000000000000000" pitchFamily="2" charset="2"/>
              <a:buChar char="q"/>
            </a:pPr>
            <a:r>
              <a:rPr lang="vi-VN" sz="2800" b="1" dirty="0"/>
              <a:t>Kết quả thực nghiệm</a:t>
            </a:r>
            <a:endParaRPr sz="2800" b="1" dirty="0">
              <a:latin typeface="+mj-lt"/>
            </a:endParaRPr>
          </a:p>
        </p:txBody>
      </p:sp>
      <p:cxnSp>
        <p:nvCxnSpPr>
          <p:cNvPr id="2726" name="Google Shape;2726;p57"/>
          <p:cNvCxnSpPr>
            <a:cxnSpLocks/>
          </p:cNvCxnSpPr>
          <p:nvPr/>
        </p:nvCxnSpPr>
        <p:spPr>
          <a:xfrm>
            <a:off x="3217767" y="335333"/>
            <a:ext cx="6098800" cy="0"/>
          </a:xfrm>
          <a:prstGeom prst="straightConnector1">
            <a:avLst/>
          </a:prstGeom>
          <a:noFill/>
          <a:ln w="9525" cap="flat" cmpd="sng">
            <a:solidFill>
              <a:schemeClr val="dk1"/>
            </a:solidFill>
            <a:prstDash val="solid"/>
            <a:round/>
            <a:headEnd type="none" w="med" len="med"/>
            <a:tailEnd type="none" w="med" len="med"/>
          </a:ln>
        </p:spPr>
      </p:cxnSp>
      <p:sp>
        <p:nvSpPr>
          <p:cNvPr id="5" name="Subtitle 4">
            <a:extLst>
              <a:ext uri="{FF2B5EF4-FFF2-40B4-BE49-F238E27FC236}">
                <a16:creationId xmlns:a16="http://schemas.microsoft.com/office/drawing/2014/main" id="{F84763E2-5D44-B37C-E60A-AEAAA9D1C7AD}"/>
              </a:ext>
            </a:extLst>
          </p:cNvPr>
          <p:cNvSpPr>
            <a:spLocks noGrp="1"/>
          </p:cNvSpPr>
          <p:nvPr>
            <p:ph type="subTitle" idx="1"/>
          </p:nvPr>
        </p:nvSpPr>
        <p:spPr>
          <a:xfrm>
            <a:off x="848918" y="981506"/>
            <a:ext cx="10261352" cy="389028"/>
          </a:xfrm>
        </p:spPr>
        <p:txBody>
          <a:bodyPr/>
          <a:lstStyle/>
          <a:p>
            <a:pPr marL="457200" indent="-457200" algn="l">
              <a:buSzPct val="110000"/>
              <a:buFont typeface="Wingdings" panose="05000000000000000000" pitchFamily="2" charset="2"/>
              <a:buChar char="Ø"/>
            </a:pPr>
            <a:r>
              <a:rPr lang="vi-VN" sz="1900" b="1" dirty="0">
                <a:latin typeface="+mj-lt"/>
              </a:rPr>
              <a:t>Phương pháp hồi quy mô hình ảnh hưởng cố định (FE) và ảnh hưởng ngẫu nhiên (RE) </a:t>
            </a:r>
            <a:endParaRPr lang="en-GB" sz="1900" b="1" dirty="0">
              <a:latin typeface="+mj-lt"/>
            </a:endParaRPr>
          </a:p>
        </p:txBody>
      </p:sp>
      <p:sp>
        <p:nvSpPr>
          <p:cNvPr id="11" name="TextBox 10">
            <a:extLst>
              <a:ext uri="{FF2B5EF4-FFF2-40B4-BE49-F238E27FC236}">
                <a16:creationId xmlns:a16="http://schemas.microsoft.com/office/drawing/2014/main" id="{6D078320-B3BC-535F-ECF8-43CB44C525D2}"/>
              </a:ext>
            </a:extLst>
          </p:cNvPr>
          <p:cNvSpPr txBox="1"/>
          <p:nvPr/>
        </p:nvSpPr>
        <p:spPr>
          <a:xfrm>
            <a:off x="1057204" y="2136338"/>
            <a:ext cx="5703393" cy="2585323"/>
          </a:xfrm>
          <a:prstGeom prst="rect">
            <a:avLst/>
          </a:prstGeom>
          <a:noFill/>
          <a:ln>
            <a:solidFill>
              <a:srgbClr val="7D66BE"/>
            </a:solidFill>
          </a:ln>
        </p:spPr>
        <p:txBody>
          <a:bodyPr wrap="square" rtlCol="0">
            <a:spAutoFit/>
          </a:bodyPr>
          <a:lstStyle/>
          <a:p>
            <a:endParaRPr lang="vi-VN" b="1" dirty="0">
              <a:solidFill>
                <a:srgbClr val="FF0000"/>
              </a:solidFill>
              <a:latin typeface="+mj-lt"/>
            </a:endParaRPr>
          </a:p>
          <a:p>
            <a:pPr marL="285750" indent="-285750" algn="just">
              <a:buFont typeface="Wingdings" panose="05000000000000000000" pitchFamily="2" charset="2"/>
              <a:buChar char="ü"/>
            </a:pPr>
            <a:r>
              <a:rPr lang="vi-VN" b="1" dirty="0">
                <a:solidFill>
                  <a:srgbClr val="7030A0"/>
                </a:solidFill>
                <a:latin typeface="+mj-lt"/>
              </a:rPr>
              <a:t>Kết quả kiểm định biến nội sinh:</a:t>
            </a:r>
          </a:p>
          <a:p>
            <a:pPr algn="just"/>
            <a:endParaRPr lang="vi-VN" b="1" dirty="0">
              <a:solidFill>
                <a:srgbClr val="FF0000"/>
              </a:solidFill>
              <a:latin typeface="+mj-lt"/>
            </a:endParaRPr>
          </a:p>
          <a:p>
            <a:pPr algn="just"/>
            <a:r>
              <a:rPr lang="vi-VN" dirty="0">
                <a:solidFill>
                  <a:srgbClr val="FF0000"/>
                </a:solidFill>
                <a:latin typeface="+mj-lt"/>
              </a:rPr>
              <a:t> </a:t>
            </a:r>
            <a:r>
              <a:rPr lang="vi-VN" dirty="0">
                <a:solidFill>
                  <a:srgbClr val="000000"/>
                </a:solidFill>
                <a:latin typeface="Times New Roman" panose="02020603050405020304" pitchFamily="18" charset="0"/>
              </a:rPr>
              <a:t>B</a:t>
            </a:r>
            <a:r>
              <a:rPr lang="vi-VN" sz="1800" dirty="0">
                <a:solidFill>
                  <a:srgbClr val="000000"/>
                </a:solidFill>
                <a:effectLst/>
                <a:latin typeface="Times New Roman" panose="02020603050405020304" pitchFamily="18" charset="0"/>
                <a:ea typeface="Times New Roman" panose="02020603050405020304" pitchFamily="18" charset="0"/>
              </a:rPr>
              <a:t>iến độc lập tổng sản phẩm</a:t>
            </a:r>
            <a:r>
              <a:rPr lang="vi-VN" sz="1800" dirty="0">
                <a:solidFill>
                  <a:srgbClr val="000000"/>
                </a:solidFill>
                <a:effectLst/>
                <a:latin typeface="Times New Roman" panose="02020603050405020304" pitchFamily="18" charset="0"/>
                <a:ea typeface="Calibri" panose="020F0502020204030204" pitchFamily="34" charset="0"/>
              </a:rPr>
              <a:t> của 7 tỉnh thành thuộc vùng kinh tế trọng điểm Bắc Bộ trong giai đoạn 2013 - 2020 và chỉ số mức độ phát triển công nghệ thông tin và truyền thông là biến nội sinh.</a:t>
            </a:r>
            <a:endParaRPr lang="vi-VN" dirty="0">
              <a:solidFill>
                <a:srgbClr val="FF0000"/>
              </a:solidFill>
              <a:latin typeface="+mj-lt"/>
            </a:endParaRPr>
          </a:p>
          <a:p>
            <a:pPr algn="just"/>
            <a:endParaRPr lang="vi-VN" dirty="0">
              <a:solidFill>
                <a:srgbClr val="FF0000"/>
              </a:solidFill>
              <a:latin typeface="+mj-lt"/>
            </a:endParaRPr>
          </a:p>
          <a:p>
            <a:endParaRPr lang="en-GB" dirty="0"/>
          </a:p>
        </p:txBody>
      </p:sp>
      <p:graphicFrame>
        <p:nvGraphicFramePr>
          <p:cNvPr id="4" name="Table 3">
            <a:extLst>
              <a:ext uri="{FF2B5EF4-FFF2-40B4-BE49-F238E27FC236}">
                <a16:creationId xmlns:a16="http://schemas.microsoft.com/office/drawing/2014/main" id="{2FA59FD8-2A42-50C5-908B-C181E6CEF042}"/>
              </a:ext>
            </a:extLst>
          </p:cNvPr>
          <p:cNvGraphicFramePr>
            <a:graphicFrameLocks noGrp="1"/>
          </p:cNvGraphicFramePr>
          <p:nvPr>
            <p:extLst>
              <p:ext uri="{D42A27DB-BD31-4B8C-83A1-F6EECF244321}">
                <p14:modId xmlns:p14="http://schemas.microsoft.com/office/powerpoint/2010/main" val="2212701237"/>
              </p:ext>
            </p:extLst>
          </p:nvPr>
        </p:nvGraphicFramePr>
        <p:xfrm>
          <a:off x="7224823" y="1766516"/>
          <a:ext cx="3767933" cy="2671901"/>
        </p:xfrm>
        <a:graphic>
          <a:graphicData uri="http://schemas.openxmlformats.org/drawingml/2006/table">
            <a:tbl>
              <a:tblPr firstRow="1" firstCol="1" bandRow="1"/>
              <a:tblGrid>
                <a:gridCol w="1690974">
                  <a:extLst>
                    <a:ext uri="{9D8B030D-6E8A-4147-A177-3AD203B41FA5}">
                      <a16:colId xmlns:a16="http://schemas.microsoft.com/office/drawing/2014/main" val="2991844251"/>
                    </a:ext>
                  </a:extLst>
                </a:gridCol>
                <a:gridCol w="79740">
                  <a:extLst>
                    <a:ext uri="{9D8B030D-6E8A-4147-A177-3AD203B41FA5}">
                      <a16:colId xmlns:a16="http://schemas.microsoft.com/office/drawing/2014/main" val="1389626892"/>
                    </a:ext>
                  </a:extLst>
                </a:gridCol>
                <a:gridCol w="1123560">
                  <a:extLst>
                    <a:ext uri="{9D8B030D-6E8A-4147-A177-3AD203B41FA5}">
                      <a16:colId xmlns:a16="http://schemas.microsoft.com/office/drawing/2014/main" val="2830987300"/>
                    </a:ext>
                  </a:extLst>
                </a:gridCol>
                <a:gridCol w="873659">
                  <a:extLst>
                    <a:ext uri="{9D8B030D-6E8A-4147-A177-3AD203B41FA5}">
                      <a16:colId xmlns:a16="http://schemas.microsoft.com/office/drawing/2014/main" val="3167011047"/>
                    </a:ext>
                  </a:extLst>
                </a:gridCol>
              </a:tblGrid>
              <a:tr h="601161">
                <a:tc rowSpan="2">
                  <a:txBody>
                    <a:bodyPr/>
                    <a:lstStyle/>
                    <a:p>
                      <a:pPr algn="ctr">
                        <a:lnSpc>
                          <a:spcPct val="107000"/>
                        </a:lnSpc>
                        <a:spcAft>
                          <a:spcPts val="800"/>
                        </a:spcAft>
                      </a:pPr>
                      <a:r>
                        <a:rPr lang="vi-VN" sz="1600" b="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Biến phụ thuộc</a:t>
                      </a:r>
                      <a:endParaRPr lang="en-GB" sz="16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25400" marR="25400" marT="3619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nSpc>
                          <a:spcPct val="107000"/>
                        </a:lnSpc>
                        <a:spcAft>
                          <a:spcPts val="800"/>
                        </a:spcAft>
                      </a:pPr>
                      <a:r>
                        <a:rPr lang="vi-VN" sz="1600" b="1" kern="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GB" sz="1600" b="1" kern="100">
                        <a:effectLst/>
                        <a:latin typeface="Calibri" panose="020F0502020204030204" pitchFamily="34" charset="0"/>
                        <a:ea typeface="Calibri" panose="020F0502020204030204" pitchFamily="34" charset="0"/>
                        <a:cs typeface="Times New Roman" panose="02020603050405020304" pitchFamily="18" charset="0"/>
                      </a:endParaRPr>
                    </a:p>
                  </a:txBody>
                  <a:tcPr marL="25400" marR="25400" marT="36195"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marL="46355" algn="just">
                        <a:lnSpc>
                          <a:spcPct val="107000"/>
                        </a:lnSpc>
                        <a:spcAft>
                          <a:spcPts val="800"/>
                        </a:spcAft>
                      </a:pPr>
                      <a:r>
                        <a:rPr lang="vi-VN" sz="1600" b="1" kern="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Ước lượng mô</a:t>
                      </a:r>
                      <a:endParaRPr lang="en-GB" sz="1600" b="1" kern="100">
                        <a:effectLst/>
                        <a:latin typeface="Calibri" panose="020F0502020204030204" pitchFamily="34" charset="0"/>
                        <a:ea typeface="Calibri" panose="020F0502020204030204" pitchFamily="34" charset="0"/>
                        <a:cs typeface="Times New Roman" panose="02020603050405020304" pitchFamily="18" charset="0"/>
                      </a:endParaRPr>
                    </a:p>
                  </a:txBody>
                  <a:tcPr marL="25400" marR="25400" marT="36195"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gn="just">
                        <a:lnSpc>
                          <a:spcPct val="107000"/>
                        </a:lnSpc>
                        <a:spcAft>
                          <a:spcPts val="800"/>
                        </a:spcAft>
                      </a:pPr>
                      <a:r>
                        <a:rPr lang="vi-VN" sz="1600" b="1" kern="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hình</a:t>
                      </a:r>
                      <a:endParaRPr lang="en-GB" sz="1600" b="1" kern="100">
                        <a:effectLst/>
                        <a:latin typeface="Calibri" panose="020F0502020204030204" pitchFamily="34" charset="0"/>
                        <a:ea typeface="Calibri" panose="020F0502020204030204" pitchFamily="34" charset="0"/>
                        <a:cs typeface="Times New Roman" panose="02020603050405020304" pitchFamily="18" charset="0"/>
                      </a:endParaRPr>
                    </a:p>
                  </a:txBody>
                  <a:tcPr marL="25400" marR="25400" marT="36195"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703204424"/>
                  </a:ext>
                </a:extLst>
              </a:tr>
              <a:tr h="414148">
                <a:tc vMerge="1">
                  <a:txBody>
                    <a:bodyPr/>
                    <a:lstStyle/>
                    <a:p>
                      <a:endParaRPr lang="en-GB"/>
                    </a:p>
                  </a:txBody>
                  <a:tcPr/>
                </a:tc>
                <a:tc gridSpan="3">
                  <a:txBody>
                    <a:bodyPr/>
                    <a:lstStyle/>
                    <a:p>
                      <a:pPr algn="ctr">
                        <a:lnSpc>
                          <a:spcPct val="107000"/>
                        </a:lnSpc>
                        <a:spcAft>
                          <a:spcPts val="800"/>
                        </a:spcAft>
                      </a:pPr>
                      <a:r>
                        <a:rPr lang="vi-VN" sz="1600" b="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ICT</a:t>
                      </a:r>
                      <a:endParaRPr lang="en-GB" sz="16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25400" marR="25400" marT="3619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246592259"/>
                  </a:ext>
                </a:extLst>
              </a:tr>
              <a:tr h="414148">
                <a:tc>
                  <a:txBody>
                    <a:bodyPr/>
                    <a:lstStyle/>
                    <a:p>
                      <a:pPr algn="ctr">
                        <a:lnSpc>
                          <a:spcPct val="107000"/>
                        </a:lnSpc>
                        <a:spcAft>
                          <a:spcPts val="800"/>
                        </a:spcAft>
                      </a:pPr>
                      <a:r>
                        <a:rPr lang="vi-VN" sz="16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Gdpp</a:t>
                      </a:r>
                      <a:endParaRPr lang="en-GB"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25400" marR="25400" marT="3619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gridSpan="3">
                  <a:txBody>
                    <a:bodyPr/>
                    <a:lstStyle/>
                    <a:p>
                      <a:pPr marL="22225" algn="ctr">
                        <a:lnSpc>
                          <a:spcPct val="107000"/>
                        </a:lnSpc>
                        <a:spcAft>
                          <a:spcPts val="800"/>
                        </a:spcAft>
                      </a:pPr>
                      <a:r>
                        <a:rPr lang="vi-VN" sz="16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0.451***(0.000)</a:t>
                      </a:r>
                      <a:endParaRPr lang="en-GB"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25400" marR="25400" marT="3619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214014592"/>
                  </a:ext>
                </a:extLst>
              </a:tr>
              <a:tr h="414148">
                <a:tc>
                  <a:txBody>
                    <a:bodyPr/>
                    <a:lstStyle/>
                    <a:p>
                      <a:pPr algn="ctr">
                        <a:lnSpc>
                          <a:spcPct val="107000"/>
                        </a:lnSpc>
                        <a:spcAft>
                          <a:spcPts val="800"/>
                        </a:spcAft>
                      </a:pPr>
                      <a:r>
                        <a:rPr lang="vi-VN" sz="16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a:t>
                      </a:r>
                      <a:endParaRPr lang="en-GB"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25400" marR="25400" marT="3619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gridSpan="3">
                  <a:txBody>
                    <a:bodyPr/>
                    <a:lstStyle/>
                    <a:p>
                      <a:pPr algn="ctr">
                        <a:lnSpc>
                          <a:spcPct val="107000"/>
                        </a:lnSpc>
                        <a:spcAft>
                          <a:spcPts val="800"/>
                        </a:spcAft>
                      </a:pPr>
                      <a:r>
                        <a:rPr lang="vi-VN" sz="1600" kern="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1.567*** (0.0212)</a:t>
                      </a:r>
                      <a:endParaRPr lang="en-GB"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25400" marR="25400" marT="3619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733106674"/>
                  </a:ext>
                </a:extLst>
              </a:tr>
              <a:tr h="414148">
                <a:tc>
                  <a:txBody>
                    <a:bodyPr/>
                    <a:lstStyle/>
                    <a:p>
                      <a:pPr algn="ctr">
                        <a:lnSpc>
                          <a:spcPct val="107000"/>
                        </a:lnSpc>
                        <a:spcAft>
                          <a:spcPts val="800"/>
                        </a:spcAft>
                      </a:pPr>
                      <a:r>
                        <a:rPr lang="vi-VN" sz="1600" kern="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a:t>
                      </a:r>
                      <a:endParaRPr lang="en-GB"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25400" marR="25400" marT="3619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gridSpan="3">
                  <a:txBody>
                    <a:bodyPr/>
                    <a:lstStyle/>
                    <a:p>
                      <a:pPr algn="ctr">
                        <a:lnSpc>
                          <a:spcPct val="107000"/>
                        </a:lnSpc>
                        <a:spcAft>
                          <a:spcPts val="800"/>
                        </a:spcAft>
                      </a:pPr>
                      <a:r>
                        <a:rPr lang="vi-VN" sz="16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3.923 (0.1816)</a:t>
                      </a:r>
                      <a:endParaRPr lang="en-GB"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25400" marR="25400" marT="3619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55765769"/>
                  </a:ext>
                </a:extLst>
              </a:tr>
              <a:tr h="414148">
                <a:tc>
                  <a:txBody>
                    <a:bodyPr/>
                    <a:lstStyle/>
                    <a:p>
                      <a:pPr algn="ctr">
                        <a:lnSpc>
                          <a:spcPct val="107000"/>
                        </a:lnSpc>
                        <a:spcAft>
                          <a:spcPts val="800"/>
                        </a:spcAft>
                      </a:pPr>
                      <a:r>
                        <a:rPr lang="vi-VN" sz="1600" kern="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ICT</a:t>
                      </a:r>
                      <a:endParaRPr lang="en-GB"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25400" marR="25400" marT="3619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gridSpan="3">
                  <a:txBody>
                    <a:bodyPr/>
                    <a:lstStyle/>
                    <a:p>
                      <a:pPr algn="ctr">
                        <a:lnSpc>
                          <a:spcPct val="107000"/>
                        </a:lnSpc>
                        <a:spcAft>
                          <a:spcPts val="800"/>
                        </a:spcAft>
                      </a:pPr>
                      <a:r>
                        <a:rPr lang="vi-VN" sz="16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15559.1 (0.6776)</a:t>
                      </a:r>
                      <a:endParaRPr lang="en-GB"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25400" marR="25400" marT="3619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902734946"/>
                  </a:ext>
                </a:extLst>
              </a:tr>
            </a:tbl>
          </a:graphicData>
        </a:graphic>
      </p:graphicFrame>
      <p:sp>
        <p:nvSpPr>
          <p:cNvPr id="6" name="Rectangle 2">
            <a:extLst>
              <a:ext uri="{FF2B5EF4-FFF2-40B4-BE49-F238E27FC236}">
                <a16:creationId xmlns:a16="http://schemas.microsoft.com/office/drawing/2014/main" id="{F9F75F7F-60D1-AB0C-9C5B-4DC31319B798}"/>
              </a:ext>
            </a:extLst>
          </p:cNvPr>
          <p:cNvSpPr>
            <a:spLocks noChangeArrowheads="1"/>
          </p:cNvSpPr>
          <p:nvPr/>
        </p:nvSpPr>
        <p:spPr bwMode="auto">
          <a:xfrm>
            <a:off x="4295775" y="328771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8" name="TextBox 7">
            <a:extLst>
              <a:ext uri="{FF2B5EF4-FFF2-40B4-BE49-F238E27FC236}">
                <a16:creationId xmlns:a16="http://schemas.microsoft.com/office/drawing/2014/main" id="{28B14611-5058-6265-751E-8D66E864034A}"/>
              </a:ext>
            </a:extLst>
          </p:cNvPr>
          <p:cNvSpPr txBox="1"/>
          <p:nvPr/>
        </p:nvSpPr>
        <p:spPr>
          <a:xfrm>
            <a:off x="7103242" y="4652947"/>
            <a:ext cx="4137691" cy="1727717"/>
          </a:xfrm>
          <a:prstGeom prst="rect">
            <a:avLst/>
          </a:prstGeom>
          <a:noFill/>
        </p:spPr>
        <p:txBody>
          <a:bodyPr wrap="square">
            <a:spAutoFit/>
          </a:bodyPr>
          <a:lstStyle/>
          <a:p>
            <a:pPr>
              <a:lnSpc>
                <a:spcPct val="120000"/>
              </a:lnSpc>
              <a:spcAft>
                <a:spcPts val="800"/>
              </a:spcAft>
            </a:pPr>
            <a:r>
              <a:rPr lang="vi-VN" sz="1400" i="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Ghi chú: Kí hiệu:  *, **, *** hệ số hồi quy có ý nghĩa lần lượt ở mức 10%, 5% và 1%</a:t>
            </a:r>
            <a:endParaRPr lang="en-GB" sz="14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20000"/>
              </a:lnSpc>
              <a:spcAft>
                <a:spcPts val="800"/>
              </a:spcAft>
            </a:pPr>
            <a:r>
              <a:rPr lang="vi-VN" sz="1400" i="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Nguồn: Ước lượng của nhóm nghiên cứu từ số liệu điều tra của Niên giám thống kê các tỉnh và Báo cáo chỉ số sẵn sàng cho phát triển và ứng dụng công nghệ thông tin - truyền thông Việt Nam.</a:t>
            </a:r>
            <a:endParaRPr lang="en-GB" sz="14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Google Shape;1014;p40">
            <a:extLst>
              <a:ext uri="{FF2B5EF4-FFF2-40B4-BE49-F238E27FC236}">
                <a16:creationId xmlns:a16="http://schemas.microsoft.com/office/drawing/2014/main" id="{930F1400-BEB3-442A-0734-314D8D6CA8D9}"/>
              </a:ext>
            </a:extLst>
          </p:cNvPr>
          <p:cNvSpPr txBox="1"/>
          <p:nvPr/>
        </p:nvSpPr>
        <p:spPr>
          <a:xfrm>
            <a:off x="9316533" y="133733"/>
            <a:ext cx="1924400" cy="403200"/>
          </a:xfrm>
          <a:prstGeom prst="rect">
            <a:avLst/>
          </a:prstGeom>
          <a:noFill/>
          <a:ln>
            <a:noFill/>
          </a:ln>
        </p:spPr>
        <p:txBody>
          <a:bodyPr spcFirstLastPara="1" wrap="square" lIns="121900" tIns="121900" rIns="121900" bIns="121900" anchor="ctr" anchorCtr="0">
            <a:noAutofit/>
          </a:bodyPr>
          <a:lstStyle/>
          <a:p>
            <a:r>
              <a:rPr lang="vi-VN" sz="1500" i="1" dirty="0">
                <a:solidFill>
                  <a:schemeClr val="dk1"/>
                </a:solidFill>
                <a:latin typeface="+mj-lt"/>
                <a:ea typeface="Kanit"/>
                <a:cs typeface="Kanit"/>
                <a:sym typeface="Kanit"/>
              </a:rPr>
              <a:t>NCKH 2023 - 2024</a:t>
            </a:r>
            <a:endParaRPr sz="1500" i="1" dirty="0">
              <a:solidFill>
                <a:schemeClr val="dk1"/>
              </a:solidFill>
              <a:latin typeface="+mj-lt"/>
              <a:ea typeface="Kanit"/>
              <a:cs typeface="Kanit"/>
              <a:sym typeface="Kanit"/>
            </a:endParaRPr>
          </a:p>
        </p:txBody>
      </p:sp>
      <p:sp>
        <p:nvSpPr>
          <p:cNvPr id="12" name="Google Shape;1013;p40">
            <a:extLst>
              <a:ext uri="{FF2B5EF4-FFF2-40B4-BE49-F238E27FC236}">
                <a16:creationId xmlns:a16="http://schemas.microsoft.com/office/drawing/2014/main" id="{DCD7902E-9D8D-2640-84F1-5A553EA73D2D}"/>
              </a:ext>
            </a:extLst>
          </p:cNvPr>
          <p:cNvSpPr txBox="1"/>
          <p:nvPr/>
        </p:nvSpPr>
        <p:spPr>
          <a:xfrm>
            <a:off x="950967" y="133733"/>
            <a:ext cx="2266800" cy="403200"/>
          </a:xfrm>
          <a:prstGeom prst="rect">
            <a:avLst/>
          </a:prstGeom>
          <a:noFill/>
          <a:ln>
            <a:noFill/>
          </a:ln>
        </p:spPr>
        <p:txBody>
          <a:bodyPr spcFirstLastPara="1" wrap="square" lIns="121900" tIns="121900" rIns="121900" bIns="121900" anchor="ctr" anchorCtr="0">
            <a:noAutofit/>
          </a:bodyPr>
          <a:lstStyle/>
          <a:p>
            <a:pPr algn="r"/>
            <a:r>
              <a:rPr lang="vi-VN" sz="1600" i="1" dirty="0">
                <a:solidFill>
                  <a:schemeClr val="dk1"/>
                </a:solidFill>
                <a:latin typeface="+mj-lt"/>
                <a:ea typeface="Kanit"/>
                <a:cs typeface="Kanit"/>
                <a:sym typeface="Kanit"/>
              </a:rPr>
              <a:t>Đại học Thủy Lợi</a:t>
            </a:r>
            <a:endParaRPr sz="1600" i="1" dirty="0">
              <a:solidFill>
                <a:schemeClr val="dk1"/>
              </a:solidFill>
              <a:latin typeface="+mj-lt"/>
              <a:ea typeface="Kanit"/>
              <a:cs typeface="Kanit"/>
              <a:sym typeface="Kanit"/>
            </a:endParaRPr>
          </a:p>
        </p:txBody>
      </p:sp>
      <p:sp>
        <p:nvSpPr>
          <p:cNvPr id="2" name="Google Shape;653;p34">
            <a:extLst>
              <a:ext uri="{FF2B5EF4-FFF2-40B4-BE49-F238E27FC236}">
                <a16:creationId xmlns:a16="http://schemas.microsoft.com/office/drawing/2014/main" id="{87AD835A-08EA-0372-9D71-1FB77F6C5477}"/>
              </a:ext>
            </a:extLst>
          </p:cNvPr>
          <p:cNvSpPr/>
          <p:nvPr/>
        </p:nvSpPr>
        <p:spPr>
          <a:xfrm rot="6442725">
            <a:off x="10578337" y="254611"/>
            <a:ext cx="858774" cy="912030"/>
          </a:xfrm>
          <a:custGeom>
            <a:avLst/>
            <a:gdLst/>
            <a:ahLst/>
            <a:cxnLst/>
            <a:rect l="l" t="t" r="r" b="b"/>
            <a:pathLst>
              <a:path w="8195" h="8195" fill="none" extrusionOk="0">
                <a:moveTo>
                  <a:pt x="2626" y="4497"/>
                </a:moveTo>
                <a:cubicBezTo>
                  <a:pt x="2831" y="5273"/>
                  <a:pt x="3630" y="5753"/>
                  <a:pt x="4406" y="5547"/>
                </a:cubicBezTo>
                <a:cubicBezTo>
                  <a:pt x="5182" y="5319"/>
                  <a:pt x="5661" y="4520"/>
                  <a:pt x="5456" y="3744"/>
                </a:cubicBezTo>
                <a:cubicBezTo>
                  <a:pt x="5250" y="2968"/>
                  <a:pt x="4452" y="2488"/>
                  <a:pt x="3653" y="2694"/>
                </a:cubicBezTo>
                <a:cubicBezTo>
                  <a:pt x="2877" y="2899"/>
                  <a:pt x="2420" y="3721"/>
                  <a:pt x="2626" y="4497"/>
                </a:cubicBezTo>
                <a:close/>
                <a:moveTo>
                  <a:pt x="2420" y="1187"/>
                </a:moveTo>
                <a:lnTo>
                  <a:pt x="2397" y="343"/>
                </a:lnTo>
                <a:lnTo>
                  <a:pt x="3721" y="1"/>
                </a:lnTo>
                <a:lnTo>
                  <a:pt x="4109" y="731"/>
                </a:lnTo>
                <a:cubicBezTo>
                  <a:pt x="4406" y="731"/>
                  <a:pt x="4703" y="777"/>
                  <a:pt x="4977" y="868"/>
                </a:cubicBezTo>
                <a:lnTo>
                  <a:pt x="5547" y="252"/>
                </a:lnTo>
                <a:lnTo>
                  <a:pt x="6734" y="936"/>
                </a:lnTo>
                <a:lnTo>
                  <a:pt x="6483" y="1735"/>
                </a:lnTo>
                <a:cubicBezTo>
                  <a:pt x="6688" y="1941"/>
                  <a:pt x="6871" y="2169"/>
                  <a:pt x="7031" y="2443"/>
                </a:cubicBezTo>
                <a:lnTo>
                  <a:pt x="7853" y="2420"/>
                </a:lnTo>
                <a:lnTo>
                  <a:pt x="8195" y="3721"/>
                </a:lnTo>
                <a:lnTo>
                  <a:pt x="7465" y="4109"/>
                </a:lnTo>
                <a:cubicBezTo>
                  <a:pt x="7465" y="4406"/>
                  <a:pt x="7419" y="4703"/>
                  <a:pt x="7350" y="4999"/>
                </a:cubicBezTo>
                <a:lnTo>
                  <a:pt x="7944" y="5547"/>
                </a:lnTo>
                <a:lnTo>
                  <a:pt x="7259" y="6734"/>
                </a:lnTo>
                <a:lnTo>
                  <a:pt x="6460" y="6483"/>
                </a:lnTo>
                <a:cubicBezTo>
                  <a:pt x="6255" y="6688"/>
                  <a:pt x="6027" y="6871"/>
                  <a:pt x="5753" y="7031"/>
                </a:cubicBezTo>
                <a:lnTo>
                  <a:pt x="5798" y="7852"/>
                </a:lnTo>
                <a:lnTo>
                  <a:pt x="4474" y="8195"/>
                </a:lnTo>
                <a:lnTo>
                  <a:pt x="4086" y="7464"/>
                </a:lnTo>
                <a:cubicBezTo>
                  <a:pt x="3790" y="7464"/>
                  <a:pt x="3493" y="7419"/>
                  <a:pt x="3196" y="7350"/>
                </a:cubicBezTo>
                <a:lnTo>
                  <a:pt x="2648" y="7944"/>
                </a:lnTo>
                <a:lnTo>
                  <a:pt x="1461" y="7259"/>
                </a:lnTo>
                <a:lnTo>
                  <a:pt x="1713" y="6483"/>
                </a:lnTo>
                <a:cubicBezTo>
                  <a:pt x="1507" y="6277"/>
                  <a:pt x="1325" y="6026"/>
                  <a:pt x="1165" y="5775"/>
                </a:cubicBezTo>
                <a:lnTo>
                  <a:pt x="343" y="5798"/>
                </a:lnTo>
                <a:lnTo>
                  <a:pt x="1" y="4474"/>
                </a:lnTo>
                <a:lnTo>
                  <a:pt x="731" y="4086"/>
                </a:lnTo>
                <a:cubicBezTo>
                  <a:pt x="731" y="3790"/>
                  <a:pt x="777" y="3493"/>
                  <a:pt x="845" y="3219"/>
                </a:cubicBezTo>
                <a:lnTo>
                  <a:pt x="252" y="2648"/>
                </a:lnTo>
                <a:lnTo>
                  <a:pt x="936" y="1461"/>
                </a:lnTo>
                <a:lnTo>
                  <a:pt x="1713" y="1712"/>
                </a:lnTo>
                <a:cubicBezTo>
                  <a:pt x="1941" y="1507"/>
                  <a:pt x="2169" y="1324"/>
                  <a:pt x="2420" y="1187"/>
                </a:cubicBezTo>
                <a:close/>
              </a:path>
            </a:pathLst>
          </a:custGeom>
          <a:noFill/>
          <a:ln w="9525" cap="flat" cmpd="sng">
            <a:solidFill>
              <a:srgbClr val="CC99FF"/>
            </a:solidFill>
            <a:prstDash val="solid"/>
            <a:miter lim="22825"/>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3" name="Google Shape;653;p34">
            <a:extLst>
              <a:ext uri="{FF2B5EF4-FFF2-40B4-BE49-F238E27FC236}">
                <a16:creationId xmlns:a16="http://schemas.microsoft.com/office/drawing/2014/main" id="{98817D20-032F-264C-C69E-D927897521ED}"/>
              </a:ext>
            </a:extLst>
          </p:cNvPr>
          <p:cNvSpPr/>
          <p:nvPr/>
        </p:nvSpPr>
        <p:spPr>
          <a:xfrm rot="6442725">
            <a:off x="11515319" y="157918"/>
            <a:ext cx="633329" cy="604621"/>
          </a:xfrm>
          <a:custGeom>
            <a:avLst/>
            <a:gdLst/>
            <a:ahLst/>
            <a:cxnLst/>
            <a:rect l="l" t="t" r="r" b="b"/>
            <a:pathLst>
              <a:path w="8195" h="8195" fill="none" extrusionOk="0">
                <a:moveTo>
                  <a:pt x="2626" y="4497"/>
                </a:moveTo>
                <a:cubicBezTo>
                  <a:pt x="2831" y="5273"/>
                  <a:pt x="3630" y="5753"/>
                  <a:pt x="4406" y="5547"/>
                </a:cubicBezTo>
                <a:cubicBezTo>
                  <a:pt x="5182" y="5319"/>
                  <a:pt x="5661" y="4520"/>
                  <a:pt x="5456" y="3744"/>
                </a:cubicBezTo>
                <a:cubicBezTo>
                  <a:pt x="5250" y="2968"/>
                  <a:pt x="4452" y="2488"/>
                  <a:pt x="3653" y="2694"/>
                </a:cubicBezTo>
                <a:cubicBezTo>
                  <a:pt x="2877" y="2899"/>
                  <a:pt x="2420" y="3721"/>
                  <a:pt x="2626" y="4497"/>
                </a:cubicBezTo>
                <a:close/>
                <a:moveTo>
                  <a:pt x="2420" y="1187"/>
                </a:moveTo>
                <a:lnTo>
                  <a:pt x="2397" y="343"/>
                </a:lnTo>
                <a:lnTo>
                  <a:pt x="3721" y="1"/>
                </a:lnTo>
                <a:lnTo>
                  <a:pt x="4109" y="731"/>
                </a:lnTo>
                <a:cubicBezTo>
                  <a:pt x="4406" y="731"/>
                  <a:pt x="4703" y="777"/>
                  <a:pt x="4977" y="868"/>
                </a:cubicBezTo>
                <a:lnTo>
                  <a:pt x="5547" y="252"/>
                </a:lnTo>
                <a:lnTo>
                  <a:pt x="6734" y="936"/>
                </a:lnTo>
                <a:lnTo>
                  <a:pt x="6483" y="1735"/>
                </a:lnTo>
                <a:cubicBezTo>
                  <a:pt x="6688" y="1941"/>
                  <a:pt x="6871" y="2169"/>
                  <a:pt x="7031" y="2443"/>
                </a:cubicBezTo>
                <a:lnTo>
                  <a:pt x="7853" y="2420"/>
                </a:lnTo>
                <a:lnTo>
                  <a:pt x="8195" y="3721"/>
                </a:lnTo>
                <a:lnTo>
                  <a:pt x="7465" y="4109"/>
                </a:lnTo>
                <a:cubicBezTo>
                  <a:pt x="7465" y="4406"/>
                  <a:pt x="7419" y="4703"/>
                  <a:pt x="7350" y="4999"/>
                </a:cubicBezTo>
                <a:lnTo>
                  <a:pt x="7944" y="5547"/>
                </a:lnTo>
                <a:lnTo>
                  <a:pt x="7259" y="6734"/>
                </a:lnTo>
                <a:lnTo>
                  <a:pt x="6460" y="6483"/>
                </a:lnTo>
                <a:cubicBezTo>
                  <a:pt x="6255" y="6688"/>
                  <a:pt x="6027" y="6871"/>
                  <a:pt x="5753" y="7031"/>
                </a:cubicBezTo>
                <a:lnTo>
                  <a:pt x="5798" y="7852"/>
                </a:lnTo>
                <a:lnTo>
                  <a:pt x="4474" y="8195"/>
                </a:lnTo>
                <a:lnTo>
                  <a:pt x="4086" y="7464"/>
                </a:lnTo>
                <a:cubicBezTo>
                  <a:pt x="3790" y="7464"/>
                  <a:pt x="3493" y="7419"/>
                  <a:pt x="3196" y="7350"/>
                </a:cubicBezTo>
                <a:lnTo>
                  <a:pt x="2648" y="7944"/>
                </a:lnTo>
                <a:lnTo>
                  <a:pt x="1461" y="7259"/>
                </a:lnTo>
                <a:lnTo>
                  <a:pt x="1713" y="6483"/>
                </a:lnTo>
                <a:cubicBezTo>
                  <a:pt x="1507" y="6277"/>
                  <a:pt x="1325" y="6026"/>
                  <a:pt x="1165" y="5775"/>
                </a:cubicBezTo>
                <a:lnTo>
                  <a:pt x="343" y="5798"/>
                </a:lnTo>
                <a:lnTo>
                  <a:pt x="1" y="4474"/>
                </a:lnTo>
                <a:lnTo>
                  <a:pt x="731" y="4086"/>
                </a:lnTo>
                <a:cubicBezTo>
                  <a:pt x="731" y="3790"/>
                  <a:pt x="777" y="3493"/>
                  <a:pt x="845" y="3219"/>
                </a:cubicBezTo>
                <a:lnTo>
                  <a:pt x="252" y="2648"/>
                </a:lnTo>
                <a:lnTo>
                  <a:pt x="936" y="1461"/>
                </a:lnTo>
                <a:lnTo>
                  <a:pt x="1713" y="1712"/>
                </a:lnTo>
                <a:cubicBezTo>
                  <a:pt x="1941" y="1507"/>
                  <a:pt x="2169" y="1324"/>
                  <a:pt x="2420" y="1187"/>
                </a:cubicBezTo>
                <a:close/>
              </a:path>
            </a:pathLst>
          </a:custGeom>
          <a:noFill/>
          <a:ln w="9525" cap="flat" cmpd="sng">
            <a:solidFill>
              <a:srgbClr val="8A75C5"/>
            </a:solidFill>
            <a:prstDash val="solid"/>
            <a:miter lim="22825"/>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7" name="Google Shape;653;p34">
            <a:extLst>
              <a:ext uri="{FF2B5EF4-FFF2-40B4-BE49-F238E27FC236}">
                <a16:creationId xmlns:a16="http://schemas.microsoft.com/office/drawing/2014/main" id="{EA4DFB51-09B8-B249-2638-80087C7EF107}"/>
              </a:ext>
            </a:extLst>
          </p:cNvPr>
          <p:cNvSpPr/>
          <p:nvPr/>
        </p:nvSpPr>
        <p:spPr>
          <a:xfrm rot="6442725">
            <a:off x="-33725" y="6430220"/>
            <a:ext cx="667412" cy="716421"/>
          </a:xfrm>
          <a:custGeom>
            <a:avLst/>
            <a:gdLst/>
            <a:ahLst/>
            <a:cxnLst/>
            <a:rect l="l" t="t" r="r" b="b"/>
            <a:pathLst>
              <a:path w="8195" h="8195" fill="none" extrusionOk="0">
                <a:moveTo>
                  <a:pt x="2626" y="4497"/>
                </a:moveTo>
                <a:cubicBezTo>
                  <a:pt x="2831" y="5273"/>
                  <a:pt x="3630" y="5753"/>
                  <a:pt x="4406" y="5547"/>
                </a:cubicBezTo>
                <a:cubicBezTo>
                  <a:pt x="5182" y="5319"/>
                  <a:pt x="5661" y="4520"/>
                  <a:pt x="5456" y="3744"/>
                </a:cubicBezTo>
                <a:cubicBezTo>
                  <a:pt x="5250" y="2968"/>
                  <a:pt x="4452" y="2488"/>
                  <a:pt x="3653" y="2694"/>
                </a:cubicBezTo>
                <a:cubicBezTo>
                  <a:pt x="2877" y="2899"/>
                  <a:pt x="2420" y="3721"/>
                  <a:pt x="2626" y="4497"/>
                </a:cubicBezTo>
                <a:close/>
                <a:moveTo>
                  <a:pt x="2420" y="1187"/>
                </a:moveTo>
                <a:lnTo>
                  <a:pt x="2397" y="343"/>
                </a:lnTo>
                <a:lnTo>
                  <a:pt x="3721" y="1"/>
                </a:lnTo>
                <a:lnTo>
                  <a:pt x="4109" y="731"/>
                </a:lnTo>
                <a:cubicBezTo>
                  <a:pt x="4406" y="731"/>
                  <a:pt x="4703" y="777"/>
                  <a:pt x="4977" y="868"/>
                </a:cubicBezTo>
                <a:lnTo>
                  <a:pt x="5547" y="252"/>
                </a:lnTo>
                <a:lnTo>
                  <a:pt x="6734" y="936"/>
                </a:lnTo>
                <a:lnTo>
                  <a:pt x="6483" y="1735"/>
                </a:lnTo>
                <a:cubicBezTo>
                  <a:pt x="6688" y="1941"/>
                  <a:pt x="6871" y="2169"/>
                  <a:pt x="7031" y="2443"/>
                </a:cubicBezTo>
                <a:lnTo>
                  <a:pt x="7853" y="2420"/>
                </a:lnTo>
                <a:lnTo>
                  <a:pt x="8195" y="3721"/>
                </a:lnTo>
                <a:lnTo>
                  <a:pt x="7465" y="4109"/>
                </a:lnTo>
                <a:cubicBezTo>
                  <a:pt x="7465" y="4406"/>
                  <a:pt x="7419" y="4703"/>
                  <a:pt x="7350" y="4999"/>
                </a:cubicBezTo>
                <a:lnTo>
                  <a:pt x="7944" y="5547"/>
                </a:lnTo>
                <a:lnTo>
                  <a:pt x="7259" y="6734"/>
                </a:lnTo>
                <a:lnTo>
                  <a:pt x="6460" y="6483"/>
                </a:lnTo>
                <a:cubicBezTo>
                  <a:pt x="6255" y="6688"/>
                  <a:pt x="6027" y="6871"/>
                  <a:pt x="5753" y="7031"/>
                </a:cubicBezTo>
                <a:lnTo>
                  <a:pt x="5798" y="7852"/>
                </a:lnTo>
                <a:lnTo>
                  <a:pt x="4474" y="8195"/>
                </a:lnTo>
                <a:lnTo>
                  <a:pt x="4086" y="7464"/>
                </a:lnTo>
                <a:cubicBezTo>
                  <a:pt x="3790" y="7464"/>
                  <a:pt x="3493" y="7419"/>
                  <a:pt x="3196" y="7350"/>
                </a:cubicBezTo>
                <a:lnTo>
                  <a:pt x="2648" y="7944"/>
                </a:lnTo>
                <a:lnTo>
                  <a:pt x="1461" y="7259"/>
                </a:lnTo>
                <a:lnTo>
                  <a:pt x="1713" y="6483"/>
                </a:lnTo>
                <a:cubicBezTo>
                  <a:pt x="1507" y="6277"/>
                  <a:pt x="1325" y="6026"/>
                  <a:pt x="1165" y="5775"/>
                </a:cubicBezTo>
                <a:lnTo>
                  <a:pt x="343" y="5798"/>
                </a:lnTo>
                <a:lnTo>
                  <a:pt x="1" y="4474"/>
                </a:lnTo>
                <a:lnTo>
                  <a:pt x="731" y="4086"/>
                </a:lnTo>
                <a:cubicBezTo>
                  <a:pt x="731" y="3790"/>
                  <a:pt x="777" y="3493"/>
                  <a:pt x="845" y="3219"/>
                </a:cubicBezTo>
                <a:lnTo>
                  <a:pt x="252" y="2648"/>
                </a:lnTo>
                <a:lnTo>
                  <a:pt x="936" y="1461"/>
                </a:lnTo>
                <a:lnTo>
                  <a:pt x="1713" y="1712"/>
                </a:lnTo>
                <a:cubicBezTo>
                  <a:pt x="1941" y="1507"/>
                  <a:pt x="2169" y="1324"/>
                  <a:pt x="2420" y="1187"/>
                </a:cubicBezTo>
                <a:close/>
              </a:path>
            </a:pathLst>
          </a:custGeom>
          <a:noFill/>
          <a:ln w="9525" cap="flat" cmpd="sng">
            <a:solidFill>
              <a:srgbClr val="8A75C5"/>
            </a:solidFill>
            <a:prstDash val="solid"/>
            <a:miter lim="22825"/>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3817013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720"/>
        <p:cNvGrpSpPr/>
        <p:nvPr/>
      </p:nvGrpSpPr>
      <p:grpSpPr>
        <a:xfrm>
          <a:off x="0" y="0"/>
          <a:ext cx="0" cy="0"/>
          <a:chOff x="0" y="0"/>
          <a:chExt cx="0" cy="0"/>
        </a:xfrm>
      </p:grpSpPr>
      <p:sp>
        <p:nvSpPr>
          <p:cNvPr id="2722" name="Google Shape;2722;p57"/>
          <p:cNvSpPr txBox="1">
            <a:spLocks noGrp="1"/>
          </p:cNvSpPr>
          <p:nvPr>
            <p:ph type="title"/>
          </p:nvPr>
        </p:nvSpPr>
        <p:spPr>
          <a:xfrm>
            <a:off x="630614" y="401523"/>
            <a:ext cx="11462177" cy="785010"/>
          </a:xfrm>
          <a:prstGeom prst="rect">
            <a:avLst/>
          </a:prstGeom>
        </p:spPr>
        <p:txBody>
          <a:bodyPr spcFirstLastPara="1" wrap="square" lIns="121900" tIns="121900" rIns="121900" bIns="121900" anchor="ctr" anchorCtr="0">
            <a:noAutofit/>
          </a:bodyPr>
          <a:lstStyle/>
          <a:p>
            <a:pPr marL="571500" indent="-571500" algn="l">
              <a:buFont typeface="Wingdings" panose="05000000000000000000" pitchFamily="2" charset="2"/>
              <a:buChar char="q"/>
            </a:pPr>
            <a:r>
              <a:rPr lang="vi-VN" sz="2800" b="1" dirty="0"/>
              <a:t>Kết quả thực nghiệm </a:t>
            </a:r>
            <a:endParaRPr sz="2800" b="1" dirty="0">
              <a:latin typeface="+mj-lt"/>
            </a:endParaRPr>
          </a:p>
        </p:txBody>
      </p:sp>
      <p:cxnSp>
        <p:nvCxnSpPr>
          <p:cNvPr id="2726" name="Google Shape;2726;p57"/>
          <p:cNvCxnSpPr>
            <a:cxnSpLocks/>
          </p:cNvCxnSpPr>
          <p:nvPr/>
        </p:nvCxnSpPr>
        <p:spPr>
          <a:xfrm>
            <a:off x="3217767" y="335333"/>
            <a:ext cx="6098800" cy="0"/>
          </a:xfrm>
          <a:prstGeom prst="straightConnector1">
            <a:avLst/>
          </a:prstGeom>
          <a:noFill/>
          <a:ln w="9525" cap="flat" cmpd="sng">
            <a:solidFill>
              <a:schemeClr val="dk1"/>
            </a:solidFill>
            <a:prstDash val="solid"/>
            <a:round/>
            <a:headEnd type="none" w="med" len="med"/>
            <a:tailEnd type="none" w="med" len="med"/>
          </a:ln>
        </p:spPr>
      </p:cxnSp>
      <p:sp>
        <p:nvSpPr>
          <p:cNvPr id="5" name="Subtitle 4">
            <a:extLst>
              <a:ext uri="{FF2B5EF4-FFF2-40B4-BE49-F238E27FC236}">
                <a16:creationId xmlns:a16="http://schemas.microsoft.com/office/drawing/2014/main" id="{F84763E2-5D44-B37C-E60A-AEAAA9D1C7AD}"/>
              </a:ext>
            </a:extLst>
          </p:cNvPr>
          <p:cNvSpPr>
            <a:spLocks noGrp="1"/>
          </p:cNvSpPr>
          <p:nvPr>
            <p:ph type="subTitle" idx="1"/>
          </p:nvPr>
        </p:nvSpPr>
        <p:spPr>
          <a:xfrm>
            <a:off x="848918" y="981506"/>
            <a:ext cx="10261352" cy="389028"/>
          </a:xfrm>
        </p:spPr>
        <p:txBody>
          <a:bodyPr/>
          <a:lstStyle/>
          <a:p>
            <a:pPr marL="457200" indent="-457200" algn="l">
              <a:buSzPct val="110000"/>
              <a:buFont typeface="Wingdings" panose="05000000000000000000" pitchFamily="2" charset="2"/>
              <a:buChar char="Ø"/>
            </a:pPr>
            <a:r>
              <a:rPr lang="vi-VN" sz="1900" b="1" dirty="0">
                <a:latin typeface="+mj-lt"/>
              </a:rPr>
              <a:t>Phương pháp GMM </a:t>
            </a:r>
            <a:r>
              <a:rPr lang="vi-VN" sz="1800" b="1" dirty="0">
                <a:solidFill>
                  <a:srgbClr val="000000"/>
                </a:solidFill>
                <a:effectLst/>
                <a:latin typeface="Times New Roman" panose="02020603050405020304" pitchFamily="18" charset="0"/>
                <a:ea typeface="Calibri" panose="020F0502020204030204" pitchFamily="34" charset="0"/>
              </a:rPr>
              <a:t>(Generalized Method of Moments)</a:t>
            </a:r>
            <a:endParaRPr lang="en-GB" sz="1900" b="1" dirty="0">
              <a:latin typeface="+mj-lt"/>
            </a:endParaRPr>
          </a:p>
        </p:txBody>
      </p:sp>
      <p:sp>
        <p:nvSpPr>
          <p:cNvPr id="11" name="TextBox 10">
            <a:extLst>
              <a:ext uri="{FF2B5EF4-FFF2-40B4-BE49-F238E27FC236}">
                <a16:creationId xmlns:a16="http://schemas.microsoft.com/office/drawing/2014/main" id="{6D078320-B3BC-535F-ECF8-43CB44C525D2}"/>
              </a:ext>
            </a:extLst>
          </p:cNvPr>
          <p:cNvSpPr txBox="1"/>
          <p:nvPr/>
        </p:nvSpPr>
        <p:spPr>
          <a:xfrm>
            <a:off x="630614" y="1505909"/>
            <a:ext cx="6503307" cy="5016758"/>
          </a:xfrm>
          <a:prstGeom prst="rect">
            <a:avLst/>
          </a:prstGeom>
          <a:noFill/>
          <a:ln>
            <a:solidFill>
              <a:schemeClr val="accent5">
                <a:lumMod val="50000"/>
              </a:schemeClr>
            </a:solidFill>
          </a:ln>
        </p:spPr>
        <p:txBody>
          <a:bodyPr wrap="square" rtlCol="0">
            <a:spAutoFit/>
          </a:bodyPr>
          <a:lstStyle/>
          <a:p>
            <a:pPr marL="285750" indent="-285750" algn="just">
              <a:spcAft>
                <a:spcPts val="1000"/>
              </a:spcAft>
              <a:buFont typeface="Wingdings" panose="05000000000000000000" pitchFamily="2" charset="2"/>
              <a:buChar char="ü"/>
            </a:pPr>
            <a:r>
              <a:rPr lang="vi-VN" sz="1800" b="1" i="0"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Kết quả ước lượng đánh giá ảnh hưởng của chỉ số mức độ phát triển CNTT&amp;TT tới tăng trưởng kinh tế các tỉnh thuộc vùng kinh tế trọng điểm Bắc Bộ bằng phương pháp DGMM.</a:t>
            </a:r>
          </a:p>
          <a:p>
            <a:pPr marL="285750" indent="-285750" algn="just">
              <a:spcAft>
                <a:spcPts val="1000"/>
              </a:spcAft>
              <a:buFontTx/>
              <a:buChar char="-"/>
            </a:pPr>
            <a:r>
              <a:rPr lang="vi-VN" sz="1800" dirty="0">
                <a:solidFill>
                  <a:srgbClr val="000000"/>
                </a:solidFill>
                <a:effectLst/>
                <a:latin typeface="Times New Roman" panose="02020603050405020304" pitchFamily="18" charset="0"/>
                <a:ea typeface="Calibri" panose="020F0502020204030204" pitchFamily="34" charset="0"/>
              </a:rPr>
              <a:t>AR (1) P-value nhỏ hơn mức ý nghĩa 10% và AR (2) P-value lớn hơn mức ý nghĩa 10%. </a:t>
            </a:r>
            <a:r>
              <a:rPr lang="vi-VN" dirty="0">
                <a:solidFill>
                  <a:srgbClr val="000000"/>
                </a:solidFill>
                <a:latin typeface="Times New Roman" panose="02020603050405020304" pitchFamily="18" charset="0"/>
                <a:ea typeface="Calibri" panose="020F0502020204030204" pitchFamily="34" charset="0"/>
              </a:rPr>
              <a:t>Kết quả</a:t>
            </a:r>
            <a:r>
              <a:rPr lang="vi-VN" sz="1800" dirty="0">
                <a:solidFill>
                  <a:srgbClr val="000000"/>
                </a:solidFill>
                <a:effectLst/>
                <a:latin typeface="Times New Roman" panose="02020603050405020304" pitchFamily="18" charset="0"/>
                <a:ea typeface="Calibri" panose="020F0502020204030204" pitchFamily="34" charset="0"/>
              </a:rPr>
              <a:t> của AR (1) có hiện tượng tự tương quan bậc 1 và AR(2) cho thấy mô hình không có tự tương quan bậc 2 trong phần dư. </a:t>
            </a:r>
            <a:r>
              <a:rPr lang="vi-VN" sz="1800" dirty="0">
                <a:solidFill>
                  <a:srgbClr val="000000"/>
                </a:solidFill>
                <a:effectLst/>
                <a:latin typeface="Times New Roman" panose="02020603050405020304" pitchFamily="18" charset="0"/>
                <a:ea typeface="Calibri" panose="020F0502020204030204" pitchFamily="34" charset="0"/>
                <a:sym typeface="Wingdings" panose="05000000000000000000" pitchFamily="2" charset="2"/>
              </a:rPr>
              <a:t> Mô hình khắc phục</a:t>
            </a:r>
            <a:r>
              <a:rPr lang="vi-VN" sz="1800" dirty="0">
                <a:solidFill>
                  <a:srgbClr val="000000"/>
                </a:solidFill>
                <a:effectLst/>
                <a:latin typeface="Times New Roman" panose="02020603050405020304" pitchFamily="18" charset="0"/>
                <a:ea typeface="Calibri" panose="020F0502020204030204" pitchFamily="34" charset="0"/>
              </a:rPr>
              <a:t> sự tự tương quan. </a:t>
            </a:r>
            <a:endParaRPr lang="vi-VN"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285750" indent="-285750" algn="just">
              <a:spcAft>
                <a:spcPts val="1000"/>
              </a:spcAft>
              <a:buFontTx/>
              <a:buChar char="-"/>
            </a:pPr>
            <a:r>
              <a:rPr lang="vi-VN" sz="18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Hansen P-value lớn hơn mức ý nghĩa 5% và tiến gần đến 1.       </a:t>
            </a:r>
            <a:r>
              <a:rPr lang="vi-VN" sz="18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sym typeface="Wingdings" panose="05000000000000000000" pitchFamily="2" charset="2"/>
              </a:rPr>
              <a:t> </a:t>
            </a:r>
            <a:r>
              <a:rPr lang="vi-VN" kern="1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sym typeface="Wingdings" panose="05000000000000000000" pitchFamily="2" charset="2"/>
              </a:rPr>
              <a:t>B</a:t>
            </a:r>
            <a:r>
              <a:rPr lang="vi-VN" sz="18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iến công cụ sử dụng trong mô hình là phù hợp. </a:t>
            </a:r>
          </a:p>
          <a:p>
            <a:pPr marL="285750" indent="-285750" algn="just">
              <a:spcAft>
                <a:spcPts val="1000"/>
              </a:spcAft>
              <a:buFontTx/>
              <a:buChar char="-"/>
            </a:pPr>
            <a:r>
              <a:rPr lang="vi-VN" sz="18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P-value của kiểm định F nhỏ hơn mức ý nghĩa 5% </a:t>
            </a:r>
            <a:r>
              <a:rPr lang="vi-VN" sz="18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sym typeface="Wingdings" panose="05000000000000000000" pitchFamily="2" charset="2"/>
              </a:rPr>
              <a:t> </a:t>
            </a:r>
            <a:r>
              <a:rPr lang="vi-VN" kern="1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sym typeface="Wingdings" panose="05000000000000000000" pitchFamily="2" charset="2"/>
              </a:rPr>
              <a:t>Mô hình </a:t>
            </a:r>
            <a:r>
              <a:rPr lang="vi-VN" sz="18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phù hợp. </a:t>
            </a:r>
          </a:p>
          <a:p>
            <a:pPr marL="285750" indent="-285750" algn="just">
              <a:spcAft>
                <a:spcPts val="1000"/>
              </a:spcAft>
              <a:buFontTx/>
              <a:buChar char="-"/>
            </a:pPr>
            <a:r>
              <a:rPr lang="vi-VN" kern="1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a:t>
            </a:r>
            <a:r>
              <a:rPr lang="vi-VN" sz="18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ố biến công cụ không vượt quá số nhóm quan sát. </a:t>
            </a:r>
            <a:r>
              <a:rPr lang="vi-VN" sz="18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sym typeface="Wingdings" panose="05000000000000000000" pitchFamily="2" charset="2"/>
              </a:rPr>
              <a:t> Thỏa mãn sự ràng buộc của phương pháp DGMM.</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1000"/>
              </a:spcAft>
            </a:pPr>
            <a:endParaRPr lang="vi-VN" sz="1800" dirty="0">
              <a:solidFill>
                <a:srgbClr val="000000"/>
              </a:solidFill>
              <a:effectLst/>
              <a:latin typeface="Times New Roman" panose="02020603050405020304" pitchFamily="18" charset="0"/>
              <a:ea typeface="Calibri" panose="020F0502020204030204" pitchFamily="34" charset="0"/>
            </a:endParaRPr>
          </a:p>
        </p:txBody>
      </p:sp>
      <p:sp>
        <p:nvSpPr>
          <p:cNvPr id="6" name="Rectangle 2">
            <a:extLst>
              <a:ext uri="{FF2B5EF4-FFF2-40B4-BE49-F238E27FC236}">
                <a16:creationId xmlns:a16="http://schemas.microsoft.com/office/drawing/2014/main" id="{F9F75F7F-60D1-AB0C-9C5B-4DC31319B798}"/>
              </a:ext>
            </a:extLst>
          </p:cNvPr>
          <p:cNvSpPr>
            <a:spLocks noChangeArrowheads="1"/>
          </p:cNvSpPr>
          <p:nvPr/>
        </p:nvSpPr>
        <p:spPr bwMode="auto">
          <a:xfrm>
            <a:off x="4295775" y="328771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3" name="Table 2">
            <a:extLst>
              <a:ext uri="{FF2B5EF4-FFF2-40B4-BE49-F238E27FC236}">
                <a16:creationId xmlns:a16="http://schemas.microsoft.com/office/drawing/2014/main" id="{D58B3D86-53FA-792B-77F9-96F1223B4B14}"/>
              </a:ext>
            </a:extLst>
          </p:cNvPr>
          <p:cNvGraphicFramePr>
            <a:graphicFrameLocks noGrp="1"/>
          </p:cNvGraphicFramePr>
          <p:nvPr>
            <p:extLst>
              <p:ext uri="{D42A27DB-BD31-4B8C-83A1-F6EECF244321}">
                <p14:modId xmlns:p14="http://schemas.microsoft.com/office/powerpoint/2010/main" val="2913762012"/>
              </p:ext>
            </p:extLst>
          </p:nvPr>
        </p:nvGraphicFramePr>
        <p:xfrm>
          <a:off x="7352225" y="1421097"/>
          <a:ext cx="4320357" cy="2989580"/>
        </p:xfrm>
        <a:graphic>
          <a:graphicData uri="http://schemas.openxmlformats.org/drawingml/2006/table">
            <a:tbl>
              <a:tblPr firstRow="1" firstCol="1" bandRow="1"/>
              <a:tblGrid>
                <a:gridCol w="2462604">
                  <a:extLst>
                    <a:ext uri="{9D8B030D-6E8A-4147-A177-3AD203B41FA5}">
                      <a16:colId xmlns:a16="http://schemas.microsoft.com/office/drawing/2014/main" val="2702661984"/>
                    </a:ext>
                  </a:extLst>
                </a:gridCol>
                <a:gridCol w="1857753">
                  <a:extLst>
                    <a:ext uri="{9D8B030D-6E8A-4147-A177-3AD203B41FA5}">
                      <a16:colId xmlns:a16="http://schemas.microsoft.com/office/drawing/2014/main" val="3851559674"/>
                    </a:ext>
                  </a:extLst>
                </a:gridCol>
              </a:tblGrid>
              <a:tr h="251402">
                <a:tc>
                  <a:txBody>
                    <a:bodyPr/>
                    <a:lstStyle/>
                    <a:p>
                      <a:pPr>
                        <a:lnSpc>
                          <a:spcPct val="120000"/>
                        </a:lnSpc>
                        <a:spcAft>
                          <a:spcPts val="800"/>
                        </a:spcAft>
                      </a:pPr>
                      <a:r>
                        <a:rPr lang="vi-VN" sz="1600" b="1"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Biến quan sát</a:t>
                      </a:r>
                      <a:endParaRPr lang="en-GB" sz="1600" b="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a:lnSpc>
                          <a:spcPct val="120000"/>
                        </a:lnSpc>
                        <a:spcAft>
                          <a:spcPts val="800"/>
                        </a:spcAft>
                      </a:pPr>
                      <a:r>
                        <a:rPr lang="vi-VN" sz="1600" b="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ICT </a:t>
                      </a:r>
                      <a:endParaRPr lang="en-GB" sz="16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0" marB="0">
                    <a:lnL>
                      <a:noFill/>
                    </a:lnL>
                    <a:lnR>
                      <a:noFill/>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8844608"/>
                  </a:ext>
                </a:extLst>
              </a:tr>
              <a:tr h="251402">
                <a:tc>
                  <a:txBody>
                    <a:bodyPr/>
                    <a:lstStyle/>
                    <a:p>
                      <a:pPr>
                        <a:lnSpc>
                          <a:spcPct val="120000"/>
                        </a:lnSpc>
                        <a:spcAft>
                          <a:spcPts val="800"/>
                        </a:spcAft>
                      </a:pPr>
                      <a:r>
                        <a:rPr lang="vi-VN" sz="1600" kern="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Tăng trưởng kinh tế (trễ 1)</a:t>
                      </a:r>
                      <a:endParaRPr lang="en-GB"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ctr">
                        <a:lnSpc>
                          <a:spcPct val="120000"/>
                        </a:lnSpc>
                        <a:spcAft>
                          <a:spcPts val="800"/>
                        </a:spcAft>
                      </a:pPr>
                      <a:r>
                        <a:rPr lang="vi-VN" sz="1600" kern="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0.8315409***</a:t>
                      </a:r>
                      <a:endParaRPr lang="en-GB"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0" marB="0">
                    <a:lnL>
                      <a:noFill/>
                    </a:lnL>
                    <a:lnR>
                      <a:noFill/>
                    </a:lnR>
                    <a:lnT w="1270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3469082241"/>
                  </a:ext>
                </a:extLst>
              </a:tr>
              <a:tr h="251402">
                <a:tc>
                  <a:txBody>
                    <a:bodyPr/>
                    <a:lstStyle/>
                    <a:p>
                      <a:pPr>
                        <a:lnSpc>
                          <a:spcPct val="120000"/>
                        </a:lnSpc>
                        <a:spcAft>
                          <a:spcPts val="800"/>
                        </a:spcAft>
                      </a:pPr>
                      <a:r>
                        <a:rPr lang="vi-VN" sz="1600" kern="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Vốn đầu tư</a:t>
                      </a:r>
                      <a:endParaRPr lang="en-GB"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0" marB="0">
                    <a:lnL>
                      <a:noFill/>
                    </a:lnL>
                    <a:lnR>
                      <a:noFill/>
                    </a:lnR>
                    <a:lnT>
                      <a:noFill/>
                    </a:lnT>
                    <a:lnB>
                      <a:noFill/>
                    </a:lnB>
                    <a:noFill/>
                  </a:tcPr>
                </a:tc>
                <a:tc>
                  <a:txBody>
                    <a:bodyPr/>
                    <a:lstStyle/>
                    <a:p>
                      <a:pPr algn="ctr">
                        <a:lnSpc>
                          <a:spcPct val="120000"/>
                        </a:lnSpc>
                        <a:spcAft>
                          <a:spcPts val="800"/>
                        </a:spcAft>
                      </a:pPr>
                      <a:r>
                        <a:rPr lang="vi-VN" sz="1600" kern="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15544.18**  </a:t>
                      </a:r>
                      <a:endParaRPr lang="en-GB"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0" marB="0">
                    <a:lnL>
                      <a:noFill/>
                    </a:lnL>
                    <a:lnR>
                      <a:noFill/>
                    </a:lnR>
                    <a:lnT>
                      <a:noFill/>
                    </a:lnT>
                    <a:lnB>
                      <a:noFill/>
                    </a:lnB>
                    <a:noFill/>
                  </a:tcPr>
                </a:tc>
                <a:extLst>
                  <a:ext uri="{0D108BD9-81ED-4DB2-BD59-A6C34878D82A}">
                    <a16:rowId xmlns:a16="http://schemas.microsoft.com/office/drawing/2014/main" val="1293688140"/>
                  </a:ext>
                </a:extLst>
              </a:tr>
              <a:tr h="251402">
                <a:tc>
                  <a:txBody>
                    <a:bodyPr/>
                    <a:lstStyle/>
                    <a:p>
                      <a:pPr>
                        <a:lnSpc>
                          <a:spcPct val="120000"/>
                        </a:lnSpc>
                        <a:spcAft>
                          <a:spcPts val="800"/>
                        </a:spcAft>
                      </a:pPr>
                      <a:r>
                        <a:rPr lang="vi-VN" sz="16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Vốn nhân lực</a:t>
                      </a:r>
                      <a:endParaRPr lang="en-GB"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0" marB="0">
                    <a:lnL>
                      <a:noFill/>
                    </a:lnL>
                    <a:lnR>
                      <a:noFill/>
                    </a:lnR>
                    <a:lnT>
                      <a:noFill/>
                    </a:lnT>
                    <a:lnB>
                      <a:noFill/>
                    </a:lnB>
                    <a:noFill/>
                  </a:tcPr>
                </a:tc>
                <a:tc>
                  <a:txBody>
                    <a:bodyPr/>
                    <a:lstStyle/>
                    <a:p>
                      <a:pPr algn="ctr">
                        <a:lnSpc>
                          <a:spcPct val="120000"/>
                        </a:lnSpc>
                        <a:spcAft>
                          <a:spcPts val="800"/>
                        </a:spcAft>
                      </a:pPr>
                      <a:r>
                        <a:rPr lang="vi-VN" sz="1600" kern="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93277.05***</a:t>
                      </a:r>
                      <a:endParaRPr lang="en-GB"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0" marB="0">
                    <a:lnL>
                      <a:noFill/>
                    </a:lnL>
                    <a:lnR>
                      <a:noFill/>
                    </a:lnR>
                    <a:lnT>
                      <a:noFill/>
                    </a:lnT>
                    <a:lnB>
                      <a:noFill/>
                    </a:lnB>
                    <a:noFill/>
                  </a:tcPr>
                </a:tc>
                <a:extLst>
                  <a:ext uri="{0D108BD9-81ED-4DB2-BD59-A6C34878D82A}">
                    <a16:rowId xmlns:a16="http://schemas.microsoft.com/office/drawing/2014/main" val="1467908037"/>
                  </a:ext>
                </a:extLst>
              </a:tr>
              <a:tr h="251402">
                <a:tc>
                  <a:txBody>
                    <a:bodyPr/>
                    <a:lstStyle/>
                    <a:p>
                      <a:pPr>
                        <a:lnSpc>
                          <a:spcPct val="120000"/>
                        </a:lnSpc>
                        <a:spcAft>
                          <a:spcPts val="800"/>
                        </a:spcAft>
                      </a:pPr>
                      <a:r>
                        <a:rPr lang="vi-VN" sz="1600" kern="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ICT</a:t>
                      </a:r>
                      <a:endParaRPr lang="en-GB"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a:lnSpc>
                          <a:spcPct val="120000"/>
                        </a:lnSpc>
                        <a:spcAft>
                          <a:spcPts val="800"/>
                        </a:spcAft>
                      </a:pPr>
                      <a:r>
                        <a:rPr lang="vi-VN" sz="1600" kern="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-55892.49** </a:t>
                      </a:r>
                      <a:endParaRPr lang="en-GB"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0" marB="0" anchor="ctr">
                    <a:lnL>
                      <a:noFill/>
                    </a:lnL>
                    <a:lnR>
                      <a:noFill/>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73681266"/>
                  </a:ext>
                </a:extLst>
              </a:tr>
              <a:tr h="251402">
                <a:tc>
                  <a:txBody>
                    <a:bodyPr/>
                    <a:lstStyle/>
                    <a:p>
                      <a:pPr>
                        <a:lnSpc>
                          <a:spcPct val="120000"/>
                        </a:lnSpc>
                        <a:spcAft>
                          <a:spcPts val="800"/>
                        </a:spcAft>
                      </a:pPr>
                      <a:r>
                        <a:rPr lang="vi-VN" sz="1600" kern="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AR (1) p-value</a:t>
                      </a:r>
                      <a:endParaRPr lang="en-GB"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ctr">
                        <a:lnSpc>
                          <a:spcPct val="120000"/>
                        </a:lnSpc>
                        <a:spcAft>
                          <a:spcPts val="800"/>
                        </a:spcAft>
                      </a:pPr>
                      <a:r>
                        <a:rPr lang="vi-VN" sz="1600" kern="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0.060</a:t>
                      </a:r>
                      <a:endParaRPr lang="en-GB"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0" marB="0" anchor="ctr">
                    <a:lnL>
                      <a:noFill/>
                    </a:lnL>
                    <a:lnR>
                      <a:noFill/>
                    </a:lnR>
                    <a:lnT w="1270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3490640785"/>
                  </a:ext>
                </a:extLst>
              </a:tr>
              <a:tr h="251402">
                <a:tc>
                  <a:txBody>
                    <a:bodyPr/>
                    <a:lstStyle/>
                    <a:p>
                      <a:pPr>
                        <a:lnSpc>
                          <a:spcPct val="120000"/>
                        </a:lnSpc>
                        <a:spcAft>
                          <a:spcPts val="800"/>
                        </a:spcAft>
                      </a:pPr>
                      <a:r>
                        <a:rPr lang="vi-VN" sz="16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AR (2) p-value</a:t>
                      </a:r>
                      <a:endParaRPr lang="en-GB"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0" marB="0">
                    <a:lnL>
                      <a:noFill/>
                    </a:lnL>
                    <a:lnR>
                      <a:noFill/>
                    </a:lnR>
                    <a:lnT>
                      <a:noFill/>
                    </a:lnT>
                    <a:lnB>
                      <a:noFill/>
                    </a:lnB>
                    <a:noFill/>
                  </a:tcPr>
                </a:tc>
                <a:tc>
                  <a:txBody>
                    <a:bodyPr/>
                    <a:lstStyle/>
                    <a:p>
                      <a:pPr algn="ctr">
                        <a:lnSpc>
                          <a:spcPct val="120000"/>
                        </a:lnSpc>
                        <a:spcAft>
                          <a:spcPts val="800"/>
                        </a:spcAft>
                      </a:pPr>
                      <a:r>
                        <a:rPr lang="vi-VN" sz="1600" kern="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0.176</a:t>
                      </a:r>
                      <a:endParaRPr lang="en-GB"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0" marB="0">
                    <a:lnL>
                      <a:noFill/>
                    </a:lnL>
                    <a:lnR>
                      <a:noFill/>
                    </a:lnR>
                    <a:lnT>
                      <a:noFill/>
                    </a:lnT>
                    <a:lnB>
                      <a:noFill/>
                    </a:lnB>
                    <a:noFill/>
                  </a:tcPr>
                </a:tc>
                <a:extLst>
                  <a:ext uri="{0D108BD9-81ED-4DB2-BD59-A6C34878D82A}">
                    <a16:rowId xmlns:a16="http://schemas.microsoft.com/office/drawing/2014/main" val="249332807"/>
                  </a:ext>
                </a:extLst>
              </a:tr>
              <a:tr h="251402">
                <a:tc>
                  <a:txBody>
                    <a:bodyPr/>
                    <a:lstStyle/>
                    <a:p>
                      <a:pPr>
                        <a:lnSpc>
                          <a:spcPct val="120000"/>
                        </a:lnSpc>
                        <a:spcAft>
                          <a:spcPts val="800"/>
                        </a:spcAft>
                      </a:pPr>
                      <a:r>
                        <a:rPr lang="vi-VN" sz="1600" kern="100" dirty="0">
                          <a:solidFill>
                            <a:srgbClr val="000000"/>
                          </a:solidFill>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rPr>
                        <a:t>Hansen p-value</a:t>
                      </a:r>
                      <a:endParaRPr lang="en-GB" sz="1600"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txBody>
                  <a:tcPr marL="47625" marR="47625" marT="0" marB="0">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20000"/>
                        </a:lnSpc>
                        <a:spcAft>
                          <a:spcPts val="800"/>
                        </a:spcAft>
                      </a:pPr>
                      <a:r>
                        <a:rPr lang="vi-VN" sz="1600" kern="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0.385</a:t>
                      </a:r>
                      <a:endParaRPr lang="en-GB"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0" marB="0">
                    <a:lnL>
                      <a:noFill/>
                    </a:lnL>
                    <a:lnR>
                      <a:noFill/>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24301898"/>
                  </a:ext>
                </a:extLst>
              </a:tr>
              <a:tr h="251402">
                <a:tc>
                  <a:txBody>
                    <a:bodyPr/>
                    <a:lstStyle/>
                    <a:p>
                      <a:pPr>
                        <a:lnSpc>
                          <a:spcPct val="120000"/>
                        </a:lnSpc>
                        <a:spcAft>
                          <a:spcPts val="800"/>
                        </a:spcAft>
                      </a:pPr>
                      <a:r>
                        <a:rPr lang="vi-VN" sz="1600" kern="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Number of groups</a:t>
                      </a:r>
                      <a:endParaRPr lang="en-GB"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0" marB="0">
                    <a:lnL>
                      <a:noFill/>
                    </a:lnL>
                    <a:lnR>
                      <a:noFill/>
                    </a:lnR>
                    <a:lnT w="12700" cap="flat" cmpd="sng" algn="ctr">
                      <a:solidFill>
                        <a:srgbClr val="000000"/>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tc>
                  <a:txBody>
                    <a:bodyPr/>
                    <a:lstStyle/>
                    <a:p>
                      <a:pPr algn="ctr">
                        <a:lnSpc>
                          <a:spcPct val="120000"/>
                        </a:lnSpc>
                        <a:spcAft>
                          <a:spcPts val="800"/>
                        </a:spcAft>
                      </a:pPr>
                      <a:r>
                        <a:rPr lang="vi-VN" sz="1600" kern="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7</a:t>
                      </a:r>
                      <a:endParaRPr lang="en-GB"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0" marB="0">
                    <a:lnL>
                      <a:noFill/>
                    </a:lnL>
                    <a:lnR>
                      <a:noFill/>
                    </a:lnR>
                    <a:lnT w="12700" cap="flat" cmpd="sng" algn="ctr">
                      <a:solidFill>
                        <a:srgbClr val="000000"/>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3061939065"/>
                  </a:ext>
                </a:extLst>
              </a:tr>
              <a:tr h="251402">
                <a:tc>
                  <a:txBody>
                    <a:bodyPr/>
                    <a:lstStyle/>
                    <a:p>
                      <a:pPr>
                        <a:lnSpc>
                          <a:spcPct val="120000"/>
                        </a:lnSpc>
                        <a:spcAft>
                          <a:spcPts val="800"/>
                        </a:spcAft>
                      </a:pPr>
                      <a:r>
                        <a:rPr lang="vi-VN" sz="1600" kern="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Number of instruments</a:t>
                      </a:r>
                      <a:endParaRPr lang="en-GB"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0" marB="0">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tc>
                  <a:txBody>
                    <a:bodyPr/>
                    <a:lstStyle/>
                    <a:p>
                      <a:pPr algn="ctr">
                        <a:lnSpc>
                          <a:spcPct val="120000"/>
                        </a:lnSpc>
                        <a:spcAft>
                          <a:spcPts val="800"/>
                        </a:spcAft>
                      </a:pPr>
                      <a:r>
                        <a:rPr lang="vi-VN" sz="1600" kern="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6</a:t>
                      </a:r>
                      <a:endParaRPr lang="en-GB"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0" marB="0">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1441169607"/>
                  </a:ext>
                </a:extLst>
              </a:tr>
              <a:tr h="251402">
                <a:tc>
                  <a:txBody>
                    <a:bodyPr/>
                    <a:lstStyle/>
                    <a:p>
                      <a:pPr>
                        <a:lnSpc>
                          <a:spcPct val="120000"/>
                        </a:lnSpc>
                        <a:spcAft>
                          <a:spcPts val="800"/>
                        </a:spcAft>
                      </a:pPr>
                      <a:r>
                        <a:rPr lang="vi-VN" sz="1600" kern="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Second stage F-test p-value </a:t>
                      </a:r>
                      <a:endParaRPr lang="en-GB"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0" marB="0">
                    <a:lnL>
                      <a:noFill/>
                    </a:lnL>
                    <a:lnR>
                      <a:noFill/>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20000"/>
                        </a:lnSpc>
                        <a:spcAft>
                          <a:spcPts val="800"/>
                        </a:spcAft>
                      </a:pPr>
                      <a:r>
                        <a:rPr lang="vi-VN" sz="16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0.0000</a:t>
                      </a:r>
                      <a:endParaRPr lang="en-GB"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0" marB="0">
                    <a:lnL>
                      <a:noFill/>
                    </a:lnL>
                    <a:lnR>
                      <a:noFill/>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85948232"/>
                  </a:ext>
                </a:extLst>
              </a:tr>
            </a:tbl>
          </a:graphicData>
        </a:graphic>
      </p:graphicFrame>
      <p:sp>
        <p:nvSpPr>
          <p:cNvPr id="9" name="TextBox 8">
            <a:extLst>
              <a:ext uri="{FF2B5EF4-FFF2-40B4-BE49-F238E27FC236}">
                <a16:creationId xmlns:a16="http://schemas.microsoft.com/office/drawing/2014/main" id="{A741CC9D-257E-572C-4E6D-D1746DC01C6C}"/>
              </a:ext>
            </a:extLst>
          </p:cNvPr>
          <p:cNvSpPr txBox="1"/>
          <p:nvPr/>
        </p:nvSpPr>
        <p:spPr>
          <a:xfrm>
            <a:off x="7250818" y="4479308"/>
            <a:ext cx="4320357" cy="1883657"/>
          </a:xfrm>
          <a:prstGeom prst="rect">
            <a:avLst/>
          </a:prstGeom>
          <a:noFill/>
        </p:spPr>
        <p:txBody>
          <a:bodyPr wrap="square">
            <a:spAutoFit/>
          </a:bodyPr>
          <a:lstStyle/>
          <a:p>
            <a:pPr algn="just">
              <a:lnSpc>
                <a:spcPct val="120000"/>
              </a:lnSpc>
              <a:spcAft>
                <a:spcPts val="800"/>
              </a:spcAft>
            </a:pPr>
            <a:r>
              <a:rPr lang="vi-VN" sz="1400" i="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Ghi chú: AR (1) và AR (2) p-value là giá trị P-value của kiểm định sự tương quan bậc 1 và bậc 2 của phần dư. Hansen P-value là giá trị P của kiểm định Hansen về sự phù hợp của các biến công cụ trong mô hình. Second stage F-test p-value là giá trị </a:t>
            </a:r>
            <a:r>
              <a:rPr lang="vi-VN" sz="1400" i="1" kern="1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P</a:t>
            </a:r>
            <a:r>
              <a:rPr lang="vi-VN" sz="1400" i="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của kiểm định F về sự phù hợp của mô hình. Kí hiệu: *, **, *** hệ số hồi quy có ý nghĩa lần lượt ở mức 10%, 5% và 1%.</a:t>
            </a:r>
            <a:endParaRPr lang="en-GB" sz="14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Google Shape;1013;p40">
            <a:extLst>
              <a:ext uri="{FF2B5EF4-FFF2-40B4-BE49-F238E27FC236}">
                <a16:creationId xmlns:a16="http://schemas.microsoft.com/office/drawing/2014/main" id="{AD0AF759-1F6C-4BA3-F084-B055D1E5882D}"/>
              </a:ext>
            </a:extLst>
          </p:cNvPr>
          <p:cNvSpPr txBox="1"/>
          <p:nvPr/>
        </p:nvSpPr>
        <p:spPr>
          <a:xfrm>
            <a:off x="950967" y="133733"/>
            <a:ext cx="2266800" cy="403200"/>
          </a:xfrm>
          <a:prstGeom prst="rect">
            <a:avLst/>
          </a:prstGeom>
          <a:noFill/>
          <a:ln>
            <a:noFill/>
          </a:ln>
        </p:spPr>
        <p:txBody>
          <a:bodyPr spcFirstLastPara="1" wrap="square" lIns="121900" tIns="121900" rIns="121900" bIns="121900" anchor="ctr" anchorCtr="0">
            <a:noAutofit/>
          </a:bodyPr>
          <a:lstStyle/>
          <a:p>
            <a:pPr algn="r"/>
            <a:r>
              <a:rPr lang="vi-VN" sz="1600" i="1" dirty="0">
                <a:solidFill>
                  <a:schemeClr val="dk1"/>
                </a:solidFill>
                <a:latin typeface="+mj-lt"/>
                <a:ea typeface="Kanit"/>
                <a:cs typeface="Kanit"/>
                <a:sym typeface="Kanit"/>
              </a:rPr>
              <a:t>Đại học Thủy Lợi</a:t>
            </a:r>
            <a:endParaRPr sz="1600" i="1" dirty="0">
              <a:solidFill>
                <a:schemeClr val="dk1"/>
              </a:solidFill>
              <a:latin typeface="+mj-lt"/>
              <a:ea typeface="Kanit"/>
              <a:cs typeface="Kanit"/>
              <a:sym typeface="Kanit"/>
            </a:endParaRPr>
          </a:p>
        </p:txBody>
      </p:sp>
      <p:sp>
        <p:nvSpPr>
          <p:cNvPr id="4" name="Google Shape;1014;p40">
            <a:extLst>
              <a:ext uri="{FF2B5EF4-FFF2-40B4-BE49-F238E27FC236}">
                <a16:creationId xmlns:a16="http://schemas.microsoft.com/office/drawing/2014/main" id="{7911A042-B0EB-0AEA-9DAF-D7C57C771EC3}"/>
              </a:ext>
            </a:extLst>
          </p:cNvPr>
          <p:cNvSpPr txBox="1"/>
          <p:nvPr/>
        </p:nvSpPr>
        <p:spPr>
          <a:xfrm>
            <a:off x="9316533" y="133733"/>
            <a:ext cx="1924400" cy="403200"/>
          </a:xfrm>
          <a:prstGeom prst="rect">
            <a:avLst/>
          </a:prstGeom>
          <a:noFill/>
          <a:ln>
            <a:noFill/>
          </a:ln>
        </p:spPr>
        <p:txBody>
          <a:bodyPr spcFirstLastPara="1" wrap="square" lIns="121900" tIns="121900" rIns="121900" bIns="121900" anchor="ctr" anchorCtr="0">
            <a:noAutofit/>
          </a:bodyPr>
          <a:lstStyle/>
          <a:p>
            <a:r>
              <a:rPr lang="vi-VN" sz="1500" i="1" dirty="0">
                <a:solidFill>
                  <a:schemeClr val="dk1"/>
                </a:solidFill>
                <a:latin typeface="+mj-lt"/>
                <a:ea typeface="Kanit"/>
                <a:cs typeface="Kanit"/>
                <a:sym typeface="Kanit"/>
              </a:rPr>
              <a:t>NCKH 2023 - 2024</a:t>
            </a:r>
            <a:endParaRPr sz="1500" i="1" dirty="0">
              <a:solidFill>
                <a:schemeClr val="dk1"/>
              </a:solidFill>
              <a:latin typeface="+mj-lt"/>
              <a:ea typeface="Kanit"/>
              <a:cs typeface="Kanit"/>
              <a:sym typeface="Kanit"/>
            </a:endParaRPr>
          </a:p>
        </p:txBody>
      </p:sp>
      <p:sp>
        <p:nvSpPr>
          <p:cNvPr id="7" name="Google Shape;653;p34">
            <a:extLst>
              <a:ext uri="{FF2B5EF4-FFF2-40B4-BE49-F238E27FC236}">
                <a16:creationId xmlns:a16="http://schemas.microsoft.com/office/drawing/2014/main" id="{051C2476-3F39-B3A1-9B37-E2CF75FAAB8E}"/>
              </a:ext>
            </a:extLst>
          </p:cNvPr>
          <p:cNvSpPr/>
          <p:nvPr/>
        </p:nvSpPr>
        <p:spPr>
          <a:xfrm rot="6442725">
            <a:off x="10578337" y="254611"/>
            <a:ext cx="858774" cy="912030"/>
          </a:xfrm>
          <a:custGeom>
            <a:avLst/>
            <a:gdLst/>
            <a:ahLst/>
            <a:cxnLst/>
            <a:rect l="l" t="t" r="r" b="b"/>
            <a:pathLst>
              <a:path w="8195" h="8195" fill="none" extrusionOk="0">
                <a:moveTo>
                  <a:pt x="2626" y="4497"/>
                </a:moveTo>
                <a:cubicBezTo>
                  <a:pt x="2831" y="5273"/>
                  <a:pt x="3630" y="5753"/>
                  <a:pt x="4406" y="5547"/>
                </a:cubicBezTo>
                <a:cubicBezTo>
                  <a:pt x="5182" y="5319"/>
                  <a:pt x="5661" y="4520"/>
                  <a:pt x="5456" y="3744"/>
                </a:cubicBezTo>
                <a:cubicBezTo>
                  <a:pt x="5250" y="2968"/>
                  <a:pt x="4452" y="2488"/>
                  <a:pt x="3653" y="2694"/>
                </a:cubicBezTo>
                <a:cubicBezTo>
                  <a:pt x="2877" y="2899"/>
                  <a:pt x="2420" y="3721"/>
                  <a:pt x="2626" y="4497"/>
                </a:cubicBezTo>
                <a:close/>
                <a:moveTo>
                  <a:pt x="2420" y="1187"/>
                </a:moveTo>
                <a:lnTo>
                  <a:pt x="2397" y="343"/>
                </a:lnTo>
                <a:lnTo>
                  <a:pt x="3721" y="1"/>
                </a:lnTo>
                <a:lnTo>
                  <a:pt x="4109" y="731"/>
                </a:lnTo>
                <a:cubicBezTo>
                  <a:pt x="4406" y="731"/>
                  <a:pt x="4703" y="777"/>
                  <a:pt x="4977" y="868"/>
                </a:cubicBezTo>
                <a:lnTo>
                  <a:pt x="5547" y="252"/>
                </a:lnTo>
                <a:lnTo>
                  <a:pt x="6734" y="936"/>
                </a:lnTo>
                <a:lnTo>
                  <a:pt x="6483" y="1735"/>
                </a:lnTo>
                <a:cubicBezTo>
                  <a:pt x="6688" y="1941"/>
                  <a:pt x="6871" y="2169"/>
                  <a:pt x="7031" y="2443"/>
                </a:cubicBezTo>
                <a:lnTo>
                  <a:pt x="7853" y="2420"/>
                </a:lnTo>
                <a:lnTo>
                  <a:pt x="8195" y="3721"/>
                </a:lnTo>
                <a:lnTo>
                  <a:pt x="7465" y="4109"/>
                </a:lnTo>
                <a:cubicBezTo>
                  <a:pt x="7465" y="4406"/>
                  <a:pt x="7419" y="4703"/>
                  <a:pt x="7350" y="4999"/>
                </a:cubicBezTo>
                <a:lnTo>
                  <a:pt x="7944" y="5547"/>
                </a:lnTo>
                <a:lnTo>
                  <a:pt x="7259" y="6734"/>
                </a:lnTo>
                <a:lnTo>
                  <a:pt x="6460" y="6483"/>
                </a:lnTo>
                <a:cubicBezTo>
                  <a:pt x="6255" y="6688"/>
                  <a:pt x="6027" y="6871"/>
                  <a:pt x="5753" y="7031"/>
                </a:cubicBezTo>
                <a:lnTo>
                  <a:pt x="5798" y="7852"/>
                </a:lnTo>
                <a:lnTo>
                  <a:pt x="4474" y="8195"/>
                </a:lnTo>
                <a:lnTo>
                  <a:pt x="4086" y="7464"/>
                </a:lnTo>
                <a:cubicBezTo>
                  <a:pt x="3790" y="7464"/>
                  <a:pt x="3493" y="7419"/>
                  <a:pt x="3196" y="7350"/>
                </a:cubicBezTo>
                <a:lnTo>
                  <a:pt x="2648" y="7944"/>
                </a:lnTo>
                <a:lnTo>
                  <a:pt x="1461" y="7259"/>
                </a:lnTo>
                <a:lnTo>
                  <a:pt x="1713" y="6483"/>
                </a:lnTo>
                <a:cubicBezTo>
                  <a:pt x="1507" y="6277"/>
                  <a:pt x="1325" y="6026"/>
                  <a:pt x="1165" y="5775"/>
                </a:cubicBezTo>
                <a:lnTo>
                  <a:pt x="343" y="5798"/>
                </a:lnTo>
                <a:lnTo>
                  <a:pt x="1" y="4474"/>
                </a:lnTo>
                <a:lnTo>
                  <a:pt x="731" y="4086"/>
                </a:lnTo>
                <a:cubicBezTo>
                  <a:pt x="731" y="3790"/>
                  <a:pt x="777" y="3493"/>
                  <a:pt x="845" y="3219"/>
                </a:cubicBezTo>
                <a:lnTo>
                  <a:pt x="252" y="2648"/>
                </a:lnTo>
                <a:lnTo>
                  <a:pt x="936" y="1461"/>
                </a:lnTo>
                <a:lnTo>
                  <a:pt x="1713" y="1712"/>
                </a:lnTo>
                <a:cubicBezTo>
                  <a:pt x="1941" y="1507"/>
                  <a:pt x="2169" y="1324"/>
                  <a:pt x="2420" y="1187"/>
                </a:cubicBezTo>
                <a:close/>
              </a:path>
            </a:pathLst>
          </a:custGeom>
          <a:noFill/>
          <a:ln w="9525" cap="flat" cmpd="sng">
            <a:solidFill>
              <a:srgbClr val="CC99FF"/>
            </a:solidFill>
            <a:prstDash val="solid"/>
            <a:miter lim="22825"/>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8" name="Google Shape;653;p34">
            <a:extLst>
              <a:ext uri="{FF2B5EF4-FFF2-40B4-BE49-F238E27FC236}">
                <a16:creationId xmlns:a16="http://schemas.microsoft.com/office/drawing/2014/main" id="{98F5064F-9D7E-F9D9-74D4-90CBF71031E3}"/>
              </a:ext>
            </a:extLst>
          </p:cNvPr>
          <p:cNvSpPr/>
          <p:nvPr/>
        </p:nvSpPr>
        <p:spPr>
          <a:xfrm rot="6442725">
            <a:off x="11515319" y="157918"/>
            <a:ext cx="633329" cy="604621"/>
          </a:xfrm>
          <a:custGeom>
            <a:avLst/>
            <a:gdLst/>
            <a:ahLst/>
            <a:cxnLst/>
            <a:rect l="l" t="t" r="r" b="b"/>
            <a:pathLst>
              <a:path w="8195" h="8195" fill="none" extrusionOk="0">
                <a:moveTo>
                  <a:pt x="2626" y="4497"/>
                </a:moveTo>
                <a:cubicBezTo>
                  <a:pt x="2831" y="5273"/>
                  <a:pt x="3630" y="5753"/>
                  <a:pt x="4406" y="5547"/>
                </a:cubicBezTo>
                <a:cubicBezTo>
                  <a:pt x="5182" y="5319"/>
                  <a:pt x="5661" y="4520"/>
                  <a:pt x="5456" y="3744"/>
                </a:cubicBezTo>
                <a:cubicBezTo>
                  <a:pt x="5250" y="2968"/>
                  <a:pt x="4452" y="2488"/>
                  <a:pt x="3653" y="2694"/>
                </a:cubicBezTo>
                <a:cubicBezTo>
                  <a:pt x="2877" y="2899"/>
                  <a:pt x="2420" y="3721"/>
                  <a:pt x="2626" y="4497"/>
                </a:cubicBezTo>
                <a:close/>
                <a:moveTo>
                  <a:pt x="2420" y="1187"/>
                </a:moveTo>
                <a:lnTo>
                  <a:pt x="2397" y="343"/>
                </a:lnTo>
                <a:lnTo>
                  <a:pt x="3721" y="1"/>
                </a:lnTo>
                <a:lnTo>
                  <a:pt x="4109" y="731"/>
                </a:lnTo>
                <a:cubicBezTo>
                  <a:pt x="4406" y="731"/>
                  <a:pt x="4703" y="777"/>
                  <a:pt x="4977" y="868"/>
                </a:cubicBezTo>
                <a:lnTo>
                  <a:pt x="5547" y="252"/>
                </a:lnTo>
                <a:lnTo>
                  <a:pt x="6734" y="936"/>
                </a:lnTo>
                <a:lnTo>
                  <a:pt x="6483" y="1735"/>
                </a:lnTo>
                <a:cubicBezTo>
                  <a:pt x="6688" y="1941"/>
                  <a:pt x="6871" y="2169"/>
                  <a:pt x="7031" y="2443"/>
                </a:cubicBezTo>
                <a:lnTo>
                  <a:pt x="7853" y="2420"/>
                </a:lnTo>
                <a:lnTo>
                  <a:pt x="8195" y="3721"/>
                </a:lnTo>
                <a:lnTo>
                  <a:pt x="7465" y="4109"/>
                </a:lnTo>
                <a:cubicBezTo>
                  <a:pt x="7465" y="4406"/>
                  <a:pt x="7419" y="4703"/>
                  <a:pt x="7350" y="4999"/>
                </a:cubicBezTo>
                <a:lnTo>
                  <a:pt x="7944" y="5547"/>
                </a:lnTo>
                <a:lnTo>
                  <a:pt x="7259" y="6734"/>
                </a:lnTo>
                <a:lnTo>
                  <a:pt x="6460" y="6483"/>
                </a:lnTo>
                <a:cubicBezTo>
                  <a:pt x="6255" y="6688"/>
                  <a:pt x="6027" y="6871"/>
                  <a:pt x="5753" y="7031"/>
                </a:cubicBezTo>
                <a:lnTo>
                  <a:pt x="5798" y="7852"/>
                </a:lnTo>
                <a:lnTo>
                  <a:pt x="4474" y="8195"/>
                </a:lnTo>
                <a:lnTo>
                  <a:pt x="4086" y="7464"/>
                </a:lnTo>
                <a:cubicBezTo>
                  <a:pt x="3790" y="7464"/>
                  <a:pt x="3493" y="7419"/>
                  <a:pt x="3196" y="7350"/>
                </a:cubicBezTo>
                <a:lnTo>
                  <a:pt x="2648" y="7944"/>
                </a:lnTo>
                <a:lnTo>
                  <a:pt x="1461" y="7259"/>
                </a:lnTo>
                <a:lnTo>
                  <a:pt x="1713" y="6483"/>
                </a:lnTo>
                <a:cubicBezTo>
                  <a:pt x="1507" y="6277"/>
                  <a:pt x="1325" y="6026"/>
                  <a:pt x="1165" y="5775"/>
                </a:cubicBezTo>
                <a:lnTo>
                  <a:pt x="343" y="5798"/>
                </a:lnTo>
                <a:lnTo>
                  <a:pt x="1" y="4474"/>
                </a:lnTo>
                <a:lnTo>
                  <a:pt x="731" y="4086"/>
                </a:lnTo>
                <a:cubicBezTo>
                  <a:pt x="731" y="3790"/>
                  <a:pt x="777" y="3493"/>
                  <a:pt x="845" y="3219"/>
                </a:cubicBezTo>
                <a:lnTo>
                  <a:pt x="252" y="2648"/>
                </a:lnTo>
                <a:lnTo>
                  <a:pt x="936" y="1461"/>
                </a:lnTo>
                <a:lnTo>
                  <a:pt x="1713" y="1712"/>
                </a:lnTo>
                <a:cubicBezTo>
                  <a:pt x="1941" y="1507"/>
                  <a:pt x="2169" y="1324"/>
                  <a:pt x="2420" y="1187"/>
                </a:cubicBezTo>
                <a:close/>
              </a:path>
            </a:pathLst>
          </a:custGeom>
          <a:noFill/>
          <a:ln w="9525" cap="flat" cmpd="sng">
            <a:solidFill>
              <a:srgbClr val="8A75C5"/>
            </a:solidFill>
            <a:prstDash val="solid"/>
            <a:miter lim="22825"/>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0" name="Google Shape;653;p34">
            <a:extLst>
              <a:ext uri="{FF2B5EF4-FFF2-40B4-BE49-F238E27FC236}">
                <a16:creationId xmlns:a16="http://schemas.microsoft.com/office/drawing/2014/main" id="{EB318E43-9229-300A-B6FD-DB8A1E4D81C2}"/>
              </a:ext>
            </a:extLst>
          </p:cNvPr>
          <p:cNvSpPr/>
          <p:nvPr/>
        </p:nvSpPr>
        <p:spPr>
          <a:xfrm rot="6442725">
            <a:off x="-33725" y="6430220"/>
            <a:ext cx="667412" cy="716421"/>
          </a:xfrm>
          <a:custGeom>
            <a:avLst/>
            <a:gdLst/>
            <a:ahLst/>
            <a:cxnLst/>
            <a:rect l="l" t="t" r="r" b="b"/>
            <a:pathLst>
              <a:path w="8195" h="8195" fill="none" extrusionOk="0">
                <a:moveTo>
                  <a:pt x="2626" y="4497"/>
                </a:moveTo>
                <a:cubicBezTo>
                  <a:pt x="2831" y="5273"/>
                  <a:pt x="3630" y="5753"/>
                  <a:pt x="4406" y="5547"/>
                </a:cubicBezTo>
                <a:cubicBezTo>
                  <a:pt x="5182" y="5319"/>
                  <a:pt x="5661" y="4520"/>
                  <a:pt x="5456" y="3744"/>
                </a:cubicBezTo>
                <a:cubicBezTo>
                  <a:pt x="5250" y="2968"/>
                  <a:pt x="4452" y="2488"/>
                  <a:pt x="3653" y="2694"/>
                </a:cubicBezTo>
                <a:cubicBezTo>
                  <a:pt x="2877" y="2899"/>
                  <a:pt x="2420" y="3721"/>
                  <a:pt x="2626" y="4497"/>
                </a:cubicBezTo>
                <a:close/>
                <a:moveTo>
                  <a:pt x="2420" y="1187"/>
                </a:moveTo>
                <a:lnTo>
                  <a:pt x="2397" y="343"/>
                </a:lnTo>
                <a:lnTo>
                  <a:pt x="3721" y="1"/>
                </a:lnTo>
                <a:lnTo>
                  <a:pt x="4109" y="731"/>
                </a:lnTo>
                <a:cubicBezTo>
                  <a:pt x="4406" y="731"/>
                  <a:pt x="4703" y="777"/>
                  <a:pt x="4977" y="868"/>
                </a:cubicBezTo>
                <a:lnTo>
                  <a:pt x="5547" y="252"/>
                </a:lnTo>
                <a:lnTo>
                  <a:pt x="6734" y="936"/>
                </a:lnTo>
                <a:lnTo>
                  <a:pt x="6483" y="1735"/>
                </a:lnTo>
                <a:cubicBezTo>
                  <a:pt x="6688" y="1941"/>
                  <a:pt x="6871" y="2169"/>
                  <a:pt x="7031" y="2443"/>
                </a:cubicBezTo>
                <a:lnTo>
                  <a:pt x="7853" y="2420"/>
                </a:lnTo>
                <a:lnTo>
                  <a:pt x="8195" y="3721"/>
                </a:lnTo>
                <a:lnTo>
                  <a:pt x="7465" y="4109"/>
                </a:lnTo>
                <a:cubicBezTo>
                  <a:pt x="7465" y="4406"/>
                  <a:pt x="7419" y="4703"/>
                  <a:pt x="7350" y="4999"/>
                </a:cubicBezTo>
                <a:lnTo>
                  <a:pt x="7944" y="5547"/>
                </a:lnTo>
                <a:lnTo>
                  <a:pt x="7259" y="6734"/>
                </a:lnTo>
                <a:lnTo>
                  <a:pt x="6460" y="6483"/>
                </a:lnTo>
                <a:cubicBezTo>
                  <a:pt x="6255" y="6688"/>
                  <a:pt x="6027" y="6871"/>
                  <a:pt x="5753" y="7031"/>
                </a:cubicBezTo>
                <a:lnTo>
                  <a:pt x="5798" y="7852"/>
                </a:lnTo>
                <a:lnTo>
                  <a:pt x="4474" y="8195"/>
                </a:lnTo>
                <a:lnTo>
                  <a:pt x="4086" y="7464"/>
                </a:lnTo>
                <a:cubicBezTo>
                  <a:pt x="3790" y="7464"/>
                  <a:pt x="3493" y="7419"/>
                  <a:pt x="3196" y="7350"/>
                </a:cubicBezTo>
                <a:lnTo>
                  <a:pt x="2648" y="7944"/>
                </a:lnTo>
                <a:lnTo>
                  <a:pt x="1461" y="7259"/>
                </a:lnTo>
                <a:lnTo>
                  <a:pt x="1713" y="6483"/>
                </a:lnTo>
                <a:cubicBezTo>
                  <a:pt x="1507" y="6277"/>
                  <a:pt x="1325" y="6026"/>
                  <a:pt x="1165" y="5775"/>
                </a:cubicBezTo>
                <a:lnTo>
                  <a:pt x="343" y="5798"/>
                </a:lnTo>
                <a:lnTo>
                  <a:pt x="1" y="4474"/>
                </a:lnTo>
                <a:lnTo>
                  <a:pt x="731" y="4086"/>
                </a:lnTo>
                <a:cubicBezTo>
                  <a:pt x="731" y="3790"/>
                  <a:pt x="777" y="3493"/>
                  <a:pt x="845" y="3219"/>
                </a:cubicBezTo>
                <a:lnTo>
                  <a:pt x="252" y="2648"/>
                </a:lnTo>
                <a:lnTo>
                  <a:pt x="936" y="1461"/>
                </a:lnTo>
                <a:lnTo>
                  <a:pt x="1713" y="1712"/>
                </a:lnTo>
                <a:cubicBezTo>
                  <a:pt x="1941" y="1507"/>
                  <a:pt x="2169" y="1324"/>
                  <a:pt x="2420" y="1187"/>
                </a:cubicBezTo>
                <a:close/>
              </a:path>
            </a:pathLst>
          </a:custGeom>
          <a:noFill/>
          <a:ln w="9525" cap="flat" cmpd="sng">
            <a:solidFill>
              <a:srgbClr val="8A75C5"/>
            </a:solidFill>
            <a:prstDash val="solid"/>
            <a:miter lim="22825"/>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8110190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720"/>
        <p:cNvGrpSpPr/>
        <p:nvPr/>
      </p:nvGrpSpPr>
      <p:grpSpPr>
        <a:xfrm>
          <a:off x="0" y="0"/>
          <a:ext cx="0" cy="0"/>
          <a:chOff x="0" y="0"/>
          <a:chExt cx="0" cy="0"/>
        </a:xfrm>
      </p:grpSpPr>
      <p:sp>
        <p:nvSpPr>
          <p:cNvPr id="2722" name="Google Shape;2722;p57"/>
          <p:cNvSpPr txBox="1">
            <a:spLocks noGrp="1"/>
          </p:cNvSpPr>
          <p:nvPr>
            <p:ph type="title"/>
          </p:nvPr>
        </p:nvSpPr>
        <p:spPr>
          <a:xfrm>
            <a:off x="630614" y="401523"/>
            <a:ext cx="11462177" cy="785010"/>
          </a:xfrm>
          <a:prstGeom prst="rect">
            <a:avLst/>
          </a:prstGeom>
        </p:spPr>
        <p:txBody>
          <a:bodyPr spcFirstLastPara="1" wrap="square" lIns="121900" tIns="121900" rIns="121900" bIns="121900" anchor="ctr" anchorCtr="0">
            <a:noAutofit/>
          </a:bodyPr>
          <a:lstStyle/>
          <a:p>
            <a:pPr marL="571500" indent="-571500" algn="l">
              <a:buFont typeface="Wingdings" panose="05000000000000000000" pitchFamily="2" charset="2"/>
              <a:buChar char="q"/>
            </a:pPr>
            <a:r>
              <a:rPr lang="vi-VN" sz="2800" b="1" dirty="0"/>
              <a:t>Kết quả thực nghiệm </a:t>
            </a:r>
            <a:endParaRPr sz="2800" b="1" dirty="0">
              <a:latin typeface="+mj-lt"/>
            </a:endParaRPr>
          </a:p>
        </p:txBody>
      </p:sp>
      <p:cxnSp>
        <p:nvCxnSpPr>
          <p:cNvPr id="2726" name="Google Shape;2726;p57"/>
          <p:cNvCxnSpPr>
            <a:cxnSpLocks/>
          </p:cNvCxnSpPr>
          <p:nvPr/>
        </p:nvCxnSpPr>
        <p:spPr>
          <a:xfrm>
            <a:off x="3217767" y="335333"/>
            <a:ext cx="6098800" cy="0"/>
          </a:xfrm>
          <a:prstGeom prst="straightConnector1">
            <a:avLst/>
          </a:prstGeom>
          <a:noFill/>
          <a:ln w="9525" cap="flat" cmpd="sng">
            <a:solidFill>
              <a:schemeClr val="dk1"/>
            </a:solidFill>
            <a:prstDash val="solid"/>
            <a:round/>
            <a:headEnd type="none" w="med" len="med"/>
            <a:tailEnd type="none" w="med" len="med"/>
          </a:ln>
        </p:spPr>
      </p:cxnSp>
      <p:sp>
        <p:nvSpPr>
          <p:cNvPr id="5" name="Subtitle 4">
            <a:extLst>
              <a:ext uri="{FF2B5EF4-FFF2-40B4-BE49-F238E27FC236}">
                <a16:creationId xmlns:a16="http://schemas.microsoft.com/office/drawing/2014/main" id="{F84763E2-5D44-B37C-E60A-AEAAA9D1C7AD}"/>
              </a:ext>
            </a:extLst>
          </p:cNvPr>
          <p:cNvSpPr>
            <a:spLocks noGrp="1"/>
          </p:cNvSpPr>
          <p:nvPr>
            <p:ph type="subTitle" idx="1"/>
          </p:nvPr>
        </p:nvSpPr>
        <p:spPr>
          <a:xfrm>
            <a:off x="848918" y="981506"/>
            <a:ext cx="10261352" cy="389028"/>
          </a:xfrm>
        </p:spPr>
        <p:txBody>
          <a:bodyPr/>
          <a:lstStyle/>
          <a:p>
            <a:pPr marL="457200" indent="-457200" algn="l">
              <a:buSzPct val="110000"/>
              <a:buFont typeface="Wingdings" panose="05000000000000000000" pitchFamily="2" charset="2"/>
              <a:buChar char="Ø"/>
            </a:pPr>
            <a:r>
              <a:rPr lang="vi-VN" sz="1900" b="1" dirty="0">
                <a:latin typeface="+mj-lt"/>
              </a:rPr>
              <a:t>Phương pháp GMM </a:t>
            </a:r>
            <a:r>
              <a:rPr lang="vi-VN" sz="1800" b="1" dirty="0">
                <a:solidFill>
                  <a:srgbClr val="000000"/>
                </a:solidFill>
                <a:effectLst/>
                <a:latin typeface="Times New Roman" panose="02020603050405020304" pitchFamily="18" charset="0"/>
                <a:ea typeface="Calibri" panose="020F0502020204030204" pitchFamily="34" charset="0"/>
              </a:rPr>
              <a:t>(Generalized Method of Moments)</a:t>
            </a:r>
            <a:endParaRPr lang="en-GB" sz="1900" b="1" dirty="0">
              <a:latin typeface="+mj-lt"/>
            </a:endParaRPr>
          </a:p>
        </p:txBody>
      </p:sp>
      <p:sp>
        <p:nvSpPr>
          <p:cNvPr id="11" name="TextBox 10">
            <a:extLst>
              <a:ext uri="{FF2B5EF4-FFF2-40B4-BE49-F238E27FC236}">
                <a16:creationId xmlns:a16="http://schemas.microsoft.com/office/drawing/2014/main" id="{6D078320-B3BC-535F-ECF8-43CB44C525D2}"/>
              </a:ext>
            </a:extLst>
          </p:cNvPr>
          <p:cNvSpPr txBox="1"/>
          <p:nvPr/>
        </p:nvSpPr>
        <p:spPr>
          <a:xfrm>
            <a:off x="630614" y="1505909"/>
            <a:ext cx="6503307" cy="5016758"/>
          </a:xfrm>
          <a:prstGeom prst="rect">
            <a:avLst/>
          </a:prstGeom>
          <a:noFill/>
          <a:ln>
            <a:solidFill>
              <a:srgbClr val="7D66BE"/>
            </a:solidFill>
          </a:ln>
        </p:spPr>
        <p:txBody>
          <a:bodyPr wrap="square" rtlCol="0">
            <a:spAutoFit/>
          </a:bodyPr>
          <a:lstStyle/>
          <a:p>
            <a:pPr marL="285750" indent="-285750" algn="just">
              <a:spcAft>
                <a:spcPts val="1000"/>
              </a:spcAft>
              <a:buFont typeface="Wingdings" panose="05000000000000000000" pitchFamily="2" charset="2"/>
              <a:buChar char="ü"/>
            </a:pPr>
            <a:r>
              <a:rPr lang="vi-VN" sz="1800" b="1" i="0"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Kết quả ước lượng đánh giá ảnh hưởng của chỉ số mức độ phát triển CNTT&amp;TT tới tăng trưởng kinh tế các tỉnh thuộc vùng kinh tế trọng điểm Bắc Bộ bằng phương pháp DGMM.</a:t>
            </a:r>
          </a:p>
          <a:p>
            <a:pPr algn="just">
              <a:spcAft>
                <a:spcPts val="1000"/>
              </a:spcAft>
            </a:pPr>
            <a:r>
              <a:rPr lang="vi-VN" sz="1800" dirty="0">
                <a:effectLst/>
                <a:latin typeface="Times New Roman" panose="02020603050405020304" pitchFamily="18" charset="0"/>
                <a:ea typeface="Calibri" panose="020F0502020204030204" pitchFamily="34" charset="0"/>
              </a:rPr>
              <a:t>- Hệ số hồi quy của chỉ số mức độ phát triển CNTT&amp;TT (ICT)  mang giá trị âm là -55892.49 và có ý nghĩa thống kê.</a:t>
            </a:r>
            <a:r>
              <a:rPr lang="vi-VN" dirty="0">
                <a:latin typeface="Times New Roman" panose="02020603050405020304" pitchFamily="18" charset="0"/>
                <a:ea typeface="Calibri" panose="020F0502020204030204" pitchFamily="34" charset="0"/>
              </a:rPr>
              <a:t> </a:t>
            </a:r>
          </a:p>
          <a:p>
            <a:pPr marL="285750" indent="-285750" algn="just">
              <a:spcAft>
                <a:spcPts val="1000"/>
              </a:spcAft>
              <a:buFont typeface="Symbol" panose="05050102010706020507" pitchFamily="18" charset="2"/>
              <a:buChar char="Þ"/>
            </a:pPr>
            <a:r>
              <a:rPr lang="vi-VN" b="1" i="1" dirty="0">
                <a:solidFill>
                  <a:srgbClr val="000000"/>
                </a:solidFill>
                <a:latin typeface="Times New Roman" panose="02020603050405020304" pitchFamily="18" charset="0"/>
                <a:ea typeface="Calibri" panose="020F0502020204030204" pitchFamily="34" charset="0"/>
                <a:sym typeface="Wingdings" panose="05000000000000000000" pitchFamily="2" charset="2"/>
              </a:rPr>
              <a:t>Chỉ số mức độ phát triển CNTT &amp;TT có tác động tiêu cực tới </a:t>
            </a:r>
            <a:r>
              <a:rPr lang="vi-VN" sz="1800" b="1" i="1" dirty="0">
                <a:solidFill>
                  <a:srgbClr val="000000"/>
                </a:solidFill>
                <a:effectLst/>
                <a:latin typeface="Times New Roman" panose="02020603050405020304" pitchFamily="18" charset="0"/>
                <a:ea typeface="Calibri" panose="020F0502020204030204" pitchFamily="34" charset="0"/>
              </a:rPr>
              <a:t> sự tăng trưởng tổng sản phẩm nội địa của địa phường vùng kinh tế trọng điểm Bắc Bộ.</a:t>
            </a:r>
          </a:p>
          <a:p>
            <a:pPr algn="just">
              <a:spcAft>
                <a:spcPts val="1000"/>
              </a:spcAft>
            </a:pPr>
            <a:r>
              <a:rPr lang="vi-VN" dirty="0">
                <a:solidFill>
                  <a:srgbClr val="000000"/>
                </a:solidFill>
                <a:latin typeface="Times New Roman" panose="02020603050405020304" pitchFamily="18" charset="0"/>
                <a:ea typeface="Calibri" panose="020F0502020204030204" pitchFamily="34" charset="0"/>
                <a:sym typeface="Wingdings" panose="05000000000000000000" pitchFamily="2" charset="2"/>
              </a:rPr>
              <a:t>- Hệ số hồi quy </a:t>
            </a:r>
            <a:r>
              <a:rPr lang="vi-VN" sz="1800" dirty="0">
                <a:solidFill>
                  <a:srgbClr val="000000"/>
                </a:solidFill>
                <a:effectLst/>
                <a:latin typeface="Times New Roman" panose="02020603050405020304" pitchFamily="18" charset="0"/>
                <a:ea typeface="Calibri" panose="020F0502020204030204" pitchFamily="34" charset="0"/>
              </a:rPr>
              <a:t>của vốn đầu tư và vốn nhân lực trong các mô hình đều mang giá trị dương và có ý nghĩa thống kê.</a:t>
            </a:r>
          </a:p>
          <a:p>
            <a:pPr marL="285750" indent="-285750" algn="just">
              <a:spcAft>
                <a:spcPts val="1000"/>
              </a:spcAft>
              <a:buFont typeface="Symbol" panose="05050102010706020507" pitchFamily="18" charset="2"/>
              <a:buChar char="Þ"/>
            </a:pPr>
            <a:r>
              <a:rPr lang="vi-VN" b="1" i="1" dirty="0">
                <a:solidFill>
                  <a:srgbClr val="000000"/>
                </a:solidFill>
                <a:latin typeface="Times New Roman" panose="02020603050405020304" pitchFamily="18" charset="0"/>
                <a:ea typeface="Calibri" panose="020F0502020204030204" pitchFamily="34" charset="0"/>
                <a:sym typeface="Wingdings" panose="05000000000000000000" pitchFamily="2" charset="2"/>
              </a:rPr>
              <a:t>V</a:t>
            </a:r>
            <a:r>
              <a:rPr lang="vi-VN" sz="1800" b="1" i="1" dirty="0">
                <a:solidFill>
                  <a:srgbClr val="000000"/>
                </a:solidFill>
                <a:effectLst/>
                <a:latin typeface="Times New Roman" panose="02020603050405020304" pitchFamily="18" charset="0"/>
                <a:ea typeface="Calibri" panose="020F0502020204030204" pitchFamily="34" charset="0"/>
              </a:rPr>
              <a:t>ốn đầu tư và vốn nhân lực cũng có tác động tích cực tới tổng sản phẩm nội địa của địa phương vùng kinh tế trọng điểm Bắc Bộ.</a:t>
            </a:r>
          </a:p>
          <a:p>
            <a:pPr algn="just">
              <a:spcAft>
                <a:spcPts val="1000"/>
              </a:spcAft>
            </a:pPr>
            <a:endParaRPr lang="vi-VN" dirty="0">
              <a:solidFill>
                <a:srgbClr val="000000"/>
              </a:solidFill>
              <a:latin typeface="Times New Roman" panose="02020603050405020304" pitchFamily="18" charset="0"/>
              <a:ea typeface="Calibri" panose="020F0502020204030204" pitchFamily="34" charset="0"/>
              <a:sym typeface="Wingdings" panose="05000000000000000000" pitchFamily="2" charset="2"/>
            </a:endParaRPr>
          </a:p>
          <a:p>
            <a:pPr algn="just">
              <a:spcAft>
                <a:spcPts val="1000"/>
              </a:spcAft>
            </a:pPr>
            <a:endParaRPr lang="vi-VN" b="1" i="1" dirty="0">
              <a:solidFill>
                <a:srgbClr val="000000"/>
              </a:solidFill>
              <a:latin typeface="Times New Roman" panose="02020603050405020304" pitchFamily="18" charset="0"/>
              <a:ea typeface="Calibri" panose="020F0502020204030204" pitchFamily="34" charset="0"/>
              <a:sym typeface="Wingdings" panose="05000000000000000000" pitchFamily="2" charset="2"/>
            </a:endParaRPr>
          </a:p>
        </p:txBody>
      </p:sp>
      <p:sp>
        <p:nvSpPr>
          <p:cNvPr id="6" name="Rectangle 2">
            <a:extLst>
              <a:ext uri="{FF2B5EF4-FFF2-40B4-BE49-F238E27FC236}">
                <a16:creationId xmlns:a16="http://schemas.microsoft.com/office/drawing/2014/main" id="{F9F75F7F-60D1-AB0C-9C5B-4DC31319B798}"/>
              </a:ext>
            </a:extLst>
          </p:cNvPr>
          <p:cNvSpPr>
            <a:spLocks noChangeArrowheads="1"/>
          </p:cNvSpPr>
          <p:nvPr/>
        </p:nvSpPr>
        <p:spPr bwMode="auto">
          <a:xfrm>
            <a:off x="4295775" y="328771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3" name="Table 2">
            <a:extLst>
              <a:ext uri="{FF2B5EF4-FFF2-40B4-BE49-F238E27FC236}">
                <a16:creationId xmlns:a16="http://schemas.microsoft.com/office/drawing/2014/main" id="{D58B3D86-53FA-792B-77F9-96F1223B4B14}"/>
              </a:ext>
            </a:extLst>
          </p:cNvPr>
          <p:cNvGraphicFramePr>
            <a:graphicFrameLocks noGrp="1"/>
          </p:cNvGraphicFramePr>
          <p:nvPr>
            <p:extLst>
              <p:ext uri="{D42A27DB-BD31-4B8C-83A1-F6EECF244321}">
                <p14:modId xmlns:p14="http://schemas.microsoft.com/office/powerpoint/2010/main" val="1384098947"/>
              </p:ext>
            </p:extLst>
          </p:nvPr>
        </p:nvGraphicFramePr>
        <p:xfrm>
          <a:off x="7352224" y="1423422"/>
          <a:ext cx="4320357" cy="2989580"/>
        </p:xfrm>
        <a:graphic>
          <a:graphicData uri="http://schemas.openxmlformats.org/drawingml/2006/table">
            <a:tbl>
              <a:tblPr firstRow="1" firstCol="1" bandRow="1"/>
              <a:tblGrid>
                <a:gridCol w="2462604">
                  <a:extLst>
                    <a:ext uri="{9D8B030D-6E8A-4147-A177-3AD203B41FA5}">
                      <a16:colId xmlns:a16="http://schemas.microsoft.com/office/drawing/2014/main" val="2702661984"/>
                    </a:ext>
                  </a:extLst>
                </a:gridCol>
                <a:gridCol w="1857753">
                  <a:extLst>
                    <a:ext uri="{9D8B030D-6E8A-4147-A177-3AD203B41FA5}">
                      <a16:colId xmlns:a16="http://schemas.microsoft.com/office/drawing/2014/main" val="3851559674"/>
                    </a:ext>
                  </a:extLst>
                </a:gridCol>
              </a:tblGrid>
              <a:tr h="251402">
                <a:tc>
                  <a:txBody>
                    <a:bodyPr/>
                    <a:lstStyle/>
                    <a:p>
                      <a:pPr>
                        <a:lnSpc>
                          <a:spcPct val="120000"/>
                        </a:lnSpc>
                        <a:spcAft>
                          <a:spcPts val="800"/>
                        </a:spcAft>
                      </a:pPr>
                      <a:r>
                        <a:rPr lang="vi-VN" sz="1600" b="1"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Biến quan sát</a:t>
                      </a:r>
                      <a:endParaRPr lang="en-GB" sz="1600" b="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a:lnSpc>
                          <a:spcPct val="120000"/>
                        </a:lnSpc>
                        <a:spcAft>
                          <a:spcPts val="800"/>
                        </a:spcAft>
                      </a:pPr>
                      <a:r>
                        <a:rPr lang="vi-VN" sz="1600" b="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ICT </a:t>
                      </a:r>
                      <a:endParaRPr lang="en-GB" sz="16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0" marB="0">
                    <a:lnL>
                      <a:noFill/>
                    </a:lnL>
                    <a:lnR>
                      <a:noFill/>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8844608"/>
                  </a:ext>
                </a:extLst>
              </a:tr>
              <a:tr h="251402">
                <a:tc>
                  <a:txBody>
                    <a:bodyPr/>
                    <a:lstStyle/>
                    <a:p>
                      <a:pPr>
                        <a:lnSpc>
                          <a:spcPct val="120000"/>
                        </a:lnSpc>
                        <a:spcAft>
                          <a:spcPts val="800"/>
                        </a:spcAft>
                      </a:pPr>
                      <a:r>
                        <a:rPr lang="vi-VN" sz="16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Tăng trưởng kinh tế (trễ 1)</a:t>
                      </a:r>
                      <a:endParaRPr lang="en-GB"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ctr">
                        <a:lnSpc>
                          <a:spcPct val="120000"/>
                        </a:lnSpc>
                        <a:spcAft>
                          <a:spcPts val="800"/>
                        </a:spcAft>
                      </a:pPr>
                      <a:r>
                        <a:rPr lang="vi-VN" sz="1600" kern="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0.8315409***</a:t>
                      </a:r>
                      <a:endParaRPr lang="en-GB"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0" marB="0">
                    <a:lnL>
                      <a:noFill/>
                    </a:lnL>
                    <a:lnR>
                      <a:noFill/>
                    </a:lnR>
                    <a:lnT w="1270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3469082241"/>
                  </a:ext>
                </a:extLst>
              </a:tr>
              <a:tr h="251402">
                <a:tc>
                  <a:txBody>
                    <a:bodyPr/>
                    <a:lstStyle/>
                    <a:p>
                      <a:pPr>
                        <a:lnSpc>
                          <a:spcPct val="120000"/>
                        </a:lnSpc>
                        <a:spcAft>
                          <a:spcPts val="800"/>
                        </a:spcAft>
                      </a:pPr>
                      <a:r>
                        <a:rPr lang="vi-VN" sz="1600" kern="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Vốn đầu tư</a:t>
                      </a:r>
                      <a:endParaRPr lang="en-GB"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0" marB="0">
                    <a:lnL>
                      <a:noFill/>
                    </a:lnL>
                    <a:lnR>
                      <a:noFill/>
                    </a:lnR>
                    <a:lnT>
                      <a:noFill/>
                    </a:lnT>
                    <a:lnB>
                      <a:noFill/>
                    </a:lnB>
                    <a:noFill/>
                  </a:tcPr>
                </a:tc>
                <a:tc>
                  <a:txBody>
                    <a:bodyPr/>
                    <a:lstStyle/>
                    <a:p>
                      <a:pPr algn="ctr">
                        <a:lnSpc>
                          <a:spcPct val="120000"/>
                        </a:lnSpc>
                        <a:spcAft>
                          <a:spcPts val="800"/>
                        </a:spcAft>
                      </a:pPr>
                      <a:r>
                        <a:rPr lang="vi-VN" sz="1600" kern="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15544.18**  </a:t>
                      </a:r>
                      <a:endParaRPr lang="en-GB"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0" marB="0">
                    <a:lnL>
                      <a:noFill/>
                    </a:lnL>
                    <a:lnR>
                      <a:noFill/>
                    </a:lnR>
                    <a:lnT>
                      <a:noFill/>
                    </a:lnT>
                    <a:lnB>
                      <a:noFill/>
                    </a:lnB>
                    <a:noFill/>
                  </a:tcPr>
                </a:tc>
                <a:extLst>
                  <a:ext uri="{0D108BD9-81ED-4DB2-BD59-A6C34878D82A}">
                    <a16:rowId xmlns:a16="http://schemas.microsoft.com/office/drawing/2014/main" val="1293688140"/>
                  </a:ext>
                </a:extLst>
              </a:tr>
              <a:tr h="251402">
                <a:tc>
                  <a:txBody>
                    <a:bodyPr/>
                    <a:lstStyle/>
                    <a:p>
                      <a:pPr>
                        <a:lnSpc>
                          <a:spcPct val="120000"/>
                        </a:lnSpc>
                        <a:spcAft>
                          <a:spcPts val="800"/>
                        </a:spcAft>
                      </a:pPr>
                      <a:r>
                        <a:rPr lang="vi-VN" sz="16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Vốn nhân lực</a:t>
                      </a:r>
                      <a:endParaRPr lang="en-GB"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0" marB="0">
                    <a:lnL>
                      <a:noFill/>
                    </a:lnL>
                    <a:lnR>
                      <a:noFill/>
                    </a:lnR>
                    <a:lnT>
                      <a:noFill/>
                    </a:lnT>
                    <a:lnB>
                      <a:noFill/>
                    </a:lnB>
                    <a:noFill/>
                  </a:tcPr>
                </a:tc>
                <a:tc>
                  <a:txBody>
                    <a:bodyPr/>
                    <a:lstStyle/>
                    <a:p>
                      <a:pPr algn="ctr">
                        <a:lnSpc>
                          <a:spcPct val="120000"/>
                        </a:lnSpc>
                        <a:spcAft>
                          <a:spcPts val="800"/>
                        </a:spcAft>
                      </a:pPr>
                      <a:r>
                        <a:rPr lang="vi-VN" sz="1600" kern="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93277.05***</a:t>
                      </a:r>
                      <a:endParaRPr lang="en-GB"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0" marB="0">
                    <a:lnL>
                      <a:noFill/>
                    </a:lnL>
                    <a:lnR>
                      <a:noFill/>
                    </a:lnR>
                    <a:lnT>
                      <a:noFill/>
                    </a:lnT>
                    <a:lnB>
                      <a:noFill/>
                    </a:lnB>
                    <a:noFill/>
                  </a:tcPr>
                </a:tc>
                <a:extLst>
                  <a:ext uri="{0D108BD9-81ED-4DB2-BD59-A6C34878D82A}">
                    <a16:rowId xmlns:a16="http://schemas.microsoft.com/office/drawing/2014/main" val="1467908037"/>
                  </a:ext>
                </a:extLst>
              </a:tr>
              <a:tr h="251402">
                <a:tc>
                  <a:txBody>
                    <a:bodyPr/>
                    <a:lstStyle/>
                    <a:p>
                      <a:pPr>
                        <a:lnSpc>
                          <a:spcPct val="120000"/>
                        </a:lnSpc>
                        <a:spcAft>
                          <a:spcPts val="800"/>
                        </a:spcAft>
                      </a:pPr>
                      <a:r>
                        <a:rPr lang="vi-VN" sz="1600" kern="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ICT</a:t>
                      </a:r>
                      <a:endParaRPr lang="en-GB"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a:lnSpc>
                          <a:spcPct val="120000"/>
                        </a:lnSpc>
                        <a:spcAft>
                          <a:spcPts val="800"/>
                        </a:spcAft>
                      </a:pPr>
                      <a:r>
                        <a:rPr lang="vi-VN" sz="1600" kern="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-55892.49** </a:t>
                      </a:r>
                      <a:endParaRPr lang="en-GB"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0" marB="0" anchor="ctr">
                    <a:lnL>
                      <a:noFill/>
                    </a:lnL>
                    <a:lnR>
                      <a:noFill/>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73681266"/>
                  </a:ext>
                </a:extLst>
              </a:tr>
              <a:tr h="251402">
                <a:tc>
                  <a:txBody>
                    <a:bodyPr/>
                    <a:lstStyle/>
                    <a:p>
                      <a:pPr>
                        <a:lnSpc>
                          <a:spcPct val="120000"/>
                        </a:lnSpc>
                        <a:spcAft>
                          <a:spcPts val="800"/>
                        </a:spcAft>
                      </a:pPr>
                      <a:r>
                        <a:rPr lang="vi-VN" sz="1600" kern="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AR (1) p-value</a:t>
                      </a:r>
                      <a:endParaRPr lang="en-GB"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ctr">
                        <a:lnSpc>
                          <a:spcPct val="120000"/>
                        </a:lnSpc>
                        <a:spcAft>
                          <a:spcPts val="800"/>
                        </a:spcAft>
                      </a:pPr>
                      <a:r>
                        <a:rPr lang="vi-VN" sz="1600" kern="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0.060</a:t>
                      </a:r>
                      <a:endParaRPr lang="en-GB"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0" marB="0" anchor="ctr">
                    <a:lnL>
                      <a:noFill/>
                    </a:lnL>
                    <a:lnR>
                      <a:noFill/>
                    </a:lnR>
                    <a:lnT w="1270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3490640785"/>
                  </a:ext>
                </a:extLst>
              </a:tr>
              <a:tr h="251402">
                <a:tc>
                  <a:txBody>
                    <a:bodyPr/>
                    <a:lstStyle/>
                    <a:p>
                      <a:pPr>
                        <a:lnSpc>
                          <a:spcPct val="120000"/>
                        </a:lnSpc>
                        <a:spcAft>
                          <a:spcPts val="800"/>
                        </a:spcAft>
                      </a:pPr>
                      <a:r>
                        <a:rPr lang="vi-VN" sz="16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AR (2) p-value</a:t>
                      </a:r>
                      <a:endParaRPr lang="en-GB"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0" marB="0">
                    <a:lnL>
                      <a:noFill/>
                    </a:lnL>
                    <a:lnR>
                      <a:noFill/>
                    </a:lnR>
                    <a:lnT>
                      <a:noFill/>
                    </a:lnT>
                    <a:lnB>
                      <a:noFill/>
                    </a:lnB>
                    <a:noFill/>
                  </a:tcPr>
                </a:tc>
                <a:tc>
                  <a:txBody>
                    <a:bodyPr/>
                    <a:lstStyle/>
                    <a:p>
                      <a:pPr algn="ctr">
                        <a:lnSpc>
                          <a:spcPct val="120000"/>
                        </a:lnSpc>
                        <a:spcAft>
                          <a:spcPts val="800"/>
                        </a:spcAft>
                      </a:pPr>
                      <a:r>
                        <a:rPr lang="vi-VN" sz="1600" kern="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0.176</a:t>
                      </a:r>
                      <a:endParaRPr lang="en-GB"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0" marB="0">
                    <a:lnL>
                      <a:noFill/>
                    </a:lnL>
                    <a:lnR>
                      <a:noFill/>
                    </a:lnR>
                    <a:lnT>
                      <a:noFill/>
                    </a:lnT>
                    <a:lnB>
                      <a:noFill/>
                    </a:lnB>
                    <a:noFill/>
                  </a:tcPr>
                </a:tc>
                <a:extLst>
                  <a:ext uri="{0D108BD9-81ED-4DB2-BD59-A6C34878D82A}">
                    <a16:rowId xmlns:a16="http://schemas.microsoft.com/office/drawing/2014/main" val="249332807"/>
                  </a:ext>
                </a:extLst>
              </a:tr>
              <a:tr h="251402">
                <a:tc>
                  <a:txBody>
                    <a:bodyPr/>
                    <a:lstStyle/>
                    <a:p>
                      <a:pPr>
                        <a:lnSpc>
                          <a:spcPct val="120000"/>
                        </a:lnSpc>
                        <a:spcAft>
                          <a:spcPts val="800"/>
                        </a:spcAft>
                      </a:pPr>
                      <a:r>
                        <a:rPr lang="vi-VN" sz="1600" kern="100" dirty="0">
                          <a:solidFill>
                            <a:srgbClr val="000000"/>
                          </a:solidFill>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rPr>
                        <a:t>Hansen p-value</a:t>
                      </a:r>
                      <a:endParaRPr lang="en-GB" sz="1600"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txBody>
                  <a:tcPr marL="47625" marR="47625" marT="0" marB="0">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20000"/>
                        </a:lnSpc>
                        <a:spcAft>
                          <a:spcPts val="800"/>
                        </a:spcAft>
                      </a:pPr>
                      <a:r>
                        <a:rPr lang="vi-VN" sz="1600" kern="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0.385</a:t>
                      </a:r>
                      <a:endParaRPr lang="en-GB"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0" marB="0">
                    <a:lnL>
                      <a:noFill/>
                    </a:lnL>
                    <a:lnR>
                      <a:noFill/>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24301898"/>
                  </a:ext>
                </a:extLst>
              </a:tr>
              <a:tr h="251402">
                <a:tc>
                  <a:txBody>
                    <a:bodyPr/>
                    <a:lstStyle/>
                    <a:p>
                      <a:pPr>
                        <a:lnSpc>
                          <a:spcPct val="120000"/>
                        </a:lnSpc>
                        <a:spcAft>
                          <a:spcPts val="800"/>
                        </a:spcAft>
                      </a:pPr>
                      <a:r>
                        <a:rPr lang="vi-VN" sz="1600" kern="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Number of groups</a:t>
                      </a:r>
                      <a:endParaRPr lang="en-GB"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0" marB="0">
                    <a:lnL>
                      <a:noFill/>
                    </a:lnL>
                    <a:lnR>
                      <a:noFill/>
                    </a:lnR>
                    <a:lnT w="12700" cap="flat" cmpd="sng" algn="ctr">
                      <a:solidFill>
                        <a:srgbClr val="000000"/>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tc>
                  <a:txBody>
                    <a:bodyPr/>
                    <a:lstStyle/>
                    <a:p>
                      <a:pPr algn="ctr">
                        <a:lnSpc>
                          <a:spcPct val="120000"/>
                        </a:lnSpc>
                        <a:spcAft>
                          <a:spcPts val="800"/>
                        </a:spcAft>
                      </a:pPr>
                      <a:r>
                        <a:rPr lang="vi-VN" sz="1600" kern="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7</a:t>
                      </a:r>
                      <a:endParaRPr lang="en-GB"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0" marB="0">
                    <a:lnL>
                      <a:noFill/>
                    </a:lnL>
                    <a:lnR>
                      <a:noFill/>
                    </a:lnR>
                    <a:lnT w="12700" cap="flat" cmpd="sng" algn="ctr">
                      <a:solidFill>
                        <a:srgbClr val="000000"/>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3061939065"/>
                  </a:ext>
                </a:extLst>
              </a:tr>
              <a:tr h="251402">
                <a:tc>
                  <a:txBody>
                    <a:bodyPr/>
                    <a:lstStyle/>
                    <a:p>
                      <a:pPr>
                        <a:lnSpc>
                          <a:spcPct val="120000"/>
                        </a:lnSpc>
                        <a:spcAft>
                          <a:spcPts val="800"/>
                        </a:spcAft>
                      </a:pPr>
                      <a:r>
                        <a:rPr lang="vi-VN" sz="1600" kern="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Number of instruments</a:t>
                      </a:r>
                      <a:endParaRPr lang="en-GB"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0" marB="0">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tc>
                  <a:txBody>
                    <a:bodyPr/>
                    <a:lstStyle/>
                    <a:p>
                      <a:pPr algn="ctr">
                        <a:lnSpc>
                          <a:spcPct val="120000"/>
                        </a:lnSpc>
                        <a:spcAft>
                          <a:spcPts val="800"/>
                        </a:spcAft>
                      </a:pPr>
                      <a:r>
                        <a:rPr lang="vi-VN" sz="1600" kern="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6</a:t>
                      </a:r>
                      <a:endParaRPr lang="en-GB"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0" marB="0">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1441169607"/>
                  </a:ext>
                </a:extLst>
              </a:tr>
              <a:tr h="251402">
                <a:tc>
                  <a:txBody>
                    <a:bodyPr/>
                    <a:lstStyle/>
                    <a:p>
                      <a:pPr>
                        <a:lnSpc>
                          <a:spcPct val="120000"/>
                        </a:lnSpc>
                        <a:spcAft>
                          <a:spcPts val="800"/>
                        </a:spcAft>
                      </a:pPr>
                      <a:r>
                        <a:rPr lang="vi-VN" sz="1600" kern="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Second stage F-test p-value </a:t>
                      </a:r>
                      <a:endParaRPr lang="en-GB"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0" marB="0">
                    <a:lnL>
                      <a:noFill/>
                    </a:lnL>
                    <a:lnR>
                      <a:noFill/>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20000"/>
                        </a:lnSpc>
                        <a:spcAft>
                          <a:spcPts val="800"/>
                        </a:spcAft>
                      </a:pPr>
                      <a:r>
                        <a:rPr lang="vi-VN" sz="16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0.0000</a:t>
                      </a:r>
                      <a:endParaRPr lang="en-GB"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0" marB="0">
                    <a:lnL>
                      <a:noFill/>
                    </a:lnL>
                    <a:lnR>
                      <a:noFill/>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85948232"/>
                  </a:ext>
                </a:extLst>
              </a:tr>
            </a:tbl>
          </a:graphicData>
        </a:graphic>
      </p:graphicFrame>
      <p:sp>
        <p:nvSpPr>
          <p:cNvPr id="9" name="TextBox 8">
            <a:extLst>
              <a:ext uri="{FF2B5EF4-FFF2-40B4-BE49-F238E27FC236}">
                <a16:creationId xmlns:a16="http://schemas.microsoft.com/office/drawing/2014/main" id="{A741CC9D-257E-572C-4E6D-D1746DC01C6C}"/>
              </a:ext>
            </a:extLst>
          </p:cNvPr>
          <p:cNvSpPr txBox="1"/>
          <p:nvPr/>
        </p:nvSpPr>
        <p:spPr>
          <a:xfrm>
            <a:off x="7276964" y="4479308"/>
            <a:ext cx="4320357" cy="1883657"/>
          </a:xfrm>
          <a:prstGeom prst="rect">
            <a:avLst/>
          </a:prstGeom>
          <a:noFill/>
        </p:spPr>
        <p:txBody>
          <a:bodyPr wrap="square">
            <a:spAutoFit/>
          </a:bodyPr>
          <a:lstStyle/>
          <a:p>
            <a:pPr algn="just">
              <a:lnSpc>
                <a:spcPct val="120000"/>
              </a:lnSpc>
              <a:spcAft>
                <a:spcPts val="800"/>
              </a:spcAft>
            </a:pPr>
            <a:r>
              <a:rPr lang="vi-VN" sz="1400" i="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Ghi chú: AR (1) và AR (2) p-value là giá trị P-value của kiểm định sự tương quan bậc 1 và bậc 2 của phần dư. Hansen P-value là giá trị P của kiểm định Hansen về sự phù hợp của các biến công cụ trong mô hình. Second stage F-test p-value là giá trị </a:t>
            </a:r>
            <a:r>
              <a:rPr lang="vi-VN" sz="1400" i="1" kern="1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P</a:t>
            </a:r>
            <a:r>
              <a:rPr lang="vi-VN" sz="1400" i="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của kiểm định F về sự phù hợp của mô hình. Kí hiệu: *, **, *** hệ số hồi quy có ý nghĩa lần lượt ở mức 10%, 5% và 1%.</a:t>
            </a:r>
            <a:endParaRPr lang="en-GB" sz="14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Google Shape;1013;p40">
            <a:extLst>
              <a:ext uri="{FF2B5EF4-FFF2-40B4-BE49-F238E27FC236}">
                <a16:creationId xmlns:a16="http://schemas.microsoft.com/office/drawing/2014/main" id="{3AEB3AA3-05E7-E0BB-EF2A-E6C5881E22B0}"/>
              </a:ext>
            </a:extLst>
          </p:cNvPr>
          <p:cNvSpPr txBox="1"/>
          <p:nvPr/>
        </p:nvSpPr>
        <p:spPr>
          <a:xfrm>
            <a:off x="950967" y="133733"/>
            <a:ext cx="2266800" cy="403200"/>
          </a:xfrm>
          <a:prstGeom prst="rect">
            <a:avLst/>
          </a:prstGeom>
          <a:noFill/>
          <a:ln>
            <a:noFill/>
          </a:ln>
        </p:spPr>
        <p:txBody>
          <a:bodyPr spcFirstLastPara="1" wrap="square" lIns="121900" tIns="121900" rIns="121900" bIns="121900" anchor="ctr" anchorCtr="0">
            <a:noAutofit/>
          </a:bodyPr>
          <a:lstStyle/>
          <a:p>
            <a:pPr algn="r"/>
            <a:r>
              <a:rPr lang="vi-VN" sz="1600" i="1" dirty="0">
                <a:solidFill>
                  <a:schemeClr val="dk1"/>
                </a:solidFill>
                <a:latin typeface="+mj-lt"/>
                <a:ea typeface="Kanit"/>
                <a:cs typeface="Kanit"/>
                <a:sym typeface="Kanit"/>
              </a:rPr>
              <a:t>Đại học Thủy Lợi</a:t>
            </a:r>
            <a:endParaRPr sz="1600" i="1" dirty="0">
              <a:solidFill>
                <a:schemeClr val="dk1"/>
              </a:solidFill>
              <a:latin typeface="+mj-lt"/>
              <a:ea typeface="Kanit"/>
              <a:cs typeface="Kanit"/>
              <a:sym typeface="Kanit"/>
            </a:endParaRPr>
          </a:p>
        </p:txBody>
      </p:sp>
      <p:sp>
        <p:nvSpPr>
          <p:cNvPr id="4" name="Google Shape;653;p34">
            <a:extLst>
              <a:ext uri="{FF2B5EF4-FFF2-40B4-BE49-F238E27FC236}">
                <a16:creationId xmlns:a16="http://schemas.microsoft.com/office/drawing/2014/main" id="{03952DFC-F03C-5DB0-A283-59ED52B98CC7}"/>
              </a:ext>
            </a:extLst>
          </p:cNvPr>
          <p:cNvSpPr/>
          <p:nvPr/>
        </p:nvSpPr>
        <p:spPr>
          <a:xfrm rot="6442725">
            <a:off x="10578337" y="254611"/>
            <a:ext cx="858774" cy="912030"/>
          </a:xfrm>
          <a:custGeom>
            <a:avLst/>
            <a:gdLst/>
            <a:ahLst/>
            <a:cxnLst/>
            <a:rect l="l" t="t" r="r" b="b"/>
            <a:pathLst>
              <a:path w="8195" h="8195" fill="none" extrusionOk="0">
                <a:moveTo>
                  <a:pt x="2626" y="4497"/>
                </a:moveTo>
                <a:cubicBezTo>
                  <a:pt x="2831" y="5273"/>
                  <a:pt x="3630" y="5753"/>
                  <a:pt x="4406" y="5547"/>
                </a:cubicBezTo>
                <a:cubicBezTo>
                  <a:pt x="5182" y="5319"/>
                  <a:pt x="5661" y="4520"/>
                  <a:pt x="5456" y="3744"/>
                </a:cubicBezTo>
                <a:cubicBezTo>
                  <a:pt x="5250" y="2968"/>
                  <a:pt x="4452" y="2488"/>
                  <a:pt x="3653" y="2694"/>
                </a:cubicBezTo>
                <a:cubicBezTo>
                  <a:pt x="2877" y="2899"/>
                  <a:pt x="2420" y="3721"/>
                  <a:pt x="2626" y="4497"/>
                </a:cubicBezTo>
                <a:close/>
                <a:moveTo>
                  <a:pt x="2420" y="1187"/>
                </a:moveTo>
                <a:lnTo>
                  <a:pt x="2397" y="343"/>
                </a:lnTo>
                <a:lnTo>
                  <a:pt x="3721" y="1"/>
                </a:lnTo>
                <a:lnTo>
                  <a:pt x="4109" y="731"/>
                </a:lnTo>
                <a:cubicBezTo>
                  <a:pt x="4406" y="731"/>
                  <a:pt x="4703" y="777"/>
                  <a:pt x="4977" y="868"/>
                </a:cubicBezTo>
                <a:lnTo>
                  <a:pt x="5547" y="252"/>
                </a:lnTo>
                <a:lnTo>
                  <a:pt x="6734" y="936"/>
                </a:lnTo>
                <a:lnTo>
                  <a:pt x="6483" y="1735"/>
                </a:lnTo>
                <a:cubicBezTo>
                  <a:pt x="6688" y="1941"/>
                  <a:pt x="6871" y="2169"/>
                  <a:pt x="7031" y="2443"/>
                </a:cubicBezTo>
                <a:lnTo>
                  <a:pt x="7853" y="2420"/>
                </a:lnTo>
                <a:lnTo>
                  <a:pt x="8195" y="3721"/>
                </a:lnTo>
                <a:lnTo>
                  <a:pt x="7465" y="4109"/>
                </a:lnTo>
                <a:cubicBezTo>
                  <a:pt x="7465" y="4406"/>
                  <a:pt x="7419" y="4703"/>
                  <a:pt x="7350" y="4999"/>
                </a:cubicBezTo>
                <a:lnTo>
                  <a:pt x="7944" y="5547"/>
                </a:lnTo>
                <a:lnTo>
                  <a:pt x="7259" y="6734"/>
                </a:lnTo>
                <a:lnTo>
                  <a:pt x="6460" y="6483"/>
                </a:lnTo>
                <a:cubicBezTo>
                  <a:pt x="6255" y="6688"/>
                  <a:pt x="6027" y="6871"/>
                  <a:pt x="5753" y="7031"/>
                </a:cubicBezTo>
                <a:lnTo>
                  <a:pt x="5798" y="7852"/>
                </a:lnTo>
                <a:lnTo>
                  <a:pt x="4474" y="8195"/>
                </a:lnTo>
                <a:lnTo>
                  <a:pt x="4086" y="7464"/>
                </a:lnTo>
                <a:cubicBezTo>
                  <a:pt x="3790" y="7464"/>
                  <a:pt x="3493" y="7419"/>
                  <a:pt x="3196" y="7350"/>
                </a:cubicBezTo>
                <a:lnTo>
                  <a:pt x="2648" y="7944"/>
                </a:lnTo>
                <a:lnTo>
                  <a:pt x="1461" y="7259"/>
                </a:lnTo>
                <a:lnTo>
                  <a:pt x="1713" y="6483"/>
                </a:lnTo>
                <a:cubicBezTo>
                  <a:pt x="1507" y="6277"/>
                  <a:pt x="1325" y="6026"/>
                  <a:pt x="1165" y="5775"/>
                </a:cubicBezTo>
                <a:lnTo>
                  <a:pt x="343" y="5798"/>
                </a:lnTo>
                <a:lnTo>
                  <a:pt x="1" y="4474"/>
                </a:lnTo>
                <a:lnTo>
                  <a:pt x="731" y="4086"/>
                </a:lnTo>
                <a:cubicBezTo>
                  <a:pt x="731" y="3790"/>
                  <a:pt x="777" y="3493"/>
                  <a:pt x="845" y="3219"/>
                </a:cubicBezTo>
                <a:lnTo>
                  <a:pt x="252" y="2648"/>
                </a:lnTo>
                <a:lnTo>
                  <a:pt x="936" y="1461"/>
                </a:lnTo>
                <a:lnTo>
                  <a:pt x="1713" y="1712"/>
                </a:lnTo>
                <a:cubicBezTo>
                  <a:pt x="1941" y="1507"/>
                  <a:pt x="2169" y="1324"/>
                  <a:pt x="2420" y="1187"/>
                </a:cubicBezTo>
                <a:close/>
              </a:path>
            </a:pathLst>
          </a:custGeom>
          <a:noFill/>
          <a:ln w="9525" cap="flat" cmpd="sng">
            <a:solidFill>
              <a:srgbClr val="CC99FF"/>
            </a:solidFill>
            <a:prstDash val="solid"/>
            <a:miter lim="22825"/>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7" name="Google Shape;653;p34">
            <a:extLst>
              <a:ext uri="{FF2B5EF4-FFF2-40B4-BE49-F238E27FC236}">
                <a16:creationId xmlns:a16="http://schemas.microsoft.com/office/drawing/2014/main" id="{C61EA1C7-A678-A7F3-80D9-A974768B774E}"/>
              </a:ext>
            </a:extLst>
          </p:cNvPr>
          <p:cNvSpPr/>
          <p:nvPr/>
        </p:nvSpPr>
        <p:spPr>
          <a:xfrm rot="6442725">
            <a:off x="11515319" y="157918"/>
            <a:ext cx="633329" cy="604621"/>
          </a:xfrm>
          <a:custGeom>
            <a:avLst/>
            <a:gdLst/>
            <a:ahLst/>
            <a:cxnLst/>
            <a:rect l="l" t="t" r="r" b="b"/>
            <a:pathLst>
              <a:path w="8195" h="8195" fill="none" extrusionOk="0">
                <a:moveTo>
                  <a:pt x="2626" y="4497"/>
                </a:moveTo>
                <a:cubicBezTo>
                  <a:pt x="2831" y="5273"/>
                  <a:pt x="3630" y="5753"/>
                  <a:pt x="4406" y="5547"/>
                </a:cubicBezTo>
                <a:cubicBezTo>
                  <a:pt x="5182" y="5319"/>
                  <a:pt x="5661" y="4520"/>
                  <a:pt x="5456" y="3744"/>
                </a:cubicBezTo>
                <a:cubicBezTo>
                  <a:pt x="5250" y="2968"/>
                  <a:pt x="4452" y="2488"/>
                  <a:pt x="3653" y="2694"/>
                </a:cubicBezTo>
                <a:cubicBezTo>
                  <a:pt x="2877" y="2899"/>
                  <a:pt x="2420" y="3721"/>
                  <a:pt x="2626" y="4497"/>
                </a:cubicBezTo>
                <a:close/>
                <a:moveTo>
                  <a:pt x="2420" y="1187"/>
                </a:moveTo>
                <a:lnTo>
                  <a:pt x="2397" y="343"/>
                </a:lnTo>
                <a:lnTo>
                  <a:pt x="3721" y="1"/>
                </a:lnTo>
                <a:lnTo>
                  <a:pt x="4109" y="731"/>
                </a:lnTo>
                <a:cubicBezTo>
                  <a:pt x="4406" y="731"/>
                  <a:pt x="4703" y="777"/>
                  <a:pt x="4977" y="868"/>
                </a:cubicBezTo>
                <a:lnTo>
                  <a:pt x="5547" y="252"/>
                </a:lnTo>
                <a:lnTo>
                  <a:pt x="6734" y="936"/>
                </a:lnTo>
                <a:lnTo>
                  <a:pt x="6483" y="1735"/>
                </a:lnTo>
                <a:cubicBezTo>
                  <a:pt x="6688" y="1941"/>
                  <a:pt x="6871" y="2169"/>
                  <a:pt x="7031" y="2443"/>
                </a:cubicBezTo>
                <a:lnTo>
                  <a:pt x="7853" y="2420"/>
                </a:lnTo>
                <a:lnTo>
                  <a:pt x="8195" y="3721"/>
                </a:lnTo>
                <a:lnTo>
                  <a:pt x="7465" y="4109"/>
                </a:lnTo>
                <a:cubicBezTo>
                  <a:pt x="7465" y="4406"/>
                  <a:pt x="7419" y="4703"/>
                  <a:pt x="7350" y="4999"/>
                </a:cubicBezTo>
                <a:lnTo>
                  <a:pt x="7944" y="5547"/>
                </a:lnTo>
                <a:lnTo>
                  <a:pt x="7259" y="6734"/>
                </a:lnTo>
                <a:lnTo>
                  <a:pt x="6460" y="6483"/>
                </a:lnTo>
                <a:cubicBezTo>
                  <a:pt x="6255" y="6688"/>
                  <a:pt x="6027" y="6871"/>
                  <a:pt x="5753" y="7031"/>
                </a:cubicBezTo>
                <a:lnTo>
                  <a:pt x="5798" y="7852"/>
                </a:lnTo>
                <a:lnTo>
                  <a:pt x="4474" y="8195"/>
                </a:lnTo>
                <a:lnTo>
                  <a:pt x="4086" y="7464"/>
                </a:lnTo>
                <a:cubicBezTo>
                  <a:pt x="3790" y="7464"/>
                  <a:pt x="3493" y="7419"/>
                  <a:pt x="3196" y="7350"/>
                </a:cubicBezTo>
                <a:lnTo>
                  <a:pt x="2648" y="7944"/>
                </a:lnTo>
                <a:lnTo>
                  <a:pt x="1461" y="7259"/>
                </a:lnTo>
                <a:lnTo>
                  <a:pt x="1713" y="6483"/>
                </a:lnTo>
                <a:cubicBezTo>
                  <a:pt x="1507" y="6277"/>
                  <a:pt x="1325" y="6026"/>
                  <a:pt x="1165" y="5775"/>
                </a:cubicBezTo>
                <a:lnTo>
                  <a:pt x="343" y="5798"/>
                </a:lnTo>
                <a:lnTo>
                  <a:pt x="1" y="4474"/>
                </a:lnTo>
                <a:lnTo>
                  <a:pt x="731" y="4086"/>
                </a:lnTo>
                <a:cubicBezTo>
                  <a:pt x="731" y="3790"/>
                  <a:pt x="777" y="3493"/>
                  <a:pt x="845" y="3219"/>
                </a:cubicBezTo>
                <a:lnTo>
                  <a:pt x="252" y="2648"/>
                </a:lnTo>
                <a:lnTo>
                  <a:pt x="936" y="1461"/>
                </a:lnTo>
                <a:lnTo>
                  <a:pt x="1713" y="1712"/>
                </a:lnTo>
                <a:cubicBezTo>
                  <a:pt x="1941" y="1507"/>
                  <a:pt x="2169" y="1324"/>
                  <a:pt x="2420" y="1187"/>
                </a:cubicBezTo>
                <a:close/>
              </a:path>
            </a:pathLst>
          </a:custGeom>
          <a:noFill/>
          <a:ln w="9525" cap="flat" cmpd="sng">
            <a:solidFill>
              <a:srgbClr val="8A75C5"/>
            </a:solidFill>
            <a:prstDash val="solid"/>
            <a:miter lim="22825"/>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8" name="Google Shape;653;p34">
            <a:extLst>
              <a:ext uri="{FF2B5EF4-FFF2-40B4-BE49-F238E27FC236}">
                <a16:creationId xmlns:a16="http://schemas.microsoft.com/office/drawing/2014/main" id="{BF56F46E-ECA5-DE84-7F1F-A41C3182D03A}"/>
              </a:ext>
            </a:extLst>
          </p:cNvPr>
          <p:cNvSpPr/>
          <p:nvPr/>
        </p:nvSpPr>
        <p:spPr>
          <a:xfrm rot="6442725">
            <a:off x="-33725" y="6430220"/>
            <a:ext cx="667412" cy="716421"/>
          </a:xfrm>
          <a:custGeom>
            <a:avLst/>
            <a:gdLst/>
            <a:ahLst/>
            <a:cxnLst/>
            <a:rect l="l" t="t" r="r" b="b"/>
            <a:pathLst>
              <a:path w="8195" h="8195" fill="none" extrusionOk="0">
                <a:moveTo>
                  <a:pt x="2626" y="4497"/>
                </a:moveTo>
                <a:cubicBezTo>
                  <a:pt x="2831" y="5273"/>
                  <a:pt x="3630" y="5753"/>
                  <a:pt x="4406" y="5547"/>
                </a:cubicBezTo>
                <a:cubicBezTo>
                  <a:pt x="5182" y="5319"/>
                  <a:pt x="5661" y="4520"/>
                  <a:pt x="5456" y="3744"/>
                </a:cubicBezTo>
                <a:cubicBezTo>
                  <a:pt x="5250" y="2968"/>
                  <a:pt x="4452" y="2488"/>
                  <a:pt x="3653" y="2694"/>
                </a:cubicBezTo>
                <a:cubicBezTo>
                  <a:pt x="2877" y="2899"/>
                  <a:pt x="2420" y="3721"/>
                  <a:pt x="2626" y="4497"/>
                </a:cubicBezTo>
                <a:close/>
                <a:moveTo>
                  <a:pt x="2420" y="1187"/>
                </a:moveTo>
                <a:lnTo>
                  <a:pt x="2397" y="343"/>
                </a:lnTo>
                <a:lnTo>
                  <a:pt x="3721" y="1"/>
                </a:lnTo>
                <a:lnTo>
                  <a:pt x="4109" y="731"/>
                </a:lnTo>
                <a:cubicBezTo>
                  <a:pt x="4406" y="731"/>
                  <a:pt x="4703" y="777"/>
                  <a:pt x="4977" y="868"/>
                </a:cubicBezTo>
                <a:lnTo>
                  <a:pt x="5547" y="252"/>
                </a:lnTo>
                <a:lnTo>
                  <a:pt x="6734" y="936"/>
                </a:lnTo>
                <a:lnTo>
                  <a:pt x="6483" y="1735"/>
                </a:lnTo>
                <a:cubicBezTo>
                  <a:pt x="6688" y="1941"/>
                  <a:pt x="6871" y="2169"/>
                  <a:pt x="7031" y="2443"/>
                </a:cubicBezTo>
                <a:lnTo>
                  <a:pt x="7853" y="2420"/>
                </a:lnTo>
                <a:lnTo>
                  <a:pt x="8195" y="3721"/>
                </a:lnTo>
                <a:lnTo>
                  <a:pt x="7465" y="4109"/>
                </a:lnTo>
                <a:cubicBezTo>
                  <a:pt x="7465" y="4406"/>
                  <a:pt x="7419" y="4703"/>
                  <a:pt x="7350" y="4999"/>
                </a:cubicBezTo>
                <a:lnTo>
                  <a:pt x="7944" y="5547"/>
                </a:lnTo>
                <a:lnTo>
                  <a:pt x="7259" y="6734"/>
                </a:lnTo>
                <a:lnTo>
                  <a:pt x="6460" y="6483"/>
                </a:lnTo>
                <a:cubicBezTo>
                  <a:pt x="6255" y="6688"/>
                  <a:pt x="6027" y="6871"/>
                  <a:pt x="5753" y="7031"/>
                </a:cubicBezTo>
                <a:lnTo>
                  <a:pt x="5798" y="7852"/>
                </a:lnTo>
                <a:lnTo>
                  <a:pt x="4474" y="8195"/>
                </a:lnTo>
                <a:lnTo>
                  <a:pt x="4086" y="7464"/>
                </a:lnTo>
                <a:cubicBezTo>
                  <a:pt x="3790" y="7464"/>
                  <a:pt x="3493" y="7419"/>
                  <a:pt x="3196" y="7350"/>
                </a:cubicBezTo>
                <a:lnTo>
                  <a:pt x="2648" y="7944"/>
                </a:lnTo>
                <a:lnTo>
                  <a:pt x="1461" y="7259"/>
                </a:lnTo>
                <a:lnTo>
                  <a:pt x="1713" y="6483"/>
                </a:lnTo>
                <a:cubicBezTo>
                  <a:pt x="1507" y="6277"/>
                  <a:pt x="1325" y="6026"/>
                  <a:pt x="1165" y="5775"/>
                </a:cubicBezTo>
                <a:lnTo>
                  <a:pt x="343" y="5798"/>
                </a:lnTo>
                <a:lnTo>
                  <a:pt x="1" y="4474"/>
                </a:lnTo>
                <a:lnTo>
                  <a:pt x="731" y="4086"/>
                </a:lnTo>
                <a:cubicBezTo>
                  <a:pt x="731" y="3790"/>
                  <a:pt x="777" y="3493"/>
                  <a:pt x="845" y="3219"/>
                </a:cubicBezTo>
                <a:lnTo>
                  <a:pt x="252" y="2648"/>
                </a:lnTo>
                <a:lnTo>
                  <a:pt x="936" y="1461"/>
                </a:lnTo>
                <a:lnTo>
                  <a:pt x="1713" y="1712"/>
                </a:lnTo>
                <a:cubicBezTo>
                  <a:pt x="1941" y="1507"/>
                  <a:pt x="2169" y="1324"/>
                  <a:pt x="2420" y="1187"/>
                </a:cubicBezTo>
                <a:close/>
              </a:path>
            </a:pathLst>
          </a:custGeom>
          <a:noFill/>
          <a:ln w="9525" cap="flat" cmpd="sng">
            <a:solidFill>
              <a:srgbClr val="8A75C5"/>
            </a:solidFill>
            <a:prstDash val="solid"/>
            <a:miter lim="22825"/>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0" name="Google Shape;1014;p40">
            <a:extLst>
              <a:ext uri="{FF2B5EF4-FFF2-40B4-BE49-F238E27FC236}">
                <a16:creationId xmlns:a16="http://schemas.microsoft.com/office/drawing/2014/main" id="{F15BE1F8-4600-28E6-FB87-58D3DC8F8BF3}"/>
              </a:ext>
            </a:extLst>
          </p:cNvPr>
          <p:cNvSpPr txBox="1"/>
          <p:nvPr/>
        </p:nvSpPr>
        <p:spPr>
          <a:xfrm>
            <a:off x="9316533" y="133733"/>
            <a:ext cx="1924400" cy="403200"/>
          </a:xfrm>
          <a:prstGeom prst="rect">
            <a:avLst/>
          </a:prstGeom>
          <a:noFill/>
          <a:ln>
            <a:noFill/>
          </a:ln>
        </p:spPr>
        <p:txBody>
          <a:bodyPr spcFirstLastPara="1" wrap="square" lIns="121900" tIns="121900" rIns="121900" bIns="121900" anchor="ctr" anchorCtr="0">
            <a:noAutofit/>
          </a:bodyPr>
          <a:lstStyle/>
          <a:p>
            <a:r>
              <a:rPr lang="vi-VN" sz="1500" i="1" dirty="0">
                <a:solidFill>
                  <a:schemeClr val="dk1"/>
                </a:solidFill>
                <a:latin typeface="+mj-lt"/>
                <a:ea typeface="Kanit"/>
                <a:cs typeface="Kanit"/>
                <a:sym typeface="Kanit"/>
              </a:rPr>
              <a:t>NCKH 2023 - 2024</a:t>
            </a:r>
            <a:endParaRPr sz="1500" i="1" dirty="0">
              <a:solidFill>
                <a:schemeClr val="dk1"/>
              </a:solidFill>
              <a:latin typeface="+mj-lt"/>
              <a:ea typeface="Kanit"/>
              <a:cs typeface="Kanit"/>
              <a:sym typeface="Kanit"/>
            </a:endParaRPr>
          </a:p>
        </p:txBody>
      </p:sp>
    </p:spTree>
    <p:extLst>
      <p:ext uri="{BB962C8B-B14F-4D97-AF65-F5344CB8AC3E}">
        <p14:creationId xmlns:p14="http://schemas.microsoft.com/office/powerpoint/2010/main" val="2110405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720"/>
        <p:cNvGrpSpPr/>
        <p:nvPr/>
      </p:nvGrpSpPr>
      <p:grpSpPr>
        <a:xfrm>
          <a:off x="0" y="0"/>
          <a:ext cx="0" cy="0"/>
          <a:chOff x="0" y="0"/>
          <a:chExt cx="0" cy="0"/>
        </a:xfrm>
      </p:grpSpPr>
      <p:sp>
        <p:nvSpPr>
          <p:cNvPr id="2722" name="Google Shape;2722;p57"/>
          <p:cNvSpPr txBox="1">
            <a:spLocks noGrp="1"/>
          </p:cNvSpPr>
          <p:nvPr>
            <p:ph type="title"/>
          </p:nvPr>
        </p:nvSpPr>
        <p:spPr>
          <a:xfrm>
            <a:off x="1341553" y="412396"/>
            <a:ext cx="8719112" cy="1241198"/>
          </a:xfrm>
          <a:prstGeom prst="rect">
            <a:avLst/>
          </a:prstGeom>
        </p:spPr>
        <p:txBody>
          <a:bodyPr spcFirstLastPara="1" wrap="square" lIns="121900" tIns="121900" rIns="121900" bIns="121900" anchor="ctr" anchorCtr="0">
            <a:noAutofit/>
          </a:bodyPr>
          <a:lstStyle/>
          <a:p>
            <a:pPr marL="571500" indent="-571500" algn="l">
              <a:buFont typeface="Wingdings" panose="05000000000000000000" pitchFamily="2" charset="2"/>
              <a:buChar char="q"/>
            </a:pPr>
            <a:r>
              <a:rPr lang="vi-VN" sz="3000" b="1" dirty="0">
                <a:solidFill>
                  <a:srgbClr val="FF0000"/>
                </a:solidFill>
                <a:latin typeface="+mj-lt"/>
              </a:rPr>
              <a:t>ĐÁNH GIÁ </a:t>
            </a:r>
            <a:endParaRPr sz="3000" b="1" dirty="0">
              <a:solidFill>
                <a:srgbClr val="FF0000"/>
              </a:solidFill>
              <a:latin typeface="+mj-lt"/>
            </a:endParaRPr>
          </a:p>
        </p:txBody>
      </p:sp>
      <p:sp>
        <p:nvSpPr>
          <p:cNvPr id="2723" name="Google Shape;2723;p57"/>
          <p:cNvSpPr txBox="1">
            <a:spLocks noGrp="1"/>
          </p:cNvSpPr>
          <p:nvPr>
            <p:ph type="subTitle" idx="1"/>
          </p:nvPr>
        </p:nvSpPr>
        <p:spPr>
          <a:xfrm>
            <a:off x="829793" y="1270076"/>
            <a:ext cx="10733928" cy="1637529"/>
          </a:xfrm>
          <a:prstGeom prst="rect">
            <a:avLst/>
          </a:prstGeom>
        </p:spPr>
        <p:txBody>
          <a:bodyPr spcFirstLastPara="1" wrap="square" lIns="121900" tIns="121900" rIns="121900" bIns="121900" anchor="ctr" anchorCtr="0">
            <a:noAutofit/>
          </a:bodyPr>
          <a:lstStyle/>
          <a:p>
            <a:pPr marL="0" indent="0" algn="l"/>
            <a:endParaRPr lang="vi-VN" sz="1870" kern="1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0" indent="0" algn="l"/>
            <a:endParaRPr lang="vi-VN" sz="1800" dirty="0">
              <a:solidFill>
                <a:srgbClr val="000000"/>
              </a:solidFill>
              <a:effectLst/>
              <a:latin typeface="Times New Roman" panose="02020603050405020304" pitchFamily="18" charset="0"/>
              <a:ea typeface="Calibri" panose="020F0502020204030204" pitchFamily="34" charset="0"/>
            </a:endParaRPr>
          </a:p>
          <a:p>
            <a:pPr marL="342900" indent="-342900" algn="l">
              <a:buFontTx/>
              <a:buChar char="-"/>
            </a:pPr>
            <a:endParaRPr dirty="0"/>
          </a:p>
        </p:txBody>
      </p:sp>
      <p:cxnSp>
        <p:nvCxnSpPr>
          <p:cNvPr id="2726" name="Google Shape;2726;p57"/>
          <p:cNvCxnSpPr>
            <a:cxnSpLocks/>
          </p:cNvCxnSpPr>
          <p:nvPr/>
        </p:nvCxnSpPr>
        <p:spPr>
          <a:xfrm>
            <a:off x="3217767" y="335333"/>
            <a:ext cx="6098800" cy="0"/>
          </a:xfrm>
          <a:prstGeom prst="straightConnector1">
            <a:avLst/>
          </a:prstGeom>
          <a:noFill/>
          <a:ln w="9525" cap="flat" cmpd="sng">
            <a:solidFill>
              <a:schemeClr val="dk1"/>
            </a:solidFill>
            <a:prstDash val="solid"/>
            <a:round/>
            <a:headEnd type="none" w="med" len="med"/>
            <a:tailEnd type="none" w="med" len="med"/>
          </a:ln>
        </p:spPr>
      </p:cxnSp>
      <p:sp>
        <p:nvSpPr>
          <p:cNvPr id="6" name="TextBox 5">
            <a:extLst>
              <a:ext uri="{FF2B5EF4-FFF2-40B4-BE49-F238E27FC236}">
                <a16:creationId xmlns:a16="http://schemas.microsoft.com/office/drawing/2014/main" id="{81AFD7ED-9B46-BC64-D56B-A0D1620B4B00}"/>
              </a:ext>
            </a:extLst>
          </p:cNvPr>
          <p:cNvSpPr txBox="1"/>
          <p:nvPr/>
        </p:nvSpPr>
        <p:spPr>
          <a:xfrm>
            <a:off x="1176378" y="1595316"/>
            <a:ext cx="9864726" cy="3813865"/>
          </a:xfrm>
          <a:prstGeom prst="rect">
            <a:avLst/>
          </a:prstGeom>
          <a:solidFill>
            <a:schemeClr val="bg1"/>
          </a:solidFill>
          <a:ln>
            <a:solidFill>
              <a:srgbClr val="7D66BE"/>
            </a:solidFill>
          </a:ln>
        </p:spPr>
        <p:txBody>
          <a:bodyPr wrap="square">
            <a:spAutoFit/>
          </a:bodyPr>
          <a:lstStyle/>
          <a:p>
            <a:pPr>
              <a:spcAft>
                <a:spcPts val="1000"/>
              </a:spcAft>
            </a:pPr>
            <a:endParaRPr lang="vi-VN" sz="1800" dirty="0">
              <a:solidFill>
                <a:srgbClr val="000000"/>
              </a:solidFill>
              <a:effectLst/>
              <a:latin typeface="Times New Roman" panose="02020603050405020304" pitchFamily="18" charset="0"/>
              <a:ea typeface="Calibri" panose="020F0502020204030204" pitchFamily="34" charset="0"/>
            </a:endParaRPr>
          </a:p>
          <a:p>
            <a:pPr marL="285750" indent="-285750" algn="just">
              <a:spcAft>
                <a:spcPts val="1000"/>
              </a:spcAft>
              <a:buFontTx/>
              <a:buChar char="-"/>
            </a:pPr>
            <a:r>
              <a:rPr lang="vi-VN" sz="1800" dirty="0">
                <a:solidFill>
                  <a:srgbClr val="000000"/>
                </a:solidFill>
                <a:effectLst/>
                <a:latin typeface="Times New Roman" panose="02020603050405020304" pitchFamily="18" charset="0"/>
                <a:ea typeface="Calibri" panose="020F0502020204030204" pitchFamily="34" charset="0"/>
              </a:rPr>
              <a:t>Biến lao động (L) có hệ số hồi quy mang dấu dương cho thấy số lao động phổ thông từ 15 tuổi trở lên có ảnh hưởng tích cực đến tăng trưởng kinh tế.</a:t>
            </a:r>
            <a:r>
              <a:rPr lang="vi-VN" dirty="0">
                <a:solidFill>
                  <a:srgbClr val="000000"/>
                </a:solidFill>
                <a:latin typeface="Times New Roman" panose="02020603050405020304" pitchFamily="18" charset="0"/>
                <a:ea typeface="Calibri" panose="020F0502020204030204" pitchFamily="34" charset="0"/>
              </a:rPr>
              <a:t> </a:t>
            </a:r>
            <a:r>
              <a:rPr lang="vi-VN" dirty="0">
                <a:solidFill>
                  <a:srgbClr val="000000"/>
                </a:solidFill>
                <a:latin typeface="Times New Roman" panose="02020603050405020304" pitchFamily="18" charset="0"/>
                <a:ea typeface="Calibri" panose="020F0502020204030204" pitchFamily="34" charset="0"/>
                <a:sym typeface="Wingdings" panose="05000000000000000000" pitchFamily="2" charset="2"/>
              </a:rPr>
              <a:t> Sự</a:t>
            </a:r>
            <a:r>
              <a:rPr lang="vi-VN" dirty="0">
                <a:solidFill>
                  <a:srgbClr val="000000"/>
                </a:solidFill>
                <a:latin typeface="Times New Roman" panose="02020603050405020304" pitchFamily="18" charset="0"/>
                <a:ea typeface="Calibri" panose="020F0502020204030204" pitchFamily="34" charset="0"/>
              </a:rPr>
              <a:t> đầu tư đào tạo nguồn nhân lực của các tỉnh trong </a:t>
            </a:r>
            <a:r>
              <a:rPr lang="vi-VN" sz="1800" dirty="0">
                <a:solidFill>
                  <a:srgbClr val="000000"/>
                </a:solidFill>
                <a:effectLst/>
                <a:latin typeface="Times New Roman" panose="02020603050405020304" pitchFamily="18" charset="0"/>
                <a:ea typeface="Calibri" panose="020F0502020204030204" pitchFamily="34" charset="0"/>
              </a:rPr>
              <a:t>việc tăng trưởng và phát triển kinh tế.</a:t>
            </a:r>
          </a:p>
          <a:p>
            <a:pPr marL="285750" indent="-285750" algn="just">
              <a:spcAft>
                <a:spcPts val="1000"/>
              </a:spcAft>
              <a:buFontTx/>
              <a:buChar char="-"/>
            </a:pPr>
            <a:r>
              <a:rPr lang="vi-VN" sz="1800" dirty="0">
                <a:solidFill>
                  <a:srgbClr val="000000"/>
                </a:solidFill>
                <a:effectLst/>
                <a:latin typeface="Times New Roman" panose="02020603050405020304" pitchFamily="18" charset="0"/>
                <a:ea typeface="Calibri" panose="020F0502020204030204" pitchFamily="34" charset="0"/>
              </a:rPr>
              <a:t>Biến vốn đầu tư (K) cũng có hệ số hồi quy dương. </a:t>
            </a:r>
            <a:r>
              <a:rPr lang="vi-VN" sz="18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Vốn đầu tư của các tỉnh thuộc vùng kinh tế trọng điểm Bắc Bộ có những chuyển đổi vô cùng tích cực. </a:t>
            </a:r>
            <a:r>
              <a:rPr lang="vi-VN" kern="1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sym typeface="Wingdings" panose="05000000000000000000" pitchFamily="2" charset="2"/>
              </a:rPr>
              <a:t> C</a:t>
            </a:r>
            <a:r>
              <a:rPr lang="vi-VN" sz="18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ác tỉnh đã có những chính sách, tận dụng được vốn đầu tư để phát triển được hiệu quả.</a:t>
            </a:r>
            <a:endParaRPr lang="vi-VN" sz="1800" dirty="0">
              <a:solidFill>
                <a:srgbClr val="000000"/>
              </a:solidFill>
              <a:effectLst/>
              <a:latin typeface="Times New Roman" panose="02020603050405020304" pitchFamily="18" charset="0"/>
              <a:ea typeface="Calibri" panose="020F0502020204030204" pitchFamily="34" charset="0"/>
            </a:endParaRPr>
          </a:p>
          <a:p>
            <a:pPr marL="285750" indent="-285750" algn="just">
              <a:spcAft>
                <a:spcPts val="1000"/>
              </a:spcAft>
              <a:buFontTx/>
              <a:buChar char="-"/>
            </a:pPr>
            <a:r>
              <a:rPr lang="vi-VN" dirty="0">
                <a:solidFill>
                  <a:srgbClr val="000000"/>
                </a:solidFill>
                <a:latin typeface="Times New Roman" panose="02020603050405020304" pitchFamily="18" charset="0"/>
                <a:ea typeface="Calibri" panose="020F0502020204030204" pitchFamily="34" charset="0"/>
              </a:rPr>
              <a:t>B</a:t>
            </a:r>
            <a:r>
              <a:rPr lang="vi-VN" sz="1800" dirty="0">
                <a:solidFill>
                  <a:srgbClr val="000000"/>
                </a:solidFill>
                <a:effectLst/>
                <a:latin typeface="Times New Roman" panose="02020603050405020304" pitchFamily="18" charset="0"/>
                <a:ea typeface="Calibri" panose="020F0502020204030204" pitchFamily="34" charset="0"/>
              </a:rPr>
              <a:t>iến ICT lại có ảnh hưởng tiêu cực tới tăng trưởng kinh tế khi hệ số hồi quy âm. Ngoại trừ sự tăng trưởng kinh tế của chỉ số này mang cho các tỉnh Quảng Ninh, TP. Hà Nội  thì các tỉnh còn lại đều có sự chững lại và kém đi. </a:t>
            </a:r>
            <a:r>
              <a:rPr lang="vi-VN" sz="1800" dirty="0">
                <a:solidFill>
                  <a:srgbClr val="000000"/>
                </a:solidFill>
                <a:effectLst/>
                <a:latin typeface="Times New Roman" panose="02020603050405020304" pitchFamily="18" charset="0"/>
                <a:ea typeface="Calibri" panose="020F0502020204030204" pitchFamily="34" charset="0"/>
                <a:sym typeface="Wingdings" panose="05000000000000000000" pitchFamily="2" charset="2"/>
              </a:rPr>
              <a:t> </a:t>
            </a:r>
            <a:r>
              <a:rPr lang="vi-VN" sz="1800" dirty="0">
                <a:solidFill>
                  <a:srgbClr val="000000"/>
                </a:solidFill>
                <a:effectLst/>
                <a:latin typeface="Times New Roman" panose="02020603050405020304" pitchFamily="18" charset="0"/>
                <a:ea typeface="Calibri" panose="020F0502020204030204" pitchFamily="34" charset="0"/>
              </a:rPr>
              <a:t> </a:t>
            </a:r>
            <a:r>
              <a:rPr lang="vi-VN" dirty="0">
                <a:solidFill>
                  <a:srgbClr val="000000"/>
                </a:solidFill>
                <a:latin typeface="Times New Roman" panose="02020603050405020304" pitchFamily="18" charset="0"/>
                <a:ea typeface="Calibri" panose="020F0502020204030204" pitchFamily="34" charset="0"/>
              </a:rPr>
              <a:t>C</a:t>
            </a:r>
            <a:r>
              <a:rPr lang="vi-VN" sz="1800" dirty="0">
                <a:solidFill>
                  <a:srgbClr val="000000"/>
                </a:solidFill>
                <a:effectLst/>
                <a:latin typeface="Times New Roman" panose="02020603050405020304" pitchFamily="18" charset="0"/>
                <a:ea typeface="Calibri" panose="020F0502020204030204" pitchFamily="34" charset="0"/>
              </a:rPr>
              <a:t>ác tỉnh vẫn còn áp dụng những công nghệ khá lạc hậu và cũ, không có sự đổi mới khiến tăng trưởng kinh tế tại vùng kinh tế trọng điểm Bắc Bộ bị giảm đi.</a:t>
            </a:r>
          </a:p>
          <a:p>
            <a:pPr>
              <a:spcAft>
                <a:spcPts val="1000"/>
              </a:spcAft>
            </a:pPr>
            <a:endParaRPr lang="en-GB" sz="1050" i="1" dirty="0">
              <a:solidFill>
                <a:srgbClr val="44546A"/>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Google Shape;1013;p40">
            <a:extLst>
              <a:ext uri="{FF2B5EF4-FFF2-40B4-BE49-F238E27FC236}">
                <a16:creationId xmlns:a16="http://schemas.microsoft.com/office/drawing/2014/main" id="{4DF44A6A-F6A3-7F7E-0958-A9394ECE17CF}"/>
              </a:ext>
            </a:extLst>
          </p:cNvPr>
          <p:cNvSpPr txBox="1"/>
          <p:nvPr/>
        </p:nvSpPr>
        <p:spPr>
          <a:xfrm>
            <a:off x="950967" y="133733"/>
            <a:ext cx="2266800" cy="403200"/>
          </a:xfrm>
          <a:prstGeom prst="rect">
            <a:avLst/>
          </a:prstGeom>
          <a:noFill/>
          <a:ln>
            <a:noFill/>
          </a:ln>
        </p:spPr>
        <p:txBody>
          <a:bodyPr spcFirstLastPara="1" wrap="square" lIns="121900" tIns="121900" rIns="121900" bIns="121900" anchor="ctr" anchorCtr="0">
            <a:noAutofit/>
          </a:bodyPr>
          <a:lstStyle/>
          <a:p>
            <a:pPr algn="r"/>
            <a:r>
              <a:rPr lang="vi-VN" sz="1600" i="1" dirty="0">
                <a:solidFill>
                  <a:schemeClr val="dk1"/>
                </a:solidFill>
                <a:latin typeface="+mj-lt"/>
                <a:ea typeface="Kanit"/>
                <a:cs typeface="Kanit"/>
                <a:sym typeface="Kanit"/>
              </a:rPr>
              <a:t>Đại học Thủy Lợi</a:t>
            </a:r>
            <a:endParaRPr sz="1600" i="1" dirty="0">
              <a:solidFill>
                <a:schemeClr val="dk1"/>
              </a:solidFill>
              <a:latin typeface="+mj-lt"/>
              <a:ea typeface="Kanit"/>
              <a:cs typeface="Kanit"/>
              <a:sym typeface="Kanit"/>
            </a:endParaRPr>
          </a:p>
        </p:txBody>
      </p:sp>
      <p:sp>
        <p:nvSpPr>
          <p:cNvPr id="5" name="Google Shape;1014;p40">
            <a:extLst>
              <a:ext uri="{FF2B5EF4-FFF2-40B4-BE49-F238E27FC236}">
                <a16:creationId xmlns:a16="http://schemas.microsoft.com/office/drawing/2014/main" id="{7F035037-0709-53DD-A415-E25EB355E72C}"/>
              </a:ext>
            </a:extLst>
          </p:cNvPr>
          <p:cNvSpPr txBox="1"/>
          <p:nvPr/>
        </p:nvSpPr>
        <p:spPr>
          <a:xfrm>
            <a:off x="9316533" y="133733"/>
            <a:ext cx="1924400" cy="403200"/>
          </a:xfrm>
          <a:prstGeom prst="rect">
            <a:avLst/>
          </a:prstGeom>
          <a:noFill/>
          <a:ln>
            <a:noFill/>
          </a:ln>
        </p:spPr>
        <p:txBody>
          <a:bodyPr spcFirstLastPara="1" wrap="square" lIns="121900" tIns="121900" rIns="121900" bIns="121900" anchor="ctr" anchorCtr="0">
            <a:noAutofit/>
          </a:bodyPr>
          <a:lstStyle/>
          <a:p>
            <a:r>
              <a:rPr lang="vi-VN" sz="1500" i="1" dirty="0">
                <a:solidFill>
                  <a:schemeClr val="dk1"/>
                </a:solidFill>
                <a:latin typeface="+mj-lt"/>
                <a:ea typeface="Kanit"/>
                <a:cs typeface="Kanit"/>
                <a:sym typeface="Kanit"/>
              </a:rPr>
              <a:t>NCKH 2023 - 2024</a:t>
            </a:r>
            <a:endParaRPr sz="1500" i="1" dirty="0">
              <a:solidFill>
                <a:schemeClr val="dk1"/>
              </a:solidFill>
              <a:latin typeface="+mj-lt"/>
              <a:ea typeface="Kanit"/>
              <a:cs typeface="Kanit"/>
              <a:sym typeface="Kanit"/>
            </a:endParaRPr>
          </a:p>
        </p:txBody>
      </p:sp>
      <p:sp>
        <p:nvSpPr>
          <p:cNvPr id="4" name="Google Shape;614;p34">
            <a:extLst>
              <a:ext uri="{FF2B5EF4-FFF2-40B4-BE49-F238E27FC236}">
                <a16:creationId xmlns:a16="http://schemas.microsoft.com/office/drawing/2014/main" id="{BBE1D546-7BB2-55A4-2D5F-5CBEB4BE9BC4}"/>
              </a:ext>
            </a:extLst>
          </p:cNvPr>
          <p:cNvSpPr/>
          <p:nvPr/>
        </p:nvSpPr>
        <p:spPr>
          <a:xfrm flipH="1">
            <a:off x="11086202" y="5734421"/>
            <a:ext cx="309461" cy="307803"/>
          </a:xfrm>
          <a:custGeom>
            <a:avLst/>
            <a:gdLst/>
            <a:ahLst/>
            <a:cxnLst/>
            <a:rect l="l" t="t" r="r" b="b"/>
            <a:pathLst>
              <a:path w="4293" h="4270" fill="none" extrusionOk="0">
                <a:moveTo>
                  <a:pt x="1370" y="2306"/>
                </a:moveTo>
                <a:cubicBezTo>
                  <a:pt x="1462" y="2717"/>
                  <a:pt x="1873" y="2991"/>
                  <a:pt x="2283" y="2900"/>
                </a:cubicBezTo>
                <a:cubicBezTo>
                  <a:pt x="2694" y="2786"/>
                  <a:pt x="2968" y="2398"/>
                  <a:pt x="2854" y="1987"/>
                </a:cubicBezTo>
                <a:cubicBezTo>
                  <a:pt x="2763" y="1576"/>
                  <a:pt x="2375" y="1302"/>
                  <a:pt x="1941" y="1393"/>
                </a:cubicBezTo>
                <a:cubicBezTo>
                  <a:pt x="1530" y="1485"/>
                  <a:pt x="1279" y="1895"/>
                  <a:pt x="1370" y="2306"/>
                </a:cubicBezTo>
                <a:close/>
                <a:moveTo>
                  <a:pt x="1348" y="572"/>
                </a:moveTo>
                <a:lnTo>
                  <a:pt x="1348" y="161"/>
                </a:lnTo>
                <a:lnTo>
                  <a:pt x="2032" y="1"/>
                </a:lnTo>
                <a:lnTo>
                  <a:pt x="2215" y="389"/>
                </a:lnTo>
                <a:cubicBezTo>
                  <a:pt x="2375" y="389"/>
                  <a:pt x="2535" y="412"/>
                  <a:pt x="2671" y="457"/>
                </a:cubicBezTo>
                <a:lnTo>
                  <a:pt x="2991" y="161"/>
                </a:lnTo>
                <a:lnTo>
                  <a:pt x="3585" y="549"/>
                </a:lnTo>
                <a:lnTo>
                  <a:pt x="3448" y="937"/>
                </a:lnTo>
                <a:cubicBezTo>
                  <a:pt x="3539" y="1051"/>
                  <a:pt x="3630" y="1188"/>
                  <a:pt x="3699" y="1325"/>
                </a:cubicBezTo>
                <a:lnTo>
                  <a:pt x="4132" y="1325"/>
                </a:lnTo>
                <a:lnTo>
                  <a:pt x="4292" y="2010"/>
                </a:lnTo>
                <a:lnTo>
                  <a:pt x="3904" y="2215"/>
                </a:lnTo>
                <a:cubicBezTo>
                  <a:pt x="3904" y="2352"/>
                  <a:pt x="3881" y="2512"/>
                  <a:pt x="3836" y="2671"/>
                </a:cubicBezTo>
                <a:lnTo>
                  <a:pt x="4132" y="2968"/>
                </a:lnTo>
                <a:lnTo>
                  <a:pt x="3744" y="3562"/>
                </a:lnTo>
                <a:lnTo>
                  <a:pt x="3333" y="3425"/>
                </a:lnTo>
                <a:cubicBezTo>
                  <a:pt x="3219" y="3539"/>
                  <a:pt x="3105" y="3630"/>
                  <a:pt x="2968" y="3699"/>
                </a:cubicBezTo>
                <a:lnTo>
                  <a:pt x="2968" y="4132"/>
                </a:lnTo>
                <a:lnTo>
                  <a:pt x="2261" y="4269"/>
                </a:lnTo>
                <a:lnTo>
                  <a:pt x="2078" y="3881"/>
                </a:lnTo>
                <a:cubicBezTo>
                  <a:pt x="1918" y="3881"/>
                  <a:pt x="1781" y="3858"/>
                  <a:pt x="1622" y="3813"/>
                </a:cubicBezTo>
                <a:lnTo>
                  <a:pt x="1325" y="4109"/>
                </a:lnTo>
                <a:lnTo>
                  <a:pt x="709" y="3744"/>
                </a:lnTo>
                <a:lnTo>
                  <a:pt x="868" y="3333"/>
                </a:lnTo>
                <a:cubicBezTo>
                  <a:pt x="754" y="3219"/>
                  <a:pt x="663" y="3082"/>
                  <a:pt x="594" y="2945"/>
                </a:cubicBezTo>
                <a:lnTo>
                  <a:pt x="161" y="2945"/>
                </a:lnTo>
                <a:lnTo>
                  <a:pt x="1" y="2261"/>
                </a:lnTo>
                <a:lnTo>
                  <a:pt x="389" y="2078"/>
                </a:lnTo>
                <a:cubicBezTo>
                  <a:pt x="412" y="1918"/>
                  <a:pt x="435" y="1758"/>
                  <a:pt x="480" y="1599"/>
                </a:cubicBezTo>
                <a:lnTo>
                  <a:pt x="184" y="1302"/>
                </a:lnTo>
                <a:lnTo>
                  <a:pt x="549" y="708"/>
                </a:lnTo>
                <a:lnTo>
                  <a:pt x="960" y="845"/>
                </a:lnTo>
                <a:cubicBezTo>
                  <a:pt x="1074" y="754"/>
                  <a:pt x="1211" y="663"/>
                  <a:pt x="1348" y="572"/>
                </a:cubicBezTo>
                <a:close/>
              </a:path>
            </a:pathLst>
          </a:custGeom>
          <a:noFill/>
          <a:ln w="9525" cap="flat" cmpd="sng">
            <a:solidFill>
              <a:srgbClr val="CC99FF"/>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5" name="Google Shape;653;p34">
            <a:extLst>
              <a:ext uri="{FF2B5EF4-FFF2-40B4-BE49-F238E27FC236}">
                <a16:creationId xmlns:a16="http://schemas.microsoft.com/office/drawing/2014/main" id="{CDDB1C56-CE9B-EE7D-4D53-BA86F0850AF5}"/>
              </a:ext>
            </a:extLst>
          </p:cNvPr>
          <p:cNvSpPr/>
          <p:nvPr/>
        </p:nvSpPr>
        <p:spPr>
          <a:xfrm>
            <a:off x="11268352" y="5143684"/>
            <a:ext cx="590737" cy="590737"/>
          </a:xfrm>
          <a:custGeom>
            <a:avLst/>
            <a:gdLst/>
            <a:ahLst/>
            <a:cxnLst/>
            <a:rect l="l" t="t" r="r" b="b"/>
            <a:pathLst>
              <a:path w="8195" h="8195" fill="none" extrusionOk="0">
                <a:moveTo>
                  <a:pt x="2626" y="4497"/>
                </a:moveTo>
                <a:cubicBezTo>
                  <a:pt x="2831" y="5273"/>
                  <a:pt x="3630" y="5753"/>
                  <a:pt x="4406" y="5547"/>
                </a:cubicBezTo>
                <a:cubicBezTo>
                  <a:pt x="5182" y="5319"/>
                  <a:pt x="5661" y="4520"/>
                  <a:pt x="5456" y="3744"/>
                </a:cubicBezTo>
                <a:cubicBezTo>
                  <a:pt x="5250" y="2968"/>
                  <a:pt x="4452" y="2488"/>
                  <a:pt x="3653" y="2694"/>
                </a:cubicBezTo>
                <a:cubicBezTo>
                  <a:pt x="2877" y="2899"/>
                  <a:pt x="2420" y="3721"/>
                  <a:pt x="2626" y="4497"/>
                </a:cubicBezTo>
                <a:close/>
                <a:moveTo>
                  <a:pt x="2420" y="1187"/>
                </a:moveTo>
                <a:lnTo>
                  <a:pt x="2397" y="343"/>
                </a:lnTo>
                <a:lnTo>
                  <a:pt x="3721" y="1"/>
                </a:lnTo>
                <a:lnTo>
                  <a:pt x="4109" y="731"/>
                </a:lnTo>
                <a:cubicBezTo>
                  <a:pt x="4406" y="731"/>
                  <a:pt x="4703" y="777"/>
                  <a:pt x="4977" y="868"/>
                </a:cubicBezTo>
                <a:lnTo>
                  <a:pt x="5547" y="252"/>
                </a:lnTo>
                <a:lnTo>
                  <a:pt x="6734" y="936"/>
                </a:lnTo>
                <a:lnTo>
                  <a:pt x="6483" y="1735"/>
                </a:lnTo>
                <a:cubicBezTo>
                  <a:pt x="6688" y="1941"/>
                  <a:pt x="6871" y="2169"/>
                  <a:pt x="7031" y="2443"/>
                </a:cubicBezTo>
                <a:lnTo>
                  <a:pt x="7853" y="2420"/>
                </a:lnTo>
                <a:lnTo>
                  <a:pt x="8195" y="3721"/>
                </a:lnTo>
                <a:lnTo>
                  <a:pt x="7465" y="4109"/>
                </a:lnTo>
                <a:cubicBezTo>
                  <a:pt x="7465" y="4406"/>
                  <a:pt x="7419" y="4703"/>
                  <a:pt x="7350" y="4999"/>
                </a:cubicBezTo>
                <a:lnTo>
                  <a:pt x="7944" y="5547"/>
                </a:lnTo>
                <a:lnTo>
                  <a:pt x="7259" y="6734"/>
                </a:lnTo>
                <a:lnTo>
                  <a:pt x="6460" y="6483"/>
                </a:lnTo>
                <a:cubicBezTo>
                  <a:pt x="6255" y="6688"/>
                  <a:pt x="6027" y="6871"/>
                  <a:pt x="5753" y="7031"/>
                </a:cubicBezTo>
                <a:lnTo>
                  <a:pt x="5798" y="7852"/>
                </a:lnTo>
                <a:lnTo>
                  <a:pt x="4474" y="8195"/>
                </a:lnTo>
                <a:lnTo>
                  <a:pt x="4086" y="7464"/>
                </a:lnTo>
                <a:cubicBezTo>
                  <a:pt x="3790" y="7464"/>
                  <a:pt x="3493" y="7419"/>
                  <a:pt x="3196" y="7350"/>
                </a:cubicBezTo>
                <a:lnTo>
                  <a:pt x="2648" y="7944"/>
                </a:lnTo>
                <a:lnTo>
                  <a:pt x="1461" y="7259"/>
                </a:lnTo>
                <a:lnTo>
                  <a:pt x="1713" y="6483"/>
                </a:lnTo>
                <a:cubicBezTo>
                  <a:pt x="1507" y="6277"/>
                  <a:pt x="1325" y="6026"/>
                  <a:pt x="1165" y="5775"/>
                </a:cubicBezTo>
                <a:lnTo>
                  <a:pt x="343" y="5798"/>
                </a:lnTo>
                <a:lnTo>
                  <a:pt x="1" y="4474"/>
                </a:lnTo>
                <a:lnTo>
                  <a:pt x="731" y="4086"/>
                </a:lnTo>
                <a:cubicBezTo>
                  <a:pt x="731" y="3790"/>
                  <a:pt x="777" y="3493"/>
                  <a:pt x="845" y="3219"/>
                </a:cubicBezTo>
                <a:lnTo>
                  <a:pt x="252" y="2648"/>
                </a:lnTo>
                <a:lnTo>
                  <a:pt x="936" y="1461"/>
                </a:lnTo>
                <a:lnTo>
                  <a:pt x="1713" y="1712"/>
                </a:lnTo>
                <a:cubicBezTo>
                  <a:pt x="1941" y="1507"/>
                  <a:pt x="2169" y="1324"/>
                  <a:pt x="2420" y="1187"/>
                </a:cubicBezTo>
                <a:close/>
              </a:path>
            </a:pathLst>
          </a:custGeom>
          <a:noFill/>
          <a:ln w="9525" cap="flat" cmpd="sng">
            <a:solidFill>
              <a:srgbClr val="8A75C5"/>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6" name="Google Shape;614;p34">
            <a:extLst>
              <a:ext uri="{FF2B5EF4-FFF2-40B4-BE49-F238E27FC236}">
                <a16:creationId xmlns:a16="http://schemas.microsoft.com/office/drawing/2014/main" id="{4F725B6C-B57D-8F5C-E246-6D0057DE30A5}"/>
              </a:ext>
            </a:extLst>
          </p:cNvPr>
          <p:cNvSpPr/>
          <p:nvPr/>
        </p:nvSpPr>
        <p:spPr>
          <a:xfrm flipH="1">
            <a:off x="11742539" y="4835881"/>
            <a:ext cx="309461" cy="307803"/>
          </a:xfrm>
          <a:custGeom>
            <a:avLst/>
            <a:gdLst/>
            <a:ahLst/>
            <a:cxnLst/>
            <a:rect l="l" t="t" r="r" b="b"/>
            <a:pathLst>
              <a:path w="4293" h="4270" fill="none" extrusionOk="0">
                <a:moveTo>
                  <a:pt x="1370" y="2306"/>
                </a:moveTo>
                <a:cubicBezTo>
                  <a:pt x="1462" y="2717"/>
                  <a:pt x="1873" y="2991"/>
                  <a:pt x="2283" y="2900"/>
                </a:cubicBezTo>
                <a:cubicBezTo>
                  <a:pt x="2694" y="2786"/>
                  <a:pt x="2968" y="2398"/>
                  <a:pt x="2854" y="1987"/>
                </a:cubicBezTo>
                <a:cubicBezTo>
                  <a:pt x="2763" y="1576"/>
                  <a:pt x="2375" y="1302"/>
                  <a:pt x="1941" y="1393"/>
                </a:cubicBezTo>
                <a:cubicBezTo>
                  <a:pt x="1530" y="1485"/>
                  <a:pt x="1279" y="1895"/>
                  <a:pt x="1370" y="2306"/>
                </a:cubicBezTo>
                <a:close/>
                <a:moveTo>
                  <a:pt x="1348" y="572"/>
                </a:moveTo>
                <a:lnTo>
                  <a:pt x="1348" y="161"/>
                </a:lnTo>
                <a:lnTo>
                  <a:pt x="2032" y="1"/>
                </a:lnTo>
                <a:lnTo>
                  <a:pt x="2215" y="389"/>
                </a:lnTo>
                <a:cubicBezTo>
                  <a:pt x="2375" y="389"/>
                  <a:pt x="2535" y="412"/>
                  <a:pt x="2671" y="457"/>
                </a:cubicBezTo>
                <a:lnTo>
                  <a:pt x="2991" y="161"/>
                </a:lnTo>
                <a:lnTo>
                  <a:pt x="3585" y="549"/>
                </a:lnTo>
                <a:lnTo>
                  <a:pt x="3448" y="937"/>
                </a:lnTo>
                <a:cubicBezTo>
                  <a:pt x="3539" y="1051"/>
                  <a:pt x="3630" y="1188"/>
                  <a:pt x="3699" y="1325"/>
                </a:cubicBezTo>
                <a:lnTo>
                  <a:pt x="4132" y="1325"/>
                </a:lnTo>
                <a:lnTo>
                  <a:pt x="4292" y="2010"/>
                </a:lnTo>
                <a:lnTo>
                  <a:pt x="3904" y="2215"/>
                </a:lnTo>
                <a:cubicBezTo>
                  <a:pt x="3904" y="2352"/>
                  <a:pt x="3881" y="2512"/>
                  <a:pt x="3836" y="2671"/>
                </a:cubicBezTo>
                <a:lnTo>
                  <a:pt x="4132" y="2968"/>
                </a:lnTo>
                <a:lnTo>
                  <a:pt x="3744" y="3562"/>
                </a:lnTo>
                <a:lnTo>
                  <a:pt x="3333" y="3425"/>
                </a:lnTo>
                <a:cubicBezTo>
                  <a:pt x="3219" y="3539"/>
                  <a:pt x="3105" y="3630"/>
                  <a:pt x="2968" y="3699"/>
                </a:cubicBezTo>
                <a:lnTo>
                  <a:pt x="2968" y="4132"/>
                </a:lnTo>
                <a:lnTo>
                  <a:pt x="2261" y="4269"/>
                </a:lnTo>
                <a:lnTo>
                  <a:pt x="2078" y="3881"/>
                </a:lnTo>
                <a:cubicBezTo>
                  <a:pt x="1918" y="3881"/>
                  <a:pt x="1781" y="3858"/>
                  <a:pt x="1622" y="3813"/>
                </a:cubicBezTo>
                <a:lnTo>
                  <a:pt x="1325" y="4109"/>
                </a:lnTo>
                <a:lnTo>
                  <a:pt x="709" y="3744"/>
                </a:lnTo>
                <a:lnTo>
                  <a:pt x="868" y="3333"/>
                </a:lnTo>
                <a:cubicBezTo>
                  <a:pt x="754" y="3219"/>
                  <a:pt x="663" y="3082"/>
                  <a:pt x="594" y="2945"/>
                </a:cubicBezTo>
                <a:lnTo>
                  <a:pt x="161" y="2945"/>
                </a:lnTo>
                <a:lnTo>
                  <a:pt x="1" y="2261"/>
                </a:lnTo>
                <a:lnTo>
                  <a:pt x="389" y="2078"/>
                </a:lnTo>
                <a:cubicBezTo>
                  <a:pt x="412" y="1918"/>
                  <a:pt x="435" y="1758"/>
                  <a:pt x="480" y="1599"/>
                </a:cubicBezTo>
                <a:lnTo>
                  <a:pt x="184" y="1302"/>
                </a:lnTo>
                <a:lnTo>
                  <a:pt x="549" y="708"/>
                </a:lnTo>
                <a:lnTo>
                  <a:pt x="960" y="845"/>
                </a:lnTo>
                <a:cubicBezTo>
                  <a:pt x="1074" y="754"/>
                  <a:pt x="1211" y="663"/>
                  <a:pt x="1348" y="572"/>
                </a:cubicBezTo>
                <a:close/>
              </a:path>
            </a:pathLst>
          </a:custGeom>
          <a:noFill/>
          <a:ln w="9525" cap="flat" cmpd="sng">
            <a:solidFill>
              <a:srgbClr val="CC99FF"/>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717" name="Google Shape;2447;p66">
            <a:extLst>
              <a:ext uri="{FF2B5EF4-FFF2-40B4-BE49-F238E27FC236}">
                <a16:creationId xmlns:a16="http://schemas.microsoft.com/office/drawing/2014/main" id="{667408CE-6BE0-DE93-A2A6-6DA4F985ECBB}"/>
              </a:ext>
            </a:extLst>
          </p:cNvPr>
          <p:cNvGrpSpPr/>
          <p:nvPr/>
        </p:nvGrpSpPr>
        <p:grpSpPr>
          <a:xfrm>
            <a:off x="0" y="4517977"/>
            <a:ext cx="1770714" cy="2432887"/>
            <a:chOff x="713100" y="1811160"/>
            <a:chExt cx="2113812" cy="2792928"/>
          </a:xfrm>
        </p:grpSpPr>
        <p:sp>
          <p:nvSpPr>
            <p:cNvPr id="2718" name="Google Shape;2448;p66">
              <a:extLst>
                <a:ext uri="{FF2B5EF4-FFF2-40B4-BE49-F238E27FC236}">
                  <a16:creationId xmlns:a16="http://schemas.microsoft.com/office/drawing/2014/main" id="{E54D5EB3-B5EF-7C8F-BA4D-5C9983BD9CA0}"/>
                </a:ext>
              </a:extLst>
            </p:cNvPr>
            <p:cNvSpPr/>
            <p:nvPr/>
          </p:nvSpPr>
          <p:spPr>
            <a:xfrm>
              <a:off x="961007" y="4022447"/>
              <a:ext cx="981152" cy="277014"/>
            </a:xfrm>
            <a:custGeom>
              <a:avLst/>
              <a:gdLst/>
              <a:ahLst/>
              <a:cxnLst/>
              <a:rect l="l" t="t" r="r" b="b"/>
              <a:pathLst>
                <a:path w="20929" h="5909" extrusionOk="0">
                  <a:moveTo>
                    <a:pt x="20652" y="1"/>
                  </a:moveTo>
                  <a:lnTo>
                    <a:pt x="352" y="1229"/>
                  </a:lnTo>
                  <a:lnTo>
                    <a:pt x="1" y="3259"/>
                  </a:lnTo>
                  <a:cubicBezTo>
                    <a:pt x="3673" y="5216"/>
                    <a:pt x="6987" y="5908"/>
                    <a:pt x="9838" y="5908"/>
                  </a:cubicBezTo>
                  <a:cubicBezTo>
                    <a:pt x="16737" y="5908"/>
                    <a:pt x="20928" y="1855"/>
                    <a:pt x="20928" y="1855"/>
                  </a:cubicBezTo>
                  <a:lnTo>
                    <a:pt x="20652" y="1"/>
                  </a:lnTo>
                  <a:close/>
                </a:path>
              </a:pathLst>
            </a:custGeom>
            <a:solidFill>
              <a:schemeClr val="dk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9" name="Google Shape;2449;p66">
              <a:extLst>
                <a:ext uri="{FF2B5EF4-FFF2-40B4-BE49-F238E27FC236}">
                  <a16:creationId xmlns:a16="http://schemas.microsoft.com/office/drawing/2014/main" id="{63D0F027-E182-8914-9FCA-E06822D27EA6}"/>
                </a:ext>
              </a:extLst>
            </p:cNvPr>
            <p:cNvSpPr/>
            <p:nvPr/>
          </p:nvSpPr>
          <p:spPr>
            <a:xfrm>
              <a:off x="888154" y="3816826"/>
              <a:ext cx="1029297" cy="787256"/>
            </a:xfrm>
            <a:custGeom>
              <a:avLst/>
              <a:gdLst/>
              <a:ahLst/>
              <a:cxnLst/>
              <a:rect l="l" t="t" r="r" b="b"/>
              <a:pathLst>
                <a:path w="21956" h="16793" extrusionOk="0">
                  <a:moveTo>
                    <a:pt x="4312" y="1"/>
                  </a:moveTo>
                  <a:lnTo>
                    <a:pt x="1" y="16793"/>
                  </a:lnTo>
                  <a:lnTo>
                    <a:pt x="20101" y="16793"/>
                  </a:lnTo>
                  <a:cubicBezTo>
                    <a:pt x="20101" y="16793"/>
                    <a:pt x="21956" y="5840"/>
                    <a:pt x="20953" y="1"/>
                  </a:cubicBezTo>
                  <a:close/>
                </a:path>
              </a:pathLst>
            </a:custGeom>
            <a:solidFill>
              <a:schemeClr val="lt1"/>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0" name="Google Shape;2450;p66">
              <a:extLst>
                <a:ext uri="{FF2B5EF4-FFF2-40B4-BE49-F238E27FC236}">
                  <a16:creationId xmlns:a16="http://schemas.microsoft.com/office/drawing/2014/main" id="{75224DCD-B060-C2DB-ABE7-ABA286CEDD63}"/>
                </a:ext>
              </a:extLst>
            </p:cNvPr>
            <p:cNvSpPr/>
            <p:nvPr/>
          </p:nvSpPr>
          <p:spPr>
            <a:xfrm>
              <a:off x="1427474" y="4060045"/>
              <a:ext cx="186864" cy="544042"/>
            </a:xfrm>
            <a:custGeom>
              <a:avLst/>
              <a:gdLst/>
              <a:ahLst/>
              <a:cxnLst/>
              <a:rect l="l" t="t" r="r" b="b"/>
              <a:pathLst>
                <a:path w="3986" h="11605" fill="none" extrusionOk="0">
                  <a:moveTo>
                    <a:pt x="1" y="11605"/>
                  </a:moveTo>
                  <a:lnTo>
                    <a:pt x="2432" y="477"/>
                  </a:lnTo>
                  <a:lnTo>
                    <a:pt x="3986" y="1"/>
                  </a:lnTo>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1" name="Google Shape;2451;p66">
              <a:extLst>
                <a:ext uri="{FF2B5EF4-FFF2-40B4-BE49-F238E27FC236}">
                  <a16:creationId xmlns:a16="http://schemas.microsoft.com/office/drawing/2014/main" id="{9F23B2DE-26B4-E7B5-929E-810D3B5F7D2A}"/>
                </a:ext>
              </a:extLst>
            </p:cNvPr>
            <p:cNvSpPr/>
            <p:nvPr/>
          </p:nvSpPr>
          <p:spPr>
            <a:xfrm>
              <a:off x="1072631" y="2109136"/>
              <a:ext cx="770801" cy="898643"/>
            </a:xfrm>
            <a:custGeom>
              <a:avLst/>
              <a:gdLst/>
              <a:ahLst/>
              <a:cxnLst/>
              <a:rect l="l" t="t" r="r" b="b"/>
              <a:pathLst>
                <a:path w="16442" h="19169" extrusionOk="0">
                  <a:moveTo>
                    <a:pt x="10227" y="1"/>
                  </a:moveTo>
                  <a:cubicBezTo>
                    <a:pt x="6152" y="1"/>
                    <a:pt x="5364" y="3695"/>
                    <a:pt x="5364" y="3695"/>
                  </a:cubicBezTo>
                  <a:cubicBezTo>
                    <a:pt x="4286" y="3820"/>
                    <a:pt x="3384" y="4672"/>
                    <a:pt x="3384" y="4672"/>
                  </a:cubicBezTo>
                  <a:cubicBezTo>
                    <a:pt x="527" y="7980"/>
                    <a:pt x="2983" y="10512"/>
                    <a:pt x="2983" y="10512"/>
                  </a:cubicBezTo>
                  <a:cubicBezTo>
                    <a:pt x="2983" y="10512"/>
                    <a:pt x="903" y="10963"/>
                    <a:pt x="452" y="13695"/>
                  </a:cubicBezTo>
                  <a:cubicBezTo>
                    <a:pt x="1" y="16427"/>
                    <a:pt x="1905" y="18006"/>
                    <a:pt x="1905" y="18006"/>
                  </a:cubicBezTo>
                  <a:cubicBezTo>
                    <a:pt x="2837" y="18950"/>
                    <a:pt x="5940" y="19168"/>
                    <a:pt x="8607" y="19168"/>
                  </a:cubicBezTo>
                  <a:cubicBezTo>
                    <a:pt x="10893" y="19168"/>
                    <a:pt x="12858" y="19008"/>
                    <a:pt x="12858" y="19008"/>
                  </a:cubicBezTo>
                  <a:cubicBezTo>
                    <a:pt x="12858" y="19008"/>
                    <a:pt x="16442" y="17805"/>
                    <a:pt x="16041" y="14422"/>
                  </a:cubicBezTo>
                  <a:cubicBezTo>
                    <a:pt x="15640" y="11038"/>
                    <a:pt x="12432" y="10236"/>
                    <a:pt x="12432" y="10236"/>
                  </a:cubicBezTo>
                  <a:lnTo>
                    <a:pt x="12432" y="8808"/>
                  </a:lnTo>
                  <a:cubicBezTo>
                    <a:pt x="13635" y="7780"/>
                    <a:pt x="12858" y="5650"/>
                    <a:pt x="12858" y="5650"/>
                  </a:cubicBezTo>
                  <a:cubicBezTo>
                    <a:pt x="14161" y="5023"/>
                    <a:pt x="15590" y="487"/>
                    <a:pt x="10928" y="36"/>
                  </a:cubicBezTo>
                  <a:cubicBezTo>
                    <a:pt x="10684" y="12"/>
                    <a:pt x="10451" y="1"/>
                    <a:pt x="102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4" name="Google Shape;2452;p66">
              <a:extLst>
                <a:ext uri="{FF2B5EF4-FFF2-40B4-BE49-F238E27FC236}">
                  <a16:creationId xmlns:a16="http://schemas.microsoft.com/office/drawing/2014/main" id="{351F3719-D37A-0C28-ED37-68D80A8993E0}"/>
                </a:ext>
              </a:extLst>
            </p:cNvPr>
            <p:cNvSpPr/>
            <p:nvPr/>
          </p:nvSpPr>
          <p:spPr>
            <a:xfrm>
              <a:off x="713100" y="2800491"/>
              <a:ext cx="1842337" cy="1377663"/>
            </a:xfrm>
            <a:custGeom>
              <a:avLst/>
              <a:gdLst/>
              <a:ahLst/>
              <a:cxnLst/>
              <a:rect l="l" t="t" r="r" b="b"/>
              <a:pathLst>
                <a:path w="39299" h="29387" extrusionOk="0">
                  <a:moveTo>
                    <a:pt x="13384" y="0"/>
                  </a:moveTo>
                  <a:lnTo>
                    <a:pt x="6592" y="1830"/>
                  </a:lnTo>
                  <a:cubicBezTo>
                    <a:pt x="6166" y="1955"/>
                    <a:pt x="5840" y="2231"/>
                    <a:pt x="5665" y="2632"/>
                  </a:cubicBezTo>
                  <a:cubicBezTo>
                    <a:pt x="4712" y="4662"/>
                    <a:pt x="1755" y="11203"/>
                    <a:pt x="1178" y="14537"/>
                  </a:cubicBezTo>
                  <a:cubicBezTo>
                    <a:pt x="1178" y="14537"/>
                    <a:pt x="0" y="18622"/>
                    <a:pt x="2632" y="20151"/>
                  </a:cubicBezTo>
                  <a:cubicBezTo>
                    <a:pt x="3160" y="20453"/>
                    <a:pt x="3760" y="20599"/>
                    <a:pt x="4377" y="20599"/>
                  </a:cubicBezTo>
                  <a:cubicBezTo>
                    <a:pt x="4579" y="20599"/>
                    <a:pt x="4784" y="20583"/>
                    <a:pt x="4988" y="20552"/>
                  </a:cubicBezTo>
                  <a:lnTo>
                    <a:pt x="6792" y="20301"/>
                  </a:lnTo>
                  <a:lnTo>
                    <a:pt x="5289" y="29324"/>
                  </a:lnTo>
                  <a:cubicBezTo>
                    <a:pt x="5289" y="29324"/>
                    <a:pt x="5769" y="29387"/>
                    <a:pt x="6494" y="29387"/>
                  </a:cubicBezTo>
                  <a:cubicBezTo>
                    <a:pt x="8436" y="29387"/>
                    <a:pt x="12134" y="28935"/>
                    <a:pt x="13083" y="25615"/>
                  </a:cubicBezTo>
                  <a:lnTo>
                    <a:pt x="13885" y="21680"/>
                  </a:lnTo>
                  <a:lnTo>
                    <a:pt x="21930" y="21680"/>
                  </a:lnTo>
                  <a:cubicBezTo>
                    <a:pt x="21930" y="21680"/>
                    <a:pt x="21379" y="26216"/>
                    <a:pt x="26216" y="27920"/>
                  </a:cubicBezTo>
                  <a:lnTo>
                    <a:pt x="24838" y="17870"/>
                  </a:lnTo>
                  <a:lnTo>
                    <a:pt x="25539" y="14011"/>
                  </a:lnTo>
                  <a:lnTo>
                    <a:pt x="28121" y="16266"/>
                  </a:lnTo>
                  <a:cubicBezTo>
                    <a:pt x="28898" y="16918"/>
                    <a:pt x="29800" y="17444"/>
                    <a:pt x="30803" y="17695"/>
                  </a:cubicBezTo>
                  <a:cubicBezTo>
                    <a:pt x="31214" y="17804"/>
                    <a:pt x="31661" y="17877"/>
                    <a:pt x="32121" y="17877"/>
                  </a:cubicBezTo>
                  <a:cubicBezTo>
                    <a:pt x="33454" y="17877"/>
                    <a:pt x="34890" y="17263"/>
                    <a:pt x="35840" y="15138"/>
                  </a:cubicBezTo>
                  <a:cubicBezTo>
                    <a:pt x="38046" y="10176"/>
                    <a:pt x="39299" y="3660"/>
                    <a:pt x="39299" y="3660"/>
                  </a:cubicBezTo>
                  <a:lnTo>
                    <a:pt x="36366" y="627"/>
                  </a:lnTo>
                  <a:lnTo>
                    <a:pt x="30602" y="9048"/>
                  </a:lnTo>
                  <a:lnTo>
                    <a:pt x="25589" y="2156"/>
                  </a:lnTo>
                  <a:cubicBezTo>
                    <a:pt x="25389" y="1880"/>
                    <a:pt x="25088" y="1680"/>
                    <a:pt x="24762" y="1604"/>
                  </a:cubicBezTo>
                  <a:lnTo>
                    <a:pt x="18146" y="0"/>
                  </a:lnTo>
                  <a:close/>
                </a:path>
              </a:pathLst>
            </a:custGeom>
            <a:solidFill>
              <a:srgbClr val="CC99FF"/>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5" name="Google Shape;2453;p66">
              <a:extLst>
                <a:ext uri="{FF2B5EF4-FFF2-40B4-BE49-F238E27FC236}">
                  <a16:creationId xmlns:a16="http://schemas.microsoft.com/office/drawing/2014/main" id="{3B4A1231-0ACE-407A-DC67-6D9902CEC479}"/>
                </a:ext>
              </a:extLst>
            </p:cNvPr>
            <p:cNvSpPr/>
            <p:nvPr/>
          </p:nvSpPr>
          <p:spPr>
            <a:xfrm>
              <a:off x="1340509" y="2800491"/>
              <a:ext cx="446532" cy="1016358"/>
            </a:xfrm>
            <a:custGeom>
              <a:avLst/>
              <a:gdLst/>
              <a:ahLst/>
              <a:cxnLst/>
              <a:rect l="l" t="t" r="r" b="b"/>
              <a:pathLst>
                <a:path w="9525" h="21680" extrusionOk="0">
                  <a:moveTo>
                    <a:pt x="1" y="0"/>
                  </a:moveTo>
                  <a:cubicBezTo>
                    <a:pt x="1" y="0"/>
                    <a:pt x="2457" y="13459"/>
                    <a:pt x="502" y="21680"/>
                  </a:cubicBezTo>
                  <a:lnTo>
                    <a:pt x="8547" y="21680"/>
                  </a:lnTo>
                  <a:cubicBezTo>
                    <a:pt x="8547" y="21680"/>
                    <a:pt x="9525" y="11930"/>
                    <a:pt x="9324" y="9825"/>
                  </a:cubicBezTo>
                  <a:cubicBezTo>
                    <a:pt x="9074" y="6943"/>
                    <a:pt x="6066" y="1830"/>
                    <a:pt x="4763" y="0"/>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7" name="Google Shape;2454;p66">
              <a:extLst>
                <a:ext uri="{FF2B5EF4-FFF2-40B4-BE49-F238E27FC236}">
                  <a16:creationId xmlns:a16="http://schemas.microsoft.com/office/drawing/2014/main" id="{CA66B2C2-A230-E7F3-2250-F796913DA6F2}"/>
                </a:ext>
              </a:extLst>
            </p:cNvPr>
            <p:cNvSpPr/>
            <p:nvPr/>
          </p:nvSpPr>
          <p:spPr>
            <a:xfrm>
              <a:off x="1340509" y="2372795"/>
              <a:ext cx="360788" cy="675635"/>
            </a:xfrm>
            <a:custGeom>
              <a:avLst/>
              <a:gdLst/>
              <a:ahLst/>
              <a:cxnLst/>
              <a:rect l="l" t="t" r="r" b="b"/>
              <a:pathLst>
                <a:path w="7696" h="14412" extrusionOk="0">
                  <a:moveTo>
                    <a:pt x="2708" y="1"/>
                  </a:moveTo>
                  <a:cubicBezTo>
                    <a:pt x="2056" y="1379"/>
                    <a:pt x="853" y="1580"/>
                    <a:pt x="853" y="1580"/>
                  </a:cubicBezTo>
                  <a:cubicBezTo>
                    <a:pt x="903" y="2607"/>
                    <a:pt x="577" y="3234"/>
                    <a:pt x="327" y="3559"/>
                  </a:cubicBezTo>
                  <a:cubicBezTo>
                    <a:pt x="427" y="3835"/>
                    <a:pt x="1" y="9123"/>
                    <a:pt x="1" y="9123"/>
                  </a:cubicBezTo>
                  <a:cubicBezTo>
                    <a:pt x="1" y="9123"/>
                    <a:pt x="502" y="12256"/>
                    <a:pt x="728" y="14336"/>
                  </a:cubicBezTo>
                  <a:cubicBezTo>
                    <a:pt x="1404" y="14387"/>
                    <a:pt x="2081" y="14412"/>
                    <a:pt x="2783" y="14412"/>
                  </a:cubicBezTo>
                  <a:cubicBezTo>
                    <a:pt x="4487" y="14412"/>
                    <a:pt x="6116" y="14236"/>
                    <a:pt x="7595" y="13935"/>
                  </a:cubicBezTo>
                  <a:cubicBezTo>
                    <a:pt x="6592" y="11956"/>
                    <a:pt x="5440" y="10076"/>
                    <a:pt x="4763" y="9123"/>
                  </a:cubicBezTo>
                  <a:lnTo>
                    <a:pt x="4638" y="7319"/>
                  </a:lnTo>
                  <a:cubicBezTo>
                    <a:pt x="4938" y="7319"/>
                    <a:pt x="5239" y="7269"/>
                    <a:pt x="5540" y="7194"/>
                  </a:cubicBezTo>
                  <a:cubicBezTo>
                    <a:pt x="7695" y="6467"/>
                    <a:pt x="7144" y="3810"/>
                    <a:pt x="6818" y="2356"/>
                  </a:cubicBezTo>
                  <a:cubicBezTo>
                    <a:pt x="6668" y="1680"/>
                    <a:pt x="6467" y="953"/>
                    <a:pt x="6166" y="276"/>
                  </a:cubicBezTo>
                  <a:cubicBezTo>
                    <a:pt x="5723" y="446"/>
                    <a:pt x="5277" y="508"/>
                    <a:pt x="4859" y="508"/>
                  </a:cubicBezTo>
                  <a:cubicBezTo>
                    <a:pt x="3668" y="508"/>
                    <a:pt x="2708" y="1"/>
                    <a:pt x="2708" y="1"/>
                  </a:cubicBezTo>
                  <a:close/>
                </a:path>
              </a:pathLst>
            </a:custGeom>
            <a:solidFill>
              <a:schemeClr val="lt1"/>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8" name="Google Shape;2455;p66">
              <a:extLst>
                <a:ext uri="{FF2B5EF4-FFF2-40B4-BE49-F238E27FC236}">
                  <a16:creationId xmlns:a16="http://schemas.microsoft.com/office/drawing/2014/main" id="{7E7714BF-D792-3DF7-D42C-DB86AF22DE14}"/>
                </a:ext>
              </a:extLst>
            </p:cNvPr>
            <p:cNvSpPr/>
            <p:nvPr/>
          </p:nvSpPr>
          <p:spPr>
            <a:xfrm>
              <a:off x="889232" y="3372675"/>
              <a:ext cx="569350" cy="369304"/>
            </a:xfrm>
            <a:custGeom>
              <a:avLst/>
              <a:gdLst/>
              <a:ahLst/>
              <a:cxnLst/>
              <a:rect l="l" t="t" r="r" b="b"/>
              <a:pathLst>
                <a:path w="12483" h="8097" extrusionOk="0">
                  <a:moveTo>
                    <a:pt x="12207" y="1"/>
                  </a:moveTo>
                  <a:cubicBezTo>
                    <a:pt x="10803" y="427"/>
                    <a:pt x="7169" y="151"/>
                    <a:pt x="3861" y="552"/>
                  </a:cubicBezTo>
                  <a:cubicBezTo>
                    <a:pt x="552" y="953"/>
                    <a:pt x="1" y="3410"/>
                    <a:pt x="1" y="3410"/>
                  </a:cubicBezTo>
                  <a:lnTo>
                    <a:pt x="3384" y="8096"/>
                  </a:lnTo>
                  <a:cubicBezTo>
                    <a:pt x="6542" y="7846"/>
                    <a:pt x="12482" y="4111"/>
                    <a:pt x="12482" y="4111"/>
                  </a:cubicBezTo>
                  <a:lnTo>
                    <a:pt x="12207" y="1"/>
                  </a:lnTo>
                  <a:close/>
                </a:path>
              </a:pathLst>
            </a:custGeom>
            <a:solidFill>
              <a:srgbClr val="CC99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9" name="Google Shape;2456;p66">
              <a:extLst>
                <a:ext uri="{FF2B5EF4-FFF2-40B4-BE49-F238E27FC236}">
                  <a16:creationId xmlns:a16="http://schemas.microsoft.com/office/drawing/2014/main" id="{05DC0AF1-0D85-A7E4-2F85-04DAF284E6C5}"/>
                </a:ext>
              </a:extLst>
            </p:cNvPr>
            <p:cNvSpPr/>
            <p:nvPr/>
          </p:nvSpPr>
          <p:spPr>
            <a:xfrm>
              <a:off x="1268875" y="2491451"/>
              <a:ext cx="126904" cy="117247"/>
            </a:xfrm>
            <a:custGeom>
              <a:avLst/>
              <a:gdLst/>
              <a:ahLst/>
              <a:cxnLst/>
              <a:rect l="l" t="t" r="r" b="b"/>
              <a:pathLst>
                <a:path w="2707" h="2501" extrusionOk="0">
                  <a:moveTo>
                    <a:pt x="1203" y="1"/>
                  </a:moveTo>
                  <a:cubicBezTo>
                    <a:pt x="926" y="1"/>
                    <a:pt x="658" y="91"/>
                    <a:pt x="451" y="277"/>
                  </a:cubicBezTo>
                  <a:cubicBezTo>
                    <a:pt x="0" y="728"/>
                    <a:pt x="0" y="1505"/>
                    <a:pt x="501" y="2031"/>
                  </a:cubicBezTo>
                  <a:cubicBezTo>
                    <a:pt x="769" y="2341"/>
                    <a:pt x="1132" y="2501"/>
                    <a:pt x="1483" y="2501"/>
                  </a:cubicBezTo>
                  <a:cubicBezTo>
                    <a:pt x="1756" y="2501"/>
                    <a:pt x="2022" y="2404"/>
                    <a:pt x="2231" y="2206"/>
                  </a:cubicBezTo>
                  <a:cubicBezTo>
                    <a:pt x="2707" y="1780"/>
                    <a:pt x="2707" y="978"/>
                    <a:pt x="2206" y="452"/>
                  </a:cubicBezTo>
                  <a:cubicBezTo>
                    <a:pt x="1936" y="154"/>
                    <a:pt x="1563" y="1"/>
                    <a:pt x="120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0" name="Google Shape;2457;p66">
              <a:extLst>
                <a:ext uri="{FF2B5EF4-FFF2-40B4-BE49-F238E27FC236}">
                  <a16:creationId xmlns:a16="http://schemas.microsoft.com/office/drawing/2014/main" id="{3065F9B3-148A-62E0-9CC1-E5E2E4DE7427}"/>
                </a:ext>
              </a:extLst>
            </p:cNvPr>
            <p:cNvSpPr/>
            <p:nvPr/>
          </p:nvSpPr>
          <p:spPr>
            <a:xfrm>
              <a:off x="1308818" y="2525534"/>
              <a:ext cx="55272" cy="37645"/>
            </a:xfrm>
            <a:custGeom>
              <a:avLst/>
              <a:gdLst/>
              <a:ahLst/>
              <a:cxnLst/>
              <a:rect l="l" t="t" r="r" b="b"/>
              <a:pathLst>
                <a:path w="1179" h="803" fill="none" extrusionOk="0">
                  <a:moveTo>
                    <a:pt x="0" y="1"/>
                  </a:moveTo>
                  <a:lnTo>
                    <a:pt x="1178" y="803"/>
                  </a:lnTo>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1" name="Google Shape;2458;p66">
              <a:extLst>
                <a:ext uri="{FF2B5EF4-FFF2-40B4-BE49-F238E27FC236}">
                  <a16:creationId xmlns:a16="http://schemas.microsoft.com/office/drawing/2014/main" id="{903214B6-5BE8-2B88-D336-29B15E1AE3F1}"/>
                </a:ext>
              </a:extLst>
            </p:cNvPr>
            <p:cNvSpPr/>
            <p:nvPr/>
          </p:nvSpPr>
          <p:spPr>
            <a:xfrm>
              <a:off x="1870453" y="3070714"/>
              <a:ext cx="71726" cy="386619"/>
            </a:xfrm>
            <a:custGeom>
              <a:avLst/>
              <a:gdLst/>
              <a:ahLst/>
              <a:cxnLst/>
              <a:rect l="l" t="t" r="r" b="b"/>
              <a:pathLst>
                <a:path w="1530" h="8247" fill="none" extrusionOk="0">
                  <a:moveTo>
                    <a:pt x="852" y="8247"/>
                  </a:moveTo>
                  <a:cubicBezTo>
                    <a:pt x="852" y="8247"/>
                    <a:pt x="1504" y="5866"/>
                    <a:pt x="1529" y="4061"/>
                  </a:cubicBezTo>
                  <a:cubicBezTo>
                    <a:pt x="1529" y="2858"/>
                    <a:pt x="351" y="1404"/>
                    <a:pt x="0" y="1"/>
                  </a:cubicBezTo>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2" name="Google Shape;2459;p66">
              <a:extLst>
                <a:ext uri="{FF2B5EF4-FFF2-40B4-BE49-F238E27FC236}">
                  <a16:creationId xmlns:a16="http://schemas.microsoft.com/office/drawing/2014/main" id="{AC760DC3-FA18-2DE4-18A0-F02B209549F7}"/>
                </a:ext>
              </a:extLst>
            </p:cNvPr>
            <p:cNvSpPr/>
            <p:nvPr/>
          </p:nvSpPr>
          <p:spPr>
            <a:xfrm>
              <a:off x="1567320" y="3102452"/>
              <a:ext cx="466456" cy="515868"/>
            </a:xfrm>
            <a:custGeom>
              <a:avLst/>
              <a:gdLst/>
              <a:ahLst/>
              <a:cxnLst/>
              <a:rect l="l" t="t" r="r" b="b"/>
              <a:pathLst>
                <a:path w="9950" h="11004" extrusionOk="0">
                  <a:moveTo>
                    <a:pt x="1529" y="1"/>
                  </a:moveTo>
                  <a:lnTo>
                    <a:pt x="0" y="11003"/>
                  </a:lnTo>
                  <a:lnTo>
                    <a:pt x="8421" y="11003"/>
                  </a:lnTo>
                  <a:lnTo>
                    <a:pt x="9950" y="1"/>
                  </a:ln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3" name="Google Shape;2460;p66">
              <a:extLst>
                <a:ext uri="{FF2B5EF4-FFF2-40B4-BE49-F238E27FC236}">
                  <a16:creationId xmlns:a16="http://schemas.microsoft.com/office/drawing/2014/main" id="{E165F148-00EB-D458-A6FB-FC49A7451765}"/>
                </a:ext>
              </a:extLst>
            </p:cNvPr>
            <p:cNvSpPr/>
            <p:nvPr/>
          </p:nvSpPr>
          <p:spPr>
            <a:xfrm>
              <a:off x="1446273" y="3272818"/>
              <a:ext cx="426561" cy="270310"/>
            </a:xfrm>
            <a:custGeom>
              <a:avLst/>
              <a:gdLst/>
              <a:ahLst/>
              <a:cxnLst/>
              <a:rect l="l" t="t" r="r" b="b"/>
              <a:pathLst>
                <a:path w="9099" h="5766" extrusionOk="0">
                  <a:moveTo>
                    <a:pt x="3610" y="1"/>
                  </a:moveTo>
                  <a:cubicBezTo>
                    <a:pt x="3609" y="1"/>
                    <a:pt x="2156" y="778"/>
                    <a:pt x="1755" y="1329"/>
                  </a:cubicBezTo>
                  <a:cubicBezTo>
                    <a:pt x="1329" y="1855"/>
                    <a:pt x="1" y="2457"/>
                    <a:pt x="1" y="2457"/>
                  </a:cubicBezTo>
                  <a:lnTo>
                    <a:pt x="226" y="5765"/>
                  </a:lnTo>
                  <a:cubicBezTo>
                    <a:pt x="226" y="5765"/>
                    <a:pt x="4462" y="5289"/>
                    <a:pt x="5189" y="5063"/>
                  </a:cubicBezTo>
                  <a:cubicBezTo>
                    <a:pt x="5915" y="4838"/>
                    <a:pt x="7895" y="3860"/>
                    <a:pt x="7895" y="3860"/>
                  </a:cubicBezTo>
                  <a:cubicBezTo>
                    <a:pt x="7762" y="3768"/>
                    <a:pt x="7525" y="3738"/>
                    <a:pt x="7269" y="3738"/>
                  </a:cubicBezTo>
                  <a:cubicBezTo>
                    <a:pt x="6756" y="3738"/>
                    <a:pt x="6166" y="3860"/>
                    <a:pt x="6166" y="3860"/>
                  </a:cubicBezTo>
                  <a:cubicBezTo>
                    <a:pt x="7369" y="3384"/>
                    <a:pt x="8823" y="2206"/>
                    <a:pt x="8823" y="1930"/>
                  </a:cubicBezTo>
                  <a:cubicBezTo>
                    <a:pt x="8806" y="1752"/>
                    <a:pt x="8685" y="1721"/>
                    <a:pt x="8602" y="1721"/>
                  </a:cubicBezTo>
                  <a:cubicBezTo>
                    <a:pt x="8556" y="1721"/>
                    <a:pt x="8522" y="1730"/>
                    <a:pt x="8522" y="1730"/>
                  </a:cubicBezTo>
                  <a:cubicBezTo>
                    <a:pt x="8722" y="1555"/>
                    <a:pt x="9098" y="978"/>
                    <a:pt x="9048" y="753"/>
                  </a:cubicBezTo>
                  <a:cubicBezTo>
                    <a:pt x="9043" y="710"/>
                    <a:pt x="8992" y="694"/>
                    <a:pt x="8915" y="694"/>
                  </a:cubicBezTo>
                  <a:cubicBezTo>
                    <a:pt x="8627" y="694"/>
                    <a:pt x="7971" y="928"/>
                    <a:pt x="7971" y="928"/>
                  </a:cubicBezTo>
                  <a:cubicBezTo>
                    <a:pt x="7971" y="928"/>
                    <a:pt x="9048" y="251"/>
                    <a:pt x="8497" y="26"/>
                  </a:cubicBezTo>
                  <a:cubicBezTo>
                    <a:pt x="8454" y="9"/>
                    <a:pt x="8390" y="1"/>
                    <a:pt x="8308" y="1"/>
                  </a:cubicBezTo>
                  <a:cubicBezTo>
                    <a:pt x="7285" y="1"/>
                    <a:pt x="3484" y="1204"/>
                    <a:pt x="3484" y="1204"/>
                  </a:cubicBezTo>
                  <a:lnTo>
                    <a:pt x="3610" y="1"/>
                  </a:lnTo>
                  <a:close/>
                </a:path>
              </a:pathLst>
            </a:custGeom>
            <a:solidFill>
              <a:schemeClr val="lt1"/>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4" name="Google Shape;2461;p66">
              <a:extLst>
                <a:ext uri="{FF2B5EF4-FFF2-40B4-BE49-F238E27FC236}">
                  <a16:creationId xmlns:a16="http://schemas.microsoft.com/office/drawing/2014/main" id="{F7823945-E640-DA0C-F678-073ADC3E1553}"/>
                </a:ext>
              </a:extLst>
            </p:cNvPr>
            <p:cNvSpPr/>
            <p:nvPr/>
          </p:nvSpPr>
          <p:spPr>
            <a:xfrm>
              <a:off x="1210086" y="3574779"/>
              <a:ext cx="232712" cy="123435"/>
            </a:xfrm>
            <a:custGeom>
              <a:avLst/>
              <a:gdLst/>
              <a:ahLst/>
              <a:cxnLst/>
              <a:rect l="l" t="t" r="r" b="b"/>
              <a:pathLst>
                <a:path w="4964" h="2633" fill="none" extrusionOk="0">
                  <a:moveTo>
                    <a:pt x="4963" y="1"/>
                  </a:moveTo>
                  <a:cubicBezTo>
                    <a:pt x="4963" y="1"/>
                    <a:pt x="2683" y="1429"/>
                    <a:pt x="1" y="2632"/>
                  </a:cubicBezTo>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5" name="Google Shape;2462;p66">
              <a:extLst>
                <a:ext uri="{FF2B5EF4-FFF2-40B4-BE49-F238E27FC236}">
                  <a16:creationId xmlns:a16="http://schemas.microsoft.com/office/drawing/2014/main" id="{1871C23B-FCA5-49E8-96DE-EC5C45A55F2F}"/>
                </a:ext>
              </a:extLst>
            </p:cNvPr>
            <p:cNvSpPr/>
            <p:nvPr/>
          </p:nvSpPr>
          <p:spPr>
            <a:xfrm>
              <a:off x="872871" y="3372675"/>
              <a:ext cx="572264" cy="159861"/>
            </a:xfrm>
            <a:custGeom>
              <a:avLst/>
              <a:gdLst/>
              <a:ahLst/>
              <a:cxnLst/>
              <a:rect l="l" t="t" r="r" b="b"/>
              <a:pathLst>
                <a:path w="12207" h="3410" fill="none" extrusionOk="0">
                  <a:moveTo>
                    <a:pt x="1" y="3410"/>
                  </a:moveTo>
                  <a:cubicBezTo>
                    <a:pt x="1" y="3410"/>
                    <a:pt x="552" y="953"/>
                    <a:pt x="3861" y="552"/>
                  </a:cubicBezTo>
                  <a:cubicBezTo>
                    <a:pt x="7169" y="151"/>
                    <a:pt x="10803" y="427"/>
                    <a:pt x="12207" y="1"/>
                  </a:cubicBezTo>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6" name="Google Shape;2463;p66">
              <a:extLst>
                <a:ext uri="{FF2B5EF4-FFF2-40B4-BE49-F238E27FC236}">
                  <a16:creationId xmlns:a16="http://schemas.microsoft.com/office/drawing/2014/main" id="{A4F899E8-4AC0-DC16-718C-56B82CE5EA2A}"/>
                </a:ext>
              </a:extLst>
            </p:cNvPr>
            <p:cNvSpPr/>
            <p:nvPr/>
          </p:nvSpPr>
          <p:spPr>
            <a:xfrm>
              <a:off x="2076073" y="3224671"/>
              <a:ext cx="71726" cy="129248"/>
            </a:xfrm>
            <a:custGeom>
              <a:avLst/>
              <a:gdLst/>
              <a:ahLst/>
              <a:cxnLst/>
              <a:rect l="l" t="t" r="r" b="b"/>
              <a:pathLst>
                <a:path w="1530" h="2757" fill="none" extrusionOk="0">
                  <a:moveTo>
                    <a:pt x="1529" y="0"/>
                  </a:moveTo>
                  <a:cubicBezTo>
                    <a:pt x="1529" y="0"/>
                    <a:pt x="426" y="1028"/>
                    <a:pt x="0" y="2757"/>
                  </a:cubicBezTo>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7" name="Google Shape;2464;p66">
              <a:extLst>
                <a:ext uri="{FF2B5EF4-FFF2-40B4-BE49-F238E27FC236}">
                  <a16:creationId xmlns:a16="http://schemas.microsoft.com/office/drawing/2014/main" id="{B30512D5-328A-E5C1-A3EC-D423B544D2A9}"/>
                </a:ext>
              </a:extLst>
            </p:cNvPr>
            <p:cNvSpPr/>
            <p:nvPr/>
          </p:nvSpPr>
          <p:spPr>
            <a:xfrm>
              <a:off x="2427353" y="2529050"/>
              <a:ext cx="399558" cy="420701"/>
            </a:xfrm>
            <a:custGeom>
              <a:avLst/>
              <a:gdLst/>
              <a:ahLst/>
              <a:cxnLst/>
              <a:rect l="l" t="t" r="r" b="b"/>
              <a:pathLst>
                <a:path w="8523" h="8974" extrusionOk="0">
                  <a:moveTo>
                    <a:pt x="7846" y="1"/>
                  </a:moveTo>
                  <a:cubicBezTo>
                    <a:pt x="7846" y="1"/>
                    <a:pt x="5866" y="1354"/>
                    <a:pt x="4362" y="2056"/>
                  </a:cubicBezTo>
                  <a:cubicBezTo>
                    <a:pt x="3134" y="2633"/>
                    <a:pt x="2257" y="3635"/>
                    <a:pt x="2257" y="3635"/>
                  </a:cubicBezTo>
                  <a:lnTo>
                    <a:pt x="1" y="6643"/>
                  </a:lnTo>
                  <a:lnTo>
                    <a:pt x="2257" y="8973"/>
                  </a:lnTo>
                  <a:lnTo>
                    <a:pt x="2958" y="7996"/>
                  </a:lnTo>
                  <a:cubicBezTo>
                    <a:pt x="4537" y="7695"/>
                    <a:pt x="4713" y="6617"/>
                    <a:pt x="4713" y="6617"/>
                  </a:cubicBezTo>
                  <a:cubicBezTo>
                    <a:pt x="4713" y="6617"/>
                    <a:pt x="5211" y="6797"/>
                    <a:pt x="5682" y="6797"/>
                  </a:cubicBezTo>
                  <a:cubicBezTo>
                    <a:pt x="5846" y="6797"/>
                    <a:pt x="6006" y="6776"/>
                    <a:pt x="6141" y="6718"/>
                  </a:cubicBezTo>
                  <a:cubicBezTo>
                    <a:pt x="6668" y="6492"/>
                    <a:pt x="6643" y="5991"/>
                    <a:pt x="6643" y="5991"/>
                  </a:cubicBezTo>
                  <a:cubicBezTo>
                    <a:pt x="7369" y="5640"/>
                    <a:pt x="7119" y="4913"/>
                    <a:pt x="7119" y="4913"/>
                  </a:cubicBezTo>
                  <a:cubicBezTo>
                    <a:pt x="7144" y="4888"/>
                    <a:pt x="7169" y="4888"/>
                    <a:pt x="7194" y="4863"/>
                  </a:cubicBezTo>
                  <a:cubicBezTo>
                    <a:pt x="7645" y="4562"/>
                    <a:pt x="7620" y="3911"/>
                    <a:pt x="7169" y="3610"/>
                  </a:cubicBezTo>
                  <a:lnTo>
                    <a:pt x="6066" y="2783"/>
                  </a:lnTo>
                  <a:lnTo>
                    <a:pt x="7846" y="1054"/>
                  </a:lnTo>
                  <a:cubicBezTo>
                    <a:pt x="8522" y="427"/>
                    <a:pt x="7846" y="1"/>
                    <a:pt x="7846" y="1"/>
                  </a:cubicBezTo>
                  <a:close/>
                </a:path>
              </a:pathLst>
            </a:custGeom>
            <a:solidFill>
              <a:schemeClr val="lt1"/>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8" name="Google Shape;2465;p66">
              <a:extLst>
                <a:ext uri="{FF2B5EF4-FFF2-40B4-BE49-F238E27FC236}">
                  <a16:creationId xmlns:a16="http://schemas.microsoft.com/office/drawing/2014/main" id="{E02F2A5F-FB36-646C-47B1-7C71549C926B}"/>
                </a:ext>
              </a:extLst>
            </p:cNvPr>
            <p:cNvSpPr/>
            <p:nvPr/>
          </p:nvSpPr>
          <p:spPr>
            <a:xfrm>
              <a:off x="2604798" y="2668896"/>
              <a:ext cx="170409" cy="150438"/>
            </a:xfrm>
            <a:custGeom>
              <a:avLst/>
              <a:gdLst/>
              <a:ahLst/>
              <a:cxnLst/>
              <a:rect l="l" t="t" r="r" b="b"/>
              <a:pathLst>
                <a:path w="3635" h="3209" extrusionOk="0">
                  <a:moveTo>
                    <a:pt x="3334" y="0"/>
                  </a:moveTo>
                  <a:lnTo>
                    <a:pt x="101" y="301"/>
                  </a:lnTo>
                  <a:lnTo>
                    <a:pt x="0" y="3208"/>
                  </a:lnTo>
                  <a:cubicBezTo>
                    <a:pt x="1254" y="2883"/>
                    <a:pt x="1128" y="1604"/>
                    <a:pt x="1128" y="1604"/>
                  </a:cubicBezTo>
                  <a:cubicBezTo>
                    <a:pt x="1128" y="1604"/>
                    <a:pt x="1980" y="1279"/>
                    <a:pt x="2807" y="1078"/>
                  </a:cubicBezTo>
                  <a:cubicBezTo>
                    <a:pt x="3635" y="878"/>
                    <a:pt x="3334" y="0"/>
                    <a:pt x="333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9" name="Google Shape;2466;p66">
              <a:extLst>
                <a:ext uri="{FF2B5EF4-FFF2-40B4-BE49-F238E27FC236}">
                  <a16:creationId xmlns:a16="http://schemas.microsoft.com/office/drawing/2014/main" id="{E83E5996-523B-3332-0B58-0A68AD50853B}"/>
                </a:ext>
              </a:extLst>
            </p:cNvPr>
            <p:cNvSpPr/>
            <p:nvPr/>
          </p:nvSpPr>
          <p:spPr>
            <a:xfrm>
              <a:off x="2604798" y="2668896"/>
              <a:ext cx="170409" cy="150438"/>
            </a:xfrm>
            <a:custGeom>
              <a:avLst/>
              <a:gdLst/>
              <a:ahLst/>
              <a:cxnLst/>
              <a:rect l="l" t="t" r="r" b="b"/>
              <a:pathLst>
                <a:path w="3635" h="3209" fill="none" extrusionOk="0">
                  <a:moveTo>
                    <a:pt x="677" y="251"/>
                  </a:moveTo>
                  <a:lnTo>
                    <a:pt x="3334" y="0"/>
                  </a:lnTo>
                  <a:cubicBezTo>
                    <a:pt x="3334" y="0"/>
                    <a:pt x="3635" y="878"/>
                    <a:pt x="2807" y="1078"/>
                  </a:cubicBezTo>
                  <a:cubicBezTo>
                    <a:pt x="1980" y="1279"/>
                    <a:pt x="1128" y="1604"/>
                    <a:pt x="1128" y="1604"/>
                  </a:cubicBezTo>
                  <a:cubicBezTo>
                    <a:pt x="1128" y="1604"/>
                    <a:pt x="1254" y="2883"/>
                    <a:pt x="0" y="3208"/>
                  </a:cubicBezTo>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0" name="Google Shape;2467;p66">
              <a:extLst>
                <a:ext uri="{FF2B5EF4-FFF2-40B4-BE49-F238E27FC236}">
                  <a16:creationId xmlns:a16="http://schemas.microsoft.com/office/drawing/2014/main" id="{B89D424D-019C-DFA9-62E7-D2D3F35C1901}"/>
                </a:ext>
              </a:extLst>
            </p:cNvPr>
            <p:cNvSpPr/>
            <p:nvPr/>
          </p:nvSpPr>
          <p:spPr>
            <a:xfrm>
              <a:off x="2657680" y="2744093"/>
              <a:ext cx="103417" cy="24706"/>
            </a:xfrm>
            <a:custGeom>
              <a:avLst/>
              <a:gdLst/>
              <a:ahLst/>
              <a:cxnLst/>
              <a:rect l="l" t="t" r="r" b="b"/>
              <a:pathLst>
                <a:path w="2206" h="527" fill="none" extrusionOk="0">
                  <a:moveTo>
                    <a:pt x="0" y="0"/>
                  </a:moveTo>
                  <a:cubicBezTo>
                    <a:pt x="0" y="0"/>
                    <a:pt x="1629" y="527"/>
                    <a:pt x="2206" y="326"/>
                  </a:cubicBezTo>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1" name="Google Shape;2468;p66">
              <a:extLst>
                <a:ext uri="{FF2B5EF4-FFF2-40B4-BE49-F238E27FC236}">
                  <a16:creationId xmlns:a16="http://schemas.microsoft.com/office/drawing/2014/main" id="{45CC8091-8FA2-41B3-986C-EA365B65740C}"/>
                </a:ext>
              </a:extLst>
            </p:cNvPr>
            <p:cNvSpPr/>
            <p:nvPr/>
          </p:nvSpPr>
          <p:spPr>
            <a:xfrm>
              <a:off x="2648257" y="2786380"/>
              <a:ext cx="90525" cy="28269"/>
            </a:xfrm>
            <a:custGeom>
              <a:avLst/>
              <a:gdLst/>
              <a:ahLst/>
              <a:cxnLst/>
              <a:rect l="l" t="t" r="r" b="b"/>
              <a:pathLst>
                <a:path w="1931" h="603" fill="none" extrusionOk="0">
                  <a:moveTo>
                    <a:pt x="1" y="1"/>
                  </a:moveTo>
                  <a:cubicBezTo>
                    <a:pt x="1" y="1"/>
                    <a:pt x="978" y="602"/>
                    <a:pt x="1931" y="502"/>
                  </a:cubicBezTo>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2" name="Google Shape;2469;p66">
              <a:extLst>
                <a:ext uri="{FF2B5EF4-FFF2-40B4-BE49-F238E27FC236}">
                  <a16:creationId xmlns:a16="http://schemas.microsoft.com/office/drawing/2014/main" id="{753B6990-765E-872E-6019-4F6CA2D8E448}"/>
                </a:ext>
              </a:extLst>
            </p:cNvPr>
            <p:cNvSpPr/>
            <p:nvPr/>
          </p:nvSpPr>
          <p:spPr>
            <a:xfrm>
              <a:off x="2624770" y="2809868"/>
              <a:ext cx="23534" cy="29441"/>
            </a:xfrm>
            <a:custGeom>
              <a:avLst/>
              <a:gdLst/>
              <a:ahLst/>
              <a:cxnLst/>
              <a:rect l="l" t="t" r="r" b="b"/>
              <a:pathLst>
                <a:path w="502" h="628" fill="none" extrusionOk="0">
                  <a:moveTo>
                    <a:pt x="502" y="627"/>
                  </a:moveTo>
                  <a:cubicBezTo>
                    <a:pt x="502" y="627"/>
                    <a:pt x="1" y="226"/>
                    <a:pt x="51" y="1"/>
                  </a:cubicBezTo>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3" name="Google Shape;2470;p66">
              <a:extLst>
                <a:ext uri="{FF2B5EF4-FFF2-40B4-BE49-F238E27FC236}">
                  <a16:creationId xmlns:a16="http://schemas.microsoft.com/office/drawing/2014/main" id="{8C4B0ADF-68AA-33C7-FE7D-33689D71DB64}"/>
                </a:ext>
              </a:extLst>
            </p:cNvPr>
            <p:cNvSpPr/>
            <p:nvPr/>
          </p:nvSpPr>
          <p:spPr>
            <a:xfrm>
              <a:off x="1522642" y="2489107"/>
              <a:ext cx="22362" cy="29441"/>
            </a:xfrm>
            <a:custGeom>
              <a:avLst/>
              <a:gdLst/>
              <a:ahLst/>
              <a:cxnLst/>
              <a:rect l="l" t="t" r="r" b="b"/>
              <a:pathLst>
                <a:path w="477" h="628" extrusionOk="0">
                  <a:moveTo>
                    <a:pt x="226" y="1"/>
                  </a:moveTo>
                  <a:cubicBezTo>
                    <a:pt x="101" y="1"/>
                    <a:pt x="1" y="151"/>
                    <a:pt x="26" y="327"/>
                  </a:cubicBezTo>
                  <a:cubicBezTo>
                    <a:pt x="51" y="502"/>
                    <a:pt x="151" y="627"/>
                    <a:pt x="276" y="627"/>
                  </a:cubicBezTo>
                  <a:cubicBezTo>
                    <a:pt x="402" y="602"/>
                    <a:pt x="477" y="477"/>
                    <a:pt x="477" y="302"/>
                  </a:cubicBezTo>
                  <a:cubicBezTo>
                    <a:pt x="452" y="126"/>
                    <a:pt x="352" y="1"/>
                    <a:pt x="2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4" name="Google Shape;2471;p66">
              <a:extLst>
                <a:ext uri="{FF2B5EF4-FFF2-40B4-BE49-F238E27FC236}">
                  <a16:creationId xmlns:a16="http://schemas.microsoft.com/office/drawing/2014/main" id="{49017C87-935D-C06F-27CE-FDFD7A50A91B}"/>
                </a:ext>
              </a:extLst>
            </p:cNvPr>
            <p:cNvSpPr/>
            <p:nvPr/>
          </p:nvSpPr>
          <p:spPr>
            <a:xfrm>
              <a:off x="1628406" y="2478559"/>
              <a:ext cx="22362" cy="29394"/>
            </a:xfrm>
            <a:custGeom>
              <a:avLst/>
              <a:gdLst/>
              <a:ahLst/>
              <a:cxnLst/>
              <a:rect l="l" t="t" r="r" b="b"/>
              <a:pathLst>
                <a:path w="477" h="627" extrusionOk="0">
                  <a:moveTo>
                    <a:pt x="201" y="0"/>
                  </a:moveTo>
                  <a:cubicBezTo>
                    <a:pt x="101" y="25"/>
                    <a:pt x="0" y="151"/>
                    <a:pt x="25" y="326"/>
                  </a:cubicBezTo>
                  <a:cubicBezTo>
                    <a:pt x="25" y="501"/>
                    <a:pt x="126" y="627"/>
                    <a:pt x="251" y="627"/>
                  </a:cubicBezTo>
                  <a:cubicBezTo>
                    <a:pt x="376" y="627"/>
                    <a:pt x="476" y="476"/>
                    <a:pt x="451" y="301"/>
                  </a:cubicBezTo>
                  <a:cubicBezTo>
                    <a:pt x="451" y="126"/>
                    <a:pt x="326" y="0"/>
                    <a:pt x="2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5" name="Google Shape;2472;p66">
              <a:extLst>
                <a:ext uri="{FF2B5EF4-FFF2-40B4-BE49-F238E27FC236}">
                  <a16:creationId xmlns:a16="http://schemas.microsoft.com/office/drawing/2014/main" id="{60BBD3E6-EDAC-B032-C106-3A33F365C001}"/>
                </a:ext>
              </a:extLst>
            </p:cNvPr>
            <p:cNvSpPr/>
            <p:nvPr/>
          </p:nvSpPr>
          <p:spPr>
            <a:xfrm>
              <a:off x="1489732" y="2435053"/>
              <a:ext cx="52928" cy="27097"/>
            </a:xfrm>
            <a:custGeom>
              <a:avLst/>
              <a:gdLst/>
              <a:ahLst/>
              <a:cxnLst/>
              <a:rect l="l" t="t" r="r" b="b"/>
              <a:pathLst>
                <a:path w="1129" h="578" fill="none" extrusionOk="0">
                  <a:moveTo>
                    <a:pt x="1" y="577"/>
                  </a:moveTo>
                  <a:cubicBezTo>
                    <a:pt x="1" y="577"/>
                    <a:pt x="427" y="1"/>
                    <a:pt x="1129" y="277"/>
                  </a:cubicBezTo>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6" name="Google Shape;2473;p66">
              <a:extLst>
                <a:ext uri="{FF2B5EF4-FFF2-40B4-BE49-F238E27FC236}">
                  <a16:creationId xmlns:a16="http://schemas.microsoft.com/office/drawing/2014/main" id="{FBCA3D1B-4D3B-80CC-E8AE-39C882D4C7B9}"/>
                </a:ext>
              </a:extLst>
            </p:cNvPr>
            <p:cNvSpPr/>
            <p:nvPr/>
          </p:nvSpPr>
          <p:spPr>
            <a:xfrm>
              <a:off x="1608435" y="2423333"/>
              <a:ext cx="36473" cy="17674"/>
            </a:xfrm>
            <a:custGeom>
              <a:avLst/>
              <a:gdLst/>
              <a:ahLst/>
              <a:cxnLst/>
              <a:rect l="l" t="t" r="r" b="b"/>
              <a:pathLst>
                <a:path w="778" h="377" fill="none" extrusionOk="0">
                  <a:moveTo>
                    <a:pt x="0" y="376"/>
                  </a:moveTo>
                  <a:cubicBezTo>
                    <a:pt x="0" y="376"/>
                    <a:pt x="276" y="0"/>
                    <a:pt x="777" y="0"/>
                  </a:cubicBezTo>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7" name="Google Shape;2474;p66">
              <a:extLst>
                <a:ext uri="{FF2B5EF4-FFF2-40B4-BE49-F238E27FC236}">
                  <a16:creationId xmlns:a16="http://schemas.microsoft.com/office/drawing/2014/main" id="{639F1F41-096F-A052-48B3-63BB703DD5CE}"/>
                </a:ext>
              </a:extLst>
            </p:cNvPr>
            <p:cNvSpPr/>
            <p:nvPr/>
          </p:nvSpPr>
          <p:spPr>
            <a:xfrm>
              <a:off x="1481528" y="2449165"/>
              <a:ext cx="97557" cy="110496"/>
            </a:xfrm>
            <a:custGeom>
              <a:avLst/>
              <a:gdLst/>
              <a:ahLst/>
              <a:cxnLst/>
              <a:rect l="l" t="t" r="r" b="b"/>
              <a:pathLst>
                <a:path w="2081" h="2357" fill="none" extrusionOk="0">
                  <a:moveTo>
                    <a:pt x="2081" y="1179"/>
                  </a:moveTo>
                  <a:cubicBezTo>
                    <a:pt x="2081" y="1830"/>
                    <a:pt x="1604" y="2357"/>
                    <a:pt x="1053" y="2357"/>
                  </a:cubicBezTo>
                  <a:cubicBezTo>
                    <a:pt x="477" y="2357"/>
                    <a:pt x="0" y="1830"/>
                    <a:pt x="0" y="1179"/>
                  </a:cubicBezTo>
                  <a:cubicBezTo>
                    <a:pt x="0" y="527"/>
                    <a:pt x="477" y="1"/>
                    <a:pt x="1053" y="1"/>
                  </a:cubicBezTo>
                  <a:cubicBezTo>
                    <a:pt x="1604" y="1"/>
                    <a:pt x="2081" y="527"/>
                    <a:pt x="2081" y="1179"/>
                  </a:cubicBezTo>
                  <a:close/>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8" name="Google Shape;2475;p66">
              <a:extLst>
                <a:ext uri="{FF2B5EF4-FFF2-40B4-BE49-F238E27FC236}">
                  <a16:creationId xmlns:a16="http://schemas.microsoft.com/office/drawing/2014/main" id="{D084A890-931B-E9E9-C62A-B5B2C40CD371}"/>
                </a:ext>
              </a:extLst>
            </p:cNvPr>
            <p:cNvSpPr/>
            <p:nvPr/>
          </p:nvSpPr>
          <p:spPr>
            <a:xfrm>
              <a:off x="1615467" y="2435053"/>
              <a:ext cx="81102" cy="110496"/>
            </a:xfrm>
            <a:custGeom>
              <a:avLst/>
              <a:gdLst/>
              <a:ahLst/>
              <a:cxnLst/>
              <a:rect l="l" t="t" r="r" b="b"/>
              <a:pathLst>
                <a:path w="1730" h="2357" fill="none" extrusionOk="0">
                  <a:moveTo>
                    <a:pt x="1730" y="1179"/>
                  </a:moveTo>
                  <a:cubicBezTo>
                    <a:pt x="1730" y="1830"/>
                    <a:pt x="1329" y="2357"/>
                    <a:pt x="853" y="2357"/>
                  </a:cubicBezTo>
                  <a:cubicBezTo>
                    <a:pt x="402" y="2357"/>
                    <a:pt x="1" y="1830"/>
                    <a:pt x="1" y="1179"/>
                  </a:cubicBezTo>
                  <a:cubicBezTo>
                    <a:pt x="1" y="527"/>
                    <a:pt x="402" y="1"/>
                    <a:pt x="853" y="1"/>
                  </a:cubicBezTo>
                  <a:cubicBezTo>
                    <a:pt x="1329" y="1"/>
                    <a:pt x="1730" y="527"/>
                    <a:pt x="1730" y="1179"/>
                  </a:cubicBezTo>
                  <a:close/>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9" name="Google Shape;2476;p66">
              <a:extLst>
                <a:ext uri="{FF2B5EF4-FFF2-40B4-BE49-F238E27FC236}">
                  <a16:creationId xmlns:a16="http://schemas.microsoft.com/office/drawing/2014/main" id="{731BD150-7631-3529-8E66-BFE471B34ACE}"/>
                </a:ext>
              </a:extLst>
            </p:cNvPr>
            <p:cNvSpPr/>
            <p:nvPr/>
          </p:nvSpPr>
          <p:spPr>
            <a:xfrm>
              <a:off x="1577868" y="2490279"/>
              <a:ext cx="37645" cy="5954"/>
            </a:xfrm>
            <a:custGeom>
              <a:avLst/>
              <a:gdLst/>
              <a:ahLst/>
              <a:cxnLst/>
              <a:rect l="l" t="t" r="r" b="b"/>
              <a:pathLst>
                <a:path w="803" h="127" fill="none" extrusionOk="0">
                  <a:moveTo>
                    <a:pt x="1" y="126"/>
                  </a:moveTo>
                  <a:lnTo>
                    <a:pt x="803" y="1"/>
                  </a:lnTo>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0" name="Google Shape;2477;p66">
              <a:extLst>
                <a:ext uri="{FF2B5EF4-FFF2-40B4-BE49-F238E27FC236}">
                  <a16:creationId xmlns:a16="http://schemas.microsoft.com/office/drawing/2014/main" id="{5E8DB3CB-520A-34BC-E947-836FAC2333D3}"/>
                </a:ext>
              </a:extLst>
            </p:cNvPr>
            <p:cNvSpPr/>
            <p:nvPr/>
          </p:nvSpPr>
          <p:spPr>
            <a:xfrm>
              <a:off x="1601356" y="2503218"/>
              <a:ext cx="47068" cy="85837"/>
            </a:xfrm>
            <a:custGeom>
              <a:avLst/>
              <a:gdLst/>
              <a:ahLst/>
              <a:cxnLst/>
              <a:rect l="l" t="t" r="r" b="b"/>
              <a:pathLst>
                <a:path w="1004" h="1831" fill="none" extrusionOk="0">
                  <a:moveTo>
                    <a:pt x="1" y="1"/>
                  </a:moveTo>
                  <a:cubicBezTo>
                    <a:pt x="1" y="1"/>
                    <a:pt x="828" y="928"/>
                    <a:pt x="903" y="1379"/>
                  </a:cubicBezTo>
                  <a:cubicBezTo>
                    <a:pt x="1003" y="1830"/>
                    <a:pt x="176" y="1755"/>
                    <a:pt x="176" y="1755"/>
                  </a:cubicBezTo>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1" name="Google Shape;2478;p66">
              <a:extLst>
                <a:ext uri="{FF2B5EF4-FFF2-40B4-BE49-F238E27FC236}">
                  <a16:creationId xmlns:a16="http://schemas.microsoft.com/office/drawing/2014/main" id="{065B4C40-9C13-D682-0FDC-766D6013CFBC}"/>
                </a:ext>
              </a:extLst>
            </p:cNvPr>
            <p:cNvSpPr/>
            <p:nvPr/>
          </p:nvSpPr>
          <p:spPr>
            <a:xfrm>
              <a:off x="1550865" y="2604247"/>
              <a:ext cx="62304" cy="29769"/>
            </a:xfrm>
            <a:custGeom>
              <a:avLst/>
              <a:gdLst/>
              <a:ahLst/>
              <a:cxnLst/>
              <a:rect l="l" t="t" r="r" b="b"/>
              <a:pathLst>
                <a:path w="1329" h="635" extrusionOk="0">
                  <a:moveTo>
                    <a:pt x="151" y="1"/>
                  </a:moveTo>
                  <a:cubicBezTo>
                    <a:pt x="151" y="1"/>
                    <a:pt x="0" y="552"/>
                    <a:pt x="652" y="627"/>
                  </a:cubicBezTo>
                  <a:cubicBezTo>
                    <a:pt x="695" y="633"/>
                    <a:pt x="736" y="635"/>
                    <a:pt x="774" y="635"/>
                  </a:cubicBezTo>
                  <a:cubicBezTo>
                    <a:pt x="1307" y="635"/>
                    <a:pt x="1328" y="176"/>
                    <a:pt x="1328" y="176"/>
                  </a:cubicBezTo>
                  <a:lnTo>
                    <a:pt x="151" y="1"/>
                  </a:lnTo>
                  <a:close/>
                </a:path>
              </a:pathLst>
            </a:custGeom>
            <a:solidFill>
              <a:schemeClr val="lt1"/>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2" name="Google Shape;2479;p66">
              <a:extLst>
                <a:ext uri="{FF2B5EF4-FFF2-40B4-BE49-F238E27FC236}">
                  <a16:creationId xmlns:a16="http://schemas.microsoft.com/office/drawing/2014/main" id="{C598D034-8974-E93D-179B-E8E618CF2911}"/>
                </a:ext>
              </a:extLst>
            </p:cNvPr>
            <p:cNvSpPr/>
            <p:nvPr/>
          </p:nvSpPr>
          <p:spPr>
            <a:xfrm>
              <a:off x="1783489" y="3102452"/>
              <a:ext cx="145750" cy="41161"/>
            </a:xfrm>
            <a:custGeom>
              <a:avLst/>
              <a:gdLst/>
              <a:ahLst/>
              <a:cxnLst/>
              <a:rect l="l" t="t" r="r" b="b"/>
              <a:pathLst>
                <a:path w="3109" h="878" fill="none" extrusionOk="0">
                  <a:moveTo>
                    <a:pt x="151" y="1"/>
                  </a:moveTo>
                  <a:lnTo>
                    <a:pt x="1" y="878"/>
                  </a:lnTo>
                  <a:lnTo>
                    <a:pt x="2983" y="878"/>
                  </a:lnTo>
                  <a:lnTo>
                    <a:pt x="3108" y="1"/>
                  </a:lnTo>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3" name="Google Shape;2480;p66">
              <a:extLst>
                <a:ext uri="{FF2B5EF4-FFF2-40B4-BE49-F238E27FC236}">
                  <a16:creationId xmlns:a16="http://schemas.microsoft.com/office/drawing/2014/main" id="{4AED2C74-60E4-5ED3-333A-43086C1503A0}"/>
                </a:ext>
              </a:extLst>
            </p:cNvPr>
            <p:cNvSpPr/>
            <p:nvPr/>
          </p:nvSpPr>
          <p:spPr>
            <a:xfrm>
              <a:off x="953975" y="1811160"/>
              <a:ext cx="470019" cy="316112"/>
            </a:xfrm>
            <a:custGeom>
              <a:avLst/>
              <a:gdLst/>
              <a:ahLst/>
              <a:cxnLst/>
              <a:rect l="l" t="t" r="r" b="b"/>
              <a:pathLst>
                <a:path w="10026" h="6743" extrusionOk="0">
                  <a:moveTo>
                    <a:pt x="903" y="1"/>
                  </a:moveTo>
                  <a:cubicBezTo>
                    <a:pt x="401" y="1"/>
                    <a:pt x="0" y="402"/>
                    <a:pt x="0" y="903"/>
                  </a:cubicBezTo>
                  <a:lnTo>
                    <a:pt x="0" y="3935"/>
                  </a:lnTo>
                  <a:cubicBezTo>
                    <a:pt x="0" y="4437"/>
                    <a:pt x="401" y="4838"/>
                    <a:pt x="903" y="4838"/>
                  </a:cubicBezTo>
                  <a:lnTo>
                    <a:pt x="6216" y="4838"/>
                  </a:lnTo>
                  <a:lnTo>
                    <a:pt x="7895" y="6742"/>
                  </a:lnTo>
                  <a:lnTo>
                    <a:pt x="7895" y="4838"/>
                  </a:lnTo>
                  <a:lnTo>
                    <a:pt x="9123" y="4838"/>
                  </a:lnTo>
                  <a:cubicBezTo>
                    <a:pt x="9624" y="4838"/>
                    <a:pt x="10025" y="4437"/>
                    <a:pt x="10025" y="3935"/>
                  </a:cubicBezTo>
                  <a:lnTo>
                    <a:pt x="10025" y="903"/>
                  </a:lnTo>
                  <a:cubicBezTo>
                    <a:pt x="10025" y="402"/>
                    <a:pt x="9624" y="1"/>
                    <a:pt x="9123" y="1"/>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4" name="Google Shape;2481;p66">
              <a:extLst>
                <a:ext uri="{FF2B5EF4-FFF2-40B4-BE49-F238E27FC236}">
                  <a16:creationId xmlns:a16="http://schemas.microsoft.com/office/drawing/2014/main" id="{9A97F125-6A33-147C-BE61-877819AE3B92}"/>
                </a:ext>
              </a:extLst>
            </p:cNvPr>
            <p:cNvSpPr/>
            <p:nvPr/>
          </p:nvSpPr>
          <p:spPr>
            <a:xfrm>
              <a:off x="1065599" y="1896952"/>
              <a:ext cx="45849" cy="44677"/>
            </a:xfrm>
            <a:custGeom>
              <a:avLst/>
              <a:gdLst/>
              <a:ahLst/>
              <a:cxnLst/>
              <a:rect l="l" t="t" r="r" b="b"/>
              <a:pathLst>
                <a:path w="978" h="953" extrusionOk="0">
                  <a:moveTo>
                    <a:pt x="501" y="0"/>
                  </a:moveTo>
                  <a:cubicBezTo>
                    <a:pt x="226" y="0"/>
                    <a:pt x="0" y="201"/>
                    <a:pt x="0" y="476"/>
                  </a:cubicBezTo>
                  <a:cubicBezTo>
                    <a:pt x="0" y="752"/>
                    <a:pt x="226" y="953"/>
                    <a:pt x="501" y="953"/>
                  </a:cubicBezTo>
                  <a:cubicBezTo>
                    <a:pt x="752" y="953"/>
                    <a:pt x="978" y="752"/>
                    <a:pt x="978" y="476"/>
                  </a:cubicBezTo>
                  <a:cubicBezTo>
                    <a:pt x="978" y="201"/>
                    <a:pt x="752" y="0"/>
                    <a:pt x="50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5" name="Google Shape;2482;p66">
              <a:extLst>
                <a:ext uri="{FF2B5EF4-FFF2-40B4-BE49-F238E27FC236}">
                  <a16:creationId xmlns:a16="http://schemas.microsoft.com/office/drawing/2014/main" id="{A3F68FC9-0E62-207C-5158-79E06539676A}"/>
                </a:ext>
              </a:extLst>
            </p:cNvPr>
            <p:cNvSpPr/>
            <p:nvPr/>
          </p:nvSpPr>
          <p:spPr>
            <a:xfrm>
              <a:off x="1173707" y="1896952"/>
              <a:ext cx="44677" cy="44677"/>
            </a:xfrm>
            <a:custGeom>
              <a:avLst/>
              <a:gdLst/>
              <a:ahLst/>
              <a:cxnLst/>
              <a:rect l="l" t="t" r="r" b="b"/>
              <a:pathLst>
                <a:path w="953" h="953" extrusionOk="0">
                  <a:moveTo>
                    <a:pt x="476" y="0"/>
                  </a:moveTo>
                  <a:cubicBezTo>
                    <a:pt x="226" y="0"/>
                    <a:pt x="0" y="201"/>
                    <a:pt x="0" y="476"/>
                  </a:cubicBezTo>
                  <a:cubicBezTo>
                    <a:pt x="0" y="752"/>
                    <a:pt x="226" y="953"/>
                    <a:pt x="476" y="953"/>
                  </a:cubicBezTo>
                  <a:cubicBezTo>
                    <a:pt x="752" y="953"/>
                    <a:pt x="952" y="752"/>
                    <a:pt x="952" y="476"/>
                  </a:cubicBezTo>
                  <a:cubicBezTo>
                    <a:pt x="952" y="201"/>
                    <a:pt x="752" y="0"/>
                    <a:pt x="47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6" name="Google Shape;2483;p66">
              <a:extLst>
                <a:ext uri="{FF2B5EF4-FFF2-40B4-BE49-F238E27FC236}">
                  <a16:creationId xmlns:a16="http://schemas.microsoft.com/office/drawing/2014/main" id="{B949E86B-F620-3D5F-5C60-54E60540D0E3}"/>
                </a:ext>
              </a:extLst>
            </p:cNvPr>
            <p:cNvSpPr/>
            <p:nvPr/>
          </p:nvSpPr>
          <p:spPr>
            <a:xfrm>
              <a:off x="1271219" y="1896952"/>
              <a:ext cx="45849" cy="44677"/>
            </a:xfrm>
            <a:custGeom>
              <a:avLst/>
              <a:gdLst/>
              <a:ahLst/>
              <a:cxnLst/>
              <a:rect l="l" t="t" r="r" b="b"/>
              <a:pathLst>
                <a:path w="978" h="953" extrusionOk="0">
                  <a:moveTo>
                    <a:pt x="476" y="0"/>
                  </a:moveTo>
                  <a:cubicBezTo>
                    <a:pt x="226" y="0"/>
                    <a:pt x="0" y="201"/>
                    <a:pt x="0" y="476"/>
                  </a:cubicBezTo>
                  <a:cubicBezTo>
                    <a:pt x="0" y="752"/>
                    <a:pt x="226" y="953"/>
                    <a:pt x="476" y="953"/>
                  </a:cubicBezTo>
                  <a:cubicBezTo>
                    <a:pt x="752" y="953"/>
                    <a:pt x="978" y="752"/>
                    <a:pt x="978" y="476"/>
                  </a:cubicBezTo>
                  <a:cubicBezTo>
                    <a:pt x="978" y="201"/>
                    <a:pt x="752" y="0"/>
                    <a:pt x="47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7" name="Google Shape;2484;p66">
              <a:extLst>
                <a:ext uri="{FF2B5EF4-FFF2-40B4-BE49-F238E27FC236}">
                  <a16:creationId xmlns:a16="http://schemas.microsoft.com/office/drawing/2014/main" id="{92E4137A-4D2E-88AB-34CE-1045D948B9E8}"/>
                </a:ext>
              </a:extLst>
            </p:cNvPr>
            <p:cNvSpPr/>
            <p:nvPr/>
          </p:nvSpPr>
          <p:spPr>
            <a:xfrm>
              <a:off x="1662150" y="3311563"/>
              <a:ext cx="162403" cy="53424"/>
            </a:xfrm>
            <a:custGeom>
              <a:avLst/>
              <a:gdLst/>
              <a:ahLst/>
              <a:cxnLst/>
              <a:rect l="l" t="t" r="r" b="b"/>
              <a:pathLst>
                <a:path w="3660" h="1204" fill="none" extrusionOk="0">
                  <a:moveTo>
                    <a:pt x="3660" y="1"/>
                  </a:moveTo>
                  <a:lnTo>
                    <a:pt x="0" y="1204"/>
                  </a:lnTo>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8" name="Google Shape;2485;p66">
              <a:extLst>
                <a:ext uri="{FF2B5EF4-FFF2-40B4-BE49-F238E27FC236}">
                  <a16:creationId xmlns:a16="http://schemas.microsoft.com/office/drawing/2014/main" id="{B5D05793-534E-31EA-EE30-3ACDC2C125AD}"/>
                </a:ext>
              </a:extLst>
            </p:cNvPr>
            <p:cNvSpPr/>
            <p:nvPr/>
          </p:nvSpPr>
          <p:spPr>
            <a:xfrm>
              <a:off x="1679943" y="3347150"/>
              <a:ext cx="169059" cy="59015"/>
            </a:xfrm>
            <a:custGeom>
              <a:avLst/>
              <a:gdLst/>
              <a:ahLst/>
              <a:cxnLst/>
              <a:rect l="l" t="t" r="r" b="b"/>
              <a:pathLst>
                <a:path w="3810" h="1330" fill="none" extrusionOk="0">
                  <a:moveTo>
                    <a:pt x="3810" y="1"/>
                  </a:moveTo>
                  <a:cubicBezTo>
                    <a:pt x="3810" y="1"/>
                    <a:pt x="1354" y="953"/>
                    <a:pt x="0" y="1329"/>
                  </a:cubicBezTo>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9" name="Google Shape;2486;p66">
              <a:extLst>
                <a:ext uri="{FF2B5EF4-FFF2-40B4-BE49-F238E27FC236}">
                  <a16:creationId xmlns:a16="http://schemas.microsoft.com/office/drawing/2014/main" id="{17468834-47F3-6F0D-B8FF-9F54BD444204}"/>
                </a:ext>
              </a:extLst>
            </p:cNvPr>
            <p:cNvSpPr/>
            <p:nvPr/>
          </p:nvSpPr>
          <p:spPr>
            <a:xfrm>
              <a:off x="1689927" y="3441706"/>
              <a:ext cx="54534" cy="15619"/>
            </a:xfrm>
            <a:custGeom>
              <a:avLst/>
              <a:gdLst/>
              <a:ahLst/>
              <a:cxnLst/>
              <a:rect l="l" t="t" r="r" b="b"/>
              <a:pathLst>
                <a:path w="1229" h="352" fill="none" extrusionOk="0">
                  <a:moveTo>
                    <a:pt x="1229" y="0"/>
                  </a:moveTo>
                  <a:lnTo>
                    <a:pt x="1" y="351"/>
                  </a:lnTo>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424371015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892"/>
        <p:cNvGrpSpPr/>
        <p:nvPr/>
      </p:nvGrpSpPr>
      <p:grpSpPr>
        <a:xfrm>
          <a:off x="0" y="0"/>
          <a:ext cx="0" cy="0"/>
          <a:chOff x="0" y="0"/>
          <a:chExt cx="0" cy="0"/>
        </a:xfrm>
      </p:grpSpPr>
      <p:pic>
        <p:nvPicPr>
          <p:cNvPr id="3899" name="Google Shape;3899;p65"/>
          <p:cNvPicPr preferRelativeResize="0"/>
          <p:nvPr/>
        </p:nvPicPr>
        <p:blipFill rotWithShape="1">
          <a:blip r:embed="rId3">
            <a:alphaModFix/>
          </a:blip>
          <a:srcRect l="48023" r="-161" b="6716"/>
          <a:stretch/>
        </p:blipFill>
        <p:spPr>
          <a:xfrm>
            <a:off x="7191367" y="963467"/>
            <a:ext cx="4334800" cy="5175200"/>
          </a:xfrm>
          <a:prstGeom prst="round2SameRect">
            <a:avLst>
              <a:gd name="adj1" fmla="val 50000"/>
              <a:gd name="adj2" fmla="val 0"/>
            </a:avLst>
          </a:prstGeom>
          <a:noFill/>
          <a:ln>
            <a:noFill/>
          </a:ln>
        </p:spPr>
      </p:pic>
      <p:sp>
        <p:nvSpPr>
          <p:cNvPr id="3893" name="Google Shape;3893;p65"/>
          <p:cNvSpPr txBox="1">
            <a:spLocks noGrp="1"/>
          </p:cNvSpPr>
          <p:nvPr>
            <p:ph type="body" idx="1"/>
          </p:nvPr>
        </p:nvSpPr>
        <p:spPr>
          <a:xfrm>
            <a:off x="692774" y="1482933"/>
            <a:ext cx="6240400" cy="4694800"/>
          </a:xfrm>
          <a:prstGeom prst="rect">
            <a:avLst/>
          </a:prstGeom>
          <a:solidFill>
            <a:schemeClr val="bg1"/>
          </a:solidFill>
          <a:ln>
            <a:solidFill>
              <a:srgbClr val="CC99FF"/>
            </a:solidFill>
          </a:ln>
        </p:spPr>
        <p:txBody>
          <a:bodyPr spcFirstLastPara="1" vert="horz" wrap="square" lIns="121900" tIns="121900" rIns="121900" bIns="121900" rtlCol="0" anchor="t" anchorCtr="0">
            <a:noAutofit/>
          </a:bodyPr>
          <a:lstStyle/>
          <a:p>
            <a:pPr marL="0" indent="0">
              <a:buNone/>
            </a:pPr>
            <a:r>
              <a:rPr lang="vi-VN" sz="1800" dirty="0">
                <a:latin typeface="+mj-lt"/>
              </a:rPr>
              <a:t>Thứ nhất, </a:t>
            </a:r>
            <a:r>
              <a:rPr lang="vi-VN" sz="1800" dirty="0">
                <a:solidFill>
                  <a:srgbClr val="000000"/>
                </a:solidFill>
                <a:effectLst/>
                <a:latin typeface="+mj-lt"/>
                <a:ea typeface="Calibri" panose="020F0502020204030204" pitchFamily="34" charset="0"/>
              </a:rPr>
              <a:t>ngưng triển khai các công nghệ viễn thông di động thế hệ cũ, nhằm chuyển đổi và bổ sung quy hoạch băng tần cho công nghệ mới. </a:t>
            </a:r>
          </a:p>
          <a:p>
            <a:pPr marL="0" indent="0">
              <a:buNone/>
            </a:pPr>
            <a:endParaRPr lang="vi-VN" sz="1800" dirty="0">
              <a:latin typeface="+mj-lt"/>
            </a:endParaRPr>
          </a:p>
          <a:p>
            <a:pPr marL="0" indent="0">
              <a:buNone/>
            </a:pPr>
            <a:r>
              <a:rPr lang="vi-VN" sz="1800" dirty="0">
                <a:latin typeface="+mj-lt"/>
              </a:rPr>
              <a:t>Thứ hai, </a:t>
            </a:r>
            <a:r>
              <a:rPr lang="vi-VN" sz="1800" dirty="0">
                <a:solidFill>
                  <a:srgbClr val="000000"/>
                </a:solidFill>
                <a:effectLst/>
                <a:latin typeface="Times New Roman" panose="02020603050405020304" pitchFamily="18" charset="0"/>
                <a:ea typeface="Calibri" panose="020F0502020204030204" pitchFamily="34" charset="0"/>
              </a:rPr>
              <a:t>tập trung và đưa ra chính sách hỗ trợ cải thiện cơ sở hạ tầng, cung cấp nguồn điện tới các khu vực vùng sâu vùng xa. </a:t>
            </a:r>
          </a:p>
          <a:p>
            <a:pPr marL="0" indent="0">
              <a:buNone/>
            </a:pPr>
            <a:endParaRPr lang="vi-VN" sz="1800" dirty="0">
              <a:solidFill>
                <a:srgbClr val="000000"/>
              </a:solidFill>
              <a:latin typeface="Times New Roman" panose="02020603050405020304" pitchFamily="18" charset="0"/>
              <a:ea typeface="Calibri" panose="020F0502020204030204" pitchFamily="34" charset="0"/>
            </a:endParaRPr>
          </a:p>
          <a:p>
            <a:pPr marL="0" indent="0">
              <a:buNone/>
            </a:pPr>
            <a:r>
              <a:rPr lang="vi-VN" sz="1800" dirty="0">
                <a:solidFill>
                  <a:srgbClr val="000000"/>
                </a:solidFill>
                <a:latin typeface="Times New Roman" panose="02020603050405020304" pitchFamily="18" charset="0"/>
                <a:ea typeface="Calibri" panose="020F0502020204030204" pitchFamily="34" charset="0"/>
              </a:rPr>
              <a:t>Thứ ba, </a:t>
            </a:r>
            <a:r>
              <a:rPr lang="vi-VN" sz="1800" dirty="0">
                <a:solidFill>
                  <a:srgbClr val="000000"/>
                </a:solidFill>
                <a:effectLst/>
                <a:latin typeface="Times New Roman" panose="02020603050405020304" pitchFamily="18" charset="0"/>
                <a:ea typeface="Calibri" panose="020F0502020204030204" pitchFamily="34" charset="0"/>
              </a:rPr>
              <a:t>Chính phủ ban hành ra những chính sách, chiến lược để khuyến khích và bắt buộc sử dụng các nền tảng số quốc gia dùng chung, </a:t>
            </a:r>
          </a:p>
          <a:p>
            <a:pPr marL="0" indent="0">
              <a:buNone/>
            </a:pPr>
            <a:endParaRPr lang="vi-VN" sz="1800" dirty="0">
              <a:solidFill>
                <a:srgbClr val="000000"/>
              </a:solidFill>
              <a:latin typeface="Times New Roman" panose="02020603050405020304" pitchFamily="18" charset="0"/>
              <a:ea typeface="Calibri" panose="020F0502020204030204" pitchFamily="34" charset="0"/>
            </a:endParaRPr>
          </a:p>
          <a:p>
            <a:pPr marL="0" indent="0">
              <a:buNone/>
            </a:pPr>
            <a:r>
              <a:rPr lang="vi-VN" sz="1800" dirty="0">
                <a:solidFill>
                  <a:srgbClr val="000000"/>
                </a:solidFill>
                <a:latin typeface="Times New Roman" panose="02020603050405020304" pitchFamily="18" charset="0"/>
                <a:ea typeface="Calibri" panose="020F0502020204030204" pitchFamily="34" charset="0"/>
              </a:rPr>
              <a:t>Thứ tư, phát triển Chính quyền số.</a:t>
            </a:r>
          </a:p>
          <a:p>
            <a:pPr marL="0" indent="0">
              <a:buNone/>
            </a:pPr>
            <a:endParaRPr lang="vi-VN" sz="1800" dirty="0">
              <a:solidFill>
                <a:srgbClr val="000000"/>
              </a:solidFill>
              <a:latin typeface="Times New Roman" panose="02020603050405020304" pitchFamily="18" charset="0"/>
              <a:ea typeface="Calibri" panose="020F0502020204030204" pitchFamily="34" charset="0"/>
            </a:endParaRPr>
          </a:p>
          <a:p>
            <a:pPr marL="0" indent="0">
              <a:buNone/>
            </a:pPr>
            <a:r>
              <a:rPr lang="vi-VN" sz="1800" dirty="0">
                <a:solidFill>
                  <a:srgbClr val="000000"/>
                </a:solidFill>
                <a:latin typeface="Times New Roman" panose="02020603050405020304" pitchFamily="18" charset="0"/>
                <a:ea typeface="Calibri" panose="020F0502020204030204" pitchFamily="34" charset="0"/>
              </a:rPr>
              <a:t>Thứ năm, bảo đảm an toàn an ninh mạng. </a:t>
            </a:r>
          </a:p>
          <a:p>
            <a:pPr marL="0" indent="0">
              <a:buNone/>
            </a:pPr>
            <a:endParaRPr lang="vi-VN" sz="1800" dirty="0">
              <a:solidFill>
                <a:srgbClr val="000000"/>
              </a:solidFill>
              <a:latin typeface="Times New Roman" panose="02020603050405020304" pitchFamily="18" charset="0"/>
              <a:ea typeface="Calibri" panose="020F0502020204030204" pitchFamily="34" charset="0"/>
            </a:endParaRPr>
          </a:p>
          <a:p>
            <a:pPr marL="0" indent="0">
              <a:buNone/>
            </a:pPr>
            <a:r>
              <a:rPr lang="vi-VN" sz="1800" dirty="0">
                <a:solidFill>
                  <a:srgbClr val="000000"/>
                </a:solidFill>
                <a:latin typeface="Times New Roman" panose="02020603050405020304" pitchFamily="18" charset="0"/>
                <a:ea typeface="Calibri" panose="020F0502020204030204" pitchFamily="34" charset="0"/>
              </a:rPr>
              <a:t>Thứ sáu, chú trọng phát triển xây dựng các phòng thí nghiệm trọng điểm phục vụ Chính phủ số, kinh tế số, xã hội số,...</a:t>
            </a:r>
            <a:endParaRPr sz="1800" dirty="0">
              <a:latin typeface="+mj-lt"/>
            </a:endParaRPr>
          </a:p>
        </p:txBody>
      </p:sp>
      <p:sp>
        <p:nvSpPr>
          <p:cNvPr id="3895" name="Google Shape;3895;p65"/>
          <p:cNvSpPr txBox="1">
            <a:spLocks noGrp="1"/>
          </p:cNvSpPr>
          <p:nvPr>
            <p:ph type="title"/>
          </p:nvPr>
        </p:nvSpPr>
        <p:spPr>
          <a:xfrm>
            <a:off x="950967" y="719333"/>
            <a:ext cx="6470520" cy="763600"/>
          </a:xfrm>
          <a:prstGeom prst="rect">
            <a:avLst/>
          </a:prstGeom>
        </p:spPr>
        <p:txBody>
          <a:bodyPr spcFirstLastPara="1" vert="horz" wrap="square" lIns="121900" tIns="121900" rIns="121900" bIns="121900" rtlCol="0" anchor="ctr" anchorCtr="0">
            <a:noAutofit/>
          </a:bodyPr>
          <a:lstStyle/>
          <a:p>
            <a:pPr marL="571500" indent="-571500">
              <a:buFont typeface="Wingdings" panose="05000000000000000000" pitchFamily="2" charset="2"/>
              <a:buChar char="q"/>
            </a:pPr>
            <a:r>
              <a:rPr lang="vi-VN" sz="3000" b="1" dirty="0"/>
              <a:t>HÀM Ý CHÍNH SÁCH</a:t>
            </a:r>
            <a:endParaRPr sz="3000" b="1" dirty="0"/>
          </a:p>
        </p:txBody>
      </p:sp>
      <p:cxnSp>
        <p:nvCxnSpPr>
          <p:cNvPr id="3898" name="Google Shape;3898;p65"/>
          <p:cNvCxnSpPr>
            <a:cxnSpLocks/>
          </p:cNvCxnSpPr>
          <p:nvPr/>
        </p:nvCxnSpPr>
        <p:spPr>
          <a:xfrm>
            <a:off x="3217767" y="335333"/>
            <a:ext cx="6098800" cy="0"/>
          </a:xfrm>
          <a:prstGeom prst="straightConnector1">
            <a:avLst/>
          </a:prstGeom>
          <a:noFill/>
          <a:ln w="9525" cap="flat" cmpd="sng">
            <a:solidFill>
              <a:schemeClr val="dk1"/>
            </a:solidFill>
            <a:prstDash val="solid"/>
            <a:round/>
            <a:headEnd type="none" w="med" len="med"/>
            <a:tailEnd type="none" w="med" len="med"/>
          </a:ln>
        </p:spPr>
      </p:cxnSp>
      <p:sp>
        <p:nvSpPr>
          <p:cNvPr id="2" name="Google Shape;1013;p40">
            <a:extLst>
              <a:ext uri="{FF2B5EF4-FFF2-40B4-BE49-F238E27FC236}">
                <a16:creationId xmlns:a16="http://schemas.microsoft.com/office/drawing/2014/main" id="{BF121E8E-852C-0E7D-29B9-47791248DA76}"/>
              </a:ext>
            </a:extLst>
          </p:cNvPr>
          <p:cNvSpPr txBox="1"/>
          <p:nvPr/>
        </p:nvSpPr>
        <p:spPr>
          <a:xfrm>
            <a:off x="950967" y="133733"/>
            <a:ext cx="2266800" cy="403200"/>
          </a:xfrm>
          <a:prstGeom prst="rect">
            <a:avLst/>
          </a:prstGeom>
          <a:noFill/>
          <a:ln>
            <a:noFill/>
          </a:ln>
        </p:spPr>
        <p:txBody>
          <a:bodyPr spcFirstLastPara="1" wrap="square" lIns="121900" tIns="121900" rIns="121900" bIns="121900" anchor="ctr" anchorCtr="0">
            <a:noAutofit/>
          </a:bodyPr>
          <a:lstStyle/>
          <a:p>
            <a:pPr algn="r"/>
            <a:r>
              <a:rPr lang="vi-VN" sz="1600" i="1" dirty="0">
                <a:solidFill>
                  <a:schemeClr val="dk1"/>
                </a:solidFill>
                <a:latin typeface="+mj-lt"/>
                <a:ea typeface="Kanit"/>
                <a:cs typeface="Kanit"/>
                <a:sym typeface="Kanit"/>
              </a:rPr>
              <a:t>Đại học Thủy Lợi</a:t>
            </a:r>
            <a:endParaRPr sz="1600" i="1" dirty="0">
              <a:solidFill>
                <a:schemeClr val="dk1"/>
              </a:solidFill>
              <a:latin typeface="+mj-lt"/>
              <a:ea typeface="Kanit"/>
              <a:cs typeface="Kanit"/>
              <a:sym typeface="Kanit"/>
            </a:endParaRPr>
          </a:p>
        </p:txBody>
      </p:sp>
      <p:sp>
        <p:nvSpPr>
          <p:cNvPr id="3" name="Google Shape;1014;p40">
            <a:extLst>
              <a:ext uri="{FF2B5EF4-FFF2-40B4-BE49-F238E27FC236}">
                <a16:creationId xmlns:a16="http://schemas.microsoft.com/office/drawing/2014/main" id="{ABFAD2AA-D1AE-CE0F-03A5-781BB0D2323C}"/>
              </a:ext>
            </a:extLst>
          </p:cNvPr>
          <p:cNvSpPr txBox="1"/>
          <p:nvPr/>
        </p:nvSpPr>
        <p:spPr>
          <a:xfrm>
            <a:off x="9316533" y="133733"/>
            <a:ext cx="1924400" cy="403200"/>
          </a:xfrm>
          <a:prstGeom prst="rect">
            <a:avLst/>
          </a:prstGeom>
          <a:noFill/>
          <a:ln>
            <a:noFill/>
          </a:ln>
        </p:spPr>
        <p:txBody>
          <a:bodyPr spcFirstLastPara="1" wrap="square" lIns="121900" tIns="121900" rIns="121900" bIns="121900" anchor="ctr" anchorCtr="0">
            <a:noAutofit/>
          </a:bodyPr>
          <a:lstStyle/>
          <a:p>
            <a:r>
              <a:rPr lang="vi-VN" sz="1500" i="1" dirty="0">
                <a:solidFill>
                  <a:schemeClr val="dk1"/>
                </a:solidFill>
                <a:latin typeface="+mj-lt"/>
                <a:ea typeface="Kanit"/>
                <a:cs typeface="Kanit"/>
                <a:sym typeface="Kanit"/>
              </a:rPr>
              <a:t>NCKH 2023 - 2024</a:t>
            </a:r>
            <a:endParaRPr sz="1500" i="1" dirty="0">
              <a:solidFill>
                <a:schemeClr val="dk1"/>
              </a:solidFill>
              <a:latin typeface="+mj-lt"/>
              <a:ea typeface="Kanit"/>
              <a:cs typeface="Kanit"/>
              <a:sym typeface="Kanit"/>
            </a:endParaRPr>
          </a:p>
        </p:txBody>
      </p:sp>
      <p:sp>
        <p:nvSpPr>
          <p:cNvPr id="4" name="Google Shape;653;p34">
            <a:extLst>
              <a:ext uri="{FF2B5EF4-FFF2-40B4-BE49-F238E27FC236}">
                <a16:creationId xmlns:a16="http://schemas.microsoft.com/office/drawing/2014/main" id="{EDB41AF9-2EA7-9C9E-2C95-82C511EA5C5B}"/>
              </a:ext>
            </a:extLst>
          </p:cNvPr>
          <p:cNvSpPr/>
          <p:nvPr/>
        </p:nvSpPr>
        <p:spPr>
          <a:xfrm rot="6442725">
            <a:off x="331585" y="5855993"/>
            <a:ext cx="858774" cy="912030"/>
          </a:xfrm>
          <a:custGeom>
            <a:avLst/>
            <a:gdLst/>
            <a:ahLst/>
            <a:cxnLst/>
            <a:rect l="l" t="t" r="r" b="b"/>
            <a:pathLst>
              <a:path w="8195" h="8195" fill="none" extrusionOk="0">
                <a:moveTo>
                  <a:pt x="2626" y="4497"/>
                </a:moveTo>
                <a:cubicBezTo>
                  <a:pt x="2831" y="5273"/>
                  <a:pt x="3630" y="5753"/>
                  <a:pt x="4406" y="5547"/>
                </a:cubicBezTo>
                <a:cubicBezTo>
                  <a:pt x="5182" y="5319"/>
                  <a:pt x="5661" y="4520"/>
                  <a:pt x="5456" y="3744"/>
                </a:cubicBezTo>
                <a:cubicBezTo>
                  <a:pt x="5250" y="2968"/>
                  <a:pt x="4452" y="2488"/>
                  <a:pt x="3653" y="2694"/>
                </a:cubicBezTo>
                <a:cubicBezTo>
                  <a:pt x="2877" y="2899"/>
                  <a:pt x="2420" y="3721"/>
                  <a:pt x="2626" y="4497"/>
                </a:cubicBezTo>
                <a:close/>
                <a:moveTo>
                  <a:pt x="2420" y="1187"/>
                </a:moveTo>
                <a:lnTo>
                  <a:pt x="2397" y="343"/>
                </a:lnTo>
                <a:lnTo>
                  <a:pt x="3721" y="1"/>
                </a:lnTo>
                <a:lnTo>
                  <a:pt x="4109" y="731"/>
                </a:lnTo>
                <a:cubicBezTo>
                  <a:pt x="4406" y="731"/>
                  <a:pt x="4703" y="777"/>
                  <a:pt x="4977" y="868"/>
                </a:cubicBezTo>
                <a:lnTo>
                  <a:pt x="5547" y="252"/>
                </a:lnTo>
                <a:lnTo>
                  <a:pt x="6734" y="936"/>
                </a:lnTo>
                <a:lnTo>
                  <a:pt x="6483" y="1735"/>
                </a:lnTo>
                <a:cubicBezTo>
                  <a:pt x="6688" y="1941"/>
                  <a:pt x="6871" y="2169"/>
                  <a:pt x="7031" y="2443"/>
                </a:cubicBezTo>
                <a:lnTo>
                  <a:pt x="7853" y="2420"/>
                </a:lnTo>
                <a:lnTo>
                  <a:pt x="8195" y="3721"/>
                </a:lnTo>
                <a:lnTo>
                  <a:pt x="7465" y="4109"/>
                </a:lnTo>
                <a:cubicBezTo>
                  <a:pt x="7465" y="4406"/>
                  <a:pt x="7419" y="4703"/>
                  <a:pt x="7350" y="4999"/>
                </a:cubicBezTo>
                <a:lnTo>
                  <a:pt x="7944" y="5547"/>
                </a:lnTo>
                <a:lnTo>
                  <a:pt x="7259" y="6734"/>
                </a:lnTo>
                <a:lnTo>
                  <a:pt x="6460" y="6483"/>
                </a:lnTo>
                <a:cubicBezTo>
                  <a:pt x="6255" y="6688"/>
                  <a:pt x="6027" y="6871"/>
                  <a:pt x="5753" y="7031"/>
                </a:cubicBezTo>
                <a:lnTo>
                  <a:pt x="5798" y="7852"/>
                </a:lnTo>
                <a:lnTo>
                  <a:pt x="4474" y="8195"/>
                </a:lnTo>
                <a:lnTo>
                  <a:pt x="4086" y="7464"/>
                </a:lnTo>
                <a:cubicBezTo>
                  <a:pt x="3790" y="7464"/>
                  <a:pt x="3493" y="7419"/>
                  <a:pt x="3196" y="7350"/>
                </a:cubicBezTo>
                <a:lnTo>
                  <a:pt x="2648" y="7944"/>
                </a:lnTo>
                <a:lnTo>
                  <a:pt x="1461" y="7259"/>
                </a:lnTo>
                <a:lnTo>
                  <a:pt x="1713" y="6483"/>
                </a:lnTo>
                <a:cubicBezTo>
                  <a:pt x="1507" y="6277"/>
                  <a:pt x="1325" y="6026"/>
                  <a:pt x="1165" y="5775"/>
                </a:cubicBezTo>
                <a:lnTo>
                  <a:pt x="343" y="5798"/>
                </a:lnTo>
                <a:lnTo>
                  <a:pt x="1" y="4474"/>
                </a:lnTo>
                <a:lnTo>
                  <a:pt x="731" y="4086"/>
                </a:lnTo>
                <a:cubicBezTo>
                  <a:pt x="731" y="3790"/>
                  <a:pt x="777" y="3493"/>
                  <a:pt x="845" y="3219"/>
                </a:cubicBezTo>
                <a:lnTo>
                  <a:pt x="252" y="2648"/>
                </a:lnTo>
                <a:lnTo>
                  <a:pt x="936" y="1461"/>
                </a:lnTo>
                <a:lnTo>
                  <a:pt x="1713" y="1712"/>
                </a:lnTo>
                <a:cubicBezTo>
                  <a:pt x="1941" y="1507"/>
                  <a:pt x="2169" y="1324"/>
                  <a:pt x="2420" y="1187"/>
                </a:cubicBezTo>
                <a:close/>
              </a:path>
            </a:pathLst>
          </a:custGeom>
          <a:noFill/>
          <a:ln w="9525" cap="flat" cmpd="sng">
            <a:solidFill>
              <a:srgbClr val="CC99FF"/>
            </a:solidFill>
            <a:prstDash val="solid"/>
            <a:miter lim="22825"/>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3864" name="Google Shape;653;p34">
            <a:extLst>
              <a:ext uri="{FF2B5EF4-FFF2-40B4-BE49-F238E27FC236}">
                <a16:creationId xmlns:a16="http://schemas.microsoft.com/office/drawing/2014/main" id="{7C99B814-BDC3-E145-21F9-4154F3E628E0}"/>
              </a:ext>
            </a:extLst>
          </p:cNvPr>
          <p:cNvSpPr/>
          <p:nvPr/>
        </p:nvSpPr>
        <p:spPr>
          <a:xfrm rot="6442725">
            <a:off x="27197" y="5225038"/>
            <a:ext cx="656020" cy="692418"/>
          </a:xfrm>
          <a:custGeom>
            <a:avLst/>
            <a:gdLst/>
            <a:ahLst/>
            <a:cxnLst/>
            <a:rect l="l" t="t" r="r" b="b"/>
            <a:pathLst>
              <a:path w="8195" h="8195" fill="none" extrusionOk="0">
                <a:moveTo>
                  <a:pt x="2626" y="4497"/>
                </a:moveTo>
                <a:cubicBezTo>
                  <a:pt x="2831" y="5273"/>
                  <a:pt x="3630" y="5753"/>
                  <a:pt x="4406" y="5547"/>
                </a:cubicBezTo>
                <a:cubicBezTo>
                  <a:pt x="5182" y="5319"/>
                  <a:pt x="5661" y="4520"/>
                  <a:pt x="5456" y="3744"/>
                </a:cubicBezTo>
                <a:cubicBezTo>
                  <a:pt x="5250" y="2968"/>
                  <a:pt x="4452" y="2488"/>
                  <a:pt x="3653" y="2694"/>
                </a:cubicBezTo>
                <a:cubicBezTo>
                  <a:pt x="2877" y="2899"/>
                  <a:pt x="2420" y="3721"/>
                  <a:pt x="2626" y="4497"/>
                </a:cubicBezTo>
                <a:close/>
                <a:moveTo>
                  <a:pt x="2420" y="1187"/>
                </a:moveTo>
                <a:lnTo>
                  <a:pt x="2397" y="343"/>
                </a:lnTo>
                <a:lnTo>
                  <a:pt x="3721" y="1"/>
                </a:lnTo>
                <a:lnTo>
                  <a:pt x="4109" y="731"/>
                </a:lnTo>
                <a:cubicBezTo>
                  <a:pt x="4406" y="731"/>
                  <a:pt x="4703" y="777"/>
                  <a:pt x="4977" y="868"/>
                </a:cubicBezTo>
                <a:lnTo>
                  <a:pt x="5547" y="252"/>
                </a:lnTo>
                <a:lnTo>
                  <a:pt x="6734" y="936"/>
                </a:lnTo>
                <a:lnTo>
                  <a:pt x="6483" y="1735"/>
                </a:lnTo>
                <a:cubicBezTo>
                  <a:pt x="6688" y="1941"/>
                  <a:pt x="6871" y="2169"/>
                  <a:pt x="7031" y="2443"/>
                </a:cubicBezTo>
                <a:lnTo>
                  <a:pt x="7853" y="2420"/>
                </a:lnTo>
                <a:lnTo>
                  <a:pt x="8195" y="3721"/>
                </a:lnTo>
                <a:lnTo>
                  <a:pt x="7465" y="4109"/>
                </a:lnTo>
                <a:cubicBezTo>
                  <a:pt x="7465" y="4406"/>
                  <a:pt x="7419" y="4703"/>
                  <a:pt x="7350" y="4999"/>
                </a:cubicBezTo>
                <a:lnTo>
                  <a:pt x="7944" y="5547"/>
                </a:lnTo>
                <a:lnTo>
                  <a:pt x="7259" y="6734"/>
                </a:lnTo>
                <a:lnTo>
                  <a:pt x="6460" y="6483"/>
                </a:lnTo>
                <a:cubicBezTo>
                  <a:pt x="6255" y="6688"/>
                  <a:pt x="6027" y="6871"/>
                  <a:pt x="5753" y="7031"/>
                </a:cubicBezTo>
                <a:lnTo>
                  <a:pt x="5798" y="7852"/>
                </a:lnTo>
                <a:lnTo>
                  <a:pt x="4474" y="8195"/>
                </a:lnTo>
                <a:lnTo>
                  <a:pt x="4086" y="7464"/>
                </a:lnTo>
                <a:cubicBezTo>
                  <a:pt x="3790" y="7464"/>
                  <a:pt x="3493" y="7419"/>
                  <a:pt x="3196" y="7350"/>
                </a:cubicBezTo>
                <a:lnTo>
                  <a:pt x="2648" y="7944"/>
                </a:lnTo>
                <a:lnTo>
                  <a:pt x="1461" y="7259"/>
                </a:lnTo>
                <a:lnTo>
                  <a:pt x="1713" y="6483"/>
                </a:lnTo>
                <a:cubicBezTo>
                  <a:pt x="1507" y="6277"/>
                  <a:pt x="1325" y="6026"/>
                  <a:pt x="1165" y="5775"/>
                </a:cubicBezTo>
                <a:lnTo>
                  <a:pt x="343" y="5798"/>
                </a:lnTo>
                <a:lnTo>
                  <a:pt x="1" y="4474"/>
                </a:lnTo>
                <a:lnTo>
                  <a:pt x="731" y="4086"/>
                </a:lnTo>
                <a:cubicBezTo>
                  <a:pt x="731" y="3790"/>
                  <a:pt x="777" y="3493"/>
                  <a:pt x="845" y="3219"/>
                </a:cubicBezTo>
                <a:lnTo>
                  <a:pt x="252" y="2648"/>
                </a:lnTo>
                <a:lnTo>
                  <a:pt x="936" y="1461"/>
                </a:lnTo>
                <a:lnTo>
                  <a:pt x="1713" y="1712"/>
                </a:lnTo>
                <a:cubicBezTo>
                  <a:pt x="1941" y="1507"/>
                  <a:pt x="2169" y="1324"/>
                  <a:pt x="2420" y="1187"/>
                </a:cubicBezTo>
                <a:close/>
              </a:path>
            </a:pathLst>
          </a:custGeom>
          <a:noFill/>
          <a:ln w="9525" cap="flat" cmpd="sng">
            <a:solidFill>
              <a:srgbClr val="8A75C5"/>
            </a:solidFill>
            <a:prstDash val="solid"/>
            <a:miter lim="22825"/>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3865" name="Google Shape;653;p34">
            <a:extLst>
              <a:ext uri="{FF2B5EF4-FFF2-40B4-BE49-F238E27FC236}">
                <a16:creationId xmlns:a16="http://schemas.microsoft.com/office/drawing/2014/main" id="{E4B7E8CD-FD59-E099-4DA0-CCA0AA971BC5}"/>
              </a:ext>
            </a:extLst>
          </p:cNvPr>
          <p:cNvSpPr/>
          <p:nvPr/>
        </p:nvSpPr>
        <p:spPr>
          <a:xfrm rot="6442725">
            <a:off x="7505101" y="548281"/>
            <a:ext cx="537523" cy="599300"/>
          </a:xfrm>
          <a:custGeom>
            <a:avLst/>
            <a:gdLst/>
            <a:ahLst/>
            <a:cxnLst/>
            <a:rect l="l" t="t" r="r" b="b"/>
            <a:pathLst>
              <a:path w="8195" h="8195" fill="none" extrusionOk="0">
                <a:moveTo>
                  <a:pt x="2626" y="4497"/>
                </a:moveTo>
                <a:cubicBezTo>
                  <a:pt x="2831" y="5273"/>
                  <a:pt x="3630" y="5753"/>
                  <a:pt x="4406" y="5547"/>
                </a:cubicBezTo>
                <a:cubicBezTo>
                  <a:pt x="5182" y="5319"/>
                  <a:pt x="5661" y="4520"/>
                  <a:pt x="5456" y="3744"/>
                </a:cubicBezTo>
                <a:cubicBezTo>
                  <a:pt x="5250" y="2968"/>
                  <a:pt x="4452" y="2488"/>
                  <a:pt x="3653" y="2694"/>
                </a:cubicBezTo>
                <a:cubicBezTo>
                  <a:pt x="2877" y="2899"/>
                  <a:pt x="2420" y="3721"/>
                  <a:pt x="2626" y="4497"/>
                </a:cubicBezTo>
                <a:close/>
                <a:moveTo>
                  <a:pt x="2420" y="1187"/>
                </a:moveTo>
                <a:lnTo>
                  <a:pt x="2397" y="343"/>
                </a:lnTo>
                <a:lnTo>
                  <a:pt x="3721" y="1"/>
                </a:lnTo>
                <a:lnTo>
                  <a:pt x="4109" y="731"/>
                </a:lnTo>
                <a:cubicBezTo>
                  <a:pt x="4406" y="731"/>
                  <a:pt x="4703" y="777"/>
                  <a:pt x="4977" y="868"/>
                </a:cubicBezTo>
                <a:lnTo>
                  <a:pt x="5547" y="252"/>
                </a:lnTo>
                <a:lnTo>
                  <a:pt x="6734" y="936"/>
                </a:lnTo>
                <a:lnTo>
                  <a:pt x="6483" y="1735"/>
                </a:lnTo>
                <a:cubicBezTo>
                  <a:pt x="6688" y="1941"/>
                  <a:pt x="6871" y="2169"/>
                  <a:pt x="7031" y="2443"/>
                </a:cubicBezTo>
                <a:lnTo>
                  <a:pt x="7853" y="2420"/>
                </a:lnTo>
                <a:lnTo>
                  <a:pt x="8195" y="3721"/>
                </a:lnTo>
                <a:lnTo>
                  <a:pt x="7465" y="4109"/>
                </a:lnTo>
                <a:cubicBezTo>
                  <a:pt x="7465" y="4406"/>
                  <a:pt x="7419" y="4703"/>
                  <a:pt x="7350" y="4999"/>
                </a:cubicBezTo>
                <a:lnTo>
                  <a:pt x="7944" y="5547"/>
                </a:lnTo>
                <a:lnTo>
                  <a:pt x="7259" y="6734"/>
                </a:lnTo>
                <a:lnTo>
                  <a:pt x="6460" y="6483"/>
                </a:lnTo>
                <a:cubicBezTo>
                  <a:pt x="6255" y="6688"/>
                  <a:pt x="6027" y="6871"/>
                  <a:pt x="5753" y="7031"/>
                </a:cubicBezTo>
                <a:lnTo>
                  <a:pt x="5798" y="7852"/>
                </a:lnTo>
                <a:lnTo>
                  <a:pt x="4474" y="8195"/>
                </a:lnTo>
                <a:lnTo>
                  <a:pt x="4086" y="7464"/>
                </a:lnTo>
                <a:cubicBezTo>
                  <a:pt x="3790" y="7464"/>
                  <a:pt x="3493" y="7419"/>
                  <a:pt x="3196" y="7350"/>
                </a:cubicBezTo>
                <a:lnTo>
                  <a:pt x="2648" y="7944"/>
                </a:lnTo>
                <a:lnTo>
                  <a:pt x="1461" y="7259"/>
                </a:lnTo>
                <a:lnTo>
                  <a:pt x="1713" y="6483"/>
                </a:lnTo>
                <a:cubicBezTo>
                  <a:pt x="1507" y="6277"/>
                  <a:pt x="1325" y="6026"/>
                  <a:pt x="1165" y="5775"/>
                </a:cubicBezTo>
                <a:lnTo>
                  <a:pt x="343" y="5798"/>
                </a:lnTo>
                <a:lnTo>
                  <a:pt x="1" y="4474"/>
                </a:lnTo>
                <a:lnTo>
                  <a:pt x="731" y="4086"/>
                </a:lnTo>
                <a:cubicBezTo>
                  <a:pt x="731" y="3790"/>
                  <a:pt x="777" y="3493"/>
                  <a:pt x="845" y="3219"/>
                </a:cubicBezTo>
                <a:lnTo>
                  <a:pt x="252" y="2648"/>
                </a:lnTo>
                <a:lnTo>
                  <a:pt x="936" y="1461"/>
                </a:lnTo>
                <a:lnTo>
                  <a:pt x="1713" y="1712"/>
                </a:lnTo>
                <a:cubicBezTo>
                  <a:pt x="1941" y="1507"/>
                  <a:pt x="2169" y="1324"/>
                  <a:pt x="2420" y="1187"/>
                </a:cubicBezTo>
                <a:close/>
              </a:path>
            </a:pathLst>
          </a:custGeom>
          <a:noFill/>
          <a:ln w="9525" cap="flat" cmpd="sng">
            <a:solidFill>
              <a:srgbClr val="8A75C5"/>
            </a:solidFill>
            <a:prstDash val="solid"/>
            <a:miter lim="22825"/>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720"/>
        <p:cNvGrpSpPr/>
        <p:nvPr/>
      </p:nvGrpSpPr>
      <p:grpSpPr>
        <a:xfrm>
          <a:off x="0" y="0"/>
          <a:ext cx="0" cy="0"/>
          <a:chOff x="0" y="0"/>
          <a:chExt cx="0" cy="0"/>
        </a:xfrm>
      </p:grpSpPr>
      <p:sp>
        <p:nvSpPr>
          <p:cNvPr id="2723" name="Google Shape;2723;p57"/>
          <p:cNvSpPr txBox="1">
            <a:spLocks noGrp="1"/>
          </p:cNvSpPr>
          <p:nvPr>
            <p:ph type="subTitle" idx="1"/>
          </p:nvPr>
        </p:nvSpPr>
        <p:spPr>
          <a:xfrm>
            <a:off x="829793" y="1270076"/>
            <a:ext cx="10733928" cy="1637529"/>
          </a:xfrm>
          <a:prstGeom prst="rect">
            <a:avLst/>
          </a:prstGeom>
        </p:spPr>
        <p:txBody>
          <a:bodyPr spcFirstLastPara="1" wrap="square" lIns="121900" tIns="121900" rIns="121900" bIns="121900" anchor="ctr" anchorCtr="0">
            <a:noAutofit/>
          </a:bodyPr>
          <a:lstStyle/>
          <a:p>
            <a:pPr marL="0" indent="0" algn="l"/>
            <a:endParaRPr lang="vi-VN" sz="1870" kern="1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0" indent="0" algn="l"/>
            <a:endParaRPr lang="vi-VN" sz="1800" dirty="0">
              <a:solidFill>
                <a:srgbClr val="000000"/>
              </a:solidFill>
              <a:effectLst/>
              <a:latin typeface="Times New Roman" panose="02020603050405020304" pitchFamily="18" charset="0"/>
              <a:ea typeface="Calibri" panose="020F0502020204030204" pitchFamily="34" charset="0"/>
            </a:endParaRPr>
          </a:p>
          <a:p>
            <a:pPr marL="342900" indent="-342900" algn="l">
              <a:buFontTx/>
              <a:buChar char="-"/>
            </a:pPr>
            <a:endParaRPr dirty="0"/>
          </a:p>
        </p:txBody>
      </p:sp>
      <p:cxnSp>
        <p:nvCxnSpPr>
          <p:cNvPr id="2726" name="Google Shape;2726;p57"/>
          <p:cNvCxnSpPr>
            <a:cxnSpLocks/>
          </p:cNvCxnSpPr>
          <p:nvPr/>
        </p:nvCxnSpPr>
        <p:spPr>
          <a:xfrm>
            <a:off x="3217767" y="335333"/>
            <a:ext cx="6098800" cy="0"/>
          </a:xfrm>
          <a:prstGeom prst="straightConnector1">
            <a:avLst/>
          </a:prstGeom>
          <a:noFill/>
          <a:ln w="9525" cap="flat" cmpd="sng">
            <a:solidFill>
              <a:schemeClr val="dk1"/>
            </a:solidFill>
            <a:prstDash val="solid"/>
            <a:round/>
            <a:headEnd type="none" w="med" len="med"/>
            <a:tailEnd type="none" w="med" len="med"/>
          </a:ln>
        </p:spPr>
      </p:cxnSp>
      <p:sp>
        <p:nvSpPr>
          <p:cNvPr id="6" name="TextBox 5">
            <a:extLst>
              <a:ext uri="{FF2B5EF4-FFF2-40B4-BE49-F238E27FC236}">
                <a16:creationId xmlns:a16="http://schemas.microsoft.com/office/drawing/2014/main" id="{81AFD7ED-9B46-BC64-D56B-A0D1620B4B00}"/>
              </a:ext>
            </a:extLst>
          </p:cNvPr>
          <p:cNvSpPr txBox="1"/>
          <p:nvPr/>
        </p:nvSpPr>
        <p:spPr>
          <a:xfrm>
            <a:off x="1644649" y="855124"/>
            <a:ext cx="8902700" cy="3950953"/>
          </a:xfrm>
          <a:prstGeom prst="rect">
            <a:avLst/>
          </a:prstGeom>
          <a:solidFill>
            <a:srgbClr val="E2C8EE"/>
          </a:solidFill>
          <a:ln>
            <a:solidFill>
              <a:srgbClr val="E2C8EE"/>
            </a:solidFill>
          </a:ln>
        </p:spPr>
        <p:txBody>
          <a:bodyPr wrap="square">
            <a:spAutoFit/>
          </a:bodyPr>
          <a:lstStyle/>
          <a:p>
            <a:pPr algn="just">
              <a:lnSpc>
                <a:spcPct val="107000"/>
              </a:lnSpc>
              <a:spcAft>
                <a:spcPts val="800"/>
              </a:spcAft>
            </a:pPr>
            <a:endParaRPr lang="vi-VN" sz="18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vi-VN" sz="2000" b="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400" b="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Kết quả nghiên cứu cho ra một vài kết luận quan trọng sau:</a:t>
            </a:r>
            <a:endParaRPr lang="en-GB" sz="2400" b="1"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vi-VN" sz="1800" i="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Thứ nhất</a:t>
            </a:r>
            <a:r>
              <a:rPr lang="vi-VN" sz="18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tốc độ tăng trưởng kinh tế của 7 tỉnh thành phố trực thuộc vùng kinh tế trọng điểm Bắc Bộ khá cao so với các vùng kinh tế khác của cả nước và luôn được duy trì ổn định ngay cả trong thời gian dịch bệnh Covid 19 diễn ra.</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vi-VN" sz="1800" i="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Thứ hai,</a:t>
            </a:r>
            <a:r>
              <a:rPr lang="vi-VN" sz="18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chỉ số ICT giữa các tỉnh thành trong vùng còn chưa thực sự phát triển đồng đều, có sự chênh lệch khá lớn giữa các tỉnh/ thành phố. Cụ thể, chỉ số ICT ở Hà Nội, Quảng Ninh, Bắc Ninh cao và ổn định hơn hẳn so với 4 tỉnh/ thành phố còn lại.</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vi-VN" sz="1800" i="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Thứ ba</a:t>
            </a:r>
            <a:r>
              <a:rPr lang="vi-VN" sz="18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chỉ số ICT có tác động ngược chiều tới tăng trưởng kinh tế của 7 tỉnh thành phố trực thuộc Bắc Bộ. Đây là kết quả ngược lại so với kỳ vọng ban đầu của nhóm nghiên cứu.</a:t>
            </a:r>
          </a:p>
          <a:p>
            <a:pPr algn="just">
              <a:lnSpc>
                <a:spcPct val="107000"/>
              </a:lnSpc>
              <a:spcAft>
                <a:spcPts val="800"/>
              </a:spcAft>
            </a:pP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F38E9B7D-09AC-FC6A-3F9E-F61FF85750B1}"/>
              </a:ext>
            </a:extLst>
          </p:cNvPr>
          <p:cNvSpPr txBox="1"/>
          <p:nvPr/>
        </p:nvSpPr>
        <p:spPr>
          <a:xfrm>
            <a:off x="911781" y="5077555"/>
            <a:ext cx="10368435" cy="923330"/>
          </a:xfrm>
          <a:prstGeom prst="rect">
            <a:avLst/>
          </a:prstGeom>
          <a:noFill/>
          <a:ln>
            <a:solidFill>
              <a:srgbClr val="FF0000"/>
            </a:solidFill>
          </a:ln>
        </p:spPr>
        <p:txBody>
          <a:bodyPr wrap="square">
            <a:spAutoFit/>
          </a:bodyPr>
          <a:lstStyle/>
          <a:p>
            <a:pPr marL="285750" indent="-285750" algn="just">
              <a:buFont typeface="Symbol" panose="05050102010706020507" pitchFamily="18" charset="2"/>
              <a:buChar char="Þ"/>
            </a:pPr>
            <a:r>
              <a:rPr lang="vi-VN" dirty="0">
                <a:solidFill>
                  <a:srgbClr val="000000"/>
                </a:solidFill>
                <a:latin typeface="Times New Roman" panose="02020603050405020304" pitchFamily="18" charset="0"/>
                <a:ea typeface="Calibri" panose="020F0502020204030204" pitchFamily="34" charset="0"/>
              </a:rPr>
              <a:t> </a:t>
            </a:r>
            <a:r>
              <a:rPr lang="vi-VN" b="1" dirty="0">
                <a:solidFill>
                  <a:srgbClr val="000000"/>
                </a:solidFill>
                <a:latin typeface="Times New Roman" panose="02020603050405020304" pitchFamily="18" charset="0"/>
                <a:ea typeface="Calibri" panose="020F0502020204030204" pitchFamily="34" charset="0"/>
              </a:rPr>
              <a:t>T</a:t>
            </a:r>
            <a:r>
              <a:rPr lang="vi-VN" sz="1800" b="1" dirty="0">
                <a:solidFill>
                  <a:srgbClr val="000000"/>
                </a:solidFill>
                <a:effectLst/>
                <a:latin typeface="Times New Roman" panose="02020603050405020304" pitchFamily="18" charset="0"/>
                <a:ea typeface="Calibri" panose="020F0502020204030204" pitchFamily="34" charset="0"/>
              </a:rPr>
              <a:t>ăng trưởng kinh tế của vùng kinh tế trọng điểm Bắc Bộ chưa thực sự nhờ vào chỉ số ICT </a:t>
            </a:r>
            <a:r>
              <a:rPr lang="vi-VN" b="1" dirty="0">
                <a:solidFill>
                  <a:srgbClr val="000000"/>
                </a:solidFill>
                <a:latin typeface="Times New Roman" panose="02020603050405020304" pitchFamily="18" charset="0"/>
                <a:ea typeface="Calibri" panose="020F0502020204030204" pitchFamily="34" charset="0"/>
              </a:rPr>
              <a:t>mà </a:t>
            </a:r>
            <a:r>
              <a:rPr lang="vi-VN" sz="1800" b="1" dirty="0">
                <a:solidFill>
                  <a:srgbClr val="000000"/>
                </a:solidFill>
                <a:effectLst/>
                <a:latin typeface="Times New Roman" panose="02020603050405020304" pitchFamily="18" charset="0"/>
                <a:ea typeface="Calibri" panose="020F0502020204030204" pitchFamily="34" charset="0"/>
              </a:rPr>
              <a:t>chủ yếu từ những nguồn lực khác. Nói cách khác, mức độ phát triển công nghệ thông tin và truyền thông của vùng chưa cao và việc ứng dụng công nghệ thông tại đây vẫn còn thiếu sự sẵn sàng, hiệu quả.</a:t>
            </a:r>
          </a:p>
        </p:txBody>
      </p:sp>
      <p:sp>
        <p:nvSpPr>
          <p:cNvPr id="2715" name="Google Shape;1013;p40">
            <a:extLst>
              <a:ext uri="{FF2B5EF4-FFF2-40B4-BE49-F238E27FC236}">
                <a16:creationId xmlns:a16="http://schemas.microsoft.com/office/drawing/2014/main" id="{BD6FF7B4-7F08-D6A0-1C50-E81C8F92C504}"/>
              </a:ext>
            </a:extLst>
          </p:cNvPr>
          <p:cNvSpPr txBox="1"/>
          <p:nvPr/>
        </p:nvSpPr>
        <p:spPr>
          <a:xfrm>
            <a:off x="950967" y="133733"/>
            <a:ext cx="2266800" cy="403200"/>
          </a:xfrm>
          <a:prstGeom prst="rect">
            <a:avLst/>
          </a:prstGeom>
          <a:noFill/>
          <a:ln>
            <a:noFill/>
          </a:ln>
        </p:spPr>
        <p:txBody>
          <a:bodyPr spcFirstLastPara="1" wrap="square" lIns="121900" tIns="121900" rIns="121900" bIns="121900" anchor="ctr" anchorCtr="0">
            <a:noAutofit/>
          </a:bodyPr>
          <a:lstStyle/>
          <a:p>
            <a:pPr algn="r"/>
            <a:r>
              <a:rPr lang="vi-VN" sz="1600" i="1" dirty="0">
                <a:solidFill>
                  <a:schemeClr val="dk1"/>
                </a:solidFill>
                <a:latin typeface="+mj-lt"/>
                <a:ea typeface="Kanit"/>
                <a:cs typeface="Kanit"/>
                <a:sym typeface="Kanit"/>
              </a:rPr>
              <a:t>Đại học Thủy Lợi</a:t>
            </a:r>
            <a:endParaRPr sz="1600" i="1" dirty="0">
              <a:solidFill>
                <a:schemeClr val="dk1"/>
              </a:solidFill>
              <a:latin typeface="+mj-lt"/>
              <a:ea typeface="Kanit"/>
              <a:cs typeface="Kanit"/>
              <a:sym typeface="Kanit"/>
            </a:endParaRPr>
          </a:p>
        </p:txBody>
      </p:sp>
      <p:sp>
        <p:nvSpPr>
          <p:cNvPr id="2716" name="Google Shape;1014;p40">
            <a:extLst>
              <a:ext uri="{FF2B5EF4-FFF2-40B4-BE49-F238E27FC236}">
                <a16:creationId xmlns:a16="http://schemas.microsoft.com/office/drawing/2014/main" id="{0E1348E1-A369-EF1B-E130-2635F3B7E6A5}"/>
              </a:ext>
            </a:extLst>
          </p:cNvPr>
          <p:cNvSpPr txBox="1"/>
          <p:nvPr/>
        </p:nvSpPr>
        <p:spPr>
          <a:xfrm>
            <a:off x="9316533" y="133733"/>
            <a:ext cx="1924400" cy="403200"/>
          </a:xfrm>
          <a:prstGeom prst="rect">
            <a:avLst/>
          </a:prstGeom>
          <a:noFill/>
          <a:ln>
            <a:noFill/>
          </a:ln>
        </p:spPr>
        <p:txBody>
          <a:bodyPr spcFirstLastPara="1" wrap="square" lIns="121900" tIns="121900" rIns="121900" bIns="121900" anchor="ctr" anchorCtr="0">
            <a:noAutofit/>
          </a:bodyPr>
          <a:lstStyle/>
          <a:p>
            <a:r>
              <a:rPr lang="vi-VN" sz="1500" i="1" dirty="0">
                <a:solidFill>
                  <a:schemeClr val="dk1"/>
                </a:solidFill>
                <a:latin typeface="+mj-lt"/>
                <a:ea typeface="Kanit"/>
                <a:cs typeface="Kanit"/>
                <a:sym typeface="Kanit"/>
              </a:rPr>
              <a:t>NCKH 2023 - 2024</a:t>
            </a:r>
            <a:endParaRPr sz="1500" i="1" dirty="0">
              <a:solidFill>
                <a:schemeClr val="dk1"/>
              </a:solidFill>
              <a:latin typeface="+mj-lt"/>
              <a:ea typeface="Kanit"/>
              <a:cs typeface="Kanit"/>
              <a:sym typeface="Kanit"/>
            </a:endParaRPr>
          </a:p>
        </p:txBody>
      </p:sp>
      <p:sp>
        <p:nvSpPr>
          <p:cNvPr id="2" name="Google Shape;653;p34">
            <a:extLst>
              <a:ext uri="{FF2B5EF4-FFF2-40B4-BE49-F238E27FC236}">
                <a16:creationId xmlns:a16="http://schemas.microsoft.com/office/drawing/2014/main" id="{4514CD50-8E4A-E22A-9501-67CF3753D49D}"/>
              </a:ext>
            </a:extLst>
          </p:cNvPr>
          <p:cNvSpPr/>
          <p:nvPr/>
        </p:nvSpPr>
        <p:spPr>
          <a:xfrm rot="6442725">
            <a:off x="11421155" y="481781"/>
            <a:ext cx="523354" cy="597833"/>
          </a:xfrm>
          <a:custGeom>
            <a:avLst/>
            <a:gdLst/>
            <a:ahLst/>
            <a:cxnLst/>
            <a:rect l="l" t="t" r="r" b="b"/>
            <a:pathLst>
              <a:path w="8195" h="8195" fill="none" extrusionOk="0">
                <a:moveTo>
                  <a:pt x="2626" y="4497"/>
                </a:moveTo>
                <a:cubicBezTo>
                  <a:pt x="2831" y="5273"/>
                  <a:pt x="3630" y="5753"/>
                  <a:pt x="4406" y="5547"/>
                </a:cubicBezTo>
                <a:cubicBezTo>
                  <a:pt x="5182" y="5319"/>
                  <a:pt x="5661" y="4520"/>
                  <a:pt x="5456" y="3744"/>
                </a:cubicBezTo>
                <a:cubicBezTo>
                  <a:pt x="5250" y="2968"/>
                  <a:pt x="4452" y="2488"/>
                  <a:pt x="3653" y="2694"/>
                </a:cubicBezTo>
                <a:cubicBezTo>
                  <a:pt x="2877" y="2899"/>
                  <a:pt x="2420" y="3721"/>
                  <a:pt x="2626" y="4497"/>
                </a:cubicBezTo>
                <a:close/>
                <a:moveTo>
                  <a:pt x="2420" y="1187"/>
                </a:moveTo>
                <a:lnTo>
                  <a:pt x="2397" y="343"/>
                </a:lnTo>
                <a:lnTo>
                  <a:pt x="3721" y="1"/>
                </a:lnTo>
                <a:lnTo>
                  <a:pt x="4109" y="731"/>
                </a:lnTo>
                <a:cubicBezTo>
                  <a:pt x="4406" y="731"/>
                  <a:pt x="4703" y="777"/>
                  <a:pt x="4977" y="868"/>
                </a:cubicBezTo>
                <a:lnTo>
                  <a:pt x="5547" y="252"/>
                </a:lnTo>
                <a:lnTo>
                  <a:pt x="6734" y="936"/>
                </a:lnTo>
                <a:lnTo>
                  <a:pt x="6483" y="1735"/>
                </a:lnTo>
                <a:cubicBezTo>
                  <a:pt x="6688" y="1941"/>
                  <a:pt x="6871" y="2169"/>
                  <a:pt x="7031" y="2443"/>
                </a:cubicBezTo>
                <a:lnTo>
                  <a:pt x="7853" y="2420"/>
                </a:lnTo>
                <a:lnTo>
                  <a:pt x="8195" y="3721"/>
                </a:lnTo>
                <a:lnTo>
                  <a:pt x="7465" y="4109"/>
                </a:lnTo>
                <a:cubicBezTo>
                  <a:pt x="7465" y="4406"/>
                  <a:pt x="7419" y="4703"/>
                  <a:pt x="7350" y="4999"/>
                </a:cubicBezTo>
                <a:lnTo>
                  <a:pt x="7944" y="5547"/>
                </a:lnTo>
                <a:lnTo>
                  <a:pt x="7259" y="6734"/>
                </a:lnTo>
                <a:lnTo>
                  <a:pt x="6460" y="6483"/>
                </a:lnTo>
                <a:cubicBezTo>
                  <a:pt x="6255" y="6688"/>
                  <a:pt x="6027" y="6871"/>
                  <a:pt x="5753" y="7031"/>
                </a:cubicBezTo>
                <a:lnTo>
                  <a:pt x="5798" y="7852"/>
                </a:lnTo>
                <a:lnTo>
                  <a:pt x="4474" y="8195"/>
                </a:lnTo>
                <a:lnTo>
                  <a:pt x="4086" y="7464"/>
                </a:lnTo>
                <a:cubicBezTo>
                  <a:pt x="3790" y="7464"/>
                  <a:pt x="3493" y="7419"/>
                  <a:pt x="3196" y="7350"/>
                </a:cubicBezTo>
                <a:lnTo>
                  <a:pt x="2648" y="7944"/>
                </a:lnTo>
                <a:lnTo>
                  <a:pt x="1461" y="7259"/>
                </a:lnTo>
                <a:lnTo>
                  <a:pt x="1713" y="6483"/>
                </a:lnTo>
                <a:cubicBezTo>
                  <a:pt x="1507" y="6277"/>
                  <a:pt x="1325" y="6026"/>
                  <a:pt x="1165" y="5775"/>
                </a:cubicBezTo>
                <a:lnTo>
                  <a:pt x="343" y="5798"/>
                </a:lnTo>
                <a:lnTo>
                  <a:pt x="1" y="4474"/>
                </a:lnTo>
                <a:lnTo>
                  <a:pt x="731" y="4086"/>
                </a:lnTo>
                <a:cubicBezTo>
                  <a:pt x="731" y="3790"/>
                  <a:pt x="777" y="3493"/>
                  <a:pt x="845" y="3219"/>
                </a:cubicBezTo>
                <a:lnTo>
                  <a:pt x="252" y="2648"/>
                </a:lnTo>
                <a:lnTo>
                  <a:pt x="936" y="1461"/>
                </a:lnTo>
                <a:lnTo>
                  <a:pt x="1713" y="1712"/>
                </a:lnTo>
                <a:cubicBezTo>
                  <a:pt x="1941" y="1507"/>
                  <a:pt x="2169" y="1324"/>
                  <a:pt x="2420" y="1187"/>
                </a:cubicBezTo>
                <a:close/>
              </a:path>
            </a:pathLst>
          </a:custGeom>
          <a:noFill/>
          <a:ln w="9525" cap="flat" cmpd="sng">
            <a:solidFill>
              <a:srgbClr val="8A75C5"/>
            </a:solidFill>
            <a:prstDash val="solid"/>
            <a:miter lim="22825"/>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3" name="Google Shape;653;p34">
            <a:extLst>
              <a:ext uri="{FF2B5EF4-FFF2-40B4-BE49-F238E27FC236}">
                <a16:creationId xmlns:a16="http://schemas.microsoft.com/office/drawing/2014/main" id="{91FC89E7-4C1A-66D1-C86E-E2D0B1741407}"/>
              </a:ext>
            </a:extLst>
          </p:cNvPr>
          <p:cNvSpPr/>
          <p:nvPr/>
        </p:nvSpPr>
        <p:spPr>
          <a:xfrm rot="6442725">
            <a:off x="266204" y="2362787"/>
            <a:ext cx="724149" cy="777523"/>
          </a:xfrm>
          <a:custGeom>
            <a:avLst/>
            <a:gdLst/>
            <a:ahLst/>
            <a:cxnLst/>
            <a:rect l="l" t="t" r="r" b="b"/>
            <a:pathLst>
              <a:path w="8195" h="8195" fill="none" extrusionOk="0">
                <a:moveTo>
                  <a:pt x="2626" y="4497"/>
                </a:moveTo>
                <a:cubicBezTo>
                  <a:pt x="2831" y="5273"/>
                  <a:pt x="3630" y="5753"/>
                  <a:pt x="4406" y="5547"/>
                </a:cubicBezTo>
                <a:cubicBezTo>
                  <a:pt x="5182" y="5319"/>
                  <a:pt x="5661" y="4520"/>
                  <a:pt x="5456" y="3744"/>
                </a:cubicBezTo>
                <a:cubicBezTo>
                  <a:pt x="5250" y="2968"/>
                  <a:pt x="4452" y="2488"/>
                  <a:pt x="3653" y="2694"/>
                </a:cubicBezTo>
                <a:cubicBezTo>
                  <a:pt x="2877" y="2899"/>
                  <a:pt x="2420" y="3721"/>
                  <a:pt x="2626" y="4497"/>
                </a:cubicBezTo>
                <a:close/>
                <a:moveTo>
                  <a:pt x="2420" y="1187"/>
                </a:moveTo>
                <a:lnTo>
                  <a:pt x="2397" y="343"/>
                </a:lnTo>
                <a:lnTo>
                  <a:pt x="3721" y="1"/>
                </a:lnTo>
                <a:lnTo>
                  <a:pt x="4109" y="731"/>
                </a:lnTo>
                <a:cubicBezTo>
                  <a:pt x="4406" y="731"/>
                  <a:pt x="4703" y="777"/>
                  <a:pt x="4977" y="868"/>
                </a:cubicBezTo>
                <a:lnTo>
                  <a:pt x="5547" y="252"/>
                </a:lnTo>
                <a:lnTo>
                  <a:pt x="6734" y="936"/>
                </a:lnTo>
                <a:lnTo>
                  <a:pt x="6483" y="1735"/>
                </a:lnTo>
                <a:cubicBezTo>
                  <a:pt x="6688" y="1941"/>
                  <a:pt x="6871" y="2169"/>
                  <a:pt x="7031" y="2443"/>
                </a:cubicBezTo>
                <a:lnTo>
                  <a:pt x="7853" y="2420"/>
                </a:lnTo>
                <a:lnTo>
                  <a:pt x="8195" y="3721"/>
                </a:lnTo>
                <a:lnTo>
                  <a:pt x="7465" y="4109"/>
                </a:lnTo>
                <a:cubicBezTo>
                  <a:pt x="7465" y="4406"/>
                  <a:pt x="7419" y="4703"/>
                  <a:pt x="7350" y="4999"/>
                </a:cubicBezTo>
                <a:lnTo>
                  <a:pt x="7944" y="5547"/>
                </a:lnTo>
                <a:lnTo>
                  <a:pt x="7259" y="6734"/>
                </a:lnTo>
                <a:lnTo>
                  <a:pt x="6460" y="6483"/>
                </a:lnTo>
                <a:cubicBezTo>
                  <a:pt x="6255" y="6688"/>
                  <a:pt x="6027" y="6871"/>
                  <a:pt x="5753" y="7031"/>
                </a:cubicBezTo>
                <a:lnTo>
                  <a:pt x="5798" y="7852"/>
                </a:lnTo>
                <a:lnTo>
                  <a:pt x="4474" y="8195"/>
                </a:lnTo>
                <a:lnTo>
                  <a:pt x="4086" y="7464"/>
                </a:lnTo>
                <a:cubicBezTo>
                  <a:pt x="3790" y="7464"/>
                  <a:pt x="3493" y="7419"/>
                  <a:pt x="3196" y="7350"/>
                </a:cubicBezTo>
                <a:lnTo>
                  <a:pt x="2648" y="7944"/>
                </a:lnTo>
                <a:lnTo>
                  <a:pt x="1461" y="7259"/>
                </a:lnTo>
                <a:lnTo>
                  <a:pt x="1713" y="6483"/>
                </a:lnTo>
                <a:cubicBezTo>
                  <a:pt x="1507" y="6277"/>
                  <a:pt x="1325" y="6026"/>
                  <a:pt x="1165" y="5775"/>
                </a:cubicBezTo>
                <a:lnTo>
                  <a:pt x="343" y="5798"/>
                </a:lnTo>
                <a:lnTo>
                  <a:pt x="1" y="4474"/>
                </a:lnTo>
                <a:lnTo>
                  <a:pt x="731" y="4086"/>
                </a:lnTo>
                <a:cubicBezTo>
                  <a:pt x="731" y="3790"/>
                  <a:pt x="777" y="3493"/>
                  <a:pt x="845" y="3219"/>
                </a:cubicBezTo>
                <a:lnTo>
                  <a:pt x="252" y="2648"/>
                </a:lnTo>
                <a:lnTo>
                  <a:pt x="936" y="1461"/>
                </a:lnTo>
                <a:lnTo>
                  <a:pt x="1713" y="1712"/>
                </a:lnTo>
                <a:cubicBezTo>
                  <a:pt x="1941" y="1507"/>
                  <a:pt x="2169" y="1324"/>
                  <a:pt x="2420" y="1187"/>
                </a:cubicBezTo>
                <a:close/>
              </a:path>
            </a:pathLst>
          </a:custGeom>
          <a:noFill/>
          <a:ln w="9525" cap="flat" cmpd="sng">
            <a:solidFill>
              <a:srgbClr val="8A75C5"/>
            </a:solidFill>
            <a:prstDash val="solid"/>
            <a:miter lim="22825"/>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4" name="Google Shape;653;p34">
            <a:extLst>
              <a:ext uri="{FF2B5EF4-FFF2-40B4-BE49-F238E27FC236}">
                <a16:creationId xmlns:a16="http://schemas.microsoft.com/office/drawing/2014/main" id="{7B7AFCE3-8DFE-0AF3-D4BE-426E2F2B37AF}"/>
              </a:ext>
            </a:extLst>
          </p:cNvPr>
          <p:cNvSpPr/>
          <p:nvPr/>
        </p:nvSpPr>
        <p:spPr>
          <a:xfrm rot="6442725">
            <a:off x="11128431" y="3933988"/>
            <a:ext cx="434920" cy="467457"/>
          </a:xfrm>
          <a:custGeom>
            <a:avLst/>
            <a:gdLst/>
            <a:ahLst/>
            <a:cxnLst/>
            <a:rect l="l" t="t" r="r" b="b"/>
            <a:pathLst>
              <a:path w="8195" h="8195" fill="none" extrusionOk="0">
                <a:moveTo>
                  <a:pt x="2626" y="4497"/>
                </a:moveTo>
                <a:cubicBezTo>
                  <a:pt x="2831" y="5273"/>
                  <a:pt x="3630" y="5753"/>
                  <a:pt x="4406" y="5547"/>
                </a:cubicBezTo>
                <a:cubicBezTo>
                  <a:pt x="5182" y="5319"/>
                  <a:pt x="5661" y="4520"/>
                  <a:pt x="5456" y="3744"/>
                </a:cubicBezTo>
                <a:cubicBezTo>
                  <a:pt x="5250" y="2968"/>
                  <a:pt x="4452" y="2488"/>
                  <a:pt x="3653" y="2694"/>
                </a:cubicBezTo>
                <a:cubicBezTo>
                  <a:pt x="2877" y="2899"/>
                  <a:pt x="2420" y="3721"/>
                  <a:pt x="2626" y="4497"/>
                </a:cubicBezTo>
                <a:close/>
                <a:moveTo>
                  <a:pt x="2420" y="1187"/>
                </a:moveTo>
                <a:lnTo>
                  <a:pt x="2397" y="343"/>
                </a:lnTo>
                <a:lnTo>
                  <a:pt x="3721" y="1"/>
                </a:lnTo>
                <a:lnTo>
                  <a:pt x="4109" y="731"/>
                </a:lnTo>
                <a:cubicBezTo>
                  <a:pt x="4406" y="731"/>
                  <a:pt x="4703" y="777"/>
                  <a:pt x="4977" y="868"/>
                </a:cubicBezTo>
                <a:lnTo>
                  <a:pt x="5547" y="252"/>
                </a:lnTo>
                <a:lnTo>
                  <a:pt x="6734" y="936"/>
                </a:lnTo>
                <a:lnTo>
                  <a:pt x="6483" y="1735"/>
                </a:lnTo>
                <a:cubicBezTo>
                  <a:pt x="6688" y="1941"/>
                  <a:pt x="6871" y="2169"/>
                  <a:pt x="7031" y="2443"/>
                </a:cubicBezTo>
                <a:lnTo>
                  <a:pt x="7853" y="2420"/>
                </a:lnTo>
                <a:lnTo>
                  <a:pt x="8195" y="3721"/>
                </a:lnTo>
                <a:lnTo>
                  <a:pt x="7465" y="4109"/>
                </a:lnTo>
                <a:cubicBezTo>
                  <a:pt x="7465" y="4406"/>
                  <a:pt x="7419" y="4703"/>
                  <a:pt x="7350" y="4999"/>
                </a:cubicBezTo>
                <a:lnTo>
                  <a:pt x="7944" y="5547"/>
                </a:lnTo>
                <a:lnTo>
                  <a:pt x="7259" y="6734"/>
                </a:lnTo>
                <a:lnTo>
                  <a:pt x="6460" y="6483"/>
                </a:lnTo>
                <a:cubicBezTo>
                  <a:pt x="6255" y="6688"/>
                  <a:pt x="6027" y="6871"/>
                  <a:pt x="5753" y="7031"/>
                </a:cubicBezTo>
                <a:lnTo>
                  <a:pt x="5798" y="7852"/>
                </a:lnTo>
                <a:lnTo>
                  <a:pt x="4474" y="8195"/>
                </a:lnTo>
                <a:lnTo>
                  <a:pt x="4086" y="7464"/>
                </a:lnTo>
                <a:cubicBezTo>
                  <a:pt x="3790" y="7464"/>
                  <a:pt x="3493" y="7419"/>
                  <a:pt x="3196" y="7350"/>
                </a:cubicBezTo>
                <a:lnTo>
                  <a:pt x="2648" y="7944"/>
                </a:lnTo>
                <a:lnTo>
                  <a:pt x="1461" y="7259"/>
                </a:lnTo>
                <a:lnTo>
                  <a:pt x="1713" y="6483"/>
                </a:lnTo>
                <a:cubicBezTo>
                  <a:pt x="1507" y="6277"/>
                  <a:pt x="1325" y="6026"/>
                  <a:pt x="1165" y="5775"/>
                </a:cubicBezTo>
                <a:lnTo>
                  <a:pt x="343" y="5798"/>
                </a:lnTo>
                <a:lnTo>
                  <a:pt x="1" y="4474"/>
                </a:lnTo>
                <a:lnTo>
                  <a:pt x="731" y="4086"/>
                </a:lnTo>
                <a:cubicBezTo>
                  <a:pt x="731" y="3790"/>
                  <a:pt x="777" y="3493"/>
                  <a:pt x="845" y="3219"/>
                </a:cubicBezTo>
                <a:lnTo>
                  <a:pt x="252" y="2648"/>
                </a:lnTo>
                <a:lnTo>
                  <a:pt x="936" y="1461"/>
                </a:lnTo>
                <a:lnTo>
                  <a:pt x="1713" y="1712"/>
                </a:lnTo>
                <a:cubicBezTo>
                  <a:pt x="1941" y="1507"/>
                  <a:pt x="2169" y="1324"/>
                  <a:pt x="2420" y="1187"/>
                </a:cubicBezTo>
                <a:close/>
              </a:path>
            </a:pathLst>
          </a:custGeom>
          <a:noFill/>
          <a:ln w="9525" cap="flat" cmpd="sng">
            <a:solidFill>
              <a:srgbClr val="CC99FF"/>
            </a:solidFill>
            <a:prstDash val="solid"/>
            <a:miter lim="22825"/>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1521338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40"/>
        <p:cNvGrpSpPr/>
        <p:nvPr/>
      </p:nvGrpSpPr>
      <p:grpSpPr>
        <a:xfrm>
          <a:off x="0" y="0"/>
          <a:ext cx="0" cy="0"/>
          <a:chOff x="0" y="0"/>
          <a:chExt cx="0" cy="0"/>
        </a:xfrm>
      </p:grpSpPr>
      <p:sp>
        <p:nvSpPr>
          <p:cNvPr id="741" name="Google Shape;741;p38"/>
          <p:cNvSpPr/>
          <p:nvPr/>
        </p:nvSpPr>
        <p:spPr>
          <a:xfrm rot="-2571050">
            <a:off x="588934" y="2088863"/>
            <a:ext cx="2051487" cy="1224163"/>
          </a:xfrm>
          <a:prstGeom prst="ellipse">
            <a:avLst/>
          </a:prstGeom>
          <a:noFill/>
          <a:ln w="19050" cap="flat" cmpd="sng">
            <a:solidFill>
              <a:srgbClr val="9942FF"/>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44" name="Google Shape;744;p38"/>
          <p:cNvSpPr txBox="1">
            <a:spLocks noGrp="1"/>
          </p:cNvSpPr>
          <p:nvPr>
            <p:ph type="title" idx="2"/>
          </p:nvPr>
        </p:nvSpPr>
        <p:spPr>
          <a:xfrm>
            <a:off x="741321" y="1975252"/>
            <a:ext cx="1669200" cy="1387600"/>
          </a:xfrm>
          <a:prstGeom prst="rect">
            <a:avLst/>
          </a:prstGeom>
        </p:spPr>
        <p:txBody>
          <a:bodyPr spcFirstLastPara="1" wrap="square" lIns="121900" tIns="121900" rIns="121900" bIns="121900" anchor="ctr" anchorCtr="0">
            <a:noAutofit/>
          </a:bodyPr>
          <a:lstStyle/>
          <a:p>
            <a:r>
              <a:rPr lang="vi-VN" dirty="0">
                <a:latin typeface="+mj-lt"/>
              </a:rPr>
              <a:t>01</a:t>
            </a:r>
            <a:endParaRPr dirty="0">
              <a:latin typeface="+mj-lt"/>
            </a:endParaRPr>
          </a:p>
        </p:txBody>
      </p:sp>
      <p:cxnSp>
        <p:nvCxnSpPr>
          <p:cNvPr id="747" name="Google Shape;747;p38"/>
          <p:cNvCxnSpPr>
            <a:cxnSpLocks/>
          </p:cNvCxnSpPr>
          <p:nvPr/>
        </p:nvCxnSpPr>
        <p:spPr>
          <a:xfrm>
            <a:off x="3217767" y="335333"/>
            <a:ext cx="6098800" cy="0"/>
          </a:xfrm>
          <a:prstGeom prst="straightConnector1">
            <a:avLst/>
          </a:prstGeom>
          <a:noFill/>
          <a:ln w="9525" cap="flat" cmpd="sng">
            <a:solidFill>
              <a:schemeClr val="dk1"/>
            </a:solidFill>
            <a:prstDash val="solid"/>
            <a:round/>
            <a:headEnd type="none" w="med" len="med"/>
            <a:tailEnd type="none" w="med" len="med"/>
          </a:ln>
        </p:spPr>
      </p:cxnSp>
      <p:pic>
        <p:nvPicPr>
          <p:cNvPr id="748" name="Google Shape;748;p38"/>
          <p:cNvPicPr preferRelativeResize="0"/>
          <p:nvPr/>
        </p:nvPicPr>
        <p:blipFill rotWithShape="1">
          <a:blip r:embed="rId3">
            <a:alphaModFix/>
          </a:blip>
          <a:srcRect l="20838" t="2419" r="14423" b="-11399"/>
          <a:stretch/>
        </p:blipFill>
        <p:spPr>
          <a:xfrm>
            <a:off x="7241937" y="1107962"/>
            <a:ext cx="4183600" cy="5031200"/>
          </a:xfrm>
          <a:prstGeom prst="round2SameRect">
            <a:avLst>
              <a:gd name="adj1" fmla="val 50000"/>
              <a:gd name="adj2" fmla="val 0"/>
            </a:avLst>
          </a:prstGeom>
          <a:noFill/>
          <a:ln>
            <a:noFill/>
          </a:ln>
        </p:spPr>
      </p:pic>
      <p:grpSp>
        <p:nvGrpSpPr>
          <p:cNvPr id="749" name="Google Shape;749;p38"/>
          <p:cNvGrpSpPr/>
          <p:nvPr/>
        </p:nvGrpSpPr>
        <p:grpSpPr>
          <a:xfrm rot="-1677867">
            <a:off x="6773170" y="1084326"/>
            <a:ext cx="1906149" cy="1403125"/>
            <a:chOff x="5433650" y="1201475"/>
            <a:chExt cx="1036775" cy="763175"/>
          </a:xfrm>
        </p:grpSpPr>
        <p:sp>
          <p:nvSpPr>
            <p:cNvPr id="750" name="Google Shape;750;p38"/>
            <p:cNvSpPr/>
            <p:nvPr/>
          </p:nvSpPr>
          <p:spPr>
            <a:xfrm>
              <a:off x="5796225" y="1213575"/>
              <a:ext cx="40950" cy="51825"/>
            </a:xfrm>
            <a:custGeom>
              <a:avLst/>
              <a:gdLst/>
              <a:ahLst/>
              <a:cxnLst/>
              <a:rect l="l" t="t" r="r" b="b"/>
              <a:pathLst>
                <a:path w="1638" h="2073" extrusionOk="0">
                  <a:moveTo>
                    <a:pt x="1253" y="1"/>
                  </a:moveTo>
                  <a:lnTo>
                    <a:pt x="919" y="51"/>
                  </a:lnTo>
                  <a:lnTo>
                    <a:pt x="819" y="1053"/>
                  </a:lnTo>
                  <a:lnTo>
                    <a:pt x="334" y="184"/>
                  </a:lnTo>
                  <a:lnTo>
                    <a:pt x="0" y="251"/>
                  </a:lnTo>
                  <a:lnTo>
                    <a:pt x="385" y="2072"/>
                  </a:lnTo>
                  <a:lnTo>
                    <a:pt x="719" y="2022"/>
                  </a:lnTo>
                  <a:lnTo>
                    <a:pt x="518" y="1103"/>
                  </a:lnTo>
                  <a:lnTo>
                    <a:pt x="836" y="1655"/>
                  </a:lnTo>
                  <a:lnTo>
                    <a:pt x="1019" y="1621"/>
                  </a:lnTo>
                  <a:lnTo>
                    <a:pt x="1086" y="970"/>
                  </a:lnTo>
                  <a:lnTo>
                    <a:pt x="1270" y="1889"/>
                  </a:lnTo>
                  <a:lnTo>
                    <a:pt x="1638" y="1839"/>
                  </a:lnTo>
                  <a:lnTo>
                    <a:pt x="1253" y="1"/>
                  </a:lnTo>
                  <a:close/>
                </a:path>
              </a:pathLst>
            </a:custGeom>
            <a:solidFill>
              <a:srgbClr val="9942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51" name="Google Shape;751;p38"/>
            <p:cNvSpPr/>
            <p:nvPr/>
          </p:nvSpPr>
          <p:spPr>
            <a:xfrm>
              <a:off x="5842175" y="1208575"/>
              <a:ext cx="33025" cy="49725"/>
            </a:xfrm>
            <a:custGeom>
              <a:avLst/>
              <a:gdLst/>
              <a:ahLst/>
              <a:cxnLst/>
              <a:rect l="l" t="t" r="r" b="b"/>
              <a:pathLst>
                <a:path w="1321" h="1989" extrusionOk="0">
                  <a:moveTo>
                    <a:pt x="468" y="568"/>
                  </a:moveTo>
                  <a:lnTo>
                    <a:pt x="669" y="1086"/>
                  </a:lnTo>
                  <a:lnTo>
                    <a:pt x="401" y="1136"/>
                  </a:lnTo>
                  <a:lnTo>
                    <a:pt x="401" y="1136"/>
                  </a:lnTo>
                  <a:lnTo>
                    <a:pt x="468" y="568"/>
                  </a:lnTo>
                  <a:close/>
                  <a:moveTo>
                    <a:pt x="585" y="0"/>
                  </a:moveTo>
                  <a:lnTo>
                    <a:pt x="217" y="67"/>
                  </a:lnTo>
                  <a:lnTo>
                    <a:pt x="0" y="1988"/>
                  </a:lnTo>
                  <a:lnTo>
                    <a:pt x="385" y="1955"/>
                  </a:lnTo>
                  <a:lnTo>
                    <a:pt x="418" y="1537"/>
                  </a:lnTo>
                  <a:lnTo>
                    <a:pt x="786" y="1487"/>
                  </a:lnTo>
                  <a:lnTo>
                    <a:pt x="953" y="1855"/>
                  </a:lnTo>
                  <a:lnTo>
                    <a:pt x="1320" y="1805"/>
                  </a:lnTo>
                  <a:lnTo>
                    <a:pt x="585" y="0"/>
                  </a:lnTo>
                  <a:close/>
                </a:path>
              </a:pathLst>
            </a:custGeom>
            <a:solidFill>
              <a:srgbClr val="9942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52" name="Google Shape;752;p38"/>
            <p:cNvSpPr/>
            <p:nvPr/>
          </p:nvSpPr>
          <p:spPr>
            <a:xfrm>
              <a:off x="5875575" y="1203975"/>
              <a:ext cx="32625" cy="49300"/>
            </a:xfrm>
            <a:custGeom>
              <a:avLst/>
              <a:gdLst/>
              <a:ahLst/>
              <a:cxnLst/>
              <a:rect l="l" t="t" r="r" b="b"/>
              <a:pathLst>
                <a:path w="1305" h="1972" extrusionOk="0">
                  <a:moveTo>
                    <a:pt x="1137" y="0"/>
                  </a:moveTo>
                  <a:lnTo>
                    <a:pt x="769" y="17"/>
                  </a:lnTo>
                  <a:lnTo>
                    <a:pt x="870" y="1020"/>
                  </a:lnTo>
                  <a:lnTo>
                    <a:pt x="318" y="67"/>
                  </a:lnTo>
                  <a:lnTo>
                    <a:pt x="1" y="84"/>
                  </a:lnTo>
                  <a:lnTo>
                    <a:pt x="168" y="1972"/>
                  </a:lnTo>
                  <a:lnTo>
                    <a:pt x="536" y="1922"/>
                  </a:lnTo>
                  <a:lnTo>
                    <a:pt x="452" y="936"/>
                  </a:lnTo>
                  <a:lnTo>
                    <a:pt x="987" y="1905"/>
                  </a:lnTo>
                  <a:lnTo>
                    <a:pt x="1304" y="1888"/>
                  </a:lnTo>
                  <a:lnTo>
                    <a:pt x="1137" y="0"/>
                  </a:lnTo>
                  <a:close/>
                </a:path>
              </a:pathLst>
            </a:custGeom>
            <a:solidFill>
              <a:srgbClr val="9942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53" name="Google Shape;753;p38"/>
            <p:cNvSpPr/>
            <p:nvPr/>
          </p:nvSpPr>
          <p:spPr>
            <a:xfrm>
              <a:off x="5912750" y="1202300"/>
              <a:ext cx="33025" cy="48050"/>
            </a:xfrm>
            <a:custGeom>
              <a:avLst/>
              <a:gdLst/>
              <a:ahLst/>
              <a:cxnLst/>
              <a:rect l="l" t="t" r="r" b="b"/>
              <a:pathLst>
                <a:path w="1321" h="1922" extrusionOk="0">
                  <a:moveTo>
                    <a:pt x="636" y="569"/>
                  </a:moveTo>
                  <a:lnTo>
                    <a:pt x="770" y="1120"/>
                  </a:lnTo>
                  <a:lnTo>
                    <a:pt x="502" y="1120"/>
                  </a:lnTo>
                  <a:lnTo>
                    <a:pt x="636" y="569"/>
                  </a:lnTo>
                  <a:close/>
                  <a:moveTo>
                    <a:pt x="770" y="0"/>
                  </a:moveTo>
                  <a:lnTo>
                    <a:pt x="402" y="34"/>
                  </a:lnTo>
                  <a:lnTo>
                    <a:pt x="1" y="1922"/>
                  </a:lnTo>
                  <a:lnTo>
                    <a:pt x="352" y="1905"/>
                  </a:lnTo>
                  <a:lnTo>
                    <a:pt x="435" y="1504"/>
                  </a:lnTo>
                  <a:lnTo>
                    <a:pt x="820" y="1488"/>
                  </a:lnTo>
                  <a:lnTo>
                    <a:pt x="937" y="1889"/>
                  </a:lnTo>
                  <a:lnTo>
                    <a:pt x="1321" y="1872"/>
                  </a:lnTo>
                  <a:lnTo>
                    <a:pt x="770" y="0"/>
                  </a:lnTo>
                  <a:close/>
                </a:path>
              </a:pathLst>
            </a:custGeom>
            <a:solidFill>
              <a:srgbClr val="9942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54" name="Google Shape;754;p38"/>
            <p:cNvSpPr/>
            <p:nvPr/>
          </p:nvSpPr>
          <p:spPr>
            <a:xfrm>
              <a:off x="5947025" y="1201475"/>
              <a:ext cx="28000" cy="48475"/>
            </a:xfrm>
            <a:custGeom>
              <a:avLst/>
              <a:gdLst/>
              <a:ahLst/>
              <a:cxnLst/>
              <a:rect l="l" t="t" r="r" b="b"/>
              <a:pathLst>
                <a:path w="1120" h="1939" extrusionOk="0">
                  <a:moveTo>
                    <a:pt x="719" y="0"/>
                  </a:moveTo>
                  <a:cubicBezTo>
                    <a:pt x="485" y="0"/>
                    <a:pt x="318" y="84"/>
                    <a:pt x="201" y="251"/>
                  </a:cubicBezTo>
                  <a:cubicBezTo>
                    <a:pt x="67" y="418"/>
                    <a:pt x="0" y="668"/>
                    <a:pt x="0" y="969"/>
                  </a:cubicBezTo>
                  <a:cubicBezTo>
                    <a:pt x="0" y="1287"/>
                    <a:pt x="67" y="1521"/>
                    <a:pt x="167" y="1688"/>
                  </a:cubicBezTo>
                  <a:cubicBezTo>
                    <a:pt x="301" y="1855"/>
                    <a:pt x="468" y="1938"/>
                    <a:pt x="668" y="1938"/>
                  </a:cubicBezTo>
                  <a:lnTo>
                    <a:pt x="902" y="1938"/>
                  </a:lnTo>
                  <a:cubicBezTo>
                    <a:pt x="986" y="1888"/>
                    <a:pt x="1053" y="1855"/>
                    <a:pt x="1086" y="1805"/>
                  </a:cubicBezTo>
                  <a:lnTo>
                    <a:pt x="1120" y="869"/>
                  </a:lnTo>
                  <a:lnTo>
                    <a:pt x="568" y="869"/>
                  </a:lnTo>
                  <a:lnTo>
                    <a:pt x="568" y="1203"/>
                  </a:lnTo>
                  <a:lnTo>
                    <a:pt x="819" y="1203"/>
                  </a:lnTo>
                  <a:lnTo>
                    <a:pt x="819" y="1470"/>
                  </a:lnTo>
                  <a:cubicBezTo>
                    <a:pt x="802" y="1470"/>
                    <a:pt x="752" y="1504"/>
                    <a:pt x="735" y="1504"/>
                  </a:cubicBezTo>
                  <a:lnTo>
                    <a:pt x="652" y="1504"/>
                  </a:lnTo>
                  <a:cubicBezTo>
                    <a:pt x="551" y="1504"/>
                    <a:pt x="468" y="1454"/>
                    <a:pt x="418" y="1370"/>
                  </a:cubicBezTo>
                  <a:cubicBezTo>
                    <a:pt x="384" y="1287"/>
                    <a:pt x="368" y="1170"/>
                    <a:pt x="368" y="1003"/>
                  </a:cubicBezTo>
                  <a:cubicBezTo>
                    <a:pt x="384" y="802"/>
                    <a:pt x="401" y="685"/>
                    <a:pt x="468" y="602"/>
                  </a:cubicBezTo>
                  <a:cubicBezTo>
                    <a:pt x="535" y="518"/>
                    <a:pt x="618" y="468"/>
                    <a:pt x="735" y="468"/>
                  </a:cubicBezTo>
                  <a:cubicBezTo>
                    <a:pt x="802" y="468"/>
                    <a:pt x="869" y="468"/>
                    <a:pt x="936" y="501"/>
                  </a:cubicBezTo>
                  <a:cubicBezTo>
                    <a:pt x="986" y="501"/>
                    <a:pt x="1036" y="518"/>
                    <a:pt x="1086" y="551"/>
                  </a:cubicBezTo>
                  <a:lnTo>
                    <a:pt x="1086" y="84"/>
                  </a:lnTo>
                  <a:cubicBezTo>
                    <a:pt x="1053" y="50"/>
                    <a:pt x="986" y="33"/>
                    <a:pt x="936" y="17"/>
                  </a:cubicBezTo>
                  <a:cubicBezTo>
                    <a:pt x="869" y="0"/>
                    <a:pt x="802" y="0"/>
                    <a:pt x="719" y="0"/>
                  </a:cubicBezTo>
                  <a:close/>
                </a:path>
              </a:pathLst>
            </a:custGeom>
            <a:solidFill>
              <a:srgbClr val="9942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55" name="Google Shape;755;p38"/>
            <p:cNvSpPr/>
            <p:nvPr/>
          </p:nvSpPr>
          <p:spPr>
            <a:xfrm>
              <a:off x="5981275" y="1202725"/>
              <a:ext cx="25500" cy="48900"/>
            </a:xfrm>
            <a:custGeom>
              <a:avLst/>
              <a:gdLst/>
              <a:ahLst/>
              <a:cxnLst/>
              <a:rect l="l" t="t" r="r" b="b"/>
              <a:pathLst>
                <a:path w="1020" h="1956" extrusionOk="0">
                  <a:moveTo>
                    <a:pt x="100" y="0"/>
                  </a:moveTo>
                  <a:lnTo>
                    <a:pt x="0" y="1888"/>
                  </a:lnTo>
                  <a:lnTo>
                    <a:pt x="919" y="1955"/>
                  </a:lnTo>
                  <a:lnTo>
                    <a:pt x="936" y="1537"/>
                  </a:lnTo>
                  <a:lnTo>
                    <a:pt x="368" y="1487"/>
                  </a:lnTo>
                  <a:lnTo>
                    <a:pt x="401" y="1170"/>
                  </a:lnTo>
                  <a:lnTo>
                    <a:pt x="902" y="1203"/>
                  </a:lnTo>
                  <a:lnTo>
                    <a:pt x="919" y="786"/>
                  </a:lnTo>
                  <a:lnTo>
                    <a:pt x="418" y="752"/>
                  </a:lnTo>
                  <a:lnTo>
                    <a:pt x="435" y="451"/>
                  </a:lnTo>
                  <a:lnTo>
                    <a:pt x="1003" y="485"/>
                  </a:lnTo>
                  <a:lnTo>
                    <a:pt x="1019" y="67"/>
                  </a:lnTo>
                  <a:lnTo>
                    <a:pt x="100" y="0"/>
                  </a:lnTo>
                  <a:close/>
                </a:path>
              </a:pathLst>
            </a:custGeom>
            <a:solidFill>
              <a:srgbClr val="9942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56" name="Google Shape;756;p38"/>
            <p:cNvSpPr/>
            <p:nvPr/>
          </p:nvSpPr>
          <p:spPr>
            <a:xfrm>
              <a:off x="6008825" y="1204400"/>
              <a:ext cx="37200" cy="50975"/>
            </a:xfrm>
            <a:custGeom>
              <a:avLst/>
              <a:gdLst/>
              <a:ahLst/>
              <a:cxnLst/>
              <a:rect l="l" t="t" r="r" b="b"/>
              <a:pathLst>
                <a:path w="1488" h="2039" extrusionOk="0">
                  <a:moveTo>
                    <a:pt x="218" y="0"/>
                  </a:moveTo>
                  <a:lnTo>
                    <a:pt x="1" y="1888"/>
                  </a:lnTo>
                  <a:lnTo>
                    <a:pt x="335" y="1905"/>
                  </a:lnTo>
                  <a:lnTo>
                    <a:pt x="435" y="969"/>
                  </a:lnTo>
                  <a:lnTo>
                    <a:pt x="569" y="1621"/>
                  </a:lnTo>
                  <a:lnTo>
                    <a:pt x="753" y="1637"/>
                  </a:lnTo>
                  <a:lnTo>
                    <a:pt x="1020" y="1053"/>
                  </a:lnTo>
                  <a:lnTo>
                    <a:pt x="920" y="1988"/>
                  </a:lnTo>
                  <a:lnTo>
                    <a:pt x="1271" y="2038"/>
                  </a:lnTo>
                  <a:lnTo>
                    <a:pt x="1488" y="150"/>
                  </a:lnTo>
                  <a:lnTo>
                    <a:pt x="1154" y="117"/>
                  </a:lnTo>
                  <a:lnTo>
                    <a:pt x="753" y="1036"/>
                  </a:lnTo>
                  <a:lnTo>
                    <a:pt x="569" y="50"/>
                  </a:lnTo>
                  <a:lnTo>
                    <a:pt x="218" y="0"/>
                  </a:lnTo>
                  <a:close/>
                </a:path>
              </a:pathLst>
            </a:custGeom>
            <a:solidFill>
              <a:srgbClr val="9942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57" name="Google Shape;757;p38"/>
            <p:cNvSpPr/>
            <p:nvPr/>
          </p:nvSpPr>
          <p:spPr>
            <a:xfrm>
              <a:off x="6046850" y="1209825"/>
              <a:ext cx="30525" cy="50550"/>
            </a:xfrm>
            <a:custGeom>
              <a:avLst/>
              <a:gdLst/>
              <a:ahLst/>
              <a:cxnLst/>
              <a:rect l="l" t="t" r="r" b="b"/>
              <a:pathLst>
                <a:path w="1221" h="2022" extrusionOk="0">
                  <a:moveTo>
                    <a:pt x="301" y="0"/>
                  </a:moveTo>
                  <a:lnTo>
                    <a:pt x="0" y="1855"/>
                  </a:lnTo>
                  <a:lnTo>
                    <a:pt x="953" y="2022"/>
                  </a:lnTo>
                  <a:lnTo>
                    <a:pt x="1003" y="1604"/>
                  </a:lnTo>
                  <a:lnTo>
                    <a:pt x="452" y="1521"/>
                  </a:lnTo>
                  <a:lnTo>
                    <a:pt x="485" y="1203"/>
                  </a:lnTo>
                  <a:lnTo>
                    <a:pt x="986" y="1287"/>
                  </a:lnTo>
                  <a:lnTo>
                    <a:pt x="1053" y="869"/>
                  </a:lnTo>
                  <a:lnTo>
                    <a:pt x="552" y="786"/>
                  </a:lnTo>
                  <a:lnTo>
                    <a:pt x="585" y="468"/>
                  </a:lnTo>
                  <a:lnTo>
                    <a:pt x="1153" y="552"/>
                  </a:lnTo>
                  <a:lnTo>
                    <a:pt x="1220" y="134"/>
                  </a:lnTo>
                  <a:lnTo>
                    <a:pt x="301" y="0"/>
                  </a:lnTo>
                  <a:close/>
                </a:path>
              </a:pathLst>
            </a:custGeom>
            <a:solidFill>
              <a:srgbClr val="9942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58" name="Google Shape;758;p38"/>
            <p:cNvSpPr/>
            <p:nvPr/>
          </p:nvSpPr>
          <p:spPr>
            <a:xfrm>
              <a:off x="6074000" y="1214425"/>
              <a:ext cx="37625" cy="51800"/>
            </a:xfrm>
            <a:custGeom>
              <a:avLst/>
              <a:gdLst/>
              <a:ahLst/>
              <a:cxnLst/>
              <a:rect l="l" t="t" r="r" b="b"/>
              <a:pathLst>
                <a:path w="1505" h="2072" extrusionOk="0">
                  <a:moveTo>
                    <a:pt x="401" y="0"/>
                  </a:moveTo>
                  <a:lnTo>
                    <a:pt x="0" y="1838"/>
                  </a:lnTo>
                  <a:lnTo>
                    <a:pt x="368" y="1922"/>
                  </a:lnTo>
                  <a:lnTo>
                    <a:pt x="569" y="936"/>
                  </a:lnTo>
                  <a:lnTo>
                    <a:pt x="819" y="2005"/>
                  </a:lnTo>
                  <a:lnTo>
                    <a:pt x="1120" y="2072"/>
                  </a:lnTo>
                  <a:lnTo>
                    <a:pt x="1504" y="234"/>
                  </a:lnTo>
                  <a:lnTo>
                    <a:pt x="1153" y="150"/>
                  </a:lnTo>
                  <a:lnTo>
                    <a:pt x="953" y="1120"/>
                  </a:lnTo>
                  <a:lnTo>
                    <a:pt x="702" y="67"/>
                  </a:lnTo>
                  <a:lnTo>
                    <a:pt x="401" y="0"/>
                  </a:lnTo>
                  <a:close/>
                </a:path>
              </a:pathLst>
            </a:custGeom>
            <a:solidFill>
              <a:srgbClr val="9942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59" name="Google Shape;759;p38"/>
            <p:cNvSpPr/>
            <p:nvPr/>
          </p:nvSpPr>
          <p:spPr>
            <a:xfrm>
              <a:off x="6114525" y="1222350"/>
              <a:ext cx="28425" cy="50150"/>
            </a:xfrm>
            <a:custGeom>
              <a:avLst/>
              <a:gdLst/>
              <a:ahLst/>
              <a:cxnLst/>
              <a:rect l="l" t="t" r="r" b="b"/>
              <a:pathLst>
                <a:path w="1137" h="2006" extrusionOk="0">
                  <a:moveTo>
                    <a:pt x="134" y="1"/>
                  </a:moveTo>
                  <a:lnTo>
                    <a:pt x="34" y="402"/>
                  </a:lnTo>
                  <a:lnTo>
                    <a:pt x="368" y="485"/>
                  </a:lnTo>
                  <a:lnTo>
                    <a:pt x="0" y="1905"/>
                  </a:lnTo>
                  <a:lnTo>
                    <a:pt x="334" y="2006"/>
                  </a:lnTo>
                  <a:lnTo>
                    <a:pt x="702" y="585"/>
                  </a:lnTo>
                  <a:lnTo>
                    <a:pt x="1036" y="669"/>
                  </a:lnTo>
                  <a:lnTo>
                    <a:pt x="1136" y="268"/>
                  </a:lnTo>
                  <a:lnTo>
                    <a:pt x="134" y="1"/>
                  </a:lnTo>
                  <a:close/>
                </a:path>
              </a:pathLst>
            </a:custGeom>
            <a:solidFill>
              <a:srgbClr val="9942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60" name="Google Shape;760;p38"/>
            <p:cNvSpPr/>
            <p:nvPr/>
          </p:nvSpPr>
          <p:spPr>
            <a:xfrm>
              <a:off x="6146275" y="1234050"/>
              <a:ext cx="46800" cy="56000"/>
            </a:xfrm>
            <a:custGeom>
              <a:avLst/>
              <a:gdLst/>
              <a:ahLst/>
              <a:cxnLst/>
              <a:rect l="l" t="t" r="r" b="b"/>
              <a:pathLst>
                <a:path w="1872" h="2240" extrusionOk="0">
                  <a:moveTo>
                    <a:pt x="618" y="0"/>
                  </a:moveTo>
                  <a:lnTo>
                    <a:pt x="0" y="1788"/>
                  </a:lnTo>
                  <a:lnTo>
                    <a:pt x="351" y="1939"/>
                  </a:lnTo>
                  <a:lnTo>
                    <a:pt x="668" y="1036"/>
                  </a:lnTo>
                  <a:lnTo>
                    <a:pt x="635" y="1688"/>
                  </a:lnTo>
                  <a:lnTo>
                    <a:pt x="835" y="1738"/>
                  </a:lnTo>
                  <a:lnTo>
                    <a:pt x="1236" y="1220"/>
                  </a:lnTo>
                  <a:lnTo>
                    <a:pt x="919" y="2122"/>
                  </a:lnTo>
                  <a:lnTo>
                    <a:pt x="1253" y="2239"/>
                  </a:lnTo>
                  <a:lnTo>
                    <a:pt x="1871" y="468"/>
                  </a:lnTo>
                  <a:lnTo>
                    <a:pt x="1537" y="335"/>
                  </a:lnTo>
                  <a:lnTo>
                    <a:pt x="936" y="1137"/>
                  </a:lnTo>
                  <a:lnTo>
                    <a:pt x="952" y="134"/>
                  </a:lnTo>
                  <a:lnTo>
                    <a:pt x="618" y="0"/>
                  </a:lnTo>
                  <a:close/>
                </a:path>
              </a:pathLst>
            </a:custGeom>
            <a:solidFill>
              <a:srgbClr val="9942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61" name="Google Shape;761;p38"/>
            <p:cNvSpPr/>
            <p:nvPr/>
          </p:nvSpPr>
          <p:spPr>
            <a:xfrm>
              <a:off x="6182175" y="1248250"/>
              <a:ext cx="39725" cy="53500"/>
            </a:xfrm>
            <a:custGeom>
              <a:avLst/>
              <a:gdLst/>
              <a:ahLst/>
              <a:cxnLst/>
              <a:rect l="l" t="t" r="r" b="b"/>
              <a:pathLst>
                <a:path w="1589" h="2140" extrusionOk="0">
                  <a:moveTo>
                    <a:pt x="736" y="0"/>
                  </a:moveTo>
                  <a:lnTo>
                    <a:pt x="1" y="1738"/>
                  </a:lnTo>
                  <a:lnTo>
                    <a:pt x="836" y="2139"/>
                  </a:lnTo>
                  <a:lnTo>
                    <a:pt x="1004" y="1738"/>
                  </a:lnTo>
                  <a:lnTo>
                    <a:pt x="486" y="1504"/>
                  </a:lnTo>
                  <a:lnTo>
                    <a:pt x="602" y="1220"/>
                  </a:lnTo>
                  <a:lnTo>
                    <a:pt x="1070" y="1404"/>
                  </a:lnTo>
                  <a:lnTo>
                    <a:pt x="1237" y="1003"/>
                  </a:lnTo>
                  <a:lnTo>
                    <a:pt x="770" y="819"/>
                  </a:lnTo>
                  <a:lnTo>
                    <a:pt x="903" y="535"/>
                  </a:lnTo>
                  <a:lnTo>
                    <a:pt x="1421" y="752"/>
                  </a:lnTo>
                  <a:lnTo>
                    <a:pt x="1588" y="368"/>
                  </a:lnTo>
                  <a:lnTo>
                    <a:pt x="736" y="0"/>
                  </a:lnTo>
                  <a:close/>
                </a:path>
              </a:pathLst>
            </a:custGeom>
            <a:solidFill>
              <a:srgbClr val="9942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62" name="Google Shape;762;p38"/>
            <p:cNvSpPr/>
            <p:nvPr/>
          </p:nvSpPr>
          <p:spPr>
            <a:xfrm>
              <a:off x="6207675" y="1260350"/>
              <a:ext cx="41375" cy="51825"/>
            </a:xfrm>
            <a:custGeom>
              <a:avLst/>
              <a:gdLst/>
              <a:ahLst/>
              <a:cxnLst/>
              <a:rect l="l" t="t" r="r" b="b"/>
              <a:pathLst>
                <a:path w="1655" h="2073" extrusionOk="0">
                  <a:moveTo>
                    <a:pt x="819" y="1"/>
                  </a:moveTo>
                  <a:lnTo>
                    <a:pt x="0" y="1689"/>
                  </a:lnTo>
                  <a:lnTo>
                    <a:pt x="836" y="2073"/>
                  </a:lnTo>
                  <a:lnTo>
                    <a:pt x="1036" y="1689"/>
                  </a:lnTo>
                  <a:lnTo>
                    <a:pt x="501" y="1438"/>
                  </a:lnTo>
                  <a:lnTo>
                    <a:pt x="635" y="1171"/>
                  </a:lnTo>
                  <a:lnTo>
                    <a:pt x="1086" y="1388"/>
                  </a:lnTo>
                  <a:lnTo>
                    <a:pt x="1287" y="1003"/>
                  </a:lnTo>
                  <a:lnTo>
                    <a:pt x="819" y="803"/>
                  </a:lnTo>
                  <a:lnTo>
                    <a:pt x="953" y="519"/>
                  </a:lnTo>
                  <a:lnTo>
                    <a:pt x="1471" y="770"/>
                  </a:lnTo>
                  <a:lnTo>
                    <a:pt x="1654" y="402"/>
                  </a:lnTo>
                  <a:lnTo>
                    <a:pt x="819" y="1"/>
                  </a:lnTo>
                  <a:close/>
                </a:path>
              </a:pathLst>
            </a:custGeom>
            <a:solidFill>
              <a:srgbClr val="9942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63" name="Google Shape;763;p38"/>
            <p:cNvSpPr/>
            <p:nvPr/>
          </p:nvSpPr>
          <p:spPr>
            <a:xfrm>
              <a:off x="6238575" y="1272900"/>
              <a:ext cx="38875" cy="49725"/>
            </a:xfrm>
            <a:custGeom>
              <a:avLst/>
              <a:gdLst/>
              <a:ahLst/>
              <a:cxnLst/>
              <a:rect l="l" t="t" r="r" b="b"/>
              <a:pathLst>
                <a:path w="1555" h="1989" extrusionOk="0">
                  <a:moveTo>
                    <a:pt x="636" y="0"/>
                  </a:moveTo>
                  <a:lnTo>
                    <a:pt x="418" y="351"/>
                  </a:lnTo>
                  <a:lnTo>
                    <a:pt x="719" y="518"/>
                  </a:lnTo>
                  <a:lnTo>
                    <a:pt x="1" y="1821"/>
                  </a:lnTo>
                  <a:lnTo>
                    <a:pt x="335" y="1989"/>
                  </a:lnTo>
                  <a:lnTo>
                    <a:pt x="1053" y="685"/>
                  </a:lnTo>
                  <a:lnTo>
                    <a:pt x="1337" y="852"/>
                  </a:lnTo>
                  <a:lnTo>
                    <a:pt x="1555" y="501"/>
                  </a:lnTo>
                  <a:lnTo>
                    <a:pt x="636" y="0"/>
                  </a:lnTo>
                  <a:close/>
                </a:path>
              </a:pathLst>
            </a:custGeom>
            <a:solidFill>
              <a:srgbClr val="9942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64" name="Google Shape;764;p38"/>
            <p:cNvSpPr/>
            <p:nvPr/>
          </p:nvSpPr>
          <p:spPr>
            <a:xfrm>
              <a:off x="6257375" y="1288775"/>
              <a:ext cx="32600" cy="44700"/>
            </a:xfrm>
            <a:custGeom>
              <a:avLst/>
              <a:gdLst/>
              <a:ahLst/>
              <a:cxnLst/>
              <a:rect l="l" t="t" r="r" b="b"/>
              <a:pathLst>
                <a:path w="1304" h="1788" extrusionOk="0">
                  <a:moveTo>
                    <a:pt x="986" y="0"/>
                  </a:moveTo>
                  <a:lnTo>
                    <a:pt x="1" y="1604"/>
                  </a:lnTo>
                  <a:lnTo>
                    <a:pt x="318" y="1788"/>
                  </a:lnTo>
                  <a:lnTo>
                    <a:pt x="1304" y="184"/>
                  </a:lnTo>
                  <a:lnTo>
                    <a:pt x="986" y="0"/>
                  </a:lnTo>
                  <a:close/>
                </a:path>
              </a:pathLst>
            </a:custGeom>
            <a:solidFill>
              <a:srgbClr val="9942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65" name="Google Shape;765;p38"/>
            <p:cNvSpPr/>
            <p:nvPr/>
          </p:nvSpPr>
          <p:spPr>
            <a:xfrm>
              <a:off x="6269900" y="1297950"/>
              <a:ext cx="49750" cy="54750"/>
            </a:xfrm>
            <a:custGeom>
              <a:avLst/>
              <a:gdLst/>
              <a:ahLst/>
              <a:cxnLst/>
              <a:rect l="l" t="t" r="r" b="b"/>
              <a:pathLst>
                <a:path w="1990" h="2190" extrusionOk="0">
                  <a:moveTo>
                    <a:pt x="1070" y="1"/>
                  </a:moveTo>
                  <a:lnTo>
                    <a:pt x="1" y="1555"/>
                  </a:lnTo>
                  <a:lnTo>
                    <a:pt x="302" y="1755"/>
                  </a:lnTo>
                  <a:lnTo>
                    <a:pt x="853" y="936"/>
                  </a:lnTo>
                  <a:lnTo>
                    <a:pt x="669" y="2022"/>
                  </a:lnTo>
                  <a:lnTo>
                    <a:pt x="920" y="2190"/>
                  </a:lnTo>
                  <a:lnTo>
                    <a:pt x="1989" y="652"/>
                  </a:lnTo>
                  <a:lnTo>
                    <a:pt x="1688" y="435"/>
                  </a:lnTo>
                  <a:lnTo>
                    <a:pt x="1120" y="1254"/>
                  </a:lnTo>
                  <a:lnTo>
                    <a:pt x="1321" y="168"/>
                  </a:lnTo>
                  <a:lnTo>
                    <a:pt x="1070" y="1"/>
                  </a:lnTo>
                  <a:close/>
                </a:path>
              </a:pathLst>
            </a:custGeom>
            <a:solidFill>
              <a:srgbClr val="9942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66" name="Google Shape;766;p38"/>
            <p:cNvSpPr/>
            <p:nvPr/>
          </p:nvSpPr>
          <p:spPr>
            <a:xfrm>
              <a:off x="6303325" y="1325550"/>
              <a:ext cx="43875" cy="44700"/>
            </a:xfrm>
            <a:custGeom>
              <a:avLst/>
              <a:gdLst/>
              <a:ahLst/>
              <a:cxnLst/>
              <a:rect l="l" t="t" r="r" b="b"/>
              <a:pathLst>
                <a:path w="1755" h="1788" extrusionOk="0">
                  <a:moveTo>
                    <a:pt x="1138" y="0"/>
                  </a:moveTo>
                  <a:cubicBezTo>
                    <a:pt x="1074" y="0"/>
                    <a:pt x="1007" y="11"/>
                    <a:pt x="936" y="33"/>
                  </a:cubicBezTo>
                  <a:cubicBezTo>
                    <a:pt x="736" y="83"/>
                    <a:pt x="552" y="233"/>
                    <a:pt x="335" y="484"/>
                  </a:cubicBezTo>
                  <a:cubicBezTo>
                    <a:pt x="151" y="718"/>
                    <a:pt x="51" y="918"/>
                    <a:pt x="17" y="1136"/>
                  </a:cubicBezTo>
                  <a:cubicBezTo>
                    <a:pt x="0" y="1319"/>
                    <a:pt x="84" y="1487"/>
                    <a:pt x="251" y="1637"/>
                  </a:cubicBezTo>
                  <a:cubicBezTo>
                    <a:pt x="335" y="1720"/>
                    <a:pt x="418" y="1754"/>
                    <a:pt x="518" y="1754"/>
                  </a:cubicBezTo>
                  <a:cubicBezTo>
                    <a:pt x="602" y="1787"/>
                    <a:pt x="686" y="1787"/>
                    <a:pt x="752" y="1787"/>
                  </a:cubicBezTo>
                  <a:lnTo>
                    <a:pt x="1354" y="1052"/>
                  </a:lnTo>
                  <a:lnTo>
                    <a:pt x="936" y="718"/>
                  </a:lnTo>
                  <a:lnTo>
                    <a:pt x="736" y="985"/>
                  </a:lnTo>
                  <a:lnTo>
                    <a:pt x="919" y="1136"/>
                  </a:lnTo>
                  <a:lnTo>
                    <a:pt x="752" y="1336"/>
                  </a:lnTo>
                  <a:cubicBezTo>
                    <a:pt x="736" y="1336"/>
                    <a:pt x="686" y="1336"/>
                    <a:pt x="669" y="1319"/>
                  </a:cubicBezTo>
                  <a:cubicBezTo>
                    <a:pt x="635" y="1319"/>
                    <a:pt x="602" y="1303"/>
                    <a:pt x="585" y="1286"/>
                  </a:cubicBezTo>
                  <a:cubicBezTo>
                    <a:pt x="502" y="1219"/>
                    <a:pt x="485" y="1136"/>
                    <a:pt x="485" y="1052"/>
                  </a:cubicBezTo>
                  <a:cubicBezTo>
                    <a:pt x="485" y="969"/>
                    <a:pt x="552" y="835"/>
                    <a:pt x="652" y="718"/>
                  </a:cubicBezTo>
                  <a:cubicBezTo>
                    <a:pt x="752" y="568"/>
                    <a:pt x="853" y="501"/>
                    <a:pt x="970" y="467"/>
                  </a:cubicBezTo>
                  <a:cubicBezTo>
                    <a:pt x="1002" y="451"/>
                    <a:pt x="1034" y="444"/>
                    <a:pt x="1065" y="444"/>
                  </a:cubicBezTo>
                  <a:cubicBezTo>
                    <a:pt x="1132" y="444"/>
                    <a:pt x="1197" y="477"/>
                    <a:pt x="1254" y="534"/>
                  </a:cubicBezTo>
                  <a:lnTo>
                    <a:pt x="1387" y="651"/>
                  </a:lnTo>
                  <a:cubicBezTo>
                    <a:pt x="1404" y="718"/>
                    <a:pt x="1437" y="751"/>
                    <a:pt x="1471" y="818"/>
                  </a:cubicBezTo>
                  <a:lnTo>
                    <a:pt x="1755" y="467"/>
                  </a:lnTo>
                  <a:cubicBezTo>
                    <a:pt x="1721" y="401"/>
                    <a:pt x="1688" y="334"/>
                    <a:pt x="1655" y="300"/>
                  </a:cubicBezTo>
                  <a:cubicBezTo>
                    <a:pt x="1604" y="250"/>
                    <a:pt x="1571" y="200"/>
                    <a:pt x="1504" y="150"/>
                  </a:cubicBezTo>
                  <a:cubicBezTo>
                    <a:pt x="1391" y="48"/>
                    <a:pt x="1271" y="0"/>
                    <a:pt x="1138" y="0"/>
                  </a:cubicBezTo>
                  <a:close/>
                </a:path>
              </a:pathLst>
            </a:custGeom>
            <a:solidFill>
              <a:srgbClr val="9942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67" name="Google Shape;767;p38"/>
            <p:cNvSpPr/>
            <p:nvPr/>
          </p:nvSpPr>
          <p:spPr>
            <a:xfrm>
              <a:off x="6330900" y="1351850"/>
              <a:ext cx="47650" cy="39700"/>
            </a:xfrm>
            <a:custGeom>
              <a:avLst/>
              <a:gdLst/>
              <a:ahLst/>
              <a:cxnLst/>
              <a:rect l="l" t="t" r="r" b="b"/>
              <a:pathLst>
                <a:path w="1906" h="1588" extrusionOk="0">
                  <a:moveTo>
                    <a:pt x="1337" y="535"/>
                  </a:moveTo>
                  <a:lnTo>
                    <a:pt x="1471" y="685"/>
                  </a:lnTo>
                  <a:cubicBezTo>
                    <a:pt x="1487" y="702"/>
                    <a:pt x="1504" y="752"/>
                    <a:pt x="1487" y="819"/>
                  </a:cubicBezTo>
                  <a:cubicBezTo>
                    <a:pt x="1471" y="869"/>
                    <a:pt x="1420" y="919"/>
                    <a:pt x="1354" y="986"/>
                  </a:cubicBezTo>
                  <a:cubicBezTo>
                    <a:pt x="1304" y="1036"/>
                    <a:pt x="1253" y="1069"/>
                    <a:pt x="1187" y="1086"/>
                  </a:cubicBezTo>
                  <a:cubicBezTo>
                    <a:pt x="1174" y="1090"/>
                    <a:pt x="1161" y="1092"/>
                    <a:pt x="1149" y="1092"/>
                  </a:cubicBezTo>
                  <a:cubicBezTo>
                    <a:pt x="1112" y="1092"/>
                    <a:pt x="1078" y="1074"/>
                    <a:pt x="1053" y="1036"/>
                  </a:cubicBezTo>
                  <a:lnTo>
                    <a:pt x="919" y="919"/>
                  </a:lnTo>
                  <a:lnTo>
                    <a:pt x="1337" y="535"/>
                  </a:lnTo>
                  <a:close/>
                  <a:moveTo>
                    <a:pt x="1370" y="0"/>
                  </a:moveTo>
                  <a:lnTo>
                    <a:pt x="0" y="1320"/>
                  </a:lnTo>
                  <a:lnTo>
                    <a:pt x="251" y="1587"/>
                  </a:lnTo>
                  <a:lnTo>
                    <a:pt x="602" y="1237"/>
                  </a:lnTo>
                  <a:lnTo>
                    <a:pt x="802" y="1420"/>
                  </a:lnTo>
                  <a:cubicBezTo>
                    <a:pt x="852" y="1487"/>
                    <a:pt x="936" y="1521"/>
                    <a:pt x="1019" y="1521"/>
                  </a:cubicBezTo>
                  <a:cubicBezTo>
                    <a:pt x="1136" y="1521"/>
                    <a:pt x="1220" y="1504"/>
                    <a:pt x="1320" y="1454"/>
                  </a:cubicBezTo>
                  <a:cubicBezTo>
                    <a:pt x="1420" y="1420"/>
                    <a:pt x="1504" y="1337"/>
                    <a:pt x="1604" y="1253"/>
                  </a:cubicBezTo>
                  <a:cubicBezTo>
                    <a:pt x="1705" y="1170"/>
                    <a:pt x="1755" y="1086"/>
                    <a:pt x="1821" y="986"/>
                  </a:cubicBezTo>
                  <a:cubicBezTo>
                    <a:pt x="1888" y="902"/>
                    <a:pt x="1905" y="785"/>
                    <a:pt x="1905" y="702"/>
                  </a:cubicBezTo>
                  <a:cubicBezTo>
                    <a:pt x="1905" y="602"/>
                    <a:pt x="1872" y="518"/>
                    <a:pt x="1805" y="451"/>
                  </a:cubicBezTo>
                  <a:lnTo>
                    <a:pt x="1370" y="0"/>
                  </a:lnTo>
                  <a:close/>
                </a:path>
              </a:pathLst>
            </a:custGeom>
            <a:solidFill>
              <a:srgbClr val="9942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68" name="Google Shape;768;p38"/>
            <p:cNvSpPr/>
            <p:nvPr/>
          </p:nvSpPr>
          <p:spPr>
            <a:xfrm>
              <a:off x="6351775" y="1376900"/>
              <a:ext cx="48900" cy="50150"/>
            </a:xfrm>
            <a:custGeom>
              <a:avLst/>
              <a:gdLst/>
              <a:ahLst/>
              <a:cxnLst/>
              <a:rect l="l" t="t" r="r" b="b"/>
              <a:pathLst>
                <a:path w="1956" h="2006" extrusionOk="0">
                  <a:moveTo>
                    <a:pt x="1387" y="569"/>
                  </a:moveTo>
                  <a:lnTo>
                    <a:pt x="1504" y="702"/>
                  </a:lnTo>
                  <a:cubicBezTo>
                    <a:pt x="1571" y="786"/>
                    <a:pt x="1521" y="869"/>
                    <a:pt x="1404" y="986"/>
                  </a:cubicBezTo>
                  <a:cubicBezTo>
                    <a:pt x="1337" y="1037"/>
                    <a:pt x="1271" y="1070"/>
                    <a:pt x="1237" y="1070"/>
                  </a:cubicBezTo>
                  <a:cubicBezTo>
                    <a:pt x="1187" y="1070"/>
                    <a:pt x="1154" y="1037"/>
                    <a:pt x="1103" y="1003"/>
                  </a:cubicBezTo>
                  <a:lnTo>
                    <a:pt x="986" y="853"/>
                  </a:lnTo>
                  <a:lnTo>
                    <a:pt x="1387" y="569"/>
                  </a:lnTo>
                  <a:close/>
                  <a:moveTo>
                    <a:pt x="1471" y="1"/>
                  </a:moveTo>
                  <a:lnTo>
                    <a:pt x="1" y="1187"/>
                  </a:lnTo>
                  <a:lnTo>
                    <a:pt x="251" y="1438"/>
                  </a:lnTo>
                  <a:lnTo>
                    <a:pt x="669" y="1087"/>
                  </a:lnTo>
                  <a:lnTo>
                    <a:pt x="736" y="1170"/>
                  </a:lnTo>
                  <a:cubicBezTo>
                    <a:pt x="753" y="1187"/>
                    <a:pt x="753" y="1204"/>
                    <a:pt x="753" y="1220"/>
                  </a:cubicBezTo>
                  <a:cubicBezTo>
                    <a:pt x="753" y="1254"/>
                    <a:pt x="736" y="1287"/>
                    <a:pt x="719" y="1304"/>
                  </a:cubicBezTo>
                  <a:lnTo>
                    <a:pt x="452" y="1705"/>
                  </a:lnTo>
                  <a:lnTo>
                    <a:pt x="669" y="2006"/>
                  </a:lnTo>
                  <a:lnTo>
                    <a:pt x="970" y="1588"/>
                  </a:lnTo>
                  <a:cubicBezTo>
                    <a:pt x="986" y="1571"/>
                    <a:pt x="1003" y="1521"/>
                    <a:pt x="1037" y="1504"/>
                  </a:cubicBezTo>
                  <a:cubicBezTo>
                    <a:pt x="1037" y="1488"/>
                    <a:pt x="1053" y="1454"/>
                    <a:pt x="1053" y="1438"/>
                  </a:cubicBezTo>
                  <a:cubicBezTo>
                    <a:pt x="1078" y="1442"/>
                    <a:pt x="1102" y="1445"/>
                    <a:pt x="1127" y="1445"/>
                  </a:cubicBezTo>
                  <a:cubicBezTo>
                    <a:pt x="1187" y="1445"/>
                    <a:pt x="1250" y="1433"/>
                    <a:pt x="1321" y="1421"/>
                  </a:cubicBezTo>
                  <a:cubicBezTo>
                    <a:pt x="1421" y="1371"/>
                    <a:pt x="1504" y="1337"/>
                    <a:pt x="1621" y="1254"/>
                  </a:cubicBezTo>
                  <a:cubicBezTo>
                    <a:pt x="1722" y="1170"/>
                    <a:pt x="1805" y="1087"/>
                    <a:pt x="1872" y="1003"/>
                  </a:cubicBezTo>
                  <a:cubicBezTo>
                    <a:pt x="1905" y="920"/>
                    <a:pt x="1956" y="836"/>
                    <a:pt x="1956" y="753"/>
                  </a:cubicBezTo>
                  <a:cubicBezTo>
                    <a:pt x="1956" y="669"/>
                    <a:pt x="1922" y="585"/>
                    <a:pt x="1872" y="502"/>
                  </a:cubicBezTo>
                  <a:lnTo>
                    <a:pt x="1471" y="1"/>
                  </a:lnTo>
                  <a:close/>
                </a:path>
              </a:pathLst>
            </a:custGeom>
            <a:solidFill>
              <a:srgbClr val="9942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69" name="Google Shape;769;p38"/>
            <p:cNvSpPr/>
            <p:nvPr/>
          </p:nvSpPr>
          <p:spPr>
            <a:xfrm>
              <a:off x="6371825" y="1404900"/>
              <a:ext cx="52250" cy="45125"/>
            </a:xfrm>
            <a:custGeom>
              <a:avLst/>
              <a:gdLst/>
              <a:ahLst/>
              <a:cxnLst/>
              <a:rect l="l" t="t" r="r" b="b"/>
              <a:pathLst>
                <a:path w="2090" h="1805" extrusionOk="0">
                  <a:moveTo>
                    <a:pt x="1571" y="0"/>
                  </a:moveTo>
                  <a:lnTo>
                    <a:pt x="1" y="1053"/>
                  </a:lnTo>
                  <a:lnTo>
                    <a:pt x="519" y="1805"/>
                  </a:lnTo>
                  <a:lnTo>
                    <a:pt x="870" y="1571"/>
                  </a:lnTo>
                  <a:lnTo>
                    <a:pt x="552" y="1086"/>
                  </a:lnTo>
                  <a:lnTo>
                    <a:pt x="803" y="919"/>
                  </a:lnTo>
                  <a:lnTo>
                    <a:pt x="1087" y="1337"/>
                  </a:lnTo>
                  <a:lnTo>
                    <a:pt x="1438" y="1120"/>
                  </a:lnTo>
                  <a:lnTo>
                    <a:pt x="1170" y="702"/>
                  </a:lnTo>
                  <a:lnTo>
                    <a:pt x="1421" y="535"/>
                  </a:lnTo>
                  <a:lnTo>
                    <a:pt x="1738" y="1003"/>
                  </a:lnTo>
                  <a:lnTo>
                    <a:pt x="2089" y="785"/>
                  </a:lnTo>
                  <a:lnTo>
                    <a:pt x="1571" y="0"/>
                  </a:lnTo>
                  <a:close/>
                </a:path>
              </a:pathLst>
            </a:custGeom>
            <a:solidFill>
              <a:srgbClr val="9942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70" name="Google Shape;770;p38"/>
            <p:cNvSpPr/>
            <p:nvPr/>
          </p:nvSpPr>
          <p:spPr>
            <a:xfrm>
              <a:off x="6388125" y="1434475"/>
              <a:ext cx="48900" cy="35500"/>
            </a:xfrm>
            <a:custGeom>
              <a:avLst/>
              <a:gdLst/>
              <a:ahLst/>
              <a:cxnLst/>
              <a:rect l="l" t="t" r="r" b="b"/>
              <a:pathLst>
                <a:path w="1956" h="1420" extrusionOk="0">
                  <a:moveTo>
                    <a:pt x="1407" y="0"/>
                  </a:moveTo>
                  <a:cubicBezTo>
                    <a:pt x="1303" y="0"/>
                    <a:pt x="1191" y="43"/>
                    <a:pt x="1070" y="104"/>
                  </a:cubicBezTo>
                  <a:cubicBezTo>
                    <a:pt x="986" y="137"/>
                    <a:pt x="903" y="204"/>
                    <a:pt x="869" y="237"/>
                  </a:cubicBezTo>
                  <a:cubicBezTo>
                    <a:pt x="819" y="287"/>
                    <a:pt x="786" y="354"/>
                    <a:pt x="769" y="404"/>
                  </a:cubicBezTo>
                  <a:cubicBezTo>
                    <a:pt x="735" y="471"/>
                    <a:pt x="735" y="555"/>
                    <a:pt x="735" y="638"/>
                  </a:cubicBezTo>
                  <a:lnTo>
                    <a:pt x="735" y="805"/>
                  </a:lnTo>
                  <a:cubicBezTo>
                    <a:pt x="735" y="856"/>
                    <a:pt x="735" y="889"/>
                    <a:pt x="719" y="906"/>
                  </a:cubicBezTo>
                  <a:cubicBezTo>
                    <a:pt x="719" y="939"/>
                    <a:pt x="702" y="956"/>
                    <a:pt x="669" y="973"/>
                  </a:cubicBezTo>
                  <a:cubicBezTo>
                    <a:pt x="632" y="1000"/>
                    <a:pt x="600" y="1013"/>
                    <a:pt x="576" y="1013"/>
                  </a:cubicBezTo>
                  <a:cubicBezTo>
                    <a:pt x="557" y="1013"/>
                    <a:pt x="542" y="1004"/>
                    <a:pt x="535" y="989"/>
                  </a:cubicBezTo>
                  <a:cubicBezTo>
                    <a:pt x="518" y="989"/>
                    <a:pt x="468" y="956"/>
                    <a:pt x="451" y="889"/>
                  </a:cubicBezTo>
                  <a:cubicBezTo>
                    <a:pt x="418" y="856"/>
                    <a:pt x="418" y="789"/>
                    <a:pt x="385" y="705"/>
                  </a:cubicBezTo>
                  <a:lnTo>
                    <a:pt x="385" y="488"/>
                  </a:lnTo>
                  <a:lnTo>
                    <a:pt x="0" y="705"/>
                  </a:lnTo>
                  <a:cubicBezTo>
                    <a:pt x="0" y="772"/>
                    <a:pt x="0" y="822"/>
                    <a:pt x="17" y="906"/>
                  </a:cubicBezTo>
                  <a:cubicBezTo>
                    <a:pt x="34" y="989"/>
                    <a:pt x="50" y="1073"/>
                    <a:pt x="101" y="1140"/>
                  </a:cubicBezTo>
                  <a:cubicBezTo>
                    <a:pt x="184" y="1290"/>
                    <a:pt x="301" y="1390"/>
                    <a:pt x="435" y="1407"/>
                  </a:cubicBezTo>
                  <a:cubicBezTo>
                    <a:pt x="465" y="1416"/>
                    <a:pt x="497" y="1420"/>
                    <a:pt x="531" y="1420"/>
                  </a:cubicBezTo>
                  <a:cubicBezTo>
                    <a:pt x="629" y="1420"/>
                    <a:pt x="741" y="1385"/>
                    <a:pt x="852" y="1323"/>
                  </a:cubicBezTo>
                  <a:cubicBezTo>
                    <a:pt x="936" y="1290"/>
                    <a:pt x="1003" y="1240"/>
                    <a:pt x="1053" y="1190"/>
                  </a:cubicBezTo>
                  <a:cubicBezTo>
                    <a:pt x="1120" y="1140"/>
                    <a:pt x="1170" y="1073"/>
                    <a:pt x="1187" y="989"/>
                  </a:cubicBezTo>
                  <a:cubicBezTo>
                    <a:pt x="1203" y="939"/>
                    <a:pt x="1220" y="822"/>
                    <a:pt x="1203" y="722"/>
                  </a:cubicBezTo>
                  <a:lnTo>
                    <a:pt x="1203" y="521"/>
                  </a:lnTo>
                  <a:cubicBezTo>
                    <a:pt x="1203" y="471"/>
                    <a:pt x="1220" y="438"/>
                    <a:pt x="1270" y="404"/>
                  </a:cubicBezTo>
                  <a:cubicBezTo>
                    <a:pt x="1295" y="396"/>
                    <a:pt x="1320" y="392"/>
                    <a:pt x="1341" y="392"/>
                  </a:cubicBezTo>
                  <a:cubicBezTo>
                    <a:pt x="1362" y="392"/>
                    <a:pt x="1379" y="396"/>
                    <a:pt x="1387" y="404"/>
                  </a:cubicBezTo>
                  <a:cubicBezTo>
                    <a:pt x="1404" y="455"/>
                    <a:pt x="1454" y="488"/>
                    <a:pt x="1471" y="538"/>
                  </a:cubicBezTo>
                  <a:cubicBezTo>
                    <a:pt x="1521" y="572"/>
                    <a:pt x="1521" y="622"/>
                    <a:pt x="1538" y="688"/>
                  </a:cubicBezTo>
                  <a:cubicBezTo>
                    <a:pt x="1554" y="739"/>
                    <a:pt x="1554" y="805"/>
                    <a:pt x="1554" y="872"/>
                  </a:cubicBezTo>
                  <a:lnTo>
                    <a:pt x="1955" y="655"/>
                  </a:lnTo>
                  <a:cubicBezTo>
                    <a:pt x="1939" y="605"/>
                    <a:pt x="1939" y="538"/>
                    <a:pt x="1905" y="471"/>
                  </a:cubicBezTo>
                  <a:cubicBezTo>
                    <a:pt x="1888" y="404"/>
                    <a:pt x="1872" y="354"/>
                    <a:pt x="1822" y="287"/>
                  </a:cubicBezTo>
                  <a:cubicBezTo>
                    <a:pt x="1738" y="137"/>
                    <a:pt x="1638" y="54"/>
                    <a:pt x="1521" y="20"/>
                  </a:cubicBezTo>
                  <a:cubicBezTo>
                    <a:pt x="1484" y="6"/>
                    <a:pt x="1446" y="0"/>
                    <a:pt x="1407" y="0"/>
                  </a:cubicBezTo>
                  <a:close/>
                </a:path>
              </a:pathLst>
            </a:custGeom>
            <a:solidFill>
              <a:srgbClr val="9942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71" name="Google Shape;771;p38"/>
            <p:cNvSpPr/>
            <p:nvPr/>
          </p:nvSpPr>
          <p:spPr>
            <a:xfrm>
              <a:off x="6399400" y="1460025"/>
              <a:ext cx="52250" cy="40125"/>
            </a:xfrm>
            <a:custGeom>
              <a:avLst/>
              <a:gdLst/>
              <a:ahLst/>
              <a:cxnLst/>
              <a:rect l="l" t="t" r="r" b="b"/>
              <a:pathLst>
                <a:path w="2090" h="1605" extrusionOk="0">
                  <a:moveTo>
                    <a:pt x="1738" y="1"/>
                  </a:moveTo>
                  <a:lnTo>
                    <a:pt x="0" y="719"/>
                  </a:lnTo>
                  <a:lnTo>
                    <a:pt x="318" y="1605"/>
                  </a:lnTo>
                  <a:lnTo>
                    <a:pt x="702" y="1438"/>
                  </a:lnTo>
                  <a:lnTo>
                    <a:pt x="485" y="903"/>
                  </a:lnTo>
                  <a:lnTo>
                    <a:pt x="769" y="786"/>
                  </a:lnTo>
                  <a:lnTo>
                    <a:pt x="953" y="1237"/>
                  </a:lnTo>
                  <a:lnTo>
                    <a:pt x="1354" y="1070"/>
                  </a:lnTo>
                  <a:lnTo>
                    <a:pt x="1170" y="619"/>
                  </a:lnTo>
                  <a:lnTo>
                    <a:pt x="1471" y="485"/>
                  </a:lnTo>
                  <a:lnTo>
                    <a:pt x="1688" y="1020"/>
                  </a:lnTo>
                  <a:lnTo>
                    <a:pt x="2089" y="853"/>
                  </a:lnTo>
                  <a:lnTo>
                    <a:pt x="1738" y="1"/>
                  </a:lnTo>
                  <a:close/>
                </a:path>
              </a:pathLst>
            </a:custGeom>
            <a:solidFill>
              <a:srgbClr val="9942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72" name="Google Shape;772;p38"/>
            <p:cNvSpPr/>
            <p:nvPr/>
          </p:nvSpPr>
          <p:spPr>
            <a:xfrm>
              <a:off x="6409850" y="1489675"/>
              <a:ext cx="53475" cy="39725"/>
            </a:xfrm>
            <a:custGeom>
              <a:avLst/>
              <a:gdLst/>
              <a:ahLst/>
              <a:cxnLst/>
              <a:rect l="l" t="t" r="r" b="b"/>
              <a:pathLst>
                <a:path w="2139" h="1589" extrusionOk="0">
                  <a:moveTo>
                    <a:pt x="1821" y="1"/>
                  </a:moveTo>
                  <a:lnTo>
                    <a:pt x="0" y="519"/>
                  </a:lnTo>
                  <a:lnTo>
                    <a:pt x="100" y="853"/>
                  </a:lnTo>
                  <a:lnTo>
                    <a:pt x="1070" y="586"/>
                  </a:lnTo>
                  <a:lnTo>
                    <a:pt x="1070" y="586"/>
                  </a:lnTo>
                  <a:lnTo>
                    <a:pt x="234" y="1288"/>
                  </a:lnTo>
                  <a:lnTo>
                    <a:pt x="318" y="1588"/>
                  </a:lnTo>
                  <a:lnTo>
                    <a:pt x="2139" y="1070"/>
                  </a:lnTo>
                  <a:lnTo>
                    <a:pt x="2022" y="736"/>
                  </a:lnTo>
                  <a:lnTo>
                    <a:pt x="1070" y="1003"/>
                  </a:lnTo>
                  <a:lnTo>
                    <a:pt x="1905" y="285"/>
                  </a:lnTo>
                  <a:lnTo>
                    <a:pt x="1821" y="1"/>
                  </a:lnTo>
                  <a:close/>
                </a:path>
              </a:pathLst>
            </a:custGeom>
            <a:solidFill>
              <a:srgbClr val="9942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73" name="Google Shape;773;p38"/>
            <p:cNvSpPr/>
            <p:nvPr/>
          </p:nvSpPr>
          <p:spPr>
            <a:xfrm>
              <a:off x="6419875" y="1525600"/>
              <a:ext cx="48900" cy="27175"/>
            </a:xfrm>
            <a:custGeom>
              <a:avLst/>
              <a:gdLst/>
              <a:ahLst/>
              <a:cxnLst/>
              <a:rect l="l" t="t" r="r" b="b"/>
              <a:pathLst>
                <a:path w="1956" h="1087" extrusionOk="0">
                  <a:moveTo>
                    <a:pt x="1788" y="1"/>
                  </a:moveTo>
                  <a:lnTo>
                    <a:pt x="1404" y="68"/>
                  </a:lnTo>
                  <a:lnTo>
                    <a:pt x="1454" y="402"/>
                  </a:lnTo>
                  <a:lnTo>
                    <a:pt x="0" y="636"/>
                  </a:lnTo>
                  <a:lnTo>
                    <a:pt x="34" y="987"/>
                  </a:lnTo>
                  <a:lnTo>
                    <a:pt x="1504" y="753"/>
                  </a:lnTo>
                  <a:lnTo>
                    <a:pt x="1571" y="1087"/>
                  </a:lnTo>
                  <a:lnTo>
                    <a:pt x="1955" y="1020"/>
                  </a:lnTo>
                  <a:lnTo>
                    <a:pt x="1788" y="1"/>
                  </a:lnTo>
                  <a:close/>
                </a:path>
              </a:pathLst>
            </a:custGeom>
            <a:solidFill>
              <a:srgbClr val="9942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74" name="Google Shape;774;p38"/>
            <p:cNvSpPr/>
            <p:nvPr/>
          </p:nvSpPr>
          <p:spPr>
            <a:xfrm>
              <a:off x="6422375" y="1556950"/>
              <a:ext cx="48050" cy="33000"/>
            </a:xfrm>
            <a:custGeom>
              <a:avLst/>
              <a:gdLst/>
              <a:ahLst/>
              <a:cxnLst/>
              <a:rect l="l" t="t" r="r" b="b"/>
              <a:pathLst>
                <a:path w="1922" h="1320" extrusionOk="0">
                  <a:moveTo>
                    <a:pt x="819" y="501"/>
                  </a:moveTo>
                  <a:lnTo>
                    <a:pt x="1371" y="602"/>
                  </a:lnTo>
                  <a:lnTo>
                    <a:pt x="836" y="769"/>
                  </a:lnTo>
                  <a:lnTo>
                    <a:pt x="819" y="501"/>
                  </a:lnTo>
                  <a:close/>
                  <a:moveTo>
                    <a:pt x="0" y="0"/>
                  </a:moveTo>
                  <a:lnTo>
                    <a:pt x="17" y="351"/>
                  </a:lnTo>
                  <a:lnTo>
                    <a:pt x="418" y="434"/>
                  </a:lnTo>
                  <a:lnTo>
                    <a:pt x="435" y="819"/>
                  </a:lnTo>
                  <a:lnTo>
                    <a:pt x="34" y="936"/>
                  </a:lnTo>
                  <a:lnTo>
                    <a:pt x="67" y="1320"/>
                  </a:lnTo>
                  <a:lnTo>
                    <a:pt x="1922" y="769"/>
                  </a:lnTo>
                  <a:lnTo>
                    <a:pt x="1905" y="401"/>
                  </a:lnTo>
                  <a:lnTo>
                    <a:pt x="0" y="0"/>
                  </a:lnTo>
                  <a:close/>
                </a:path>
              </a:pathLst>
            </a:custGeom>
            <a:solidFill>
              <a:srgbClr val="9942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75" name="Google Shape;775;p38"/>
            <p:cNvSpPr/>
            <p:nvPr/>
          </p:nvSpPr>
          <p:spPr>
            <a:xfrm>
              <a:off x="6421950" y="1591600"/>
              <a:ext cx="48475" cy="26350"/>
            </a:xfrm>
            <a:custGeom>
              <a:avLst/>
              <a:gdLst/>
              <a:ahLst/>
              <a:cxnLst/>
              <a:rect l="l" t="t" r="r" b="b"/>
              <a:pathLst>
                <a:path w="1939" h="1054" extrusionOk="0">
                  <a:moveTo>
                    <a:pt x="1521" y="1"/>
                  </a:moveTo>
                  <a:lnTo>
                    <a:pt x="1504" y="335"/>
                  </a:lnTo>
                  <a:lnTo>
                    <a:pt x="34" y="218"/>
                  </a:lnTo>
                  <a:lnTo>
                    <a:pt x="1" y="602"/>
                  </a:lnTo>
                  <a:lnTo>
                    <a:pt x="1454" y="703"/>
                  </a:lnTo>
                  <a:lnTo>
                    <a:pt x="1438" y="1037"/>
                  </a:lnTo>
                  <a:lnTo>
                    <a:pt x="1855" y="1053"/>
                  </a:lnTo>
                  <a:lnTo>
                    <a:pt x="1939" y="18"/>
                  </a:lnTo>
                  <a:lnTo>
                    <a:pt x="1521" y="1"/>
                  </a:lnTo>
                  <a:close/>
                </a:path>
              </a:pathLst>
            </a:custGeom>
            <a:solidFill>
              <a:srgbClr val="9942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76" name="Google Shape;776;p38"/>
            <p:cNvSpPr/>
            <p:nvPr/>
          </p:nvSpPr>
          <p:spPr>
            <a:xfrm>
              <a:off x="6419450" y="1617925"/>
              <a:ext cx="48050" cy="16725"/>
            </a:xfrm>
            <a:custGeom>
              <a:avLst/>
              <a:gdLst/>
              <a:ahLst/>
              <a:cxnLst/>
              <a:rect l="l" t="t" r="r" b="b"/>
              <a:pathLst>
                <a:path w="1922" h="669" extrusionOk="0">
                  <a:moveTo>
                    <a:pt x="51" y="0"/>
                  </a:moveTo>
                  <a:lnTo>
                    <a:pt x="0" y="351"/>
                  </a:lnTo>
                  <a:lnTo>
                    <a:pt x="1855" y="669"/>
                  </a:lnTo>
                  <a:lnTo>
                    <a:pt x="1922" y="318"/>
                  </a:lnTo>
                  <a:lnTo>
                    <a:pt x="51" y="0"/>
                  </a:lnTo>
                  <a:close/>
                </a:path>
              </a:pathLst>
            </a:custGeom>
            <a:solidFill>
              <a:srgbClr val="9942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77" name="Google Shape;777;p38"/>
            <p:cNvSpPr/>
            <p:nvPr/>
          </p:nvSpPr>
          <p:spPr>
            <a:xfrm>
              <a:off x="6412350" y="1635400"/>
              <a:ext cx="49325" cy="34350"/>
            </a:xfrm>
            <a:custGeom>
              <a:avLst/>
              <a:gdLst/>
              <a:ahLst/>
              <a:cxnLst/>
              <a:rect l="l" t="t" r="r" b="b"/>
              <a:pathLst>
                <a:path w="1973" h="1374" extrusionOk="0">
                  <a:moveTo>
                    <a:pt x="771" y="381"/>
                  </a:moveTo>
                  <a:cubicBezTo>
                    <a:pt x="847" y="381"/>
                    <a:pt x="944" y="400"/>
                    <a:pt x="1070" y="438"/>
                  </a:cubicBezTo>
                  <a:cubicBezTo>
                    <a:pt x="1237" y="488"/>
                    <a:pt x="1371" y="538"/>
                    <a:pt x="1421" y="605"/>
                  </a:cubicBezTo>
                  <a:cubicBezTo>
                    <a:pt x="1487" y="655"/>
                    <a:pt x="1504" y="738"/>
                    <a:pt x="1487" y="822"/>
                  </a:cubicBezTo>
                  <a:cubicBezTo>
                    <a:pt x="1471" y="905"/>
                    <a:pt x="1404" y="972"/>
                    <a:pt x="1320" y="989"/>
                  </a:cubicBezTo>
                  <a:cubicBezTo>
                    <a:pt x="1296" y="999"/>
                    <a:pt x="1269" y="1003"/>
                    <a:pt x="1237" y="1003"/>
                  </a:cubicBezTo>
                  <a:cubicBezTo>
                    <a:pt x="1161" y="1003"/>
                    <a:pt x="1061" y="979"/>
                    <a:pt x="919" y="956"/>
                  </a:cubicBezTo>
                  <a:cubicBezTo>
                    <a:pt x="752" y="889"/>
                    <a:pt x="635" y="855"/>
                    <a:pt x="569" y="789"/>
                  </a:cubicBezTo>
                  <a:cubicBezTo>
                    <a:pt x="502" y="722"/>
                    <a:pt x="485" y="638"/>
                    <a:pt x="502" y="555"/>
                  </a:cubicBezTo>
                  <a:cubicBezTo>
                    <a:pt x="552" y="471"/>
                    <a:pt x="585" y="421"/>
                    <a:pt x="702" y="388"/>
                  </a:cubicBezTo>
                  <a:cubicBezTo>
                    <a:pt x="723" y="383"/>
                    <a:pt x="746" y="381"/>
                    <a:pt x="771" y="381"/>
                  </a:cubicBezTo>
                  <a:close/>
                  <a:moveTo>
                    <a:pt x="629" y="0"/>
                  </a:moveTo>
                  <a:cubicBezTo>
                    <a:pt x="541" y="0"/>
                    <a:pt x="465" y="11"/>
                    <a:pt x="401" y="37"/>
                  </a:cubicBezTo>
                  <a:cubicBezTo>
                    <a:pt x="234" y="103"/>
                    <a:pt x="134" y="254"/>
                    <a:pt x="67" y="438"/>
                  </a:cubicBezTo>
                  <a:cubicBezTo>
                    <a:pt x="0" y="621"/>
                    <a:pt x="51" y="789"/>
                    <a:pt x="151" y="939"/>
                  </a:cubicBezTo>
                  <a:cubicBezTo>
                    <a:pt x="268" y="1073"/>
                    <a:pt x="485" y="1206"/>
                    <a:pt x="819" y="1290"/>
                  </a:cubicBezTo>
                  <a:cubicBezTo>
                    <a:pt x="1053" y="1357"/>
                    <a:pt x="1237" y="1373"/>
                    <a:pt x="1387" y="1373"/>
                  </a:cubicBezTo>
                  <a:cubicBezTo>
                    <a:pt x="1521" y="1357"/>
                    <a:pt x="1655" y="1306"/>
                    <a:pt x="1738" y="1240"/>
                  </a:cubicBezTo>
                  <a:cubicBezTo>
                    <a:pt x="1822" y="1156"/>
                    <a:pt x="1888" y="1056"/>
                    <a:pt x="1922" y="939"/>
                  </a:cubicBezTo>
                  <a:cubicBezTo>
                    <a:pt x="1972" y="805"/>
                    <a:pt x="1972" y="688"/>
                    <a:pt x="1922" y="571"/>
                  </a:cubicBezTo>
                  <a:cubicBezTo>
                    <a:pt x="1888" y="471"/>
                    <a:pt x="1805" y="371"/>
                    <a:pt x="1671" y="287"/>
                  </a:cubicBezTo>
                  <a:cubicBezTo>
                    <a:pt x="1554" y="204"/>
                    <a:pt x="1387" y="137"/>
                    <a:pt x="1153" y="70"/>
                  </a:cubicBezTo>
                  <a:cubicBezTo>
                    <a:pt x="947" y="29"/>
                    <a:pt x="772" y="0"/>
                    <a:pt x="629" y="0"/>
                  </a:cubicBezTo>
                  <a:close/>
                </a:path>
              </a:pathLst>
            </a:custGeom>
            <a:solidFill>
              <a:srgbClr val="9942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78" name="Google Shape;778;p38"/>
            <p:cNvSpPr/>
            <p:nvPr/>
          </p:nvSpPr>
          <p:spPr>
            <a:xfrm>
              <a:off x="6397725" y="1665125"/>
              <a:ext cx="55175" cy="43875"/>
            </a:xfrm>
            <a:custGeom>
              <a:avLst/>
              <a:gdLst/>
              <a:ahLst/>
              <a:cxnLst/>
              <a:rect l="l" t="t" r="r" b="b"/>
              <a:pathLst>
                <a:path w="2207" h="1755" extrusionOk="0">
                  <a:moveTo>
                    <a:pt x="468" y="1"/>
                  </a:moveTo>
                  <a:lnTo>
                    <a:pt x="301" y="318"/>
                  </a:lnTo>
                  <a:lnTo>
                    <a:pt x="1220" y="686"/>
                  </a:lnTo>
                  <a:lnTo>
                    <a:pt x="134" y="736"/>
                  </a:lnTo>
                  <a:lnTo>
                    <a:pt x="1" y="1020"/>
                  </a:lnTo>
                  <a:lnTo>
                    <a:pt x="1738" y="1755"/>
                  </a:lnTo>
                  <a:lnTo>
                    <a:pt x="1889" y="1421"/>
                  </a:lnTo>
                  <a:lnTo>
                    <a:pt x="970" y="1036"/>
                  </a:lnTo>
                  <a:lnTo>
                    <a:pt x="2072" y="1003"/>
                  </a:lnTo>
                  <a:lnTo>
                    <a:pt x="2206" y="736"/>
                  </a:lnTo>
                  <a:lnTo>
                    <a:pt x="468" y="1"/>
                  </a:lnTo>
                  <a:close/>
                </a:path>
              </a:pathLst>
            </a:custGeom>
            <a:solidFill>
              <a:srgbClr val="9942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79" name="Google Shape;779;p38"/>
            <p:cNvSpPr/>
            <p:nvPr/>
          </p:nvSpPr>
          <p:spPr>
            <a:xfrm>
              <a:off x="6392725" y="1695200"/>
              <a:ext cx="12125" cy="11300"/>
            </a:xfrm>
            <a:custGeom>
              <a:avLst/>
              <a:gdLst/>
              <a:ahLst/>
              <a:cxnLst/>
              <a:rect l="l" t="t" r="r" b="b"/>
              <a:pathLst>
                <a:path w="485" h="452" extrusionOk="0">
                  <a:moveTo>
                    <a:pt x="117" y="1"/>
                  </a:moveTo>
                  <a:lnTo>
                    <a:pt x="0" y="251"/>
                  </a:lnTo>
                  <a:lnTo>
                    <a:pt x="351" y="452"/>
                  </a:lnTo>
                  <a:lnTo>
                    <a:pt x="485" y="201"/>
                  </a:lnTo>
                  <a:lnTo>
                    <a:pt x="117" y="1"/>
                  </a:lnTo>
                  <a:close/>
                </a:path>
              </a:pathLst>
            </a:custGeom>
            <a:solidFill>
              <a:srgbClr val="9942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80" name="Google Shape;780;p38"/>
            <p:cNvSpPr/>
            <p:nvPr/>
          </p:nvSpPr>
          <p:spPr>
            <a:xfrm>
              <a:off x="6372250" y="1715675"/>
              <a:ext cx="51825" cy="44300"/>
            </a:xfrm>
            <a:custGeom>
              <a:avLst/>
              <a:gdLst/>
              <a:ahLst/>
              <a:cxnLst/>
              <a:rect l="l" t="t" r="r" b="b"/>
              <a:pathLst>
                <a:path w="2073" h="1772" extrusionOk="0">
                  <a:moveTo>
                    <a:pt x="635" y="502"/>
                  </a:moveTo>
                  <a:lnTo>
                    <a:pt x="919" y="702"/>
                  </a:lnTo>
                  <a:lnTo>
                    <a:pt x="786" y="919"/>
                  </a:lnTo>
                  <a:cubicBezTo>
                    <a:pt x="752" y="953"/>
                    <a:pt x="736" y="986"/>
                    <a:pt x="685" y="986"/>
                  </a:cubicBezTo>
                  <a:cubicBezTo>
                    <a:pt x="669" y="986"/>
                    <a:pt x="602" y="986"/>
                    <a:pt x="568" y="936"/>
                  </a:cubicBezTo>
                  <a:cubicBezTo>
                    <a:pt x="502" y="903"/>
                    <a:pt x="485" y="852"/>
                    <a:pt x="468" y="819"/>
                  </a:cubicBezTo>
                  <a:cubicBezTo>
                    <a:pt x="435" y="802"/>
                    <a:pt x="468" y="752"/>
                    <a:pt x="485" y="719"/>
                  </a:cubicBezTo>
                  <a:lnTo>
                    <a:pt x="635" y="502"/>
                  </a:lnTo>
                  <a:close/>
                  <a:moveTo>
                    <a:pt x="1254" y="919"/>
                  </a:moveTo>
                  <a:lnTo>
                    <a:pt x="1571" y="1103"/>
                  </a:lnTo>
                  <a:lnTo>
                    <a:pt x="1437" y="1287"/>
                  </a:lnTo>
                  <a:cubicBezTo>
                    <a:pt x="1404" y="1337"/>
                    <a:pt x="1370" y="1354"/>
                    <a:pt x="1337" y="1354"/>
                  </a:cubicBezTo>
                  <a:cubicBezTo>
                    <a:pt x="1304" y="1354"/>
                    <a:pt x="1254" y="1354"/>
                    <a:pt x="1220" y="1320"/>
                  </a:cubicBezTo>
                  <a:cubicBezTo>
                    <a:pt x="1103" y="1253"/>
                    <a:pt x="1086" y="1170"/>
                    <a:pt x="1137" y="1103"/>
                  </a:cubicBezTo>
                  <a:lnTo>
                    <a:pt x="1254" y="919"/>
                  </a:lnTo>
                  <a:close/>
                  <a:moveTo>
                    <a:pt x="502" y="0"/>
                  </a:moveTo>
                  <a:lnTo>
                    <a:pt x="84" y="585"/>
                  </a:lnTo>
                  <a:cubicBezTo>
                    <a:pt x="17" y="685"/>
                    <a:pt x="0" y="819"/>
                    <a:pt x="34" y="919"/>
                  </a:cubicBezTo>
                  <a:cubicBezTo>
                    <a:pt x="84" y="1019"/>
                    <a:pt x="184" y="1136"/>
                    <a:pt x="335" y="1237"/>
                  </a:cubicBezTo>
                  <a:cubicBezTo>
                    <a:pt x="435" y="1304"/>
                    <a:pt x="518" y="1337"/>
                    <a:pt x="585" y="1337"/>
                  </a:cubicBezTo>
                  <a:cubicBezTo>
                    <a:pt x="605" y="1342"/>
                    <a:pt x="624" y="1344"/>
                    <a:pt x="643" y="1344"/>
                  </a:cubicBezTo>
                  <a:cubicBezTo>
                    <a:pt x="690" y="1344"/>
                    <a:pt x="734" y="1332"/>
                    <a:pt x="769" y="1320"/>
                  </a:cubicBezTo>
                  <a:cubicBezTo>
                    <a:pt x="802" y="1387"/>
                    <a:pt x="819" y="1420"/>
                    <a:pt x="853" y="1487"/>
                  </a:cubicBezTo>
                  <a:cubicBezTo>
                    <a:pt x="903" y="1554"/>
                    <a:pt x="969" y="1588"/>
                    <a:pt x="1053" y="1654"/>
                  </a:cubicBezTo>
                  <a:cubicBezTo>
                    <a:pt x="1187" y="1738"/>
                    <a:pt x="1320" y="1771"/>
                    <a:pt x="1421" y="1771"/>
                  </a:cubicBezTo>
                  <a:cubicBezTo>
                    <a:pt x="1521" y="1755"/>
                    <a:pt x="1638" y="1721"/>
                    <a:pt x="1688" y="1604"/>
                  </a:cubicBezTo>
                  <a:lnTo>
                    <a:pt x="2072" y="1053"/>
                  </a:lnTo>
                  <a:lnTo>
                    <a:pt x="502" y="0"/>
                  </a:lnTo>
                  <a:close/>
                </a:path>
              </a:pathLst>
            </a:custGeom>
            <a:solidFill>
              <a:srgbClr val="9942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81" name="Google Shape;781;p38"/>
            <p:cNvSpPr/>
            <p:nvPr/>
          </p:nvSpPr>
          <p:spPr>
            <a:xfrm>
              <a:off x="6357200" y="1747000"/>
              <a:ext cx="48900" cy="45975"/>
            </a:xfrm>
            <a:custGeom>
              <a:avLst/>
              <a:gdLst/>
              <a:ahLst/>
              <a:cxnLst/>
              <a:rect l="l" t="t" r="r" b="b"/>
              <a:pathLst>
                <a:path w="1956" h="1839" extrusionOk="0">
                  <a:moveTo>
                    <a:pt x="201" y="0"/>
                  </a:moveTo>
                  <a:lnTo>
                    <a:pt x="1" y="301"/>
                  </a:lnTo>
                  <a:lnTo>
                    <a:pt x="536" y="736"/>
                  </a:lnTo>
                  <a:lnTo>
                    <a:pt x="1187" y="1838"/>
                  </a:lnTo>
                  <a:lnTo>
                    <a:pt x="1421" y="1554"/>
                  </a:lnTo>
                  <a:lnTo>
                    <a:pt x="1020" y="903"/>
                  </a:lnTo>
                  <a:lnTo>
                    <a:pt x="1739" y="1153"/>
                  </a:lnTo>
                  <a:lnTo>
                    <a:pt x="1956" y="853"/>
                  </a:lnTo>
                  <a:lnTo>
                    <a:pt x="753" y="435"/>
                  </a:lnTo>
                  <a:lnTo>
                    <a:pt x="201" y="0"/>
                  </a:lnTo>
                  <a:close/>
                </a:path>
              </a:pathLst>
            </a:custGeom>
            <a:solidFill>
              <a:srgbClr val="9942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82" name="Google Shape;782;p38"/>
            <p:cNvSpPr/>
            <p:nvPr/>
          </p:nvSpPr>
          <p:spPr>
            <a:xfrm>
              <a:off x="6326300" y="1775400"/>
              <a:ext cx="41800" cy="46800"/>
            </a:xfrm>
            <a:custGeom>
              <a:avLst/>
              <a:gdLst/>
              <a:ahLst/>
              <a:cxnLst/>
              <a:rect l="l" t="t" r="r" b="b"/>
              <a:pathLst>
                <a:path w="1672" h="1872" extrusionOk="0">
                  <a:moveTo>
                    <a:pt x="569" y="1"/>
                  </a:moveTo>
                  <a:cubicBezTo>
                    <a:pt x="502" y="1"/>
                    <a:pt x="435" y="17"/>
                    <a:pt x="385" y="51"/>
                  </a:cubicBezTo>
                  <a:cubicBezTo>
                    <a:pt x="318" y="101"/>
                    <a:pt x="251" y="134"/>
                    <a:pt x="184" y="201"/>
                  </a:cubicBezTo>
                  <a:cubicBezTo>
                    <a:pt x="67" y="335"/>
                    <a:pt x="0" y="452"/>
                    <a:pt x="51" y="602"/>
                  </a:cubicBezTo>
                  <a:cubicBezTo>
                    <a:pt x="51" y="752"/>
                    <a:pt x="101" y="869"/>
                    <a:pt x="234" y="1003"/>
                  </a:cubicBezTo>
                  <a:cubicBezTo>
                    <a:pt x="318" y="1053"/>
                    <a:pt x="385" y="1120"/>
                    <a:pt x="435" y="1170"/>
                  </a:cubicBezTo>
                  <a:cubicBezTo>
                    <a:pt x="502" y="1204"/>
                    <a:pt x="569" y="1220"/>
                    <a:pt x="652" y="1220"/>
                  </a:cubicBezTo>
                  <a:cubicBezTo>
                    <a:pt x="677" y="1230"/>
                    <a:pt x="701" y="1234"/>
                    <a:pt x="726" y="1234"/>
                  </a:cubicBezTo>
                  <a:cubicBezTo>
                    <a:pt x="786" y="1234"/>
                    <a:pt x="849" y="1211"/>
                    <a:pt x="919" y="1187"/>
                  </a:cubicBezTo>
                  <a:cubicBezTo>
                    <a:pt x="1003" y="1137"/>
                    <a:pt x="1070" y="1120"/>
                    <a:pt x="1103" y="1120"/>
                  </a:cubicBezTo>
                  <a:cubicBezTo>
                    <a:pt x="1153" y="1120"/>
                    <a:pt x="1170" y="1120"/>
                    <a:pt x="1220" y="1170"/>
                  </a:cubicBezTo>
                  <a:cubicBezTo>
                    <a:pt x="1237" y="1204"/>
                    <a:pt x="1254" y="1254"/>
                    <a:pt x="1237" y="1287"/>
                  </a:cubicBezTo>
                  <a:cubicBezTo>
                    <a:pt x="1220" y="1304"/>
                    <a:pt x="1187" y="1354"/>
                    <a:pt x="1153" y="1387"/>
                  </a:cubicBezTo>
                  <a:cubicBezTo>
                    <a:pt x="1103" y="1421"/>
                    <a:pt x="1070" y="1454"/>
                    <a:pt x="1020" y="1471"/>
                  </a:cubicBezTo>
                  <a:lnTo>
                    <a:pt x="836" y="1538"/>
                  </a:lnTo>
                  <a:lnTo>
                    <a:pt x="1153" y="1872"/>
                  </a:lnTo>
                  <a:cubicBezTo>
                    <a:pt x="1187" y="1855"/>
                    <a:pt x="1254" y="1839"/>
                    <a:pt x="1320" y="1788"/>
                  </a:cubicBezTo>
                  <a:cubicBezTo>
                    <a:pt x="1387" y="1755"/>
                    <a:pt x="1437" y="1705"/>
                    <a:pt x="1488" y="1671"/>
                  </a:cubicBezTo>
                  <a:cubicBezTo>
                    <a:pt x="1588" y="1538"/>
                    <a:pt x="1671" y="1421"/>
                    <a:pt x="1655" y="1287"/>
                  </a:cubicBezTo>
                  <a:cubicBezTo>
                    <a:pt x="1638" y="1170"/>
                    <a:pt x="1571" y="1020"/>
                    <a:pt x="1437" y="886"/>
                  </a:cubicBezTo>
                  <a:cubicBezTo>
                    <a:pt x="1354" y="803"/>
                    <a:pt x="1304" y="769"/>
                    <a:pt x="1237" y="719"/>
                  </a:cubicBezTo>
                  <a:cubicBezTo>
                    <a:pt x="1170" y="686"/>
                    <a:pt x="1103" y="669"/>
                    <a:pt x="1053" y="669"/>
                  </a:cubicBezTo>
                  <a:cubicBezTo>
                    <a:pt x="986" y="669"/>
                    <a:pt x="903" y="686"/>
                    <a:pt x="819" y="702"/>
                  </a:cubicBezTo>
                  <a:cubicBezTo>
                    <a:pt x="752" y="719"/>
                    <a:pt x="685" y="719"/>
                    <a:pt x="652" y="752"/>
                  </a:cubicBezTo>
                  <a:cubicBezTo>
                    <a:pt x="602" y="769"/>
                    <a:pt x="569" y="769"/>
                    <a:pt x="552" y="769"/>
                  </a:cubicBezTo>
                  <a:cubicBezTo>
                    <a:pt x="518" y="769"/>
                    <a:pt x="485" y="752"/>
                    <a:pt x="468" y="719"/>
                  </a:cubicBezTo>
                  <a:cubicBezTo>
                    <a:pt x="418" y="686"/>
                    <a:pt x="401" y="652"/>
                    <a:pt x="418" y="619"/>
                  </a:cubicBezTo>
                  <a:cubicBezTo>
                    <a:pt x="418" y="585"/>
                    <a:pt x="468" y="535"/>
                    <a:pt x="502" y="502"/>
                  </a:cubicBezTo>
                  <a:cubicBezTo>
                    <a:pt x="552" y="452"/>
                    <a:pt x="602" y="418"/>
                    <a:pt x="669" y="385"/>
                  </a:cubicBezTo>
                  <a:cubicBezTo>
                    <a:pt x="736" y="351"/>
                    <a:pt x="819" y="335"/>
                    <a:pt x="886" y="335"/>
                  </a:cubicBezTo>
                  <a:lnTo>
                    <a:pt x="569" y="1"/>
                  </a:lnTo>
                  <a:close/>
                </a:path>
              </a:pathLst>
            </a:custGeom>
            <a:solidFill>
              <a:srgbClr val="9942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83" name="Google Shape;783;p38"/>
            <p:cNvSpPr/>
            <p:nvPr/>
          </p:nvSpPr>
          <p:spPr>
            <a:xfrm>
              <a:off x="6300825" y="1793375"/>
              <a:ext cx="47625" cy="41775"/>
            </a:xfrm>
            <a:custGeom>
              <a:avLst/>
              <a:gdLst/>
              <a:ahLst/>
              <a:cxnLst/>
              <a:rect l="l" t="t" r="r" b="b"/>
              <a:pathLst>
                <a:path w="1905" h="1671" extrusionOk="0">
                  <a:moveTo>
                    <a:pt x="685" y="0"/>
                  </a:moveTo>
                  <a:lnTo>
                    <a:pt x="0" y="568"/>
                  </a:lnTo>
                  <a:lnTo>
                    <a:pt x="268" y="902"/>
                  </a:lnTo>
                  <a:lnTo>
                    <a:pt x="685" y="551"/>
                  </a:lnTo>
                  <a:lnTo>
                    <a:pt x="1621" y="1671"/>
                  </a:lnTo>
                  <a:lnTo>
                    <a:pt x="1905" y="1454"/>
                  </a:lnTo>
                  <a:lnTo>
                    <a:pt x="685" y="0"/>
                  </a:lnTo>
                  <a:close/>
                </a:path>
              </a:pathLst>
            </a:custGeom>
            <a:solidFill>
              <a:srgbClr val="9942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84" name="Google Shape;784;p38"/>
            <p:cNvSpPr/>
            <p:nvPr/>
          </p:nvSpPr>
          <p:spPr>
            <a:xfrm>
              <a:off x="6290375" y="1810075"/>
              <a:ext cx="35525" cy="43050"/>
            </a:xfrm>
            <a:custGeom>
              <a:avLst/>
              <a:gdLst/>
              <a:ahLst/>
              <a:cxnLst/>
              <a:rect l="l" t="t" r="r" b="b"/>
              <a:pathLst>
                <a:path w="1421" h="1722" extrusionOk="0">
                  <a:moveTo>
                    <a:pt x="285" y="0"/>
                  </a:moveTo>
                  <a:lnTo>
                    <a:pt x="1" y="218"/>
                  </a:lnTo>
                  <a:lnTo>
                    <a:pt x="1120" y="1721"/>
                  </a:lnTo>
                  <a:lnTo>
                    <a:pt x="1421" y="1504"/>
                  </a:lnTo>
                  <a:lnTo>
                    <a:pt x="285" y="0"/>
                  </a:lnTo>
                  <a:close/>
                </a:path>
              </a:pathLst>
            </a:custGeom>
            <a:solidFill>
              <a:srgbClr val="9942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85" name="Google Shape;785;p38"/>
            <p:cNvSpPr/>
            <p:nvPr/>
          </p:nvSpPr>
          <p:spPr>
            <a:xfrm>
              <a:off x="6268225" y="1819250"/>
              <a:ext cx="43475" cy="49325"/>
            </a:xfrm>
            <a:custGeom>
              <a:avLst/>
              <a:gdLst/>
              <a:ahLst/>
              <a:cxnLst/>
              <a:rect l="l" t="t" r="r" b="b"/>
              <a:pathLst>
                <a:path w="1739" h="1973" extrusionOk="0">
                  <a:moveTo>
                    <a:pt x="636" y="536"/>
                  </a:moveTo>
                  <a:lnTo>
                    <a:pt x="1204" y="1421"/>
                  </a:lnTo>
                  <a:lnTo>
                    <a:pt x="1070" y="1505"/>
                  </a:lnTo>
                  <a:cubicBezTo>
                    <a:pt x="1037" y="1521"/>
                    <a:pt x="970" y="1538"/>
                    <a:pt x="920" y="1538"/>
                  </a:cubicBezTo>
                  <a:cubicBezTo>
                    <a:pt x="870" y="1538"/>
                    <a:pt x="820" y="1521"/>
                    <a:pt x="753" y="1455"/>
                  </a:cubicBezTo>
                  <a:cubicBezTo>
                    <a:pt x="703" y="1421"/>
                    <a:pt x="636" y="1338"/>
                    <a:pt x="552" y="1204"/>
                  </a:cubicBezTo>
                  <a:cubicBezTo>
                    <a:pt x="469" y="1087"/>
                    <a:pt x="419" y="970"/>
                    <a:pt x="402" y="920"/>
                  </a:cubicBezTo>
                  <a:cubicBezTo>
                    <a:pt x="385" y="853"/>
                    <a:pt x="385" y="786"/>
                    <a:pt x="402" y="753"/>
                  </a:cubicBezTo>
                  <a:cubicBezTo>
                    <a:pt x="419" y="686"/>
                    <a:pt x="469" y="669"/>
                    <a:pt x="502" y="619"/>
                  </a:cubicBezTo>
                  <a:lnTo>
                    <a:pt x="636" y="536"/>
                  </a:lnTo>
                  <a:close/>
                  <a:moveTo>
                    <a:pt x="703" y="1"/>
                  </a:moveTo>
                  <a:lnTo>
                    <a:pt x="252" y="302"/>
                  </a:lnTo>
                  <a:cubicBezTo>
                    <a:pt x="84" y="435"/>
                    <a:pt x="1" y="552"/>
                    <a:pt x="1" y="753"/>
                  </a:cubicBezTo>
                  <a:cubicBezTo>
                    <a:pt x="1" y="920"/>
                    <a:pt x="84" y="1137"/>
                    <a:pt x="285" y="1421"/>
                  </a:cubicBezTo>
                  <a:cubicBezTo>
                    <a:pt x="402" y="1605"/>
                    <a:pt x="502" y="1755"/>
                    <a:pt x="636" y="1839"/>
                  </a:cubicBezTo>
                  <a:cubicBezTo>
                    <a:pt x="736" y="1939"/>
                    <a:pt x="870" y="1973"/>
                    <a:pt x="970" y="1973"/>
                  </a:cubicBezTo>
                  <a:cubicBezTo>
                    <a:pt x="1070" y="1973"/>
                    <a:pt x="1171" y="1939"/>
                    <a:pt x="1288" y="1872"/>
                  </a:cubicBezTo>
                  <a:lnTo>
                    <a:pt x="1739" y="1555"/>
                  </a:lnTo>
                  <a:lnTo>
                    <a:pt x="703" y="1"/>
                  </a:lnTo>
                  <a:close/>
                </a:path>
              </a:pathLst>
            </a:custGeom>
            <a:solidFill>
              <a:srgbClr val="9942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86" name="Google Shape;786;p38"/>
            <p:cNvSpPr/>
            <p:nvPr/>
          </p:nvSpPr>
          <p:spPr>
            <a:xfrm>
              <a:off x="6237325" y="1837225"/>
              <a:ext cx="43475" cy="52250"/>
            </a:xfrm>
            <a:custGeom>
              <a:avLst/>
              <a:gdLst/>
              <a:ahLst/>
              <a:cxnLst/>
              <a:rect l="l" t="t" r="r" b="b"/>
              <a:pathLst>
                <a:path w="1739" h="2090" extrusionOk="0">
                  <a:moveTo>
                    <a:pt x="803" y="0"/>
                  </a:moveTo>
                  <a:lnTo>
                    <a:pt x="1" y="468"/>
                  </a:lnTo>
                  <a:lnTo>
                    <a:pt x="218" y="819"/>
                  </a:lnTo>
                  <a:lnTo>
                    <a:pt x="719" y="518"/>
                  </a:lnTo>
                  <a:lnTo>
                    <a:pt x="869" y="802"/>
                  </a:lnTo>
                  <a:lnTo>
                    <a:pt x="435" y="1053"/>
                  </a:lnTo>
                  <a:lnTo>
                    <a:pt x="635" y="1421"/>
                  </a:lnTo>
                  <a:lnTo>
                    <a:pt x="1070" y="1170"/>
                  </a:lnTo>
                  <a:lnTo>
                    <a:pt x="1220" y="1454"/>
                  </a:lnTo>
                  <a:lnTo>
                    <a:pt x="719" y="1738"/>
                  </a:lnTo>
                  <a:lnTo>
                    <a:pt x="919" y="2089"/>
                  </a:lnTo>
                  <a:lnTo>
                    <a:pt x="1738" y="1638"/>
                  </a:lnTo>
                  <a:lnTo>
                    <a:pt x="803" y="0"/>
                  </a:lnTo>
                  <a:close/>
                </a:path>
              </a:pathLst>
            </a:custGeom>
            <a:solidFill>
              <a:srgbClr val="9942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87" name="Google Shape;787;p38"/>
            <p:cNvSpPr/>
            <p:nvPr/>
          </p:nvSpPr>
          <p:spPr>
            <a:xfrm>
              <a:off x="6216025" y="1852050"/>
              <a:ext cx="35525" cy="49100"/>
            </a:xfrm>
            <a:custGeom>
              <a:avLst/>
              <a:gdLst/>
              <a:ahLst/>
              <a:cxnLst/>
              <a:rect l="l" t="t" r="r" b="b"/>
              <a:pathLst>
                <a:path w="1421" h="1964" extrusionOk="0">
                  <a:moveTo>
                    <a:pt x="665" y="1"/>
                  </a:moveTo>
                  <a:cubicBezTo>
                    <a:pt x="631" y="1"/>
                    <a:pt x="594" y="9"/>
                    <a:pt x="552" y="26"/>
                  </a:cubicBezTo>
                  <a:cubicBezTo>
                    <a:pt x="468" y="42"/>
                    <a:pt x="401" y="59"/>
                    <a:pt x="318" y="109"/>
                  </a:cubicBezTo>
                  <a:cubicBezTo>
                    <a:pt x="167" y="193"/>
                    <a:pt x="67" y="293"/>
                    <a:pt x="51" y="443"/>
                  </a:cubicBezTo>
                  <a:cubicBezTo>
                    <a:pt x="0" y="560"/>
                    <a:pt x="17" y="711"/>
                    <a:pt x="101" y="861"/>
                  </a:cubicBezTo>
                  <a:cubicBezTo>
                    <a:pt x="151" y="961"/>
                    <a:pt x="218" y="1028"/>
                    <a:pt x="251" y="1078"/>
                  </a:cubicBezTo>
                  <a:cubicBezTo>
                    <a:pt x="318" y="1128"/>
                    <a:pt x="385" y="1195"/>
                    <a:pt x="435" y="1212"/>
                  </a:cubicBezTo>
                  <a:cubicBezTo>
                    <a:pt x="502" y="1229"/>
                    <a:pt x="602" y="1229"/>
                    <a:pt x="719" y="1229"/>
                  </a:cubicBezTo>
                  <a:lnTo>
                    <a:pt x="919" y="1229"/>
                  </a:lnTo>
                  <a:cubicBezTo>
                    <a:pt x="936" y="1229"/>
                    <a:pt x="986" y="1245"/>
                    <a:pt x="1003" y="1296"/>
                  </a:cubicBezTo>
                  <a:cubicBezTo>
                    <a:pt x="1020" y="1362"/>
                    <a:pt x="1020" y="1396"/>
                    <a:pt x="1003" y="1412"/>
                  </a:cubicBezTo>
                  <a:cubicBezTo>
                    <a:pt x="969" y="1446"/>
                    <a:pt x="919" y="1479"/>
                    <a:pt x="886" y="1496"/>
                  </a:cubicBezTo>
                  <a:cubicBezTo>
                    <a:pt x="836" y="1529"/>
                    <a:pt x="802" y="1546"/>
                    <a:pt x="736" y="1546"/>
                  </a:cubicBezTo>
                  <a:lnTo>
                    <a:pt x="552" y="1546"/>
                  </a:lnTo>
                  <a:lnTo>
                    <a:pt x="752" y="1964"/>
                  </a:lnTo>
                  <a:cubicBezTo>
                    <a:pt x="819" y="1964"/>
                    <a:pt x="886" y="1964"/>
                    <a:pt x="936" y="1947"/>
                  </a:cubicBezTo>
                  <a:cubicBezTo>
                    <a:pt x="1003" y="1947"/>
                    <a:pt x="1070" y="1897"/>
                    <a:pt x="1137" y="1880"/>
                  </a:cubicBezTo>
                  <a:cubicBezTo>
                    <a:pt x="1287" y="1813"/>
                    <a:pt x="1354" y="1713"/>
                    <a:pt x="1404" y="1580"/>
                  </a:cubicBezTo>
                  <a:cubicBezTo>
                    <a:pt x="1421" y="1463"/>
                    <a:pt x="1404" y="1312"/>
                    <a:pt x="1320" y="1145"/>
                  </a:cubicBezTo>
                  <a:cubicBezTo>
                    <a:pt x="1270" y="1062"/>
                    <a:pt x="1220" y="995"/>
                    <a:pt x="1170" y="945"/>
                  </a:cubicBezTo>
                  <a:cubicBezTo>
                    <a:pt x="1137" y="895"/>
                    <a:pt x="1070" y="861"/>
                    <a:pt x="1003" y="828"/>
                  </a:cubicBezTo>
                  <a:cubicBezTo>
                    <a:pt x="936" y="811"/>
                    <a:pt x="869" y="794"/>
                    <a:pt x="769" y="794"/>
                  </a:cubicBezTo>
                  <a:lnTo>
                    <a:pt x="619" y="794"/>
                  </a:lnTo>
                  <a:cubicBezTo>
                    <a:pt x="568" y="794"/>
                    <a:pt x="518" y="794"/>
                    <a:pt x="502" y="778"/>
                  </a:cubicBezTo>
                  <a:cubicBezTo>
                    <a:pt x="485" y="744"/>
                    <a:pt x="468" y="727"/>
                    <a:pt x="452" y="694"/>
                  </a:cubicBezTo>
                  <a:cubicBezTo>
                    <a:pt x="418" y="627"/>
                    <a:pt x="418" y="577"/>
                    <a:pt x="452" y="560"/>
                  </a:cubicBezTo>
                  <a:cubicBezTo>
                    <a:pt x="468" y="544"/>
                    <a:pt x="502" y="493"/>
                    <a:pt x="568" y="477"/>
                  </a:cubicBezTo>
                  <a:cubicBezTo>
                    <a:pt x="619" y="443"/>
                    <a:pt x="669" y="410"/>
                    <a:pt x="752" y="410"/>
                  </a:cubicBezTo>
                  <a:cubicBezTo>
                    <a:pt x="786" y="402"/>
                    <a:pt x="823" y="397"/>
                    <a:pt x="861" y="397"/>
                  </a:cubicBezTo>
                  <a:cubicBezTo>
                    <a:pt x="898" y="397"/>
                    <a:pt x="936" y="402"/>
                    <a:pt x="969" y="410"/>
                  </a:cubicBezTo>
                  <a:lnTo>
                    <a:pt x="752" y="26"/>
                  </a:lnTo>
                  <a:cubicBezTo>
                    <a:pt x="727" y="9"/>
                    <a:pt x="698" y="1"/>
                    <a:pt x="665" y="1"/>
                  </a:cubicBezTo>
                  <a:close/>
                </a:path>
              </a:pathLst>
            </a:custGeom>
            <a:solidFill>
              <a:srgbClr val="9942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88" name="Google Shape;788;p38"/>
            <p:cNvSpPr/>
            <p:nvPr/>
          </p:nvSpPr>
          <p:spPr>
            <a:xfrm>
              <a:off x="6184275" y="1867075"/>
              <a:ext cx="38450" cy="48275"/>
            </a:xfrm>
            <a:custGeom>
              <a:avLst/>
              <a:gdLst/>
              <a:ahLst/>
              <a:cxnLst/>
              <a:rect l="l" t="t" r="r" b="b"/>
              <a:pathLst>
                <a:path w="1538" h="1931" extrusionOk="0">
                  <a:moveTo>
                    <a:pt x="641" y="1"/>
                  </a:moveTo>
                  <a:cubicBezTo>
                    <a:pt x="557" y="1"/>
                    <a:pt x="468" y="21"/>
                    <a:pt x="368" y="60"/>
                  </a:cubicBezTo>
                  <a:cubicBezTo>
                    <a:pt x="268" y="126"/>
                    <a:pt x="184" y="177"/>
                    <a:pt x="117" y="193"/>
                  </a:cubicBezTo>
                  <a:cubicBezTo>
                    <a:pt x="67" y="260"/>
                    <a:pt x="17" y="310"/>
                    <a:pt x="1" y="377"/>
                  </a:cubicBezTo>
                  <a:lnTo>
                    <a:pt x="368" y="1263"/>
                  </a:lnTo>
                  <a:lnTo>
                    <a:pt x="869" y="1045"/>
                  </a:lnTo>
                  <a:lnTo>
                    <a:pt x="752" y="728"/>
                  </a:lnTo>
                  <a:lnTo>
                    <a:pt x="518" y="845"/>
                  </a:lnTo>
                  <a:lnTo>
                    <a:pt x="418" y="594"/>
                  </a:lnTo>
                  <a:lnTo>
                    <a:pt x="485" y="527"/>
                  </a:lnTo>
                  <a:cubicBezTo>
                    <a:pt x="502" y="511"/>
                    <a:pt x="535" y="511"/>
                    <a:pt x="569" y="477"/>
                  </a:cubicBezTo>
                  <a:cubicBezTo>
                    <a:pt x="598" y="465"/>
                    <a:pt x="628" y="460"/>
                    <a:pt x="657" y="460"/>
                  </a:cubicBezTo>
                  <a:cubicBezTo>
                    <a:pt x="711" y="460"/>
                    <a:pt x="765" y="478"/>
                    <a:pt x="819" y="511"/>
                  </a:cubicBezTo>
                  <a:cubicBezTo>
                    <a:pt x="869" y="561"/>
                    <a:pt x="953" y="644"/>
                    <a:pt x="1020" y="811"/>
                  </a:cubicBezTo>
                  <a:cubicBezTo>
                    <a:pt x="1103" y="979"/>
                    <a:pt x="1120" y="1129"/>
                    <a:pt x="1103" y="1212"/>
                  </a:cubicBezTo>
                  <a:cubicBezTo>
                    <a:pt x="1087" y="1296"/>
                    <a:pt x="1020" y="1380"/>
                    <a:pt x="920" y="1430"/>
                  </a:cubicBezTo>
                  <a:cubicBezTo>
                    <a:pt x="869" y="1446"/>
                    <a:pt x="819" y="1463"/>
                    <a:pt x="752" y="1480"/>
                  </a:cubicBezTo>
                  <a:lnTo>
                    <a:pt x="569" y="1480"/>
                  </a:lnTo>
                  <a:lnTo>
                    <a:pt x="752" y="1931"/>
                  </a:lnTo>
                  <a:cubicBezTo>
                    <a:pt x="819" y="1931"/>
                    <a:pt x="869" y="1931"/>
                    <a:pt x="936" y="1898"/>
                  </a:cubicBezTo>
                  <a:lnTo>
                    <a:pt x="1120" y="1847"/>
                  </a:lnTo>
                  <a:cubicBezTo>
                    <a:pt x="1337" y="1764"/>
                    <a:pt x="1454" y="1597"/>
                    <a:pt x="1504" y="1396"/>
                  </a:cubicBezTo>
                  <a:cubicBezTo>
                    <a:pt x="1538" y="1212"/>
                    <a:pt x="1504" y="962"/>
                    <a:pt x="1371" y="678"/>
                  </a:cubicBezTo>
                  <a:cubicBezTo>
                    <a:pt x="1254" y="377"/>
                    <a:pt x="1103" y="193"/>
                    <a:pt x="936" y="93"/>
                  </a:cubicBezTo>
                  <a:cubicBezTo>
                    <a:pt x="837" y="30"/>
                    <a:pt x="742" y="1"/>
                    <a:pt x="641" y="1"/>
                  </a:cubicBezTo>
                  <a:close/>
                </a:path>
              </a:pathLst>
            </a:custGeom>
            <a:solidFill>
              <a:srgbClr val="9942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89" name="Google Shape;789;p38"/>
            <p:cNvSpPr/>
            <p:nvPr/>
          </p:nvSpPr>
          <p:spPr>
            <a:xfrm>
              <a:off x="6153775" y="1879275"/>
              <a:ext cx="36800" cy="48550"/>
            </a:xfrm>
            <a:custGeom>
              <a:avLst/>
              <a:gdLst/>
              <a:ahLst/>
              <a:cxnLst/>
              <a:rect l="l" t="t" r="r" b="b"/>
              <a:pathLst>
                <a:path w="1472" h="1942" extrusionOk="0">
                  <a:moveTo>
                    <a:pt x="628" y="468"/>
                  </a:moveTo>
                  <a:cubicBezTo>
                    <a:pt x="690" y="468"/>
                    <a:pt x="748" y="490"/>
                    <a:pt x="786" y="541"/>
                  </a:cubicBezTo>
                  <a:cubicBezTo>
                    <a:pt x="853" y="591"/>
                    <a:pt x="903" y="708"/>
                    <a:pt x="970" y="875"/>
                  </a:cubicBezTo>
                  <a:cubicBezTo>
                    <a:pt x="1037" y="1059"/>
                    <a:pt x="1070" y="1192"/>
                    <a:pt x="1053" y="1276"/>
                  </a:cubicBezTo>
                  <a:cubicBezTo>
                    <a:pt x="1037" y="1359"/>
                    <a:pt x="987" y="1410"/>
                    <a:pt x="903" y="1443"/>
                  </a:cubicBezTo>
                  <a:cubicBezTo>
                    <a:pt x="875" y="1449"/>
                    <a:pt x="847" y="1452"/>
                    <a:pt x="821" y="1452"/>
                  </a:cubicBezTo>
                  <a:cubicBezTo>
                    <a:pt x="768" y="1452"/>
                    <a:pt x="719" y="1437"/>
                    <a:pt x="686" y="1393"/>
                  </a:cubicBezTo>
                  <a:cubicBezTo>
                    <a:pt x="619" y="1326"/>
                    <a:pt x="552" y="1209"/>
                    <a:pt x="485" y="1042"/>
                  </a:cubicBezTo>
                  <a:cubicBezTo>
                    <a:pt x="452" y="875"/>
                    <a:pt x="402" y="741"/>
                    <a:pt x="435" y="658"/>
                  </a:cubicBezTo>
                  <a:cubicBezTo>
                    <a:pt x="452" y="557"/>
                    <a:pt x="485" y="491"/>
                    <a:pt x="569" y="474"/>
                  </a:cubicBezTo>
                  <a:cubicBezTo>
                    <a:pt x="589" y="470"/>
                    <a:pt x="608" y="468"/>
                    <a:pt x="628" y="468"/>
                  </a:cubicBezTo>
                  <a:close/>
                  <a:moveTo>
                    <a:pt x="641" y="0"/>
                  </a:moveTo>
                  <a:cubicBezTo>
                    <a:pt x="574" y="0"/>
                    <a:pt x="506" y="14"/>
                    <a:pt x="435" y="39"/>
                  </a:cubicBezTo>
                  <a:cubicBezTo>
                    <a:pt x="235" y="123"/>
                    <a:pt x="118" y="240"/>
                    <a:pt x="51" y="440"/>
                  </a:cubicBezTo>
                  <a:cubicBezTo>
                    <a:pt x="1" y="624"/>
                    <a:pt x="51" y="875"/>
                    <a:pt x="151" y="1192"/>
                  </a:cubicBezTo>
                  <a:cubicBezTo>
                    <a:pt x="218" y="1393"/>
                    <a:pt x="318" y="1560"/>
                    <a:pt x="402" y="1694"/>
                  </a:cubicBezTo>
                  <a:cubicBezTo>
                    <a:pt x="502" y="1811"/>
                    <a:pt x="619" y="1894"/>
                    <a:pt x="719" y="1911"/>
                  </a:cubicBezTo>
                  <a:cubicBezTo>
                    <a:pt x="761" y="1932"/>
                    <a:pt x="809" y="1941"/>
                    <a:pt x="859" y="1941"/>
                  </a:cubicBezTo>
                  <a:cubicBezTo>
                    <a:pt x="929" y="1941"/>
                    <a:pt x="1002" y="1923"/>
                    <a:pt x="1070" y="1894"/>
                  </a:cubicBezTo>
                  <a:cubicBezTo>
                    <a:pt x="1204" y="1861"/>
                    <a:pt x="1304" y="1777"/>
                    <a:pt x="1371" y="1694"/>
                  </a:cubicBezTo>
                  <a:cubicBezTo>
                    <a:pt x="1454" y="1577"/>
                    <a:pt x="1471" y="1476"/>
                    <a:pt x="1471" y="1309"/>
                  </a:cubicBezTo>
                  <a:cubicBezTo>
                    <a:pt x="1471" y="1142"/>
                    <a:pt x="1438" y="975"/>
                    <a:pt x="1354" y="741"/>
                  </a:cubicBezTo>
                  <a:cubicBezTo>
                    <a:pt x="1237" y="407"/>
                    <a:pt x="1104" y="207"/>
                    <a:pt x="953" y="106"/>
                  </a:cubicBezTo>
                  <a:cubicBezTo>
                    <a:pt x="850" y="34"/>
                    <a:pt x="748" y="0"/>
                    <a:pt x="641" y="0"/>
                  </a:cubicBezTo>
                  <a:close/>
                </a:path>
              </a:pathLst>
            </a:custGeom>
            <a:solidFill>
              <a:srgbClr val="9942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90" name="Google Shape;790;p38"/>
            <p:cNvSpPr/>
            <p:nvPr/>
          </p:nvSpPr>
          <p:spPr>
            <a:xfrm>
              <a:off x="6138750" y="1887350"/>
              <a:ext cx="10050" cy="11725"/>
            </a:xfrm>
            <a:custGeom>
              <a:avLst/>
              <a:gdLst/>
              <a:ahLst/>
              <a:cxnLst/>
              <a:rect l="l" t="t" r="r" b="b"/>
              <a:pathLst>
                <a:path w="402" h="469" extrusionOk="0">
                  <a:moveTo>
                    <a:pt x="284" y="0"/>
                  </a:moveTo>
                  <a:lnTo>
                    <a:pt x="0" y="84"/>
                  </a:lnTo>
                  <a:lnTo>
                    <a:pt x="134" y="468"/>
                  </a:lnTo>
                  <a:lnTo>
                    <a:pt x="401" y="385"/>
                  </a:lnTo>
                  <a:lnTo>
                    <a:pt x="284" y="0"/>
                  </a:lnTo>
                  <a:close/>
                </a:path>
              </a:pathLst>
            </a:custGeom>
            <a:solidFill>
              <a:srgbClr val="9942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91" name="Google Shape;791;p38"/>
            <p:cNvSpPr/>
            <p:nvPr/>
          </p:nvSpPr>
          <p:spPr>
            <a:xfrm>
              <a:off x="6056450" y="1903225"/>
              <a:ext cx="40550" cy="52650"/>
            </a:xfrm>
            <a:custGeom>
              <a:avLst/>
              <a:gdLst/>
              <a:ahLst/>
              <a:cxnLst/>
              <a:rect l="l" t="t" r="r" b="b"/>
              <a:pathLst>
                <a:path w="1622" h="2106" extrusionOk="0">
                  <a:moveTo>
                    <a:pt x="1271" y="0"/>
                  </a:moveTo>
                  <a:lnTo>
                    <a:pt x="936" y="67"/>
                  </a:lnTo>
                  <a:lnTo>
                    <a:pt x="1103" y="986"/>
                  </a:lnTo>
                  <a:lnTo>
                    <a:pt x="786" y="418"/>
                  </a:lnTo>
                  <a:lnTo>
                    <a:pt x="602" y="452"/>
                  </a:lnTo>
                  <a:lnTo>
                    <a:pt x="519" y="1103"/>
                  </a:lnTo>
                  <a:lnTo>
                    <a:pt x="352" y="184"/>
                  </a:lnTo>
                  <a:lnTo>
                    <a:pt x="1" y="251"/>
                  </a:lnTo>
                  <a:lnTo>
                    <a:pt x="352" y="2106"/>
                  </a:lnTo>
                  <a:lnTo>
                    <a:pt x="686" y="2039"/>
                  </a:lnTo>
                  <a:lnTo>
                    <a:pt x="819" y="1036"/>
                  </a:lnTo>
                  <a:lnTo>
                    <a:pt x="1287" y="1922"/>
                  </a:lnTo>
                  <a:lnTo>
                    <a:pt x="1621" y="1855"/>
                  </a:lnTo>
                  <a:lnTo>
                    <a:pt x="1271" y="0"/>
                  </a:lnTo>
                  <a:close/>
                </a:path>
              </a:pathLst>
            </a:custGeom>
            <a:solidFill>
              <a:srgbClr val="9942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92" name="Google Shape;792;p38"/>
            <p:cNvSpPr/>
            <p:nvPr/>
          </p:nvSpPr>
          <p:spPr>
            <a:xfrm>
              <a:off x="6018850" y="1909500"/>
              <a:ext cx="33025" cy="48875"/>
            </a:xfrm>
            <a:custGeom>
              <a:avLst/>
              <a:gdLst/>
              <a:ahLst/>
              <a:cxnLst/>
              <a:rect l="l" t="t" r="r" b="b"/>
              <a:pathLst>
                <a:path w="1321" h="1955" extrusionOk="0">
                  <a:moveTo>
                    <a:pt x="903" y="852"/>
                  </a:moveTo>
                  <a:lnTo>
                    <a:pt x="836" y="1420"/>
                  </a:lnTo>
                  <a:lnTo>
                    <a:pt x="619" y="902"/>
                  </a:lnTo>
                  <a:lnTo>
                    <a:pt x="903" y="852"/>
                  </a:lnTo>
                  <a:close/>
                  <a:moveTo>
                    <a:pt x="1321" y="0"/>
                  </a:moveTo>
                  <a:lnTo>
                    <a:pt x="937" y="17"/>
                  </a:lnTo>
                  <a:lnTo>
                    <a:pt x="903" y="434"/>
                  </a:lnTo>
                  <a:lnTo>
                    <a:pt x="519" y="485"/>
                  </a:lnTo>
                  <a:lnTo>
                    <a:pt x="369" y="100"/>
                  </a:lnTo>
                  <a:lnTo>
                    <a:pt x="1" y="150"/>
                  </a:lnTo>
                  <a:lnTo>
                    <a:pt x="703" y="1955"/>
                  </a:lnTo>
                  <a:lnTo>
                    <a:pt x="1087" y="1921"/>
                  </a:lnTo>
                  <a:lnTo>
                    <a:pt x="1321" y="0"/>
                  </a:lnTo>
                  <a:close/>
                </a:path>
              </a:pathLst>
            </a:custGeom>
            <a:solidFill>
              <a:srgbClr val="9942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93" name="Google Shape;793;p38"/>
            <p:cNvSpPr/>
            <p:nvPr/>
          </p:nvSpPr>
          <p:spPr>
            <a:xfrm>
              <a:off x="5985850" y="1914075"/>
              <a:ext cx="31375" cy="49325"/>
            </a:xfrm>
            <a:custGeom>
              <a:avLst/>
              <a:gdLst/>
              <a:ahLst/>
              <a:cxnLst/>
              <a:rect l="l" t="t" r="r" b="b"/>
              <a:pathLst>
                <a:path w="1255" h="1973" extrusionOk="0">
                  <a:moveTo>
                    <a:pt x="1137" y="1"/>
                  </a:moveTo>
                  <a:lnTo>
                    <a:pt x="770" y="51"/>
                  </a:lnTo>
                  <a:lnTo>
                    <a:pt x="836" y="1020"/>
                  </a:lnTo>
                  <a:lnTo>
                    <a:pt x="318" y="68"/>
                  </a:lnTo>
                  <a:lnTo>
                    <a:pt x="1" y="84"/>
                  </a:lnTo>
                  <a:lnTo>
                    <a:pt x="118" y="1972"/>
                  </a:lnTo>
                  <a:lnTo>
                    <a:pt x="486" y="1939"/>
                  </a:lnTo>
                  <a:lnTo>
                    <a:pt x="419" y="936"/>
                  </a:lnTo>
                  <a:lnTo>
                    <a:pt x="937" y="1906"/>
                  </a:lnTo>
                  <a:lnTo>
                    <a:pt x="1254" y="1889"/>
                  </a:lnTo>
                  <a:lnTo>
                    <a:pt x="1137" y="1"/>
                  </a:lnTo>
                  <a:close/>
                </a:path>
              </a:pathLst>
            </a:custGeom>
            <a:solidFill>
              <a:srgbClr val="9942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94" name="Google Shape;794;p38"/>
            <p:cNvSpPr/>
            <p:nvPr/>
          </p:nvSpPr>
          <p:spPr>
            <a:xfrm>
              <a:off x="5947850" y="1916600"/>
              <a:ext cx="33025" cy="47625"/>
            </a:xfrm>
            <a:custGeom>
              <a:avLst/>
              <a:gdLst/>
              <a:ahLst/>
              <a:cxnLst/>
              <a:rect l="l" t="t" r="r" b="b"/>
              <a:pathLst>
                <a:path w="1321" h="1905" extrusionOk="0">
                  <a:moveTo>
                    <a:pt x="819" y="802"/>
                  </a:moveTo>
                  <a:lnTo>
                    <a:pt x="686" y="1337"/>
                  </a:lnTo>
                  <a:lnTo>
                    <a:pt x="535" y="802"/>
                  </a:lnTo>
                  <a:close/>
                  <a:moveTo>
                    <a:pt x="1320" y="0"/>
                  </a:moveTo>
                  <a:lnTo>
                    <a:pt x="936" y="33"/>
                  </a:lnTo>
                  <a:lnTo>
                    <a:pt x="853" y="418"/>
                  </a:lnTo>
                  <a:lnTo>
                    <a:pt x="485" y="418"/>
                  </a:lnTo>
                  <a:lnTo>
                    <a:pt x="368" y="33"/>
                  </a:lnTo>
                  <a:lnTo>
                    <a:pt x="0" y="33"/>
                  </a:lnTo>
                  <a:lnTo>
                    <a:pt x="502" y="1905"/>
                  </a:lnTo>
                  <a:lnTo>
                    <a:pt x="869" y="1905"/>
                  </a:lnTo>
                  <a:lnTo>
                    <a:pt x="1320" y="0"/>
                  </a:lnTo>
                  <a:close/>
                </a:path>
              </a:pathLst>
            </a:custGeom>
            <a:solidFill>
              <a:srgbClr val="9942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95" name="Google Shape;795;p38"/>
            <p:cNvSpPr/>
            <p:nvPr/>
          </p:nvSpPr>
          <p:spPr>
            <a:xfrm>
              <a:off x="5918200" y="1915750"/>
              <a:ext cx="28000" cy="48900"/>
            </a:xfrm>
            <a:custGeom>
              <a:avLst/>
              <a:gdLst/>
              <a:ahLst/>
              <a:cxnLst/>
              <a:rect l="l" t="t" r="r" b="b"/>
              <a:pathLst>
                <a:path w="1120" h="1956" extrusionOk="0">
                  <a:moveTo>
                    <a:pt x="451" y="1"/>
                  </a:moveTo>
                  <a:cubicBezTo>
                    <a:pt x="351" y="1"/>
                    <a:pt x="251" y="17"/>
                    <a:pt x="201" y="34"/>
                  </a:cubicBezTo>
                  <a:cubicBezTo>
                    <a:pt x="117" y="51"/>
                    <a:pt x="50" y="101"/>
                    <a:pt x="17" y="151"/>
                  </a:cubicBezTo>
                  <a:lnTo>
                    <a:pt x="0" y="1087"/>
                  </a:lnTo>
                  <a:lnTo>
                    <a:pt x="535" y="1103"/>
                  </a:lnTo>
                  <a:lnTo>
                    <a:pt x="535" y="769"/>
                  </a:lnTo>
                  <a:lnTo>
                    <a:pt x="284" y="769"/>
                  </a:lnTo>
                  <a:lnTo>
                    <a:pt x="284" y="502"/>
                  </a:lnTo>
                  <a:cubicBezTo>
                    <a:pt x="301" y="502"/>
                    <a:pt x="351" y="468"/>
                    <a:pt x="368" y="468"/>
                  </a:cubicBezTo>
                  <a:lnTo>
                    <a:pt x="451" y="468"/>
                  </a:lnTo>
                  <a:cubicBezTo>
                    <a:pt x="552" y="468"/>
                    <a:pt x="635" y="519"/>
                    <a:pt x="685" y="602"/>
                  </a:cubicBezTo>
                  <a:cubicBezTo>
                    <a:pt x="719" y="686"/>
                    <a:pt x="752" y="803"/>
                    <a:pt x="752" y="986"/>
                  </a:cubicBezTo>
                  <a:cubicBezTo>
                    <a:pt x="752" y="1170"/>
                    <a:pt x="702" y="1287"/>
                    <a:pt x="635" y="1371"/>
                  </a:cubicBezTo>
                  <a:cubicBezTo>
                    <a:pt x="585" y="1438"/>
                    <a:pt x="501" y="1488"/>
                    <a:pt x="368" y="1488"/>
                  </a:cubicBezTo>
                  <a:cubicBezTo>
                    <a:pt x="301" y="1488"/>
                    <a:pt x="251" y="1488"/>
                    <a:pt x="184" y="1454"/>
                  </a:cubicBezTo>
                  <a:cubicBezTo>
                    <a:pt x="117" y="1454"/>
                    <a:pt x="84" y="1438"/>
                    <a:pt x="17" y="1404"/>
                  </a:cubicBezTo>
                  <a:lnTo>
                    <a:pt x="0" y="1872"/>
                  </a:lnTo>
                  <a:cubicBezTo>
                    <a:pt x="34" y="1905"/>
                    <a:pt x="100" y="1922"/>
                    <a:pt x="167" y="1939"/>
                  </a:cubicBezTo>
                  <a:cubicBezTo>
                    <a:pt x="217" y="1939"/>
                    <a:pt x="284" y="1956"/>
                    <a:pt x="368" y="1956"/>
                  </a:cubicBezTo>
                  <a:cubicBezTo>
                    <a:pt x="602" y="1956"/>
                    <a:pt x="769" y="1872"/>
                    <a:pt x="886" y="1705"/>
                  </a:cubicBezTo>
                  <a:cubicBezTo>
                    <a:pt x="1019" y="1538"/>
                    <a:pt x="1103" y="1287"/>
                    <a:pt x="1103" y="986"/>
                  </a:cubicBezTo>
                  <a:cubicBezTo>
                    <a:pt x="1120" y="669"/>
                    <a:pt x="1053" y="435"/>
                    <a:pt x="953" y="268"/>
                  </a:cubicBezTo>
                  <a:cubicBezTo>
                    <a:pt x="836" y="84"/>
                    <a:pt x="669" y="1"/>
                    <a:pt x="451" y="1"/>
                  </a:cubicBezTo>
                  <a:close/>
                </a:path>
              </a:pathLst>
            </a:custGeom>
            <a:solidFill>
              <a:srgbClr val="9942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96" name="Google Shape;796;p38"/>
            <p:cNvSpPr/>
            <p:nvPr/>
          </p:nvSpPr>
          <p:spPr>
            <a:xfrm>
              <a:off x="5886025" y="1914075"/>
              <a:ext cx="26750" cy="48475"/>
            </a:xfrm>
            <a:custGeom>
              <a:avLst/>
              <a:gdLst/>
              <a:ahLst/>
              <a:cxnLst/>
              <a:rect l="l" t="t" r="r" b="b"/>
              <a:pathLst>
                <a:path w="1070" h="1939" extrusionOk="0">
                  <a:moveTo>
                    <a:pt x="168" y="1"/>
                  </a:moveTo>
                  <a:lnTo>
                    <a:pt x="134" y="419"/>
                  </a:lnTo>
                  <a:lnTo>
                    <a:pt x="686" y="452"/>
                  </a:lnTo>
                  <a:lnTo>
                    <a:pt x="669" y="769"/>
                  </a:lnTo>
                  <a:lnTo>
                    <a:pt x="168" y="736"/>
                  </a:lnTo>
                  <a:lnTo>
                    <a:pt x="134" y="1154"/>
                  </a:lnTo>
                  <a:lnTo>
                    <a:pt x="636" y="1187"/>
                  </a:lnTo>
                  <a:lnTo>
                    <a:pt x="602" y="1505"/>
                  </a:lnTo>
                  <a:lnTo>
                    <a:pt x="51" y="1471"/>
                  </a:lnTo>
                  <a:lnTo>
                    <a:pt x="1" y="1889"/>
                  </a:lnTo>
                  <a:lnTo>
                    <a:pt x="920" y="1939"/>
                  </a:lnTo>
                  <a:lnTo>
                    <a:pt x="1070" y="68"/>
                  </a:lnTo>
                  <a:lnTo>
                    <a:pt x="168" y="1"/>
                  </a:lnTo>
                  <a:close/>
                </a:path>
              </a:pathLst>
            </a:custGeom>
            <a:solidFill>
              <a:srgbClr val="9942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97" name="Google Shape;797;p38"/>
            <p:cNvSpPr/>
            <p:nvPr/>
          </p:nvSpPr>
          <p:spPr>
            <a:xfrm>
              <a:off x="5847175" y="1909900"/>
              <a:ext cx="38050" cy="50150"/>
            </a:xfrm>
            <a:custGeom>
              <a:avLst/>
              <a:gdLst/>
              <a:ahLst/>
              <a:cxnLst/>
              <a:rect l="l" t="t" r="r" b="b"/>
              <a:pathLst>
                <a:path w="1522" h="2006" extrusionOk="0">
                  <a:moveTo>
                    <a:pt x="218" y="1"/>
                  </a:moveTo>
                  <a:lnTo>
                    <a:pt x="1" y="1855"/>
                  </a:lnTo>
                  <a:lnTo>
                    <a:pt x="335" y="1905"/>
                  </a:lnTo>
                  <a:lnTo>
                    <a:pt x="753" y="987"/>
                  </a:lnTo>
                  <a:lnTo>
                    <a:pt x="936" y="1972"/>
                  </a:lnTo>
                  <a:lnTo>
                    <a:pt x="1287" y="2006"/>
                  </a:lnTo>
                  <a:lnTo>
                    <a:pt x="1521" y="151"/>
                  </a:lnTo>
                  <a:lnTo>
                    <a:pt x="1170" y="134"/>
                  </a:lnTo>
                  <a:lnTo>
                    <a:pt x="1037" y="1070"/>
                  </a:lnTo>
                  <a:lnTo>
                    <a:pt x="920" y="418"/>
                  </a:lnTo>
                  <a:lnTo>
                    <a:pt x="719" y="402"/>
                  </a:lnTo>
                  <a:lnTo>
                    <a:pt x="452" y="987"/>
                  </a:lnTo>
                  <a:lnTo>
                    <a:pt x="586" y="51"/>
                  </a:lnTo>
                  <a:lnTo>
                    <a:pt x="218" y="1"/>
                  </a:lnTo>
                  <a:close/>
                </a:path>
              </a:pathLst>
            </a:custGeom>
            <a:solidFill>
              <a:srgbClr val="9942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98" name="Google Shape;798;p38"/>
            <p:cNvSpPr/>
            <p:nvPr/>
          </p:nvSpPr>
          <p:spPr>
            <a:xfrm>
              <a:off x="5815850" y="1905300"/>
              <a:ext cx="31350" cy="50150"/>
            </a:xfrm>
            <a:custGeom>
              <a:avLst/>
              <a:gdLst/>
              <a:ahLst/>
              <a:cxnLst/>
              <a:rect l="l" t="t" r="r" b="b"/>
              <a:pathLst>
                <a:path w="1254" h="2006" extrusionOk="0">
                  <a:moveTo>
                    <a:pt x="368" y="1"/>
                  </a:moveTo>
                  <a:lnTo>
                    <a:pt x="285" y="419"/>
                  </a:lnTo>
                  <a:lnTo>
                    <a:pt x="853" y="519"/>
                  </a:lnTo>
                  <a:lnTo>
                    <a:pt x="786" y="820"/>
                  </a:lnTo>
                  <a:lnTo>
                    <a:pt x="285" y="736"/>
                  </a:lnTo>
                  <a:lnTo>
                    <a:pt x="201" y="1154"/>
                  </a:lnTo>
                  <a:lnTo>
                    <a:pt x="702" y="1237"/>
                  </a:lnTo>
                  <a:lnTo>
                    <a:pt x="635" y="1521"/>
                  </a:lnTo>
                  <a:lnTo>
                    <a:pt x="84" y="1421"/>
                  </a:lnTo>
                  <a:lnTo>
                    <a:pt x="1" y="1839"/>
                  </a:lnTo>
                  <a:lnTo>
                    <a:pt x="920" y="2006"/>
                  </a:lnTo>
                  <a:lnTo>
                    <a:pt x="1254" y="151"/>
                  </a:lnTo>
                  <a:lnTo>
                    <a:pt x="368" y="1"/>
                  </a:lnTo>
                  <a:close/>
                </a:path>
              </a:pathLst>
            </a:custGeom>
            <a:solidFill>
              <a:srgbClr val="9942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99" name="Google Shape;799;p38"/>
            <p:cNvSpPr/>
            <p:nvPr/>
          </p:nvSpPr>
          <p:spPr>
            <a:xfrm>
              <a:off x="5781600" y="1897800"/>
              <a:ext cx="38450" cy="51825"/>
            </a:xfrm>
            <a:custGeom>
              <a:avLst/>
              <a:gdLst/>
              <a:ahLst/>
              <a:cxnLst/>
              <a:rect l="l" t="t" r="r" b="b"/>
              <a:pathLst>
                <a:path w="1538" h="2073" extrusionOk="0">
                  <a:moveTo>
                    <a:pt x="418" y="0"/>
                  </a:moveTo>
                  <a:lnTo>
                    <a:pt x="0" y="1838"/>
                  </a:lnTo>
                  <a:lnTo>
                    <a:pt x="368" y="1922"/>
                  </a:lnTo>
                  <a:lnTo>
                    <a:pt x="585" y="953"/>
                  </a:lnTo>
                  <a:lnTo>
                    <a:pt x="819" y="2005"/>
                  </a:lnTo>
                  <a:lnTo>
                    <a:pt x="1120" y="2072"/>
                  </a:lnTo>
                  <a:lnTo>
                    <a:pt x="1538" y="234"/>
                  </a:lnTo>
                  <a:lnTo>
                    <a:pt x="1170" y="167"/>
                  </a:lnTo>
                  <a:lnTo>
                    <a:pt x="953" y="1136"/>
                  </a:lnTo>
                  <a:lnTo>
                    <a:pt x="719" y="67"/>
                  </a:lnTo>
                  <a:lnTo>
                    <a:pt x="418" y="0"/>
                  </a:lnTo>
                  <a:close/>
                </a:path>
              </a:pathLst>
            </a:custGeom>
            <a:solidFill>
              <a:srgbClr val="9942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00" name="Google Shape;800;p38"/>
            <p:cNvSpPr/>
            <p:nvPr/>
          </p:nvSpPr>
          <p:spPr>
            <a:xfrm>
              <a:off x="5751100" y="1891525"/>
              <a:ext cx="29275" cy="50150"/>
            </a:xfrm>
            <a:custGeom>
              <a:avLst/>
              <a:gdLst/>
              <a:ahLst/>
              <a:cxnLst/>
              <a:rect l="l" t="t" r="r" b="b"/>
              <a:pathLst>
                <a:path w="1171" h="2006" extrusionOk="0">
                  <a:moveTo>
                    <a:pt x="836" y="1"/>
                  </a:moveTo>
                  <a:lnTo>
                    <a:pt x="435" y="1421"/>
                  </a:lnTo>
                  <a:lnTo>
                    <a:pt x="101" y="1321"/>
                  </a:lnTo>
                  <a:lnTo>
                    <a:pt x="1" y="1722"/>
                  </a:lnTo>
                  <a:lnTo>
                    <a:pt x="987" y="2006"/>
                  </a:lnTo>
                  <a:lnTo>
                    <a:pt x="1104" y="1621"/>
                  </a:lnTo>
                  <a:lnTo>
                    <a:pt x="769" y="1504"/>
                  </a:lnTo>
                  <a:lnTo>
                    <a:pt x="1170" y="84"/>
                  </a:lnTo>
                  <a:lnTo>
                    <a:pt x="836" y="1"/>
                  </a:lnTo>
                  <a:close/>
                </a:path>
              </a:pathLst>
            </a:custGeom>
            <a:solidFill>
              <a:srgbClr val="9942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01" name="Google Shape;801;p38"/>
            <p:cNvSpPr/>
            <p:nvPr/>
          </p:nvSpPr>
          <p:spPr>
            <a:xfrm>
              <a:off x="5700150" y="1872725"/>
              <a:ext cx="48050" cy="55575"/>
            </a:xfrm>
            <a:custGeom>
              <a:avLst/>
              <a:gdLst/>
              <a:ahLst/>
              <a:cxnLst/>
              <a:rect l="l" t="t" r="r" b="b"/>
              <a:pathLst>
                <a:path w="1922" h="2223" extrusionOk="0">
                  <a:moveTo>
                    <a:pt x="669" y="1"/>
                  </a:moveTo>
                  <a:lnTo>
                    <a:pt x="0" y="1755"/>
                  </a:lnTo>
                  <a:lnTo>
                    <a:pt x="334" y="1889"/>
                  </a:lnTo>
                  <a:lnTo>
                    <a:pt x="969" y="1087"/>
                  </a:lnTo>
                  <a:lnTo>
                    <a:pt x="919" y="2089"/>
                  </a:lnTo>
                  <a:lnTo>
                    <a:pt x="1253" y="2223"/>
                  </a:lnTo>
                  <a:lnTo>
                    <a:pt x="1922" y="469"/>
                  </a:lnTo>
                  <a:lnTo>
                    <a:pt x="1554" y="318"/>
                  </a:lnTo>
                  <a:lnTo>
                    <a:pt x="1220" y="1204"/>
                  </a:lnTo>
                  <a:lnTo>
                    <a:pt x="1253" y="552"/>
                  </a:lnTo>
                  <a:lnTo>
                    <a:pt x="1070" y="485"/>
                  </a:lnTo>
                  <a:lnTo>
                    <a:pt x="669" y="1003"/>
                  </a:lnTo>
                  <a:lnTo>
                    <a:pt x="1003" y="134"/>
                  </a:lnTo>
                  <a:lnTo>
                    <a:pt x="669" y="1"/>
                  </a:lnTo>
                  <a:close/>
                </a:path>
              </a:pathLst>
            </a:custGeom>
            <a:solidFill>
              <a:srgbClr val="9942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02" name="Google Shape;802;p38"/>
            <p:cNvSpPr/>
            <p:nvPr/>
          </p:nvSpPr>
          <p:spPr>
            <a:xfrm>
              <a:off x="5671750" y="1861875"/>
              <a:ext cx="40525" cy="51825"/>
            </a:xfrm>
            <a:custGeom>
              <a:avLst/>
              <a:gdLst/>
              <a:ahLst/>
              <a:cxnLst/>
              <a:rect l="l" t="t" r="r" b="b"/>
              <a:pathLst>
                <a:path w="1621" h="2073" extrusionOk="0">
                  <a:moveTo>
                    <a:pt x="735" y="0"/>
                  </a:moveTo>
                  <a:lnTo>
                    <a:pt x="568" y="368"/>
                  </a:lnTo>
                  <a:lnTo>
                    <a:pt x="1103" y="602"/>
                  </a:lnTo>
                  <a:lnTo>
                    <a:pt x="969" y="869"/>
                  </a:lnTo>
                  <a:lnTo>
                    <a:pt x="518" y="669"/>
                  </a:lnTo>
                  <a:lnTo>
                    <a:pt x="351" y="1070"/>
                  </a:lnTo>
                  <a:lnTo>
                    <a:pt x="802" y="1270"/>
                  </a:lnTo>
                  <a:lnTo>
                    <a:pt x="685" y="1537"/>
                  </a:lnTo>
                  <a:lnTo>
                    <a:pt x="167" y="1320"/>
                  </a:lnTo>
                  <a:lnTo>
                    <a:pt x="0" y="1688"/>
                  </a:lnTo>
                  <a:lnTo>
                    <a:pt x="852" y="2072"/>
                  </a:lnTo>
                  <a:lnTo>
                    <a:pt x="1621" y="351"/>
                  </a:lnTo>
                  <a:lnTo>
                    <a:pt x="735" y="0"/>
                  </a:lnTo>
                  <a:close/>
                </a:path>
              </a:pathLst>
            </a:custGeom>
            <a:solidFill>
              <a:srgbClr val="9942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03" name="Google Shape;803;p38"/>
            <p:cNvSpPr/>
            <p:nvPr/>
          </p:nvSpPr>
          <p:spPr>
            <a:xfrm>
              <a:off x="5644600" y="1848925"/>
              <a:ext cx="42200" cy="52225"/>
            </a:xfrm>
            <a:custGeom>
              <a:avLst/>
              <a:gdLst/>
              <a:ahLst/>
              <a:cxnLst/>
              <a:rect l="l" t="t" r="r" b="b"/>
              <a:pathLst>
                <a:path w="1688" h="2089" extrusionOk="0">
                  <a:moveTo>
                    <a:pt x="852" y="0"/>
                  </a:moveTo>
                  <a:lnTo>
                    <a:pt x="668" y="368"/>
                  </a:lnTo>
                  <a:lnTo>
                    <a:pt x="1170" y="618"/>
                  </a:lnTo>
                  <a:lnTo>
                    <a:pt x="1019" y="886"/>
                  </a:lnTo>
                  <a:lnTo>
                    <a:pt x="585" y="669"/>
                  </a:lnTo>
                  <a:lnTo>
                    <a:pt x="384" y="1036"/>
                  </a:lnTo>
                  <a:lnTo>
                    <a:pt x="835" y="1270"/>
                  </a:lnTo>
                  <a:lnTo>
                    <a:pt x="685" y="1537"/>
                  </a:lnTo>
                  <a:lnTo>
                    <a:pt x="184" y="1287"/>
                  </a:lnTo>
                  <a:lnTo>
                    <a:pt x="0" y="1671"/>
                  </a:lnTo>
                  <a:lnTo>
                    <a:pt x="835" y="2089"/>
                  </a:lnTo>
                  <a:lnTo>
                    <a:pt x="1688" y="418"/>
                  </a:lnTo>
                  <a:lnTo>
                    <a:pt x="852" y="0"/>
                  </a:lnTo>
                  <a:close/>
                </a:path>
              </a:pathLst>
            </a:custGeom>
            <a:solidFill>
              <a:srgbClr val="9942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04" name="Google Shape;804;p38"/>
            <p:cNvSpPr/>
            <p:nvPr/>
          </p:nvSpPr>
          <p:spPr>
            <a:xfrm>
              <a:off x="5617425" y="1838475"/>
              <a:ext cx="38875" cy="49725"/>
            </a:xfrm>
            <a:custGeom>
              <a:avLst/>
              <a:gdLst/>
              <a:ahLst/>
              <a:cxnLst/>
              <a:rect l="l" t="t" r="r" b="b"/>
              <a:pathLst>
                <a:path w="1555" h="1989" extrusionOk="0">
                  <a:moveTo>
                    <a:pt x="1254" y="1"/>
                  </a:moveTo>
                  <a:lnTo>
                    <a:pt x="502" y="1270"/>
                  </a:lnTo>
                  <a:lnTo>
                    <a:pt x="202" y="1103"/>
                  </a:lnTo>
                  <a:lnTo>
                    <a:pt x="1" y="1454"/>
                  </a:lnTo>
                  <a:lnTo>
                    <a:pt x="887" y="1989"/>
                  </a:lnTo>
                  <a:lnTo>
                    <a:pt x="1104" y="1621"/>
                  </a:lnTo>
                  <a:lnTo>
                    <a:pt x="803" y="1454"/>
                  </a:lnTo>
                  <a:lnTo>
                    <a:pt x="1555" y="184"/>
                  </a:lnTo>
                  <a:lnTo>
                    <a:pt x="1254" y="1"/>
                  </a:lnTo>
                  <a:close/>
                </a:path>
              </a:pathLst>
            </a:custGeom>
            <a:solidFill>
              <a:srgbClr val="9942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05" name="Google Shape;805;p38"/>
            <p:cNvSpPr/>
            <p:nvPr/>
          </p:nvSpPr>
          <p:spPr>
            <a:xfrm>
              <a:off x="5605325" y="1827625"/>
              <a:ext cx="33025" cy="44300"/>
            </a:xfrm>
            <a:custGeom>
              <a:avLst/>
              <a:gdLst/>
              <a:ahLst/>
              <a:cxnLst/>
              <a:rect l="l" t="t" r="r" b="b"/>
              <a:pathLst>
                <a:path w="1321" h="1772" extrusionOk="0">
                  <a:moveTo>
                    <a:pt x="1020" y="0"/>
                  </a:moveTo>
                  <a:lnTo>
                    <a:pt x="0" y="1587"/>
                  </a:lnTo>
                  <a:lnTo>
                    <a:pt x="284" y="1771"/>
                  </a:lnTo>
                  <a:lnTo>
                    <a:pt x="1320" y="184"/>
                  </a:lnTo>
                  <a:lnTo>
                    <a:pt x="1020" y="0"/>
                  </a:lnTo>
                  <a:close/>
                </a:path>
              </a:pathLst>
            </a:custGeom>
            <a:solidFill>
              <a:srgbClr val="9942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06" name="Google Shape;806;p38"/>
            <p:cNvSpPr/>
            <p:nvPr/>
          </p:nvSpPr>
          <p:spPr>
            <a:xfrm>
              <a:off x="5574825" y="1807150"/>
              <a:ext cx="51000" cy="54750"/>
            </a:xfrm>
            <a:custGeom>
              <a:avLst/>
              <a:gdLst/>
              <a:ahLst/>
              <a:cxnLst/>
              <a:rect l="l" t="t" r="r" b="b"/>
              <a:pathLst>
                <a:path w="2040" h="2190" extrusionOk="0">
                  <a:moveTo>
                    <a:pt x="1120" y="0"/>
                  </a:moveTo>
                  <a:lnTo>
                    <a:pt x="1" y="1521"/>
                  </a:lnTo>
                  <a:lnTo>
                    <a:pt x="301" y="1738"/>
                  </a:lnTo>
                  <a:lnTo>
                    <a:pt x="886" y="919"/>
                  </a:lnTo>
                  <a:lnTo>
                    <a:pt x="669" y="2005"/>
                  </a:lnTo>
                  <a:lnTo>
                    <a:pt x="920" y="2189"/>
                  </a:lnTo>
                  <a:lnTo>
                    <a:pt x="2039" y="669"/>
                  </a:lnTo>
                  <a:lnTo>
                    <a:pt x="1738" y="452"/>
                  </a:lnTo>
                  <a:lnTo>
                    <a:pt x="1154" y="1254"/>
                  </a:lnTo>
                  <a:lnTo>
                    <a:pt x="1371" y="184"/>
                  </a:lnTo>
                  <a:lnTo>
                    <a:pt x="1120" y="0"/>
                  </a:lnTo>
                  <a:close/>
                </a:path>
              </a:pathLst>
            </a:custGeom>
            <a:solidFill>
              <a:srgbClr val="9942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07" name="Google Shape;807;p38"/>
            <p:cNvSpPr/>
            <p:nvPr/>
          </p:nvSpPr>
          <p:spPr>
            <a:xfrm>
              <a:off x="5548925" y="1788350"/>
              <a:ext cx="43900" cy="45375"/>
            </a:xfrm>
            <a:custGeom>
              <a:avLst/>
              <a:gdLst/>
              <a:ahLst/>
              <a:cxnLst/>
              <a:rect l="l" t="t" r="r" b="b"/>
              <a:pathLst>
                <a:path w="1756" h="1815" extrusionOk="0">
                  <a:moveTo>
                    <a:pt x="1020" y="1"/>
                  </a:moveTo>
                  <a:lnTo>
                    <a:pt x="402" y="702"/>
                  </a:lnTo>
                  <a:lnTo>
                    <a:pt x="820" y="1070"/>
                  </a:lnTo>
                  <a:lnTo>
                    <a:pt x="1037" y="819"/>
                  </a:lnTo>
                  <a:lnTo>
                    <a:pt x="853" y="652"/>
                  </a:lnTo>
                  <a:lnTo>
                    <a:pt x="1037" y="435"/>
                  </a:lnTo>
                  <a:cubicBezTo>
                    <a:pt x="1070" y="452"/>
                    <a:pt x="1087" y="452"/>
                    <a:pt x="1120" y="485"/>
                  </a:cubicBezTo>
                  <a:cubicBezTo>
                    <a:pt x="1170" y="502"/>
                    <a:pt x="1187" y="519"/>
                    <a:pt x="1204" y="535"/>
                  </a:cubicBezTo>
                  <a:cubicBezTo>
                    <a:pt x="1287" y="602"/>
                    <a:pt x="1337" y="686"/>
                    <a:pt x="1321" y="769"/>
                  </a:cubicBezTo>
                  <a:cubicBezTo>
                    <a:pt x="1287" y="853"/>
                    <a:pt x="1237" y="986"/>
                    <a:pt x="1120" y="1103"/>
                  </a:cubicBezTo>
                  <a:cubicBezTo>
                    <a:pt x="1003" y="1254"/>
                    <a:pt x="903" y="1337"/>
                    <a:pt x="786" y="1354"/>
                  </a:cubicBezTo>
                  <a:cubicBezTo>
                    <a:pt x="767" y="1358"/>
                    <a:pt x="748" y="1360"/>
                    <a:pt x="728" y="1360"/>
                  </a:cubicBezTo>
                  <a:cubicBezTo>
                    <a:pt x="658" y="1360"/>
                    <a:pt x="584" y="1335"/>
                    <a:pt x="519" y="1270"/>
                  </a:cubicBezTo>
                  <a:lnTo>
                    <a:pt x="402" y="1153"/>
                  </a:lnTo>
                  <a:cubicBezTo>
                    <a:pt x="352" y="1103"/>
                    <a:pt x="335" y="1036"/>
                    <a:pt x="318" y="986"/>
                  </a:cubicBezTo>
                  <a:lnTo>
                    <a:pt x="1" y="1337"/>
                  </a:lnTo>
                  <a:cubicBezTo>
                    <a:pt x="18" y="1404"/>
                    <a:pt x="34" y="1454"/>
                    <a:pt x="84" y="1504"/>
                  </a:cubicBezTo>
                  <a:cubicBezTo>
                    <a:pt x="118" y="1538"/>
                    <a:pt x="168" y="1605"/>
                    <a:pt x="235" y="1655"/>
                  </a:cubicBezTo>
                  <a:cubicBezTo>
                    <a:pt x="357" y="1753"/>
                    <a:pt x="488" y="1815"/>
                    <a:pt x="629" y="1815"/>
                  </a:cubicBezTo>
                  <a:cubicBezTo>
                    <a:pt x="680" y="1815"/>
                    <a:pt x="732" y="1806"/>
                    <a:pt x="786" y="1788"/>
                  </a:cubicBezTo>
                  <a:cubicBezTo>
                    <a:pt x="987" y="1738"/>
                    <a:pt x="1187" y="1588"/>
                    <a:pt x="1404" y="1354"/>
                  </a:cubicBezTo>
                  <a:cubicBezTo>
                    <a:pt x="1605" y="1120"/>
                    <a:pt x="1705" y="920"/>
                    <a:pt x="1738" y="702"/>
                  </a:cubicBezTo>
                  <a:cubicBezTo>
                    <a:pt x="1755" y="502"/>
                    <a:pt x="1688" y="335"/>
                    <a:pt x="1521" y="184"/>
                  </a:cubicBezTo>
                  <a:cubicBezTo>
                    <a:pt x="1438" y="101"/>
                    <a:pt x="1337" y="84"/>
                    <a:pt x="1254" y="34"/>
                  </a:cubicBezTo>
                  <a:cubicBezTo>
                    <a:pt x="1170" y="1"/>
                    <a:pt x="1087" y="1"/>
                    <a:pt x="1020" y="1"/>
                  </a:cubicBezTo>
                  <a:close/>
                </a:path>
              </a:pathLst>
            </a:custGeom>
            <a:solidFill>
              <a:srgbClr val="9942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08" name="Google Shape;808;p38"/>
            <p:cNvSpPr/>
            <p:nvPr/>
          </p:nvSpPr>
          <p:spPr>
            <a:xfrm>
              <a:off x="5518025" y="1768300"/>
              <a:ext cx="47650" cy="38450"/>
            </a:xfrm>
            <a:custGeom>
              <a:avLst/>
              <a:gdLst/>
              <a:ahLst/>
              <a:cxnLst/>
              <a:rect l="l" t="t" r="r" b="b"/>
              <a:pathLst>
                <a:path w="1906" h="1538" extrusionOk="0">
                  <a:moveTo>
                    <a:pt x="757" y="438"/>
                  </a:moveTo>
                  <a:cubicBezTo>
                    <a:pt x="797" y="438"/>
                    <a:pt x="829" y="461"/>
                    <a:pt x="852" y="485"/>
                  </a:cubicBezTo>
                  <a:lnTo>
                    <a:pt x="986" y="619"/>
                  </a:lnTo>
                  <a:lnTo>
                    <a:pt x="568" y="1003"/>
                  </a:lnTo>
                  <a:lnTo>
                    <a:pt x="435" y="869"/>
                  </a:lnTo>
                  <a:cubicBezTo>
                    <a:pt x="418" y="819"/>
                    <a:pt x="401" y="752"/>
                    <a:pt x="418" y="719"/>
                  </a:cubicBezTo>
                  <a:cubicBezTo>
                    <a:pt x="435" y="652"/>
                    <a:pt x="485" y="619"/>
                    <a:pt x="552" y="552"/>
                  </a:cubicBezTo>
                  <a:cubicBezTo>
                    <a:pt x="602" y="485"/>
                    <a:pt x="652" y="468"/>
                    <a:pt x="702" y="452"/>
                  </a:cubicBezTo>
                  <a:cubicBezTo>
                    <a:pt x="722" y="442"/>
                    <a:pt x="740" y="438"/>
                    <a:pt x="757" y="438"/>
                  </a:cubicBezTo>
                  <a:close/>
                  <a:moveTo>
                    <a:pt x="1688" y="1"/>
                  </a:moveTo>
                  <a:lnTo>
                    <a:pt x="1320" y="335"/>
                  </a:lnTo>
                  <a:lnTo>
                    <a:pt x="1120" y="151"/>
                  </a:lnTo>
                  <a:cubicBezTo>
                    <a:pt x="1070" y="67"/>
                    <a:pt x="1003" y="51"/>
                    <a:pt x="903" y="34"/>
                  </a:cubicBezTo>
                  <a:cubicBezTo>
                    <a:pt x="868" y="24"/>
                    <a:pt x="837" y="20"/>
                    <a:pt x="807" y="20"/>
                  </a:cubicBezTo>
                  <a:cubicBezTo>
                    <a:pt x="735" y="20"/>
                    <a:pt x="673" y="44"/>
                    <a:pt x="602" y="67"/>
                  </a:cubicBezTo>
                  <a:cubicBezTo>
                    <a:pt x="502" y="134"/>
                    <a:pt x="418" y="201"/>
                    <a:pt x="318" y="285"/>
                  </a:cubicBezTo>
                  <a:cubicBezTo>
                    <a:pt x="218" y="368"/>
                    <a:pt x="151" y="452"/>
                    <a:pt x="84" y="552"/>
                  </a:cubicBezTo>
                  <a:cubicBezTo>
                    <a:pt x="17" y="635"/>
                    <a:pt x="0" y="736"/>
                    <a:pt x="0" y="819"/>
                  </a:cubicBezTo>
                  <a:cubicBezTo>
                    <a:pt x="0" y="920"/>
                    <a:pt x="50" y="986"/>
                    <a:pt x="101" y="1070"/>
                  </a:cubicBezTo>
                  <a:lnTo>
                    <a:pt x="518" y="1538"/>
                  </a:lnTo>
                  <a:lnTo>
                    <a:pt x="1905" y="251"/>
                  </a:lnTo>
                  <a:lnTo>
                    <a:pt x="1688" y="1"/>
                  </a:lnTo>
                  <a:close/>
                </a:path>
              </a:pathLst>
            </a:custGeom>
            <a:solidFill>
              <a:srgbClr val="9942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09" name="Google Shape;809;p38"/>
            <p:cNvSpPr/>
            <p:nvPr/>
          </p:nvSpPr>
          <p:spPr>
            <a:xfrm>
              <a:off x="5495475" y="1731550"/>
              <a:ext cx="49725" cy="48900"/>
            </a:xfrm>
            <a:custGeom>
              <a:avLst/>
              <a:gdLst/>
              <a:ahLst/>
              <a:cxnLst/>
              <a:rect l="l" t="t" r="r" b="b"/>
              <a:pathLst>
                <a:path w="1989" h="1956" extrusionOk="0">
                  <a:moveTo>
                    <a:pt x="785" y="919"/>
                  </a:moveTo>
                  <a:cubicBezTo>
                    <a:pt x="836" y="919"/>
                    <a:pt x="869" y="936"/>
                    <a:pt x="902" y="969"/>
                  </a:cubicBezTo>
                  <a:lnTo>
                    <a:pt x="1003" y="1120"/>
                  </a:lnTo>
                  <a:lnTo>
                    <a:pt x="635" y="1437"/>
                  </a:lnTo>
                  <a:lnTo>
                    <a:pt x="501" y="1270"/>
                  </a:lnTo>
                  <a:cubicBezTo>
                    <a:pt x="451" y="1186"/>
                    <a:pt x="485" y="1103"/>
                    <a:pt x="618" y="1003"/>
                  </a:cubicBezTo>
                  <a:cubicBezTo>
                    <a:pt x="668" y="936"/>
                    <a:pt x="735" y="919"/>
                    <a:pt x="785" y="919"/>
                  </a:cubicBezTo>
                  <a:close/>
                  <a:moveTo>
                    <a:pt x="1337" y="0"/>
                  </a:moveTo>
                  <a:lnTo>
                    <a:pt x="1036" y="418"/>
                  </a:lnTo>
                  <a:cubicBezTo>
                    <a:pt x="1003" y="435"/>
                    <a:pt x="969" y="468"/>
                    <a:pt x="969" y="501"/>
                  </a:cubicBezTo>
                  <a:cubicBezTo>
                    <a:pt x="969" y="518"/>
                    <a:pt x="952" y="535"/>
                    <a:pt x="952" y="552"/>
                  </a:cubicBezTo>
                  <a:cubicBezTo>
                    <a:pt x="911" y="543"/>
                    <a:pt x="869" y="539"/>
                    <a:pt x="823" y="539"/>
                  </a:cubicBezTo>
                  <a:cubicBezTo>
                    <a:pt x="777" y="539"/>
                    <a:pt x="727" y="543"/>
                    <a:pt x="668" y="552"/>
                  </a:cubicBezTo>
                  <a:cubicBezTo>
                    <a:pt x="568" y="585"/>
                    <a:pt x="468" y="618"/>
                    <a:pt x="368" y="702"/>
                  </a:cubicBezTo>
                  <a:cubicBezTo>
                    <a:pt x="251" y="785"/>
                    <a:pt x="167" y="869"/>
                    <a:pt x="117" y="953"/>
                  </a:cubicBezTo>
                  <a:cubicBezTo>
                    <a:pt x="50" y="1036"/>
                    <a:pt x="0" y="1120"/>
                    <a:pt x="0" y="1203"/>
                  </a:cubicBezTo>
                  <a:cubicBezTo>
                    <a:pt x="0" y="1287"/>
                    <a:pt x="34" y="1370"/>
                    <a:pt x="84" y="1454"/>
                  </a:cubicBezTo>
                  <a:lnTo>
                    <a:pt x="485" y="1955"/>
                  </a:lnTo>
                  <a:lnTo>
                    <a:pt x="1988" y="802"/>
                  </a:lnTo>
                  <a:lnTo>
                    <a:pt x="1788" y="552"/>
                  </a:lnTo>
                  <a:lnTo>
                    <a:pt x="1337" y="886"/>
                  </a:lnTo>
                  <a:lnTo>
                    <a:pt x="1287" y="802"/>
                  </a:lnTo>
                  <a:cubicBezTo>
                    <a:pt x="1253" y="785"/>
                    <a:pt x="1253" y="769"/>
                    <a:pt x="1253" y="752"/>
                  </a:cubicBezTo>
                  <a:cubicBezTo>
                    <a:pt x="1253" y="719"/>
                    <a:pt x="1287" y="685"/>
                    <a:pt x="1303" y="669"/>
                  </a:cubicBezTo>
                  <a:lnTo>
                    <a:pt x="1571" y="284"/>
                  </a:lnTo>
                  <a:lnTo>
                    <a:pt x="1337" y="0"/>
                  </a:lnTo>
                  <a:close/>
                </a:path>
              </a:pathLst>
            </a:custGeom>
            <a:solidFill>
              <a:srgbClr val="9942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10" name="Google Shape;810;p38"/>
            <p:cNvSpPr/>
            <p:nvPr/>
          </p:nvSpPr>
          <p:spPr>
            <a:xfrm>
              <a:off x="5474150" y="1706900"/>
              <a:ext cx="52250" cy="45550"/>
            </a:xfrm>
            <a:custGeom>
              <a:avLst/>
              <a:gdLst/>
              <a:ahLst/>
              <a:cxnLst/>
              <a:rect l="l" t="t" r="r" b="b"/>
              <a:pathLst>
                <a:path w="2090" h="1822" extrusionOk="0">
                  <a:moveTo>
                    <a:pt x="1572" y="0"/>
                  </a:moveTo>
                  <a:lnTo>
                    <a:pt x="1221" y="234"/>
                  </a:lnTo>
                  <a:lnTo>
                    <a:pt x="1505" y="702"/>
                  </a:lnTo>
                  <a:lnTo>
                    <a:pt x="1254" y="869"/>
                  </a:lnTo>
                  <a:lnTo>
                    <a:pt x="987" y="452"/>
                  </a:lnTo>
                  <a:lnTo>
                    <a:pt x="636" y="685"/>
                  </a:lnTo>
                  <a:lnTo>
                    <a:pt x="903" y="1103"/>
                  </a:lnTo>
                  <a:lnTo>
                    <a:pt x="653" y="1270"/>
                  </a:lnTo>
                  <a:lnTo>
                    <a:pt x="352" y="786"/>
                  </a:lnTo>
                  <a:lnTo>
                    <a:pt x="1" y="1020"/>
                  </a:lnTo>
                  <a:lnTo>
                    <a:pt x="486" y="1822"/>
                  </a:lnTo>
                  <a:lnTo>
                    <a:pt x="2090" y="819"/>
                  </a:lnTo>
                  <a:lnTo>
                    <a:pt x="1572" y="0"/>
                  </a:lnTo>
                  <a:close/>
                </a:path>
              </a:pathLst>
            </a:custGeom>
            <a:solidFill>
              <a:srgbClr val="9942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11" name="Google Shape;811;p38"/>
            <p:cNvSpPr/>
            <p:nvPr/>
          </p:nvSpPr>
          <p:spPr>
            <a:xfrm>
              <a:off x="5462050" y="1686450"/>
              <a:ext cx="49325" cy="35075"/>
            </a:xfrm>
            <a:custGeom>
              <a:avLst/>
              <a:gdLst/>
              <a:ahLst/>
              <a:cxnLst/>
              <a:rect l="l" t="t" r="r" b="b"/>
              <a:pathLst>
                <a:path w="1973" h="1403" extrusionOk="0">
                  <a:moveTo>
                    <a:pt x="1451" y="0"/>
                  </a:moveTo>
                  <a:cubicBezTo>
                    <a:pt x="1359" y="0"/>
                    <a:pt x="1256" y="26"/>
                    <a:pt x="1153" y="83"/>
                  </a:cubicBezTo>
                  <a:cubicBezTo>
                    <a:pt x="1053" y="117"/>
                    <a:pt x="986" y="183"/>
                    <a:pt x="919" y="234"/>
                  </a:cubicBezTo>
                  <a:cubicBezTo>
                    <a:pt x="886" y="284"/>
                    <a:pt x="819" y="334"/>
                    <a:pt x="802" y="417"/>
                  </a:cubicBezTo>
                  <a:cubicBezTo>
                    <a:pt x="752" y="484"/>
                    <a:pt x="752" y="584"/>
                    <a:pt x="752" y="685"/>
                  </a:cubicBezTo>
                  <a:lnTo>
                    <a:pt x="752" y="902"/>
                  </a:lnTo>
                  <a:cubicBezTo>
                    <a:pt x="736" y="919"/>
                    <a:pt x="719" y="969"/>
                    <a:pt x="669" y="985"/>
                  </a:cubicBezTo>
                  <a:cubicBezTo>
                    <a:pt x="644" y="994"/>
                    <a:pt x="619" y="998"/>
                    <a:pt x="598" y="998"/>
                  </a:cubicBezTo>
                  <a:cubicBezTo>
                    <a:pt x="577" y="998"/>
                    <a:pt x="560" y="994"/>
                    <a:pt x="552" y="985"/>
                  </a:cubicBezTo>
                  <a:cubicBezTo>
                    <a:pt x="502" y="935"/>
                    <a:pt x="485" y="902"/>
                    <a:pt x="468" y="852"/>
                  </a:cubicBezTo>
                  <a:cubicBezTo>
                    <a:pt x="452" y="818"/>
                    <a:pt x="418" y="768"/>
                    <a:pt x="418" y="718"/>
                  </a:cubicBezTo>
                  <a:lnTo>
                    <a:pt x="418" y="518"/>
                  </a:lnTo>
                  <a:lnTo>
                    <a:pt x="0" y="735"/>
                  </a:lnTo>
                  <a:cubicBezTo>
                    <a:pt x="0" y="802"/>
                    <a:pt x="34" y="852"/>
                    <a:pt x="34" y="919"/>
                  </a:cubicBezTo>
                  <a:cubicBezTo>
                    <a:pt x="34" y="985"/>
                    <a:pt x="67" y="1052"/>
                    <a:pt x="84" y="1102"/>
                  </a:cubicBezTo>
                  <a:cubicBezTo>
                    <a:pt x="151" y="1253"/>
                    <a:pt x="251" y="1336"/>
                    <a:pt x="385" y="1386"/>
                  </a:cubicBezTo>
                  <a:cubicBezTo>
                    <a:pt x="422" y="1397"/>
                    <a:pt x="462" y="1403"/>
                    <a:pt x="505" y="1403"/>
                  </a:cubicBezTo>
                  <a:cubicBezTo>
                    <a:pt x="599" y="1403"/>
                    <a:pt x="705" y="1377"/>
                    <a:pt x="819" y="1320"/>
                  </a:cubicBezTo>
                  <a:cubicBezTo>
                    <a:pt x="903" y="1270"/>
                    <a:pt x="970" y="1219"/>
                    <a:pt x="1036" y="1169"/>
                  </a:cubicBezTo>
                  <a:cubicBezTo>
                    <a:pt x="1070" y="1136"/>
                    <a:pt x="1120" y="1069"/>
                    <a:pt x="1137" y="1002"/>
                  </a:cubicBezTo>
                  <a:cubicBezTo>
                    <a:pt x="1153" y="935"/>
                    <a:pt x="1170" y="852"/>
                    <a:pt x="1170" y="768"/>
                  </a:cubicBezTo>
                  <a:lnTo>
                    <a:pt x="1170" y="601"/>
                  </a:lnTo>
                  <a:cubicBezTo>
                    <a:pt x="1170" y="568"/>
                    <a:pt x="1170" y="518"/>
                    <a:pt x="1203" y="501"/>
                  </a:cubicBezTo>
                  <a:cubicBezTo>
                    <a:pt x="1220" y="484"/>
                    <a:pt x="1237" y="451"/>
                    <a:pt x="1287" y="434"/>
                  </a:cubicBezTo>
                  <a:cubicBezTo>
                    <a:pt x="1312" y="426"/>
                    <a:pt x="1337" y="422"/>
                    <a:pt x="1358" y="422"/>
                  </a:cubicBezTo>
                  <a:cubicBezTo>
                    <a:pt x="1379" y="422"/>
                    <a:pt x="1396" y="426"/>
                    <a:pt x="1404" y="434"/>
                  </a:cubicBezTo>
                  <a:cubicBezTo>
                    <a:pt x="1421" y="451"/>
                    <a:pt x="1471" y="501"/>
                    <a:pt x="1487" y="568"/>
                  </a:cubicBezTo>
                  <a:cubicBezTo>
                    <a:pt x="1538" y="601"/>
                    <a:pt x="1554" y="668"/>
                    <a:pt x="1554" y="752"/>
                  </a:cubicBezTo>
                  <a:cubicBezTo>
                    <a:pt x="1571" y="818"/>
                    <a:pt x="1571" y="902"/>
                    <a:pt x="1554" y="969"/>
                  </a:cubicBezTo>
                  <a:lnTo>
                    <a:pt x="1955" y="752"/>
                  </a:lnTo>
                  <a:cubicBezTo>
                    <a:pt x="1972" y="685"/>
                    <a:pt x="1972" y="635"/>
                    <a:pt x="1955" y="534"/>
                  </a:cubicBezTo>
                  <a:cubicBezTo>
                    <a:pt x="1922" y="451"/>
                    <a:pt x="1905" y="401"/>
                    <a:pt x="1872" y="317"/>
                  </a:cubicBezTo>
                  <a:cubicBezTo>
                    <a:pt x="1788" y="167"/>
                    <a:pt x="1671" y="67"/>
                    <a:pt x="1571" y="16"/>
                  </a:cubicBezTo>
                  <a:cubicBezTo>
                    <a:pt x="1534" y="6"/>
                    <a:pt x="1494" y="0"/>
                    <a:pt x="1451" y="0"/>
                  </a:cubicBezTo>
                  <a:close/>
                </a:path>
              </a:pathLst>
            </a:custGeom>
            <a:solidFill>
              <a:srgbClr val="9942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12" name="Google Shape;812;p38"/>
            <p:cNvSpPr/>
            <p:nvPr/>
          </p:nvSpPr>
          <p:spPr>
            <a:xfrm>
              <a:off x="5448275" y="1657600"/>
              <a:ext cx="52225" cy="38450"/>
            </a:xfrm>
            <a:custGeom>
              <a:avLst/>
              <a:gdLst/>
              <a:ahLst/>
              <a:cxnLst/>
              <a:rect l="l" t="t" r="r" b="b"/>
              <a:pathLst>
                <a:path w="2089" h="1538" extrusionOk="0">
                  <a:moveTo>
                    <a:pt x="1771" y="1"/>
                  </a:moveTo>
                  <a:lnTo>
                    <a:pt x="1370" y="151"/>
                  </a:lnTo>
                  <a:lnTo>
                    <a:pt x="1571" y="703"/>
                  </a:lnTo>
                  <a:lnTo>
                    <a:pt x="1287" y="803"/>
                  </a:lnTo>
                  <a:lnTo>
                    <a:pt x="1120" y="335"/>
                  </a:lnTo>
                  <a:lnTo>
                    <a:pt x="718" y="485"/>
                  </a:lnTo>
                  <a:lnTo>
                    <a:pt x="886" y="953"/>
                  </a:lnTo>
                  <a:lnTo>
                    <a:pt x="602" y="1053"/>
                  </a:lnTo>
                  <a:lnTo>
                    <a:pt x="384" y="502"/>
                  </a:lnTo>
                  <a:lnTo>
                    <a:pt x="0" y="652"/>
                  </a:lnTo>
                  <a:lnTo>
                    <a:pt x="334" y="1538"/>
                  </a:lnTo>
                  <a:lnTo>
                    <a:pt x="2089" y="870"/>
                  </a:lnTo>
                  <a:lnTo>
                    <a:pt x="1771" y="1"/>
                  </a:lnTo>
                  <a:close/>
                </a:path>
              </a:pathLst>
            </a:custGeom>
            <a:solidFill>
              <a:srgbClr val="9942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13" name="Google Shape;813;p38"/>
            <p:cNvSpPr/>
            <p:nvPr/>
          </p:nvSpPr>
          <p:spPr>
            <a:xfrm>
              <a:off x="5438650" y="1625850"/>
              <a:ext cx="52250" cy="38875"/>
            </a:xfrm>
            <a:custGeom>
              <a:avLst/>
              <a:gdLst/>
              <a:ahLst/>
              <a:cxnLst/>
              <a:rect l="l" t="t" r="r" b="b"/>
              <a:pathLst>
                <a:path w="2090" h="1555" extrusionOk="0">
                  <a:moveTo>
                    <a:pt x="1839" y="1"/>
                  </a:moveTo>
                  <a:lnTo>
                    <a:pt x="1" y="435"/>
                  </a:lnTo>
                  <a:lnTo>
                    <a:pt x="84" y="786"/>
                  </a:lnTo>
                  <a:lnTo>
                    <a:pt x="1053" y="569"/>
                  </a:lnTo>
                  <a:lnTo>
                    <a:pt x="185" y="1254"/>
                  </a:lnTo>
                  <a:lnTo>
                    <a:pt x="251" y="1555"/>
                  </a:lnTo>
                  <a:lnTo>
                    <a:pt x="2089" y="1104"/>
                  </a:lnTo>
                  <a:lnTo>
                    <a:pt x="2006" y="753"/>
                  </a:lnTo>
                  <a:lnTo>
                    <a:pt x="1053" y="987"/>
                  </a:lnTo>
                  <a:lnTo>
                    <a:pt x="1906" y="302"/>
                  </a:lnTo>
                  <a:lnTo>
                    <a:pt x="1839" y="1"/>
                  </a:lnTo>
                  <a:close/>
                </a:path>
              </a:pathLst>
            </a:custGeom>
            <a:solidFill>
              <a:srgbClr val="9942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14" name="Google Shape;814;p38"/>
            <p:cNvSpPr/>
            <p:nvPr/>
          </p:nvSpPr>
          <p:spPr>
            <a:xfrm>
              <a:off x="5434475" y="1601225"/>
              <a:ext cx="48475" cy="27175"/>
            </a:xfrm>
            <a:custGeom>
              <a:avLst/>
              <a:gdLst/>
              <a:ahLst/>
              <a:cxnLst/>
              <a:rect l="l" t="t" r="r" b="b"/>
              <a:pathLst>
                <a:path w="1939" h="1087" extrusionOk="0">
                  <a:moveTo>
                    <a:pt x="402" y="0"/>
                  </a:moveTo>
                  <a:lnTo>
                    <a:pt x="1" y="50"/>
                  </a:lnTo>
                  <a:lnTo>
                    <a:pt x="134" y="1086"/>
                  </a:lnTo>
                  <a:lnTo>
                    <a:pt x="519" y="1053"/>
                  </a:lnTo>
                  <a:lnTo>
                    <a:pt x="485" y="719"/>
                  </a:lnTo>
                  <a:lnTo>
                    <a:pt x="1939" y="552"/>
                  </a:lnTo>
                  <a:lnTo>
                    <a:pt x="1905" y="167"/>
                  </a:lnTo>
                  <a:lnTo>
                    <a:pt x="435" y="334"/>
                  </a:lnTo>
                  <a:lnTo>
                    <a:pt x="402" y="0"/>
                  </a:lnTo>
                  <a:close/>
                </a:path>
              </a:pathLst>
            </a:custGeom>
            <a:solidFill>
              <a:srgbClr val="9942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15" name="Google Shape;815;p38"/>
            <p:cNvSpPr/>
            <p:nvPr/>
          </p:nvSpPr>
          <p:spPr>
            <a:xfrm>
              <a:off x="5433650" y="1566125"/>
              <a:ext cx="47225" cy="33025"/>
            </a:xfrm>
            <a:custGeom>
              <a:avLst/>
              <a:gdLst/>
              <a:ahLst/>
              <a:cxnLst/>
              <a:rect l="l" t="t" r="r" b="b"/>
              <a:pathLst>
                <a:path w="1889" h="1321" extrusionOk="0">
                  <a:moveTo>
                    <a:pt x="1103" y="519"/>
                  </a:moveTo>
                  <a:lnTo>
                    <a:pt x="1103" y="786"/>
                  </a:lnTo>
                  <a:lnTo>
                    <a:pt x="535" y="636"/>
                  </a:lnTo>
                  <a:lnTo>
                    <a:pt x="1103" y="519"/>
                  </a:lnTo>
                  <a:close/>
                  <a:moveTo>
                    <a:pt x="1888" y="1"/>
                  </a:moveTo>
                  <a:lnTo>
                    <a:pt x="0" y="418"/>
                  </a:lnTo>
                  <a:lnTo>
                    <a:pt x="0" y="803"/>
                  </a:lnTo>
                  <a:lnTo>
                    <a:pt x="1872" y="1321"/>
                  </a:lnTo>
                  <a:lnTo>
                    <a:pt x="1888" y="953"/>
                  </a:lnTo>
                  <a:lnTo>
                    <a:pt x="1504" y="853"/>
                  </a:lnTo>
                  <a:lnTo>
                    <a:pt x="1504" y="468"/>
                  </a:lnTo>
                  <a:lnTo>
                    <a:pt x="1888" y="385"/>
                  </a:lnTo>
                  <a:lnTo>
                    <a:pt x="1888" y="1"/>
                  </a:lnTo>
                  <a:close/>
                </a:path>
              </a:pathLst>
            </a:custGeom>
            <a:solidFill>
              <a:srgbClr val="9942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16" name="Google Shape;816;p38"/>
            <p:cNvSpPr/>
            <p:nvPr/>
          </p:nvSpPr>
          <p:spPr>
            <a:xfrm>
              <a:off x="5434475" y="1536050"/>
              <a:ext cx="48475" cy="27175"/>
            </a:xfrm>
            <a:custGeom>
              <a:avLst/>
              <a:gdLst/>
              <a:ahLst/>
              <a:cxnLst/>
              <a:rect l="l" t="t" r="r" b="b"/>
              <a:pathLst>
                <a:path w="1939" h="1087" extrusionOk="0">
                  <a:moveTo>
                    <a:pt x="134" y="1"/>
                  </a:moveTo>
                  <a:lnTo>
                    <a:pt x="1" y="1053"/>
                  </a:lnTo>
                  <a:lnTo>
                    <a:pt x="402" y="1087"/>
                  </a:lnTo>
                  <a:lnTo>
                    <a:pt x="435" y="752"/>
                  </a:lnTo>
                  <a:lnTo>
                    <a:pt x="1905" y="920"/>
                  </a:lnTo>
                  <a:lnTo>
                    <a:pt x="1939" y="552"/>
                  </a:lnTo>
                  <a:lnTo>
                    <a:pt x="485" y="368"/>
                  </a:lnTo>
                  <a:lnTo>
                    <a:pt x="519" y="51"/>
                  </a:lnTo>
                  <a:lnTo>
                    <a:pt x="134" y="1"/>
                  </a:lnTo>
                  <a:close/>
                </a:path>
              </a:pathLst>
            </a:custGeom>
            <a:solidFill>
              <a:srgbClr val="9942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17" name="Google Shape;817;p38"/>
            <p:cNvSpPr/>
            <p:nvPr/>
          </p:nvSpPr>
          <p:spPr>
            <a:xfrm>
              <a:off x="5439075" y="1519750"/>
              <a:ext cx="48050" cy="18425"/>
            </a:xfrm>
            <a:custGeom>
              <a:avLst/>
              <a:gdLst/>
              <a:ahLst/>
              <a:cxnLst/>
              <a:rect l="l" t="t" r="r" b="b"/>
              <a:pathLst>
                <a:path w="1922" h="737" extrusionOk="0">
                  <a:moveTo>
                    <a:pt x="84" y="1"/>
                  </a:moveTo>
                  <a:lnTo>
                    <a:pt x="0" y="369"/>
                  </a:lnTo>
                  <a:lnTo>
                    <a:pt x="1838" y="736"/>
                  </a:lnTo>
                  <a:lnTo>
                    <a:pt x="1922" y="385"/>
                  </a:lnTo>
                  <a:lnTo>
                    <a:pt x="84" y="1"/>
                  </a:lnTo>
                  <a:close/>
                </a:path>
              </a:pathLst>
            </a:custGeom>
            <a:solidFill>
              <a:srgbClr val="9942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18" name="Google Shape;818;p38"/>
            <p:cNvSpPr/>
            <p:nvPr/>
          </p:nvSpPr>
          <p:spPr>
            <a:xfrm>
              <a:off x="5445350" y="1486350"/>
              <a:ext cx="49300" cy="34450"/>
            </a:xfrm>
            <a:custGeom>
              <a:avLst/>
              <a:gdLst/>
              <a:ahLst/>
              <a:cxnLst/>
              <a:rect l="l" t="t" r="r" b="b"/>
              <a:pathLst>
                <a:path w="1972" h="1378" extrusionOk="0">
                  <a:moveTo>
                    <a:pt x="753" y="354"/>
                  </a:moveTo>
                  <a:cubicBezTo>
                    <a:pt x="837" y="354"/>
                    <a:pt x="949" y="382"/>
                    <a:pt x="1069" y="418"/>
                  </a:cubicBezTo>
                  <a:cubicBezTo>
                    <a:pt x="1237" y="468"/>
                    <a:pt x="1337" y="535"/>
                    <a:pt x="1404" y="585"/>
                  </a:cubicBezTo>
                  <a:cubicBezTo>
                    <a:pt x="1470" y="652"/>
                    <a:pt x="1487" y="735"/>
                    <a:pt x="1470" y="819"/>
                  </a:cubicBezTo>
                  <a:cubicBezTo>
                    <a:pt x="1420" y="903"/>
                    <a:pt x="1387" y="969"/>
                    <a:pt x="1287" y="969"/>
                  </a:cubicBezTo>
                  <a:cubicBezTo>
                    <a:pt x="1203" y="969"/>
                    <a:pt x="1069" y="953"/>
                    <a:pt x="902" y="903"/>
                  </a:cubicBezTo>
                  <a:cubicBezTo>
                    <a:pt x="735" y="869"/>
                    <a:pt x="618" y="802"/>
                    <a:pt x="551" y="735"/>
                  </a:cubicBezTo>
                  <a:cubicBezTo>
                    <a:pt x="485" y="669"/>
                    <a:pt x="485" y="585"/>
                    <a:pt x="501" y="502"/>
                  </a:cubicBezTo>
                  <a:cubicBezTo>
                    <a:pt x="535" y="418"/>
                    <a:pt x="585" y="385"/>
                    <a:pt x="668" y="368"/>
                  </a:cubicBezTo>
                  <a:cubicBezTo>
                    <a:pt x="692" y="359"/>
                    <a:pt x="720" y="354"/>
                    <a:pt x="753" y="354"/>
                  </a:cubicBezTo>
                  <a:close/>
                  <a:moveTo>
                    <a:pt x="585" y="0"/>
                  </a:moveTo>
                  <a:cubicBezTo>
                    <a:pt x="434" y="0"/>
                    <a:pt x="318" y="50"/>
                    <a:pt x="234" y="117"/>
                  </a:cubicBezTo>
                  <a:cubicBezTo>
                    <a:pt x="150" y="167"/>
                    <a:pt x="84" y="284"/>
                    <a:pt x="50" y="401"/>
                  </a:cubicBezTo>
                  <a:cubicBezTo>
                    <a:pt x="0" y="535"/>
                    <a:pt x="17" y="652"/>
                    <a:pt x="50" y="752"/>
                  </a:cubicBezTo>
                  <a:cubicBezTo>
                    <a:pt x="67" y="869"/>
                    <a:pt x="150" y="969"/>
                    <a:pt x="267" y="1053"/>
                  </a:cubicBezTo>
                  <a:cubicBezTo>
                    <a:pt x="401" y="1136"/>
                    <a:pt x="568" y="1220"/>
                    <a:pt x="802" y="1287"/>
                  </a:cubicBezTo>
                  <a:cubicBezTo>
                    <a:pt x="1003" y="1347"/>
                    <a:pt x="1173" y="1377"/>
                    <a:pt x="1313" y="1377"/>
                  </a:cubicBezTo>
                  <a:cubicBezTo>
                    <a:pt x="1407" y="1377"/>
                    <a:pt x="1487" y="1364"/>
                    <a:pt x="1554" y="1337"/>
                  </a:cubicBezTo>
                  <a:cubicBezTo>
                    <a:pt x="1721" y="1287"/>
                    <a:pt x="1838" y="1153"/>
                    <a:pt x="1905" y="969"/>
                  </a:cubicBezTo>
                  <a:cubicBezTo>
                    <a:pt x="1972" y="752"/>
                    <a:pt x="1955" y="585"/>
                    <a:pt x="1805" y="485"/>
                  </a:cubicBezTo>
                  <a:cubicBezTo>
                    <a:pt x="1704" y="334"/>
                    <a:pt x="1470" y="217"/>
                    <a:pt x="1153" y="117"/>
                  </a:cubicBezTo>
                  <a:cubicBezTo>
                    <a:pt x="919" y="17"/>
                    <a:pt x="735" y="0"/>
                    <a:pt x="585" y="0"/>
                  </a:cubicBezTo>
                  <a:close/>
                </a:path>
              </a:pathLst>
            </a:custGeom>
            <a:solidFill>
              <a:srgbClr val="9942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19" name="Google Shape;819;p38"/>
            <p:cNvSpPr/>
            <p:nvPr/>
          </p:nvSpPr>
          <p:spPr>
            <a:xfrm>
              <a:off x="5455775" y="1446250"/>
              <a:ext cx="55175" cy="45550"/>
            </a:xfrm>
            <a:custGeom>
              <a:avLst/>
              <a:gdLst/>
              <a:ahLst/>
              <a:cxnLst/>
              <a:rect l="l" t="t" r="r" b="b"/>
              <a:pathLst>
                <a:path w="2207" h="1822" extrusionOk="0">
                  <a:moveTo>
                    <a:pt x="485" y="0"/>
                  </a:moveTo>
                  <a:lnTo>
                    <a:pt x="335" y="334"/>
                  </a:lnTo>
                  <a:lnTo>
                    <a:pt x="1237" y="752"/>
                  </a:lnTo>
                  <a:lnTo>
                    <a:pt x="134" y="752"/>
                  </a:lnTo>
                  <a:lnTo>
                    <a:pt x="1" y="1019"/>
                  </a:lnTo>
                  <a:lnTo>
                    <a:pt x="1722" y="1821"/>
                  </a:lnTo>
                  <a:lnTo>
                    <a:pt x="1889" y="1487"/>
                  </a:lnTo>
                  <a:lnTo>
                    <a:pt x="987" y="1070"/>
                  </a:lnTo>
                  <a:lnTo>
                    <a:pt x="2073" y="1070"/>
                  </a:lnTo>
                  <a:lnTo>
                    <a:pt x="2206" y="802"/>
                  </a:lnTo>
                  <a:lnTo>
                    <a:pt x="485" y="0"/>
                  </a:lnTo>
                  <a:close/>
                </a:path>
              </a:pathLst>
            </a:custGeom>
            <a:solidFill>
              <a:srgbClr val="9942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20" name="Google Shape;820;p38"/>
            <p:cNvSpPr/>
            <p:nvPr/>
          </p:nvSpPr>
          <p:spPr>
            <a:xfrm>
              <a:off x="5504650" y="1450850"/>
              <a:ext cx="11725" cy="11300"/>
            </a:xfrm>
            <a:custGeom>
              <a:avLst/>
              <a:gdLst/>
              <a:ahLst/>
              <a:cxnLst/>
              <a:rect l="l" t="t" r="r" b="b"/>
              <a:pathLst>
                <a:path w="469" h="452" extrusionOk="0">
                  <a:moveTo>
                    <a:pt x="134" y="0"/>
                  </a:moveTo>
                  <a:lnTo>
                    <a:pt x="1" y="251"/>
                  </a:lnTo>
                  <a:lnTo>
                    <a:pt x="335" y="451"/>
                  </a:lnTo>
                  <a:lnTo>
                    <a:pt x="469" y="201"/>
                  </a:lnTo>
                  <a:lnTo>
                    <a:pt x="134" y="0"/>
                  </a:lnTo>
                  <a:close/>
                </a:path>
              </a:pathLst>
            </a:custGeom>
            <a:solidFill>
              <a:srgbClr val="9942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21" name="Google Shape;821;p38"/>
            <p:cNvSpPr/>
            <p:nvPr/>
          </p:nvSpPr>
          <p:spPr>
            <a:xfrm>
              <a:off x="5486700" y="1397375"/>
              <a:ext cx="51825" cy="44725"/>
            </a:xfrm>
            <a:custGeom>
              <a:avLst/>
              <a:gdLst/>
              <a:ahLst/>
              <a:cxnLst/>
              <a:rect l="l" t="t" r="r" b="b"/>
              <a:pathLst>
                <a:path w="2073" h="1789" extrusionOk="0">
                  <a:moveTo>
                    <a:pt x="769" y="368"/>
                  </a:moveTo>
                  <a:cubicBezTo>
                    <a:pt x="819" y="368"/>
                    <a:pt x="852" y="385"/>
                    <a:pt x="902" y="435"/>
                  </a:cubicBezTo>
                  <a:cubicBezTo>
                    <a:pt x="986" y="485"/>
                    <a:pt x="1003" y="585"/>
                    <a:pt x="969" y="635"/>
                  </a:cubicBezTo>
                  <a:lnTo>
                    <a:pt x="819" y="836"/>
                  </a:lnTo>
                  <a:lnTo>
                    <a:pt x="552" y="619"/>
                  </a:lnTo>
                  <a:lnTo>
                    <a:pt x="669" y="435"/>
                  </a:lnTo>
                  <a:cubicBezTo>
                    <a:pt x="719" y="385"/>
                    <a:pt x="735" y="368"/>
                    <a:pt x="769" y="368"/>
                  </a:cubicBezTo>
                  <a:close/>
                  <a:moveTo>
                    <a:pt x="1354" y="769"/>
                  </a:moveTo>
                  <a:cubicBezTo>
                    <a:pt x="1404" y="769"/>
                    <a:pt x="1437" y="786"/>
                    <a:pt x="1487" y="836"/>
                  </a:cubicBezTo>
                  <a:cubicBezTo>
                    <a:pt x="1554" y="869"/>
                    <a:pt x="1571" y="919"/>
                    <a:pt x="1588" y="953"/>
                  </a:cubicBezTo>
                  <a:cubicBezTo>
                    <a:pt x="1604" y="969"/>
                    <a:pt x="1588" y="1020"/>
                    <a:pt x="1571" y="1053"/>
                  </a:cubicBezTo>
                  <a:lnTo>
                    <a:pt x="1420" y="1270"/>
                  </a:lnTo>
                  <a:lnTo>
                    <a:pt x="1103" y="1020"/>
                  </a:lnTo>
                  <a:lnTo>
                    <a:pt x="1253" y="836"/>
                  </a:lnTo>
                  <a:cubicBezTo>
                    <a:pt x="1270" y="786"/>
                    <a:pt x="1320" y="769"/>
                    <a:pt x="1354" y="769"/>
                  </a:cubicBezTo>
                  <a:close/>
                  <a:moveTo>
                    <a:pt x="669" y="0"/>
                  </a:moveTo>
                  <a:cubicBezTo>
                    <a:pt x="568" y="0"/>
                    <a:pt x="468" y="34"/>
                    <a:pt x="401" y="134"/>
                  </a:cubicBezTo>
                  <a:lnTo>
                    <a:pt x="0" y="685"/>
                  </a:lnTo>
                  <a:lnTo>
                    <a:pt x="1521" y="1788"/>
                  </a:lnTo>
                  <a:lnTo>
                    <a:pt x="1955" y="1254"/>
                  </a:lnTo>
                  <a:cubicBezTo>
                    <a:pt x="2039" y="1137"/>
                    <a:pt x="2072" y="1020"/>
                    <a:pt x="2022" y="919"/>
                  </a:cubicBezTo>
                  <a:cubicBezTo>
                    <a:pt x="1989" y="786"/>
                    <a:pt x="1905" y="685"/>
                    <a:pt x="1755" y="585"/>
                  </a:cubicBezTo>
                  <a:cubicBezTo>
                    <a:pt x="1654" y="502"/>
                    <a:pt x="1571" y="452"/>
                    <a:pt x="1504" y="452"/>
                  </a:cubicBezTo>
                  <a:cubicBezTo>
                    <a:pt x="1437" y="452"/>
                    <a:pt x="1370" y="452"/>
                    <a:pt x="1320" y="468"/>
                  </a:cubicBezTo>
                  <a:cubicBezTo>
                    <a:pt x="1287" y="418"/>
                    <a:pt x="1270" y="368"/>
                    <a:pt x="1237" y="301"/>
                  </a:cubicBezTo>
                  <a:cubicBezTo>
                    <a:pt x="1187" y="251"/>
                    <a:pt x="1120" y="201"/>
                    <a:pt x="1053" y="134"/>
                  </a:cubicBezTo>
                  <a:cubicBezTo>
                    <a:pt x="902" y="34"/>
                    <a:pt x="769" y="0"/>
                    <a:pt x="669" y="0"/>
                  </a:cubicBezTo>
                  <a:close/>
                </a:path>
              </a:pathLst>
            </a:custGeom>
            <a:solidFill>
              <a:srgbClr val="9942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22" name="Google Shape;822;p38"/>
            <p:cNvSpPr/>
            <p:nvPr/>
          </p:nvSpPr>
          <p:spPr>
            <a:xfrm>
              <a:off x="5505500" y="1365200"/>
              <a:ext cx="48475" cy="45975"/>
            </a:xfrm>
            <a:custGeom>
              <a:avLst/>
              <a:gdLst/>
              <a:ahLst/>
              <a:cxnLst/>
              <a:rect l="l" t="t" r="r" b="b"/>
              <a:pathLst>
                <a:path w="1939" h="1839" extrusionOk="0">
                  <a:moveTo>
                    <a:pt x="819" y="1"/>
                  </a:moveTo>
                  <a:lnTo>
                    <a:pt x="568" y="285"/>
                  </a:lnTo>
                  <a:lnTo>
                    <a:pt x="936" y="920"/>
                  </a:lnTo>
                  <a:lnTo>
                    <a:pt x="251" y="652"/>
                  </a:lnTo>
                  <a:lnTo>
                    <a:pt x="0" y="920"/>
                  </a:lnTo>
                  <a:lnTo>
                    <a:pt x="1186" y="1388"/>
                  </a:lnTo>
                  <a:lnTo>
                    <a:pt x="1721" y="1839"/>
                  </a:lnTo>
                  <a:lnTo>
                    <a:pt x="1938" y="1571"/>
                  </a:lnTo>
                  <a:lnTo>
                    <a:pt x="1420" y="1120"/>
                  </a:lnTo>
                  <a:lnTo>
                    <a:pt x="819" y="1"/>
                  </a:lnTo>
                  <a:close/>
                </a:path>
              </a:pathLst>
            </a:custGeom>
            <a:solidFill>
              <a:srgbClr val="9942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23" name="Google Shape;823;p38"/>
            <p:cNvSpPr/>
            <p:nvPr/>
          </p:nvSpPr>
          <p:spPr>
            <a:xfrm>
              <a:off x="5545175" y="1335975"/>
              <a:ext cx="40125" cy="47625"/>
            </a:xfrm>
            <a:custGeom>
              <a:avLst/>
              <a:gdLst/>
              <a:ahLst/>
              <a:cxnLst/>
              <a:rect l="l" t="t" r="r" b="b"/>
              <a:pathLst>
                <a:path w="1605" h="1905" extrusionOk="0">
                  <a:moveTo>
                    <a:pt x="518" y="0"/>
                  </a:moveTo>
                  <a:cubicBezTo>
                    <a:pt x="485" y="34"/>
                    <a:pt x="418" y="50"/>
                    <a:pt x="351" y="84"/>
                  </a:cubicBezTo>
                  <a:cubicBezTo>
                    <a:pt x="301" y="134"/>
                    <a:pt x="234" y="167"/>
                    <a:pt x="184" y="217"/>
                  </a:cubicBezTo>
                  <a:cubicBezTo>
                    <a:pt x="67" y="318"/>
                    <a:pt x="0" y="451"/>
                    <a:pt x="0" y="568"/>
                  </a:cubicBezTo>
                  <a:cubicBezTo>
                    <a:pt x="0" y="702"/>
                    <a:pt x="67" y="819"/>
                    <a:pt x="184" y="969"/>
                  </a:cubicBezTo>
                  <a:cubicBezTo>
                    <a:pt x="251" y="1036"/>
                    <a:pt x="318" y="1086"/>
                    <a:pt x="385" y="1136"/>
                  </a:cubicBezTo>
                  <a:cubicBezTo>
                    <a:pt x="435" y="1170"/>
                    <a:pt x="502" y="1203"/>
                    <a:pt x="569" y="1203"/>
                  </a:cubicBezTo>
                  <a:cubicBezTo>
                    <a:pt x="635" y="1203"/>
                    <a:pt x="719" y="1170"/>
                    <a:pt x="802" y="1153"/>
                  </a:cubicBezTo>
                  <a:cubicBezTo>
                    <a:pt x="853" y="1136"/>
                    <a:pt x="919" y="1136"/>
                    <a:pt x="970" y="1120"/>
                  </a:cubicBezTo>
                  <a:lnTo>
                    <a:pt x="1070" y="1120"/>
                  </a:lnTo>
                  <a:cubicBezTo>
                    <a:pt x="1086" y="1136"/>
                    <a:pt x="1137" y="1153"/>
                    <a:pt x="1153" y="1170"/>
                  </a:cubicBezTo>
                  <a:cubicBezTo>
                    <a:pt x="1187" y="1237"/>
                    <a:pt x="1220" y="1253"/>
                    <a:pt x="1187" y="1303"/>
                  </a:cubicBezTo>
                  <a:cubicBezTo>
                    <a:pt x="1187" y="1320"/>
                    <a:pt x="1153" y="1370"/>
                    <a:pt x="1103" y="1404"/>
                  </a:cubicBezTo>
                  <a:cubicBezTo>
                    <a:pt x="1070" y="1454"/>
                    <a:pt x="1003" y="1487"/>
                    <a:pt x="936" y="1504"/>
                  </a:cubicBezTo>
                  <a:cubicBezTo>
                    <a:pt x="886" y="1554"/>
                    <a:pt x="802" y="1571"/>
                    <a:pt x="736" y="1571"/>
                  </a:cubicBezTo>
                  <a:lnTo>
                    <a:pt x="1053" y="1905"/>
                  </a:lnTo>
                  <a:cubicBezTo>
                    <a:pt x="1103" y="1905"/>
                    <a:pt x="1170" y="1888"/>
                    <a:pt x="1237" y="1838"/>
                  </a:cubicBezTo>
                  <a:cubicBezTo>
                    <a:pt x="1304" y="1821"/>
                    <a:pt x="1354" y="1788"/>
                    <a:pt x="1421" y="1721"/>
                  </a:cubicBezTo>
                  <a:cubicBezTo>
                    <a:pt x="1554" y="1588"/>
                    <a:pt x="1604" y="1471"/>
                    <a:pt x="1604" y="1303"/>
                  </a:cubicBezTo>
                  <a:cubicBezTo>
                    <a:pt x="1588" y="1153"/>
                    <a:pt x="1554" y="1036"/>
                    <a:pt x="1421" y="902"/>
                  </a:cubicBezTo>
                  <a:cubicBezTo>
                    <a:pt x="1354" y="836"/>
                    <a:pt x="1287" y="786"/>
                    <a:pt x="1237" y="735"/>
                  </a:cubicBezTo>
                  <a:cubicBezTo>
                    <a:pt x="1170" y="702"/>
                    <a:pt x="1103" y="652"/>
                    <a:pt x="1020" y="652"/>
                  </a:cubicBezTo>
                  <a:cubicBezTo>
                    <a:pt x="936" y="652"/>
                    <a:pt x="853" y="652"/>
                    <a:pt x="752" y="702"/>
                  </a:cubicBezTo>
                  <a:cubicBezTo>
                    <a:pt x="669" y="735"/>
                    <a:pt x="602" y="752"/>
                    <a:pt x="569" y="752"/>
                  </a:cubicBezTo>
                  <a:cubicBezTo>
                    <a:pt x="518" y="752"/>
                    <a:pt x="502" y="752"/>
                    <a:pt x="468" y="719"/>
                  </a:cubicBezTo>
                  <a:cubicBezTo>
                    <a:pt x="418" y="669"/>
                    <a:pt x="418" y="618"/>
                    <a:pt x="435" y="585"/>
                  </a:cubicBezTo>
                  <a:cubicBezTo>
                    <a:pt x="468" y="568"/>
                    <a:pt x="485" y="535"/>
                    <a:pt x="518" y="485"/>
                  </a:cubicBezTo>
                  <a:cubicBezTo>
                    <a:pt x="552" y="468"/>
                    <a:pt x="602" y="418"/>
                    <a:pt x="652" y="401"/>
                  </a:cubicBezTo>
                  <a:cubicBezTo>
                    <a:pt x="719" y="368"/>
                    <a:pt x="769" y="368"/>
                    <a:pt x="836" y="334"/>
                  </a:cubicBezTo>
                  <a:lnTo>
                    <a:pt x="518" y="0"/>
                  </a:lnTo>
                  <a:close/>
                </a:path>
              </a:pathLst>
            </a:custGeom>
            <a:solidFill>
              <a:srgbClr val="9942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24" name="Google Shape;824;p38"/>
            <p:cNvSpPr/>
            <p:nvPr/>
          </p:nvSpPr>
          <p:spPr>
            <a:xfrm>
              <a:off x="5564400" y="1323425"/>
              <a:ext cx="46800" cy="43050"/>
            </a:xfrm>
            <a:custGeom>
              <a:avLst/>
              <a:gdLst/>
              <a:ahLst/>
              <a:cxnLst/>
              <a:rect l="l" t="t" r="r" b="b"/>
              <a:pathLst>
                <a:path w="1872" h="1722" extrusionOk="0">
                  <a:moveTo>
                    <a:pt x="284" y="1"/>
                  </a:moveTo>
                  <a:lnTo>
                    <a:pt x="0" y="235"/>
                  </a:lnTo>
                  <a:lnTo>
                    <a:pt x="1170" y="1722"/>
                  </a:lnTo>
                  <a:lnTo>
                    <a:pt x="1871" y="1154"/>
                  </a:lnTo>
                  <a:lnTo>
                    <a:pt x="1621" y="820"/>
                  </a:lnTo>
                  <a:lnTo>
                    <a:pt x="1170" y="1154"/>
                  </a:lnTo>
                  <a:lnTo>
                    <a:pt x="284" y="1"/>
                  </a:lnTo>
                  <a:close/>
                </a:path>
              </a:pathLst>
            </a:custGeom>
            <a:solidFill>
              <a:srgbClr val="9942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25" name="Google Shape;825;p38"/>
            <p:cNvSpPr/>
            <p:nvPr/>
          </p:nvSpPr>
          <p:spPr>
            <a:xfrm>
              <a:off x="5587775" y="1305900"/>
              <a:ext cx="34700" cy="43875"/>
            </a:xfrm>
            <a:custGeom>
              <a:avLst/>
              <a:gdLst/>
              <a:ahLst/>
              <a:cxnLst/>
              <a:rect l="l" t="t" r="r" b="b"/>
              <a:pathLst>
                <a:path w="1388" h="1755" extrusionOk="0">
                  <a:moveTo>
                    <a:pt x="301" y="0"/>
                  </a:moveTo>
                  <a:lnTo>
                    <a:pt x="1" y="201"/>
                  </a:lnTo>
                  <a:lnTo>
                    <a:pt x="1103" y="1755"/>
                  </a:lnTo>
                  <a:lnTo>
                    <a:pt x="1388" y="1537"/>
                  </a:lnTo>
                  <a:lnTo>
                    <a:pt x="301" y="0"/>
                  </a:lnTo>
                  <a:close/>
                </a:path>
              </a:pathLst>
            </a:custGeom>
            <a:solidFill>
              <a:srgbClr val="9942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26" name="Google Shape;826;p38"/>
            <p:cNvSpPr/>
            <p:nvPr/>
          </p:nvSpPr>
          <p:spPr>
            <a:xfrm>
              <a:off x="5601975" y="1292025"/>
              <a:ext cx="43050" cy="49400"/>
            </a:xfrm>
            <a:custGeom>
              <a:avLst/>
              <a:gdLst/>
              <a:ahLst/>
              <a:cxnLst/>
              <a:rect l="l" t="t" r="r" b="b"/>
              <a:pathLst>
                <a:path w="1722" h="1976" extrusionOk="0">
                  <a:moveTo>
                    <a:pt x="786" y="438"/>
                  </a:moveTo>
                  <a:cubicBezTo>
                    <a:pt x="836" y="438"/>
                    <a:pt x="886" y="472"/>
                    <a:pt x="953" y="522"/>
                  </a:cubicBezTo>
                  <a:cubicBezTo>
                    <a:pt x="1003" y="572"/>
                    <a:pt x="1070" y="655"/>
                    <a:pt x="1154" y="789"/>
                  </a:cubicBezTo>
                  <a:cubicBezTo>
                    <a:pt x="1237" y="906"/>
                    <a:pt x="1287" y="990"/>
                    <a:pt x="1304" y="1073"/>
                  </a:cubicBezTo>
                  <a:cubicBezTo>
                    <a:pt x="1321" y="1140"/>
                    <a:pt x="1321" y="1207"/>
                    <a:pt x="1304" y="1240"/>
                  </a:cubicBezTo>
                  <a:cubicBezTo>
                    <a:pt x="1287" y="1290"/>
                    <a:pt x="1237" y="1307"/>
                    <a:pt x="1204" y="1341"/>
                  </a:cubicBezTo>
                  <a:lnTo>
                    <a:pt x="1070" y="1424"/>
                  </a:lnTo>
                  <a:lnTo>
                    <a:pt x="502" y="572"/>
                  </a:lnTo>
                  <a:lnTo>
                    <a:pt x="636" y="488"/>
                  </a:lnTo>
                  <a:cubicBezTo>
                    <a:pt x="669" y="472"/>
                    <a:pt x="736" y="438"/>
                    <a:pt x="786" y="438"/>
                  </a:cubicBezTo>
                  <a:close/>
                  <a:moveTo>
                    <a:pt x="740" y="1"/>
                  </a:moveTo>
                  <a:cubicBezTo>
                    <a:pt x="642" y="1"/>
                    <a:pt x="555" y="44"/>
                    <a:pt x="469" y="87"/>
                  </a:cubicBezTo>
                  <a:lnTo>
                    <a:pt x="1" y="388"/>
                  </a:lnTo>
                  <a:lnTo>
                    <a:pt x="1003" y="1975"/>
                  </a:lnTo>
                  <a:lnTo>
                    <a:pt x="1471" y="1691"/>
                  </a:lnTo>
                  <a:cubicBezTo>
                    <a:pt x="1638" y="1591"/>
                    <a:pt x="1722" y="1474"/>
                    <a:pt x="1722" y="1274"/>
                  </a:cubicBezTo>
                  <a:cubicBezTo>
                    <a:pt x="1722" y="1090"/>
                    <a:pt x="1638" y="856"/>
                    <a:pt x="1471" y="589"/>
                  </a:cubicBezTo>
                  <a:cubicBezTo>
                    <a:pt x="1337" y="388"/>
                    <a:pt x="1221" y="238"/>
                    <a:pt x="1104" y="154"/>
                  </a:cubicBezTo>
                  <a:cubicBezTo>
                    <a:pt x="1003" y="71"/>
                    <a:pt x="886" y="21"/>
                    <a:pt x="786" y="4"/>
                  </a:cubicBezTo>
                  <a:cubicBezTo>
                    <a:pt x="770" y="2"/>
                    <a:pt x="755" y="1"/>
                    <a:pt x="740" y="1"/>
                  </a:cubicBezTo>
                  <a:close/>
                </a:path>
              </a:pathLst>
            </a:custGeom>
            <a:solidFill>
              <a:srgbClr val="9942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27" name="Google Shape;827;p38"/>
            <p:cNvSpPr/>
            <p:nvPr/>
          </p:nvSpPr>
          <p:spPr>
            <a:xfrm>
              <a:off x="5632900" y="1271225"/>
              <a:ext cx="43450" cy="52225"/>
            </a:xfrm>
            <a:custGeom>
              <a:avLst/>
              <a:gdLst/>
              <a:ahLst/>
              <a:cxnLst/>
              <a:rect l="l" t="t" r="r" b="b"/>
              <a:pathLst>
                <a:path w="1738" h="2089" extrusionOk="0">
                  <a:moveTo>
                    <a:pt x="819" y="0"/>
                  </a:moveTo>
                  <a:lnTo>
                    <a:pt x="0" y="452"/>
                  </a:lnTo>
                  <a:lnTo>
                    <a:pt x="902" y="2089"/>
                  </a:lnTo>
                  <a:lnTo>
                    <a:pt x="1738" y="1671"/>
                  </a:lnTo>
                  <a:lnTo>
                    <a:pt x="1521" y="1304"/>
                  </a:lnTo>
                  <a:lnTo>
                    <a:pt x="1019" y="1571"/>
                  </a:lnTo>
                  <a:lnTo>
                    <a:pt x="886" y="1304"/>
                  </a:lnTo>
                  <a:lnTo>
                    <a:pt x="1320" y="1070"/>
                  </a:lnTo>
                  <a:lnTo>
                    <a:pt x="1103" y="702"/>
                  </a:lnTo>
                  <a:lnTo>
                    <a:pt x="669" y="919"/>
                  </a:lnTo>
                  <a:lnTo>
                    <a:pt x="518" y="652"/>
                  </a:lnTo>
                  <a:lnTo>
                    <a:pt x="1019" y="385"/>
                  </a:lnTo>
                  <a:lnTo>
                    <a:pt x="819" y="0"/>
                  </a:lnTo>
                  <a:close/>
                </a:path>
              </a:pathLst>
            </a:custGeom>
            <a:solidFill>
              <a:srgbClr val="9942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28" name="Google Shape;828;p38"/>
            <p:cNvSpPr/>
            <p:nvPr/>
          </p:nvSpPr>
          <p:spPr>
            <a:xfrm>
              <a:off x="5662125" y="1259525"/>
              <a:ext cx="36800" cy="49200"/>
            </a:xfrm>
            <a:custGeom>
              <a:avLst/>
              <a:gdLst/>
              <a:ahLst/>
              <a:cxnLst/>
              <a:rect l="l" t="t" r="r" b="b"/>
              <a:pathLst>
                <a:path w="1472" h="1968" extrusionOk="0">
                  <a:moveTo>
                    <a:pt x="736" y="1"/>
                  </a:moveTo>
                  <a:cubicBezTo>
                    <a:pt x="669" y="1"/>
                    <a:pt x="602" y="1"/>
                    <a:pt x="552" y="17"/>
                  </a:cubicBezTo>
                  <a:cubicBezTo>
                    <a:pt x="469" y="34"/>
                    <a:pt x="402" y="51"/>
                    <a:pt x="335" y="84"/>
                  </a:cubicBezTo>
                  <a:cubicBezTo>
                    <a:pt x="168" y="134"/>
                    <a:pt x="84" y="251"/>
                    <a:pt x="51" y="368"/>
                  </a:cubicBezTo>
                  <a:cubicBezTo>
                    <a:pt x="1" y="502"/>
                    <a:pt x="18" y="635"/>
                    <a:pt x="101" y="803"/>
                  </a:cubicBezTo>
                  <a:cubicBezTo>
                    <a:pt x="151" y="886"/>
                    <a:pt x="218" y="953"/>
                    <a:pt x="251" y="1020"/>
                  </a:cubicBezTo>
                  <a:cubicBezTo>
                    <a:pt x="302" y="1087"/>
                    <a:pt x="352" y="1120"/>
                    <a:pt x="419" y="1137"/>
                  </a:cubicBezTo>
                  <a:cubicBezTo>
                    <a:pt x="485" y="1170"/>
                    <a:pt x="569" y="1187"/>
                    <a:pt x="652" y="1187"/>
                  </a:cubicBezTo>
                  <a:lnTo>
                    <a:pt x="820" y="1187"/>
                  </a:lnTo>
                  <a:cubicBezTo>
                    <a:pt x="853" y="1187"/>
                    <a:pt x="903" y="1187"/>
                    <a:pt x="920" y="1204"/>
                  </a:cubicBezTo>
                  <a:cubicBezTo>
                    <a:pt x="936" y="1220"/>
                    <a:pt x="970" y="1254"/>
                    <a:pt x="987" y="1287"/>
                  </a:cubicBezTo>
                  <a:cubicBezTo>
                    <a:pt x="1003" y="1354"/>
                    <a:pt x="1003" y="1387"/>
                    <a:pt x="987" y="1404"/>
                  </a:cubicBezTo>
                  <a:cubicBezTo>
                    <a:pt x="970" y="1437"/>
                    <a:pt x="920" y="1471"/>
                    <a:pt x="853" y="1504"/>
                  </a:cubicBezTo>
                  <a:cubicBezTo>
                    <a:pt x="820" y="1521"/>
                    <a:pt x="753" y="1538"/>
                    <a:pt x="669" y="1538"/>
                  </a:cubicBezTo>
                  <a:cubicBezTo>
                    <a:pt x="636" y="1546"/>
                    <a:pt x="598" y="1550"/>
                    <a:pt x="563" y="1550"/>
                  </a:cubicBezTo>
                  <a:cubicBezTo>
                    <a:pt x="527" y="1550"/>
                    <a:pt x="494" y="1546"/>
                    <a:pt x="469" y="1538"/>
                  </a:cubicBezTo>
                  <a:lnTo>
                    <a:pt x="469" y="1538"/>
                  </a:lnTo>
                  <a:lnTo>
                    <a:pt x="652" y="1955"/>
                  </a:lnTo>
                  <a:cubicBezTo>
                    <a:pt x="686" y="1964"/>
                    <a:pt x="715" y="1968"/>
                    <a:pt x="746" y="1968"/>
                  </a:cubicBezTo>
                  <a:cubicBezTo>
                    <a:pt x="778" y="1968"/>
                    <a:pt x="811" y="1964"/>
                    <a:pt x="853" y="1955"/>
                  </a:cubicBezTo>
                  <a:cubicBezTo>
                    <a:pt x="936" y="1955"/>
                    <a:pt x="1003" y="1939"/>
                    <a:pt x="1087" y="1889"/>
                  </a:cubicBezTo>
                  <a:cubicBezTo>
                    <a:pt x="1237" y="1805"/>
                    <a:pt x="1338" y="1705"/>
                    <a:pt x="1421" y="1605"/>
                  </a:cubicBezTo>
                  <a:cubicBezTo>
                    <a:pt x="1471" y="1454"/>
                    <a:pt x="1438" y="1304"/>
                    <a:pt x="1354" y="1170"/>
                  </a:cubicBezTo>
                  <a:cubicBezTo>
                    <a:pt x="1321" y="1087"/>
                    <a:pt x="1254" y="1003"/>
                    <a:pt x="1221" y="936"/>
                  </a:cubicBezTo>
                  <a:cubicBezTo>
                    <a:pt x="1154" y="869"/>
                    <a:pt x="1087" y="836"/>
                    <a:pt x="1020" y="786"/>
                  </a:cubicBezTo>
                  <a:cubicBezTo>
                    <a:pt x="970" y="752"/>
                    <a:pt x="853" y="752"/>
                    <a:pt x="753" y="752"/>
                  </a:cubicBezTo>
                  <a:cubicBezTo>
                    <a:pt x="686" y="752"/>
                    <a:pt x="634" y="760"/>
                    <a:pt x="597" y="760"/>
                  </a:cubicBezTo>
                  <a:cubicBezTo>
                    <a:pt x="578" y="760"/>
                    <a:pt x="563" y="758"/>
                    <a:pt x="552" y="752"/>
                  </a:cubicBezTo>
                  <a:cubicBezTo>
                    <a:pt x="502" y="719"/>
                    <a:pt x="485" y="702"/>
                    <a:pt x="469" y="669"/>
                  </a:cubicBezTo>
                  <a:cubicBezTo>
                    <a:pt x="419" y="602"/>
                    <a:pt x="435" y="552"/>
                    <a:pt x="469" y="535"/>
                  </a:cubicBezTo>
                  <a:cubicBezTo>
                    <a:pt x="502" y="502"/>
                    <a:pt x="552" y="468"/>
                    <a:pt x="586" y="452"/>
                  </a:cubicBezTo>
                  <a:cubicBezTo>
                    <a:pt x="636" y="435"/>
                    <a:pt x="669" y="418"/>
                    <a:pt x="736" y="418"/>
                  </a:cubicBezTo>
                  <a:lnTo>
                    <a:pt x="920" y="418"/>
                  </a:lnTo>
                  <a:lnTo>
                    <a:pt x="736" y="1"/>
                  </a:lnTo>
                  <a:close/>
                </a:path>
              </a:pathLst>
            </a:custGeom>
            <a:solidFill>
              <a:srgbClr val="9942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29" name="Google Shape;829;p38"/>
            <p:cNvSpPr/>
            <p:nvPr/>
          </p:nvSpPr>
          <p:spPr>
            <a:xfrm>
              <a:off x="5691800" y="1245850"/>
              <a:ext cx="37200" cy="48850"/>
            </a:xfrm>
            <a:custGeom>
              <a:avLst/>
              <a:gdLst/>
              <a:ahLst/>
              <a:cxnLst/>
              <a:rect l="l" t="t" r="r" b="b"/>
              <a:pathLst>
                <a:path w="1488" h="1954" extrusionOk="0">
                  <a:moveTo>
                    <a:pt x="727" y="0"/>
                  </a:moveTo>
                  <a:cubicBezTo>
                    <a:pt x="698" y="0"/>
                    <a:pt x="668" y="5"/>
                    <a:pt x="635" y="13"/>
                  </a:cubicBezTo>
                  <a:cubicBezTo>
                    <a:pt x="568" y="46"/>
                    <a:pt x="485" y="63"/>
                    <a:pt x="418" y="80"/>
                  </a:cubicBezTo>
                  <a:cubicBezTo>
                    <a:pt x="217" y="163"/>
                    <a:pt x="84" y="314"/>
                    <a:pt x="50" y="514"/>
                  </a:cubicBezTo>
                  <a:cubicBezTo>
                    <a:pt x="0" y="731"/>
                    <a:pt x="34" y="982"/>
                    <a:pt x="151" y="1266"/>
                  </a:cubicBezTo>
                  <a:cubicBezTo>
                    <a:pt x="251" y="1550"/>
                    <a:pt x="401" y="1751"/>
                    <a:pt x="568" y="1851"/>
                  </a:cubicBezTo>
                  <a:cubicBezTo>
                    <a:pt x="666" y="1919"/>
                    <a:pt x="769" y="1953"/>
                    <a:pt x="881" y="1953"/>
                  </a:cubicBezTo>
                  <a:cubicBezTo>
                    <a:pt x="961" y="1953"/>
                    <a:pt x="1046" y="1936"/>
                    <a:pt x="1136" y="1901"/>
                  </a:cubicBezTo>
                  <a:cubicBezTo>
                    <a:pt x="1237" y="1851"/>
                    <a:pt x="1320" y="1801"/>
                    <a:pt x="1370" y="1734"/>
                  </a:cubicBezTo>
                  <a:cubicBezTo>
                    <a:pt x="1420" y="1667"/>
                    <a:pt x="1470" y="1600"/>
                    <a:pt x="1487" y="1550"/>
                  </a:cubicBezTo>
                  <a:lnTo>
                    <a:pt x="1136" y="665"/>
                  </a:lnTo>
                  <a:lnTo>
                    <a:pt x="635" y="882"/>
                  </a:lnTo>
                  <a:lnTo>
                    <a:pt x="752" y="1182"/>
                  </a:lnTo>
                  <a:lnTo>
                    <a:pt x="986" y="1099"/>
                  </a:lnTo>
                  <a:lnTo>
                    <a:pt x="1086" y="1350"/>
                  </a:lnTo>
                  <a:lnTo>
                    <a:pt x="1036" y="1416"/>
                  </a:lnTo>
                  <a:cubicBezTo>
                    <a:pt x="1003" y="1433"/>
                    <a:pt x="969" y="1433"/>
                    <a:pt x="953" y="1467"/>
                  </a:cubicBezTo>
                  <a:cubicBezTo>
                    <a:pt x="917" y="1478"/>
                    <a:pt x="886" y="1484"/>
                    <a:pt x="856" y="1484"/>
                  </a:cubicBezTo>
                  <a:cubicBezTo>
                    <a:pt x="803" y="1484"/>
                    <a:pt x="756" y="1465"/>
                    <a:pt x="702" y="1433"/>
                  </a:cubicBezTo>
                  <a:cubicBezTo>
                    <a:pt x="602" y="1400"/>
                    <a:pt x="552" y="1299"/>
                    <a:pt x="485" y="1132"/>
                  </a:cubicBezTo>
                  <a:cubicBezTo>
                    <a:pt x="418" y="965"/>
                    <a:pt x="401" y="832"/>
                    <a:pt x="418" y="731"/>
                  </a:cubicBezTo>
                  <a:cubicBezTo>
                    <a:pt x="468" y="648"/>
                    <a:pt x="535" y="564"/>
                    <a:pt x="635" y="514"/>
                  </a:cubicBezTo>
                  <a:cubicBezTo>
                    <a:pt x="668" y="481"/>
                    <a:pt x="735" y="464"/>
                    <a:pt x="802" y="464"/>
                  </a:cubicBezTo>
                  <a:lnTo>
                    <a:pt x="986" y="464"/>
                  </a:lnTo>
                  <a:lnTo>
                    <a:pt x="819" y="13"/>
                  </a:lnTo>
                  <a:cubicBezTo>
                    <a:pt x="785" y="5"/>
                    <a:pt x="756" y="0"/>
                    <a:pt x="727" y="0"/>
                  </a:cubicBezTo>
                  <a:close/>
                </a:path>
              </a:pathLst>
            </a:custGeom>
            <a:solidFill>
              <a:srgbClr val="9942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30" name="Google Shape;830;p38"/>
            <p:cNvSpPr/>
            <p:nvPr/>
          </p:nvSpPr>
          <p:spPr>
            <a:xfrm>
              <a:off x="5723525" y="1235475"/>
              <a:ext cx="36375" cy="47725"/>
            </a:xfrm>
            <a:custGeom>
              <a:avLst/>
              <a:gdLst/>
              <a:ahLst/>
              <a:cxnLst/>
              <a:rect l="l" t="t" r="r" b="b"/>
              <a:pathLst>
                <a:path w="1455" h="1909" extrusionOk="0">
                  <a:moveTo>
                    <a:pt x="635" y="478"/>
                  </a:moveTo>
                  <a:cubicBezTo>
                    <a:pt x="690" y="478"/>
                    <a:pt x="742" y="500"/>
                    <a:pt x="786" y="545"/>
                  </a:cubicBezTo>
                  <a:cubicBezTo>
                    <a:pt x="853" y="595"/>
                    <a:pt x="903" y="729"/>
                    <a:pt x="970" y="896"/>
                  </a:cubicBezTo>
                  <a:cubicBezTo>
                    <a:pt x="1037" y="1063"/>
                    <a:pt x="1054" y="1180"/>
                    <a:pt x="1037" y="1263"/>
                  </a:cubicBezTo>
                  <a:cubicBezTo>
                    <a:pt x="1037" y="1347"/>
                    <a:pt x="970" y="1414"/>
                    <a:pt x="887" y="1430"/>
                  </a:cubicBezTo>
                  <a:cubicBezTo>
                    <a:pt x="852" y="1444"/>
                    <a:pt x="817" y="1452"/>
                    <a:pt x="784" y="1452"/>
                  </a:cubicBezTo>
                  <a:cubicBezTo>
                    <a:pt x="737" y="1452"/>
                    <a:pt x="692" y="1436"/>
                    <a:pt x="653" y="1397"/>
                  </a:cubicBezTo>
                  <a:cubicBezTo>
                    <a:pt x="586" y="1330"/>
                    <a:pt x="536" y="1230"/>
                    <a:pt x="469" y="1063"/>
                  </a:cubicBezTo>
                  <a:cubicBezTo>
                    <a:pt x="402" y="879"/>
                    <a:pt x="385" y="745"/>
                    <a:pt x="402" y="662"/>
                  </a:cubicBezTo>
                  <a:cubicBezTo>
                    <a:pt x="402" y="578"/>
                    <a:pt x="469" y="511"/>
                    <a:pt x="552" y="495"/>
                  </a:cubicBezTo>
                  <a:cubicBezTo>
                    <a:pt x="580" y="484"/>
                    <a:pt x="608" y="478"/>
                    <a:pt x="635" y="478"/>
                  </a:cubicBezTo>
                  <a:close/>
                  <a:moveTo>
                    <a:pt x="640" y="0"/>
                  </a:moveTo>
                  <a:cubicBezTo>
                    <a:pt x="565" y="0"/>
                    <a:pt x="487" y="12"/>
                    <a:pt x="402" y="44"/>
                  </a:cubicBezTo>
                  <a:cubicBezTo>
                    <a:pt x="285" y="77"/>
                    <a:pt x="168" y="161"/>
                    <a:pt x="118" y="244"/>
                  </a:cubicBezTo>
                  <a:cubicBezTo>
                    <a:pt x="51" y="328"/>
                    <a:pt x="1" y="461"/>
                    <a:pt x="1" y="595"/>
                  </a:cubicBezTo>
                  <a:cubicBezTo>
                    <a:pt x="1" y="745"/>
                    <a:pt x="34" y="929"/>
                    <a:pt x="118" y="1163"/>
                  </a:cubicBezTo>
                  <a:cubicBezTo>
                    <a:pt x="235" y="1481"/>
                    <a:pt x="369" y="1714"/>
                    <a:pt x="519" y="1815"/>
                  </a:cubicBezTo>
                  <a:cubicBezTo>
                    <a:pt x="626" y="1879"/>
                    <a:pt x="726" y="1909"/>
                    <a:pt x="837" y="1909"/>
                  </a:cubicBezTo>
                  <a:cubicBezTo>
                    <a:pt x="899" y="1909"/>
                    <a:pt x="965" y="1900"/>
                    <a:pt x="1037" y="1882"/>
                  </a:cubicBezTo>
                  <a:cubicBezTo>
                    <a:pt x="1221" y="1815"/>
                    <a:pt x="1354" y="1681"/>
                    <a:pt x="1388" y="1514"/>
                  </a:cubicBezTo>
                  <a:cubicBezTo>
                    <a:pt x="1455" y="1330"/>
                    <a:pt x="1404" y="1080"/>
                    <a:pt x="1304" y="762"/>
                  </a:cubicBezTo>
                  <a:cubicBezTo>
                    <a:pt x="1221" y="545"/>
                    <a:pt x="1137" y="361"/>
                    <a:pt x="1054" y="244"/>
                  </a:cubicBezTo>
                  <a:cubicBezTo>
                    <a:pt x="970" y="127"/>
                    <a:pt x="870" y="60"/>
                    <a:pt x="770" y="10"/>
                  </a:cubicBezTo>
                  <a:cubicBezTo>
                    <a:pt x="727" y="4"/>
                    <a:pt x="684" y="0"/>
                    <a:pt x="640" y="0"/>
                  </a:cubicBezTo>
                  <a:close/>
                </a:path>
              </a:pathLst>
            </a:custGeom>
            <a:solidFill>
              <a:srgbClr val="9942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31" name="Google Shape;831;p38"/>
            <p:cNvSpPr/>
            <p:nvPr/>
          </p:nvSpPr>
          <p:spPr>
            <a:xfrm>
              <a:off x="5765300" y="1264125"/>
              <a:ext cx="9650" cy="11300"/>
            </a:xfrm>
            <a:custGeom>
              <a:avLst/>
              <a:gdLst/>
              <a:ahLst/>
              <a:cxnLst/>
              <a:rect l="l" t="t" r="r" b="b"/>
              <a:pathLst>
                <a:path w="386" h="452" extrusionOk="0">
                  <a:moveTo>
                    <a:pt x="285" y="0"/>
                  </a:moveTo>
                  <a:lnTo>
                    <a:pt x="1" y="84"/>
                  </a:lnTo>
                  <a:lnTo>
                    <a:pt x="118" y="451"/>
                  </a:lnTo>
                  <a:lnTo>
                    <a:pt x="385" y="368"/>
                  </a:lnTo>
                  <a:lnTo>
                    <a:pt x="285" y="0"/>
                  </a:lnTo>
                  <a:close/>
                </a:path>
              </a:pathLst>
            </a:custGeom>
            <a:solidFill>
              <a:srgbClr val="9942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742" name="Google Shape;742;p38"/>
          <p:cNvSpPr txBox="1">
            <a:spLocks noGrp="1"/>
          </p:cNvSpPr>
          <p:nvPr>
            <p:ph type="title"/>
          </p:nvPr>
        </p:nvSpPr>
        <p:spPr>
          <a:xfrm>
            <a:off x="2254235" y="2787040"/>
            <a:ext cx="5355532" cy="1837475"/>
          </a:xfrm>
          <a:prstGeom prst="rect">
            <a:avLst/>
          </a:prstGeom>
        </p:spPr>
        <p:txBody>
          <a:bodyPr spcFirstLastPara="1" wrap="square" lIns="121900" tIns="121900" rIns="121900" bIns="121900" anchor="t" anchorCtr="0">
            <a:noAutofit/>
          </a:bodyPr>
          <a:lstStyle/>
          <a:p>
            <a:r>
              <a:rPr lang="en-US" b="1" dirty="0">
                <a:latin typeface="Times New Roman" panose="02020603050405020304" pitchFamily="18" charset="0"/>
                <a:cs typeface="Times New Roman" panose="02020603050405020304" pitchFamily="18" charset="0"/>
              </a:rPr>
              <a:t>TỔNG QUAN NGHIÊN CỨU</a:t>
            </a:r>
            <a:r>
              <a:rPr lang="vi-VN" b="1" dirty="0">
                <a:latin typeface="+mj-lt"/>
              </a:rPr>
              <a:t> </a:t>
            </a:r>
            <a:endParaRPr b="1" dirty="0">
              <a:latin typeface="+mj-lt"/>
            </a:endParaRPr>
          </a:p>
        </p:txBody>
      </p:sp>
      <p:sp>
        <p:nvSpPr>
          <p:cNvPr id="3" name="Google Shape;1013;p40">
            <a:extLst>
              <a:ext uri="{FF2B5EF4-FFF2-40B4-BE49-F238E27FC236}">
                <a16:creationId xmlns:a16="http://schemas.microsoft.com/office/drawing/2014/main" id="{4F8A10A3-962C-2025-F395-42F8E6BBA275}"/>
              </a:ext>
            </a:extLst>
          </p:cNvPr>
          <p:cNvSpPr txBox="1"/>
          <p:nvPr/>
        </p:nvSpPr>
        <p:spPr>
          <a:xfrm>
            <a:off x="950967" y="133733"/>
            <a:ext cx="2266800" cy="403200"/>
          </a:xfrm>
          <a:prstGeom prst="rect">
            <a:avLst/>
          </a:prstGeom>
          <a:noFill/>
          <a:ln>
            <a:noFill/>
          </a:ln>
        </p:spPr>
        <p:txBody>
          <a:bodyPr spcFirstLastPara="1" wrap="square" lIns="121900" tIns="121900" rIns="121900" bIns="121900" anchor="ctr" anchorCtr="0">
            <a:noAutofit/>
          </a:bodyPr>
          <a:lstStyle/>
          <a:p>
            <a:pPr algn="r"/>
            <a:r>
              <a:rPr lang="vi-VN" sz="1600" i="1" dirty="0">
                <a:solidFill>
                  <a:schemeClr val="dk1"/>
                </a:solidFill>
                <a:latin typeface="+mj-lt"/>
                <a:ea typeface="Kanit"/>
                <a:cs typeface="Kanit"/>
                <a:sym typeface="Kanit"/>
              </a:rPr>
              <a:t>Đại học Thủy Lợi</a:t>
            </a:r>
            <a:endParaRPr sz="1600" i="1" dirty="0">
              <a:solidFill>
                <a:schemeClr val="dk1"/>
              </a:solidFill>
              <a:latin typeface="+mj-lt"/>
              <a:ea typeface="Kanit"/>
              <a:cs typeface="Kanit"/>
              <a:sym typeface="Kanit"/>
            </a:endParaRPr>
          </a:p>
        </p:txBody>
      </p:sp>
      <p:sp>
        <p:nvSpPr>
          <p:cNvPr id="4" name="Google Shape;1014;p40">
            <a:extLst>
              <a:ext uri="{FF2B5EF4-FFF2-40B4-BE49-F238E27FC236}">
                <a16:creationId xmlns:a16="http://schemas.microsoft.com/office/drawing/2014/main" id="{D96D8B9C-BE9E-4C69-3E48-8D76CB3FE467}"/>
              </a:ext>
            </a:extLst>
          </p:cNvPr>
          <p:cNvSpPr txBox="1"/>
          <p:nvPr/>
        </p:nvSpPr>
        <p:spPr>
          <a:xfrm>
            <a:off x="9316533" y="133733"/>
            <a:ext cx="1924400" cy="403200"/>
          </a:xfrm>
          <a:prstGeom prst="rect">
            <a:avLst/>
          </a:prstGeom>
          <a:noFill/>
          <a:ln>
            <a:noFill/>
          </a:ln>
        </p:spPr>
        <p:txBody>
          <a:bodyPr spcFirstLastPara="1" wrap="square" lIns="121900" tIns="121900" rIns="121900" bIns="121900" anchor="ctr" anchorCtr="0">
            <a:noAutofit/>
          </a:bodyPr>
          <a:lstStyle/>
          <a:p>
            <a:r>
              <a:rPr lang="vi-VN" sz="1500" i="1" dirty="0">
                <a:solidFill>
                  <a:schemeClr val="dk1"/>
                </a:solidFill>
                <a:latin typeface="+mj-lt"/>
                <a:ea typeface="Kanit"/>
                <a:cs typeface="Kanit"/>
                <a:sym typeface="Kanit"/>
              </a:rPr>
              <a:t>NCKH 2023 - 2024</a:t>
            </a:r>
            <a:endParaRPr sz="1500" i="1" dirty="0">
              <a:solidFill>
                <a:schemeClr val="dk1"/>
              </a:solidFill>
              <a:latin typeface="+mj-lt"/>
              <a:ea typeface="Kanit"/>
              <a:cs typeface="Kanit"/>
              <a:sym typeface="Kanit"/>
            </a:endParaRPr>
          </a:p>
        </p:txBody>
      </p:sp>
      <p:grpSp>
        <p:nvGrpSpPr>
          <p:cNvPr id="2" name="Google Shape;649;p45">
            <a:extLst>
              <a:ext uri="{FF2B5EF4-FFF2-40B4-BE49-F238E27FC236}">
                <a16:creationId xmlns:a16="http://schemas.microsoft.com/office/drawing/2014/main" id="{8ACC6F5D-F060-DA55-B309-FD924B3ED2A5}"/>
              </a:ext>
            </a:extLst>
          </p:cNvPr>
          <p:cNvGrpSpPr/>
          <p:nvPr/>
        </p:nvGrpSpPr>
        <p:grpSpPr>
          <a:xfrm rot="20540171">
            <a:off x="5646118" y="1861971"/>
            <a:ext cx="637006" cy="817758"/>
            <a:chOff x="8290275" y="605838"/>
            <a:chExt cx="145925" cy="216500"/>
          </a:xfrm>
          <a:solidFill>
            <a:schemeClr val="accent1"/>
          </a:solidFill>
        </p:grpSpPr>
        <p:sp>
          <p:nvSpPr>
            <p:cNvPr id="5" name="Google Shape;650;p45">
              <a:extLst>
                <a:ext uri="{FF2B5EF4-FFF2-40B4-BE49-F238E27FC236}">
                  <a16:creationId xmlns:a16="http://schemas.microsoft.com/office/drawing/2014/main" id="{1E84C712-CC4D-E081-392F-14D06F5EB04D}"/>
                </a:ext>
              </a:extLst>
            </p:cNvPr>
            <p:cNvSpPr/>
            <p:nvPr/>
          </p:nvSpPr>
          <p:spPr>
            <a:xfrm>
              <a:off x="8304700" y="620113"/>
              <a:ext cx="90050" cy="90075"/>
            </a:xfrm>
            <a:custGeom>
              <a:avLst/>
              <a:gdLst/>
              <a:ahLst/>
              <a:cxnLst/>
              <a:rect l="l" t="t" r="r" b="b"/>
              <a:pathLst>
                <a:path w="3602" h="3603" extrusionOk="0">
                  <a:moveTo>
                    <a:pt x="2263" y="52"/>
                  </a:moveTo>
                  <a:cubicBezTo>
                    <a:pt x="2263" y="52"/>
                    <a:pt x="2263" y="52"/>
                    <a:pt x="2263" y="52"/>
                  </a:cubicBezTo>
                  <a:cubicBezTo>
                    <a:pt x="2263" y="52"/>
                    <a:pt x="2263" y="52"/>
                    <a:pt x="2263" y="52"/>
                  </a:cubicBezTo>
                  <a:close/>
                  <a:moveTo>
                    <a:pt x="2778" y="285"/>
                  </a:moveTo>
                  <a:cubicBezTo>
                    <a:pt x="2772" y="285"/>
                    <a:pt x="2766" y="289"/>
                    <a:pt x="2762" y="293"/>
                  </a:cubicBezTo>
                  <a:lnTo>
                    <a:pt x="2784" y="293"/>
                  </a:lnTo>
                  <a:cubicBezTo>
                    <a:pt x="2784" y="293"/>
                    <a:pt x="2784" y="287"/>
                    <a:pt x="2784" y="287"/>
                  </a:cubicBezTo>
                  <a:cubicBezTo>
                    <a:pt x="2782" y="285"/>
                    <a:pt x="2780" y="285"/>
                    <a:pt x="2778" y="285"/>
                  </a:cubicBezTo>
                  <a:close/>
                  <a:moveTo>
                    <a:pt x="701" y="343"/>
                  </a:moveTo>
                  <a:cubicBezTo>
                    <a:pt x="693" y="349"/>
                    <a:pt x="690" y="353"/>
                    <a:pt x="688" y="357"/>
                  </a:cubicBezTo>
                  <a:lnTo>
                    <a:pt x="688" y="357"/>
                  </a:lnTo>
                  <a:cubicBezTo>
                    <a:pt x="694" y="353"/>
                    <a:pt x="698" y="349"/>
                    <a:pt x="701" y="343"/>
                  </a:cubicBezTo>
                  <a:close/>
                  <a:moveTo>
                    <a:pt x="678" y="360"/>
                  </a:moveTo>
                  <a:cubicBezTo>
                    <a:pt x="676" y="360"/>
                    <a:pt x="674" y="361"/>
                    <a:pt x="674" y="362"/>
                  </a:cubicBezTo>
                  <a:lnTo>
                    <a:pt x="674" y="362"/>
                  </a:lnTo>
                  <a:cubicBezTo>
                    <a:pt x="675" y="361"/>
                    <a:pt x="677" y="361"/>
                    <a:pt x="678" y="360"/>
                  </a:cubicBezTo>
                  <a:close/>
                  <a:moveTo>
                    <a:pt x="837" y="371"/>
                  </a:moveTo>
                  <a:cubicBezTo>
                    <a:pt x="834" y="373"/>
                    <a:pt x="832" y="375"/>
                    <a:pt x="830" y="377"/>
                  </a:cubicBezTo>
                  <a:cubicBezTo>
                    <a:pt x="835" y="374"/>
                    <a:pt x="836" y="372"/>
                    <a:pt x="837" y="371"/>
                  </a:cubicBezTo>
                  <a:close/>
                  <a:moveTo>
                    <a:pt x="603" y="427"/>
                  </a:moveTo>
                  <a:lnTo>
                    <a:pt x="603" y="427"/>
                  </a:lnTo>
                  <a:cubicBezTo>
                    <a:pt x="601" y="427"/>
                    <a:pt x="598" y="429"/>
                    <a:pt x="594" y="433"/>
                  </a:cubicBezTo>
                  <a:cubicBezTo>
                    <a:pt x="596" y="431"/>
                    <a:pt x="599" y="429"/>
                    <a:pt x="603" y="427"/>
                  </a:cubicBezTo>
                  <a:close/>
                  <a:moveTo>
                    <a:pt x="551" y="515"/>
                  </a:moveTo>
                  <a:lnTo>
                    <a:pt x="551" y="515"/>
                  </a:lnTo>
                  <a:cubicBezTo>
                    <a:pt x="551" y="515"/>
                    <a:pt x="550" y="516"/>
                    <a:pt x="550" y="517"/>
                  </a:cubicBezTo>
                  <a:cubicBezTo>
                    <a:pt x="549" y="517"/>
                    <a:pt x="549" y="517"/>
                    <a:pt x="549" y="517"/>
                  </a:cubicBezTo>
                  <a:lnTo>
                    <a:pt x="549" y="517"/>
                  </a:lnTo>
                  <a:cubicBezTo>
                    <a:pt x="550" y="516"/>
                    <a:pt x="551" y="515"/>
                    <a:pt x="551" y="515"/>
                  </a:cubicBezTo>
                  <a:close/>
                  <a:moveTo>
                    <a:pt x="549" y="517"/>
                  </a:moveTo>
                  <a:lnTo>
                    <a:pt x="549" y="517"/>
                  </a:lnTo>
                  <a:cubicBezTo>
                    <a:pt x="547" y="520"/>
                    <a:pt x="545" y="523"/>
                    <a:pt x="543" y="527"/>
                  </a:cubicBezTo>
                  <a:lnTo>
                    <a:pt x="543" y="527"/>
                  </a:lnTo>
                  <a:cubicBezTo>
                    <a:pt x="546" y="524"/>
                    <a:pt x="548" y="521"/>
                    <a:pt x="549" y="517"/>
                  </a:cubicBezTo>
                  <a:close/>
                  <a:moveTo>
                    <a:pt x="3271" y="836"/>
                  </a:moveTo>
                  <a:lnTo>
                    <a:pt x="3273" y="842"/>
                  </a:lnTo>
                  <a:lnTo>
                    <a:pt x="3273" y="842"/>
                  </a:lnTo>
                  <a:cubicBezTo>
                    <a:pt x="3273" y="840"/>
                    <a:pt x="3273" y="838"/>
                    <a:pt x="3271" y="836"/>
                  </a:cubicBezTo>
                  <a:close/>
                  <a:moveTo>
                    <a:pt x="3406" y="1222"/>
                  </a:moveTo>
                  <a:lnTo>
                    <a:pt x="3406" y="1222"/>
                  </a:lnTo>
                  <a:cubicBezTo>
                    <a:pt x="3408" y="1227"/>
                    <a:pt x="3410" y="1229"/>
                    <a:pt x="3412" y="1231"/>
                  </a:cubicBezTo>
                  <a:lnTo>
                    <a:pt x="3412" y="1231"/>
                  </a:lnTo>
                  <a:cubicBezTo>
                    <a:pt x="3410" y="1227"/>
                    <a:pt x="3408" y="1225"/>
                    <a:pt x="3406" y="1222"/>
                  </a:cubicBezTo>
                  <a:close/>
                  <a:moveTo>
                    <a:pt x="3501" y="1609"/>
                  </a:moveTo>
                  <a:cubicBezTo>
                    <a:pt x="3498" y="1612"/>
                    <a:pt x="3498" y="1616"/>
                    <a:pt x="3501" y="1618"/>
                  </a:cubicBezTo>
                  <a:lnTo>
                    <a:pt x="3501" y="1618"/>
                  </a:lnTo>
                  <a:cubicBezTo>
                    <a:pt x="3501" y="1615"/>
                    <a:pt x="3501" y="1612"/>
                    <a:pt x="3501" y="1609"/>
                  </a:cubicBezTo>
                  <a:close/>
                  <a:moveTo>
                    <a:pt x="3574" y="2012"/>
                  </a:moveTo>
                  <a:cubicBezTo>
                    <a:pt x="3572" y="2015"/>
                    <a:pt x="3571" y="2018"/>
                    <a:pt x="3570" y="2021"/>
                  </a:cubicBezTo>
                  <a:lnTo>
                    <a:pt x="3570" y="2021"/>
                  </a:lnTo>
                  <a:cubicBezTo>
                    <a:pt x="3570" y="2023"/>
                    <a:pt x="3569" y="2024"/>
                    <a:pt x="3569" y="2026"/>
                  </a:cubicBezTo>
                  <a:lnTo>
                    <a:pt x="3569" y="2026"/>
                  </a:lnTo>
                  <a:cubicBezTo>
                    <a:pt x="3570" y="2023"/>
                    <a:pt x="3574" y="2021"/>
                    <a:pt x="3574" y="2012"/>
                  </a:cubicBezTo>
                  <a:close/>
                  <a:moveTo>
                    <a:pt x="3569" y="2026"/>
                  </a:moveTo>
                  <a:cubicBezTo>
                    <a:pt x="3568" y="2027"/>
                    <a:pt x="3568" y="2028"/>
                    <a:pt x="3568" y="2029"/>
                  </a:cubicBezTo>
                  <a:cubicBezTo>
                    <a:pt x="3568" y="2028"/>
                    <a:pt x="3569" y="2027"/>
                    <a:pt x="3569" y="2026"/>
                  </a:cubicBezTo>
                  <a:close/>
                  <a:moveTo>
                    <a:pt x="124" y="2402"/>
                  </a:moveTo>
                  <a:cubicBezTo>
                    <a:pt x="126" y="2408"/>
                    <a:pt x="130" y="2414"/>
                    <a:pt x="134" y="2419"/>
                  </a:cubicBezTo>
                  <a:lnTo>
                    <a:pt x="134" y="2419"/>
                  </a:lnTo>
                  <a:cubicBezTo>
                    <a:pt x="131" y="2415"/>
                    <a:pt x="128" y="2409"/>
                    <a:pt x="124" y="2402"/>
                  </a:cubicBezTo>
                  <a:close/>
                  <a:moveTo>
                    <a:pt x="134" y="2419"/>
                  </a:moveTo>
                  <a:cubicBezTo>
                    <a:pt x="136" y="2423"/>
                    <a:pt x="139" y="2425"/>
                    <a:pt x="141" y="2426"/>
                  </a:cubicBezTo>
                  <a:cubicBezTo>
                    <a:pt x="139" y="2425"/>
                    <a:pt x="136" y="2422"/>
                    <a:pt x="134" y="2419"/>
                  </a:cubicBezTo>
                  <a:close/>
                  <a:moveTo>
                    <a:pt x="3324" y="2770"/>
                  </a:moveTo>
                  <a:lnTo>
                    <a:pt x="3324" y="2770"/>
                  </a:lnTo>
                  <a:cubicBezTo>
                    <a:pt x="3322" y="2771"/>
                    <a:pt x="3321" y="2772"/>
                    <a:pt x="3320" y="2773"/>
                  </a:cubicBezTo>
                  <a:lnTo>
                    <a:pt x="3320" y="2773"/>
                  </a:lnTo>
                  <a:cubicBezTo>
                    <a:pt x="3322" y="2773"/>
                    <a:pt x="3322" y="2772"/>
                    <a:pt x="3324" y="2770"/>
                  </a:cubicBezTo>
                  <a:close/>
                  <a:moveTo>
                    <a:pt x="3215" y="2768"/>
                  </a:moveTo>
                  <a:cubicBezTo>
                    <a:pt x="3210" y="2774"/>
                    <a:pt x="3210" y="2779"/>
                    <a:pt x="3204" y="2785"/>
                  </a:cubicBezTo>
                  <a:cubicBezTo>
                    <a:pt x="3204" y="2779"/>
                    <a:pt x="3210" y="2774"/>
                    <a:pt x="3215" y="2768"/>
                  </a:cubicBezTo>
                  <a:close/>
                  <a:moveTo>
                    <a:pt x="3282" y="2824"/>
                  </a:moveTo>
                  <a:cubicBezTo>
                    <a:pt x="3281" y="2826"/>
                    <a:pt x="3279" y="2828"/>
                    <a:pt x="3277" y="2830"/>
                  </a:cubicBezTo>
                  <a:lnTo>
                    <a:pt x="3283" y="2824"/>
                  </a:lnTo>
                  <a:close/>
                  <a:moveTo>
                    <a:pt x="3176" y="2824"/>
                  </a:moveTo>
                  <a:cubicBezTo>
                    <a:pt x="3182" y="2824"/>
                    <a:pt x="3182" y="2830"/>
                    <a:pt x="3176" y="2835"/>
                  </a:cubicBezTo>
                  <a:cubicBezTo>
                    <a:pt x="3176" y="2834"/>
                    <a:pt x="3176" y="2834"/>
                    <a:pt x="3176" y="2834"/>
                  </a:cubicBezTo>
                  <a:cubicBezTo>
                    <a:pt x="3173" y="2834"/>
                    <a:pt x="3163" y="2847"/>
                    <a:pt x="3154" y="2852"/>
                  </a:cubicBezTo>
                  <a:cubicBezTo>
                    <a:pt x="3159" y="2841"/>
                    <a:pt x="3165" y="2835"/>
                    <a:pt x="3176" y="2824"/>
                  </a:cubicBezTo>
                  <a:close/>
                  <a:moveTo>
                    <a:pt x="2144" y="3449"/>
                  </a:moveTo>
                  <a:cubicBezTo>
                    <a:pt x="2143" y="3449"/>
                    <a:pt x="2141" y="3450"/>
                    <a:pt x="2140" y="3451"/>
                  </a:cubicBezTo>
                  <a:lnTo>
                    <a:pt x="2144" y="3449"/>
                  </a:lnTo>
                  <a:close/>
                  <a:moveTo>
                    <a:pt x="2000" y="3463"/>
                  </a:moveTo>
                  <a:lnTo>
                    <a:pt x="2000" y="3463"/>
                  </a:lnTo>
                  <a:cubicBezTo>
                    <a:pt x="1997" y="3464"/>
                    <a:pt x="1993" y="3466"/>
                    <a:pt x="1989" y="3468"/>
                  </a:cubicBezTo>
                  <a:lnTo>
                    <a:pt x="1989" y="3468"/>
                  </a:lnTo>
                  <a:cubicBezTo>
                    <a:pt x="1992" y="3466"/>
                    <a:pt x="1996" y="3465"/>
                    <a:pt x="2000" y="3463"/>
                  </a:cubicBezTo>
                  <a:close/>
                  <a:moveTo>
                    <a:pt x="1608" y="3474"/>
                  </a:moveTo>
                  <a:lnTo>
                    <a:pt x="1608" y="3474"/>
                  </a:lnTo>
                  <a:cubicBezTo>
                    <a:pt x="1599" y="3477"/>
                    <a:pt x="1606" y="3478"/>
                    <a:pt x="1610" y="3480"/>
                  </a:cubicBezTo>
                  <a:lnTo>
                    <a:pt x="1610" y="3480"/>
                  </a:lnTo>
                  <a:lnTo>
                    <a:pt x="1608" y="3474"/>
                  </a:lnTo>
                  <a:close/>
                  <a:moveTo>
                    <a:pt x="1610" y="3480"/>
                  </a:moveTo>
                  <a:lnTo>
                    <a:pt x="1612" y="3485"/>
                  </a:lnTo>
                  <a:lnTo>
                    <a:pt x="1612" y="3485"/>
                  </a:lnTo>
                  <a:cubicBezTo>
                    <a:pt x="1614" y="3483"/>
                    <a:pt x="1612" y="3482"/>
                    <a:pt x="1610" y="3480"/>
                  </a:cubicBezTo>
                  <a:close/>
                  <a:moveTo>
                    <a:pt x="1643" y="0"/>
                  </a:moveTo>
                  <a:cubicBezTo>
                    <a:pt x="1627" y="0"/>
                    <a:pt x="1612" y="2"/>
                    <a:pt x="1586" y="13"/>
                  </a:cubicBezTo>
                  <a:cubicBezTo>
                    <a:pt x="1593" y="8"/>
                    <a:pt x="1589" y="6"/>
                    <a:pt x="1580" y="6"/>
                  </a:cubicBezTo>
                  <a:cubicBezTo>
                    <a:pt x="1569" y="6"/>
                    <a:pt x="1548" y="9"/>
                    <a:pt x="1535" y="13"/>
                  </a:cubicBezTo>
                  <a:lnTo>
                    <a:pt x="1563" y="13"/>
                  </a:lnTo>
                  <a:cubicBezTo>
                    <a:pt x="1546" y="18"/>
                    <a:pt x="1524" y="18"/>
                    <a:pt x="1507" y="24"/>
                  </a:cubicBezTo>
                  <a:lnTo>
                    <a:pt x="1513" y="7"/>
                  </a:lnTo>
                  <a:cubicBezTo>
                    <a:pt x="1439" y="7"/>
                    <a:pt x="1387" y="55"/>
                    <a:pt x="1329" y="55"/>
                  </a:cubicBezTo>
                  <a:cubicBezTo>
                    <a:pt x="1322" y="55"/>
                    <a:pt x="1314" y="54"/>
                    <a:pt x="1306" y="52"/>
                  </a:cubicBezTo>
                  <a:lnTo>
                    <a:pt x="1306" y="52"/>
                  </a:lnTo>
                  <a:cubicBezTo>
                    <a:pt x="1300" y="59"/>
                    <a:pt x="1303" y="61"/>
                    <a:pt x="1308" y="61"/>
                  </a:cubicBezTo>
                  <a:cubicBezTo>
                    <a:pt x="1316" y="61"/>
                    <a:pt x="1328" y="57"/>
                    <a:pt x="1334" y="57"/>
                  </a:cubicBezTo>
                  <a:cubicBezTo>
                    <a:pt x="1337" y="57"/>
                    <a:pt x="1338" y="59"/>
                    <a:pt x="1334" y="63"/>
                  </a:cubicBezTo>
                  <a:cubicBezTo>
                    <a:pt x="1317" y="69"/>
                    <a:pt x="1297" y="70"/>
                    <a:pt x="1280" y="70"/>
                  </a:cubicBezTo>
                  <a:cubicBezTo>
                    <a:pt x="1262" y="70"/>
                    <a:pt x="1247" y="69"/>
                    <a:pt x="1238" y="69"/>
                  </a:cubicBezTo>
                  <a:cubicBezTo>
                    <a:pt x="1188" y="80"/>
                    <a:pt x="1199" y="108"/>
                    <a:pt x="1149" y="119"/>
                  </a:cubicBezTo>
                  <a:cubicBezTo>
                    <a:pt x="1154" y="125"/>
                    <a:pt x="1166" y="136"/>
                    <a:pt x="1132" y="158"/>
                  </a:cubicBezTo>
                  <a:cubicBezTo>
                    <a:pt x="1124" y="161"/>
                    <a:pt x="1117" y="162"/>
                    <a:pt x="1111" y="162"/>
                  </a:cubicBezTo>
                  <a:cubicBezTo>
                    <a:pt x="1092" y="162"/>
                    <a:pt x="1085" y="150"/>
                    <a:pt x="1098" y="141"/>
                  </a:cubicBezTo>
                  <a:cubicBezTo>
                    <a:pt x="1110" y="136"/>
                    <a:pt x="1115" y="136"/>
                    <a:pt x="1115" y="136"/>
                  </a:cubicBezTo>
                  <a:cubicBezTo>
                    <a:pt x="1124" y="131"/>
                    <a:pt x="1133" y="123"/>
                    <a:pt x="1128" y="123"/>
                  </a:cubicBezTo>
                  <a:lnTo>
                    <a:pt x="1128" y="123"/>
                  </a:lnTo>
                  <a:cubicBezTo>
                    <a:pt x="1126" y="123"/>
                    <a:pt x="1124" y="124"/>
                    <a:pt x="1121" y="125"/>
                  </a:cubicBezTo>
                  <a:lnTo>
                    <a:pt x="1121" y="130"/>
                  </a:lnTo>
                  <a:cubicBezTo>
                    <a:pt x="1103" y="130"/>
                    <a:pt x="1071" y="145"/>
                    <a:pt x="1061" y="145"/>
                  </a:cubicBezTo>
                  <a:cubicBezTo>
                    <a:pt x="1059" y="145"/>
                    <a:pt x="1058" y="144"/>
                    <a:pt x="1059" y="141"/>
                  </a:cubicBezTo>
                  <a:lnTo>
                    <a:pt x="1059" y="141"/>
                  </a:lnTo>
                  <a:cubicBezTo>
                    <a:pt x="1048" y="150"/>
                    <a:pt x="1047" y="153"/>
                    <a:pt x="1051" y="153"/>
                  </a:cubicBezTo>
                  <a:cubicBezTo>
                    <a:pt x="1055" y="153"/>
                    <a:pt x="1065" y="150"/>
                    <a:pt x="1076" y="147"/>
                  </a:cubicBezTo>
                  <a:lnTo>
                    <a:pt x="1076" y="147"/>
                  </a:lnTo>
                  <a:cubicBezTo>
                    <a:pt x="1026" y="164"/>
                    <a:pt x="1003" y="175"/>
                    <a:pt x="953" y="197"/>
                  </a:cubicBezTo>
                  <a:cubicBezTo>
                    <a:pt x="964" y="197"/>
                    <a:pt x="975" y="197"/>
                    <a:pt x="964" y="203"/>
                  </a:cubicBezTo>
                  <a:cubicBezTo>
                    <a:pt x="897" y="237"/>
                    <a:pt x="942" y="231"/>
                    <a:pt x="902" y="253"/>
                  </a:cubicBezTo>
                  <a:cubicBezTo>
                    <a:pt x="898" y="255"/>
                    <a:pt x="895" y="256"/>
                    <a:pt x="893" y="256"/>
                  </a:cubicBezTo>
                  <a:cubicBezTo>
                    <a:pt x="885" y="256"/>
                    <a:pt x="886" y="249"/>
                    <a:pt x="881" y="249"/>
                  </a:cubicBezTo>
                  <a:cubicBezTo>
                    <a:pt x="878" y="249"/>
                    <a:pt x="871" y="253"/>
                    <a:pt x="858" y="265"/>
                  </a:cubicBezTo>
                  <a:cubicBezTo>
                    <a:pt x="852" y="267"/>
                    <a:pt x="848" y="268"/>
                    <a:pt x="846" y="268"/>
                  </a:cubicBezTo>
                  <a:cubicBezTo>
                    <a:pt x="836" y="268"/>
                    <a:pt x="847" y="252"/>
                    <a:pt x="852" y="248"/>
                  </a:cubicBezTo>
                  <a:lnTo>
                    <a:pt x="852" y="248"/>
                  </a:lnTo>
                  <a:cubicBezTo>
                    <a:pt x="818" y="276"/>
                    <a:pt x="779" y="287"/>
                    <a:pt x="757" y="304"/>
                  </a:cubicBezTo>
                  <a:lnTo>
                    <a:pt x="774" y="281"/>
                  </a:lnTo>
                  <a:lnTo>
                    <a:pt x="774" y="281"/>
                  </a:lnTo>
                  <a:cubicBezTo>
                    <a:pt x="762" y="293"/>
                    <a:pt x="751" y="304"/>
                    <a:pt x="740" y="309"/>
                  </a:cubicBezTo>
                  <a:lnTo>
                    <a:pt x="757" y="309"/>
                  </a:lnTo>
                  <a:cubicBezTo>
                    <a:pt x="748" y="314"/>
                    <a:pt x="739" y="322"/>
                    <a:pt x="735" y="322"/>
                  </a:cubicBezTo>
                  <a:cubicBezTo>
                    <a:pt x="735" y="322"/>
                    <a:pt x="734" y="322"/>
                    <a:pt x="734" y="321"/>
                  </a:cubicBezTo>
                  <a:lnTo>
                    <a:pt x="734" y="321"/>
                  </a:lnTo>
                  <a:cubicBezTo>
                    <a:pt x="723" y="332"/>
                    <a:pt x="751" y="326"/>
                    <a:pt x="734" y="354"/>
                  </a:cubicBezTo>
                  <a:cubicBezTo>
                    <a:pt x="720" y="359"/>
                    <a:pt x="697" y="384"/>
                    <a:pt x="684" y="384"/>
                  </a:cubicBezTo>
                  <a:cubicBezTo>
                    <a:pt x="682" y="384"/>
                    <a:pt x="680" y="384"/>
                    <a:pt x="678" y="382"/>
                  </a:cubicBezTo>
                  <a:cubicBezTo>
                    <a:pt x="719" y="359"/>
                    <a:pt x="682" y="370"/>
                    <a:pt x="688" y="357"/>
                  </a:cubicBezTo>
                  <a:lnTo>
                    <a:pt x="688" y="357"/>
                  </a:lnTo>
                  <a:cubicBezTo>
                    <a:pt x="684" y="360"/>
                    <a:pt x="678" y="363"/>
                    <a:pt x="673" y="365"/>
                  </a:cubicBezTo>
                  <a:cubicBezTo>
                    <a:pt x="673" y="365"/>
                    <a:pt x="673" y="364"/>
                    <a:pt x="674" y="362"/>
                  </a:cubicBezTo>
                  <a:lnTo>
                    <a:pt x="674" y="362"/>
                  </a:lnTo>
                  <a:cubicBezTo>
                    <a:pt x="625" y="388"/>
                    <a:pt x="666" y="389"/>
                    <a:pt x="622" y="427"/>
                  </a:cubicBezTo>
                  <a:cubicBezTo>
                    <a:pt x="622" y="424"/>
                    <a:pt x="620" y="422"/>
                    <a:pt x="617" y="422"/>
                  </a:cubicBezTo>
                  <a:cubicBezTo>
                    <a:pt x="613" y="422"/>
                    <a:pt x="608" y="424"/>
                    <a:pt x="603" y="427"/>
                  </a:cubicBezTo>
                  <a:lnTo>
                    <a:pt x="603" y="427"/>
                  </a:lnTo>
                  <a:cubicBezTo>
                    <a:pt x="603" y="427"/>
                    <a:pt x="604" y="427"/>
                    <a:pt x="604" y="427"/>
                  </a:cubicBezTo>
                  <a:lnTo>
                    <a:pt x="604" y="427"/>
                  </a:lnTo>
                  <a:cubicBezTo>
                    <a:pt x="610" y="427"/>
                    <a:pt x="608" y="442"/>
                    <a:pt x="600" y="455"/>
                  </a:cubicBezTo>
                  <a:cubicBezTo>
                    <a:pt x="566" y="477"/>
                    <a:pt x="572" y="489"/>
                    <a:pt x="555" y="500"/>
                  </a:cubicBezTo>
                  <a:lnTo>
                    <a:pt x="578" y="489"/>
                  </a:lnTo>
                  <a:lnTo>
                    <a:pt x="578" y="489"/>
                  </a:lnTo>
                  <a:cubicBezTo>
                    <a:pt x="578" y="500"/>
                    <a:pt x="561" y="511"/>
                    <a:pt x="544" y="533"/>
                  </a:cubicBezTo>
                  <a:cubicBezTo>
                    <a:pt x="542" y="532"/>
                    <a:pt x="543" y="529"/>
                    <a:pt x="543" y="527"/>
                  </a:cubicBezTo>
                  <a:lnTo>
                    <a:pt x="543" y="527"/>
                  </a:lnTo>
                  <a:cubicBezTo>
                    <a:pt x="527" y="548"/>
                    <a:pt x="491" y="560"/>
                    <a:pt x="471" y="589"/>
                  </a:cubicBezTo>
                  <a:cubicBezTo>
                    <a:pt x="467" y="592"/>
                    <a:pt x="464" y="593"/>
                    <a:pt x="462" y="593"/>
                  </a:cubicBezTo>
                  <a:cubicBezTo>
                    <a:pt x="457" y="593"/>
                    <a:pt x="456" y="588"/>
                    <a:pt x="449" y="588"/>
                  </a:cubicBezTo>
                  <a:cubicBezTo>
                    <a:pt x="448" y="588"/>
                    <a:pt x="446" y="589"/>
                    <a:pt x="443" y="589"/>
                  </a:cubicBezTo>
                  <a:cubicBezTo>
                    <a:pt x="421" y="634"/>
                    <a:pt x="404" y="623"/>
                    <a:pt x="381" y="668"/>
                  </a:cubicBezTo>
                  <a:cubicBezTo>
                    <a:pt x="387" y="666"/>
                    <a:pt x="391" y="664"/>
                    <a:pt x="393" y="664"/>
                  </a:cubicBezTo>
                  <a:lnTo>
                    <a:pt x="393" y="664"/>
                  </a:lnTo>
                  <a:cubicBezTo>
                    <a:pt x="396" y="664"/>
                    <a:pt x="392" y="670"/>
                    <a:pt x="381" y="696"/>
                  </a:cubicBezTo>
                  <a:lnTo>
                    <a:pt x="426" y="623"/>
                  </a:lnTo>
                  <a:lnTo>
                    <a:pt x="409" y="673"/>
                  </a:lnTo>
                  <a:cubicBezTo>
                    <a:pt x="421" y="657"/>
                    <a:pt x="432" y="629"/>
                    <a:pt x="443" y="623"/>
                  </a:cubicBezTo>
                  <a:lnTo>
                    <a:pt x="443" y="623"/>
                  </a:lnTo>
                  <a:cubicBezTo>
                    <a:pt x="439" y="638"/>
                    <a:pt x="438" y="640"/>
                    <a:pt x="441" y="640"/>
                  </a:cubicBezTo>
                  <a:cubicBezTo>
                    <a:pt x="442" y="640"/>
                    <a:pt x="445" y="640"/>
                    <a:pt x="449" y="640"/>
                  </a:cubicBezTo>
                  <a:lnTo>
                    <a:pt x="449" y="640"/>
                  </a:lnTo>
                  <a:cubicBezTo>
                    <a:pt x="415" y="657"/>
                    <a:pt x="415" y="696"/>
                    <a:pt x="387" y="718"/>
                  </a:cubicBezTo>
                  <a:lnTo>
                    <a:pt x="365" y="701"/>
                  </a:lnTo>
                  <a:cubicBezTo>
                    <a:pt x="320" y="741"/>
                    <a:pt x="314" y="791"/>
                    <a:pt x="269" y="853"/>
                  </a:cubicBezTo>
                  <a:lnTo>
                    <a:pt x="286" y="836"/>
                  </a:lnTo>
                  <a:lnTo>
                    <a:pt x="286" y="836"/>
                  </a:lnTo>
                  <a:cubicBezTo>
                    <a:pt x="292" y="847"/>
                    <a:pt x="264" y="875"/>
                    <a:pt x="258" y="897"/>
                  </a:cubicBezTo>
                  <a:cubicBezTo>
                    <a:pt x="256" y="896"/>
                    <a:pt x="254" y="896"/>
                    <a:pt x="252" y="896"/>
                  </a:cubicBezTo>
                  <a:cubicBezTo>
                    <a:pt x="243" y="896"/>
                    <a:pt x="235" y="904"/>
                    <a:pt x="230" y="909"/>
                  </a:cubicBezTo>
                  <a:cubicBezTo>
                    <a:pt x="236" y="909"/>
                    <a:pt x="202" y="959"/>
                    <a:pt x="219" y="970"/>
                  </a:cubicBezTo>
                  <a:lnTo>
                    <a:pt x="191" y="998"/>
                  </a:lnTo>
                  <a:cubicBezTo>
                    <a:pt x="157" y="1049"/>
                    <a:pt x="185" y="1065"/>
                    <a:pt x="163" y="1121"/>
                  </a:cubicBezTo>
                  <a:cubicBezTo>
                    <a:pt x="157" y="1099"/>
                    <a:pt x="141" y="1121"/>
                    <a:pt x="152" y="1082"/>
                  </a:cubicBezTo>
                  <a:lnTo>
                    <a:pt x="152" y="1082"/>
                  </a:lnTo>
                  <a:cubicBezTo>
                    <a:pt x="141" y="1099"/>
                    <a:pt x="135" y="1116"/>
                    <a:pt x="141" y="1121"/>
                  </a:cubicBezTo>
                  <a:cubicBezTo>
                    <a:pt x="129" y="1127"/>
                    <a:pt x="135" y="1172"/>
                    <a:pt x="118" y="1189"/>
                  </a:cubicBezTo>
                  <a:cubicBezTo>
                    <a:pt x="118" y="1194"/>
                    <a:pt x="129" y="1200"/>
                    <a:pt x="118" y="1222"/>
                  </a:cubicBezTo>
                  <a:lnTo>
                    <a:pt x="113" y="1222"/>
                  </a:lnTo>
                  <a:cubicBezTo>
                    <a:pt x="117" y="1222"/>
                    <a:pt x="114" y="1244"/>
                    <a:pt x="119" y="1244"/>
                  </a:cubicBezTo>
                  <a:cubicBezTo>
                    <a:pt x="120" y="1244"/>
                    <a:pt x="121" y="1243"/>
                    <a:pt x="122" y="1242"/>
                  </a:cubicBezTo>
                  <a:lnTo>
                    <a:pt x="122" y="1242"/>
                  </a:lnTo>
                  <a:cubicBezTo>
                    <a:pt x="84" y="1293"/>
                    <a:pt x="79" y="1397"/>
                    <a:pt x="51" y="1441"/>
                  </a:cubicBezTo>
                  <a:cubicBezTo>
                    <a:pt x="45" y="1486"/>
                    <a:pt x="40" y="1536"/>
                    <a:pt x="34" y="1575"/>
                  </a:cubicBezTo>
                  <a:cubicBezTo>
                    <a:pt x="34" y="1570"/>
                    <a:pt x="34" y="1570"/>
                    <a:pt x="34" y="1564"/>
                  </a:cubicBezTo>
                  <a:lnTo>
                    <a:pt x="34" y="1564"/>
                  </a:lnTo>
                  <a:cubicBezTo>
                    <a:pt x="23" y="1614"/>
                    <a:pt x="57" y="1598"/>
                    <a:pt x="45" y="1659"/>
                  </a:cubicBezTo>
                  <a:cubicBezTo>
                    <a:pt x="42" y="1664"/>
                    <a:pt x="40" y="1667"/>
                    <a:pt x="39" y="1667"/>
                  </a:cubicBezTo>
                  <a:cubicBezTo>
                    <a:pt x="33" y="1667"/>
                    <a:pt x="36" y="1639"/>
                    <a:pt x="32" y="1639"/>
                  </a:cubicBezTo>
                  <a:cubicBezTo>
                    <a:pt x="31" y="1639"/>
                    <a:pt x="30" y="1640"/>
                    <a:pt x="29" y="1642"/>
                  </a:cubicBezTo>
                  <a:cubicBezTo>
                    <a:pt x="1" y="1648"/>
                    <a:pt x="29" y="1715"/>
                    <a:pt x="12" y="1754"/>
                  </a:cubicBezTo>
                  <a:lnTo>
                    <a:pt x="6" y="1749"/>
                  </a:lnTo>
                  <a:lnTo>
                    <a:pt x="6" y="1749"/>
                  </a:lnTo>
                  <a:cubicBezTo>
                    <a:pt x="1" y="1777"/>
                    <a:pt x="23" y="1822"/>
                    <a:pt x="23" y="1872"/>
                  </a:cubicBezTo>
                  <a:lnTo>
                    <a:pt x="17" y="1872"/>
                  </a:lnTo>
                  <a:cubicBezTo>
                    <a:pt x="29" y="1906"/>
                    <a:pt x="45" y="1967"/>
                    <a:pt x="57" y="2018"/>
                  </a:cubicBezTo>
                  <a:cubicBezTo>
                    <a:pt x="46" y="2007"/>
                    <a:pt x="44" y="2001"/>
                    <a:pt x="42" y="2001"/>
                  </a:cubicBezTo>
                  <a:cubicBezTo>
                    <a:pt x="40" y="2001"/>
                    <a:pt x="38" y="2002"/>
                    <a:pt x="34" y="2006"/>
                  </a:cubicBezTo>
                  <a:cubicBezTo>
                    <a:pt x="36" y="2014"/>
                    <a:pt x="39" y="2015"/>
                    <a:pt x="42" y="2015"/>
                  </a:cubicBezTo>
                  <a:cubicBezTo>
                    <a:pt x="43" y="2015"/>
                    <a:pt x="45" y="2015"/>
                    <a:pt x="46" y="2015"/>
                  </a:cubicBezTo>
                  <a:cubicBezTo>
                    <a:pt x="51" y="2015"/>
                    <a:pt x="57" y="2018"/>
                    <a:pt x="62" y="2040"/>
                  </a:cubicBezTo>
                  <a:cubicBezTo>
                    <a:pt x="57" y="2051"/>
                    <a:pt x="57" y="2085"/>
                    <a:pt x="45" y="2090"/>
                  </a:cubicBezTo>
                  <a:cubicBezTo>
                    <a:pt x="40" y="2079"/>
                    <a:pt x="40" y="2062"/>
                    <a:pt x="40" y="2051"/>
                  </a:cubicBezTo>
                  <a:lnTo>
                    <a:pt x="40" y="2051"/>
                  </a:lnTo>
                  <a:cubicBezTo>
                    <a:pt x="23" y="2074"/>
                    <a:pt x="45" y="2102"/>
                    <a:pt x="45" y="2124"/>
                  </a:cubicBezTo>
                  <a:lnTo>
                    <a:pt x="40" y="2124"/>
                  </a:lnTo>
                  <a:cubicBezTo>
                    <a:pt x="57" y="2186"/>
                    <a:pt x="73" y="2180"/>
                    <a:pt x="90" y="2247"/>
                  </a:cubicBezTo>
                  <a:lnTo>
                    <a:pt x="90" y="2242"/>
                  </a:lnTo>
                  <a:cubicBezTo>
                    <a:pt x="118" y="2270"/>
                    <a:pt x="90" y="2270"/>
                    <a:pt x="113" y="2303"/>
                  </a:cubicBezTo>
                  <a:lnTo>
                    <a:pt x="101" y="2320"/>
                  </a:lnTo>
                  <a:cubicBezTo>
                    <a:pt x="113" y="2342"/>
                    <a:pt x="141" y="2393"/>
                    <a:pt x="163" y="2432"/>
                  </a:cubicBezTo>
                  <a:cubicBezTo>
                    <a:pt x="141" y="2415"/>
                    <a:pt x="118" y="2370"/>
                    <a:pt x="101" y="2342"/>
                  </a:cubicBezTo>
                  <a:lnTo>
                    <a:pt x="101" y="2342"/>
                  </a:lnTo>
                  <a:cubicBezTo>
                    <a:pt x="105" y="2356"/>
                    <a:pt x="115" y="2383"/>
                    <a:pt x="124" y="2402"/>
                  </a:cubicBezTo>
                  <a:lnTo>
                    <a:pt x="124" y="2402"/>
                  </a:lnTo>
                  <a:cubicBezTo>
                    <a:pt x="124" y="2401"/>
                    <a:pt x="124" y="2400"/>
                    <a:pt x="124" y="2398"/>
                  </a:cubicBezTo>
                  <a:lnTo>
                    <a:pt x="124" y="2398"/>
                  </a:lnTo>
                  <a:cubicBezTo>
                    <a:pt x="146" y="2421"/>
                    <a:pt x="174" y="2454"/>
                    <a:pt x="191" y="2499"/>
                  </a:cubicBezTo>
                  <a:cubicBezTo>
                    <a:pt x="152" y="2505"/>
                    <a:pt x="230" y="2617"/>
                    <a:pt x="230" y="2656"/>
                  </a:cubicBezTo>
                  <a:cubicBezTo>
                    <a:pt x="253" y="2690"/>
                    <a:pt x="275" y="2729"/>
                    <a:pt x="297" y="2768"/>
                  </a:cubicBezTo>
                  <a:cubicBezTo>
                    <a:pt x="320" y="2802"/>
                    <a:pt x="342" y="2846"/>
                    <a:pt x="370" y="2886"/>
                  </a:cubicBezTo>
                  <a:cubicBezTo>
                    <a:pt x="372" y="2874"/>
                    <a:pt x="374" y="2870"/>
                    <a:pt x="376" y="2870"/>
                  </a:cubicBezTo>
                  <a:cubicBezTo>
                    <a:pt x="381" y="2870"/>
                    <a:pt x="389" y="2890"/>
                    <a:pt x="400" y="2890"/>
                  </a:cubicBezTo>
                  <a:cubicBezTo>
                    <a:pt x="403" y="2890"/>
                    <a:pt x="406" y="2889"/>
                    <a:pt x="409" y="2886"/>
                  </a:cubicBezTo>
                  <a:cubicBezTo>
                    <a:pt x="421" y="2902"/>
                    <a:pt x="426" y="2908"/>
                    <a:pt x="426" y="2908"/>
                  </a:cubicBezTo>
                  <a:cubicBezTo>
                    <a:pt x="426" y="2908"/>
                    <a:pt x="426" y="2908"/>
                    <a:pt x="432" y="2914"/>
                  </a:cubicBezTo>
                  <a:lnTo>
                    <a:pt x="432" y="2908"/>
                  </a:lnTo>
                  <a:lnTo>
                    <a:pt x="460" y="2975"/>
                  </a:lnTo>
                  <a:cubicBezTo>
                    <a:pt x="461" y="2979"/>
                    <a:pt x="461" y="2981"/>
                    <a:pt x="460" y="2981"/>
                  </a:cubicBezTo>
                  <a:cubicBezTo>
                    <a:pt x="456" y="2981"/>
                    <a:pt x="445" y="2969"/>
                    <a:pt x="439" y="2969"/>
                  </a:cubicBezTo>
                  <a:cubicBezTo>
                    <a:pt x="439" y="2969"/>
                    <a:pt x="438" y="2969"/>
                    <a:pt x="437" y="2970"/>
                  </a:cubicBezTo>
                  <a:cubicBezTo>
                    <a:pt x="471" y="3009"/>
                    <a:pt x="443" y="2992"/>
                    <a:pt x="460" y="3020"/>
                  </a:cubicBezTo>
                  <a:cubicBezTo>
                    <a:pt x="461" y="3018"/>
                    <a:pt x="463" y="3016"/>
                    <a:pt x="465" y="3016"/>
                  </a:cubicBezTo>
                  <a:cubicBezTo>
                    <a:pt x="473" y="3016"/>
                    <a:pt x="486" y="3031"/>
                    <a:pt x="499" y="3048"/>
                  </a:cubicBezTo>
                  <a:lnTo>
                    <a:pt x="482" y="3009"/>
                  </a:lnTo>
                  <a:lnTo>
                    <a:pt x="482" y="3009"/>
                  </a:lnTo>
                  <a:cubicBezTo>
                    <a:pt x="538" y="3054"/>
                    <a:pt x="510" y="3070"/>
                    <a:pt x="572" y="3110"/>
                  </a:cubicBezTo>
                  <a:lnTo>
                    <a:pt x="550" y="3104"/>
                  </a:lnTo>
                  <a:lnTo>
                    <a:pt x="550" y="3104"/>
                  </a:lnTo>
                  <a:cubicBezTo>
                    <a:pt x="578" y="3121"/>
                    <a:pt x="650" y="3194"/>
                    <a:pt x="695" y="3199"/>
                  </a:cubicBezTo>
                  <a:cubicBezTo>
                    <a:pt x="695" y="3203"/>
                    <a:pt x="698" y="3210"/>
                    <a:pt x="694" y="3210"/>
                  </a:cubicBezTo>
                  <a:cubicBezTo>
                    <a:pt x="692" y="3210"/>
                    <a:pt x="689" y="3208"/>
                    <a:pt x="684" y="3205"/>
                  </a:cubicBezTo>
                  <a:lnTo>
                    <a:pt x="684" y="3205"/>
                  </a:lnTo>
                  <a:cubicBezTo>
                    <a:pt x="718" y="3233"/>
                    <a:pt x="762" y="3261"/>
                    <a:pt x="802" y="3283"/>
                  </a:cubicBezTo>
                  <a:cubicBezTo>
                    <a:pt x="846" y="3300"/>
                    <a:pt x="880" y="3322"/>
                    <a:pt x="908" y="3345"/>
                  </a:cubicBezTo>
                  <a:lnTo>
                    <a:pt x="897" y="3350"/>
                  </a:lnTo>
                  <a:cubicBezTo>
                    <a:pt x="914" y="3356"/>
                    <a:pt x="930" y="3356"/>
                    <a:pt x="947" y="3367"/>
                  </a:cubicBezTo>
                  <a:cubicBezTo>
                    <a:pt x="942" y="3373"/>
                    <a:pt x="936" y="3373"/>
                    <a:pt x="942" y="3373"/>
                  </a:cubicBezTo>
                  <a:cubicBezTo>
                    <a:pt x="953" y="3378"/>
                    <a:pt x="986" y="3384"/>
                    <a:pt x="1003" y="3395"/>
                  </a:cubicBezTo>
                  <a:lnTo>
                    <a:pt x="986" y="3395"/>
                  </a:lnTo>
                  <a:cubicBezTo>
                    <a:pt x="1020" y="3418"/>
                    <a:pt x="1054" y="3429"/>
                    <a:pt x="1082" y="3435"/>
                  </a:cubicBezTo>
                  <a:cubicBezTo>
                    <a:pt x="1115" y="3440"/>
                    <a:pt x="1143" y="3446"/>
                    <a:pt x="1177" y="3457"/>
                  </a:cubicBezTo>
                  <a:cubicBezTo>
                    <a:pt x="1171" y="3474"/>
                    <a:pt x="1233" y="3507"/>
                    <a:pt x="1266" y="3519"/>
                  </a:cubicBezTo>
                  <a:lnTo>
                    <a:pt x="1261" y="3519"/>
                  </a:lnTo>
                  <a:cubicBezTo>
                    <a:pt x="1311" y="3535"/>
                    <a:pt x="1350" y="3541"/>
                    <a:pt x="1395" y="3547"/>
                  </a:cubicBezTo>
                  <a:cubicBezTo>
                    <a:pt x="1434" y="3552"/>
                    <a:pt x="1479" y="3552"/>
                    <a:pt x="1524" y="3558"/>
                  </a:cubicBezTo>
                  <a:cubicBezTo>
                    <a:pt x="1546" y="3575"/>
                    <a:pt x="1597" y="3580"/>
                    <a:pt x="1647" y="3586"/>
                  </a:cubicBezTo>
                  <a:cubicBezTo>
                    <a:pt x="1703" y="3591"/>
                    <a:pt x="1759" y="3597"/>
                    <a:pt x="1804" y="3603"/>
                  </a:cubicBezTo>
                  <a:cubicBezTo>
                    <a:pt x="1793" y="3597"/>
                    <a:pt x="1810" y="3586"/>
                    <a:pt x="1826" y="3580"/>
                  </a:cubicBezTo>
                  <a:cubicBezTo>
                    <a:pt x="1830" y="3581"/>
                    <a:pt x="1834" y="3581"/>
                    <a:pt x="1837" y="3581"/>
                  </a:cubicBezTo>
                  <a:cubicBezTo>
                    <a:pt x="1850" y="3581"/>
                    <a:pt x="1863" y="3578"/>
                    <a:pt x="1872" y="3578"/>
                  </a:cubicBezTo>
                  <a:cubicBezTo>
                    <a:pt x="1878" y="3578"/>
                    <a:pt x="1882" y="3580"/>
                    <a:pt x="1882" y="3586"/>
                  </a:cubicBezTo>
                  <a:lnTo>
                    <a:pt x="1871" y="3586"/>
                  </a:lnTo>
                  <a:cubicBezTo>
                    <a:pt x="1880" y="3594"/>
                    <a:pt x="1895" y="3597"/>
                    <a:pt x="1913" y="3597"/>
                  </a:cubicBezTo>
                  <a:cubicBezTo>
                    <a:pt x="1931" y="3597"/>
                    <a:pt x="1952" y="3594"/>
                    <a:pt x="1972" y="3591"/>
                  </a:cubicBezTo>
                  <a:lnTo>
                    <a:pt x="1972" y="3569"/>
                  </a:lnTo>
                  <a:cubicBezTo>
                    <a:pt x="1990" y="3573"/>
                    <a:pt x="2008" y="3575"/>
                    <a:pt x="2027" y="3575"/>
                  </a:cubicBezTo>
                  <a:cubicBezTo>
                    <a:pt x="2062" y="3575"/>
                    <a:pt x="2098" y="3569"/>
                    <a:pt x="2134" y="3558"/>
                  </a:cubicBezTo>
                  <a:cubicBezTo>
                    <a:pt x="2176" y="3544"/>
                    <a:pt x="2214" y="3534"/>
                    <a:pt x="2241" y="3534"/>
                  </a:cubicBezTo>
                  <a:cubicBezTo>
                    <a:pt x="2247" y="3534"/>
                    <a:pt x="2253" y="3534"/>
                    <a:pt x="2258" y="3535"/>
                  </a:cubicBezTo>
                  <a:cubicBezTo>
                    <a:pt x="2280" y="3530"/>
                    <a:pt x="2302" y="3519"/>
                    <a:pt x="2325" y="3507"/>
                  </a:cubicBezTo>
                  <a:lnTo>
                    <a:pt x="2325" y="3519"/>
                  </a:lnTo>
                  <a:cubicBezTo>
                    <a:pt x="2386" y="3502"/>
                    <a:pt x="2414" y="3496"/>
                    <a:pt x="2487" y="3468"/>
                  </a:cubicBezTo>
                  <a:lnTo>
                    <a:pt x="2487" y="3468"/>
                  </a:lnTo>
                  <a:lnTo>
                    <a:pt x="2476" y="3479"/>
                  </a:lnTo>
                  <a:cubicBezTo>
                    <a:pt x="2515" y="3463"/>
                    <a:pt x="2510" y="3423"/>
                    <a:pt x="2543" y="3407"/>
                  </a:cubicBezTo>
                  <a:lnTo>
                    <a:pt x="2560" y="3423"/>
                  </a:lnTo>
                  <a:cubicBezTo>
                    <a:pt x="2633" y="3395"/>
                    <a:pt x="2700" y="3367"/>
                    <a:pt x="2756" y="3317"/>
                  </a:cubicBezTo>
                  <a:lnTo>
                    <a:pt x="2756" y="3317"/>
                  </a:lnTo>
                  <a:cubicBezTo>
                    <a:pt x="2756" y="3317"/>
                    <a:pt x="2756" y="3328"/>
                    <a:pt x="2751" y="3334"/>
                  </a:cubicBezTo>
                  <a:cubicBezTo>
                    <a:pt x="2778" y="3317"/>
                    <a:pt x="2862" y="3270"/>
                    <a:pt x="2843" y="3257"/>
                  </a:cubicBezTo>
                  <a:lnTo>
                    <a:pt x="2843" y="3257"/>
                  </a:lnTo>
                  <a:cubicBezTo>
                    <a:pt x="2843" y="3257"/>
                    <a:pt x="2844" y="3257"/>
                    <a:pt x="2844" y="3257"/>
                  </a:cubicBezTo>
                  <a:cubicBezTo>
                    <a:pt x="2861" y="3257"/>
                    <a:pt x="2909" y="3208"/>
                    <a:pt x="2930" y="3182"/>
                  </a:cubicBezTo>
                  <a:lnTo>
                    <a:pt x="2935" y="3194"/>
                  </a:lnTo>
                  <a:cubicBezTo>
                    <a:pt x="2952" y="3160"/>
                    <a:pt x="2947" y="3154"/>
                    <a:pt x="2980" y="3121"/>
                  </a:cubicBezTo>
                  <a:cubicBezTo>
                    <a:pt x="2983" y="3119"/>
                    <a:pt x="2986" y="3119"/>
                    <a:pt x="2988" y="3119"/>
                  </a:cubicBezTo>
                  <a:lnTo>
                    <a:pt x="2988" y="3119"/>
                  </a:lnTo>
                  <a:cubicBezTo>
                    <a:pt x="2993" y="3119"/>
                    <a:pt x="2992" y="3124"/>
                    <a:pt x="2980" y="3132"/>
                  </a:cubicBezTo>
                  <a:lnTo>
                    <a:pt x="2980" y="3132"/>
                  </a:lnTo>
                  <a:cubicBezTo>
                    <a:pt x="3014" y="3110"/>
                    <a:pt x="2997" y="3104"/>
                    <a:pt x="3031" y="3076"/>
                  </a:cubicBezTo>
                  <a:lnTo>
                    <a:pt x="3031" y="3076"/>
                  </a:lnTo>
                  <a:lnTo>
                    <a:pt x="3025" y="3093"/>
                  </a:lnTo>
                  <a:cubicBezTo>
                    <a:pt x="3053" y="3070"/>
                    <a:pt x="3053" y="3070"/>
                    <a:pt x="3059" y="3048"/>
                  </a:cubicBezTo>
                  <a:cubicBezTo>
                    <a:pt x="3069" y="3028"/>
                    <a:pt x="3102" y="3003"/>
                    <a:pt x="3117" y="3003"/>
                  </a:cubicBezTo>
                  <a:cubicBezTo>
                    <a:pt x="3118" y="3003"/>
                    <a:pt x="3119" y="3003"/>
                    <a:pt x="3120" y="3003"/>
                  </a:cubicBezTo>
                  <a:cubicBezTo>
                    <a:pt x="3120" y="2992"/>
                    <a:pt x="3126" y="2970"/>
                    <a:pt x="3143" y="2958"/>
                  </a:cubicBezTo>
                  <a:cubicBezTo>
                    <a:pt x="3148" y="2958"/>
                    <a:pt x="3148" y="2964"/>
                    <a:pt x="3143" y="2970"/>
                  </a:cubicBezTo>
                  <a:cubicBezTo>
                    <a:pt x="3193" y="2930"/>
                    <a:pt x="3193" y="2886"/>
                    <a:pt x="3227" y="2863"/>
                  </a:cubicBezTo>
                  <a:lnTo>
                    <a:pt x="3238" y="2863"/>
                  </a:lnTo>
                  <a:cubicBezTo>
                    <a:pt x="3210" y="2902"/>
                    <a:pt x="3182" y="2930"/>
                    <a:pt x="3187" y="2930"/>
                  </a:cubicBezTo>
                  <a:cubicBezTo>
                    <a:pt x="3188" y="2931"/>
                    <a:pt x="3189" y="2931"/>
                    <a:pt x="3190" y="2931"/>
                  </a:cubicBezTo>
                  <a:cubicBezTo>
                    <a:pt x="3194" y="2931"/>
                    <a:pt x="3204" y="2925"/>
                    <a:pt x="3210" y="2925"/>
                  </a:cubicBezTo>
                  <a:cubicBezTo>
                    <a:pt x="3215" y="2925"/>
                    <a:pt x="3218" y="2929"/>
                    <a:pt x="3215" y="2942"/>
                  </a:cubicBezTo>
                  <a:cubicBezTo>
                    <a:pt x="3227" y="2908"/>
                    <a:pt x="3243" y="2852"/>
                    <a:pt x="3271" y="2824"/>
                  </a:cubicBezTo>
                  <a:lnTo>
                    <a:pt x="3282" y="2824"/>
                  </a:lnTo>
                  <a:cubicBezTo>
                    <a:pt x="3288" y="2816"/>
                    <a:pt x="3289" y="2812"/>
                    <a:pt x="3294" y="2807"/>
                  </a:cubicBezTo>
                  <a:cubicBezTo>
                    <a:pt x="3299" y="2796"/>
                    <a:pt x="3305" y="2790"/>
                    <a:pt x="3311" y="2779"/>
                  </a:cubicBezTo>
                  <a:cubicBezTo>
                    <a:pt x="3313" y="2779"/>
                    <a:pt x="3317" y="2777"/>
                    <a:pt x="3320" y="2773"/>
                  </a:cubicBezTo>
                  <a:lnTo>
                    <a:pt x="3320" y="2773"/>
                  </a:lnTo>
                  <a:cubicBezTo>
                    <a:pt x="3319" y="2774"/>
                    <a:pt x="3318" y="2774"/>
                    <a:pt x="3316" y="2774"/>
                  </a:cubicBezTo>
                  <a:cubicBezTo>
                    <a:pt x="3316" y="2768"/>
                    <a:pt x="3322" y="2762"/>
                    <a:pt x="3327" y="2751"/>
                  </a:cubicBezTo>
                  <a:cubicBezTo>
                    <a:pt x="3327" y="2757"/>
                    <a:pt x="3327" y="2757"/>
                    <a:pt x="3327" y="2762"/>
                  </a:cubicBezTo>
                  <a:cubicBezTo>
                    <a:pt x="3326" y="2766"/>
                    <a:pt x="3325" y="2768"/>
                    <a:pt x="3324" y="2770"/>
                  </a:cubicBezTo>
                  <a:lnTo>
                    <a:pt x="3324" y="2770"/>
                  </a:lnTo>
                  <a:cubicBezTo>
                    <a:pt x="3335" y="2757"/>
                    <a:pt x="3348" y="2735"/>
                    <a:pt x="3355" y="2723"/>
                  </a:cubicBezTo>
                  <a:cubicBezTo>
                    <a:pt x="3347" y="2719"/>
                    <a:pt x="3351" y="2708"/>
                    <a:pt x="3344" y="2708"/>
                  </a:cubicBezTo>
                  <a:cubicBezTo>
                    <a:pt x="3342" y="2708"/>
                    <a:pt x="3338" y="2709"/>
                    <a:pt x="3333" y="2712"/>
                  </a:cubicBezTo>
                  <a:cubicBezTo>
                    <a:pt x="3339" y="2712"/>
                    <a:pt x="3333" y="2718"/>
                    <a:pt x="3327" y="2729"/>
                  </a:cubicBezTo>
                  <a:cubicBezTo>
                    <a:pt x="3327" y="2734"/>
                    <a:pt x="3327" y="2734"/>
                    <a:pt x="3322" y="2740"/>
                  </a:cubicBezTo>
                  <a:lnTo>
                    <a:pt x="3322" y="2734"/>
                  </a:lnTo>
                  <a:cubicBezTo>
                    <a:pt x="3316" y="2746"/>
                    <a:pt x="3311" y="2762"/>
                    <a:pt x="3299" y="2779"/>
                  </a:cubicBezTo>
                  <a:cubicBezTo>
                    <a:pt x="3299" y="2762"/>
                    <a:pt x="3305" y="2746"/>
                    <a:pt x="3322" y="2729"/>
                  </a:cubicBezTo>
                  <a:cubicBezTo>
                    <a:pt x="3322" y="2718"/>
                    <a:pt x="3322" y="2701"/>
                    <a:pt x="3322" y="2695"/>
                  </a:cubicBezTo>
                  <a:cubicBezTo>
                    <a:pt x="3350" y="2684"/>
                    <a:pt x="3389" y="2639"/>
                    <a:pt x="3400" y="2639"/>
                  </a:cubicBezTo>
                  <a:cubicBezTo>
                    <a:pt x="3417" y="2578"/>
                    <a:pt x="3462" y="2505"/>
                    <a:pt x="3451" y="2460"/>
                  </a:cubicBezTo>
                  <a:cubicBezTo>
                    <a:pt x="3456" y="2443"/>
                    <a:pt x="3462" y="2443"/>
                    <a:pt x="3467" y="2438"/>
                  </a:cubicBezTo>
                  <a:lnTo>
                    <a:pt x="3467" y="2438"/>
                  </a:lnTo>
                  <a:cubicBezTo>
                    <a:pt x="3467" y="2449"/>
                    <a:pt x="3462" y="2460"/>
                    <a:pt x="3467" y="2466"/>
                  </a:cubicBezTo>
                  <a:cubicBezTo>
                    <a:pt x="3473" y="2432"/>
                    <a:pt x="3501" y="2365"/>
                    <a:pt x="3484" y="2354"/>
                  </a:cubicBezTo>
                  <a:cubicBezTo>
                    <a:pt x="3490" y="2344"/>
                    <a:pt x="3493" y="2341"/>
                    <a:pt x="3496" y="2341"/>
                  </a:cubicBezTo>
                  <a:cubicBezTo>
                    <a:pt x="3500" y="2341"/>
                    <a:pt x="3500" y="2349"/>
                    <a:pt x="3503" y="2349"/>
                  </a:cubicBezTo>
                  <a:cubicBezTo>
                    <a:pt x="3504" y="2349"/>
                    <a:pt x="3507" y="2344"/>
                    <a:pt x="3512" y="2326"/>
                  </a:cubicBezTo>
                  <a:lnTo>
                    <a:pt x="3512" y="2331"/>
                  </a:lnTo>
                  <a:cubicBezTo>
                    <a:pt x="3540" y="2281"/>
                    <a:pt x="3546" y="2230"/>
                    <a:pt x="3546" y="2180"/>
                  </a:cubicBezTo>
                  <a:cubicBezTo>
                    <a:pt x="3546" y="2127"/>
                    <a:pt x="3546" y="2079"/>
                    <a:pt x="3570" y="2021"/>
                  </a:cubicBezTo>
                  <a:lnTo>
                    <a:pt x="3570" y="2021"/>
                  </a:lnTo>
                  <a:cubicBezTo>
                    <a:pt x="3601" y="1872"/>
                    <a:pt x="3579" y="1713"/>
                    <a:pt x="3579" y="1570"/>
                  </a:cubicBezTo>
                  <a:cubicBezTo>
                    <a:pt x="3579" y="1525"/>
                    <a:pt x="3568" y="1525"/>
                    <a:pt x="3557" y="1497"/>
                  </a:cubicBezTo>
                  <a:lnTo>
                    <a:pt x="3568" y="1486"/>
                  </a:lnTo>
                  <a:cubicBezTo>
                    <a:pt x="3563" y="1474"/>
                    <a:pt x="3551" y="1463"/>
                    <a:pt x="3546" y="1446"/>
                  </a:cubicBezTo>
                  <a:cubicBezTo>
                    <a:pt x="3518" y="1390"/>
                    <a:pt x="3563" y="1334"/>
                    <a:pt x="3512" y="1261"/>
                  </a:cubicBezTo>
                  <a:lnTo>
                    <a:pt x="3507" y="1273"/>
                  </a:lnTo>
                  <a:cubicBezTo>
                    <a:pt x="3501" y="1250"/>
                    <a:pt x="3473" y="1194"/>
                    <a:pt x="3484" y="1194"/>
                  </a:cubicBezTo>
                  <a:cubicBezTo>
                    <a:pt x="3484" y="1189"/>
                    <a:pt x="3473" y="1189"/>
                    <a:pt x="3473" y="1177"/>
                  </a:cubicBezTo>
                  <a:lnTo>
                    <a:pt x="3479" y="1172"/>
                  </a:lnTo>
                  <a:cubicBezTo>
                    <a:pt x="3467" y="1149"/>
                    <a:pt x="3456" y="1133"/>
                    <a:pt x="3445" y="1110"/>
                  </a:cubicBezTo>
                  <a:cubicBezTo>
                    <a:pt x="3428" y="1060"/>
                    <a:pt x="3473" y="1110"/>
                    <a:pt x="3439" y="1037"/>
                  </a:cubicBezTo>
                  <a:cubicBezTo>
                    <a:pt x="3430" y="1013"/>
                    <a:pt x="3398" y="980"/>
                    <a:pt x="3391" y="980"/>
                  </a:cubicBezTo>
                  <a:cubicBezTo>
                    <a:pt x="3390" y="980"/>
                    <a:pt x="3389" y="980"/>
                    <a:pt x="3389" y="981"/>
                  </a:cubicBezTo>
                  <a:cubicBezTo>
                    <a:pt x="3395" y="993"/>
                    <a:pt x="3395" y="1009"/>
                    <a:pt x="3389" y="1015"/>
                  </a:cubicBezTo>
                  <a:lnTo>
                    <a:pt x="3378" y="993"/>
                  </a:lnTo>
                  <a:cubicBezTo>
                    <a:pt x="3367" y="993"/>
                    <a:pt x="3355" y="993"/>
                    <a:pt x="3350" y="998"/>
                  </a:cubicBezTo>
                  <a:cubicBezTo>
                    <a:pt x="3350" y="993"/>
                    <a:pt x="3350" y="993"/>
                    <a:pt x="3344" y="987"/>
                  </a:cubicBezTo>
                  <a:lnTo>
                    <a:pt x="3327" y="981"/>
                  </a:lnTo>
                  <a:lnTo>
                    <a:pt x="3344" y="1004"/>
                  </a:lnTo>
                  <a:cubicBezTo>
                    <a:pt x="3339" y="1009"/>
                    <a:pt x="3333" y="1026"/>
                    <a:pt x="3339" y="1054"/>
                  </a:cubicBezTo>
                  <a:lnTo>
                    <a:pt x="3367" y="1088"/>
                  </a:lnTo>
                  <a:lnTo>
                    <a:pt x="3367" y="1105"/>
                  </a:lnTo>
                  <a:lnTo>
                    <a:pt x="3350" y="1071"/>
                  </a:lnTo>
                  <a:lnTo>
                    <a:pt x="3350" y="1071"/>
                  </a:lnTo>
                  <a:cubicBezTo>
                    <a:pt x="3350" y="1093"/>
                    <a:pt x="3361" y="1105"/>
                    <a:pt x="3372" y="1116"/>
                  </a:cubicBezTo>
                  <a:cubicBezTo>
                    <a:pt x="3372" y="1121"/>
                    <a:pt x="3367" y="1127"/>
                    <a:pt x="3372" y="1133"/>
                  </a:cubicBezTo>
                  <a:lnTo>
                    <a:pt x="3406" y="1166"/>
                  </a:lnTo>
                  <a:cubicBezTo>
                    <a:pt x="3404" y="1169"/>
                    <a:pt x="3403" y="1170"/>
                    <a:pt x="3400" y="1170"/>
                  </a:cubicBezTo>
                  <a:cubicBezTo>
                    <a:pt x="3397" y="1170"/>
                    <a:pt x="3394" y="1168"/>
                    <a:pt x="3392" y="1168"/>
                  </a:cubicBezTo>
                  <a:cubicBezTo>
                    <a:pt x="3388" y="1168"/>
                    <a:pt x="3387" y="1171"/>
                    <a:pt x="3389" y="1183"/>
                  </a:cubicBezTo>
                  <a:cubicBezTo>
                    <a:pt x="3392" y="1186"/>
                    <a:pt x="3395" y="1187"/>
                    <a:pt x="3396" y="1187"/>
                  </a:cubicBezTo>
                  <a:cubicBezTo>
                    <a:pt x="3402" y="1187"/>
                    <a:pt x="3403" y="1178"/>
                    <a:pt x="3407" y="1178"/>
                  </a:cubicBezTo>
                  <a:cubicBezTo>
                    <a:pt x="3409" y="1178"/>
                    <a:pt x="3412" y="1181"/>
                    <a:pt x="3417" y="1189"/>
                  </a:cubicBezTo>
                  <a:cubicBezTo>
                    <a:pt x="3417" y="1211"/>
                    <a:pt x="3406" y="1211"/>
                    <a:pt x="3423" y="1228"/>
                  </a:cubicBezTo>
                  <a:cubicBezTo>
                    <a:pt x="3420" y="1230"/>
                    <a:pt x="3418" y="1232"/>
                    <a:pt x="3416" y="1232"/>
                  </a:cubicBezTo>
                  <a:cubicBezTo>
                    <a:pt x="3415" y="1232"/>
                    <a:pt x="3413" y="1231"/>
                    <a:pt x="3412" y="1231"/>
                  </a:cubicBezTo>
                  <a:lnTo>
                    <a:pt x="3412" y="1231"/>
                  </a:lnTo>
                  <a:cubicBezTo>
                    <a:pt x="3424" y="1249"/>
                    <a:pt x="3431" y="1279"/>
                    <a:pt x="3445" y="1284"/>
                  </a:cubicBezTo>
                  <a:cubicBezTo>
                    <a:pt x="3439" y="1306"/>
                    <a:pt x="3467" y="1357"/>
                    <a:pt x="3445" y="1357"/>
                  </a:cubicBezTo>
                  <a:cubicBezTo>
                    <a:pt x="3451" y="1362"/>
                    <a:pt x="3473" y="1390"/>
                    <a:pt x="3479" y="1413"/>
                  </a:cubicBezTo>
                  <a:cubicBezTo>
                    <a:pt x="3474" y="1408"/>
                    <a:pt x="3471" y="1406"/>
                    <a:pt x="3469" y="1406"/>
                  </a:cubicBezTo>
                  <a:lnTo>
                    <a:pt x="3469" y="1406"/>
                  </a:lnTo>
                  <a:cubicBezTo>
                    <a:pt x="3456" y="1406"/>
                    <a:pt x="3484" y="1480"/>
                    <a:pt x="3464" y="1480"/>
                  </a:cubicBezTo>
                  <a:cubicBezTo>
                    <a:pt x="3463" y="1480"/>
                    <a:pt x="3463" y="1480"/>
                    <a:pt x="3462" y="1480"/>
                  </a:cubicBezTo>
                  <a:lnTo>
                    <a:pt x="3462" y="1480"/>
                  </a:lnTo>
                  <a:cubicBezTo>
                    <a:pt x="3490" y="1502"/>
                    <a:pt x="3484" y="1575"/>
                    <a:pt x="3507" y="1620"/>
                  </a:cubicBezTo>
                  <a:cubicBezTo>
                    <a:pt x="3504" y="1620"/>
                    <a:pt x="3502" y="1619"/>
                    <a:pt x="3501" y="1618"/>
                  </a:cubicBezTo>
                  <a:lnTo>
                    <a:pt x="3501" y="1618"/>
                  </a:lnTo>
                  <a:cubicBezTo>
                    <a:pt x="3500" y="1639"/>
                    <a:pt x="3495" y="1650"/>
                    <a:pt x="3490" y="1665"/>
                  </a:cubicBezTo>
                  <a:cubicBezTo>
                    <a:pt x="3512" y="1665"/>
                    <a:pt x="3518" y="1710"/>
                    <a:pt x="3529" y="1732"/>
                  </a:cubicBezTo>
                  <a:cubicBezTo>
                    <a:pt x="3525" y="1740"/>
                    <a:pt x="3522" y="1743"/>
                    <a:pt x="3519" y="1743"/>
                  </a:cubicBezTo>
                  <a:cubicBezTo>
                    <a:pt x="3510" y="1743"/>
                    <a:pt x="3504" y="1719"/>
                    <a:pt x="3494" y="1719"/>
                  </a:cubicBezTo>
                  <a:cubicBezTo>
                    <a:pt x="3493" y="1719"/>
                    <a:pt x="3491" y="1720"/>
                    <a:pt x="3490" y="1721"/>
                  </a:cubicBezTo>
                  <a:cubicBezTo>
                    <a:pt x="3500" y="1721"/>
                    <a:pt x="3506" y="1767"/>
                    <a:pt x="3515" y="1767"/>
                  </a:cubicBezTo>
                  <a:cubicBezTo>
                    <a:pt x="3516" y="1767"/>
                    <a:pt x="3517" y="1767"/>
                    <a:pt x="3518" y="1766"/>
                  </a:cubicBezTo>
                  <a:lnTo>
                    <a:pt x="3518" y="1766"/>
                  </a:lnTo>
                  <a:cubicBezTo>
                    <a:pt x="3507" y="1794"/>
                    <a:pt x="3512" y="1788"/>
                    <a:pt x="3495" y="1805"/>
                  </a:cubicBezTo>
                  <a:cubicBezTo>
                    <a:pt x="3518" y="1810"/>
                    <a:pt x="3501" y="1827"/>
                    <a:pt x="3512" y="1850"/>
                  </a:cubicBezTo>
                  <a:cubicBezTo>
                    <a:pt x="3501" y="1883"/>
                    <a:pt x="3490" y="1855"/>
                    <a:pt x="3495" y="1894"/>
                  </a:cubicBezTo>
                  <a:cubicBezTo>
                    <a:pt x="3494" y="1899"/>
                    <a:pt x="3493" y="1901"/>
                    <a:pt x="3492" y="1901"/>
                  </a:cubicBezTo>
                  <a:cubicBezTo>
                    <a:pt x="3488" y="1901"/>
                    <a:pt x="3484" y="1878"/>
                    <a:pt x="3484" y="1878"/>
                  </a:cubicBezTo>
                  <a:lnTo>
                    <a:pt x="3484" y="1878"/>
                  </a:lnTo>
                  <a:cubicBezTo>
                    <a:pt x="3480" y="1907"/>
                    <a:pt x="3487" y="1907"/>
                    <a:pt x="3495" y="1907"/>
                  </a:cubicBezTo>
                  <a:cubicBezTo>
                    <a:pt x="3499" y="1907"/>
                    <a:pt x="3503" y="1907"/>
                    <a:pt x="3507" y="1911"/>
                  </a:cubicBezTo>
                  <a:cubicBezTo>
                    <a:pt x="3507" y="1938"/>
                    <a:pt x="3502" y="1943"/>
                    <a:pt x="3496" y="1943"/>
                  </a:cubicBezTo>
                  <a:cubicBezTo>
                    <a:pt x="3494" y="1943"/>
                    <a:pt x="3491" y="1942"/>
                    <a:pt x="3489" y="1942"/>
                  </a:cubicBezTo>
                  <a:cubicBezTo>
                    <a:pt x="3487" y="1942"/>
                    <a:pt x="3485" y="1942"/>
                    <a:pt x="3484" y="1945"/>
                  </a:cubicBezTo>
                  <a:cubicBezTo>
                    <a:pt x="3484" y="1978"/>
                    <a:pt x="3501" y="2001"/>
                    <a:pt x="3495" y="2023"/>
                  </a:cubicBezTo>
                  <a:cubicBezTo>
                    <a:pt x="3493" y="2026"/>
                    <a:pt x="3491" y="2027"/>
                    <a:pt x="3490" y="2027"/>
                  </a:cubicBezTo>
                  <a:cubicBezTo>
                    <a:pt x="3488" y="2027"/>
                    <a:pt x="3487" y="2026"/>
                    <a:pt x="3484" y="2023"/>
                  </a:cubicBezTo>
                  <a:lnTo>
                    <a:pt x="3484" y="2023"/>
                  </a:lnTo>
                  <a:cubicBezTo>
                    <a:pt x="3495" y="2057"/>
                    <a:pt x="3467" y="2118"/>
                    <a:pt x="3479" y="2163"/>
                  </a:cubicBezTo>
                  <a:lnTo>
                    <a:pt x="3501" y="2163"/>
                  </a:lnTo>
                  <a:cubicBezTo>
                    <a:pt x="3495" y="2180"/>
                    <a:pt x="3501" y="2202"/>
                    <a:pt x="3490" y="2202"/>
                  </a:cubicBezTo>
                  <a:cubicBezTo>
                    <a:pt x="3490" y="2191"/>
                    <a:pt x="3484" y="2191"/>
                    <a:pt x="3484" y="2186"/>
                  </a:cubicBezTo>
                  <a:lnTo>
                    <a:pt x="3484" y="2208"/>
                  </a:lnTo>
                  <a:cubicBezTo>
                    <a:pt x="3481" y="2209"/>
                    <a:pt x="3479" y="2210"/>
                    <a:pt x="3478" y="2210"/>
                  </a:cubicBezTo>
                  <a:cubicBezTo>
                    <a:pt x="3467" y="2210"/>
                    <a:pt x="3483" y="2179"/>
                    <a:pt x="3473" y="2174"/>
                  </a:cubicBezTo>
                  <a:lnTo>
                    <a:pt x="3473" y="2174"/>
                  </a:lnTo>
                  <a:cubicBezTo>
                    <a:pt x="3467" y="2214"/>
                    <a:pt x="3467" y="2258"/>
                    <a:pt x="3456" y="2286"/>
                  </a:cubicBezTo>
                  <a:cubicBezTo>
                    <a:pt x="3443" y="2286"/>
                    <a:pt x="3462" y="2243"/>
                    <a:pt x="3455" y="2243"/>
                  </a:cubicBezTo>
                  <a:lnTo>
                    <a:pt x="3455" y="2243"/>
                  </a:lnTo>
                  <a:cubicBezTo>
                    <a:pt x="3454" y="2243"/>
                    <a:pt x="3451" y="2246"/>
                    <a:pt x="3445" y="2253"/>
                  </a:cubicBezTo>
                  <a:lnTo>
                    <a:pt x="3467" y="2214"/>
                  </a:lnTo>
                  <a:lnTo>
                    <a:pt x="3467" y="2214"/>
                  </a:lnTo>
                  <a:cubicBezTo>
                    <a:pt x="3461" y="2218"/>
                    <a:pt x="3457" y="2219"/>
                    <a:pt x="3455" y="2219"/>
                  </a:cubicBezTo>
                  <a:cubicBezTo>
                    <a:pt x="3448" y="2219"/>
                    <a:pt x="3459" y="2202"/>
                    <a:pt x="3452" y="2202"/>
                  </a:cubicBezTo>
                  <a:lnTo>
                    <a:pt x="3452" y="2202"/>
                  </a:lnTo>
                  <a:cubicBezTo>
                    <a:pt x="3450" y="2202"/>
                    <a:pt x="3446" y="2204"/>
                    <a:pt x="3439" y="2208"/>
                  </a:cubicBezTo>
                  <a:cubicBezTo>
                    <a:pt x="3417" y="2264"/>
                    <a:pt x="3434" y="2275"/>
                    <a:pt x="3406" y="2331"/>
                  </a:cubicBezTo>
                  <a:cubicBezTo>
                    <a:pt x="3409" y="2337"/>
                    <a:pt x="3413" y="2337"/>
                    <a:pt x="3417" y="2337"/>
                  </a:cubicBezTo>
                  <a:cubicBezTo>
                    <a:pt x="3421" y="2337"/>
                    <a:pt x="3425" y="2337"/>
                    <a:pt x="3428" y="2342"/>
                  </a:cubicBezTo>
                  <a:cubicBezTo>
                    <a:pt x="3411" y="2432"/>
                    <a:pt x="3367" y="2393"/>
                    <a:pt x="3361" y="2454"/>
                  </a:cubicBezTo>
                  <a:cubicBezTo>
                    <a:pt x="3367" y="2477"/>
                    <a:pt x="3383" y="2488"/>
                    <a:pt x="3350" y="2527"/>
                  </a:cubicBezTo>
                  <a:lnTo>
                    <a:pt x="3344" y="2505"/>
                  </a:lnTo>
                  <a:lnTo>
                    <a:pt x="3344" y="2505"/>
                  </a:lnTo>
                  <a:cubicBezTo>
                    <a:pt x="3316" y="2555"/>
                    <a:pt x="3350" y="2544"/>
                    <a:pt x="3316" y="2594"/>
                  </a:cubicBezTo>
                  <a:cubicBezTo>
                    <a:pt x="3311" y="2579"/>
                    <a:pt x="3325" y="2554"/>
                    <a:pt x="3323" y="2554"/>
                  </a:cubicBezTo>
                  <a:lnTo>
                    <a:pt x="3323" y="2554"/>
                  </a:lnTo>
                  <a:cubicBezTo>
                    <a:pt x="3323" y="2554"/>
                    <a:pt x="3322" y="2555"/>
                    <a:pt x="3322" y="2555"/>
                  </a:cubicBezTo>
                  <a:cubicBezTo>
                    <a:pt x="3294" y="2583"/>
                    <a:pt x="3322" y="2583"/>
                    <a:pt x="3305" y="2611"/>
                  </a:cubicBezTo>
                  <a:lnTo>
                    <a:pt x="3288" y="2611"/>
                  </a:lnTo>
                  <a:cubicBezTo>
                    <a:pt x="3260" y="2662"/>
                    <a:pt x="3238" y="2729"/>
                    <a:pt x="3199" y="2785"/>
                  </a:cubicBezTo>
                  <a:cubicBezTo>
                    <a:pt x="3199" y="2780"/>
                    <a:pt x="3199" y="2772"/>
                    <a:pt x="3193" y="2772"/>
                  </a:cubicBezTo>
                  <a:cubicBezTo>
                    <a:pt x="3191" y="2772"/>
                    <a:pt x="3190" y="2773"/>
                    <a:pt x="3187" y="2774"/>
                  </a:cubicBezTo>
                  <a:cubicBezTo>
                    <a:pt x="3165" y="2813"/>
                    <a:pt x="3137" y="2846"/>
                    <a:pt x="3109" y="2880"/>
                  </a:cubicBezTo>
                  <a:cubicBezTo>
                    <a:pt x="3075" y="2914"/>
                    <a:pt x="3042" y="2942"/>
                    <a:pt x="3008" y="2970"/>
                  </a:cubicBezTo>
                  <a:lnTo>
                    <a:pt x="2997" y="3003"/>
                  </a:lnTo>
                  <a:cubicBezTo>
                    <a:pt x="2991" y="3003"/>
                    <a:pt x="2986" y="3003"/>
                    <a:pt x="2986" y="2998"/>
                  </a:cubicBezTo>
                  <a:lnTo>
                    <a:pt x="2986" y="2998"/>
                  </a:lnTo>
                  <a:cubicBezTo>
                    <a:pt x="2958" y="3014"/>
                    <a:pt x="2991" y="3003"/>
                    <a:pt x="2986" y="3020"/>
                  </a:cubicBezTo>
                  <a:cubicBezTo>
                    <a:pt x="2977" y="3026"/>
                    <a:pt x="2972" y="3028"/>
                    <a:pt x="2969" y="3028"/>
                  </a:cubicBezTo>
                  <a:cubicBezTo>
                    <a:pt x="2966" y="3028"/>
                    <a:pt x="2966" y="3026"/>
                    <a:pt x="2969" y="3020"/>
                  </a:cubicBezTo>
                  <a:lnTo>
                    <a:pt x="2969" y="3020"/>
                  </a:lnTo>
                  <a:cubicBezTo>
                    <a:pt x="2935" y="3065"/>
                    <a:pt x="2863" y="3143"/>
                    <a:pt x="2801" y="3166"/>
                  </a:cubicBezTo>
                  <a:lnTo>
                    <a:pt x="2812" y="3154"/>
                  </a:lnTo>
                  <a:lnTo>
                    <a:pt x="2812" y="3154"/>
                  </a:lnTo>
                  <a:cubicBezTo>
                    <a:pt x="2767" y="3177"/>
                    <a:pt x="2784" y="3210"/>
                    <a:pt x="2739" y="3222"/>
                  </a:cubicBezTo>
                  <a:lnTo>
                    <a:pt x="2745" y="3216"/>
                  </a:lnTo>
                  <a:lnTo>
                    <a:pt x="2745" y="3216"/>
                  </a:lnTo>
                  <a:cubicBezTo>
                    <a:pt x="2661" y="3266"/>
                    <a:pt x="2566" y="3334"/>
                    <a:pt x="2487" y="3339"/>
                  </a:cubicBezTo>
                  <a:cubicBezTo>
                    <a:pt x="2482" y="3367"/>
                    <a:pt x="2392" y="3373"/>
                    <a:pt x="2398" y="3395"/>
                  </a:cubicBezTo>
                  <a:cubicBezTo>
                    <a:pt x="2336" y="3401"/>
                    <a:pt x="2347" y="3395"/>
                    <a:pt x="2269" y="3412"/>
                  </a:cubicBezTo>
                  <a:cubicBezTo>
                    <a:pt x="2252" y="3418"/>
                    <a:pt x="2246" y="3435"/>
                    <a:pt x="2218" y="3446"/>
                  </a:cubicBezTo>
                  <a:lnTo>
                    <a:pt x="2213" y="3429"/>
                  </a:lnTo>
                  <a:lnTo>
                    <a:pt x="2185" y="3451"/>
                  </a:lnTo>
                  <a:lnTo>
                    <a:pt x="2162" y="3440"/>
                  </a:lnTo>
                  <a:lnTo>
                    <a:pt x="2144" y="3449"/>
                  </a:lnTo>
                  <a:lnTo>
                    <a:pt x="2144" y="3449"/>
                  </a:lnTo>
                  <a:cubicBezTo>
                    <a:pt x="2145" y="3449"/>
                    <a:pt x="2145" y="3449"/>
                    <a:pt x="2146" y="3449"/>
                  </a:cubicBezTo>
                  <a:cubicBezTo>
                    <a:pt x="2151" y="3449"/>
                    <a:pt x="2157" y="3453"/>
                    <a:pt x="2157" y="3457"/>
                  </a:cubicBezTo>
                  <a:cubicBezTo>
                    <a:pt x="2144" y="3463"/>
                    <a:pt x="2126" y="3466"/>
                    <a:pt x="2110" y="3466"/>
                  </a:cubicBezTo>
                  <a:cubicBezTo>
                    <a:pt x="2084" y="3466"/>
                    <a:pt x="2062" y="3460"/>
                    <a:pt x="2062" y="3457"/>
                  </a:cubicBezTo>
                  <a:lnTo>
                    <a:pt x="1972" y="3479"/>
                  </a:lnTo>
                  <a:cubicBezTo>
                    <a:pt x="1972" y="3475"/>
                    <a:pt x="1980" y="3471"/>
                    <a:pt x="1989" y="3468"/>
                  </a:cubicBezTo>
                  <a:lnTo>
                    <a:pt x="1989" y="3468"/>
                  </a:lnTo>
                  <a:cubicBezTo>
                    <a:pt x="1984" y="3470"/>
                    <a:pt x="1980" y="3470"/>
                    <a:pt x="1978" y="3470"/>
                  </a:cubicBezTo>
                  <a:cubicBezTo>
                    <a:pt x="1971" y="3470"/>
                    <a:pt x="1973" y="3463"/>
                    <a:pt x="1964" y="3463"/>
                  </a:cubicBezTo>
                  <a:cubicBezTo>
                    <a:pt x="1960" y="3463"/>
                    <a:pt x="1954" y="3464"/>
                    <a:pt x="1944" y="3468"/>
                  </a:cubicBezTo>
                  <a:cubicBezTo>
                    <a:pt x="1955" y="3474"/>
                    <a:pt x="1944" y="3479"/>
                    <a:pt x="1944" y="3479"/>
                  </a:cubicBezTo>
                  <a:cubicBezTo>
                    <a:pt x="1933" y="3477"/>
                    <a:pt x="1915" y="3475"/>
                    <a:pt x="1894" y="3475"/>
                  </a:cubicBezTo>
                  <a:cubicBezTo>
                    <a:pt x="1874" y="3475"/>
                    <a:pt x="1852" y="3477"/>
                    <a:pt x="1832" y="3479"/>
                  </a:cubicBezTo>
                  <a:lnTo>
                    <a:pt x="1838" y="3468"/>
                  </a:lnTo>
                  <a:lnTo>
                    <a:pt x="1838" y="3468"/>
                  </a:lnTo>
                  <a:cubicBezTo>
                    <a:pt x="1818" y="3470"/>
                    <a:pt x="1798" y="3470"/>
                    <a:pt x="1777" y="3470"/>
                  </a:cubicBezTo>
                  <a:cubicBezTo>
                    <a:pt x="1727" y="3470"/>
                    <a:pt x="1675" y="3466"/>
                    <a:pt x="1619" y="3463"/>
                  </a:cubicBezTo>
                  <a:lnTo>
                    <a:pt x="1619" y="3463"/>
                  </a:lnTo>
                  <a:cubicBezTo>
                    <a:pt x="1647" y="3474"/>
                    <a:pt x="1636" y="3491"/>
                    <a:pt x="1614" y="3491"/>
                  </a:cubicBezTo>
                  <a:lnTo>
                    <a:pt x="1612" y="3485"/>
                  </a:lnTo>
                  <a:lnTo>
                    <a:pt x="1612" y="3485"/>
                  </a:lnTo>
                  <a:cubicBezTo>
                    <a:pt x="1611" y="3487"/>
                    <a:pt x="1608" y="3488"/>
                    <a:pt x="1602" y="3491"/>
                  </a:cubicBezTo>
                  <a:cubicBezTo>
                    <a:pt x="1574" y="3485"/>
                    <a:pt x="1586" y="3468"/>
                    <a:pt x="1602" y="3468"/>
                  </a:cubicBezTo>
                  <a:lnTo>
                    <a:pt x="1563" y="3468"/>
                  </a:lnTo>
                  <a:cubicBezTo>
                    <a:pt x="1563" y="3463"/>
                    <a:pt x="1574" y="3463"/>
                    <a:pt x="1574" y="3457"/>
                  </a:cubicBezTo>
                  <a:lnTo>
                    <a:pt x="1574" y="3457"/>
                  </a:lnTo>
                  <a:cubicBezTo>
                    <a:pt x="1573" y="3457"/>
                    <a:pt x="1572" y="3458"/>
                    <a:pt x="1570" y="3458"/>
                  </a:cubicBezTo>
                  <a:cubicBezTo>
                    <a:pt x="1554" y="3458"/>
                    <a:pt x="1527" y="3438"/>
                    <a:pt x="1507" y="3438"/>
                  </a:cubicBezTo>
                  <a:cubicBezTo>
                    <a:pt x="1503" y="3438"/>
                    <a:pt x="1499" y="3438"/>
                    <a:pt x="1496" y="3440"/>
                  </a:cubicBezTo>
                  <a:cubicBezTo>
                    <a:pt x="1418" y="3429"/>
                    <a:pt x="1384" y="3418"/>
                    <a:pt x="1328" y="3401"/>
                  </a:cubicBezTo>
                  <a:cubicBezTo>
                    <a:pt x="1325" y="3409"/>
                    <a:pt x="1318" y="3411"/>
                    <a:pt x="1309" y="3411"/>
                  </a:cubicBezTo>
                  <a:cubicBezTo>
                    <a:pt x="1305" y="3411"/>
                    <a:pt x="1299" y="3410"/>
                    <a:pt x="1294" y="3410"/>
                  </a:cubicBezTo>
                  <a:cubicBezTo>
                    <a:pt x="1289" y="3410"/>
                    <a:pt x="1283" y="3411"/>
                    <a:pt x="1278" y="3412"/>
                  </a:cubicBezTo>
                  <a:cubicBezTo>
                    <a:pt x="1233" y="3390"/>
                    <a:pt x="1188" y="3362"/>
                    <a:pt x="1138" y="3345"/>
                  </a:cubicBezTo>
                  <a:cubicBezTo>
                    <a:pt x="1128" y="3342"/>
                    <a:pt x="1122" y="3341"/>
                    <a:pt x="1119" y="3341"/>
                  </a:cubicBezTo>
                  <a:cubicBezTo>
                    <a:pt x="1109" y="3341"/>
                    <a:pt x="1121" y="3350"/>
                    <a:pt x="1104" y="3350"/>
                  </a:cubicBezTo>
                  <a:cubicBezTo>
                    <a:pt x="1110" y="3339"/>
                    <a:pt x="1059" y="3317"/>
                    <a:pt x="1087" y="3317"/>
                  </a:cubicBezTo>
                  <a:cubicBezTo>
                    <a:pt x="1026" y="3289"/>
                    <a:pt x="1009" y="3289"/>
                    <a:pt x="930" y="3250"/>
                  </a:cubicBezTo>
                  <a:lnTo>
                    <a:pt x="930" y="3250"/>
                  </a:lnTo>
                  <a:cubicBezTo>
                    <a:pt x="936" y="3261"/>
                    <a:pt x="947" y="3266"/>
                    <a:pt x="936" y="3266"/>
                  </a:cubicBezTo>
                  <a:cubicBezTo>
                    <a:pt x="926" y="3262"/>
                    <a:pt x="913" y="3249"/>
                    <a:pt x="912" y="3242"/>
                  </a:cubicBezTo>
                  <a:lnTo>
                    <a:pt x="912" y="3242"/>
                  </a:lnTo>
                  <a:cubicBezTo>
                    <a:pt x="915" y="3242"/>
                    <a:pt x="917" y="3243"/>
                    <a:pt x="919" y="3244"/>
                  </a:cubicBezTo>
                  <a:lnTo>
                    <a:pt x="914" y="3238"/>
                  </a:lnTo>
                  <a:lnTo>
                    <a:pt x="914" y="3238"/>
                  </a:lnTo>
                  <a:cubicBezTo>
                    <a:pt x="913" y="3239"/>
                    <a:pt x="912" y="3240"/>
                    <a:pt x="912" y="3242"/>
                  </a:cubicBezTo>
                  <a:lnTo>
                    <a:pt x="912" y="3242"/>
                  </a:lnTo>
                  <a:cubicBezTo>
                    <a:pt x="821" y="3205"/>
                    <a:pt x="761" y="3092"/>
                    <a:pt x="690" y="3065"/>
                  </a:cubicBezTo>
                  <a:lnTo>
                    <a:pt x="695" y="3065"/>
                  </a:lnTo>
                  <a:lnTo>
                    <a:pt x="628" y="3020"/>
                  </a:lnTo>
                  <a:cubicBezTo>
                    <a:pt x="620" y="3012"/>
                    <a:pt x="618" y="3009"/>
                    <a:pt x="620" y="3009"/>
                  </a:cubicBezTo>
                  <a:lnTo>
                    <a:pt x="620" y="3009"/>
                  </a:lnTo>
                  <a:cubicBezTo>
                    <a:pt x="622" y="3009"/>
                    <a:pt x="630" y="3014"/>
                    <a:pt x="635" y="3014"/>
                  </a:cubicBezTo>
                  <a:cubicBezTo>
                    <a:pt x="638" y="3014"/>
                    <a:pt x="638" y="3012"/>
                    <a:pt x="634" y="3003"/>
                  </a:cubicBezTo>
                  <a:cubicBezTo>
                    <a:pt x="594" y="2986"/>
                    <a:pt x="572" y="2958"/>
                    <a:pt x="555" y="2936"/>
                  </a:cubicBezTo>
                  <a:cubicBezTo>
                    <a:pt x="533" y="2908"/>
                    <a:pt x="516" y="2886"/>
                    <a:pt x="488" y="2863"/>
                  </a:cubicBezTo>
                  <a:cubicBezTo>
                    <a:pt x="482" y="2835"/>
                    <a:pt x="460" y="2796"/>
                    <a:pt x="426" y="2757"/>
                  </a:cubicBezTo>
                  <a:cubicBezTo>
                    <a:pt x="409" y="2740"/>
                    <a:pt x="398" y="2718"/>
                    <a:pt x="381" y="2701"/>
                  </a:cubicBezTo>
                  <a:cubicBezTo>
                    <a:pt x="370" y="2678"/>
                    <a:pt x="359" y="2656"/>
                    <a:pt x="359" y="2639"/>
                  </a:cubicBezTo>
                  <a:lnTo>
                    <a:pt x="353" y="2645"/>
                  </a:lnTo>
                  <a:cubicBezTo>
                    <a:pt x="337" y="2634"/>
                    <a:pt x="348" y="2622"/>
                    <a:pt x="342" y="2611"/>
                  </a:cubicBezTo>
                  <a:lnTo>
                    <a:pt x="342" y="2611"/>
                  </a:lnTo>
                  <a:cubicBezTo>
                    <a:pt x="337" y="2616"/>
                    <a:pt x="341" y="2629"/>
                    <a:pt x="338" y="2629"/>
                  </a:cubicBezTo>
                  <a:cubicBezTo>
                    <a:pt x="338" y="2629"/>
                    <a:pt x="337" y="2629"/>
                    <a:pt x="337" y="2628"/>
                  </a:cubicBezTo>
                  <a:cubicBezTo>
                    <a:pt x="286" y="2561"/>
                    <a:pt x="258" y="2482"/>
                    <a:pt x="230" y="2410"/>
                  </a:cubicBezTo>
                  <a:cubicBezTo>
                    <a:pt x="219" y="2370"/>
                    <a:pt x="208" y="2326"/>
                    <a:pt x="197" y="2286"/>
                  </a:cubicBezTo>
                  <a:lnTo>
                    <a:pt x="185" y="2230"/>
                  </a:lnTo>
                  <a:lnTo>
                    <a:pt x="174" y="2169"/>
                  </a:lnTo>
                  <a:cubicBezTo>
                    <a:pt x="163" y="2113"/>
                    <a:pt x="124" y="2146"/>
                    <a:pt x="129" y="2068"/>
                  </a:cubicBezTo>
                  <a:lnTo>
                    <a:pt x="129" y="2068"/>
                  </a:lnTo>
                  <a:lnTo>
                    <a:pt x="146" y="2085"/>
                  </a:lnTo>
                  <a:cubicBezTo>
                    <a:pt x="129" y="2029"/>
                    <a:pt x="124" y="1967"/>
                    <a:pt x="118" y="1911"/>
                  </a:cubicBezTo>
                  <a:cubicBezTo>
                    <a:pt x="113" y="1850"/>
                    <a:pt x="113" y="1789"/>
                    <a:pt x="107" y="1733"/>
                  </a:cubicBezTo>
                  <a:lnTo>
                    <a:pt x="107" y="1733"/>
                  </a:lnTo>
                  <a:cubicBezTo>
                    <a:pt x="108" y="1738"/>
                    <a:pt x="113" y="1739"/>
                    <a:pt x="113" y="1749"/>
                  </a:cubicBezTo>
                  <a:cubicBezTo>
                    <a:pt x="124" y="1726"/>
                    <a:pt x="118" y="1659"/>
                    <a:pt x="113" y="1654"/>
                  </a:cubicBezTo>
                  <a:cubicBezTo>
                    <a:pt x="113" y="1647"/>
                    <a:pt x="114" y="1646"/>
                    <a:pt x="115" y="1646"/>
                  </a:cubicBezTo>
                  <a:cubicBezTo>
                    <a:pt x="116" y="1646"/>
                    <a:pt x="117" y="1647"/>
                    <a:pt x="119" y="1647"/>
                  </a:cubicBezTo>
                  <a:cubicBezTo>
                    <a:pt x="121" y="1647"/>
                    <a:pt x="122" y="1646"/>
                    <a:pt x="124" y="1642"/>
                  </a:cubicBezTo>
                  <a:cubicBezTo>
                    <a:pt x="135" y="1620"/>
                    <a:pt x="113" y="1581"/>
                    <a:pt x="129" y="1570"/>
                  </a:cubicBezTo>
                  <a:lnTo>
                    <a:pt x="129" y="1570"/>
                  </a:lnTo>
                  <a:cubicBezTo>
                    <a:pt x="129" y="1572"/>
                    <a:pt x="129" y="1577"/>
                    <a:pt x="129" y="1581"/>
                  </a:cubicBezTo>
                  <a:cubicBezTo>
                    <a:pt x="129" y="1565"/>
                    <a:pt x="143" y="1518"/>
                    <a:pt x="133" y="1518"/>
                  </a:cubicBezTo>
                  <a:lnTo>
                    <a:pt x="133" y="1518"/>
                  </a:lnTo>
                  <a:cubicBezTo>
                    <a:pt x="132" y="1518"/>
                    <a:pt x="131" y="1518"/>
                    <a:pt x="129" y="1519"/>
                  </a:cubicBezTo>
                  <a:cubicBezTo>
                    <a:pt x="146" y="1474"/>
                    <a:pt x="135" y="1435"/>
                    <a:pt x="152" y="1402"/>
                  </a:cubicBezTo>
                  <a:cubicBezTo>
                    <a:pt x="146" y="1374"/>
                    <a:pt x="180" y="1329"/>
                    <a:pt x="163" y="1318"/>
                  </a:cubicBezTo>
                  <a:lnTo>
                    <a:pt x="163" y="1318"/>
                  </a:lnTo>
                  <a:cubicBezTo>
                    <a:pt x="164" y="1318"/>
                    <a:pt x="165" y="1319"/>
                    <a:pt x="166" y="1319"/>
                  </a:cubicBezTo>
                  <a:cubicBezTo>
                    <a:pt x="182" y="1319"/>
                    <a:pt x="197" y="1248"/>
                    <a:pt x="202" y="1222"/>
                  </a:cubicBezTo>
                  <a:cubicBezTo>
                    <a:pt x="202" y="1224"/>
                    <a:pt x="203" y="1225"/>
                    <a:pt x="203" y="1225"/>
                  </a:cubicBezTo>
                  <a:cubicBezTo>
                    <a:pt x="205" y="1225"/>
                    <a:pt x="211" y="1209"/>
                    <a:pt x="216" y="1209"/>
                  </a:cubicBezTo>
                  <a:cubicBezTo>
                    <a:pt x="217" y="1209"/>
                    <a:pt x="218" y="1209"/>
                    <a:pt x="219" y="1211"/>
                  </a:cubicBezTo>
                  <a:cubicBezTo>
                    <a:pt x="230" y="1183"/>
                    <a:pt x="236" y="1155"/>
                    <a:pt x="225" y="1155"/>
                  </a:cubicBezTo>
                  <a:cubicBezTo>
                    <a:pt x="264" y="1110"/>
                    <a:pt x="253" y="1037"/>
                    <a:pt x="297" y="1026"/>
                  </a:cubicBezTo>
                  <a:cubicBezTo>
                    <a:pt x="303" y="1004"/>
                    <a:pt x="314" y="981"/>
                    <a:pt x="320" y="959"/>
                  </a:cubicBezTo>
                  <a:cubicBezTo>
                    <a:pt x="331" y="937"/>
                    <a:pt x="342" y="920"/>
                    <a:pt x="348" y="897"/>
                  </a:cubicBezTo>
                  <a:cubicBezTo>
                    <a:pt x="370" y="858"/>
                    <a:pt x="387" y="819"/>
                    <a:pt x="415" y="785"/>
                  </a:cubicBezTo>
                  <a:lnTo>
                    <a:pt x="415" y="785"/>
                  </a:lnTo>
                  <a:cubicBezTo>
                    <a:pt x="426" y="797"/>
                    <a:pt x="365" y="864"/>
                    <a:pt x="381" y="869"/>
                  </a:cubicBezTo>
                  <a:cubicBezTo>
                    <a:pt x="415" y="797"/>
                    <a:pt x="437" y="752"/>
                    <a:pt x="488" y="690"/>
                  </a:cubicBezTo>
                  <a:cubicBezTo>
                    <a:pt x="490" y="688"/>
                    <a:pt x="491" y="688"/>
                    <a:pt x="492" y="688"/>
                  </a:cubicBezTo>
                  <a:lnTo>
                    <a:pt x="492" y="688"/>
                  </a:lnTo>
                  <a:cubicBezTo>
                    <a:pt x="496" y="688"/>
                    <a:pt x="488" y="708"/>
                    <a:pt x="488" y="713"/>
                  </a:cubicBezTo>
                  <a:cubicBezTo>
                    <a:pt x="505" y="679"/>
                    <a:pt x="533" y="651"/>
                    <a:pt x="561" y="623"/>
                  </a:cubicBezTo>
                  <a:cubicBezTo>
                    <a:pt x="589" y="601"/>
                    <a:pt x="606" y="567"/>
                    <a:pt x="634" y="539"/>
                  </a:cubicBezTo>
                  <a:lnTo>
                    <a:pt x="634" y="539"/>
                  </a:lnTo>
                  <a:cubicBezTo>
                    <a:pt x="634" y="545"/>
                    <a:pt x="628" y="550"/>
                    <a:pt x="622" y="556"/>
                  </a:cubicBezTo>
                  <a:cubicBezTo>
                    <a:pt x="634" y="545"/>
                    <a:pt x="650" y="539"/>
                    <a:pt x="645" y="528"/>
                  </a:cubicBezTo>
                  <a:lnTo>
                    <a:pt x="645" y="528"/>
                  </a:lnTo>
                  <a:lnTo>
                    <a:pt x="634" y="539"/>
                  </a:lnTo>
                  <a:cubicBezTo>
                    <a:pt x="634" y="539"/>
                    <a:pt x="634" y="539"/>
                    <a:pt x="634" y="539"/>
                  </a:cubicBezTo>
                  <a:lnTo>
                    <a:pt x="634" y="539"/>
                  </a:lnTo>
                  <a:cubicBezTo>
                    <a:pt x="633" y="539"/>
                    <a:pt x="632" y="539"/>
                    <a:pt x="631" y="539"/>
                  </a:cubicBezTo>
                  <a:cubicBezTo>
                    <a:pt x="615" y="539"/>
                    <a:pt x="656" y="483"/>
                    <a:pt x="656" y="477"/>
                  </a:cubicBezTo>
                  <a:cubicBezTo>
                    <a:pt x="656" y="484"/>
                    <a:pt x="658" y="486"/>
                    <a:pt x="661" y="486"/>
                  </a:cubicBezTo>
                  <a:cubicBezTo>
                    <a:pt x="670" y="486"/>
                    <a:pt x="690" y="466"/>
                    <a:pt x="700" y="466"/>
                  </a:cubicBezTo>
                  <a:cubicBezTo>
                    <a:pt x="705" y="466"/>
                    <a:pt x="708" y="470"/>
                    <a:pt x="706" y="483"/>
                  </a:cubicBezTo>
                  <a:cubicBezTo>
                    <a:pt x="712" y="477"/>
                    <a:pt x="718" y="466"/>
                    <a:pt x="712" y="461"/>
                  </a:cubicBezTo>
                  <a:cubicBezTo>
                    <a:pt x="716" y="459"/>
                    <a:pt x="719" y="457"/>
                    <a:pt x="722" y="457"/>
                  </a:cubicBezTo>
                  <a:cubicBezTo>
                    <a:pt x="726" y="457"/>
                    <a:pt x="727" y="461"/>
                    <a:pt x="723" y="472"/>
                  </a:cubicBezTo>
                  <a:cubicBezTo>
                    <a:pt x="757" y="433"/>
                    <a:pt x="740" y="438"/>
                    <a:pt x="779" y="410"/>
                  </a:cubicBezTo>
                  <a:lnTo>
                    <a:pt x="779" y="410"/>
                  </a:lnTo>
                  <a:cubicBezTo>
                    <a:pt x="779" y="416"/>
                    <a:pt x="774" y="421"/>
                    <a:pt x="774" y="427"/>
                  </a:cubicBezTo>
                  <a:cubicBezTo>
                    <a:pt x="785" y="405"/>
                    <a:pt x="802" y="388"/>
                    <a:pt x="835" y="365"/>
                  </a:cubicBezTo>
                  <a:lnTo>
                    <a:pt x="835" y="365"/>
                  </a:lnTo>
                  <a:cubicBezTo>
                    <a:pt x="835" y="368"/>
                    <a:pt x="837" y="370"/>
                    <a:pt x="837" y="371"/>
                  </a:cubicBezTo>
                  <a:lnTo>
                    <a:pt x="837" y="371"/>
                  </a:lnTo>
                  <a:cubicBezTo>
                    <a:pt x="883" y="334"/>
                    <a:pt x="917" y="297"/>
                    <a:pt x="981" y="265"/>
                  </a:cubicBezTo>
                  <a:lnTo>
                    <a:pt x="981" y="265"/>
                  </a:lnTo>
                  <a:cubicBezTo>
                    <a:pt x="979" y="273"/>
                    <a:pt x="981" y="276"/>
                    <a:pt x="985" y="276"/>
                  </a:cubicBezTo>
                  <a:cubicBezTo>
                    <a:pt x="992" y="276"/>
                    <a:pt x="1005" y="268"/>
                    <a:pt x="1013" y="268"/>
                  </a:cubicBezTo>
                  <a:cubicBezTo>
                    <a:pt x="1016" y="268"/>
                    <a:pt x="1018" y="268"/>
                    <a:pt x="1020" y="270"/>
                  </a:cubicBezTo>
                  <a:cubicBezTo>
                    <a:pt x="1031" y="265"/>
                    <a:pt x="1042" y="259"/>
                    <a:pt x="1054" y="248"/>
                  </a:cubicBezTo>
                  <a:lnTo>
                    <a:pt x="1031" y="248"/>
                  </a:lnTo>
                  <a:cubicBezTo>
                    <a:pt x="1065" y="237"/>
                    <a:pt x="1087" y="209"/>
                    <a:pt x="1115" y="203"/>
                  </a:cubicBezTo>
                  <a:lnTo>
                    <a:pt x="1115" y="203"/>
                  </a:lnTo>
                  <a:lnTo>
                    <a:pt x="1098" y="220"/>
                  </a:lnTo>
                  <a:lnTo>
                    <a:pt x="1154" y="192"/>
                  </a:lnTo>
                  <a:lnTo>
                    <a:pt x="1121" y="203"/>
                  </a:lnTo>
                  <a:cubicBezTo>
                    <a:pt x="1149" y="181"/>
                    <a:pt x="1104" y="181"/>
                    <a:pt x="1149" y="169"/>
                  </a:cubicBezTo>
                  <a:lnTo>
                    <a:pt x="1149" y="169"/>
                  </a:lnTo>
                  <a:cubicBezTo>
                    <a:pt x="1148" y="170"/>
                    <a:pt x="1148" y="170"/>
                    <a:pt x="1148" y="170"/>
                  </a:cubicBezTo>
                  <a:cubicBezTo>
                    <a:pt x="1151" y="170"/>
                    <a:pt x="1177" y="157"/>
                    <a:pt x="1197" y="157"/>
                  </a:cubicBezTo>
                  <a:cubicBezTo>
                    <a:pt x="1200" y="157"/>
                    <a:pt x="1202" y="158"/>
                    <a:pt x="1205" y="158"/>
                  </a:cubicBezTo>
                  <a:cubicBezTo>
                    <a:pt x="1216" y="147"/>
                    <a:pt x="1233" y="136"/>
                    <a:pt x="1261" y="130"/>
                  </a:cubicBezTo>
                  <a:cubicBezTo>
                    <a:pt x="1266" y="136"/>
                    <a:pt x="1261" y="153"/>
                    <a:pt x="1266" y="153"/>
                  </a:cubicBezTo>
                  <a:cubicBezTo>
                    <a:pt x="1277" y="137"/>
                    <a:pt x="1331" y="126"/>
                    <a:pt x="1356" y="107"/>
                  </a:cubicBezTo>
                  <a:lnTo>
                    <a:pt x="1356" y="107"/>
                  </a:lnTo>
                  <a:cubicBezTo>
                    <a:pt x="1353" y="112"/>
                    <a:pt x="1356" y="119"/>
                    <a:pt x="1356" y="119"/>
                  </a:cubicBezTo>
                  <a:lnTo>
                    <a:pt x="1367" y="102"/>
                  </a:lnTo>
                  <a:cubicBezTo>
                    <a:pt x="1384" y="102"/>
                    <a:pt x="1390" y="108"/>
                    <a:pt x="1390" y="113"/>
                  </a:cubicBezTo>
                  <a:cubicBezTo>
                    <a:pt x="1434" y="108"/>
                    <a:pt x="1367" y="97"/>
                    <a:pt x="1423" y="91"/>
                  </a:cubicBezTo>
                  <a:lnTo>
                    <a:pt x="1423" y="91"/>
                  </a:lnTo>
                  <a:cubicBezTo>
                    <a:pt x="1423" y="97"/>
                    <a:pt x="1423" y="97"/>
                    <a:pt x="1418" y="102"/>
                  </a:cubicBezTo>
                  <a:cubicBezTo>
                    <a:pt x="1474" y="91"/>
                    <a:pt x="1524" y="69"/>
                    <a:pt x="1574" y="69"/>
                  </a:cubicBezTo>
                  <a:cubicBezTo>
                    <a:pt x="1597" y="85"/>
                    <a:pt x="1530" y="80"/>
                    <a:pt x="1552" y="91"/>
                  </a:cubicBezTo>
                  <a:cubicBezTo>
                    <a:pt x="1591" y="85"/>
                    <a:pt x="1625" y="74"/>
                    <a:pt x="1664" y="63"/>
                  </a:cubicBezTo>
                  <a:cubicBezTo>
                    <a:pt x="1703" y="57"/>
                    <a:pt x="1742" y="57"/>
                    <a:pt x="1782" y="57"/>
                  </a:cubicBezTo>
                  <a:lnTo>
                    <a:pt x="1765" y="52"/>
                  </a:lnTo>
                  <a:cubicBezTo>
                    <a:pt x="1768" y="46"/>
                    <a:pt x="1773" y="44"/>
                    <a:pt x="1780" y="44"/>
                  </a:cubicBezTo>
                  <a:cubicBezTo>
                    <a:pt x="1795" y="44"/>
                    <a:pt x="1819" y="54"/>
                    <a:pt x="1842" y="54"/>
                  </a:cubicBezTo>
                  <a:cubicBezTo>
                    <a:pt x="1847" y="54"/>
                    <a:pt x="1851" y="54"/>
                    <a:pt x="1856" y="53"/>
                  </a:cubicBezTo>
                  <a:lnTo>
                    <a:pt x="1856" y="53"/>
                  </a:lnTo>
                  <a:cubicBezTo>
                    <a:pt x="1851" y="55"/>
                    <a:pt x="1850" y="61"/>
                    <a:pt x="1849" y="63"/>
                  </a:cubicBezTo>
                  <a:lnTo>
                    <a:pt x="1849" y="63"/>
                  </a:lnTo>
                  <a:cubicBezTo>
                    <a:pt x="1849" y="63"/>
                    <a:pt x="1849" y="63"/>
                    <a:pt x="1849" y="63"/>
                  </a:cubicBezTo>
                  <a:lnTo>
                    <a:pt x="1849" y="63"/>
                  </a:lnTo>
                  <a:cubicBezTo>
                    <a:pt x="1849" y="64"/>
                    <a:pt x="1849" y="64"/>
                    <a:pt x="1849" y="64"/>
                  </a:cubicBezTo>
                  <a:cubicBezTo>
                    <a:pt x="1849" y="64"/>
                    <a:pt x="1849" y="64"/>
                    <a:pt x="1849" y="63"/>
                  </a:cubicBezTo>
                  <a:lnTo>
                    <a:pt x="1849" y="63"/>
                  </a:lnTo>
                  <a:cubicBezTo>
                    <a:pt x="1866" y="67"/>
                    <a:pt x="1883" y="68"/>
                    <a:pt x="1902" y="68"/>
                  </a:cubicBezTo>
                  <a:cubicBezTo>
                    <a:pt x="1939" y="68"/>
                    <a:pt x="1981" y="63"/>
                    <a:pt x="2034" y="63"/>
                  </a:cubicBezTo>
                  <a:lnTo>
                    <a:pt x="2022" y="69"/>
                  </a:lnTo>
                  <a:cubicBezTo>
                    <a:pt x="2050" y="80"/>
                    <a:pt x="2101" y="85"/>
                    <a:pt x="2129" y="97"/>
                  </a:cubicBezTo>
                  <a:cubicBezTo>
                    <a:pt x="2140" y="91"/>
                    <a:pt x="2157" y="91"/>
                    <a:pt x="2151" y="80"/>
                  </a:cubicBezTo>
                  <a:lnTo>
                    <a:pt x="2151" y="80"/>
                  </a:lnTo>
                  <a:cubicBezTo>
                    <a:pt x="2196" y="108"/>
                    <a:pt x="2241" y="119"/>
                    <a:pt x="2286" y="125"/>
                  </a:cubicBezTo>
                  <a:cubicBezTo>
                    <a:pt x="2336" y="130"/>
                    <a:pt x="2375" y="141"/>
                    <a:pt x="2414" y="169"/>
                  </a:cubicBezTo>
                  <a:lnTo>
                    <a:pt x="2398" y="169"/>
                  </a:lnTo>
                  <a:lnTo>
                    <a:pt x="2470" y="192"/>
                  </a:lnTo>
                  <a:cubicBezTo>
                    <a:pt x="2465" y="181"/>
                    <a:pt x="2459" y="181"/>
                    <a:pt x="2448" y="169"/>
                  </a:cubicBezTo>
                  <a:cubicBezTo>
                    <a:pt x="2451" y="168"/>
                    <a:pt x="2456" y="167"/>
                    <a:pt x="2461" y="167"/>
                  </a:cubicBezTo>
                  <a:cubicBezTo>
                    <a:pt x="2472" y="167"/>
                    <a:pt x="2488" y="171"/>
                    <a:pt x="2504" y="175"/>
                  </a:cubicBezTo>
                  <a:cubicBezTo>
                    <a:pt x="2500" y="174"/>
                    <a:pt x="2496" y="174"/>
                    <a:pt x="2494" y="174"/>
                  </a:cubicBezTo>
                  <a:cubicBezTo>
                    <a:pt x="2471" y="174"/>
                    <a:pt x="2494" y="193"/>
                    <a:pt x="2504" y="203"/>
                  </a:cubicBezTo>
                  <a:cubicBezTo>
                    <a:pt x="2504" y="197"/>
                    <a:pt x="2510" y="197"/>
                    <a:pt x="2510" y="192"/>
                  </a:cubicBezTo>
                  <a:cubicBezTo>
                    <a:pt x="2518" y="203"/>
                    <a:pt x="2523" y="207"/>
                    <a:pt x="2526" y="207"/>
                  </a:cubicBezTo>
                  <a:cubicBezTo>
                    <a:pt x="2532" y="207"/>
                    <a:pt x="2536" y="199"/>
                    <a:pt x="2544" y="199"/>
                  </a:cubicBezTo>
                  <a:cubicBezTo>
                    <a:pt x="2550" y="199"/>
                    <a:pt x="2558" y="203"/>
                    <a:pt x="2571" y="214"/>
                  </a:cubicBezTo>
                  <a:lnTo>
                    <a:pt x="2566" y="214"/>
                  </a:lnTo>
                  <a:cubicBezTo>
                    <a:pt x="2583" y="225"/>
                    <a:pt x="2605" y="225"/>
                    <a:pt x="2622" y="237"/>
                  </a:cubicBezTo>
                  <a:cubicBezTo>
                    <a:pt x="2623" y="242"/>
                    <a:pt x="2622" y="243"/>
                    <a:pt x="2619" y="243"/>
                  </a:cubicBezTo>
                  <a:cubicBezTo>
                    <a:pt x="2615" y="243"/>
                    <a:pt x="2606" y="239"/>
                    <a:pt x="2600" y="239"/>
                  </a:cubicBezTo>
                  <a:cubicBezTo>
                    <a:pt x="2597" y="239"/>
                    <a:pt x="2595" y="240"/>
                    <a:pt x="2594" y="242"/>
                  </a:cubicBezTo>
                  <a:cubicBezTo>
                    <a:pt x="2622" y="253"/>
                    <a:pt x="2661" y="242"/>
                    <a:pt x="2678" y="270"/>
                  </a:cubicBezTo>
                  <a:cubicBezTo>
                    <a:pt x="2667" y="270"/>
                    <a:pt x="2650" y="259"/>
                    <a:pt x="2639" y="253"/>
                  </a:cubicBezTo>
                  <a:lnTo>
                    <a:pt x="2639" y="253"/>
                  </a:lnTo>
                  <a:cubicBezTo>
                    <a:pt x="2655" y="281"/>
                    <a:pt x="2661" y="281"/>
                    <a:pt x="2678" y="293"/>
                  </a:cubicBezTo>
                  <a:lnTo>
                    <a:pt x="2717" y="326"/>
                  </a:lnTo>
                  <a:lnTo>
                    <a:pt x="2706" y="315"/>
                  </a:lnTo>
                  <a:cubicBezTo>
                    <a:pt x="2709" y="315"/>
                    <a:pt x="2712" y="314"/>
                    <a:pt x="2715" y="314"/>
                  </a:cubicBezTo>
                  <a:cubicBezTo>
                    <a:pt x="2759" y="314"/>
                    <a:pt x="2782" y="350"/>
                    <a:pt x="2829" y="365"/>
                  </a:cubicBezTo>
                  <a:cubicBezTo>
                    <a:pt x="2816" y="361"/>
                    <a:pt x="2809" y="359"/>
                    <a:pt x="2805" y="359"/>
                  </a:cubicBezTo>
                  <a:lnTo>
                    <a:pt x="2805" y="359"/>
                  </a:lnTo>
                  <a:cubicBezTo>
                    <a:pt x="2796" y="359"/>
                    <a:pt x="2815" y="372"/>
                    <a:pt x="2807" y="377"/>
                  </a:cubicBezTo>
                  <a:cubicBezTo>
                    <a:pt x="2812" y="388"/>
                    <a:pt x="2829" y="405"/>
                    <a:pt x="2818" y="405"/>
                  </a:cubicBezTo>
                  <a:cubicBezTo>
                    <a:pt x="2846" y="410"/>
                    <a:pt x="2846" y="438"/>
                    <a:pt x="2885" y="444"/>
                  </a:cubicBezTo>
                  <a:cubicBezTo>
                    <a:pt x="2885" y="449"/>
                    <a:pt x="2907" y="461"/>
                    <a:pt x="2891" y="466"/>
                  </a:cubicBezTo>
                  <a:cubicBezTo>
                    <a:pt x="2897" y="470"/>
                    <a:pt x="2900" y="472"/>
                    <a:pt x="2902" y="472"/>
                  </a:cubicBezTo>
                  <a:cubicBezTo>
                    <a:pt x="2908" y="472"/>
                    <a:pt x="2892" y="454"/>
                    <a:pt x="2896" y="449"/>
                  </a:cubicBezTo>
                  <a:lnTo>
                    <a:pt x="2896" y="449"/>
                  </a:lnTo>
                  <a:cubicBezTo>
                    <a:pt x="2947" y="472"/>
                    <a:pt x="2969" y="545"/>
                    <a:pt x="3036" y="573"/>
                  </a:cubicBezTo>
                  <a:cubicBezTo>
                    <a:pt x="3081" y="612"/>
                    <a:pt x="3103" y="612"/>
                    <a:pt x="3143" y="645"/>
                  </a:cubicBezTo>
                  <a:cubicBezTo>
                    <a:pt x="3146" y="653"/>
                    <a:pt x="3145" y="655"/>
                    <a:pt x="3142" y="655"/>
                  </a:cubicBezTo>
                  <a:cubicBezTo>
                    <a:pt x="3135" y="655"/>
                    <a:pt x="3120" y="645"/>
                    <a:pt x="3120" y="645"/>
                  </a:cubicBezTo>
                  <a:lnTo>
                    <a:pt x="3120" y="645"/>
                  </a:lnTo>
                  <a:cubicBezTo>
                    <a:pt x="3137" y="673"/>
                    <a:pt x="3154" y="690"/>
                    <a:pt x="3176" y="713"/>
                  </a:cubicBezTo>
                  <a:cubicBezTo>
                    <a:pt x="3175" y="711"/>
                    <a:pt x="3174" y="710"/>
                    <a:pt x="3173" y="710"/>
                  </a:cubicBezTo>
                  <a:cubicBezTo>
                    <a:pt x="3171" y="710"/>
                    <a:pt x="3171" y="716"/>
                    <a:pt x="3171" y="724"/>
                  </a:cubicBezTo>
                  <a:cubicBezTo>
                    <a:pt x="3187" y="741"/>
                    <a:pt x="3193" y="729"/>
                    <a:pt x="3204" y="757"/>
                  </a:cubicBezTo>
                  <a:cubicBezTo>
                    <a:pt x="3199" y="757"/>
                    <a:pt x="3187" y="752"/>
                    <a:pt x="3176" y="746"/>
                  </a:cubicBezTo>
                  <a:lnTo>
                    <a:pt x="3176" y="746"/>
                  </a:lnTo>
                  <a:cubicBezTo>
                    <a:pt x="3199" y="769"/>
                    <a:pt x="3221" y="785"/>
                    <a:pt x="3238" y="808"/>
                  </a:cubicBezTo>
                  <a:cubicBezTo>
                    <a:pt x="3238" y="809"/>
                    <a:pt x="3237" y="809"/>
                    <a:pt x="3237" y="809"/>
                  </a:cubicBezTo>
                  <a:cubicBezTo>
                    <a:pt x="3233" y="809"/>
                    <a:pt x="3219" y="796"/>
                    <a:pt x="3210" y="791"/>
                  </a:cubicBezTo>
                  <a:lnTo>
                    <a:pt x="3210" y="791"/>
                  </a:lnTo>
                  <a:cubicBezTo>
                    <a:pt x="3232" y="819"/>
                    <a:pt x="3260" y="853"/>
                    <a:pt x="3277" y="858"/>
                  </a:cubicBezTo>
                  <a:lnTo>
                    <a:pt x="3273" y="842"/>
                  </a:lnTo>
                  <a:lnTo>
                    <a:pt x="3273" y="842"/>
                  </a:lnTo>
                  <a:cubicBezTo>
                    <a:pt x="3273" y="844"/>
                    <a:pt x="3271" y="845"/>
                    <a:pt x="3268" y="845"/>
                  </a:cubicBezTo>
                  <a:cubicBezTo>
                    <a:pt x="3266" y="845"/>
                    <a:pt x="3262" y="844"/>
                    <a:pt x="3260" y="841"/>
                  </a:cubicBezTo>
                  <a:cubicBezTo>
                    <a:pt x="3232" y="825"/>
                    <a:pt x="3238" y="808"/>
                    <a:pt x="3243" y="802"/>
                  </a:cubicBezTo>
                  <a:lnTo>
                    <a:pt x="3243" y="802"/>
                  </a:lnTo>
                  <a:lnTo>
                    <a:pt x="3255" y="819"/>
                  </a:lnTo>
                  <a:cubicBezTo>
                    <a:pt x="3266" y="785"/>
                    <a:pt x="3204" y="757"/>
                    <a:pt x="3182" y="724"/>
                  </a:cubicBezTo>
                  <a:lnTo>
                    <a:pt x="3210" y="724"/>
                  </a:lnTo>
                  <a:lnTo>
                    <a:pt x="3171" y="701"/>
                  </a:lnTo>
                  <a:cubicBezTo>
                    <a:pt x="3171" y="694"/>
                    <a:pt x="3173" y="686"/>
                    <a:pt x="3179" y="686"/>
                  </a:cubicBezTo>
                  <a:cubicBezTo>
                    <a:pt x="3181" y="686"/>
                    <a:pt x="3184" y="687"/>
                    <a:pt x="3187" y="690"/>
                  </a:cubicBezTo>
                  <a:cubicBezTo>
                    <a:pt x="3176" y="662"/>
                    <a:pt x="3165" y="679"/>
                    <a:pt x="3159" y="651"/>
                  </a:cubicBezTo>
                  <a:lnTo>
                    <a:pt x="3137" y="634"/>
                  </a:lnTo>
                  <a:cubicBezTo>
                    <a:pt x="3141" y="634"/>
                    <a:pt x="3142" y="627"/>
                    <a:pt x="3146" y="627"/>
                  </a:cubicBezTo>
                  <a:cubicBezTo>
                    <a:pt x="3148" y="627"/>
                    <a:pt x="3150" y="629"/>
                    <a:pt x="3154" y="634"/>
                  </a:cubicBezTo>
                  <a:cubicBezTo>
                    <a:pt x="3132" y="590"/>
                    <a:pt x="3087" y="584"/>
                    <a:pt x="3087" y="556"/>
                  </a:cubicBezTo>
                  <a:lnTo>
                    <a:pt x="3087" y="556"/>
                  </a:lnTo>
                  <a:cubicBezTo>
                    <a:pt x="3088" y="558"/>
                    <a:pt x="3090" y="560"/>
                    <a:pt x="3092" y="561"/>
                  </a:cubicBezTo>
                  <a:lnTo>
                    <a:pt x="3087" y="556"/>
                  </a:lnTo>
                  <a:lnTo>
                    <a:pt x="3087" y="556"/>
                  </a:lnTo>
                  <a:cubicBezTo>
                    <a:pt x="3087" y="556"/>
                    <a:pt x="3087" y="556"/>
                    <a:pt x="3087" y="556"/>
                  </a:cubicBezTo>
                  <a:lnTo>
                    <a:pt x="3087" y="556"/>
                  </a:lnTo>
                  <a:cubicBezTo>
                    <a:pt x="3070" y="542"/>
                    <a:pt x="3064" y="538"/>
                    <a:pt x="3060" y="538"/>
                  </a:cubicBezTo>
                  <a:cubicBezTo>
                    <a:pt x="3055" y="538"/>
                    <a:pt x="3055" y="545"/>
                    <a:pt x="3046" y="545"/>
                  </a:cubicBezTo>
                  <a:cubicBezTo>
                    <a:pt x="3042" y="545"/>
                    <a:pt x="3035" y="544"/>
                    <a:pt x="3025" y="539"/>
                  </a:cubicBezTo>
                  <a:lnTo>
                    <a:pt x="3025" y="489"/>
                  </a:lnTo>
                  <a:lnTo>
                    <a:pt x="3008" y="494"/>
                  </a:lnTo>
                  <a:cubicBezTo>
                    <a:pt x="3003" y="489"/>
                    <a:pt x="2991" y="477"/>
                    <a:pt x="2997" y="477"/>
                  </a:cubicBezTo>
                  <a:cubicBezTo>
                    <a:pt x="2991" y="474"/>
                    <a:pt x="2988" y="473"/>
                    <a:pt x="2987" y="473"/>
                  </a:cubicBezTo>
                  <a:lnTo>
                    <a:pt x="2987" y="473"/>
                  </a:lnTo>
                  <a:cubicBezTo>
                    <a:pt x="2984" y="473"/>
                    <a:pt x="2989" y="479"/>
                    <a:pt x="2985" y="479"/>
                  </a:cubicBezTo>
                  <a:cubicBezTo>
                    <a:pt x="2984" y="479"/>
                    <a:pt x="2983" y="478"/>
                    <a:pt x="2980" y="477"/>
                  </a:cubicBezTo>
                  <a:cubicBezTo>
                    <a:pt x="2963" y="444"/>
                    <a:pt x="2902" y="421"/>
                    <a:pt x="2907" y="399"/>
                  </a:cubicBezTo>
                  <a:lnTo>
                    <a:pt x="2907" y="399"/>
                  </a:lnTo>
                  <a:cubicBezTo>
                    <a:pt x="2894" y="399"/>
                    <a:pt x="2915" y="416"/>
                    <a:pt x="2909" y="416"/>
                  </a:cubicBezTo>
                  <a:cubicBezTo>
                    <a:pt x="2908" y="416"/>
                    <a:pt x="2904" y="414"/>
                    <a:pt x="2896" y="410"/>
                  </a:cubicBezTo>
                  <a:cubicBezTo>
                    <a:pt x="2902" y="382"/>
                    <a:pt x="2857" y="382"/>
                    <a:pt x="2840" y="354"/>
                  </a:cubicBezTo>
                  <a:lnTo>
                    <a:pt x="2840" y="354"/>
                  </a:lnTo>
                  <a:cubicBezTo>
                    <a:pt x="2850" y="354"/>
                    <a:pt x="2863" y="363"/>
                    <a:pt x="2866" y="363"/>
                  </a:cubicBezTo>
                  <a:cubicBezTo>
                    <a:pt x="2868" y="363"/>
                    <a:pt x="2866" y="359"/>
                    <a:pt x="2857" y="349"/>
                  </a:cubicBezTo>
                  <a:cubicBezTo>
                    <a:pt x="2855" y="349"/>
                    <a:pt x="2854" y="349"/>
                    <a:pt x="2853" y="349"/>
                  </a:cubicBezTo>
                  <a:cubicBezTo>
                    <a:pt x="2827" y="349"/>
                    <a:pt x="2805" y="303"/>
                    <a:pt x="2784" y="293"/>
                  </a:cubicBezTo>
                  <a:cubicBezTo>
                    <a:pt x="2781" y="295"/>
                    <a:pt x="2779" y="297"/>
                    <a:pt x="2775" y="297"/>
                  </a:cubicBezTo>
                  <a:cubicBezTo>
                    <a:pt x="2772" y="297"/>
                    <a:pt x="2767" y="295"/>
                    <a:pt x="2762" y="293"/>
                  </a:cubicBezTo>
                  <a:cubicBezTo>
                    <a:pt x="2745" y="287"/>
                    <a:pt x="2717" y="265"/>
                    <a:pt x="2683" y="248"/>
                  </a:cubicBezTo>
                  <a:cubicBezTo>
                    <a:pt x="2689" y="242"/>
                    <a:pt x="2611" y="197"/>
                    <a:pt x="2577" y="175"/>
                  </a:cubicBezTo>
                  <a:cubicBezTo>
                    <a:pt x="2575" y="177"/>
                    <a:pt x="2572" y="178"/>
                    <a:pt x="2569" y="178"/>
                  </a:cubicBezTo>
                  <a:cubicBezTo>
                    <a:pt x="2553" y="178"/>
                    <a:pt x="2521" y="157"/>
                    <a:pt x="2493" y="153"/>
                  </a:cubicBezTo>
                  <a:cubicBezTo>
                    <a:pt x="2497" y="149"/>
                    <a:pt x="2501" y="145"/>
                    <a:pt x="2511" y="145"/>
                  </a:cubicBezTo>
                  <a:cubicBezTo>
                    <a:pt x="2515" y="145"/>
                    <a:pt x="2520" y="145"/>
                    <a:pt x="2526" y="147"/>
                  </a:cubicBezTo>
                  <a:cubicBezTo>
                    <a:pt x="2515" y="141"/>
                    <a:pt x="2504" y="136"/>
                    <a:pt x="2493" y="136"/>
                  </a:cubicBezTo>
                  <a:cubicBezTo>
                    <a:pt x="2487" y="136"/>
                    <a:pt x="2476" y="136"/>
                    <a:pt x="2459" y="130"/>
                  </a:cubicBezTo>
                  <a:lnTo>
                    <a:pt x="2470" y="119"/>
                  </a:lnTo>
                  <a:cubicBezTo>
                    <a:pt x="2431" y="108"/>
                    <a:pt x="2386" y="102"/>
                    <a:pt x="2342" y="80"/>
                  </a:cubicBezTo>
                  <a:lnTo>
                    <a:pt x="2342" y="80"/>
                  </a:lnTo>
                  <a:cubicBezTo>
                    <a:pt x="2337" y="90"/>
                    <a:pt x="2365" y="120"/>
                    <a:pt x="2325" y="120"/>
                  </a:cubicBezTo>
                  <a:cubicBezTo>
                    <a:pt x="2322" y="120"/>
                    <a:pt x="2318" y="119"/>
                    <a:pt x="2314" y="119"/>
                  </a:cubicBezTo>
                  <a:cubicBezTo>
                    <a:pt x="2314" y="113"/>
                    <a:pt x="2314" y="102"/>
                    <a:pt x="2330" y="102"/>
                  </a:cubicBezTo>
                  <a:cubicBezTo>
                    <a:pt x="2325" y="102"/>
                    <a:pt x="2314" y="102"/>
                    <a:pt x="2302" y="97"/>
                  </a:cubicBezTo>
                  <a:lnTo>
                    <a:pt x="2330" y="91"/>
                  </a:lnTo>
                  <a:cubicBezTo>
                    <a:pt x="2325" y="88"/>
                    <a:pt x="2321" y="87"/>
                    <a:pt x="2318" y="87"/>
                  </a:cubicBezTo>
                  <a:cubicBezTo>
                    <a:pt x="2311" y="87"/>
                    <a:pt x="2310" y="92"/>
                    <a:pt x="2303" y="92"/>
                  </a:cubicBezTo>
                  <a:cubicBezTo>
                    <a:pt x="2301" y="92"/>
                    <a:pt x="2299" y="92"/>
                    <a:pt x="2297" y="91"/>
                  </a:cubicBezTo>
                  <a:cubicBezTo>
                    <a:pt x="2302" y="80"/>
                    <a:pt x="2286" y="80"/>
                    <a:pt x="2291" y="74"/>
                  </a:cubicBezTo>
                  <a:lnTo>
                    <a:pt x="2291" y="74"/>
                  </a:lnTo>
                  <a:cubicBezTo>
                    <a:pt x="2296" y="74"/>
                    <a:pt x="2300" y="81"/>
                    <a:pt x="2308" y="81"/>
                  </a:cubicBezTo>
                  <a:cubicBezTo>
                    <a:pt x="2309" y="81"/>
                    <a:pt x="2311" y="81"/>
                    <a:pt x="2314" y="80"/>
                  </a:cubicBezTo>
                  <a:cubicBezTo>
                    <a:pt x="2291" y="74"/>
                    <a:pt x="2269" y="63"/>
                    <a:pt x="2263" y="52"/>
                  </a:cubicBezTo>
                  <a:cubicBezTo>
                    <a:pt x="2263" y="57"/>
                    <a:pt x="2258" y="63"/>
                    <a:pt x="2246" y="63"/>
                  </a:cubicBezTo>
                  <a:cubicBezTo>
                    <a:pt x="2202" y="52"/>
                    <a:pt x="2235" y="46"/>
                    <a:pt x="2213" y="35"/>
                  </a:cubicBezTo>
                  <a:lnTo>
                    <a:pt x="2213" y="35"/>
                  </a:lnTo>
                  <a:cubicBezTo>
                    <a:pt x="2210" y="36"/>
                    <a:pt x="2207" y="37"/>
                    <a:pt x="2203" y="37"/>
                  </a:cubicBezTo>
                  <a:cubicBezTo>
                    <a:pt x="2197" y="37"/>
                    <a:pt x="2189" y="35"/>
                    <a:pt x="2183" y="35"/>
                  </a:cubicBezTo>
                  <a:cubicBezTo>
                    <a:pt x="2177" y="35"/>
                    <a:pt x="2174" y="36"/>
                    <a:pt x="2174" y="41"/>
                  </a:cubicBezTo>
                  <a:cubicBezTo>
                    <a:pt x="2162" y="41"/>
                    <a:pt x="2162" y="35"/>
                    <a:pt x="2157" y="29"/>
                  </a:cubicBezTo>
                  <a:cubicBezTo>
                    <a:pt x="2143" y="29"/>
                    <a:pt x="2110" y="23"/>
                    <a:pt x="2090" y="23"/>
                  </a:cubicBezTo>
                  <a:cubicBezTo>
                    <a:pt x="2077" y="23"/>
                    <a:pt x="2069" y="26"/>
                    <a:pt x="2078" y="35"/>
                  </a:cubicBezTo>
                  <a:cubicBezTo>
                    <a:pt x="2011" y="35"/>
                    <a:pt x="1938" y="13"/>
                    <a:pt x="1871" y="13"/>
                  </a:cubicBezTo>
                  <a:lnTo>
                    <a:pt x="1871" y="7"/>
                  </a:lnTo>
                  <a:cubicBezTo>
                    <a:pt x="1832" y="7"/>
                    <a:pt x="1782" y="13"/>
                    <a:pt x="1754" y="18"/>
                  </a:cubicBezTo>
                  <a:cubicBezTo>
                    <a:pt x="1742" y="18"/>
                    <a:pt x="1726" y="13"/>
                    <a:pt x="1731" y="7"/>
                  </a:cubicBezTo>
                  <a:lnTo>
                    <a:pt x="1731" y="7"/>
                  </a:lnTo>
                  <a:cubicBezTo>
                    <a:pt x="1698" y="13"/>
                    <a:pt x="1692" y="13"/>
                    <a:pt x="1647" y="13"/>
                  </a:cubicBezTo>
                  <a:cubicBezTo>
                    <a:pt x="1681" y="1"/>
                    <a:pt x="1636" y="7"/>
                    <a:pt x="1681" y="1"/>
                  </a:cubicBezTo>
                  <a:cubicBezTo>
                    <a:pt x="1665" y="1"/>
                    <a:pt x="1654" y="0"/>
                    <a:pt x="164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651;p45">
              <a:extLst>
                <a:ext uri="{FF2B5EF4-FFF2-40B4-BE49-F238E27FC236}">
                  <a16:creationId xmlns:a16="http://schemas.microsoft.com/office/drawing/2014/main" id="{2E0A0790-5119-A2F3-C465-2582A5AAFA25}"/>
                </a:ext>
              </a:extLst>
            </p:cNvPr>
            <p:cNvSpPr/>
            <p:nvPr/>
          </p:nvSpPr>
          <p:spPr>
            <a:xfrm>
              <a:off x="8290275" y="605838"/>
              <a:ext cx="145925" cy="216500"/>
            </a:xfrm>
            <a:custGeom>
              <a:avLst/>
              <a:gdLst/>
              <a:ahLst/>
              <a:cxnLst/>
              <a:rect l="l" t="t" r="r" b="b"/>
              <a:pathLst>
                <a:path w="5837" h="8660" extrusionOk="0">
                  <a:moveTo>
                    <a:pt x="1513" y="208"/>
                  </a:moveTo>
                  <a:cubicBezTo>
                    <a:pt x="1513" y="208"/>
                    <a:pt x="1513" y="208"/>
                    <a:pt x="1512" y="208"/>
                  </a:cubicBezTo>
                  <a:lnTo>
                    <a:pt x="1512" y="208"/>
                  </a:lnTo>
                  <a:cubicBezTo>
                    <a:pt x="1512" y="209"/>
                    <a:pt x="1511" y="209"/>
                    <a:pt x="1511" y="209"/>
                  </a:cubicBezTo>
                  <a:cubicBezTo>
                    <a:pt x="1511" y="209"/>
                    <a:pt x="1512" y="209"/>
                    <a:pt x="1513" y="208"/>
                  </a:cubicBezTo>
                  <a:close/>
                  <a:moveTo>
                    <a:pt x="3736" y="511"/>
                  </a:moveTo>
                  <a:cubicBezTo>
                    <a:pt x="3738" y="511"/>
                    <a:pt x="3738" y="512"/>
                    <a:pt x="3739" y="512"/>
                  </a:cubicBezTo>
                  <a:lnTo>
                    <a:pt x="3739" y="512"/>
                  </a:lnTo>
                  <a:cubicBezTo>
                    <a:pt x="3738" y="511"/>
                    <a:pt x="3737" y="511"/>
                    <a:pt x="3736" y="511"/>
                  </a:cubicBezTo>
                  <a:close/>
                  <a:moveTo>
                    <a:pt x="726" y="678"/>
                  </a:moveTo>
                  <a:lnTo>
                    <a:pt x="726" y="678"/>
                  </a:lnTo>
                  <a:cubicBezTo>
                    <a:pt x="725" y="678"/>
                    <a:pt x="725" y="678"/>
                    <a:pt x="723" y="679"/>
                  </a:cubicBezTo>
                  <a:cubicBezTo>
                    <a:pt x="722" y="681"/>
                    <a:pt x="722" y="682"/>
                    <a:pt x="721" y="684"/>
                  </a:cubicBezTo>
                  <a:lnTo>
                    <a:pt x="721" y="684"/>
                  </a:lnTo>
                  <a:cubicBezTo>
                    <a:pt x="724" y="681"/>
                    <a:pt x="727" y="678"/>
                    <a:pt x="726" y="678"/>
                  </a:cubicBezTo>
                  <a:close/>
                  <a:moveTo>
                    <a:pt x="830" y="679"/>
                  </a:moveTo>
                  <a:lnTo>
                    <a:pt x="818" y="696"/>
                  </a:lnTo>
                  <a:cubicBezTo>
                    <a:pt x="816" y="696"/>
                    <a:pt x="815" y="697"/>
                    <a:pt x="813" y="697"/>
                  </a:cubicBezTo>
                  <a:cubicBezTo>
                    <a:pt x="813" y="697"/>
                    <a:pt x="813" y="697"/>
                    <a:pt x="812" y="697"/>
                  </a:cubicBezTo>
                  <a:lnTo>
                    <a:pt x="812" y="697"/>
                  </a:lnTo>
                  <a:cubicBezTo>
                    <a:pt x="811" y="699"/>
                    <a:pt x="806" y="708"/>
                    <a:pt x="802" y="712"/>
                  </a:cubicBezTo>
                  <a:cubicBezTo>
                    <a:pt x="818" y="701"/>
                    <a:pt x="841" y="684"/>
                    <a:pt x="830" y="679"/>
                  </a:cubicBezTo>
                  <a:close/>
                  <a:moveTo>
                    <a:pt x="4163" y="828"/>
                  </a:moveTo>
                  <a:cubicBezTo>
                    <a:pt x="4165" y="830"/>
                    <a:pt x="4166" y="833"/>
                    <a:pt x="4168" y="836"/>
                  </a:cubicBezTo>
                  <a:cubicBezTo>
                    <a:pt x="4166" y="832"/>
                    <a:pt x="4164" y="829"/>
                    <a:pt x="4163" y="828"/>
                  </a:cubicBezTo>
                  <a:close/>
                  <a:moveTo>
                    <a:pt x="4177" y="851"/>
                  </a:moveTo>
                  <a:lnTo>
                    <a:pt x="4179" y="852"/>
                  </a:lnTo>
                  <a:cubicBezTo>
                    <a:pt x="4179" y="852"/>
                    <a:pt x="4178" y="851"/>
                    <a:pt x="4177" y="851"/>
                  </a:cubicBezTo>
                  <a:close/>
                  <a:moveTo>
                    <a:pt x="4233" y="966"/>
                  </a:moveTo>
                  <a:cubicBezTo>
                    <a:pt x="4234" y="967"/>
                    <a:pt x="4235" y="968"/>
                    <a:pt x="4235" y="968"/>
                  </a:cubicBezTo>
                  <a:lnTo>
                    <a:pt x="4235" y="968"/>
                  </a:lnTo>
                  <a:cubicBezTo>
                    <a:pt x="4235" y="967"/>
                    <a:pt x="4234" y="967"/>
                    <a:pt x="4233" y="966"/>
                  </a:cubicBezTo>
                  <a:close/>
                  <a:moveTo>
                    <a:pt x="4330" y="1099"/>
                  </a:moveTo>
                  <a:lnTo>
                    <a:pt x="4334" y="1106"/>
                  </a:lnTo>
                  <a:lnTo>
                    <a:pt x="4334" y="1106"/>
                  </a:lnTo>
                  <a:cubicBezTo>
                    <a:pt x="4334" y="1105"/>
                    <a:pt x="4333" y="1102"/>
                    <a:pt x="4330" y="1099"/>
                  </a:cubicBezTo>
                  <a:close/>
                  <a:moveTo>
                    <a:pt x="4235" y="968"/>
                  </a:moveTo>
                  <a:cubicBezTo>
                    <a:pt x="4239" y="972"/>
                    <a:pt x="4242" y="978"/>
                    <a:pt x="4246" y="987"/>
                  </a:cubicBezTo>
                  <a:cubicBezTo>
                    <a:pt x="4235" y="987"/>
                    <a:pt x="4224" y="981"/>
                    <a:pt x="4212" y="976"/>
                  </a:cubicBezTo>
                  <a:lnTo>
                    <a:pt x="4212" y="976"/>
                  </a:lnTo>
                  <a:cubicBezTo>
                    <a:pt x="4235" y="998"/>
                    <a:pt x="4263" y="1026"/>
                    <a:pt x="4291" y="1054"/>
                  </a:cubicBezTo>
                  <a:cubicBezTo>
                    <a:pt x="4291" y="1056"/>
                    <a:pt x="4290" y="1057"/>
                    <a:pt x="4289" y="1057"/>
                  </a:cubicBezTo>
                  <a:cubicBezTo>
                    <a:pt x="4283" y="1057"/>
                    <a:pt x="4266" y="1041"/>
                    <a:pt x="4257" y="1032"/>
                  </a:cubicBezTo>
                  <a:lnTo>
                    <a:pt x="4257" y="1032"/>
                  </a:lnTo>
                  <a:cubicBezTo>
                    <a:pt x="4280" y="1065"/>
                    <a:pt x="4324" y="1116"/>
                    <a:pt x="4341" y="1121"/>
                  </a:cubicBezTo>
                  <a:lnTo>
                    <a:pt x="4334" y="1106"/>
                  </a:lnTo>
                  <a:lnTo>
                    <a:pt x="4334" y="1106"/>
                  </a:lnTo>
                  <a:cubicBezTo>
                    <a:pt x="4333" y="1107"/>
                    <a:pt x="4332" y="1107"/>
                    <a:pt x="4331" y="1107"/>
                  </a:cubicBezTo>
                  <a:cubicBezTo>
                    <a:pt x="4327" y="1107"/>
                    <a:pt x="4322" y="1104"/>
                    <a:pt x="4319" y="1099"/>
                  </a:cubicBezTo>
                  <a:cubicBezTo>
                    <a:pt x="4291" y="1076"/>
                    <a:pt x="4291" y="1054"/>
                    <a:pt x="4291" y="1054"/>
                  </a:cubicBezTo>
                  <a:lnTo>
                    <a:pt x="4291" y="1054"/>
                  </a:lnTo>
                  <a:lnTo>
                    <a:pt x="4313" y="1071"/>
                  </a:lnTo>
                  <a:cubicBezTo>
                    <a:pt x="4318" y="1044"/>
                    <a:pt x="4271" y="1005"/>
                    <a:pt x="4235" y="968"/>
                  </a:cubicBezTo>
                  <a:close/>
                  <a:moveTo>
                    <a:pt x="4526" y="1603"/>
                  </a:moveTo>
                  <a:cubicBezTo>
                    <a:pt x="4527" y="1605"/>
                    <a:pt x="4528" y="1607"/>
                    <a:pt x="4530" y="1609"/>
                  </a:cubicBezTo>
                  <a:lnTo>
                    <a:pt x="4530" y="1609"/>
                  </a:lnTo>
                  <a:cubicBezTo>
                    <a:pt x="4528" y="1607"/>
                    <a:pt x="4527" y="1605"/>
                    <a:pt x="4526" y="1603"/>
                  </a:cubicBezTo>
                  <a:close/>
                  <a:moveTo>
                    <a:pt x="146" y="1608"/>
                  </a:moveTo>
                  <a:cubicBezTo>
                    <a:pt x="146" y="1608"/>
                    <a:pt x="146" y="1611"/>
                    <a:pt x="148" y="1611"/>
                  </a:cubicBezTo>
                  <a:lnTo>
                    <a:pt x="148" y="1611"/>
                  </a:lnTo>
                  <a:cubicBezTo>
                    <a:pt x="148" y="1609"/>
                    <a:pt x="147" y="1608"/>
                    <a:pt x="146" y="1608"/>
                  </a:cubicBezTo>
                  <a:close/>
                  <a:moveTo>
                    <a:pt x="4632" y="2678"/>
                  </a:moveTo>
                  <a:cubicBezTo>
                    <a:pt x="4632" y="2679"/>
                    <a:pt x="4633" y="2679"/>
                    <a:pt x="4633" y="2680"/>
                  </a:cubicBezTo>
                  <a:lnTo>
                    <a:pt x="4633" y="2680"/>
                  </a:lnTo>
                  <a:cubicBezTo>
                    <a:pt x="4633" y="2679"/>
                    <a:pt x="4633" y="2679"/>
                    <a:pt x="4632" y="2678"/>
                  </a:cubicBezTo>
                  <a:close/>
                  <a:moveTo>
                    <a:pt x="4616" y="2861"/>
                  </a:moveTo>
                  <a:lnTo>
                    <a:pt x="4616" y="2861"/>
                  </a:lnTo>
                  <a:cubicBezTo>
                    <a:pt x="4614" y="2861"/>
                    <a:pt x="4612" y="2862"/>
                    <a:pt x="4610" y="2863"/>
                  </a:cubicBezTo>
                  <a:cubicBezTo>
                    <a:pt x="4614" y="2863"/>
                    <a:pt x="4615" y="2863"/>
                    <a:pt x="4616" y="2861"/>
                  </a:cubicBezTo>
                  <a:close/>
                  <a:moveTo>
                    <a:pt x="4579" y="3228"/>
                  </a:moveTo>
                  <a:cubicBezTo>
                    <a:pt x="4575" y="3238"/>
                    <a:pt x="4571" y="3250"/>
                    <a:pt x="4571" y="3255"/>
                  </a:cubicBezTo>
                  <a:cubicBezTo>
                    <a:pt x="4573" y="3247"/>
                    <a:pt x="4576" y="3238"/>
                    <a:pt x="4579" y="3228"/>
                  </a:cubicBezTo>
                  <a:close/>
                  <a:moveTo>
                    <a:pt x="4415" y="3387"/>
                  </a:moveTo>
                  <a:lnTo>
                    <a:pt x="4415" y="3387"/>
                  </a:lnTo>
                  <a:cubicBezTo>
                    <a:pt x="4415" y="3387"/>
                    <a:pt x="4414" y="3388"/>
                    <a:pt x="4413" y="3390"/>
                  </a:cubicBezTo>
                  <a:lnTo>
                    <a:pt x="4413" y="3390"/>
                  </a:lnTo>
                  <a:cubicBezTo>
                    <a:pt x="4414" y="3390"/>
                    <a:pt x="4414" y="3390"/>
                    <a:pt x="4414" y="3389"/>
                  </a:cubicBezTo>
                  <a:cubicBezTo>
                    <a:pt x="4415" y="3388"/>
                    <a:pt x="4415" y="3387"/>
                    <a:pt x="4415" y="3387"/>
                  </a:cubicBezTo>
                  <a:close/>
                  <a:moveTo>
                    <a:pt x="4386" y="3630"/>
                  </a:moveTo>
                  <a:cubicBezTo>
                    <a:pt x="4392" y="3636"/>
                    <a:pt x="4392" y="3636"/>
                    <a:pt x="4392" y="3641"/>
                  </a:cubicBezTo>
                  <a:cubicBezTo>
                    <a:pt x="4380" y="3658"/>
                    <a:pt x="4375" y="3658"/>
                    <a:pt x="4375" y="3664"/>
                  </a:cubicBezTo>
                  <a:cubicBezTo>
                    <a:pt x="4375" y="3653"/>
                    <a:pt x="4380" y="3647"/>
                    <a:pt x="4386" y="3636"/>
                  </a:cubicBezTo>
                  <a:lnTo>
                    <a:pt x="4386" y="3630"/>
                  </a:lnTo>
                  <a:close/>
                  <a:moveTo>
                    <a:pt x="4207" y="3742"/>
                  </a:moveTo>
                  <a:cubicBezTo>
                    <a:pt x="4212" y="3742"/>
                    <a:pt x="4218" y="3748"/>
                    <a:pt x="4207" y="3759"/>
                  </a:cubicBezTo>
                  <a:cubicBezTo>
                    <a:pt x="4208" y="3757"/>
                    <a:pt x="4208" y="3756"/>
                    <a:pt x="4207" y="3756"/>
                  </a:cubicBezTo>
                  <a:lnTo>
                    <a:pt x="4207" y="3756"/>
                  </a:lnTo>
                  <a:cubicBezTo>
                    <a:pt x="4204" y="3756"/>
                    <a:pt x="4188" y="3772"/>
                    <a:pt x="4179" y="3781"/>
                  </a:cubicBezTo>
                  <a:cubicBezTo>
                    <a:pt x="4190" y="3770"/>
                    <a:pt x="4196" y="3753"/>
                    <a:pt x="4207" y="3742"/>
                  </a:cubicBezTo>
                  <a:close/>
                  <a:moveTo>
                    <a:pt x="3938" y="4011"/>
                  </a:moveTo>
                  <a:cubicBezTo>
                    <a:pt x="3936" y="4013"/>
                    <a:pt x="3935" y="4015"/>
                    <a:pt x="3934" y="4016"/>
                  </a:cubicBezTo>
                  <a:lnTo>
                    <a:pt x="3934" y="4016"/>
                  </a:lnTo>
                  <a:cubicBezTo>
                    <a:pt x="3935" y="4014"/>
                    <a:pt x="3937" y="4013"/>
                    <a:pt x="3938" y="4011"/>
                  </a:cubicBezTo>
                  <a:close/>
                  <a:moveTo>
                    <a:pt x="3943" y="4130"/>
                  </a:moveTo>
                  <a:lnTo>
                    <a:pt x="3943" y="4130"/>
                  </a:lnTo>
                  <a:cubicBezTo>
                    <a:pt x="3942" y="4132"/>
                    <a:pt x="3940" y="4133"/>
                    <a:pt x="3938" y="4134"/>
                  </a:cubicBezTo>
                  <a:cubicBezTo>
                    <a:pt x="3940" y="4133"/>
                    <a:pt x="3942" y="4132"/>
                    <a:pt x="3943" y="4130"/>
                  </a:cubicBezTo>
                  <a:close/>
                  <a:moveTo>
                    <a:pt x="3641" y="4269"/>
                  </a:moveTo>
                  <a:lnTo>
                    <a:pt x="3630" y="4274"/>
                  </a:lnTo>
                  <a:cubicBezTo>
                    <a:pt x="3634" y="4273"/>
                    <a:pt x="3638" y="4272"/>
                    <a:pt x="3641" y="4269"/>
                  </a:cubicBezTo>
                  <a:close/>
                  <a:moveTo>
                    <a:pt x="3820" y="4291"/>
                  </a:moveTo>
                  <a:lnTo>
                    <a:pt x="3826" y="4297"/>
                  </a:lnTo>
                  <a:lnTo>
                    <a:pt x="3826" y="4291"/>
                  </a:lnTo>
                  <a:close/>
                  <a:moveTo>
                    <a:pt x="3809" y="4269"/>
                  </a:moveTo>
                  <a:cubicBezTo>
                    <a:pt x="3804" y="4297"/>
                    <a:pt x="3809" y="4280"/>
                    <a:pt x="3809" y="4297"/>
                  </a:cubicBezTo>
                  <a:lnTo>
                    <a:pt x="3815" y="4280"/>
                  </a:lnTo>
                  <a:cubicBezTo>
                    <a:pt x="3815" y="4286"/>
                    <a:pt x="3826" y="4280"/>
                    <a:pt x="3826" y="4291"/>
                  </a:cubicBezTo>
                  <a:lnTo>
                    <a:pt x="3826" y="4286"/>
                  </a:lnTo>
                  <a:cubicBezTo>
                    <a:pt x="3834" y="4286"/>
                    <a:pt x="3839" y="4274"/>
                    <a:pt x="3842" y="4274"/>
                  </a:cubicBezTo>
                  <a:cubicBezTo>
                    <a:pt x="3842" y="4274"/>
                    <a:pt x="3843" y="4275"/>
                    <a:pt x="3843" y="4280"/>
                  </a:cubicBezTo>
                  <a:cubicBezTo>
                    <a:pt x="3843" y="4280"/>
                    <a:pt x="3848" y="4291"/>
                    <a:pt x="3843" y="4302"/>
                  </a:cubicBezTo>
                  <a:cubicBezTo>
                    <a:pt x="3848" y="4302"/>
                    <a:pt x="3854" y="4302"/>
                    <a:pt x="3854" y="4314"/>
                  </a:cubicBezTo>
                  <a:cubicBezTo>
                    <a:pt x="3854" y="4314"/>
                    <a:pt x="3837" y="4319"/>
                    <a:pt x="3837" y="4319"/>
                  </a:cubicBezTo>
                  <a:cubicBezTo>
                    <a:pt x="3820" y="4319"/>
                    <a:pt x="3809" y="4314"/>
                    <a:pt x="3798" y="4308"/>
                  </a:cubicBezTo>
                  <a:cubicBezTo>
                    <a:pt x="3802" y="4307"/>
                    <a:pt x="3806" y="4306"/>
                    <a:pt x="3808" y="4306"/>
                  </a:cubicBezTo>
                  <a:cubicBezTo>
                    <a:pt x="3811" y="4306"/>
                    <a:pt x="3813" y="4307"/>
                    <a:pt x="3815" y="4307"/>
                  </a:cubicBezTo>
                  <a:cubicBezTo>
                    <a:pt x="3818" y="4307"/>
                    <a:pt x="3818" y="4305"/>
                    <a:pt x="3815" y="4297"/>
                  </a:cubicBezTo>
                  <a:lnTo>
                    <a:pt x="3809" y="4297"/>
                  </a:lnTo>
                  <a:cubicBezTo>
                    <a:pt x="3800" y="4297"/>
                    <a:pt x="3806" y="4309"/>
                    <a:pt x="3784" y="4309"/>
                  </a:cubicBezTo>
                  <a:cubicBezTo>
                    <a:pt x="3780" y="4309"/>
                    <a:pt x="3776" y="4309"/>
                    <a:pt x="3770" y="4308"/>
                  </a:cubicBezTo>
                  <a:cubicBezTo>
                    <a:pt x="3770" y="4302"/>
                    <a:pt x="3776" y="4297"/>
                    <a:pt x="3781" y="4297"/>
                  </a:cubicBezTo>
                  <a:cubicBezTo>
                    <a:pt x="3781" y="4297"/>
                    <a:pt x="3781" y="4302"/>
                    <a:pt x="3781" y="4302"/>
                  </a:cubicBezTo>
                  <a:cubicBezTo>
                    <a:pt x="3787" y="4297"/>
                    <a:pt x="3798" y="4269"/>
                    <a:pt x="3809" y="4269"/>
                  </a:cubicBezTo>
                  <a:close/>
                  <a:moveTo>
                    <a:pt x="2644" y="4605"/>
                  </a:moveTo>
                  <a:cubicBezTo>
                    <a:pt x="2641" y="4606"/>
                    <a:pt x="2638" y="4607"/>
                    <a:pt x="2635" y="4608"/>
                  </a:cubicBezTo>
                  <a:lnTo>
                    <a:pt x="2635" y="4608"/>
                  </a:lnTo>
                  <a:cubicBezTo>
                    <a:pt x="2638" y="4607"/>
                    <a:pt x="2641" y="4606"/>
                    <a:pt x="2644" y="4605"/>
                  </a:cubicBezTo>
                  <a:close/>
                  <a:moveTo>
                    <a:pt x="2118" y="4616"/>
                  </a:moveTo>
                  <a:cubicBezTo>
                    <a:pt x="2105" y="4619"/>
                    <a:pt x="2117" y="4620"/>
                    <a:pt x="2123" y="4623"/>
                  </a:cubicBezTo>
                  <a:lnTo>
                    <a:pt x="2123" y="4623"/>
                  </a:lnTo>
                  <a:lnTo>
                    <a:pt x="2118" y="4616"/>
                  </a:lnTo>
                  <a:close/>
                  <a:moveTo>
                    <a:pt x="2123" y="4623"/>
                  </a:moveTo>
                  <a:lnTo>
                    <a:pt x="2124" y="4626"/>
                  </a:lnTo>
                  <a:lnTo>
                    <a:pt x="2124" y="4626"/>
                  </a:lnTo>
                  <a:cubicBezTo>
                    <a:pt x="2125" y="4625"/>
                    <a:pt x="2124" y="4624"/>
                    <a:pt x="2123" y="4623"/>
                  </a:cubicBezTo>
                  <a:close/>
                  <a:moveTo>
                    <a:pt x="3983" y="4678"/>
                  </a:moveTo>
                  <a:cubicBezTo>
                    <a:pt x="3983" y="4682"/>
                    <a:pt x="3986" y="4686"/>
                    <a:pt x="3990" y="4688"/>
                  </a:cubicBezTo>
                  <a:lnTo>
                    <a:pt x="3990" y="4688"/>
                  </a:lnTo>
                  <a:cubicBezTo>
                    <a:pt x="3987" y="4683"/>
                    <a:pt x="3985" y="4680"/>
                    <a:pt x="3983" y="4678"/>
                  </a:cubicBezTo>
                  <a:close/>
                  <a:moveTo>
                    <a:pt x="3059" y="4739"/>
                  </a:moveTo>
                  <a:cubicBezTo>
                    <a:pt x="3059" y="4739"/>
                    <a:pt x="3059" y="4739"/>
                    <a:pt x="3059" y="4739"/>
                  </a:cubicBezTo>
                  <a:cubicBezTo>
                    <a:pt x="3059" y="4739"/>
                    <a:pt x="3059" y="4739"/>
                    <a:pt x="3059" y="4739"/>
                  </a:cubicBezTo>
                  <a:close/>
                  <a:moveTo>
                    <a:pt x="3865" y="5154"/>
                  </a:moveTo>
                  <a:lnTo>
                    <a:pt x="3860" y="5159"/>
                  </a:lnTo>
                  <a:cubicBezTo>
                    <a:pt x="3865" y="5159"/>
                    <a:pt x="3865" y="5154"/>
                    <a:pt x="3865" y="5154"/>
                  </a:cubicBezTo>
                  <a:close/>
                  <a:moveTo>
                    <a:pt x="3937" y="5175"/>
                  </a:moveTo>
                  <a:cubicBezTo>
                    <a:pt x="3935" y="5175"/>
                    <a:pt x="3934" y="5176"/>
                    <a:pt x="3932" y="5176"/>
                  </a:cubicBezTo>
                  <a:lnTo>
                    <a:pt x="3944" y="5176"/>
                  </a:lnTo>
                  <a:cubicBezTo>
                    <a:pt x="3941" y="5176"/>
                    <a:pt x="3939" y="5175"/>
                    <a:pt x="3937" y="5175"/>
                  </a:cubicBezTo>
                  <a:close/>
                  <a:moveTo>
                    <a:pt x="3410" y="5188"/>
                  </a:moveTo>
                  <a:cubicBezTo>
                    <a:pt x="3411" y="5189"/>
                    <a:pt x="3414" y="5191"/>
                    <a:pt x="3417" y="5193"/>
                  </a:cubicBezTo>
                  <a:cubicBezTo>
                    <a:pt x="3415" y="5190"/>
                    <a:pt x="3412" y="5189"/>
                    <a:pt x="3410" y="5188"/>
                  </a:cubicBezTo>
                  <a:close/>
                  <a:moveTo>
                    <a:pt x="3675" y="5238"/>
                  </a:moveTo>
                  <a:cubicBezTo>
                    <a:pt x="3675" y="5238"/>
                    <a:pt x="3675" y="5243"/>
                    <a:pt x="3669" y="5243"/>
                  </a:cubicBezTo>
                  <a:cubicBezTo>
                    <a:pt x="3669" y="5243"/>
                    <a:pt x="3675" y="5238"/>
                    <a:pt x="3675" y="5238"/>
                  </a:cubicBezTo>
                  <a:close/>
                  <a:moveTo>
                    <a:pt x="3658" y="5249"/>
                  </a:moveTo>
                  <a:cubicBezTo>
                    <a:pt x="3658" y="5254"/>
                    <a:pt x="3664" y="5260"/>
                    <a:pt x="3658" y="5260"/>
                  </a:cubicBezTo>
                  <a:cubicBezTo>
                    <a:pt x="3658" y="5254"/>
                    <a:pt x="3652" y="5254"/>
                    <a:pt x="3647" y="5254"/>
                  </a:cubicBezTo>
                  <a:cubicBezTo>
                    <a:pt x="3647" y="5254"/>
                    <a:pt x="3652" y="5254"/>
                    <a:pt x="3658" y="5249"/>
                  </a:cubicBezTo>
                  <a:close/>
                  <a:moveTo>
                    <a:pt x="3706" y="4365"/>
                  </a:moveTo>
                  <a:cubicBezTo>
                    <a:pt x="3712" y="4365"/>
                    <a:pt x="3720" y="4367"/>
                    <a:pt x="3731" y="4370"/>
                  </a:cubicBezTo>
                  <a:lnTo>
                    <a:pt x="3714" y="4381"/>
                  </a:lnTo>
                  <a:cubicBezTo>
                    <a:pt x="3724" y="4378"/>
                    <a:pt x="3733" y="4377"/>
                    <a:pt x="3743" y="4377"/>
                  </a:cubicBezTo>
                  <a:cubicBezTo>
                    <a:pt x="3777" y="4377"/>
                    <a:pt x="3811" y="4392"/>
                    <a:pt x="3837" y="4414"/>
                  </a:cubicBezTo>
                  <a:cubicBezTo>
                    <a:pt x="3854" y="4431"/>
                    <a:pt x="3871" y="4448"/>
                    <a:pt x="3882" y="4465"/>
                  </a:cubicBezTo>
                  <a:cubicBezTo>
                    <a:pt x="3893" y="4487"/>
                    <a:pt x="3910" y="4515"/>
                    <a:pt x="3927" y="4538"/>
                  </a:cubicBezTo>
                  <a:cubicBezTo>
                    <a:pt x="3921" y="4532"/>
                    <a:pt x="3916" y="4538"/>
                    <a:pt x="3910" y="4526"/>
                  </a:cubicBezTo>
                  <a:lnTo>
                    <a:pt x="3910" y="4526"/>
                  </a:lnTo>
                  <a:cubicBezTo>
                    <a:pt x="3910" y="4554"/>
                    <a:pt x="3949" y="4605"/>
                    <a:pt x="3960" y="4605"/>
                  </a:cubicBezTo>
                  <a:cubicBezTo>
                    <a:pt x="3966" y="4616"/>
                    <a:pt x="3955" y="4610"/>
                    <a:pt x="3955" y="4622"/>
                  </a:cubicBezTo>
                  <a:cubicBezTo>
                    <a:pt x="3960" y="4644"/>
                    <a:pt x="3994" y="4672"/>
                    <a:pt x="3994" y="4689"/>
                  </a:cubicBezTo>
                  <a:cubicBezTo>
                    <a:pt x="3993" y="4689"/>
                    <a:pt x="3991" y="4688"/>
                    <a:pt x="3990" y="4688"/>
                  </a:cubicBezTo>
                  <a:lnTo>
                    <a:pt x="3990" y="4688"/>
                  </a:lnTo>
                  <a:cubicBezTo>
                    <a:pt x="4000" y="4704"/>
                    <a:pt x="4012" y="4731"/>
                    <a:pt x="4015" y="4731"/>
                  </a:cubicBezTo>
                  <a:cubicBezTo>
                    <a:pt x="4016" y="4731"/>
                    <a:pt x="4016" y="4730"/>
                    <a:pt x="4016" y="4728"/>
                  </a:cubicBezTo>
                  <a:cubicBezTo>
                    <a:pt x="4033" y="4767"/>
                    <a:pt x="4061" y="4795"/>
                    <a:pt x="4072" y="4829"/>
                  </a:cubicBezTo>
                  <a:cubicBezTo>
                    <a:pt x="4094" y="4845"/>
                    <a:pt x="4100" y="4896"/>
                    <a:pt x="4115" y="4896"/>
                  </a:cubicBezTo>
                  <a:cubicBezTo>
                    <a:pt x="4116" y="4896"/>
                    <a:pt x="4116" y="4896"/>
                    <a:pt x="4117" y="4896"/>
                  </a:cubicBezTo>
                  <a:lnTo>
                    <a:pt x="4117" y="4896"/>
                  </a:lnTo>
                  <a:cubicBezTo>
                    <a:pt x="4100" y="4902"/>
                    <a:pt x="4134" y="4963"/>
                    <a:pt x="4156" y="4986"/>
                  </a:cubicBezTo>
                  <a:lnTo>
                    <a:pt x="4151" y="4991"/>
                  </a:lnTo>
                  <a:cubicBezTo>
                    <a:pt x="4145" y="4986"/>
                    <a:pt x="4151" y="4974"/>
                    <a:pt x="4140" y="4974"/>
                  </a:cubicBezTo>
                  <a:lnTo>
                    <a:pt x="4140" y="4974"/>
                  </a:lnTo>
                  <a:cubicBezTo>
                    <a:pt x="4140" y="4986"/>
                    <a:pt x="4156" y="4991"/>
                    <a:pt x="4145" y="4997"/>
                  </a:cubicBezTo>
                  <a:cubicBezTo>
                    <a:pt x="4142" y="4994"/>
                    <a:pt x="4139" y="4990"/>
                    <a:pt x="4137" y="4990"/>
                  </a:cubicBezTo>
                  <a:cubicBezTo>
                    <a:pt x="4135" y="4990"/>
                    <a:pt x="4134" y="4992"/>
                    <a:pt x="4134" y="4997"/>
                  </a:cubicBezTo>
                  <a:cubicBezTo>
                    <a:pt x="4128" y="4991"/>
                    <a:pt x="4128" y="4986"/>
                    <a:pt x="4128" y="4986"/>
                  </a:cubicBezTo>
                  <a:cubicBezTo>
                    <a:pt x="4128" y="4991"/>
                    <a:pt x="4117" y="4997"/>
                    <a:pt x="4117" y="5008"/>
                  </a:cubicBezTo>
                  <a:cubicBezTo>
                    <a:pt x="4115" y="5007"/>
                    <a:pt x="4114" y="5007"/>
                    <a:pt x="4112" y="5007"/>
                  </a:cubicBezTo>
                  <a:cubicBezTo>
                    <a:pt x="4107" y="5007"/>
                    <a:pt x="4101" y="5010"/>
                    <a:pt x="4097" y="5010"/>
                  </a:cubicBezTo>
                  <a:cubicBezTo>
                    <a:pt x="4094" y="5010"/>
                    <a:pt x="4091" y="5008"/>
                    <a:pt x="4089" y="5002"/>
                  </a:cubicBezTo>
                  <a:cubicBezTo>
                    <a:pt x="4089" y="5008"/>
                    <a:pt x="4084" y="5025"/>
                    <a:pt x="4078" y="5025"/>
                  </a:cubicBezTo>
                  <a:cubicBezTo>
                    <a:pt x="4078" y="5017"/>
                    <a:pt x="4076" y="5014"/>
                    <a:pt x="4073" y="5014"/>
                  </a:cubicBezTo>
                  <a:cubicBezTo>
                    <a:pt x="4069" y="5014"/>
                    <a:pt x="4062" y="5021"/>
                    <a:pt x="4057" y="5021"/>
                  </a:cubicBezTo>
                  <a:cubicBezTo>
                    <a:pt x="4054" y="5021"/>
                    <a:pt x="4051" y="5019"/>
                    <a:pt x="4050" y="5014"/>
                  </a:cubicBezTo>
                  <a:cubicBezTo>
                    <a:pt x="4050" y="5036"/>
                    <a:pt x="4022" y="5036"/>
                    <a:pt x="4016" y="5053"/>
                  </a:cubicBezTo>
                  <a:cubicBezTo>
                    <a:pt x="4016" y="5053"/>
                    <a:pt x="4016" y="5047"/>
                    <a:pt x="4016" y="5047"/>
                  </a:cubicBezTo>
                  <a:cubicBezTo>
                    <a:pt x="4011" y="5047"/>
                    <a:pt x="4005" y="5042"/>
                    <a:pt x="3994" y="5042"/>
                  </a:cubicBezTo>
                  <a:lnTo>
                    <a:pt x="3994" y="5042"/>
                  </a:lnTo>
                  <a:cubicBezTo>
                    <a:pt x="4005" y="5058"/>
                    <a:pt x="3994" y="5070"/>
                    <a:pt x="3994" y="5081"/>
                  </a:cubicBezTo>
                  <a:cubicBezTo>
                    <a:pt x="3972" y="5070"/>
                    <a:pt x="3988" y="5058"/>
                    <a:pt x="3977" y="5047"/>
                  </a:cubicBezTo>
                  <a:lnTo>
                    <a:pt x="3977" y="5047"/>
                  </a:lnTo>
                  <a:cubicBezTo>
                    <a:pt x="3983" y="5058"/>
                    <a:pt x="3966" y="5070"/>
                    <a:pt x="3977" y="5081"/>
                  </a:cubicBezTo>
                  <a:cubicBezTo>
                    <a:pt x="3966" y="5075"/>
                    <a:pt x="3966" y="5075"/>
                    <a:pt x="3955" y="5064"/>
                  </a:cubicBezTo>
                  <a:lnTo>
                    <a:pt x="3955" y="5064"/>
                  </a:lnTo>
                  <a:cubicBezTo>
                    <a:pt x="3966" y="5086"/>
                    <a:pt x="3949" y="5070"/>
                    <a:pt x="3949" y="5086"/>
                  </a:cubicBezTo>
                  <a:cubicBezTo>
                    <a:pt x="3941" y="5083"/>
                    <a:pt x="3939" y="5076"/>
                    <a:pt x="3936" y="5076"/>
                  </a:cubicBezTo>
                  <a:cubicBezTo>
                    <a:pt x="3935" y="5076"/>
                    <a:pt x="3934" y="5077"/>
                    <a:pt x="3932" y="5081"/>
                  </a:cubicBezTo>
                  <a:cubicBezTo>
                    <a:pt x="3921" y="5081"/>
                    <a:pt x="3927" y="5064"/>
                    <a:pt x="3927" y="5064"/>
                  </a:cubicBezTo>
                  <a:lnTo>
                    <a:pt x="3927" y="5064"/>
                  </a:lnTo>
                  <a:cubicBezTo>
                    <a:pt x="3916" y="5070"/>
                    <a:pt x="3932" y="5086"/>
                    <a:pt x="3932" y="5092"/>
                  </a:cubicBezTo>
                  <a:cubicBezTo>
                    <a:pt x="3929" y="5096"/>
                    <a:pt x="3927" y="5098"/>
                    <a:pt x="3925" y="5098"/>
                  </a:cubicBezTo>
                  <a:cubicBezTo>
                    <a:pt x="3920" y="5098"/>
                    <a:pt x="3918" y="5085"/>
                    <a:pt x="3910" y="5081"/>
                  </a:cubicBezTo>
                  <a:cubicBezTo>
                    <a:pt x="3904" y="5092"/>
                    <a:pt x="3904" y="5109"/>
                    <a:pt x="3899" y="5109"/>
                  </a:cubicBezTo>
                  <a:cubicBezTo>
                    <a:pt x="3899" y="5109"/>
                    <a:pt x="3893" y="5109"/>
                    <a:pt x="3893" y="5103"/>
                  </a:cubicBezTo>
                  <a:cubicBezTo>
                    <a:pt x="3893" y="5120"/>
                    <a:pt x="3865" y="5120"/>
                    <a:pt x="3865" y="5137"/>
                  </a:cubicBezTo>
                  <a:lnTo>
                    <a:pt x="3860" y="5137"/>
                  </a:lnTo>
                  <a:cubicBezTo>
                    <a:pt x="3865" y="5142"/>
                    <a:pt x="3871" y="5148"/>
                    <a:pt x="3871" y="5154"/>
                  </a:cubicBezTo>
                  <a:cubicBezTo>
                    <a:pt x="3871" y="5157"/>
                    <a:pt x="3871" y="5164"/>
                    <a:pt x="3867" y="5164"/>
                  </a:cubicBezTo>
                  <a:cubicBezTo>
                    <a:pt x="3865" y="5164"/>
                    <a:pt x="3863" y="5163"/>
                    <a:pt x="3860" y="5159"/>
                  </a:cubicBezTo>
                  <a:cubicBezTo>
                    <a:pt x="3848" y="5148"/>
                    <a:pt x="3865" y="5154"/>
                    <a:pt x="3860" y="5142"/>
                  </a:cubicBezTo>
                  <a:lnTo>
                    <a:pt x="3860" y="5142"/>
                  </a:lnTo>
                  <a:cubicBezTo>
                    <a:pt x="3848" y="5148"/>
                    <a:pt x="3843" y="5170"/>
                    <a:pt x="3832" y="5170"/>
                  </a:cubicBezTo>
                  <a:cubicBezTo>
                    <a:pt x="3826" y="5154"/>
                    <a:pt x="3848" y="5154"/>
                    <a:pt x="3832" y="5148"/>
                  </a:cubicBezTo>
                  <a:lnTo>
                    <a:pt x="3848" y="5148"/>
                  </a:lnTo>
                  <a:cubicBezTo>
                    <a:pt x="3826" y="5131"/>
                    <a:pt x="3860" y="5142"/>
                    <a:pt x="3837" y="5126"/>
                  </a:cubicBezTo>
                  <a:lnTo>
                    <a:pt x="3837" y="5126"/>
                  </a:lnTo>
                  <a:cubicBezTo>
                    <a:pt x="3815" y="5131"/>
                    <a:pt x="3820" y="5142"/>
                    <a:pt x="3804" y="5148"/>
                  </a:cubicBezTo>
                  <a:cubicBezTo>
                    <a:pt x="3804" y="5154"/>
                    <a:pt x="3809" y="5159"/>
                    <a:pt x="3809" y="5165"/>
                  </a:cubicBezTo>
                  <a:cubicBezTo>
                    <a:pt x="3805" y="5171"/>
                    <a:pt x="3801" y="5174"/>
                    <a:pt x="3797" y="5174"/>
                  </a:cubicBezTo>
                  <a:cubicBezTo>
                    <a:pt x="3787" y="5174"/>
                    <a:pt x="3777" y="5162"/>
                    <a:pt x="3771" y="5162"/>
                  </a:cubicBezTo>
                  <a:cubicBezTo>
                    <a:pt x="3768" y="5162"/>
                    <a:pt x="3766" y="5164"/>
                    <a:pt x="3764" y="5170"/>
                  </a:cubicBezTo>
                  <a:cubicBezTo>
                    <a:pt x="3764" y="5182"/>
                    <a:pt x="3770" y="5198"/>
                    <a:pt x="3753" y="5198"/>
                  </a:cubicBezTo>
                  <a:lnTo>
                    <a:pt x="3753" y="5176"/>
                  </a:lnTo>
                  <a:cubicBezTo>
                    <a:pt x="3731" y="5187"/>
                    <a:pt x="3753" y="5204"/>
                    <a:pt x="3731" y="5204"/>
                  </a:cubicBezTo>
                  <a:cubicBezTo>
                    <a:pt x="3731" y="5198"/>
                    <a:pt x="3742" y="5193"/>
                    <a:pt x="3736" y="5193"/>
                  </a:cubicBezTo>
                  <a:cubicBezTo>
                    <a:pt x="3733" y="5191"/>
                    <a:pt x="3731" y="5190"/>
                    <a:pt x="3730" y="5190"/>
                  </a:cubicBezTo>
                  <a:lnTo>
                    <a:pt x="3730" y="5190"/>
                  </a:lnTo>
                  <a:cubicBezTo>
                    <a:pt x="3725" y="5190"/>
                    <a:pt x="3734" y="5205"/>
                    <a:pt x="3725" y="5210"/>
                  </a:cubicBezTo>
                  <a:lnTo>
                    <a:pt x="3714" y="5193"/>
                  </a:lnTo>
                  <a:cubicBezTo>
                    <a:pt x="3697" y="5204"/>
                    <a:pt x="3686" y="5226"/>
                    <a:pt x="3669" y="5238"/>
                  </a:cubicBezTo>
                  <a:cubicBezTo>
                    <a:pt x="3669" y="5232"/>
                    <a:pt x="3669" y="5226"/>
                    <a:pt x="3664" y="5226"/>
                  </a:cubicBezTo>
                  <a:cubicBezTo>
                    <a:pt x="3641" y="5243"/>
                    <a:pt x="3608" y="5249"/>
                    <a:pt x="3580" y="5254"/>
                  </a:cubicBezTo>
                  <a:lnTo>
                    <a:pt x="3580" y="5271"/>
                  </a:lnTo>
                  <a:cubicBezTo>
                    <a:pt x="3574" y="5271"/>
                    <a:pt x="3568" y="5266"/>
                    <a:pt x="3574" y="5266"/>
                  </a:cubicBezTo>
                  <a:lnTo>
                    <a:pt x="3574" y="5266"/>
                  </a:lnTo>
                  <a:cubicBezTo>
                    <a:pt x="3563" y="5266"/>
                    <a:pt x="3574" y="5271"/>
                    <a:pt x="3574" y="5277"/>
                  </a:cubicBezTo>
                  <a:cubicBezTo>
                    <a:pt x="3572" y="5278"/>
                    <a:pt x="3571" y="5279"/>
                    <a:pt x="3569" y="5279"/>
                  </a:cubicBezTo>
                  <a:cubicBezTo>
                    <a:pt x="3566" y="5279"/>
                    <a:pt x="3563" y="5275"/>
                    <a:pt x="3563" y="5271"/>
                  </a:cubicBezTo>
                  <a:cubicBezTo>
                    <a:pt x="3553" y="5287"/>
                    <a:pt x="3533" y="5311"/>
                    <a:pt x="3513" y="5311"/>
                  </a:cubicBezTo>
                  <a:cubicBezTo>
                    <a:pt x="3511" y="5311"/>
                    <a:pt x="3509" y="5311"/>
                    <a:pt x="3507" y="5310"/>
                  </a:cubicBezTo>
                  <a:lnTo>
                    <a:pt x="3507" y="5305"/>
                  </a:lnTo>
                  <a:cubicBezTo>
                    <a:pt x="3493" y="5310"/>
                    <a:pt x="3502" y="5330"/>
                    <a:pt x="3499" y="5330"/>
                  </a:cubicBezTo>
                  <a:cubicBezTo>
                    <a:pt x="3498" y="5330"/>
                    <a:pt x="3497" y="5329"/>
                    <a:pt x="3496" y="5327"/>
                  </a:cubicBezTo>
                  <a:cubicBezTo>
                    <a:pt x="3490" y="5327"/>
                    <a:pt x="3479" y="5333"/>
                    <a:pt x="3473" y="5333"/>
                  </a:cubicBezTo>
                  <a:cubicBezTo>
                    <a:pt x="3473" y="5333"/>
                    <a:pt x="3473" y="5327"/>
                    <a:pt x="3468" y="5327"/>
                  </a:cubicBezTo>
                  <a:cubicBezTo>
                    <a:pt x="3468" y="5322"/>
                    <a:pt x="3468" y="5316"/>
                    <a:pt x="3473" y="5310"/>
                  </a:cubicBezTo>
                  <a:lnTo>
                    <a:pt x="3473" y="5310"/>
                  </a:lnTo>
                  <a:cubicBezTo>
                    <a:pt x="3469" y="5315"/>
                    <a:pt x="3467" y="5316"/>
                    <a:pt x="3466" y="5316"/>
                  </a:cubicBezTo>
                  <a:cubicBezTo>
                    <a:pt x="3463" y="5316"/>
                    <a:pt x="3465" y="5310"/>
                    <a:pt x="3461" y="5310"/>
                  </a:cubicBezTo>
                  <a:cubicBezTo>
                    <a:pt x="3459" y="5310"/>
                    <a:pt x="3456" y="5312"/>
                    <a:pt x="3451" y="5316"/>
                  </a:cubicBezTo>
                  <a:cubicBezTo>
                    <a:pt x="3451" y="5310"/>
                    <a:pt x="3451" y="5310"/>
                    <a:pt x="3451" y="5310"/>
                  </a:cubicBezTo>
                  <a:cubicBezTo>
                    <a:pt x="3456" y="5310"/>
                    <a:pt x="3456" y="5305"/>
                    <a:pt x="3456" y="5305"/>
                  </a:cubicBezTo>
                  <a:cubicBezTo>
                    <a:pt x="3462" y="5294"/>
                    <a:pt x="3462" y="5288"/>
                    <a:pt x="3462" y="5271"/>
                  </a:cubicBezTo>
                  <a:cubicBezTo>
                    <a:pt x="3456" y="5266"/>
                    <a:pt x="3440" y="5271"/>
                    <a:pt x="3434" y="5260"/>
                  </a:cubicBezTo>
                  <a:lnTo>
                    <a:pt x="3445" y="5254"/>
                  </a:lnTo>
                  <a:lnTo>
                    <a:pt x="3428" y="5254"/>
                  </a:lnTo>
                  <a:lnTo>
                    <a:pt x="3440" y="5238"/>
                  </a:lnTo>
                  <a:lnTo>
                    <a:pt x="3434" y="5232"/>
                  </a:lnTo>
                  <a:cubicBezTo>
                    <a:pt x="3434" y="5238"/>
                    <a:pt x="3428" y="5243"/>
                    <a:pt x="3428" y="5243"/>
                  </a:cubicBezTo>
                  <a:cubicBezTo>
                    <a:pt x="3423" y="5243"/>
                    <a:pt x="3423" y="5238"/>
                    <a:pt x="3423" y="5238"/>
                  </a:cubicBezTo>
                  <a:cubicBezTo>
                    <a:pt x="3417" y="5226"/>
                    <a:pt x="3423" y="5210"/>
                    <a:pt x="3428" y="5210"/>
                  </a:cubicBezTo>
                  <a:lnTo>
                    <a:pt x="3406" y="5187"/>
                  </a:lnTo>
                  <a:lnTo>
                    <a:pt x="3406" y="5187"/>
                  </a:lnTo>
                  <a:cubicBezTo>
                    <a:pt x="3406" y="5187"/>
                    <a:pt x="3408" y="5187"/>
                    <a:pt x="3410" y="5188"/>
                  </a:cubicBezTo>
                  <a:lnTo>
                    <a:pt x="3410" y="5188"/>
                  </a:lnTo>
                  <a:cubicBezTo>
                    <a:pt x="3404" y="5181"/>
                    <a:pt x="3426" y="5181"/>
                    <a:pt x="3412" y="5176"/>
                  </a:cubicBezTo>
                  <a:lnTo>
                    <a:pt x="3400" y="5176"/>
                  </a:lnTo>
                  <a:cubicBezTo>
                    <a:pt x="3406" y="5170"/>
                    <a:pt x="3395" y="5154"/>
                    <a:pt x="3389" y="5142"/>
                  </a:cubicBezTo>
                  <a:lnTo>
                    <a:pt x="3400" y="5142"/>
                  </a:lnTo>
                  <a:cubicBezTo>
                    <a:pt x="3389" y="5120"/>
                    <a:pt x="3372" y="5103"/>
                    <a:pt x="3361" y="5081"/>
                  </a:cubicBezTo>
                  <a:cubicBezTo>
                    <a:pt x="3361" y="5075"/>
                    <a:pt x="3356" y="5070"/>
                    <a:pt x="3356" y="5064"/>
                  </a:cubicBezTo>
                  <a:lnTo>
                    <a:pt x="3361" y="5064"/>
                  </a:lnTo>
                  <a:cubicBezTo>
                    <a:pt x="3350" y="5064"/>
                    <a:pt x="3361" y="5042"/>
                    <a:pt x="3344" y="5042"/>
                  </a:cubicBezTo>
                  <a:lnTo>
                    <a:pt x="3350" y="5042"/>
                  </a:lnTo>
                  <a:cubicBezTo>
                    <a:pt x="3339" y="5019"/>
                    <a:pt x="3328" y="5008"/>
                    <a:pt x="3322" y="4991"/>
                  </a:cubicBezTo>
                  <a:cubicBezTo>
                    <a:pt x="3318" y="4993"/>
                    <a:pt x="3315" y="4994"/>
                    <a:pt x="3312" y="4994"/>
                  </a:cubicBezTo>
                  <a:cubicBezTo>
                    <a:pt x="3306" y="4994"/>
                    <a:pt x="3301" y="4991"/>
                    <a:pt x="3294" y="4991"/>
                  </a:cubicBezTo>
                  <a:lnTo>
                    <a:pt x="3294" y="4986"/>
                  </a:lnTo>
                  <a:cubicBezTo>
                    <a:pt x="3294" y="4980"/>
                    <a:pt x="3294" y="4980"/>
                    <a:pt x="3294" y="4974"/>
                  </a:cubicBezTo>
                  <a:cubicBezTo>
                    <a:pt x="3297" y="4978"/>
                    <a:pt x="3303" y="4983"/>
                    <a:pt x="3305" y="4983"/>
                  </a:cubicBezTo>
                  <a:cubicBezTo>
                    <a:pt x="3307" y="4983"/>
                    <a:pt x="3307" y="4981"/>
                    <a:pt x="3305" y="4974"/>
                  </a:cubicBezTo>
                  <a:cubicBezTo>
                    <a:pt x="3300" y="4963"/>
                    <a:pt x="3294" y="4952"/>
                    <a:pt x="3288" y="4946"/>
                  </a:cubicBezTo>
                  <a:cubicBezTo>
                    <a:pt x="3283" y="4941"/>
                    <a:pt x="3283" y="4941"/>
                    <a:pt x="3283" y="4941"/>
                  </a:cubicBezTo>
                  <a:cubicBezTo>
                    <a:pt x="3283" y="4935"/>
                    <a:pt x="3283" y="4935"/>
                    <a:pt x="3283" y="4935"/>
                  </a:cubicBezTo>
                  <a:cubicBezTo>
                    <a:pt x="3277" y="4930"/>
                    <a:pt x="3272" y="4930"/>
                    <a:pt x="3272" y="4924"/>
                  </a:cubicBezTo>
                  <a:cubicBezTo>
                    <a:pt x="3272" y="4921"/>
                    <a:pt x="3272" y="4920"/>
                    <a:pt x="3272" y="4920"/>
                  </a:cubicBezTo>
                  <a:cubicBezTo>
                    <a:pt x="3273" y="4920"/>
                    <a:pt x="3274" y="4921"/>
                    <a:pt x="3277" y="4924"/>
                  </a:cubicBezTo>
                  <a:cubicBezTo>
                    <a:pt x="3272" y="4913"/>
                    <a:pt x="3266" y="4907"/>
                    <a:pt x="3260" y="4896"/>
                  </a:cubicBezTo>
                  <a:cubicBezTo>
                    <a:pt x="3249" y="4874"/>
                    <a:pt x="3238" y="4851"/>
                    <a:pt x="3221" y="4829"/>
                  </a:cubicBezTo>
                  <a:cubicBezTo>
                    <a:pt x="3221" y="4812"/>
                    <a:pt x="3221" y="4795"/>
                    <a:pt x="3210" y="4790"/>
                  </a:cubicBezTo>
                  <a:cubicBezTo>
                    <a:pt x="3216" y="4767"/>
                    <a:pt x="3204" y="4739"/>
                    <a:pt x="3210" y="4711"/>
                  </a:cubicBezTo>
                  <a:cubicBezTo>
                    <a:pt x="3210" y="4678"/>
                    <a:pt x="3221" y="4638"/>
                    <a:pt x="3249" y="4622"/>
                  </a:cubicBezTo>
                  <a:lnTo>
                    <a:pt x="3238" y="4622"/>
                  </a:lnTo>
                  <a:cubicBezTo>
                    <a:pt x="3244" y="4605"/>
                    <a:pt x="3255" y="4610"/>
                    <a:pt x="3260" y="4605"/>
                  </a:cubicBezTo>
                  <a:lnTo>
                    <a:pt x="3260" y="4605"/>
                  </a:lnTo>
                  <a:cubicBezTo>
                    <a:pt x="3257" y="4605"/>
                    <a:pt x="3253" y="4607"/>
                    <a:pt x="3251" y="4607"/>
                  </a:cubicBezTo>
                  <a:cubicBezTo>
                    <a:pt x="3250" y="4607"/>
                    <a:pt x="3249" y="4607"/>
                    <a:pt x="3249" y="4605"/>
                  </a:cubicBezTo>
                  <a:cubicBezTo>
                    <a:pt x="3255" y="4599"/>
                    <a:pt x="3260" y="4594"/>
                    <a:pt x="3260" y="4588"/>
                  </a:cubicBezTo>
                  <a:cubicBezTo>
                    <a:pt x="3283" y="4577"/>
                    <a:pt x="3311" y="4566"/>
                    <a:pt x="3328" y="4549"/>
                  </a:cubicBezTo>
                  <a:lnTo>
                    <a:pt x="3333" y="4549"/>
                  </a:lnTo>
                  <a:cubicBezTo>
                    <a:pt x="3333" y="4549"/>
                    <a:pt x="3333" y="4554"/>
                    <a:pt x="3328" y="4554"/>
                  </a:cubicBezTo>
                  <a:cubicBezTo>
                    <a:pt x="3329" y="4555"/>
                    <a:pt x="3331" y="4555"/>
                    <a:pt x="3332" y="4555"/>
                  </a:cubicBezTo>
                  <a:cubicBezTo>
                    <a:pt x="3342" y="4555"/>
                    <a:pt x="3350" y="4542"/>
                    <a:pt x="3350" y="4538"/>
                  </a:cubicBezTo>
                  <a:lnTo>
                    <a:pt x="3356" y="4538"/>
                  </a:lnTo>
                  <a:cubicBezTo>
                    <a:pt x="3356" y="4538"/>
                    <a:pt x="3356" y="4543"/>
                    <a:pt x="3361" y="4543"/>
                  </a:cubicBezTo>
                  <a:cubicBezTo>
                    <a:pt x="3370" y="4543"/>
                    <a:pt x="3372" y="4529"/>
                    <a:pt x="3378" y="4529"/>
                  </a:cubicBezTo>
                  <a:cubicBezTo>
                    <a:pt x="3379" y="4529"/>
                    <a:pt x="3381" y="4530"/>
                    <a:pt x="3384" y="4532"/>
                  </a:cubicBezTo>
                  <a:cubicBezTo>
                    <a:pt x="3384" y="4532"/>
                    <a:pt x="3384" y="4532"/>
                    <a:pt x="3384" y="4538"/>
                  </a:cubicBezTo>
                  <a:cubicBezTo>
                    <a:pt x="3384" y="4526"/>
                    <a:pt x="3400" y="4526"/>
                    <a:pt x="3395" y="4515"/>
                  </a:cubicBezTo>
                  <a:cubicBezTo>
                    <a:pt x="3406" y="4515"/>
                    <a:pt x="3417" y="4510"/>
                    <a:pt x="3428" y="4504"/>
                  </a:cubicBezTo>
                  <a:cubicBezTo>
                    <a:pt x="3434" y="4498"/>
                    <a:pt x="3434" y="4498"/>
                    <a:pt x="3440" y="4498"/>
                  </a:cubicBezTo>
                  <a:cubicBezTo>
                    <a:pt x="3456" y="4487"/>
                    <a:pt x="3473" y="4482"/>
                    <a:pt x="3490" y="4476"/>
                  </a:cubicBezTo>
                  <a:cubicBezTo>
                    <a:pt x="3490" y="4476"/>
                    <a:pt x="3490" y="4476"/>
                    <a:pt x="3490" y="4482"/>
                  </a:cubicBezTo>
                  <a:cubicBezTo>
                    <a:pt x="3496" y="4476"/>
                    <a:pt x="3496" y="4476"/>
                    <a:pt x="3496" y="4470"/>
                  </a:cubicBezTo>
                  <a:cubicBezTo>
                    <a:pt x="3552" y="4448"/>
                    <a:pt x="3608" y="4426"/>
                    <a:pt x="3658" y="4403"/>
                  </a:cubicBezTo>
                  <a:cubicBezTo>
                    <a:pt x="3690" y="4394"/>
                    <a:pt x="3677" y="4365"/>
                    <a:pt x="3706" y="4365"/>
                  </a:cubicBezTo>
                  <a:close/>
                  <a:moveTo>
                    <a:pt x="3434" y="5467"/>
                  </a:moveTo>
                  <a:cubicBezTo>
                    <a:pt x="3434" y="5467"/>
                    <a:pt x="3434" y="5468"/>
                    <a:pt x="3434" y="5469"/>
                  </a:cubicBezTo>
                  <a:lnTo>
                    <a:pt x="3434" y="5469"/>
                  </a:lnTo>
                  <a:lnTo>
                    <a:pt x="3431" y="5467"/>
                  </a:lnTo>
                  <a:close/>
                  <a:moveTo>
                    <a:pt x="4515" y="5686"/>
                  </a:moveTo>
                  <a:cubicBezTo>
                    <a:pt x="4515" y="5689"/>
                    <a:pt x="4516" y="5691"/>
                    <a:pt x="4519" y="5694"/>
                  </a:cubicBezTo>
                  <a:lnTo>
                    <a:pt x="4519" y="5694"/>
                  </a:lnTo>
                  <a:cubicBezTo>
                    <a:pt x="4517" y="5691"/>
                    <a:pt x="4516" y="5688"/>
                    <a:pt x="4515" y="5686"/>
                  </a:cubicBezTo>
                  <a:close/>
                  <a:moveTo>
                    <a:pt x="4519" y="5694"/>
                  </a:moveTo>
                  <a:lnTo>
                    <a:pt x="4519" y="5694"/>
                  </a:lnTo>
                  <a:cubicBezTo>
                    <a:pt x="4522" y="5701"/>
                    <a:pt x="4526" y="5709"/>
                    <a:pt x="4529" y="5709"/>
                  </a:cubicBezTo>
                  <a:cubicBezTo>
                    <a:pt x="4530" y="5709"/>
                    <a:pt x="4531" y="5709"/>
                    <a:pt x="4532" y="5708"/>
                  </a:cubicBezTo>
                  <a:lnTo>
                    <a:pt x="4526" y="5697"/>
                  </a:lnTo>
                  <a:cubicBezTo>
                    <a:pt x="4523" y="5697"/>
                    <a:pt x="4521" y="5696"/>
                    <a:pt x="4519" y="5694"/>
                  </a:cubicBezTo>
                  <a:close/>
                  <a:moveTo>
                    <a:pt x="4687" y="5793"/>
                  </a:moveTo>
                  <a:cubicBezTo>
                    <a:pt x="4689" y="5797"/>
                    <a:pt x="4692" y="5801"/>
                    <a:pt x="4694" y="5803"/>
                  </a:cubicBezTo>
                  <a:cubicBezTo>
                    <a:pt x="4691" y="5798"/>
                    <a:pt x="4689" y="5795"/>
                    <a:pt x="4687" y="5793"/>
                  </a:cubicBezTo>
                  <a:close/>
                  <a:moveTo>
                    <a:pt x="3789" y="5928"/>
                  </a:moveTo>
                  <a:lnTo>
                    <a:pt x="3792" y="5932"/>
                  </a:lnTo>
                  <a:cubicBezTo>
                    <a:pt x="3791" y="5930"/>
                    <a:pt x="3790" y="5929"/>
                    <a:pt x="3789" y="5928"/>
                  </a:cubicBezTo>
                  <a:close/>
                  <a:moveTo>
                    <a:pt x="4761" y="5946"/>
                  </a:moveTo>
                  <a:cubicBezTo>
                    <a:pt x="4763" y="5949"/>
                    <a:pt x="4765" y="5952"/>
                    <a:pt x="4767" y="5954"/>
                  </a:cubicBezTo>
                  <a:cubicBezTo>
                    <a:pt x="4766" y="5952"/>
                    <a:pt x="4763" y="5949"/>
                    <a:pt x="4761" y="5946"/>
                  </a:cubicBezTo>
                  <a:close/>
                  <a:moveTo>
                    <a:pt x="5369" y="7205"/>
                  </a:moveTo>
                  <a:cubicBezTo>
                    <a:pt x="5370" y="7208"/>
                    <a:pt x="5372" y="7210"/>
                    <a:pt x="5373" y="7213"/>
                  </a:cubicBezTo>
                  <a:lnTo>
                    <a:pt x="5373" y="7213"/>
                  </a:lnTo>
                  <a:cubicBezTo>
                    <a:pt x="5372" y="7210"/>
                    <a:pt x="5371" y="7207"/>
                    <a:pt x="5369" y="7205"/>
                  </a:cubicBezTo>
                  <a:close/>
                  <a:moveTo>
                    <a:pt x="5373" y="7213"/>
                  </a:moveTo>
                  <a:cubicBezTo>
                    <a:pt x="5374" y="7216"/>
                    <a:pt x="5375" y="7218"/>
                    <a:pt x="5377" y="7220"/>
                  </a:cubicBezTo>
                  <a:cubicBezTo>
                    <a:pt x="5376" y="7218"/>
                    <a:pt x="5374" y="7215"/>
                    <a:pt x="5373" y="7213"/>
                  </a:cubicBezTo>
                  <a:close/>
                  <a:moveTo>
                    <a:pt x="4347" y="7226"/>
                  </a:moveTo>
                  <a:lnTo>
                    <a:pt x="4347" y="7226"/>
                  </a:lnTo>
                  <a:cubicBezTo>
                    <a:pt x="4347" y="7227"/>
                    <a:pt x="4347" y="7228"/>
                    <a:pt x="4347" y="7228"/>
                  </a:cubicBezTo>
                  <a:lnTo>
                    <a:pt x="4347" y="7228"/>
                  </a:lnTo>
                  <a:cubicBezTo>
                    <a:pt x="4347" y="7227"/>
                    <a:pt x="4347" y="7227"/>
                    <a:pt x="4347" y="7226"/>
                  </a:cubicBezTo>
                  <a:close/>
                  <a:moveTo>
                    <a:pt x="4543" y="7461"/>
                  </a:moveTo>
                  <a:cubicBezTo>
                    <a:pt x="4548" y="7467"/>
                    <a:pt x="4554" y="7478"/>
                    <a:pt x="4560" y="7489"/>
                  </a:cubicBezTo>
                  <a:cubicBezTo>
                    <a:pt x="4557" y="7492"/>
                    <a:pt x="4554" y="7493"/>
                    <a:pt x="4552" y="7493"/>
                  </a:cubicBezTo>
                  <a:cubicBezTo>
                    <a:pt x="4550" y="7493"/>
                    <a:pt x="4548" y="7492"/>
                    <a:pt x="4548" y="7489"/>
                  </a:cubicBezTo>
                  <a:cubicBezTo>
                    <a:pt x="4548" y="7489"/>
                    <a:pt x="4543" y="7472"/>
                    <a:pt x="4543" y="7461"/>
                  </a:cubicBezTo>
                  <a:close/>
                  <a:moveTo>
                    <a:pt x="4532" y="7635"/>
                  </a:moveTo>
                  <a:lnTo>
                    <a:pt x="4532" y="7635"/>
                  </a:lnTo>
                  <a:cubicBezTo>
                    <a:pt x="4537" y="7640"/>
                    <a:pt x="4537" y="7646"/>
                    <a:pt x="4543" y="7651"/>
                  </a:cubicBezTo>
                  <a:lnTo>
                    <a:pt x="4537" y="7651"/>
                  </a:lnTo>
                  <a:cubicBezTo>
                    <a:pt x="4532" y="7640"/>
                    <a:pt x="4532" y="7635"/>
                    <a:pt x="4532" y="7635"/>
                  </a:cubicBezTo>
                  <a:close/>
                  <a:moveTo>
                    <a:pt x="4571" y="7674"/>
                  </a:moveTo>
                  <a:lnTo>
                    <a:pt x="4571" y="7674"/>
                  </a:lnTo>
                  <a:cubicBezTo>
                    <a:pt x="4571" y="7674"/>
                    <a:pt x="4571" y="7675"/>
                    <a:pt x="4571" y="7675"/>
                  </a:cubicBezTo>
                  <a:lnTo>
                    <a:pt x="4571" y="7675"/>
                  </a:lnTo>
                  <a:cubicBezTo>
                    <a:pt x="4571" y="7675"/>
                    <a:pt x="4571" y="7674"/>
                    <a:pt x="4571" y="7674"/>
                  </a:cubicBezTo>
                  <a:close/>
                  <a:moveTo>
                    <a:pt x="5579" y="7763"/>
                  </a:moveTo>
                  <a:cubicBezTo>
                    <a:pt x="5579" y="7764"/>
                    <a:pt x="5580" y="7764"/>
                    <a:pt x="5580" y="7764"/>
                  </a:cubicBezTo>
                  <a:lnTo>
                    <a:pt x="5580" y="7764"/>
                  </a:lnTo>
                  <a:cubicBezTo>
                    <a:pt x="5580" y="7764"/>
                    <a:pt x="5579" y="7764"/>
                    <a:pt x="5579" y="7763"/>
                  </a:cubicBezTo>
                  <a:close/>
                  <a:moveTo>
                    <a:pt x="5803" y="8256"/>
                  </a:moveTo>
                  <a:cubicBezTo>
                    <a:pt x="5802" y="8256"/>
                    <a:pt x="5801" y="8257"/>
                    <a:pt x="5800" y="8257"/>
                  </a:cubicBezTo>
                  <a:lnTo>
                    <a:pt x="5800" y="8257"/>
                  </a:lnTo>
                  <a:cubicBezTo>
                    <a:pt x="5801" y="8257"/>
                    <a:pt x="5802" y="8257"/>
                    <a:pt x="5803" y="8256"/>
                  </a:cubicBezTo>
                  <a:close/>
                  <a:moveTo>
                    <a:pt x="4892" y="8282"/>
                  </a:moveTo>
                  <a:cubicBezTo>
                    <a:pt x="4890" y="8285"/>
                    <a:pt x="4892" y="8287"/>
                    <a:pt x="4896" y="8296"/>
                  </a:cubicBezTo>
                  <a:cubicBezTo>
                    <a:pt x="4895" y="8291"/>
                    <a:pt x="4894" y="8287"/>
                    <a:pt x="4892" y="8282"/>
                  </a:cubicBezTo>
                  <a:close/>
                  <a:moveTo>
                    <a:pt x="5786" y="8228"/>
                  </a:moveTo>
                  <a:cubicBezTo>
                    <a:pt x="5792" y="8256"/>
                    <a:pt x="5781" y="8301"/>
                    <a:pt x="5786" y="8312"/>
                  </a:cubicBezTo>
                  <a:cubicBezTo>
                    <a:pt x="5786" y="8307"/>
                    <a:pt x="5792" y="8307"/>
                    <a:pt x="5792" y="8301"/>
                  </a:cubicBezTo>
                  <a:cubicBezTo>
                    <a:pt x="5792" y="8301"/>
                    <a:pt x="5786" y="8296"/>
                    <a:pt x="5786" y="8290"/>
                  </a:cubicBezTo>
                  <a:cubicBezTo>
                    <a:pt x="5786" y="8271"/>
                    <a:pt x="5794" y="8260"/>
                    <a:pt x="5800" y="8257"/>
                  </a:cubicBezTo>
                  <a:lnTo>
                    <a:pt x="5800" y="8257"/>
                  </a:lnTo>
                  <a:cubicBezTo>
                    <a:pt x="5800" y="8257"/>
                    <a:pt x="5800" y="8257"/>
                    <a:pt x="5800" y="8257"/>
                  </a:cubicBezTo>
                  <a:cubicBezTo>
                    <a:pt x="5792" y="8257"/>
                    <a:pt x="5791" y="8238"/>
                    <a:pt x="5786" y="8228"/>
                  </a:cubicBezTo>
                  <a:close/>
                  <a:moveTo>
                    <a:pt x="5473" y="8475"/>
                  </a:moveTo>
                  <a:cubicBezTo>
                    <a:pt x="5468" y="8477"/>
                    <a:pt x="5465" y="8480"/>
                    <a:pt x="5464" y="8482"/>
                  </a:cubicBezTo>
                  <a:lnTo>
                    <a:pt x="5464" y="8482"/>
                  </a:lnTo>
                  <a:cubicBezTo>
                    <a:pt x="5467" y="8480"/>
                    <a:pt x="5470" y="8477"/>
                    <a:pt x="5473" y="8475"/>
                  </a:cubicBezTo>
                  <a:close/>
                  <a:moveTo>
                    <a:pt x="2174" y="0"/>
                  </a:moveTo>
                  <a:cubicBezTo>
                    <a:pt x="2150" y="0"/>
                    <a:pt x="2133" y="3"/>
                    <a:pt x="2095" y="18"/>
                  </a:cubicBezTo>
                  <a:cubicBezTo>
                    <a:pt x="2104" y="10"/>
                    <a:pt x="2093" y="7"/>
                    <a:pt x="2076" y="7"/>
                  </a:cubicBezTo>
                  <a:cubicBezTo>
                    <a:pt x="2060" y="7"/>
                    <a:pt x="2039" y="10"/>
                    <a:pt x="2028" y="12"/>
                  </a:cubicBezTo>
                  <a:lnTo>
                    <a:pt x="2067" y="18"/>
                  </a:lnTo>
                  <a:cubicBezTo>
                    <a:pt x="2039" y="24"/>
                    <a:pt x="2011" y="24"/>
                    <a:pt x="1989" y="24"/>
                  </a:cubicBezTo>
                  <a:lnTo>
                    <a:pt x="2000" y="7"/>
                  </a:lnTo>
                  <a:lnTo>
                    <a:pt x="2000" y="7"/>
                  </a:lnTo>
                  <a:cubicBezTo>
                    <a:pt x="1887" y="12"/>
                    <a:pt x="1816" y="74"/>
                    <a:pt x="1731" y="74"/>
                  </a:cubicBezTo>
                  <a:cubicBezTo>
                    <a:pt x="1727" y="74"/>
                    <a:pt x="1724" y="74"/>
                    <a:pt x="1720" y="74"/>
                  </a:cubicBezTo>
                  <a:lnTo>
                    <a:pt x="1720" y="74"/>
                  </a:lnTo>
                  <a:cubicBezTo>
                    <a:pt x="1714" y="78"/>
                    <a:pt x="1716" y="80"/>
                    <a:pt x="1720" y="80"/>
                  </a:cubicBezTo>
                  <a:cubicBezTo>
                    <a:pt x="1728" y="80"/>
                    <a:pt x="1745" y="76"/>
                    <a:pt x="1755" y="76"/>
                  </a:cubicBezTo>
                  <a:cubicBezTo>
                    <a:pt x="1763" y="76"/>
                    <a:pt x="1766" y="78"/>
                    <a:pt x="1759" y="85"/>
                  </a:cubicBezTo>
                  <a:cubicBezTo>
                    <a:pt x="1709" y="96"/>
                    <a:pt x="1653" y="91"/>
                    <a:pt x="1636" y="96"/>
                  </a:cubicBezTo>
                  <a:cubicBezTo>
                    <a:pt x="1569" y="113"/>
                    <a:pt x="1580" y="136"/>
                    <a:pt x="1513" y="158"/>
                  </a:cubicBezTo>
                  <a:cubicBezTo>
                    <a:pt x="1524" y="158"/>
                    <a:pt x="1535" y="169"/>
                    <a:pt x="1491" y="197"/>
                  </a:cubicBezTo>
                  <a:cubicBezTo>
                    <a:pt x="1476" y="203"/>
                    <a:pt x="1463" y="205"/>
                    <a:pt x="1454" y="205"/>
                  </a:cubicBezTo>
                  <a:cubicBezTo>
                    <a:pt x="1436" y="205"/>
                    <a:pt x="1433" y="195"/>
                    <a:pt x="1451" y="180"/>
                  </a:cubicBezTo>
                  <a:cubicBezTo>
                    <a:pt x="1457" y="178"/>
                    <a:pt x="1461" y="176"/>
                    <a:pt x="1464" y="176"/>
                  </a:cubicBezTo>
                  <a:cubicBezTo>
                    <a:pt x="1467" y="176"/>
                    <a:pt x="1468" y="178"/>
                    <a:pt x="1468" y="180"/>
                  </a:cubicBezTo>
                  <a:cubicBezTo>
                    <a:pt x="1482" y="171"/>
                    <a:pt x="1496" y="162"/>
                    <a:pt x="1488" y="162"/>
                  </a:cubicBezTo>
                  <a:lnTo>
                    <a:pt x="1488" y="162"/>
                  </a:lnTo>
                  <a:cubicBezTo>
                    <a:pt x="1486" y="162"/>
                    <a:pt x="1483" y="163"/>
                    <a:pt x="1479" y="164"/>
                  </a:cubicBezTo>
                  <a:lnTo>
                    <a:pt x="1479" y="169"/>
                  </a:lnTo>
                  <a:cubicBezTo>
                    <a:pt x="1456" y="174"/>
                    <a:pt x="1409" y="194"/>
                    <a:pt x="1401" y="194"/>
                  </a:cubicBezTo>
                  <a:cubicBezTo>
                    <a:pt x="1399" y="194"/>
                    <a:pt x="1399" y="193"/>
                    <a:pt x="1401" y="192"/>
                  </a:cubicBezTo>
                  <a:lnTo>
                    <a:pt x="1401" y="192"/>
                  </a:lnTo>
                  <a:cubicBezTo>
                    <a:pt x="1384" y="200"/>
                    <a:pt x="1381" y="203"/>
                    <a:pt x="1386" y="203"/>
                  </a:cubicBezTo>
                  <a:cubicBezTo>
                    <a:pt x="1391" y="203"/>
                    <a:pt x="1404" y="200"/>
                    <a:pt x="1418" y="197"/>
                  </a:cubicBezTo>
                  <a:lnTo>
                    <a:pt x="1418" y="197"/>
                  </a:lnTo>
                  <a:cubicBezTo>
                    <a:pt x="1351" y="214"/>
                    <a:pt x="1323" y="231"/>
                    <a:pt x="1261" y="264"/>
                  </a:cubicBezTo>
                  <a:cubicBezTo>
                    <a:pt x="1265" y="262"/>
                    <a:pt x="1268" y="262"/>
                    <a:pt x="1271" y="262"/>
                  </a:cubicBezTo>
                  <a:cubicBezTo>
                    <a:pt x="1277" y="262"/>
                    <a:pt x="1280" y="264"/>
                    <a:pt x="1272" y="264"/>
                  </a:cubicBezTo>
                  <a:cubicBezTo>
                    <a:pt x="1183" y="309"/>
                    <a:pt x="1239" y="298"/>
                    <a:pt x="1183" y="332"/>
                  </a:cubicBezTo>
                  <a:cubicBezTo>
                    <a:pt x="1177" y="333"/>
                    <a:pt x="1174" y="334"/>
                    <a:pt x="1171" y="334"/>
                  </a:cubicBezTo>
                  <a:cubicBezTo>
                    <a:pt x="1165" y="334"/>
                    <a:pt x="1167" y="329"/>
                    <a:pt x="1164" y="329"/>
                  </a:cubicBezTo>
                  <a:cubicBezTo>
                    <a:pt x="1162" y="329"/>
                    <a:pt x="1154" y="333"/>
                    <a:pt x="1132" y="348"/>
                  </a:cubicBezTo>
                  <a:cubicBezTo>
                    <a:pt x="1122" y="353"/>
                    <a:pt x="1116" y="354"/>
                    <a:pt x="1113" y="354"/>
                  </a:cubicBezTo>
                  <a:cubicBezTo>
                    <a:pt x="1103" y="354"/>
                    <a:pt x="1118" y="339"/>
                    <a:pt x="1127" y="326"/>
                  </a:cubicBezTo>
                  <a:lnTo>
                    <a:pt x="1127" y="326"/>
                  </a:lnTo>
                  <a:cubicBezTo>
                    <a:pt x="1082" y="365"/>
                    <a:pt x="1031" y="388"/>
                    <a:pt x="998" y="404"/>
                  </a:cubicBezTo>
                  <a:lnTo>
                    <a:pt x="1020" y="382"/>
                  </a:lnTo>
                  <a:lnTo>
                    <a:pt x="1020" y="382"/>
                  </a:lnTo>
                  <a:cubicBezTo>
                    <a:pt x="1009" y="393"/>
                    <a:pt x="997" y="405"/>
                    <a:pt x="981" y="416"/>
                  </a:cubicBezTo>
                  <a:lnTo>
                    <a:pt x="1003" y="410"/>
                  </a:lnTo>
                  <a:lnTo>
                    <a:pt x="1003" y="410"/>
                  </a:lnTo>
                  <a:cubicBezTo>
                    <a:pt x="990" y="419"/>
                    <a:pt x="980" y="428"/>
                    <a:pt x="973" y="428"/>
                  </a:cubicBezTo>
                  <a:cubicBezTo>
                    <a:pt x="972" y="428"/>
                    <a:pt x="971" y="428"/>
                    <a:pt x="970" y="427"/>
                  </a:cubicBezTo>
                  <a:lnTo>
                    <a:pt x="970" y="427"/>
                  </a:lnTo>
                  <a:cubicBezTo>
                    <a:pt x="958" y="444"/>
                    <a:pt x="992" y="432"/>
                    <a:pt x="970" y="466"/>
                  </a:cubicBezTo>
                  <a:cubicBezTo>
                    <a:pt x="947" y="477"/>
                    <a:pt x="908" y="511"/>
                    <a:pt x="897" y="511"/>
                  </a:cubicBezTo>
                  <a:cubicBezTo>
                    <a:pt x="958" y="466"/>
                    <a:pt x="880" y="500"/>
                    <a:pt x="930" y="460"/>
                  </a:cubicBezTo>
                  <a:lnTo>
                    <a:pt x="930" y="460"/>
                  </a:lnTo>
                  <a:cubicBezTo>
                    <a:pt x="919" y="466"/>
                    <a:pt x="908" y="477"/>
                    <a:pt x="891" y="488"/>
                  </a:cubicBezTo>
                  <a:cubicBezTo>
                    <a:pt x="886" y="488"/>
                    <a:pt x="891" y="483"/>
                    <a:pt x="897" y="477"/>
                  </a:cubicBezTo>
                  <a:lnTo>
                    <a:pt x="897" y="477"/>
                  </a:lnTo>
                  <a:cubicBezTo>
                    <a:pt x="830" y="522"/>
                    <a:pt x="880" y="516"/>
                    <a:pt x="818" y="567"/>
                  </a:cubicBezTo>
                  <a:cubicBezTo>
                    <a:pt x="820" y="563"/>
                    <a:pt x="819" y="562"/>
                    <a:pt x="816" y="562"/>
                  </a:cubicBezTo>
                  <a:cubicBezTo>
                    <a:pt x="809" y="562"/>
                    <a:pt x="793" y="570"/>
                    <a:pt x="785" y="578"/>
                  </a:cubicBezTo>
                  <a:cubicBezTo>
                    <a:pt x="793" y="571"/>
                    <a:pt x="798" y="569"/>
                    <a:pt x="801" y="569"/>
                  </a:cubicBezTo>
                  <a:lnTo>
                    <a:pt x="801" y="569"/>
                  </a:lnTo>
                  <a:cubicBezTo>
                    <a:pt x="809" y="569"/>
                    <a:pt x="802" y="585"/>
                    <a:pt x="790" y="600"/>
                  </a:cubicBezTo>
                  <a:cubicBezTo>
                    <a:pt x="746" y="628"/>
                    <a:pt x="751" y="640"/>
                    <a:pt x="729" y="656"/>
                  </a:cubicBezTo>
                  <a:lnTo>
                    <a:pt x="757" y="640"/>
                  </a:lnTo>
                  <a:lnTo>
                    <a:pt x="757" y="640"/>
                  </a:lnTo>
                  <a:cubicBezTo>
                    <a:pt x="757" y="650"/>
                    <a:pt x="739" y="664"/>
                    <a:pt x="718" y="688"/>
                  </a:cubicBezTo>
                  <a:lnTo>
                    <a:pt x="718" y="688"/>
                  </a:lnTo>
                  <a:cubicBezTo>
                    <a:pt x="719" y="687"/>
                    <a:pt x="720" y="685"/>
                    <a:pt x="721" y="684"/>
                  </a:cubicBezTo>
                  <a:lnTo>
                    <a:pt x="721" y="684"/>
                  </a:lnTo>
                  <a:cubicBezTo>
                    <a:pt x="716" y="689"/>
                    <a:pt x="709" y="696"/>
                    <a:pt x="712" y="696"/>
                  </a:cubicBezTo>
                  <a:cubicBezTo>
                    <a:pt x="714" y="693"/>
                    <a:pt x="716" y="690"/>
                    <a:pt x="718" y="688"/>
                  </a:cubicBezTo>
                  <a:lnTo>
                    <a:pt x="718" y="688"/>
                  </a:lnTo>
                  <a:cubicBezTo>
                    <a:pt x="698" y="721"/>
                    <a:pt x="648" y="738"/>
                    <a:pt x="622" y="780"/>
                  </a:cubicBezTo>
                  <a:cubicBezTo>
                    <a:pt x="617" y="784"/>
                    <a:pt x="613" y="785"/>
                    <a:pt x="610" y="785"/>
                  </a:cubicBezTo>
                  <a:cubicBezTo>
                    <a:pt x="604" y="785"/>
                    <a:pt x="602" y="780"/>
                    <a:pt x="598" y="780"/>
                  </a:cubicBezTo>
                  <a:cubicBezTo>
                    <a:pt x="596" y="780"/>
                    <a:pt x="593" y="781"/>
                    <a:pt x="589" y="785"/>
                  </a:cubicBezTo>
                  <a:cubicBezTo>
                    <a:pt x="555" y="836"/>
                    <a:pt x="538" y="830"/>
                    <a:pt x="505" y="886"/>
                  </a:cubicBezTo>
                  <a:cubicBezTo>
                    <a:pt x="511" y="882"/>
                    <a:pt x="515" y="880"/>
                    <a:pt x="516" y="880"/>
                  </a:cubicBezTo>
                  <a:lnTo>
                    <a:pt x="516" y="880"/>
                  </a:lnTo>
                  <a:cubicBezTo>
                    <a:pt x="520" y="880"/>
                    <a:pt x="516" y="888"/>
                    <a:pt x="505" y="914"/>
                  </a:cubicBezTo>
                  <a:lnTo>
                    <a:pt x="561" y="824"/>
                  </a:lnTo>
                  <a:lnTo>
                    <a:pt x="533" y="892"/>
                  </a:lnTo>
                  <a:cubicBezTo>
                    <a:pt x="555" y="864"/>
                    <a:pt x="566" y="830"/>
                    <a:pt x="583" y="819"/>
                  </a:cubicBezTo>
                  <a:lnTo>
                    <a:pt x="583" y="819"/>
                  </a:lnTo>
                  <a:cubicBezTo>
                    <a:pt x="572" y="838"/>
                    <a:pt x="571" y="844"/>
                    <a:pt x="577" y="844"/>
                  </a:cubicBezTo>
                  <a:cubicBezTo>
                    <a:pt x="580" y="844"/>
                    <a:pt x="584" y="843"/>
                    <a:pt x="589" y="841"/>
                  </a:cubicBezTo>
                  <a:lnTo>
                    <a:pt x="589" y="841"/>
                  </a:lnTo>
                  <a:cubicBezTo>
                    <a:pt x="550" y="864"/>
                    <a:pt x="544" y="914"/>
                    <a:pt x="505" y="948"/>
                  </a:cubicBezTo>
                  <a:lnTo>
                    <a:pt x="482" y="931"/>
                  </a:lnTo>
                  <a:cubicBezTo>
                    <a:pt x="454" y="953"/>
                    <a:pt x="438" y="981"/>
                    <a:pt x="421" y="1015"/>
                  </a:cubicBezTo>
                  <a:cubicBezTo>
                    <a:pt x="408" y="1041"/>
                    <a:pt x="395" y="1070"/>
                    <a:pt x="376" y="1101"/>
                  </a:cubicBezTo>
                  <a:lnTo>
                    <a:pt x="376" y="1101"/>
                  </a:lnTo>
                  <a:cubicBezTo>
                    <a:pt x="376" y="1100"/>
                    <a:pt x="376" y="1099"/>
                    <a:pt x="376" y="1099"/>
                  </a:cubicBezTo>
                  <a:lnTo>
                    <a:pt x="376" y="1099"/>
                  </a:lnTo>
                  <a:lnTo>
                    <a:pt x="359" y="1127"/>
                  </a:lnTo>
                  <a:cubicBezTo>
                    <a:pt x="365" y="1118"/>
                    <a:pt x="371" y="1109"/>
                    <a:pt x="376" y="1101"/>
                  </a:cubicBezTo>
                  <a:lnTo>
                    <a:pt x="376" y="1101"/>
                  </a:lnTo>
                  <a:cubicBezTo>
                    <a:pt x="379" y="1118"/>
                    <a:pt x="348" y="1156"/>
                    <a:pt x="337" y="1183"/>
                  </a:cubicBezTo>
                  <a:cubicBezTo>
                    <a:pt x="335" y="1182"/>
                    <a:pt x="333" y="1181"/>
                    <a:pt x="331" y="1181"/>
                  </a:cubicBezTo>
                  <a:cubicBezTo>
                    <a:pt x="322" y="1181"/>
                    <a:pt x="312" y="1190"/>
                    <a:pt x="303" y="1200"/>
                  </a:cubicBezTo>
                  <a:cubicBezTo>
                    <a:pt x="309" y="1200"/>
                    <a:pt x="270" y="1267"/>
                    <a:pt x="281" y="1284"/>
                  </a:cubicBezTo>
                  <a:lnTo>
                    <a:pt x="253" y="1317"/>
                  </a:lnTo>
                  <a:cubicBezTo>
                    <a:pt x="214" y="1384"/>
                    <a:pt x="236" y="1407"/>
                    <a:pt x="202" y="1474"/>
                  </a:cubicBezTo>
                  <a:cubicBezTo>
                    <a:pt x="202" y="1452"/>
                    <a:pt x="186" y="1480"/>
                    <a:pt x="197" y="1429"/>
                  </a:cubicBezTo>
                  <a:lnTo>
                    <a:pt x="197" y="1429"/>
                  </a:lnTo>
                  <a:cubicBezTo>
                    <a:pt x="186" y="1452"/>
                    <a:pt x="180" y="1474"/>
                    <a:pt x="186" y="1480"/>
                  </a:cubicBezTo>
                  <a:cubicBezTo>
                    <a:pt x="174" y="1491"/>
                    <a:pt x="169" y="1547"/>
                    <a:pt x="152" y="1569"/>
                  </a:cubicBezTo>
                  <a:cubicBezTo>
                    <a:pt x="152" y="1580"/>
                    <a:pt x="163" y="1586"/>
                    <a:pt x="152" y="1608"/>
                  </a:cubicBezTo>
                  <a:cubicBezTo>
                    <a:pt x="150" y="1610"/>
                    <a:pt x="149" y="1611"/>
                    <a:pt x="148" y="1611"/>
                  </a:cubicBezTo>
                  <a:cubicBezTo>
                    <a:pt x="148" y="1611"/>
                    <a:pt x="148" y="1611"/>
                    <a:pt x="148" y="1611"/>
                  </a:cubicBezTo>
                  <a:lnTo>
                    <a:pt x="148" y="1611"/>
                  </a:lnTo>
                  <a:cubicBezTo>
                    <a:pt x="149" y="1618"/>
                    <a:pt x="146" y="1637"/>
                    <a:pt x="151" y="1637"/>
                  </a:cubicBezTo>
                  <a:cubicBezTo>
                    <a:pt x="152" y="1637"/>
                    <a:pt x="154" y="1635"/>
                    <a:pt x="158" y="1631"/>
                  </a:cubicBezTo>
                  <a:lnTo>
                    <a:pt x="158" y="1631"/>
                  </a:lnTo>
                  <a:cubicBezTo>
                    <a:pt x="113" y="1698"/>
                    <a:pt x="96" y="1844"/>
                    <a:pt x="62" y="1905"/>
                  </a:cubicBezTo>
                  <a:cubicBezTo>
                    <a:pt x="57" y="1961"/>
                    <a:pt x="51" y="2029"/>
                    <a:pt x="46" y="2073"/>
                  </a:cubicBezTo>
                  <a:cubicBezTo>
                    <a:pt x="40" y="2073"/>
                    <a:pt x="40" y="2073"/>
                    <a:pt x="40" y="2068"/>
                  </a:cubicBezTo>
                  <a:lnTo>
                    <a:pt x="40" y="2068"/>
                  </a:lnTo>
                  <a:cubicBezTo>
                    <a:pt x="29" y="2135"/>
                    <a:pt x="62" y="2113"/>
                    <a:pt x="46" y="2191"/>
                  </a:cubicBezTo>
                  <a:cubicBezTo>
                    <a:pt x="42" y="2199"/>
                    <a:pt x="40" y="2202"/>
                    <a:pt x="39" y="2202"/>
                  </a:cubicBezTo>
                  <a:cubicBezTo>
                    <a:pt x="33" y="2202"/>
                    <a:pt x="37" y="2165"/>
                    <a:pt x="36" y="2165"/>
                  </a:cubicBezTo>
                  <a:lnTo>
                    <a:pt x="36" y="2165"/>
                  </a:lnTo>
                  <a:cubicBezTo>
                    <a:pt x="36" y="2165"/>
                    <a:pt x="35" y="2166"/>
                    <a:pt x="34" y="2169"/>
                  </a:cubicBezTo>
                  <a:cubicBezTo>
                    <a:pt x="6" y="2180"/>
                    <a:pt x="29" y="2264"/>
                    <a:pt x="12" y="2320"/>
                  </a:cubicBezTo>
                  <a:lnTo>
                    <a:pt x="12" y="2303"/>
                  </a:lnTo>
                  <a:lnTo>
                    <a:pt x="12" y="2303"/>
                  </a:lnTo>
                  <a:cubicBezTo>
                    <a:pt x="1" y="2348"/>
                    <a:pt x="23" y="2404"/>
                    <a:pt x="23" y="2471"/>
                  </a:cubicBezTo>
                  <a:lnTo>
                    <a:pt x="18" y="2471"/>
                  </a:lnTo>
                  <a:cubicBezTo>
                    <a:pt x="34" y="2516"/>
                    <a:pt x="51" y="2600"/>
                    <a:pt x="62" y="2661"/>
                  </a:cubicBezTo>
                  <a:cubicBezTo>
                    <a:pt x="51" y="2650"/>
                    <a:pt x="50" y="2642"/>
                    <a:pt x="47" y="2642"/>
                  </a:cubicBezTo>
                  <a:cubicBezTo>
                    <a:pt x="46" y="2642"/>
                    <a:pt x="44" y="2644"/>
                    <a:pt x="40" y="2650"/>
                  </a:cubicBezTo>
                  <a:cubicBezTo>
                    <a:pt x="46" y="2678"/>
                    <a:pt x="62" y="2639"/>
                    <a:pt x="68" y="2695"/>
                  </a:cubicBezTo>
                  <a:cubicBezTo>
                    <a:pt x="68" y="2712"/>
                    <a:pt x="62" y="2757"/>
                    <a:pt x="57" y="2762"/>
                  </a:cubicBezTo>
                  <a:cubicBezTo>
                    <a:pt x="51" y="2745"/>
                    <a:pt x="51" y="2729"/>
                    <a:pt x="46" y="2706"/>
                  </a:cubicBezTo>
                  <a:lnTo>
                    <a:pt x="46" y="2706"/>
                  </a:lnTo>
                  <a:cubicBezTo>
                    <a:pt x="34" y="2740"/>
                    <a:pt x="57" y="2779"/>
                    <a:pt x="62" y="2807"/>
                  </a:cubicBezTo>
                  <a:lnTo>
                    <a:pt x="51" y="2801"/>
                  </a:lnTo>
                  <a:lnTo>
                    <a:pt x="51" y="2801"/>
                  </a:lnTo>
                  <a:cubicBezTo>
                    <a:pt x="74" y="2885"/>
                    <a:pt x="90" y="2880"/>
                    <a:pt x="107" y="2969"/>
                  </a:cubicBezTo>
                  <a:lnTo>
                    <a:pt x="113" y="2958"/>
                  </a:lnTo>
                  <a:cubicBezTo>
                    <a:pt x="141" y="2997"/>
                    <a:pt x="113" y="2997"/>
                    <a:pt x="141" y="3042"/>
                  </a:cubicBezTo>
                  <a:lnTo>
                    <a:pt x="130" y="3059"/>
                  </a:lnTo>
                  <a:cubicBezTo>
                    <a:pt x="146" y="3087"/>
                    <a:pt x="180" y="3160"/>
                    <a:pt x="202" y="3216"/>
                  </a:cubicBezTo>
                  <a:cubicBezTo>
                    <a:pt x="180" y="3188"/>
                    <a:pt x="152" y="3126"/>
                    <a:pt x="130" y="3093"/>
                  </a:cubicBezTo>
                  <a:lnTo>
                    <a:pt x="130" y="3093"/>
                  </a:lnTo>
                  <a:cubicBezTo>
                    <a:pt x="141" y="3121"/>
                    <a:pt x="169" y="3193"/>
                    <a:pt x="180" y="3205"/>
                  </a:cubicBezTo>
                  <a:cubicBezTo>
                    <a:pt x="174" y="3193"/>
                    <a:pt x="163" y="3182"/>
                    <a:pt x="163" y="3165"/>
                  </a:cubicBezTo>
                  <a:lnTo>
                    <a:pt x="163" y="3165"/>
                  </a:lnTo>
                  <a:cubicBezTo>
                    <a:pt x="186" y="3199"/>
                    <a:pt x="219" y="3244"/>
                    <a:pt x="242" y="3300"/>
                  </a:cubicBezTo>
                  <a:cubicBezTo>
                    <a:pt x="202" y="3305"/>
                    <a:pt x="298" y="3457"/>
                    <a:pt x="303" y="3507"/>
                  </a:cubicBezTo>
                  <a:cubicBezTo>
                    <a:pt x="337" y="3552"/>
                    <a:pt x="359" y="3602"/>
                    <a:pt x="393" y="3653"/>
                  </a:cubicBezTo>
                  <a:cubicBezTo>
                    <a:pt x="421" y="3697"/>
                    <a:pt x="454" y="3753"/>
                    <a:pt x="494" y="3804"/>
                  </a:cubicBezTo>
                  <a:cubicBezTo>
                    <a:pt x="492" y="3790"/>
                    <a:pt x="493" y="3785"/>
                    <a:pt x="495" y="3785"/>
                  </a:cubicBezTo>
                  <a:cubicBezTo>
                    <a:pt x="500" y="3785"/>
                    <a:pt x="514" y="3815"/>
                    <a:pt x="525" y="3815"/>
                  </a:cubicBezTo>
                  <a:cubicBezTo>
                    <a:pt x="528" y="3815"/>
                    <a:pt x="530" y="3813"/>
                    <a:pt x="533" y="3809"/>
                  </a:cubicBezTo>
                  <a:cubicBezTo>
                    <a:pt x="550" y="3832"/>
                    <a:pt x="561" y="3843"/>
                    <a:pt x="561" y="3843"/>
                  </a:cubicBezTo>
                  <a:cubicBezTo>
                    <a:pt x="561" y="3844"/>
                    <a:pt x="561" y="3846"/>
                    <a:pt x="561" y="3849"/>
                  </a:cubicBezTo>
                  <a:lnTo>
                    <a:pt x="611" y="3927"/>
                  </a:lnTo>
                  <a:cubicBezTo>
                    <a:pt x="613" y="3932"/>
                    <a:pt x="612" y="3934"/>
                    <a:pt x="610" y="3934"/>
                  </a:cubicBezTo>
                  <a:cubicBezTo>
                    <a:pt x="604" y="3934"/>
                    <a:pt x="587" y="3915"/>
                    <a:pt x="584" y="3915"/>
                  </a:cubicBezTo>
                  <a:cubicBezTo>
                    <a:pt x="583" y="3915"/>
                    <a:pt x="583" y="3916"/>
                    <a:pt x="583" y="3916"/>
                  </a:cubicBezTo>
                  <a:cubicBezTo>
                    <a:pt x="622" y="3966"/>
                    <a:pt x="594" y="3944"/>
                    <a:pt x="617" y="3983"/>
                  </a:cubicBezTo>
                  <a:cubicBezTo>
                    <a:pt x="617" y="3979"/>
                    <a:pt x="618" y="3977"/>
                    <a:pt x="621" y="3977"/>
                  </a:cubicBezTo>
                  <a:cubicBezTo>
                    <a:pt x="630" y="3977"/>
                    <a:pt x="650" y="3997"/>
                    <a:pt x="667" y="4022"/>
                  </a:cubicBezTo>
                  <a:lnTo>
                    <a:pt x="639" y="3972"/>
                  </a:lnTo>
                  <a:lnTo>
                    <a:pt x="639" y="3972"/>
                  </a:lnTo>
                  <a:cubicBezTo>
                    <a:pt x="712" y="4034"/>
                    <a:pt x="678" y="4045"/>
                    <a:pt x="757" y="4101"/>
                  </a:cubicBezTo>
                  <a:lnTo>
                    <a:pt x="729" y="4090"/>
                  </a:lnTo>
                  <a:lnTo>
                    <a:pt x="729" y="4090"/>
                  </a:lnTo>
                  <a:cubicBezTo>
                    <a:pt x="768" y="4118"/>
                    <a:pt x="858" y="4213"/>
                    <a:pt x="914" y="4218"/>
                  </a:cubicBezTo>
                  <a:cubicBezTo>
                    <a:pt x="918" y="4226"/>
                    <a:pt x="922" y="4234"/>
                    <a:pt x="918" y="4234"/>
                  </a:cubicBezTo>
                  <a:cubicBezTo>
                    <a:pt x="916" y="4234"/>
                    <a:pt x="913" y="4233"/>
                    <a:pt x="908" y="4230"/>
                  </a:cubicBezTo>
                  <a:lnTo>
                    <a:pt x="908" y="4230"/>
                  </a:lnTo>
                  <a:cubicBezTo>
                    <a:pt x="953" y="4263"/>
                    <a:pt x="1003" y="4302"/>
                    <a:pt x="1059" y="4330"/>
                  </a:cubicBezTo>
                  <a:cubicBezTo>
                    <a:pt x="1115" y="4358"/>
                    <a:pt x="1166" y="4386"/>
                    <a:pt x="1199" y="4414"/>
                  </a:cubicBezTo>
                  <a:lnTo>
                    <a:pt x="1188" y="4420"/>
                  </a:lnTo>
                  <a:cubicBezTo>
                    <a:pt x="1205" y="4426"/>
                    <a:pt x="1227" y="4426"/>
                    <a:pt x="1244" y="4442"/>
                  </a:cubicBezTo>
                  <a:cubicBezTo>
                    <a:pt x="1244" y="4448"/>
                    <a:pt x="1239" y="4448"/>
                    <a:pt x="1244" y="4454"/>
                  </a:cubicBezTo>
                  <a:cubicBezTo>
                    <a:pt x="1255" y="4454"/>
                    <a:pt x="1300" y="4465"/>
                    <a:pt x="1328" y="4482"/>
                  </a:cubicBezTo>
                  <a:lnTo>
                    <a:pt x="1300" y="4476"/>
                  </a:lnTo>
                  <a:lnTo>
                    <a:pt x="1300" y="4476"/>
                  </a:lnTo>
                  <a:cubicBezTo>
                    <a:pt x="1351" y="4510"/>
                    <a:pt x="1390" y="4521"/>
                    <a:pt x="1429" y="4538"/>
                  </a:cubicBezTo>
                  <a:cubicBezTo>
                    <a:pt x="1468" y="4543"/>
                    <a:pt x="1507" y="4549"/>
                    <a:pt x="1552" y="4566"/>
                  </a:cubicBezTo>
                  <a:cubicBezTo>
                    <a:pt x="1547" y="4582"/>
                    <a:pt x="1625" y="4622"/>
                    <a:pt x="1670" y="4638"/>
                  </a:cubicBezTo>
                  <a:lnTo>
                    <a:pt x="1664" y="4638"/>
                  </a:lnTo>
                  <a:cubicBezTo>
                    <a:pt x="1731" y="4661"/>
                    <a:pt x="1787" y="4672"/>
                    <a:pt x="1838" y="4678"/>
                  </a:cubicBezTo>
                  <a:cubicBezTo>
                    <a:pt x="1894" y="4689"/>
                    <a:pt x="1950" y="4689"/>
                    <a:pt x="2011" y="4694"/>
                  </a:cubicBezTo>
                  <a:cubicBezTo>
                    <a:pt x="2045" y="4711"/>
                    <a:pt x="2107" y="4722"/>
                    <a:pt x="2179" y="4728"/>
                  </a:cubicBezTo>
                  <a:cubicBezTo>
                    <a:pt x="2247" y="4734"/>
                    <a:pt x="2319" y="4745"/>
                    <a:pt x="2381" y="4745"/>
                  </a:cubicBezTo>
                  <a:cubicBezTo>
                    <a:pt x="2364" y="4745"/>
                    <a:pt x="2387" y="4728"/>
                    <a:pt x="2409" y="4728"/>
                  </a:cubicBezTo>
                  <a:cubicBezTo>
                    <a:pt x="2412" y="4729"/>
                    <a:pt x="2416" y="4729"/>
                    <a:pt x="2420" y="4729"/>
                  </a:cubicBezTo>
                  <a:cubicBezTo>
                    <a:pt x="2439" y="4729"/>
                    <a:pt x="2463" y="4722"/>
                    <a:pt x="2475" y="4722"/>
                  </a:cubicBezTo>
                  <a:cubicBezTo>
                    <a:pt x="2481" y="4722"/>
                    <a:pt x="2483" y="4723"/>
                    <a:pt x="2482" y="4728"/>
                  </a:cubicBezTo>
                  <a:lnTo>
                    <a:pt x="2471" y="4728"/>
                  </a:lnTo>
                  <a:cubicBezTo>
                    <a:pt x="2485" y="4739"/>
                    <a:pt x="2515" y="4743"/>
                    <a:pt x="2546" y="4743"/>
                  </a:cubicBezTo>
                  <a:cubicBezTo>
                    <a:pt x="2564" y="4743"/>
                    <a:pt x="2583" y="4741"/>
                    <a:pt x="2599" y="4739"/>
                  </a:cubicBezTo>
                  <a:lnTo>
                    <a:pt x="2605" y="4711"/>
                  </a:lnTo>
                  <a:cubicBezTo>
                    <a:pt x="2622" y="4714"/>
                    <a:pt x="2641" y="4716"/>
                    <a:pt x="2660" y="4716"/>
                  </a:cubicBezTo>
                  <a:cubicBezTo>
                    <a:pt x="2710" y="4716"/>
                    <a:pt x="2764" y="4706"/>
                    <a:pt x="2812" y="4694"/>
                  </a:cubicBezTo>
                  <a:cubicBezTo>
                    <a:pt x="2867" y="4681"/>
                    <a:pt x="2918" y="4663"/>
                    <a:pt x="2956" y="4663"/>
                  </a:cubicBezTo>
                  <a:cubicBezTo>
                    <a:pt x="2965" y="4663"/>
                    <a:pt x="2973" y="4664"/>
                    <a:pt x="2980" y="4666"/>
                  </a:cubicBezTo>
                  <a:cubicBezTo>
                    <a:pt x="2991" y="4661"/>
                    <a:pt x="3008" y="4655"/>
                    <a:pt x="3019" y="4650"/>
                  </a:cubicBezTo>
                  <a:cubicBezTo>
                    <a:pt x="3025" y="4661"/>
                    <a:pt x="3031" y="4672"/>
                    <a:pt x="3036" y="4689"/>
                  </a:cubicBezTo>
                  <a:cubicBezTo>
                    <a:pt x="3042" y="4700"/>
                    <a:pt x="3047" y="4706"/>
                    <a:pt x="3047" y="4717"/>
                  </a:cubicBezTo>
                  <a:cubicBezTo>
                    <a:pt x="3053" y="4722"/>
                    <a:pt x="3053" y="4734"/>
                    <a:pt x="3059" y="4739"/>
                  </a:cubicBezTo>
                  <a:cubicBezTo>
                    <a:pt x="3064" y="4732"/>
                    <a:pt x="3066" y="4730"/>
                    <a:pt x="3068" y="4730"/>
                  </a:cubicBezTo>
                  <a:cubicBezTo>
                    <a:pt x="3071" y="4730"/>
                    <a:pt x="3071" y="4736"/>
                    <a:pt x="3078" y="4736"/>
                  </a:cubicBezTo>
                  <a:cubicBezTo>
                    <a:pt x="3080" y="4736"/>
                    <a:pt x="3083" y="4736"/>
                    <a:pt x="3087" y="4734"/>
                  </a:cubicBezTo>
                  <a:cubicBezTo>
                    <a:pt x="3087" y="4739"/>
                    <a:pt x="3087" y="4739"/>
                    <a:pt x="3087" y="4739"/>
                  </a:cubicBezTo>
                  <a:cubicBezTo>
                    <a:pt x="3081" y="4745"/>
                    <a:pt x="3064" y="4739"/>
                    <a:pt x="3064" y="4750"/>
                  </a:cubicBezTo>
                  <a:cubicBezTo>
                    <a:pt x="3066" y="4747"/>
                    <a:pt x="3068" y="4746"/>
                    <a:pt x="3070" y="4746"/>
                  </a:cubicBezTo>
                  <a:cubicBezTo>
                    <a:pt x="3073" y="4746"/>
                    <a:pt x="3078" y="4749"/>
                    <a:pt x="3081" y="4749"/>
                  </a:cubicBezTo>
                  <a:cubicBezTo>
                    <a:pt x="3083" y="4749"/>
                    <a:pt x="3085" y="4748"/>
                    <a:pt x="3087" y="4745"/>
                  </a:cubicBezTo>
                  <a:cubicBezTo>
                    <a:pt x="3087" y="4745"/>
                    <a:pt x="3087" y="4745"/>
                    <a:pt x="3087" y="4750"/>
                  </a:cubicBezTo>
                  <a:lnTo>
                    <a:pt x="3087" y="4767"/>
                  </a:lnTo>
                  <a:cubicBezTo>
                    <a:pt x="3085" y="4771"/>
                    <a:pt x="3083" y="4772"/>
                    <a:pt x="3081" y="4772"/>
                  </a:cubicBezTo>
                  <a:cubicBezTo>
                    <a:pt x="3077" y="4772"/>
                    <a:pt x="3074" y="4767"/>
                    <a:pt x="3070" y="4767"/>
                  </a:cubicBezTo>
                  <a:lnTo>
                    <a:pt x="3070" y="4767"/>
                  </a:lnTo>
                  <a:cubicBezTo>
                    <a:pt x="3075" y="4784"/>
                    <a:pt x="3064" y="4778"/>
                    <a:pt x="3059" y="4790"/>
                  </a:cubicBezTo>
                  <a:cubicBezTo>
                    <a:pt x="3062" y="4788"/>
                    <a:pt x="3064" y="4787"/>
                    <a:pt x="3066" y="4787"/>
                  </a:cubicBezTo>
                  <a:cubicBezTo>
                    <a:pt x="3072" y="4787"/>
                    <a:pt x="3075" y="4793"/>
                    <a:pt x="3075" y="4801"/>
                  </a:cubicBezTo>
                  <a:lnTo>
                    <a:pt x="3081" y="4784"/>
                  </a:lnTo>
                  <a:lnTo>
                    <a:pt x="3081" y="4784"/>
                  </a:lnTo>
                  <a:cubicBezTo>
                    <a:pt x="3109" y="4795"/>
                    <a:pt x="3070" y="4812"/>
                    <a:pt x="3092" y="4823"/>
                  </a:cubicBezTo>
                  <a:lnTo>
                    <a:pt x="3081" y="4823"/>
                  </a:lnTo>
                  <a:cubicBezTo>
                    <a:pt x="3092" y="4829"/>
                    <a:pt x="3103" y="4857"/>
                    <a:pt x="3126" y="4857"/>
                  </a:cubicBezTo>
                  <a:cubicBezTo>
                    <a:pt x="3126" y="4861"/>
                    <a:pt x="3123" y="4865"/>
                    <a:pt x="3119" y="4865"/>
                  </a:cubicBezTo>
                  <a:cubicBezTo>
                    <a:pt x="3118" y="4865"/>
                    <a:pt x="3116" y="4864"/>
                    <a:pt x="3115" y="4862"/>
                  </a:cubicBezTo>
                  <a:lnTo>
                    <a:pt x="3115" y="4862"/>
                  </a:lnTo>
                  <a:cubicBezTo>
                    <a:pt x="3120" y="4874"/>
                    <a:pt x="3126" y="4879"/>
                    <a:pt x="3137" y="4890"/>
                  </a:cubicBezTo>
                  <a:lnTo>
                    <a:pt x="3132" y="4890"/>
                  </a:lnTo>
                  <a:cubicBezTo>
                    <a:pt x="3154" y="4930"/>
                    <a:pt x="3132" y="4913"/>
                    <a:pt x="3137" y="4941"/>
                  </a:cubicBezTo>
                  <a:cubicBezTo>
                    <a:pt x="3138" y="4940"/>
                    <a:pt x="3139" y="4940"/>
                    <a:pt x="3140" y="4940"/>
                  </a:cubicBezTo>
                  <a:cubicBezTo>
                    <a:pt x="3147" y="4940"/>
                    <a:pt x="3160" y="4955"/>
                    <a:pt x="3165" y="4974"/>
                  </a:cubicBezTo>
                  <a:lnTo>
                    <a:pt x="3165" y="4946"/>
                  </a:lnTo>
                  <a:cubicBezTo>
                    <a:pt x="3171" y="4946"/>
                    <a:pt x="3176" y="4952"/>
                    <a:pt x="3176" y="4958"/>
                  </a:cubicBezTo>
                  <a:lnTo>
                    <a:pt x="3165" y="4958"/>
                  </a:lnTo>
                  <a:cubicBezTo>
                    <a:pt x="3165" y="4969"/>
                    <a:pt x="3176" y="4974"/>
                    <a:pt x="3188" y="4980"/>
                  </a:cubicBezTo>
                  <a:cubicBezTo>
                    <a:pt x="3188" y="4997"/>
                    <a:pt x="3188" y="5014"/>
                    <a:pt x="3199" y="5036"/>
                  </a:cubicBezTo>
                  <a:cubicBezTo>
                    <a:pt x="3204" y="5042"/>
                    <a:pt x="3204" y="5042"/>
                    <a:pt x="3204" y="5042"/>
                  </a:cubicBezTo>
                  <a:lnTo>
                    <a:pt x="3199" y="5042"/>
                  </a:lnTo>
                  <a:lnTo>
                    <a:pt x="3193" y="5036"/>
                  </a:lnTo>
                  <a:lnTo>
                    <a:pt x="3193" y="5036"/>
                  </a:lnTo>
                  <a:cubicBezTo>
                    <a:pt x="3210" y="5058"/>
                    <a:pt x="3238" y="5114"/>
                    <a:pt x="3266" y="5148"/>
                  </a:cubicBezTo>
                  <a:cubicBezTo>
                    <a:pt x="3266" y="5159"/>
                    <a:pt x="3272" y="5165"/>
                    <a:pt x="3272" y="5170"/>
                  </a:cubicBezTo>
                  <a:cubicBezTo>
                    <a:pt x="3272" y="5170"/>
                    <a:pt x="3272" y="5176"/>
                    <a:pt x="3272" y="5176"/>
                  </a:cubicBezTo>
                  <a:cubicBezTo>
                    <a:pt x="3277" y="5182"/>
                    <a:pt x="3277" y="5187"/>
                    <a:pt x="3277" y="5193"/>
                  </a:cubicBezTo>
                  <a:cubicBezTo>
                    <a:pt x="3277" y="5187"/>
                    <a:pt x="3283" y="5187"/>
                    <a:pt x="3283" y="5187"/>
                  </a:cubicBezTo>
                  <a:cubicBezTo>
                    <a:pt x="3283" y="5198"/>
                    <a:pt x="3288" y="5204"/>
                    <a:pt x="3294" y="5210"/>
                  </a:cubicBezTo>
                  <a:cubicBezTo>
                    <a:pt x="3288" y="5221"/>
                    <a:pt x="3294" y="5226"/>
                    <a:pt x="3300" y="5238"/>
                  </a:cubicBezTo>
                  <a:lnTo>
                    <a:pt x="3305" y="5232"/>
                  </a:lnTo>
                  <a:cubicBezTo>
                    <a:pt x="3322" y="5254"/>
                    <a:pt x="3333" y="5277"/>
                    <a:pt x="3350" y="5299"/>
                  </a:cubicBezTo>
                  <a:cubicBezTo>
                    <a:pt x="3350" y="5305"/>
                    <a:pt x="3350" y="5310"/>
                    <a:pt x="3344" y="5310"/>
                  </a:cubicBezTo>
                  <a:cubicBezTo>
                    <a:pt x="3356" y="5316"/>
                    <a:pt x="3356" y="5322"/>
                    <a:pt x="3367" y="5327"/>
                  </a:cubicBezTo>
                  <a:lnTo>
                    <a:pt x="3356" y="5333"/>
                  </a:lnTo>
                  <a:cubicBezTo>
                    <a:pt x="3356" y="5338"/>
                    <a:pt x="3361" y="5350"/>
                    <a:pt x="3361" y="5355"/>
                  </a:cubicBezTo>
                  <a:cubicBezTo>
                    <a:pt x="3367" y="5366"/>
                    <a:pt x="3372" y="5378"/>
                    <a:pt x="3384" y="5400"/>
                  </a:cubicBezTo>
                  <a:lnTo>
                    <a:pt x="3372" y="5394"/>
                  </a:lnTo>
                  <a:lnTo>
                    <a:pt x="3372" y="5394"/>
                  </a:lnTo>
                  <a:cubicBezTo>
                    <a:pt x="3379" y="5405"/>
                    <a:pt x="3386" y="5407"/>
                    <a:pt x="3391" y="5407"/>
                  </a:cubicBezTo>
                  <a:cubicBezTo>
                    <a:pt x="3395" y="5407"/>
                    <a:pt x="3398" y="5406"/>
                    <a:pt x="3400" y="5406"/>
                  </a:cubicBezTo>
                  <a:cubicBezTo>
                    <a:pt x="3406" y="5406"/>
                    <a:pt x="3406" y="5411"/>
                    <a:pt x="3412" y="5422"/>
                  </a:cubicBezTo>
                  <a:cubicBezTo>
                    <a:pt x="3408" y="5422"/>
                    <a:pt x="3404" y="5420"/>
                    <a:pt x="3402" y="5420"/>
                  </a:cubicBezTo>
                  <a:cubicBezTo>
                    <a:pt x="3401" y="5420"/>
                    <a:pt x="3400" y="5421"/>
                    <a:pt x="3400" y="5422"/>
                  </a:cubicBezTo>
                  <a:cubicBezTo>
                    <a:pt x="3406" y="5428"/>
                    <a:pt x="3412" y="5434"/>
                    <a:pt x="3417" y="5439"/>
                  </a:cubicBezTo>
                  <a:cubicBezTo>
                    <a:pt x="3422" y="5449"/>
                    <a:pt x="3423" y="5455"/>
                    <a:pt x="3427" y="5465"/>
                  </a:cubicBezTo>
                  <a:lnTo>
                    <a:pt x="3427" y="5465"/>
                  </a:lnTo>
                  <a:lnTo>
                    <a:pt x="3423" y="5462"/>
                  </a:lnTo>
                  <a:lnTo>
                    <a:pt x="3423" y="5462"/>
                  </a:lnTo>
                  <a:cubicBezTo>
                    <a:pt x="3451" y="5534"/>
                    <a:pt x="3496" y="5562"/>
                    <a:pt x="3529" y="5618"/>
                  </a:cubicBezTo>
                  <a:cubicBezTo>
                    <a:pt x="3512" y="5630"/>
                    <a:pt x="3535" y="5686"/>
                    <a:pt x="3546" y="5714"/>
                  </a:cubicBezTo>
                  <a:lnTo>
                    <a:pt x="3540" y="5714"/>
                  </a:lnTo>
                  <a:cubicBezTo>
                    <a:pt x="3580" y="5798"/>
                    <a:pt x="3630" y="5848"/>
                    <a:pt x="3675" y="5921"/>
                  </a:cubicBezTo>
                  <a:cubicBezTo>
                    <a:pt x="3675" y="5977"/>
                    <a:pt x="3748" y="6083"/>
                    <a:pt x="3776" y="6167"/>
                  </a:cubicBezTo>
                  <a:cubicBezTo>
                    <a:pt x="3774" y="6161"/>
                    <a:pt x="3774" y="6159"/>
                    <a:pt x="3777" y="6159"/>
                  </a:cubicBezTo>
                  <a:cubicBezTo>
                    <a:pt x="3782" y="6159"/>
                    <a:pt x="3791" y="6166"/>
                    <a:pt x="3798" y="6173"/>
                  </a:cubicBezTo>
                  <a:cubicBezTo>
                    <a:pt x="3804" y="6195"/>
                    <a:pt x="3837" y="6218"/>
                    <a:pt x="3815" y="6223"/>
                  </a:cubicBezTo>
                  <a:lnTo>
                    <a:pt x="3815" y="6218"/>
                  </a:lnTo>
                  <a:lnTo>
                    <a:pt x="3815" y="6218"/>
                  </a:lnTo>
                  <a:cubicBezTo>
                    <a:pt x="3804" y="6235"/>
                    <a:pt x="3826" y="6274"/>
                    <a:pt x="3843" y="6302"/>
                  </a:cubicBezTo>
                  <a:lnTo>
                    <a:pt x="3865" y="6296"/>
                  </a:lnTo>
                  <a:cubicBezTo>
                    <a:pt x="3871" y="6386"/>
                    <a:pt x="3977" y="6487"/>
                    <a:pt x="3972" y="6537"/>
                  </a:cubicBezTo>
                  <a:cubicBezTo>
                    <a:pt x="3983" y="6554"/>
                    <a:pt x="3994" y="6576"/>
                    <a:pt x="4011" y="6593"/>
                  </a:cubicBezTo>
                  <a:lnTo>
                    <a:pt x="4000" y="6599"/>
                  </a:lnTo>
                  <a:cubicBezTo>
                    <a:pt x="4022" y="6649"/>
                    <a:pt x="4033" y="6677"/>
                    <a:pt x="4067" y="6733"/>
                  </a:cubicBezTo>
                  <a:lnTo>
                    <a:pt x="4050" y="6727"/>
                  </a:lnTo>
                  <a:lnTo>
                    <a:pt x="4050" y="6727"/>
                  </a:lnTo>
                  <a:cubicBezTo>
                    <a:pt x="4067" y="6761"/>
                    <a:pt x="4106" y="6755"/>
                    <a:pt x="4123" y="6783"/>
                  </a:cubicBezTo>
                  <a:lnTo>
                    <a:pt x="4112" y="6806"/>
                  </a:lnTo>
                  <a:cubicBezTo>
                    <a:pt x="4145" y="6862"/>
                    <a:pt x="4156" y="6935"/>
                    <a:pt x="4207" y="6985"/>
                  </a:cubicBezTo>
                  <a:cubicBezTo>
                    <a:pt x="4201" y="6985"/>
                    <a:pt x="4196" y="6985"/>
                    <a:pt x="4190" y="6979"/>
                  </a:cubicBezTo>
                  <a:lnTo>
                    <a:pt x="4190" y="6979"/>
                  </a:lnTo>
                  <a:cubicBezTo>
                    <a:pt x="4205" y="7004"/>
                    <a:pt x="4228" y="7073"/>
                    <a:pt x="4245" y="7073"/>
                  </a:cubicBezTo>
                  <a:cubicBezTo>
                    <a:pt x="4247" y="7073"/>
                    <a:pt x="4249" y="7072"/>
                    <a:pt x="4251" y="7070"/>
                  </a:cubicBezTo>
                  <a:lnTo>
                    <a:pt x="4251" y="7070"/>
                  </a:lnTo>
                  <a:cubicBezTo>
                    <a:pt x="4242" y="7083"/>
                    <a:pt x="4286" y="7137"/>
                    <a:pt x="4308" y="7164"/>
                  </a:cubicBezTo>
                  <a:lnTo>
                    <a:pt x="4291" y="7164"/>
                  </a:lnTo>
                  <a:cubicBezTo>
                    <a:pt x="4324" y="7187"/>
                    <a:pt x="4324" y="7181"/>
                    <a:pt x="4352" y="7220"/>
                  </a:cubicBezTo>
                  <a:cubicBezTo>
                    <a:pt x="4352" y="7224"/>
                    <a:pt x="4350" y="7228"/>
                    <a:pt x="4348" y="7228"/>
                  </a:cubicBezTo>
                  <a:cubicBezTo>
                    <a:pt x="4348" y="7228"/>
                    <a:pt x="4348" y="7228"/>
                    <a:pt x="4347" y="7228"/>
                  </a:cubicBezTo>
                  <a:lnTo>
                    <a:pt x="4347" y="7228"/>
                  </a:lnTo>
                  <a:cubicBezTo>
                    <a:pt x="4354" y="7248"/>
                    <a:pt x="4370" y="7244"/>
                    <a:pt x="4380" y="7276"/>
                  </a:cubicBezTo>
                  <a:lnTo>
                    <a:pt x="4364" y="7265"/>
                  </a:lnTo>
                  <a:lnTo>
                    <a:pt x="4364" y="7265"/>
                  </a:lnTo>
                  <a:cubicBezTo>
                    <a:pt x="4380" y="7299"/>
                    <a:pt x="4380" y="7293"/>
                    <a:pt x="4397" y="7310"/>
                  </a:cubicBezTo>
                  <a:cubicBezTo>
                    <a:pt x="4414" y="7327"/>
                    <a:pt x="4425" y="7371"/>
                    <a:pt x="4420" y="7377"/>
                  </a:cubicBezTo>
                  <a:cubicBezTo>
                    <a:pt x="4425" y="7383"/>
                    <a:pt x="4442" y="7394"/>
                    <a:pt x="4448" y="7411"/>
                  </a:cubicBezTo>
                  <a:cubicBezTo>
                    <a:pt x="4448" y="7413"/>
                    <a:pt x="4447" y="7413"/>
                    <a:pt x="4446" y="7413"/>
                  </a:cubicBezTo>
                  <a:cubicBezTo>
                    <a:pt x="4444" y="7413"/>
                    <a:pt x="4440" y="7411"/>
                    <a:pt x="4436" y="7411"/>
                  </a:cubicBezTo>
                  <a:lnTo>
                    <a:pt x="4436" y="7411"/>
                  </a:lnTo>
                  <a:cubicBezTo>
                    <a:pt x="4459" y="7467"/>
                    <a:pt x="4492" y="7483"/>
                    <a:pt x="4498" y="7523"/>
                  </a:cubicBezTo>
                  <a:cubicBezTo>
                    <a:pt x="4498" y="7523"/>
                    <a:pt x="4495" y="7525"/>
                    <a:pt x="4496" y="7529"/>
                  </a:cubicBezTo>
                  <a:lnTo>
                    <a:pt x="4496" y="7529"/>
                  </a:lnTo>
                  <a:cubicBezTo>
                    <a:pt x="4476" y="7490"/>
                    <a:pt x="4461" y="7460"/>
                    <a:pt x="4459" y="7460"/>
                  </a:cubicBezTo>
                  <a:cubicBezTo>
                    <a:pt x="4459" y="7460"/>
                    <a:pt x="4459" y="7461"/>
                    <a:pt x="4459" y="7461"/>
                  </a:cubicBezTo>
                  <a:cubicBezTo>
                    <a:pt x="4450" y="7465"/>
                    <a:pt x="4458" y="7485"/>
                    <a:pt x="4450" y="7485"/>
                  </a:cubicBezTo>
                  <a:cubicBezTo>
                    <a:pt x="4447" y="7485"/>
                    <a:pt x="4443" y="7483"/>
                    <a:pt x="4436" y="7478"/>
                  </a:cubicBezTo>
                  <a:lnTo>
                    <a:pt x="4436" y="7478"/>
                  </a:lnTo>
                  <a:cubicBezTo>
                    <a:pt x="4459" y="7500"/>
                    <a:pt x="4498" y="7539"/>
                    <a:pt x="4509" y="7573"/>
                  </a:cubicBezTo>
                  <a:cubicBezTo>
                    <a:pt x="4509" y="7576"/>
                    <a:pt x="4509" y="7577"/>
                    <a:pt x="4509" y="7579"/>
                  </a:cubicBezTo>
                  <a:cubicBezTo>
                    <a:pt x="4509" y="7590"/>
                    <a:pt x="4515" y="7595"/>
                    <a:pt x="4520" y="7601"/>
                  </a:cubicBezTo>
                  <a:cubicBezTo>
                    <a:pt x="4520" y="7612"/>
                    <a:pt x="4526" y="7618"/>
                    <a:pt x="4532" y="7629"/>
                  </a:cubicBezTo>
                  <a:cubicBezTo>
                    <a:pt x="4520" y="7635"/>
                    <a:pt x="4543" y="7668"/>
                    <a:pt x="4554" y="7685"/>
                  </a:cubicBezTo>
                  <a:cubicBezTo>
                    <a:pt x="4555" y="7684"/>
                    <a:pt x="4557" y="7684"/>
                    <a:pt x="4558" y="7684"/>
                  </a:cubicBezTo>
                  <a:cubicBezTo>
                    <a:pt x="4563" y="7684"/>
                    <a:pt x="4566" y="7688"/>
                    <a:pt x="4568" y="7688"/>
                  </a:cubicBezTo>
                  <a:cubicBezTo>
                    <a:pt x="4570" y="7688"/>
                    <a:pt x="4571" y="7685"/>
                    <a:pt x="4571" y="7675"/>
                  </a:cubicBezTo>
                  <a:lnTo>
                    <a:pt x="4571" y="7675"/>
                  </a:lnTo>
                  <a:cubicBezTo>
                    <a:pt x="4571" y="7676"/>
                    <a:pt x="4571" y="7676"/>
                    <a:pt x="4571" y="7676"/>
                  </a:cubicBezTo>
                  <a:cubicBezTo>
                    <a:pt x="4570" y="7676"/>
                    <a:pt x="4569" y="7671"/>
                    <a:pt x="4565" y="7663"/>
                  </a:cubicBezTo>
                  <a:cubicBezTo>
                    <a:pt x="4560" y="7663"/>
                    <a:pt x="4560" y="7657"/>
                    <a:pt x="4560" y="7657"/>
                  </a:cubicBezTo>
                  <a:cubicBezTo>
                    <a:pt x="4554" y="7646"/>
                    <a:pt x="4548" y="7629"/>
                    <a:pt x="4537" y="7618"/>
                  </a:cubicBezTo>
                  <a:lnTo>
                    <a:pt x="4537" y="7618"/>
                  </a:lnTo>
                  <a:cubicBezTo>
                    <a:pt x="4548" y="7623"/>
                    <a:pt x="4560" y="7635"/>
                    <a:pt x="4565" y="7657"/>
                  </a:cubicBezTo>
                  <a:cubicBezTo>
                    <a:pt x="4576" y="7663"/>
                    <a:pt x="4588" y="7668"/>
                    <a:pt x="4599" y="7674"/>
                  </a:cubicBezTo>
                  <a:cubicBezTo>
                    <a:pt x="4593" y="7702"/>
                    <a:pt x="4604" y="7752"/>
                    <a:pt x="4599" y="7763"/>
                  </a:cubicBezTo>
                  <a:cubicBezTo>
                    <a:pt x="4632" y="7814"/>
                    <a:pt x="4666" y="7881"/>
                    <a:pt x="4705" y="7903"/>
                  </a:cubicBezTo>
                  <a:cubicBezTo>
                    <a:pt x="4711" y="7920"/>
                    <a:pt x="4705" y="7926"/>
                    <a:pt x="4705" y="7931"/>
                  </a:cubicBezTo>
                  <a:cubicBezTo>
                    <a:pt x="4700" y="7926"/>
                    <a:pt x="4694" y="7915"/>
                    <a:pt x="4688" y="7909"/>
                  </a:cubicBezTo>
                  <a:lnTo>
                    <a:pt x="4688" y="7909"/>
                  </a:lnTo>
                  <a:cubicBezTo>
                    <a:pt x="4705" y="7936"/>
                    <a:pt x="4731" y="7993"/>
                    <a:pt x="4748" y="7993"/>
                  </a:cubicBezTo>
                  <a:cubicBezTo>
                    <a:pt x="4749" y="7993"/>
                    <a:pt x="4749" y="7993"/>
                    <a:pt x="4750" y="7993"/>
                  </a:cubicBezTo>
                  <a:cubicBezTo>
                    <a:pt x="4756" y="8008"/>
                    <a:pt x="4755" y="8012"/>
                    <a:pt x="4753" y="8012"/>
                  </a:cubicBezTo>
                  <a:cubicBezTo>
                    <a:pt x="4751" y="8012"/>
                    <a:pt x="4747" y="8010"/>
                    <a:pt x="4746" y="8010"/>
                  </a:cubicBezTo>
                  <a:lnTo>
                    <a:pt x="4746" y="8010"/>
                  </a:lnTo>
                  <a:cubicBezTo>
                    <a:pt x="4744" y="8010"/>
                    <a:pt x="4745" y="8014"/>
                    <a:pt x="4756" y="8032"/>
                  </a:cubicBezTo>
                  <a:lnTo>
                    <a:pt x="4750" y="8027"/>
                  </a:lnTo>
                  <a:lnTo>
                    <a:pt x="4750" y="8027"/>
                  </a:lnTo>
                  <a:cubicBezTo>
                    <a:pt x="4772" y="8135"/>
                    <a:pt x="4861" y="8165"/>
                    <a:pt x="4892" y="8282"/>
                  </a:cubicBezTo>
                  <a:lnTo>
                    <a:pt x="4892" y="8282"/>
                  </a:lnTo>
                  <a:cubicBezTo>
                    <a:pt x="4893" y="8281"/>
                    <a:pt x="4894" y="8280"/>
                    <a:pt x="4896" y="8279"/>
                  </a:cubicBezTo>
                  <a:cubicBezTo>
                    <a:pt x="4918" y="8346"/>
                    <a:pt x="4952" y="8408"/>
                    <a:pt x="4991" y="8475"/>
                  </a:cubicBezTo>
                  <a:cubicBezTo>
                    <a:pt x="5008" y="8503"/>
                    <a:pt x="5024" y="8542"/>
                    <a:pt x="5052" y="8570"/>
                  </a:cubicBezTo>
                  <a:cubicBezTo>
                    <a:pt x="5080" y="8598"/>
                    <a:pt x="5108" y="8620"/>
                    <a:pt x="5148" y="8643"/>
                  </a:cubicBezTo>
                  <a:cubicBezTo>
                    <a:pt x="5163" y="8649"/>
                    <a:pt x="5174" y="8652"/>
                    <a:pt x="5183" y="8652"/>
                  </a:cubicBezTo>
                  <a:cubicBezTo>
                    <a:pt x="5197" y="8652"/>
                    <a:pt x="5207" y="8646"/>
                    <a:pt x="5221" y="8643"/>
                  </a:cubicBezTo>
                  <a:lnTo>
                    <a:pt x="5232" y="8660"/>
                  </a:lnTo>
                  <a:cubicBezTo>
                    <a:pt x="5249" y="8654"/>
                    <a:pt x="5260" y="8648"/>
                    <a:pt x="5277" y="8643"/>
                  </a:cubicBezTo>
                  <a:cubicBezTo>
                    <a:pt x="5305" y="8632"/>
                    <a:pt x="5333" y="8632"/>
                    <a:pt x="5366" y="8626"/>
                  </a:cubicBezTo>
                  <a:cubicBezTo>
                    <a:pt x="5394" y="8620"/>
                    <a:pt x="5422" y="8609"/>
                    <a:pt x="5450" y="8581"/>
                  </a:cubicBezTo>
                  <a:lnTo>
                    <a:pt x="5433" y="8581"/>
                  </a:lnTo>
                  <a:cubicBezTo>
                    <a:pt x="5457" y="8572"/>
                    <a:pt x="5494" y="8545"/>
                    <a:pt x="5507" y="8545"/>
                  </a:cubicBezTo>
                  <a:cubicBezTo>
                    <a:pt x="5509" y="8545"/>
                    <a:pt x="5511" y="8546"/>
                    <a:pt x="5512" y="8548"/>
                  </a:cubicBezTo>
                  <a:cubicBezTo>
                    <a:pt x="5512" y="8548"/>
                    <a:pt x="5512" y="8536"/>
                    <a:pt x="5523" y="8536"/>
                  </a:cubicBezTo>
                  <a:lnTo>
                    <a:pt x="5529" y="8542"/>
                  </a:lnTo>
                  <a:lnTo>
                    <a:pt x="5579" y="8503"/>
                  </a:lnTo>
                  <a:cubicBezTo>
                    <a:pt x="5589" y="8498"/>
                    <a:pt x="5595" y="8497"/>
                    <a:pt x="5599" y="8497"/>
                  </a:cubicBezTo>
                  <a:cubicBezTo>
                    <a:pt x="5611" y="8497"/>
                    <a:pt x="5606" y="8509"/>
                    <a:pt x="5618" y="8509"/>
                  </a:cubicBezTo>
                  <a:cubicBezTo>
                    <a:pt x="5624" y="8509"/>
                    <a:pt x="5634" y="8506"/>
                    <a:pt x="5652" y="8497"/>
                  </a:cubicBezTo>
                  <a:cubicBezTo>
                    <a:pt x="5680" y="8480"/>
                    <a:pt x="5713" y="8441"/>
                    <a:pt x="5702" y="8441"/>
                  </a:cubicBezTo>
                  <a:lnTo>
                    <a:pt x="5702" y="8441"/>
                  </a:lnTo>
                  <a:cubicBezTo>
                    <a:pt x="5694" y="8445"/>
                    <a:pt x="5684" y="8449"/>
                    <a:pt x="5676" y="8449"/>
                  </a:cubicBezTo>
                  <a:cubicBezTo>
                    <a:pt x="5673" y="8449"/>
                    <a:pt x="5670" y="8448"/>
                    <a:pt x="5669" y="8447"/>
                  </a:cubicBezTo>
                  <a:lnTo>
                    <a:pt x="5691" y="8430"/>
                  </a:lnTo>
                  <a:cubicBezTo>
                    <a:pt x="5691" y="8424"/>
                    <a:pt x="5691" y="8413"/>
                    <a:pt x="5685" y="8408"/>
                  </a:cubicBezTo>
                  <a:cubicBezTo>
                    <a:pt x="5691" y="8408"/>
                    <a:pt x="5691" y="8402"/>
                    <a:pt x="5697" y="8402"/>
                  </a:cubicBezTo>
                  <a:lnTo>
                    <a:pt x="5697" y="8385"/>
                  </a:lnTo>
                  <a:lnTo>
                    <a:pt x="5680" y="8396"/>
                  </a:lnTo>
                  <a:cubicBezTo>
                    <a:pt x="5677" y="8394"/>
                    <a:pt x="5671" y="8392"/>
                    <a:pt x="5663" y="8392"/>
                  </a:cubicBezTo>
                  <a:cubicBezTo>
                    <a:pt x="5655" y="8392"/>
                    <a:pt x="5643" y="8394"/>
                    <a:pt x="5629" y="8396"/>
                  </a:cubicBezTo>
                  <a:lnTo>
                    <a:pt x="5601" y="8424"/>
                  </a:lnTo>
                  <a:lnTo>
                    <a:pt x="5579" y="8424"/>
                  </a:lnTo>
                  <a:lnTo>
                    <a:pt x="5613" y="8408"/>
                  </a:lnTo>
                  <a:cubicBezTo>
                    <a:pt x="5590" y="8408"/>
                    <a:pt x="5585" y="8419"/>
                    <a:pt x="5573" y="8430"/>
                  </a:cubicBezTo>
                  <a:lnTo>
                    <a:pt x="5551" y="8430"/>
                  </a:lnTo>
                  <a:lnTo>
                    <a:pt x="5523" y="8469"/>
                  </a:lnTo>
                  <a:cubicBezTo>
                    <a:pt x="5518" y="8464"/>
                    <a:pt x="5530" y="8451"/>
                    <a:pt x="5515" y="8451"/>
                  </a:cubicBezTo>
                  <a:cubicBezTo>
                    <a:pt x="5513" y="8451"/>
                    <a:pt x="5510" y="8452"/>
                    <a:pt x="5506" y="8452"/>
                  </a:cubicBezTo>
                  <a:cubicBezTo>
                    <a:pt x="5489" y="8469"/>
                    <a:pt x="5529" y="8464"/>
                    <a:pt x="5506" y="8480"/>
                  </a:cubicBezTo>
                  <a:cubicBezTo>
                    <a:pt x="5497" y="8480"/>
                    <a:pt x="5492" y="8479"/>
                    <a:pt x="5487" y="8479"/>
                  </a:cubicBezTo>
                  <a:cubicBezTo>
                    <a:pt x="5481" y="8479"/>
                    <a:pt x="5477" y="8481"/>
                    <a:pt x="5467" y="8492"/>
                  </a:cubicBezTo>
                  <a:cubicBezTo>
                    <a:pt x="5464" y="8488"/>
                    <a:pt x="5462" y="8485"/>
                    <a:pt x="5464" y="8482"/>
                  </a:cubicBezTo>
                  <a:lnTo>
                    <a:pt x="5464" y="8482"/>
                  </a:lnTo>
                  <a:cubicBezTo>
                    <a:pt x="5446" y="8495"/>
                    <a:pt x="5421" y="8505"/>
                    <a:pt x="5417" y="8520"/>
                  </a:cubicBezTo>
                  <a:cubicBezTo>
                    <a:pt x="5399" y="8520"/>
                    <a:pt x="5370" y="8541"/>
                    <a:pt x="5353" y="8541"/>
                  </a:cubicBezTo>
                  <a:cubicBezTo>
                    <a:pt x="5349" y="8541"/>
                    <a:pt x="5346" y="8540"/>
                    <a:pt x="5344" y="8536"/>
                  </a:cubicBezTo>
                  <a:cubicBezTo>
                    <a:pt x="5344" y="8542"/>
                    <a:pt x="5338" y="8548"/>
                    <a:pt x="5327" y="8553"/>
                  </a:cubicBezTo>
                  <a:cubicBezTo>
                    <a:pt x="5321" y="8564"/>
                    <a:pt x="5316" y="8570"/>
                    <a:pt x="5305" y="8570"/>
                  </a:cubicBezTo>
                  <a:cubicBezTo>
                    <a:pt x="5311" y="8563"/>
                    <a:pt x="5310" y="8561"/>
                    <a:pt x="5305" y="8561"/>
                  </a:cubicBezTo>
                  <a:cubicBezTo>
                    <a:pt x="5301" y="8561"/>
                    <a:pt x="5295" y="8562"/>
                    <a:pt x="5288" y="8564"/>
                  </a:cubicBezTo>
                  <a:cubicBezTo>
                    <a:pt x="5282" y="8566"/>
                    <a:pt x="5275" y="8568"/>
                    <a:pt x="5269" y="8568"/>
                  </a:cubicBezTo>
                  <a:cubicBezTo>
                    <a:pt x="5258" y="8568"/>
                    <a:pt x="5251" y="8564"/>
                    <a:pt x="5254" y="8553"/>
                  </a:cubicBezTo>
                  <a:lnTo>
                    <a:pt x="5254" y="8553"/>
                  </a:lnTo>
                  <a:cubicBezTo>
                    <a:pt x="5246" y="8563"/>
                    <a:pt x="5235" y="8567"/>
                    <a:pt x="5221" y="8567"/>
                  </a:cubicBezTo>
                  <a:cubicBezTo>
                    <a:pt x="5201" y="8567"/>
                    <a:pt x="5176" y="8558"/>
                    <a:pt x="5153" y="8551"/>
                  </a:cubicBezTo>
                  <a:lnTo>
                    <a:pt x="5153" y="8551"/>
                  </a:lnTo>
                  <a:cubicBezTo>
                    <a:pt x="5153" y="8551"/>
                    <a:pt x="5153" y="8552"/>
                    <a:pt x="5153" y="8553"/>
                  </a:cubicBezTo>
                  <a:cubicBezTo>
                    <a:pt x="5152" y="8552"/>
                    <a:pt x="5151" y="8551"/>
                    <a:pt x="5150" y="8550"/>
                  </a:cubicBezTo>
                  <a:lnTo>
                    <a:pt x="5150" y="8550"/>
                  </a:lnTo>
                  <a:cubicBezTo>
                    <a:pt x="5151" y="8550"/>
                    <a:pt x="5152" y="8550"/>
                    <a:pt x="5153" y="8551"/>
                  </a:cubicBezTo>
                  <a:lnTo>
                    <a:pt x="5153" y="8551"/>
                  </a:lnTo>
                  <a:cubicBezTo>
                    <a:pt x="5152" y="8549"/>
                    <a:pt x="5150" y="8548"/>
                    <a:pt x="5148" y="8548"/>
                  </a:cubicBezTo>
                  <a:lnTo>
                    <a:pt x="5148" y="8548"/>
                  </a:lnTo>
                  <a:cubicBezTo>
                    <a:pt x="5149" y="8549"/>
                    <a:pt x="5149" y="8549"/>
                    <a:pt x="5150" y="8550"/>
                  </a:cubicBezTo>
                  <a:lnTo>
                    <a:pt x="5150" y="8550"/>
                  </a:lnTo>
                  <a:cubicBezTo>
                    <a:pt x="5147" y="8549"/>
                    <a:pt x="5145" y="8548"/>
                    <a:pt x="5142" y="8548"/>
                  </a:cubicBezTo>
                  <a:cubicBezTo>
                    <a:pt x="5144" y="8548"/>
                    <a:pt x="5146" y="8548"/>
                    <a:pt x="5148" y="8548"/>
                  </a:cubicBezTo>
                  <a:lnTo>
                    <a:pt x="5148" y="8548"/>
                  </a:lnTo>
                  <a:cubicBezTo>
                    <a:pt x="5136" y="8535"/>
                    <a:pt x="5136" y="8529"/>
                    <a:pt x="5131" y="8520"/>
                  </a:cubicBezTo>
                  <a:cubicBezTo>
                    <a:pt x="5127" y="8522"/>
                    <a:pt x="5122" y="8523"/>
                    <a:pt x="5118" y="8523"/>
                  </a:cubicBezTo>
                  <a:cubicBezTo>
                    <a:pt x="5102" y="8523"/>
                    <a:pt x="5082" y="8511"/>
                    <a:pt x="5069" y="8503"/>
                  </a:cubicBezTo>
                  <a:cubicBezTo>
                    <a:pt x="5069" y="8490"/>
                    <a:pt x="5073" y="8487"/>
                    <a:pt x="5078" y="8487"/>
                  </a:cubicBezTo>
                  <a:cubicBezTo>
                    <a:pt x="5084" y="8487"/>
                    <a:pt x="5091" y="8491"/>
                    <a:pt x="5096" y="8491"/>
                  </a:cubicBezTo>
                  <a:cubicBezTo>
                    <a:pt x="5099" y="8491"/>
                    <a:pt x="5102" y="8490"/>
                    <a:pt x="5103" y="8486"/>
                  </a:cubicBezTo>
                  <a:lnTo>
                    <a:pt x="5103" y="8486"/>
                  </a:lnTo>
                  <a:cubicBezTo>
                    <a:pt x="5102" y="8487"/>
                    <a:pt x="5100" y="8488"/>
                    <a:pt x="5099" y="8488"/>
                  </a:cubicBezTo>
                  <a:cubicBezTo>
                    <a:pt x="5089" y="8488"/>
                    <a:pt x="5075" y="8465"/>
                    <a:pt x="5068" y="8465"/>
                  </a:cubicBezTo>
                  <a:cubicBezTo>
                    <a:pt x="5066" y="8465"/>
                    <a:pt x="5065" y="8466"/>
                    <a:pt x="5064" y="8469"/>
                  </a:cubicBezTo>
                  <a:cubicBezTo>
                    <a:pt x="5064" y="8441"/>
                    <a:pt x="5058" y="8447"/>
                    <a:pt x="5064" y="8430"/>
                  </a:cubicBezTo>
                  <a:lnTo>
                    <a:pt x="5064" y="8430"/>
                  </a:lnTo>
                  <a:cubicBezTo>
                    <a:pt x="5062" y="8430"/>
                    <a:pt x="5060" y="8431"/>
                    <a:pt x="5058" y="8431"/>
                  </a:cubicBezTo>
                  <a:cubicBezTo>
                    <a:pt x="5043" y="8431"/>
                    <a:pt x="5050" y="8407"/>
                    <a:pt x="5030" y="8396"/>
                  </a:cubicBezTo>
                  <a:cubicBezTo>
                    <a:pt x="5024" y="8357"/>
                    <a:pt x="5047" y="8380"/>
                    <a:pt x="5019" y="8346"/>
                  </a:cubicBezTo>
                  <a:cubicBezTo>
                    <a:pt x="5019" y="8340"/>
                    <a:pt x="5021" y="8337"/>
                    <a:pt x="5023" y="8337"/>
                  </a:cubicBezTo>
                  <a:cubicBezTo>
                    <a:pt x="5030" y="8337"/>
                    <a:pt x="5041" y="8352"/>
                    <a:pt x="5041" y="8352"/>
                  </a:cubicBezTo>
                  <a:cubicBezTo>
                    <a:pt x="5035" y="8338"/>
                    <a:pt x="5030" y="8335"/>
                    <a:pt x="5026" y="8335"/>
                  </a:cubicBezTo>
                  <a:cubicBezTo>
                    <a:pt x="5020" y="8335"/>
                    <a:pt x="5016" y="8341"/>
                    <a:pt x="5011" y="8341"/>
                  </a:cubicBezTo>
                  <a:cubicBezTo>
                    <a:pt x="5010" y="8341"/>
                    <a:pt x="5009" y="8341"/>
                    <a:pt x="5008" y="8340"/>
                  </a:cubicBezTo>
                  <a:cubicBezTo>
                    <a:pt x="4980" y="8301"/>
                    <a:pt x="5008" y="8318"/>
                    <a:pt x="5008" y="8296"/>
                  </a:cubicBezTo>
                  <a:cubicBezTo>
                    <a:pt x="4991" y="8273"/>
                    <a:pt x="4963" y="8256"/>
                    <a:pt x="4957" y="8240"/>
                  </a:cubicBezTo>
                  <a:cubicBezTo>
                    <a:pt x="4957" y="8234"/>
                    <a:pt x="4957" y="8234"/>
                    <a:pt x="4963" y="8234"/>
                  </a:cubicBezTo>
                  <a:cubicBezTo>
                    <a:pt x="4935" y="8212"/>
                    <a:pt x="4918" y="8150"/>
                    <a:pt x="4884" y="8128"/>
                  </a:cubicBezTo>
                  <a:cubicBezTo>
                    <a:pt x="4884" y="8122"/>
                    <a:pt x="4884" y="8122"/>
                    <a:pt x="4884" y="8116"/>
                  </a:cubicBezTo>
                  <a:cubicBezTo>
                    <a:pt x="4884" y="8128"/>
                    <a:pt x="4873" y="8133"/>
                    <a:pt x="4868" y="8133"/>
                  </a:cubicBezTo>
                  <a:cubicBezTo>
                    <a:pt x="4862" y="8116"/>
                    <a:pt x="4845" y="8111"/>
                    <a:pt x="4851" y="8100"/>
                  </a:cubicBezTo>
                  <a:lnTo>
                    <a:pt x="4851" y="8100"/>
                  </a:lnTo>
                  <a:cubicBezTo>
                    <a:pt x="4856" y="8111"/>
                    <a:pt x="4862" y="8105"/>
                    <a:pt x="4868" y="8111"/>
                  </a:cubicBezTo>
                  <a:lnTo>
                    <a:pt x="4851" y="8094"/>
                  </a:lnTo>
                  <a:cubicBezTo>
                    <a:pt x="4852" y="8089"/>
                    <a:pt x="4853" y="8088"/>
                    <a:pt x="4855" y="8088"/>
                  </a:cubicBezTo>
                  <a:cubicBezTo>
                    <a:pt x="4861" y="8088"/>
                    <a:pt x="4869" y="8111"/>
                    <a:pt x="4877" y="8111"/>
                  </a:cubicBezTo>
                  <a:cubicBezTo>
                    <a:pt x="4878" y="8111"/>
                    <a:pt x="4878" y="8111"/>
                    <a:pt x="4879" y="8111"/>
                  </a:cubicBezTo>
                  <a:cubicBezTo>
                    <a:pt x="4856" y="8083"/>
                    <a:pt x="4828" y="8049"/>
                    <a:pt x="4817" y="8021"/>
                  </a:cubicBezTo>
                  <a:cubicBezTo>
                    <a:pt x="4818" y="8020"/>
                    <a:pt x="4819" y="8020"/>
                    <a:pt x="4820" y="8020"/>
                  </a:cubicBezTo>
                  <a:cubicBezTo>
                    <a:pt x="4829" y="8020"/>
                    <a:pt x="4842" y="8050"/>
                    <a:pt x="4848" y="8050"/>
                  </a:cubicBezTo>
                  <a:cubicBezTo>
                    <a:pt x="4850" y="8050"/>
                    <a:pt x="4851" y="8047"/>
                    <a:pt x="4851" y="8038"/>
                  </a:cubicBezTo>
                  <a:lnTo>
                    <a:pt x="4862" y="8077"/>
                  </a:lnTo>
                  <a:cubicBezTo>
                    <a:pt x="4863" y="8068"/>
                    <a:pt x="4865" y="8064"/>
                    <a:pt x="4866" y="8064"/>
                  </a:cubicBezTo>
                  <a:cubicBezTo>
                    <a:pt x="4869" y="8064"/>
                    <a:pt x="4873" y="8079"/>
                    <a:pt x="4877" y="8079"/>
                  </a:cubicBezTo>
                  <a:cubicBezTo>
                    <a:pt x="4879" y="8079"/>
                    <a:pt x="4882" y="8075"/>
                    <a:pt x="4884" y="8066"/>
                  </a:cubicBezTo>
                  <a:cubicBezTo>
                    <a:pt x="4862" y="8010"/>
                    <a:pt x="4845" y="8010"/>
                    <a:pt x="4823" y="7954"/>
                  </a:cubicBezTo>
                  <a:cubicBezTo>
                    <a:pt x="4821" y="7953"/>
                    <a:pt x="4820" y="7953"/>
                    <a:pt x="4819" y="7953"/>
                  </a:cubicBezTo>
                  <a:cubicBezTo>
                    <a:pt x="4814" y="7953"/>
                    <a:pt x="4814" y="7961"/>
                    <a:pt x="4807" y="7961"/>
                  </a:cubicBezTo>
                  <a:cubicBezTo>
                    <a:pt x="4805" y="7961"/>
                    <a:pt x="4803" y="7960"/>
                    <a:pt x="4800" y="7959"/>
                  </a:cubicBezTo>
                  <a:cubicBezTo>
                    <a:pt x="4750" y="7892"/>
                    <a:pt x="4806" y="7881"/>
                    <a:pt x="4761" y="7836"/>
                  </a:cubicBezTo>
                  <a:cubicBezTo>
                    <a:pt x="4744" y="7831"/>
                    <a:pt x="4722" y="7836"/>
                    <a:pt x="4716" y="7791"/>
                  </a:cubicBezTo>
                  <a:lnTo>
                    <a:pt x="4716" y="7791"/>
                  </a:lnTo>
                  <a:lnTo>
                    <a:pt x="4739" y="7797"/>
                  </a:lnTo>
                  <a:cubicBezTo>
                    <a:pt x="4711" y="7747"/>
                    <a:pt x="4700" y="7780"/>
                    <a:pt x="4683" y="7719"/>
                  </a:cubicBezTo>
                  <a:lnTo>
                    <a:pt x="4683" y="7719"/>
                  </a:lnTo>
                  <a:cubicBezTo>
                    <a:pt x="4692" y="7728"/>
                    <a:pt x="4706" y="7749"/>
                    <a:pt x="4706" y="7749"/>
                  </a:cubicBezTo>
                  <a:cubicBezTo>
                    <a:pt x="4706" y="7749"/>
                    <a:pt x="4706" y="7748"/>
                    <a:pt x="4705" y="7747"/>
                  </a:cubicBezTo>
                  <a:cubicBezTo>
                    <a:pt x="4705" y="7707"/>
                    <a:pt x="4688" y="7730"/>
                    <a:pt x="4672" y="7702"/>
                  </a:cubicBezTo>
                  <a:lnTo>
                    <a:pt x="4683" y="7691"/>
                  </a:lnTo>
                  <a:cubicBezTo>
                    <a:pt x="4655" y="7640"/>
                    <a:pt x="4616" y="7584"/>
                    <a:pt x="4582" y="7528"/>
                  </a:cubicBezTo>
                  <a:lnTo>
                    <a:pt x="4582" y="7528"/>
                  </a:lnTo>
                  <a:cubicBezTo>
                    <a:pt x="4585" y="7528"/>
                    <a:pt x="4590" y="7532"/>
                    <a:pt x="4593" y="7532"/>
                  </a:cubicBezTo>
                  <a:cubicBezTo>
                    <a:pt x="4595" y="7532"/>
                    <a:pt x="4596" y="7530"/>
                    <a:pt x="4593" y="7523"/>
                  </a:cubicBezTo>
                  <a:cubicBezTo>
                    <a:pt x="4548" y="7450"/>
                    <a:pt x="4515" y="7360"/>
                    <a:pt x="4487" y="7287"/>
                  </a:cubicBezTo>
                  <a:lnTo>
                    <a:pt x="4464" y="7265"/>
                  </a:lnTo>
                  <a:cubicBezTo>
                    <a:pt x="4461" y="7261"/>
                    <a:pt x="4462" y="7255"/>
                    <a:pt x="4465" y="7255"/>
                  </a:cubicBezTo>
                  <a:cubicBezTo>
                    <a:pt x="4467" y="7255"/>
                    <a:pt x="4468" y="7256"/>
                    <a:pt x="4470" y="7259"/>
                  </a:cubicBezTo>
                  <a:cubicBezTo>
                    <a:pt x="4466" y="7247"/>
                    <a:pt x="4463" y="7244"/>
                    <a:pt x="4461" y="7244"/>
                  </a:cubicBezTo>
                  <a:cubicBezTo>
                    <a:pt x="4458" y="7244"/>
                    <a:pt x="4456" y="7251"/>
                    <a:pt x="4452" y="7251"/>
                  </a:cubicBezTo>
                  <a:cubicBezTo>
                    <a:pt x="4451" y="7251"/>
                    <a:pt x="4449" y="7250"/>
                    <a:pt x="4448" y="7248"/>
                  </a:cubicBezTo>
                  <a:cubicBezTo>
                    <a:pt x="4439" y="7236"/>
                    <a:pt x="4440" y="7229"/>
                    <a:pt x="4446" y="7229"/>
                  </a:cubicBezTo>
                  <a:lnTo>
                    <a:pt x="4446" y="7229"/>
                  </a:lnTo>
                  <a:cubicBezTo>
                    <a:pt x="4448" y="7229"/>
                    <a:pt x="4450" y="7230"/>
                    <a:pt x="4453" y="7231"/>
                  </a:cubicBezTo>
                  <a:cubicBezTo>
                    <a:pt x="4420" y="7187"/>
                    <a:pt x="4358" y="7103"/>
                    <a:pt x="4347" y="7047"/>
                  </a:cubicBezTo>
                  <a:lnTo>
                    <a:pt x="4347" y="7047"/>
                  </a:lnTo>
                  <a:lnTo>
                    <a:pt x="4352" y="7052"/>
                  </a:lnTo>
                  <a:cubicBezTo>
                    <a:pt x="4341" y="7007"/>
                    <a:pt x="4308" y="7019"/>
                    <a:pt x="4296" y="6979"/>
                  </a:cubicBezTo>
                  <a:lnTo>
                    <a:pt x="4296" y="6979"/>
                  </a:lnTo>
                  <a:lnTo>
                    <a:pt x="4302" y="6985"/>
                  </a:lnTo>
                  <a:cubicBezTo>
                    <a:pt x="4263" y="6895"/>
                    <a:pt x="4207" y="6800"/>
                    <a:pt x="4190" y="6727"/>
                  </a:cubicBezTo>
                  <a:cubicBezTo>
                    <a:pt x="4169" y="6722"/>
                    <a:pt x="4153" y="6642"/>
                    <a:pt x="4132" y="6642"/>
                  </a:cubicBezTo>
                  <a:cubicBezTo>
                    <a:pt x="4131" y="6642"/>
                    <a:pt x="4130" y="6643"/>
                    <a:pt x="4128" y="6643"/>
                  </a:cubicBezTo>
                  <a:cubicBezTo>
                    <a:pt x="4112" y="6587"/>
                    <a:pt x="4123" y="6599"/>
                    <a:pt x="4095" y="6526"/>
                  </a:cubicBezTo>
                  <a:cubicBezTo>
                    <a:pt x="4089" y="6503"/>
                    <a:pt x="4067" y="6503"/>
                    <a:pt x="4050" y="6481"/>
                  </a:cubicBezTo>
                  <a:lnTo>
                    <a:pt x="4067" y="6475"/>
                  </a:lnTo>
                  <a:lnTo>
                    <a:pt x="4033" y="6447"/>
                  </a:lnTo>
                  <a:lnTo>
                    <a:pt x="4044" y="6425"/>
                  </a:lnTo>
                  <a:lnTo>
                    <a:pt x="4028" y="6403"/>
                  </a:lnTo>
                  <a:lnTo>
                    <a:pt x="4028" y="6403"/>
                  </a:lnTo>
                  <a:cubicBezTo>
                    <a:pt x="4033" y="6414"/>
                    <a:pt x="4033" y="6425"/>
                    <a:pt x="4028" y="6425"/>
                  </a:cubicBezTo>
                  <a:cubicBezTo>
                    <a:pt x="4005" y="6397"/>
                    <a:pt x="3994" y="6341"/>
                    <a:pt x="4000" y="6335"/>
                  </a:cubicBezTo>
                  <a:lnTo>
                    <a:pt x="3949" y="6257"/>
                  </a:lnTo>
                  <a:lnTo>
                    <a:pt x="3949" y="6257"/>
                  </a:lnTo>
                  <a:cubicBezTo>
                    <a:pt x="3955" y="6257"/>
                    <a:pt x="3960" y="6274"/>
                    <a:pt x="3972" y="6279"/>
                  </a:cubicBezTo>
                  <a:cubicBezTo>
                    <a:pt x="3938" y="6246"/>
                    <a:pt x="3983" y="6268"/>
                    <a:pt x="3949" y="6235"/>
                  </a:cubicBezTo>
                  <a:lnTo>
                    <a:pt x="3949" y="6235"/>
                  </a:lnTo>
                  <a:cubicBezTo>
                    <a:pt x="3949" y="6236"/>
                    <a:pt x="3948" y="6237"/>
                    <a:pt x="3946" y="6237"/>
                  </a:cubicBezTo>
                  <a:cubicBezTo>
                    <a:pt x="3943" y="6237"/>
                    <a:pt x="3938" y="6235"/>
                    <a:pt x="3938" y="6235"/>
                  </a:cubicBezTo>
                  <a:cubicBezTo>
                    <a:pt x="3932" y="6212"/>
                    <a:pt x="3910" y="6167"/>
                    <a:pt x="3893" y="6134"/>
                  </a:cubicBezTo>
                  <a:lnTo>
                    <a:pt x="3904" y="6134"/>
                  </a:lnTo>
                  <a:cubicBezTo>
                    <a:pt x="3876" y="6078"/>
                    <a:pt x="3837" y="6010"/>
                    <a:pt x="3804" y="5943"/>
                  </a:cubicBezTo>
                  <a:lnTo>
                    <a:pt x="3804" y="5943"/>
                  </a:lnTo>
                  <a:cubicBezTo>
                    <a:pt x="3807" y="5959"/>
                    <a:pt x="3803" y="5966"/>
                    <a:pt x="3797" y="5966"/>
                  </a:cubicBezTo>
                  <a:cubicBezTo>
                    <a:pt x="3792" y="5966"/>
                    <a:pt x="3786" y="5962"/>
                    <a:pt x="3781" y="5954"/>
                  </a:cubicBezTo>
                  <a:lnTo>
                    <a:pt x="3792" y="5938"/>
                  </a:lnTo>
                  <a:cubicBezTo>
                    <a:pt x="3791" y="5937"/>
                    <a:pt x="3790" y="5937"/>
                    <a:pt x="3789" y="5937"/>
                  </a:cubicBezTo>
                  <a:lnTo>
                    <a:pt x="3789" y="5937"/>
                  </a:lnTo>
                  <a:cubicBezTo>
                    <a:pt x="3782" y="5937"/>
                    <a:pt x="3789" y="5949"/>
                    <a:pt x="3783" y="5949"/>
                  </a:cubicBezTo>
                  <a:cubicBezTo>
                    <a:pt x="3780" y="5949"/>
                    <a:pt x="3777" y="5947"/>
                    <a:pt x="3770" y="5943"/>
                  </a:cubicBezTo>
                  <a:cubicBezTo>
                    <a:pt x="3764" y="5928"/>
                    <a:pt x="3768" y="5921"/>
                    <a:pt x="3775" y="5921"/>
                  </a:cubicBezTo>
                  <a:cubicBezTo>
                    <a:pt x="3779" y="5921"/>
                    <a:pt x="3784" y="5923"/>
                    <a:pt x="3789" y="5928"/>
                  </a:cubicBezTo>
                  <a:lnTo>
                    <a:pt x="3789" y="5928"/>
                  </a:lnTo>
                  <a:lnTo>
                    <a:pt x="3770" y="5904"/>
                  </a:lnTo>
                  <a:cubicBezTo>
                    <a:pt x="3772" y="5902"/>
                    <a:pt x="3774" y="5902"/>
                    <a:pt x="3776" y="5902"/>
                  </a:cubicBezTo>
                  <a:cubicBezTo>
                    <a:pt x="3779" y="5902"/>
                    <a:pt x="3783" y="5904"/>
                    <a:pt x="3787" y="5904"/>
                  </a:cubicBezTo>
                  <a:cubicBezTo>
                    <a:pt x="3770" y="5893"/>
                    <a:pt x="3770" y="5842"/>
                    <a:pt x="3748" y="5831"/>
                  </a:cubicBezTo>
                  <a:lnTo>
                    <a:pt x="3753" y="5831"/>
                  </a:lnTo>
                  <a:cubicBezTo>
                    <a:pt x="3720" y="5764"/>
                    <a:pt x="3697" y="5736"/>
                    <a:pt x="3669" y="5680"/>
                  </a:cubicBezTo>
                  <a:cubicBezTo>
                    <a:pt x="3668" y="5681"/>
                    <a:pt x="3667" y="5681"/>
                    <a:pt x="3666" y="5681"/>
                  </a:cubicBezTo>
                  <a:cubicBezTo>
                    <a:pt x="3655" y="5681"/>
                    <a:pt x="3645" y="5662"/>
                    <a:pt x="3630" y="5652"/>
                  </a:cubicBezTo>
                  <a:cubicBezTo>
                    <a:pt x="3613" y="5607"/>
                    <a:pt x="3602" y="5557"/>
                    <a:pt x="3574" y="5512"/>
                  </a:cubicBezTo>
                  <a:cubicBezTo>
                    <a:pt x="3565" y="5498"/>
                    <a:pt x="3561" y="5495"/>
                    <a:pt x="3559" y="5495"/>
                  </a:cubicBezTo>
                  <a:cubicBezTo>
                    <a:pt x="3557" y="5495"/>
                    <a:pt x="3556" y="5498"/>
                    <a:pt x="3553" y="5498"/>
                  </a:cubicBezTo>
                  <a:cubicBezTo>
                    <a:pt x="3551" y="5498"/>
                    <a:pt x="3549" y="5497"/>
                    <a:pt x="3546" y="5495"/>
                  </a:cubicBezTo>
                  <a:cubicBezTo>
                    <a:pt x="3555" y="5486"/>
                    <a:pt x="3539" y="5455"/>
                    <a:pt x="3544" y="5455"/>
                  </a:cubicBezTo>
                  <a:lnTo>
                    <a:pt x="3544" y="5455"/>
                  </a:lnTo>
                  <a:cubicBezTo>
                    <a:pt x="3545" y="5455"/>
                    <a:pt x="3547" y="5457"/>
                    <a:pt x="3552" y="5462"/>
                  </a:cubicBezTo>
                  <a:cubicBezTo>
                    <a:pt x="3540" y="5445"/>
                    <a:pt x="3535" y="5434"/>
                    <a:pt x="3529" y="5422"/>
                  </a:cubicBezTo>
                  <a:cubicBezTo>
                    <a:pt x="3543" y="5418"/>
                    <a:pt x="3553" y="5409"/>
                    <a:pt x="3546" y="5403"/>
                  </a:cubicBezTo>
                  <a:lnTo>
                    <a:pt x="3546" y="5403"/>
                  </a:lnTo>
                  <a:cubicBezTo>
                    <a:pt x="3546" y="5403"/>
                    <a:pt x="3547" y="5403"/>
                    <a:pt x="3547" y="5403"/>
                  </a:cubicBezTo>
                  <a:cubicBezTo>
                    <a:pt x="3556" y="5403"/>
                    <a:pt x="3565" y="5387"/>
                    <a:pt x="3574" y="5378"/>
                  </a:cubicBezTo>
                  <a:lnTo>
                    <a:pt x="3574" y="5389"/>
                  </a:lnTo>
                  <a:cubicBezTo>
                    <a:pt x="3580" y="5372"/>
                    <a:pt x="3574" y="5366"/>
                    <a:pt x="3585" y="5355"/>
                  </a:cubicBezTo>
                  <a:cubicBezTo>
                    <a:pt x="3591" y="5355"/>
                    <a:pt x="3596" y="5361"/>
                    <a:pt x="3591" y="5361"/>
                  </a:cubicBezTo>
                  <a:cubicBezTo>
                    <a:pt x="3602" y="5361"/>
                    <a:pt x="3591" y="5350"/>
                    <a:pt x="3608" y="5350"/>
                  </a:cubicBezTo>
                  <a:lnTo>
                    <a:pt x="3608" y="5355"/>
                  </a:lnTo>
                  <a:cubicBezTo>
                    <a:pt x="3619" y="5355"/>
                    <a:pt x="3613" y="5350"/>
                    <a:pt x="3613" y="5338"/>
                  </a:cubicBezTo>
                  <a:cubicBezTo>
                    <a:pt x="3616" y="5334"/>
                    <a:pt x="3620" y="5332"/>
                    <a:pt x="3625" y="5332"/>
                  </a:cubicBezTo>
                  <a:cubicBezTo>
                    <a:pt x="3631" y="5332"/>
                    <a:pt x="3638" y="5335"/>
                    <a:pt x="3641" y="5338"/>
                  </a:cubicBezTo>
                  <a:cubicBezTo>
                    <a:pt x="3641" y="5333"/>
                    <a:pt x="3641" y="5322"/>
                    <a:pt x="3652" y="5322"/>
                  </a:cubicBezTo>
                  <a:cubicBezTo>
                    <a:pt x="3652" y="5327"/>
                    <a:pt x="3652" y="5327"/>
                    <a:pt x="3652" y="5333"/>
                  </a:cubicBezTo>
                  <a:cubicBezTo>
                    <a:pt x="3672" y="5328"/>
                    <a:pt x="3670" y="5310"/>
                    <a:pt x="3681" y="5310"/>
                  </a:cubicBezTo>
                  <a:cubicBezTo>
                    <a:pt x="3683" y="5310"/>
                    <a:pt x="3684" y="5310"/>
                    <a:pt x="3686" y="5310"/>
                  </a:cubicBezTo>
                  <a:cubicBezTo>
                    <a:pt x="3692" y="5310"/>
                    <a:pt x="3692" y="5316"/>
                    <a:pt x="3692" y="5316"/>
                  </a:cubicBezTo>
                  <a:cubicBezTo>
                    <a:pt x="3680" y="5322"/>
                    <a:pt x="3669" y="5327"/>
                    <a:pt x="3669" y="5327"/>
                  </a:cubicBezTo>
                  <a:cubicBezTo>
                    <a:pt x="3675" y="5338"/>
                    <a:pt x="3686" y="5333"/>
                    <a:pt x="3686" y="5350"/>
                  </a:cubicBezTo>
                  <a:cubicBezTo>
                    <a:pt x="3692" y="5338"/>
                    <a:pt x="3697" y="5316"/>
                    <a:pt x="3708" y="5310"/>
                  </a:cubicBezTo>
                  <a:cubicBezTo>
                    <a:pt x="3708" y="5316"/>
                    <a:pt x="3714" y="5316"/>
                    <a:pt x="3714" y="5316"/>
                  </a:cubicBezTo>
                  <a:cubicBezTo>
                    <a:pt x="3714" y="5316"/>
                    <a:pt x="3714" y="5316"/>
                    <a:pt x="3720" y="5310"/>
                  </a:cubicBezTo>
                  <a:lnTo>
                    <a:pt x="3731" y="5310"/>
                  </a:lnTo>
                  <a:cubicBezTo>
                    <a:pt x="3731" y="5310"/>
                    <a:pt x="3731" y="5310"/>
                    <a:pt x="3736" y="5305"/>
                  </a:cubicBezTo>
                  <a:cubicBezTo>
                    <a:pt x="3736" y="5305"/>
                    <a:pt x="3736" y="5310"/>
                    <a:pt x="3736" y="5310"/>
                  </a:cubicBezTo>
                  <a:cubicBezTo>
                    <a:pt x="3736" y="5312"/>
                    <a:pt x="3736" y="5313"/>
                    <a:pt x="3735" y="5313"/>
                  </a:cubicBezTo>
                  <a:cubicBezTo>
                    <a:pt x="3733" y="5313"/>
                    <a:pt x="3731" y="5310"/>
                    <a:pt x="3731" y="5310"/>
                  </a:cubicBezTo>
                  <a:lnTo>
                    <a:pt x="3731" y="5310"/>
                  </a:lnTo>
                  <a:cubicBezTo>
                    <a:pt x="3732" y="5314"/>
                    <a:pt x="3734" y="5315"/>
                    <a:pt x="3736" y="5315"/>
                  </a:cubicBezTo>
                  <a:cubicBezTo>
                    <a:pt x="3740" y="5315"/>
                    <a:pt x="3744" y="5309"/>
                    <a:pt x="3748" y="5305"/>
                  </a:cubicBezTo>
                  <a:cubicBezTo>
                    <a:pt x="3742" y="5294"/>
                    <a:pt x="3753" y="5294"/>
                    <a:pt x="3742" y="5288"/>
                  </a:cubicBezTo>
                  <a:cubicBezTo>
                    <a:pt x="3742" y="5288"/>
                    <a:pt x="3742" y="5288"/>
                    <a:pt x="3736" y="5294"/>
                  </a:cubicBezTo>
                  <a:cubicBezTo>
                    <a:pt x="3731" y="5294"/>
                    <a:pt x="3725" y="5299"/>
                    <a:pt x="3720" y="5299"/>
                  </a:cubicBezTo>
                  <a:cubicBezTo>
                    <a:pt x="3720" y="5294"/>
                    <a:pt x="3725" y="5288"/>
                    <a:pt x="3731" y="5288"/>
                  </a:cubicBezTo>
                  <a:cubicBezTo>
                    <a:pt x="3731" y="5282"/>
                    <a:pt x="3731" y="5271"/>
                    <a:pt x="3731" y="5266"/>
                  </a:cubicBezTo>
                  <a:cubicBezTo>
                    <a:pt x="3748" y="5277"/>
                    <a:pt x="3764" y="5282"/>
                    <a:pt x="3776" y="5288"/>
                  </a:cubicBezTo>
                  <a:cubicBezTo>
                    <a:pt x="3787" y="5271"/>
                    <a:pt x="3809" y="5266"/>
                    <a:pt x="3809" y="5238"/>
                  </a:cubicBezTo>
                  <a:cubicBezTo>
                    <a:pt x="3810" y="5237"/>
                    <a:pt x="3811" y="5236"/>
                    <a:pt x="3812" y="5236"/>
                  </a:cubicBezTo>
                  <a:cubicBezTo>
                    <a:pt x="3817" y="5236"/>
                    <a:pt x="3820" y="5243"/>
                    <a:pt x="3820" y="5243"/>
                  </a:cubicBezTo>
                  <a:cubicBezTo>
                    <a:pt x="3820" y="5249"/>
                    <a:pt x="3820" y="5249"/>
                    <a:pt x="3820" y="5254"/>
                  </a:cubicBezTo>
                  <a:cubicBezTo>
                    <a:pt x="3826" y="5243"/>
                    <a:pt x="3843" y="5238"/>
                    <a:pt x="3837" y="5221"/>
                  </a:cubicBezTo>
                  <a:lnTo>
                    <a:pt x="3837" y="5221"/>
                  </a:lnTo>
                  <a:cubicBezTo>
                    <a:pt x="3850" y="5221"/>
                    <a:pt x="3847" y="5230"/>
                    <a:pt x="3849" y="5230"/>
                  </a:cubicBezTo>
                  <a:cubicBezTo>
                    <a:pt x="3850" y="5230"/>
                    <a:pt x="3851" y="5229"/>
                    <a:pt x="3854" y="5226"/>
                  </a:cubicBezTo>
                  <a:lnTo>
                    <a:pt x="3854" y="5232"/>
                  </a:lnTo>
                  <a:cubicBezTo>
                    <a:pt x="3856" y="5232"/>
                    <a:pt x="3857" y="5232"/>
                    <a:pt x="3859" y="5232"/>
                  </a:cubicBezTo>
                  <a:cubicBezTo>
                    <a:pt x="3895" y="5232"/>
                    <a:pt x="3891" y="5175"/>
                    <a:pt x="3933" y="5175"/>
                  </a:cubicBezTo>
                  <a:cubicBezTo>
                    <a:pt x="3934" y="5175"/>
                    <a:pt x="3935" y="5175"/>
                    <a:pt x="3937" y="5175"/>
                  </a:cubicBezTo>
                  <a:lnTo>
                    <a:pt x="3937" y="5175"/>
                  </a:lnTo>
                  <a:cubicBezTo>
                    <a:pt x="3984" y="5162"/>
                    <a:pt x="4012" y="5120"/>
                    <a:pt x="4067" y="5120"/>
                  </a:cubicBezTo>
                  <a:cubicBezTo>
                    <a:pt x="4078" y="5120"/>
                    <a:pt x="4078" y="5109"/>
                    <a:pt x="4078" y="5098"/>
                  </a:cubicBezTo>
                  <a:lnTo>
                    <a:pt x="4089" y="5109"/>
                  </a:lnTo>
                  <a:lnTo>
                    <a:pt x="4095" y="5086"/>
                  </a:lnTo>
                  <a:cubicBezTo>
                    <a:pt x="4097" y="5083"/>
                    <a:pt x="4101" y="5081"/>
                    <a:pt x="4105" y="5081"/>
                  </a:cubicBezTo>
                  <a:cubicBezTo>
                    <a:pt x="4113" y="5081"/>
                    <a:pt x="4123" y="5085"/>
                    <a:pt x="4131" y="5085"/>
                  </a:cubicBezTo>
                  <a:cubicBezTo>
                    <a:pt x="4139" y="5085"/>
                    <a:pt x="4147" y="5082"/>
                    <a:pt x="4151" y="5070"/>
                  </a:cubicBezTo>
                  <a:lnTo>
                    <a:pt x="4140" y="5064"/>
                  </a:lnTo>
                  <a:cubicBezTo>
                    <a:pt x="4148" y="5064"/>
                    <a:pt x="4156" y="5055"/>
                    <a:pt x="4162" y="5055"/>
                  </a:cubicBezTo>
                  <a:cubicBezTo>
                    <a:pt x="4164" y="5055"/>
                    <a:pt x="4166" y="5056"/>
                    <a:pt x="4168" y="5058"/>
                  </a:cubicBezTo>
                  <a:cubicBezTo>
                    <a:pt x="4168" y="5054"/>
                    <a:pt x="4168" y="5050"/>
                    <a:pt x="4170" y="5050"/>
                  </a:cubicBezTo>
                  <a:cubicBezTo>
                    <a:pt x="4170" y="5050"/>
                    <a:pt x="4172" y="5051"/>
                    <a:pt x="4173" y="5053"/>
                  </a:cubicBezTo>
                  <a:lnTo>
                    <a:pt x="4173" y="5058"/>
                  </a:lnTo>
                  <a:lnTo>
                    <a:pt x="4179" y="5053"/>
                  </a:lnTo>
                  <a:lnTo>
                    <a:pt x="4190" y="5053"/>
                  </a:lnTo>
                  <a:cubicBezTo>
                    <a:pt x="4196" y="5114"/>
                    <a:pt x="4257" y="5142"/>
                    <a:pt x="4246" y="5187"/>
                  </a:cubicBezTo>
                  <a:cubicBezTo>
                    <a:pt x="4296" y="5266"/>
                    <a:pt x="4341" y="5338"/>
                    <a:pt x="4386" y="5411"/>
                  </a:cubicBezTo>
                  <a:cubicBezTo>
                    <a:pt x="4385" y="5411"/>
                    <a:pt x="4385" y="5411"/>
                    <a:pt x="4384" y="5411"/>
                  </a:cubicBezTo>
                  <a:cubicBezTo>
                    <a:pt x="4364" y="5411"/>
                    <a:pt x="4345" y="5342"/>
                    <a:pt x="4329" y="5342"/>
                  </a:cubicBezTo>
                  <a:cubicBezTo>
                    <a:pt x="4327" y="5342"/>
                    <a:pt x="4326" y="5343"/>
                    <a:pt x="4324" y="5344"/>
                  </a:cubicBezTo>
                  <a:cubicBezTo>
                    <a:pt x="4369" y="5411"/>
                    <a:pt x="4403" y="5439"/>
                    <a:pt x="4436" y="5512"/>
                  </a:cubicBezTo>
                  <a:cubicBezTo>
                    <a:pt x="4438" y="5518"/>
                    <a:pt x="4437" y="5521"/>
                    <a:pt x="4436" y="5521"/>
                  </a:cubicBezTo>
                  <a:cubicBezTo>
                    <a:pt x="4431" y="5521"/>
                    <a:pt x="4418" y="5505"/>
                    <a:pt x="4414" y="5501"/>
                  </a:cubicBezTo>
                  <a:lnTo>
                    <a:pt x="4414" y="5501"/>
                  </a:lnTo>
                  <a:cubicBezTo>
                    <a:pt x="4459" y="5568"/>
                    <a:pt x="4481" y="5641"/>
                    <a:pt x="4526" y="5697"/>
                  </a:cubicBezTo>
                  <a:cubicBezTo>
                    <a:pt x="4526" y="5693"/>
                    <a:pt x="4527" y="5692"/>
                    <a:pt x="4529" y="5692"/>
                  </a:cubicBezTo>
                  <a:cubicBezTo>
                    <a:pt x="4540" y="5692"/>
                    <a:pt x="4574" y="5732"/>
                    <a:pt x="4581" y="5736"/>
                  </a:cubicBezTo>
                  <a:lnTo>
                    <a:pt x="4581" y="5736"/>
                  </a:lnTo>
                  <a:cubicBezTo>
                    <a:pt x="4579" y="5735"/>
                    <a:pt x="4578" y="5735"/>
                    <a:pt x="4576" y="5735"/>
                  </a:cubicBezTo>
                  <a:lnTo>
                    <a:pt x="4576" y="5735"/>
                  </a:lnTo>
                  <a:cubicBezTo>
                    <a:pt x="4559" y="5735"/>
                    <a:pt x="4596" y="5783"/>
                    <a:pt x="4572" y="5783"/>
                  </a:cubicBezTo>
                  <a:cubicBezTo>
                    <a:pt x="4569" y="5783"/>
                    <a:pt x="4565" y="5783"/>
                    <a:pt x="4560" y="5781"/>
                  </a:cubicBezTo>
                  <a:lnTo>
                    <a:pt x="4560" y="5781"/>
                  </a:lnTo>
                  <a:cubicBezTo>
                    <a:pt x="4564" y="5785"/>
                    <a:pt x="4572" y="5794"/>
                    <a:pt x="4578" y="5794"/>
                  </a:cubicBezTo>
                  <a:cubicBezTo>
                    <a:pt x="4580" y="5794"/>
                    <a:pt x="4581" y="5793"/>
                    <a:pt x="4582" y="5792"/>
                  </a:cubicBezTo>
                  <a:lnTo>
                    <a:pt x="4582" y="5792"/>
                  </a:lnTo>
                  <a:cubicBezTo>
                    <a:pt x="4582" y="5800"/>
                    <a:pt x="4582" y="5805"/>
                    <a:pt x="4578" y="5805"/>
                  </a:cubicBezTo>
                  <a:cubicBezTo>
                    <a:pt x="4576" y="5805"/>
                    <a:pt x="4574" y="5805"/>
                    <a:pt x="4571" y="5803"/>
                  </a:cubicBezTo>
                  <a:lnTo>
                    <a:pt x="4571" y="5803"/>
                  </a:lnTo>
                  <a:cubicBezTo>
                    <a:pt x="4599" y="5842"/>
                    <a:pt x="4599" y="5826"/>
                    <a:pt x="4616" y="5865"/>
                  </a:cubicBezTo>
                  <a:cubicBezTo>
                    <a:pt x="4616" y="5865"/>
                    <a:pt x="4610" y="5859"/>
                    <a:pt x="4599" y="5854"/>
                  </a:cubicBezTo>
                  <a:lnTo>
                    <a:pt x="4599" y="5854"/>
                  </a:lnTo>
                  <a:cubicBezTo>
                    <a:pt x="4621" y="5870"/>
                    <a:pt x="4637" y="5886"/>
                    <a:pt x="4648" y="5924"/>
                  </a:cubicBezTo>
                  <a:lnTo>
                    <a:pt x="4648" y="5924"/>
                  </a:lnTo>
                  <a:cubicBezTo>
                    <a:pt x="4648" y="5924"/>
                    <a:pt x="4646" y="5924"/>
                    <a:pt x="4644" y="5921"/>
                  </a:cubicBezTo>
                  <a:lnTo>
                    <a:pt x="4644" y="5921"/>
                  </a:lnTo>
                  <a:cubicBezTo>
                    <a:pt x="4672" y="5977"/>
                    <a:pt x="4716" y="6005"/>
                    <a:pt x="4739" y="6072"/>
                  </a:cubicBezTo>
                  <a:cubicBezTo>
                    <a:pt x="4737" y="6072"/>
                    <a:pt x="4735" y="6071"/>
                    <a:pt x="4733" y="6071"/>
                  </a:cubicBezTo>
                  <a:cubicBezTo>
                    <a:pt x="4716" y="6071"/>
                    <a:pt x="4743" y="6101"/>
                    <a:pt x="4728" y="6111"/>
                  </a:cubicBezTo>
                  <a:lnTo>
                    <a:pt x="4750" y="6145"/>
                  </a:lnTo>
                  <a:lnTo>
                    <a:pt x="4750" y="6123"/>
                  </a:lnTo>
                  <a:cubicBezTo>
                    <a:pt x="4767" y="6156"/>
                    <a:pt x="4795" y="6173"/>
                    <a:pt x="4800" y="6207"/>
                  </a:cubicBezTo>
                  <a:lnTo>
                    <a:pt x="4784" y="6184"/>
                  </a:lnTo>
                  <a:lnTo>
                    <a:pt x="4812" y="6240"/>
                  </a:lnTo>
                  <a:lnTo>
                    <a:pt x="4806" y="6207"/>
                  </a:lnTo>
                  <a:lnTo>
                    <a:pt x="4806" y="6207"/>
                  </a:lnTo>
                  <a:cubicBezTo>
                    <a:pt x="4812" y="6212"/>
                    <a:pt x="4816" y="6214"/>
                    <a:pt x="4819" y="6214"/>
                  </a:cubicBezTo>
                  <a:cubicBezTo>
                    <a:pt x="4822" y="6214"/>
                    <a:pt x="4824" y="6212"/>
                    <a:pt x="4827" y="6212"/>
                  </a:cubicBezTo>
                  <a:cubicBezTo>
                    <a:pt x="4830" y="6212"/>
                    <a:pt x="4833" y="6216"/>
                    <a:pt x="4840" y="6235"/>
                  </a:cubicBezTo>
                  <a:cubicBezTo>
                    <a:pt x="4839" y="6234"/>
                    <a:pt x="4839" y="6234"/>
                    <a:pt x="4839" y="6234"/>
                  </a:cubicBezTo>
                  <a:lnTo>
                    <a:pt x="4839" y="6234"/>
                  </a:lnTo>
                  <a:cubicBezTo>
                    <a:pt x="4836" y="6234"/>
                    <a:pt x="4851" y="6264"/>
                    <a:pt x="4851" y="6285"/>
                  </a:cubicBezTo>
                  <a:cubicBezTo>
                    <a:pt x="4862" y="6296"/>
                    <a:pt x="4879" y="6307"/>
                    <a:pt x="4884" y="6335"/>
                  </a:cubicBezTo>
                  <a:cubicBezTo>
                    <a:pt x="4884" y="6338"/>
                    <a:pt x="4879" y="6338"/>
                    <a:pt x="4873" y="6338"/>
                  </a:cubicBezTo>
                  <a:cubicBezTo>
                    <a:pt x="4868" y="6338"/>
                    <a:pt x="4862" y="6338"/>
                    <a:pt x="4862" y="6341"/>
                  </a:cubicBezTo>
                  <a:cubicBezTo>
                    <a:pt x="4883" y="6352"/>
                    <a:pt x="4900" y="6403"/>
                    <a:pt x="4921" y="6423"/>
                  </a:cubicBezTo>
                  <a:lnTo>
                    <a:pt x="4921" y="6423"/>
                  </a:lnTo>
                  <a:cubicBezTo>
                    <a:pt x="4919" y="6421"/>
                    <a:pt x="4917" y="6421"/>
                    <a:pt x="4916" y="6421"/>
                  </a:cubicBezTo>
                  <a:cubicBezTo>
                    <a:pt x="4914" y="6421"/>
                    <a:pt x="4912" y="6422"/>
                    <a:pt x="4912" y="6425"/>
                  </a:cubicBezTo>
                  <a:lnTo>
                    <a:pt x="4929" y="6431"/>
                  </a:lnTo>
                  <a:cubicBezTo>
                    <a:pt x="4929" y="6447"/>
                    <a:pt x="4929" y="6447"/>
                    <a:pt x="4924" y="6453"/>
                  </a:cubicBezTo>
                  <a:cubicBezTo>
                    <a:pt x="4928" y="6463"/>
                    <a:pt x="4931" y="6466"/>
                    <a:pt x="4933" y="6466"/>
                  </a:cubicBezTo>
                  <a:cubicBezTo>
                    <a:pt x="4936" y="6466"/>
                    <a:pt x="4938" y="6457"/>
                    <a:pt x="4941" y="6457"/>
                  </a:cubicBezTo>
                  <a:cubicBezTo>
                    <a:pt x="4943" y="6457"/>
                    <a:pt x="4946" y="6462"/>
                    <a:pt x="4951" y="6478"/>
                  </a:cubicBezTo>
                  <a:lnTo>
                    <a:pt x="4951" y="6478"/>
                  </a:lnTo>
                  <a:cubicBezTo>
                    <a:pt x="4950" y="6478"/>
                    <a:pt x="4949" y="6478"/>
                    <a:pt x="4946" y="6475"/>
                  </a:cubicBezTo>
                  <a:lnTo>
                    <a:pt x="4946" y="6475"/>
                  </a:lnTo>
                  <a:cubicBezTo>
                    <a:pt x="4963" y="6526"/>
                    <a:pt x="4996" y="6565"/>
                    <a:pt x="5019" y="6615"/>
                  </a:cubicBezTo>
                  <a:cubicBezTo>
                    <a:pt x="5017" y="6619"/>
                    <a:pt x="5015" y="6620"/>
                    <a:pt x="5013" y="6620"/>
                  </a:cubicBezTo>
                  <a:cubicBezTo>
                    <a:pt x="5005" y="6620"/>
                    <a:pt x="4995" y="6594"/>
                    <a:pt x="4989" y="6594"/>
                  </a:cubicBezTo>
                  <a:cubicBezTo>
                    <a:pt x="4987" y="6594"/>
                    <a:pt x="4986" y="6595"/>
                    <a:pt x="4985" y="6599"/>
                  </a:cubicBezTo>
                  <a:cubicBezTo>
                    <a:pt x="5024" y="6666"/>
                    <a:pt x="5075" y="6727"/>
                    <a:pt x="5103" y="6789"/>
                  </a:cubicBezTo>
                  <a:lnTo>
                    <a:pt x="5103" y="6778"/>
                  </a:lnTo>
                  <a:cubicBezTo>
                    <a:pt x="5124" y="6778"/>
                    <a:pt x="5115" y="6827"/>
                    <a:pt x="5137" y="6856"/>
                  </a:cubicBezTo>
                  <a:lnTo>
                    <a:pt x="5137" y="6856"/>
                  </a:lnTo>
                  <a:cubicBezTo>
                    <a:pt x="5135" y="6855"/>
                    <a:pt x="5133" y="6855"/>
                    <a:pt x="5132" y="6855"/>
                  </a:cubicBezTo>
                  <a:cubicBezTo>
                    <a:pt x="5128" y="6855"/>
                    <a:pt x="5125" y="6856"/>
                    <a:pt x="5125" y="6856"/>
                  </a:cubicBezTo>
                  <a:cubicBezTo>
                    <a:pt x="5148" y="6901"/>
                    <a:pt x="5176" y="6940"/>
                    <a:pt x="5221" y="7007"/>
                  </a:cubicBezTo>
                  <a:lnTo>
                    <a:pt x="5209" y="7002"/>
                  </a:lnTo>
                  <a:lnTo>
                    <a:pt x="5209" y="7002"/>
                  </a:lnTo>
                  <a:cubicBezTo>
                    <a:pt x="5215" y="7030"/>
                    <a:pt x="5237" y="7069"/>
                    <a:pt x="5254" y="7097"/>
                  </a:cubicBezTo>
                  <a:cubicBezTo>
                    <a:pt x="5258" y="7101"/>
                    <a:pt x="5266" y="7112"/>
                    <a:pt x="5269" y="7112"/>
                  </a:cubicBezTo>
                  <a:cubicBezTo>
                    <a:pt x="5270" y="7112"/>
                    <a:pt x="5271" y="7111"/>
                    <a:pt x="5271" y="7108"/>
                  </a:cubicBezTo>
                  <a:cubicBezTo>
                    <a:pt x="5282" y="7209"/>
                    <a:pt x="5372" y="7259"/>
                    <a:pt x="5383" y="7349"/>
                  </a:cubicBezTo>
                  <a:cubicBezTo>
                    <a:pt x="5380" y="7346"/>
                    <a:pt x="5374" y="7340"/>
                    <a:pt x="5372" y="7338"/>
                  </a:cubicBezTo>
                  <a:lnTo>
                    <a:pt x="5372" y="7338"/>
                  </a:lnTo>
                  <a:lnTo>
                    <a:pt x="5411" y="7399"/>
                  </a:lnTo>
                  <a:cubicBezTo>
                    <a:pt x="5417" y="7394"/>
                    <a:pt x="5411" y="7388"/>
                    <a:pt x="5411" y="7371"/>
                  </a:cubicBezTo>
                  <a:lnTo>
                    <a:pt x="5411" y="7371"/>
                  </a:lnTo>
                  <a:cubicBezTo>
                    <a:pt x="5422" y="7377"/>
                    <a:pt x="5433" y="7394"/>
                    <a:pt x="5445" y="7411"/>
                  </a:cubicBezTo>
                  <a:cubicBezTo>
                    <a:pt x="5438" y="7403"/>
                    <a:pt x="5434" y="7400"/>
                    <a:pt x="5432" y="7400"/>
                  </a:cubicBezTo>
                  <a:cubicBezTo>
                    <a:pt x="5425" y="7400"/>
                    <a:pt x="5428" y="7421"/>
                    <a:pt x="5428" y="7433"/>
                  </a:cubicBezTo>
                  <a:cubicBezTo>
                    <a:pt x="5431" y="7430"/>
                    <a:pt x="5433" y="7430"/>
                    <a:pt x="5435" y="7430"/>
                  </a:cubicBezTo>
                  <a:cubicBezTo>
                    <a:pt x="5438" y="7430"/>
                    <a:pt x="5439" y="7430"/>
                    <a:pt x="5439" y="7427"/>
                  </a:cubicBezTo>
                  <a:cubicBezTo>
                    <a:pt x="5439" y="7472"/>
                    <a:pt x="5461" y="7427"/>
                    <a:pt x="5473" y="7478"/>
                  </a:cubicBezTo>
                  <a:lnTo>
                    <a:pt x="5467" y="7478"/>
                  </a:lnTo>
                  <a:cubicBezTo>
                    <a:pt x="5478" y="7495"/>
                    <a:pt x="5495" y="7506"/>
                    <a:pt x="5501" y="7528"/>
                  </a:cubicBezTo>
                  <a:cubicBezTo>
                    <a:pt x="5500" y="7530"/>
                    <a:pt x="5499" y="7531"/>
                    <a:pt x="5498" y="7531"/>
                  </a:cubicBezTo>
                  <a:cubicBezTo>
                    <a:pt x="5493" y="7531"/>
                    <a:pt x="5487" y="7511"/>
                    <a:pt x="5478" y="7511"/>
                  </a:cubicBezTo>
                  <a:lnTo>
                    <a:pt x="5478" y="7511"/>
                  </a:lnTo>
                  <a:cubicBezTo>
                    <a:pt x="5489" y="7539"/>
                    <a:pt x="5523" y="7556"/>
                    <a:pt x="5523" y="7584"/>
                  </a:cubicBezTo>
                  <a:cubicBezTo>
                    <a:pt x="5517" y="7573"/>
                    <a:pt x="5506" y="7556"/>
                    <a:pt x="5501" y="7551"/>
                  </a:cubicBezTo>
                  <a:lnTo>
                    <a:pt x="5501" y="7551"/>
                  </a:lnTo>
                  <a:cubicBezTo>
                    <a:pt x="5501" y="7579"/>
                    <a:pt x="5506" y="7584"/>
                    <a:pt x="5512" y="7601"/>
                  </a:cubicBezTo>
                  <a:lnTo>
                    <a:pt x="5529" y="7646"/>
                  </a:lnTo>
                  <a:lnTo>
                    <a:pt x="5529" y="7635"/>
                  </a:lnTo>
                  <a:cubicBezTo>
                    <a:pt x="5573" y="7651"/>
                    <a:pt x="5568" y="7702"/>
                    <a:pt x="5607" y="7735"/>
                  </a:cubicBezTo>
                  <a:cubicBezTo>
                    <a:pt x="5593" y="7723"/>
                    <a:pt x="5587" y="7719"/>
                    <a:pt x="5585" y="7719"/>
                  </a:cubicBezTo>
                  <a:lnTo>
                    <a:pt x="5585" y="7719"/>
                  </a:lnTo>
                  <a:cubicBezTo>
                    <a:pt x="5582" y="7719"/>
                    <a:pt x="5590" y="7732"/>
                    <a:pt x="5579" y="7735"/>
                  </a:cubicBezTo>
                  <a:cubicBezTo>
                    <a:pt x="5579" y="7745"/>
                    <a:pt x="5583" y="7764"/>
                    <a:pt x="5580" y="7764"/>
                  </a:cubicBezTo>
                  <a:cubicBezTo>
                    <a:pt x="5580" y="7764"/>
                    <a:pt x="5580" y="7764"/>
                    <a:pt x="5580" y="7764"/>
                  </a:cubicBezTo>
                  <a:lnTo>
                    <a:pt x="5580" y="7764"/>
                  </a:lnTo>
                  <a:cubicBezTo>
                    <a:pt x="5601" y="7781"/>
                    <a:pt x="5591" y="7803"/>
                    <a:pt x="5618" y="7825"/>
                  </a:cubicBezTo>
                  <a:cubicBezTo>
                    <a:pt x="5618" y="7831"/>
                    <a:pt x="5629" y="7847"/>
                    <a:pt x="5618" y="7847"/>
                  </a:cubicBezTo>
                  <a:cubicBezTo>
                    <a:pt x="5623" y="7855"/>
                    <a:pt x="5625" y="7858"/>
                    <a:pt x="5626" y="7858"/>
                  </a:cubicBezTo>
                  <a:cubicBezTo>
                    <a:pt x="5630" y="7858"/>
                    <a:pt x="5625" y="7836"/>
                    <a:pt x="5629" y="7836"/>
                  </a:cubicBezTo>
                  <a:lnTo>
                    <a:pt x="5629" y="7836"/>
                  </a:lnTo>
                  <a:cubicBezTo>
                    <a:pt x="5663" y="7870"/>
                    <a:pt x="5663" y="7943"/>
                    <a:pt x="5713" y="7993"/>
                  </a:cubicBezTo>
                  <a:cubicBezTo>
                    <a:pt x="5747" y="8043"/>
                    <a:pt x="5764" y="8043"/>
                    <a:pt x="5797" y="8088"/>
                  </a:cubicBezTo>
                  <a:cubicBezTo>
                    <a:pt x="5797" y="8095"/>
                    <a:pt x="5796" y="8097"/>
                    <a:pt x="5793" y="8097"/>
                  </a:cubicBezTo>
                  <a:cubicBezTo>
                    <a:pt x="5786" y="8097"/>
                    <a:pt x="5775" y="8083"/>
                    <a:pt x="5775" y="8083"/>
                  </a:cubicBezTo>
                  <a:lnTo>
                    <a:pt x="5775" y="8083"/>
                  </a:lnTo>
                  <a:cubicBezTo>
                    <a:pt x="5781" y="8116"/>
                    <a:pt x="5792" y="8133"/>
                    <a:pt x="5803" y="8156"/>
                  </a:cubicBezTo>
                  <a:cubicBezTo>
                    <a:pt x="5801" y="8154"/>
                    <a:pt x="5800" y="8153"/>
                    <a:pt x="5799" y="8153"/>
                  </a:cubicBezTo>
                  <a:cubicBezTo>
                    <a:pt x="5797" y="8153"/>
                    <a:pt x="5796" y="8159"/>
                    <a:pt x="5792" y="8167"/>
                  </a:cubicBezTo>
                  <a:cubicBezTo>
                    <a:pt x="5797" y="8184"/>
                    <a:pt x="5814" y="8178"/>
                    <a:pt x="5809" y="8206"/>
                  </a:cubicBezTo>
                  <a:cubicBezTo>
                    <a:pt x="5803" y="8200"/>
                    <a:pt x="5792" y="8195"/>
                    <a:pt x="5786" y="8184"/>
                  </a:cubicBezTo>
                  <a:lnTo>
                    <a:pt x="5786" y="8184"/>
                  </a:lnTo>
                  <a:cubicBezTo>
                    <a:pt x="5792" y="8206"/>
                    <a:pt x="5803" y="8228"/>
                    <a:pt x="5803" y="8256"/>
                  </a:cubicBezTo>
                  <a:lnTo>
                    <a:pt x="5803" y="8279"/>
                  </a:lnTo>
                  <a:cubicBezTo>
                    <a:pt x="5837" y="8262"/>
                    <a:pt x="5814" y="8200"/>
                    <a:pt x="5803" y="8167"/>
                  </a:cubicBezTo>
                  <a:lnTo>
                    <a:pt x="5803" y="8167"/>
                  </a:lnTo>
                  <a:cubicBezTo>
                    <a:pt x="5814" y="8172"/>
                    <a:pt x="5820" y="8178"/>
                    <a:pt x="5825" y="8178"/>
                  </a:cubicBezTo>
                  <a:cubicBezTo>
                    <a:pt x="5820" y="8167"/>
                    <a:pt x="5809" y="8156"/>
                    <a:pt x="5803" y="8144"/>
                  </a:cubicBezTo>
                  <a:cubicBezTo>
                    <a:pt x="5803" y="8141"/>
                    <a:pt x="5807" y="8135"/>
                    <a:pt x="5812" y="8135"/>
                  </a:cubicBezTo>
                  <a:cubicBezTo>
                    <a:pt x="5815" y="8135"/>
                    <a:pt x="5818" y="8138"/>
                    <a:pt x="5820" y="8144"/>
                  </a:cubicBezTo>
                  <a:cubicBezTo>
                    <a:pt x="5820" y="8116"/>
                    <a:pt x="5809" y="8122"/>
                    <a:pt x="5809" y="8094"/>
                  </a:cubicBezTo>
                  <a:lnTo>
                    <a:pt x="5792" y="8072"/>
                  </a:lnTo>
                  <a:lnTo>
                    <a:pt x="5792" y="8072"/>
                  </a:lnTo>
                  <a:cubicBezTo>
                    <a:pt x="5793" y="8073"/>
                    <a:pt x="5795" y="8073"/>
                    <a:pt x="5796" y="8073"/>
                  </a:cubicBezTo>
                  <a:cubicBezTo>
                    <a:pt x="5797" y="8073"/>
                    <a:pt x="5799" y="8073"/>
                    <a:pt x="5800" y="8073"/>
                  </a:cubicBezTo>
                  <a:cubicBezTo>
                    <a:pt x="5803" y="8073"/>
                    <a:pt x="5806" y="8074"/>
                    <a:pt x="5809" y="8083"/>
                  </a:cubicBezTo>
                  <a:cubicBezTo>
                    <a:pt x="5797" y="8032"/>
                    <a:pt x="5758" y="8015"/>
                    <a:pt x="5764" y="7993"/>
                  </a:cubicBezTo>
                  <a:lnTo>
                    <a:pt x="5764" y="7993"/>
                  </a:lnTo>
                  <a:lnTo>
                    <a:pt x="5769" y="7999"/>
                  </a:lnTo>
                  <a:cubicBezTo>
                    <a:pt x="5754" y="7975"/>
                    <a:pt x="5748" y="7970"/>
                    <a:pt x="5744" y="7970"/>
                  </a:cubicBezTo>
                  <a:cubicBezTo>
                    <a:pt x="5741" y="7970"/>
                    <a:pt x="5739" y="7974"/>
                    <a:pt x="5735" y="7974"/>
                  </a:cubicBezTo>
                  <a:cubicBezTo>
                    <a:pt x="5731" y="7974"/>
                    <a:pt x="5724" y="7971"/>
                    <a:pt x="5713" y="7959"/>
                  </a:cubicBezTo>
                  <a:lnTo>
                    <a:pt x="5730" y="7915"/>
                  </a:lnTo>
                  <a:lnTo>
                    <a:pt x="5713" y="7915"/>
                  </a:lnTo>
                  <a:cubicBezTo>
                    <a:pt x="5713" y="7909"/>
                    <a:pt x="5708" y="7892"/>
                    <a:pt x="5713" y="7892"/>
                  </a:cubicBezTo>
                  <a:cubicBezTo>
                    <a:pt x="5707" y="7888"/>
                    <a:pt x="5704" y="7886"/>
                    <a:pt x="5702" y="7886"/>
                  </a:cubicBezTo>
                  <a:cubicBezTo>
                    <a:pt x="5698" y="7886"/>
                    <a:pt x="5702" y="7893"/>
                    <a:pt x="5696" y="7893"/>
                  </a:cubicBezTo>
                  <a:cubicBezTo>
                    <a:pt x="5694" y="7893"/>
                    <a:pt x="5693" y="7893"/>
                    <a:pt x="5691" y="7892"/>
                  </a:cubicBezTo>
                  <a:cubicBezTo>
                    <a:pt x="5691" y="7853"/>
                    <a:pt x="5646" y="7808"/>
                    <a:pt x="5663" y="7791"/>
                  </a:cubicBezTo>
                  <a:cubicBezTo>
                    <a:pt x="5662" y="7791"/>
                    <a:pt x="5661" y="7791"/>
                    <a:pt x="5660" y="7791"/>
                  </a:cubicBezTo>
                  <a:cubicBezTo>
                    <a:pt x="5652" y="7791"/>
                    <a:pt x="5659" y="7807"/>
                    <a:pt x="5656" y="7807"/>
                  </a:cubicBezTo>
                  <a:cubicBezTo>
                    <a:pt x="5655" y="7807"/>
                    <a:pt x="5652" y="7805"/>
                    <a:pt x="5646" y="7797"/>
                  </a:cubicBezTo>
                  <a:cubicBezTo>
                    <a:pt x="5663" y="7775"/>
                    <a:pt x="5624" y="7763"/>
                    <a:pt x="5618" y="7730"/>
                  </a:cubicBezTo>
                  <a:lnTo>
                    <a:pt x="5618" y="7730"/>
                  </a:lnTo>
                  <a:cubicBezTo>
                    <a:pt x="5629" y="7730"/>
                    <a:pt x="5636" y="7745"/>
                    <a:pt x="5638" y="7745"/>
                  </a:cubicBezTo>
                  <a:cubicBezTo>
                    <a:pt x="5640" y="7745"/>
                    <a:pt x="5641" y="7741"/>
                    <a:pt x="5641" y="7730"/>
                  </a:cubicBezTo>
                  <a:cubicBezTo>
                    <a:pt x="5613" y="7724"/>
                    <a:pt x="5618" y="7674"/>
                    <a:pt x="5601" y="7651"/>
                  </a:cubicBezTo>
                  <a:cubicBezTo>
                    <a:pt x="5600" y="7652"/>
                    <a:pt x="5600" y="7652"/>
                    <a:pt x="5599" y="7652"/>
                  </a:cubicBezTo>
                  <a:cubicBezTo>
                    <a:pt x="5583" y="7652"/>
                    <a:pt x="5567" y="7605"/>
                    <a:pt x="5545" y="7567"/>
                  </a:cubicBezTo>
                  <a:cubicBezTo>
                    <a:pt x="5551" y="7567"/>
                    <a:pt x="5518" y="7490"/>
                    <a:pt x="5501" y="7450"/>
                  </a:cubicBezTo>
                  <a:lnTo>
                    <a:pt x="5501" y="7450"/>
                  </a:lnTo>
                  <a:cubicBezTo>
                    <a:pt x="5501" y="7450"/>
                    <a:pt x="5501" y="7450"/>
                    <a:pt x="5502" y="7450"/>
                  </a:cubicBezTo>
                  <a:cubicBezTo>
                    <a:pt x="5503" y="7450"/>
                    <a:pt x="5505" y="7450"/>
                    <a:pt x="5506" y="7450"/>
                  </a:cubicBezTo>
                  <a:lnTo>
                    <a:pt x="5501" y="7450"/>
                  </a:lnTo>
                  <a:cubicBezTo>
                    <a:pt x="5501" y="7450"/>
                    <a:pt x="5501" y="7450"/>
                    <a:pt x="5501" y="7450"/>
                  </a:cubicBezTo>
                  <a:lnTo>
                    <a:pt x="5501" y="7450"/>
                  </a:lnTo>
                  <a:cubicBezTo>
                    <a:pt x="5481" y="7449"/>
                    <a:pt x="5466" y="7414"/>
                    <a:pt x="5450" y="7388"/>
                  </a:cubicBezTo>
                  <a:cubicBezTo>
                    <a:pt x="5453" y="7387"/>
                    <a:pt x="5456" y="7386"/>
                    <a:pt x="5458" y="7386"/>
                  </a:cubicBezTo>
                  <a:cubicBezTo>
                    <a:pt x="5465" y="7386"/>
                    <a:pt x="5470" y="7391"/>
                    <a:pt x="5478" y="7399"/>
                  </a:cubicBezTo>
                  <a:lnTo>
                    <a:pt x="5467" y="7377"/>
                  </a:lnTo>
                  <a:cubicBezTo>
                    <a:pt x="5461" y="7371"/>
                    <a:pt x="5450" y="7366"/>
                    <a:pt x="5445" y="7349"/>
                  </a:cubicBezTo>
                  <a:lnTo>
                    <a:pt x="5456" y="7349"/>
                  </a:lnTo>
                  <a:cubicBezTo>
                    <a:pt x="5439" y="7315"/>
                    <a:pt x="5411" y="7287"/>
                    <a:pt x="5394" y="7243"/>
                  </a:cubicBezTo>
                  <a:cubicBezTo>
                    <a:pt x="5386" y="7243"/>
                    <a:pt x="5384" y="7267"/>
                    <a:pt x="5372" y="7267"/>
                  </a:cubicBezTo>
                  <a:cubicBezTo>
                    <a:pt x="5367" y="7267"/>
                    <a:pt x="5360" y="7262"/>
                    <a:pt x="5349" y="7248"/>
                  </a:cubicBezTo>
                  <a:cubicBezTo>
                    <a:pt x="5353" y="7245"/>
                    <a:pt x="5358" y="7242"/>
                    <a:pt x="5362" y="7242"/>
                  </a:cubicBezTo>
                  <a:cubicBezTo>
                    <a:pt x="5366" y="7242"/>
                    <a:pt x="5369" y="7243"/>
                    <a:pt x="5372" y="7248"/>
                  </a:cubicBezTo>
                  <a:cubicBezTo>
                    <a:pt x="5372" y="7243"/>
                    <a:pt x="5361" y="7237"/>
                    <a:pt x="5361" y="7226"/>
                  </a:cubicBezTo>
                  <a:lnTo>
                    <a:pt x="5361" y="7226"/>
                  </a:lnTo>
                  <a:lnTo>
                    <a:pt x="5377" y="7243"/>
                  </a:lnTo>
                  <a:cubicBezTo>
                    <a:pt x="5372" y="7220"/>
                    <a:pt x="5366" y="7231"/>
                    <a:pt x="5361" y="7220"/>
                  </a:cubicBezTo>
                  <a:cubicBezTo>
                    <a:pt x="5366" y="7215"/>
                    <a:pt x="5361" y="7203"/>
                    <a:pt x="5366" y="7203"/>
                  </a:cubicBezTo>
                  <a:cubicBezTo>
                    <a:pt x="5367" y="7203"/>
                    <a:pt x="5368" y="7204"/>
                    <a:pt x="5369" y="7205"/>
                  </a:cubicBezTo>
                  <a:lnTo>
                    <a:pt x="5369" y="7205"/>
                  </a:lnTo>
                  <a:cubicBezTo>
                    <a:pt x="5364" y="7192"/>
                    <a:pt x="5362" y="7178"/>
                    <a:pt x="5366" y="7170"/>
                  </a:cubicBezTo>
                  <a:lnTo>
                    <a:pt x="5366" y="7170"/>
                  </a:lnTo>
                  <a:cubicBezTo>
                    <a:pt x="5363" y="7170"/>
                    <a:pt x="5361" y="7171"/>
                    <a:pt x="5357" y="7171"/>
                  </a:cubicBezTo>
                  <a:cubicBezTo>
                    <a:pt x="5354" y="7171"/>
                    <a:pt x="5349" y="7170"/>
                    <a:pt x="5344" y="7164"/>
                  </a:cubicBezTo>
                  <a:cubicBezTo>
                    <a:pt x="5327" y="7131"/>
                    <a:pt x="5349" y="7147"/>
                    <a:pt x="5344" y="7125"/>
                  </a:cubicBezTo>
                  <a:cubicBezTo>
                    <a:pt x="5334" y="7120"/>
                    <a:pt x="5328" y="7096"/>
                    <a:pt x="5319" y="7096"/>
                  </a:cubicBezTo>
                  <a:cubicBezTo>
                    <a:pt x="5318" y="7096"/>
                    <a:pt x="5317" y="7097"/>
                    <a:pt x="5316" y="7097"/>
                  </a:cubicBezTo>
                  <a:cubicBezTo>
                    <a:pt x="5310" y="7091"/>
                    <a:pt x="5316" y="7086"/>
                    <a:pt x="5316" y="7080"/>
                  </a:cubicBezTo>
                  <a:cubicBezTo>
                    <a:pt x="5306" y="7066"/>
                    <a:pt x="5285" y="7017"/>
                    <a:pt x="5275" y="7017"/>
                  </a:cubicBezTo>
                  <a:cubicBezTo>
                    <a:pt x="5273" y="7017"/>
                    <a:pt x="5272" y="7019"/>
                    <a:pt x="5271" y="7024"/>
                  </a:cubicBezTo>
                  <a:cubicBezTo>
                    <a:pt x="5232" y="6974"/>
                    <a:pt x="5215" y="6901"/>
                    <a:pt x="5181" y="6851"/>
                  </a:cubicBezTo>
                  <a:lnTo>
                    <a:pt x="5187" y="6845"/>
                  </a:lnTo>
                  <a:cubicBezTo>
                    <a:pt x="5164" y="6817"/>
                    <a:pt x="5148" y="6772"/>
                    <a:pt x="5125" y="6750"/>
                  </a:cubicBezTo>
                  <a:cubicBezTo>
                    <a:pt x="5120" y="6740"/>
                    <a:pt x="5120" y="6726"/>
                    <a:pt x="5123" y="6726"/>
                  </a:cubicBezTo>
                  <a:lnTo>
                    <a:pt x="5123" y="6726"/>
                  </a:lnTo>
                  <a:cubicBezTo>
                    <a:pt x="5124" y="6726"/>
                    <a:pt x="5125" y="6727"/>
                    <a:pt x="5125" y="6727"/>
                  </a:cubicBezTo>
                  <a:cubicBezTo>
                    <a:pt x="5108" y="6699"/>
                    <a:pt x="5103" y="6699"/>
                    <a:pt x="5092" y="6660"/>
                  </a:cubicBezTo>
                  <a:lnTo>
                    <a:pt x="5092" y="6660"/>
                  </a:lnTo>
                  <a:cubicBezTo>
                    <a:pt x="5098" y="6667"/>
                    <a:pt x="5101" y="6669"/>
                    <a:pt x="5102" y="6669"/>
                  </a:cubicBezTo>
                  <a:cubicBezTo>
                    <a:pt x="5102" y="6669"/>
                    <a:pt x="5102" y="6669"/>
                    <a:pt x="5102" y="6669"/>
                  </a:cubicBezTo>
                  <a:lnTo>
                    <a:pt x="5102" y="6669"/>
                  </a:lnTo>
                  <a:cubicBezTo>
                    <a:pt x="5103" y="6671"/>
                    <a:pt x="5105" y="6675"/>
                    <a:pt x="5108" y="6683"/>
                  </a:cubicBezTo>
                  <a:cubicBezTo>
                    <a:pt x="5097" y="6649"/>
                    <a:pt x="5097" y="6638"/>
                    <a:pt x="5069" y="6604"/>
                  </a:cubicBezTo>
                  <a:lnTo>
                    <a:pt x="5069" y="6604"/>
                  </a:lnTo>
                  <a:cubicBezTo>
                    <a:pt x="5071" y="6606"/>
                    <a:pt x="5073" y="6606"/>
                    <a:pt x="5074" y="6606"/>
                  </a:cubicBezTo>
                  <a:cubicBezTo>
                    <a:pt x="5082" y="6606"/>
                    <a:pt x="5068" y="6574"/>
                    <a:pt x="5058" y="6559"/>
                  </a:cubicBezTo>
                  <a:lnTo>
                    <a:pt x="5058" y="6559"/>
                  </a:lnTo>
                  <a:lnTo>
                    <a:pt x="5064" y="6587"/>
                  </a:lnTo>
                  <a:cubicBezTo>
                    <a:pt x="5052" y="6571"/>
                    <a:pt x="5047" y="6554"/>
                    <a:pt x="5036" y="6537"/>
                  </a:cubicBezTo>
                  <a:lnTo>
                    <a:pt x="5058" y="6537"/>
                  </a:lnTo>
                  <a:cubicBezTo>
                    <a:pt x="5036" y="6459"/>
                    <a:pt x="4963" y="6431"/>
                    <a:pt x="4963" y="6363"/>
                  </a:cubicBezTo>
                  <a:cubicBezTo>
                    <a:pt x="4961" y="6361"/>
                    <a:pt x="4959" y="6360"/>
                    <a:pt x="4959" y="6360"/>
                  </a:cubicBezTo>
                  <a:lnTo>
                    <a:pt x="4959" y="6360"/>
                  </a:lnTo>
                  <a:cubicBezTo>
                    <a:pt x="4954" y="6360"/>
                    <a:pt x="4972" y="6393"/>
                    <a:pt x="4962" y="6393"/>
                  </a:cubicBezTo>
                  <a:cubicBezTo>
                    <a:pt x="4961" y="6393"/>
                    <a:pt x="4959" y="6392"/>
                    <a:pt x="4957" y="6391"/>
                  </a:cubicBezTo>
                  <a:cubicBezTo>
                    <a:pt x="4946" y="6358"/>
                    <a:pt x="4946" y="6313"/>
                    <a:pt x="4940" y="6307"/>
                  </a:cubicBezTo>
                  <a:cubicBezTo>
                    <a:pt x="4929" y="6257"/>
                    <a:pt x="4901" y="6274"/>
                    <a:pt x="4884" y="6223"/>
                  </a:cubicBezTo>
                  <a:cubicBezTo>
                    <a:pt x="4882" y="6229"/>
                    <a:pt x="4879" y="6235"/>
                    <a:pt x="4874" y="6235"/>
                  </a:cubicBezTo>
                  <a:cubicBezTo>
                    <a:pt x="4869" y="6235"/>
                    <a:pt x="4862" y="6229"/>
                    <a:pt x="4851" y="6212"/>
                  </a:cubicBezTo>
                  <a:cubicBezTo>
                    <a:pt x="4839" y="6192"/>
                    <a:pt x="4844" y="6177"/>
                    <a:pt x="4852" y="6177"/>
                  </a:cubicBezTo>
                  <a:cubicBezTo>
                    <a:pt x="4855" y="6177"/>
                    <a:pt x="4859" y="6179"/>
                    <a:pt x="4862" y="6184"/>
                  </a:cubicBezTo>
                  <a:cubicBezTo>
                    <a:pt x="4868" y="6190"/>
                    <a:pt x="4868" y="6195"/>
                    <a:pt x="4868" y="6195"/>
                  </a:cubicBezTo>
                  <a:cubicBezTo>
                    <a:pt x="4871" y="6202"/>
                    <a:pt x="4877" y="6209"/>
                    <a:pt x="4879" y="6209"/>
                  </a:cubicBezTo>
                  <a:cubicBezTo>
                    <a:pt x="4881" y="6209"/>
                    <a:pt x="4881" y="6207"/>
                    <a:pt x="4879" y="6201"/>
                  </a:cubicBezTo>
                  <a:lnTo>
                    <a:pt x="4873" y="6201"/>
                  </a:lnTo>
                  <a:cubicBezTo>
                    <a:pt x="4873" y="6185"/>
                    <a:pt x="4853" y="6144"/>
                    <a:pt x="4860" y="6144"/>
                  </a:cubicBezTo>
                  <a:lnTo>
                    <a:pt x="4860" y="6144"/>
                  </a:lnTo>
                  <a:cubicBezTo>
                    <a:pt x="4861" y="6144"/>
                    <a:pt x="4861" y="6145"/>
                    <a:pt x="4862" y="6145"/>
                  </a:cubicBezTo>
                  <a:cubicBezTo>
                    <a:pt x="4856" y="6137"/>
                    <a:pt x="4853" y="6134"/>
                    <a:pt x="4852" y="6134"/>
                  </a:cubicBezTo>
                  <a:lnTo>
                    <a:pt x="4852" y="6134"/>
                  </a:lnTo>
                  <a:cubicBezTo>
                    <a:pt x="4849" y="6134"/>
                    <a:pt x="4853" y="6145"/>
                    <a:pt x="4856" y="6156"/>
                  </a:cubicBezTo>
                  <a:cubicBezTo>
                    <a:pt x="4840" y="6111"/>
                    <a:pt x="4823" y="6095"/>
                    <a:pt x="4806" y="6050"/>
                  </a:cubicBezTo>
                  <a:cubicBezTo>
                    <a:pt x="4806" y="6054"/>
                    <a:pt x="4806" y="6062"/>
                    <a:pt x="4803" y="6062"/>
                  </a:cubicBezTo>
                  <a:cubicBezTo>
                    <a:pt x="4802" y="6062"/>
                    <a:pt x="4802" y="6062"/>
                    <a:pt x="4800" y="6061"/>
                  </a:cubicBezTo>
                  <a:cubicBezTo>
                    <a:pt x="4772" y="5994"/>
                    <a:pt x="4778" y="6039"/>
                    <a:pt x="4756" y="5994"/>
                  </a:cubicBezTo>
                  <a:cubicBezTo>
                    <a:pt x="4750" y="5966"/>
                    <a:pt x="4778" y="5994"/>
                    <a:pt x="4750" y="5954"/>
                  </a:cubicBezTo>
                  <a:cubicBezTo>
                    <a:pt x="4746" y="5943"/>
                    <a:pt x="4746" y="5939"/>
                    <a:pt x="4750" y="5939"/>
                  </a:cubicBezTo>
                  <a:lnTo>
                    <a:pt x="4750" y="5939"/>
                  </a:lnTo>
                  <a:cubicBezTo>
                    <a:pt x="4752" y="5939"/>
                    <a:pt x="4757" y="5942"/>
                    <a:pt x="4761" y="5946"/>
                  </a:cubicBezTo>
                  <a:lnTo>
                    <a:pt x="4761" y="5946"/>
                  </a:lnTo>
                  <a:cubicBezTo>
                    <a:pt x="4739" y="5914"/>
                    <a:pt x="4738" y="5874"/>
                    <a:pt x="4728" y="5854"/>
                  </a:cubicBezTo>
                  <a:lnTo>
                    <a:pt x="4728" y="5854"/>
                  </a:lnTo>
                  <a:lnTo>
                    <a:pt x="4744" y="5870"/>
                  </a:lnTo>
                  <a:lnTo>
                    <a:pt x="4744" y="5870"/>
                  </a:lnTo>
                  <a:cubicBezTo>
                    <a:pt x="4733" y="5859"/>
                    <a:pt x="4728" y="5854"/>
                    <a:pt x="4722" y="5842"/>
                  </a:cubicBezTo>
                  <a:lnTo>
                    <a:pt x="4722" y="5859"/>
                  </a:lnTo>
                  <a:cubicBezTo>
                    <a:pt x="4716" y="5848"/>
                    <a:pt x="4711" y="5837"/>
                    <a:pt x="4716" y="5831"/>
                  </a:cubicBezTo>
                  <a:cubicBezTo>
                    <a:pt x="4715" y="5831"/>
                    <a:pt x="4713" y="5831"/>
                    <a:pt x="4712" y="5831"/>
                  </a:cubicBezTo>
                  <a:cubicBezTo>
                    <a:pt x="4704" y="5831"/>
                    <a:pt x="4703" y="5840"/>
                    <a:pt x="4697" y="5840"/>
                  </a:cubicBezTo>
                  <a:cubicBezTo>
                    <a:pt x="4694" y="5840"/>
                    <a:pt x="4689" y="5838"/>
                    <a:pt x="4683" y="5831"/>
                  </a:cubicBezTo>
                  <a:cubicBezTo>
                    <a:pt x="4677" y="5814"/>
                    <a:pt x="4649" y="5786"/>
                    <a:pt x="4660" y="5775"/>
                  </a:cubicBezTo>
                  <a:lnTo>
                    <a:pt x="4660" y="5775"/>
                  </a:lnTo>
                  <a:cubicBezTo>
                    <a:pt x="4668" y="5792"/>
                    <a:pt x="4671" y="5796"/>
                    <a:pt x="4674" y="5796"/>
                  </a:cubicBezTo>
                  <a:cubicBezTo>
                    <a:pt x="4677" y="5796"/>
                    <a:pt x="4678" y="5789"/>
                    <a:pt x="4682" y="5789"/>
                  </a:cubicBezTo>
                  <a:cubicBezTo>
                    <a:pt x="4683" y="5789"/>
                    <a:pt x="4685" y="5790"/>
                    <a:pt x="4687" y="5793"/>
                  </a:cubicBezTo>
                  <a:lnTo>
                    <a:pt x="4687" y="5793"/>
                  </a:lnTo>
                  <a:cubicBezTo>
                    <a:pt x="4685" y="5788"/>
                    <a:pt x="4683" y="5781"/>
                    <a:pt x="4683" y="5775"/>
                  </a:cubicBezTo>
                  <a:cubicBezTo>
                    <a:pt x="4683" y="5773"/>
                    <a:pt x="4683" y="5773"/>
                    <a:pt x="4683" y="5773"/>
                  </a:cubicBezTo>
                  <a:cubicBezTo>
                    <a:pt x="4683" y="5773"/>
                    <a:pt x="4685" y="5775"/>
                    <a:pt x="4688" y="5775"/>
                  </a:cubicBezTo>
                  <a:cubicBezTo>
                    <a:pt x="4672" y="5725"/>
                    <a:pt x="4660" y="5764"/>
                    <a:pt x="4638" y="5714"/>
                  </a:cubicBezTo>
                  <a:cubicBezTo>
                    <a:pt x="4649" y="5714"/>
                    <a:pt x="4644" y="5691"/>
                    <a:pt x="4638" y="5686"/>
                  </a:cubicBezTo>
                  <a:lnTo>
                    <a:pt x="4638" y="5686"/>
                  </a:lnTo>
                  <a:cubicBezTo>
                    <a:pt x="4643" y="5696"/>
                    <a:pt x="4642" y="5700"/>
                    <a:pt x="4638" y="5700"/>
                  </a:cubicBezTo>
                  <a:cubicBezTo>
                    <a:pt x="4634" y="5700"/>
                    <a:pt x="4625" y="5695"/>
                    <a:pt x="4616" y="5686"/>
                  </a:cubicBezTo>
                  <a:cubicBezTo>
                    <a:pt x="4604" y="5652"/>
                    <a:pt x="4593" y="5652"/>
                    <a:pt x="4588" y="5635"/>
                  </a:cubicBezTo>
                  <a:lnTo>
                    <a:pt x="4588" y="5635"/>
                  </a:lnTo>
                  <a:lnTo>
                    <a:pt x="4593" y="5658"/>
                  </a:lnTo>
                  <a:cubicBezTo>
                    <a:pt x="4582" y="5658"/>
                    <a:pt x="4576" y="5641"/>
                    <a:pt x="4560" y="5618"/>
                  </a:cubicBezTo>
                  <a:cubicBezTo>
                    <a:pt x="4560" y="5618"/>
                    <a:pt x="4561" y="5618"/>
                    <a:pt x="4562" y="5618"/>
                  </a:cubicBezTo>
                  <a:cubicBezTo>
                    <a:pt x="4566" y="5618"/>
                    <a:pt x="4573" y="5627"/>
                    <a:pt x="4575" y="5627"/>
                  </a:cubicBezTo>
                  <a:cubicBezTo>
                    <a:pt x="4576" y="5627"/>
                    <a:pt x="4576" y="5626"/>
                    <a:pt x="4576" y="5624"/>
                  </a:cubicBezTo>
                  <a:cubicBezTo>
                    <a:pt x="4548" y="5607"/>
                    <a:pt x="4560" y="5562"/>
                    <a:pt x="4532" y="5534"/>
                  </a:cubicBezTo>
                  <a:cubicBezTo>
                    <a:pt x="4532" y="5518"/>
                    <a:pt x="4548" y="5523"/>
                    <a:pt x="4543" y="5512"/>
                  </a:cubicBezTo>
                  <a:cubicBezTo>
                    <a:pt x="4515" y="5478"/>
                    <a:pt x="4532" y="5462"/>
                    <a:pt x="4504" y="5428"/>
                  </a:cubicBezTo>
                  <a:cubicBezTo>
                    <a:pt x="4501" y="5436"/>
                    <a:pt x="4501" y="5440"/>
                    <a:pt x="4499" y="5440"/>
                  </a:cubicBezTo>
                  <a:cubicBezTo>
                    <a:pt x="4497" y="5440"/>
                    <a:pt x="4493" y="5434"/>
                    <a:pt x="4481" y="5422"/>
                  </a:cubicBezTo>
                  <a:lnTo>
                    <a:pt x="4481" y="5422"/>
                  </a:lnTo>
                  <a:lnTo>
                    <a:pt x="4520" y="5484"/>
                  </a:lnTo>
                  <a:lnTo>
                    <a:pt x="4481" y="5450"/>
                  </a:lnTo>
                  <a:lnTo>
                    <a:pt x="4481" y="5450"/>
                  </a:lnTo>
                  <a:cubicBezTo>
                    <a:pt x="4492" y="5467"/>
                    <a:pt x="4509" y="5490"/>
                    <a:pt x="4515" y="5501"/>
                  </a:cubicBezTo>
                  <a:cubicBezTo>
                    <a:pt x="4506" y="5492"/>
                    <a:pt x="4504" y="5488"/>
                    <a:pt x="4502" y="5488"/>
                  </a:cubicBezTo>
                  <a:cubicBezTo>
                    <a:pt x="4501" y="5488"/>
                    <a:pt x="4501" y="5492"/>
                    <a:pt x="4498" y="5501"/>
                  </a:cubicBezTo>
                  <a:cubicBezTo>
                    <a:pt x="4498" y="5462"/>
                    <a:pt x="4459" y="5450"/>
                    <a:pt x="4453" y="5411"/>
                  </a:cubicBezTo>
                  <a:lnTo>
                    <a:pt x="4481" y="5400"/>
                  </a:lnTo>
                  <a:cubicBezTo>
                    <a:pt x="4470" y="5350"/>
                    <a:pt x="4425" y="5322"/>
                    <a:pt x="4397" y="5260"/>
                  </a:cubicBezTo>
                  <a:lnTo>
                    <a:pt x="4397" y="5260"/>
                  </a:lnTo>
                  <a:lnTo>
                    <a:pt x="4403" y="5282"/>
                  </a:lnTo>
                  <a:cubicBezTo>
                    <a:pt x="4392" y="5277"/>
                    <a:pt x="4386" y="5243"/>
                    <a:pt x="4369" y="5226"/>
                  </a:cubicBezTo>
                  <a:cubicBezTo>
                    <a:pt x="4380" y="5221"/>
                    <a:pt x="4375" y="5210"/>
                    <a:pt x="4375" y="5198"/>
                  </a:cubicBezTo>
                  <a:lnTo>
                    <a:pt x="4375" y="5198"/>
                  </a:lnTo>
                  <a:cubicBezTo>
                    <a:pt x="4375" y="5199"/>
                    <a:pt x="4374" y="5199"/>
                    <a:pt x="4374" y="5199"/>
                  </a:cubicBezTo>
                  <a:cubicBezTo>
                    <a:pt x="4367" y="5199"/>
                    <a:pt x="4352" y="5154"/>
                    <a:pt x="4336" y="5154"/>
                  </a:cubicBezTo>
                  <a:lnTo>
                    <a:pt x="4330" y="5120"/>
                  </a:lnTo>
                  <a:cubicBezTo>
                    <a:pt x="4313" y="5070"/>
                    <a:pt x="4280" y="5075"/>
                    <a:pt x="4257" y="5025"/>
                  </a:cubicBezTo>
                  <a:lnTo>
                    <a:pt x="4257" y="5025"/>
                  </a:lnTo>
                  <a:cubicBezTo>
                    <a:pt x="4261" y="5027"/>
                    <a:pt x="4264" y="5028"/>
                    <a:pt x="4266" y="5028"/>
                  </a:cubicBezTo>
                  <a:cubicBezTo>
                    <a:pt x="4269" y="5028"/>
                    <a:pt x="4271" y="5027"/>
                    <a:pt x="4273" y="5027"/>
                  </a:cubicBezTo>
                  <a:cubicBezTo>
                    <a:pt x="4277" y="5027"/>
                    <a:pt x="4281" y="5029"/>
                    <a:pt x="4291" y="5042"/>
                  </a:cubicBezTo>
                  <a:cubicBezTo>
                    <a:pt x="4286" y="5027"/>
                    <a:pt x="4281" y="5013"/>
                    <a:pt x="4276" y="5013"/>
                  </a:cubicBezTo>
                  <a:cubicBezTo>
                    <a:pt x="4276" y="5013"/>
                    <a:pt x="4275" y="5013"/>
                    <a:pt x="4274" y="5014"/>
                  </a:cubicBezTo>
                  <a:cubicBezTo>
                    <a:pt x="4274" y="5002"/>
                    <a:pt x="4240" y="4974"/>
                    <a:pt x="4240" y="4958"/>
                  </a:cubicBezTo>
                  <a:cubicBezTo>
                    <a:pt x="4235" y="4952"/>
                    <a:pt x="4224" y="4952"/>
                    <a:pt x="4212" y="4935"/>
                  </a:cubicBezTo>
                  <a:cubicBezTo>
                    <a:pt x="4212" y="4932"/>
                    <a:pt x="4214" y="4931"/>
                    <a:pt x="4215" y="4930"/>
                  </a:cubicBezTo>
                  <a:lnTo>
                    <a:pt x="4215" y="4930"/>
                  </a:lnTo>
                  <a:cubicBezTo>
                    <a:pt x="4216" y="4930"/>
                    <a:pt x="4216" y="4930"/>
                    <a:pt x="4216" y="4930"/>
                  </a:cubicBezTo>
                  <a:cubicBezTo>
                    <a:pt x="4217" y="4930"/>
                    <a:pt x="4217" y="4930"/>
                    <a:pt x="4218" y="4930"/>
                  </a:cubicBezTo>
                  <a:lnTo>
                    <a:pt x="4218" y="4930"/>
                  </a:lnTo>
                  <a:cubicBezTo>
                    <a:pt x="4218" y="4930"/>
                    <a:pt x="4217" y="4930"/>
                    <a:pt x="4215" y="4930"/>
                  </a:cubicBezTo>
                  <a:lnTo>
                    <a:pt x="4215" y="4930"/>
                  </a:lnTo>
                  <a:cubicBezTo>
                    <a:pt x="4211" y="4929"/>
                    <a:pt x="4204" y="4921"/>
                    <a:pt x="4199" y="4921"/>
                  </a:cubicBezTo>
                  <a:cubicBezTo>
                    <a:pt x="4197" y="4921"/>
                    <a:pt x="4196" y="4923"/>
                    <a:pt x="4196" y="4930"/>
                  </a:cubicBezTo>
                  <a:cubicBezTo>
                    <a:pt x="4196" y="4890"/>
                    <a:pt x="4168" y="4846"/>
                    <a:pt x="4151" y="4806"/>
                  </a:cubicBezTo>
                  <a:cubicBezTo>
                    <a:pt x="4151" y="4804"/>
                    <a:pt x="4152" y="4802"/>
                    <a:pt x="4154" y="4802"/>
                  </a:cubicBezTo>
                  <a:cubicBezTo>
                    <a:pt x="4155" y="4802"/>
                    <a:pt x="4156" y="4804"/>
                    <a:pt x="4156" y="4806"/>
                  </a:cubicBezTo>
                  <a:cubicBezTo>
                    <a:pt x="4159" y="4797"/>
                    <a:pt x="4158" y="4795"/>
                    <a:pt x="4156" y="4795"/>
                  </a:cubicBezTo>
                  <a:lnTo>
                    <a:pt x="4156" y="4795"/>
                  </a:lnTo>
                  <a:cubicBezTo>
                    <a:pt x="4154" y="4795"/>
                    <a:pt x="4149" y="4801"/>
                    <a:pt x="4145" y="4801"/>
                  </a:cubicBezTo>
                  <a:cubicBezTo>
                    <a:pt x="4134" y="4784"/>
                    <a:pt x="4128" y="4762"/>
                    <a:pt x="4128" y="4745"/>
                  </a:cubicBezTo>
                  <a:lnTo>
                    <a:pt x="4128" y="4745"/>
                  </a:lnTo>
                  <a:cubicBezTo>
                    <a:pt x="4128" y="4746"/>
                    <a:pt x="4129" y="4747"/>
                    <a:pt x="4130" y="4747"/>
                  </a:cubicBezTo>
                  <a:cubicBezTo>
                    <a:pt x="4131" y="4747"/>
                    <a:pt x="4134" y="4743"/>
                    <a:pt x="4134" y="4739"/>
                  </a:cubicBezTo>
                  <a:lnTo>
                    <a:pt x="4128" y="4739"/>
                  </a:lnTo>
                  <a:cubicBezTo>
                    <a:pt x="4128" y="4739"/>
                    <a:pt x="4128" y="4739"/>
                    <a:pt x="4128" y="4745"/>
                  </a:cubicBezTo>
                  <a:cubicBezTo>
                    <a:pt x="4128" y="4739"/>
                    <a:pt x="4123" y="4739"/>
                    <a:pt x="4123" y="4734"/>
                  </a:cubicBezTo>
                  <a:lnTo>
                    <a:pt x="4123" y="4734"/>
                  </a:lnTo>
                  <a:lnTo>
                    <a:pt x="4128" y="4739"/>
                  </a:lnTo>
                  <a:lnTo>
                    <a:pt x="4123" y="4728"/>
                  </a:lnTo>
                  <a:cubicBezTo>
                    <a:pt x="4112" y="4711"/>
                    <a:pt x="4095" y="4689"/>
                    <a:pt x="4084" y="4666"/>
                  </a:cubicBezTo>
                  <a:cubicBezTo>
                    <a:pt x="4084" y="4661"/>
                    <a:pt x="4078" y="4655"/>
                    <a:pt x="4072" y="4650"/>
                  </a:cubicBezTo>
                  <a:lnTo>
                    <a:pt x="4078" y="4650"/>
                  </a:lnTo>
                  <a:lnTo>
                    <a:pt x="4078" y="4638"/>
                  </a:lnTo>
                  <a:lnTo>
                    <a:pt x="4067" y="4638"/>
                  </a:lnTo>
                  <a:cubicBezTo>
                    <a:pt x="4067" y="4638"/>
                    <a:pt x="4067" y="4633"/>
                    <a:pt x="4067" y="4633"/>
                  </a:cubicBezTo>
                  <a:lnTo>
                    <a:pt x="4072" y="4633"/>
                  </a:lnTo>
                  <a:cubicBezTo>
                    <a:pt x="4072" y="4627"/>
                    <a:pt x="4067" y="4627"/>
                    <a:pt x="4067" y="4622"/>
                  </a:cubicBezTo>
                  <a:cubicBezTo>
                    <a:pt x="4061" y="4616"/>
                    <a:pt x="4056" y="4610"/>
                    <a:pt x="4050" y="4605"/>
                  </a:cubicBezTo>
                  <a:cubicBezTo>
                    <a:pt x="4050" y="4605"/>
                    <a:pt x="4050" y="4599"/>
                    <a:pt x="4050" y="4599"/>
                  </a:cubicBezTo>
                  <a:cubicBezTo>
                    <a:pt x="4050" y="4599"/>
                    <a:pt x="4044" y="4599"/>
                    <a:pt x="4044" y="4605"/>
                  </a:cubicBezTo>
                  <a:cubicBezTo>
                    <a:pt x="4039" y="4599"/>
                    <a:pt x="4039" y="4599"/>
                    <a:pt x="4039" y="4599"/>
                  </a:cubicBezTo>
                  <a:lnTo>
                    <a:pt x="4033" y="4599"/>
                  </a:lnTo>
                  <a:cubicBezTo>
                    <a:pt x="4033" y="4599"/>
                    <a:pt x="4033" y="4594"/>
                    <a:pt x="4028" y="4594"/>
                  </a:cubicBezTo>
                  <a:cubicBezTo>
                    <a:pt x="4033" y="4588"/>
                    <a:pt x="4033" y="4588"/>
                    <a:pt x="4039" y="4588"/>
                  </a:cubicBezTo>
                  <a:cubicBezTo>
                    <a:pt x="4039" y="4588"/>
                    <a:pt x="4033" y="4594"/>
                    <a:pt x="4039" y="4594"/>
                  </a:cubicBezTo>
                  <a:cubicBezTo>
                    <a:pt x="4039" y="4588"/>
                    <a:pt x="4039" y="4577"/>
                    <a:pt x="4044" y="4571"/>
                  </a:cubicBezTo>
                  <a:lnTo>
                    <a:pt x="4044" y="4571"/>
                  </a:lnTo>
                  <a:cubicBezTo>
                    <a:pt x="4042" y="4574"/>
                    <a:pt x="4039" y="4575"/>
                    <a:pt x="4036" y="4575"/>
                  </a:cubicBezTo>
                  <a:cubicBezTo>
                    <a:pt x="4033" y="4575"/>
                    <a:pt x="4030" y="4574"/>
                    <a:pt x="4028" y="4571"/>
                  </a:cubicBezTo>
                  <a:cubicBezTo>
                    <a:pt x="4028" y="4571"/>
                    <a:pt x="4028" y="4571"/>
                    <a:pt x="4028" y="4566"/>
                  </a:cubicBezTo>
                  <a:cubicBezTo>
                    <a:pt x="4032" y="4570"/>
                    <a:pt x="4033" y="4573"/>
                    <a:pt x="4033" y="4573"/>
                  </a:cubicBezTo>
                  <a:cubicBezTo>
                    <a:pt x="4033" y="4573"/>
                    <a:pt x="4033" y="4573"/>
                    <a:pt x="4033" y="4571"/>
                  </a:cubicBezTo>
                  <a:cubicBezTo>
                    <a:pt x="4056" y="4549"/>
                    <a:pt x="4000" y="4510"/>
                    <a:pt x="4000" y="4470"/>
                  </a:cubicBezTo>
                  <a:lnTo>
                    <a:pt x="4000" y="4470"/>
                  </a:lnTo>
                  <a:lnTo>
                    <a:pt x="4005" y="4476"/>
                  </a:lnTo>
                  <a:cubicBezTo>
                    <a:pt x="4000" y="4465"/>
                    <a:pt x="3994" y="4448"/>
                    <a:pt x="3977" y="4431"/>
                  </a:cubicBezTo>
                  <a:cubicBezTo>
                    <a:pt x="3977" y="4431"/>
                    <a:pt x="3972" y="4426"/>
                    <a:pt x="3972" y="4420"/>
                  </a:cubicBezTo>
                  <a:lnTo>
                    <a:pt x="3966" y="4420"/>
                  </a:lnTo>
                  <a:cubicBezTo>
                    <a:pt x="3966" y="4414"/>
                    <a:pt x="3960" y="4409"/>
                    <a:pt x="3955" y="4403"/>
                  </a:cubicBezTo>
                  <a:cubicBezTo>
                    <a:pt x="3955" y="4398"/>
                    <a:pt x="3955" y="4392"/>
                    <a:pt x="3944" y="4392"/>
                  </a:cubicBezTo>
                  <a:lnTo>
                    <a:pt x="3944" y="4386"/>
                  </a:lnTo>
                  <a:cubicBezTo>
                    <a:pt x="3955" y="4386"/>
                    <a:pt x="3949" y="4375"/>
                    <a:pt x="3944" y="4370"/>
                  </a:cubicBezTo>
                  <a:lnTo>
                    <a:pt x="3944" y="4381"/>
                  </a:lnTo>
                  <a:cubicBezTo>
                    <a:pt x="3938" y="4375"/>
                    <a:pt x="3938" y="4370"/>
                    <a:pt x="3932" y="4364"/>
                  </a:cubicBezTo>
                  <a:lnTo>
                    <a:pt x="3949" y="4358"/>
                  </a:lnTo>
                  <a:cubicBezTo>
                    <a:pt x="3955" y="4330"/>
                    <a:pt x="3899" y="4336"/>
                    <a:pt x="3921" y="4302"/>
                  </a:cubicBezTo>
                  <a:lnTo>
                    <a:pt x="3921" y="4302"/>
                  </a:lnTo>
                  <a:cubicBezTo>
                    <a:pt x="3904" y="4302"/>
                    <a:pt x="3916" y="4319"/>
                    <a:pt x="3904" y="4319"/>
                  </a:cubicBezTo>
                  <a:cubicBezTo>
                    <a:pt x="3899" y="4308"/>
                    <a:pt x="3916" y="4286"/>
                    <a:pt x="3916" y="4286"/>
                  </a:cubicBezTo>
                  <a:cubicBezTo>
                    <a:pt x="3916" y="4274"/>
                    <a:pt x="3904" y="4269"/>
                    <a:pt x="3899" y="4269"/>
                  </a:cubicBezTo>
                  <a:cubicBezTo>
                    <a:pt x="3888" y="4269"/>
                    <a:pt x="3882" y="4263"/>
                    <a:pt x="3876" y="4252"/>
                  </a:cubicBezTo>
                  <a:cubicBezTo>
                    <a:pt x="3876" y="4256"/>
                    <a:pt x="3869" y="4265"/>
                    <a:pt x="3860" y="4265"/>
                  </a:cubicBezTo>
                  <a:cubicBezTo>
                    <a:pt x="3858" y="4265"/>
                    <a:pt x="3856" y="4264"/>
                    <a:pt x="3854" y="4263"/>
                  </a:cubicBezTo>
                  <a:cubicBezTo>
                    <a:pt x="3854" y="4253"/>
                    <a:pt x="3859" y="4229"/>
                    <a:pt x="3868" y="4229"/>
                  </a:cubicBezTo>
                  <a:cubicBezTo>
                    <a:pt x="3869" y="4229"/>
                    <a:pt x="3870" y="4229"/>
                    <a:pt x="3871" y="4230"/>
                  </a:cubicBezTo>
                  <a:cubicBezTo>
                    <a:pt x="3871" y="4235"/>
                    <a:pt x="3871" y="4235"/>
                    <a:pt x="3871" y="4241"/>
                  </a:cubicBezTo>
                  <a:cubicBezTo>
                    <a:pt x="3874" y="4241"/>
                    <a:pt x="3876" y="4242"/>
                    <a:pt x="3878" y="4242"/>
                  </a:cubicBezTo>
                  <a:cubicBezTo>
                    <a:pt x="3881" y="4242"/>
                    <a:pt x="3882" y="4241"/>
                    <a:pt x="3882" y="4235"/>
                  </a:cubicBezTo>
                  <a:lnTo>
                    <a:pt x="3876" y="4235"/>
                  </a:lnTo>
                  <a:cubicBezTo>
                    <a:pt x="3876" y="4224"/>
                    <a:pt x="3865" y="4207"/>
                    <a:pt x="3871" y="4202"/>
                  </a:cubicBezTo>
                  <a:lnTo>
                    <a:pt x="3871" y="4202"/>
                  </a:lnTo>
                  <a:lnTo>
                    <a:pt x="3871" y="4213"/>
                  </a:lnTo>
                  <a:cubicBezTo>
                    <a:pt x="3893" y="4174"/>
                    <a:pt x="3893" y="4168"/>
                    <a:pt x="3938" y="4123"/>
                  </a:cubicBezTo>
                  <a:cubicBezTo>
                    <a:pt x="3941" y="4122"/>
                    <a:pt x="3944" y="4121"/>
                    <a:pt x="3945" y="4121"/>
                  </a:cubicBezTo>
                  <a:lnTo>
                    <a:pt x="3945" y="4121"/>
                  </a:lnTo>
                  <a:cubicBezTo>
                    <a:pt x="3950" y="4121"/>
                    <a:pt x="3950" y="4125"/>
                    <a:pt x="3943" y="4130"/>
                  </a:cubicBezTo>
                  <a:lnTo>
                    <a:pt x="3943" y="4130"/>
                  </a:lnTo>
                  <a:cubicBezTo>
                    <a:pt x="3975" y="4106"/>
                    <a:pt x="3957" y="4099"/>
                    <a:pt x="4005" y="4067"/>
                  </a:cubicBezTo>
                  <a:lnTo>
                    <a:pt x="4005" y="4067"/>
                  </a:lnTo>
                  <a:lnTo>
                    <a:pt x="3994" y="4090"/>
                  </a:lnTo>
                  <a:cubicBezTo>
                    <a:pt x="4033" y="4056"/>
                    <a:pt x="4028" y="4056"/>
                    <a:pt x="4039" y="4028"/>
                  </a:cubicBezTo>
                  <a:cubicBezTo>
                    <a:pt x="4056" y="4000"/>
                    <a:pt x="4106" y="3961"/>
                    <a:pt x="4117" y="3961"/>
                  </a:cubicBezTo>
                  <a:cubicBezTo>
                    <a:pt x="4117" y="3955"/>
                    <a:pt x="4128" y="3927"/>
                    <a:pt x="4151" y="3910"/>
                  </a:cubicBezTo>
                  <a:cubicBezTo>
                    <a:pt x="4156" y="3910"/>
                    <a:pt x="4151" y="3916"/>
                    <a:pt x="4151" y="3921"/>
                  </a:cubicBezTo>
                  <a:cubicBezTo>
                    <a:pt x="4218" y="3871"/>
                    <a:pt x="4218" y="3815"/>
                    <a:pt x="4263" y="3781"/>
                  </a:cubicBezTo>
                  <a:cubicBezTo>
                    <a:pt x="4266" y="3781"/>
                    <a:pt x="4268" y="3781"/>
                    <a:pt x="4271" y="3781"/>
                  </a:cubicBezTo>
                  <a:lnTo>
                    <a:pt x="4271" y="3781"/>
                  </a:lnTo>
                  <a:cubicBezTo>
                    <a:pt x="4235" y="3831"/>
                    <a:pt x="4206" y="3866"/>
                    <a:pt x="4206" y="3866"/>
                  </a:cubicBezTo>
                  <a:cubicBezTo>
                    <a:pt x="4206" y="3866"/>
                    <a:pt x="4206" y="3866"/>
                    <a:pt x="4207" y="3865"/>
                  </a:cubicBezTo>
                  <a:cubicBezTo>
                    <a:pt x="4207" y="3867"/>
                    <a:pt x="4209" y="3867"/>
                    <a:pt x="4210" y="3867"/>
                  </a:cubicBezTo>
                  <a:cubicBezTo>
                    <a:pt x="4216" y="3867"/>
                    <a:pt x="4227" y="3856"/>
                    <a:pt x="4233" y="3856"/>
                  </a:cubicBezTo>
                  <a:cubicBezTo>
                    <a:pt x="4237" y="3856"/>
                    <a:pt x="4239" y="3861"/>
                    <a:pt x="4235" y="3877"/>
                  </a:cubicBezTo>
                  <a:cubicBezTo>
                    <a:pt x="4252" y="3837"/>
                    <a:pt x="4285" y="3765"/>
                    <a:pt x="4319" y="3731"/>
                  </a:cubicBezTo>
                  <a:cubicBezTo>
                    <a:pt x="4324" y="3725"/>
                    <a:pt x="4324" y="3725"/>
                    <a:pt x="4324" y="3725"/>
                  </a:cubicBezTo>
                  <a:lnTo>
                    <a:pt x="4324" y="3731"/>
                  </a:lnTo>
                  <a:cubicBezTo>
                    <a:pt x="4336" y="3720"/>
                    <a:pt x="4341" y="3714"/>
                    <a:pt x="4341" y="3703"/>
                  </a:cubicBezTo>
                  <a:cubicBezTo>
                    <a:pt x="4352" y="3692"/>
                    <a:pt x="4358" y="3681"/>
                    <a:pt x="4369" y="3669"/>
                  </a:cubicBezTo>
                  <a:cubicBezTo>
                    <a:pt x="4380" y="3669"/>
                    <a:pt x="4408" y="3619"/>
                    <a:pt x="4420" y="3597"/>
                  </a:cubicBezTo>
                  <a:cubicBezTo>
                    <a:pt x="4412" y="3593"/>
                    <a:pt x="4421" y="3577"/>
                    <a:pt x="4416" y="3577"/>
                  </a:cubicBezTo>
                  <a:lnTo>
                    <a:pt x="4416" y="3577"/>
                  </a:lnTo>
                  <a:cubicBezTo>
                    <a:pt x="4415" y="3577"/>
                    <a:pt x="4411" y="3579"/>
                    <a:pt x="4403" y="3585"/>
                  </a:cubicBezTo>
                  <a:cubicBezTo>
                    <a:pt x="4403" y="3584"/>
                    <a:pt x="4403" y="3584"/>
                    <a:pt x="4403" y="3584"/>
                  </a:cubicBezTo>
                  <a:cubicBezTo>
                    <a:pt x="4402" y="3584"/>
                    <a:pt x="4401" y="3593"/>
                    <a:pt x="4392" y="3602"/>
                  </a:cubicBezTo>
                  <a:cubicBezTo>
                    <a:pt x="4392" y="3608"/>
                    <a:pt x="4386" y="3613"/>
                    <a:pt x="4386" y="3613"/>
                  </a:cubicBezTo>
                  <a:cubicBezTo>
                    <a:pt x="4380" y="3630"/>
                    <a:pt x="4369" y="3647"/>
                    <a:pt x="4352" y="3669"/>
                  </a:cubicBezTo>
                  <a:cubicBezTo>
                    <a:pt x="4358" y="3647"/>
                    <a:pt x="4364" y="3625"/>
                    <a:pt x="4386" y="3608"/>
                  </a:cubicBezTo>
                  <a:cubicBezTo>
                    <a:pt x="4386" y="3591"/>
                    <a:pt x="4386" y="3574"/>
                    <a:pt x="4386" y="3563"/>
                  </a:cubicBezTo>
                  <a:cubicBezTo>
                    <a:pt x="4425" y="3541"/>
                    <a:pt x="4470" y="3485"/>
                    <a:pt x="4481" y="3479"/>
                  </a:cubicBezTo>
                  <a:cubicBezTo>
                    <a:pt x="4509" y="3401"/>
                    <a:pt x="4565" y="3305"/>
                    <a:pt x="4560" y="3249"/>
                  </a:cubicBezTo>
                  <a:cubicBezTo>
                    <a:pt x="4565" y="3228"/>
                    <a:pt x="4575" y="3227"/>
                    <a:pt x="4581" y="3222"/>
                  </a:cubicBezTo>
                  <a:lnTo>
                    <a:pt x="4581" y="3222"/>
                  </a:lnTo>
                  <a:cubicBezTo>
                    <a:pt x="4580" y="3224"/>
                    <a:pt x="4580" y="3226"/>
                    <a:pt x="4579" y="3228"/>
                  </a:cubicBezTo>
                  <a:lnTo>
                    <a:pt x="4579" y="3228"/>
                  </a:lnTo>
                  <a:cubicBezTo>
                    <a:pt x="4580" y="3226"/>
                    <a:pt x="4581" y="3223"/>
                    <a:pt x="4582" y="3221"/>
                  </a:cubicBezTo>
                  <a:lnTo>
                    <a:pt x="4582" y="3221"/>
                  </a:lnTo>
                  <a:cubicBezTo>
                    <a:pt x="4582" y="3222"/>
                    <a:pt x="4581" y="3222"/>
                    <a:pt x="4581" y="3222"/>
                  </a:cubicBezTo>
                  <a:lnTo>
                    <a:pt x="4581" y="3222"/>
                  </a:lnTo>
                  <a:cubicBezTo>
                    <a:pt x="4596" y="3178"/>
                    <a:pt x="4619" y="3123"/>
                    <a:pt x="4610" y="3109"/>
                  </a:cubicBezTo>
                  <a:cubicBezTo>
                    <a:pt x="4616" y="3096"/>
                    <a:pt x="4619" y="3092"/>
                    <a:pt x="4620" y="3092"/>
                  </a:cubicBezTo>
                  <a:cubicBezTo>
                    <a:pt x="4622" y="3092"/>
                    <a:pt x="4621" y="3102"/>
                    <a:pt x="4623" y="3102"/>
                  </a:cubicBezTo>
                  <a:cubicBezTo>
                    <a:pt x="4625" y="3102"/>
                    <a:pt x="4629" y="3095"/>
                    <a:pt x="4638" y="3070"/>
                  </a:cubicBezTo>
                  <a:lnTo>
                    <a:pt x="4638" y="3081"/>
                  </a:lnTo>
                  <a:cubicBezTo>
                    <a:pt x="4672" y="3009"/>
                    <a:pt x="4677" y="2941"/>
                    <a:pt x="4688" y="2874"/>
                  </a:cubicBezTo>
                  <a:cubicBezTo>
                    <a:pt x="4688" y="2810"/>
                    <a:pt x="4688" y="2746"/>
                    <a:pt x="4717" y="2668"/>
                  </a:cubicBezTo>
                  <a:lnTo>
                    <a:pt x="4717" y="2668"/>
                  </a:lnTo>
                  <a:cubicBezTo>
                    <a:pt x="4716" y="2672"/>
                    <a:pt x="4716" y="2675"/>
                    <a:pt x="4716" y="2678"/>
                  </a:cubicBezTo>
                  <a:cubicBezTo>
                    <a:pt x="4718" y="2673"/>
                    <a:pt x="4719" y="2668"/>
                    <a:pt x="4719" y="2662"/>
                  </a:cubicBezTo>
                  <a:lnTo>
                    <a:pt x="4719" y="2662"/>
                  </a:lnTo>
                  <a:cubicBezTo>
                    <a:pt x="4720" y="2660"/>
                    <a:pt x="4721" y="2658"/>
                    <a:pt x="4722" y="2656"/>
                  </a:cubicBezTo>
                  <a:lnTo>
                    <a:pt x="4722" y="2656"/>
                  </a:lnTo>
                  <a:cubicBezTo>
                    <a:pt x="4721" y="2658"/>
                    <a:pt x="4720" y="2659"/>
                    <a:pt x="4720" y="2661"/>
                  </a:cubicBezTo>
                  <a:lnTo>
                    <a:pt x="4720" y="2661"/>
                  </a:lnTo>
                  <a:cubicBezTo>
                    <a:pt x="4754" y="2470"/>
                    <a:pt x="4733" y="2264"/>
                    <a:pt x="4728" y="2073"/>
                  </a:cubicBezTo>
                  <a:cubicBezTo>
                    <a:pt x="4728" y="2017"/>
                    <a:pt x="4716" y="2012"/>
                    <a:pt x="4700" y="1978"/>
                  </a:cubicBezTo>
                  <a:lnTo>
                    <a:pt x="4716" y="1961"/>
                  </a:lnTo>
                  <a:cubicBezTo>
                    <a:pt x="4705" y="1945"/>
                    <a:pt x="4694" y="1928"/>
                    <a:pt x="4688" y="1911"/>
                  </a:cubicBezTo>
                  <a:cubicBezTo>
                    <a:pt x="4672" y="1872"/>
                    <a:pt x="4672" y="1832"/>
                    <a:pt x="4672" y="1793"/>
                  </a:cubicBezTo>
                  <a:cubicBezTo>
                    <a:pt x="4672" y="1754"/>
                    <a:pt x="4666" y="1715"/>
                    <a:pt x="4638" y="1664"/>
                  </a:cubicBezTo>
                  <a:lnTo>
                    <a:pt x="4632" y="1681"/>
                  </a:lnTo>
                  <a:cubicBezTo>
                    <a:pt x="4622" y="1649"/>
                    <a:pt x="4595" y="1575"/>
                    <a:pt x="4603" y="1575"/>
                  </a:cubicBezTo>
                  <a:lnTo>
                    <a:pt x="4603" y="1575"/>
                  </a:lnTo>
                  <a:cubicBezTo>
                    <a:pt x="4604" y="1575"/>
                    <a:pt x="4604" y="1575"/>
                    <a:pt x="4604" y="1575"/>
                  </a:cubicBezTo>
                  <a:cubicBezTo>
                    <a:pt x="4599" y="1569"/>
                    <a:pt x="4588" y="1564"/>
                    <a:pt x="4588" y="1547"/>
                  </a:cubicBezTo>
                  <a:lnTo>
                    <a:pt x="4599" y="1547"/>
                  </a:lnTo>
                  <a:cubicBezTo>
                    <a:pt x="4582" y="1519"/>
                    <a:pt x="4565" y="1491"/>
                    <a:pt x="4548" y="1463"/>
                  </a:cubicBezTo>
                  <a:cubicBezTo>
                    <a:pt x="4526" y="1396"/>
                    <a:pt x="4582" y="1463"/>
                    <a:pt x="4543" y="1368"/>
                  </a:cubicBezTo>
                  <a:cubicBezTo>
                    <a:pt x="4523" y="1338"/>
                    <a:pt x="4486" y="1286"/>
                    <a:pt x="4477" y="1286"/>
                  </a:cubicBezTo>
                  <a:cubicBezTo>
                    <a:pt x="4476" y="1286"/>
                    <a:pt x="4476" y="1287"/>
                    <a:pt x="4476" y="1289"/>
                  </a:cubicBezTo>
                  <a:cubicBezTo>
                    <a:pt x="4487" y="1306"/>
                    <a:pt x="4492" y="1328"/>
                    <a:pt x="4481" y="1334"/>
                  </a:cubicBezTo>
                  <a:lnTo>
                    <a:pt x="4464" y="1300"/>
                  </a:lnTo>
                  <a:cubicBezTo>
                    <a:pt x="4459" y="1306"/>
                    <a:pt x="4448" y="1306"/>
                    <a:pt x="4442" y="1306"/>
                  </a:cubicBezTo>
                  <a:cubicBezTo>
                    <a:pt x="4436" y="1300"/>
                    <a:pt x="4436" y="1300"/>
                    <a:pt x="4431" y="1289"/>
                  </a:cubicBezTo>
                  <a:lnTo>
                    <a:pt x="4414" y="1284"/>
                  </a:lnTo>
                  <a:lnTo>
                    <a:pt x="4431" y="1312"/>
                  </a:lnTo>
                  <a:cubicBezTo>
                    <a:pt x="4425" y="1323"/>
                    <a:pt x="4425" y="1340"/>
                    <a:pt x="4436" y="1379"/>
                  </a:cubicBezTo>
                  <a:lnTo>
                    <a:pt x="4470" y="1424"/>
                  </a:lnTo>
                  <a:lnTo>
                    <a:pt x="4470" y="1446"/>
                  </a:lnTo>
                  <a:lnTo>
                    <a:pt x="4448" y="1401"/>
                  </a:lnTo>
                  <a:lnTo>
                    <a:pt x="4448" y="1401"/>
                  </a:lnTo>
                  <a:cubicBezTo>
                    <a:pt x="4448" y="1429"/>
                    <a:pt x="4464" y="1446"/>
                    <a:pt x="4481" y="1457"/>
                  </a:cubicBezTo>
                  <a:cubicBezTo>
                    <a:pt x="4476" y="1468"/>
                    <a:pt x="4476" y="1474"/>
                    <a:pt x="4476" y="1485"/>
                  </a:cubicBezTo>
                  <a:lnTo>
                    <a:pt x="4520" y="1530"/>
                  </a:lnTo>
                  <a:cubicBezTo>
                    <a:pt x="4519" y="1532"/>
                    <a:pt x="4518" y="1533"/>
                    <a:pt x="4516" y="1533"/>
                  </a:cubicBezTo>
                  <a:cubicBezTo>
                    <a:pt x="4513" y="1533"/>
                    <a:pt x="4510" y="1531"/>
                    <a:pt x="4507" y="1531"/>
                  </a:cubicBezTo>
                  <a:cubicBezTo>
                    <a:pt x="4503" y="1531"/>
                    <a:pt x="4501" y="1535"/>
                    <a:pt x="4504" y="1552"/>
                  </a:cubicBezTo>
                  <a:cubicBezTo>
                    <a:pt x="4507" y="1556"/>
                    <a:pt x="4509" y="1558"/>
                    <a:pt x="4511" y="1558"/>
                  </a:cubicBezTo>
                  <a:cubicBezTo>
                    <a:pt x="4516" y="1558"/>
                    <a:pt x="4518" y="1544"/>
                    <a:pt x="4524" y="1544"/>
                  </a:cubicBezTo>
                  <a:cubicBezTo>
                    <a:pt x="4527" y="1544"/>
                    <a:pt x="4531" y="1547"/>
                    <a:pt x="4537" y="1558"/>
                  </a:cubicBezTo>
                  <a:cubicBezTo>
                    <a:pt x="4532" y="1592"/>
                    <a:pt x="4526" y="1586"/>
                    <a:pt x="4543" y="1614"/>
                  </a:cubicBezTo>
                  <a:cubicBezTo>
                    <a:pt x="4541" y="1616"/>
                    <a:pt x="4540" y="1616"/>
                    <a:pt x="4538" y="1616"/>
                  </a:cubicBezTo>
                  <a:cubicBezTo>
                    <a:pt x="4535" y="1616"/>
                    <a:pt x="4533" y="1614"/>
                    <a:pt x="4530" y="1609"/>
                  </a:cubicBezTo>
                  <a:lnTo>
                    <a:pt x="4530" y="1609"/>
                  </a:lnTo>
                  <a:cubicBezTo>
                    <a:pt x="4544" y="1637"/>
                    <a:pt x="4555" y="1676"/>
                    <a:pt x="4571" y="1687"/>
                  </a:cubicBezTo>
                  <a:cubicBezTo>
                    <a:pt x="4571" y="1720"/>
                    <a:pt x="4604" y="1782"/>
                    <a:pt x="4582" y="1782"/>
                  </a:cubicBezTo>
                  <a:cubicBezTo>
                    <a:pt x="4588" y="1793"/>
                    <a:pt x="4604" y="1832"/>
                    <a:pt x="4616" y="1855"/>
                  </a:cubicBezTo>
                  <a:cubicBezTo>
                    <a:pt x="4611" y="1850"/>
                    <a:pt x="4607" y="1848"/>
                    <a:pt x="4605" y="1848"/>
                  </a:cubicBezTo>
                  <a:lnTo>
                    <a:pt x="4605" y="1848"/>
                  </a:lnTo>
                  <a:cubicBezTo>
                    <a:pt x="4589" y="1848"/>
                    <a:pt x="4627" y="1950"/>
                    <a:pt x="4606" y="1950"/>
                  </a:cubicBezTo>
                  <a:cubicBezTo>
                    <a:pt x="4606" y="1950"/>
                    <a:pt x="4605" y="1950"/>
                    <a:pt x="4604" y="1950"/>
                  </a:cubicBezTo>
                  <a:lnTo>
                    <a:pt x="4604" y="1950"/>
                  </a:lnTo>
                  <a:cubicBezTo>
                    <a:pt x="4638" y="1978"/>
                    <a:pt x="4632" y="2079"/>
                    <a:pt x="4655" y="2141"/>
                  </a:cubicBezTo>
                  <a:cubicBezTo>
                    <a:pt x="4649" y="2135"/>
                    <a:pt x="4649" y="2129"/>
                    <a:pt x="4649" y="2124"/>
                  </a:cubicBezTo>
                  <a:cubicBezTo>
                    <a:pt x="4649" y="2157"/>
                    <a:pt x="4644" y="2169"/>
                    <a:pt x="4644" y="2191"/>
                  </a:cubicBezTo>
                  <a:cubicBezTo>
                    <a:pt x="4660" y="2197"/>
                    <a:pt x="4666" y="2253"/>
                    <a:pt x="4677" y="2286"/>
                  </a:cubicBezTo>
                  <a:cubicBezTo>
                    <a:pt x="4673" y="2297"/>
                    <a:pt x="4670" y="2301"/>
                    <a:pt x="4667" y="2301"/>
                  </a:cubicBezTo>
                  <a:cubicBezTo>
                    <a:pt x="4658" y="2301"/>
                    <a:pt x="4652" y="2268"/>
                    <a:pt x="4642" y="2268"/>
                  </a:cubicBezTo>
                  <a:cubicBezTo>
                    <a:pt x="4640" y="2268"/>
                    <a:pt x="4639" y="2269"/>
                    <a:pt x="4638" y="2269"/>
                  </a:cubicBezTo>
                  <a:cubicBezTo>
                    <a:pt x="4653" y="2269"/>
                    <a:pt x="4655" y="2333"/>
                    <a:pt x="4663" y="2333"/>
                  </a:cubicBezTo>
                  <a:cubicBezTo>
                    <a:pt x="4664" y="2333"/>
                    <a:pt x="4665" y="2333"/>
                    <a:pt x="4666" y="2331"/>
                  </a:cubicBezTo>
                  <a:lnTo>
                    <a:pt x="4666" y="2331"/>
                  </a:lnTo>
                  <a:cubicBezTo>
                    <a:pt x="4660" y="2370"/>
                    <a:pt x="4666" y="2365"/>
                    <a:pt x="4649" y="2381"/>
                  </a:cubicBezTo>
                  <a:cubicBezTo>
                    <a:pt x="4672" y="2387"/>
                    <a:pt x="4655" y="2409"/>
                    <a:pt x="4666" y="2443"/>
                  </a:cubicBezTo>
                  <a:cubicBezTo>
                    <a:pt x="4649" y="2488"/>
                    <a:pt x="4644" y="2454"/>
                    <a:pt x="4644" y="2505"/>
                  </a:cubicBezTo>
                  <a:cubicBezTo>
                    <a:pt x="4642" y="2511"/>
                    <a:pt x="4641" y="2513"/>
                    <a:pt x="4640" y="2513"/>
                  </a:cubicBezTo>
                  <a:cubicBezTo>
                    <a:pt x="4636" y="2513"/>
                    <a:pt x="4632" y="2482"/>
                    <a:pt x="4632" y="2482"/>
                  </a:cubicBezTo>
                  <a:lnTo>
                    <a:pt x="4632" y="2482"/>
                  </a:lnTo>
                  <a:cubicBezTo>
                    <a:pt x="4629" y="2515"/>
                    <a:pt x="4635" y="2519"/>
                    <a:pt x="4642" y="2519"/>
                  </a:cubicBezTo>
                  <a:cubicBezTo>
                    <a:pt x="4645" y="2519"/>
                    <a:pt x="4647" y="2518"/>
                    <a:pt x="4649" y="2518"/>
                  </a:cubicBezTo>
                  <a:cubicBezTo>
                    <a:pt x="4652" y="2518"/>
                    <a:pt x="4654" y="2519"/>
                    <a:pt x="4655" y="2521"/>
                  </a:cubicBezTo>
                  <a:cubicBezTo>
                    <a:pt x="4655" y="2562"/>
                    <a:pt x="4651" y="2564"/>
                    <a:pt x="4645" y="2564"/>
                  </a:cubicBezTo>
                  <a:cubicBezTo>
                    <a:pt x="4645" y="2564"/>
                    <a:pt x="4644" y="2564"/>
                    <a:pt x="4643" y="2564"/>
                  </a:cubicBezTo>
                  <a:cubicBezTo>
                    <a:pt x="4640" y="2564"/>
                    <a:pt x="4636" y="2564"/>
                    <a:pt x="4632" y="2572"/>
                  </a:cubicBezTo>
                  <a:cubicBezTo>
                    <a:pt x="4632" y="2617"/>
                    <a:pt x="4644" y="2650"/>
                    <a:pt x="4638" y="2678"/>
                  </a:cubicBezTo>
                  <a:cubicBezTo>
                    <a:pt x="4638" y="2678"/>
                    <a:pt x="4636" y="2681"/>
                    <a:pt x="4634" y="2681"/>
                  </a:cubicBezTo>
                  <a:cubicBezTo>
                    <a:pt x="4633" y="2681"/>
                    <a:pt x="4633" y="2680"/>
                    <a:pt x="4633" y="2680"/>
                  </a:cubicBezTo>
                  <a:lnTo>
                    <a:pt x="4633" y="2680"/>
                  </a:lnTo>
                  <a:cubicBezTo>
                    <a:pt x="4637" y="2725"/>
                    <a:pt x="4610" y="2807"/>
                    <a:pt x="4616" y="2857"/>
                  </a:cubicBezTo>
                  <a:cubicBezTo>
                    <a:pt x="4616" y="2859"/>
                    <a:pt x="4616" y="2860"/>
                    <a:pt x="4616" y="2861"/>
                  </a:cubicBezTo>
                  <a:lnTo>
                    <a:pt x="4616" y="2861"/>
                  </a:lnTo>
                  <a:cubicBezTo>
                    <a:pt x="4619" y="2859"/>
                    <a:pt x="4623" y="2859"/>
                    <a:pt x="4626" y="2859"/>
                  </a:cubicBezTo>
                  <a:cubicBezTo>
                    <a:pt x="4631" y="2859"/>
                    <a:pt x="4635" y="2860"/>
                    <a:pt x="4638" y="2863"/>
                  </a:cubicBezTo>
                  <a:cubicBezTo>
                    <a:pt x="4632" y="2885"/>
                    <a:pt x="4632" y="2908"/>
                    <a:pt x="4621" y="2913"/>
                  </a:cubicBezTo>
                  <a:cubicBezTo>
                    <a:pt x="4627" y="2902"/>
                    <a:pt x="4621" y="2897"/>
                    <a:pt x="4621" y="2891"/>
                  </a:cubicBezTo>
                  <a:lnTo>
                    <a:pt x="4616" y="2919"/>
                  </a:lnTo>
                  <a:cubicBezTo>
                    <a:pt x="4613" y="2921"/>
                    <a:pt x="4612" y="2922"/>
                    <a:pt x="4611" y="2922"/>
                  </a:cubicBezTo>
                  <a:cubicBezTo>
                    <a:pt x="4604" y="2922"/>
                    <a:pt x="4620" y="2880"/>
                    <a:pt x="4610" y="2880"/>
                  </a:cubicBezTo>
                  <a:lnTo>
                    <a:pt x="4610" y="2880"/>
                  </a:lnTo>
                  <a:cubicBezTo>
                    <a:pt x="4604" y="2930"/>
                    <a:pt x="4599" y="2992"/>
                    <a:pt x="4582" y="3025"/>
                  </a:cubicBezTo>
                  <a:cubicBezTo>
                    <a:pt x="4582" y="3026"/>
                    <a:pt x="4581" y="3026"/>
                    <a:pt x="4581" y="3026"/>
                  </a:cubicBezTo>
                  <a:cubicBezTo>
                    <a:pt x="4570" y="3026"/>
                    <a:pt x="4591" y="2969"/>
                    <a:pt x="4586" y="2969"/>
                  </a:cubicBezTo>
                  <a:lnTo>
                    <a:pt x="4586" y="2969"/>
                  </a:lnTo>
                  <a:cubicBezTo>
                    <a:pt x="4585" y="2969"/>
                    <a:pt x="4582" y="2972"/>
                    <a:pt x="4576" y="2981"/>
                  </a:cubicBezTo>
                  <a:lnTo>
                    <a:pt x="4599" y="2925"/>
                  </a:lnTo>
                  <a:lnTo>
                    <a:pt x="4599" y="2925"/>
                  </a:lnTo>
                  <a:cubicBezTo>
                    <a:pt x="4590" y="2933"/>
                    <a:pt x="4586" y="2937"/>
                    <a:pt x="4584" y="2937"/>
                  </a:cubicBezTo>
                  <a:cubicBezTo>
                    <a:pt x="4579" y="2937"/>
                    <a:pt x="4591" y="2915"/>
                    <a:pt x="4585" y="2915"/>
                  </a:cubicBezTo>
                  <a:lnTo>
                    <a:pt x="4585" y="2915"/>
                  </a:lnTo>
                  <a:cubicBezTo>
                    <a:pt x="4583" y="2915"/>
                    <a:pt x="4579" y="2918"/>
                    <a:pt x="4571" y="2925"/>
                  </a:cubicBezTo>
                  <a:cubicBezTo>
                    <a:pt x="4548" y="2997"/>
                    <a:pt x="4560" y="3014"/>
                    <a:pt x="4532" y="3087"/>
                  </a:cubicBezTo>
                  <a:cubicBezTo>
                    <a:pt x="4532" y="3095"/>
                    <a:pt x="4534" y="3095"/>
                    <a:pt x="4537" y="3095"/>
                  </a:cubicBezTo>
                  <a:cubicBezTo>
                    <a:pt x="4540" y="3095"/>
                    <a:pt x="4543" y="3095"/>
                    <a:pt x="4543" y="3104"/>
                  </a:cubicBezTo>
                  <a:cubicBezTo>
                    <a:pt x="4520" y="3216"/>
                    <a:pt x="4476" y="3171"/>
                    <a:pt x="4470" y="3255"/>
                  </a:cubicBezTo>
                  <a:cubicBezTo>
                    <a:pt x="4470" y="3277"/>
                    <a:pt x="4481" y="3294"/>
                    <a:pt x="4448" y="3345"/>
                  </a:cubicBezTo>
                  <a:lnTo>
                    <a:pt x="4442" y="3317"/>
                  </a:lnTo>
                  <a:cubicBezTo>
                    <a:pt x="4403" y="3384"/>
                    <a:pt x="4442" y="3367"/>
                    <a:pt x="4397" y="3434"/>
                  </a:cubicBezTo>
                  <a:cubicBezTo>
                    <a:pt x="4397" y="3422"/>
                    <a:pt x="4409" y="3398"/>
                    <a:pt x="4413" y="3390"/>
                  </a:cubicBezTo>
                  <a:lnTo>
                    <a:pt x="4413" y="3390"/>
                  </a:lnTo>
                  <a:cubicBezTo>
                    <a:pt x="4375" y="3429"/>
                    <a:pt x="4403" y="3429"/>
                    <a:pt x="4386" y="3462"/>
                  </a:cubicBezTo>
                  <a:lnTo>
                    <a:pt x="4369" y="3462"/>
                  </a:lnTo>
                  <a:cubicBezTo>
                    <a:pt x="4324" y="3529"/>
                    <a:pt x="4296" y="3619"/>
                    <a:pt x="4240" y="3692"/>
                  </a:cubicBezTo>
                  <a:cubicBezTo>
                    <a:pt x="4240" y="3684"/>
                    <a:pt x="4243" y="3676"/>
                    <a:pt x="4239" y="3676"/>
                  </a:cubicBezTo>
                  <a:cubicBezTo>
                    <a:pt x="4237" y="3676"/>
                    <a:pt x="4234" y="3677"/>
                    <a:pt x="4229" y="3681"/>
                  </a:cubicBezTo>
                  <a:cubicBezTo>
                    <a:pt x="4201" y="3731"/>
                    <a:pt x="4162" y="3776"/>
                    <a:pt x="4123" y="3826"/>
                  </a:cubicBezTo>
                  <a:cubicBezTo>
                    <a:pt x="4078" y="3865"/>
                    <a:pt x="4033" y="3905"/>
                    <a:pt x="3994" y="3944"/>
                  </a:cubicBezTo>
                  <a:lnTo>
                    <a:pt x="3977" y="3983"/>
                  </a:lnTo>
                  <a:cubicBezTo>
                    <a:pt x="3974" y="3986"/>
                    <a:pt x="3970" y="3987"/>
                    <a:pt x="3967" y="3987"/>
                  </a:cubicBezTo>
                  <a:cubicBezTo>
                    <a:pt x="3965" y="3987"/>
                    <a:pt x="3963" y="3986"/>
                    <a:pt x="3966" y="3983"/>
                  </a:cubicBezTo>
                  <a:lnTo>
                    <a:pt x="3966" y="3983"/>
                  </a:lnTo>
                  <a:cubicBezTo>
                    <a:pt x="3932" y="4006"/>
                    <a:pt x="3972" y="3989"/>
                    <a:pt x="3960" y="4006"/>
                  </a:cubicBezTo>
                  <a:cubicBezTo>
                    <a:pt x="3948" y="4015"/>
                    <a:pt x="3939" y="4019"/>
                    <a:pt x="3935" y="4019"/>
                  </a:cubicBezTo>
                  <a:cubicBezTo>
                    <a:pt x="3934" y="4019"/>
                    <a:pt x="3933" y="4018"/>
                    <a:pt x="3934" y="4016"/>
                  </a:cubicBezTo>
                  <a:lnTo>
                    <a:pt x="3934" y="4016"/>
                  </a:lnTo>
                  <a:cubicBezTo>
                    <a:pt x="3911" y="4043"/>
                    <a:pt x="3874" y="4080"/>
                    <a:pt x="3837" y="4118"/>
                  </a:cubicBezTo>
                  <a:cubicBezTo>
                    <a:pt x="3798" y="4157"/>
                    <a:pt x="3753" y="4185"/>
                    <a:pt x="3714" y="4202"/>
                  </a:cubicBezTo>
                  <a:lnTo>
                    <a:pt x="3725" y="4190"/>
                  </a:lnTo>
                  <a:lnTo>
                    <a:pt x="3725" y="4190"/>
                  </a:lnTo>
                  <a:cubicBezTo>
                    <a:pt x="3697" y="4207"/>
                    <a:pt x="3686" y="4224"/>
                    <a:pt x="3675" y="4241"/>
                  </a:cubicBezTo>
                  <a:cubicBezTo>
                    <a:pt x="3664" y="4258"/>
                    <a:pt x="3658" y="4269"/>
                    <a:pt x="3630" y="4274"/>
                  </a:cubicBezTo>
                  <a:cubicBezTo>
                    <a:pt x="3626" y="4276"/>
                    <a:pt x="3622" y="4277"/>
                    <a:pt x="3619" y="4280"/>
                  </a:cubicBezTo>
                  <a:cubicBezTo>
                    <a:pt x="3619" y="4280"/>
                    <a:pt x="3619" y="4274"/>
                    <a:pt x="3619" y="4274"/>
                  </a:cubicBezTo>
                  <a:cubicBezTo>
                    <a:pt x="3614" y="4281"/>
                    <a:pt x="3610" y="4282"/>
                    <a:pt x="3606" y="4282"/>
                  </a:cubicBezTo>
                  <a:cubicBezTo>
                    <a:pt x="3603" y="4282"/>
                    <a:pt x="3600" y="4281"/>
                    <a:pt x="3597" y="4281"/>
                  </a:cubicBezTo>
                  <a:cubicBezTo>
                    <a:pt x="3595" y="4281"/>
                    <a:pt x="3592" y="4282"/>
                    <a:pt x="3591" y="4286"/>
                  </a:cubicBezTo>
                  <a:cubicBezTo>
                    <a:pt x="3591" y="4291"/>
                    <a:pt x="3596" y="4291"/>
                    <a:pt x="3596" y="4297"/>
                  </a:cubicBezTo>
                  <a:cubicBezTo>
                    <a:pt x="3591" y="4297"/>
                    <a:pt x="3585" y="4297"/>
                    <a:pt x="3580" y="4302"/>
                  </a:cubicBezTo>
                  <a:cubicBezTo>
                    <a:pt x="3574" y="4302"/>
                    <a:pt x="3568" y="4308"/>
                    <a:pt x="3563" y="4314"/>
                  </a:cubicBezTo>
                  <a:cubicBezTo>
                    <a:pt x="3552" y="4319"/>
                    <a:pt x="3535" y="4330"/>
                    <a:pt x="3518" y="4336"/>
                  </a:cubicBezTo>
                  <a:cubicBezTo>
                    <a:pt x="3518" y="4336"/>
                    <a:pt x="3512" y="4342"/>
                    <a:pt x="3512" y="4342"/>
                  </a:cubicBezTo>
                  <a:cubicBezTo>
                    <a:pt x="3496" y="4353"/>
                    <a:pt x="3479" y="4358"/>
                    <a:pt x="3468" y="4370"/>
                  </a:cubicBezTo>
                  <a:cubicBezTo>
                    <a:pt x="3468" y="4370"/>
                    <a:pt x="3468" y="4370"/>
                    <a:pt x="3468" y="4364"/>
                  </a:cubicBezTo>
                  <a:cubicBezTo>
                    <a:pt x="3462" y="4370"/>
                    <a:pt x="3462" y="4370"/>
                    <a:pt x="3456" y="4370"/>
                  </a:cubicBezTo>
                  <a:cubicBezTo>
                    <a:pt x="3434" y="4386"/>
                    <a:pt x="3406" y="4398"/>
                    <a:pt x="3384" y="4409"/>
                  </a:cubicBezTo>
                  <a:cubicBezTo>
                    <a:pt x="3380" y="4409"/>
                    <a:pt x="3379" y="4406"/>
                    <a:pt x="3376" y="4406"/>
                  </a:cubicBezTo>
                  <a:cubicBezTo>
                    <a:pt x="3375" y="4406"/>
                    <a:pt x="3374" y="4407"/>
                    <a:pt x="3372" y="4409"/>
                  </a:cubicBezTo>
                  <a:lnTo>
                    <a:pt x="3378" y="4409"/>
                  </a:lnTo>
                  <a:cubicBezTo>
                    <a:pt x="3350" y="4426"/>
                    <a:pt x="3322" y="4431"/>
                    <a:pt x="3294" y="4437"/>
                  </a:cubicBezTo>
                  <a:cubicBezTo>
                    <a:pt x="3283" y="4465"/>
                    <a:pt x="3171" y="4482"/>
                    <a:pt x="3171" y="4510"/>
                  </a:cubicBezTo>
                  <a:cubicBezTo>
                    <a:pt x="3092" y="4521"/>
                    <a:pt x="3109" y="4510"/>
                    <a:pt x="3008" y="4532"/>
                  </a:cubicBezTo>
                  <a:cubicBezTo>
                    <a:pt x="2980" y="4543"/>
                    <a:pt x="2969" y="4560"/>
                    <a:pt x="2935" y="4571"/>
                  </a:cubicBezTo>
                  <a:lnTo>
                    <a:pt x="2930" y="4560"/>
                  </a:lnTo>
                  <a:lnTo>
                    <a:pt x="2885" y="4582"/>
                  </a:lnTo>
                  <a:lnTo>
                    <a:pt x="2857" y="4571"/>
                  </a:lnTo>
                  <a:lnTo>
                    <a:pt x="2829" y="4582"/>
                  </a:lnTo>
                  <a:cubicBezTo>
                    <a:pt x="2840" y="4582"/>
                    <a:pt x="2857" y="4582"/>
                    <a:pt x="2857" y="4588"/>
                  </a:cubicBezTo>
                  <a:cubicBezTo>
                    <a:pt x="2829" y="4599"/>
                    <a:pt x="2795" y="4599"/>
                    <a:pt x="2773" y="4605"/>
                  </a:cubicBezTo>
                  <a:cubicBezTo>
                    <a:pt x="2745" y="4605"/>
                    <a:pt x="2728" y="4599"/>
                    <a:pt x="2728" y="4594"/>
                  </a:cubicBezTo>
                  <a:lnTo>
                    <a:pt x="2605" y="4622"/>
                  </a:lnTo>
                  <a:cubicBezTo>
                    <a:pt x="2605" y="4617"/>
                    <a:pt x="2620" y="4612"/>
                    <a:pt x="2635" y="4608"/>
                  </a:cubicBezTo>
                  <a:lnTo>
                    <a:pt x="2635" y="4608"/>
                  </a:lnTo>
                  <a:cubicBezTo>
                    <a:pt x="2623" y="4611"/>
                    <a:pt x="2616" y="4613"/>
                    <a:pt x="2611" y="4613"/>
                  </a:cubicBezTo>
                  <a:cubicBezTo>
                    <a:pt x="2601" y="4613"/>
                    <a:pt x="2606" y="4605"/>
                    <a:pt x="2595" y="4605"/>
                  </a:cubicBezTo>
                  <a:cubicBezTo>
                    <a:pt x="2591" y="4605"/>
                    <a:pt x="2584" y="4607"/>
                    <a:pt x="2571" y="4610"/>
                  </a:cubicBezTo>
                  <a:cubicBezTo>
                    <a:pt x="2577" y="4616"/>
                    <a:pt x="2566" y="4622"/>
                    <a:pt x="2566" y="4627"/>
                  </a:cubicBezTo>
                  <a:cubicBezTo>
                    <a:pt x="2552" y="4624"/>
                    <a:pt x="2527" y="4623"/>
                    <a:pt x="2499" y="4623"/>
                  </a:cubicBezTo>
                  <a:cubicBezTo>
                    <a:pt x="2471" y="4623"/>
                    <a:pt x="2440" y="4624"/>
                    <a:pt x="2415" y="4627"/>
                  </a:cubicBezTo>
                  <a:lnTo>
                    <a:pt x="2426" y="4616"/>
                  </a:lnTo>
                  <a:cubicBezTo>
                    <a:pt x="2336" y="4616"/>
                    <a:pt x="2235" y="4616"/>
                    <a:pt x="2135" y="4605"/>
                  </a:cubicBezTo>
                  <a:lnTo>
                    <a:pt x="2135" y="4605"/>
                  </a:lnTo>
                  <a:cubicBezTo>
                    <a:pt x="2168" y="4616"/>
                    <a:pt x="2157" y="4633"/>
                    <a:pt x="2129" y="4633"/>
                  </a:cubicBezTo>
                  <a:lnTo>
                    <a:pt x="2124" y="4626"/>
                  </a:lnTo>
                  <a:lnTo>
                    <a:pt x="2124" y="4626"/>
                  </a:lnTo>
                  <a:cubicBezTo>
                    <a:pt x="2123" y="4628"/>
                    <a:pt x="2119" y="4630"/>
                    <a:pt x="2107" y="4633"/>
                  </a:cubicBezTo>
                  <a:cubicBezTo>
                    <a:pt x="2067" y="4622"/>
                    <a:pt x="2084" y="4610"/>
                    <a:pt x="2107" y="4610"/>
                  </a:cubicBezTo>
                  <a:lnTo>
                    <a:pt x="2062" y="4605"/>
                  </a:lnTo>
                  <a:cubicBezTo>
                    <a:pt x="2056" y="4599"/>
                    <a:pt x="2067" y="4599"/>
                    <a:pt x="2073" y="4594"/>
                  </a:cubicBezTo>
                  <a:lnTo>
                    <a:pt x="2073" y="4594"/>
                  </a:lnTo>
                  <a:cubicBezTo>
                    <a:pt x="2071" y="4594"/>
                    <a:pt x="2069" y="4594"/>
                    <a:pt x="2067" y="4594"/>
                  </a:cubicBezTo>
                  <a:cubicBezTo>
                    <a:pt x="2046" y="4594"/>
                    <a:pt x="2007" y="4574"/>
                    <a:pt x="1980" y="4574"/>
                  </a:cubicBezTo>
                  <a:cubicBezTo>
                    <a:pt x="1975" y="4574"/>
                    <a:pt x="1971" y="4575"/>
                    <a:pt x="1967" y="4577"/>
                  </a:cubicBezTo>
                  <a:lnTo>
                    <a:pt x="1967" y="4571"/>
                  </a:lnTo>
                  <a:cubicBezTo>
                    <a:pt x="1866" y="4560"/>
                    <a:pt x="1821" y="4543"/>
                    <a:pt x="1737" y="4526"/>
                  </a:cubicBezTo>
                  <a:cubicBezTo>
                    <a:pt x="1735" y="4530"/>
                    <a:pt x="1731" y="4531"/>
                    <a:pt x="1725" y="4531"/>
                  </a:cubicBezTo>
                  <a:cubicBezTo>
                    <a:pt x="1713" y="4531"/>
                    <a:pt x="1694" y="4526"/>
                    <a:pt x="1675" y="4526"/>
                  </a:cubicBezTo>
                  <a:cubicBezTo>
                    <a:pt x="1619" y="4504"/>
                    <a:pt x="1558" y="4470"/>
                    <a:pt x="1491" y="4442"/>
                  </a:cubicBezTo>
                  <a:cubicBezTo>
                    <a:pt x="1478" y="4440"/>
                    <a:pt x="1471" y="4438"/>
                    <a:pt x="1466" y="4438"/>
                  </a:cubicBezTo>
                  <a:cubicBezTo>
                    <a:pt x="1453" y="4438"/>
                    <a:pt x="1467" y="4448"/>
                    <a:pt x="1446" y="4448"/>
                  </a:cubicBezTo>
                  <a:cubicBezTo>
                    <a:pt x="1446" y="4433"/>
                    <a:pt x="1390" y="4408"/>
                    <a:pt x="1410" y="4408"/>
                  </a:cubicBezTo>
                  <a:cubicBezTo>
                    <a:pt x="1412" y="4408"/>
                    <a:pt x="1414" y="4408"/>
                    <a:pt x="1418" y="4409"/>
                  </a:cubicBezTo>
                  <a:cubicBezTo>
                    <a:pt x="1379" y="4392"/>
                    <a:pt x="1351" y="4381"/>
                    <a:pt x="1323" y="4370"/>
                  </a:cubicBezTo>
                  <a:cubicBezTo>
                    <a:pt x="1295" y="4358"/>
                    <a:pt x="1267" y="4342"/>
                    <a:pt x="1216" y="4314"/>
                  </a:cubicBezTo>
                  <a:lnTo>
                    <a:pt x="1216" y="4314"/>
                  </a:lnTo>
                  <a:cubicBezTo>
                    <a:pt x="1222" y="4325"/>
                    <a:pt x="1233" y="4336"/>
                    <a:pt x="1227" y="4336"/>
                  </a:cubicBezTo>
                  <a:cubicBezTo>
                    <a:pt x="1205" y="4325"/>
                    <a:pt x="1188" y="4308"/>
                    <a:pt x="1194" y="4302"/>
                  </a:cubicBezTo>
                  <a:lnTo>
                    <a:pt x="1199" y="4302"/>
                  </a:lnTo>
                  <a:cubicBezTo>
                    <a:pt x="1076" y="4258"/>
                    <a:pt x="981" y="4112"/>
                    <a:pt x="886" y="4067"/>
                  </a:cubicBezTo>
                  <a:lnTo>
                    <a:pt x="891" y="4067"/>
                  </a:lnTo>
                  <a:lnTo>
                    <a:pt x="807" y="4006"/>
                  </a:lnTo>
                  <a:cubicBezTo>
                    <a:pt x="798" y="3996"/>
                    <a:pt x="796" y="3993"/>
                    <a:pt x="797" y="3993"/>
                  </a:cubicBezTo>
                  <a:lnTo>
                    <a:pt x="797" y="3993"/>
                  </a:lnTo>
                  <a:cubicBezTo>
                    <a:pt x="800" y="3993"/>
                    <a:pt x="811" y="4001"/>
                    <a:pt x="816" y="4001"/>
                  </a:cubicBezTo>
                  <a:cubicBezTo>
                    <a:pt x="819" y="4001"/>
                    <a:pt x="819" y="3998"/>
                    <a:pt x="813" y="3989"/>
                  </a:cubicBezTo>
                  <a:cubicBezTo>
                    <a:pt x="790" y="3978"/>
                    <a:pt x="768" y="3961"/>
                    <a:pt x="751" y="3944"/>
                  </a:cubicBezTo>
                  <a:cubicBezTo>
                    <a:pt x="734" y="3927"/>
                    <a:pt x="723" y="3910"/>
                    <a:pt x="706" y="3893"/>
                  </a:cubicBezTo>
                  <a:cubicBezTo>
                    <a:pt x="684" y="3860"/>
                    <a:pt x="656" y="3832"/>
                    <a:pt x="622" y="3798"/>
                  </a:cubicBezTo>
                  <a:cubicBezTo>
                    <a:pt x="611" y="3765"/>
                    <a:pt x="578" y="3709"/>
                    <a:pt x="533" y="3658"/>
                  </a:cubicBezTo>
                  <a:cubicBezTo>
                    <a:pt x="516" y="3630"/>
                    <a:pt x="494" y="3608"/>
                    <a:pt x="477" y="3580"/>
                  </a:cubicBezTo>
                  <a:cubicBezTo>
                    <a:pt x="460" y="3552"/>
                    <a:pt x="449" y="3524"/>
                    <a:pt x="438" y="3501"/>
                  </a:cubicBezTo>
                  <a:lnTo>
                    <a:pt x="438" y="3513"/>
                  </a:lnTo>
                  <a:cubicBezTo>
                    <a:pt x="415" y="3496"/>
                    <a:pt x="426" y="3485"/>
                    <a:pt x="415" y="3468"/>
                  </a:cubicBezTo>
                  <a:lnTo>
                    <a:pt x="415" y="3468"/>
                  </a:lnTo>
                  <a:cubicBezTo>
                    <a:pt x="415" y="3472"/>
                    <a:pt x="421" y="3485"/>
                    <a:pt x="420" y="3485"/>
                  </a:cubicBezTo>
                  <a:cubicBezTo>
                    <a:pt x="420" y="3485"/>
                    <a:pt x="418" y="3483"/>
                    <a:pt x="415" y="3479"/>
                  </a:cubicBezTo>
                  <a:cubicBezTo>
                    <a:pt x="354" y="3395"/>
                    <a:pt x="314" y="3289"/>
                    <a:pt x="275" y="3188"/>
                  </a:cubicBezTo>
                  <a:cubicBezTo>
                    <a:pt x="253" y="3137"/>
                    <a:pt x="242" y="3081"/>
                    <a:pt x="230" y="3031"/>
                  </a:cubicBezTo>
                  <a:lnTo>
                    <a:pt x="208" y="2953"/>
                  </a:lnTo>
                  <a:lnTo>
                    <a:pt x="191" y="2874"/>
                  </a:lnTo>
                  <a:cubicBezTo>
                    <a:pt x="180" y="2796"/>
                    <a:pt x="141" y="2841"/>
                    <a:pt x="141" y="2734"/>
                  </a:cubicBezTo>
                  <a:lnTo>
                    <a:pt x="141" y="2734"/>
                  </a:lnTo>
                  <a:lnTo>
                    <a:pt x="158" y="2762"/>
                  </a:lnTo>
                  <a:cubicBezTo>
                    <a:pt x="135" y="2684"/>
                    <a:pt x="130" y="2605"/>
                    <a:pt x="118" y="2521"/>
                  </a:cubicBezTo>
                  <a:cubicBezTo>
                    <a:pt x="118" y="2443"/>
                    <a:pt x="118" y="2359"/>
                    <a:pt x="107" y="2281"/>
                  </a:cubicBezTo>
                  <a:lnTo>
                    <a:pt x="107" y="2281"/>
                  </a:lnTo>
                  <a:cubicBezTo>
                    <a:pt x="113" y="2292"/>
                    <a:pt x="113" y="2292"/>
                    <a:pt x="118" y="2309"/>
                  </a:cubicBezTo>
                  <a:cubicBezTo>
                    <a:pt x="130" y="2275"/>
                    <a:pt x="124" y="2185"/>
                    <a:pt x="113" y="2185"/>
                  </a:cubicBezTo>
                  <a:cubicBezTo>
                    <a:pt x="116" y="2171"/>
                    <a:pt x="118" y="2170"/>
                    <a:pt x="121" y="2170"/>
                  </a:cubicBezTo>
                  <a:cubicBezTo>
                    <a:pt x="122" y="2170"/>
                    <a:pt x="123" y="2170"/>
                    <a:pt x="123" y="2170"/>
                  </a:cubicBezTo>
                  <a:cubicBezTo>
                    <a:pt x="125" y="2170"/>
                    <a:pt x="128" y="2169"/>
                    <a:pt x="130" y="2163"/>
                  </a:cubicBezTo>
                  <a:cubicBezTo>
                    <a:pt x="141" y="2135"/>
                    <a:pt x="118" y="2079"/>
                    <a:pt x="135" y="2062"/>
                  </a:cubicBezTo>
                  <a:lnTo>
                    <a:pt x="135" y="2062"/>
                  </a:lnTo>
                  <a:cubicBezTo>
                    <a:pt x="135" y="2062"/>
                    <a:pt x="135" y="2073"/>
                    <a:pt x="135" y="2079"/>
                  </a:cubicBezTo>
                  <a:cubicBezTo>
                    <a:pt x="135" y="2059"/>
                    <a:pt x="153" y="1998"/>
                    <a:pt x="145" y="1998"/>
                  </a:cubicBezTo>
                  <a:lnTo>
                    <a:pt x="145" y="1998"/>
                  </a:lnTo>
                  <a:cubicBezTo>
                    <a:pt x="144" y="1998"/>
                    <a:pt x="143" y="1999"/>
                    <a:pt x="141" y="2001"/>
                  </a:cubicBezTo>
                  <a:cubicBezTo>
                    <a:pt x="158" y="1945"/>
                    <a:pt x="152" y="1888"/>
                    <a:pt x="169" y="1844"/>
                  </a:cubicBezTo>
                  <a:cubicBezTo>
                    <a:pt x="163" y="1810"/>
                    <a:pt x="202" y="1748"/>
                    <a:pt x="186" y="1732"/>
                  </a:cubicBezTo>
                  <a:lnTo>
                    <a:pt x="186" y="1732"/>
                  </a:lnTo>
                  <a:cubicBezTo>
                    <a:pt x="187" y="1732"/>
                    <a:pt x="188" y="1733"/>
                    <a:pt x="189" y="1733"/>
                  </a:cubicBezTo>
                  <a:cubicBezTo>
                    <a:pt x="210" y="1733"/>
                    <a:pt x="225" y="1635"/>
                    <a:pt x="236" y="1603"/>
                  </a:cubicBezTo>
                  <a:cubicBezTo>
                    <a:pt x="236" y="1604"/>
                    <a:pt x="236" y="1605"/>
                    <a:pt x="237" y="1605"/>
                  </a:cubicBezTo>
                  <a:cubicBezTo>
                    <a:pt x="239" y="1605"/>
                    <a:pt x="248" y="1587"/>
                    <a:pt x="254" y="1587"/>
                  </a:cubicBezTo>
                  <a:cubicBezTo>
                    <a:pt x="256" y="1587"/>
                    <a:pt x="257" y="1589"/>
                    <a:pt x="258" y="1592"/>
                  </a:cubicBezTo>
                  <a:cubicBezTo>
                    <a:pt x="270" y="1552"/>
                    <a:pt x="281" y="1513"/>
                    <a:pt x="270" y="1513"/>
                  </a:cubicBezTo>
                  <a:cubicBezTo>
                    <a:pt x="314" y="1452"/>
                    <a:pt x="314" y="1362"/>
                    <a:pt x="359" y="1340"/>
                  </a:cubicBezTo>
                  <a:cubicBezTo>
                    <a:pt x="370" y="1306"/>
                    <a:pt x="382" y="1278"/>
                    <a:pt x="393" y="1250"/>
                  </a:cubicBezTo>
                  <a:cubicBezTo>
                    <a:pt x="410" y="1222"/>
                    <a:pt x="421" y="1200"/>
                    <a:pt x="438" y="1172"/>
                  </a:cubicBezTo>
                  <a:cubicBezTo>
                    <a:pt x="466" y="1121"/>
                    <a:pt x="488" y="1065"/>
                    <a:pt x="522" y="1020"/>
                  </a:cubicBezTo>
                  <a:lnTo>
                    <a:pt x="522" y="1020"/>
                  </a:lnTo>
                  <a:cubicBezTo>
                    <a:pt x="538" y="1032"/>
                    <a:pt x="454" y="1127"/>
                    <a:pt x="477" y="1132"/>
                  </a:cubicBezTo>
                  <a:cubicBezTo>
                    <a:pt x="499" y="1088"/>
                    <a:pt x="516" y="1048"/>
                    <a:pt x="544" y="1009"/>
                  </a:cubicBezTo>
                  <a:cubicBezTo>
                    <a:pt x="561" y="976"/>
                    <a:pt x="589" y="936"/>
                    <a:pt x="622" y="897"/>
                  </a:cubicBezTo>
                  <a:cubicBezTo>
                    <a:pt x="626" y="892"/>
                    <a:pt x="628" y="890"/>
                    <a:pt x="628" y="890"/>
                  </a:cubicBezTo>
                  <a:lnTo>
                    <a:pt x="628" y="890"/>
                  </a:lnTo>
                  <a:cubicBezTo>
                    <a:pt x="631" y="890"/>
                    <a:pt x="617" y="916"/>
                    <a:pt x="617" y="925"/>
                  </a:cubicBezTo>
                  <a:cubicBezTo>
                    <a:pt x="645" y="875"/>
                    <a:pt x="684" y="841"/>
                    <a:pt x="718" y="808"/>
                  </a:cubicBezTo>
                  <a:cubicBezTo>
                    <a:pt x="751" y="769"/>
                    <a:pt x="779" y="730"/>
                    <a:pt x="812" y="696"/>
                  </a:cubicBezTo>
                  <a:lnTo>
                    <a:pt x="812" y="696"/>
                  </a:lnTo>
                  <a:cubicBezTo>
                    <a:pt x="812" y="696"/>
                    <a:pt x="812" y="697"/>
                    <a:pt x="812" y="697"/>
                  </a:cubicBezTo>
                  <a:lnTo>
                    <a:pt x="812" y="697"/>
                  </a:lnTo>
                  <a:cubicBezTo>
                    <a:pt x="813" y="696"/>
                    <a:pt x="813" y="696"/>
                    <a:pt x="813" y="696"/>
                  </a:cubicBezTo>
                  <a:lnTo>
                    <a:pt x="813" y="696"/>
                  </a:lnTo>
                  <a:cubicBezTo>
                    <a:pt x="813" y="696"/>
                    <a:pt x="812" y="696"/>
                    <a:pt x="812" y="696"/>
                  </a:cubicBezTo>
                  <a:lnTo>
                    <a:pt x="812" y="696"/>
                  </a:lnTo>
                  <a:cubicBezTo>
                    <a:pt x="798" y="693"/>
                    <a:pt x="846" y="636"/>
                    <a:pt x="852" y="620"/>
                  </a:cubicBezTo>
                  <a:lnTo>
                    <a:pt x="852" y="620"/>
                  </a:lnTo>
                  <a:cubicBezTo>
                    <a:pt x="852" y="625"/>
                    <a:pt x="853" y="627"/>
                    <a:pt x="856" y="627"/>
                  </a:cubicBezTo>
                  <a:cubicBezTo>
                    <a:pt x="868" y="627"/>
                    <a:pt x="898" y="597"/>
                    <a:pt x="911" y="597"/>
                  </a:cubicBezTo>
                  <a:cubicBezTo>
                    <a:pt x="916" y="597"/>
                    <a:pt x="918" y="602"/>
                    <a:pt x="914" y="617"/>
                  </a:cubicBezTo>
                  <a:cubicBezTo>
                    <a:pt x="919" y="606"/>
                    <a:pt x="930" y="595"/>
                    <a:pt x="925" y="589"/>
                  </a:cubicBezTo>
                  <a:cubicBezTo>
                    <a:pt x="930" y="584"/>
                    <a:pt x="935" y="581"/>
                    <a:pt x="938" y="581"/>
                  </a:cubicBezTo>
                  <a:lnTo>
                    <a:pt x="938" y="581"/>
                  </a:lnTo>
                  <a:cubicBezTo>
                    <a:pt x="942" y="581"/>
                    <a:pt x="942" y="586"/>
                    <a:pt x="936" y="595"/>
                  </a:cubicBezTo>
                  <a:cubicBezTo>
                    <a:pt x="981" y="550"/>
                    <a:pt x="958" y="561"/>
                    <a:pt x="1009" y="522"/>
                  </a:cubicBezTo>
                  <a:lnTo>
                    <a:pt x="1009" y="522"/>
                  </a:lnTo>
                  <a:cubicBezTo>
                    <a:pt x="1014" y="528"/>
                    <a:pt x="1003" y="533"/>
                    <a:pt x="1003" y="544"/>
                  </a:cubicBezTo>
                  <a:cubicBezTo>
                    <a:pt x="1020" y="516"/>
                    <a:pt x="1042" y="488"/>
                    <a:pt x="1087" y="466"/>
                  </a:cubicBezTo>
                  <a:lnTo>
                    <a:pt x="1087" y="466"/>
                  </a:lnTo>
                  <a:cubicBezTo>
                    <a:pt x="1087" y="466"/>
                    <a:pt x="1093" y="466"/>
                    <a:pt x="1082" y="477"/>
                  </a:cubicBezTo>
                  <a:cubicBezTo>
                    <a:pt x="1149" y="421"/>
                    <a:pt x="1194" y="376"/>
                    <a:pt x="1283" y="332"/>
                  </a:cubicBezTo>
                  <a:lnTo>
                    <a:pt x="1283" y="332"/>
                  </a:lnTo>
                  <a:cubicBezTo>
                    <a:pt x="1280" y="341"/>
                    <a:pt x="1281" y="344"/>
                    <a:pt x="1285" y="344"/>
                  </a:cubicBezTo>
                  <a:cubicBezTo>
                    <a:pt x="1293" y="344"/>
                    <a:pt x="1312" y="330"/>
                    <a:pt x="1323" y="330"/>
                  </a:cubicBezTo>
                  <a:cubicBezTo>
                    <a:pt x="1325" y="330"/>
                    <a:pt x="1327" y="330"/>
                    <a:pt x="1328" y="332"/>
                  </a:cubicBezTo>
                  <a:cubicBezTo>
                    <a:pt x="1345" y="320"/>
                    <a:pt x="1362" y="315"/>
                    <a:pt x="1373" y="304"/>
                  </a:cubicBezTo>
                  <a:lnTo>
                    <a:pt x="1373" y="304"/>
                  </a:lnTo>
                  <a:lnTo>
                    <a:pt x="1351" y="309"/>
                  </a:lnTo>
                  <a:cubicBezTo>
                    <a:pt x="1395" y="287"/>
                    <a:pt x="1423" y="259"/>
                    <a:pt x="1463" y="248"/>
                  </a:cubicBezTo>
                  <a:lnTo>
                    <a:pt x="1463" y="248"/>
                  </a:lnTo>
                  <a:lnTo>
                    <a:pt x="1435" y="270"/>
                  </a:lnTo>
                  <a:lnTo>
                    <a:pt x="1513" y="231"/>
                  </a:lnTo>
                  <a:lnTo>
                    <a:pt x="1468" y="248"/>
                  </a:lnTo>
                  <a:cubicBezTo>
                    <a:pt x="1507" y="220"/>
                    <a:pt x="1452" y="225"/>
                    <a:pt x="1512" y="208"/>
                  </a:cubicBezTo>
                  <a:lnTo>
                    <a:pt x="1512" y="208"/>
                  </a:lnTo>
                  <a:cubicBezTo>
                    <a:pt x="1518" y="205"/>
                    <a:pt x="1549" y="191"/>
                    <a:pt x="1572" y="191"/>
                  </a:cubicBezTo>
                  <a:cubicBezTo>
                    <a:pt x="1575" y="191"/>
                    <a:pt x="1578" y="191"/>
                    <a:pt x="1580" y="192"/>
                  </a:cubicBezTo>
                  <a:cubicBezTo>
                    <a:pt x="1603" y="175"/>
                    <a:pt x="1625" y="164"/>
                    <a:pt x="1659" y="158"/>
                  </a:cubicBezTo>
                  <a:lnTo>
                    <a:pt x="1659" y="158"/>
                  </a:lnTo>
                  <a:cubicBezTo>
                    <a:pt x="1664" y="158"/>
                    <a:pt x="1653" y="180"/>
                    <a:pt x="1664" y="180"/>
                  </a:cubicBezTo>
                  <a:cubicBezTo>
                    <a:pt x="1681" y="158"/>
                    <a:pt x="1765" y="141"/>
                    <a:pt x="1787" y="119"/>
                  </a:cubicBezTo>
                  <a:lnTo>
                    <a:pt x="1787" y="119"/>
                  </a:lnTo>
                  <a:cubicBezTo>
                    <a:pt x="1782" y="124"/>
                    <a:pt x="1782" y="136"/>
                    <a:pt x="1787" y="136"/>
                  </a:cubicBezTo>
                  <a:lnTo>
                    <a:pt x="1799" y="119"/>
                  </a:lnTo>
                  <a:cubicBezTo>
                    <a:pt x="1821" y="119"/>
                    <a:pt x="1827" y="119"/>
                    <a:pt x="1827" y="130"/>
                  </a:cubicBezTo>
                  <a:cubicBezTo>
                    <a:pt x="1888" y="113"/>
                    <a:pt x="1799" y="113"/>
                    <a:pt x="1877" y="102"/>
                  </a:cubicBezTo>
                  <a:lnTo>
                    <a:pt x="1877" y="102"/>
                  </a:lnTo>
                  <a:cubicBezTo>
                    <a:pt x="1871" y="108"/>
                    <a:pt x="1871" y="108"/>
                    <a:pt x="1860" y="113"/>
                  </a:cubicBezTo>
                  <a:cubicBezTo>
                    <a:pt x="1939" y="96"/>
                    <a:pt x="2006" y="68"/>
                    <a:pt x="2079" y="68"/>
                  </a:cubicBezTo>
                  <a:cubicBezTo>
                    <a:pt x="2101" y="85"/>
                    <a:pt x="2017" y="80"/>
                    <a:pt x="2045" y="91"/>
                  </a:cubicBezTo>
                  <a:cubicBezTo>
                    <a:pt x="2095" y="85"/>
                    <a:pt x="2146" y="74"/>
                    <a:pt x="2196" y="63"/>
                  </a:cubicBezTo>
                  <a:cubicBezTo>
                    <a:pt x="2247" y="52"/>
                    <a:pt x="2303" y="52"/>
                    <a:pt x="2347" y="52"/>
                  </a:cubicBezTo>
                  <a:lnTo>
                    <a:pt x="2331" y="52"/>
                  </a:lnTo>
                  <a:cubicBezTo>
                    <a:pt x="2336" y="43"/>
                    <a:pt x="2344" y="40"/>
                    <a:pt x="2355" y="40"/>
                  </a:cubicBezTo>
                  <a:cubicBezTo>
                    <a:pt x="2378" y="40"/>
                    <a:pt x="2410" y="52"/>
                    <a:pt x="2442" y="52"/>
                  </a:cubicBezTo>
                  <a:cubicBezTo>
                    <a:pt x="2445" y="52"/>
                    <a:pt x="2448" y="52"/>
                    <a:pt x="2451" y="52"/>
                  </a:cubicBezTo>
                  <a:lnTo>
                    <a:pt x="2451" y="52"/>
                  </a:lnTo>
                  <a:cubicBezTo>
                    <a:pt x="2444" y="53"/>
                    <a:pt x="2440" y="59"/>
                    <a:pt x="2441" y="59"/>
                  </a:cubicBezTo>
                  <a:cubicBezTo>
                    <a:pt x="2441" y="59"/>
                    <a:pt x="2442" y="58"/>
                    <a:pt x="2443" y="57"/>
                  </a:cubicBezTo>
                  <a:cubicBezTo>
                    <a:pt x="2476" y="63"/>
                    <a:pt x="2511" y="64"/>
                    <a:pt x="2550" y="64"/>
                  </a:cubicBezTo>
                  <a:cubicBezTo>
                    <a:pt x="2590" y="64"/>
                    <a:pt x="2633" y="63"/>
                    <a:pt x="2683" y="63"/>
                  </a:cubicBezTo>
                  <a:lnTo>
                    <a:pt x="2672" y="68"/>
                  </a:lnTo>
                  <a:cubicBezTo>
                    <a:pt x="2706" y="80"/>
                    <a:pt x="2773" y="91"/>
                    <a:pt x="2812" y="102"/>
                  </a:cubicBezTo>
                  <a:cubicBezTo>
                    <a:pt x="2829" y="96"/>
                    <a:pt x="2851" y="102"/>
                    <a:pt x="2840" y="91"/>
                  </a:cubicBezTo>
                  <a:lnTo>
                    <a:pt x="2840" y="91"/>
                  </a:lnTo>
                  <a:cubicBezTo>
                    <a:pt x="2902" y="119"/>
                    <a:pt x="2963" y="136"/>
                    <a:pt x="3025" y="147"/>
                  </a:cubicBezTo>
                  <a:cubicBezTo>
                    <a:pt x="3087" y="152"/>
                    <a:pt x="3143" y="169"/>
                    <a:pt x="3193" y="203"/>
                  </a:cubicBezTo>
                  <a:cubicBezTo>
                    <a:pt x="3188" y="200"/>
                    <a:pt x="3179" y="199"/>
                    <a:pt x="3174" y="199"/>
                  </a:cubicBezTo>
                  <a:cubicBezTo>
                    <a:pt x="3168" y="199"/>
                    <a:pt x="3165" y="200"/>
                    <a:pt x="3171" y="203"/>
                  </a:cubicBezTo>
                  <a:lnTo>
                    <a:pt x="3266" y="231"/>
                  </a:lnTo>
                  <a:cubicBezTo>
                    <a:pt x="3266" y="220"/>
                    <a:pt x="3255" y="220"/>
                    <a:pt x="3238" y="203"/>
                  </a:cubicBezTo>
                  <a:cubicBezTo>
                    <a:pt x="3255" y="203"/>
                    <a:pt x="3283" y="208"/>
                    <a:pt x="3305" y="220"/>
                  </a:cubicBezTo>
                  <a:cubicBezTo>
                    <a:pt x="3297" y="217"/>
                    <a:pt x="3291" y="217"/>
                    <a:pt x="3288" y="217"/>
                  </a:cubicBezTo>
                  <a:cubicBezTo>
                    <a:pt x="3274" y="217"/>
                    <a:pt x="3303" y="234"/>
                    <a:pt x="3316" y="248"/>
                  </a:cubicBezTo>
                  <a:cubicBezTo>
                    <a:pt x="3316" y="242"/>
                    <a:pt x="3322" y="242"/>
                    <a:pt x="3322" y="242"/>
                  </a:cubicBezTo>
                  <a:cubicBezTo>
                    <a:pt x="3334" y="254"/>
                    <a:pt x="3340" y="257"/>
                    <a:pt x="3344" y="257"/>
                  </a:cubicBezTo>
                  <a:cubicBezTo>
                    <a:pt x="3350" y="257"/>
                    <a:pt x="3353" y="251"/>
                    <a:pt x="3360" y="251"/>
                  </a:cubicBezTo>
                  <a:cubicBezTo>
                    <a:pt x="3367" y="251"/>
                    <a:pt x="3377" y="255"/>
                    <a:pt x="3395" y="270"/>
                  </a:cubicBezTo>
                  <a:lnTo>
                    <a:pt x="3389" y="270"/>
                  </a:lnTo>
                  <a:cubicBezTo>
                    <a:pt x="3417" y="281"/>
                    <a:pt x="3445" y="287"/>
                    <a:pt x="3468" y="298"/>
                  </a:cubicBezTo>
                  <a:cubicBezTo>
                    <a:pt x="3469" y="303"/>
                    <a:pt x="3468" y="304"/>
                    <a:pt x="3464" y="304"/>
                  </a:cubicBezTo>
                  <a:cubicBezTo>
                    <a:pt x="3458" y="304"/>
                    <a:pt x="3444" y="297"/>
                    <a:pt x="3437" y="297"/>
                  </a:cubicBezTo>
                  <a:cubicBezTo>
                    <a:pt x="3436" y="297"/>
                    <a:pt x="3435" y="297"/>
                    <a:pt x="3434" y="298"/>
                  </a:cubicBezTo>
                  <a:cubicBezTo>
                    <a:pt x="3468" y="315"/>
                    <a:pt x="3518" y="315"/>
                    <a:pt x="3540" y="343"/>
                  </a:cubicBezTo>
                  <a:cubicBezTo>
                    <a:pt x="3524" y="337"/>
                    <a:pt x="3507" y="326"/>
                    <a:pt x="3490" y="320"/>
                  </a:cubicBezTo>
                  <a:lnTo>
                    <a:pt x="3490" y="320"/>
                  </a:lnTo>
                  <a:cubicBezTo>
                    <a:pt x="3518" y="354"/>
                    <a:pt x="3518" y="354"/>
                    <a:pt x="3546" y="371"/>
                  </a:cubicBezTo>
                  <a:lnTo>
                    <a:pt x="3540" y="371"/>
                  </a:lnTo>
                  <a:lnTo>
                    <a:pt x="3596" y="410"/>
                  </a:lnTo>
                  <a:lnTo>
                    <a:pt x="3585" y="399"/>
                  </a:lnTo>
                  <a:cubicBezTo>
                    <a:pt x="3647" y="399"/>
                    <a:pt x="3680" y="444"/>
                    <a:pt x="3742" y="472"/>
                  </a:cubicBezTo>
                  <a:cubicBezTo>
                    <a:pt x="3723" y="463"/>
                    <a:pt x="3714" y="459"/>
                    <a:pt x="3712" y="459"/>
                  </a:cubicBezTo>
                  <a:lnTo>
                    <a:pt x="3712" y="459"/>
                  </a:lnTo>
                  <a:cubicBezTo>
                    <a:pt x="3705" y="459"/>
                    <a:pt x="3725" y="475"/>
                    <a:pt x="3714" y="483"/>
                  </a:cubicBezTo>
                  <a:cubicBezTo>
                    <a:pt x="3724" y="493"/>
                    <a:pt x="3743" y="512"/>
                    <a:pt x="3739" y="512"/>
                  </a:cubicBezTo>
                  <a:cubicBezTo>
                    <a:pt x="3739" y="512"/>
                    <a:pt x="3739" y="512"/>
                    <a:pt x="3739" y="512"/>
                  </a:cubicBezTo>
                  <a:lnTo>
                    <a:pt x="3739" y="512"/>
                  </a:lnTo>
                  <a:cubicBezTo>
                    <a:pt x="3770" y="523"/>
                    <a:pt x="3777" y="550"/>
                    <a:pt x="3820" y="567"/>
                  </a:cubicBezTo>
                  <a:cubicBezTo>
                    <a:pt x="3820" y="572"/>
                    <a:pt x="3848" y="589"/>
                    <a:pt x="3837" y="595"/>
                  </a:cubicBezTo>
                  <a:cubicBezTo>
                    <a:pt x="3845" y="600"/>
                    <a:pt x="3849" y="602"/>
                    <a:pt x="3850" y="602"/>
                  </a:cubicBezTo>
                  <a:cubicBezTo>
                    <a:pt x="3856" y="602"/>
                    <a:pt x="3833" y="578"/>
                    <a:pt x="3837" y="578"/>
                  </a:cubicBezTo>
                  <a:lnTo>
                    <a:pt x="3837" y="578"/>
                  </a:lnTo>
                  <a:cubicBezTo>
                    <a:pt x="3899" y="606"/>
                    <a:pt x="3938" y="696"/>
                    <a:pt x="4022" y="740"/>
                  </a:cubicBezTo>
                  <a:cubicBezTo>
                    <a:pt x="4084" y="796"/>
                    <a:pt x="4106" y="796"/>
                    <a:pt x="4162" y="847"/>
                  </a:cubicBezTo>
                  <a:cubicBezTo>
                    <a:pt x="4165" y="853"/>
                    <a:pt x="4164" y="855"/>
                    <a:pt x="4161" y="855"/>
                  </a:cubicBezTo>
                  <a:cubicBezTo>
                    <a:pt x="4154" y="855"/>
                    <a:pt x="4134" y="841"/>
                    <a:pt x="4134" y="841"/>
                  </a:cubicBezTo>
                  <a:lnTo>
                    <a:pt x="4134" y="841"/>
                  </a:lnTo>
                  <a:cubicBezTo>
                    <a:pt x="4156" y="880"/>
                    <a:pt x="4179" y="897"/>
                    <a:pt x="4207" y="925"/>
                  </a:cubicBezTo>
                  <a:cubicBezTo>
                    <a:pt x="4205" y="924"/>
                    <a:pt x="4203" y="924"/>
                    <a:pt x="4202" y="924"/>
                  </a:cubicBezTo>
                  <a:cubicBezTo>
                    <a:pt x="4197" y="924"/>
                    <a:pt x="4201" y="933"/>
                    <a:pt x="4201" y="942"/>
                  </a:cubicBezTo>
                  <a:cubicBezTo>
                    <a:pt x="4213" y="962"/>
                    <a:pt x="4223" y="956"/>
                    <a:pt x="4233" y="966"/>
                  </a:cubicBezTo>
                  <a:lnTo>
                    <a:pt x="4233" y="966"/>
                  </a:lnTo>
                  <a:cubicBezTo>
                    <a:pt x="4226" y="958"/>
                    <a:pt x="4218" y="950"/>
                    <a:pt x="4212" y="942"/>
                  </a:cubicBezTo>
                  <a:lnTo>
                    <a:pt x="4212" y="942"/>
                  </a:lnTo>
                  <a:lnTo>
                    <a:pt x="4246" y="948"/>
                  </a:lnTo>
                  <a:lnTo>
                    <a:pt x="4196" y="914"/>
                  </a:lnTo>
                  <a:cubicBezTo>
                    <a:pt x="4196" y="907"/>
                    <a:pt x="4198" y="897"/>
                    <a:pt x="4204" y="897"/>
                  </a:cubicBezTo>
                  <a:cubicBezTo>
                    <a:pt x="4207" y="897"/>
                    <a:pt x="4212" y="900"/>
                    <a:pt x="4218" y="908"/>
                  </a:cubicBezTo>
                  <a:cubicBezTo>
                    <a:pt x="4201" y="869"/>
                    <a:pt x="4190" y="886"/>
                    <a:pt x="4173" y="852"/>
                  </a:cubicBezTo>
                  <a:cubicBezTo>
                    <a:pt x="4173" y="851"/>
                    <a:pt x="4174" y="850"/>
                    <a:pt x="4175" y="850"/>
                  </a:cubicBezTo>
                  <a:cubicBezTo>
                    <a:pt x="4175" y="850"/>
                    <a:pt x="4176" y="850"/>
                    <a:pt x="4177" y="851"/>
                  </a:cubicBezTo>
                  <a:lnTo>
                    <a:pt x="4177" y="851"/>
                  </a:lnTo>
                  <a:lnTo>
                    <a:pt x="4151" y="830"/>
                  </a:lnTo>
                  <a:cubicBezTo>
                    <a:pt x="4154" y="830"/>
                    <a:pt x="4156" y="824"/>
                    <a:pt x="4158" y="824"/>
                  </a:cubicBezTo>
                  <a:cubicBezTo>
                    <a:pt x="4160" y="824"/>
                    <a:pt x="4161" y="825"/>
                    <a:pt x="4163" y="828"/>
                  </a:cubicBezTo>
                  <a:lnTo>
                    <a:pt x="4163" y="828"/>
                  </a:lnTo>
                  <a:cubicBezTo>
                    <a:pt x="4130" y="773"/>
                    <a:pt x="4084" y="756"/>
                    <a:pt x="4078" y="730"/>
                  </a:cubicBezTo>
                  <a:lnTo>
                    <a:pt x="4078" y="730"/>
                  </a:lnTo>
                  <a:cubicBezTo>
                    <a:pt x="4080" y="731"/>
                    <a:pt x="4082" y="733"/>
                    <a:pt x="4084" y="735"/>
                  </a:cubicBezTo>
                  <a:lnTo>
                    <a:pt x="4078" y="729"/>
                  </a:lnTo>
                  <a:lnTo>
                    <a:pt x="4078" y="729"/>
                  </a:lnTo>
                  <a:cubicBezTo>
                    <a:pt x="4078" y="729"/>
                    <a:pt x="4078" y="730"/>
                    <a:pt x="4078" y="730"/>
                  </a:cubicBezTo>
                  <a:lnTo>
                    <a:pt x="4078" y="730"/>
                  </a:lnTo>
                  <a:cubicBezTo>
                    <a:pt x="4055" y="709"/>
                    <a:pt x="4047" y="703"/>
                    <a:pt x="4043" y="703"/>
                  </a:cubicBezTo>
                  <a:cubicBezTo>
                    <a:pt x="4039" y="703"/>
                    <a:pt x="4040" y="711"/>
                    <a:pt x="4032" y="711"/>
                  </a:cubicBezTo>
                  <a:cubicBezTo>
                    <a:pt x="4027" y="711"/>
                    <a:pt x="4019" y="709"/>
                    <a:pt x="4005" y="701"/>
                  </a:cubicBezTo>
                  <a:lnTo>
                    <a:pt x="3994" y="640"/>
                  </a:lnTo>
                  <a:lnTo>
                    <a:pt x="3977" y="645"/>
                  </a:lnTo>
                  <a:cubicBezTo>
                    <a:pt x="3972" y="640"/>
                    <a:pt x="3955" y="623"/>
                    <a:pt x="3960" y="623"/>
                  </a:cubicBezTo>
                  <a:cubicBezTo>
                    <a:pt x="3951" y="618"/>
                    <a:pt x="3947" y="616"/>
                    <a:pt x="3946" y="616"/>
                  </a:cubicBezTo>
                  <a:lnTo>
                    <a:pt x="3946" y="616"/>
                  </a:lnTo>
                  <a:cubicBezTo>
                    <a:pt x="3944" y="616"/>
                    <a:pt x="3955" y="624"/>
                    <a:pt x="3949" y="624"/>
                  </a:cubicBezTo>
                  <a:cubicBezTo>
                    <a:pt x="3948" y="624"/>
                    <a:pt x="3946" y="623"/>
                    <a:pt x="3944" y="623"/>
                  </a:cubicBezTo>
                  <a:cubicBezTo>
                    <a:pt x="3927" y="600"/>
                    <a:pt x="3904" y="578"/>
                    <a:pt x="3882" y="561"/>
                  </a:cubicBezTo>
                  <a:cubicBezTo>
                    <a:pt x="3860" y="544"/>
                    <a:pt x="3843" y="533"/>
                    <a:pt x="3843" y="522"/>
                  </a:cubicBezTo>
                  <a:cubicBezTo>
                    <a:pt x="3842" y="522"/>
                    <a:pt x="3841" y="521"/>
                    <a:pt x="3840" y="521"/>
                  </a:cubicBezTo>
                  <a:lnTo>
                    <a:pt x="3840" y="521"/>
                  </a:lnTo>
                  <a:cubicBezTo>
                    <a:pt x="3835" y="521"/>
                    <a:pt x="3854" y="538"/>
                    <a:pt x="3850" y="538"/>
                  </a:cubicBezTo>
                  <a:cubicBezTo>
                    <a:pt x="3849" y="538"/>
                    <a:pt x="3844" y="535"/>
                    <a:pt x="3832" y="528"/>
                  </a:cubicBezTo>
                  <a:cubicBezTo>
                    <a:pt x="3837" y="500"/>
                    <a:pt x="3781" y="494"/>
                    <a:pt x="3753" y="460"/>
                  </a:cubicBezTo>
                  <a:lnTo>
                    <a:pt x="3753" y="460"/>
                  </a:lnTo>
                  <a:cubicBezTo>
                    <a:pt x="3764" y="460"/>
                    <a:pt x="3781" y="471"/>
                    <a:pt x="3785" y="471"/>
                  </a:cubicBezTo>
                  <a:cubicBezTo>
                    <a:pt x="3788" y="471"/>
                    <a:pt x="3786" y="467"/>
                    <a:pt x="3776" y="455"/>
                  </a:cubicBezTo>
                  <a:cubicBezTo>
                    <a:pt x="3742" y="455"/>
                    <a:pt x="3708" y="399"/>
                    <a:pt x="3675" y="382"/>
                  </a:cubicBezTo>
                  <a:cubicBezTo>
                    <a:pt x="3673" y="384"/>
                    <a:pt x="3671" y="385"/>
                    <a:pt x="3667" y="385"/>
                  </a:cubicBezTo>
                  <a:cubicBezTo>
                    <a:pt x="3647" y="385"/>
                    <a:pt x="3594" y="344"/>
                    <a:pt x="3546" y="320"/>
                  </a:cubicBezTo>
                  <a:cubicBezTo>
                    <a:pt x="3557" y="315"/>
                    <a:pt x="3451" y="259"/>
                    <a:pt x="3400" y="231"/>
                  </a:cubicBezTo>
                  <a:lnTo>
                    <a:pt x="3406" y="225"/>
                  </a:lnTo>
                  <a:lnTo>
                    <a:pt x="3406" y="225"/>
                  </a:lnTo>
                  <a:cubicBezTo>
                    <a:pt x="3402" y="227"/>
                    <a:pt x="3398" y="228"/>
                    <a:pt x="3393" y="228"/>
                  </a:cubicBezTo>
                  <a:cubicBezTo>
                    <a:pt x="3369" y="228"/>
                    <a:pt x="3331" y="207"/>
                    <a:pt x="3294" y="197"/>
                  </a:cubicBezTo>
                  <a:cubicBezTo>
                    <a:pt x="3297" y="191"/>
                    <a:pt x="3302" y="188"/>
                    <a:pt x="3311" y="188"/>
                  </a:cubicBezTo>
                  <a:cubicBezTo>
                    <a:pt x="3316" y="188"/>
                    <a:pt x="3324" y="189"/>
                    <a:pt x="3333" y="192"/>
                  </a:cubicBezTo>
                  <a:cubicBezTo>
                    <a:pt x="3322" y="186"/>
                    <a:pt x="3305" y="180"/>
                    <a:pt x="3294" y="175"/>
                  </a:cubicBezTo>
                  <a:cubicBezTo>
                    <a:pt x="3283" y="175"/>
                    <a:pt x="3272" y="175"/>
                    <a:pt x="3244" y="169"/>
                  </a:cubicBezTo>
                  <a:lnTo>
                    <a:pt x="3260" y="158"/>
                  </a:lnTo>
                  <a:cubicBezTo>
                    <a:pt x="3210" y="141"/>
                    <a:pt x="3154" y="130"/>
                    <a:pt x="3092" y="102"/>
                  </a:cubicBezTo>
                  <a:lnTo>
                    <a:pt x="3092" y="102"/>
                  </a:lnTo>
                  <a:cubicBezTo>
                    <a:pt x="3082" y="112"/>
                    <a:pt x="3120" y="143"/>
                    <a:pt x="3080" y="143"/>
                  </a:cubicBezTo>
                  <a:cubicBezTo>
                    <a:pt x="3075" y="143"/>
                    <a:pt x="3068" y="143"/>
                    <a:pt x="3059" y="141"/>
                  </a:cubicBezTo>
                  <a:cubicBezTo>
                    <a:pt x="3059" y="134"/>
                    <a:pt x="3059" y="126"/>
                    <a:pt x="3066" y="124"/>
                  </a:cubicBezTo>
                  <a:lnTo>
                    <a:pt x="3066" y="124"/>
                  </a:lnTo>
                  <a:cubicBezTo>
                    <a:pt x="3072" y="124"/>
                    <a:pt x="3078" y="124"/>
                    <a:pt x="3081" y="124"/>
                  </a:cubicBezTo>
                  <a:cubicBezTo>
                    <a:pt x="3077" y="123"/>
                    <a:pt x="3074" y="123"/>
                    <a:pt x="3071" y="123"/>
                  </a:cubicBezTo>
                  <a:cubicBezTo>
                    <a:pt x="3069" y="123"/>
                    <a:pt x="3067" y="123"/>
                    <a:pt x="3066" y="124"/>
                  </a:cubicBezTo>
                  <a:lnTo>
                    <a:pt x="3066" y="124"/>
                  </a:lnTo>
                  <a:cubicBezTo>
                    <a:pt x="3060" y="123"/>
                    <a:pt x="3053" y="121"/>
                    <a:pt x="3047" y="119"/>
                  </a:cubicBezTo>
                  <a:lnTo>
                    <a:pt x="3075" y="113"/>
                  </a:lnTo>
                  <a:cubicBezTo>
                    <a:pt x="3068" y="110"/>
                    <a:pt x="3064" y="109"/>
                    <a:pt x="3060" y="109"/>
                  </a:cubicBezTo>
                  <a:cubicBezTo>
                    <a:pt x="3053" y="109"/>
                    <a:pt x="3053" y="114"/>
                    <a:pt x="3044" y="114"/>
                  </a:cubicBezTo>
                  <a:cubicBezTo>
                    <a:pt x="3042" y="114"/>
                    <a:pt x="3040" y="114"/>
                    <a:pt x="3036" y="113"/>
                  </a:cubicBezTo>
                  <a:cubicBezTo>
                    <a:pt x="3036" y="102"/>
                    <a:pt x="3019" y="102"/>
                    <a:pt x="3025" y="91"/>
                  </a:cubicBezTo>
                  <a:lnTo>
                    <a:pt x="3025" y="91"/>
                  </a:lnTo>
                  <a:cubicBezTo>
                    <a:pt x="3031" y="96"/>
                    <a:pt x="3042" y="102"/>
                    <a:pt x="3053" y="102"/>
                  </a:cubicBezTo>
                  <a:cubicBezTo>
                    <a:pt x="3025" y="91"/>
                    <a:pt x="2997" y="80"/>
                    <a:pt x="2986" y="68"/>
                  </a:cubicBezTo>
                  <a:cubicBezTo>
                    <a:pt x="2986" y="72"/>
                    <a:pt x="2983" y="76"/>
                    <a:pt x="2976" y="76"/>
                  </a:cubicBezTo>
                  <a:cubicBezTo>
                    <a:pt x="2972" y="76"/>
                    <a:pt x="2968" y="76"/>
                    <a:pt x="2963" y="74"/>
                  </a:cubicBezTo>
                  <a:cubicBezTo>
                    <a:pt x="2907" y="63"/>
                    <a:pt x="2947" y="63"/>
                    <a:pt x="2919" y="46"/>
                  </a:cubicBezTo>
                  <a:lnTo>
                    <a:pt x="2919" y="46"/>
                  </a:lnTo>
                  <a:cubicBezTo>
                    <a:pt x="2916" y="47"/>
                    <a:pt x="2913" y="47"/>
                    <a:pt x="2910" y="47"/>
                  </a:cubicBezTo>
                  <a:cubicBezTo>
                    <a:pt x="2901" y="47"/>
                    <a:pt x="2890" y="44"/>
                    <a:pt x="2881" y="44"/>
                  </a:cubicBezTo>
                  <a:cubicBezTo>
                    <a:pt x="2875" y="44"/>
                    <a:pt x="2870" y="46"/>
                    <a:pt x="2868" y="52"/>
                  </a:cubicBezTo>
                  <a:cubicBezTo>
                    <a:pt x="2851" y="46"/>
                    <a:pt x="2851" y="40"/>
                    <a:pt x="2846" y="35"/>
                  </a:cubicBezTo>
                  <a:cubicBezTo>
                    <a:pt x="2843" y="35"/>
                    <a:pt x="2838" y="36"/>
                    <a:pt x="2833" y="36"/>
                  </a:cubicBezTo>
                  <a:cubicBezTo>
                    <a:pt x="2808" y="36"/>
                    <a:pt x="2765" y="28"/>
                    <a:pt x="2748" y="28"/>
                  </a:cubicBezTo>
                  <a:cubicBezTo>
                    <a:pt x="2740" y="28"/>
                    <a:pt x="2737" y="30"/>
                    <a:pt x="2745" y="35"/>
                  </a:cubicBezTo>
                  <a:lnTo>
                    <a:pt x="2751" y="40"/>
                  </a:lnTo>
                  <a:lnTo>
                    <a:pt x="2745" y="40"/>
                  </a:lnTo>
                  <a:cubicBezTo>
                    <a:pt x="2655" y="29"/>
                    <a:pt x="2560" y="12"/>
                    <a:pt x="2471" y="7"/>
                  </a:cubicBezTo>
                  <a:lnTo>
                    <a:pt x="2471" y="1"/>
                  </a:lnTo>
                  <a:cubicBezTo>
                    <a:pt x="2415" y="7"/>
                    <a:pt x="2347" y="7"/>
                    <a:pt x="2314" y="18"/>
                  </a:cubicBezTo>
                  <a:cubicBezTo>
                    <a:pt x="2297" y="18"/>
                    <a:pt x="2275" y="7"/>
                    <a:pt x="2280" y="1"/>
                  </a:cubicBezTo>
                  <a:lnTo>
                    <a:pt x="2280" y="1"/>
                  </a:lnTo>
                  <a:cubicBezTo>
                    <a:pt x="2241" y="7"/>
                    <a:pt x="2235" y="12"/>
                    <a:pt x="2174" y="12"/>
                  </a:cubicBezTo>
                  <a:cubicBezTo>
                    <a:pt x="2190" y="6"/>
                    <a:pt x="2191" y="3"/>
                    <a:pt x="2190" y="3"/>
                  </a:cubicBezTo>
                  <a:lnTo>
                    <a:pt x="2190" y="3"/>
                  </a:lnTo>
                  <a:cubicBezTo>
                    <a:pt x="2191" y="3"/>
                    <a:pt x="2192" y="3"/>
                    <a:pt x="2193" y="3"/>
                  </a:cubicBezTo>
                  <a:cubicBezTo>
                    <a:pt x="2197" y="3"/>
                    <a:pt x="2205" y="3"/>
                    <a:pt x="2219" y="1"/>
                  </a:cubicBezTo>
                  <a:cubicBezTo>
                    <a:pt x="2200" y="1"/>
                    <a:pt x="2186" y="0"/>
                    <a:pt x="217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652;p45">
              <a:extLst>
                <a:ext uri="{FF2B5EF4-FFF2-40B4-BE49-F238E27FC236}">
                  <a16:creationId xmlns:a16="http://schemas.microsoft.com/office/drawing/2014/main" id="{23D46EDB-BB97-897D-5C4B-D22F511531E6}"/>
                </a:ext>
              </a:extLst>
            </p:cNvPr>
            <p:cNvSpPr/>
            <p:nvPr/>
          </p:nvSpPr>
          <p:spPr>
            <a:xfrm>
              <a:off x="8333275" y="627263"/>
              <a:ext cx="45250" cy="23700"/>
            </a:xfrm>
            <a:custGeom>
              <a:avLst/>
              <a:gdLst/>
              <a:ahLst/>
              <a:cxnLst/>
              <a:rect l="l" t="t" r="r" b="b"/>
              <a:pathLst>
                <a:path w="1810" h="948" extrusionOk="0">
                  <a:moveTo>
                    <a:pt x="370" y="51"/>
                  </a:moveTo>
                  <a:cubicBezTo>
                    <a:pt x="369" y="51"/>
                    <a:pt x="368" y="52"/>
                    <a:pt x="367" y="52"/>
                  </a:cubicBezTo>
                  <a:lnTo>
                    <a:pt x="367" y="52"/>
                  </a:lnTo>
                  <a:cubicBezTo>
                    <a:pt x="368" y="52"/>
                    <a:pt x="369" y="52"/>
                    <a:pt x="370" y="51"/>
                  </a:cubicBezTo>
                  <a:close/>
                  <a:moveTo>
                    <a:pt x="798" y="93"/>
                  </a:moveTo>
                  <a:lnTo>
                    <a:pt x="798" y="93"/>
                  </a:lnTo>
                  <a:cubicBezTo>
                    <a:pt x="796" y="94"/>
                    <a:pt x="795" y="95"/>
                    <a:pt x="795" y="96"/>
                  </a:cubicBezTo>
                  <a:cubicBezTo>
                    <a:pt x="795" y="96"/>
                    <a:pt x="797" y="94"/>
                    <a:pt x="798" y="93"/>
                  </a:cubicBezTo>
                  <a:close/>
                  <a:moveTo>
                    <a:pt x="462" y="139"/>
                  </a:moveTo>
                  <a:cubicBezTo>
                    <a:pt x="463" y="140"/>
                    <a:pt x="464" y="141"/>
                    <a:pt x="465" y="141"/>
                  </a:cubicBezTo>
                  <a:cubicBezTo>
                    <a:pt x="465" y="141"/>
                    <a:pt x="464" y="140"/>
                    <a:pt x="462" y="139"/>
                  </a:cubicBezTo>
                  <a:close/>
                  <a:moveTo>
                    <a:pt x="420" y="143"/>
                  </a:moveTo>
                  <a:lnTo>
                    <a:pt x="420" y="143"/>
                  </a:lnTo>
                  <a:cubicBezTo>
                    <a:pt x="418" y="143"/>
                    <a:pt x="417" y="145"/>
                    <a:pt x="415" y="147"/>
                  </a:cubicBezTo>
                  <a:cubicBezTo>
                    <a:pt x="418" y="146"/>
                    <a:pt x="419" y="144"/>
                    <a:pt x="420" y="143"/>
                  </a:cubicBezTo>
                  <a:close/>
                  <a:moveTo>
                    <a:pt x="398" y="152"/>
                  </a:moveTo>
                  <a:lnTo>
                    <a:pt x="387" y="158"/>
                  </a:lnTo>
                  <a:lnTo>
                    <a:pt x="403" y="158"/>
                  </a:lnTo>
                  <a:lnTo>
                    <a:pt x="398" y="152"/>
                  </a:lnTo>
                  <a:close/>
                  <a:moveTo>
                    <a:pt x="1210" y="219"/>
                  </a:moveTo>
                  <a:cubicBezTo>
                    <a:pt x="1210" y="219"/>
                    <a:pt x="1210" y="219"/>
                    <a:pt x="1210" y="219"/>
                  </a:cubicBezTo>
                  <a:lnTo>
                    <a:pt x="1215" y="219"/>
                  </a:lnTo>
                  <a:cubicBezTo>
                    <a:pt x="1214" y="219"/>
                    <a:pt x="1212" y="219"/>
                    <a:pt x="1210" y="219"/>
                  </a:cubicBezTo>
                  <a:close/>
                  <a:moveTo>
                    <a:pt x="31" y="270"/>
                  </a:moveTo>
                  <a:cubicBezTo>
                    <a:pt x="28" y="270"/>
                    <a:pt x="28" y="271"/>
                    <a:pt x="28" y="275"/>
                  </a:cubicBezTo>
                  <a:cubicBezTo>
                    <a:pt x="29" y="274"/>
                    <a:pt x="30" y="272"/>
                    <a:pt x="31" y="270"/>
                  </a:cubicBezTo>
                  <a:close/>
                  <a:moveTo>
                    <a:pt x="896" y="611"/>
                  </a:moveTo>
                  <a:cubicBezTo>
                    <a:pt x="898" y="613"/>
                    <a:pt x="900" y="614"/>
                    <a:pt x="902" y="615"/>
                  </a:cubicBezTo>
                  <a:lnTo>
                    <a:pt x="902" y="615"/>
                  </a:lnTo>
                  <a:cubicBezTo>
                    <a:pt x="902" y="611"/>
                    <a:pt x="901" y="611"/>
                    <a:pt x="896" y="611"/>
                  </a:cubicBezTo>
                  <a:close/>
                  <a:moveTo>
                    <a:pt x="230" y="645"/>
                  </a:moveTo>
                  <a:cubicBezTo>
                    <a:pt x="228" y="648"/>
                    <a:pt x="228" y="651"/>
                    <a:pt x="229" y="652"/>
                  </a:cubicBezTo>
                  <a:lnTo>
                    <a:pt x="229" y="652"/>
                  </a:lnTo>
                  <a:cubicBezTo>
                    <a:pt x="229" y="651"/>
                    <a:pt x="229" y="648"/>
                    <a:pt x="230" y="645"/>
                  </a:cubicBezTo>
                  <a:close/>
                  <a:moveTo>
                    <a:pt x="229" y="652"/>
                  </a:moveTo>
                  <a:cubicBezTo>
                    <a:pt x="230" y="655"/>
                    <a:pt x="231" y="656"/>
                    <a:pt x="232" y="657"/>
                  </a:cubicBezTo>
                  <a:lnTo>
                    <a:pt x="232" y="657"/>
                  </a:lnTo>
                  <a:cubicBezTo>
                    <a:pt x="232" y="656"/>
                    <a:pt x="230" y="655"/>
                    <a:pt x="229" y="652"/>
                  </a:cubicBezTo>
                  <a:close/>
                  <a:moveTo>
                    <a:pt x="437" y="707"/>
                  </a:moveTo>
                  <a:lnTo>
                    <a:pt x="439" y="709"/>
                  </a:lnTo>
                  <a:lnTo>
                    <a:pt x="439" y="709"/>
                  </a:lnTo>
                  <a:cubicBezTo>
                    <a:pt x="439" y="708"/>
                    <a:pt x="439" y="707"/>
                    <a:pt x="437" y="707"/>
                  </a:cubicBezTo>
                  <a:close/>
                  <a:moveTo>
                    <a:pt x="1232" y="712"/>
                  </a:moveTo>
                  <a:cubicBezTo>
                    <a:pt x="1232" y="718"/>
                    <a:pt x="1238" y="723"/>
                    <a:pt x="1238" y="729"/>
                  </a:cubicBezTo>
                  <a:lnTo>
                    <a:pt x="1238" y="729"/>
                  </a:lnTo>
                  <a:cubicBezTo>
                    <a:pt x="1238" y="723"/>
                    <a:pt x="1232" y="723"/>
                    <a:pt x="1227" y="723"/>
                  </a:cubicBezTo>
                  <a:cubicBezTo>
                    <a:pt x="1227" y="718"/>
                    <a:pt x="1232" y="712"/>
                    <a:pt x="1232" y="712"/>
                  </a:cubicBezTo>
                  <a:close/>
                  <a:moveTo>
                    <a:pt x="439" y="709"/>
                  </a:moveTo>
                  <a:cubicBezTo>
                    <a:pt x="440" y="712"/>
                    <a:pt x="437" y="718"/>
                    <a:pt x="437" y="718"/>
                  </a:cubicBezTo>
                  <a:cubicBezTo>
                    <a:pt x="434" y="721"/>
                    <a:pt x="431" y="723"/>
                    <a:pt x="428" y="723"/>
                  </a:cubicBezTo>
                  <a:cubicBezTo>
                    <a:pt x="423" y="723"/>
                    <a:pt x="420" y="716"/>
                    <a:pt x="420" y="712"/>
                  </a:cubicBezTo>
                  <a:cubicBezTo>
                    <a:pt x="420" y="723"/>
                    <a:pt x="415" y="723"/>
                    <a:pt x="409" y="729"/>
                  </a:cubicBezTo>
                  <a:cubicBezTo>
                    <a:pt x="420" y="729"/>
                    <a:pt x="443" y="723"/>
                    <a:pt x="443" y="712"/>
                  </a:cubicBezTo>
                  <a:lnTo>
                    <a:pt x="439" y="709"/>
                  </a:lnTo>
                  <a:close/>
                  <a:moveTo>
                    <a:pt x="604" y="732"/>
                  </a:moveTo>
                  <a:lnTo>
                    <a:pt x="604" y="732"/>
                  </a:lnTo>
                  <a:cubicBezTo>
                    <a:pt x="602" y="733"/>
                    <a:pt x="601" y="734"/>
                    <a:pt x="599" y="735"/>
                  </a:cubicBezTo>
                  <a:lnTo>
                    <a:pt x="599" y="735"/>
                  </a:lnTo>
                  <a:cubicBezTo>
                    <a:pt x="602" y="735"/>
                    <a:pt x="603" y="734"/>
                    <a:pt x="604" y="732"/>
                  </a:cubicBezTo>
                  <a:close/>
                  <a:moveTo>
                    <a:pt x="706" y="735"/>
                  </a:moveTo>
                  <a:cubicBezTo>
                    <a:pt x="706" y="735"/>
                    <a:pt x="706" y="735"/>
                    <a:pt x="706" y="735"/>
                  </a:cubicBezTo>
                  <a:cubicBezTo>
                    <a:pt x="706" y="735"/>
                    <a:pt x="706" y="735"/>
                    <a:pt x="706" y="735"/>
                  </a:cubicBezTo>
                  <a:close/>
                  <a:moveTo>
                    <a:pt x="543" y="729"/>
                  </a:moveTo>
                  <a:lnTo>
                    <a:pt x="549" y="740"/>
                  </a:lnTo>
                  <a:lnTo>
                    <a:pt x="532" y="740"/>
                  </a:lnTo>
                  <a:lnTo>
                    <a:pt x="543" y="729"/>
                  </a:lnTo>
                  <a:close/>
                  <a:moveTo>
                    <a:pt x="1757" y="870"/>
                  </a:moveTo>
                  <a:lnTo>
                    <a:pt x="1757" y="870"/>
                  </a:lnTo>
                  <a:cubicBezTo>
                    <a:pt x="1756" y="871"/>
                    <a:pt x="1754" y="874"/>
                    <a:pt x="1753" y="880"/>
                  </a:cubicBezTo>
                  <a:cubicBezTo>
                    <a:pt x="1756" y="877"/>
                    <a:pt x="1757" y="873"/>
                    <a:pt x="1757" y="870"/>
                  </a:cubicBezTo>
                  <a:close/>
                  <a:moveTo>
                    <a:pt x="706" y="1"/>
                  </a:moveTo>
                  <a:cubicBezTo>
                    <a:pt x="667" y="12"/>
                    <a:pt x="633" y="18"/>
                    <a:pt x="599" y="29"/>
                  </a:cubicBezTo>
                  <a:cubicBezTo>
                    <a:pt x="599" y="7"/>
                    <a:pt x="633" y="23"/>
                    <a:pt x="633" y="1"/>
                  </a:cubicBezTo>
                  <a:lnTo>
                    <a:pt x="633" y="1"/>
                  </a:lnTo>
                  <a:cubicBezTo>
                    <a:pt x="599" y="12"/>
                    <a:pt x="583" y="29"/>
                    <a:pt x="555" y="29"/>
                  </a:cubicBezTo>
                  <a:cubicBezTo>
                    <a:pt x="543" y="23"/>
                    <a:pt x="555" y="18"/>
                    <a:pt x="560" y="12"/>
                  </a:cubicBezTo>
                  <a:lnTo>
                    <a:pt x="560" y="12"/>
                  </a:lnTo>
                  <a:cubicBezTo>
                    <a:pt x="527" y="23"/>
                    <a:pt x="499" y="18"/>
                    <a:pt x="471" y="29"/>
                  </a:cubicBezTo>
                  <a:cubicBezTo>
                    <a:pt x="471" y="29"/>
                    <a:pt x="471" y="29"/>
                    <a:pt x="476" y="23"/>
                  </a:cubicBezTo>
                  <a:lnTo>
                    <a:pt x="476" y="23"/>
                  </a:lnTo>
                  <a:cubicBezTo>
                    <a:pt x="471" y="29"/>
                    <a:pt x="459" y="23"/>
                    <a:pt x="465" y="35"/>
                  </a:cubicBezTo>
                  <a:lnTo>
                    <a:pt x="465" y="29"/>
                  </a:lnTo>
                  <a:lnTo>
                    <a:pt x="465" y="29"/>
                  </a:lnTo>
                  <a:cubicBezTo>
                    <a:pt x="476" y="40"/>
                    <a:pt x="451" y="61"/>
                    <a:pt x="448" y="67"/>
                  </a:cubicBezTo>
                  <a:lnTo>
                    <a:pt x="448" y="67"/>
                  </a:lnTo>
                  <a:cubicBezTo>
                    <a:pt x="453" y="41"/>
                    <a:pt x="420" y="68"/>
                    <a:pt x="431" y="29"/>
                  </a:cubicBezTo>
                  <a:lnTo>
                    <a:pt x="431" y="29"/>
                  </a:lnTo>
                  <a:cubicBezTo>
                    <a:pt x="426" y="35"/>
                    <a:pt x="426" y="35"/>
                    <a:pt x="426" y="46"/>
                  </a:cubicBezTo>
                  <a:cubicBezTo>
                    <a:pt x="420" y="40"/>
                    <a:pt x="415" y="40"/>
                    <a:pt x="420" y="29"/>
                  </a:cubicBezTo>
                  <a:lnTo>
                    <a:pt x="420" y="29"/>
                  </a:lnTo>
                  <a:cubicBezTo>
                    <a:pt x="403" y="40"/>
                    <a:pt x="409" y="46"/>
                    <a:pt x="392" y="51"/>
                  </a:cubicBezTo>
                  <a:cubicBezTo>
                    <a:pt x="392" y="46"/>
                    <a:pt x="398" y="46"/>
                    <a:pt x="398" y="40"/>
                  </a:cubicBezTo>
                  <a:lnTo>
                    <a:pt x="398" y="40"/>
                  </a:lnTo>
                  <a:cubicBezTo>
                    <a:pt x="389" y="49"/>
                    <a:pt x="383" y="58"/>
                    <a:pt x="372" y="58"/>
                  </a:cubicBezTo>
                  <a:cubicBezTo>
                    <a:pt x="370" y="58"/>
                    <a:pt x="367" y="58"/>
                    <a:pt x="364" y="57"/>
                  </a:cubicBezTo>
                  <a:cubicBezTo>
                    <a:pt x="364" y="57"/>
                    <a:pt x="364" y="54"/>
                    <a:pt x="367" y="52"/>
                  </a:cubicBezTo>
                  <a:lnTo>
                    <a:pt x="367" y="52"/>
                  </a:lnTo>
                  <a:cubicBezTo>
                    <a:pt x="341" y="59"/>
                    <a:pt x="329" y="85"/>
                    <a:pt x="297" y="85"/>
                  </a:cubicBezTo>
                  <a:cubicBezTo>
                    <a:pt x="303" y="63"/>
                    <a:pt x="286" y="79"/>
                    <a:pt x="280" y="63"/>
                  </a:cubicBezTo>
                  <a:lnTo>
                    <a:pt x="269" y="74"/>
                  </a:lnTo>
                  <a:lnTo>
                    <a:pt x="275" y="79"/>
                  </a:lnTo>
                  <a:cubicBezTo>
                    <a:pt x="265" y="84"/>
                    <a:pt x="255" y="97"/>
                    <a:pt x="246" y="97"/>
                  </a:cubicBezTo>
                  <a:cubicBezTo>
                    <a:pt x="244" y="97"/>
                    <a:pt x="243" y="97"/>
                    <a:pt x="241" y="96"/>
                  </a:cubicBezTo>
                  <a:lnTo>
                    <a:pt x="247" y="91"/>
                  </a:lnTo>
                  <a:lnTo>
                    <a:pt x="247" y="91"/>
                  </a:lnTo>
                  <a:cubicBezTo>
                    <a:pt x="241" y="91"/>
                    <a:pt x="235" y="96"/>
                    <a:pt x="224" y="102"/>
                  </a:cubicBezTo>
                  <a:lnTo>
                    <a:pt x="241" y="102"/>
                  </a:lnTo>
                  <a:cubicBezTo>
                    <a:pt x="230" y="113"/>
                    <a:pt x="252" y="119"/>
                    <a:pt x="230" y="124"/>
                  </a:cubicBezTo>
                  <a:cubicBezTo>
                    <a:pt x="231" y="123"/>
                    <a:pt x="231" y="123"/>
                    <a:pt x="231" y="123"/>
                  </a:cubicBezTo>
                  <a:lnTo>
                    <a:pt x="231" y="123"/>
                  </a:lnTo>
                  <a:cubicBezTo>
                    <a:pt x="229" y="123"/>
                    <a:pt x="222" y="126"/>
                    <a:pt x="215" y="126"/>
                  </a:cubicBezTo>
                  <a:cubicBezTo>
                    <a:pt x="212" y="126"/>
                    <a:pt x="210" y="125"/>
                    <a:pt x="207" y="124"/>
                  </a:cubicBezTo>
                  <a:cubicBezTo>
                    <a:pt x="202" y="130"/>
                    <a:pt x="202" y="135"/>
                    <a:pt x="191" y="141"/>
                  </a:cubicBezTo>
                  <a:cubicBezTo>
                    <a:pt x="185" y="135"/>
                    <a:pt x="185" y="119"/>
                    <a:pt x="179" y="119"/>
                  </a:cubicBezTo>
                  <a:cubicBezTo>
                    <a:pt x="179" y="135"/>
                    <a:pt x="151" y="135"/>
                    <a:pt x="151" y="152"/>
                  </a:cubicBezTo>
                  <a:cubicBezTo>
                    <a:pt x="151" y="152"/>
                    <a:pt x="146" y="141"/>
                    <a:pt x="146" y="141"/>
                  </a:cubicBezTo>
                  <a:lnTo>
                    <a:pt x="146" y="152"/>
                  </a:lnTo>
                  <a:cubicBezTo>
                    <a:pt x="140" y="152"/>
                    <a:pt x="140" y="152"/>
                    <a:pt x="135" y="147"/>
                  </a:cubicBezTo>
                  <a:lnTo>
                    <a:pt x="135" y="147"/>
                  </a:lnTo>
                  <a:cubicBezTo>
                    <a:pt x="118" y="152"/>
                    <a:pt x="151" y="163"/>
                    <a:pt x="129" y="163"/>
                  </a:cubicBezTo>
                  <a:cubicBezTo>
                    <a:pt x="129" y="163"/>
                    <a:pt x="129" y="163"/>
                    <a:pt x="129" y="158"/>
                  </a:cubicBezTo>
                  <a:cubicBezTo>
                    <a:pt x="107" y="169"/>
                    <a:pt x="95" y="191"/>
                    <a:pt x="79" y="203"/>
                  </a:cubicBezTo>
                  <a:cubicBezTo>
                    <a:pt x="62" y="197"/>
                    <a:pt x="90" y="186"/>
                    <a:pt x="73" y="180"/>
                  </a:cubicBezTo>
                  <a:lnTo>
                    <a:pt x="73" y="180"/>
                  </a:lnTo>
                  <a:cubicBezTo>
                    <a:pt x="52" y="206"/>
                    <a:pt x="46" y="242"/>
                    <a:pt x="31" y="270"/>
                  </a:cubicBezTo>
                  <a:lnTo>
                    <a:pt x="31" y="270"/>
                  </a:lnTo>
                  <a:cubicBezTo>
                    <a:pt x="32" y="270"/>
                    <a:pt x="33" y="270"/>
                    <a:pt x="34" y="270"/>
                  </a:cubicBezTo>
                  <a:cubicBezTo>
                    <a:pt x="50" y="281"/>
                    <a:pt x="13" y="286"/>
                    <a:pt x="17" y="307"/>
                  </a:cubicBezTo>
                  <a:lnTo>
                    <a:pt x="17" y="307"/>
                  </a:lnTo>
                  <a:cubicBezTo>
                    <a:pt x="15" y="302"/>
                    <a:pt x="6" y="298"/>
                    <a:pt x="6" y="298"/>
                  </a:cubicBezTo>
                  <a:lnTo>
                    <a:pt x="6" y="298"/>
                  </a:lnTo>
                  <a:cubicBezTo>
                    <a:pt x="0" y="320"/>
                    <a:pt x="6" y="348"/>
                    <a:pt x="11" y="376"/>
                  </a:cubicBezTo>
                  <a:lnTo>
                    <a:pt x="6" y="376"/>
                  </a:lnTo>
                  <a:cubicBezTo>
                    <a:pt x="0" y="387"/>
                    <a:pt x="11" y="410"/>
                    <a:pt x="6" y="421"/>
                  </a:cubicBezTo>
                  <a:cubicBezTo>
                    <a:pt x="10" y="425"/>
                    <a:pt x="14" y="429"/>
                    <a:pt x="18" y="429"/>
                  </a:cubicBezTo>
                  <a:cubicBezTo>
                    <a:pt x="19" y="429"/>
                    <a:pt x="21" y="428"/>
                    <a:pt x="23" y="427"/>
                  </a:cubicBezTo>
                  <a:lnTo>
                    <a:pt x="23" y="427"/>
                  </a:lnTo>
                  <a:cubicBezTo>
                    <a:pt x="0" y="477"/>
                    <a:pt x="67" y="494"/>
                    <a:pt x="56" y="533"/>
                  </a:cubicBezTo>
                  <a:cubicBezTo>
                    <a:pt x="52" y="533"/>
                    <a:pt x="49" y="531"/>
                    <a:pt x="47" y="531"/>
                  </a:cubicBezTo>
                  <a:cubicBezTo>
                    <a:pt x="46" y="531"/>
                    <a:pt x="45" y="531"/>
                    <a:pt x="45" y="533"/>
                  </a:cubicBezTo>
                  <a:lnTo>
                    <a:pt x="67" y="555"/>
                  </a:lnTo>
                  <a:cubicBezTo>
                    <a:pt x="73" y="550"/>
                    <a:pt x="67" y="550"/>
                    <a:pt x="73" y="539"/>
                  </a:cubicBezTo>
                  <a:cubicBezTo>
                    <a:pt x="84" y="539"/>
                    <a:pt x="90" y="544"/>
                    <a:pt x="95" y="550"/>
                  </a:cubicBezTo>
                  <a:cubicBezTo>
                    <a:pt x="93" y="549"/>
                    <a:pt x="91" y="549"/>
                    <a:pt x="89" y="549"/>
                  </a:cubicBezTo>
                  <a:cubicBezTo>
                    <a:pt x="79" y="549"/>
                    <a:pt x="79" y="562"/>
                    <a:pt x="79" y="567"/>
                  </a:cubicBezTo>
                  <a:cubicBezTo>
                    <a:pt x="79" y="567"/>
                    <a:pt x="82" y="567"/>
                    <a:pt x="84" y="564"/>
                  </a:cubicBezTo>
                  <a:lnTo>
                    <a:pt x="84" y="564"/>
                  </a:lnTo>
                  <a:cubicBezTo>
                    <a:pt x="83" y="569"/>
                    <a:pt x="85" y="570"/>
                    <a:pt x="87" y="570"/>
                  </a:cubicBezTo>
                  <a:cubicBezTo>
                    <a:pt x="91" y="570"/>
                    <a:pt x="96" y="569"/>
                    <a:pt x="100" y="569"/>
                  </a:cubicBezTo>
                  <a:cubicBezTo>
                    <a:pt x="103" y="569"/>
                    <a:pt x="107" y="570"/>
                    <a:pt x="107" y="578"/>
                  </a:cubicBezTo>
                  <a:lnTo>
                    <a:pt x="101" y="578"/>
                  </a:lnTo>
                  <a:cubicBezTo>
                    <a:pt x="107" y="583"/>
                    <a:pt x="118" y="583"/>
                    <a:pt x="123" y="595"/>
                  </a:cubicBezTo>
                  <a:cubicBezTo>
                    <a:pt x="122" y="598"/>
                    <a:pt x="120" y="599"/>
                    <a:pt x="119" y="599"/>
                  </a:cubicBezTo>
                  <a:cubicBezTo>
                    <a:pt x="116" y="599"/>
                    <a:pt x="112" y="593"/>
                    <a:pt x="109" y="593"/>
                  </a:cubicBezTo>
                  <a:cubicBezTo>
                    <a:pt x="108" y="593"/>
                    <a:pt x="107" y="594"/>
                    <a:pt x="107" y="595"/>
                  </a:cubicBezTo>
                  <a:cubicBezTo>
                    <a:pt x="112" y="606"/>
                    <a:pt x="140" y="600"/>
                    <a:pt x="135" y="617"/>
                  </a:cubicBezTo>
                  <a:cubicBezTo>
                    <a:pt x="129" y="611"/>
                    <a:pt x="123" y="611"/>
                    <a:pt x="118" y="606"/>
                  </a:cubicBezTo>
                  <a:lnTo>
                    <a:pt x="118" y="606"/>
                  </a:lnTo>
                  <a:cubicBezTo>
                    <a:pt x="118" y="628"/>
                    <a:pt x="123" y="623"/>
                    <a:pt x="123" y="634"/>
                  </a:cubicBezTo>
                  <a:cubicBezTo>
                    <a:pt x="127" y="638"/>
                    <a:pt x="131" y="641"/>
                    <a:pt x="135" y="645"/>
                  </a:cubicBezTo>
                  <a:cubicBezTo>
                    <a:pt x="142" y="642"/>
                    <a:pt x="147" y="640"/>
                    <a:pt x="152" y="640"/>
                  </a:cubicBezTo>
                  <a:cubicBezTo>
                    <a:pt x="166" y="640"/>
                    <a:pt x="172" y="653"/>
                    <a:pt x="185" y="653"/>
                  </a:cubicBezTo>
                  <a:cubicBezTo>
                    <a:pt x="188" y="653"/>
                    <a:pt x="192" y="652"/>
                    <a:pt x="196" y="651"/>
                  </a:cubicBezTo>
                  <a:lnTo>
                    <a:pt x="196" y="651"/>
                  </a:lnTo>
                  <a:cubicBezTo>
                    <a:pt x="168" y="662"/>
                    <a:pt x="185" y="662"/>
                    <a:pt x="179" y="673"/>
                  </a:cubicBezTo>
                  <a:cubicBezTo>
                    <a:pt x="179" y="679"/>
                    <a:pt x="185" y="684"/>
                    <a:pt x="185" y="690"/>
                  </a:cubicBezTo>
                  <a:cubicBezTo>
                    <a:pt x="186" y="689"/>
                    <a:pt x="187" y="689"/>
                    <a:pt x="188" y="689"/>
                  </a:cubicBezTo>
                  <a:cubicBezTo>
                    <a:pt x="195" y="689"/>
                    <a:pt x="197" y="699"/>
                    <a:pt x="205" y="699"/>
                  </a:cubicBezTo>
                  <a:cubicBezTo>
                    <a:pt x="207" y="699"/>
                    <a:pt x="210" y="698"/>
                    <a:pt x="213" y="695"/>
                  </a:cubicBezTo>
                  <a:cubicBezTo>
                    <a:pt x="213" y="701"/>
                    <a:pt x="224" y="701"/>
                    <a:pt x="219" y="707"/>
                  </a:cubicBezTo>
                  <a:cubicBezTo>
                    <a:pt x="221" y="708"/>
                    <a:pt x="222" y="708"/>
                    <a:pt x="223" y="708"/>
                  </a:cubicBezTo>
                  <a:cubicBezTo>
                    <a:pt x="226" y="708"/>
                    <a:pt x="220" y="700"/>
                    <a:pt x="224" y="695"/>
                  </a:cubicBezTo>
                  <a:cubicBezTo>
                    <a:pt x="226" y="695"/>
                    <a:pt x="227" y="695"/>
                    <a:pt x="229" y="695"/>
                  </a:cubicBezTo>
                  <a:cubicBezTo>
                    <a:pt x="245" y="695"/>
                    <a:pt x="259" y="716"/>
                    <a:pt x="280" y="716"/>
                  </a:cubicBezTo>
                  <a:cubicBezTo>
                    <a:pt x="286" y="716"/>
                    <a:pt x="291" y="715"/>
                    <a:pt x="297" y="712"/>
                  </a:cubicBezTo>
                  <a:cubicBezTo>
                    <a:pt x="319" y="712"/>
                    <a:pt x="325" y="695"/>
                    <a:pt x="347" y="690"/>
                  </a:cubicBezTo>
                  <a:lnTo>
                    <a:pt x="347" y="690"/>
                  </a:lnTo>
                  <a:cubicBezTo>
                    <a:pt x="359" y="701"/>
                    <a:pt x="342" y="707"/>
                    <a:pt x="342" y="707"/>
                  </a:cubicBezTo>
                  <a:cubicBezTo>
                    <a:pt x="347" y="709"/>
                    <a:pt x="353" y="711"/>
                    <a:pt x="359" y="711"/>
                  </a:cubicBezTo>
                  <a:cubicBezTo>
                    <a:pt x="364" y="711"/>
                    <a:pt x="370" y="709"/>
                    <a:pt x="375" y="707"/>
                  </a:cubicBezTo>
                  <a:lnTo>
                    <a:pt x="375" y="707"/>
                  </a:lnTo>
                  <a:cubicBezTo>
                    <a:pt x="370" y="712"/>
                    <a:pt x="375" y="718"/>
                    <a:pt x="375" y="723"/>
                  </a:cubicBezTo>
                  <a:cubicBezTo>
                    <a:pt x="385" y="723"/>
                    <a:pt x="386" y="711"/>
                    <a:pt x="394" y="711"/>
                  </a:cubicBezTo>
                  <a:cubicBezTo>
                    <a:pt x="395" y="711"/>
                    <a:pt x="396" y="711"/>
                    <a:pt x="398" y="712"/>
                  </a:cubicBezTo>
                  <a:cubicBezTo>
                    <a:pt x="392" y="718"/>
                    <a:pt x="392" y="723"/>
                    <a:pt x="387" y="729"/>
                  </a:cubicBezTo>
                  <a:cubicBezTo>
                    <a:pt x="398" y="723"/>
                    <a:pt x="409" y="718"/>
                    <a:pt x="420" y="712"/>
                  </a:cubicBezTo>
                  <a:lnTo>
                    <a:pt x="420" y="712"/>
                  </a:lnTo>
                  <a:cubicBezTo>
                    <a:pt x="420" y="712"/>
                    <a:pt x="420" y="712"/>
                    <a:pt x="420" y="712"/>
                  </a:cubicBezTo>
                  <a:lnTo>
                    <a:pt x="426" y="707"/>
                  </a:lnTo>
                  <a:cubicBezTo>
                    <a:pt x="424" y="700"/>
                    <a:pt x="421" y="698"/>
                    <a:pt x="417" y="698"/>
                  </a:cubicBezTo>
                  <a:cubicBezTo>
                    <a:pt x="408" y="698"/>
                    <a:pt x="393" y="712"/>
                    <a:pt x="381" y="712"/>
                  </a:cubicBezTo>
                  <a:lnTo>
                    <a:pt x="387" y="690"/>
                  </a:lnTo>
                  <a:lnTo>
                    <a:pt x="370" y="707"/>
                  </a:lnTo>
                  <a:cubicBezTo>
                    <a:pt x="370" y="701"/>
                    <a:pt x="364" y="690"/>
                    <a:pt x="375" y="690"/>
                  </a:cubicBezTo>
                  <a:cubicBezTo>
                    <a:pt x="372" y="687"/>
                    <a:pt x="370" y="686"/>
                    <a:pt x="368" y="686"/>
                  </a:cubicBezTo>
                  <a:cubicBezTo>
                    <a:pt x="365" y="686"/>
                    <a:pt x="363" y="688"/>
                    <a:pt x="360" y="688"/>
                  </a:cubicBezTo>
                  <a:cubicBezTo>
                    <a:pt x="358" y="688"/>
                    <a:pt x="356" y="687"/>
                    <a:pt x="353" y="684"/>
                  </a:cubicBezTo>
                  <a:cubicBezTo>
                    <a:pt x="353" y="679"/>
                    <a:pt x="353" y="679"/>
                    <a:pt x="353" y="679"/>
                  </a:cubicBezTo>
                  <a:lnTo>
                    <a:pt x="342" y="684"/>
                  </a:lnTo>
                  <a:cubicBezTo>
                    <a:pt x="346" y="680"/>
                    <a:pt x="344" y="673"/>
                    <a:pt x="345" y="672"/>
                  </a:cubicBezTo>
                  <a:lnTo>
                    <a:pt x="345" y="672"/>
                  </a:lnTo>
                  <a:cubicBezTo>
                    <a:pt x="346" y="672"/>
                    <a:pt x="347" y="673"/>
                    <a:pt x="347" y="673"/>
                  </a:cubicBezTo>
                  <a:cubicBezTo>
                    <a:pt x="346" y="672"/>
                    <a:pt x="346" y="672"/>
                    <a:pt x="345" y="672"/>
                  </a:cubicBezTo>
                  <a:lnTo>
                    <a:pt x="345" y="672"/>
                  </a:lnTo>
                  <a:cubicBezTo>
                    <a:pt x="345" y="672"/>
                    <a:pt x="345" y="672"/>
                    <a:pt x="345" y="672"/>
                  </a:cubicBezTo>
                  <a:lnTo>
                    <a:pt x="345" y="672"/>
                  </a:lnTo>
                  <a:cubicBezTo>
                    <a:pt x="342" y="670"/>
                    <a:pt x="340" y="670"/>
                    <a:pt x="337" y="670"/>
                  </a:cubicBezTo>
                  <a:cubicBezTo>
                    <a:pt x="330" y="670"/>
                    <a:pt x="325" y="674"/>
                    <a:pt x="320" y="674"/>
                  </a:cubicBezTo>
                  <a:cubicBezTo>
                    <a:pt x="318" y="674"/>
                    <a:pt x="315" y="672"/>
                    <a:pt x="314" y="667"/>
                  </a:cubicBezTo>
                  <a:cubicBezTo>
                    <a:pt x="286" y="667"/>
                    <a:pt x="308" y="684"/>
                    <a:pt x="286" y="695"/>
                  </a:cubicBezTo>
                  <a:lnTo>
                    <a:pt x="280" y="656"/>
                  </a:lnTo>
                  <a:lnTo>
                    <a:pt x="275" y="667"/>
                  </a:lnTo>
                  <a:cubicBezTo>
                    <a:pt x="275" y="667"/>
                    <a:pt x="269" y="667"/>
                    <a:pt x="269" y="662"/>
                  </a:cubicBezTo>
                  <a:cubicBezTo>
                    <a:pt x="258" y="667"/>
                    <a:pt x="269" y="667"/>
                    <a:pt x="263" y="673"/>
                  </a:cubicBezTo>
                  <a:cubicBezTo>
                    <a:pt x="255" y="661"/>
                    <a:pt x="239" y="663"/>
                    <a:pt x="232" y="657"/>
                  </a:cubicBezTo>
                  <a:lnTo>
                    <a:pt x="232" y="657"/>
                  </a:lnTo>
                  <a:cubicBezTo>
                    <a:pt x="232" y="659"/>
                    <a:pt x="230" y="660"/>
                    <a:pt x="224" y="662"/>
                  </a:cubicBezTo>
                  <a:cubicBezTo>
                    <a:pt x="227" y="648"/>
                    <a:pt x="223" y="646"/>
                    <a:pt x="217" y="646"/>
                  </a:cubicBezTo>
                  <a:cubicBezTo>
                    <a:pt x="216" y="646"/>
                    <a:pt x="214" y="647"/>
                    <a:pt x="213" y="647"/>
                  </a:cubicBezTo>
                  <a:cubicBezTo>
                    <a:pt x="208" y="647"/>
                    <a:pt x="204" y="646"/>
                    <a:pt x="202" y="639"/>
                  </a:cubicBezTo>
                  <a:cubicBezTo>
                    <a:pt x="205" y="638"/>
                    <a:pt x="207" y="638"/>
                    <a:pt x="209" y="638"/>
                  </a:cubicBezTo>
                  <a:cubicBezTo>
                    <a:pt x="211" y="638"/>
                    <a:pt x="213" y="638"/>
                    <a:pt x="214" y="638"/>
                  </a:cubicBezTo>
                  <a:cubicBezTo>
                    <a:pt x="216" y="638"/>
                    <a:pt x="216" y="637"/>
                    <a:pt x="213" y="628"/>
                  </a:cubicBezTo>
                  <a:cubicBezTo>
                    <a:pt x="210" y="632"/>
                    <a:pt x="207" y="633"/>
                    <a:pt x="205" y="633"/>
                  </a:cubicBezTo>
                  <a:cubicBezTo>
                    <a:pt x="196" y="633"/>
                    <a:pt x="194" y="611"/>
                    <a:pt x="185" y="611"/>
                  </a:cubicBezTo>
                  <a:cubicBezTo>
                    <a:pt x="191" y="606"/>
                    <a:pt x="191" y="606"/>
                    <a:pt x="191" y="600"/>
                  </a:cubicBezTo>
                  <a:lnTo>
                    <a:pt x="191" y="600"/>
                  </a:lnTo>
                  <a:cubicBezTo>
                    <a:pt x="191" y="600"/>
                    <a:pt x="179" y="611"/>
                    <a:pt x="179" y="617"/>
                  </a:cubicBezTo>
                  <a:cubicBezTo>
                    <a:pt x="168" y="611"/>
                    <a:pt x="163" y="600"/>
                    <a:pt x="151" y="595"/>
                  </a:cubicBezTo>
                  <a:cubicBezTo>
                    <a:pt x="157" y="595"/>
                    <a:pt x="135" y="567"/>
                    <a:pt x="135" y="555"/>
                  </a:cubicBezTo>
                  <a:lnTo>
                    <a:pt x="135" y="550"/>
                  </a:lnTo>
                  <a:cubicBezTo>
                    <a:pt x="132" y="553"/>
                    <a:pt x="129" y="554"/>
                    <a:pt x="127" y="554"/>
                  </a:cubicBezTo>
                  <a:cubicBezTo>
                    <a:pt x="118" y="554"/>
                    <a:pt x="111" y="543"/>
                    <a:pt x="107" y="539"/>
                  </a:cubicBezTo>
                  <a:cubicBezTo>
                    <a:pt x="112" y="533"/>
                    <a:pt x="118" y="533"/>
                    <a:pt x="123" y="533"/>
                  </a:cubicBezTo>
                  <a:lnTo>
                    <a:pt x="123" y="527"/>
                  </a:lnTo>
                  <a:cubicBezTo>
                    <a:pt x="112" y="527"/>
                    <a:pt x="112" y="522"/>
                    <a:pt x="107" y="516"/>
                  </a:cubicBezTo>
                  <a:lnTo>
                    <a:pt x="118" y="516"/>
                  </a:lnTo>
                  <a:cubicBezTo>
                    <a:pt x="112" y="505"/>
                    <a:pt x="90" y="494"/>
                    <a:pt x="90" y="477"/>
                  </a:cubicBezTo>
                  <a:cubicBezTo>
                    <a:pt x="81" y="477"/>
                    <a:pt x="73" y="494"/>
                    <a:pt x="61" y="494"/>
                  </a:cubicBezTo>
                  <a:cubicBezTo>
                    <a:pt x="58" y="494"/>
                    <a:pt x="54" y="492"/>
                    <a:pt x="51" y="488"/>
                  </a:cubicBezTo>
                  <a:cubicBezTo>
                    <a:pt x="54" y="484"/>
                    <a:pt x="61" y="481"/>
                    <a:pt x="67" y="480"/>
                  </a:cubicBezTo>
                  <a:lnTo>
                    <a:pt x="67" y="480"/>
                  </a:lnTo>
                  <a:cubicBezTo>
                    <a:pt x="68" y="482"/>
                    <a:pt x="70" y="483"/>
                    <a:pt x="73" y="483"/>
                  </a:cubicBezTo>
                  <a:cubicBezTo>
                    <a:pt x="71" y="481"/>
                    <a:pt x="69" y="480"/>
                    <a:pt x="67" y="480"/>
                  </a:cubicBezTo>
                  <a:cubicBezTo>
                    <a:pt x="67" y="480"/>
                    <a:pt x="67" y="480"/>
                    <a:pt x="67" y="480"/>
                  </a:cubicBezTo>
                  <a:lnTo>
                    <a:pt x="67" y="480"/>
                  </a:lnTo>
                  <a:cubicBezTo>
                    <a:pt x="65" y="479"/>
                    <a:pt x="64" y="477"/>
                    <a:pt x="67" y="477"/>
                  </a:cubicBezTo>
                  <a:lnTo>
                    <a:pt x="79" y="477"/>
                  </a:lnTo>
                  <a:cubicBezTo>
                    <a:pt x="79" y="474"/>
                    <a:pt x="76" y="474"/>
                    <a:pt x="73" y="474"/>
                  </a:cubicBezTo>
                  <a:cubicBezTo>
                    <a:pt x="70" y="474"/>
                    <a:pt x="67" y="474"/>
                    <a:pt x="67" y="471"/>
                  </a:cubicBezTo>
                  <a:cubicBezTo>
                    <a:pt x="73" y="466"/>
                    <a:pt x="73" y="466"/>
                    <a:pt x="79" y="460"/>
                  </a:cubicBezTo>
                  <a:cubicBezTo>
                    <a:pt x="79" y="466"/>
                    <a:pt x="79" y="471"/>
                    <a:pt x="79" y="471"/>
                  </a:cubicBezTo>
                  <a:cubicBezTo>
                    <a:pt x="79" y="460"/>
                    <a:pt x="79" y="455"/>
                    <a:pt x="84" y="449"/>
                  </a:cubicBezTo>
                  <a:lnTo>
                    <a:pt x="73" y="449"/>
                  </a:lnTo>
                  <a:cubicBezTo>
                    <a:pt x="67" y="432"/>
                    <a:pt x="84" y="438"/>
                    <a:pt x="84" y="432"/>
                  </a:cubicBezTo>
                  <a:cubicBezTo>
                    <a:pt x="80" y="428"/>
                    <a:pt x="79" y="420"/>
                    <a:pt x="73" y="420"/>
                  </a:cubicBezTo>
                  <a:cubicBezTo>
                    <a:pt x="71" y="420"/>
                    <a:pt x="70" y="420"/>
                    <a:pt x="67" y="421"/>
                  </a:cubicBezTo>
                  <a:cubicBezTo>
                    <a:pt x="67" y="415"/>
                    <a:pt x="73" y="415"/>
                    <a:pt x="73" y="415"/>
                  </a:cubicBezTo>
                  <a:cubicBezTo>
                    <a:pt x="68" y="411"/>
                    <a:pt x="68" y="390"/>
                    <a:pt x="61" y="390"/>
                  </a:cubicBezTo>
                  <a:cubicBezTo>
                    <a:pt x="60" y="390"/>
                    <a:pt x="58" y="391"/>
                    <a:pt x="56" y="393"/>
                  </a:cubicBezTo>
                  <a:cubicBezTo>
                    <a:pt x="34" y="371"/>
                    <a:pt x="62" y="343"/>
                    <a:pt x="56" y="320"/>
                  </a:cubicBezTo>
                  <a:lnTo>
                    <a:pt x="62" y="320"/>
                  </a:lnTo>
                  <a:cubicBezTo>
                    <a:pt x="62" y="309"/>
                    <a:pt x="67" y="292"/>
                    <a:pt x="62" y="281"/>
                  </a:cubicBezTo>
                  <a:cubicBezTo>
                    <a:pt x="65" y="278"/>
                    <a:pt x="69" y="277"/>
                    <a:pt x="72" y="277"/>
                  </a:cubicBezTo>
                  <a:cubicBezTo>
                    <a:pt x="76" y="277"/>
                    <a:pt x="79" y="278"/>
                    <a:pt x="79" y="281"/>
                  </a:cubicBezTo>
                  <a:cubicBezTo>
                    <a:pt x="84" y="270"/>
                    <a:pt x="79" y="264"/>
                    <a:pt x="95" y="259"/>
                  </a:cubicBezTo>
                  <a:cubicBezTo>
                    <a:pt x="95" y="264"/>
                    <a:pt x="97" y="264"/>
                    <a:pt x="97" y="264"/>
                  </a:cubicBezTo>
                  <a:cubicBezTo>
                    <a:pt x="97" y="264"/>
                    <a:pt x="95" y="264"/>
                    <a:pt x="90" y="270"/>
                  </a:cubicBezTo>
                  <a:cubicBezTo>
                    <a:pt x="107" y="259"/>
                    <a:pt x="112" y="264"/>
                    <a:pt x="112" y="242"/>
                  </a:cubicBezTo>
                  <a:cubicBezTo>
                    <a:pt x="115" y="247"/>
                    <a:pt x="118" y="248"/>
                    <a:pt x="121" y="248"/>
                  </a:cubicBezTo>
                  <a:cubicBezTo>
                    <a:pt x="125" y="248"/>
                    <a:pt x="129" y="245"/>
                    <a:pt x="129" y="242"/>
                  </a:cubicBezTo>
                  <a:lnTo>
                    <a:pt x="118" y="242"/>
                  </a:lnTo>
                  <a:cubicBezTo>
                    <a:pt x="123" y="236"/>
                    <a:pt x="129" y="231"/>
                    <a:pt x="135" y="225"/>
                  </a:cubicBezTo>
                  <a:lnTo>
                    <a:pt x="140" y="242"/>
                  </a:lnTo>
                  <a:cubicBezTo>
                    <a:pt x="165" y="242"/>
                    <a:pt x="163" y="199"/>
                    <a:pt x="185" y="199"/>
                  </a:cubicBezTo>
                  <a:cubicBezTo>
                    <a:pt x="188" y="199"/>
                    <a:pt x="192" y="200"/>
                    <a:pt x="196" y="203"/>
                  </a:cubicBezTo>
                  <a:cubicBezTo>
                    <a:pt x="196" y="191"/>
                    <a:pt x="179" y="203"/>
                    <a:pt x="179" y="186"/>
                  </a:cubicBezTo>
                  <a:lnTo>
                    <a:pt x="179" y="186"/>
                  </a:lnTo>
                  <a:cubicBezTo>
                    <a:pt x="191" y="186"/>
                    <a:pt x="213" y="197"/>
                    <a:pt x="219" y="197"/>
                  </a:cubicBezTo>
                  <a:cubicBezTo>
                    <a:pt x="235" y="197"/>
                    <a:pt x="224" y="169"/>
                    <a:pt x="241" y="163"/>
                  </a:cubicBezTo>
                  <a:cubicBezTo>
                    <a:pt x="241" y="163"/>
                    <a:pt x="230" y="147"/>
                    <a:pt x="241" y="141"/>
                  </a:cubicBezTo>
                  <a:cubicBezTo>
                    <a:pt x="243" y="140"/>
                    <a:pt x="245" y="140"/>
                    <a:pt x="248" y="140"/>
                  </a:cubicBezTo>
                  <a:cubicBezTo>
                    <a:pt x="260" y="140"/>
                    <a:pt x="267" y="154"/>
                    <a:pt x="258" y="163"/>
                  </a:cubicBezTo>
                  <a:cubicBezTo>
                    <a:pt x="258" y="163"/>
                    <a:pt x="252" y="163"/>
                    <a:pt x="252" y="158"/>
                  </a:cubicBezTo>
                  <a:cubicBezTo>
                    <a:pt x="252" y="163"/>
                    <a:pt x="247" y="169"/>
                    <a:pt x="252" y="169"/>
                  </a:cubicBezTo>
                  <a:lnTo>
                    <a:pt x="252" y="163"/>
                  </a:lnTo>
                  <a:cubicBezTo>
                    <a:pt x="263" y="169"/>
                    <a:pt x="280" y="163"/>
                    <a:pt x="280" y="175"/>
                  </a:cubicBezTo>
                  <a:cubicBezTo>
                    <a:pt x="286" y="163"/>
                    <a:pt x="280" y="163"/>
                    <a:pt x="269" y="163"/>
                  </a:cubicBezTo>
                  <a:cubicBezTo>
                    <a:pt x="291" y="163"/>
                    <a:pt x="297" y="152"/>
                    <a:pt x="314" y="152"/>
                  </a:cubicBezTo>
                  <a:cubicBezTo>
                    <a:pt x="314" y="152"/>
                    <a:pt x="308" y="147"/>
                    <a:pt x="308" y="147"/>
                  </a:cubicBezTo>
                  <a:cubicBezTo>
                    <a:pt x="336" y="147"/>
                    <a:pt x="319" y="130"/>
                    <a:pt x="336" y="124"/>
                  </a:cubicBezTo>
                  <a:cubicBezTo>
                    <a:pt x="345" y="128"/>
                    <a:pt x="340" y="139"/>
                    <a:pt x="345" y="139"/>
                  </a:cubicBezTo>
                  <a:cubicBezTo>
                    <a:pt x="347" y="139"/>
                    <a:pt x="349" y="138"/>
                    <a:pt x="353" y="135"/>
                  </a:cubicBezTo>
                  <a:cubicBezTo>
                    <a:pt x="364" y="135"/>
                    <a:pt x="359" y="147"/>
                    <a:pt x="353" y="152"/>
                  </a:cubicBezTo>
                  <a:cubicBezTo>
                    <a:pt x="359" y="148"/>
                    <a:pt x="364" y="147"/>
                    <a:pt x="370" y="147"/>
                  </a:cubicBezTo>
                  <a:cubicBezTo>
                    <a:pt x="380" y="147"/>
                    <a:pt x="390" y="152"/>
                    <a:pt x="398" y="152"/>
                  </a:cubicBezTo>
                  <a:lnTo>
                    <a:pt x="392" y="147"/>
                  </a:lnTo>
                  <a:cubicBezTo>
                    <a:pt x="398" y="147"/>
                    <a:pt x="403" y="147"/>
                    <a:pt x="403" y="152"/>
                  </a:cubicBezTo>
                  <a:cubicBezTo>
                    <a:pt x="409" y="141"/>
                    <a:pt x="398" y="130"/>
                    <a:pt x="403" y="119"/>
                  </a:cubicBezTo>
                  <a:lnTo>
                    <a:pt x="403" y="119"/>
                  </a:lnTo>
                  <a:cubicBezTo>
                    <a:pt x="406" y="120"/>
                    <a:pt x="408" y="120"/>
                    <a:pt x="411" y="120"/>
                  </a:cubicBezTo>
                  <a:cubicBezTo>
                    <a:pt x="415" y="120"/>
                    <a:pt x="420" y="119"/>
                    <a:pt x="423" y="119"/>
                  </a:cubicBezTo>
                  <a:cubicBezTo>
                    <a:pt x="427" y="119"/>
                    <a:pt x="429" y="120"/>
                    <a:pt x="431" y="124"/>
                  </a:cubicBezTo>
                  <a:cubicBezTo>
                    <a:pt x="413" y="124"/>
                    <a:pt x="425" y="135"/>
                    <a:pt x="420" y="143"/>
                  </a:cubicBezTo>
                  <a:lnTo>
                    <a:pt x="420" y="143"/>
                  </a:lnTo>
                  <a:cubicBezTo>
                    <a:pt x="424" y="141"/>
                    <a:pt x="428" y="141"/>
                    <a:pt x="431" y="141"/>
                  </a:cubicBezTo>
                  <a:cubicBezTo>
                    <a:pt x="431" y="147"/>
                    <a:pt x="431" y="147"/>
                    <a:pt x="426" y="147"/>
                  </a:cubicBezTo>
                  <a:cubicBezTo>
                    <a:pt x="429" y="148"/>
                    <a:pt x="432" y="149"/>
                    <a:pt x="434" y="149"/>
                  </a:cubicBezTo>
                  <a:cubicBezTo>
                    <a:pt x="445" y="149"/>
                    <a:pt x="440" y="129"/>
                    <a:pt x="454" y="124"/>
                  </a:cubicBezTo>
                  <a:cubicBezTo>
                    <a:pt x="454" y="132"/>
                    <a:pt x="459" y="137"/>
                    <a:pt x="462" y="139"/>
                  </a:cubicBezTo>
                  <a:lnTo>
                    <a:pt x="462" y="139"/>
                  </a:lnTo>
                  <a:cubicBezTo>
                    <a:pt x="460" y="135"/>
                    <a:pt x="460" y="123"/>
                    <a:pt x="465" y="119"/>
                  </a:cubicBezTo>
                  <a:cubicBezTo>
                    <a:pt x="468" y="120"/>
                    <a:pt x="471" y="120"/>
                    <a:pt x="473" y="120"/>
                  </a:cubicBezTo>
                  <a:cubicBezTo>
                    <a:pt x="482" y="120"/>
                    <a:pt x="483" y="113"/>
                    <a:pt x="487" y="113"/>
                  </a:cubicBezTo>
                  <a:lnTo>
                    <a:pt x="482" y="107"/>
                  </a:lnTo>
                  <a:cubicBezTo>
                    <a:pt x="482" y="102"/>
                    <a:pt x="487" y="102"/>
                    <a:pt x="499" y="96"/>
                  </a:cubicBezTo>
                  <a:lnTo>
                    <a:pt x="499" y="96"/>
                  </a:lnTo>
                  <a:cubicBezTo>
                    <a:pt x="499" y="102"/>
                    <a:pt x="487" y="102"/>
                    <a:pt x="493" y="107"/>
                  </a:cubicBezTo>
                  <a:cubicBezTo>
                    <a:pt x="496" y="103"/>
                    <a:pt x="499" y="102"/>
                    <a:pt x="502" y="102"/>
                  </a:cubicBezTo>
                  <a:cubicBezTo>
                    <a:pt x="510" y="102"/>
                    <a:pt x="518" y="110"/>
                    <a:pt x="526" y="110"/>
                  </a:cubicBezTo>
                  <a:cubicBezTo>
                    <a:pt x="528" y="110"/>
                    <a:pt x="530" y="109"/>
                    <a:pt x="532" y="107"/>
                  </a:cubicBezTo>
                  <a:cubicBezTo>
                    <a:pt x="538" y="113"/>
                    <a:pt x="532" y="124"/>
                    <a:pt x="543" y="124"/>
                  </a:cubicBezTo>
                  <a:cubicBezTo>
                    <a:pt x="546" y="122"/>
                    <a:pt x="548" y="121"/>
                    <a:pt x="550" y="121"/>
                  </a:cubicBezTo>
                  <a:cubicBezTo>
                    <a:pt x="555" y="121"/>
                    <a:pt x="560" y="127"/>
                    <a:pt x="568" y="127"/>
                  </a:cubicBezTo>
                  <a:cubicBezTo>
                    <a:pt x="570" y="127"/>
                    <a:pt x="573" y="127"/>
                    <a:pt x="577" y="124"/>
                  </a:cubicBezTo>
                  <a:cubicBezTo>
                    <a:pt x="571" y="113"/>
                    <a:pt x="571" y="119"/>
                    <a:pt x="583" y="107"/>
                  </a:cubicBezTo>
                  <a:lnTo>
                    <a:pt x="583" y="107"/>
                  </a:lnTo>
                  <a:lnTo>
                    <a:pt x="555" y="113"/>
                  </a:lnTo>
                  <a:lnTo>
                    <a:pt x="571" y="96"/>
                  </a:lnTo>
                  <a:lnTo>
                    <a:pt x="571" y="96"/>
                  </a:lnTo>
                  <a:cubicBezTo>
                    <a:pt x="560" y="96"/>
                    <a:pt x="555" y="107"/>
                    <a:pt x="549" y="107"/>
                  </a:cubicBezTo>
                  <a:cubicBezTo>
                    <a:pt x="555" y="96"/>
                    <a:pt x="555" y="96"/>
                    <a:pt x="549" y="91"/>
                  </a:cubicBezTo>
                  <a:lnTo>
                    <a:pt x="549" y="91"/>
                  </a:lnTo>
                  <a:cubicBezTo>
                    <a:pt x="553" y="95"/>
                    <a:pt x="557" y="96"/>
                    <a:pt x="560" y="96"/>
                  </a:cubicBezTo>
                  <a:cubicBezTo>
                    <a:pt x="567" y="96"/>
                    <a:pt x="572" y="88"/>
                    <a:pt x="580" y="88"/>
                  </a:cubicBezTo>
                  <a:cubicBezTo>
                    <a:pt x="583" y="88"/>
                    <a:pt x="585" y="89"/>
                    <a:pt x="588" y="91"/>
                  </a:cubicBezTo>
                  <a:lnTo>
                    <a:pt x="588" y="119"/>
                  </a:lnTo>
                  <a:cubicBezTo>
                    <a:pt x="592" y="121"/>
                    <a:pt x="596" y="121"/>
                    <a:pt x="599" y="121"/>
                  </a:cubicBezTo>
                  <a:cubicBezTo>
                    <a:pt x="615" y="121"/>
                    <a:pt x="628" y="107"/>
                    <a:pt x="644" y="107"/>
                  </a:cubicBezTo>
                  <a:cubicBezTo>
                    <a:pt x="646" y="107"/>
                    <a:pt x="648" y="107"/>
                    <a:pt x="650" y="107"/>
                  </a:cubicBezTo>
                  <a:lnTo>
                    <a:pt x="644" y="102"/>
                  </a:lnTo>
                  <a:cubicBezTo>
                    <a:pt x="644" y="98"/>
                    <a:pt x="647" y="97"/>
                    <a:pt x="650" y="97"/>
                  </a:cubicBezTo>
                  <a:cubicBezTo>
                    <a:pt x="653" y="97"/>
                    <a:pt x="658" y="98"/>
                    <a:pt x="661" y="98"/>
                  </a:cubicBezTo>
                  <a:cubicBezTo>
                    <a:pt x="664" y="98"/>
                    <a:pt x="665" y="97"/>
                    <a:pt x="667" y="96"/>
                  </a:cubicBezTo>
                  <a:cubicBezTo>
                    <a:pt x="667" y="107"/>
                    <a:pt x="672" y="107"/>
                    <a:pt x="678" y="113"/>
                  </a:cubicBezTo>
                  <a:cubicBezTo>
                    <a:pt x="678" y="107"/>
                    <a:pt x="695" y="113"/>
                    <a:pt x="700" y="96"/>
                  </a:cubicBezTo>
                  <a:lnTo>
                    <a:pt x="711" y="107"/>
                  </a:lnTo>
                  <a:cubicBezTo>
                    <a:pt x="713" y="108"/>
                    <a:pt x="715" y="108"/>
                    <a:pt x="717" y="108"/>
                  </a:cubicBezTo>
                  <a:cubicBezTo>
                    <a:pt x="735" y="108"/>
                    <a:pt x="741" y="85"/>
                    <a:pt x="756" y="85"/>
                  </a:cubicBezTo>
                  <a:lnTo>
                    <a:pt x="756" y="85"/>
                  </a:lnTo>
                  <a:cubicBezTo>
                    <a:pt x="751" y="96"/>
                    <a:pt x="762" y="102"/>
                    <a:pt x="745" y="107"/>
                  </a:cubicBezTo>
                  <a:cubicBezTo>
                    <a:pt x="748" y="110"/>
                    <a:pt x="752" y="112"/>
                    <a:pt x="756" y="112"/>
                  </a:cubicBezTo>
                  <a:cubicBezTo>
                    <a:pt x="759" y="112"/>
                    <a:pt x="762" y="110"/>
                    <a:pt x="762" y="107"/>
                  </a:cubicBezTo>
                  <a:cubicBezTo>
                    <a:pt x="762" y="108"/>
                    <a:pt x="762" y="109"/>
                    <a:pt x="763" y="109"/>
                  </a:cubicBezTo>
                  <a:cubicBezTo>
                    <a:pt x="766" y="109"/>
                    <a:pt x="775" y="101"/>
                    <a:pt x="781" y="101"/>
                  </a:cubicBezTo>
                  <a:cubicBezTo>
                    <a:pt x="782" y="101"/>
                    <a:pt x="783" y="101"/>
                    <a:pt x="784" y="102"/>
                  </a:cubicBezTo>
                  <a:cubicBezTo>
                    <a:pt x="790" y="102"/>
                    <a:pt x="790" y="91"/>
                    <a:pt x="795" y="91"/>
                  </a:cubicBezTo>
                  <a:cubicBezTo>
                    <a:pt x="798" y="91"/>
                    <a:pt x="798" y="92"/>
                    <a:pt x="798" y="93"/>
                  </a:cubicBezTo>
                  <a:lnTo>
                    <a:pt x="798" y="93"/>
                  </a:lnTo>
                  <a:cubicBezTo>
                    <a:pt x="802" y="90"/>
                    <a:pt x="811" y="88"/>
                    <a:pt x="807" y="79"/>
                  </a:cubicBezTo>
                  <a:lnTo>
                    <a:pt x="807" y="79"/>
                  </a:lnTo>
                  <a:cubicBezTo>
                    <a:pt x="823" y="107"/>
                    <a:pt x="863" y="85"/>
                    <a:pt x="879" y="107"/>
                  </a:cubicBezTo>
                  <a:lnTo>
                    <a:pt x="930" y="107"/>
                  </a:lnTo>
                  <a:cubicBezTo>
                    <a:pt x="924" y="113"/>
                    <a:pt x="930" y="113"/>
                    <a:pt x="924" y="113"/>
                  </a:cubicBezTo>
                  <a:cubicBezTo>
                    <a:pt x="927" y="115"/>
                    <a:pt x="929" y="115"/>
                    <a:pt x="931" y="115"/>
                  </a:cubicBezTo>
                  <a:cubicBezTo>
                    <a:pt x="940" y="115"/>
                    <a:pt x="943" y="99"/>
                    <a:pt x="955" y="99"/>
                  </a:cubicBezTo>
                  <a:cubicBezTo>
                    <a:pt x="957" y="99"/>
                    <a:pt x="960" y="100"/>
                    <a:pt x="963" y="102"/>
                  </a:cubicBezTo>
                  <a:cubicBezTo>
                    <a:pt x="966" y="110"/>
                    <a:pt x="962" y="112"/>
                    <a:pt x="958" y="112"/>
                  </a:cubicBezTo>
                  <a:cubicBezTo>
                    <a:pt x="956" y="112"/>
                    <a:pt x="954" y="111"/>
                    <a:pt x="952" y="111"/>
                  </a:cubicBezTo>
                  <a:cubicBezTo>
                    <a:pt x="951" y="111"/>
                    <a:pt x="951" y="112"/>
                    <a:pt x="952" y="113"/>
                  </a:cubicBezTo>
                  <a:cubicBezTo>
                    <a:pt x="952" y="128"/>
                    <a:pt x="958" y="131"/>
                    <a:pt x="964" y="131"/>
                  </a:cubicBezTo>
                  <a:cubicBezTo>
                    <a:pt x="968" y="131"/>
                    <a:pt x="973" y="129"/>
                    <a:pt x="977" y="129"/>
                  </a:cubicBezTo>
                  <a:cubicBezTo>
                    <a:pt x="981" y="129"/>
                    <a:pt x="984" y="131"/>
                    <a:pt x="986" y="135"/>
                  </a:cubicBezTo>
                  <a:lnTo>
                    <a:pt x="986" y="141"/>
                  </a:lnTo>
                  <a:cubicBezTo>
                    <a:pt x="987" y="144"/>
                    <a:pt x="990" y="145"/>
                    <a:pt x="993" y="145"/>
                  </a:cubicBezTo>
                  <a:cubicBezTo>
                    <a:pt x="1001" y="145"/>
                    <a:pt x="1012" y="140"/>
                    <a:pt x="1023" y="140"/>
                  </a:cubicBezTo>
                  <a:cubicBezTo>
                    <a:pt x="1025" y="140"/>
                    <a:pt x="1028" y="140"/>
                    <a:pt x="1031" y="141"/>
                  </a:cubicBezTo>
                  <a:cubicBezTo>
                    <a:pt x="1031" y="141"/>
                    <a:pt x="1031" y="147"/>
                    <a:pt x="1031" y="147"/>
                  </a:cubicBezTo>
                  <a:cubicBezTo>
                    <a:pt x="1039" y="141"/>
                    <a:pt x="1049" y="140"/>
                    <a:pt x="1059" y="140"/>
                  </a:cubicBezTo>
                  <a:cubicBezTo>
                    <a:pt x="1068" y="140"/>
                    <a:pt x="1078" y="141"/>
                    <a:pt x="1087" y="141"/>
                  </a:cubicBezTo>
                  <a:cubicBezTo>
                    <a:pt x="1081" y="152"/>
                    <a:pt x="1075" y="141"/>
                    <a:pt x="1075" y="158"/>
                  </a:cubicBezTo>
                  <a:cubicBezTo>
                    <a:pt x="1085" y="158"/>
                    <a:pt x="1082" y="140"/>
                    <a:pt x="1093" y="140"/>
                  </a:cubicBezTo>
                  <a:cubicBezTo>
                    <a:pt x="1094" y="140"/>
                    <a:pt x="1096" y="140"/>
                    <a:pt x="1098" y="141"/>
                  </a:cubicBezTo>
                  <a:cubicBezTo>
                    <a:pt x="1098" y="147"/>
                    <a:pt x="1109" y="158"/>
                    <a:pt x="1103" y="169"/>
                  </a:cubicBezTo>
                  <a:lnTo>
                    <a:pt x="1092" y="163"/>
                  </a:lnTo>
                  <a:lnTo>
                    <a:pt x="1092" y="163"/>
                  </a:lnTo>
                  <a:cubicBezTo>
                    <a:pt x="1092" y="173"/>
                    <a:pt x="1095" y="175"/>
                    <a:pt x="1099" y="175"/>
                  </a:cubicBezTo>
                  <a:cubicBezTo>
                    <a:pt x="1103" y="175"/>
                    <a:pt x="1108" y="173"/>
                    <a:pt x="1111" y="173"/>
                  </a:cubicBezTo>
                  <a:cubicBezTo>
                    <a:pt x="1113" y="173"/>
                    <a:pt x="1114" y="174"/>
                    <a:pt x="1115" y="175"/>
                  </a:cubicBezTo>
                  <a:lnTo>
                    <a:pt x="1109" y="186"/>
                  </a:lnTo>
                  <a:cubicBezTo>
                    <a:pt x="1112" y="187"/>
                    <a:pt x="1116" y="187"/>
                    <a:pt x="1119" y="187"/>
                  </a:cubicBezTo>
                  <a:cubicBezTo>
                    <a:pt x="1130" y="187"/>
                    <a:pt x="1139" y="182"/>
                    <a:pt x="1149" y="182"/>
                  </a:cubicBezTo>
                  <a:cubicBezTo>
                    <a:pt x="1154" y="182"/>
                    <a:pt x="1159" y="183"/>
                    <a:pt x="1165" y="186"/>
                  </a:cubicBezTo>
                  <a:lnTo>
                    <a:pt x="1165" y="180"/>
                  </a:lnTo>
                  <a:cubicBezTo>
                    <a:pt x="1169" y="178"/>
                    <a:pt x="1171" y="177"/>
                    <a:pt x="1172" y="177"/>
                  </a:cubicBezTo>
                  <a:cubicBezTo>
                    <a:pt x="1178" y="177"/>
                    <a:pt x="1175" y="187"/>
                    <a:pt x="1183" y="187"/>
                  </a:cubicBezTo>
                  <a:cubicBezTo>
                    <a:pt x="1184" y="187"/>
                    <a:pt x="1186" y="186"/>
                    <a:pt x="1187" y="186"/>
                  </a:cubicBezTo>
                  <a:lnTo>
                    <a:pt x="1187" y="186"/>
                  </a:lnTo>
                  <a:lnTo>
                    <a:pt x="1182" y="203"/>
                  </a:lnTo>
                  <a:cubicBezTo>
                    <a:pt x="1193" y="203"/>
                    <a:pt x="1215" y="203"/>
                    <a:pt x="1232" y="208"/>
                  </a:cubicBezTo>
                  <a:cubicBezTo>
                    <a:pt x="1221" y="214"/>
                    <a:pt x="1199" y="214"/>
                    <a:pt x="1187" y="214"/>
                  </a:cubicBezTo>
                  <a:cubicBezTo>
                    <a:pt x="1192" y="218"/>
                    <a:pt x="1201" y="219"/>
                    <a:pt x="1210" y="219"/>
                  </a:cubicBezTo>
                  <a:lnTo>
                    <a:pt x="1210" y="219"/>
                  </a:lnTo>
                  <a:cubicBezTo>
                    <a:pt x="1218" y="214"/>
                    <a:pt x="1225" y="211"/>
                    <a:pt x="1232" y="211"/>
                  </a:cubicBezTo>
                  <a:cubicBezTo>
                    <a:pt x="1239" y="211"/>
                    <a:pt x="1246" y="214"/>
                    <a:pt x="1255" y="219"/>
                  </a:cubicBezTo>
                  <a:cubicBezTo>
                    <a:pt x="1238" y="247"/>
                    <a:pt x="1288" y="247"/>
                    <a:pt x="1288" y="281"/>
                  </a:cubicBezTo>
                  <a:cubicBezTo>
                    <a:pt x="1316" y="287"/>
                    <a:pt x="1333" y="320"/>
                    <a:pt x="1361" y="337"/>
                  </a:cubicBezTo>
                  <a:cubicBezTo>
                    <a:pt x="1363" y="328"/>
                    <a:pt x="1365" y="325"/>
                    <a:pt x="1367" y="325"/>
                  </a:cubicBezTo>
                  <a:cubicBezTo>
                    <a:pt x="1369" y="325"/>
                    <a:pt x="1372" y="328"/>
                    <a:pt x="1375" y="328"/>
                  </a:cubicBezTo>
                  <a:cubicBezTo>
                    <a:pt x="1378" y="328"/>
                    <a:pt x="1380" y="327"/>
                    <a:pt x="1383" y="320"/>
                  </a:cubicBezTo>
                  <a:cubicBezTo>
                    <a:pt x="1395" y="320"/>
                    <a:pt x="1395" y="326"/>
                    <a:pt x="1395" y="326"/>
                  </a:cubicBezTo>
                  <a:lnTo>
                    <a:pt x="1406" y="354"/>
                  </a:lnTo>
                  <a:cubicBezTo>
                    <a:pt x="1406" y="358"/>
                    <a:pt x="1404" y="359"/>
                    <a:pt x="1402" y="359"/>
                  </a:cubicBezTo>
                  <a:cubicBezTo>
                    <a:pt x="1400" y="359"/>
                    <a:pt x="1397" y="358"/>
                    <a:pt x="1394" y="358"/>
                  </a:cubicBezTo>
                  <a:cubicBezTo>
                    <a:pt x="1392" y="358"/>
                    <a:pt x="1390" y="358"/>
                    <a:pt x="1389" y="359"/>
                  </a:cubicBezTo>
                  <a:cubicBezTo>
                    <a:pt x="1400" y="376"/>
                    <a:pt x="1389" y="376"/>
                    <a:pt x="1395" y="387"/>
                  </a:cubicBezTo>
                  <a:cubicBezTo>
                    <a:pt x="1397" y="385"/>
                    <a:pt x="1399" y="384"/>
                    <a:pt x="1402" y="384"/>
                  </a:cubicBezTo>
                  <a:cubicBezTo>
                    <a:pt x="1405" y="384"/>
                    <a:pt x="1408" y="386"/>
                    <a:pt x="1412" y="393"/>
                  </a:cubicBezTo>
                  <a:lnTo>
                    <a:pt x="1412" y="371"/>
                  </a:lnTo>
                  <a:cubicBezTo>
                    <a:pt x="1440" y="376"/>
                    <a:pt x="1412" y="404"/>
                    <a:pt x="1440" y="410"/>
                  </a:cubicBezTo>
                  <a:lnTo>
                    <a:pt x="1428" y="410"/>
                  </a:lnTo>
                  <a:cubicBezTo>
                    <a:pt x="1438" y="415"/>
                    <a:pt x="1458" y="439"/>
                    <a:pt x="1478" y="439"/>
                  </a:cubicBezTo>
                  <a:cubicBezTo>
                    <a:pt x="1480" y="439"/>
                    <a:pt x="1482" y="438"/>
                    <a:pt x="1484" y="438"/>
                  </a:cubicBezTo>
                  <a:lnTo>
                    <a:pt x="1484" y="438"/>
                  </a:lnTo>
                  <a:cubicBezTo>
                    <a:pt x="1484" y="438"/>
                    <a:pt x="1484" y="445"/>
                    <a:pt x="1481" y="445"/>
                  </a:cubicBezTo>
                  <a:cubicBezTo>
                    <a:pt x="1481" y="445"/>
                    <a:pt x="1480" y="445"/>
                    <a:pt x="1479" y="443"/>
                  </a:cubicBezTo>
                  <a:lnTo>
                    <a:pt x="1479" y="443"/>
                  </a:lnTo>
                  <a:cubicBezTo>
                    <a:pt x="1496" y="466"/>
                    <a:pt x="1540" y="477"/>
                    <a:pt x="1546" y="505"/>
                  </a:cubicBezTo>
                  <a:lnTo>
                    <a:pt x="1540" y="505"/>
                  </a:lnTo>
                  <a:cubicBezTo>
                    <a:pt x="1546" y="511"/>
                    <a:pt x="1557" y="505"/>
                    <a:pt x="1557" y="516"/>
                  </a:cubicBezTo>
                  <a:cubicBezTo>
                    <a:pt x="1552" y="516"/>
                    <a:pt x="1546" y="522"/>
                    <a:pt x="1552" y="522"/>
                  </a:cubicBezTo>
                  <a:cubicBezTo>
                    <a:pt x="1552" y="522"/>
                    <a:pt x="1568" y="527"/>
                    <a:pt x="1568" y="533"/>
                  </a:cubicBezTo>
                  <a:lnTo>
                    <a:pt x="1563" y="533"/>
                  </a:lnTo>
                  <a:cubicBezTo>
                    <a:pt x="1574" y="561"/>
                    <a:pt x="1602" y="561"/>
                    <a:pt x="1624" y="578"/>
                  </a:cubicBezTo>
                  <a:cubicBezTo>
                    <a:pt x="1608" y="589"/>
                    <a:pt x="1613" y="611"/>
                    <a:pt x="1619" y="623"/>
                  </a:cubicBezTo>
                  <a:lnTo>
                    <a:pt x="1613" y="623"/>
                  </a:lnTo>
                  <a:cubicBezTo>
                    <a:pt x="1630" y="656"/>
                    <a:pt x="1658" y="667"/>
                    <a:pt x="1680" y="690"/>
                  </a:cubicBezTo>
                  <a:cubicBezTo>
                    <a:pt x="1664" y="712"/>
                    <a:pt x="1686" y="751"/>
                    <a:pt x="1669" y="768"/>
                  </a:cubicBezTo>
                  <a:cubicBezTo>
                    <a:pt x="1675" y="768"/>
                    <a:pt x="1686" y="768"/>
                    <a:pt x="1692" y="774"/>
                  </a:cubicBezTo>
                  <a:cubicBezTo>
                    <a:pt x="1687" y="778"/>
                    <a:pt x="1693" y="787"/>
                    <a:pt x="1687" y="787"/>
                  </a:cubicBezTo>
                  <a:cubicBezTo>
                    <a:pt x="1686" y="787"/>
                    <a:pt x="1684" y="786"/>
                    <a:pt x="1680" y="785"/>
                  </a:cubicBezTo>
                  <a:cubicBezTo>
                    <a:pt x="1664" y="785"/>
                    <a:pt x="1664" y="791"/>
                    <a:pt x="1664" y="796"/>
                  </a:cubicBezTo>
                  <a:lnTo>
                    <a:pt x="1680" y="813"/>
                  </a:lnTo>
                  <a:cubicBezTo>
                    <a:pt x="1658" y="813"/>
                    <a:pt x="1658" y="824"/>
                    <a:pt x="1647" y="830"/>
                  </a:cubicBezTo>
                  <a:cubicBezTo>
                    <a:pt x="1644" y="836"/>
                    <a:pt x="1639" y="840"/>
                    <a:pt x="1635" y="840"/>
                  </a:cubicBezTo>
                  <a:cubicBezTo>
                    <a:pt x="1632" y="840"/>
                    <a:pt x="1630" y="837"/>
                    <a:pt x="1630" y="830"/>
                  </a:cubicBezTo>
                  <a:cubicBezTo>
                    <a:pt x="1624" y="835"/>
                    <a:pt x="1624" y="835"/>
                    <a:pt x="1613" y="841"/>
                  </a:cubicBezTo>
                  <a:lnTo>
                    <a:pt x="1619" y="824"/>
                  </a:lnTo>
                  <a:cubicBezTo>
                    <a:pt x="1608" y="819"/>
                    <a:pt x="1608" y="813"/>
                    <a:pt x="1585" y="807"/>
                  </a:cubicBezTo>
                  <a:lnTo>
                    <a:pt x="1596" y="802"/>
                  </a:lnTo>
                  <a:cubicBezTo>
                    <a:pt x="1595" y="800"/>
                    <a:pt x="1593" y="800"/>
                    <a:pt x="1590" y="800"/>
                  </a:cubicBezTo>
                  <a:cubicBezTo>
                    <a:pt x="1580" y="800"/>
                    <a:pt x="1563" y="815"/>
                    <a:pt x="1552" y="815"/>
                  </a:cubicBezTo>
                  <a:cubicBezTo>
                    <a:pt x="1550" y="815"/>
                    <a:pt x="1548" y="815"/>
                    <a:pt x="1546" y="813"/>
                  </a:cubicBezTo>
                  <a:lnTo>
                    <a:pt x="1557" y="796"/>
                  </a:lnTo>
                  <a:cubicBezTo>
                    <a:pt x="1529" y="779"/>
                    <a:pt x="1518" y="746"/>
                    <a:pt x="1484" y="746"/>
                  </a:cubicBezTo>
                  <a:cubicBezTo>
                    <a:pt x="1484" y="746"/>
                    <a:pt x="1487" y="743"/>
                    <a:pt x="1490" y="743"/>
                  </a:cubicBezTo>
                  <a:cubicBezTo>
                    <a:pt x="1492" y="743"/>
                    <a:pt x="1494" y="744"/>
                    <a:pt x="1496" y="746"/>
                  </a:cubicBezTo>
                  <a:cubicBezTo>
                    <a:pt x="1487" y="738"/>
                    <a:pt x="1470" y="721"/>
                    <a:pt x="1457" y="721"/>
                  </a:cubicBezTo>
                  <a:cubicBezTo>
                    <a:pt x="1453" y="721"/>
                    <a:pt x="1450" y="722"/>
                    <a:pt x="1447" y="726"/>
                  </a:cubicBezTo>
                  <a:lnTo>
                    <a:pt x="1447" y="726"/>
                  </a:lnTo>
                  <a:cubicBezTo>
                    <a:pt x="1449" y="718"/>
                    <a:pt x="1421" y="718"/>
                    <a:pt x="1406" y="718"/>
                  </a:cubicBezTo>
                  <a:lnTo>
                    <a:pt x="1412" y="707"/>
                  </a:lnTo>
                  <a:lnTo>
                    <a:pt x="1412" y="707"/>
                  </a:lnTo>
                  <a:cubicBezTo>
                    <a:pt x="1400" y="711"/>
                    <a:pt x="1393" y="715"/>
                    <a:pt x="1385" y="715"/>
                  </a:cubicBezTo>
                  <a:cubicBezTo>
                    <a:pt x="1381" y="715"/>
                    <a:pt x="1377" y="714"/>
                    <a:pt x="1372" y="712"/>
                  </a:cubicBezTo>
                  <a:cubicBezTo>
                    <a:pt x="1372" y="712"/>
                    <a:pt x="1372" y="705"/>
                    <a:pt x="1375" y="705"/>
                  </a:cubicBezTo>
                  <a:cubicBezTo>
                    <a:pt x="1376" y="705"/>
                    <a:pt x="1377" y="706"/>
                    <a:pt x="1378" y="707"/>
                  </a:cubicBezTo>
                  <a:cubicBezTo>
                    <a:pt x="1375" y="704"/>
                    <a:pt x="1372" y="703"/>
                    <a:pt x="1370" y="703"/>
                  </a:cubicBezTo>
                  <a:cubicBezTo>
                    <a:pt x="1366" y="703"/>
                    <a:pt x="1362" y="705"/>
                    <a:pt x="1358" y="705"/>
                  </a:cubicBezTo>
                  <a:cubicBezTo>
                    <a:pt x="1356" y="705"/>
                    <a:pt x="1353" y="704"/>
                    <a:pt x="1350" y="701"/>
                  </a:cubicBezTo>
                  <a:lnTo>
                    <a:pt x="1361" y="695"/>
                  </a:lnTo>
                  <a:cubicBezTo>
                    <a:pt x="1356" y="694"/>
                    <a:pt x="1353" y="693"/>
                    <a:pt x="1350" y="693"/>
                  </a:cubicBezTo>
                  <a:cubicBezTo>
                    <a:pt x="1343" y="693"/>
                    <a:pt x="1341" y="697"/>
                    <a:pt x="1333" y="701"/>
                  </a:cubicBezTo>
                  <a:cubicBezTo>
                    <a:pt x="1322" y="701"/>
                    <a:pt x="1311" y="684"/>
                    <a:pt x="1311" y="673"/>
                  </a:cubicBezTo>
                  <a:cubicBezTo>
                    <a:pt x="1311" y="677"/>
                    <a:pt x="1305" y="681"/>
                    <a:pt x="1298" y="681"/>
                  </a:cubicBezTo>
                  <a:cubicBezTo>
                    <a:pt x="1295" y="681"/>
                    <a:pt x="1292" y="680"/>
                    <a:pt x="1288" y="679"/>
                  </a:cubicBezTo>
                  <a:cubicBezTo>
                    <a:pt x="1294" y="673"/>
                    <a:pt x="1294" y="673"/>
                    <a:pt x="1299" y="673"/>
                  </a:cubicBezTo>
                  <a:cubicBezTo>
                    <a:pt x="1288" y="665"/>
                    <a:pt x="1278" y="665"/>
                    <a:pt x="1270" y="665"/>
                  </a:cubicBezTo>
                  <a:cubicBezTo>
                    <a:pt x="1262" y="665"/>
                    <a:pt x="1255" y="665"/>
                    <a:pt x="1249" y="656"/>
                  </a:cubicBezTo>
                  <a:cubicBezTo>
                    <a:pt x="1249" y="656"/>
                    <a:pt x="1249" y="651"/>
                    <a:pt x="1249" y="651"/>
                  </a:cubicBezTo>
                  <a:cubicBezTo>
                    <a:pt x="1266" y="656"/>
                    <a:pt x="1277" y="662"/>
                    <a:pt x="1277" y="662"/>
                  </a:cubicBezTo>
                  <a:cubicBezTo>
                    <a:pt x="1283" y="651"/>
                    <a:pt x="1266" y="645"/>
                    <a:pt x="1283" y="634"/>
                  </a:cubicBezTo>
                  <a:lnTo>
                    <a:pt x="1283" y="634"/>
                  </a:lnTo>
                  <a:cubicBezTo>
                    <a:pt x="1275" y="638"/>
                    <a:pt x="1259" y="644"/>
                    <a:pt x="1247" y="644"/>
                  </a:cubicBezTo>
                  <a:cubicBezTo>
                    <a:pt x="1241" y="644"/>
                    <a:pt x="1236" y="643"/>
                    <a:pt x="1232" y="639"/>
                  </a:cubicBezTo>
                  <a:cubicBezTo>
                    <a:pt x="1232" y="639"/>
                    <a:pt x="1227" y="634"/>
                    <a:pt x="1227" y="634"/>
                  </a:cubicBezTo>
                  <a:lnTo>
                    <a:pt x="1221" y="634"/>
                  </a:lnTo>
                  <a:cubicBezTo>
                    <a:pt x="1215" y="628"/>
                    <a:pt x="1215" y="628"/>
                    <a:pt x="1210" y="628"/>
                  </a:cubicBezTo>
                  <a:cubicBezTo>
                    <a:pt x="1210" y="626"/>
                    <a:pt x="1209" y="624"/>
                    <a:pt x="1208" y="623"/>
                  </a:cubicBezTo>
                  <a:lnTo>
                    <a:pt x="1199" y="623"/>
                  </a:lnTo>
                  <a:cubicBezTo>
                    <a:pt x="1200" y="622"/>
                    <a:pt x="1201" y="620"/>
                    <a:pt x="1203" y="619"/>
                  </a:cubicBezTo>
                  <a:lnTo>
                    <a:pt x="1203" y="619"/>
                  </a:lnTo>
                  <a:cubicBezTo>
                    <a:pt x="1205" y="620"/>
                    <a:pt x="1207" y="621"/>
                    <a:pt x="1208" y="623"/>
                  </a:cubicBezTo>
                  <a:lnTo>
                    <a:pt x="1210" y="623"/>
                  </a:lnTo>
                  <a:cubicBezTo>
                    <a:pt x="1210" y="623"/>
                    <a:pt x="1204" y="617"/>
                    <a:pt x="1204" y="617"/>
                  </a:cubicBezTo>
                  <a:cubicBezTo>
                    <a:pt x="1204" y="618"/>
                    <a:pt x="1203" y="618"/>
                    <a:pt x="1203" y="619"/>
                  </a:cubicBezTo>
                  <a:lnTo>
                    <a:pt x="1203" y="619"/>
                  </a:lnTo>
                  <a:cubicBezTo>
                    <a:pt x="1197" y="616"/>
                    <a:pt x="1191" y="615"/>
                    <a:pt x="1187" y="611"/>
                  </a:cubicBezTo>
                  <a:cubicBezTo>
                    <a:pt x="1182" y="628"/>
                    <a:pt x="1176" y="623"/>
                    <a:pt x="1182" y="634"/>
                  </a:cubicBezTo>
                  <a:lnTo>
                    <a:pt x="1193" y="634"/>
                  </a:lnTo>
                  <a:cubicBezTo>
                    <a:pt x="1193" y="634"/>
                    <a:pt x="1204" y="639"/>
                    <a:pt x="1210" y="639"/>
                  </a:cubicBezTo>
                  <a:cubicBezTo>
                    <a:pt x="1207" y="642"/>
                    <a:pt x="1203" y="644"/>
                    <a:pt x="1199" y="644"/>
                  </a:cubicBezTo>
                  <a:cubicBezTo>
                    <a:pt x="1194" y="644"/>
                    <a:pt x="1190" y="642"/>
                    <a:pt x="1187" y="639"/>
                  </a:cubicBezTo>
                  <a:cubicBezTo>
                    <a:pt x="1182" y="645"/>
                    <a:pt x="1176" y="651"/>
                    <a:pt x="1171" y="656"/>
                  </a:cubicBezTo>
                  <a:cubicBezTo>
                    <a:pt x="1165" y="634"/>
                    <a:pt x="1148" y="623"/>
                    <a:pt x="1148" y="611"/>
                  </a:cubicBezTo>
                  <a:cubicBezTo>
                    <a:pt x="1141" y="611"/>
                    <a:pt x="1132" y="611"/>
                    <a:pt x="1123" y="611"/>
                  </a:cubicBezTo>
                  <a:cubicBezTo>
                    <a:pt x="1105" y="611"/>
                    <a:pt x="1087" y="613"/>
                    <a:pt x="1075" y="628"/>
                  </a:cubicBezTo>
                  <a:cubicBezTo>
                    <a:pt x="1064" y="628"/>
                    <a:pt x="1064" y="617"/>
                    <a:pt x="1064" y="611"/>
                  </a:cubicBezTo>
                  <a:lnTo>
                    <a:pt x="1075" y="611"/>
                  </a:lnTo>
                  <a:cubicBezTo>
                    <a:pt x="1071" y="611"/>
                    <a:pt x="1064" y="611"/>
                    <a:pt x="1056" y="611"/>
                  </a:cubicBezTo>
                  <a:cubicBezTo>
                    <a:pt x="1045" y="611"/>
                    <a:pt x="1034" y="613"/>
                    <a:pt x="1031" y="623"/>
                  </a:cubicBezTo>
                  <a:cubicBezTo>
                    <a:pt x="1014" y="617"/>
                    <a:pt x="1042" y="611"/>
                    <a:pt x="1019" y="611"/>
                  </a:cubicBezTo>
                  <a:lnTo>
                    <a:pt x="1019" y="606"/>
                  </a:lnTo>
                  <a:cubicBezTo>
                    <a:pt x="1011" y="599"/>
                    <a:pt x="1003" y="597"/>
                    <a:pt x="995" y="597"/>
                  </a:cubicBezTo>
                  <a:cubicBezTo>
                    <a:pt x="971" y="597"/>
                    <a:pt x="950" y="621"/>
                    <a:pt x="924" y="621"/>
                  </a:cubicBezTo>
                  <a:cubicBezTo>
                    <a:pt x="917" y="621"/>
                    <a:pt x="910" y="619"/>
                    <a:pt x="902" y="615"/>
                  </a:cubicBezTo>
                  <a:lnTo>
                    <a:pt x="902" y="615"/>
                  </a:lnTo>
                  <a:cubicBezTo>
                    <a:pt x="902" y="615"/>
                    <a:pt x="902" y="616"/>
                    <a:pt x="902" y="617"/>
                  </a:cubicBezTo>
                  <a:cubicBezTo>
                    <a:pt x="891" y="614"/>
                    <a:pt x="879" y="613"/>
                    <a:pt x="868" y="613"/>
                  </a:cubicBezTo>
                  <a:cubicBezTo>
                    <a:pt x="831" y="613"/>
                    <a:pt x="795" y="627"/>
                    <a:pt x="759" y="627"/>
                  </a:cubicBezTo>
                  <a:cubicBezTo>
                    <a:pt x="749" y="627"/>
                    <a:pt x="739" y="626"/>
                    <a:pt x="728" y="623"/>
                  </a:cubicBezTo>
                  <a:cubicBezTo>
                    <a:pt x="711" y="623"/>
                    <a:pt x="711" y="634"/>
                    <a:pt x="706" y="645"/>
                  </a:cubicBezTo>
                  <a:lnTo>
                    <a:pt x="700" y="628"/>
                  </a:lnTo>
                  <a:lnTo>
                    <a:pt x="683" y="651"/>
                  </a:lnTo>
                  <a:cubicBezTo>
                    <a:pt x="681" y="652"/>
                    <a:pt x="678" y="653"/>
                    <a:pt x="675" y="653"/>
                  </a:cubicBezTo>
                  <a:cubicBezTo>
                    <a:pt x="660" y="653"/>
                    <a:pt x="646" y="638"/>
                    <a:pt x="632" y="638"/>
                  </a:cubicBezTo>
                  <a:cubicBezTo>
                    <a:pt x="627" y="638"/>
                    <a:pt x="621" y="640"/>
                    <a:pt x="616" y="645"/>
                  </a:cubicBezTo>
                  <a:lnTo>
                    <a:pt x="622" y="656"/>
                  </a:lnTo>
                  <a:cubicBezTo>
                    <a:pt x="614" y="656"/>
                    <a:pt x="602" y="661"/>
                    <a:pt x="594" y="661"/>
                  </a:cubicBezTo>
                  <a:cubicBezTo>
                    <a:pt x="591" y="661"/>
                    <a:pt x="588" y="660"/>
                    <a:pt x="588" y="656"/>
                  </a:cubicBezTo>
                  <a:cubicBezTo>
                    <a:pt x="588" y="656"/>
                    <a:pt x="585" y="663"/>
                    <a:pt x="583" y="663"/>
                  </a:cubicBezTo>
                  <a:cubicBezTo>
                    <a:pt x="583" y="663"/>
                    <a:pt x="583" y="663"/>
                    <a:pt x="583" y="662"/>
                  </a:cubicBezTo>
                  <a:lnTo>
                    <a:pt x="577" y="656"/>
                  </a:lnTo>
                  <a:lnTo>
                    <a:pt x="555" y="667"/>
                  </a:lnTo>
                  <a:cubicBezTo>
                    <a:pt x="534" y="667"/>
                    <a:pt x="551" y="644"/>
                    <a:pt x="533" y="644"/>
                  </a:cubicBezTo>
                  <a:cubicBezTo>
                    <a:pt x="531" y="644"/>
                    <a:pt x="529" y="645"/>
                    <a:pt x="527" y="645"/>
                  </a:cubicBezTo>
                  <a:cubicBezTo>
                    <a:pt x="515" y="645"/>
                    <a:pt x="499" y="667"/>
                    <a:pt x="504" y="673"/>
                  </a:cubicBezTo>
                  <a:cubicBezTo>
                    <a:pt x="504" y="673"/>
                    <a:pt x="515" y="673"/>
                    <a:pt x="515" y="684"/>
                  </a:cubicBezTo>
                  <a:lnTo>
                    <a:pt x="504" y="684"/>
                  </a:lnTo>
                  <a:cubicBezTo>
                    <a:pt x="504" y="695"/>
                    <a:pt x="504" y="707"/>
                    <a:pt x="504" y="712"/>
                  </a:cubicBezTo>
                  <a:lnTo>
                    <a:pt x="499" y="712"/>
                  </a:lnTo>
                  <a:lnTo>
                    <a:pt x="499" y="729"/>
                  </a:lnTo>
                  <a:lnTo>
                    <a:pt x="504" y="723"/>
                  </a:lnTo>
                  <a:cubicBezTo>
                    <a:pt x="504" y="723"/>
                    <a:pt x="504" y="723"/>
                    <a:pt x="504" y="718"/>
                  </a:cubicBezTo>
                  <a:cubicBezTo>
                    <a:pt x="510" y="729"/>
                    <a:pt x="515" y="740"/>
                    <a:pt x="527" y="746"/>
                  </a:cubicBezTo>
                  <a:lnTo>
                    <a:pt x="532" y="740"/>
                  </a:lnTo>
                  <a:lnTo>
                    <a:pt x="532" y="740"/>
                  </a:lnTo>
                  <a:cubicBezTo>
                    <a:pt x="536" y="744"/>
                    <a:pt x="539" y="745"/>
                    <a:pt x="541" y="745"/>
                  </a:cubicBezTo>
                  <a:cubicBezTo>
                    <a:pt x="547" y="745"/>
                    <a:pt x="551" y="739"/>
                    <a:pt x="555" y="735"/>
                  </a:cubicBezTo>
                  <a:cubicBezTo>
                    <a:pt x="555" y="740"/>
                    <a:pt x="560" y="746"/>
                    <a:pt x="560" y="746"/>
                  </a:cubicBezTo>
                  <a:lnTo>
                    <a:pt x="577" y="723"/>
                  </a:lnTo>
                  <a:lnTo>
                    <a:pt x="577" y="723"/>
                  </a:lnTo>
                  <a:cubicBezTo>
                    <a:pt x="577" y="729"/>
                    <a:pt x="571" y="740"/>
                    <a:pt x="583" y="746"/>
                  </a:cubicBezTo>
                  <a:cubicBezTo>
                    <a:pt x="588" y="735"/>
                    <a:pt x="571" y="723"/>
                    <a:pt x="588" y="718"/>
                  </a:cubicBezTo>
                  <a:cubicBezTo>
                    <a:pt x="592" y="722"/>
                    <a:pt x="593" y="728"/>
                    <a:pt x="597" y="728"/>
                  </a:cubicBezTo>
                  <a:cubicBezTo>
                    <a:pt x="599" y="728"/>
                    <a:pt x="602" y="727"/>
                    <a:pt x="605" y="723"/>
                  </a:cubicBezTo>
                  <a:lnTo>
                    <a:pt x="605" y="723"/>
                  </a:lnTo>
                  <a:cubicBezTo>
                    <a:pt x="605" y="727"/>
                    <a:pt x="605" y="730"/>
                    <a:pt x="604" y="732"/>
                  </a:cubicBezTo>
                  <a:lnTo>
                    <a:pt x="604" y="732"/>
                  </a:lnTo>
                  <a:cubicBezTo>
                    <a:pt x="611" y="729"/>
                    <a:pt x="622" y="727"/>
                    <a:pt x="622" y="718"/>
                  </a:cubicBezTo>
                  <a:cubicBezTo>
                    <a:pt x="625" y="721"/>
                    <a:pt x="629" y="722"/>
                    <a:pt x="634" y="722"/>
                  </a:cubicBezTo>
                  <a:cubicBezTo>
                    <a:pt x="639" y="722"/>
                    <a:pt x="643" y="721"/>
                    <a:pt x="647" y="721"/>
                  </a:cubicBezTo>
                  <a:cubicBezTo>
                    <a:pt x="652" y="721"/>
                    <a:pt x="655" y="723"/>
                    <a:pt x="655" y="729"/>
                  </a:cubicBezTo>
                  <a:cubicBezTo>
                    <a:pt x="655" y="729"/>
                    <a:pt x="667" y="712"/>
                    <a:pt x="678" y="712"/>
                  </a:cubicBezTo>
                  <a:lnTo>
                    <a:pt x="678" y="712"/>
                  </a:lnTo>
                  <a:cubicBezTo>
                    <a:pt x="674" y="722"/>
                    <a:pt x="676" y="724"/>
                    <a:pt x="681" y="724"/>
                  </a:cubicBezTo>
                  <a:cubicBezTo>
                    <a:pt x="685" y="724"/>
                    <a:pt x="690" y="723"/>
                    <a:pt x="695" y="723"/>
                  </a:cubicBezTo>
                  <a:cubicBezTo>
                    <a:pt x="701" y="723"/>
                    <a:pt x="706" y="725"/>
                    <a:pt x="706" y="735"/>
                  </a:cubicBezTo>
                  <a:cubicBezTo>
                    <a:pt x="711" y="712"/>
                    <a:pt x="739" y="718"/>
                    <a:pt x="756" y="707"/>
                  </a:cubicBezTo>
                  <a:cubicBezTo>
                    <a:pt x="762" y="707"/>
                    <a:pt x="767" y="718"/>
                    <a:pt x="773" y="718"/>
                  </a:cubicBezTo>
                  <a:cubicBezTo>
                    <a:pt x="773" y="701"/>
                    <a:pt x="790" y="695"/>
                    <a:pt x="795" y="679"/>
                  </a:cubicBezTo>
                  <a:lnTo>
                    <a:pt x="795" y="679"/>
                  </a:lnTo>
                  <a:cubicBezTo>
                    <a:pt x="812" y="695"/>
                    <a:pt x="790" y="701"/>
                    <a:pt x="801" y="718"/>
                  </a:cubicBezTo>
                  <a:cubicBezTo>
                    <a:pt x="795" y="707"/>
                    <a:pt x="818" y="701"/>
                    <a:pt x="812" y="690"/>
                  </a:cubicBezTo>
                  <a:lnTo>
                    <a:pt x="812" y="690"/>
                  </a:lnTo>
                  <a:cubicBezTo>
                    <a:pt x="823" y="701"/>
                    <a:pt x="823" y="695"/>
                    <a:pt x="829" y="707"/>
                  </a:cubicBezTo>
                  <a:cubicBezTo>
                    <a:pt x="829" y="698"/>
                    <a:pt x="830" y="696"/>
                    <a:pt x="831" y="696"/>
                  </a:cubicBezTo>
                  <a:cubicBezTo>
                    <a:pt x="832" y="696"/>
                    <a:pt x="834" y="697"/>
                    <a:pt x="835" y="697"/>
                  </a:cubicBezTo>
                  <a:cubicBezTo>
                    <a:pt x="837" y="697"/>
                    <a:pt x="838" y="695"/>
                    <a:pt x="840" y="690"/>
                  </a:cubicBezTo>
                  <a:cubicBezTo>
                    <a:pt x="852" y="698"/>
                    <a:pt x="850" y="706"/>
                    <a:pt x="854" y="706"/>
                  </a:cubicBezTo>
                  <a:cubicBezTo>
                    <a:pt x="855" y="706"/>
                    <a:pt x="858" y="704"/>
                    <a:pt x="863" y="701"/>
                  </a:cubicBezTo>
                  <a:lnTo>
                    <a:pt x="863" y="701"/>
                  </a:lnTo>
                  <a:cubicBezTo>
                    <a:pt x="868" y="707"/>
                    <a:pt x="857" y="718"/>
                    <a:pt x="857" y="718"/>
                  </a:cubicBezTo>
                  <a:cubicBezTo>
                    <a:pt x="874" y="718"/>
                    <a:pt x="863" y="701"/>
                    <a:pt x="868" y="690"/>
                  </a:cubicBezTo>
                  <a:cubicBezTo>
                    <a:pt x="871" y="689"/>
                    <a:pt x="872" y="689"/>
                    <a:pt x="874" y="689"/>
                  </a:cubicBezTo>
                  <a:cubicBezTo>
                    <a:pt x="882" y="689"/>
                    <a:pt x="875" y="703"/>
                    <a:pt x="879" y="712"/>
                  </a:cubicBezTo>
                  <a:cubicBezTo>
                    <a:pt x="891" y="707"/>
                    <a:pt x="902" y="690"/>
                    <a:pt x="907" y="690"/>
                  </a:cubicBezTo>
                  <a:cubicBezTo>
                    <a:pt x="907" y="690"/>
                    <a:pt x="913" y="690"/>
                    <a:pt x="907" y="695"/>
                  </a:cubicBezTo>
                  <a:cubicBezTo>
                    <a:pt x="919" y="684"/>
                    <a:pt x="941" y="695"/>
                    <a:pt x="958" y="679"/>
                  </a:cubicBezTo>
                  <a:cubicBezTo>
                    <a:pt x="958" y="671"/>
                    <a:pt x="958" y="666"/>
                    <a:pt x="958" y="662"/>
                  </a:cubicBezTo>
                  <a:cubicBezTo>
                    <a:pt x="961" y="659"/>
                    <a:pt x="964" y="655"/>
                    <a:pt x="968" y="655"/>
                  </a:cubicBezTo>
                  <a:cubicBezTo>
                    <a:pt x="970" y="655"/>
                    <a:pt x="972" y="657"/>
                    <a:pt x="975" y="662"/>
                  </a:cubicBezTo>
                  <a:cubicBezTo>
                    <a:pt x="969" y="662"/>
                    <a:pt x="969" y="662"/>
                    <a:pt x="969" y="667"/>
                  </a:cubicBezTo>
                  <a:lnTo>
                    <a:pt x="975" y="662"/>
                  </a:lnTo>
                  <a:lnTo>
                    <a:pt x="975" y="662"/>
                  </a:lnTo>
                  <a:cubicBezTo>
                    <a:pt x="980" y="679"/>
                    <a:pt x="963" y="667"/>
                    <a:pt x="963" y="679"/>
                  </a:cubicBezTo>
                  <a:cubicBezTo>
                    <a:pt x="977" y="674"/>
                    <a:pt x="991" y="666"/>
                    <a:pt x="1001" y="666"/>
                  </a:cubicBezTo>
                  <a:cubicBezTo>
                    <a:pt x="1004" y="666"/>
                    <a:pt x="1006" y="666"/>
                    <a:pt x="1008" y="667"/>
                  </a:cubicBezTo>
                  <a:cubicBezTo>
                    <a:pt x="1008" y="684"/>
                    <a:pt x="980" y="673"/>
                    <a:pt x="991" y="690"/>
                  </a:cubicBezTo>
                  <a:lnTo>
                    <a:pt x="975" y="679"/>
                  </a:lnTo>
                  <a:lnTo>
                    <a:pt x="975" y="679"/>
                  </a:lnTo>
                  <a:cubicBezTo>
                    <a:pt x="983" y="693"/>
                    <a:pt x="982" y="693"/>
                    <a:pt x="980" y="693"/>
                  </a:cubicBezTo>
                  <a:cubicBezTo>
                    <a:pt x="977" y="693"/>
                    <a:pt x="975" y="693"/>
                    <a:pt x="980" y="707"/>
                  </a:cubicBezTo>
                  <a:cubicBezTo>
                    <a:pt x="984" y="708"/>
                    <a:pt x="987" y="708"/>
                    <a:pt x="990" y="708"/>
                  </a:cubicBezTo>
                  <a:cubicBezTo>
                    <a:pt x="997" y="708"/>
                    <a:pt x="1003" y="705"/>
                    <a:pt x="1013" y="705"/>
                  </a:cubicBezTo>
                  <a:cubicBezTo>
                    <a:pt x="1016" y="705"/>
                    <a:pt x="1020" y="705"/>
                    <a:pt x="1025" y="707"/>
                  </a:cubicBezTo>
                  <a:cubicBezTo>
                    <a:pt x="1031" y="695"/>
                    <a:pt x="1025" y="690"/>
                    <a:pt x="1031" y="684"/>
                  </a:cubicBezTo>
                  <a:cubicBezTo>
                    <a:pt x="1034" y="683"/>
                    <a:pt x="1036" y="683"/>
                    <a:pt x="1039" y="683"/>
                  </a:cubicBezTo>
                  <a:cubicBezTo>
                    <a:pt x="1057" y="683"/>
                    <a:pt x="1053" y="712"/>
                    <a:pt x="1065" y="712"/>
                  </a:cubicBezTo>
                  <a:cubicBezTo>
                    <a:pt x="1067" y="712"/>
                    <a:pt x="1071" y="710"/>
                    <a:pt x="1075" y="707"/>
                  </a:cubicBezTo>
                  <a:cubicBezTo>
                    <a:pt x="1080" y="703"/>
                    <a:pt x="1084" y="689"/>
                    <a:pt x="1090" y="689"/>
                  </a:cubicBezTo>
                  <a:cubicBezTo>
                    <a:pt x="1092" y="689"/>
                    <a:pt x="1095" y="691"/>
                    <a:pt x="1098" y="695"/>
                  </a:cubicBezTo>
                  <a:lnTo>
                    <a:pt x="1092" y="712"/>
                  </a:lnTo>
                  <a:cubicBezTo>
                    <a:pt x="1094" y="713"/>
                    <a:pt x="1096" y="713"/>
                    <a:pt x="1097" y="713"/>
                  </a:cubicBezTo>
                  <a:cubicBezTo>
                    <a:pt x="1110" y="713"/>
                    <a:pt x="1111" y="696"/>
                    <a:pt x="1118" y="696"/>
                  </a:cubicBezTo>
                  <a:cubicBezTo>
                    <a:pt x="1120" y="696"/>
                    <a:pt x="1122" y="698"/>
                    <a:pt x="1126" y="701"/>
                  </a:cubicBezTo>
                  <a:cubicBezTo>
                    <a:pt x="1120" y="707"/>
                    <a:pt x="1109" y="707"/>
                    <a:pt x="1115" y="707"/>
                  </a:cubicBezTo>
                  <a:cubicBezTo>
                    <a:pt x="1118" y="711"/>
                    <a:pt x="1120" y="713"/>
                    <a:pt x="1122" y="713"/>
                  </a:cubicBezTo>
                  <a:cubicBezTo>
                    <a:pt x="1127" y="713"/>
                    <a:pt x="1129" y="701"/>
                    <a:pt x="1137" y="701"/>
                  </a:cubicBezTo>
                  <a:lnTo>
                    <a:pt x="1137" y="718"/>
                  </a:lnTo>
                  <a:cubicBezTo>
                    <a:pt x="1148" y="721"/>
                    <a:pt x="1159" y="721"/>
                    <a:pt x="1171" y="721"/>
                  </a:cubicBezTo>
                  <a:cubicBezTo>
                    <a:pt x="1183" y="721"/>
                    <a:pt x="1196" y="721"/>
                    <a:pt x="1210" y="723"/>
                  </a:cubicBezTo>
                  <a:cubicBezTo>
                    <a:pt x="1204" y="723"/>
                    <a:pt x="1199" y="729"/>
                    <a:pt x="1204" y="735"/>
                  </a:cubicBezTo>
                  <a:cubicBezTo>
                    <a:pt x="1238" y="735"/>
                    <a:pt x="1266" y="757"/>
                    <a:pt x="1294" y="779"/>
                  </a:cubicBezTo>
                  <a:lnTo>
                    <a:pt x="1305" y="768"/>
                  </a:lnTo>
                  <a:cubicBezTo>
                    <a:pt x="1311" y="774"/>
                    <a:pt x="1311" y="779"/>
                    <a:pt x="1305" y="779"/>
                  </a:cubicBezTo>
                  <a:cubicBezTo>
                    <a:pt x="1308" y="782"/>
                    <a:pt x="1310" y="783"/>
                    <a:pt x="1311" y="783"/>
                  </a:cubicBezTo>
                  <a:cubicBezTo>
                    <a:pt x="1314" y="783"/>
                    <a:pt x="1312" y="773"/>
                    <a:pt x="1316" y="768"/>
                  </a:cubicBezTo>
                  <a:cubicBezTo>
                    <a:pt x="1322" y="774"/>
                    <a:pt x="1322" y="779"/>
                    <a:pt x="1316" y="785"/>
                  </a:cubicBezTo>
                  <a:cubicBezTo>
                    <a:pt x="1322" y="784"/>
                    <a:pt x="1328" y="783"/>
                    <a:pt x="1335" y="783"/>
                  </a:cubicBezTo>
                  <a:cubicBezTo>
                    <a:pt x="1358" y="783"/>
                    <a:pt x="1386" y="790"/>
                    <a:pt x="1395" y="807"/>
                  </a:cubicBezTo>
                  <a:lnTo>
                    <a:pt x="1389" y="813"/>
                  </a:lnTo>
                  <a:cubicBezTo>
                    <a:pt x="1391" y="815"/>
                    <a:pt x="1393" y="816"/>
                    <a:pt x="1395" y="816"/>
                  </a:cubicBezTo>
                  <a:cubicBezTo>
                    <a:pt x="1403" y="816"/>
                    <a:pt x="1412" y="808"/>
                    <a:pt x="1419" y="808"/>
                  </a:cubicBezTo>
                  <a:cubicBezTo>
                    <a:pt x="1423" y="808"/>
                    <a:pt x="1426" y="809"/>
                    <a:pt x="1428" y="813"/>
                  </a:cubicBezTo>
                  <a:lnTo>
                    <a:pt x="1423" y="819"/>
                  </a:lnTo>
                  <a:cubicBezTo>
                    <a:pt x="1451" y="841"/>
                    <a:pt x="1490" y="852"/>
                    <a:pt x="1501" y="886"/>
                  </a:cubicBezTo>
                  <a:cubicBezTo>
                    <a:pt x="1503" y="885"/>
                    <a:pt x="1505" y="884"/>
                    <a:pt x="1507" y="884"/>
                  </a:cubicBezTo>
                  <a:cubicBezTo>
                    <a:pt x="1518" y="884"/>
                    <a:pt x="1530" y="903"/>
                    <a:pt x="1541" y="903"/>
                  </a:cubicBezTo>
                  <a:cubicBezTo>
                    <a:pt x="1545" y="903"/>
                    <a:pt x="1548" y="902"/>
                    <a:pt x="1552" y="897"/>
                  </a:cubicBezTo>
                  <a:cubicBezTo>
                    <a:pt x="1568" y="919"/>
                    <a:pt x="1557" y="925"/>
                    <a:pt x="1602" y="947"/>
                  </a:cubicBezTo>
                  <a:cubicBezTo>
                    <a:pt x="1613" y="947"/>
                    <a:pt x="1624" y="931"/>
                    <a:pt x="1641" y="931"/>
                  </a:cubicBezTo>
                  <a:lnTo>
                    <a:pt x="1641" y="942"/>
                  </a:lnTo>
                  <a:cubicBezTo>
                    <a:pt x="1647" y="936"/>
                    <a:pt x="1652" y="931"/>
                    <a:pt x="1658" y="925"/>
                  </a:cubicBezTo>
                  <a:cubicBezTo>
                    <a:pt x="1664" y="931"/>
                    <a:pt x="1669" y="936"/>
                    <a:pt x="1675" y="936"/>
                  </a:cubicBezTo>
                  <a:cubicBezTo>
                    <a:pt x="1680" y="936"/>
                    <a:pt x="1686" y="931"/>
                    <a:pt x="1686" y="931"/>
                  </a:cubicBezTo>
                  <a:cubicBezTo>
                    <a:pt x="1680" y="931"/>
                    <a:pt x="1675" y="925"/>
                    <a:pt x="1675" y="925"/>
                  </a:cubicBezTo>
                  <a:cubicBezTo>
                    <a:pt x="1687" y="912"/>
                    <a:pt x="1709" y="906"/>
                    <a:pt x="1722" y="906"/>
                  </a:cubicBezTo>
                  <a:cubicBezTo>
                    <a:pt x="1726" y="906"/>
                    <a:pt x="1729" y="907"/>
                    <a:pt x="1731" y="908"/>
                  </a:cubicBezTo>
                  <a:cubicBezTo>
                    <a:pt x="1742" y="891"/>
                    <a:pt x="1748" y="880"/>
                    <a:pt x="1753" y="863"/>
                  </a:cubicBezTo>
                  <a:cubicBezTo>
                    <a:pt x="1756" y="863"/>
                    <a:pt x="1757" y="866"/>
                    <a:pt x="1757" y="870"/>
                  </a:cubicBezTo>
                  <a:lnTo>
                    <a:pt x="1757" y="870"/>
                  </a:lnTo>
                  <a:cubicBezTo>
                    <a:pt x="1758" y="869"/>
                    <a:pt x="1759" y="868"/>
                    <a:pt x="1761" y="868"/>
                  </a:cubicBezTo>
                  <a:cubicBezTo>
                    <a:pt x="1763" y="868"/>
                    <a:pt x="1766" y="870"/>
                    <a:pt x="1768" y="870"/>
                  </a:cubicBezTo>
                  <a:cubicBezTo>
                    <a:pt x="1771" y="870"/>
                    <a:pt x="1774" y="868"/>
                    <a:pt x="1776" y="858"/>
                  </a:cubicBezTo>
                  <a:cubicBezTo>
                    <a:pt x="1770" y="858"/>
                    <a:pt x="1764" y="852"/>
                    <a:pt x="1764" y="852"/>
                  </a:cubicBezTo>
                  <a:cubicBezTo>
                    <a:pt x="1776" y="847"/>
                    <a:pt x="1792" y="819"/>
                    <a:pt x="1787" y="796"/>
                  </a:cubicBezTo>
                  <a:lnTo>
                    <a:pt x="1787" y="796"/>
                  </a:lnTo>
                  <a:lnTo>
                    <a:pt x="1798" y="802"/>
                  </a:lnTo>
                  <a:cubicBezTo>
                    <a:pt x="1809" y="757"/>
                    <a:pt x="1798" y="723"/>
                    <a:pt x="1787" y="684"/>
                  </a:cubicBezTo>
                  <a:cubicBezTo>
                    <a:pt x="1787" y="694"/>
                    <a:pt x="1782" y="698"/>
                    <a:pt x="1776" y="698"/>
                  </a:cubicBezTo>
                  <a:cubicBezTo>
                    <a:pt x="1772" y="698"/>
                    <a:pt x="1767" y="695"/>
                    <a:pt x="1764" y="690"/>
                  </a:cubicBezTo>
                  <a:lnTo>
                    <a:pt x="1776" y="684"/>
                  </a:lnTo>
                  <a:cubicBezTo>
                    <a:pt x="1774" y="683"/>
                    <a:pt x="1773" y="683"/>
                    <a:pt x="1772" y="683"/>
                  </a:cubicBezTo>
                  <a:cubicBezTo>
                    <a:pt x="1769" y="683"/>
                    <a:pt x="1770" y="688"/>
                    <a:pt x="1767" y="688"/>
                  </a:cubicBezTo>
                  <a:cubicBezTo>
                    <a:pt x="1766" y="688"/>
                    <a:pt x="1763" y="687"/>
                    <a:pt x="1759" y="684"/>
                  </a:cubicBezTo>
                  <a:cubicBezTo>
                    <a:pt x="1759" y="678"/>
                    <a:pt x="1765" y="675"/>
                    <a:pt x="1770" y="675"/>
                  </a:cubicBezTo>
                  <a:cubicBezTo>
                    <a:pt x="1775" y="675"/>
                    <a:pt x="1779" y="676"/>
                    <a:pt x="1781" y="679"/>
                  </a:cubicBezTo>
                  <a:lnTo>
                    <a:pt x="1770" y="662"/>
                  </a:lnTo>
                  <a:lnTo>
                    <a:pt x="1781" y="662"/>
                  </a:lnTo>
                  <a:cubicBezTo>
                    <a:pt x="1776" y="662"/>
                    <a:pt x="1787" y="628"/>
                    <a:pt x="1770" y="628"/>
                  </a:cubicBezTo>
                  <a:cubicBezTo>
                    <a:pt x="1759" y="595"/>
                    <a:pt x="1742" y="583"/>
                    <a:pt x="1731" y="561"/>
                  </a:cubicBezTo>
                  <a:cubicBezTo>
                    <a:pt x="1727" y="565"/>
                    <a:pt x="1724" y="566"/>
                    <a:pt x="1721" y="566"/>
                  </a:cubicBezTo>
                  <a:cubicBezTo>
                    <a:pt x="1715" y="566"/>
                    <a:pt x="1710" y="561"/>
                    <a:pt x="1703" y="561"/>
                  </a:cubicBezTo>
                  <a:cubicBezTo>
                    <a:pt x="1697" y="544"/>
                    <a:pt x="1692" y="516"/>
                    <a:pt x="1675" y="499"/>
                  </a:cubicBezTo>
                  <a:cubicBezTo>
                    <a:pt x="1672" y="498"/>
                    <a:pt x="1671" y="498"/>
                    <a:pt x="1669" y="498"/>
                  </a:cubicBezTo>
                  <a:cubicBezTo>
                    <a:pt x="1663" y="498"/>
                    <a:pt x="1662" y="505"/>
                    <a:pt x="1658" y="505"/>
                  </a:cubicBezTo>
                  <a:cubicBezTo>
                    <a:pt x="1663" y="495"/>
                    <a:pt x="1655" y="482"/>
                    <a:pt x="1660" y="482"/>
                  </a:cubicBezTo>
                  <a:lnTo>
                    <a:pt x="1660" y="482"/>
                  </a:lnTo>
                  <a:cubicBezTo>
                    <a:pt x="1661" y="482"/>
                    <a:pt x="1662" y="482"/>
                    <a:pt x="1664" y="483"/>
                  </a:cubicBezTo>
                  <a:cubicBezTo>
                    <a:pt x="1647" y="460"/>
                    <a:pt x="1641" y="455"/>
                    <a:pt x="1613" y="438"/>
                  </a:cubicBezTo>
                  <a:cubicBezTo>
                    <a:pt x="1608" y="443"/>
                    <a:pt x="1613" y="449"/>
                    <a:pt x="1608" y="449"/>
                  </a:cubicBezTo>
                  <a:cubicBezTo>
                    <a:pt x="1602" y="443"/>
                    <a:pt x="1602" y="432"/>
                    <a:pt x="1608" y="432"/>
                  </a:cubicBezTo>
                  <a:cubicBezTo>
                    <a:pt x="1568" y="415"/>
                    <a:pt x="1574" y="343"/>
                    <a:pt x="1535" y="337"/>
                  </a:cubicBezTo>
                  <a:lnTo>
                    <a:pt x="1501" y="326"/>
                  </a:lnTo>
                  <a:cubicBezTo>
                    <a:pt x="1498" y="320"/>
                    <a:pt x="1503" y="320"/>
                    <a:pt x="1507" y="320"/>
                  </a:cubicBezTo>
                  <a:cubicBezTo>
                    <a:pt x="1511" y="320"/>
                    <a:pt x="1515" y="320"/>
                    <a:pt x="1512" y="315"/>
                  </a:cubicBezTo>
                  <a:cubicBezTo>
                    <a:pt x="1473" y="303"/>
                    <a:pt x="1473" y="275"/>
                    <a:pt x="1445" y="270"/>
                  </a:cubicBezTo>
                  <a:cubicBezTo>
                    <a:pt x="1445" y="225"/>
                    <a:pt x="1378" y="225"/>
                    <a:pt x="1367" y="191"/>
                  </a:cubicBezTo>
                  <a:lnTo>
                    <a:pt x="1367" y="197"/>
                  </a:lnTo>
                  <a:cubicBezTo>
                    <a:pt x="1355" y="197"/>
                    <a:pt x="1361" y="186"/>
                    <a:pt x="1355" y="186"/>
                  </a:cubicBezTo>
                  <a:lnTo>
                    <a:pt x="1355" y="186"/>
                  </a:lnTo>
                  <a:cubicBezTo>
                    <a:pt x="1355" y="191"/>
                    <a:pt x="1361" y="191"/>
                    <a:pt x="1350" y="197"/>
                  </a:cubicBezTo>
                  <a:cubicBezTo>
                    <a:pt x="1294" y="169"/>
                    <a:pt x="1243" y="119"/>
                    <a:pt x="1182" y="85"/>
                  </a:cubicBezTo>
                  <a:cubicBezTo>
                    <a:pt x="1179" y="82"/>
                    <a:pt x="1177" y="81"/>
                    <a:pt x="1175" y="81"/>
                  </a:cubicBezTo>
                  <a:cubicBezTo>
                    <a:pt x="1166" y="81"/>
                    <a:pt x="1158" y="97"/>
                    <a:pt x="1149" y="97"/>
                  </a:cubicBezTo>
                  <a:cubicBezTo>
                    <a:pt x="1145" y="97"/>
                    <a:pt x="1141" y="94"/>
                    <a:pt x="1137" y="85"/>
                  </a:cubicBezTo>
                  <a:lnTo>
                    <a:pt x="1148" y="74"/>
                  </a:lnTo>
                  <a:cubicBezTo>
                    <a:pt x="1102" y="74"/>
                    <a:pt x="1060" y="45"/>
                    <a:pt x="1014" y="45"/>
                  </a:cubicBezTo>
                  <a:cubicBezTo>
                    <a:pt x="1010" y="45"/>
                    <a:pt x="1007" y="45"/>
                    <a:pt x="1003" y="46"/>
                  </a:cubicBezTo>
                  <a:cubicBezTo>
                    <a:pt x="1007" y="42"/>
                    <a:pt x="1008" y="38"/>
                    <a:pt x="1010" y="38"/>
                  </a:cubicBezTo>
                  <a:cubicBezTo>
                    <a:pt x="1011" y="38"/>
                    <a:pt x="1012" y="39"/>
                    <a:pt x="1014" y="40"/>
                  </a:cubicBezTo>
                  <a:cubicBezTo>
                    <a:pt x="1011" y="32"/>
                    <a:pt x="1001" y="29"/>
                    <a:pt x="992" y="29"/>
                  </a:cubicBezTo>
                  <a:cubicBezTo>
                    <a:pt x="983" y="29"/>
                    <a:pt x="975" y="32"/>
                    <a:pt x="975" y="35"/>
                  </a:cubicBezTo>
                  <a:cubicBezTo>
                    <a:pt x="963" y="35"/>
                    <a:pt x="975" y="29"/>
                    <a:pt x="969" y="23"/>
                  </a:cubicBezTo>
                  <a:cubicBezTo>
                    <a:pt x="967" y="21"/>
                    <a:pt x="964" y="20"/>
                    <a:pt x="961" y="20"/>
                  </a:cubicBezTo>
                  <a:cubicBezTo>
                    <a:pt x="955" y="20"/>
                    <a:pt x="948" y="24"/>
                    <a:pt x="943" y="24"/>
                  </a:cubicBezTo>
                  <a:cubicBezTo>
                    <a:pt x="940" y="24"/>
                    <a:pt x="937" y="23"/>
                    <a:pt x="935" y="18"/>
                  </a:cubicBezTo>
                  <a:lnTo>
                    <a:pt x="941" y="18"/>
                  </a:lnTo>
                  <a:cubicBezTo>
                    <a:pt x="938" y="18"/>
                    <a:pt x="931" y="16"/>
                    <a:pt x="926" y="16"/>
                  </a:cubicBezTo>
                  <a:cubicBezTo>
                    <a:pt x="920" y="16"/>
                    <a:pt x="916" y="18"/>
                    <a:pt x="919" y="23"/>
                  </a:cubicBezTo>
                  <a:cubicBezTo>
                    <a:pt x="910" y="19"/>
                    <a:pt x="903" y="18"/>
                    <a:pt x="896" y="18"/>
                  </a:cubicBezTo>
                  <a:cubicBezTo>
                    <a:pt x="889" y="18"/>
                    <a:pt x="882" y="19"/>
                    <a:pt x="877" y="19"/>
                  </a:cubicBezTo>
                  <a:cubicBezTo>
                    <a:pt x="874" y="19"/>
                    <a:pt x="871" y="19"/>
                    <a:pt x="868" y="18"/>
                  </a:cubicBezTo>
                  <a:cubicBezTo>
                    <a:pt x="866" y="20"/>
                    <a:pt x="863" y="21"/>
                    <a:pt x="860" y="21"/>
                  </a:cubicBezTo>
                  <a:cubicBezTo>
                    <a:pt x="855" y="21"/>
                    <a:pt x="849" y="19"/>
                    <a:pt x="845" y="19"/>
                  </a:cubicBezTo>
                  <a:cubicBezTo>
                    <a:pt x="840" y="19"/>
                    <a:pt x="837" y="21"/>
                    <a:pt x="835" y="29"/>
                  </a:cubicBezTo>
                  <a:cubicBezTo>
                    <a:pt x="835" y="16"/>
                    <a:pt x="825" y="10"/>
                    <a:pt x="814" y="10"/>
                  </a:cubicBezTo>
                  <a:cubicBezTo>
                    <a:pt x="806" y="10"/>
                    <a:pt x="797" y="13"/>
                    <a:pt x="790" y="18"/>
                  </a:cubicBezTo>
                  <a:cubicBezTo>
                    <a:pt x="795" y="12"/>
                    <a:pt x="784" y="7"/>
                    <a:pt x="790" y="1"/>
                  </a:cubicBezTo>
                  <a:cubicBezTo>
                    <a:pt x="773" y="1"/>
                    <a:pt x="762" y="1"/>
                    <a:pt x="767" y="12"/>
                  </a:cubicBezTo>
                  <a:cubicBezTo>
                    <a:pt x="761" y="7"/>
                    <a:pt x="755" y="6"/>
                    <a:pt x="750" y="6"/>
                  </a:cubicBezTo>
                  <a:cubicBezTo>
                    <a:pt x="738" y="6"/>
                    <a:pt x="727" y="14"/>
                    <a:pt x="719" y="14"/>
                  </a:cubicBezTo>
                  <a:cubicBezTo>
                    <a:pt x="713" y="14"/>
                    <a:pt x="709" y="11"/>
                    <a:pt x="70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653;p45">
              <a:extLst>
                <a:ext uri="{FF2B5EF4-FFF2-40B4-BE49-F238E27FC236}">
                  <a16:creationId xmlns:a16="http://schemas.microsoft.com/office/drawing/2014/main" id="{A6BBE6B8-DBD5-0DCD-493D-07DCC21627D9}"/>
                </a:ext>
              </a:extLst>
            </p:cNvPr>
            <p:cNvSpPr/>
            <p:nvPr/>
          </p:nvSpPr>
          <p:spPr>
            <a:xfrm>
              <a:off x="8310575" y="646038"/>
              <a:ext cx="18800" cy="19000"/>
            </a:xfrm>
            <a:custGeom>
              <a:avLst/>
              <a:gdLst/>
              <a:ahLst/>
              <a:cxnLst/>
              <a:rect l="l" t="t" r="r" b="b"/>
              <a:pathLst>
                <a:path w="752" h="760" extrusionOk="0">
                  <a:moveTo>
                    <a:pt x="197" y="33"/>
                  </a:moveTo>
                  <a:cubicBezTo>
                    <a:pt x="193" y="33"/>
                    <a:pt x="192" y="36"/>
                    <a:pt x="192" y="40"/>
                  </a:cubicBezTo>
                  <a:lnTo>
                    <a:pt x="192" y="40"/>
                  </a:lnTo>
                  <a:lnTo>
                    <a:pt x="202" y="34"/>
                  </a:lnTo>
                  <a:cubicBezTo>
                    <a:pt x="200" y="33"/>
                    <a:pt x="199" y="33"/>
                    <a:pt x="197" y="33"/>
                  </a:cubicBezTo>
                  <a:close/>
                  <a:moveTo>
                    <a:pt x="192" y="40"/>
                  </a:moveTo>
                  <a:lnTo>
                    <a:pt x="191" y="40"/>
                  </a:lnTo>
                  <a:lnTo>
                    <a:pt x="192" y="40"/>
                  </a:lnTo>
                  <a:lnTo>
                    <a:pt x="192" y="40"/>
                  </a:lnTo>
                  <a:cubicBezTo>
                    <a:pt x="192" y="40"/>
                    <a:pt x="192" y="40"/>
                    <a:pt x="192" y="40"/>
                  </a:cubicBezTo>
                  <a:close/>
                  <a:moveTo>
                    <a:pt x="169" y="51"/>
                  </a:moveTo>
                  <a:cubicBezTo>
                    <a:pt x="169" y="51"/>
                    <a:pt x="169" y="51"/>
                    <a:pt x="169" y="51"/>
                  </a:cubicBezTo>
                  <a:cubicBezTo>
                    <a:pt x="169" y="51"/>
                    <a:pt x="169" y="51"/>
                    <a:pt x="169" y="51"/>
                  </a:cubicBezTo>
                  <a:close/>
                  <a:moveTo>
                    <a:pt x="303" y="51"/>
                  </a:moveTo>
                  <a:cubicBezTo>
                    <a:pt x="305" y="54"/>
                    <a:pt x="306" y="56"/>
                    <a:pt x="307" y="57"/>
                  </a:cubicBezTo>
                  <a:lnTo>
                    <a:pt x="307" y="57"/>
                  </a:lnTo>
                  <a:cubicBezTo>
                    <a:pt x="305" y="56"/>
                    <a:pt x="303" y="54"/>
                    <a:pt x="303" y="51"/>
                  </a:cubicBezTo>
                  <a:close/>
                  <a:moveTo>
                    <a:pt x="141" y="73"/>
                  </a:moveTo>
                  <a:lnTo>
                    <a:pt x="141" y="73"/>
                  </a:lnTo>
                  <a:cubicBezTo>
                    <a:pt x="142" y="74"/>
                    <a:pt x="143" y="75"/>
                    <a:pt x="144" y="76"/>
                  </a:cubicBezTo>
                  <a:lnTo>
                    <a:pt x="144" y="76"/>
                  </a:lnTo>
                  <a:cubicBezTo>
                    <a:pt x="143" y="74"/>
                    <a:pt x="142" y="73"/>
                    <a:pt x="141" y="73"/>
                  </a:cubicBezTo>
                  <a:close/>
                  <a:moveTo>
                    <a:pt x="527" y="124"/>
                  </a:moveTo>
                  <a:cubicBezTo>
                    <a:pt x="522" y="129"/>
                    <a:pt x="522" y="135"/>
                    <a:pt x="527" y="135"/>
                  </a:cubicBezTo>
                  <a:lnTo>
                    <a:pt x="527" y="124"/>
                  </a:lnTo>
                  <a:close/>
                  <a:moveTo>
                    <a:pt x="634" y="146"/>
                  </a:moveTo>
                  <a:lnTo>
                    <a:pt x="634" y="157"/>
                  </a:lnTo>
                  <a:lnTo>
                    <a:pt x="645" y="157"/>
                  </a:lnTo>
                  <a:lnTo>
                    <a:pt x="634" y="146"/>
                  </a:lnTo>
                  <a:close/>
                  <a:moveTo>
                    <a:pt x="51" y="157"/>
                  </a:moveTo>
                  <a:cubicBezTo>
                    <a:pt x="48" y="161"/>
                    <a:pt x="52" y="164"/>
                    <a:pt x="59" y="167"/>
                  </a:cubicBezTo>
                  <a:lnTo>
                    <a:pt x="59" y="167"/>
                  </a:lnTo>
                  <a:cubicBezTo>
                    <a:pt x="55" y="164"/>
                    <a:pt x="51" y="157"/>
                    <a:pt x="51" y="157"/>
                  </a:cubicBezTo>
                  <a:close/>
                  <a:moveTo>
                    <a:pt x="59" y="167"/>
                  </a:moveTo>
                  <a:cubicBezTo>
                    <a:pt x="60" y="168"/>
                    <a:pt x="61" y="168"/>
                    <a:pt x="61" y="168"/>
                  </a:cubicBezTo>
                  <a:lnTo>
                    <a:pt x="61" y="168"/>
                  </a:lnTo>
                  <a:cubicBezTo>
                    <a:pt x="61" y="168"/>
                    <a:pt x="60" y="168"/>
                    <a:pt x="59" y="167"/>
                  </a:cubicBezTo>
                  <a:close/>
                  <a:moveTo>
                    <a:pt x="678" y="211"/>
                  </a:moveTo>
                  <a:lnTo>
                    <a:pt x="678" y="211"/>
                  </a:lnTo>
                  <a:cubicBezTo>
                    <a:pt x="678" y="212"/>
                    <a:pt x="678" y="212"/>
                    <a:pt x="679" y="213"/>
                  </a:cubicBezTo>
                  <a:cubicBezTo>
                    <a:pt x="679" y="212"/>
                    <a:pt x="678" y="211"/>
                    <a:pt x="678" y="211"/>
                  </a:cubicBezTo>
                  <a:close/>
                  <a:moveTo>
                    <a:pt x="63" y="236"/>
                  </a:moveTo>
                  <a:lnTo>
                    <a:pt x="68" y="241"/>
                  </a:lnTo>
                  <a:cubicBezTo>
                    <a:pt x="74" y="241"/>
                    <a:pt x="68" y="241"/>
                    <a:pt x="63" y="236"/>
                  </a:cubicBezTo>
                  <a:close/>
                  <a:moveTo>
                    <a:pt x="578" y="252"/>
                  </a:moveTo>
                  <a:cubicBezTo>
                    <a:pt x="578" y="258"/>
                    <a:pt x="578" y="258"/>
                    <a:pt x="583" y="258"/>
                  </a:cubicBezTo>
                  <a:lnTo>
                    <a:pt x="578" y="252"/>
                  </a:lnTo>
                  <a:close/>
                  <a:moveTo>
                    <a:pt x="587" y="258"/>
                  </a:moveTo>
                  <a:cubicBezTo>
                    <a:pt x="586" y="258"/>
                    <a:pt x="585" y="258"/>
                    <a:pt x="583" y="258"/>
                  </a:cubicBezTo>
                  <a:cubicBezTo>
                    <a:pt x="585" y="258"/>
                    <a:pt x="587" y="258"/>
                    <a:pt x="587" y="258"/>
                  </a:cubicBezTo>
                  <a:close/>
                  <a:moveTo>
                    <a:pt x="701" y="258"/>
                  </a:moveTo>
                  <a:lnTo>
                    <a:pt x="701" y="264"/>
                  </a:lnTo>
                  <a:lnTo>
                    <a:pt x="707" y="264"/>
                  </a:lnTo>
                  <a:cubicBezTo>
                    <a:pt x="707" y="258"/>
                    <a:pt x="707" y="258"/>
                    <a:pt x="701" y="258"/>
                  </a:cubicBezTo>
                  <a:close/>
                  <a:moveTo>
                    <a:pt x="601" y="282"/>
                  </a:moveTo>
                  <a:lnTo>
                    <a:pt x="601" y="282"/>
                  </a:lnTo>
                  <a:cubicBezTo>
                    <a:pt x="597" y="282"/>
                    <a:pt x="595" y="284"/>
                    <a:pt x="595" y="286"/>
                  </a:cubicBezTo>
                  <a:cubicBezTo>
                    <a:pt x="595" y="286"/>
                    <a:pt x="597" y="283"/>
                    <a:pt x="601" y="282"/>
                  </a:cubicBezTo>
                  <a:close/>
                  <a:moveTo>
                    <a:pt x="113" y="297"/>
                  </a:moveTo>
                  <a:cubicBezTo>
                    <a:pt x="112" y="297"/>
                    <a:pt x="112" y="297"/>
                    <a:pt x="111" y="297"/>
                  </a:cubicBezTo>
                  <a:lnTo>
                    <a:pt x="111" y="297"/>
                  </a:lnTo>
                  <a:cubicBezTo>
                    <a:pt x="111" y="299"/>
                    <a:pt x="111" y="301"/>
                    <a:pt x="113" y="303"/>
                  </a:cubicBezTo>
                  <a:cubicBezTo>
                    <a:pt x="113" y="303"/>
                    <a:pt x="113" y="303"/>
                    <a:pt x="113" y="297"/>
                  </a:cubicBezTo>
                  <a:close/>
                  <a:moveTo>
                    <a:pt x="123" y="358"/>
                  </a:moveTo>
                  <a:lnTo>
                    <a:pt x="123" y="358"/>
                  </a:lnTo>
                  <a:cubicBezTo>
                    <a:pt x="122" y="359"/>
                    <a:pt x="121" y="359"/>
                    <a:pt x="118" y="359"/>
                  </a:cubicBezTo>
                  <a:lnTo>
                    <a:pt x="124" y="359"/>
                  </a:lnTo>
                  <a:cubicBezTo>
                    <a:pt x="124" y="359"/>
                    <a:pt x="124" y="359"/>
                    <a:pt x="123" y="358"/>
                  </a:cubicBezTo>
                  <a:close/>
                  <a:moveTo>
                    <a:pt x="40" y="381"/>
                  </a:moveTo>
                  <a:cubicBezTo>
                    <a:pt x="40" y="381"/>
                    <a:pt x="34" y="387"/>
                    <a:pt x="34" y="387"/>
                  </a:cubicBezTo>
                  <a:cubicBezTo>
                    <a:pt x="34" y="387"/>
                    <a:pt x="34" y="387"/>
                    <a:pt x="34" y="381"/>
                  </a:cubicBezTo>
                  <a:close/>
                  <a:moveTo>
                    <a:pt x="722" y="516"/>
                  </a:moveTo>
                  <a:lnTo>
                    <a:pt x="722" y="516"/>
                  </a:lnTo>
                  <a:cubicBezTo>
                    <a:pt x="722" y="518"/>
                    <a:pt x="722" y="520"/>
                    <a:pt x="723" y="521"/>
                  </a:cubicBezTo>
                  <a:cubicBezTo>
                    <a:pt x="723" y="518"/>
                    <a:pt x="723" y="516"/>
                    <a:pt x="722" y="516"/>
                  </a:cubicBezTo>
                  <a:close/>
                  <a:moveTo>
                    <a:pt x="555" y="594"/>
                  </a:moveTo>
                  <a:cubicBezTo>
                    <a:pt x="555" y="594"/>
                    <a:pt x="550" y="600"/>
                    <a:pt x="555" y="605"/>
                  </a:cubicBezTo>
                  <a:cubicBezTo>
                    <a:pt x="557" y="608"/>
                    <a:pt x="558" y="610"/>
                    <a:pt x="558" y="613"/>
                  </a:cubicBezTo>
                  <a:lnTo>
                    <a:pt x="558" y="613"/>
                  </a:lnTo>
                  <a:cubicBezTo>
                    <a:pt x="558" y="604"/>
                    <a:pt x="559" y="598"/>
                    <a:pt x="555" y="594"/>
                  </a:cubicBezTo>
                  <a:close/>
                  <a:moveTo>
                    <a:pt x="449" y="617"/>
                  </a:moveTo>
                  <a:cubicBezTo>
                    <a:pt x="449" y="617"/>
                    <a:pt x="449" y="617"/>
                    <a:pt x="449" y="617"/>
                  </a:cubicBezTo>
                  <a:cubicBezTo>
                    <a:pt x="449" y="617"/>
                    <a:pt x="449" y="617"/>
                    <a:pt x="449" y="617"/>
                  </a:cubicBezTo>
                  <a:close/>
                  <a:moveTo>
                    <a:pt x="511" y="617"/>
                  </a:moveTo>
                  <a:cubicBezTo>
                    <a:pt x="511" y="617"/>
                    <a:pt x="511" y="617"/>
                    <a:pt x="511" y="617"/>
                  </a:cubicBezTo>
                  <a:cubicBezTo>
                    <a:pt x="511" y="617"/>
                    <a:pt x="511" y="617"/>
                    <a:pt x="511" y="617"/>
                  </a:cubicBezTo>
                  <a:close/>
                  <a:moveTo>
                    <a:pt x="558" y="613"/>
                  </a:moveTo>
                  <a:cubicBezTo>
                    <a:pt x="558" y="616"/>
                    <a:pt x="559" y="619"/>
                    <a:pt x="560" y="623"/>
                  </a:cubicBezTo>
                  <a:lnTo>
                    <a:pt x="560" y="623"/>
                  </a:lnTo>
                  <a:cubicBezTo>
                    <a:pt x="560" y="620"/>
                    <a:pt x="559" y="616"/>
                    <a:pt x="558" y="613"/>
                  </a:cubicBezTo>
                  <a:close/>
                  <a:moveTo>
                    <a:pt x="427" y="28"/>
                  </a:moveTo>
                  <a:cubicBezTo>
                    <a:pt x="427" y="34"/>
                    <a:pt x="427" y="45"/>
                    <a:pt x="421" y="45"/>
                  </a:cubicBezTo>
                  <a:lnTo>
                    <a:pt x="427" y="45"/>
                  </a:lnTo>
                  <a:lnTo>
                    <a:pt x="421" y="56"/>
                  </a:lnTo>
                  <a:cubicBezTo>
                    <a:pt x="422" y="57"/>
                    <a:pt x="422" y="58"/>
                    <a:pt x="423" y="58"/>
                  </a:cubicBezTo>
                  <a:cubicBezTo>
                    <a:pt x="426" y="58"/>
                    <a:pt x="426" y="50"/>
                    <a:pt x="427" y="50"/>
                  </a:cubicBezTo>
                  <a:cubicBezTo>
                    <a:pt x="427" y="50"/>
                    <a:pt x="427" y="50"/>
                    <a:pt x="427" y="51"/>
                  </a:cubicBezTo>
                  <a:cubicBezTo>
                    <a:pt x="427" y="56"/>
                    <a:pt x="432" y="56"/>
                    <a:pt x="427" y="62"/>
                  </a:cubicBezTo>
                  <a:cubicBezTo>
                    <a:pt x="427" y="62"/>
                    <a:pt x="432" y="68"/>
                    <a:pt x="432" y="79"/>
                  </a:cubicBezTo>
                  <a:cubicBezTo>
                    <a:pt x="432" y="73"/>
                    <a:pt x="432" y="68"/>
                    <a:pt x="438" y="62"/>
                  </a:cubicBezTo>
                  <a:lnTo>
                    <a:pt x="438" y="62"/>
                  </a:lnTo>
                  <a:cubicBezTo>
                    <a:pt x="443" y="68"/>
                    <a:pt x="432" y="73"/>
                    <a:pt x="438" y="79"/>
                  </a:cubicBezTo>
                  <a:cubicBezTo>
                    <a:pt x="438" y="77"/>
                    <a:pt x="438" y="77"/>
                    <a:pt x="439" y="77"/>
                  </a:cubicBezTo>
                  <a:cubicBezTo>
                    <a:pt x="439" y="77"/>
                    <a:pt x="440" y="77"/>
                    <a:pt x="441" y="77"/>
                  </a:cubicBezTo>
                  <a:cubicBezTo>
                    <a:pt x="443" y="77"/>
                    <a:pt x="446" y="76"/>
                    <a:pt x="449" y="68"/>
                  </a:cubicBezTo>
                  <a:cubicBezTo>
                    <a:pt x="449" y="73"/>
                    <a:pt x="449" y="79"/>
                    <a:pt x="449" y="79"/>
                  </a:cubicBezTo>
                  <a:cubicBezTo>
                    <a:pt x="449" y="79"/>
                    <a:pt x="451" y="80"/>
                    <a:pt x="453" y="80"/>
                  </a:cubicBezTo>
                  <a:cubicBezTo>
                    <a:pt x="457" y="80"/>
                    <a:pt x="462" y="78"/>
                    <a:pt x="466" y="68"/>
                  </a:cubicBezTo>
                  <a:cubicBezTo>
                    <a:pt x="468" y="67"/>
                    <a:pt x="469" y="67"/>
                    <a:pt x="471" y="67"/>
                  </a:cubicBezTo>
                  <a:cubicBezTo>
                    <a:pt x="483" y="67"/>
                    <a:pt x="484" y="84"/>
                    <a:pt x="494" y="84"/>
                  </a:cubicBezTo>
                  <a:lnTo>
                    <a:pt x="494" y="90"/>
                  </a:lnTo>
                  <a:cubicBezTo>
                    <a:pt x="497" y="90"/>
                    <a:pt x="501" y="93"/>
                    <a:pt x="507" y="93"/>
                  </a:cubicBezTo>
                  <a:cubicBezTo>
                    <a:pt x="509" y="93"/>
                    <a:pt x="512" y="92"/>
                    <a:pt x="516" y="90"/>
                  </a:cubicBezTo>
                  <a:lnTo>
                    <a:pt x="516" y="90"/>
                  </a:lnTo>
                  <a:cubicBezTo>
                    <a:pt x="522" y="90"/>
                    <a:pt x="516" y="101"/>
                    <a:pt x="511" y="101"/>
                  </a:cubicBezTo>
                  <a:cubicBezTo>
                    <a:pt x="522" y="107"/>
                    <a:pt x="522" y="101"/>
                    <a:pt x="522" y="112"/>
                  </a:cubicBezTo>
                  <a:cubicBezTo>
                    <a:pt x="518" y="112"/>
                    <a:pt x="519" y="115"/>
                    <a:pt x="519" y="115"/>
                  </a:cubicBezTo>
                  <a:cubicBezTo>
                    <a:pt x="519" y="115"/>
                    <a:pt x="518" y="114"/>
                    <a:pt x="516" y="112"/>
                  </a:cubicBezTo>
                  <a:lnTo>
                    <a:pt x="516" y="112"/>
                  </a:lnTo>
                  <a:cubicBezTo>
                    <a:pt x="522" y="118"/>
                    <a:pt x="516" y="124"/>
                    <a:pt x="527" y="124"/>
                  </a:cubicBezTo>
                  <a:cubicBezTo>
                    <a:pt x="533" y="129"/>
                    <a:pt x="533" y="129"/>
                    <a:pt x="539" y="135"/>
                  </a:cubicBezTo>
                  <a:lnTo>
                    <a:pt x="527" y="140"/>
                  </a:lnTo>
                  <a:cubicBezTo>
                    <a:pt x="522" y="163"/>
                    <a:pt x="567" y="140"/>
                    <a:pt x="550" y="168"/>
                  </a:cubicBezTo>
                  <a:cubicBezTo>
                    <a:pt x="561" y="163"/>
                    <a:pt x="550" y="157"/>
                    <a:pt x="561" y="152"/>
                  </a:cubicBezTo>
                  <a:lnTo>
                    <a:pt x="561" y="152"/>
                  </a:lnTo>
                  <a:cubicBezTo>
                    <a:pt x="567" y="157"/>
                    <a:pt x="550" y="174"/>
                    <a:pt x="550" y="180"/>
                  </a:cubicBezTo>
                  <a:cubicBezTo>
                    <a:pt x="550" y="182"/>
                    <a:pt x="551" y="183"/>
                    <a:pt x="552" y="183"/>
                  </a:cubicBezTo>
                  <a:cubicBezTo>
                    <a:pt x="557" y="183"/>
                    <a:pt x="566" y="176"/>
                    <a:pt x="572" y="176"/>
                  </a:cubicBezTo>
                  <a:cubicBezTo>
                    <a:pt x="575" y="176"/>
                    <a:pt x="577" y="177"/>
                    <a:pt x="578" y="180"/>
                  </a:cubicBezTo>
                  <a:cubicBezTo>
                    <a:pt x="578" y="180"/>
                    <a:pt x="589" y="168"/>
                    <a:pt x="600" y="168"/>
                  </a:cubicBezTo>
                  <a:lnTo>
                    <a:pt x="600" y="168"/>
                  </a:lnTo>
                  <a:cubicBezTo>
                    <a:pt x="600" y="180"/>
                    <a:pt x="583" y="191"/>
                    <a:pt x="578" y="191"/>
                  </a:cubicBezTo>
                  <a:cubicBezTo>
                    <a:pt x="578" y="191"/>
                    <a:pt x="578" y="185"/>
                    <a:pt x="578" y="185"/>
                  </a:cubicBezTo>
                  <a:cubicBezTo>
                    <a:pt x="578" y="185"/>
                    <a:pt x="574" y="185"/>
                    <a:pt x="573" y="189"/>
                  </a:cubicBezTo>
                  <a:lnTo>
                    <a:pt x="573" y="189"/>
                  </a:lnTo>
                  <a:cubicBezTo>
                    <a:pt x="572" y="187"/>
                    <a:pt x="572" y="186"/>
                    <a:pt x="572" y="185"/>
                  </a:cubicBezTo>
                  <a:lnTo>
                    <a:pt x="572" y="185"/>
                  </a:lnTo>
                  <a:lnTo>
                    <a:pt x="572" y="191"/>
                  </a:lnTo>
                  <a:cubicBezTo>
                    <a:pt x="572" y="190"/>
                    <a:pt x="572" y="189"/>
                    <a:pt x="573" y="189"/>
                  </a:cubicBezTo>
                  <a:lnTo>
                    <a:pt x="573" y="189"/>
                  </a:lnTo>
                  <a:cubicBezTo>
                    <a:pt x="574" y="194"/>
                    <a:pt x="576" y="202"/>
                    <a:pt x="567" y="202"/>
                  </a:cubicBezTo>
                  <a:cubicBezTo>
                    <a:pt x="578" y="202"/>
                    <a:pt x="578" y="202"/>
                    <a:pt x="578" y="196"/>
                  </a:cubicBezTo>
                  <a:cubicBezTo>
                    <a:pt x="578" y="208"/>
                    <a:pt x="583" y="208"/>
                    <a:pt x="583" y="219"/>
                  </a:cubicBezTo>
                  <a:cubicBezTo>
                    <a:pt x="583" y="215"/>
                    <a:pt x="586" y="211"/>
                    <a:pt x="588" y="211"/>
                  </a:cubicBezTo>
                  <a:cubicBezTo>
                    <a:pt x="588" y="211"/>
                    <a:pt x="589" y="212"/>
                    <a:pt x="589" y="213"/>
                  </a:cubicBezTo>
                  <a:cubicBezTo>
                    <a:pt x="589" y="217"/>
                    <a:pt x="591" y="219"/>
                    <a:pt x="594" y="219"/>
                  </a:cubicBezTo>
                  <a:cubicBezTo>
                    <a:pt x="598" y="219"/>
                    <a:pt x="602" y="217"/>
                    <a:pt x="606" y="217"/>
                  </a:cubicBezTo>
                  <a:cubicBezTo>
                    <a:pt x="608" y="217"/>
                    <a:pt x="610" y="218"/>
                    <a:pt x="611" y="219"/>
                  </a:cubicBezTo>
                  <a:cubicBezTo>
                    <a:pt x="606" y="224"/>
                    <a:pt x="589" y="224"/>
                    <a:pt x="600" y="230"/>
                  </a:cubicBezTo>
                  <a:cubicBezTo>
                    <a:pt x="600" y="236"/>
                    <a:pt x="589" y="236"/>
                    <a:pt x="583" y="236"/>
                  </a:cubicBezTo>
                  <a:cubicBezTo>
                    <a:pt x="595" y="241"/>
                    <a:pt x="583" y="252"/>
                    <a:pt x="583" y="258"/>
                  </a:cubicBezTo>
                  <a:lnTo>
                    <a:pt x="589" y="252"/>
                  </a:lnTo>
                  <a:lnTo>
                    <a:pt x="589" y="252"/>
                  </a:lnTo>
                  <a:cubicBezTo>
                    <a:pt x="589" y="256"/>
                    <a:pt x="589" y="257"/>
                    <a:pt x="587" y="258"/>
                  </a:cubicBezTo>
                  <a:lnTo>
                    <a:pt x="587" y="258"/>
                  </a:lnTo>
                  <a:cubicBezTo>
                    <a:pt x="596" y="257"/>
                    <a:pt x="602" y="252"/>
                    <a:pt x="611" y="252"/>
                  </a:cubicBezTo>
                  <a:cubicBezTo>
                    <a:pt x="611" y="258"/>
                    <a:pt x="623" y="258"/>
                    <a:pt x="611" y="264"/>
                  </a:cubicBezTo>
                  <a:cubicBezTo>
                    <a:pt x="611" y="261"/>
                    <a:pt x="610" y="260"/>
                    <a:pt x="608" y="260"/>
                  </a:cubicBezTo>
                  <a:cubicBezTo>
                    <a:pt x="604" y="260"/>
                    <a:pt x="597" y="265"/>
                    <a:pt x="593" y="265"/>
                  </a:cubicBezTo>
                  <a:lnTo>
                    <a:pt x="593" y="265"/>
                  </a:lnTo>
                  <a:cubicBezTo>
                    <a:pt x="592" y="264"/>
                    <a:pt x="591" y="264"/>
                    <a:pt x="589" y="264"/>
                  </a:cubicBezTo>
                  <a:lnTo>
                    <a:pt x="589" y="264"/>
                  </a:lnTo>
                  <a:cubicBezTo>
                    <a:pt x="590" y="265"/>
                    <a:pt x="591" y="265"/>
                    <a:pt x="592" y="265"/>
                  </a:cubicBezTo>
                  <a:cubicBezTo>
                    <a:pt x="592" y="265"/>
                    <a:pt x="592" y="265"/>
                    <a:pt x="593" y="265"/>
                  </a:cubicBezTo>
                  <a:lnTo>
                    <a:pt x="593" y="265"/>
                  </a:lnTo>
                  <a:cubicBezTo>
                    <a:pt x="595" y="267"/>
                    <a:pt x="595" y="269"/>
                    <a:pt x="595" y="269"/>
                  </a:cubicBezTo>
                  <a:lnTo>
                    <a:pt x="589" y="269"/>
                  </a:lnTo>
                  <a:cubicBezTo>
                    <a:pt x="583" y="275"/>
                    <a:pt x="588" y="275"/>
                    <a:pt x="593" y="275"/>
                  </a:cubicBezTo>
                  <a:cubicBezTo>
                    <a:pt x="599" y="275"/>
                    <a:pt x="606" y="275"/>
                    <a:pt x="606" y="280"/>
                  </a:cubicBezTo>
                  <a:cubicBezTo>
                    <a:pt x="604" y="280"/>
                    <a:pt x="602" y="281"/>
                    <a:pt x="601" y="282"/>
                  </a:cubicBezTo>
                  <a:lnTo>
                    <a:pt x="601" y="282"/>
                  </a:lnTo>
                  <a:cubicBezTo>
                    <a:pt x="606" y="280"/>
                    <a:pt x="614" y="280"/>
                    <a:pt x="617" y="280"/>
                  </a:cubicBezTo>
                  <a:cubicBezTo>
                    <a:pt x="611" y="292"/>
                    <a:pt x="623" y="286"/>
                    <a:pt x="623" y="292"/>
                  </a:cubicBezTo>
                  <a:lnTo>
                    <a:pt x="623" y="286"/>
                  </a:lnTo>
                  <a:cubicBezTo>
                    <a:pt x="634" y="286"/>
                    <a:pt x="634" y="286"/>
                    <a:pt x="634" y="292"/>
                  </a:cubicBezTo>
                  <a:cubicBezTo>
                    <a:pt x="630" y="292"/>
                    <a:pt x="631" y="289"/>
                    <a:pt x="631" y="289"/>
                  </a:cubicBezTo>
                  <a:lnTo>
                    <a:pt x="631" y="289"/>
                  </a:lnTo>
                  <a:cubicBezTo>
                    <a:pt x="631" y="289"/>
                    <a:pt x="630" y="290"/>
                    <a:pt x="628" y="292"/>
                  </a:cubicBezTo>
                  <a:cubicBezTo>
                    <a:pt x="645" y="292"/>
                    <a:pt x="617" y="303"/>
                    <a:pt x="628" y="309"/>
                  </a:cubicBezTo>
                  <a:cubicBezTo>
                    <a:pt x="623" y="314"/>
                    <a:pt x="611" y="314"/>
                    <a:pt x="611" y="320"/>
                  </a:cubicBezTo>
                  <a:cubicBezTo>
                    <a:pt x="623" y="320"/>
                    <a:pt x="600" y="325"/>
                    <a:pt x="611" y="331"/>
                  </a:cubicBezTo>
                  <a:lnTo>
                    <a:pt x="628" y="331"/>
                  </a:lnTo>
                  <a:lnTo>
                    <a:pt x="623" y="320"/>
                  </a:lnTo>
                  <a:lnTo>
                    <a:pt x="639" y="325"/>
                  </a:lnTo>
                  <a:cubicBezTo>
                    <a:pt x="639" y="320"/>
                    <a:pt x="628" y="320"/>
                    <a:pt x="628" y="314"/>
                  </a:cubicBezTo>
                  <a:lnTo>
                    <a:pt x="628" y="314"/>
                  </a:lnTo>
                  <a:cubicBezTo>
                    <a:pt x="634" y="317"/>
                    <a:pt x="637" y="318"/>
                    <a:pt x="639" y="318"/>
                  </a:cubicBezTo>
                  <a:cubicBezTo>
                    <a:pt x="639" y="318"/>
                    <a:pt x="640" y="318"/>
                    <a:pt x="641" y="318"/>
                  </a:cubicBezTo>
                  <a:lnTo>
                    <a:pt x="641" y="318"/>
                  </a:lnTo>
                  <a:cubicBezTo>
                    <a:pt x="635" y="325"/>
                    <a:pt x="655" y="326"/>
                    <a:pt x="645" y="331"/>
                  </a:cubicBezTo>
                  <a:lnTo>
                    <a:pt x="623" y="337"/>
                  </a:lnTo>
                  <a:cubicBezTo>
                    <a:pt x="611" y="348"/>
                    <a:pt x="634" y="353"/>
                    <a:pt x="628" y="365"/>
                  </a:cubicBezTo>
                  <a:lnTo>
                    <a:pt x="634" y="359"/>
                  </a:lnTo>
                  <a:cubicBezTo>
                    <a:pt x="645" y="359"/>
                    <a:pt x="639" y="370"/>
                    <a:pt x="639" y="370"/>
                  </a:cubicBezTo>
                  <a:cubicBezTo>
                    <a:pt x="634" y="370"/>
                    <a:pt x="628" y="376"/>
                    <a:pt x="623" y="376"/>
                  </a:cubicBezTo>
                  <a:cubicBezTo>
                    <a:pt x="628" y="376"/>
                    <a:pt x="623" y="387"/>
                    <a:pt x="639" y="387"/>
                  </a:cubicBezTo>
                  <a:lnTo>
                    <a:pt x="628" y="393"/>
                  </a:lnTo>
                  <a:cubicBezTo>
                    <a:pt x="623" y="404"/>
                    <a:pt x="656" y="404"/>
                    <a:pt x="651" y="415"/>
                  </a:cubicBezTo>
                  <a:cubicBezTo>
                    <a:pt x="648" y="412"/>
                    <a:pt x="644" y="412"/>
                    <a:pt x="639" y="412"/>
                  </a:cubicBezTo>
                  <a:cubicBezTo>
                    <a:pt x="635" y="412"/>
                    <a:pt x="631" y="412"/>
                    <a:pt x="628" y="409"/>
                  </a:cubicBezTo>
                  <a:lnTo>
                    <a:pt x="628" y="409"/>
                  </a:lnTo>
                  <a:cubicBezTo>
                    <a:pt x="628" y="409"/>
                    <a:pt x="628" y="415"/>
                    <a:pt x="634" y="415"/>
                  </a:cubicBezTo>
                  <a:cubicBezTo>
                    <a:pt x="628" y="415"/>
                    <a:pt x="645" y="426"/>
                    <a:pt x="634" y="426"/>
                  </a:cubicBezTo>
                  <a:cubicBezTo>
                    <a:pt x="639" y="426"/>
                    <a:pt x="651" y="432"/>
                    <a:pt x="651" y="432"/>
                  </a:cubicBezTo>
                  <a:lnTo>
                    <a:pt x="645" y="432"/>
                  </a:lnTo>
                  <a:cubicBezTo>
                    <a:pt x="651" y="432"/>
                    <a:pt x="651" y="437"/>
                    <a:pt x="662" y="437"/>
                  </a:cubicBezTo>
                  <a:cubicBezTo>
                    <a:pt x="628" y="443"/>
                    <a:pt x="656" y="465"/>
                    <a:pt x="628" y="471"/>
                  </a:cubicBezTo>
                  <a:cubicBezTo>
                    <a:pt x="634" y="477"/>
                    <a:pt x="634" y="488"/>
                    <a:pt x="634" y="493"/>
                  </a:cubicBezTo>
                  <a:lnTo>
                    <a:pt x="628" y="493"/>
                  </a:lnTo>
                  <a:cubicBezTo>
                    <a:pt x="617" y="499"/>
                    <a:pt x="651" y="505"/>
                    <a:pt x="639" y="510"/>
                  </a:cubicBezTo>
                  <a:cubicBezTo>
                    <a:pt x="623" y="510"/>
                    <a:pt x="634" y="505"/>
                    <a:pt x="628" y="505"/>
                  </a:cubicBezTo>
                  <a:cubicBezTo>
                    <a:pt x="623" y="502"/>
                    <a:pt x="619" y="501"/>
                    <a:pt x="617" y="501"/>
                  </a:cubicBezTo>
                  <a:lnTo>
                    <a:pt x="617" y="501"/>
                  </a:lnTo>
                  <a:cubicBezTo>
                    <a:pt x="609" y="501"/>
                    <a:pt x="624" y="516"/>
                    <a:pt x="606" y="516"/>
                  </a:cubicBezTo>
                  <a:cubicBezTo>
                    <a:pt x="596" y="516"/>
                    <a:pt x="606" y="527"/>
                    <a:pt x="607" y="534"/>
                  </a:cubicBezTo>
                  <a:lnTo>
                    <a:pt x="607" y="534"/>
                  </a:lnTo>
                  <a:cubicBezTo>
                    <a:pt x="607" y="534"/>
                    <a:pt x="606" y="533"/>
                    <a:pt x="606" y="533"/>
                  </a:cubicBezTo>
                  <a:cubicBezTo>
                    <a:pt x="606" y="538"/>
                    <a:pt x="606" y="538"/>
                    <a:pt x="606" y="538"/>
                  </a:cubicBezTo>
                  <a:cubicBezTo>
                    <a:pt x="607" y="537"/>
                    <a:pt x="607" y="536"/>
                    <a:pt x="607" y="534"/>
                  </a:cubicBezTo>
                  <a:lnTo>
                    <a:pt x="607" y="534"/>
                  </a:lnTo>
                  <a:cubicBezTo>
                    <a:pt x="617" y="550"/>
                    <a:pt x="611" y="561"/>
                    <a:pt x="611" y="566"/>
                  </a:cubicBezTo>
                  <a:cubicBezTo>
                    <a:pt x="606" y="561"/>
                    <a:pt x="611" y="561"/>
                    <a:pt x="600" y="555"/>
                  </a:cubicBezTo>
                  <a:lnTo>
                    <a:pt x="600" y="555"/>
                  </a:lnTo>
                  <a:cubicBezTo>
                    <a:pt x="600" y="561"/>
                    <a:pt x="617" y="566"/>
                    <a:pt x="611" y="577"/>
                  </a:cubicBezTo>
                  <a:cubicBezTo>
                    <a:pt x="606" y="572"/>
                    <a:pt x="600" y="572"/>
                    <a:pt x="589" y="566"/>
                  </a:cubicBezTo>
                  <a:lnTo>
                    <a:pt x="589" y="561"/>
                  </a:lnTo>
                  <a:cubicBezTo>
                    <a:pt x="587" y="560"/>
                    <a:pt x="586" y="559"/>
                    <a:pt x="585" y="559"/>
                  </a:cubicBezTo>
                  <a:lnTo>
                    <a:pt x="585" y="559"/>
                  </a:lnTo>
                  <a:cubicBezTo>
                    <a:pt x="581" y="559"/>
                    <a:pt x="588" y="572"/>
                    <a:pt x="583" y="572"/>
                  </a:cubicBezTo>
                  <a:lnTo>
                    <a:pt x="578" y="566"/>
                  </a:lnTo>
                  <a:lnTo>
                    <a:pt x="578" y="566"/>
                  </a:lnTo>
                  <a:cubicBezTo>
                    <a:pt x="572" y="577"/>
                    <a:pt x="589" y="589"/>
                    <a:pt x="578" y="594"/>
                  </a:cubicBezTo>
                  <a:lnTo>
                    <a:pt x="583" y="594"/>
                  </a:lnTo>
                  <a:cubicBezTo>
                    <a:pt x="588" y="601"/>
                    <a:pt x="587" y="602"/>
                    <a:pt x="585" y="602"/>
                  </a:cubicBezTo>
                  <a:cubicBezTo>
                    <a:pt x="583" y="602"/>
                    <a:pt x="580" y="601"/>
                    <a:pt x="579" y="601"/>
                  </a:cubicBezTo>
                  <a:cubicBezTo>
                    <a:pt x="577" y="601"/>
                    <a:pt x="576" y="602"/>
                    <a:pt x="578" y="605"/>
                  </a:cubicBezTo>
                  <a:lnTo>
                    <a:pt x="567" y="594"/>
                  </a:lnTo>
                  <a:cubicBezTo>
                    <a:pt x="567" y="600"/>
                    <a:pt x="567" y="617"/>
                    <a:pt x="561" y="628"/>
                  </a:cubicBezTo>
                  <a:cubicBezTo>
                    <a:pt x="560" y="626"/>
                    <a:pt x="560" y="624"/>
                    <a:pt x="560" y="623"/>
                  </a:cubicBezTo>
                  <a:lnTo>
                    <a:pt x="560" y="623"/>
                  </a:lnTo>
                  <a:cubicBezTo>
                    <a:pt x="559" y="627"/>
                    <a:pt x="558" y="631"/>
                    <a:pt x="555" y="633"/>
                  </a:cubicBezTo>
                  <a:cubicBezTo>
                    <a:pt x="548" y="624"/>
                    <a:pt x="543" y="622"/>
                    <a:pt x="539" y="622"/>
                  </a:cubicBezTo>
                  <a:cubicBezTo>
                    <a:pt x="534" y="622"/>
                    <a:pt x="530" y="625"/>
                    <a:pt x="525" y="625"/>
                  </a:cubicBezTo>
                  <a:cubicBezTo>
                    <a:pt x="521" y="625"/>
                    <a:pt x="517" y="623"/>
                    <a:pt x="511" y="617"/>
                  </a:cubicBezTo>
                  <a:cubicBezTo>
                    <a:pt x="505" y="633"/>
                    <a:pt x="488" y="628"/>
                    <a:pt x="477" y="633"/>
                  </a:cubicBezTo>
                  <a:cubicBezTo>
                    <a:pt x="488" y="656"/>
                    <a:pt x="471" y="633"/>
                    <a:pt x="483" y="661"/>
                  </a:cubicBezTo>
                  <a:lnTo>
                    <a:pt x="477" y="661"/>
                  </a:lnTo>
                  <a:lnTo>
                    <a:pt x="460" y="650"/>
                  </a:lnTo>
                  <a:cubicBezTo>
                    <a:pt x="455" y="639"/>
                    <a:pt x="460" y="645"/>
                    <a:pt x="460" y="633"/>
                  </a:cubicBezTo>
                  <a:cubicBezTo>
                    <a:pt x="455" y="633"/>
                    <a:pt x="455" y="628"/>
                    <a:pt x="449" y="617"/>
                  </a:cubicBezTo>
                  <a:cubicBezTo>
                    <a:pt x="449" y="628"/>
                    <a:pt x="449" y="633"/>
                    <a:pt x="443" y="633"/>
                  </a:cubicBezTo>
                  <a:lnTo>
                    <a:pt x="455" y="645"/>
                  </a:lnTo>
                  <a:cubicBezTo>
                    <a:pt x="452" y="648"/>
                    <a:pt x="451" y="649"/>
                    <a:pt x="449" y="649"/>
                  </a:cubicBezTo>
                  <a:cubicBezTo>
                    <a:pt x="443" y="649"/>
                    <a:pt x="439" y="635"/>
                    <a:pt x="435" y="635"/>
                  </a:cubicBezTo>
                  <a:cubicBezTo>
                    <a:pt x="434" y="635"/>
                    <a:pt x="433" y="636"/>
                    <a:pt x="432" y="639"/>
                  </a:cubicBezTo>
                  <a:lnTo>
                    <a:pt x="432" y="628"/>
                  </a:lnTo>
                  <a:cubicBezTo>
                    <a:pt x="427" y="633"/>
                    <a:pt x="415" y="628"/>
                    <a:pt x="410" y="656"/>
                  </a:cubicBezTo>
                  <a:cubicBezTo>
                    <a:pt x="410" y="650"/>
                    <a:pt x="410" y="645"/>
                    <a:pt x="410" y="639"/>
                  </a:cubicBezTo>
                  <a:cubicBezTo>
                    <a:pt x="401" y="639"/>
                    <a:pt x="389" y="656"/>
                    <a:pt x="379" y="656"/>
                  </a:cubicBezTo>
                  <a:cubicBezTo>
                    <a:pt x="376" y="656"/>
                    <a:pt x="373" y="654"/>
                    <a:pt x="371" y="650"/>
                  </a:cubicBezTo>
                  <a:lnTo>
                    <a:pt x="371" y="645"/>
                  </a:lnTo>
                  <a:cubicBezTo>
                    <a:pt x="371" y="645"/>
                    <a:pt x="367" y="652"/>
                    <a:pt x="365" y="652"/>
                  </a:cubicBezTo>
                  <a:cubicBezTo>
                    <a:pt x="365" y="652"/>
                    <a:pt x="365" y="651"/>
                    <a:pt x="365" y="650"/>
                  </a:cubicBezTo>
                  <a:cubicBezTo>
                    <a:pt x="365" y="645"/>
                    <a:pt x="365" y="639"/>
                    <a:pt x="365" y="639"/>
                  </a:cubicBezTo>
                  <a:cubicBezTo>
                    <a:pt x="365" y="645"/>
                    <a:pt x="354" y="650"/>
                    <a:pt x="354" y="650"/>
                  </a:cubicBezTo>
                  <a:lnTo>
                    <a:pt x="359" y="639"/>
                  </a:lnTo>
                  <a:cubicBezTo>
                    <a:pt x="357" y="637"/>
                    <a:pt x="356" y="636"/>
                    <a:pt x="354" y="636"/>
                  </a:cubicBezTo>
                  <a:cubicBezTo>
                    <a:pt x="344" y="636"/>
                    <a:pt x="334" y="656"/>
                    <a:pt x="320" y="656"/>
                  </a:cubicBezTo>
                  <a:cubicBezTo>
                    <a:pt x="326" y="639"/>
                    <a:pt x="320" y="628"/>
                    <a:pt x="315" y="622"/>
                  </a:cubicBezTo>
                  <a:cubicBezTo>
                    <a:pt x="312" y="621"/>
                    <a:pt x="310" y="621"/>
                    <a:pt x="307" y="621"/>
                  </a:cubicBezTo>
                  <a:cubicBezTo>
                    <a:pt x="297" y="621"/>
                    <a:pt x="283" y="628"/>
                    <a:pt x="270" y="628"/>
                  </a:cubicBezTo>
                  <a:cubicBezTo>
                    <a:pt x="275" y="605"/>
                    <a:pt x="247" y="605"/>
                    <a:pt x="242" y="589"/>
                  </a:cubicBezTo>
                  <a:cubicBezTo>
                    <a:pt x="242" y="594"/>
                    <a:pt x="236" y="600"/>
                    <a:pt x="230" y="600"/>
                  </a:cubicBezTo>
                  <a:cubicBezTo>
                    <a:pt x="230" y="598"/>
                    <a:pt x="230" y="598"/>
                    <a:pt x="228" y="598"/>
                  </a:cubicBezTo>
                  <a:cubicBezTo>
                    <a:pt x="226" y="598"/>
                    <a:pt x="223" y="599"/>
                    <a:pt x="222" y="599"/>
                  </a:cubicBezTo>
                  <a:cubicBezTo>
                    <a:pt x="220" y="599"/>
                    <a:pt x="221" y="598"/>
                    <a:pt x="225" y="594"/>
                  </a:cubicBezTo>
                  <a:lnTo>
                    <a:pt x="230" y="594"/>
                  </a:lnTo>
                  <a:cubicBezTo>
                    <a:pt x="236" y="577"/>
                    <a:pt x="230" y="577"/>
                    <a:pt x="225" y="572"/>
                  </a:cubicBezTo>
                  <a:lnTo>
                    <a:pt x="208" y="589"/>
                  </a:lnTo>
                  <a:cubicBezTo>
                    <a:pt x="225" y="555"/>
                    <a:pt x="174" y="572"/>
                    <a:pt x="191" y="544"/>
                  </a:cubicBezTo>
                  <a:lnTo>
                    <a:pt x="174" y="544"/>
                  </a:lnTo>
                  <a:lnTo>
                    <a:pt x="186" y="538"/>
                  </a:lnTo>
                  <a:cubicBezTo>
                    <a:pt x="180" y="527"/>
                    <a:pt x="180" y="521"/>
                    <a:pt x="174" y="516"/>
                  </a:cubicBezTo>
                  <a:lnTo>
                    <a:pt x="180" y="510"/>
                  </a:lnTo>
                  <a:cubicBezTo>
                    <a:pt x="180" y="509"/>
                    <a:pt x="180" y="509"/>
                    <a:pt x="179" y="509"/>
                  </a:cubicBezTo>
                  <a:cubicBezTo>
                    <a:pt x="174" y="509"/>
                    <a:pt x="152" y="522"/>
                    <a:pt x="144" y="522"/>
                  </a:cubicBezTo>
                  <a:cubicBezTo>
                    <a:pt x="143" y="522"/>
                    <a:pt x="142" y="522"/>
                    <a:pt x="141" y="521"/>
                  </a:cubicBezTo>
                  <a:lnTo>
                    <a:pt x="158" y="510"/>
                  </a:lnTo>
                  <a:cubicBezTo>
                    <a:pt x="152" y="499"/>
                    <a:pt x="163" y="482"/>
                    <a:pt x="141" y="477"/>
                  </a:cubicBezTo>
                  <a:lnTo>
                    <a:pt x="152" y="477"/>
                  </a:lnTo>
                  <a:cubicBezTo>
                    <a:pt x="148" y="472"/>
                    <a:pt x="153" y="462"/>
                    <a:pt x="144" y="462"/>
                  </a:cubicBezTo>
                  <a:cubicBezTo>
                    <a:pt x="141" y="462"/>
                    <a:pt x="138" y="462"/>
                    <a:pt x="133" y="464"/>
                  </a:cubicBezTo>
                  <a:lnTo>
                    <a:pt x="133" y="464"/>
                  </a:lnTo>
                  <a:cubicBezTo>
                    <a:pt x="144" y="459"/>
                    <a:pt x="129" y="454"/>
                    <a:pt x="118" y="449"/>
                  </a:cubicBezTo>
                  <a:lnTo>
                    <a:pt x="130" y="443"/>
                  </a:lnTo>
                  <a:cubicBezTo>
                    <a:pt x="113" y="443"/>
                    <a:pt x="107" y="443"/>
                    <a:pt x="102" y="437"/>
                  </a:cubicBezTo>
                  <a:lnTo>
                    <a:pt x="113" y="437"/>
                  </a:lnTo>
                  <a:cubicBezTo>
                    <a:pt x="113" y="432"/>
                    <a:pt x="96" y="437"/>
                    <a:pt x="102" y="426"/>
                  </a:cubicBezTo>
                  <a:lnTo>
                    <a:pt x="113" y="426"/>
                  </a:lnTo>
                  <a:cubicBezTo>
                    <a:pt x="113" y="423"/>
                    <a:pt x="111" y="423"/>
                    <a:pt x="109" y="423"/>
                  </a:cubicBezTo>
                  <a:cubicBezTo>
                    <a:pt x="106" y="423"/>
                    <a:pt x="102" y="423"/>
                    <a:pt x="96" y="421"/>
                  </a:cubicBezTo>
                  <a:cubicBezTo>
                    <a:pt x="90" y="421"/>
                    <a:pt x="96" y="409"/>
                    <a:pt x="107" y="409"/>
                  </a:cubicBezTo>
                  <a:cubicBezTo>
                    <a:pt x="102" y="409"/>
                    <a:pt x="90" y="404"/>
                    <a:pt x="96" y="398"/>
                  </a:cubicBezTo>
                  <a:cubicBezTo>
                    <a:pt x="102" y="398"/>
                    <a:pt x="102" y="398"/>
                    <a:pt x="102" y="404"/>
                  </a:cubicBezTo>
                  <a:cubicBezTo>
                    <a:pt x="113" y="393"/>
                    <a:pt x="85" y="387"/>
                    <a:pt x="102" y="381"/>
                  </a:cubicBezTo>
                  <a:cubicBezTo>
                    <a:pt x="102" y="381"/>
                    <a:pt x="107" y="376"/>
                    <a:pt x="107" y="376"/>
                  </a:cubicBezTo>
                  <a:cubicBezTo>
                    <a:pt x="107" y="387"/>
                    <a:pt x="107" y="393"/>
                    <a:pt x="107" y="393"/>
                  </a:cubicBezTo>
                  <a:cubicBezTo>
                    <a:pt x="118" y="393"/>
                    <a:pt x="118" y="387"/>
                    <a:pt x="135" y="387"/>
                  </a:cubicBezTo>
                  <a:cubicBezTo>
                    <a:pt x="130" y="381"/>
                    <a:pt x="107" y="376"/>
                    <a:pt x="113" y="370"/>
                  </a:cubicBezTo>
                  <a:lnTo>
                    <a:pt x="118" y="370"/>
                  </a:lnTo>
                  <a:cubicBezTo>
                    <a:pt x="118" y="370"/>
                    <a:pt x="118" y="365"/>
                    <a:pt x="118" y="365"/>
                  </a:cubicBezTo>
                  <a:cubicBezTo>
                    <a:pt x="118" y="365"/>
                    <a:pt x="118" y="365"/>
                    <a:pt x="118" y="359"/>
                  </a:cubicBezTo>
                  <a:cubicBezTo>
                    <a:pt x="118" y="359"/>
                    <a:pt x="118" y="359"/>
                    <a:pt x="118" y="353"/>
                  </a:cubicBezTo>
                  <a:cubicBezTo>
                    <a:pt x="118" y="353"/>
                    <a:pt x="122" y="357"/>
                    <a:pt x="123" y="358"/>
                  </a:cubicBezTo>
                  <a:lnTo>
                    <a:pt x="123" y="358"/>
                  </a:lnTo>
                  <a:cubicBezTo>
                    <a:pt x="128" y="357"/>
                    <a:pt x="124" y="353"/>
                    <a:pt x="124" y="353"/>
                  </a:cubicBezTo>
                  <a:cubicBezTo>
                    <a:pt x="113" y="348"/>
                    <a:pt x="113" y="348"/>
                    <a:pt x="102" y="348"/>
                  </a:cubicBezTo>
                  <a:cubicBezTo>
                    <a:pt x="107" y="348"/>
                    <a:pt x="107" y="348"/>
                    <a:pt x="107" y="353"/>
                  </a:cubicBezTo>
                  <a:cubicBezTo>
                    <a:pt x="107" y="353"/>
                    <a:pt x="107" y="359"/>
                    <a:pt x="107" y="359"/>
                  </a:cubicBezTo>
                  <a:cubicBezTo>
                    <a:pt x="102" y="359"/>
                    <a:pt x="96" y="353"/>
                    <a:pt x="102" y="353"/>
                  </a:cubicBezTo>
                  <a:cubicBezTo>
                    <a:pt x="96" y="348"/>
                    <a:pt x="85" y="348"/>
                    <a:pt x="79" y="348"/>
                  </a:cubicBezTo>
                  <a:cubicBezTo>
                    <a:pt x="102" y="342"/>
                    <a:pt x="113" y="337"/>
                    <a:pt x="124" y="337"/>
                  </a:cubicBezTo>
                  <a:cubicBezTo>
                    <a:pt x="118" y="325"/>
                    <a:pt x="118" y="314"/>
                    <a:pt x="96" y="303"/>
                  </a:cubicBezTo>
                  <a:cubicBezTo>
                    <a:pt x="96" y="298"/>
                    <a:pt x="105" y="297"/>
                    <a:pt x="111" y="297"/>
                  </a:cubicBezTo>
                  <a:lnTo>
                    <a:pt x="111" y="297"/>
                  </a:lnTo>
                  <a:cubicBezTo>
                    <a:pt x="111" y="292"/>
                    <a:pt x="114" y="285"/>
                    <a:pt x="102" y="280"/>
                  </a:cubicBezTo>
                  <a:cubicBezTo>
                    <a:pt x="103" y="280"/>
                    <a:pt x="103" y="279"/>
                    <a:pt x="104" y="279"/>
                  </a:cubicBezTo>
                  <a:cubicBezTo>
                    <a:pt x="107" y="279"/>
                    <a:pt x="110" y="284"/>
                    <a:pt x="112" y="284"/>
                  </a:cubicBezTo>
                  <a:cubicBezTo>
                    <a:pt x="113" y="284"/>
                    <a:pt x="113" y="283"/>
                    <a:pt x="113" y="280"/>
                  </a:cubicBezTo>
                  <a:lnTo>
                    <a:pt x="118" y="280"/>
                  </a:lnTo>
                  <a:cubicBezTo>
                    <a:pt x="152" y="275"/>
                    <a:pt x="90" y="236"/>
                    <a:pt x="130" y="230"/>
                  </a:cubicBezTo>
                  <a:lnTo>
                    <a:pt x="124" y="230"/>
                  </a:lnTo>
                  <a:cubicBezTo>
                    <a:pt x="152" y="213"/>
                    <a:pt x="141" y="174"/>
                    <a:pt x="174" y="168"/>
                  </a:cubicBezTo>
                  <a:cubicBezTo>
                    <a:pt x="186" y="168"/>
                    <a:pt x="174" y="157"/>
                    <a:pt x="174" y="152"/>
                  </a:cubicBezTo>
                  <a:lnTo>
                    <a:pt x="174" y="152"/>
                  </a:lnTo>
                  <a:lnTo>
                    <a:pt x="186" y="157"/>
                  </a:lnTo>
                  <a:lnTo>
                    <a:pt x="180" y="140"/>
                  </a:lnTo>
                  <a:cubicBezTo>
                    <a:pt x="180" y="136"/>
                    <a:pt x="182" y="135"/>
                    <a:pt x="186" y="135"/>
                  </a:cubicBezTo>
                  <a:cubicBezTo>
                    <a:pt x="191" y="135"/>
                    <a:pt x="200" y="138"/>
                    <a:pt x="206" y="138"/>
                  </a:cubicBezTo>
                  <a:cubicBezTo>
                    <a:pt x="210" y="138"/>
                    <a:pt x="214" y="136"/>
                    <a:pt x="214" y="129"/>
                  </a:cubicBezTo>
                  <a:lnTo>
                    <a:pt x="202" y="124"/>
                  </a:lnTo>
                  <a:cubicBezTo>
                    <a:pt x="207" y="124"/>
                    <a:pt x="211" y="114"/>
                    <a:pt x="215" y="114"/>
                  </a:cubicBezTo>
                  <a:cubicBezTo>
                    <a:pt x="216" y="114"/>
                    <a:pt x="218" y="115"/>
                    <a:pt x="219" y="118"/>
                  </a:cubicBezTo>
                  <a:cubicBezTo>
                    <a:pt x="219" y="118"/>
                    <a:pt x="216" y="111"/>
                    <a:pt x="217" y="111"/>
                  </a:cubicBezTo>
                  <a:lnTo>
                    <a:pt x="217" y="111"/>
                  </a:lnTo>
                  <a:cubicBezTo>
                    <a:pt x="218" y="111"/>
                    <a:pt x="218" y="111"/>
                    <a:pt x="219" y="112"/>
                  </a:cubicBezTo>
                  <a:lnTo>
                    <a:pt x="225" y="118"/>
                  </a:lnTo>
                  <a:lnTo>
                    <a:pt x="225" y="101"/>
                  </a:lnTo>
                  <a:cubicBezTo>
                    <a:pt x="235" y="101"/>
                    <a:pt x="240" y="119"/>
                    <a:pt x="249" y="119"/>
                  </a:cubicBezTo>
                  <a:cubicBezTo>
                    <a:pt x="250" y="119"/>
                    <a:pt x="252" y="119"/>
                    <a:pt x="253" y="118"/>
                  </a:cubicBezTo>
                  <a:cubicBezTo>
                    <a:pt x="253" y="112"/>
                    <a:pt x="253" y="96"/>
                    <a:pt x="247" y="90"/>
                  </a:cubicBezTo>
                  <a:lnTo>
                    <a:pt x="242" y="90"/>
                  </a:lnTo>
                  <a:cubicBezTo>
                    <a:pt x="246" y="90"/>
                    <a:pt x="243" y="83"/>
                    <a:pt x="248" y="83"/>
                  </a:cubicBezTo>
                  <a:cubicBezTo>
                    <a:pt x="249" y="83"/>
                    <a:pt x="251" y="83"/>
                    <a:pt x="253" y="84"/>
                  </a:cubicBezTo>
                  <a:lnTo>
                    <a:pt x="253" y="79"/>
                  </a:lnTo>
                  <a:cubicBezTo>
                    <a:pt x="253" y="84"/>
                    <a:pt x="264" y="90"/>
                    <a:pt x="259" y="90"/>
                  </a:cubicBezTo>
                  <a:cubicBezTo>
                    <a:pt x="260" y="91"/>
                    <a:pt x="261" y="91"/>
                    <a:pt x="262" y="91"/>
                  </a:cubicBezTo>
                  <a:cubicBezTo>
                    <a:pt x="268" y="91"/>
                    <a:pt x="266" y="78"/>
                    <a:pt x="268" y="78"/>
                  </a:cubicBezTo>
                  <a:cubicBezTo>
                    <a:pt x="269" y="78"/>
                    <a:pt x="269" y="78"/>
                    <a:pt x="270" y="79"/>
                  </a:cubicBezTo>
                  <a:lnTo>
                    <a:pt x="270" y="84"/>
                  </a:lnTo>
                  <a:cubicBezTo>
                    <a:pt x="281" y="73"/>
                    <a:pt x="264" y="68"/>
                    <a:pt x="270" y="51"/>
                  </a:cubicBezTo>
                  <a:lnTo>
                    <a:pt x="270" y="51"/>
                  </a:lnTo>
                  <a:lnTo>
                    <a:pt x="287" y="79"/>
                  </a:lnTo>
                  <a:lnTo>
                    <a:pt x="281" y="68"/>
                  </a:lnTo>
                  <a:cubicBezTo>
                    <a:pt x="287" y="68"/>
                    <a:pt x="287" y="68"/>
                    <a:pt x="292" y="73"/>
                  </a:cubicBezTo>
                  <a:cubicBezTo>
                    <a:pt x="292" y="62"/>
                    <a:pt x="287" y="68"/>
                    <a:pt x="287" y="56"/>
                  </a:cubicBezTo>
                  <a:lnTo>
                    <a:pt x="287" y="56"/>
                  </a:lnTo>
                  <a:cubicBezTo>
                    <a:pt x="289" y="59"/>
                    <a:pt x="291" y="60"/>
                    <a:pt x="292" y="60"/>
                  </a:cubicBezTo>
                  <a:cubicBezTo>
                    <a:pt x="296" y="60"/>
                    <a:pt x="298" y="56"/>
                    <a:pt x="301" y="56"/>
                  </a:cubicBezTo>
                  <a:cubicBezTo>
                    <a:pt x="303" y="56"/>
                    <a:pt x="306" y="57"/>
                    <a:pt x="309" y="62"/>
                  </a:cubicBezTo>
                  <a:cubicBezTo>
                    <a:pt x="309" y="61"/>
                    <a:pt x="309" y="59"/>
                    <a:pt x="308" y="59"/>
                  </a:cubicBezTo>
                  <a:lnTo>
                    <a:pt x="308" y="59"/>
                  </a:lnTo>
                  <a:cubicBezTo>
                    <a:pt x="309" y="59"/>
                    <a:pt x="309" y="60"/>
                    <a:pt x="310" y="60"/>
                  </a:cubicBezTo>
                  <a:cubicBezTo>
                    <a:pt x="312" y="60"/>
                    <a:pt x="312" y="50"/>
                    <a:pt x="317" y="50"/>
                  </a:cubicBezTo>
                  <a:cubicBezTo>
                    <a:pt x="318" y="50"/>
                    <a:pt x="319" y="50"/>
                    <a:pt x="320" y="51"/>
                  </a:cubicBezTo>
                  <a:cubicBezTo>
                    <a:pt x="320" y="62"/>
                    <a:pt x="315" y="62"/>
                    <a:pt x="326" y="68"/>
                  </a:cubicBezTo>
                  <a:cubicBezTo>
                    <a:pt x="324" y="61"/>
                    <a:pt x="324" y="59"/>
                    <a:pt x="326" y="59"/>
                  </a:cubicBezTo>
                  <a:lnTo>
                    <a:pt x="326" y="59"/>
                  </a:lnTo>
                  <a:cubicBezTo>
                    <a:pt x="328" y="59"/>
                    <a:pt x="335" y="68"/>
                    <a:pt x="336" y="68"/>
                  </a:cubicBezTo>
                  <a:cubicBezTo>
                    <a:pt x="337" y="68"/>
                    <a:pt x="337" y="68"/>
                    <a:pt x="337" y="68"/>
                  </a:cubicBezTo>
                  <a:cubicBezTo>
                    <a:pt x="337" y="68"/>
                    <a:pt x="337" y="73"/>
                    <a:pt x="343" y="73"/>
                  </a:cubicBezTo>
                  <a:cubicBezTo>
                    <a:pt x="343" y="73"/>
                    <a:pt x="343" y="62"/>
                    <a:pt x="337" y="56"/>
                  </a:cubicBezTo>
                  <a:cubicBezTo>
                    <a:pt x="340" y="54"/>
                    <a:pt x="343" y="54"/>
                    <a:pt x="345" y="54"/>
                  </a:cubicBezTo>
                  <a:cubicBezTo>
                    <a:pt x="348" y="54"/>
                    <a:pt x="351" y="54"/>
                    <a:pt x="354" y="51"/>
                  </a:cubicBezTo>
                  <a:cubicBezTo>
                    <a:pt x="354" y="56"/>
                    <a:pt x="371" y="56"/>
                    <a:pt x="376" y="62"/>
                  </a:cubicBezTo>
                  <a:lnTo>
                    <a:pt x="376" y="68"/>
                  </a:lnTo>
                  <a:cubicBezTo>
                    <a:pt x="376" y="51"/>
                    <a:pt x="387" y="51"/>
                    <a:pt x="393" y="51"/>
                  </a:cubicBezTo>
                  <a:cubicBezTo>
                    <a:pt x="393" y="62"/>
                    <a:pt x="387" y="62"/>
                    <a:pt x="387" y="68"/>
                  </a:cubicBezTo>
                  <a:lnTo>
                    <a:pt x="393" y="68"/>
                  </a:lnTo>
                  <a:cubicBezTo>
                    <a:pt x="393" y="62"/>
                    <a:pt x="393" y="62"/>
                    <a:pt x="399" y="56"/>
                  </a:cubicBezTo>
                  <a:lnTo>
                    <a:pt x="399" y="73"/>
                  </a:lnTo>
                  <a:cubicBezTo>
                    <a:pt x="403" y="73"/>
                    <a:pt x="407" y="64"/>
                    <a:pt x="411" y="64"/>
                  </a:cubicBezTo>
                  <a:cubicBezTo>
                    <a:pt x="413" y="64"/>
                    <a:pt x="414" y="65"/>
                    <a:pt x="415" y="68"/>
                  </a:cubicBezTo>
                  <a:cubicBezTo>
                    <a:pt x="421" y="56"/>
                    <a:pt x="415" y="34"/>
                    <a:pt x="427" y="28"/>
                  </a:cubicBezTo>
                  <a:close/>
                  <a:moveTo>
                    <a:pt x="218" y="698"/>
                  </a:moveTo>
                  <a:lnTo>
                    <a:pt x="218" y="698"/>
                  </a:lnTo>
                  <a:cubicBezTo>
                    <a:pt x="214" y="700"/>
                    <a:pt x="215" y="701"/>
                    <a:pt x="215" y="703"/>
                  </a:cubicBezTo>
                  <a:lnTo>
                    <a:pt x="215" y="703"/>
                  </a:lnTo>
                  <a:lnTo>
                    <a:pt x="218" y="698"/>
                  </a:lnTo>
                  <a:close/>
                  <a:moveTo>
                    <a:pt x="215" y="703"/>
                  </a:moveTo>
                  <a:lnTo>
                    <a:pt x="214" y="706"/>
                  </a:lnTo>
                  <a:cubicBezTo>
                    <a:pt x="215" y="705"/>
                    <a:pt x="215" y="704"/>
                    <a:pt x="215" y="703"/>
                  </a:cubicBezTo>
                  <a:close/>
                  <a:moveTo>
                    <a:pt x="410" y="0"/>
                  </a:moveTo>
                  <a:lnTo>
                    <a:pt x="393" y="6"/>
                  </a:lnTo>
                  <a:cubicBezTo>
                    <a:pt x="399" y="17"/>
                    <a:pt x="399" y="12"/>
                    <a:pt x="399" y="23"/>
                  </a:cubicBezTo>
                  <a:cubicBezTo>
                    <a:pt x="399" y="28"/>
                    <a:pt x="393" y="34"/>
                    <a:pt x="387" y="34"/>
                  </a:cubicBezTo>
                  <a:cubicBezTo>
                    <a:pt x="399" y="23"/>
                    <a:pt x="387" y="17"/>
                    <a:pt x="387" y="12"/>
                  </a:cubicBezTo>
                  <a:cubicBezTo>
                    <a:pt x="387" y="12"/>
                    <a:pt x="387" y="17"/>
                    <a:pt x="387" y="17"/>
                  </a:cubicBezTo>
                  <a:cubicBezTo>
                    <a:pt x="385" y="14"/>
                    <a:pt x="384" y="13"/>
                    <a:pt x="383" y="13"/>
                  </a:cubicBezTo>
                  <a:lnTo>
                    <a:pt x="383" y="13"/>
                  </a:lnTo>
                  <a:cubicBezTo>
                    <a:pt x="380" y="13"/>
                    <a:pt x="384" y="31"/>
                    <a:pt x="379" y="31"/>
                  </a:cubicBezTo>
                  <a:cubicBezTo>
                    <a:pt x="379" y="31"/>
                    <a:pt x="378" y="30"/>
                    <a:pt x="376" y="28"/>
                  </a:cubicBezTo>
                  <a:lnTo>
                    <a:pt x="376" y="23"/>
                  </a:lnTo>
                  <a:cubicBezTo>
                    <a:pt x="371" y="23"/>
                    <a:pt x="365" y="34"/>
                    <a:pt x="365" y="34"/>
                  </a:cubicBezTo>
                  <a:cubicBezTo>
                    <a:pt x="359" y="17"/>
                    <a:pt x="365" y="28"/>
                    <a:pt x="365" y="17"/>
                  </a:cubicBezTo>
                  <a:lnTo>
                    <a:pt x="365" y="17"/>
                  </a:lnTo>
                  <a:cubicBezTo>
                    <a:pt x="360" y="17"/>
                    <a:pt x="360" y="32"/>
                    <a:pt x="354" y="32"/>
                  </a:cubicBezTo>
                  <a:cubicBezTo>
                    <a:pt x="352" y="32"/>
                    <a:pt x="350" y="31"/>
                    <a:pt x="348" y="28"/>
                  </a:cubicBezTo>
                  <a:cubicBezTo>
                    <a:pt x="354" y="23"/>
                    <a:pt x="354" y="23"/>
                    <a:pt x="359" y="23"/>
                  </a:cubicBezTo>
                  <a:cubicBezTo>
                    <a:pt x="348" y="6"/>
                    <a:pt x="348" y="12"/>
                    <a:pt x="348" y="6"/>
                  </a:cubicBezTo>
                  <a:lnTo>
                    <a:pt x="337" y="6"/>
                  </a:lnTo>
                  <a:cubicBezTo>
                    <a:pt x="337" y="40"/>
                    <a:pt x="320" y="17"/>
                    <a:pt x="315" y="40"/>
                  </a:cubicBezTo>
                  <a:cubicBezTo>
                    <a:pt x="320" y="17"/>
                    <a:pt x="315" y="28"/>
                    <a:pt x="315" y="12"/>
                  </a:cubicBezTo>
                  <a:cubicBezTo>
                    <a:pt x="309" y="12"/>
                    <a:pt x="303" y="6"/>
                    <a:pt x="303" y="6"/>
                  </a:cubicBezTo>
                  <a:cubicBezTo>
                    <a:pt x="303" y="9"/>
                    <a:pt x="303" y="9"/>
                    <a:pt x="302" y="9"/>
                  </a:cubicBezTo>
                  <a:cubicBezTo>
                    <a:pt x="300" y="9"/>
                    <a:pt x="298" y="7"/>
                    <a:pt x="296" y="7"/>
                  </a:cubicBezTo>
                  <a:cubicBezTo>
                    <a:pt x="294" y="7"/>
                    <a:pt x="292" y="9"/>
                    <a:pt x="292" y="17"/>
                  </a:cubicBezTo>
                  <a:cubicBezTo>
                    <a:pt x="287" y="12"/>
                    <a:pt x="287" y="17"/>
                    <a:pt x="281" y="6"/>
                  </a:cubicBezTo>
                  <a:lnTo>
                    <a:pt x="281" y="6"/>
                  </a:lnTo>
                  <a:cubicBezTo>
                    <a:pt x="275" y="12"/>
                    <a:pt x="287" y="12"/>
                    <a:pt x="287" y="17"/>
                  </a:cubicBezTo>
                  <a:cubicBezTo>
                    <a:pt x="287" y="24"/>
                    <a:pt x="283" y="24"/>
                    <a:pt x="277" y="24"/>
                  </a:cubicBezTo>
                  <a:cubicBezTo>
                    <a:pt x="276" y="24"/>
                    <a:pt x="274" y="24"/>
                    <a:pt x="272" y="24"/>
                  </a:cubicBezTo>
                  <a:cubicBezTo>
                    <a:pt x="264" y="24"/>
                    <a:pt x="256" y="26"/>
                    <a:pt x="253" y="40"/>
                  </a:cubicBezTo>
                  <a:cubicBezTo>
                    <a:pt x="247" y="51"/>
                    <a:pt x="253" y="68"/>
                    <a:pt x="247" y="79"/>
                  </a:cubicBezTo>
                  <a:cubicBezTo>
                    <a:pt x="242" y="73"/>
                    <a:pt x="242" y="62"/>
                    <a:pt x="242" y="62"/>
                  </a:cubicBezTo>
                  <a:lnTo>
                    <a:pt x="236" y="62"/>
                  </a:lnTo>
                  <a:cubicBezTo>
                    <a:pt x="230" y="56"/>
                    <a:pt x="225" y="51"/>
                    <a:pt x="219" y="45"/>
                  </a:cubicBezTo>
                  <a:cubicBezTo>
                    <a:pt x="225" y="45"/>
                    <a:pt x="236" y="45"/>
                    <a:pt x="230" y="40"/>
                  </a:cubicBezTo>
                  <a:lnTo>
                    <a:pt x="230" y="40"/>
                  </a:lnTo>
                  <a:cubicBezTo>
                    <a:pt x="230" y="42"/>
                    <a:pt x="230" y="42"/>
                    <a:pt x="229" y="42"/>
                  </a:cubicBezTo>
                  <a:cubicBezTo>
                    <a:pt x="227" y="42"/>
                    <a:pt x="223" y="40"/>
                    <a:pt x="219" y="40"/>
                  </a:cubicBezTo>
                  <a:cubicBezTo>
                    <a:pt x="214" y="40"/>
                    <a:pt x="208" y="34"/>
                    <a:pt x="202" y="28"/>
                  </a:cubicBezTo>
                  <a:lnTo>
                    <a:pt x="202" y="45"/>
                  </a:lnTo>
                  <a:lnTo>
                    <a:pt x="192" y="40"/>
                  </a:lnTo>
                  <a:lnTo>
                    <a:pt x="192" y="40"/>
                  </a:lnTo>
                  <a:cubicBezTo>
                    <a:pt x="191" y="42"/>
                    <a:pt x="191" y="44"/>
                    <a:pt x="191" y="45"/>
                  </a:cubicBezTo>
                  <a:cubicBezTo>
                    <a:pt x="191" y="40"/>
                    <a:pt x="186" y="40"/>
                    <a:pt x="186" y="40"/>
                  </a:cubicBezTo>
                  <a:lnTo>
                    <a:pt x="186" y="62"/>
                  </a:lnTo>
                  <a:cubicBezTo>
                    <a:pt x="180" y="56"/>
                    <a:pt x="180" y="45"/>
                    <a:pt x="174" y="45"/>
                  </a:cubicBezTo>
                  <a:lnTo>
                    <a:pt x="174" y="45"/>
                  </a:lnTo>
                  <a:cubicBezTo>
                    <a:pt x="174" y="56"/>
                    <a:pt x="186" y="56"/>
                    <a:pt x="186" y="68"/>
                  </a:cubicBezTo>
                  <a:cubicBezTo>
                    <a:pt x="178" y="64"/>
                    <a:pt x="176" y="57"/>
                    <a:pt x="175" y="57"/>
                  </a:cubicBezTo>
                  <a:cubicBezTo>
                    <a:pt x="174" y="57"/>
                    <a:pt x="174" y="59"/>
                    <a:pt x="174" y="62"/>
                  </a:cubicBezTo>
                  <a:cubicBezTo>
                    <a:pt x="169" y="62"/>
                    <a:pt x="169" y="56"/>
                    <a:pt x="169" y="51"/>
                  </a:cubicBezTo>
                  <a:cubicBezTo>
                    <a:pt x="169" y="62"/>
                    <a:pt x="158" y="62"/>
                    <a:pt x="163" y="73"/>
                  </a:cubicBezTo>
                  <a:cubicBezTo>
                    <a:pt x="162" y="72"/>
                    <a:pt x="160" y="72"/>
                    <a:pt x="159" y="72"/>
                  </a:cubicBezTo>
                  <a:cubicBezTo>
                    <a:pt x="154" y="72"/>
                    <a:pt x="152" y="77"/>
                    <a:pt x="148" y="77"/>
                  </a:cubicBezTo>
                  <a:cubicBezTo>
                    <a:pt x="147" y="77"/>
                    <a:pt x="145" y="77"/>
                    <a:pt x="144" y="76"/>
                  </a:cubicBezTo>
                  <a:lnTo>
                    <a:pt x="144" y="76"/>
                  </a:lnTo>
                  <a:cubicBezTo>
                    <a:pt x="146" y="81"/>
                    <a:pt x="145" y="90"/>
                    <a:pt x="141" y="90"/>
                  </a:cubicBezTo>
                  <a:cubicBezTo>
                    <a:pt x="138" y="84"/>
                    <a:pt x="136" y="82"/>
                    <a:pt x="134" y="82"/>
                  </a:cubicBezTo>
                  <a:cubicBezTo>
                    <a:pt x="130" y="82"/>
                    <a:pt x="127" y="89"/>
                    <a:pt x="122" y="89"/>
                  </a:cubicBezTo>
                  <a:cubicBezTo>
                    <a:pt x="119" y="89"/>
                    <a:pt x="117" y="88"/>
                    <a:pt x="113" y="84"/>
                  </a:cubicBezTo>
                  <a:lnTo>
                    <a:pt x="113" y="84"/>
                  </a:lnTo>
                  <a:cubicBezTo>
                    <a:pt x="124" y="101"/>
                    <a:pt x="107" y="107"/>
                    <a:pt x="107" y="124"/>
                  </a:cubicBezTo>
                  <a:cubicBezTo>
                    <a:pt x="107" y="124"/>
                    <a:pt x="107" y="118"/>
                    <a:pt x="107" y="118"/>
                  </a:cubicBezTo>
                  <a:cubicBezTo>
                    <a:pt x="105" y="120"/>
                    <a:pt x="104" y="121"/>
                    <a:pt x="102" y="121"/>
                  </a:cubicBezTo>
                  <a:cubicBezTo>
                    <a:pt x="98" y="121"/>
                    <a:pt x="94" y="118"/>
                    <a:pt x="90" y="118"/>
                  </a:cubicBezTo>
                  <a:lnTo>
                    <a:pt x="90" y="118"/>
                  </a:lnTo>
                  <a:cubicBezTo>
                    <a:pt x="102" y="129"/>
                    <a:pt x="102" y="140"/>
                    <a:pt x="107" y="152"/>
                  </a:cubicBezTo>
                  <a:cubicBezTo>
                    <a:pt x="90" y="146"/>
                    <a:pt x="90" y="135"/>
                    <a:pt x="79" y="129"/>
                  </a:cubicBezTo>
                  <a:lnTo>
                    <a:pt x="79" y="129"/>
                  </a:lnTo>
                  <a:cubicBezTo>
                    <a:pt x="90" y="135"/>
                    <a:pt x="79" y="146"/>
                    <a:pt x="90" y="152"/>
                  </a:cubicBezTo>
                  <a:cubicBezTo>
                    <a:pt x="79" y="152"/>
                    <a:pt x="85" y="152"/>
                    <a:pt x="74" y="146"/>
                  </a:cubicBezTo>
                  <a:lnTo>
                    <a:pt x="74" y="146"/>
                  </a:lnTo>
                  <a:cubicBezTo>
                    <a:pt x="90" y="157"/>
                    <a:pt x="74" y="152"/>
                    <a:pt x="79" y="163"/>
                  </a:cubicBezTo>
                  <a:cubicBezTo>
                    <a:pt x="77" y="164"/>
                    <a:pt x="74" y="165"/>
                    <a:pt x="73" y="165"/>
                  </a:cubicBezTo>
                  <a:cubicBezTo>
                    <a:pt x="69" y="165"/>
                    <a:pt x="66" y="163"/>
                    <a:pt x="65" y="163"/>
                  </a:cubicBezTo>
                  <a:cubicBezTo>
                    <a:pt x="63" y="163"/>
                    <a:pt x="62" y="164"/>
                    <a:pt x="62" y="168"/>
                  </a:cubicBezTo>
                  <a:cubicBezTo>
                    <a:pt x="62" y="168"/>
                    <a:pt x="62" y="168"/>
                    <a:pt x="61" y="168"/>
                  </a:cubicBezTo>
                  <a:lnTo>
                    <a:pt x="61" y="168"/>
                  </a:lnTo>
                  <a:cubicBezTo>
                    <a:pt x="65" y="170"/>
                    <a:pt x="70" y="172"/>
                    <a:pt x="74" y="174"/>
                  </a:cubicBezTo>
                  <a:cubicBezTo>
                    <a:pt x="74" y="178"/>
                    <a:pt x="72" y="179"/>
                    <a:pt x="69" y="179"/>
                  </a:cubicBezTo>
                  <a:cubicBezTo>
                    <a:pt x="64" y="179"/>
                    <a:pt x="55" y="174"/>
                    <a:pt x="51" y="174"/>
                  </a:cubicBezTo>
                  <a:lnTo>
                    <a:pt x="51" y="174"/>
                  </a:lnTo>
                  <a:cubicBezTo>
                    <a:pt x="51" y="180"/>
                    <a:pt x="62" y="191"/>
                    <a:pt x="57" y="196"/>
                  </a:cubicBezTo>
                  <a:cubicBezTo>
                    <a:pt x="57" y="196"/>
                    <a:pt x="57" y="196"/>
                    <a:pt x="51" y="191"/>
                  </a:cubicBezTo>
                  <a:lnTo>
                    <a:pt x="51" y="191"/>
                  </a:lnTo>
                  <a:cubicBezTo>
                    <a:pt x="62" y="206"/>
                    <a:pt x="48" y="212"/>
                    <a:pt x="55" y="226"/>
                  </a:cubicBezTo>
                  <a:lnTo>
                    <a:pt x="55" y="226"/>
                  </a:lnTo>
                  <a:cubicBezTo>
                    <a:pt x="54" y="226"/>
                    <a:pt x="52" y="225"/>
                    <a:pt x="51" y="224"/>
                  </a:cubicBezTo>
                  <a:lnTo>
                    <a:pt x="51" y="224"/>
                  </a:lnTo>
                  <a:cubicBezTo>
                    <a:pt x="51" y="230"/>
                    <a:pt x="51" y="230"/>
                    <a:pt x="57" y="230"/>
                  </a:cubicBezTo>
                  <a:cubicBezTo>
                    <a:pt x="56" y="229"/>
                    <a:pt x="55" y="227"/>
                    <a:pt x="55" y="226"/>
                  </a:cubicBezTo>
                  <a:lnTo>
                    <a:pt x="55" y="226"/>
                  </a:lnTo>
                  <a:cubicBezTo>
                    <a:pt x="64" y="230"/>
                    <a:pt x="69" y="231"/>
                    <a:pt x="74" y="236"/>
                  </a:cubicBezTo>
                  <a:cubicBezTo>
                    <a:pt x="74" y="240"/>
                    <a:pt x="76" y="244"/>
                    <a:pt x="74" y="244"/>
                  </a:cubicBezTo>
                  <a:cubicBezTo>
                    <a:pt x="73" y="244"/>
                    <a:pt x="71" y="243"/>
                    <a:pt x="68" y="241"/>
                  </a:cubicBezTo>
                  <a:cubicBezTo>
                    <a:pt x="51" y="241"/>
                    <a:pt x="62" y="236"/>
                    <a:pt x="51" y="230"/>
                  </a:cubicBezTo>
                  <a:lnTo>
                    <a:pt x="51" y="230"/>
                  </a:lnTo>
                  <a:cubicBezTo>
                    <a:pt x="57" y="241"/>
                    <a:pt x="62" y="252"/>
                    <a:pt x="57" y="258"/>
                  </a:cubicBezTo>
                  <a:cubicBezTo>
                    <a:pt x="43" y="254"/>
                    <a:pt x="52" y="245"/>
                    <a:pt x="46" y="245"/>
                  </a:cubicBezTo>
                  <a:lnTo>
                    <a:pt x="46" y="245"/>
                  </a:lnTo>
                  <a:cubicBezTo>
                    <a:pt x="45" y="245"/>
                    <a:pt x="43" y="246"/>
                    <a:pt x="40" y="247"/>
                  </a:cubicBezTo>
                  <a:lnTo>
                    <a:pt x="51" y="236"/>
                  </a:lnTo>
                  <a:cubicBezTo>
                    <a:pt x="23" y="236"/>
                    <a:pt x="57" y="236"/>
                    <a:pt x="29" y="230"/>
                  </a:cubicBezTo>
                  <a:lnTo>
                    <a:pt x="29" y="230"/>
                  </a:lnTo>
                  <a:cubicBezTo>
                    <a:pt x="18" y="241"/>
                    <a:pt x="29" y="247"/>
                    <a:pt x="23" y="258"/>
                  </a:cubicBezTo>
                  <a:cubicBezTo>
                    <a:pt x="29" y="264"/>
                    <a:pt x="34" y="264"/>
                    <a:pt x="40" y="269"/>
                  </a:cubicBezTo>
                  <a:cubicBezTo>
                    <a:pt x="51" y="286"/>
                    <a:pt x="1" y="269"/>
                    <a:pt x="18" y="292"/>
                  </a:cubicBezTo>
                  <a:cubicBezTo>
                    <a:pt x="29" y="297"/>
                    <a:pt x="46" y="303"/>
                    <a:pt x="34" y="309"/>
                  </a:cubicBezTo>
                  <a:lnTo>
                    <a:pt x="18" y="303"/>
                  </a:lnTo>
                  <a:lnTo>
                    <a:pt x="18" y="303"/>
                  </a:lnTo>
                  <a:cubicBezTo>
                    <a:pt x="12" y="314"/>
                    <a:pt x="40" y="314"/>
                    <a:pt x="29" y="325"/>
                  </a:cubicBezTo>
                  <a:cubicBezTo>
                    <a:pt x="23" y="320"/>
                    <a:pt x="23" y="314"/>
                    <a:pt x="18" y="314"/>
                  </a:cubicBezTo>
                  <a:lnTo>
                    <a:pt x="18" y="314"/>
                  </a:lnTo>
                  <a:cubicBezTo>
                    <a:pt x="6" y="320"/>
                    <a:pt x="29" y="320"/>
                    <a:pt x="29" y="331"/>
                  </a:cubicBezTo>
                  <a:lnTo>
                    <a:pt x="12" y="325"/>
                  </a:lnTo>
                  <a:lnTo>
                    <a:pt x="12" y="325"/>
                  </a:lnTo>
                  <a:cubicBezTo>
                    <a:pt x="12" y="342"/>
                    <a:pt x="23" y="359"/>
                    <a:pt x="29" y="370"/>
                  </a:cubicBezTo>
                  <a:lnTo>
                    <a:pt x="12" y="370"/>
                  </a:lnTo>
                  <a:cubicBezTo>
                    <a:pt x="23" y="393"/>
                    <a:pt x="12" y="415"/>
                    <a:pt x="6" y="432"/>
                  </a:cubicBezTo>
                  <a:lnTo>
                    <a:pt x="23" y="437"/>
                  </a:lnTo>
                  <a:cubicBezTo>
                    <a:pt x="23" y="437"/>
                    <a:pt x="18" y="443"/>
                    <a:pt x="12" y="443"/>
                  </a:cubicBezTo>
                  <a:cubicBezTo>
                    <a:pt x="12" y="444"/>
                    <a:pt x="13" y="445"/>
                    <a:pt x="13" y="445"/>
                  </a:cubicBezTo>
                  <a:cubicBezTo>
                    <a:pt x="16" y="445"/>
                    <a:pt x="21" y="441"/>
                    <a:pt x="25" y="441"/>
                  </a:cubicBezTo>
                  <a:cubicBezTo>
                    <a:pt x="26" y="441"/>
                    <a:pt x="28" y="442"/>
                    <a:pt x="29" y="443"/>
                  </a:cubicBezTo>
                  <a:cubicBezTo>
                    <a:pt x="29" y="449"/>
                    <a:pt x="23" y="449"/>
                    <a:pt x="18" y="449"/>
                  </a:cubicBezTo>
                  <a:cubicBezTo>
                    <a:pt x="29" y="460"/>
                    <a:pt x="51" y="477"/>
                    <a:pt x="40" y="493"/>
                  </a:cubicBezTo>
                  <a:lnTo>
                    <a:pt x="34" y="493"/>
                  </a:lnTo>
                  <a:cubicBezTo>
                    <a:pt x="34" y="499"/>
                    <a:pt x="43" y="499"/>
                    <a:pt x="50" y="499"/>
                  </a:cubicBezTo>
                  <a:cubicBezTo>
                    <a:pt x="57" y="499"/>
                    <a:pt x="62" y="499"/>
                    <a:pt x="57" y="505"/>
                  </a:cubicBezTo>
                  <a:cubicBezTo>
                    <a:pt x="57" y="527"/>
                    <a:pt x="79" y="544"/>
                    <a:pt x="68" y="566"/>
                  </a:cubicBezTo>
                  <a:cubicBezTo>
                    <a:pt x="70" y="566"/>
                    <a:pt x="72" y="565"/>
                    <a:pt x="73" y="565"/>
                  </a:cubicBezTo>
                  <a:cubicBezTo>
                    <a:pt x="85" y="565"/>
                    <a:pt x="79" y="580"/>
                    <a:pt x="88" y="580"/>
                  </a:cubicBezTo>
                  <a:cubicBezTo>
                    <a:pt x="90" y="580"/>
                    <a:pt x="92" y="579"/>
                    <a:pt x="96" y="577"/>
                  </a:cubicBezTo>
                  <a:lnTo>
                    <a:pt x="96" y="577"/>
                  </a:lnTo>
                  <a:cubicBezTo>
                    <a:pt x="96" y="594"/>
                    <a:pt x="90" y="594"/>
                    <a:pt x="90" y="617"/>
                  </a:cubicBezTo>
                  <a:cubicBezTo>
                    <a:pt x="96" y="617"/>
                    <a:pt x="107" y="611"/>
                    <a:pt x="113" y="611"/>
                  </a:cubicBezTo>
                  <a:lnTo>
                    <a:pt x="113" y="611"/>
                  </a:lnTo>
                  <a:lnTo>
                    <a:pt x="107" y="622"/>
                  </a:lnTo>
                  <a:lnTo>
                    <a:pt x="124" y="617"/>
                  </a:lnTo>
                  <a:lnTo>
                    <a:pt x="113" y="633"/>
                  </a:lnTo>
                  <a:lnTo>
                    <a:pt x="118" y="633"/>
                  </a:lnTo>
                  <a:cubicBezTo>
                    <a:pt x="118" y="633"/>
                    <a:pt x="118" y="628"/>
                    <a:pt x="124" y="622"/>
                  </a:cubicBezTo>
                  <a:cubicBezTo>
                    <a:pt x="135" y="628"/>
                    <a:pt x="130" y="645"/>
                    <a:pt x="124" y="650"/>
                  </a:cubicBezTo>
                  <a:cubicBezTo>
                    <a:pt x="135" y="650"/>
                    <a:pt x="141" y="656"/>
                    <a:pt x="146" y="656"/>
                  </a:cubicBezTo>
                  <a:cubicBezTo>
                    <a:pt x="146" y="659"/>
                    <a:pt x="145" y="660"/>
                    <a:pt x="142" y="661"/>
                  </a:cubicBezTo>
                  <a:lnTo>
                    <a:pt x="142" y="661"/>
                  </a:lnTo>
                  <a:cubicBezTo>
                    <a:pt x="142" y="660"/>
                    <a:pt x="141" y="660"/>
                    <a:pt x="140" y="660"/>
                  </a:cubicBezTo>
                  <a:lnTo>
                    <a:pt x="140" y="660"/>
                  </a:lnTo>
                  <a:cubicBezTo>
                    <a:pt x="139" y="660"/>
                    <a:pt x="138" y="661"/>
                    <a:pt x="135" y="661"/>
                  </a:cubicBezTo>
                  <a:cubicBezTo>
                    <a:pt x="138" y="661"/>
                    <a:pt x="140" y="661"/>
                    <a:pt x="142" y="661"/>
                  </a:cubicBezTo>
                  <a:lnTo>
                    <a:pt x="142" y="661"/>
                  </a:lnTo>
                  <a:cubicBezTo>
                    <a:pt x="142" y="663"/>
                    <a:pt x="137" y="668"/>
                    <a:pt x="141" y="668"/>
                  </a:cubicBezTo>
                  <a:cubicBezTo>
                    <a:pt x="142" y="668"/>
                    <a:pt x="144" y="668"/>
                    <a:pt x="146" y="667"/>
                  </a:cubicBezTo>
                  <a:cubicBezTo>
                    <a:pt x="146" y="667"/>
                    <a:pt x="152" y="661"/>
                    <a:pt x="152" y="661"/>
                  </a:cubicBezTo>
                  <a:cubicBezTo>
                    <a:pt x="152" y="673"/>
                    <a:pt x="158" y="678"/>
                    <a:pt x="169" y="684"/>
                  </a:cubicBezTo>
                  <a:lnTo>
                    <a:pt x="163" y="689"/>
                  </a:lnTo>
                  <a:cubicBezTo>
                    <a:pt x="174" y="701"/>
                    <a:pt x="191" y="706"/>
                    <a:pt x="208" y="712"/>
                  </a:cubicBezTo>
                  <a:cubicBezTo>
                    <a:pt x="203" y="707"/>
                    <a:pt x="211" y="694"/>
                    <a:pt x="217" y="694"/>
                  </a:cubicBezTo>
                  <a:cubicBezTo>
                    <a:pt x="218" y="694"/>
                    <a:pt x="219" y="694"/>
                    <a:pt x="219" y="695"/>
                  </a:cubicBezTo>
                  <a:lnTo>
                    <a:pt x="218" y="698"/>
                  </a:lnTo>
                  <a:lnTo>
                    <a:pt x="218" y="698"/>
                  </a:lnTo>
                  <a:cubicBezTo>
                    <a:pt x="219" y="697"/>
                    <a:pt x="222" y="696"/>
                    <a:pt x="225" y="695"/>
                  </a:cubicBezTo>
                  <a:lnTo>
                    <a:pt x="225" y="695"/>
                  </a:lnTo>
                  <a:cubicBezTo>
                    <a:pt x="225" y="695"/>
                    <a:pt x="219" y="712"/>
                    <a:pt x="214" y="712"/>
                  </a:cubicBezTo>
                  <a:lnTo>
                    <a:pt x="219" y="712"/>
                  </a:lnTo>
                  <a:cubicBezTo>
                    <a:pt x="219" y="717"/>
                    <a:pt x="219" y="717"/>
                    <a:pt x="214" y="723"/>
                  </a:cubicBezTo>
                  <a:cubicBezTo>
                    <a:pt x="214" y="722"/>
                    <a:pt x="215" y="722"/>
                    <a:pt x="215" y="722"/>
                  </a:cubicBezTo>
                  <a:cubicBezTo>
                    <a:pt x="219" y="722"/>
                    <a:pt x="220" y="732"/>
                    <a:pt x="225" y="732"/>
                  </a:cubicBezTo>
                  <a:cubicBezTo>
                    <a:pt x="226" y="732"/>
                    <a:pt x="228" y="731"/>
                    <a:pt x="230" y="729"/>
                  </a:cubicBezTo>
                  <a:lnTo>
                    <a:pt x="230" y="734"/>
                  </a:lnTo>
                  <a:cubicBezTo>
                    <a:pt x="247" y="740"/>
                    <a:pt x="259" y="740"/>
                    <a:pt x="270" y="745"/>
                  </a:cubicBezTo>
                  <a:cubicBezTo>
                    <a:pt x="275" y="734"/>
                    <a:pt x="281" y="734"/>
                    <a:pt x="287" y="729"/>
                  </a:cubicBezTo>
                  <a:cubicBezTo>
                    <a:pt x="292" y="734"/>
                    <a:pt x="303" y="745"/>
                    <a:pt x="315" y="751"/>
                  </a:cubicBezTo>
                  <a:cubicBezTo>
                    <a:pt x="326" y="745"/>
                    <a:pt x="320" y="740"/>
                    <a:pt x="326" y="734"/>
                  </a:cubicBezTo>
                  <a:cubicBezTo>
                    <a:pt x="326" y="745"/>
                    <a:pt x="337" y="745"/>
                    <a:pt x="331" y="751"/>
                  </a:cubicBezTo>
                  <a:cubicBezTo>
                    <a:pt x="343" y="751"/>
                    <a:pt x="348" y="751"/>
                    <a:pt x="365" y="745"/>
                  </a:cubicBezTo>
                  <a:cubicBezTo>
                    <a:pt x="365" y="740"/>
                    <a:pt x="365" y="734"/>
                    <a:pt x="365" y="734"/>
                  </a:cubicBezTo>
                  <a:cubicBezTo>
                    <a:pt x="371" y="734"/>
                    <a:pt x="371" y="740"/>
                    <a:pt x="371" y="745"/>
                  </a:cubicBezTo>
                  <a:cubicBezTo>
                    <a:pt x="374" y="743"/>
                    <a:pt x="377" y="742"/>
                    <a:pt x="381" y="742"/>
                  </a:cubicBezTo>
                  <a:cubicBezTo>
                    <a:pt x="396" y="742"/>
                    <a:pt x="412" y="760"/>
                    <a:pt x="425" y="760"/>
                  </a:cubicBezTo>
                  <a:cubicBezTo>
                    <a:pt x="430" y="760"/>
                    <a:pt x="434" y="757"/>
                    <a:pt x="438" y="751"/>
                  </a:cubicBezTo>
                  <a:lnTo>
                    <a:pt x="438" y="757"/>
                  </a:lnTo>
                  <a:lnTo>
                    <a:pt x="455" y="740"/>
                  </a:lnTo>
                  <a:lnTo>
                    <a:pt x="455" y="740"/>
                  </a:lnTo>
                  <a:cubicBezTo>
                    <a:pt x="460" y="740"/>
                    <a:pt x="449" y="751"/>
                    <a:pt x="455" y="757"/>
                  </a:cubicBezTo>
                  <a:cubicBezTo>
                    <a:pt x="471" y="734"/>
                    <a:pt x="488" y="751"/>
                    <a:pt x="499" y="734"/>
                  </a:cubicBezTo>
                  <a:cubicBezTo>
                    <a:pt x="505" y="741"/>
                    <a:pt x="510" y="744"/>
                    <a:pt x="515" y="744"/>
                  </a:cubicBezTo>
                  <a:cubicBezTo>
                    <a:pt x="528" y="744"/>
                    <a:pt x="540" y="727"/>
                    <a:pt x="553" y="727"/>
                  </a:cubicBezTo>
                  <a:cubicBezTo>
                    <a:pt x="556" y="727"/>
                    <a:pt x="558" y="727"/>
                    <a:pt x="561" y="729"/>
                  </a:cubicBezTo>
                  <a:lnTo>
                    <a:pt x="561" y="723"/>
                  </a:lnTo>
                  <a:cubicBezTo>
                    <a:pt x="561" y="719"/>
                    <a:pt x="562" y="718"/>
                    <a:pt x="563" y="718"/>
                  </a:cubicBezTo>
                  <a:cubicBezTo>
                    <a:pt x="565" y="718"/>
                    <a:pt x="568" y="723"/>
                    <a:pt x="572" y="723"/>
                  </a:cubicBezTo>
                  <a:cubicBezTo>
                    <a:pt x="567" y="717"/>
                    <a:pt x="561" y="717"/>
                    <a:pt x="561" y="712"/>
                  </a:cubicBezTo>
                  <a:cubicBezTo>
                    <a:pt x="589" y="684"/>
                    <a:pt x="634" y="678"/>
                    <a:pt x="662" y="650"/>
                  </a:cubicBezTo>
                  <a:cubicBezTo>
                    <a:pt x="673" y="639"/>
                    <a:pt x="634" y="617"/>
                    <a:pt x="662" y="617"/>
                  </a:cubicBezTo>
                  <a:lnTo>
                    <a:pt x="662" y="617"/>
                  </a:lnTo>
                  <a:lnTo>
                    <a:pt x="673" y="628"/>
                  </a:lnTo>
                  <a:cubicBezTo>
                    <a:pt x="673" y="594"/>
                    <a:pt x="701" y="577"/>
                    <a:pt x="695" y="549"/>
                  </a:cubicBezTo>
                  <a:cubicBezTo>
                    <a:pt x="701" y="549"/>
                    <a:pt x="707" y="549"/>
                    <a:pt x="707" y="555"/>
                  </a:cubicBezTo>
                  <a:cubicBezTo>
                    <a:pt x="718" y="555"/>
                    <a:pt x="712" y="533"/>
                    <a:pt x="701" y="533"/>
                  </a:cubicBezTo>
                  <a:cubicBezTo>
                    <a:pt x="703" y="531"/>
                    <a:pt x="705" y="530"/>
                    <a:pt x="707" y="530"/>
                  </a:cubicBezTo>
                  <a:cubicBezTo>
                    <a:pt x="710" y="530"/>
                    <a:pt x="714" y="533"/>
                    <a:pt x="718" y="533"/>
                  </a:cubicBezTo>
                  <a:cubicBezTo>
                    <a:pt x="723" y="527"/>
                    <a:pt x="707" y="516"/>
                    <a:pt x="718" y="516"/>
                  </a:cubicBezTo>
                  <a:cubicBezTo>
                    <a:pt x="720" y="516"/>
                    <a:pt x="721" y="516"/>
                    <a:pt x="722" y="516"/>
                  </a:cubicBezTo>
                  <a:lnTo>
                    <a:pt x="722" y="516"/>
                  </a:lnTo>
                  <a:cubicBezTo>
                    <a:pt x="722" y="511"/>
                    <a:pt x="726" y="505"/>
                    <a:pt x="718" y="505"/>
                  </a:cubicBezTo>
                  <a:cubicBezTo>
                    <a:pt x="723" y="493"/>
                    <a:pt x="712" y="482"/>
                    <a:pt x="723" y="477"/>
                  </a:cubicBezTo>
                  <a:cubicBezTo>
                    <a:pt x="712" y="471"/>
                    <a:pt x="735" y="460"/>
                    <a:pt x="712" y="460"/>
                  </a:cubicBezTo>
                  <a:cubicBezTo>
                    <a:pt x="735" y="460"/>
                    <a:pt x="735" y="443"/>
                    <a:pt x="723" y="437"/>
                  </a:cubicBezTo>
                  <a:cubicBezTo>
                    <a:pt x="729" y="437"/>
                    <a:pt x="729" y="432"/>
                    <a:pt x="740" y="432"/>
                  </a:cubicBezTo>
                  <a:cubicBezTo>
                    <a:pt x="740" y="426"/>
                    <a:pt x="735" y="421"/>
                    <a:pt x="723" y="421"/>
                  </a:cubicBezTo>
                  <a:cubicBezTo>
                    <a:pt x="751" y="409"/>
                    <a:pt x="707" y="393"/>
                    <a:pt x="735" y="387"/>
                  </a:cubicBezTo>
                  <a:cubicBezTo>
                    <a:pt x="723" y="365"/>
                    <a:pt x="718" y="348"/>
                    <a:pt x="707" y="331"/>
                  </a:cubicBezTo>
                  <a:lnTo>
                    <a:pt x="707" y="331"/>
                  </a:lnTo>
                  <a:cubicBezTo>
                    <a:pt x="726" y="331"/>
                    <a:pt x="715" y="349"/>
                    <a:pt x="728" y="349"/>
                  </a:cubicBezTo>
                  <a:cubicBezTo>
                    <a:pt x="730" y="349"/>
                    <a:pt x="732" y="348"/>
                    <a:pt x="735" y="348"/>
                  </a:cubicBezTo>
                  <a:cubicBezTo>
                    <a:pt x="723" y="331"/>
                    <a:pt x="707" y="325"/>
                    <a:pt x="707" y="309"/>
                  </a:cubicBezTo>
                  <a:cubicBezTo>
                    <a:pt x="708" y="307"/>
                    <a:pt x="710" y="306"/>
                    <a:pt x="712" y="306"/>
                  </a:cubicBezTo>
                  <a:cubicBezTo>
                    <a:pt x="716" y="306"/>
                    <a:pt x="720" y="309"/>
                    <a:pt x="723" y="309"/>
                  </a:cubicBezTo>
                  <a:cubicBezTo>
                    <a:pt x="707" y="292"/>
                    <a:pt x="718" y="275"/>
                    <a:pt x="701" y="264"/>
                  </a:cubicBezTo>
                  <a:cubicBezTo>
                    <a:pt x="699" y="265"/>
                    <a:pt x="696" y="265"/>
                    <a:pt x="694" y="265"/>
                  </a:cubicBezTo>
                  <a:cubicBezTo>
                    <a:pt x="683" y="265"/>
                    <a:pt x="671" y="258"/>
                    <a:pt x="662" y="258"/>
                  </a:cubicBezTo>
                  <a:cubicBezTo>
                    <a:pt x="690" y="258"/>
                    <a:pt x="667" y="247"/>
                    <a:pt x="701" y="241"/>
                  </a:cubicBezTo>
                  <a:lnTo>
                    <a:pt x="690" y="241"/>
                  </a:lnTo>
                  <a:cubicBezTo>
                    <a:pt x="690" y="236"/>
                    <a:pt x="690" y="236"/>
                    <a:pt x="701" y="236"/>
                  </a:cubicBezTo>
                  <a:cubicBezTo>
                    <a:pt x="690" y="230"/>
                    <a:pt x="684" y="236"/>
                    <a:pt x="679" y="224"/>
                  </a:cubicBezTo>
                  <a:lnTo>
                    <a:pt x="690" y="224"/>
                  </a:lnTo>
                  <a:cubicBezTo>
                    <a:pt x="679" y="224"/>
                    <a:pt x="673" y="219"/>
                    <a:pt x="673" y="213"/>
                  </a:cubicBezTo>
                  <a:cubicBezTo>
                    <a:pt x="673" y="213"/>
                    <a:pt x="675" y="211"/>
                    <a:pt x="677" y="211"/>
                  </a:cubicBezTo>
                  <a:cubicBezTo>
                    <a:pt x="677" y="211"/>
                    <a:pt x="677" y="211"/>
                    <a:pt x="678" y="211"/>
                  </a:cubicBezTo>
                  <a:lnTo>
                    <a:pt x="678" y="211"/>
                  </a:lnTo>
                  <a:cubicBezTo>
                    <a:pt x="670" y="197"/>
                    <a:pt x="645" y="201"/>
                    <a:pt x="645" y="185"/>
                  </a:cubicBezTo>
                  <a:cubicBezTo>
                    <a:pt x="667" y="180"/>
                    <a:pt x="651" y="174"/>
                    <a:pt x="667" y="168"/>
                  </a:cubicBezTo>
                  <a:lnTo>
                    <a:pt x="656" y="163"/>
                  </a:lnTo>
                  <a:lnTo>
                    <a:pt x="651" y="168"/>
                  </a:lnTo>
                  <a:cubicBezTo>
                    <a:pt x="645" y="163"/>
                    <a:pt x="634" y="163"/>
                    <a:pt x="634" y="157"/>
                  </a:cubicBezTo>
                  <a:cubicBezTo>
                    <a:pt x="626" y="157"/>
                    <a:pt x="619" y="162"/>
                    <a:pt x="615" y="162"/>
                  </a:cubicBezTo>
                  <a:cubicBezTo>
                    <a:pt x="613" y="162"/>
                    <a:pt x="611" y="161"/>
                    <a:pt x="611" y="157"/>
                  </a:cubicBezTo>
                  <a:cubicBezTo>
                    <a:pt x="617" y="157"/>
                    <a:pt x="611" y="152"/>
                    <a:pt x="617" y="146"/>
                  </a:cubicBezTo>
                  <a:cubicBezTo>
                    <a:pt x="611" y="146"/>
                    <a:pt x="600" y="146"/>
                    <a:pt x="600" y="140"/>
                  </a:cubicBezTo>
                  <a:cubicBezTo>
                    <a:pt x="606" y="135"/>
                    <a:pt x="617" y="129"/>
                    <a:pt x="623" y="124"/>
                  </a:cubicBezTo>
                  <a:lnTo>
                    <a:pt x="623" y="124"/>
                  </a:lnTo>
                  <a:cubicBezTo>
                    <a:pt x="620" y="125"/>
                    <a:pt x="618" y="125"/>
                    <a:pt x="616" y="125"/>
                  </a:cubicBezTo>
                  <a:cubicBezTo>
                    <a:pt x="609" y="125"/>
                    <a:pt x="606" y="120"/>
                    <a:pt x="602" y="120"/>
                  </a:cubicBezTo>
                  <a:cubicBezTo>
                    <a:pt x="600" y="120"/>
                    <a:pt x="597" y="121"/>
                    <a:pt x="595" y="124"/>
                  </a:cubicBezTo>
                  <a:cubicBezTo>
                    <a:pt x="595" y="118"/>
                    <a:pt x="605" y="113"/>
                    <a:pt x="606" y="112"/>
                  </a:cubicBezTo>
                  <a:lnTo>
                    <a:pt x="606" y="112"/>
                  </a:lnTo>
                  <a:lnTo>
                    <a:pt x="595" y="118"/>
                  </a:lnTo>
                  <a:cubicBezTo>
                    <a:pt x="595" y="112"/>
                    <a:pt x="595" y="112"/>
                    <a:pt x="600" y="107"/>
                  </a:cubicBezTo>
                  <a:cubicBezTo>
                    <a:pt x="599" y="105"/>
                    <a:pt x="598" y="104"/>
                    <a:pt x="597" y="104"/>
                  </a:cubicBezTo>
                  <a:cubicBezTo>
                    <a:pt x="594" y="104"/>
                    <a:pt x="591" y="112"/>
                    <a:pt x="587" y="112"/>
                  </a:cubicBezTo>
                  <a:cubicBezTo>
                    <a:pt x="586" y="112"/>
                    <a:pt x="585" y="111"/>
                    <a:pt x="583" y="107"/>
                  </a:cubicBezTo>
                  <a:lnTo>
                    <a:pt x="589" y="107"/>
                  </a:lnTo>
                  <a:cubicBezTo>
                    <a:pt x="583" y="96"/>
                    <a:pt x="572" y="96"/>
                    <a:pt x="567" y="84"/>
                  </a:cubicBezTo>
                  <a:cubicBezTo>
                    <a:pt x="568" y="79"/>
                    <a:pt x="570" y="78"/>
                    <a:pt x="572" y="78"/>
                  </a:cubicBezTo>
                  <a:cubicBezTo>
                    <a:pt x="574" y="78"/>
                    <a:pt x="576" y="80"/>
                    <a:pt x="578" y="80"/>
                  </a:cubicBezTo>
                  <a:cubicBezTo>
                    <a:pt x="580" y="80"/>
                    <a:pt x="582" y="79"/>
                    <a:pt x="583" y="73"/>
                  </a:cubicBezTo>
                  <a:cubicBezTo>
                    <a:pt x="567" y="68"/>
                    <a:pt x="544" y="68"/>
                    <a:pt x="533" y="56"/>
                  </a:cubicBezTo>
                  <a:lnTo>
                    <a:pt x="533" y="62"/>
                  </a:lnTo>
                  <a:cubicBezTo>
                    <a:pt x="531" y="65"/>
                    <a:pt x="529" y="67"/>
                    <a:pt x="528" y="67"/>
                  </a:cubicBezTo>
                  <a:cubicBezTo>
                    <a:pt x="525" y="67"/>
                    <a:pt x="529" y="50"/>
                    <a:pt x="520" y="50"/>
                  </a:cubicBezTo>
                  <a:cubicBezTo>
                    <a:pt x="519" y="50"/>
                    <a:pt x="519" y="50"/>
                    <a:pt x="518" y="50"/>
                  </a:cubicBezTo>
                  <a:lnTo>
                    <a:pt x="518" y="50"/>
                  </a:lnTo>
                  <a:cubicBezTo>
                    <a:pt x="523" y="48"/>
                    <a:pt x="527" y="40"/>
                    <a:pt x="527" y="40"/>
                  </a:cubicBezTo>
                  <a:cubicBezTo>
                    <a:pt x="516" y="34"/>
                    <a:pt x="505" y="34"/>
                    <a:pt x="488" y="34"/>
                  </a:cubicBezTo>
                  <a:cubicBezTo>
                    <a:pt x="488" y="23"/>
                    <a:pt x="477" y="23"/>
                    <a:pt x="471" y="17"/>
                  </a:cubicBezTo>
                  <a:cubicBezTo>
                    <a:pt x="466" y="23"/>
                    <a:pt x="466" y="17"/>
                    <a:pt x="460" y="28"/>
                  </a:cubicBezTo>
                  <a:cubicBezTo>
                    <a:pt x="457" y="16"/>
                    <a:pt x="451" y="13"/>
                    <a:pt x="446" y="13"/>
                  </a:cubicBezTo>
                  <a:cubicBezTo>
                    <a:pt x="438" y="13"/>
                    <a:pt x="430" y="18"/>
                    <a:pt x="422" y="18"/>
                  </a:cubicBezTo>
                  <a:cubicBezTo>
                    <a:pt x="417" y="18"/>
                    <a:pt x="413" y="16"/>
                    <a:pt x="410" y="6"/>
                  </a:cubicBezTo>
                  <a:cubicBezTo>
                    <a:pt x="410" y="6"/>
                    <a:pt x="415" y="0"/>
                    <a:pt x="41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 name="Google Shape;659;p45">
            <a:extLst>
              <a:ext uri="{FF2B5EF4-FFF2-40B4-BE49-F238E27FC236}">
                <a16:creationId xmlns:a16="http://schemas.microsoft.com/office/drawing/2014/main" id="{7C9BF1C2-EE43-877F-12C1-D698E33D2B82}"/>
              </a:ext>
            </a:extLst>
          </p:cNvPr>
          <p:cNvGrpSpPr/>
          <p:nvPr/>
        </p:nvGrpSpPr>
        <p:grpSpPr>
          <a:xfrm>
            <a:off x="1575921" y="5436303"/>
            <a:ext cx="758611" cy="827625"/>
            <a:chOff x="7944025" y="527638"/>
            <a:chExt cx="174775" cy="190675"/>
          </a:xfrm>
          <a:solidFill>
            <a:schemeClr val="accent1"/>
          </a:solidFill>
        </p:grpSpPr>
        <p:sp>
          <p:nvSpPr>
            <p:cNvPr id="10" name="Google Shape;660;p45">
              <a:extLst>
                <a:ext uri="{FF2B5EF4-FFF2-40B4-BE49-F238E27FC236}">
                  <a16:creationId xmlns:a16="http://schemas.microsoft.com/office/drawing/2014/main" id="{3668F7D4-E56C-85E6-B996-FCA4E3B6FE5F}"/>
                </a:ext>
              </a:extLst>
            </p:cNvPr>
            <p:cNvSpPr/>
            <p:nvPr/>
          </p:nvSpPr>
          <p:spPr>
            <a:xfrm>
              <a:off x="7944025" y="527638"/>
              <a:ext cx="174775" cy="190675"/>
            </a:xfrm>
            <a:custGeom>
              <a:avLst/>
              <a:gdLst/>
              <a:ahLst/>
              <a:cxnLst/>
              <a:rect l="l" t="t" r="r" b="b"/>
              <a:pathLst>
                <a:path w="6991" h="7627" extrusionOk="0">
                  <a:moveTo>
                    <a:pt x="4978" y="113"/>
                  </a:moveTo>
                  <a:cubicBezTo>
                    <a:pt x="4977" y="114"/>
                    <a:pt x="4975" y="115"/>
                    <a:pt x="4974" y="116"/>
                  </a:cubicBezTo>
                  <a:cubicBezTo>
                    <a:pt x="4976" y="115"/>
                    <a:pt x="4977" y="114"/>
                    <a:pt x="4978" y="113"/>
                  </a:cubicBezTo>
                  <a:close/>
                  <a:moveTo>
                    <a:pt x="5237" y="144"/>
                  </a:moveTo>
                  <a:cubicBezTo>
                    <a:pt x="5237" y="150"/>
                    <a:pt x="5243" y="150"/>
                    <a:pt x="5243" y="150"/>
                  </a:cubicBezTo>
                  <a:cubicBezTo>
                    <a:pt x="5243" y="155"/>
                    <a:pt x="5243" y="155"/>
                    <a:pt x="5243" y="155"/>
                  </a:cubicBezTo>
                  <a:cubicBezTo>
                    <a:pt x="5237" y="150"/>
                    <a:pt x="5237" y="150"/>
                    <a:pt x="5237" y="144"/>
                  </a:cubicBezTo>
                  <a:close/>
                  <a:moveTo>
                    <a:pt x="4503" y="200"/>
                  </a:moveTo>
                  <a:cubicBezTo>
                    <a:pt x="4503" y="200"/>
                    <a:pt x="4503" y="201"/>
                    <a:pt x="4504" y="202"/>
                  </a:cubicBezTo>
                  <a:lnTo>
                    <a:pt x="4504" y="202"/>
                  </a:lnTo>
                  <a:cubicBezTo>
                    <a:pt x="4504" y="201"/>
                    <a:pt x="4504" y="200"/>
                    <a:pt x="4503" y="200"/>
                  </a:cubicBezTo>
                  <a:close/>
                  <a:moveTo>
                    <a:pt x="5310" y="217"/>
                  </a:moveTo>
                  <a:cubicBezTo>
                    <a:pt x="5310" y="220"/>
                    <a:pt x="5311" y="221"/>
                    <a:pt x="5313" y="222"/>
                  </a:cubicBezTo>
                  <a:lnTo>
                    <a:pt x="5313" y="222"/>
                  </a:lnTo>
                  <a:cubicBezTo>
                    <a:pt x="5312" y="220"/>
                    <a:pt x="5311" y="219"/>
                    <a:pt x="5310" y="217"/>
                  </a:cubicBezTo>
                  <a:close/>
                  <a:moveTo>
                    <a:pt x="5052" y="234"/>
                  </a:moveTo>
                  <a:cubicBezTo>
                    <a:pt x="5052" y="234"/>
                    <a:pt x="5052" y="234"/>
                    <a:pt x="5052" y="234"/>
                  </a:cubicBezTo>
                  <a:lnTo>
                    <a:pt x="5052" y="234"/>
                  </a:lnTo>
                  <a:close/>
                  <a:moveTo>
                    <a:pt x="5758" y="234"/>
                  </a:moveTo>
                  <a:lnTo>
                    <a:pt x="5758" y="234"/>
                  </a:lnTo>
                  <a:cubicBezTo>
                    <a:pt x="5758" y="234"/>
                    <a:pt x="5758" y="234"/>
                    <a:pt x="5758" y="234"/>
                  </a:cubicBezTo>
                  <a:close/>
                  <a:moveTo>
                    <a:pt x="5204" y="245"/>
                  </a:moveTo>
                  <a:lnTo>
                    <a:pt x="5204" y="245"/>
                  </a:lnTo>
                  <a:cubicBezTo>
                    <a:pt x="5207" y="245"/>
                    <a:pt x="5211" y="252"/>
                    <a:pt x="5213" y="258"/>
                  </a:cubicBezTo>
                  <a:lnTo>
                    <a:pt x="5213" y="258"/>
                  </a:lnTo>
                  <a:cubicBezTo>
                    <a:pt x="5209" y="253"/>
                    <a:pt x="5208" y="260"/>
                    <a:pt x="5204" y="245"/>
                  </a:cubicBezTo>
                  <a:close/>
                  <a:moveTo>
                    <a:pt x="5803" y="301"/>
                  </a:moveTo>
                  <a:lnTo>
                    <a:pt x="5803" y="301"/>
                  </a:lnTo>
                  <a:cubicBezTo>
                    <a:pt x="5803" y="301"/>
                    <a:pt x="5803" y="301"/>
                    <a:pt x="5803" y="301"/>
                  </a:cubicBezTo>
                  <a:close/>
                  <a:moveTo>
                    <a:pt x="5853" y="329"/>
                  </a:moveTo>
                  <a:lnTo>
                    <a:pt x="5859" y="334"/>
                  </a:lnTo>
                  <a:cubicBezTo>
                    <a:pt x="5859" y="329"/>
                    <a:pt x="5853" y="329"/>
                    <a:pt x="5853" y="329"/>
                  </a:cubicBezTo>
                  <a:close/>
                  <a:moveTo>
                    <a:pt x="5736" y="351"/>
                  </a:moveTo>
                  <a:lnTo>
                    <a:pt x="5736" y="351"/>
                  </a:lnTo>
                  <a:cubicBezTo>
                    <a:pt x="5736" y="351"/>
                    <a:pt x="5736" y="351"/>
                    <a:pt x="5736" y="351"/>
                  </a:cubicBezTo>
                  <a:cubicBezTo>
                    <a:pt x="5736" y="351"/>
                    <a:pt x="5736" y="354"/>
                    <a:pt x="5737" y="354"/>
                  </a:cubicBezTo>
                  <a:cubicBezTo>
                    <a:pt x="5738" y="354"/>
                    <a:pt x="5739" y="353"/>
                    <a:pt x="5741" y="351"/>
                  </a:cubicBezTo>
                  <a:cubicBezTo>
                    <a:pt x="5739" y="351"/>
                    <a:pt x="5738" y="351"/>
                    <a:pt x="5736" y="351"/>
                  </a:cubicBezTo>
                  <a:close/>
                  <a:moveTo>
                    <a:pt x="5751" y="363"/>
                  </a:moveTo>
                  <a:lnTo>
                    <a:pt x="5751" y="363"/>
                  </a:lnTo>
                  <a:cubicBezTo>
                    <a:pt x="5746" y="363"/>
                    <a:pt x="5741" y="368"/>
                    <a:pt x="5741" y="368"/>
                  </a:cubicBezTo>
                  <a:cubicBezTo>
                    <a:pt x="5745" y="366"/>
                    <a:pt x="5749" y="364"/>
                    <a:pt x="5751" y="363"/>
                  </a:cubicBezTo>
                  <a:close/>
                  <a:moveTo>
                    <a:pt x="5853" y="374"/>
                  </a:moveTo>
                  <a:cubicBezTo>
                    <a:pt x="5853" y="374"/>
                    <a:pt x="5853" y="374"/>
                    <a:pt x="5853" y="374"/>
                  </a:cubicBezTo>
                  <a:cubicBezTo>
                    <a:pt x="5853" y="374"/>
                    <a:pt x="5853" y="374"/>
                    <a:pt x="5853" y="374"/>
                  </a:cubicBezTo>
                  <a:close/>
                  <a:moveTo>
                    <a:pt x="5030" y="402"/>
                  </a:moveTo>
                  <a:lnTo>
                    <a:pt x="5030" y="402"/>
                  </a:lnTo>
                  <a:cubicBezTo>
                    <a:pt x="5035" y="402"/>
                    <a:pt x="5039" y="406"/>
                    <a:pt x="5041" y="410"/>
                  </a:cubicBezTo>
                  <a:lnTo>
                    <a:pt x="5041" y="410"/>
                  </a:lnTo>
                  <a:cubicBezTo>
                    <a:pt x="5038" y="408"/>
                    <a:pt x="5033" y="405"/>
                    <a:pt x="5030" y="402"/>
                  </a:cubicBezTo>
                  <a:close/>
                  <a:moveTo>
                    <a:pt x="4919" y="416"/>
                  </a:moveTo>
                  <a:cubicBezTo>
                    <a:pt x="4920" y="418"/>
                    <a:pt x="4921" y="418"/>
                    <a:pt x="4924" y="418"/>
                  </a:cubicBezTo>
                  <a:cubicBezTo>
                    <a:pt x="4922" y="418"/>
                    <a:pt x="4921" y="417"/>
                    <a:pt x="4919" y="416"/>
                  </a:cubicBezTo>
                  <a:close/>
                  <a:moveTo>
                    <a:pt x="4991" y="426"/>
                  </a:moveTo>
                  <a:lnTo>
                    <a:pt x="4991" y="426"/>
                  </a:lnTo>
                  <a:cubicBezTo>
                    <a:pt x="4991" y="427"/>
                    <a:pt x="4993" y="427"/>
                    <a:pt x="4994" y="427"/>
                  </a:cubicBezTo>
                  <a:cubicBezTo>
                    <a:pt x="4996" y="427"/>
                    <a:pt x="4999" y="427"/>
                    <a:pt x="5002" y="430"/>
                  </a:cubicBezTo>
                  <a:lnTo>
                    <a:pt x="4996" y="430"/>
                  </a:lnTo>
                  <a:cubicBezTo>
                    <a:pt x="4993" y="430"/>
                    <a:pt x="4991" y="427"/>
                    <a:pt x="4991" y="426"/>
                  </a:cubicBezTo>
                  <a:close/>
                  <a:moveTo>
                    <a:pt x="5786" y="424"/>
                  </a:moveTo>
                  <a:lnTo>
                    <a:pt x="5792" y="430"/>
                  </a:lnTo>
                  <a:lnTo>
                    <a:pt x="5792" y="424"/>
                  </a:lnTo>
                  <a:close/>
                  <a:moveTo>
                    <a:pt x="4944" y="559"/>
                  </a:moveTo>
                  <a:cubicBezTo>
                    <a:pt x="4944" y="560"/>
                    <a:pt x="4945" y="562"/>
                    <a:pt x="4946" y="564"/>
                  </a:cubicBezTo>
                  <a:cubicBezTo>
                    <a:pt x="4946" y="560"/>
                    <a:pt x="4946" y="559"/>
                    <a:pt x="4944" y="559"/>
                  </a:cubicBezTo>
                  <a:close/>
                  <a:moveTo>
                    <a:pt x="5579" y="570"/>
                  </a:moveTo>
                  <a:lnTo>
                    <a:pt x="5579" y="570"/>
                  </a:lnTo>
                  <a:cubicBezTo>
                    <a:pt x="5580" y="576"/>
                    <a:pt x="5581" y="581"/>
                    <a:pt x="5582" y="587"/>
                  </a:cubicBezTo>
                  <a:lnTo>
                    <a:pt x="5582" y="587"/>
                  </a:lnTo>
                  <a:cubicBezTo>
                    <a:pt x="5584" y="583"/>
                    <a:pt x="5583" y="578"/>
                    <a:pt x="5579" y="570"/>
                  </a:cubicBezTo>
                  <a:close/>
                  <a:moveTo>
                    <a:pt x="4944" y="581"/>
                  </a:moveTo>
                  <a:cubicBezTo>
                    <a:pt x="4947" y="583"/>
                    <a:pt x="4951" y="585"/>
                    <a:pt x="4954" y="587"/>
                  </a:cubicBezTo>
                  <a:lnTo>
                    <a:pt x="4954" y="587"/>
                  </a:lnTo>
                  <a:cubicBezTo>
                    <a:pt x="4952" y="585"/>
                    <a:pt x="4948" y="582"/>
                    <a:pt x="4944" y="581"/>
                  </a:cubicBezTo>
                  <a:close/>
                  <a:moveTo>
                    <a:pt x="4954" y="587"/>
                  </a:moveTo>
                  <a:cubicBezTo>
                    <a:pt x="4956" y="590"/>
                    <a:pt x="4957" y="592"/>
                    <a:pt x="4957" y="592"/>
                  </a:cubicBezTo>
                  <a:cubicBezTo>
                    <a:pt x="4957" y="590"/>
                    <a:pt x="4956" y="589"/>
                    <a:pt x="4954" y="587"/>
                  </a:cubicBezTo>
                  <a:close/>
                  <a:moveTo>
                    <a:pt x="3983" y="626"/>
                  </a:moveTo>
                  <a:lnTo>
                    <a:pt x="3983" y="626"/>
                  </a:lnTo>
                  <a:cubicBezTo>
                    <a:pt x="3977" y="629"/>
                    <a:pt x="3974" y="630"/>
                    <a:pt x="3973" y="631"/>
                  </a:cubicBezTo>
                  <a:lnTo>
                    <a:pt x="3973" y="631"/>
                  </a:lnTo>
                  <a:cubicBezTo>
                    <a:pt x="3976" y="630"/>
                    <a:pt x="3979" y="628"/>
                    <a:pt x="3983" y="626"/>
                  </a:cubicBezTo>
                  <a:close/>
                  <a:moveTo>
                    <a:pt x="4908" y="658"/>
                  </a:moveTo>
                  <a:lnTo>
                    <a:pt x="4908" y="658"/>
                  </a:lnTo>
                  <a:cubicBezTo>
                    <a:pt x="4909" y="659"/>
                    <a:pt x="4911" y="659"/>
                    <a:pt x="4912" y="659"/>
                  </a:cubicBezTo>
                  <a:cubicBezTo>
                    <a:pt x="4911" y="659"/>
                    <a:pt x="4909" y="658"/>
                    <a:pt x="4908" y="658"/>
                  </a:cubicBezTo>
                  <a:close/>
                  <a:moveTo>
                    <a:pt x="5724" y="670"/>
                  </a:moveTo>
                  <a:cubicBezTo>
                    <a:pt x="5726" y="671"/>
                    <a:pt x="5727" y="672"/>
                    <a:pt x="5729" y="672"/>
                  </a:cubicBezTo>
                  <a:lnTo>
                    <a:pt x="5729" y="672"/>
                  </a:lnTo>
                  <a:cubicBezTo>
                    <a:pt x="5729" y="671"/>
                    <a:pt x="5730" y="671"/>
                    <a:pt x="5730" y="670"/>
                  </a:cubicBezTo>
                  <a:close/>
                  <a:moveTo>
                    <a:pt x="5696" y="670"/>
                  </a:moveTo>
                  <a:lnTo>
                    <a:pt x="5696" y="670"/>
                  </a:lnTo>
                  <a:cubicBezTo>
                    <a:pt x="5696" y="671"/>
                    <a:pt x="5696" y="675"/>
                    <a:pt x="5695" y="680"/>
                  </a:cubicBezTo>
                  <a:lnTo>
                    <a:pt x="5695" y="680"/>
                  </a:lnTo>
                  <a:cubicBezTo>
                    <a:pt x="5696" y="678"/>
                    <a:pt x="5696" y="678"/>
                    <a:pt x="5696" y="670"/>
                  </a:cubicBezTo>
                  <a:close/>
                  <a:moveTo>
                    <a:pt x="5400" y="206"/>
                  </a:moveTo>
                  <a:cubicBezTo>
                    <a:pt x="5404" y="220"/>
                    <a:pt x="5410" y="224"/>
                    <a:pt x="5416" y="224"/>
                  </a:cubicBezTo>
                  <a:cubicBezTo>
                    <a:pt x="5421" y="224"/>
                    <a:pt x="5427" y="221"/>
                    <a:pt x="5432" y="221"/>
                  </a:cubicBezTo>
                  <a:cubicBezTo>
                    <a:pt x="5435" y="221"/>
                    <a:pt x="5437" y="222"/>
                    <a:pt x="5439" y="228"/>
                  </a:cubicBezTo>
                  <a:lnTo>
                    <a:pt x="5439" y="217"/>
                  </a:lnTo>
                  <a:cubicBezTo>
                    <a:pt x="5440" y="216"/>
                    <a:pt x="5441" y="215"/>
                    <a:pt x="5441" y="215"/>
                  </a:cubicBezTo>
                  <a:cubicBezTo>
                    <a:pt x="5444" y="215"/>
                    <a:pt x="5444" y="224"/>
                    <a:pt x="5444" y="228"/>
                  </a:cubicBezTo>
                  <a:cubicBezTo>
                    <a:pt x="5444" y="217"/>
                    <a:pt x="5444" y="217"/>
                    <a:pt x="5444" y="211"/>
                  </a:cubicBezTo>
                  <a:cubicBezTo>
                    <a:pt x="5447" y="211"/>
                    <a:pt x="5450" y="210"/>
                    <a:pt x="5453" y="210"/>
                  </a:cubicBezTo>
                  <a:cubicBezTo>
                    <a:pt x="5477" y="210"/>
                    <a:pt x="5497" y="229"/>
                    <a:pt x="5512" y="239"/>
                  </a:cubicBezTo>
                  <a:cubicBezTo>
                    <a:pt x="5512" y="240"/>
                    <a:pt x="5513" y="240"/>
                    <a:pt x="5514" y="240"/>
                  </a:cubicBezTo>
                  <a:cubicBezTo>
                    <a:pt x="5521" y="240"/>
                    <a:pt x="5526" y="216"/>
                    <a:pt x="5531" y="216"/>
                  </a:cubicBezTo>
                  <a:cubicBezTo>
                    <a:pt x="5532" y="216"/>
                    <a:pt x="5533" y="218"/>
                    <a:pt x="5534" y="222"/>
                  </a:cubicBezTo>
                  <a:lnTo>
                    <a:pt x="5528" y="239"/>
                  </a:lnTo>
                  <a:cubicBezTo>
                    <a:pt x="5535" y="234"/>
                    <a:pt x="5540" y="233"/>
                    <a:pt x="5545" y="233"/>
                  </a:cubicBezTo>
                  <a:cubicBezTo>
                    <a:pt x="5556" y="233"/>
                    <a:pt x="5565" y="240"/>
                    <a:pt x="5577" y="240"/>
                  </a:cubicBezTo>
                  <a:cubicBezTo>
                    <a:pt x="5579" y="240"/>
                    <a:pt x="5580" y="240"/>
                    <a:pt x="5582" y="240"/>
                  </a:cubicBezTo>
                  <a:lnTo>
                    <a:pt x="5582" y="240"/>
                  </a:lnTo>
                  <a:cubicBezTo>
                    <a:pt x="5579" y="241"/>
                    <a:pt x="5579" y="245"/>
                    <a:pt x="5579" y="245"/>
                  </a:cubicBezTo>
                  <a:cubicBezTo>
                    <a:pt x="5579" y="250"/>
                    <a:pt x="5581" y="251"/>
                    <a:pt x="5584" y="251"/>
                  </a:cubicBezTo>
                  <a:cubicBezTo>
                    <a:pt x="5587" y="251"/>
                    <a:pt x="5592" y="248"/>
                    <a:pt x="5596" y="245"/>
                  </a:cubicBezTo>
                  <a:lnTo>
                    <a:pt x="5596" y="245"/>
                  </a:lnTo>
                  <a:cubicBezTo>
                    <a:pt x="5595" y="245"/>
                    <a:pt x="5590" y="251"/>
                    <a:pt x="5590" y="256"/>
                  </a:cubicBezTo>
                  <a:cubicBezTo>
                    <a:pt x="5590" y="257"/>
                    <a:pt x="5590" y="257"/>
                    <a:pt x="5591" y="257"/>
                  </a:cubicBezTo>
                  <a:cubicBezTo>
                    <a:pt x="5592" y="257"/>
                    <a:pt x="5597" y="252"/>
                    <a:pt x="5599" y="252"/>
                  </a:cubicBezTo>
                  <a:cubicBezTo>
                    <a:pt x="5600" y="252"/>
                    <a:pt x="5601" y="253"/>
                    <a:pt x="5601" y="256"/>
                  </a:cubicBezTo>
                  <a:cubicBezTo>
                    <a:pt x="5601" y="256"/>
                    <a:pt x="5596" y="262"/>
                    <a:pt x="5596" y="262"/>
                  </a:cubicBezTo>
                  <a:cubicBezTo>
                    <a:pt x="5597" y="260"/>
                    <a:pt x="5598" y="260"/>
                    <a:pt x="5599" y="260"/>
                  </a:cubicBezTo>
                  <a:cubicBezTo>
                    <a:pt x="5602" y="260"/>
                    <a:pt x="5604" y="261"/>
                    <a:pt x="5606" y="261"/>
                  </a:cubicBezTo>
                  <a:cubicBezTo>
                    <a:pt x="5608" y="261"/>
                    <a:pt x="5610" y="260"/>
                    <a:pt x="5612" y="256"/>
                  </a:cubicBezTo>
                  <a:cubicBezTo>
                    <a:pt x="5612" y="259"/>
                    <a:pt x="5615" y="259"/>
                    <a:pt x="5618" y="259"/>
                  </a:cubicBezTo>
                  <a:cubicBezTo>
                    <a:pt x="5621" y="259"/>
                    <a:pt x="5624" y="259"/>
                    <a:pt x="5624" y="262"/>
                  </a:cubicBezTo>
                  <a:cubicBezTo>
                    <a:pt x="5626" y="259"/>
                    <a:pt x="5628" y="258"/>
                    <a:pt x="5629" y="258"/>
                  </a:cubicBezTo>
                  <a:cubicBezTo>
                    <a:pt x="5632" y="258"/>
                    <a:pt x="5632" y="263"/>
                    <a:pt x="5634" y="263"/>
                  </a:cubicBezTo>
                  <a:cubicBezTo>
                    <a:pt x="5635" y="263"/>
                    <a:pt x="5637" y="261"/>
                    <a:pt x="5640" y="256"/>
                  </a:cubicBezTo>
                  <a:lnTo>
                    <a:pt x="5640" y="256"/>
                  </a:lnTo>
                  <a:cubicBezTo>
                    <a:pt x="5633" y="271"/>
                    <a:pt x="5635" y="276"/>
                    <a:pt x="5641" y="276"/>
                  </a:cubicBezTo>
                  <a:cubicBezTo>
                    <a:pt x="5644" y="276"/>
                    <a:pt x="5648" y="275"/>
                    <a:pt x="5652" y="273"/>
                  </a:cubicBezTo>
                  <a:lnTo>
                    <a:pt x="5652" y="273"/>
                  </a:lnTo>
                  <a:cubicBezTo>
                    <a:pt x="5646" y="278"/>
                    <a:pt x="5652" y="278"/>
                    <a:pt x="5646" y="284"/>
                  </a:cubicBezTo>
                  <a:cubicBezTo>
                    <a:pt x="5646" y="286"/>
                    <a:pt x="5647" y="288"/>
                    <a:pt x="5648" y="288"/>
                  </a:cubicBezTo>
                  <a:cubicBezTo>
                    <a:pt x="5651" y="288"/>
                    <a:pt x="5654" y="285"/>
                    <a:pt x="5657" y="278"/>
                  </a:cubicBezTo>
                  <a:lnTo>
                    <a:pt x="5657" y="278"/>
                  </a:lnTo>
                  <a:cubicBezTo>
                    <a:pt x="5655" y="288"/>
                    <a:pt x="5658" y="290"/>
                    <a:pt x="5662" y="290"/>
                  </a:cubicBezTo>
                  <a:cubicBezTo>
                    <a:pt x="5665" y="290"/>
                    <a:pt x="5669" y="289"/>
                    <a:pt x="5671" y="289"/>
                  </a:cubicBezTo>
                  <a:lnTo>
                    <a:pt x="5671" y="289"/>
                  </a:lnTo>
                  <a:cubicBezTo>
                    <a:pt x="5674" y="289"/>
                    <a:pt x="5674" y="291"/>
                    <a:pt x="5668" y="301"/>
                  </a:cubicBezTo>
                  <a:cubicBezTo>
                    <a:pt x="5685" y="301"/>
                    <a:pt x="5702" y="301"/>
                    <a:pt x="5713" y="312"/>
                  </a:cubicBezTo>
                  <a:cubicBezTo>
                    <a:pt x="5710" y="314"/>
                    <a:pt x="5707" y="315"/>
                    <a:pt x="5705" y="315"/>
                  </a:cubicBezTo>
                  <a:cubicBezTo>
                    <a:pt x="5700" y="315"/>
                    <a:pt x="5699" y="311"/>
                    <a:pt x="5695" y="311"/>
                  </a:cubicBezTo>
                  <a:cubicBezTo>
                    <a:pt x="5693" y="311"/>
                    <a:pt x="5690" y="313"/>
                    <a:pt x="5685" y="318"/>
                  </a:cubicBezTo>
                  <a:cubicBezTo>
                    <a:pt x="5694" y="318"/>
                    <a:pt x="5702" y="316"/>
                    <a:pt x="5709" y="316"/>
                  </a:cubicBezTo>
                  <a:cubicBezTo>
                    <a:pt x="5716" y="316"/>
                    <a:pt x="5722" y="318"/>
                    <a:pt x="5724" y="323"/>
                  </a:cubicBezTo>
                  <a:cubicBezTo>
                    <a:pt x="5724" y="329"/>
                    <a:pt x="5713" y="329"/>
                    <a:pt x="5713" y="329"/>
                  </a:cubicBezTo>
                  <a:cubicBezTo>
                    <a:pt x="5723" y="334"/>
                    <a:pt x="5724" y="348"/>
                    <a:pt x="5736" y="351"/>
                  </a:cubicBezTo>
                  <a:lnTo>
                    <a:pt x="5736" y="351"/>
                  </a:lnTo>
                  <a:cubicBezTo>
                    <a:pt x="5745" y="342"/>
                    <a:pt x="5761" y="344"/>
                    <a:pt x="5770" y="342"/>
                  </a:cubicBezTo>
                  <a:lnTo>
                    <a:pt x="5770" y="342"/>
                  </a:lnTo>
                  <a:cubicBezTo>
                    <a:pt x="5753" y="350"/>
                    <a:pt x="5767" y="352"/>
                    <a:pt x="5751" y="363"/>
                  </a:cubicBezTo>
                  <a:lnTo>
                    <a:pt x="5751" y="363"/>
                  </a:lnTo>
                  <a:cubicBezTo>
                    <a:pt x="5751" y="362"/>
                    <a:pt x="5752" y="362"/>
                    <a:pt x="5752" y="362"/>
                  </a:cubicBezTo>
                  <a:lnTo>
                    <a:pt x="5752" y="362"/>
                  </a:lnTo>
                  <a:cubicBezTo>
                    <a:pt x="5752" y="362"/>
                    <a:pt x="5747" y="368"/>
                    <a:pt x="5741" y="368"/>
                  </a:cubicBezTo>
                  <a:cubicBezTo>
                    <a:pt x="5747" y="371"/>
                    <a:pt x="5751" y="371"/>
                    <a:pt x="5754" y="371"/>
                  </a:cubicBezTo>
                  <a:cubicBezTo>
                    <a:pt x="5757" y="371"/>
                    <a:pt x="5758" y="371"/>
                    <a:pt x="5758" y="374"/>
                  </a:cubicBezTo>
                  <a:lnTo>
                    <a:pt x="5747" y="374"/>
                  </a:lnTo>
                  <a:cubicBezTo>
                    <a:pt x="5758" y="374"/>
                    <a:pt x="5769" y="374"/>
                    <a:pt x="5769" y="379"/>
                  </a:cubicBezTo>
                  <a:cubicBezTo>
                    <a:pt x="5767" y="379"/>
                    <a:pt x="5765" y="380"/>
                    <a:pt x="5765" y="381"/>
                  </a:cubicBezTo>
                  <a:lnTo>
                    <a:pt x="5765" y="381"/>
                  </a:lnTo>
                  <a:cubicBezTo>
                    <a:pt x="5764" y="380"/>
                    <a:pt x="5764" y="380"/>
                    <a:pt x="5764" y="379"/>
                  </a:cubicBezTo>
                  <a:lnTo>
                    <a:pt x="5764" y="379"/>
                  </a:lnTo>
                  <a:cubicBezTo>
                    <a:pt x="5764" y="381"/>
                    <a:pt x="5764" y="382"/>
                    <a:pt x="5764" y="382"/>
                  </a:cubicBezTo>
                  <a:cubicBezTo>
                    <a:pt x="5764" y="382"/>
                    <a:pt x="5764" y="381"/>
                    <a:pt x="5765" y="381"/>
                  </a:cubicBezTo>
                  <a:lnTo>
                    <a:pt x="5765" y="381"/>
                  </a:lnTo>
                  <a:cubicBezTo>
                    <a:pt x="5772" y="390"/>
                    <a:pt x="5791" y="386"/>
                    <a:pt x="5786" y="402"/>
                  </a:cubicBezTo>
                  <a:cubicBezTo>
                    <a:pt x="5769" y="407"/>
                    <a:pt x="5780" y="407"/>
                    <a:pt x="5764" y="413"/>
                  </a:cubicBezTo>
                  <a:lnTo>
                    <a:pt x="5775" y="418"/>
                  </a:lnTo>
                  <a:lnTo>
                    <a:pt x="5780" y="413"/>
                  </a:lnTo>
                  <a:cubicBezTo>
                    <a:pt x="5780" y="418"/>
                    <a:pt x="5797" y="418"/>
                    <a:pt x="5792" y="424"/>
                  </a:cubicBezTo>
                  <a:cubicBezTo>
                    <a:pt x="5799" y="424"/>
                    <a:pt x="5807" y="422"/>
                    <a:pt x="5811" y="422"/>
                  </a:cubicBezTo>
                  <a:cubicBezTo>
                    <a:pt x="5813" y="422"/>
                    <a:pt x="5814" y="422"/>
                    <a:pt x="5814" y="424"/>
                  </a:cubicBezTo>
                  <a:cubicBezTo>
                    <a:pt x="5808" y="424"/>
                    <a:pt x="5814" y="430"/>
                    <a:pt x="5803" y="435"/>
                  </a:cubicBezTo>
                  <a:cubicBezTo>
                    <a:pt x="5808" y="435"/>
                    <a:pt x="5820" y="441"/>
                    <a:pt x="5814" y="441"/>
                  </a:cubicBezTo>
                  <a:cubicBezTo>
                    <a:pt x="5808" y="446"/>
                    <a:pt x="5797" y="446"/>
                    <a:pt x="5792" y="446"/>
                  </a:cubicBezTo>
                  <a:cubicBezTo>
                    <a:pt x="5808" y="446"/>
                    <a:pt x="5797" y="458"/>
                    <a:pt x="5814" y="458"/>
                  </a:cubicBezTo>
                  <a:cubicBezTo>
                    <a:pt x="5808" y="458"/>
                    <a:pt x="5803" y="463"/>
                    <a:pt x="5797" y="463"/>
                  </a:cubicBezTo>
                  <a:lnTo>
                    <a:pt x="5814" y="463"/>
                  </a:lnTo>
                  <a:cubicBezTo>
                    <a:pt x="5808" y="463"/>
                    <a:pt x="5808" y="463"/>
                    <a:pt x="5797" y="469"/>
                  </a:cubicBezTo>
                  <a:cubicBezTo>
                    <a:pt x="5797" y="470"/>
                    <a:pt x="5798" y="470"/>
                    <a:pt x="5799" y="470"/>
                  </a:cubicBezTo>
                  <a:cubicBezTo>
                    <a:pt x="5802" y="470"/>
                    <a:pt x="5810" y="465"/>
                    <a:pt x="5814" y="465"/>
                  </a:cubicBezTo>
                  <a:cubicBezTo>
                    <a:pt x="5815" y="465"/>
                    <a:pt x="5815" y="466"/>
                    <a:pt x="5814" y="469"/>
                  </a:cubicBezTo>
                  <a:lnTo>
                    <a:pt x="5808" y="469"/>
                  </a:lnTo>
                  <a:cubicBezTo>
                    <a:pt x="5808" y="480"/>
                    <a:pt x="5820" y="486"/>
                    <a:pt x="5814" y="497"/>
                  </a:cubicBezTo>
                  <a:cubicBezTo>
                    <a:pt x="5811" y="498"/>
                    <a:pt x="5808" y="498"/>
                    <a:pt x="5807" y="498"/>
                  </a:cubicBezTo>
                  <a:cubicBezTo>
                    <a:pt x="5801" y="498"/>
                    <a:pt x="5806" y="491"/>
                    <a:pt x="5797" y="491"/>
                  </a:cubicBezTo>
                  <a:lnTo>
                    <a:pt x="5797" y="491"/>
                  </a:lnTo>
                  <a:cubicBezTo>
                    <a:pt x="5797" y="502"/>
                    <a:pt x="5820" y="514"/>
                    <a:pt x="5814" y="525"/>
                  </a:cubicBezTo>
                  <a:cubicBezTo>
                    <a:pt x="5837" y="525"/>
                    <a:pt x="5814" y="533"/>
                    <a:pt x="5812" y="538"/>
                  </a:cubicBezTo>
                  <a:lnTo>
                    <a:pt x="5812" y="538"/>
                  </a:lnTo>
                  <a:cubicBezTo>
                    <a:pt x="5809" y="536"/>
                    <a:pt x="5803" y="536"/>
                    <a:pt x="5803" y="536"/>
                  </a:cubicBezTo>
                  <a:lnTo>
                    <a:pt x="5803" y="536"/>
                  </a:lnTo>
                  <a:cubicBezTo>
                    <a:pt x="5803" y="547"/>
                    <a:pt x="5808" y="553"/>
                    <a:pt x="5820" y="564"/>
                  </a:cubicBezTo>
                  <a:lnTo>
                    <a:pt x="5808" y="564"/>
                  </a:lnTo>
                  <a:cubicBezTo>
                    <a:pt x="5803" y="570"/>
                    <a:pt x="5808" y="575"/>
                    <a:pt x="5803" y="581"/>
                  </a:cubicBezTo>
                  <a:cubicBezTo>
                    <a:pt x="5808" y="581"/>
                    <a:pt x="5808" y="586"/>
                    <a:pt x="5820" y="586"/>
                  </a:cubicBezTo>
                  <a:cubicBezTo>
                    <a:pt x="5780" y="592"/>
                    <a:pt x="5831" y="620"/>
                    <a:pt x="5797" y="626"/>
                  </a:cubicBezTo>
                  <a:cubicBezTo>
                    <a:pt x="5797" y="626"/>
                    <a:pt x="5792" y="620"/>
                    <a:pt x="5792" y="620"/>
                  </a:cubicBezTo>
                  <a:lnTo>
                    <a:pt x="5792" y="620"/>
                  </a:lnTo>
                  <a:lnTo>
                    <a:pt x="5797" y="637"/>
                  </a:lnTo>
                  <a:lnTo>
                    <a:pt x="5814" y="637"/>
                  </a:lnTo>
                  <a:cubicBezTo>
                    <a:pt x="5820" y="637"/>
                    <a:pt x="5820" y="642"/>
                    <a:pt x="5820" y="648"/>
                  </a:cubicBezTo>
                  <a:cubicBezTo>
                    <a:pt x="5817" y="642"/>
                    <a:pt x="5813" y="641"/>
                    <a:pt x="5808" y="641"/>
                  </a:cubicBezTo>
                  <a:cubicBezTo>
                    <a:pt x="5804" y="641"/>
                    <a:pt x="5800" y="642"/>
                    <a:pt x="5797" y="642"/>
                  </a:cubicBezTo>
                  <a:lnTo>
                    <a:pt x="5808" y="642"/>
                  </a:lnTo>
                  <a:cubicBezTo>
                    <a:pt x="5786" y="642"/>
                    <a:pt x="5825" y="654"/>
                    <a:pt x="5814" y="659"/>
                  </a:cubicBezTo>
                  <a:lnTo>
                    <a:pt x="5808" y="654"/>
                  </a:lnTo>
                  <a:lnTo>
                    <a:pt x="5808" y="654"/>
                  </a:lnTo>
                  <a:cubicBezTo>
                    <a:pt x="5808" y="659"/>
                    <a:pt x="5814" y="665"/>
                    <a:pt x="5814" y="665"/>
                  </a:cubicBezTo>
                  <a:cubicBezTo>
                    <a:pt x="5797" y="665"/>
                    <a:pt x="5808" y="659"/>
                    <a:pt x="5797" y="659"/>
                  </a:cubicBezTo>
                  <a:lnTo>
                    <a:pt x="5797" y="659"/>
                  </a:lnTo>
                  <a:cubicBezTo>
                    <a:pt x="5797" y="659"/>
                    <a:pt x="5814" y="676"/>
                    <a:pt x="5803" y="676"/>
                  </a:cubicBezTo>
                  <a:cubicBezTo>
                    <a:pt x="5803" y="670"/>
                    <a:pt x="5803" y="670"/>
                    <a:pt x="5797" y="665"/>
                  </a:cubicBezTo>
                  <a:cubicBezTo>
                    <a:pt x="5786" y="665"/>
                    <a:pt x="5786" y="665"/>
                    <a:pt x="5786" y="670"/>
                  </a:cubicBezTo>
                  <a:lnTo>
                    <a:pt x="5780" y="670"/>
                  </a:lnTo>
                  <a:cubicBezTo>
                    <a:pt x="5803" y="687"/>
                    <a:pt x="5792" y="687"/>
                    <a:pt x="5792" y="693"/>
                  </a:cubicBezTo>
                  <a:lnTo>
                    <a:pt x="5786" y="693"/>
                  </a:lnTo>
                  <a:cubicBezTo>
                    <a:pt x="5786" y="690"/>
                    <a:pt x="5786" y="689"/>
                    <a:pt x="5785" y="689"/>
                  </a:cubicBezTo>
                  <a:cubicBezTo>
                    <a:pt x="5785" y="689"/>
                    <a:pt x="5783" y="690"/>
                    <a:pt x="5780" y="693"/>
                  </a:cubicBezTo>
                  <a:cubicBezTo>
                    <a:pt x="5780" y="693"/>
                    <a:pt x="5780" y="693"/>
                    <a:pt x="5775" y="687"/>
                  </a:cubicBezTo>
                  <a:lnTo>
                    <a:pt x="5769" y="687"/>
                  </a:lnTo>
                  <a:cubicBezTo>
                    <a:pt x="5771" y="678"/>
                    <a:pt x="5770" y="677"/>
                    <a:pt x="5767" y="677"/>
                  </a:cubicBezTo>
                  <a:cubicBezTo>
                    <a:pt x="5765" y="677"/>
                    <a:pt x="5763" y="677"/>
                    <a:pt x="5761" y="677"/>
                  </a:cubicBezTo>
                  <a:cubicBezTo>
                    <a:pt x="5757" y="677"/>
                    <a:pt x="5754" y="676"/>
                    <a:pt x="5752" y="670"/>
                  </a:cubicBezTo>
                  <a:cubicBezTo>
                    <a:pt x="5752" y="668"/>
                    <a:pt x="5751" y="667"/>
                    <a:pt x="5749" y="667"/>
                  </a:cubicBezTo>
                  <a:cubicBezTo>
                    <a:pt x="5745" y="667"/>
                    <a:pt x="5737" y="672"/>
                    <a:pt x="5730" y="672"/>
                  </a:cubicBezTo>
                  <a:cubicBezTo>
                    <a:pt x="5729" y="672"/>
                    <a:pt x="5729" y="672"/>
                    <a:pt x="5729" y="672"/>
                  </a:cubicBezTo>
                  <a:lnTo>
                    <a:pt x="5729" y="672"/>
                  </a:lnTo>
                  <a:cubicBezTo>
                    <a:pt x="5718" y="682"/>
                    <a:pt x="5702" y="687"/>
                    <a:pt x="5692" y="687"/>
                  </a:cubicBezTo>
                  <a:lnTo>
                    <a:pt x="5692" y="687"/>
                  </a:lnTo>
                  <a:cubicBezTo>
                    <a:pt x="5693" y="685"/>
                    <a:pt x="5694" y="683"/>
                    <a:pt x="5695" y="680"/>
                  </a:cubicBezTo>
                  <a:lnTo>
                    <a:pt x="5695" y="680"/>
                  </a:lnTo>
                  <a:cubicBezTo>
                    <a:pt x="5694" y="682"/>
                    <a:pt x="5693" y="684"/>
                    <a:pt x="5691" y="687"/>
                  </a:cubicBezTo>
                  <a:cubicBezTo>
                    <a:pt x="5691" y="687"/>
                    <a:pt x="5691" y="687"/>
                    <a:pt x="5692" y="687"/>
                  </a:cubicBezTo>
                  <a:lnTo>
                    <a:pt x="5692" y="687"/>
                  </a:lnTo>
                  <a:cubicBezTo>
                    <a:pt x="5690" y="690"/>
                    <a:pt x="5688" y="692"/>
                    <a:pt x="5685" y="693"/>
                  </a:cubicBezTo>
                  <a:cubicBezTo>
                    <a:pt x="5685" y="682"/>
                    <a:pt x="5680" y="676"/>
                    <a:pt x="5680" y="665"/>
                  </a:cubicBezTo>
                  <a:lnTo>
                    <a:pt x="5691" y="665"/>
                  </a:lnTo>
                  <a:cubicBezTo>
                    <a:pt x="5691" y="659"/>
                    <a:pt x="5689" y="657"/>
                    <a:pt x="5687" y="657"/>
                  </a:cubicBezTo>
                  <a:cubicBezTo>
                    <a:pt x="5684" y="657"/>
                    <a:pt x="5680" y="660"/>
                    <a:pt x="5677" y="660"/>
                  </a:cubicBezTo>
                  <a:cubicBezTo>
                    <a:pt x="5676" y="660"/>
                    <a:pt x="5675" y="660"/>
                    <a:pt x="5674" y="659"/>
                  </a:cubicBezTo>
                  <a:lnTo>
                    <a:pt x="5674" y="654"/>
                  </a:lnTo>
                  <a:cubicBezTo>
                    <a:pt x="5663" y="654"/>
                    <a:pt x="5663" y="670"/>
                    <a:pt x="5646" y="670"/>
                  </a:cubicBezTo>
                  <a:lnTo>
                    <a:pt x="5646" y="676"/>
                  </a:lnTo>
                  <a:cubicBezTo>
                    <a:pt x="5645" y="680"/>
                    <a:pt x="5644" y="682"/>
                    <a:pt x="5643" y="682"/>
                  </a:cubicBezTo>
                  <a:cubicBezTo>
                    <a:pt x="5641" y="682"/>
                    <a:pt x="5640" y="673"/>
                    <a:pt x="5637" y="673"/>
                  </a:cubicBezTo>
                  <a:cubicBezTo>
                    <a:pt x="5637" y="673"/>
                    <a:pt x="5636" y="674"/>
                    <a:pt x="5635" y="676"/>
                  </a:cubicBezTo>
                  <a:lnTo>
                    <a:pt x="5635" y="659"/>
                  </a:lnTo>
                  <a:cubicBezTo>
                    <a:pt x="5629" y="659"/>
                    <a:pt x="5624" y="665"/>
                    <a:pt x="5618" y="670"/>
                  </a:cubicBezTo>
                  <a:cubicBezTo>
                    <a:pt x="5618" y="670"/>
                    <a:pt x="5618" y="665"/>
                    <a:pt x="5612" y="665"/>
                  </a:cubicBezTo>
                  <a:cubicBezTo>
                    <a:pt x="5614" y="663"/>
                    <a:pt x="5616" y="661"/>
                    <a:pt x="5618" y="659"/>
                  </a:cubicBezTo>
                  <a:lnTo>
                    <a:pt x="5612" y="659"/>
                  </a:lnTo>
                  <a:cubicBezTo>
                    <a:pt x="5613" y="658"/>
                    <a:pt x="5614" y="657"/>
                    <a:pt x="5615" y="657"/>
                  </a:cubicBezTo>
                  <a:lnTo>
                    <a:pt x="5615" y="657"/>
                  </a:lnTo>
                  <a:cubicBezTo>
                    <a:pt x="5616" y="657"/>
                    <a:pt x="5617" y="658"/>
                    <a:pt x="5618" y="659"/>
                  </a:cubicBezTo>
                  <a:cubicBezTo>
                    <a:pt x="5622" y="656"/>
                    <a:pt x="5625" y="652"/>
                    <a:pt x="5629" y="648"/>
                  </a:cubicBezTo>
                  <a:lnTo>
                    <a:pt x="5629" y="648"/>
                  </a:lnTo>
                  <a:cubicBezTo>
                    <a:pt x="5625" y="648"/>
                    <a:pt x="5620" y="652"/>
                    <a:pt x="5615" y="657"/>
                  </a:cubicBezTo>
                  <a:lnTo>
                    <a:pt x="5615" y="657"/>
                  </a:lnTo>
                  <a:cubicBezTo>
                    <a:pt x="5614" y="656"/>
                    <a:pt x="5614" y="655"/>
                    <a:pt x="5613" y="655"/>
                  </a:cubicBezTo>
                  <a:cubicBezTo>
                    <a:pt x="5612" y="655"/>
                    <a:pt x="5612" y="656"/>
                    <a:pt x="5612" y="659"/>
                  </a:cubicBezTo>
                  <a:cubicBezTo>
                    <a:pt x="5599" y="636"/>
                    <a:pt x="5589" y="613"/>
                    <a:pt x="5582" y="587"/>
                  </a:cubicBezTo>
                  <a:lnTo>
                    <a:pt x="5582" y="587"/>
                  </a:lnTo>
                  <a:cubicBezTo>
                    <a:pt x="5582" y="589"/>
                    <a:pt x="5580" y="590"/>
                    <a:pt x="5579" y="592"/>
                  </a:cubicBezTo>
                  <a:cubicBezTo>
                    <a:pt x="5551" y="514"/>
                    <a:pt x="5512" y="441"/>
                    <a:pt x="5478" y="362"/>
                  </a:cubicBezTo>
                  <a:cubicBezTo>
                    <a:pt x="5450" y="312"/>
                    <a:pt x="5428" y="262"/>
                    <a:pt x="5400" y="211"/>
                  </a:cubicBezTo>
                  <a:cubicBezTo>
                    <a:pt x="5400" y="211"/>
                    <a:pt x="5400" y="211"/>
                    <a:pt x="5400" y="206"/>
                  </a:cubicBezTo>
                  <a:close/>
                  <a:moveTo>
                    <a:pt x="5825" y="687"/>
                  </a:moveTo>
                  <a:lnTo>
                    <a:pt x="5825" y="698"/>
                  </a:lnTo>
                  <a:cubicBezTo>
                    <a:pt x="5831" y="698"/>
                    <a:pt x="5831" y="687"/>
                    <a:pt x="5825" y="687"/>
                  </a:cubicBezTo>
                  <a:close/>
                  <a:moveTo>
                    <a:pt x="4940" y="694"/>
                  </a:moveTo>
                  <a:lnTo>
                    <a:pt x="4940" y="694"/>
                  </a:lnTo>
                  <a:cubicBezTo>
                    <a:pt x="4941" y="698"/>
                    <a:pt x="4943" y="701"/>
                    <a:pt x="4946" y="704"/>
                  </a:cubicBezTo>
                  <a:cubicBezTo>
                    <a:pt x="4944" y="700"/>
                    <a:pt x="4942" y="696"/>
                    <a:pt x="4940" y="694"/>
                  </a:cubicBezTo>
                  <a:close/>
                  <a:moveTo>
                    <a:pt x="4815" y="713"/>
                  </a:moveTo>
                  <a:cubicBezTo>
                    <a:pt x="4812" y="714"/>
                    <a:pt x="4809" y="714"/>
                    <a:pt x="4806" y="715"/>
                  </a:cubicBezTo>
                  <a:cubicBezTo>
                    <a:pt x="4809" y="715"/>
                    <a:pt x="4812" y="714"/>
                    <a:pt x="4815" y="713"/>
                  </a:cubicBezTo>
                  <a:close/>
                  <a:moveTo>
                    <a:pt x="5859" y="721"/>
                  </a:moveTo>
                  <a:cubicBezTo>
                    <a:pt x="5859" y="721"/>
                    <a:pt x="5854" y="721"/>
                    <a:pt x="5853" y="725"/>
                  </a:cubicBezTo>
                  <a:lnTo>
                    <a:pt x="5853" y="725"/>
                  </a:lnTo>
                  <a:cubicBezTo>
                    <a:pt x="5855" y="724"/>
                    <a:pt x="5857" y="723"/>
                    <a:pt x="5859" y="721"/>
                  </a:cubicBezTo>
                  <a:close/>
                  <a:moveTo>
                    <a:pt x="5937" y="749"/>
                  </a:moveTo>
                  <a:lnTo>
                    <a:pt x="5937" y="749"/>
                  </a:lnTo>
                  <a:cubicBezTo>
                    <a:pt x="5937" y="749"/>
                    <a:pt x="5937" y="749"/>
                    <a:pt x="5937" y="749"/>
                  </a:cubicBezTo>
                  <a:close/>
                  <a:moveTo>
                    <a:pt x="5718" y="789"/>
                  </a:moveTo>
                  <a:cubicBezTo>
                    <a:pt x="5719" y="791"/>
                    <a:pt x="5719" y="792"/>
                    <a:pt x="5719" y="794"/>
                  </a:cubicBezTo>
                  <a:cubicBezTo>
                    <a:pt x="5719" y="792"/>
                    <a:pt x="5719" y="790"/>
                    <a:pt x="5718" y="789"/>
                  </a:cubicBezTo>
                  <a:close/>
                  <a:moveTo>
                    <a:pt x="4879" y="794"/>
                  </a:moveTo>
                  <a:cubicBezTo>
                    <a:pt x="4879" y="801"/>
                    <a:pt x="4879" y="812"/>
                    <a:pt x="4879" y="827"/>
                  </a:cubicBezTo>
                  <a:cubicBezTo>
                    <a:pt x="4879" y="827"/>
                    <a:pt x="4879" y="833"/>
                    <a:pt x="4879" y="833"/>
                  </a:cubicBezTo>
                  <a:lnTo>
                    <a:pt x="4884" y="833"/>
                  </a:lnTo>
                  <a:cubicBezTo>
                    <a:pt x="4879" y="816"/>
                    <a:pt x="4879" y="805"/>
                    <a:pt x="4879" y="794"/>
                  </a:cubicBezTo>
                  <a:close/>
                  <a:moveTo>
                    <a:pt x="6056" y="830"/>
                  </a:moveTo>
                  <a:lnTo>
                    <a:pt x="6056" y="830"/>
                  </a:lnTo>
                  <a:cubicBezTo>
                    <a:pt x="6057" y="832"/>
                    <a:pt x="6058" y="833"/>
                    <a:pt x="6060" y="833"/>
                  </a:cubicBezTo>
                  <a:cubicBezTo>
                    <a:pt x="6059" y="831"/>
                    <a:pt x="6057" y="830"/>
                    <a:pt x="6056" y="830"/>
                  </a:cubicBezTo>
                  <a:close/>
                  <a:moveTo>
                    <a:pt x="5954" y="878"/>
                  </a:moveTo>
                  <a:cubicBezTo>
                    <a:pt x="5954" y="878"/>
                    <a:pt x="5954" y="880"/>
                    <a:pt x="5956" y="880"/>
                  </a:cubicBezTo>
                  <a:cubicBezTo>
                    <a:pt x="5957" y="880"/>
                    <a:pt x="5958" y="880"/>
                    <a:pt x="5960" y="878"/>
                  </a:cubicBezTo>
                  <a:close/>
                  <a:moveTo>
                    <a:pt x="6088" y="889"/>
                  </a:moveTo>
                  <a:cubicBezTo>
                    <a:pt x="6088" y="889"/>
                    <a:pt x="6088" y="889"/>
                    <a:pt x="6088" y="889"/>
                  </a:cubicBezTo>
                  <a:cubicBezTo>
                    <a:pt x="6088" y="889"/>
                    <a:pt x="6088" y="889"/>
                    <a:pt x="6088" y="889"/>
                  </a:cubicBezTo>
                  <a:close/>
                  <a:moveTo>
                    <a:pt x="5310" y="217"/>
                  </a:moveTo>
                  <a:cubicBezTo>
                    <a:pt x="5310" y="217"/>
                    <a:pt x="5310" y="217"/>
                    <a:pt x="5310" y="217"/>
                  </a:cubicBezTo>
                  <a:lnTo>
                    <a:pt x="5310" y="217"/>
                  </a:lnTo>
                  <a:cubicBezTo>
                    <a:pt x="5316" y="217"/>
                    <a:pt x="5316" y="222"/>
                    <a:pt x="5321" y="222"/>
                  </a:cubicBezTo>
                  <a:cubicBezTo>
                    <a:pt x="5318" y="222"/>
                    <a:pt x="5316" y="222"/>
                    <a:pt x="5313" y="222"/>
                  </a:cubicBezTo>
                  <a:lnTo>
                    <a:pt x="5313" y="222"/>
                  </a:lnTo>
                  <a:cubicBezTo>
                    <a:pt x="5326" y="241"/>
                    <a:pt x="5322" y="252"/>
                    <a:pt x="5327" y="267"/>
                  </a:cubicBezTo>
                  <a:cubicBezTo>
                    <a:pt x="5328" y="267"/>
                    <a:pt x="5330" y="267"/>
                    <a:pt x="5331" y="267"/>
                  </a:cubicBezTo>
                  <a:cubicBezTo>
                    <a:pt x="5352" y="267"/>
                    <a:pt x="5373" y="302"/>
                    <a:pt x="5394" y="318"/>
                  </a:cubicBezTo>
                  <a:cubicBezTo>
                    <a:pt x="5394" y="331"/>
                    <a:pt x="5391" y="336"/>
                    <a:pt x="5387" y="336"/>
                  </a:cubicBezTo>
                  <a:cubicBezTo>
                    <a:pt x="5381" y="336"/>
                    <a:pt x="5370" y="323"/>
                    <a:pt x="5362" y="323"/>
                  </a:cubicBezTo>
                  <a:cubicBezTo>
                    <a:pt x="5359" y="323"/>
                    <a:pt x="5357" y="325"/>
                    <a:pt x="5355" y="329"/>
                  </a:cubicBezTo>
                  <a:cubicBezTo>
                    <a:pt x="5356" y="328"/>
                    <a:pt x="5357" y="327"/>
                    <a:pt x="5358" y="327"/>
                  </a:cubicBezTo>
                  <a:cubicBezTo>
                    <a:pt x="5369" y="327"/>
                    <a:pt x="5388" y="365"/>
                    <a:pt x="5397" y="365"/>
                  </a:cubicBezTo>
                  <a:cubicBezTo>
                    <a:pt x="5398" y="365"/>
                    <a:pt x="5399" y="364"/>
                    <a:pt x="5400" y="362"/>
                  </a:cubicBezTo>
                  <a:cubicBezTo>
                    <a:pt x="5405" y="390"/>
                    <a:pt x="5405" y="385"/>
                    <a:pt x="5400" y="407"/>
                  </a:cubicBezTo>
                  <a:cubicBezTo>
                    <a:pt x="5402" y="407"/>
                    <a:pt x="5403" y="407"/>
                    <a:pt x="5405" y="407"/>
                  </a:cubicBezTo>
                  <a:cubicBezTo>
                    <a:pt x="5420" y="407"/>
                    <a:pt x="5413" y="431"/>
                    <a:pt x="5439" y="446"/>
                  </a:cubicBezTo>
                  <a:cubicBezTo>
                    <a:pt x="5444" y="486"/>
                    <a:pt x="5422" y="463"/>
                    <a:pt x="5444" y="502"/>
                  </a:cubicBezTo>
                  <a:cubicBezTo>
                    <a:pt x="5446" y="508"/>
                    <a:pt x="5445" y="510"/>
                    <a:pt x="5444" y="510"/>
                  </a:cubicBezTo>
                  <a:cubicBezTo>
                    <a:pt x="5440" y="510"/>
                    <a:pt x="5428" y="491"/>
                    <a:pt x="5428" y="491"/>
                  </a:cubicBezTo>
                  <a:lnTo>
                    <a:pt x="5428" y="491"/>
                  </a:lnTo>
                  <a:cubicBezTo>
                    <a:pt x="5435" y="510"/>
                    <a:pt x="5440" y="515"/>
                    <a:pt x="5444" y="515"/>
                  </a:cubicBezTo>
                  <a:cubicBezTo>
                    <a:pt x="5449" y="515"/>
                    <a:pt x="5453" y="507"/>
                    <a:pt x="5459" y="507"/>
                  </a:cubicBezTo>
                  <a:cubicBezTo>
                    <a:pt x="5459" y="507"/>
                    <a:pt x="5460" y="508"/>
                    <a:pt x="5461" y="508"/>
                  </a:cubicBezTo>
                  <a:cubicBezTo>
                    <a:pt x="5489" y="558"/>
                    <a:pt x="5461" y="536"/>
                    <a:pt x="5461" y="558"/>
                  </a:cubicBezTo>
                  <a:cubicBezTo>
                    <a:pt x="5484" y="592"/>
                    <a:pt x="5506" y="609"/>
                    <a:pt x="5517" y="631"/>
                  </a:cubicBezTo>
                  <a:cubicBezTo>
                    <a:pt x="5517" y="631"/>
                    <a:pt x="5517" y="637"/>
                    <a:pt x="5512" y="637"/>
                  </a:cubicBezTo>
                  <a:cubicBezTo>
                    <a:pt x="5517" y="637"/>
                    <a:pt x="5517" y="642"/>
                    <a:pt x="5517" y="642"/>
                  </a:cubicBezTo>
                  <a:lnTo>
                    <a:pt x="5500" y="642"/>
                  </a:lnTo>
                  <a:cubicBezTo>
                    <a:pt x="5506" y="656"/>
                    <a:pt x="5505" y="656"/>
                    <a:pt x="5502" y="656"/>
                  </a:cubicBezTo>
                  <a:cubicBezTo>
                    <a:pt x="5500" y="656"/>
                    <a:pt x="5498" y="656"/>
                    <a:pt x="5500" y="670"/>
                  </a:cubicBezTo>
                  <a:cubicBezTo>
                    <a:pt x="5499" y="672"/>
                    <a:pt x="5497" y="673"/>
                    <a:pt x="5496" y="673"/>
                  </a:cubicBezTo>
                  <a:cubicBezTo>
                    <a:pt x="5494" y="673"/>
                    <a:pt x="5493" y="670"/>
                    <a:pt x="5489" y="670"/>
                  </a:cubicBezTo>
                  <a:lnTo>
                    <a:pt x="5472" y="659"/>
                  </a:lnTo>
                  <a:cubicBezTo>
                    <a:pt x="5472" y="648"/>
                    <a:pt x="5478" y="648"/>
                    <a:pt x="5478" y="642"/>
                  </a:cubicBezTo>
                  <a:cubicBezTo>
                    <a:pt x="5467" y="642"/>
                    <a:pt x="5472" y="631"/>
                    <a:pt x="5461" y="626"/>
                  </a:cubicBezTo>
                  <a:lnTo>
                    <a:pt x="5461" y="626"/>
                  </a:lnTo>
                  <a:cubicBezTo>
                    <a:pt x="5465" y="634"/>
                    <a:pt x="5463" y="639"/>
                    <a:pt x="5460" y="639"/>
                  </a:cubicBezTo>
                  <a:cubicBezTo>
                    <a:pt x="5459" y="639"/>
                    <a:pt x="5457" y="638"/>
                    <a:pt x="5456" y="637"/>
                  </a:cubicBezTo>
                  <a:lnTo>
                    <a:pt x="5456" y="637"/>
                  </a:lnTo>
                  <a:lnTo>
                    <a:pt x="5467" y="648"/>
                  </a:lnTo>
                  <a:cubicBezTo>
                    <a:pt x="5465" y="651"/>
                    <a:pt x="5463" y="652"/>
                    <a:pt x="5461" y="652"/>
                  </a:cubicBezTo>
                  <a:cubicBezTo>
                    <a:pt x="5455" y="652"/>
                    <a:pt x="5451" y="641"/>
                    <a:pt x="5443" y="641"/>
                  </a:cubicBezTo>
                  <a:cubicBezTo>
                    <a:pt x="5440" y="641"/>
                    <a:pt x="5437" y="643"/>
                    <a:pt x="5433" y="648"/>
                  </a:cubicBezTo>
                  <a:lnTo>
                    <a:pt x="5439" y="637"/>
                  </a:lnTo>
                  <a:lnTo>
                    <a:pt x="5439" y="637"/>
                  </a:lnTo>
                  <a:cubicBezTo>
                    <a:pt x="5433" y="642"/>
                    <a:pt x="5411" y="642"/>
                    <a:pt x="5405" y="665"/>
                  </a:cubicBezTo>
                  <a:cubicBezTo>
                    <a:pt x="5405" y="665"/>
                    <a:pt x="5400" y="654"/>
                    <a:pt x="5405" y="654"/>
                  </a:cubicBezTo>
                  <a:lnTo>
                    <a:pt x="5405" y="654"/>
                  </a:lnTo>
                  <a:cubicBezTo>
                    <a:pt x="5386" y="654"/>
                    <a:pt x="5375" y="678"/>
                    <a:pt x="5362" y="678"/>
                  </a:cubicBezTo>
                  <a:cubicBezTo>
                    <a:pt x="5359" y="678"/>
                    <a:pt x="5357" y="678"/>
                    <a:pt x="5355" y="676"/>
                  </a:cubicBezTo>
                  <a:lnTo>
                    <a:pt x="5355" y="670"/>
                  </a:lnTo>
                  <a:cubicBezTo>
                    <a:pt x="5350" y="675"/>
                    <a:pt x="5349" y="683"/>
                    <a:pt x="5346" y="683"/>
                  </a:cubicBezTo>
                  <a:cubicBezTo>
                    <a:pt x="5346" y="683"/>
                    <a:pt x="5345" y="683"/>
                    <a:pt x="5344" y="682"/>
                  </a:cubicBezTo>
                  <a:cubicBezTo>
                    <a:pt x="5344" y="676"/>
                    <a:pt x="5344" y="676"/>
                    <a:pt x="5344" y="676"/>
                  </a:cubicBezTo>
                  <a:cubicBezTo>
                    <a:pt x="5344" y="676"/>
                    <a:pt x="5338" y="687"/>
                    <a:pt x="5332" y="687"/>
                  </a:cubicBezTo>
                  <a:lnTo>
                    <a:pt x="5332" y="676"/>
                  </a:lnTo>
                  <a:cubicBezTo>
                    <a:pt x="5310" y="676"/>
                    <a:pt x="5316" y="704"/>
                    <a:pt x="5304" y="715"/>
                  </a:cubicBezTo>
                  <a:cubicBezTo>
                    <a:pt x="5293" y="698"/>
                    <a:pt x="5276" y="698"/>
                    <a:pt x="5271" y="698"/>
                  </a:cubicBezTo>
                  <a:lnTo>
                    <a:pt x="5271" y="693"/>
                  </a:lnTo>
                  <a:cubicBezTo>
                    <a:pt x="5248" y="698"/>
                    <a:pt x="5243" y="726"/>
                    <a:pt x="5232" y="743"/>
                  </a:cubicBezTo>
                  <a:cubicBezTo>
                    <a:pt x="5226" y="739"/>
                    <a:pt x="5222" y="738"/>
                    <a:pt x="5217" y="738"/>
                  </a:cubicBezTo>
                  <a:cubicBezTo>
                    <a:pt x="5201" y="738"/>
                    <a:pt x="5187" y="754"/>
                    <a:pt x="5170" y="754"/>
                  </a:cubicBezTo>
                  <a:cubicBezTo>
                    <a:pt x="5170" y="760"/>
                    <a:pt x="5176" y="771"/>
                    <a:pt x="5176" y="771"/>
                  </a:cubicBezTo>
                  <a:cubicBezTo>
                    <a:pt x="5171" y="771"/>
                    <a:pt x="5173" y="783"/>
                    <a:pt x="5170" y="783"/>
                  </a:cubicBezTo>
                  <a:cubicBezTo>
                    <a:pt x="5169" y="783"/>
                    <a:pt x="5167" y="781"/>
                    <a:pt x="5164" y="777"/>
                  </a:cubicBezTo>
                  <a:cubicBezTo>
                    <a:pt x="5157" y="772"/>
                    <a:pt x="5153" y="770"/>
                    <a:pt x="5150" y="770"/>
                  </a:cubicBezTo>
                  <a:cubicBezTo>
                    <a:pt x="5146" y="770"/>
                    <a:pt x="5143" y="774"/>
                    <a:pt x="5136" y="777"/>
                  </a:cubicBezTo>
                  <a:lnTo>
                    <a:pt x="5153" y="799"/>
                  </a:lnTo>
                  <a:cubicBezTo>
                    <a:pt x="5148" y="797"/>
                    <a:pt x="5144" y="796"/>
                    <a:pt x="5140" y="796"/>
                  </a:cubicBezTo>
                  <a:cubicBezTo>
                    <a:pt x="5119" y="796"/>
                    <a:pt x="5121" y="829"/>
                    <a:pt x="5104" y="829"/>
                  </a:cubicBezTo>
                  <a:cubicBezTo>
                    <a:pt x="5102" y="829"/>
                    <a:pt x="5100" y="828"/>
                    <a:pt x="5097" y="827"/>
                  </a:cubicBezTo>
                  <a:cubicBezTo>
                    <a:pt x="5097" y="833"/>
                    <a:pt x="5092" y="838"/>
                    <a:pt x="5092" y="844"/>
                  </a:cubicBezTo>
                  <a:lnTo>
                    <a:pt x="5086" y="833"/>
                  </a:lnTo>
                  <a:cubicBezTo>
                    <a:pt x="5069" y="844"/>
                    <a:pt x="5064" y="844"/>
                    <a:pt x="5058" y="861"/>
                  </a:cubicBezTo>
                  <a:lnTo>
                    <a:pt x="5052" y="850"/>
                  </a:lnTo>
                  <a:lnTo>
                    <a:pt x="5052" y="850"/>
                  </a:lnTo>
                  <a:cubicBezTo>
                    <a:pt x="5047" y="861"/>
                    <a:pt x="5075" y="883"/>
                    <a:pt x="5069" y="894"/>
                  </a:cubicBezTo>
                  <a:lnTo>
                    <a:pt x="5052" y="883"/>
                  </a:lnTo>
                  <a:cubicBezTo>
                    <a:pt x="5052" y="883"/>
                    <a:pt x="5047" y="883"/>
                    <a:pt x="5047" y="889"/>
                  </a:cubicBezTo>
                  <a:cubicBezTo>
                    <a:pt x="5041" y="878"/>
                    <a:pt x="5036" y="866"/>
                    <a:pt x="5030" y="855"/>
                  </a:cubicBezTo>
                  <a:lnTo>
                    <a:pt x="5030" y="855"/>
                  </a:lnTo>
                  <a:lnTo>
                    <a:pt x="5036" y="889"/>
                  </a:lnTo>
                  <a:cubicBezTo>
                    <a:pt x="5024" y="861"/>
                    <a:pt x="5013" y="844"/>
                    <a:pt x="5019" y="838"/>
                  </a:cubicBezTo>
                  <a:cubicBezTo>
                    <a:pt x="5015" y="835"/>
                    <a:pt x="5013" y="834"/>
                    <a:pt x="5011" y="834"/>
                  </a:cubicBezTo>
                  <a:cubicBezTo>
                    <a:pt x="5007" y="834"/>
                    <a:pt x="5006" y="838"/>
                    <a:pt x="5002" y="838"/>
                  </a:cubicBezTo>
                  <a:cubicBezTo>
                    <a:pt x="5002" y="844"/>
                    <a:pt x="4996" y="844"/>
                    <a:pt x="4996" y="844"/>
                  </a:cubicBezTo>
                  <a:cubicBezTo>
                    <a:pt x="4991" y="838"/>
                    <a:pt x="4985" y="833"/>
                    <a:pt x="4974" y="816"/>
                  </a:cubicBezTo>
                  <a:cubicBezTo>
                    <a:pt x="4963" y="794"/>
                    <a:pt x="4940" y="754"/>
                    <a:pt x="4924" y="721"/>
                  </a:cubicBezTo>
                  <a:cubicBezTo>
                    <a:pt x="4907" y="715"/>
                    <a:pt x="4901" y="704"/>
                    <a:pt x="4896" y="698"/>
                  </a:cubicBezTo>
                  <a:lnTo>
                    <a:pt x="4901" y="698"/>
                  </a:lnTo>
                  <a:cubicBezTo>
                    <a:pt x="4911" y="705"/>
                    <a:pt x="4919" y="708"/>
                    <a:pt x="4924" y="708"/>
                  </a:cubicBezTo>
                  <a:cubicBezTo>
                    <a:pt x="4927" y="708"/>
                    <a:pt x="4929" y="706"/>
                    <a:pt x="4929" y="704"/>
                  </a:cubicBezTo>
                  <a:cubicBezTo>
                    <a:pt x="4929" y="698"/>
                    <a:pt x="4924" y="687"/>
                    <a:pt x="4935" y="687"/>
                  </a:cubicBezTo>
                  <a:cubicBezTo>
                    <a:pt x="4935" y="687"/>
                    <a:pt x="4937" y="689"/>
                    <a:pt x="4940" y="694"/>
                  </a:cubicBezTo>
                  <a:lnTo>
                    <a:pt x="4940" y="694"/>
                  </a:lnTo>
                  <a:cubicBezTo>
                    <a:pt x="4939" y="690"/>
                    <a:pt x="4937" y="687"/>
                    <a:pt x="4935" y="682"/>
                  </a:cubicBezTo>
                  <a:lnTo>
                    <a:pt x="4901" y="682"/>
                  </a:lnTo>
                  <a:cubicBezTo>
                    <a:pt x="4901" y="682"/>
                    <a:pt x="4907" y="676"/>
                    <a:pt x="4912" y="676"/>
                  </a:cubicBezTo>
                  <a:lnTo>
                    <a:pt x="4901" y="676"/>
                  </a:lnTo>
                  <a:cubicBezTo>
                    <a:pt x="4901" y="676"/>
                    <a:pt x="4901" y="670"/>
                    <a:pt x="4890" y="670"/>
                  </a:cubicBezTo>
                  <a:cubicBezTo>
                    <a:pt x="4904" y="670"/>
                    <a:pt x="4898" y="658"/>
                    <a:pt x="4907" y="658"/>
                  </a:cubicBezTo>
                  <a:cubicBezTo>
                    <a:pt x="4907" y="658"/>
                    <a:pt x="4908" y="658"/>
                    <a:pt x="4908" y="658"/>
                  </a:cubicBezTo>
                  <a:lnTo>
                    <a:pt x="4908" y="658"/>
                  </a:lnTo>
                  <a:cubicBezTo>
                    <a:pt x="4904" y="656"/>
                    <a:pt x="4901" y="652"/>
                    <a:pt x="4901" y="648"/>
                  </a:cubicBezTo>
                  <a:lnTo>
                    <a:pt x="4901" y="648"/>
                  </a:lnTo>
                  <a:cubicBezTo>
                    <a:pt x="4905" y="650"/>
                    <a:pt x="4907" y="651"/>
                    <a:pt x="4909" y="651"/>
                  </a:cubicBezTo>
                  <a:cubicBezTo>
                    <a:pt x="4913" y="651"/>
                    <a:pt x="4913" y="645"/>
                    <a:pt x="4919" y="645"/>
                  </a:cubicBezTo>
                  <a:cubicBezTo>
                    <a:pt x="4921" y="645"/>
                    <a:pt x="4924" y="646"/>
                    <a:pt x="4929" y="648"/>
                  </a:cubicBezTo>
                  <a:cubicBezTo>
                    <a:pt x="4907" y="637"/>
                    <a:pt x="4924" y="631"/>
                    <a:pt x="4918" y="620"/>
                  </a:cubicBezTo>
                  <a:lnTo>
                    <a:pt x="4935" y="620"/>
                  </a:lnTo>
                  <a:cubicBezTo>
                    <a:pt x="4918" y="609"/>
                    <a:pt x="4918" y="603"/>
                    <a:pt x="4907" y="598"/>
                  </a:cubicBezTo>
                  <a:cubicBezTo>
                    <a:pt x="4924" y="598"/>
                    <a:pt x="4924" y="603"/>
                    <a:pt x="4940" y="609"/>
                  </a:cubicBezTo>
                  <a:cubicBezTo>
                    <a:pt x="4929" y="603"/>
                    <a:pt x="4929" y="598"/>
                    <a:pt x="4918" y="592"/>
                  </a:cubicBezTo>
                  <a:cubicBezTo>
                    <a:pt x="4929" y="592"/>
                    <a:pt x="4924" y="592"/>
                    <a:pt x="4940" y="598"/>
                  </a:cubicBezTo>
                  <a:cubicBezTo>
                    <a:pt x="4918" y="586"/>
                    <a:pt x="4940" y="592"/>
                    <a:pt x="4924" y="581"/>
                  </a:cubicBezTo>
                  <a:lnTo>
                    <a:pt x="4924" y="581"/>
                  </a:lnTo>
                  <a:cubicBezTo>
                    <a:pt x="4935" y="581"/>
                    <a:pt x="4941" y="586"/>
                    <a:pt x="4942" y="586"/>
                  </a:cubicBezTo>
                  <a:cubicBezTo>
                    <a:pt x="4943" y="586"/>
                    <a:pt x="4942" y="585"/>
                    <a:pt x="4940" y="581"/>
                  </a:cubicBezTo>
                  <a:lnTo>
                    <a:pt x="4940" y="581"/>
                  </a:lnTo>
                  <a:cubicBezTo>
                    <a:pt x="4941" y="581"/>
                    <a:pt x="4943" y="581"/>
                    <a:pt x="4944" y="581"/>
                  </a:cubicBezTo>
                  <a:lnTo>
                    <a:pt x="4944" y="581"/>
                  </a:lnTo>
                  <a:cubicBezTo>
                    <a:pt x="4940" y="579"/>
                    <a:pt x="4937" y="577"/>
                    <a:pt x="4935" y="575"/>
                  </a:cubicBezTo>
                  <a:cubicBezTo>
                    <a:pt x="4933" y="572"/>
                    <a:pt x="4933" y="570"/>
                    <a:pt x="4936" y="570"/>
                  </a:cubicBezTo>
                  <a:cubicBezTo>
                    <a:pt x="4940" y="570"/>
                    <a:pt x="4950" y="575"/>
                    <a:pt x="4957" y="575"/>
                  </a:cubicBezTo>
                  <a:cubicBezTo>
                    <a:pt x="4952" y="570"/>
                    <a:pt x="4940" y="564"/>
                    <a:pt x="4940" y="558"/>
                  </a:cubicBezTo>
                  <a:cubicBezTo>
                    <a:pt x="4942" y="558"/>
                    <a:pt x="4944" y="558"/>
                    <a:pt x="4944" y="559"/>
                  </a:cubicBezTo>
                  <a:lnTo>
                    <a:pt x="4944" y="559"/>
                  </a:lnTo>
                  <a:cubicBezTo>
                    <a:pt x="4944" y="551"/>
                    <a:pt x="4950" y="545"/>
                    <a:pt x="4940" y="536"/>
                  </a:cubicBezTo>
                  <a:lnTo>
                    <a:pt x="4946" y="536"/>
                  </a:lnTo>
                  <a:cubicBezTo>
                    <a:pt x="4935" y="530"/>
                    <a:pt x="4929" y="530"/>
                    <a:pt x="4924" y="525"/>
                  </a:cubicBezTo>
                  <a:cubicBezTo>
                    <a:pt x="4924" y="525"/>
                    <a:pt x="4920" y="518"/>
                    <a:pt x="4924" y="518"/>
                  </a:cubicBezTo>
                  <a:cubicBezTo>
                    <a:pt x="4925" y="518"/>
                    <a:pt x="4927" y="518"/>
                    <a:pt x="4929" y="519"/>
                  </a:cubicBezTo>
                  <a:cubicBezTo>
                    <a:pt x="4929" y="519"/>
                    <a:pt x="4929" y="519"/>
                    <a:pt x="4929" y="519"/>
                  </a:cubicBezTo>
                  <a:lnTo>
                    <a:pt x="4929" y="519"/>
                  </a:lnTo>
                  <a:cubicBezTo>
                    <a:pt x="4924" y="519"/>
                    <a:pt x="4929" y="525"/>
                    <a:pt x="4935" y="525"/>
                  </a:cubicBezTo>
                  <a:lnTo>
                    <a:pt x="4929" y="519"/>
                  </a:lnTo>
                  <a:lnTo>
                    <a:pt x="4929" y="519"/>
                  </a:lnTo>
                  <a:cubicBezTo>
                    <a:pt x="4946" y="525"/>
                    <a:pt x="4935" y="530"/>
                    <a:pt x="4946" y="530"/>
                  </a:cubicBezTo>
                  <a:cubicBezTo>
                    <a:pt x="4940" y="525"/>
                    <a:pt x="4935" y="514"/>
                    <a:pt x="4940" y="508"/>
                  </a:cubicBezTo>
                  <a:lnTo>
                    <a:pt x="4940" y="508"/>
                  </a:lnTo>
                  <a:cubicBezTo>
                    <a:pt x="4952" y="519"/>
                    <a:pt x="4940" y="525"/>
                    <a:pt x="4957" y="525"/>
                  </a:cubicBezTo>
                  <a:lnTo>
                    <a:pt x="4946" y="525"/>
                  </a:lnTo>
                  <a:cubicBezTo>
                    <a:pt x="4968" y="536"/>
                    <a:pt x="4940" y="530"/>
                    <a:pt x="4968" y="536"/>
                  </a:cubicBezTo>
                  <a:cubicBezTo>
                    <a:pt x="4980" y="530"/>
                    <a:pt x="4968" y="525"/>
                    <a:pt x="4974" y="519"/>
                  </a:cubicBezTo>
                  <a:cubicBezTo>
                    <a:pt x="4968" y="514"/>
                    <a:pt x="4963" y="514"/>
                    <a:pt x="4957" y="508"/>
                  </a:cubicBezTo>
                  <a:cubicBezTo>
                    <a:pt x="4954" y="502"/>
                    <a:pt x="4956" y="500"/>
                    <a:pt x="4959" y="500"/>
                  </a:cubicBezTo>
                  <a:cubicBezTo>
                    <a:pt x="4965" y="500"/>
                    <a:pt x="4976" y="505"/>
                    <a:pt x="4981" y="505"/>
                  </a:cubicBezTo>
                  <a:cubicBezTo>
                    <a:pt x="4984" y="505"/>
                    <a:pt x="4984" y="503"/>
                    <a:pt x="4980" y="497"/>
                  </a:cubicBezTo>
                  <a:cubicBezTo>
                    <a:pt x="4974" y="491"/>
                    <a:pt x="4957" y="480"/>
                    <a:pt x="4968" y="480"/>
                  </a:cubicBezTo>
                  <a:lnTo>
                    <a:pt x="4968" y="480"/>
                  </a:lnTo>
                  <a:lnTo>
                    <a:pt x="4985" y="491"/>
                  </a:lnTo>
                  <a:cubicBezTo>
                    <a:pt x="4991" y="486"/>
                    <a:pt x="4963" y="474"/>
                    <a:pt x="4980" y="474"/>
                  </a:cubicBezTo>
                  <a:cubicBezTo>
                    <a:pt x="4985" y="474"/>
                    <a:pt x="4980" y="480"/>
                    <a:pt x="4985" y="480"/>
                  </a:cubicBezTo>
                  <a:cubicBezTo>
                    <a:pt x="4988" y="481"/>
                    <a:pt x="4990" y="482"/>
                    <a:pt x="4991" y="482"/>
                  </a:cubicBezTo>
                  <a:cubicBezTo>
                    <a:pt x="4994" y="482"/>
                    <a:pt x="4980" y="473"/>
                    <a:pt x="4980" y="469"/>
                  </a:cubicBezTo>
                  <a:lnTo>
                    <a:pt x="4980" y="469"/>
                  </a:lnTo>
                  <a:lnTo>
                    <a:pt x="4996" y="474"/>
                  </a:lnTo>
                  <a:cubicBezTo>
                    <a:pt x="4996" y="469"/>
                    <a:pt x="4991" y="452"/>
                    <a:pt x="4996" y="441"/>
                  </a:cubicBezTo>
                  <a:lnTo>
                    <a:pt x="4991" y="441"/>
                  </a:lnTo>
                  <a:cubicBezTo>
                    <a:pt x="4991" y="441"/>
                    <a:pt x="4991" y="441"/>
                    <a:pt x="4991" y="435"/>
                  </a:cubicBezTo>
                  <a:lnTo>
                    <a:pt x="4996" y="441"/>
                  </a:lnTo>
                  <a:cubicBezTo>
                    <a:pt x="5002" y="441"/>
                    <a:pt x="5002" y="446"/>
                    <a:pt x="5008" y="446"/>
                  </a:cubicBezTo>
                  <a:cubicBezTo>
                    <a:pt x="5008" y="435"/>
                    <a:pt x="5024" y="424"/>
                    <a:pt x="5041" y="424"/>
                  </a:cubicBezTo>
                  <a:lnTo>
                    <a:pt x="5036" y="413"/>
                  </a:lnTo>
                  <a:cubicBezTo>
                    <a:pt x="5036" y="411"/>
                    <a:pt x="5036" y="410"/>
                    <a:pt x="5037" y="410"/>
                  </a:cubicBezTo>
                  <a:cubicBezTo>
                    <a:pt x="5039" y="410"/>
                    <a:pt x="5041" y="413"/>
                    <a:pt x="5041" y="413"/>
                  </a:cubicBezTo>
                  <a:cubicBezTo>
                    <a:pt x="5043" y="413"/>
                    <a:pt x="5043" y="412"/>
                    <a:pt x="5041" y="410"/>
                  </a:cubicBezTo>
                  <a:lnTo>
                    <a:pt x="5041" y="410"/>
                  </a:lnTo>
                  <a:cubicBezTo>
                    <a:pt x="5041" y="396"/>
                    <a:pt x="5042" y="378"/>
                    <a:pt x="5053" y="378"/>
                  </a:cubicBezTo>
                  <a:cubicBezTo>
                    <a:pt x="5055" y="378"/>
                    <a:pt x="5056" y="379"/>
                    <a:pt x="5058" y="379"/>
                  </a:cubicBezTo>
                  <a:cubicBezTo>
                    <a:pt x="5068" y="379"/>
                    <a:pt x="5047" y="362"/>
                    <a:pt x="5054" y="362"/>
                  </a:cubicBezTo>
                  <a:lnTo>
                    <a:pt x="5054" y="362"/>
                  </a:lnTo>
                  <a:cubicBezTo>
                    <a:pt x="5055" y="362"/>
                    <a:pt x="5056" y="362"/>
                    <a:pt x="5058" y="362"/>
                  </a:cubicBezTo>
                  <a:cubicBezTo>
                    <a:pt x="5073" y="357"/>
                    <a:pt x="5079" y="339"/>
                    <a:pt x="5096" y="339"/>
                  </a:cubicBezTo>
                  <a:cubicBezTo>
                    <a:pt x="5098" y="339"/>
                    <a:pt x="5100" y="339"/>
                    <a:pt x="5103" y="340"/>
                  </a:cubicBezTo>
                  <a:cubicBezTo>
                    <a:pt x="5092" y="323"/>
                    <a:pt x="5120" y="340"/>
                    <a:pt x="5103" y="318"/>
                  </a:cubicBezTo>
                  <a:lnTo>
                    <a:pt x="5103" y="318"/>
                  </a:lnTo>
                  <a:cubicBezTo>
                    <a:pt x="5111" y="322"/>
                    <a:pt x="5116" y="326"/>
                    <a:pt x="5122" y="326"/>
                  </a:cubicBezTo>
                  <a:cubicBezTo>
                    <a:pt x="5125" y="326"/>
                    <a:pt x="5127" y="325"/>
                    <a:pt x="5131" y="323"/>
                  </a:cubicBezTo>
                  <a:cubicBezTo>
                    <a:pt x="5136" y="323"/>
                    <a:pt x="5125" y="306"/>
                    <a:pt x="5125" y="306"/>
                  </a:cubicBezTo>
                  <a:lnTo>
                    <a:pt x="5125" y="306"/>
                  </a:lnTo>
                  <a:lnTo>
                    <a:pt x="5136" y="318"/>
                  </a:lnTo>
                  <a:lnTo>
                    <a:pt x="5131" y="301"/>
                  </a:lnTo>
                  <a:lnTo>
                    <a:pt x="5142" y="312"/>
                  </a:lnTo>
                  <a:lnTo>
                    <a:pt x="5148" y="306"/>
                  </a:lnTo>
                  <a:cubicBezTo>
                    <a:pt x="5142" y="306"/>
                    <a:pt x="5136" y="301"/>
                    <a:pt x="5136" y="301"/>
                  </a:cubicBezTo>
                  <a:cubicBezTo>
                    <a:pt x="5136" y="297"/>
                    <a:pt x="5138" y="296"/>
                    <a:pt x="5140" y="296"/>
                  </a:cubicBezTo>
                  <a:cubicBezTo>
                    <a:pt x="5146" y="296"/>
                    <a:pt x="5155" y="303"/>
                    <a:pt x="5159" y="306"/>
                  </a:cubicBezTo>
                  <a:lnTo>
                    <a:pt x="5164" y="290"/>
                  </a:lnTo>
                  <a:cubicBezTo>
                    <a:pt x="5164" y="290"/>
                    <a:pt x="5164" y="295"/>
                    <a:pt x="5164" y="301"/>
                  </a:cubicBezTo>
                  <a:cubicBezTo>
                    <a:pt x="5164" y="297"/>
                    <a:pt x="5165" y="295"/>
                    <a:pt x="5166" y="295"/>
                  </a:cubicBezTo>
                  <a:cubicBezTo>
                    <a:pt x="5168" y="295"/>
                    <a:pt x="5172" y="301"/>
                    <a:pt x="5174" y="301"/>
                  </a:cubicBezTo>
                  <a:cubicBezTo>
                    <a:pt x="5175" y="301"/>
                    <a:pt x="5176" y="299"/>
                    <a:pt x="5176" y="295"/>
                  </a:cubicBezTo>
                  <a:cubicBezTo>
                    <a:pt x="5170" y="295"/>
                    <a:pt x="5170" y="290"/>
                    <a:pt x="5170" y="284"/>
                  </a:cubicBezTo>
                  <a:lnTo>
                    <a:pt x="5170" y="284"/>
                  </a:lnTo>
                  <a:cubicBezTo>
                    <a:pt x="5173" y="287"/>
                    <a:pt x="5176" y="288"/>
                    <a:pt x="5178" y="288"/>
                  </a:cubicBezTo>
                  <a:cubicBezTo>
                    <a:pt x="5181" y="288"/>
                    <a:pt x="5184" y="287"/>
                    <a:pt x="5187" y="284"/>
                  </a:cubicBezTo>
                  <a:lnTo>
                    <a:pt x="5192" y="290"/>
                  </a:lnTo>
                  <a:cubicBezTo>
                    <a:pt x="5198" y="290"/>
                    <a:pt x="5204" y="273"/>
                    <a:pt x="5215" y="273"/>
                  </a:cubicBezTo>
                  <a:cubicBezTo>
                    <a:pt x="5209" y="267"/>
                    <a:pt x="5204" y="250"/>
                    <a:pt x="5204" y="250"/>
                  </a:cubicBezTo>
                  <a:lnTo>
                    <a:pt x="5204" y="250"/>
                  </a:lnTo>
                  <a:lnTo>
                    <a:pt x="5214" y="260"/>
                  </a:lnTo>
                  <a:lnTo>
                    <a:pt x="5214" y="260"/>
                  </a:lnTo>
                  <a:cubicBezTo>
                    <a:pt x="5214" y="263"/>
                    <a:pt x="5215" y="266"/>
                    <a:pt x="5215" y="267"/>
                  </a:cubicBezTo>
                  <a:lnTo>
                    <a:pt x="5220" y="262"/>
                  </a:lnTo>
                  <a:cubicBezTo>
                    <a:pt x="5220" y="262"/>
                    <a:pt x="5220" y="267"/>
                    <a:pt x="5226" y="273"/>
                  </a:cubicBezTo>
                  <a:cubicBezTo>
                    <a:pt x="5224" y="270"/>
                    <a:pt x="5225" y="269"/>
                    <a:pt x="5226" y="269"/>
                  </a:cubicBezTo>
                  <a:lnTo>
                    <a:pt x="5226" y="269"/>
                  </a:lnTo>
                  <a:cubicBezTo>
                    <a:pt x="5227" y="269"/>
                    <a:pt x="5231" y="271"/>
                    <a:pt x="5232" y="271"/>
                  </a:cubicBezTo>
                  <a:cubicBezTo>
                    <a:pt x="5233" y="271"/>
                    <a:pt x="5233" y="270"/>
                    <a:pt x="5232" y="267"/>
                  </a:cubicBezTo>
                  <a:lnTo>
                    <a:pt x="5237" y="267"/>
                  </a:lnTo>
                  <a:cubicBezTo>
                    <a:pt x="5248" y="262"/>
                    <a:pt x="5248" y="256"/>
                    <a:pt x="5260" y="256"/>
                  </a:cubicBezTo>
                  <a:cubicBezTo>
                    <a:pt x="5254" y="239"/>
                    <a:pt x="5260" y="245"/>
                    <a:pt x="5254" y="234"/>
                  </a:cubicBezTo>
                  <a:lnTo>
                    <a:pt x="5254" y="234"/>
                  </a:lnTo>
                  <a:cubicBezTo>
                    <a:pt x="5265" y="234"/>
                    <a:pt x="5276" y="239"/>
                    <a:pt x="5282" y="239"/>
                  </a:cubicBezTo>
                  <a:cubicBezTo>
                    <a:pt x="5288" y="228"/>
                    <a:pt x="5282" y="228"/>
                    <a:pt x="5282" y="217"/>
                  </a:cubicBezTo>
                  <a:lnTo>
                    <a:pt x="5282" y="217"/>
                  </a:lnTo>
                  <a:cubicBezTo>
                    <a:pt x="5282" y="228"/>
                    <a:pt x="5293" y="222"/>
                    <a:pt x="5293" y="234"/>
                  </a:cubicBezTo>
                  <a:cubicBezTo>
                    <a:pt x="5299" y="228"/>
                    <a:pt x="5304" y="228"/>
                    <a:pt x="5310" y="217"/>
                  </a:cubicBezTo>
                  <a:close/>
                  <a:moveTo>
                    <a:pt x="4845" y="889"/>
                  </a:moveTo>
                  <a:cubicBezTo>
                    <a:pt x="4834" y="900"/>
                    <a:pt x="4828" y="906"/>
                    <a:pt x="4823" y="917"/>
                  </a:cubicBezTo>
                  <a:cubicBezTo>
                    <a:pt x="4820" y="918"/>
                    <a:pt x="4818" y="918"/>
                    <a:pt x="4816" y="918"/>
                  </a:cubicBezTo>
                  <a:lnTo>
                    <a:pt x="4816" y="918"/>
                  </a:lnTo>
                  <a:cubicBezTo>
                    <a:pt x="4817" y="917"/>
                    <a:pt x="4817" y="917"/>
                    <a:pt x="4817" y="917"/>
                  </a:cubicBezTo>
                  <a:lnTo>
                    <a:pt x="4817" y="917"/>
                  </a:lnTo>
                  <a:cubicBezTo>
                    <a:pt x="4817" y="917"/>
                    <a:pt x="4816" y="918"/>
                    <a:pt x="4816" y="918"/>
                  </a:cubicBezTo>
                  <a:lnTo>
                    <a:pt x="4816" y="918"/>
                  </a:lnTo>
                  <a:cubicBezTo>
                    <a:pt x="4816" y="918"/>
                    <a:pt x="4816" y="918"/>
                    <a:pt x="4816" y="918"/>
                  </a:cubicBezTo>
                  <a:lnTo>
                    <a:pt x="4816" y="918"/>
                  </a:lnTo>
                  <a:cubicBezTo>
                    <a:pt x="4813" y="922"/>
                    <a:pt x="4804" y="936"/>
                    <a:pt x="4795" y="945"/>
                  </a:cubicBezTo>
                  <a:cubicBezTo>
                    <a:pt x="4823" y="922"/>
                    <a:pt x="4851" y="894"/>
                    <a:pt x="4845" y="889"/>
                  </a:cubicBezTo>
                  <a:close/>
                  <a:moveTo>
                    <a:pt x="4968" y="967"/>
                  </a:moveTo>
                  <a:lnTo>
                    <a:pt x="4968" y="967"/>
                  </a:lnTo>
                  <a:cubicBezTo>
                    <a:pt x="4972" y="975"/>
                    <a:pt x="4975" y="979"/>
                    <a:pt x="4977" y="981"/>
                  </a:cubicBezTo>
                  <a:lnTo>
                    <a:pt x="4977" y="981"/>
                  </a:lnTo>
                  <a:cubicBezTo>
                    <a:pt x="4974" y="976"/>
                    <a:pt x="4971" y="972"/>
                    <a:pt x="4968" y="967"/>
                  </a:cubicBezTo>
                  <a:close/>
                  <a:moveTo>
                    <a:pt x="6052" y="983"/>
                  </a:moveTo>
                  <a:cubicBezTo>
                    <a:pt x="6051" y="983"/>
                    <a:pt x="6050" y="984"/>
                    <a:pt x="6049" y="984"/>
                  </a:cubicBezTo>
                  <a:cubicBezTo>
                    <a:pt x="6049" y="984"/>
                    <a:pt x="6050" y="984"/>
                    <a:pt x="6052" y="983"/>
                  </a:cubicBezTo>
                  <a:close/>
                  <a:moveTo>
                    <a:pt x="5047" y="1074"/>
                  </a:moveTo>
                  <a:cubicBezTo>
                    <a:pt x="5047" y="1074"/>
                    <a:pt x="5047" y="1074"/>
                    <a:pt x="5047" y="1079"/>
                  </a:cubicBezTo>
                  <a:cubicBezTo>
                    <a:pt x="5041" y="1074"/>
                    <a:pt x="5036" y="1074"/>
                    <a:pt x="5036" y="1074"/>
                  </a:cubicBezTo>
                  <a:close/>
                  <a:moveTo>
                    <a:pt x="3277" y="1074"/>
                  </a:moveTo>
                  <a:cubicBezTo>
                    <a:pt x="3253" y="1087"/>
                    <a:pt x="3265" y="1091"/>
                    <a:pt x="3262" y="1100"/>
                  </a:cubicBezTo>
                  <a:lnTo>
                    <a:pt x="3262" y="1100"/>
                  </a:lnTo>
                  <a:cubicBezTo>
                    <a:pt x="3283" y="1079"/>
                    <a:pt x="3293" y="1079"/>
                    <a:pt x="3277" y="1074"/>
                  </a:cubicBezTo>
                  <a:close/>
                  <a:moveTo>
                    <a:pt x="5047" y="1085"/>
                  </a:moveTo>
                  <a:lnTo>
                    <a:pt x="5047" y="1085"/>
                  </a:lnTo>
                  <a:cubicBezTo>
                    <a:pt x="5052" y="1091"/>
                    <a:pt x="5058" y="1091"/>
                    <a:pt x="5058" y="1091"/>
                  </a:cubicBezTo>
                  <a:lnTo>
                    <a:pt x="5069" y="1102"/>
                  </a:lnTo>
                  <a:cubicBezTo>
                    <a:pt x="5073" y="1110"/>
                    <a:pt x="5087" y="1125"/>
                    <a:pt x="5084" y="1125"/>
                  </a:cubicBezTo>
                  <a:cubicBezTo>
                    <a:pt x="5083" y="1125"/>
                    <a:pt x="5080" y="1123"/>
                    <a:pt x="5075" y="1119"/>
                  </a:cubicBezTo>
                  <a:cubicBezTo>
                    <a:pt x="5069" y="1119"/>
                    <a:pt x="5058" y="1113"/>
                    <a:pt x="5052" y="1107"/>
                  </a:cubicBezTo>
                  <a:cubicBezTo>
                    <a:pt x="5047" y="1102"/>
                    <a:pt x="5047" y="1096"/>
                    <a:pt x="5047" y="1085"/>
                  </a:cubicBezTo>
                  <a:close/>
                  <a:moveTo>
                    <a:pt x="6116" y="1180"/>
                  </a:moveTo>
                  <a:cubicBezTo>
                    <a:pt x="6116" y="1182"/>
                    <a:pt x="6118" y="1183"/>
                    <a:pt x="6119" y="1183"/>
                  </a:cubicBezTo>
                  <a:lnTo>
                    <a:pt x="6119" y="1183"/>
                  </a:lnTo>
                  <a:lnTo>
                    <a:pt x="6116" y="1180"/>
                  </a:lnTo>
                  <a:close/>
                  <a:moveTo>
                    <a:pt x="6119" y="1183"/>
                  </a:moveTo>
                  <a:lnTo>
                    <a:pt x="6122" y="1186"/>
                  </a:lnTo>
                  <a:cubicBezTo>
                    <a:pt x="6125" y="1183"/>
                    <a:pt x="6123" y="1183"/>
                    <a:pt x="6121" y="1183"/>
                  </a:cubicBezTo>
                  <a:cubicBezTo>
                    <a:pt x="6121" y="1183"/>
                    <a:pt x="6120" y="1183"/>
                    <a:pt x="6119" y="1183"/>
                  </a:cubicBezTo>
                  <a:close/>
                  <a:moveTo>
                    <a:pt x="5008" y="1208"/>
                  </a:moveTo>
                  <a:cubicBezTo>
                    <a:pt x="5008" y="1208"/>
                    <a:pt x="5013" y="1208"/>
                    <a:pt x="5019" y="1214"/>
                  </a:cubicBezTo>
                  <a:lnTo>
                    <a:pt x="5008" y="1214"/>
                  </a:lnTo>
                  <a:cubicBezTo>
                    <a:pt x="5008" y="1214"/>
                    <a:pt x="4996" y="1208"/>
                    <a:pt x="5008" y="1208"/>
                  </a:cubicBezTo>
                  <a:close/>
                  <a:moveTo>
                    <a:pt x="4692" y="1241"/>
                  </a:moveTo>
                  <a:lnTo>
                    <a:pt x="4692" y="1241"/>
                  </a:lnTo>
                  <a:cubicBezTo>
                    <a:pt x="4691" y="1243"/>
                    <a:pt x="4690" y="1245"/>
                    <a:pt x="4688" y="1247"/>
                  </a:cubicBezTo>
                  <a:cubicBezTo>
                    <a:pt x="4690" y="1245"/>
                    <a:pt x="4691" y="1243"/>
                    <a:pt x="4692" y="1241"/>
                  </a:cubicBezTo>
                  <a:close/>
                  <a:moveTo>
                    <a:pt x="4962" y="1248"/>
                  </a:moveTo>
                  <a:lnTo>
                    <a:pt x="4962" y="1248"/>
                  </a:lnTo>
                  <a:cubicBezTo>
                    <a:pt x="4962" y="1248"/>
                    <a:pt x="4961" y="1249"/>
                    <a:pt x="4957" y="1253"/>
                  </a:cubicBezTo>
                  <a:cubicBezTo>
                    <a:pt x="4959" y="1251"/>
                    <a:pt x="4961" y="1249"/>
                    <a:pt x="4962" y="1248"/>
                  </a:cubicBezTo>
                  <a:close/>
                  <a:moveTo>
                    <a:pt x="5058" y="1262"/>
                  </a:moveTo>
                  <a:cubicBezTo>
                    <a:pt x="5057" y="1262"/>
                    <a:pt x="5057" y="1262"/>
                    <a:pt x="5057" y="1262"/>
                  </a:cubicBezTo>
                  <a:lnTo>
                    <a:pt x="5057" y="1262"/>
                  </a:lnTo>
                  <a:cubicBezTo>
                    <a:pt x="5057" y="1262"/>
                    <a:pt x="5058" y="1262"/>
                    <a:pt x="5058" y="1262"/>
                  </a:cubicBezTo>
                  <a:lnTo>
                    <a:pt x="5058" y="1262"/>
                  </a:lnTo>
                  <a:cubicBezTo>
                    <a:pt x="5061" y="1262"/>
                    <a:pt x="5064" y="1264"/>
                    <a:pt x="5064" y="1264"/>
                  </a:cubicBezTo>
                  <a:cubicBezTo>
                    <a:pt x="5064" y="1262"/>
                    <a:pt x="5062" y="1262"/>
                    <a:pt x="5059" y="1262"/>
                  </a:cubicBezTo>
                  <a:cubicBezTo>
                    <a:pt x="5059" y="1262"/>
                    <a:pt x="5058" y="1262"/>
                    <a:pt x="5058" y="1262"/>
                  </a:cubicBezTo>
                  <a:lnTo>
                    <a:pt x="5058" y="1262"/>
                  </a:lnTo>
                  <a:cubicBezTo>
                    <a:pt x="5058" y="1262"/>
                    <a:pt x="5058" y="1262"/>
                    <a:pt x="5058" y="1262"/>
                  </a:cubicBezTo>
                  <a:close/>
                  <a:moveTo>
                    <a:pt x="5842" y="1264"/>
                  </a:moveTo>
                  <a:cubicBezTo>
                    <a:pt x="5848" y="1264"/>
                    <a:pt x="5848" y="1264"/>
                    <a:pt x="5848" y="1270"/>
                  </a:cubicBezTo>
                  <a:lnTo>
                    <a:pt x="5842" y="1270"/>
                  </a:lnTo>
                  <a:cubicBezTo>
                    <a:pt x="5842" y="1264"/>
                    <a:pt x="5842" y="1264"/>
                    <a:pt x="5842" y="1264"/>
                  </a:cubicBezTo>
                  <a:close/>
                  <a:moveTo>
                    <a:pt x="5685" y="760"/>
                  </a:moveTo>
                  <a:cubicBezTo>
                    <a:pt x="5691" y="760"/>
                    <a:pt x="5696" y="760"/>
                    <a:pt x="5702" y="766"/>
                  </a:cubicBezTo>
                  <a:lnTo>
                    <a:pt x="5719" y="766"/>
                  </a:lnTo>
                  <a:cubicBezTo>
                    <a:pt x="5724" y="766"/>
                    <a:pt x="5724" y="771"/>
                    <a:pt x="5724" y="771"/>
                  </a:cubicBezTo>
                  <a:lnTo>
                    <a:pt x="5724" y="777"/>
                  </a:lnTo>
                  <a:cubicBezTo>
                    <a:pt x="5730" y="780"/>
                    <a:pt x="5733" y="781"/>
                    <a:pt x="5734" y="781"/>
                  </a:cubicBezTo>
                  <a:cubicBezTo>
                    <a:pt x="5736" y="781"/>
                    <a:pt x="5736" y="780"/>
                    <a:pt x="5736" y="777"/>
                  </a:cubicBezTo>
                  <a:cubicBezTo>
                    <a:pt x="5741" y="777"/>
                    <a:pt x="5747" y="771"/>
                    <a:pt x="5747" y="771"/>
                  </a:cubicBezTo>
                  <a:cubicBezTo>
                    <a:pt x="5747" y="777"/>
                    <a:pt x="5747" y="777"/>
                    <a:pt x="5747" y="782"/>
                  </a:cubicBezTo>
                  <a:cubicBezTo>
                    <a:pt x="5748" y="783"/>
                    <a:pt x="5749" y="784"/>
                    <a:pt x="5750" y="784"/>
                  </a:cubicBezTo>
                  <a:cubicBezTo>
                    <a:pt x="5754" y="784"/>
                    <a:pt x="5759" y="779"/>
                    <a:pt x="5762" y="779"/>
                  </a:cubicBezTo>
                  <a:cubicBezTo>
                    <a:pt x="5763" y="779"/>
                    <a:pt x="5764" y="780"/>
                    <a:pt x="5764" y="782"/>
                  </a:cubicBezTo>
                  <a:cubicBezTo>
                    <a:pt x="5764" y="782"/>
                    <a:pt x="5758" y="782"/>
                    <a:pt x="5758" y="788"/>
                  </a:cubicBezTo>
                  <a:cubicBezTo>
                    <a:pt x="5759" y="787"/>
                    <a:pt x="5761" y="786"/>
                    <a:pt x="5762" y="786"/>
                  </a:cubicBezTo>
                  <a:cubicBezTo>
                    <a:pt x="5764" y="786"/>
                    <a:pt x="5765" y="787"/>
                    <a:pt x="5766" y="787"/>
                  </a:cubicBezTo>
                  <a:cubicBezTo>
                    <a:pt x="5769" y="787"/>
                    <a:pt x="5772" y="785"/>
                    <a:pt x="5775" y="777"/>
                  </a:cubicBezTo>
                  <a:cubicBezTo>
                    <a:pt x="5778" y="782"/>
                    <a:pt x="5782" y="782"/>
                    <a:pt x="5785" y="782"/>
                  </a:cubicBezTo>
                  <a:cubicBezTo>
                    <a:pt x="5789" y="782"/>
                    <a:pt x="5792" y="782"/>
                    <a:pt x="5792" y="788"/>
                  </a:cubicBezTo>
                  <a:cubicBezTo>
                    <a:pt x="5794" y="786"/>
                    <a:pt x="5796" y="785"/>
                    <a:pt x="5798" y="785"/>
                  </a:cubicBezTo>
                  <a:cubicBezTo>
                    <a:pt x="5801" y="785"/>
                    <a:pt x="5803" y="789"/>
                    <a:pt x="5806" y="789"/>
                  </a:cubicBezTo>
                  <a:cubicBezTo>
                    <a:pt x="5808" y="789"/>
                    <a:pt x="5811" y="787"/>
                    <a:pt x="5814" y="783"/>
                  </a:cubicBezTo>
                  <a:lnTo>
                    <a:pt x="5814" y="783"/>
                  </a:lnTo>
                  <a:cubicBezTo>
                    <a:pt x="5807" y="793"/>
                    <a:pt x="5811" y="797"/>
                    <a:pt x="5818" y="797"/>
                  </a:cubicBezTo>
                  <a:cubicBezTo>
                    <a:pt x="5822" y="797"/>
                    <a:pt x="5827" y="796"/>
                    <a:pt x="5831" y="794"/>
                  </a:cubicBezTo>
                  <a:lnTo>
                    <a:pt x="5831" y="794"/>
                  </a:lnTo>
                  <a:cubicBezTo>
                    <a:pt x="5825" y="799"/>
                    <a:pt x="5831" y="805"/>
                    <a:pt x="5825" y="810"/>
                  </a:cubicBezTo>
                  <a:cubicBezTo>
                    <a:pt x="5831" y="810"/>
                    <a:pt x="5836" y="810"/>
                    <a:pt x="5842" y="799"/>
                  </a:cubicBezTo>
                  <a:lnTo>
                    <a:pt x="5842" y="799"/>
                  </a:lnTo>
                  <a:cubicBezTo>
                    <a:pt x="5840" y="810"/>
                    <a:pt x="5843" y="812"/>
                    <a:pt x="5848" y="812"/>
                  </a:cubicBezTo>
                  <a:cubicBezTo>
                    <a:pt x="5850" y="812"/>
                    <a:pt x="5853" y="811"/>
                    <a:pt x="5856" y="811"/>
                  </a:cubicBezTo>
                  <a:cubicBezTo>
                    <a:pt x="5860" y="811"/>
                    <a:pt x="5863" y="813"/>
                    <a:pt x="5859" y="827"/>
                  </a:cubicBezTo>
                  <a:cubicBezTo>
                    <a:pt x="5865" y="826"/>
                    <a:pt x="5871" y="825"/>
                    <a:pt x="5877" y="825"/>
                  </a:cubicBezTo>
                  <a:cubicBezTo>
                    <a:pt x="5891" y="825"/>
                    <a:pt x="5903" y="829"/>
                    <a:pt x="5915" y="833"/>
                  </a:cubicBezTo>
                  <a:cubicBezTo>
                    <a:pt x="5912" y="837"/>
                    <a:pt x="5909" y="839"/>
                    <a:pt x="5907" y="839"/>
                  </a:cubicBezTo>
                  <a:cubicBezTo>
                    <a:pt x="5903" y="839"/>
                    <a:pt x="5900" y="835"/>
                    <a:pt x="5896" y="835"/>
                  </a:cubicBezTo>
                  <a:cubicBezTo>
                    <a:pt x="5893" y="835"/>
                    <a:pt x="5890" y="837"/>
                    <a:pt x="5887" y="844"/>
                  </a:cubicBezTo>
                  <a:cubicBezTo>
                    <a:pt x="5896" y="844"/>
                    <a:pt x="5906" y="840"/>
                    <a:pt x="5915" y="840"/>
                  </a:cubicBezTo>
                  <a:cubicBezTo>
                    <a:pt x="5921" y="840"/>
                    <a:pt x="5927" y="842"/>
                    <a:pt x="5932" y="850"/>
                  </a:cubicBezTo>
                  <a:cubicBezTo>
                    <a:pt x="5932" y="850"/>
                    <a:pt x="5926" y="855"/>
                    <a:pt x="5920" y="855"/>
                  </a:cubicBezTo>
                  <a:cubicBezTo>
                    <a:pt x="5937" y="861"/>
                    <a:pt x="5943" y="878"/>
                    <a:pt x="5960" y="878"/>
                  </a:cubicBezTo>
                  <a:cubicBezTo>
                    <a:pt x="5965" y="867"/>
                    <a:pt x="5984" y="867"/>
                    <a:pt x="5992" y="862"/>
                  </a:cubicBezTo>
                  <a:lnTo>
                    <a:pt x="5992" y="862"/>
                  </a:lnTo>
                  <a:cubicBezTo>
                    <a:pt x="5972" y="877"/>
                    <a:pt x="5993" y="873"/>
                    <a:pt x="5965" y="894"/>
                  </a:cubicBezTo>
                  <a:cubicBezTo>
                    <a:pt x="5971" y="894"/>
                    <a:pt x="5971" y="894"/>
                    <a:pt x="5976" y="889"/>
                  </a:cubicBezTo>
                  <a:lnTo>
                    <a:pt x="5976" y="889"/>
                  </a:lnTo>
                  <a:cubicBezTo>
                    <a:pt x="5976" y="889"/>
                    <a:pt x="5976" y="894"/>
                    <a:pt x="5971" y="894"/>
                  </a:cubicBezTo>
                  <a:cubicBezTo>
                    <a:pt x="5972" y="896"/>
                    <a:pt x="5973" y="896"/>
                    <a:pt x="5975" y="896"/>
                  </a:cubicBezTo>
                  <a:cubicBezTo>
                    <a:pt x="5977" y="896"/>
                    <a:pt x="5979" y="895"/>
                    <a:pt x="5981" y="895"/>
                  </a:cubicBezTo>
                  <a:cubicBezTo>
                    <a:pt x="5983" y="895"/>
                    <a:pt x="5986" y="896"/>
                    <a:pt x="5988" y="900"/>
                  </a:cubicBezTo>
                  <a:cubicBezTo>
                    <a:pt x="5988" y="900"/>
                    <a:pt x="5982" y="900"/>
                    <a:pt x="5976" y="906"/>
                  </a:cubicBezTo>
                  <a:cubicBezTo>
                    <a:pt x="5982" y="903"/>
                    <a:pt x="5988" y="901"/>
                    <a:pt x="5992" y="901"/>
                  </a:cubicBezTo>
                  <a:cubicBezTo>
                    <a:pt x="5996" y="901"/>
                    <a:pt x="5999" y="903"/>
                    <a:pt x="5999" y="906"/>
                  </a:cubicBezTo>
                  <a:cubicBezTo>
                    <a:pt x="5999" y="906"/>
                    <a:pt x="5993" y="911"/>
                    <a:pt x="5993" y="911"/>
                  </a:cubicBezTo>
                  <a:cubicBezTo>
                    <a:pt x="6004" y="917"/>
                    <a:pt x="6027" y="911"/>
                    <a:pt x="6027" y="928"/>
                  </a:cubicBezTo>
                  <a:cubicBezTo>
                    <a:pt x="6010" y="934"/>
                    <a:pt x="6027" y="934"/>
                    <a:pt x="6010" y="945"/>
                  </a:cubicBezTo>
                  <a:lnTo>
                    <a:pt x="6021" y="951"/>
                  </a:lnTo>
                  <a:lnTo>
                    <a:pt x="6027" y="945"/>
                  </a:lnTo>
                  <a:cubicBezTo>
                    <a:pt x="6027" y="951"/>
                    <a:pt x="6044" y="945"/>
                    <a:pt x="6038" y="956"/>
                  </a:cubicBezTo>
                  <a:lnTo>
                    <a:pt x="6032" y="956"/>
                  </a:lnTo>
                  <a:cubicBezTo>
                    <a:pt x="6032" y="956"/>
                    <a:pt x="6038" y="962"/>
                    <a:pt x="6038" y="962"/>
                  </a:cubicBezTo>
                  <a:lnTo>
                    <a:pt x="6044" y="956"/>
                  </a:lnTo>
                  <a:cubicBezTo>
                    <a:pt x="6052" y="956"/>
                    <a:pt x="6057" y="947"/>
                    <a:pt x="6059" y="947"/>
                  </a:cubicBezTo>
                  <a:cubicBezTo>
                    <a:pt x="6060" y="947"/>
                    <a:pt x="6060" y="948"/>
                    <a:pt x="6060" y="951"/>
                  </a:cubicBezTo>
                  <a:cubicBezTo>
                    <a:pt x="6060" y="951"/>
                    <a:pt x="6066" y="962"/>
                    <a:pt x="6055" y="967"/>
                  </a:cubicBezTo>
                  <a:cubicBezTo>
                    <a:pt x="6060" y="967"/>
                    <a:pt x="6072" y="967"/>
                    <a:pt x="6066" y="973"/>
                  </a:cubicBezTo>
                  <a:cubicBezTo>
                    <a:pt x="6066" y="977"/>
                    <a:pt x="6057" y="981"/>
                    <a:pt x="6052" y="983"/>
                  </a:cubicBezTo>
                  <a:lnTo>
                    <a:pt x="6052" y="983"/>
                  </a:lnTo>
                  <a:cubicBezTo>
                    <a:pt x="6052" y="983"/>
                    <a:pt x="6053" y="983"/>
                    <a:pt x="6053" y="983"/>
                  </a:cubicBezTo>
                  <a:cubicBezTo>
                    <a:pt x="6059" y="983"/>
                    <a:pt x="6057" y="995"/>
                    <a:pt x="6072" y="995"/>
                  </a:cubicBezTo>
                  <a:cubicBezTo>
                    <a:pt x="6066" y="995"/>
                    <a:pt x="6060" y="995"/>
                    <a:pt x="6060" y="1001"/>
                  </a:cubicBezTo>
                  <a:lnTo>
                    <a:pt x="6072" y="995"/>
                  </a:lnTo>
                  <a:lnTo>
                    <a:pt x="6072" y="995"/>
                  </a:lnTo>
                  <a:cubicBezTo>
                    <a:pt x="6066" y="1001"/>
                    <a:pt x="6066" y="1001"/>
                    <a:pt x="6060" y="1007"/>
                  </a:cubicBezTo>
                  <a:cubicBezTo>
                    <a:pt x="6060" y="1007"/>
                    <a:pt x="6061" y="1008"/>
                    <a:pt x="6061" y="1008"/>
                  </a:cubicBezTo>
                  <a:cubicBezTo>
                    <a:pt x="6064" y="1008"/>
                    <a:pt x="6070" y="1003"/>
                    <a:pt x="6072" y="1003"/>
                  </a:cubicBezTo>
                  <a:lnTo>
                    <a:pt x="6072" y="1003"/>
                  </a:lnTo>
                  <a:cubicBezTo>
                    <a:pt x="6073" y="1003"/>
                    <a:pt x="6073" y="1004"/>
                    <a:pt x="6072" y="1007"/>
                  </a:cubicBezTo>
                  <a:cubicBezTo>
                    <a:pt x="6066" y="1018"/>
                    <a:pt x="6083" y="1023"/>
                    <a:pt x="6077" y="1035"/>
                  </a:cubicBezTo>
                  <a:cubicBezTo>
                    <a:pt x="6074" y="1037"/>
                    <a:pt x="6073" y="1038"/>
                    <a:pt x="6071" y="1038"/>
                  </a:cubicBezTo>
                  <a:cubicBezTo>
                    <a:pt x="6069" y="1038"/>
                    <a:pt x="6069" y="1033"/>
                    <a:pt x="6064" y="1033"/>
                  </a:cubicBezTo>
                  <a:cubicBezTo>
                    <a:pt x="6063" y="1033"/>
                    <a:pt x="6062" y="1034"/>
                    <a:pt x="6060" y="1035"/>
                  </a:cubicBezTo>
                  <a:cubicBezTo>
                    <a:pt x="6066" y="1051"/>
                    <a:pt x="6088" y="1063"/>
                    <a:pt x="6083" y="1074"/>
                  </a:cubicBezTo>
                  <a:lnTo>
                    <a:pt x="6088" y="1074"/>
                  </a:lnTo>
                  <a:cubicBezTo>
                    <a:pt x="6111" y="1074"/>
                    <a:pt x="6077" y="1085"/>
                    <a:pt x="6088" y="1091"/>
                  </a:cubicBezTo>
                  <a:lnTo>
                    <a:pt x="6077" y="1091"/>
                  </a:lnTo>
                  <a:cubicBezTo>
                    <a:pt x="6072" y="1102"/>
                    <a:pt x="6083" y="1107"/>
                    <a:pt x="6094" y="1124"/>
                  </a:cubicBezTo>
                  <a:lnTo>
                    <a:pt x="6088" y="1124"/>
                  </a:lnTo>
                  <a:cubicBezTo>
                    <a:pt x="6083" y="1130"/>
                    <a:pt x="6083" y="1135"/>
                    <a:pt x="6077" y="1141"/>
                  </a:cubicBezTo>
                  <a:cubicBezTo>
                    <a:pt x="6083" y="1147"/>
                    <a:pt x="6083" y="1147"/>
                    <a:pt x="6094" y="1147"/>
                  </a:cubicBezTo>
                  <a:cubicBezTo>
                    <a:pt x="6055" y="1163"/>
                    <a:pt x="6111" y="1186"/>
                    <a:pt x="6077" y="1197"/>
                  </a:cubicBezTo>
                  <a:cubicBezTo>
                    <a:pt x="6077" y="1197"/>
                    <a:pt x="6075" y="1194"/>
                    <a:pt x="6073" y="1194"/>
                  </a:cubicBezTo>
                  <a:cubicBezTo>
                    <a:pt x="6072" y="1194"/>
                    <a:pt x="6072" y="1195"/>
                    <a:pt x="6072" y="1197"/>
                  </a:cubicBezTo>
                  <a:lnTo>
                    <a:pt x="6072" y="1208"/>
                  </a:lnTo>
                  <a:cubicBezTo>
                    <a:pt x="6075" y="1210"/>
                    <a:pt x="6078" y="1211"/>
                    <a:pt x="6080" y="1211"/>
                  </a:cubicBezTo>
                  <a:cubicBezTo>
                    <a:pt x="6083" y="1211"/>
                    <a:pt x="6085" y="1208"/>
                    <a:pt x="6088" y="1208"/>
                  </a:cubicBezTo>
                  <a:cubicBezTo>
                    <a:pt x="6094" y="1214"/>
                    <a:pt x="6100" y="1219"/>
                    <a:pt x="6100" y="1219"/>
                  </a:cubicBezTo>
                  <a:cubicBezTo>
                    <a:pt x="6098" y="1217"/>
                    <a:pt x="6095" y="1217"/>
                    <a:pt x="6092" y="1217"/>
                  </a:cubicBezTo>
                  <a:cubicBezTo>
                    <a:pt x="6087" y="1217"/>
                    <a:pt x="6079" y="1219"/>
                    <a:pt x="6072" y="1219"/>
                  </a:cubicBezTo>
                  <a:lnTo>
                    <a:pt x="6083" y="1219"/>
                  </a:lnTo>
                  <a:cubicBezTo>
                    <a:pt x="6066" y="1225"/>
                    <a:pt x="6105" y="1231"/>
                    <a:pt x="6088" y="1236"/>
                  </a:cubicBezTo>
                  <a:lnTo>
                    <a:pt x="6083" y="1231"/>
                  </a:lnTo>
                  <a:lnTo>
                    <a:pt x="6083" y="1231"/>
                  </a:lnTo>
                  <a:cubicBezTo>
                    <a:pt x="6089" y="1236"/>
                    <a:pt x="6094" y="1242"/>
                    <a:pt x="6088" y="1247"/>
                  </a:cubicBezTo>
                  <a:cubicBezTo>
                    <a:pt x="6077" y="1247"/>
                    <a:pt x="6083" y="1242"/>
                    <a:pt x="6077" y="1236"/>
                  </a:cubicBezTo>
                  <a:lnTo>
                    <a:pt x="6077" y="1236"/>
                  </a:lnTo>
                  <a:cubicBezTo>
                    <a:pt x="6072" y="1242"/>
                    <a:pt x="6094" y="1259"/>
                    <a:pt x="6077" y="1259"/>
                  </a:cubicBezTo>
                  <a:cubicBezTo>
                    <a:pt x="6077" y="1253"/>
                    <a:pt x="6077" y="1253"/>
                    <a:pt x="6077" y="1247"/>
                  </a:cubicBezTo>
                  <a:cubicBezTo>
                    <a:pt x="6060" y="1247"/>
                    <a:pt x="6066" y="1247"/>
                    <a:pt x="6060" y="1253"/>
                  </a:cubicBezTo>
                  <a:cubicBezTo>
                    <a:pt x="6055" y="1253"/>
                    <a:pt x="6055" y="1259"/>
                    <a:pt x="6049" y="1259"/>
                  </a:cubicBezTo>
                  <a:lnTo>
                    <a:pt x="6055" y="1259"/>
                  </a:lnTo>
                  <a:cubicBezTo>
                    <a:pt x="6060" y="1259"/>
                    <a:pt x="6060" y="1264"/>
                    <a:pt x="6060" y="1264"/>
                  </a:cubicBezTo>
                  <a:cubicBezTo>
                    <a:pt x="6055" y="1270"/>
                    <a:pt x="6049" y="1275"/>
                    <a:pt x="6044" y="1275"/>
                  </a:cubicBezTo>
                  <a:cubicBezTo>
                    <a:pt x="6044" y="1275"/>
                    <a:pt x="6038" y="1275"/>
                    <a:pt x="6038" y="1281"/>
                  </a:cubicBezTo>
                  <a:cubicBezTo>
                    <a:pt x="6038" y="1281"/>
                    <a:pt x="6038" y="1281"/>
                    <a:pt x="6038" y="1275"/>
                  </a:cubicBezTo>
                  <a:cubicBezTo>
                    <a:pt x="6038" y="1270"/>
                    <a:pt x="6038" y="1275"/>
                    <a:pt x="6038" y="1264"/>
                  </a:cubicBezTo>
                  <a:cubicBezTo>
                    <a:pt x="6038" y="1264"/>
                    <a:pt x="6038" y="1270"/>
                    <a:pt x="6032" y="1275"/>
                  </a:cubicBezTo>
                  <a:cubicBezTo>
                    <a:pt x="6032" y="1275"/>
                    <a:pt x="6032" y="1275"/>
                    <a:pt x="6032" y="1281"/>
                  </a:cubicBezTo>
                  <a:lnTo>
                    <a:pt x="6027" y="1281"/>
                  </a:lnTo>
                  <a:cubicBezTo>
                    <a:pt x="6027" y="1275"/>
                    <a:pt x="6021" y="1270"/>
                    <a:pt x="6021" y="1259"/>
                  </a:cubicBezTo>
                  <a:lnTo>
                    <a:pt x="6032" y="1259"/>
                  </a:lnTo>
                  <a:cubicBezTo>
                    <a:pt x="6032" y="1253"/>
                    <a:pt x="6031" y="1251"/>
                    <a:pt x="6029" y="1251"/>
                  </a:cubicBezTo>
                  <a:cubicBezTo>
                    <a:pt x="6026" y="1251"/>
                    <a:pt x="6022" y="1254"/>
                    <a:pt x="6019" y="1254"/>
                  </a:cubicBezTo>
                  <a:cubicBezTo>
                    <a:pt x="6018" y="1254"/>
                    <a:pt x="6017" y="1254"/>
                    <a:pt x="6016" y="1253"/>
                  </a:cubicBezTo>
                  <a:lnTo>
                    <a:pt x="6021" y="1247"/>
                  </a:lnTo>
                  <a:lnTo>
                    <a:pt x="6021" y="1247"/>
                  </a:lnTo>
                  <a:cubicBezTo>
                    <a:pt x="6004" y="1247"/>
                    <a:pt x="6004" y="1264"/>
                    <a:pt x="5993" y="1264"/>
                  </a:cubicBezTo>
                  <a:lnTo>
                    <a:pt x="5993" y="1270"/>
                  </a:lnTo>
                  <a:cubicBezTo>
                    <a:pt x="5991" y="1274"/>
                    <a:pt x="5989" y="1275"/>
                    <a:pt x="5988" y="1275"/>
                  </a:cubicBezTo>
                  <a:cubicBezTo>
                    <a:pt x="5985" y="1275"/>
                    <a:pt x="5985" y="1267"/>
                    <a:pt x="5981" y="1267"/>
                  </a:cubicBezTo>
                  <a:cubicBezTo>
                    <a:pt x="5980" y="1267"/>
                    <a:pt x="5978" y="1268"/>
                    <a:pt x="5976" y="1270"/>
                  </a:cubicBezTo>
                  <a:lnTo>
                    <a:pt x="5976" y="1253"/>
                  </a:lnTo>
                  <a:cubicBezTo>
                    <a:pt x="5971" y="1259"/>
                    <a:pt x="5960" y="1270"/>
                    <a:pt x="5954" y="1270"/>
                  </a:cubicBezTo>
                  <a:cubicBezTo>
                    <a:pt x="5960" y="1259"/>
                    <a:pt x="5965" y="1253"/>
                    <a:pt x="5976" y="1242"/>
                  </a:cubicBezTo>
                  <a:lnTo>
                    <a:pt x="5976" y="1242"/>
                  </a:lnTo>
                  <a:cubicBezTo>
                    <a:pt x="5971" y="1242"/>
                    <a:pt x="5965" y="1247"/>
                    <a:pt x="5960" y="1253"/>
                  </a:cubicBezTo>
                  <a:cubicBezTo>
                    <a:pt x="5954" y="1264"/>
                    <a:pt x="5948" y="1270"/>
                    <a:pt x="5937" y="1270"/>
                  </a:cubicBezTo>
                  <a:cubicBezTo>
                    <a:pt x="5937" y="1264"/>
                    <a:pt x="5937" y="1259"/>
                    <a:pt x="5932" y="1253"/>
                  </a:cubicBezTo>
                  <a:cubicBezTo>
                    <a:pt x="5932" y="1225"/>
                    <a:pt x="5920" y="1191"/>
                    <a:pt x="5926" y="1180"/>
                  </a:cubicBezTo>
                  <a:cubicBezTo>
                    <a:pt x="5887" y="1130"/>
                    <a:pt x="5848" y="1046"/>
                    <a:pt x="5803" y="1023"/>
                  </a:cubicBezTo>
                  <a:cubicBezTo>
                    <a:pt x="5792" y="1007"/>
                    <a:pt x="5803" y="1001"/>
                    <a:pt x="5803" y="990"/>
                  </a:cubicBezTo>
                  <a:cubicBezTo>
                    <a:pt x="5808" y="1001"/>
                    <a:pt x="5814" y="1012"/>
                    <a:pt x="5820" y="1012"/>
                  </a:cubicBezTo>
                  <a:cubicBezTo>
                    <a:pt x="5797" y="984"/>
                    <a:pt x="5764" y="917"/>
                    <a:pt x="5747" y="917"/>
                  </a:cubicBezTo>
                  <a:cubicBezTo>
                    <a:pt x="5742" y="903"/>
                    <a:pt x="5742" y="899"/>
                    <a:pt x="5745" y="899"/>
                  </a:cubicBezTo>
                  <a:lnTo>
                    <a:pt x="5745" y="899"/>
                  </a:lnTo>
                  <a:cubicBezTo>
                    <a:pt x="5747" y="899"/>
                    <a:pt x="5752" y="903"/>
                    <a:pt x="5753" y="903"/>
                  </a:cubicBezTo>
                  <a:cubicBezTo>
                    <a:pt x="5755" y="903"/>
                    <a:pt x="5753" y="898"/>
                    <a:pt x="5741" y="878"/>
                  </a:cubicBezTo>
                  <a:lnTo>
                    <a:pt x="5741" y="878"/>
                  </a:lnTo>
                  <a:lnTo>
                    <a:pt x="5747" y="883"/>
                  </a:lnTo>
                  <a:cubicBezTo>
                    <a:pt x="5739" y="848"/>
                    <a:pt x="5723" y="818"/>
                    <a:pt x="5706" y="792"/>
                  </a:cubicBezTo>
                  <a:lnTo>
                    <a:pt x="5706" y="792"/>
                  </a:lnTo>
                  <a:cubicBezTo>
                    <a:pt x="5708" y="793"/>
                    <a:pt x="5711" y="794"/>
                    <a:pt x="5712" y="794"/>
                  </a:cubicBezTo>
                  <a:cubicBezTo>
                    <a:pt x="5716" y="794"/>
                    <a:pt x="5717" y="789"/>
                    <a:pt x="5713" y="782"/>
                  </a:cubicBezTo>
                  <a:lnTo>
                    <a:pt x="5713" y="782"/>
                  </a:lnTo>
                  <a:cubicBezTo>
                    <a:pt x="5717" y="786"/>
                    <a:pt x="5718" y="787"/>
                    <a:pt x="5718" y="789"/>
                  </a:cubicBezTo>
                  <a:lnTo>
                    <a:pt x="5718" y="789"/>
                  </a:lnTo>
                  <a:cubicBezTo>
                    <a:pt x="5717" y="780"/>
                    <a:pt x="5712" y="771"/>
                    <a:pt x="5702" y="766"/>
                  </a:cubicBezTo>
                  <a:lnTo>
                    <a:pt x="5702" y="766"/>
                  </a:lnTo>
                  <a:cubicBezTo>
                    <a:pt x="5708" y="777"/>
                    <a:pt x="5708" y="771"/>
                    <a:pt x="5713" y="788"/>
                  </a:cubicBezTo>
                  <a:cubicBezTo>
                    <a:pt x="5713" y="788"/>
                    <a:pt x="5708" y="788"/>
                    <a:pt x="5708" y="782"/>
                  </a:cubicBezTo>
                  <a:cubicBezTo>
                    <a:pt x="5708" y="782"/>
                    <a:pt x="5704" y="782"/>
                    <a:pt x="5702" y="786"/>
                  </a:cubicBezTo>
                  <a:lnTo>
                    <a:pt x="5702" y="786"/>
                  </a:lnTo>
                  <a:cubicBezTo>
                    <a:pt x="5697" y="777"/>
                    <a:pt x="5691" y="768"/>
                    <a:pt x="5685" y="760"/>
                  </a:cubicBezTo>
                  <a:close/>
                  <a:moveTo>
                    <a:pt x="5064" y="1292"/>
                  </a:moveTo>
                  <a:lnTo>
                    <a:pt x="5064" y="1292"/>
                  </a:lnTo>
                  <a:cubicBezTo>
                    <a:pt x="5061" y="1293"/>
                    <a:pt x="5060" y="1293"/>
                    <a:pt x="5058" y="1294"/>
                  </a:cubicBezTo>
                  <a:lnTo>
                    <a:pt x="5058" y="1294"/>
                  </a:lnTo>
                  <a:cubicBezTo>
                    <a:pt x="5060" y="1294"/>
                    <a:pt x="5061" y="1293"/>
                    <a:pt x="5064" y="1292"/>
                  </a:cubicBezTo>
                  <a:close/>
                  <a:moveTo>
                    <a:pt x="5030" y="1359"/>
                  </a:moveTo>
                  <a:cubicBezTo>
                    <a:pt x="5030" y="1359"/>
                    <a:pt x="5030" y="1365"/>
                    <a:pt x="5030" y="1365"/>
                  </a:cubicBezTo>
                  <a:cubicBezTo>
                    <a:pt x="5030" y="1359"/>
                    <a:pt x="5024" y="1359"/>
                    <a:pt x="5024" y="1359"/>
                  </a:cubicBezTo>
                  <a:close/>
                  <a:moveTo>
                    <a:pt x="6021" y="1354"/>
                  </a:moveTo>
                  <a:cubicBezTo>
                    <a:pt x="6021" y="1359"/>
                    <a:pt x="6027" y="1359"/>
                    <a:pt x="6027" y="1365"/>
                  </a:cubicBezTo>
                  <a:cubicBezTo>
                    <a:pt x="6021" y="1365"/>
                    <a:pt x="6016" y="1359"/>
                    <a:pt x="6016" y="1354"/>
                  </a:cubicBezTo>
                  <a:close/>
                  <a:moveTo>
                    <a:pt x="6095" y="1375"/>
                  </a:moveTo>
                  <a:cubicBezTo>
                    <a:pt x="6094" y="1375"/>
                    <a:pt x="6094" y="1375"/>
                    <a:pt x="6094" y="1376"/>
                  </a:cubicBezTo>
                  <a:lnTo>
                    <a:pt x="6094" y="1376"/>
                  </a:lnTo>
                  <a:cubicBezTo>
                    <a:pt x="6094" y="1376"/>
                    <a:pt x="6095" y="1375"/>
                    <a:pt x="6095" y="1375"/>
                  </a:cubicBezTo>
                  <a:close/>
                  <a:moveTo>
                    <a:pt x="5232" y="1393"/>
                  </a:moveTo>
                  <a:lnTo>
                    <a:pt x="5232" y="1393"/>
                  </a:lnTo>
                  <a:cubicBezTo>
                    <a:pt x="5236" y="1397"/>
                    <a:pt x="5237" y="1401"/>
                    <a:pt x="5239" y="1403"/>
                  </a:cubicBezTo>
                  <a:lnTo>
                    <a:pt x="5239" y="1403"/>
                  </a:lnTo>
                  <a:cubicBezTo>
                    <a:pt x="5240" y="1404"/>
                    <a:pt x="5241" y="1405"/>
                    <a:pt x="5242" y="1405"/>
                  </a:cubicBezTo>
                  <a:cubicBezTo>
                    <a:pt x="5242" y="1405"/>
                    <a:pt x="5242" y="1405"/>
                    <a:pt x="5242" y="1404"/>
                  </a:cubicBezTo>
                  <a:lnTo>
                    <a:pt x="5242" y="1404"/>
                  </a:lnTo>
                  <a:cubicBezTo>
                    <a:pt x="5242" y="1404"/>
                    <a:pt x="5242" y="1404"/>
                    <a:pt x="5243" y="1404"/>
                  </a:cubicBezTo>
                  <a:cubicBezTo>
                    <a:pt x="5242" y="1404"/>
                    <a:pt x="5242" y="1404"/>
                    <a:pt x="5241" y="1403"/>
                  </a:cubicBezTo>
                  <a:lnTo>
                    <a:pt x="5241" y="1403"/>
                  </a:lnTo>
                  <a:cubicBezTo>
                    <a:pt x="5240" y="1402"/>
                    <a:pt x="5237" y="1399"/>
                    <a:pt x="5232" y="1393"/>
                  </a:cubicBezTo>
                  <a:close/>
                  <a:moveTo>
                    <a:pt x="6357" y="1404"/>
                  </a:moveTo>
                  <a:cubicBezTo>
                    <a:pt x="6357" y="1404"/>
                    <a:pt x="6357" y="1405"/>
                    <a:pt x="6357" y="1407"/>
                  </a:cubicBezTo>
                  <a:lnTo>
                    <a:pt x="6357" y="1407"/>
                  </a:lnTo>
                  <a:cubicBezTo>
                    <a:pt x="6359" y="1405"/>
                    <a:pt x="6359" y="1404"/>
                    <a:pt x="6357" y="1404"/>
                  </a:cubicBezTo>
                  <a:close/>
                  <a:moveTo>
                    <a:pt x="6324" y="1410"/>
                  </a:moveTo>
                  <a:lnTo>
                    <a:pt x="6324" y="1410"/>
                  </a:lnTo>
                  <a:cubicBezTo>
                    <a:pt x="6322" y="1410"/>
                    <a:pt x="6321" y="1410"/>
                    <a:pt x="6320" y="1410"/>
                  </a:cubicBezTo>
                  <a:cubicBezTo>
                    <a:pt x="6319" y="1410"/>
                    <a:pt x="6319" y="1410"/>
                    <a:pt x="6319" y="1410"/>
                  </a:cubicBezTo>
                  <a:lnTo>
                    <a:pt x="6319" y="1410"/>
                  </a:lnTo>
                  <a:cubicBezTo>
                    <a:pt x="6320" y="1411"/>
                    <a:pt x="6321" y="1412"/>
                    <a:pt x="6322" y="1412"/>
                  </a:cubicBezTo>
                  <a:cubicBezTo>
                    <a:pt x="6323" y="1412"/>
                    <a:pt x="6324" y="1412"/>
                    <a:pt x="6324" y="1410"/>
                  </a:cubicBezTo>
                  <a:close/>
                  <a:moveTo>
                    <a:pt x="6268" y="1471"/>
                  </a:moveTo>
                  <a:cubicBezTo>
                    <a:pt x="6268" y="1471"/>
                    <a:pt x="6268" y="1474"/>
                    <a:pt x="6271" y="1474"/>
                  </a:cubicBezTo>
                  <a:cubicBezTo>
                    <a:pt x="6273" y="1474"/>
                    <a:pt x="6275" y="1473"/>
                    <a:pt x="6279" y="1471"/>
                  </a:cubicBezTo>
                  <a:close/>
                  <a:moveTo>
                    <a:pt x="5595" y="1476"/>
                  </a:moveTo>
                  <a:cubicBezTo>
                    <a:pt x="5594" y="1476"/>
                    <a:pt x="5594" y="1478"/>
                    <a:pt x="5596" y="1483"/>
                  </a:cubicBezTo>
                  <a:cubicBezTo>
                    <a:pt x="5596" y="1480"/>
                    <a:pt x="5596" y="1478"/>
                    <a:pt x="5595" y="1476"/>
                  </a:cubicBezTo>
                  <a:close/>
                  <a:moveTo>
                    <a:pt x="6297" y="1493"/>
                  </a:moveTo>
                  <a:cubicBezTo>
                    <a:pt x="6295" y="1493"/>
                    <a:pt x="6293" y="1494"/>
                    <a:pt x="6290" y="1494"/>
                  </a:cubicBezTo>
                  <a:cubicBezTo>
                    <a:pt x="6293" y="1494"/>
                    <a:pt x="6295" y="1494"/>
                    <a:pt x="6297" y="1493"/>
                  </a:cubicBezTo>
                  <a:close/>
                  <a:moveTo>
                    <a:pt x="5994" y="1490"/>
                  </a:moveTo>
                  <a:cubicBezTo>
                    <a:pt x="5997" y="1490"/>
                    <a:pt x="5999" y="1493"/>
                    <a:pt x="5999" y="1499"/>
                  </a:cubicBezTo>
                  <a:cubicBezTo>
                    <a:pt x="5998" y="1499"/>
                    <a:pt x="5998" y="1498"/>
                    <a:pt x="5998" y="1498"/>
                  </a:cubicBezTo>
                  <a:lnTo>
                    <a:pt x="5998" y="1498"/>
                  </a:lnTo>
                  <a:cubicBezTo>
                    <a:pt x="5996" y="1498"/>
                    <a:pt x="6004" y="1517"/>
                    <a:pt x="6004" y="1527"/>
                  </a:cubicBezTo>
                  <a:cubicBezTo>
                    <a:pt x="5999" y="1516"/>
                    <a:pt x="5993" y="1505"/>
                    <a:pt x="5988" y="1494"/>
                  </a:cubicBezTo>
                  <a:cubicBezTo>
                    <a:pt x="5990" y="1491"/>
                    <a:pt x="5992" y="1490"/>
                    <a:pt x="5994" y="1490"/>
                  </a:cubicBezTo>
                  <a:close/>
                  <a:moveTo>
                    <a:pt x="6340" y="1544"/>
                  </a:moveTo>
                  <a:cubicBezTo>
                    <a:pt x="6346" y="1544"/>
                    <a:pt x="6346" y="1550"/>
                    <a:pt x="6352" y="1550"/>
                  </a:cubicBezTo>
                  <a:lnTo>
                    <a:pt x="6352" y="1544"/>
                  </a:lnTo>
                  <a:close/>
                  <a:moveTo>
                    <a:pt x="5570" y="745"/>
                  </a:moveTo>
                  <a:cubicBezTo>
                    <a:pt x="5575" y="745"/>
                    <a:pt x="5579" y="746"/>
                    <a:pt x="5584" y="749"/>
                  </a:cubicBezTo>
                  <a:cubicBezTo>
                    <a:pt x="5590" y="754"/>
                    <a:pt x="5596" y="760"/>
                    <a:pt x="5596" y="766"/>
                  </a:cubicBezTo>
                  <a:cubicBezTo>
                    <a:pt x="5596" y="766"/>
                    <a:pt x="5596" y="771"/>
                    <a:pt x="5596" y="771"/>
                  </a:cubicBezTo>
                  <a:cubicBezTo>
                    <a:pt x="5601" y="760"/>
                    <a:pt x="5607" y="760"/>
                    <a:pt x="5612" y="754"/>
                  </a:cubicBezTo>
                  <a:cubicBezTo>
                    <a:pt x="5612" y="754"/>
                    <a:pt x="5618" y="754"/>
                    <a:pt x="5618" y="760"/>
                  </a:cubicBezTo>
                  <a:cubicBezTo>
                    <a:pt x="5629" y="771"/>
                    <a:pt x="5640" y="782"/>
                    <a:pt x="5635" y="794"/>
                  </a:cubicBezTo>
                  <a:cubicBezTo>
                    <a:pt x="5629" y="782"/>
                    <a:pt x="5624" y="788"/>
                    <a:pt x="5618" y="782"/>
                  </a:cubicBezTo>
                  <a:lnTo>
                    <a:pt x="5618" y="782"/>
                  </a:lnTo>
                  <a:lnTo>
                    <a:pt x="5635" y="799"/>
                  </a:lnTo>
                  <a:cubicBezTo>
                    <a:pt x="5634" y="804"/>
                    <a:pt x="5632" y="806"/>
                    <a:pt x="5631" y="806"/>
                  </a:cubicBezTo>
                  <a:cubicBezTo>
                    <a:pt x="5625" y="806"/>
                    <a:pt x="5617" y="782"/>
                    <a:pt x="5609" y="782"/>
                  </a:cubicBezTo>
                  <a:cubicBezTo>
                    <a:pt x="5608" y="782"/>
                    <a:pt x="5607" y="782"/>
                    <a:pt x="5607" y="782"/>
                  </a:cubicBezTo>
                  <a:cubicBezTo>
                    <a:pt x="5629" y="816"/>
                    <a:pt x="5663" y="855"/>
                    <a:pt x="5674" y="883"/>
                  </a:cubicBezTo>
                  <a:cubicBezTo>
                    <a:pt x="5673" y="885"/>
                    <a:pt x="5672" y="886"/>
                    <a:pt x="5670" y="886"/>
                  </a:cubicBezTo>
                  <a:cubicBezTo>
                    <a:pt x="5661" y="886"/>
                    <a:pt x="5646" y="852"/>
                    <a:pt x="5644" y="852"/>
                  </a:cubicBezTo>
                  <a:lnTo>
                    <a:pt x="5644" y="852"/>
                  </a:lnTo>
                  <a:cubicBezTo>
                    <a:pt x="5643" y="852"/>
                    <a:pt x="5643" y="856"/>
                    <a:pt x="5646" y="866"/>
                  </a:cubicBezTo>
                  <a:lnTo>
                    <a:pt x="5624" y="816"/>
                  </a:lnTo>
                  <a:cubicBezTo>
                    <a:pt x="5624" y="828"/>
                    <a:pt x="5623" y="831"/>
                    <a:pt x="5622" y="831"/>
                  </a:cubicBezTo>
                  <a:cubicBezTo>
                    <a:pt x="5619" y="831"/>
                    <a:pt x="5616" y="818"/>
                    <a:pt x="5612" y="818"/>
                  </a:cubicBezTo>
                  <a:cubicBezTo>
                    <a:pt x="5610" y="818"/>
                    <a:pt x="5608" y="821"/>
                    <a:pt x="5607" y="833"/>
                  </a:cubicBezTo>
                  <a:cubicBezTo>
                    <a:pt x="5635" y="894"/>
                    <a:pt x="5646" y="894"/>
                    <a:pt x="5674" y="956"/>
                  </a:cubicBezTo>
                  <a:cubicBezTo>
                    <a:pt x="5678" y="958"/>
                    <a:pt x="5680" y="959"/>
                    <a:pt x="5682" y="959"/>
                  </a:cubicBezTo>
                  <a:cubicBezTo>
                    <a:pt x="5687" y="959"/>
                    <a:pt x="5688" y="953"/>
                    <a:pt x="5691" y="953"/>
                  </a:cubicBezTo>
                  <a:cubicBezTo>
                    <a:pt x="5692" y="953"/>
                    <a:pt x="5694" y="954"/>
                    <a:pt x="5696" y="956"/>
                  </a:cubicBezTo>
                  <a:cubicBezTo>
                    <a:pt x="5758" y="1035"/>
                    <a:pt x="5696" y="1040"/>
                    <a:pt x="5752" y="1091"/>
                  </a:cubicBezTo>
                  <a:cubicBezTo>
                    <a:pt x="5769" y="1102"/>
                    <a:pt x="5792" y="1102"/>
                    <a:pt x="5803" y="1147"/>
                  </a:cubicBezTo>
                  <a:lnTo>
                    <a:pt x="5780" y="1141"/>
                  </a:lnTo>
                  <a:lnTo>
                    <a:pt x="5780" y="1141"/>
                  </a:lnTo>
                  <a:cubicBezTo>
                    <a:pt x="5808" y="1197"/>
                    <a:pt x="5820" y="1163"/>
                    <a:pt x="5842" y="1225"/>
                  </a:cubicBezTo>
                  <a:cubicBezTo>
                    <a:pt x="5832" y="1220"/>
                    <a:pt x="5819" y="1195"/>
                    <a:pt x="5815" y="1195"/>
                  </a:cubicBezTo>
                  <a:cubicBezTo>
                    <a:pt x="5814" y="1195"/>
                    <a:pt x="5814" y="1195"/>
                    <a:pt x="5814" y="1197"/>
                  </a:cubicBezTo>
                  <a:cubicBezTo>
                    <a:pt x="5825" y="1242"/>
                    <a:pt x="5836" y="1219"/>
                    <a:pt x="5853" y="1247"/>
                  </a:cubicBezTo>
                  <a:lnTo>
                    <a:pt x="5848" y="1259"/>
                  </a:lnTo>
                  <a:cubicBezTo>
                    <a:pt x="5848" y="1253"/>
                    <a:pt x="5848" y="1242"/>
                    <a:pt x="5842" y="1242"/>
                  </a:cubicBezTo>
                  <a:lnTo>
                    <a:pt x="5842" y="1242"/>
                  </a:lnTo>
                  <a:cubicBezTo>
                    <a:pt x="5847" y="1251"/>
                    <a:pt x="5836" y="1256"/>
                    <a:pt x="5838" y="1264"/>
                  </a:cubicBezTo>
                  <a:lnTo>
                    <a:pt x="5838" y="1264"/>
                  </a:lnTo>
                  <a:lnTo>
                    <a:pt x="5831" y="1253"/>
                  </a:lnTo>
                  <a:cubicBezTo>
                    <a:pt x="5825" y="1247"/>
                    <a:pt x="5831" y="1247"/>
                    <a:pt x="5831" y="1242"/>
                  </a:cubicBezTo>
                  <a:cubicBezTo>
                    <a:pt x="5820" y="1242"/>
                    <a:pt x="5825" y="1231"/>
                    <a:pt x="5814" y="1225"/>
                  </a:cubicBezTo>
                  <a:lnTo>
                    <a:pt x="5814" y="1225"/>
                  </a:lnTo>
                  <a:cubicBezTo>
                    <a:pt x="5820" y="1231"/>
                    <a:pt x="5814" y="1236"/>
                    <a:pt x="5808" y="1236"/>
                  </a:cubicBezTo>
                  <a:lnTo>
                    <a:pt x="5820" y="1247"/>
                  </a:lnTo>
                  <a:cubicBezTo>
                    <a:pt x="5818" y="1250"/>
                    <a:pt x="5816" y="1252"/>
                    <a:pt x="5814" y="1252"/>
                  </a:cubicBezTo>
                  <a:cubicBezTo>
                    <a:pt x="5808" y="1252"/>
                    <a:pt x="5803" y="1237"/>
                    <a:pt x="5797" y="1237"/>
                  </a:cubicBezTo>
                  <a:cubicBezTo>
                    <a:pt x="5796" y="1237"/>
                    <a:pt x="5794" y="1239"/>
                    <a:pt x="5792" y="1242"/>
                  </a:cubicBezTo>
                  <a:lnTo>
                    <a:pt x="5792" y="1236"/>
                  </a:lnTo>
                  <a:cubicBezTo>
                    <a:pt x="5786" y="1242"/>
                    <a:pt x="5764" y="1242"/>
                    <a:pt x="5764" y="1264"/>
                  </a:cubicBezTo>
                  <a:cubicBezTo>
                    <a:pt x="5764" y="1264"/>
                    <a:pt x="5758" y="1253"/>
                    <a:pt x="5764" y="1253"/>
                  </a:cubicBezTo>
                  <a:lnTo>
                    <a:pt x="5764" y="1253"/>
                  </a:lnTo>
                  <a:cubicBezTo>
                    <a:pt x="5743" y="1253"/>
                    <a:pt x="5732" y="1282"/>
                    <a:pt x="5717" y="1282"/>
                  </a:cubicBezTo>
                  <a:cubicBezTo>
                    <a:pt x="5716" y="1282"/>
                    <a:pt x="5715" y="1281"/>
                    <a:pt x="5713" y="1281"/>
                  </a:cubicBezTo>
                  <a:lnTo>
                    <a:pt x="5713" y="1270"/>
                  </a:lnTo>
                  <a:cubicBezTo>
                    <a:pt x="5713" y="1274"/>
                    <a:pt x="5713" y="1282"/>
                    <a:pt x="5710" y="1282"/>
                  </a:cubicBezTo>
                  <a:cubicBezTo>
                    <a:pt x="5710" y="1282"/>
                    <a:pt x="5709" y="1282"/>
                    <a:pt x="5708" y="1281"/>
                  </a:cubicBezTo>
                  <a:cubicBezTo>
                    <a:pt x="5708" y="1275"/>
                    <a:pt x="5708" y="1275"/>
                    <a:pt x="5702" y="1275"/>
                  </a:cubicBezTo>
                  <a:cubicBezTo>
                    <a:pt x="5702" y="1275"/>
                    <a:pt x="5702" y="1287"/>
                    <a:pt x="5696" y="1287"/>
                  </a:cubicBezTo>
                  <a:lnTo>
                    <a:pt x="5696" y="1275"/>
                  </a:lnTo>
                  <a:cubicBezTo>
                    <a:pt x="5674" y="1275"/>
                    <a:pt x="5680" y="1303"/>
                    <a:pt x="5668" y="1315"/>
                  </a:cubicBezTo>
                  <a:cubicBezTo>
                    <a:pt x="5657" y="1298"/>
                    <a:pt x="5646" y="1298"/>
                    <a:pt x="5635" y="1298"/>
                  </a:cubicBezTo>
                  <a:cubicBezTo>
                    <a:pt x="5612" y="1303"/>
                    <a:pt x="5612" y="1326"/>
                    <a:pt x="5601" y="1343"/>
                  </a:cubicBezTo>
                  <a:cubicBezTo>
                    <a:pt x="5597" y="1341"/>
                    <a:pt x="5594" y="1340"/>
                    <a:pt x="5590" y="1340"/>
                  </a:cubicBezTo>
                  <a:cubicBezTo>
                    <a:pt x="5573" y="1340"/>
                    <a:pt x="5558" y="1359"/>
                    <a:pt x="5540" y="1359"/>
                  </a:cubicBezTo>
                  <a:cubicBezTo>
                    <a:pt x="5545" y="1359"/>
                    <a:pt x="5551" y="1371"/>
                    <a:pt x="5551" y="1376"/>
                  </a:cubicBezTo>
                  <a:cubicBezTo>
                    <a:pt x="5547" y="1376"/>
                    <a:pt x="5549" y="1386"/>
                    <a:pt x="5545" y="1386"/>
                  </a:cubicBezTo>
                  <a:cubicBezTo>
                    <a:pt x="5544" y="1386"/>
                    <a:pt x="5542" y="1385"/>
                    <a:pt x="5540" y="1382"/>
                  </a:cubicBezTo>
                  <a:cubicBezTo>
                    <a:pt x="5535" y="1377"/>
                    <a:pt x="5531" y="1375"/>
                    <a:pt x="5528" y="1375"/>
                  </a:cubicBezTo>
                  <a:cubicBezTo>
                    <a:pt x="5524" y="1375"/>
                    <a:pt x="5520" y="1379"/>
                    <a:pt x="5517" y="1382"/>
                  </a:cubicBezTo>
                  <a:lnTo>
                    <a:pt x="5534" y="1399"/>
                  </a:lnTo>
                  <a:cubicBezTo>
                    <a:pt x="5530" y="1398"/>
                    <a:pt x="5527" y="1397"/>
                    <a:pt x="5524" y="1397"/>
                  </a:cubicBezTo>
                  <a:cubicBezTo>
                    <a:pt x="5501" y="1397"/>
                    <a:pt x="5502" y="1430"/>
                    <a:pt x="5487" y="1430"/>
                  </a:cubicBezTo>
                  <a:cubicBezTo>
                    <a:pt x="5485" y="1430"/>
                    <a:pt x="5482" y="1429"/>
                    <a:pt x="5478" y="1427"/>
                  </a:cubicBezTo>
                  <a:cubicBezTo>
                    <a:pt x="5478" y="1438"/>
                    <a:pt x="5478" y="1438"/>
                    <a:pt x="5478" y="1449"/>
                  </a:cubicBezTo>
                  <a:lnTo>
                    <a:pt x="5467" y="1438"/>
                  </a:lnTo>
                  <a:cubicBezTo>
                    <a:pt x="5456" y="1443"/>
                    <a:pt x="5450" y="1449"/>
                    <a:pt x="5444" y="1466"/>
                  </a:cubicBezTo>
                  <a:lnTo>
                    <a:pt x="5439" y="1455"/>
                  </a:lnTo>
                  <a:lnTo>
                    <a:pt x="5439" y="1455"/>
                  </a:lnTo>
                  <a:cubicBezTo>
                    <a:pt x="5433" y="1460"/>
                    <a:pt x="5461" y="1488"/>
                    <a:pt x="5461" y="1494"/>
                  </a:cubicBezTo>
                  <a:lnTo>
                    <a:pt x="5439" y="1483"/>
                  </a:lnTo>
                  <a:cubicBezTo>
                    <a:pt x="5433" y="1494"/>
                    <a:pt x="5411" y="1499"/>
                    <a:pt x="5416" y="1522"/>
                  </a:cubicBezTo>
                  <a:cubicBezTo>
                    <a:pt x="5416" y="1522"/>
                    <a:pt x="5411" y="1516"/>
                    <a:pt x="5411" y="1516"/>
                  </a:cubicBezTo>
                  <a:cubicBezTo>
                    <a:pt x="5406" y="1521"/>
                    <a:pt x="5391" y="1532"/>
                    <a:pt x="5407" y="1542"/>
                  </a:cubicBezTo>
                  <a:lnTo>
                    <a:pt x="5407" y="1542"/>
                  </a:lnTo>
                  <a:cubicBezTo>
                    <a:pt x="5406" y="1541"/>
                    <a:pt x="5404" y="1541"/>
                    <a:pt x="5403" y="1541"/>
                  </a:cubicBezTo>
                  <a:lnTo>
                    <a:pt x="5403" y="1541"/>
                  </a:lnTo>
                  <a:cubicBezTo>
                    <a:pt x="5396" y="1541"/>
                    <a:pt x="5401" y="1558"/>
                    <a:pt x="5405" y="1567"/>
                  </a:cubicBezTo>
                  <a:lnTo>
                    <a:pt x="5394" y="1561"/>
                  </a:lnTo>
                  <a:lnTo>
                    <a:pt x="5394" y="1561"/>
                  </a:lnTo>
                  <a:cubicBezTo>
                    <a:pt x="5405" y="1572"/>
                    <a:pt x="5411" y="1572"/>
                    <a:pt x="5411" y="1583"/>
                  </a:cubicBezTo>
                  <a:cubicBezTo>
                    <a:pt x="5405" y="1583"/>
                    <a:pt x="5400" y="1583"/>
                    <a:pt x="5405" y="1578"/>
                  </a:cubicBezTo>
                  <a:lnTo>
                    <a:pt x="5405" y="1578"/>
                  </a:lnTo>
                  <a:cubicBezTo>
                    <a:pt x="5394" y="1583"/>
                    <a:pt x="5411" y="1589"/>
                    <a:pt x="5405" y="1595"/>
                  </a:cubicBezTo>
                  <a:lnTo>
                    <a:pt x="5394" y="1589"/>
                  </a:lnTo>
                  <a:lnTo>
                    <a:pt x="5394" y="1589"/>
                  </a:lnTo>
                  <a:cubicBezTo>
                    <a:pt x="5394" y="1595"/>
                    <a:pt x="5394" y="1595"/>
                    <a:pt x="5405" y="1606"/>
                  </a:cubicBezTo>
                  <a:cubicBezTo>
                    <a:pt x="5405" y="1610"/>
                    <a:pt x="5400" y="1614"/>
                    <a:pt x="5392" y="1614"/>
                  </a:cubicBezTo>
                  <a:cubicBezTo>
                    <a:pt x="5389" y="1614"/>
                    <a:pt x="5386" y="1613"/>
                    <a:pt x="5383" y="1611"/>
                  </a:cubicBezTo>
                  <a:lnTo>
                    <a:pt x="5383" y="1611"/>
                  </a:lnTo>
                  <a:cubicBezTo>
                    <a:pt x="5388" y="1617"/>
                    <a:pt x="5400" y="1623"/>
                    <a:pt x="5394" y="1628"/>
                  </a:cubicBezTo>
                  <a:cubicBezTo>
                    <a:pt x="5388" y="1628"/>
                    <a:pt x="5388" y="1623"/>
                    <a:pt x="5388" y="1623"/>
                  </a:cubicBezTo>
                  <a:cubicBezTo>
                    <a:pt x="5377" y="1628"/>
                    <a:pt x="5383" y="1634"/>
                    <a:pt x="5383" y="1639"/>
                  </a:cubicBezTo>
                  <a:cubicBezTo>
                    <a:pt x="5383" y="1639"/>
                    <a:pt x="5377" y="1634"/>
                    <a:pt x="5377" y="1634"/>
                  </a:cubicBezTo>
                  <a:cubicBezTo>
                    <a:pt x="5377" y="1631"/>
                    <a:pt x="5377" y="1631"/>
                    <a:pt x="5377" y="1631"/>
                  </a:cubicBezTo>
                  <a:cubicBezTo>
                    <a:pt x="5377" y="1631"/>
                    <a:pt x="5377" y="1631"/>
                    <a:pt x="5377" y="1628"/>
                  </a:cubicBezTo>
                  <a:cubicBezTo>
                    <a:pt x="5360" y="1611"/>
                    <a:pt x="5344" y="1589"/>
                    <a:pt x="5332" y="1572"/>
                  </a:cubicBezTo>
                  <a:cubicBezTo>
                    <a:pt x="5322" y="1556"/>
                    <a:pt x="5307" y="1521"/>
                    <a:pt x="5314" y="1521"/>
                  </a:cubicBezTo>
                  <a:lnTo>
                    <a:pt x="5314" y="1521"/>
                  </a:lnTo>
                  <a:cubicBezTo>
                    <a:pt x="5314" y="1521"/>
                    <a:pt x="5315" y="1521"/>
                    <a:pt x="5316" y="1522"/>
                  </a:cubicBezTo>
                  <a:cubicBezTo>
                    <a:pt x="5299" y="1488"/>
                    <a:pt x="5288" y="1471"/>
                    <a:pt x="5276" y="1449"/>
                  </a:cubicBezTo>
                  <a:cubicBezTo>
                    <a:pt x="5260" y="1438"/>
                    <a:pt x="5248" y="1421"/>
                    <a:pt x="5232" y="1393"/>
                  </a:cubicBezTo>
                  <a:cubicBezTo>
                    <a:pt x="5232" y="1393"/>
                    <a:pt x="5228" y="1386"/>
                    <a:pt x="5227" y="1386"/>
                  </a:cubicBezTo>
                  <a:cubicBezTo>
                    <a:pt x="5226" y="1386"/>
                    <a:pt x="5226" y="1386"/>
                    <a:pt x="5226" y="1387"/>
                  </a:cubicBezTo>
                  <a:lnTo>
                    <a:pt x="5226" y="1399"/>
                  </a:lnTo>
                  <a:cubicBezTo>
                    <a:pt x="5220" y="1410"/>
                    <a:pt x="5220" y="1421"/>
                    <a:pt x="5198" y="1455"/>
                  </a:cubicBezTo>
                  <a:cubicBezTo>
                    <a:pt x="5201" y="1445"/>
                    <a:pt x="5201" y="1441"/>
                    <a:pt x="5196" y="1441"/>
                  </a:cubicBezTo>
                  <a:cubicBezTo>
                    <a:pt x="5192" y="1441"/>
                    <a:pt x="5186" y="1444"/>
                    <a:pt x="5176" y="1449"/>
                  </a:cubicBezTo>
                  <a:cubicBezTo>
                    <a:pt x="5170" y="1466"/>
                    <a:pt x="5164" y="1499"/>
                    <a:pt x="5153" y="1516"/>
                  </a:cubicBezTo>
                  <a:cubicBezTo>
                    <a:pt x="5142" y="1533"/>
                    <a:pt x="5136" y="1539"/>
                    <a:pt x="5131" y="1544"/>
                  </a:cubicBezTo>
                  <a:cubicBezTo>
                    <a:pt x="5136" y="1544"/>
                    <a:pt x="5142" y="1539"/>
                    <a:pt x="5148" y="1533"/>
                  </a:cubicBezTo>
                  <a:cubicBezTo>
                    <a:pt x="5159" y="1522"/>
                    <a:pt x="5164" y="1511"/>
                    <a:pt x="5170" y="1494"/>
                  </a:cubicBezTo>
                  <a:lnTo>
                    <a:pt x="5170" y="1494"/>
                  </a:lnTo>
                  <a:cubicBezTo>
                    <a:pt x="5170" y="1516"/>
                    <a:pt x="5159" y="1527"/>
                    <a:pt x="5153" y="1533"/>
                  </a:cubicBezTo>
                  <a:cubicBezTo>
                    <a:pt x="5148" y="1544"/>
                    <a:pt x="5142" y="1550"/>
                    <a:pt x="5136" y="1555"/>
                  </a:cubicBezTo>
                  <a:cubicBezTo>
                    <a:pt x="5125" y="1567"/>
                    <a:pt x="5114" y="1578"/>
                    <a:pt x="5097" y="1589"/>
                  </a:cubicBezTo>
                  <a:cubicBezTo>
                    <a:pt x="5103" y="1583"/>
                    <a:pt x="5103" y="1572"/>
                    <a:pt x="5103" y="1567"/>
                  </a:cubicBezTo>
                  <a:lnTo>
                    <a:pt x="5103" y="1567"/>
                  </a:lnTo>
                  <a:cubicBezTo>
                    <a:pt x="5047" y="1606"/>
                    <a:pt x="4996" y="1628"/>
                    <a:pt x="4940" y="1634"/>
                  </a:cubicBezTo>
                  <a:cubicBezTo>
                    <a:pt x="4936" y="1634"/>
                    <a:pt x="4931" y="1634"/>
                    <a:pt x="4926" y="1634"/>
                  </a:cubicBezTo>
                  <a:cubicBezTo>
                    <a:pt x="4875" y="1634"/>
                    <a:pt x="4826" y="1607"/>
                    <a:pt x="4806" y="1561"/>
                  </a:cubicBezTo>
                  <a:cubicBezTo>
                    <a:pt x="4803" y="1560"/>
                    <a:pt x="4801" y="1560"/>
                    <a:pt x="4799" y="1560"/>
                  </a:cubicBezTo>
                  <a:lnTo>
                    <a:pt x="4799" y="1560"/>
                  </a:lnTo>
                  <a:cubicBezTo>
                    <a:pt x="4793" y="1560"/>
                    <a:pt x="4802" y="1570"/>
                    <a:pt x="4812" y="1583"/>
                  </a:cubicBezTo>
                  <a:cubicBezTo>
                    <a:pt x="4821" y="1597"/>
                    <a:pt x="4834" y="1607"/>
                    <a:pt x="4829" y="1607"/>
                  </a:cubicBezTo>
                  <a:cubicBezTo>
                    <a:pt x="4828" y="1607"/>
                    <a:pt x="4826" y="1607"/>
                    <a:pt x="4823" y="1606"/>
                  </a:cubicBezTo>
                  <a:cubicBezTo>
                    <a:pt x="4767" y="1567"/>
                    <a:pt x="4756" y="1488"/>
                    <a:pt x="4756" y="1471"/>
                  </a:cubicBezTo>
                  <a:cubicBezTo>
                    <a:pt x="4744" y="1432"/>
                    <a:pt x="4739" y="1415"/>
                    <a:pt x="4733" y="1393"/>
                  </a:cubicBezTo>
                  <a:cubicBezTo>
                    <a:pt x="4728" y="1376"/>
                    <a:pt x="4716" y="1348"/>
                    <a:pt x="4733" y="1309"/>
                  </a:cubicBezTo>
                  <a:lnTo>
                    <a:pt x="4733" y="1309"/>
                  </a:lnTo>
                  <a:cubicBezTo>
                    <a:pt x="4731" y="1311"/>
                    <a:pt x="4728" y="1313"/>
                    <a:pt x="4725" y="1313"/>
                  </a:cubicBezTo>
                  <a:cubicBezTo>
                    <a:pt x="4718" y="1313"/>
                    <a:pt x="4714" y="1302"/>
                    <a:pt x="4733" y="1253"/>
                  </a:cubicBezTo>
                  <a:cubicBezTo>
                    <a:pt x="4756" y="1225"/>
                    <a:pt x="4774" y="1214"/>
                    <a:pt x="4783" y="1214"/>
                  </a:cubicBezTo>
                  <a:lnTo>
                    <a:pt x="4783" y="1214"/>
                  </a:lnTo>
                  <a:cubicBezTo>
                    <a:pt x="4792" y="1214"/>
                    <a:pt x="4792" y="1225"/>
                    <a:pt x="4778" y="1242"/>
                  </a:cubicBezTo>
                  <a:cubicBezTo>
                    <a:pt x="4774" y="1250"/>
                    <a:pt x="4770" y="1255"/>
                    <a:pt x="4766" y="1255"/>
                  </a:cubicBezTo>
                  <a:cubicBezTo>
                    <a:pt x="4764" y="1255"/>
                    <a:pt x="4763" y="1254"/>
                    <a:pt x="4761" y="1253"/>
                  </a:cubicBezTo>
                  <a:cubicBezTo>
                    <a:pt x="4752" y="1266"/>
                    <a:pt x="4747" y="1286"/>
                    <a:pt x="4753" y="1286"/>
                  </a:cubicBezTo>
                  <a:cubicBezTo>
                    <a:pt x="4755" y="1286"/>
                    <a:pt x="4757" y="1285"/>
                    <a:pt x="4761" y="1281"/>
                  </a:cubicBezTo>
                  <a:lnTo>
                    <a:pt x="4761" y="1270"/>
                  </a:lnTo>
                  <a:cubicBezTo>
                    <a:pt x="4775" y="1247"/>
                    <a:pt x="4823" y="1208"/>
                    <a:pt x="4833" y="1208"/>
                  </a:cubicBezTo>
                  <a:cubicBezTo>
                    <a:pt x="4835" y="1208"/>
                    <a:pt x="4836" y="1210"/>
                    <a:pt x="4834" y="1214"/>
                  </a:cubicBezTo>
                  <a:cubicBezTo>
                    <a:pt x="4855" y="1201"/>
                    <a:pt x="4857" y="1195"/>
                    <a:pt x="4852" y="1195"/>
                  </a:cubicBezTo>
                  <a:lnTo>
                    <a:pt x="4852" y="1195"/>
                  </a:lnTo>
                  <a:cubicBezTo>
                    <a:pt x="4850" y="1195"/>
                    <a:pt x="4848" y="1196"/>
                    <a:pt x="4845" y="1197"/>
                  </a:cubicBezTo>
                  <a:lnTo>
                    <a:pt x="4845" y="1197"/>
                  </a:lnTo>
                  <a:cubicBezTo>
                    <a:pt x="4868" y="1186"/>
                    <a:pt x="4890" y="1180"/>
                    <a:pt x="4912" y="1169"/>
                  </a:cubicBezTo>
                  <a:cubicBezTo>
                    <a:pt x="4929" y="1169"/>
                    <a:pt x="4940" y="1163"/>
                    <a:pt x="4957" y="1163"/>
                  </a:cubicBezTo>
                  <a:cubicBezTo>
                    <a:pt x="4957" y="1169"/>
                    <a:pt x="4963" y="1175"/>
                    <a:pt x="4968" y="1175"/>
                  </a:cubicBezTo>
                  <a:cubicBezTo>
                    <a:pt x="4967" y="1178"/>
                    <a:pt x="4965" y="1179"/>
                    <a:pt x="4962" y="1179"/>
                  </a:cubicBezTo>
                  <a:cubicBezTo>
                    <a:pt x="4960" y="1179"/>
                    <a:pt x="4958" y="1178"/>
                    <a:pt x="4957" y="1178"/>
                  </a:cubicBezTo>
                  <a:lnTo>
                    <a:pt x="4957" y="1178"/>
                  </a:lnTo>
                  <a:cubicBezTo>
                    <a:pt x="4955" y="1178"/>
                    <a:pt x="4955" y="1179"/>
                    <a:pt x="4957" y="1186"/>
                  </a:cubicBezTo>
                  <a:lnTo>
                    <a:pt x="4952" y="1180"/>
                  </a:lnTo>
                  <a:lnTo>
                    <a:pt x="4952" y="1180"/>
                  </a:lnTo>
                  <a:cubicBezTo>
                    <a:pt x="4925" y="1206"/>
                    <a:pt x="4982" y="1223"/>
                    <a:pt x="4962" y="1248"/>
                  </a:cubicBezTo>
                  <a:lnTo>
                    <a:pt x="4962" y="1248"/>
                  </a:lnTo>
                  <a:cubicBezTo>
                    <a:pt x="4963" y="1247"/>
                    <a:pt x="4963" y="1247"/>
                    <a:pt x="4963" y="1247"/>
                  </a:cubicBezTo>
                  <a:lnTo>
                    <a:pt x="4963" y="1247"/>
                  </a:lnTo>
                  <a:cubicBezTo>
                    <a:pt x="4952" y="1281"/>
                    <a:pt x="4985" y="1309"/>
                    <a:pt x="4968" y="1343"/>
                  </a:cubicBezTo>
                  <a:cubicBezTo>
                    <a:pt x="4968" y="1354"/>
                    <a:pt x="4980" y="1354"/>
                    <a:pt x="4991" y="1354"/>
                  </a:cubicBezTo>
                  <a:lnTo>
                    <a:pt x="4974" y="1359"/>
                  </a:lnTo>
                  <a:lnTo>
                    <a:pt x="4996" y="1365"/>
                  </a:lnTo>
                  <a:cubicBezTo>
                    <a:pt x="5008" y="1376"/>
                    <a:pt x="4968" y="1399"/>
                    <a:pt x="4996" y="1410"/>
                  </a:cubicBezTo>
                  <a:lnTo>
                    <a:pt x="5008" y="1399"/>
                  </a:lnTo>
                  <a:cubicBezTo>
                    <a:pt x="5008" y="1404"/>
                    <a:pt x="5008" y="1410"/>
                    <a:pt x="5008" y="1410"/>
                  </a:cubicBezTo>
                  <a:lnTo>
                    <a:pt x="5019" y="1427"/>
                  </a:lnTo>
                  <a:lnTo>
                    <a:pt x="5036" y="1421"/>
                  </a:lnTo>
                  <a:cubicBezTo>
                    <a:pt x="5036" y="1421"/>
                    <a:pt x="5037" y="1420"/>
                    <a:pt x="5038" y="1420"/>
                  </a:cubicBezTo>
                  <a:cubicBezTo>
                    <a:pt x="5040" y="1420"/>
                    <a:pt x="5041" y="1421"/>
                    <a:pt x="5041" y="1427"/>
                  </a:cubicBezTo>
                  <a:cubicBezTo>
                    <a:pt x="5041" y="1421"/>
                    <a:pt x="5041" y="1415"/>
                    <a:pt x="5047" y="1415"/>
                  </a:cubicBezTo>
                  <a:lnTo>
                    <a:pt x="5047" y="1427"/>
                  </a:lnTo>
                  <a:lnTo>
                    <a:pt x="5058" y="1410"/>
                  </a:lnTo>
                  <a:cubicBezTo>
                    <a:pt x="5068" y="1410"/>
                    <a:pt x="5064" y="1433"/>
                    <a:pt x="5076" y="1433"/>
                  </a:cubicBezTo>
                  <a:cubicBezTo>
                    <a:pt x="5077" y="1433"/>
                    <a:pt x="5079" y="1433"/>
                    <a:pt x="5080" y="1432"/>
                  </a:cubicBezTo>
                  <a:cubicBezTo>
                    <a:pt x="5086" y="1427"/>
                    <a:pt x="5092" y="1410"/>
                    <a:pt x="5086" y="1404"/>
                  </a:cubicBezTo>
                  <a:cubicBezTo>
                    <a:pt x="5080" y="1404"/>
                    <a:pt x="5080" y="1404"/>
                    <a:pt x="5075" y="1393"/>
                  </a:cubicBezTo>
                  <a:lnTo>
                    <a:pt x="5080" y="1387"/>
                  </a:lnTo>
                  <a:cubicBezTo>
                    <a:pt x="5075" y="1382"/>
                    <a:pt x="5075" y="1371"/>
                    <a:pt x="5069" y="1359"/>
                  </a:cubicBezTo>
                  <a:cubicBezTo>
                    <a:pt x="5069" y="1354"/>
                    <a:pt x="5069" y="1348"/>
                    <a:pt x="5064" y="1348"/>
                  </a:cubicBezTo>
                  <a:cubicBezTo>
                    <a:pt x="5064" y="1343"/>
                    <a:pt x="5064" y="1337"/>
                    <a:pt x="5075" y="1337"/>
                  </a:cubicBezTo>
                  <a:cubicBezTo>
                    <a:pt x="5052" y="1337"/>
                    <a:pt x="5064" y="1320"/>
                    <a:pt x="5047" y="1315"/>
                  </a:cubicBezTo>
                  <a:lnTo>
                    <a:pt x="5052" y="1315"/>
                  </a:lnTo>
                  <a:cubicBezTo>
                    <a:pt x="5052" y="1309"/>
                    <a:pt x="5058" y="1309"/>
                    <a:pt x="5064" y="1303"/>
                  </a:cubicBezTo>
                  <a:lnTo>
                    <a:pt x="5064" y="1303"/>
                  </a:lnTo>
                  <a:cubicBezTo>
                    <a:pt x="5059" y="1305"/>
                    <a:pt x="5055" y="1306"/>
                    <a:pt x="5051" y="1306"/>
                  </a:cubicBezTo>
                  <a:cubicBezTo>
                    <a:pt x="5043" y="1306"/>
                    <a:pt x="5036" y="1302"/>
                    <a:pt x="5024" y="1298"/>
                  </a:cubicBezTo>
                  <a:cubicBezTo>
                    <a:pt x="5033" y="1295"/>
                    <a:pt x="5038" y="1295"/>
                    <a:pt x="5044" y="1295"/>
                  </a:cubicBezTo>
                  <a:cubicBezTo>
                    <a:pt x="5048" y="1295"/>
                    <a:pt x="5052" y="1295"/>
                    <a:pt x="5058" y="1294"/>
                  </a:cubicBezTo>
                  <a:lnTo>
                    <a:pt x="5058" y="1294"/>
                  </a:lnTo>
                  <a:cubicBezTo>
                    <a:pt x="5058" y="1294"/>
                    <a:pt x="5057" y="1294"/>
                    <a:pt x="5057" y="1294"/>
                  </a:cubicBezTo>
                  <a:cubicBezTo>
                    <a:pt x="5052" y="1294"/>
                    <a:pt x="5047" y="1291"/>
                    <a:pt x="5042" y="1291"/>
                  </a:cubicBezTo>
                  <a:cubicBezTo>
                    <a:pt x="5040" y="1291"/>
                    <a:pt x="5038" y="1291"/>
                    <a:pt x="5036" y="1292"/>
                  </a:cubicBezTo>
                  <a:cubicBezTo>
                    <a:pt x="5047" y="1281"/>
                    <a:pt x="5041" y="1287"/>
                    <a:pt x="5058" y="1281"/>
                  </a:cubicBezTo>
                  <a:cubicBezTo>
                    <a:pt x="5036" y="1281"/>
                    <a:pt x="5052" y="1275"/>
                    <a:pt x="5036" y="1275"/>
                  </a:cubicBezTo>
                  <a:cubicBezTo>
                    <a:pt x="5047" y="1264"/>
                    <a:pt x="5058" y="1270"/>
                    <a:pt x="5052" y="1264"/>
                  </a:cubicBezTo>
                  <a:cubicBezTo>
                    <a:pt x="5054" y="1263"/>
                    <a:pt x="5055" y="1262"/>
                    <a:pt x="5057" y="1262"/>
                  </a:cubicBezTo>
                  <a:lnTo>
                    <a:pt x="5057" y="1262"/>
                  </a:lnTo>
                  <a:cubicBezTo>
                    <a:pt x="5051" y="1262"/>
                    <a:pt x="5042" y="1264"/>
                    <a:pt x="5036" y="1264"/>
                  </a:cubicBezTo>
                  <a:cubicBezTo>
                    <a:pt x="5030" y="1253"/>
                    <a:pt x="5052" y="1259"/>
                    <a:pt x="5058" y="1253"/>
                  </a:cubicBezTo>
                  <a:cubicBezTo>
                    <a:pt x="5052" y="1247"/>
                    <a:pt x="5036" y="1247"/>
                    <a:pt x="5041" y="1242"/>
                  </a:cubicBezTo>
                  <a:lnTo>
                    <a:pt x="5047" y="1242"/>
                  </a:lnTo>
                  <a:cubicBezTo>
                    <a:pt x="5030" y="1236"/>
                    <a:pt x="5047" y="1225"/>
                    <a:pt x="5030" y="1214"/>
                  </a:cubicBezTo>
                  <a:lnTo>
                    <a:pt x="5019" y="1214"/>
                  </a:lnTo>
                  <a:lnTo>
                    <a:pt x="5013" y="1208"/>
                  </a:lnTo>
                  <a:cubicBezTo>
                    <a:pt x="5017" y="1207"/>
                    <a:pt x="5019" y="1207"/>
                    <a:pt x="5020" y="1207"/>
                  </a:cubicBezTo>
                  <a:cubicBezTo>
                    <a:pt x="5026" y="1207"/>
                    <a:pt x="5021" y="1214"/>
                    <a:pt x="5030" y="1214"/>
                  </a:cubicBezTo>
                  <a:cubicBezTo>
                    <a:pt x="5024" y="1208"/>
                    <a:pt x="5013" y="1197"/>
                    <a:pt x="5013" y="1191"/>
                  </a:cubicBezTo>
                  <a:lnTo>
                    <a:pt x="5013" y="1191"/>
                  </a:lnTo>
                  <a:cubicBezTo>
                    <a:pt x="5027" y="1191"/>
                    <a:pt x="5022" y="1198"/>
                    <a:pt x="5028" y="1198"/>
                  </a:cubicBezTo>
                  <a:cubicBezTo>
                    <a:pt x="5030" y="1198"/>
                    <a:pt x="5032" y="1198"/>
                    <a:pt x="5036" y="1197"/>
                  </a:cubicBezTo>
                  <a:lnTo>
                    <a:pt x="5036" y="1197"/>
                  </a:lnTo>
                  <a:lnTo>
                    <a:pt x="5030" y="1208"/>
                  </a:lnTo>
                  <a:cubicBezTo>
                    <a:pt x="5035" y="1207"/>
                    <a:pt x="5037" y="1207"/>
                    <a:pt x="5038" y="1207"/>
                  </a:cubicBezTo>
                  <a:lnTo>
                    <a:pt x="5038" y="1207"/>
                  </a:lnTo>
                  <a:cubicBezTo>
                    <a:pt x="5042" y="1207"/>
                    <a:pt x="5036" y="1210"/>
                    <a:pt x="5041" y="1210"/>
                  </a:cubicBezTo>
                  <a:cubicBezTo>
                    <a:pt x="5043" y="1210"/>
                    <a:pt x="5046" y="1209"/>
                    <a:pt x="5052" y="1208"/>
                  </a:cubicBezTo>
                  <a:cubicBezTo>
                    <a:pt x="5058" y="1197"/>
                    <a:pt x="5047" y="1191"/>
                    <a:pt x="5052" y="1186"/>
                  </a:cubicBezTo>
                  <a:cubicBezTo>
                    <a:pt x="5047" y="1183"/>
                    <a:pt x="5043" y="1183"/>
                    <a:pt x="5039" y="1183"/>
                  </a:cubicBezTo>
                  <a:cubicBezTo>
                    <a:pt x="5036" y="1183"/>
                    <a:pt x="5033" y="1183"/>
                    <a:pt x="5030" y="1180"/>
                  </a:cubicBezTo>
                  <a:cubicBezTo>
                    <a:pt x="5024" y="1175"/>
                    <a:pt x="5024" y="1175"/>
                    <a:pt x="5030" y="1175"/>
                  </a:cubicBezTo>
                  <a:cubicBezTo>
                    <a:pt x="5041" y="1175"/>
                    <a:pt x="5052" y="1180"/>
                    <a:pt x="5069" y="1186"/>
                  </a:cubicBezTo>
                  <a:lnTo>
                    <a:pt x="5069" y="1186"/>
                  </a:lnTo>
                  <a:cubicBezTo>
                    <a:pt x="5052" y="1180"/>
                    <a:pt x="5041" y="1175"/>
                    <a:pt x="5036" y="1169"/>
                  </a:cubicBezTo>
                  <a:lnTo>
                    <a:pt x="5041" y="1169"/>
                  </a:lnTo>
                  <a:cubicBezTo>
                    <a:pt x="5047" y="1169"/>
                    <a:pt x="5058" y="1175"/>
                    <a:pt x="5064" y="1175"/>
                  </a:cubicBezTo>
                  <a:cubicBezTo>
                    <a:pt x="5075" y="1169"/>
                    <a:pt x="5086" y="1169"/>
                    <a:pt x="5092" y="1163"/>
                  </a:cubicBezTo>
                  <a:lnTo>
                    <a:pt x="5108" y="1163"/>
                  </a:lnTo>
                  <a:cubicBezTo>
                    <a:pt x="5110" y="1161"/>
                    <a:pt x="5112" y="1161"/>
                    <a:pt x="5114" y="1161"/>
                  </a:cubicBezTo>
                  <a:cubicBezTo>
                    <a:pt x="5117" y="1161"/>
                    <a:pt x="5120" y="1163"/>
                    <a:pt x="5120" y="1163"/>
                  </a:cubicBezTo>
                  <a:cubicBezTo>
                    <a:pt x="5123" y="1163"/>
                    <a:pt x="5125" y="1161"/>
                    <a:pt x="5128" y="1161"/>
                  </a:cubicBezTo>
                  <a:cubicBezTo>
                    <a:pt x="5130" y="1161"/>
                    <a:pt x="5133" y="1161"/>
                    <a:pt x="5136" y="1163"/>
                  </a:cubicBezTo>
                  <a:cubicBezTo>
                    <a:pt x="5136" y="1163"/>
                    <a:pt x="5142" y="1167"/>
                    <a:pt x="5144" y="1167"/>
                  </a:cubicBezTo>
                  <a:cubicBezTo>
                    <a:pt x="5146" y="1167"/>
                    <a:pt x="5147" y="1165"/>
                    <a:pt x="5142" y="1158"/>
                  </a:cubicBezTo>
                  <a:cubicBezTo>
                    <a:pt x="5139" y="1148"/>
                    <a:pt x="5139" y="1146"/>
                    <a:pt x="5140" y="1146"/>
                  </a:cubicBezTo>
                  <a:lnTo>
                    <a:pt x="5140" y="1146"/>
                  </a:lnTo>
                  <a:cubicBezTo>
                    <a:pt x="5141" y="1146"/>
                    <a:pt x="5142" y="1147"/>
                    <a:pt x="5142" y="1147"/>
                  </a:cubicBezTo>
                  <a:cubicBezTo>
                    <a:pt x="5143" y="1147"/>
                    <a:pt x="5144" y="1147"/>
                    <a:pt x="5144" y="1147"/>
                  </a:cubicBezTo>
                  <a:cubicBezTo>
                    <a:pt x="5146" y="1147"/>
                    <a:pt x="5142" y="1143"/>
                    <a:pt x="5142" y="1107"/>
                  </a:cubicBezTo>
                  <a:cubicBezTo>
                    <a:pt x="5142" y="1107"/>
                    <a:pt x="5148" y="1102"/>
                    <a:pt x="5148" y="1102"/>
                  </a:cubicBezTo>
                  <a:cubicBezTo>
                    <a:pt x="5136" y="1084"/>
                    <a:pt x="5133" y="1077"/>
                    <a:pt x="5135" y="1077"/>
                  </a:cubicBezTo>
                  <a:lnTo>
                    <a:pt x="5135" y="1077"/>
                  </a:lnTo>
                  <a:cubicBezTo>
                    <a:pt x="5138" y="1077"/>
                    <a:pt x="5153" y="1093"/>
                    <a:pt x="5170" y="1113"/>
                  </a:cubicBezTo>
                  <a:cubicBezTo>
                    <a:pt x="5148" y="1079"/>
                    <a:pt x="5131" y="1051"/>
                    <a:pt x="5114" y="1029"/>
                  </a:cubicBezTo>
                  <a:cubicBezTo>
                    <a:pt x="5109" y="1019"/>
                    <a:pt x="5104" y="1009"/>
                    <a:pt x="5099" y="999"/>
                  </a:cubicBezTo>
                  <a:lnTo>
                    <a:pt x="5099" y="999"/>
                  </a:lnTo>
                  <a:cubicBezTo>
                    <a:pt x="5104" y="992"/>
                    <a:pt x="5082" y="973"/>
                    <a:pt x="5097" y="973"/>
                  </a:cubicBezTo>
                  <a:lnTo>
                    <a:pt x="5097" y="973"/>
                  </a:lnTo>
                  <a:lnTo>
                    <a:pt x="5097" y="979"/>
                  </a:lnTo>
                  <a:cubicBezTo>
                    <a:pt x="5114" y="967"/>
                    <a:pt x="5114" y="939"/>
                    <a:pt x="5142" y="939"/>
                  </a:cubicBezTo>
                  <a:cubicBezTo>
                    <a:pt x="5125" y="928"/>
                    <a:pt x="5159" y="934"/>
                    <a:pt x="5136" y="911"/>
                  </a:cubicBezTo>
                  <a:lnTo>
                    <a:pt x="5136" y="911"/>
                  </a:lnTo>
                  <a:cubicBezTo>
                    <a:pt x="5148" y="915"/>
                    <a:pt x="5155" y="919"/>
                    <a:pt x="5163" y="919"/>
                  </a:cubicBezTo>
                  <a:cubicBezTo>
                    <a:pt x="5167" y="919"/>
                    <a:pt x="5171" y="919"/>
                    <a:pt x="5176" y="917"/>
                  </a:cubicBezTo>
                  <a:cubicBezTo>
                    <a:pt x="5176" y="911"/>
                    <a:pt x="5164" y="900"/>
                    <a:pt x="5170" y="894"/>
                  </a:cubicBezTo>
                  <a:lnTo>
                    <a:pt x="5170" y="894"/>
                  </a:lnTo>
                  <a:lnTo>
                    <a:pt x="5176" y="906"/>
                  </a:lnTo>
                  <a:lnTo>
                    <a:pt x="5170" y="889"/>
                  </a:lnTo>
                  <a:lnTo>
                    <a:pt x="5187" y="900"/>
                  </a:lnTo>
                  <a:lnTo>
                    <a:pt x="5187" y="894"/>
                  </a:lnTo>
                  <a:cubicBezTo>
                    <a:pt x="5187" y="894"/>
                    <a:pt x="5181" y="889"/>
                    <a:pt x="5176" y="889"/>
                  </a:cubicBezTo>
                  <a:cubicBezTo>
                    <a:pt x="5178" y="884"/>
                    <a:pt x="5182" y="882"/>
                    <a:pt x="5187" y="882"/>
                  </a:cubicBezTo>
                  <a:cubicBezTo>
                    <a:pt x="5193" y="882"/>
                    <a:pt x="5200" y="886"/>
                    <a:pt x="5204" y="889"/>
                  </a:cubicBezTo>
                  <a:lnTo>
                    <a:pt x="5209" y="866"/>
                  </a:lnTo>
                  <a:cubicBezTo>
                    <a:pt x="5209" y="872"/>
                    <a:pt x="5209" y="878"/>
                    <a:pt x="5209" y="878"/>
                  </a:cubicBezTo>
                  <a:cubicBezTo>
                    <a:pt x="5209" y="874"/>
                    <a:pt x="5210" y="872"/>
                    <a:pt x="5211" y="872"/>
                  </a:cubicBezTo>
                  <a:cubicBezTo>
                    <a:pt x="5213" y="872"/>
                    <a:pt x="5218" y="880"/>
                    <a:pt x="5219" y="880"/>
                  </a:cubicBezTo>
                  <a:cubicBezTo>
                    <a:pt x="5220" y="880"/>
                    <a:pt x="5220" y="880"/>
                    <a:pt x="5220" y="878"/>
                  </a:cubicBezTo>
                  <a:cubicBezTo>
                    <a:pt x="5215" y="872"/>
                    <a:pt x="5215" y="867"/>
                    <a:pt x="5215" y="866"/>
                  </a:cubicBezTo>
                  <a:lnTo>
                    <a:pt x="5215" y="866"/>
                  </a:lnTo>
                  <a:cubicBezTo>
                    <a:pt x="5216" y="868"/>
                    <a:pt x="5218" y="869"/>
                    <a:pt x="5220" y="869"/>
                  </a:cubicBezTo>
                  <a:cubicBezTo>
                    <a:pt x="5226" y="869"/>
                    <a:pt x="5232" y="863"/>
                    <a:pt x="5232" y="855"/>
                  </a:cubicBezTo>
                  <a:lnTo>
                    <a:pt x="5237" y="866"/>
                  </a:lnTo>
                  <a:cubicBezTo>
                    <a:pt x="5248" y="861"/>
                    <a:pt x="5260" y="844"/>
                    <a:pt x="5271" y="838"/>
                  </a:cubicBezTo>
                  <a:cubicBezTo>
                    <a:pt x="5265" y="838"/>
                    <a:pt x="5254" y="822"/>
                    <a:pt x="5260" y="822"/>
                  </a:cubicBezTo>
                  <a:lnTo>
                    <a:pt x="5260" y="822"/>
                  </a:lnTo>
                  <a:lnTo>
                    <a:pt x="5265" y="833"/>
                  </a:lnTo>
                  <a:cubicBezTo>
                    <a:pt x="5265" y="822"/>
                    <a:pt x="5260" y="827"/>
                    <a:pt x="5260" y="816"/>
                  </a:cubicBezTo>
                  <a:lnTo>
                    <a:pt x="5260" y="816"/>
                  </a:lnTo>
                  <a:cubicBezTo>
                    <a:pt x="5265" y="816"/>
                    <a:pt x="5271" y="827"/>
                    <a:pt x="5271" y="833"/>
                  </a:cubicBezTo>
                  <a:lnTo>
                    <a:pt x="5276" y="827"/>
                  </a:lnTo>
                  <a:cubicBezTo>
                    <a:pt x="5276" y="833"/>
                    <a:pt x="5276" y="833"/>
                    <a:pt x="5276" y="838"/>
                  </a:cubicBezTo>
                  <a:cubicBezTo>
                    <a:pt x="5276" y="835"/>
                    <a:pt x="5278" y="834"/>
                    <a:pt x="5281" y="834"/>
                  </a:cubicBezTo>
                  <a:cubicBezTo>
                    <a:pt x="5284" y="834"/>
                    <a:pt x="5287" y="835"/>
                    <a:pt x="5290" y="835"/>
                  </a:cubicBezTo>
                  <a:cubicBezTo>
                    <a:pt x="5292" y="835"/>
                    <a:pt x="5294" y="835"/>
                    <a:pt x="5294" y="832"/>
                  </a:cubicBezTo>
                  <a:lnTo>
                    <a:pt x="5294" y="832"/>
                  </a:lnTo>
                  <a:cubicBezTo>
                    <a:pt x="5305" y="827"/>
                    <a:pt x="5310" y="822"/>
                    <a:pt x="5321" y="816"/>
                  </a:cubicBezTo>
                  <a:cubicBezTo>
                    <a:pt x="5316" y="799"/>
                    <a:pt x="5321" y="805"/>
                    <a:pt x="5321" y="794"/>
                  </a:cubicBezTo>
                  <a:cubicBezTo>
                    <a:pt x="5322" y="793"/>
                    <a:pt x="5324" y="792"/>
                    <a:pt x="5326" y="792"/>
                  </a:cubicBezTo>
                  <a:cubicBezTo>
                    <a:pt x="5331" y="792"/>
                    <a:pt x="5339" y="795"/>
                    <a:pt x="5344" y="795"/>
                  </a:cubicBezTo>
                  <a:cubicBezTo>
                    <a:pt x="5346" y="795"/>
                    <a:pt x="5348" y="795"/>
                    <a:pt x="5349" y="794"/>
                  </a:cubicBezTo>
                  <a:cubicBezTo>
                    <a:pt x="5355" y="782"/>
                    <a:pt x="5349" y="782"/>
                    <a:pt x="5349" y="771"/>
                  </a:cubicBezTo>
                  <a:lnTo>
                    <a:pt x="5349" y="771"/>
                  </a:lnTo>
                  <a:cubicBezTo>
                    <a:pt x="5355" y="782"/>
                    <a:pt x="5366" y="777"/>
                    <a:pt x="5360" y="788"/>
                  </a:cubicBezTo>
                  <a:cubicBezTo>
                    <a:pt x="5372" y="782"/>
                    <a:pt x="5377" y="782"/>
                    <a:pt x="5388" y="766"/>
                  </a:cubicBezTo>
                  <a:cubicBezTo>
                    <a:pt x="5383" y="760"/>
                    <a:pt x="5383" y="760"/>
                    <a:pt x="5383" y="754"/>
                  </a:cubicBezTo>
                  <a:lnTo>
                    <a:pt x="5383" y="754"/>
                  </a:lnTo>
                  <a:cubicBezTo>
                    <a:pt x="5383" y="754"/>
                    <a:pt x="5388" y="760"/>
                    <a:pt x="5394" y="766"/>
                  </a:cubicBezTo>
                  <a:cubicBezTo>
                    <a:pt x="5396" y="761"/>
                    <a:pt x="5400" y="759"/>
                    <a:pt x="5404" y="759"/>
                  </a:cubicBezTo>
                  <a:cubicBezTo>
                    <a:pt x="5414" y="759"/>
                    <a:pt x="5427" y="770"/>
                    <a:pt x="5438" y="770"/>
                  </a:cubicBezTo>
                  <a:cubicBezTo>
                    <a:pt x="5443" y="770"/>
                    <a:pt x="5447" y="767"/>
                    <a:pt x="5450" y="760"/>
                  </a:cubicBezTo>
                  <a:lnTo>
                    <a:pt x="5461" y="749"/>
                  </a:lnTo>
                  <a:lnTo>
                    <a:pt x="5461" y="749"/>
                  </a:lnTo>
                  <a:cubicBezTo>
                    <a:pt x="5467" y="749"/>
                    <a:pt x="5456" y="754"/>
                    <a:pt x="5467" y="766"/>
                  </a:cubicBezTo>
                  <a:cubicBezTo>
                    <a:pt x="5472" y="753"/>
                    <a:pt x="5477" y="751"/>
                    <a:pt x="5481" y="751"/>
                  </a:cubicBezTo>
                  <a:cubicBezTo>
                    <a:pt x="5485" y="751"/>
                    <a:pt x="5489" y="752"/>
                    <a:pt x="5492" y="752"/>
                  </a:cubicBezTo>
                  <a:cubicBezTo>
                    <a:pt x="5495" y="752"/>
                    <a:pt x="5498" y="752"/>
                    <a:pt x="5500" y="749"/>
                  </a:cubicBezTo>
                  <a:cubicBezTo>
                    <a:pt x="5505" y="759"/>
                    <a:pt x="5511" y="762"/>
                    <a:pt x="5516" y="762"/>
                  </a:cubicBezTo>
                  <a:cubicBezTo>
                    <a:pt x="5525" y="762"/>
                    <a:pt x="5535" y="754"/>
                    <a:pt x="5542" y="754"/>
                  </a:cubicBezTo>
                  <a:cubicBezTo>
                    <a:pt x="5545" y="754"/>
                    <a:pt x="5548" y="755"/>
                    <a:pt x="5551" y="760"/>
                  </a:cubicBezTo>
                  <a:lnTo>
                    <a:pt x="5551" y="754"/>
                  </a:lnTo>
                  <a:cubicBezTo>
                    <a:pt x="5552" y="752"/>
                    <a:pt x="5553" y="751"/>
                    <a:pt x="5554" y="751"/>
                  </a:cubicBezTo>
                  <a:cubicBezTo>
                    <a:pt x="5556" y="751"/>
                    <a:pt x="5556" y="760"/>
                    <a:pt x="5556" y="760"/>
                  </a:cubicBezTo>
                  <a:cubicBezTo>
                    <a:pt x="5556" y="754"/>
                    <a:pt x="5556" y="754"/>
                    <a:pt x="5556" y="749"/>
                  </a:cubicBezTo>
                  <a:cubicBezTo>
                    <a:pt x="5562" y="746"/>
                    <a:pt x="5566" y="745"/>
                    <a:pt x="5570" y="745"/>
                  </a:cubicBezTo>
                  <a:close/>
                  <a:moveTo>
                    <a:pt x="5444" y="1662"/>
                  </a:moveTo>
                  <a:cubicBezTo>
                    <a:pt x="5444" y="1667"/>
                    <a:pt x="5444" y="1667"/>
                    <a:pt x="5439" y="1667"/>
                  </a:cubicBezTo>
                  <a:lnTo>
                    <a:pt x="5433" y="1667"/>
                  </a:lnTo>
                  <a:cubicBezTo>
                    <a:pt x="5433" y="1667"/>
                    <a:pt x="5439" y="1662"/>
                    <a:pt x="5444" y="1662"/>
                  </a:cubicBezTo>
                  <a:close/>
                  <a:moveTo>
                    <a:pt x="5349" y="1735"/>
                  </a:moveTo>
                  <a:cubicBezTo>
                    <a:pt x="5349" y="1735"/>
                    <a:pt x="5349" y="1740"/>
                    <a:pt x="5349" y="1740"/>
                  </a:cubicBezTo>
                  <a:lnTo>
                    <a:pt x="5349" y="1740"/>
                  </a:lnTo>
                  <a:cubicBezTo>
                    <a:pt x="5349" y="1738"/>
                    <a:pt x="5349" y="1736"/>
                    <a:pt x="5349" y="1735"/>
                  </a:cubicBezTo>
                  <a:close/>
                  <a:moveTo>
                    <a:pt x="6440" y="1756"/>
                  </a:moveTo>
                  <a:lnTo>
                    <a:pt x="6440" y="1756"/>
                  </a:lnTo>
                  <a:cubicBezTo>
                    <a:pt x="6438" y="1757"/>
                    <a:pt x="6437" y="1757"/>
                    <a:pt x="6436" y="1757"/>
                  </a:cubicBezTo>
                  <a:lnTo>
                    <a:pt x="6441" y="1757"/>
                  </a:lnTo>
                  <a:cubicBezTo>
                    <a:pt x="6441" y="1757"/>
                    <a:pt x="6440" y="1756"/>
                    <a:pt x="6440" y="1756"/>
                  </a:cubicBezTo>
                  <a:close/>
                  <a:moveTo>
                    <a:pt x="6251" y="1763"/>
                  </a:moveTo>
                  <a:lnTo>
                    <a:pt x="6251" y="1763"/>
                  </a:lnTo>
                  <a:cubicBezTo>
                    <a:pt x="6250" y="1764"/>
                    <a:pt x="6250" y="1765"/>
                    <a:pt x="6249" y="1766"/>
                  </a:cubicBezTo>
                  <a:lnTo>
                    <a:pt x="6249" y="1766"/>
                  </a:lnTo>
                  <a:cubicBezTo>
                    <a:pt x="6250" y="1765"/>
                    <a:pt x="6251" y="1764"/>
                    <a:pt x="6251" y="1763"/>
                  </a:cubicBezTo>
                  <a:close/>
                  <a:moveTo>
                    <a:pt x="6402" y="1785"/>
                  </a:moveTo>
                  <a:cubicBezTo>
                    <a:pt x="6402" y="1785"/>
                    <a:pt x="6402" y="1791"/>
                    <a:pt x="6402" y="1791"/>
                  </a:cubicBezTo>
                  <a:lnTo>
                    <a:pt x="6396" y="1791"/>
                  </a:lnTo>
                  <a:cubicBezTo>
                    <a:pt x="6396" y="1785"/>
                    <a:pt x="6396" y="1785"/>
                    <a:pt x="6402" y="1785"/>
                  </a:cubicBezTo>
                  <a:close/>
                  <a:moveTo>
                    <a:pt x="6046" y="1358"/>
                  </a:moveTo>
                  <a:cubicBezTo>
                    <a:pt x="6047" y="1358"/>
                    <a:pt x="6048" y="1359"/>
                    <a:pt x="6049" y="1359"/>
                  </a:cubicBezTo>
                  <a:lnTo>
                    <a:pt x="6072" y="1359"/>
                  </a:lnTo>
                  <a:cubicBezTo>
                    <a:pt x="6072" y="1359"/>
                    <a:pt x="6066" y="1365"/>
                    <a:pt x="6066" y="1365"/>
                  </a:cubicBezTo>
                  <a:cubicBezTo>
                    <a:pt x="6066" y="1369"/>
                    <a:pt x="6068" y="1371"/>
                    <a:pt x="6072" y="1371"/>
                  </a:cubicBezTo>
                  <a:cubicBezTo>
                    <a:pt x="6076" y="1371"/>
                    <a:pt x="6083" y="1366"/>
                    <a:pt x="6083" y="1359"/>
                  </a:cubicBezTo>
                  <a:cubicBezTo>
                    <a:pt x="6088" y="1359"/>
                    <a:pt x="6083" y="1371"/>
                    <a:pt x="6083" y="1371"/>
                  </a:cubicBezTo>
                  <a:cubicBezTo>
                    <a:pt x="6083" y="1374"/>
                    <a:pt x="6084" y="1375"/>
                    <a:pt x="6086" y="1375"/>
                  </a:cubicBezTo>
                  <a:cubicBezTo>
                    <a:pt x="6089" y="1375"/>
                    <a:pt x="6093" y="1372"/>
                    <a:pt x="6094" y="1372"/>
                  </a:cubicBezTo>
                  <a:lnTo>
                    <a:pt x="6094" y="1372"/>
                  </a:lnTo>
                  <a:cubicBezTo>
                    <a:pt x="6095" y="1372"/>
                    <a:pt x="6096" y="1373"/>
                    <a:pt x="6095" y="1375"/>
                  </a:cubicBezTo>
                  <a:lnTo>
                    <a:pt x="6095" y="1375"/>
                  </a:lnTo>
                  <a:cubicBezTo>
                    <a:pt x="6095" y="1375"/>
                    <a:pt x="6095" y="1374"/>
                    <a:pt x="6096" y="1374"/>
                  </a:cubicBezTo>
                  <a:cubicBezTo>
                    <a:pt x="6097" y="1374"/>
                    <a:pt x="6100" y="1376"/>
                    <a:pt x="6102" y="1376"/>
                  </a:cubicBezTo>
                  <a:cubicBezTo>
                    <a:pt x="6104" y="1376"/>
                    <a:pt x="6105" y="1375"/>
                    <a:pt x="6105" y="1371"/>
                  </a:cubicBezTo>
                  <a:cubicBezTo>
                    <a:pt x="6111" y="1376"/>
                    <a:pt x="6122" y="1371"/>
                    <a:pt x="6122" y="1382"/>
                  </a:cubicBezTo>
                  <a:cubicBezTo>
                    <a:pt x="6124" y="1379"/>
                    <a:pt x="6126" y="1378"/>
                    <a:pt x="6128" y="1378"/>
                  </a:cubicBezTo>
                  <a:cubicBezTo>
                    <a:pt x="6132" y="1378"/>
                    <a:pt x="6134" y="1383"/>
                    <a:pt x="6137" y="1383"/>
                  </a:cubicBezTo>
                  <a:cubicBezTo>
                    <a:pt x="6139" y="1383"/>
                    <a:pt x="6141" y="1381"/>
                    <a:pt x="6144" y="1376"/>
                  </a:cubicBezTo>
                  <a:lnTo>
                    <a:pt x="6144" y="1376"/>
                  </a:lnTo>
                  <a:cubicBezTo>
                    <a:pt x="6137" y="1387"/>
                    <a:pt x="6142" y="1391"/>
                    <a:pt x="6147" y="1391"/>
                  </a:cubicBezTo>
                  <a:cubicBezTo>
                    <a:pt x="6150" y="1391"/>
                    <a:pt x="6154" y="1389"/>
                    <a:pt x="6156" y="1387"/>
                  </a:cubicBezTo>
                  <a:lnTo>
                    <a:pt x="6156" y="1387"/>
                  </a:lnTo>
                  <a:cubicBezTo>
                    <a:pt x="6150" y="1393"/>
                    <a:pt x="6156" y="1393"/>
                    <a:pt x="6150" y="1404"/>
                  </a:cubicBezTo>
                  <a:cubicBezTo>
                    <a:pt x="6156" y="1404"/>
                    <a:pt x="6161" y="1404"/>
                    <a:pt x="6167" y="1393"/>
                  </a:cubicBezTo>
                  <a:lnTo>
                    <a:pt x="6167" y="1393"/>
                  </a:lnTo>
                  <a:cubicBezTo>
                    <a:pt x="6165" y="1403"/>
                    <a:pt x="6168" y="1405"/>
                    <a:pt x="6172" y="1405"/>
                  </a:cubicBezTo>
                  <a:cubicBezTo>
                    <a:pt x="6175" y="1405"/>
                    <a:pt x="6180" y="1403"/>
                    <a:pt x="6183" y="1403"/>
                  </a:cubicBezTo>
                  <a:cubicBezTo>
                    <a:pt x="6186" y="1403"/>
                    <a:pt x="6188" y="1406"/>
                    <a:pt x="6184" y="1415"/>
                  </a:cubicBezTo>
                  <a:cubicBezTo>
                    <a:pt x="6200" y="1415"/>
                    <a:pt x="6223" y="1421"/>
                    <a:pt x="6234" y="1427"/>
                  </a:cubicBezTo>
                  <a:cubicBezTo>
                    <a:pt x="6231" y="1431"/>
                    <a:pt x="6229" y="1432"/>
                    <a:pt x="6227" y="1432"/>
                  </a:cubicBezTo>
                  <a:cubicBezTo>
                    <a:pt x="6224" y="1432"/>
                    <a:pt x="6221" y="1427"/>
                    <a:pt x="6216" y="1427"/>
                  </a:cubicBezTo>
                  <a:cubicBezTo>
                    <a:pt x="6213" y="1427"/>
                    <a:pt x="6210" y="1428"/>
                    <a:pt x="6206" y="1432"/>
                  </a:cubicBezTo>
                  <a:cubicBezTo>
                    <a:pt x="6210" y="1434"/>
                    <a:pt x="6214" y="1434"/>
                    <a:pt x="6219" y="1434"/>
                  </a:cubicBezTo>
                  <a:cubicBezTo>
                    <a:pt x="6223" y="1434"/>
                    <a:pt x="6227" y="1434"/>
                    <a:pt x="6231" y="1434"/>
                  </a:cubicBezTo>
                  <a:cubicBezTo>
                    <a:pt x="6238" y="1434"/>
                    <a:pt x="6245" y="1435"/>
                    <a:pt x="6251" y="1443"/>
                  </a:cubicBezTo>
                  <a:cubicBezTo>
                    <a:pt x="6251" y="1443"/>
                    <a:pt x="6240" y="1449"/>
                    <a:pt x="6240" y="1449"/>
                  </a:cubicBezTo>
                  <a:cubicBezTo>
                    <a:pt x="6256" y="1449"/>
                    <a:pt x="6256" y="1466"/>
                    <a:pt x="6273" y="1471"/>
                  </a:cubicBezTo>
                  <a:cubicBezTo>
                    <a:pt x="6278" y="1462"/>
                    <a:pt x="6293" y="1461"/>
                    <a:pt x="6302" y="1457"/>
                  </a:cubicBezTo>
                  <a:lnTo>
                    <a:pt x="6302" y="1457"/>
                  </a:lnTo>
                  <a:cubicBezTo>
                    <a:pt x="6289" y="1466"/>
                    <a:pt x="6310" y="1467"/>
                    <a:pt x="6279" y="1483"/>
                  </a:cubicBezTo>
                  <a:cubicBezTo>
                    <a:pt x="6284" y="1483"/>
                    <a:pt x="6284" y="1483"/>
                    <a:pt x="6290" y="1477"/>
                  </a:cubicBezTo>
                  <a:lnTo>
                    <a:pt x="6290" y="1477"/>
                  </a:lnTo>
                  <a:cubicBezTo>
                    <a:pt x="6290" y="1483"/>
                    <a:pt x="6290" y="1488"/>
                    <a:pt x="6284" y="1488"/>
                  </a:cubicBezTo>
                  <a:cubicBezTo>
                    <a:pt x="6286" y="1489"/>
                    <a:pt x="6287" y="1490"/>
                    <a:pt x="6288" y="1490"/>
                  </a:cubicBezTo>
                  <a:cubicBezTo>
                    <a:pt x="6291" y="1490"/>
                    <a:pt x="6294" y="1487"/>
                    <a:pt x="6298" y="1487"/>
                  </a:cubicBezTo>
                  <a:cubicBezTo>
                    <a:pt x="6299" y="1487"/>
                    <a:pt x="6300" y="1487"/>
                    <a:pt x="6301" y="1488"/>
                  </a:cubicBezTo>
                  <a:cubicBezTo>
                    <a:pt x="6301" y="1491"/>
                    <a:pt x="6300" y="1493"/>
                    <a:pt x="6297" y="1493"/>
                  </a:cubicBezTo>
                  <a:lnTo>
                    <a:pt x="6297" y="1493"/>
                  </a:lnTo>
                  <a:cubicBezTo>
                    <a:pt x="6300" y="1493"/>
                    <a:pt x="6303" y="1492"/>
                    <a:pt x="6305" y="1492"/>
                  </a:cubicBezTo>
                  <a:cubicBezTo>
                    <a:pt x="6310" y="1492"/>
                    <a:pt x="6312" y="1494"/>
                    <a:pt x="6312" y="1499"/>
                  </a:cubicBezTo>
                  <a:lnTo>
                    <a:pt x="6307" y="1499"/>
                  </a:lnTo>
                  <a:cubicBezTo>
                    <a:pt x="6312" y="1511"/>
                    <a:pt x="6340" y="1505"/>
                    <a:pt x="6340" y="1516"/>
                  </a:cubicBezTo>
                  <a:cubicBezTo>
                    <a:pt x="6318" y="1527"/>
                    <a:pt x="6335" y="1527"/>
                    <a:pt x="6324" y="1539"/>
                  </a:cubicBezTo>
                  <a:lnTo>
                    <a:pt x="6329" y="1539"/>
                  </a:lnTo>
                  <a:lnTo>
                    <a:pt x="6335" y="1533"/>
                  </a:lnTo>
                  <a:cubicBezTo>
                    <a:pt x="6335" y="1539"/>
                    <a:pt x="6352" y="1539"/>
                    <a:pt x="6352" y="1544"/>
                  </a:cubicBezTo>
                  <a:cubicBezTo>
                    <a:pt x="6359" y="1544"/>
                    <a:pt x="6364" y="1539"/>
                    <a:pt x="6367" y="1539"/>
                  </a:cubicBezTo>
                  <a:cubicBezTo>
                    <a:pt x="6368" y="1539"/>
                    <a:pt x="6368" y="1540"/>
                    <a:pt x="6368" y="1544"/>
                  </a:cubicBezTo>
                  <a:cubicBezTo>
                    <a:pt x="6368" y="1543"/>
                    <a:pt x="6369" y="1543"/>
                    <a:pt x="6369" y="1543"/>
                  </a:cubicBezTo>
                  <a:lnTo>
                    <a:pt x="6369" y="1543"/>
                  </a:lnTo>
                  <a:cubicBezTo>
                    <a:pt x="6370" y="1543"/>
                    <a:pt x="6372" y="1551"/>
                    <a:pt x="6363" y="1555"/>
                  </a:cubicBezTo>
                  <a:cubicBezTo>
                    <a:pt x="6374" y="1555"/>
                    <a:pt x="6380" y="1555"/>
                    <a:pt x="6380" y="1561"/>
                  </a:cubicBezTo>
                  <a:cubicBezTo>
                    <a:pt x="6374" y="1567"/>
                    <a:pt x="6357" y="1567"/>
                    <a:pt x="6357" y="1572"/>
                  </a:cubicBezTo>
                  <a:cubicBezTo>
                    <a:pt x="6359" y="1571"/>
                    <a:pt x="6360" y="1571"/>
                    <a:pt x="6361" y="1571"/>
                  </a:cubicBezTo>
                  <a:cubicBezTo>
                    <a:pt x="6367" y="1571"/>
                    <a:pt x="6365" y="1583"/>
                    <a:pt x="6380" y="1583"/>
                  </a:cubicBezTo>
                  <a:cubicBezTo>
                    <a:pt x="6374" y="1589"/>
                    <a:pt x="6374" y="1589"/>
                    <a:pt x="6368" y="1589"/>
                  </a:cubicBezTo>
                  <a:cubicBezTo>
                    <a:pt x="6368" y="1591"/>
                    <a:pt x="6369" y="1592"/>
                    <a:pt x="6371" y="1592"/>
                  </a:cubicBezTo>
                  <a:cubicBezTo>
                    <a:pt x="6373" y="1592"/>
                    <a:pt x="6378" y="1588"/>
                    <a:pt x="6382" y="1588"/>
                  </a:cubicBezTo>
                  <a:cubicBezTo>
                    <a:pt x="6384" y="1588"/>
                    <a:pt x="6385" y="1590"/>
                    <a:pt x="6385" y="1595"/>
                  </a:cubicBezTo>
                  <a:lnTo>
                    <a:pt x="6380" y="1595"/>
                  </a:lnTo>
                  <a:cubicBezTo>
                    <a:pt x="6374" y="1606"/>
                    <a:pt x="6391" y="1611"/>
                    <a:pt x="6385" y="1623"/>
                  </a:cubicBezTo>
                  <a:cubicBezTo>
                    <a:pt x="6384" y="1623"/>
                    <a:pt x="6382" y="1624"/>
                    <a:pt x="6381" y="1624"/>
                  </a:cubicBezTo>
                  <a:cubicBezTo>
                    <a:pt x="6377" y="1624"/>
                    <a:pt x="6377" y="1619"/>
                    <a:pt x="6374" y="1619"/>
                  </a:cubicBezTo>
                  <a:cubicBezTo>
                    <a:pt x="6373" y="1619"/>
                    <a:pt x="6371" y="1620"/>
                    <a:pt x="6368" y="1623"/>
                  </a:cubicBezTo>
                  <a:cubicBezTo>
                    <a:pt x="6374" y="1634"/>
                    <a:pt x="6396" y="1645"/>
                    <a:pt x="6391" y="1656"/>
                  </a:cubicBezTo>
                  <a:lnTo>
                    <a:pt x="6396" y="1656"/>
                  </a:lnTo>
                  <a:cubicBezTo>
                    <a:pt x="6400" y="1655"/>
                    <a:pt x="6402" y="1655"/>
                    <a:pt x="6403" y="1655"/>
                  </a:cubicBezTo>
                  <a:lnTo>
                    <a:pt x="6403" y="1655"/>
                  </a:lnTo>
                  <a:cubicBezTo>
                    <a:pt x="6409" y="1655"/>
                    <a:pt x="6393" y="1665"/>
                    <a:pt x="6394" y="1671"/>
                  </a:cubicBezTo>
                  <a:lnTo>
                    <a:pt x="6394" y="1671"/>
                  </a:lnTo>
                  <a:cubicBezTo>
                    <a:pt x="6394" y="1671"/>
                    <a:pt x="6393" y="1670"/>
                    <a:pt x="6392" y="1670"/>
                  </a:cubicBezTo>
                  <a:cubicBezTo>
                    <a:pt x="6388" y="1670"/>
                    <a:pt x="6382" y="1673"/>
                    <a:pt x="6385" y="1673"/>
                  </a:cubicBezTo>
                  <a:cubicBezTo>
                    <a:pt x="6380" y="1679"/>
                    <a:pt x="6391" y="1690"/>
                    <a:pt x="6402" y="1701"/>
                  </a:cubicBezTo>
                  <a:lnTo>
                    <a:pt x="6396" y="1701"/>
                  </a:lnTo>
                  <a:cubicBezTo>
                    <a:pt x="6391" y="1707"/>
                    <a:pt x="6391" y="1712"/>
                    <a:pt x="6385" y="1718"/>
                  </a:cubicBezTo>
                  <a:cubicBezTo>
                    <a:pt x="6391" y="1723"/>
                    <a:pt x="6391" y="1723"/>
                    <a:pt x="6402" y="1723"/>
                  </a:cubicBezTo>
                  <a:cubicBezTo>
                    <a:pt x="6363" y="1735"/>
                    <a:pt x="6413" y="1757"/>
                    <a:pt x="6385" y="1768"/>
                  </a:cubicBezTo>
                  <a:cubicBezTo>
                    <a:pt x="6380" y="1768"/>
                    <a:pt x="6380" y="1768"/>
                    <a:pt x="6380" y="1763"/>
                  </a:cubicBezTo>
                  <a:lnTo>
                    <a:pt x="6385" y="1763"/>
                  </a:lnTo>
                  <a:cubicBezTo>
                    <a:pt x="6384" y="1760"/>
                    <a:pt x="6383" y="1759"/>
                    <a:pt x="6381" y="1759"/>
                  </a:cubicBezTo>
                  <a:cubicBezTo>
                    <a:pt x="6374" y="1759"/>
                    <a:pt x="6365" y="1769"/>
                    <a:pt x="6360" y="1769"/>
                  </a:cubicBezTo>
                  <a:cubicBezTo>
                    <a:pt x="6359" y="1769"/>
                    <a:pt x="6358" y="1769"/>
                    <a:pt x="6357" y="1768"/>
                  </a:cubicBezTo>
                  <a:cubicBezTo>
                    <a:pt x="6357" y="1768"/>
                    <a:pt x="6357" y="1768"/>
                    <a:pt x="6357" y="1763"/>
                  </a:cubicBezTo>
                  <a:cubicBezTo>
                    <a:pt x="6346" y="1779"/>
                    <a:pt x="6335" y="1785"/>
                    <a:pt x="6324" y="1791"/>
                  </a:cubicBezTo>
                  <a:cubicBezTo>
                    <a:pt x="6329" y="1779"/>
                    <a:pt x="6329" y="1785"/>
                    <a:pt x="6329" y="1768"/>
                  </a:cubicBezTo>
                  <a:lnTo>
                    <a:pt x="6329" y="1768"/>
                  </a:lnTo>
                  <a:cubicBezTo>
                    <a:pt x="6324" y="1774"/>
                    <a:pt x="6329" y="1791"/>
                    <a:pt x="6318" y="1791"/>
                  </a:cubicBezTo>
                  <a:cubicBezTo>
                    <a:pt x="6318" y="1785"/>
                    <a:pt x="6312" y="1779"/>
                    <a:pt x="6307" y="1768"/>
                  </a:cubicBezTo>
                  <a:lnTo>
                    <a:pt x="6318" y="1768"/>
                  </a:lnTo>
                  <a:cubicBezTo>
                    <a:pt x="6316" y="1762"/>
                    <a:pt x="6314" y="1760"/>
                    <a:pt x="6312" y="1760"/>
                  </a:cubicBezTo>
                  <a:cubicBezTo>
                    <a:pt x="6309" y="1760"/>
                    <a:pt x="6307" y="1764"/>
                    <a:pt x="6304" y="1764"/>
                  </a:cubicBezTo>
                  <a:cubicBezTo>
                    <a:pt x="6303" y="1764"/>
                    <a:pt x="6302" y="1763"/>
                    <a:pt x="6301" y="1763"/>
                  </a:cubicBezTo>
                  <a:lnTo>
                    <a:pt x="6301" y="1757"/>
                  </a:lnTo>
                  <a:cubicBezTo>
                    <a:pt x="6290" y="1763"/>
                    <a:pt x="6290" y="1779"/>
                    <a:pt x="6273" y="1779"/>
                  </a:cubicBezTo>
                  <a:lnTo>
                    <a:pt x="6279" y="1785"/>
                  </a:lnTo>
                  <a:cubicBezTo>
                    <a:pt x="6277" y="1789"/>
                    <a:pt x="6276" y="1791"/>
                    <a:pt x="6275" y="1791"/>
                  </a:cubicBezTo>
                  <a:cubicBezTo>
                    <a:pt x="6272" y="1791"/>
                    <a:pt x="6269" y="1785"/>
                    <a:pt x="6266" y="1785"/>
                  </a:cubicBezTo>
                  <a:cubicBezTo>
                    <a:pt x="6265" y="1785"/>
                    <a:pt x="6263" y="1786"/>
                    <a:pt x="6262" y="1791"/>
                  </a:cubicBezTo>
                  <a:lnTo>
                    <a:pt x="6256" y="1774"/>
                  </a:lnTo>
                  <a:cubicBezTo>
                    <a:pt x="6256" y="1779"/>
                    <a:pt x="6245" y="1791"/>
                    <a:pt x="6234" y="1796"/>
                  </a:cubicBezTo>
                  <a:cubicBezTo>
                    <a:pt x="6239" y="1786"/>
                    <a:pt x="6244" y="1776"/>
                    <a:pt x="6249" y="1766"/>
                  </a:cubicBezTo>
                  <a:lnTo>
                    <a:pt x="6249" y="1766"/>
                  </a:lnTo>
                  <a:cubicBezTo>
                    <a:pt x="6246" y="1768"/>
                    <a:pt x="6240" y="1770"/>
                    <a:pt x="6240" y="1774"/>
                  </a:cubicBezTo>
                  <a:cubicBezTo>
                    <a:pt x="6240" y="1791"/>
                    <a:pt x="6234" y="1796"/>
                    <a:pt x="6223" y="1802"/>
                  </a:cubicBezTo>
                  <a:cubicBezTo>
                    <a:pt x="6212" y="1774"/>
                    <a:pt x="6200" y="1785"/>
                    <a:pt x="6184" y="1746"/>
                  </a:cubicBezTo>
                  <a:lnTo>
                    <a:pt x="6184" y="1746"/>
                  </a:lnTo>
                  <a:lnTo>
                    <a:pt x="6200" y="1757"/>
                  </a:lnTo>
                  <a:cubicBezTo>
                    <a:pt x="6184" y="1718"/>
                    <a:pt x="6178" y="1723"/>
                    <a:pt x="6161" y="1712"/>
                  </a:cubicBezTo>
                  <a:cubicBezTo>
                    <a:pt x="6144" y="1690"/>
                    <a:pt x="6128" y="1639"/>
                    <a:pt x="6139" y="1628"/>
                  </a:cubicBezTo>
                  <a:cubicBezTo>
                    <a:pt x="6128" y="1628"/>
                    <a:pt x="6111" y="1611"/>
                    <a:pt x="6105" y="1589"/>
                  </a:cubicBezTo>
                  <a:cubicBezTo>
                    <a:pt x="6105" y="1587"/>
                    <a:pt x="6106" y="1587"/>
                    <a:pt x="6107" y="1587"/>
                  </a:cubicBezTo>
                  <a:cubicBezTo>
                    <a:pt x="6109" y="1587"/>
                    <a:pt x="6112" y="1591"/>
                    <a:pt x="6116" y="1595"/>
                  </a:cubicBezTo>
                  <a:cubicBezTo>
                    <a:pt x="6109" y="1571"/>
                    <a:pt x="6099" y="1553"/>
                    <a:pt x="6089" y="1539"/>
                  </a:cubicBezTo>
                  <a:lnTo>
                    <a:pt x="6089" y="1539"/>
                  </a:lnTo>
                  <a:cubicBezTo>
                    <a:pt x="6089" y="1539"/>
                    <a:pt x="6089" y="1539"/>
                    <a:pt x="6088" y="1539"/>
                  </a:cubicBezTo>
                  <a:cubicBezTo>
                    <a:pt x="6089" y="1539"/>
                    <a:pt x="6089" y="1539"/>
                    <a:pt x="6089" y="1538"/>
                  </a:cubicBezTo>
                  <a:lnTo>
                    <a:pt x="6089" y="1538"/>
                  </a:lnTo>
                  <a:cubicBezTo>
                    <a:pt x="6089" y="1538"/>
                    <a:pt x="6089" y="1539"/>
                    <a:pt x="6089" y="1539"/>
                  </a:cubicBezTo>
                  <a:lnTo>
                    <a:pt x="6089" y="1539"/>
                  </a:lnTo>
                  <a:cubicBezTo>
                    <a:pt x="6089" y="1538"/>
                    <a:pt x="6089" y="1538"/>
                    <a:pt x="6089" y="1538"/>
                  </a:cubicBezTo>
                  <a:lnTo>
                    <a:pt x="6089" y="1538"/>
                  </a:lnTo>
                  <a:cubicBezTo>
                    <a:pt x="6089" y="1538"/>
                    <a:pt x="6089" y="1538"/>
                    <a:pt x="6089" y="1538"/>
                  </a:cubicBezTo>
                  <a:lnTo>
                    <a:pt x="6089" y="1538"/>
                  </a:lnTo>
                  <a:cubicBezTo>
                    <a:pt x="6071" y="1511"/>
                    <a:pt x="6053" y="1493"/>
                    <a:pt x="6049" y="1460"/>
                  </a:cubicBezTo>
                  <a:cubicBezTo>
                    <a:pt x="6049" y="1460"/>
                    <a:pt x="6049" y="1455"/>
                    <a:pt x="6049" y="1449"/>
                  </a:cubicBezTo>
                  <a:cubicBezTo>
                    <a:pt x="6075" y="1496"/>
                    <a:pt x="6092" y="1533"/>
                    <a:pt x="6089" y="1538"/>
                  </a:cubicBezTo>
                  <a:lnTo>
                    <a:pt x="6089" y="1538"/>
                  </a:lnTo>
                  <a:cubicBezTo>
                    <a:pt x="6097" y="1532"/>
                    <a:pt x="6090" y="1507"/>
                    <a:pt x="6100" y="1507"/>
                  </a:cubicBezTo>
                  <a:cubicBezTo>
                    <a:pt x="6103" y="1507"/>
                    <a:pt x="6109" y="1510"/>
                    <a:pt x="6116" y="1516"/>
                  </a:cubicBezTo>
                  <a:cubicBezTo>
                    <a:pt x="6088" y="1488"/>
                    <a:pt x="6044" y="1443"/>
                    <a:pt x="6032" y="1399"/>
                  </a:cubicBezTo>
                  <a:cubicBezTo>
                    <a:pt x="6032" y="1399"/>
                    <a:pt x="6032" y="1393"/>
                    <a:pt x="6032" y="1393"/>
                  </a:cubicBezTo>
                  <a:lnTo>
                    <a:pt x="6038" y="1399"/>
                  </a:lnTo>
                  <a:cubicBezTo>
                    <a:pt x="6032" y="1387"/>
                    <a:pt x="6027" y="1382"/>
                    <a:pt x="6021" y="1376"/>
                  </a:cubicBezTo>
                  <a:cubicBezTo>
                    <a:pt x="6021" y="1376"/>
                    <a:pt x="6021" y="1371"/>
                    <a:pt x="6027" y="1371"/>
                  </a:cubicBezTo>
                  <a:cubicBezTo>
                    <a:pt x="6032" y="1371"/>
                    <a:pt x="6032" y="1376"/>
                    <a:pt x="6032" y="1376"/>
                  </a:cubicBezTo>
                  <a:lnTo>
                    <a:pt x="6032" y="1365"/>
                  </a:lnTo>
                  <a:cubicBezTo>
                    <a:pt x="6032" y="1371"/>
                    <a:pt x="6044" y="1376"/>
                    <a:pt x="6038" y="1376"/>
                  </a:cubicBezTo>
                  <a:cubicBezTo>
                    <a:pt x="6053" y="1376"/>
                    <a:pt x="6041" y="1358"/>
                    <a:pt x="6046" y="1358"/>
                  </a:cubicBezTo>
                  <a:close/>
                  <a:moveTo>
                    <a:pt x="6486" y="1802"/>
                  </a:moveTo>
                  <a:cubicBezTo>
                    <a:pt x="6486" y="1802"/>
                    <a:pt x="6486" y="1802"/>
                    <a:pt x="6486" y="1802"/>
                  </a:cubicBezTo>
                  <a:cubicBezTo>
                    <a:pt x="6486" y="1802"/>
                    <a:pt x="6486" y="1802"/>
                    <a:pt x="6486" y="1802"/>
                  </a:cubicBezTo>
                  <a:close/>
                  <a:moveTo>
                    <a:pt x="5433" y="1847"/>
                  </a:moveTo>
                  <a:cubicBezTo>
                    <a:pt x="5433" y="1847"/>
                    <a:pt x="5433" y="1847"/>
                    <a:pt x="5433" y="1847"/>
                  </a:cubicBezTo>
                  <a:lnTo>
                    <a:pt x="5433" y="1847"/>
                  </a:lnTo>
                  <a:cubicBezTo>
                    <a:pt x="5435" y="1847"/>
                    <a:pt x="5437" y="1847"/>
                    <a:pt x="5439" y="1847"/>
                  </a:cubicBezTo>
                  <a:lnTo>
                    <a:pt x="5439" y="1847"/>
                  </a:lnTo>
                  <a:cubicBezTo>
                    <a:pt x="5437" y="1847"/>
                    <a:pt x="5435" y="1847"/>
                    <a:pt x="5433" y="1847"/>
                  </a:cubicBezTo>
                  <a:close/>
                  <a:moveTo>
                    <a:pt x="5439" y="1847"/>
                  </a:moveTo>
                  <a:lnTo>
                    <a:pt x="5439" y="1847"/>
                  </a:lnTo>
                  <a:cubicBezTo>
                    <a:pt x="5446" y="1849"/>
                    <a:pt x="5450" y="1852"/>
                    <a:pt x="5450" y="1852"/>
                  </a:cubicBezTo>
                  <a:cubicBezTo>
                    <a:pt x="5450" y="1849"/>
                    <a:pt x="5445" y="1848"/>
                    <a:pt x="5439" y="1847"/>
                  </a:cubicBezTo>
                  <a:close/>
                  <a:moveTo>
                    <a:pt x="6677" y="1858"/>
                  </a:moveTo>
                  <a:cubicBezTo>
                    <a:pt x="6677" y="1858"/>
                    <a:pt x="6677" y="1862"/>
                    <a:pt x="6675" y="1866"/>
                  </a:cubicBezTo>
                  <a:lnTo>
                    <a:pt x="6675" y="1866"/>
                  </a:lnTo>
                  <a:cubicBezTo>
                    <a:pt x="6678" y="1863"/>
                    <a:pt x="6679" y="1860"/>
                    <a:pt x="6677" y="1858"/>
                  </a:cubicBezTo>
                  <a:close/>
                  <a:moveTo>
                    <a:pt x="6307" y="1853"/>
                  </a:moveTo>
                  <a:cubicBezTo>
                    <a:pt x="6308" y="1853"/>
                    <a:pt x="6310" y="1854"/>
                    <a:pt x="6312" y="1858"/>
                  </a:cubicBezTo>
                  <a:lnTo>
                    <a:pt x="6307" y="1869"/>
                  </a:lnTo>
                  <a:lnTo>
                    <a:pt x="6318" y="1869"/>
                  </a:lnTo>
                  <a:cubicBezTo>
                    <a:pt x="6312" y="1869"/>
                    <a:pt x="6312" y="1869"/>
                    <a:pt x="6312" y="1875"/>
                  </a:cubicBezTo>
                  <a:cubicBezTo>
                    <a:pt x="6312" y="1886"/>
                    <a:pt x="6318" y="1897"/>
                    <a:pt x="6312" y="1914"/>
                  </a:cubicBezTo>
                  <a:lnTo>
                    <a:pt x="6307" y="1903"/>
                  </a:lnTo>
                  <a:cubicBezTo>
                    <a:pt x="6307" y="1903"/>
                    <a:pt x="6307" y="1897"/>
                    <a:pt x="6307" y="1897"/>
                  </a:cubicBezTo>
                  <a:lnTo>
                    <a:pt x="6301" y="1897"/>
                  </a:lnTo>
                  <a:cubicBezTo>
                    <a:pt x="6296" y="1891"/>
                    <a:pt x="6290" y="1880"/>
                    <a:pt x="6279" y="1875"/>
                  </a:cubicBezTo>
                  <a:cubicBezTo>
                    <a:pt x="6284" y="1875"/>
                    <a:pt x="6284" y="1875"/>
                    <a:pt x="6290" y="1880"/>
                  </a:cubicBezTo>
                  <a:lnTo>
                    <a:pt x="6296" y="1880"/>
                  </a:lnTo>
                  <a:cubicBezTo>
                    <a:pt x="6296" y="1880"/>
                    <a:pt x="6298" y="1883"/>
                    <a:pt x="6300" y="1883"/>
                  </a:cubicBezTo>
                  <a:cubicBezTo>
                    <a:pt x="6301" y="1883"/>
                    <a:pt x="6301" y="1882"/>
                    <a:pt x="6301" y="1880"/>
                  </a:cubicBezTo>
                  <a:cubicBezTo>
                    <a:pt x="6301" y="1871"/>
                    <a:pt x="6301" y="1853"/>
                    <a:pt x="6307" y="1853"/>
                  </a:cubicBezTo>
                  <a:close/>
                  <a:moveTo>
                    <a:pt x="6609" y="1942"/>
                  </a:moveTo>
                  <a:cubicBezTo>
                    <a:pt x="6609" y="1942"/>
                    <a:pt x="6604" y="1942"/>
                    <a:pt x="6604" y="1947"/>
                  </a:cubicBezTo>
                  <a:cubicBezTo>
                    <a:pt x="6604" y="1947"/>
                    <a:pt x="6605" y="1949"/>
                    <a:pt x="6606" y="1949"/>
                  </a:cubicBezTo>
                  <a:cubicBezTo>
                    <a:pt x="6608" y="1949"/>
                    <a:pt x="6609" y="1947"/>
                    <a:pt x="6609" y="1942"/>
                  </a:cubicBezTo>
                  <a:close/>
                  <a:moveTo>
                    <a:pt x="6693" y="2003"/>
                  </a:moveTo>
                  <a:lnTo>
                    <a:pt x="6705" y="2009"/>
                  </a:lnTo>
                  <a:lnTo>
                    <a:pt x="6705" y="2003"/>
                  </a:lnTo>
                  <a:close/>
                  <a:moveTo>
                    <a:pt x="6721" y="2025"/>
                  </a:moveTo>
                  <a:lnTo>
                    <a:pt x="6721" y="2025"/>
                  </a:lnTo>
                  <a:cubicBezTo>
                    <a:pt x="6720" y="2025"/>
                    <a:pt x="6718" y="2025"/>
                    <a:pt x="6716" y="2026"/>
                  </a:cubicBezTo>
                  <a:cubicBezTo>
                    <a:pt x="6717" y="2026"/>
                    <a:pt x="6719" y="2025"/>
                    <a:pt x="6721" y="2025"/>
                  </a:cubicBezTo>
                  <a:close/>
                  <a:moveTo>
                    <a:pt x="5764" y="2132"/>
                  </a:moveTo>
                  <a:cubicBezTo>
                    <a:pt x="5764" y="2132"/>
                    <a:pt x="5764" y="2132"/>
                    <a:pt x="5764" y="2132"/>
                  </a:cubicBezTo>
                  <a:lnTo>
                    <a:pt x="5764" y="2132"/>
                  </a:lnTo>
                  <a:close/>
                  <a:moveTo>
                    <a:pt x="6856" y="2188"/>
                  </a:moveTo>
                  <a:cubicBezTo>
                    <a:pt x="6853" y="2189"/>
                    <a:pt x="6851" y="2191"/>
                    <a:pt x="6849" y="2192"/>
                  </a:cubicBezTo>
                  <a:lnTo>
                    <a:pt x="6849" y="2192"/>
                  </a:lnTo>
                  <a:cubicBezTo>
                    <a:pt x="6852" y="2191"/>
                    <a:pt x="6854" y="2190"/>
                    <a:pt x="6856" y="2188"/>
                  </a:cubicBezTo>
                  <a:close/>
                  <a:moveTo>
                    <a:pt x="5859" y="1343"/>
                  </a:moveTo>
                  <a:cubicBezTo>
                    <a:pt x="5862" y="1353"/>
                    <a:pt x="5867" y="1357"/>
                    <a:pt x="5871" y="1357"/>
                  </a:cubicBezTo>
                  <a:cubicBezTo>
                    <a:pt x="5878" y="1357"/>
                    <a:pt x="5886" y="1349"/>
                    <a:pt x="5894" y="1349"/>
                  </a:cubicBezTo>
                  <a:cubicBezTo>
                    <a:pt x="5897" y="1349"/>
                    <a:pt x="5900" y="1351"/>
                    <a:pt x="5904" y="1354"/>
                  </a:cubicBezTo>
                  <a:cubicBezTo>
                    <a:pt x="5920" y="1387"/>
                    <a:pt x="5943" y="1415"/>
                    <a:pt x="5960" y="1449"/>
                  </a:cubicBezTo>
                  <a:cubicBezTo>
                    <a:pt x="5956" y="1449"/>
                    <a:pt x="5951" y="1445"/>
                    <a:pt x="5949" y="1445"/>
                  </a:cubicBezTo>
                  <a:cubicBezTo>
                    <a:pt x="5947" y="1445"/>
                    <a:pt x="5946" y="1447"/>
                    <a:pt x="5948" y="1455"/>
                  </a:cubicBezTo>
                  <a:cubicBezTo>
                    <a:pt x="5999" y="1539"/>
                    <a:pt x="6032" y="1639"/>
                    <a:pt x="6072" y="1729"/>
                  </a:cubicBezTo>
                  <a:cubicBezTo>
                    <a:pt x="6077" y="1740"/>
                    <a:pt x="6088" y="1746"/>
                    <a:pt x="6100" y="1757"/>
                  </a:cubicBezTo>
                  <a:cubicBezTo>
                    <a:pt x="6104" y="1762"/>
                    <a:pt x="6101" y="1770"/>
                    <a:pt x="6097" y="1770"/>
                  </a:cubicBezTo>
                  <a:cubicBezTo>
                    <a:pt x="6096" y="1770"/>
                    <a:pt x="6095" y="1769"/>
                    <a:pt x="6094" y="1768"/>
                  </a:cubicBezTo>
                  <a:lnTo>
                    <a:pt x="6094" y="1768"/>
                  </a:lnTo>
                  <a:cubicBezTo>
                    <a:pt x="6098" y="1779"/>
                    <a:pt x="6100" y="1782"/>
                    <a:pt x="6102" y="1782"/>
                  </a:cubicBezTo>
                  <a:cubicBezTo>
                    <a:pt x="6106" y="1782"/>
                    <a:pt x="6108" y="1772"/>
                    <a:pt x="6113" y="1772"/>
                  </a:cubicBezTo>
                  <a:cubicBezTo>
                    <a:pt x="6114" y="1772"/>
                    <a:pt x="6115" y="1772"/>
                    <a:pt x="6116" y="1774"/>
                  </a:cubicBezTo>
                  <a:cubicBezTo>
                    <a:pt x="6125" y="1791"/>
                    <a:pt x="6124" y="1798"/>
                    <a:pt x="6118" y="1798"/>
                  </a:cubicBezTo>
                  <a:cubicBezTo>
                    <a:pt x="6116" y="1798"/>
                    <a:pt x="6113" y="1798"/>
                    <a:pt x="6111" y="1796"/>
                  </a:cubicBezTo>
                  <a:lnTo>
                    <a:pt x="6111" y="1796"/>
                  </a:lnTo>
                  <a:cubicBezTo>
                    <a:pt x="6116" y="1802"/>
                    <a:pt x="6122" y="1807"/>
                    <a:pt x="6128" y="1813"/>
                  </a:cubicBezTo>
                  <a:cubicBezTo>
                    <a:pt x="6128" y="1819"/>
                    <a:pt x="6128" y="1819"/>
                    <a:pt x="6133" y="1824"/>
                  </a:cubicBezTo>
                  <a:cubicBezTo>
                    <a:pt x="6128" y="1830"/>
                    <a:pt x="6128" y="1830"/>
                    <a:pt x="6128" y="1830"/>
                  </a:cubicBezTo>
                  <a:lnTo>
                    <a:pt x="6105" y="1824"/>
                  </a:lnTo>
                  <a:cubicBezTo>
                    <a:pt x="6100" y="1819"/>
                    <a:pt x="6105" y="1813"/>
                    <a:pt x="6100" y="1807"/>
                  </a:cubicBezTo>
                  <a:cubicBezTo>
                    <a:pt x="6099" y="1809"/>
                    <a:pt x="6098" y="1809"/>
                    <a:pt x="6097" y="1809"/>
                  </a:cubicBezTo>
                  <a:cubicBezTo>
                    <a:pt x="6094" y="1809"/>
                    <a:pt x="6092" y="1802"/>
                    <a:pt x="6083" y="1802"/>
                  </a:cubicBezTo>
                  <a:lnTo>
                    <a:pt x="6083" y="1802"/>
                  </a:lnTo>
                  <a:cubicBezTo>
                    <a:pt x="6088" y="1807"/>
                    <a:pt x="6088" y="1813"/>
                    <a:pt x="6077" y="1813"/>
                  </a:cubicBezTo>
                  <a:lnTo>
                    <a:pt x="6094" y="1819"/>
                  </a:lnTo>
                  <a:cubicBezTo>
                    <a:pt x="6092" y="1825"/>
                    <a:pt x="6090" y="1827"/>
                    <a:pt x="6087" y="1827"/>
                  </a:cubicBezTo>
                  <a:cubicBezTo>
                    <a:pt x="6083" y="1827"/>
                    <a:pt x="6077" y="1822"/>
                    <a:pt x="6073" y="1822"/>
                  </a:cubicBezTo>
                  <a:cubicBezTo>
                    <a:pt x="6070" y="1822"/>
                    <a:pt x="6068" y="1824"/>
                    <a:pt x="6066" y="1830"/>
                  </a:cubicBezTo>
                  <a:lnTo>
                    <a:pt x="6066" y="1819"/>
                  </a:lnTo>
                  <a:cubicBezTo>
                    <a:pt x="6060" y="1830"/>
                    <a:pt x="6044" y="1835"/>
                    <a:pt x="6049" y="1858"/>
                  </a:cubicBezTo>
                  <a:cubicBezTo>
                    <a:pt x="6044" y="1858"/>
                    <a:pt x="6038" y="1852"/>
                    <a:pt x="6044" y="1847"/>
                  </a:cubicBezTo>
                  <a:lnTo>
                    <a:pt x="6044" y="1847"/>
                  </a:lnTo>
                  <a:cubicBezTo>
                    <a:pt x="6028" y="1857"/>
                    <a:pt x="6027" y="1886"/>
                    <a:pt x="6009" y="1886"/>
                  </a:cubicBezTo>
                  <a:cubicBezTo>
                    <a:pt x="6008" y="1886"/>
                    <a:pt x="6006" y="1886"/>
                    <a:pt x="6004" y="1886"/>
                  </a:cubicBezTo>
                  <a:lnTo>
                    <a:pt x="6004" y="1880"/>
                  </a:lnTo>
                  <a:cubicBezTo>
                    <a:pt x="6000" y="1885"/>
                    <a:pt x="6003" y="1893"/>
                    <a:pt x="6001" y="1893"/>
                  </a:cubicBezTo>
                  <a:cubicBezTo>
                    <a:pt x="6001" y="1893"/>
                    <a:pt x="6000" y="1892"/>
                    <a:pt x="5999" y="1891"/>
                  </a:cubicBezTo>
                  <a:cubicBezTo>
                    <a:pt x="5999" y="1891"/>
                    <a:pt x="5993" y="1886"/>
                    <a:pt x="5993" y="1886"/>
                  </a:cubicBezTo>
                  <a:cubicBezTo>
                    <a:pt x="5993" y="1891"/>
                    <a:pt x="5993" y="1903"/>
                    <a:pt x="5988" y="1903"/>
                  </a:cubicBezTo>
                  <a:lnTo>
                    <a:pt x="5988" y="1891"/>
                  </a:lnTo>
                  <a:cubicBezTo>
                    <a:pt x="5965" y="1897"/>
                    <a:pt x="5976" y="1925"/>
                    <a:pt x="5971" y="1936"/>
                  </a:cubicBezTo>
                  <a:cubicBezTo>
                    <a:pt x="5964" y="1926"/>
                    <a:pt x="5955" y="1924"/>
                    <a:pt x="5948" y="1924"/>
                  </a:cubicBezTo>
                  <a:cubicBezTo>
                    <a:pt x="5944" y="1924"/>
                    <a:pt x="5939" y="1925"/>
                    <a:pt x="5937" y="1925"/>
                  </a:cubicBezTo>
                  <a:cubicBezTo>
                    <a:pt x="5920" y="1936"/>
                    <a:pt x="5920" y="1959"/>
                    <a:pt x="5915" y="1975"/>
                  </a:cubicBezTo>
                  <a:cubicBezTo>
                    <a:pt x="5912" y="1975"/>
                    <a:pt x="5910" y="1975"/>
                    <a:pt x="5908" y="1975"/>
                  </a:cubicBezTo>
                  <a:cubicBezTo>
                    <a:pt x="5885" y="1975"/>
                    <a:pt x="5874" y="1998"/>
                    <a:pt x="5853" y="2003"/>
                  </a:cubicBezTo>
                  <a:cubicBezTo>
                    <a:pt x="5859" y="2003"/>
                    <a:pt x="5864" y="2015"/>
                    <a:pt x="5864" y="2020"/>
                  </a:cubicBezTo>
                  <a:cubicBezTo>
                    <a:pt x="5861" y="2020"/>
                    <a:pt x="5864" y="2028"/>
                    <a:pt x="5862" y="2028"/>
                  </a:cubicBezTo>
                  <a:cubicBezTo>
                    <a:pt x="5861" y="2028"/>
                    <a:pt x="5859" y="2026"/>
                    <a:pt x="5853" y="2020"/>
                  </a:cubicBezTo>
                  <a:cubicBezTo>
                    <a:pt x="5850" y="2017"/>
                    <a:pt x="5847" y="2015"/>
                    <a:pt x="5844" y="2015"/>
                  </a:cubicBezTo>
                  <a:cubicBezTo>
                    <a:pt x="5839" y="2015"/>
                    <a:pt x="5835" y="2022"/>
                    <a:pt x="5831" y="2026"/>
                  </a:cubicBezTo>
                  <a:lnTo>
                    <a:pt x="5848" y="2043"/>
                  </a:lnTo>
                  <a:cubicBezTo>
                    <a:pt x="5844" y="2042"/>
                    <a:pt x="5841" y="2041"/>
                    <a:pt x="5838" y="2041"/>
                  </a:cubicBezTo>
                  <a:cubicBezTo>
                    <a:pt x="5814" y="2041"/>
                    <a:pt x="5821" y="2078"/>
                    <a:pt x="5804" y="2078"/>
                  </a:cubicBezTo>
                  <a:cubicBezTo>
                    <a:pt x="5802" y="2078"/>
                    <a:pt x="5800" y="2077"/>
                    <a:pt x="5797" y="2076"/>
                  </a:cubicBezTo>
                  <a:cubicBezTo>
                    <a:pt x="5797" y="2082"/>
                    <a:pt x="5797" y="2087"/>
                    <a:pt x="5797" y="2093"/>
                  </a:cubicBezTo>
                  <a:lnTo>
                    <a:pt x="5786" y="2087"/>
                  </a:lnTo>
                  <a:cubicBezTo>
                    <a:pt x="5775" y="2093"/>
                    <a:pt x="5769" y="2099"/>
                    <a:pt x="5764" y="2115"/>
                  </a:cubicBezTo>
                  <a:lnTo>
                    <a:pt x="5758" y="2104"/>
                  </a:lnTo>
                  <a:lnTo>
                    <a:pt x="5758" y="2104"/>
                  </a:lnTo>
                  <a:cubicBezTo>
                    <a:pt x="5752" y="2110"/>
                    <a:pt x="5780" y="2138"/>
                    <a:pt x="5780" y="2143"/>
                  </a:cubicBezTo>
                  <a:lnTo>
                    <a:pt x="5764" y="2132"/>
                  </a:lnTo>
                  <a:cubicBezTo>
                    <a:pt x="5752" y="2149"/>
                    <a:pt x="5730" y="2149"/>
                    <a:pt x="5736" y="2171"/>
                  </a:cubicBezTo>
                  <a:cubicBezTo>
                    <a:pt x="5736" y="2171"/>
                    <a:pt x="5730" y="2166"/>
                    <a:pt x="5730" y="2166"/>
                  </a:cubicBezTo>
                  <a:cubicBezTo>
                    <a:pt x="5730" y="2166"/>
                    <a:pt x="5730" y="2166"/>
                    <a:pt x="5724" y="2171"/>
                  </a:cubicBezTo>
                  <a:cubicBezTo>
                    <a:pt x="5702" y="2121"/>
                    <a:pt x="5674" y="2065"/>
                    <a:pt x="5657" y="2026"/>
                  </a:cubicBezTo>
                  <a:cubicBezTo>
                    <a:pt x="5652" y="2026"/>
                    <a:pt x="5646" y="2020"/>
                    <a:pt x="5635" y="2003"/>
                  </a:cubicBezTo>
                  <a:cubicBezTo>
                    <a:pt x="5629" y="1998"/>
                    <a:pt x="5629" y="1992"/>
                    <a:pt x="5624" y="1992"/>
                  </a:cubicBezTo>
                  <a:lnTo>
                    <a:pt x="5624" y="2003"/>
                  </a:lnTo>
                  <a:cubicBezTo>
                    <a:pt x="5624" y="2009"/>
                    <a:pt x="5612" y="2009"/>
                    <a:pt x="5612" y="2015"/>
                  </a:cubicBezTo>
                  <a:cubicBezTo>
                    <a:pt x="5601" y="2059"/>
                    <a:pt x="5596" y="2099"/>
                    <a:pt x="5590" y="2127"/>
                  </a:cubicBezTo>
                  <a:cubicBezTo>
                    <a:pt x="5584" y="2115"/>
                    <a:pt x="5584" y="2110"/>
                    <a:pt x="5584" y="2087"/>
                  </a:cubicBezTo>
                  <a:cubicBezTo>
                    <a:pt x="5590" y="2065"/>
                    <a:pt x="5590" y="2031"/>
                    <a:pt x="5596" y="1987"/>
                  </a:cubicBezTo>
                  <a:lnTo>
                    <a:pt x="5596" y="1987"/>
                  </a:lnTo>
                  <a:lnTo>
                    <a:pt x="5590" y="2026"/>
                  </a:lnTo>
                  <a:lnTo>
                    <a:pt x="5584" y="2065"/>
                  </a:lnTo>
                  <a:cubicBezTo>
                    <a:pt x="5584" y="2076"/>
                    <a:pt x="5579" y="2087"/>
                    <a:pt x="5579" y="2099"/>
                  </a:cubicBezTo>
                  <a:lnTo>
                    <a:pt x="5568" y="2121"/>
                  </a:lnTo>
                  <a:cubicBezTo>
                    <a:pt x="5568" y="2132"/>
                    <a:pt x="5562" y="2149"/>
                    <a:pt x="5556" y="2155"/>
                  </a:cubicBezTo>
                  <a:cubicBezTo>
                    <a:pt x="5551" y="2166"/>
                    <a:pt x="5545" y="2177"/>
                    <a:pt x="5528" y="2188"/>
                  </a:cubicBezTo>
                  <a:cubicBezTo>
                    <a:pt x="5534" y="2183"/>
                    <a:pt x="5534" y="2177"/>
                    <a:pt x="5534" y="2171"/>
                  </a:cubicBezTo>
                  <a:lnTo>
                    <a:pt x="5534" y="2171"/>
                  </a:lnTo>
                  <a:cubicBezTo>
                    <a:pt x="5497" y="2209"/>
                    <a:pt x="5440" y="2250"/>
                    <a:pt x="5374" y="2250"/>
                  </a:cubicBezTo>
                  <a:cubicBezTo>
                    <a:pt x="5360" y="2250"/>
                    <a:pt x="5347" y="2248"/>
                    <a:pt x="5332" y="2244"/>
                  </a:cubicBezTo>
                  <a:lnTo>
                    <a:pt x="5332" y="2244"/>
                  </a:lnTo>
                  <a:cubicBezTo>
                    <a:pt x="5327" y="2250"/>
                    <a:pt x="5344" y="2261"/>
                    <a:pt x="5349" y="2267"/>
                  </a:cubicBezTo>
                  <a:cubicBezTo>
                    <a:pt x="5353" y="2275"/>
                    <a:pt x="5351" y="2282"/>
                    <a:pt x="5330" y="2282"/>
                  </a:cubicBezTo>
                  <a:cubicBezTo>
                    <a:pt x="5322" y="2282"/>
                    <a:pt x="5310" y="2281"/>
                    <a:pt x="5293" y="2278"/>
                  </a:cubicBezTo>
                  <a:cubicBezTo>
                    <a:pt x="5293" y="2267"/>
                    <a:pt x="5293" y="2261"/>
                    <a:pt x="5321" y="2261"/>
                  </a:cubicBezTo>
                  <a:cubicBezTo>
                    <a:pt x="5310" y="2261"/>
                    <a:pt x="5288" y="2261"/>
                    <a:pt x="5276" y="2250"/>
                  </a:cubicBezTo>
                  <a:cubicBezTo>
                    <a:pt x="5288" y="2250"/>
                    <a:pt x="5304" y="2250"/>
                    <a:pt x="5316" y="2255"/>
                  </a:cubicBezTo>
                  <a:cubicBezTo>
                    <a:pt x="5300" y="2246"/>
                    <a:pt x="5293" y="2245"/>
                    <a:pt x="5289" y="2245"/>
                  </a:cubicBezTo>
                  <a:cubicBezTo>
                    <a:pt x="5286" y="2245"/>
                    <a:pt x="5283" y="2245"/>
                    <a:pt x="5280" y="2245"/>
                  </a:cubicBezTo>
                  <a:cubicBezTo>
                    <a:pt x="5276" y="2245"/>
                    <a:pt x="5271" y="2244"/>
                    <a:pt x="5260" y="2239"/>
                  </a:cubicBezTo>
                  <a:cubicBezTo>
                    <a:pt x="5265" y="2227"/>
                    <a:pt x="5243" y="2216"/>
                    <a:pt x="5248" y="2216"/>
                  </a:cubicBezTo>
                  <a:lnTo>
                    <a:pt x="5248" y="2216"/>
                  </a:lnTo>
                  <a:cubicBezTo>
                    <a:pt x="5260" y="2216"/>
                    <a:pt x="5271" y="2233"/>
                    <a:pt x="5288" y="2239"/>
                  </a:cubicBezTo>
                  <a:cubicBezTo>
                    <a:pt x="5254" y="2216"/>
                    <a:pt x="5226" y="2183"/>
                    <a:pt x="5220" y="2166"/>
                  </a:cubicBezTo>
                  <a:cubicBezTo>
                    <a:pt x="5220" y="2168"/>
                    <a:pt x="5218" y="2171"/>
                    <a:pt x="5214" y="2171"/>
                  </a:cubicBezTo>
                  <a:cubicBezTo>
                    <a:pt x="5209" y="2171"/>
                    <a:pt x="5202" y="2167"/>
                    <a:pt x="5192" y="2155"/>
                  </a:cubicBezTo>
                  <a:cubicBezTo>
                    <a:pt x="5159" y="2093"/>
                    <a:pt x="5192" y="2127"/>
                    <a:pt x="5181" y="2087"/>
                  </a:cubicBezTo>
                  <a:cubicBezTo>
                    <a:pt x="5170" y="2076"/>
                    <a:pt x="5170" y="2031"/>
                    <a:pt x="5153" y="2031"/>
                  </a:cubicBezTo>
                  <a:cubicBezTo>
                    <a:pt x="5153" y="2009"/>
                    <a:pt x="5164" y="2009"/>
                    <a:pt x="5164" y="2003"/>
                  </a:cubicBezTo>
                  <a:cubicBezTo>
                    <a:pt x="5164" y="1981"/>
                    <a:pt x="5170" y="1942"/>
                    <a:pt x="5187" y="1919"/>
                  </a:cubicBezTo>
                  <a:cubicBezTo>
                    <a:pt x="5201" y="1895"/>
                    <a:pt x="5216" y="1879"/>
                    <a:pt x="5208" y="1879"/>
                  </a:cubicBezTo>
                  <a:lnTo>
                    <a:pt x="5208" y="1879"/>
                  </a:lnTo>
                  <a:cubicBezTo>
                    <a:pt x="5207" y="1879"/>
                    <a:pt x="5206" y="1879"/>
                    <a:pt x="5204" y="1880"/>
                  </a:cubicBezTo>
                  <a:cubicBezTo>
                    <a:pt x="5201" y="1883"/>
                    <a:pt x="5199" y="1884"/>
                    <a:pt x="5198" y="1886"/>
                  </a:cubicBezTo>
                  <a:cubicBezTo>
                    <a:pt x="5215" y="1858"/>
                    <a:pt x="5248" y="1835"/>
                    <a:pt x="5276" y="1819"/>
                  </a:cubicBezTo>
                  <a:cubicBezTo>
                    <a:pt x="5299" y="1813"/>
                    <a:pt x="5321" y="1802"/>
                    <a:pt x="5355" y="1802"/>
                  </a:cubicBezTo>
                  <a:cubicBezTo>
                    <a:pt x="5360" y="1807"/>
                    <a:pt x="5360" y="1819"/>
                    <a:pt x="5349" y="1824"/>
                  </a:cubicBezTo>
                  <a:lnTo>
                    <a:pt x="5355" y="1824"/>
                  </a:lnTo>
                  <a:cubicBezTo>
                    <a:pt x="5338" y="1852"/>
                    <a:pt x="5366" y="1886"/>
                    <a:pt x="5344" y="1914"/>
                  </a:cubicBezTo>
                  <a:cubicBezTo>
                    <a:pt x="5344" y="1925"/>
                    <a:pt x="5355" y="1925"/>
                    <a:pt x="5360" y="1925"/>
                  </a:cubicBezTo>
                  <a:lnTo>
                    <a:pt x="5349" y="1931"/>
                  </a:lnTo>
                  <a:lnTo>
                    <a:pt x="5366" y="1936"/>
                  </a:lnTo>
                  <a:cubicBezTo>
                    <a:pt x="5377" y="1947"/>
                    <a:pt x="5332" y="1964"/>
                    <a:pt x="5360" y="1975"/>
                  </a:cubicBezTo>
                  <a:lnTo>
                    <a:pt x="5372" y="1970"/>
                  </a:lnTo>
                  <a:lnTo>
                    <a:pt x="5372" y="1970"/>
                  </a:lnTo>
                  <a:cubicBezTo>
                    <a:pt x="5366" y="1975"/>
                    <a:pt x="5377" y="1987"/>
                    <a:pt x="5366" y="1987"/>
                  </a:cubicBezTo>
                  <a:cubicBezTo>
                    <a:pt x="5372" y="1987"/>
                    <a:pt x="5377" y="1987"/>
                    <a:pt x="5372" y="1992"/>
                  </a:cubicBezTo>
                  <a:lnTo>
                    <a:pt x="5366" y="1992"/>
                  </a:lnTo>
                  <a:lnTo>
                    <a:pt x="5383" y="2003"/>
                  </a:lnTo>
                  <a:cubicBezTo>
                    <a:pt x="5377" y="2015"/>
                    <a:pt x="5355" y="2009"/>
                    <a:pt x="5355" y="2026"/>
                  </a:cubicBezTo>
                  <a:cubicBezTo>
                    <a:pt x="5359" y="2030"/>
                    <a:pt x="5371" y="2034"/>
                    <a:pt x="5380" y="2034"/>
                  </a:cubicBezTo>
                  <a:cubicBezTo>
                    <a:pt x="5384" y="2034"/>
                    <a:pt x="5387" y="2033"/>
                    <a:pt x="5388" y="2031"/>
                  </a:cubicBezTo>
                  <a:cubicBezTo>
                    <a:pt x="5383" y="2026"/>
                    <a:pt x="5388" y="2026"/>
                    <a:pt x="5394" y="2020"/>
                  </a:cubicBezTo>
                  <a:lnTo>
                    <a:pt x="5400" y="2026"/>
                  </a:lnTo>
                  <a:cubicBezTo>
                    <a:pt x="5422" y="2020"/>
                    <a:pt x="5444" y="2015"/>
                    <a:pt x="5456" y="1998"/>
                  </a:cubicBezTo>
                  <a:lnTo>
                    <a:pt x="5450" y="1998"/>
                  </a:lnTo>
                  <a:cubicBezTo>
                    <a:pt x="5458" y="1994"/>
                    <a:pt x="5455" y="1993"/>
                    <a:pt x="5450" y="1992"/>
                  </a:cubicBezTo>
                  <a:lnTo>
                    <a:pt x="5450" y="1992"/>
                  </a:lnTo>
                  <a:lnTo>
                    <a:pt x="5450" y="1998"/>
                  </a:lnTo>
                  <a:lnTo>
                    <a:pt x="5439" y="1998"/>
                  </a:lnTo>
                  <a:lnTo>
                    <a:pt x="5450" y="1992"/>
                  </a:lnTo>
                  <a:lnTo>
                    <a:pt x="5450" y="1992"/>
                  </a:lnTo>
                  <a:cubicBezTo>
                    <a:pt x="5450" y="1992"/>
                    <a:pt x="5450" y="1992"/>
                    <a:pt x="5450" y="1992"/>
                  </a:cubicBezTo>
                  <a:lnTo>
                    <a:pt x="5450" y="1992"/>
                  </a:lnTo>
                  <a:lnTo>
                    <a:pt x="5450" y="1992"/>
                  </a:lnTo>
                  <a:lnTo>
                    <a:pt x="5450" y="1992"/>
                  </a:lnTo>
                  <a:lnTo>
                    <a:pt x="5450" y="1992"/>
                  </a:lnTo>
                  <a:cubicBezTo>
                    <a:pt x="5448" y="1992"/>
                    <a:pt x="5446" y="1992"/>
                    <a:pt x="5444" y="1992"/>
                  </a:cubicBezTo>
                  <a:cubicBezTo>
                    <a:pt x="5450" y="1987"/>
                    <a:pt x="5456" y="1987"/>
                    <a:pt x="5456" y="1981"/>
                  </a:cubicBezTo>
                  <a:lnTo>
                    <a:pt x="5433" y="1981"/>
                  </a:lnTo>
                  <a:cubicBezTo>
                    <a:pt x="5439" y="1981"/>
                    <a:pt x="5450" y="1981"/>
                    <a:pt x="5456" y="1975"/>
                  </a:cubicBezTo>
                  <a:lnTo>
                    <a:pt x="5456" y="1975"/>
                  </a:lnTo>
                  <a:cubicBezTo>
                    <a:pt x="5444" y="1975"/>
                    <a:pt x="5433" y="1981"/>
                    <a:pt x="5428" y="1981"/>
                  </a:cubicBezTo>
                  <a:lnTo>
                    <a:pt x="5428" y="1981"/>
                  </a:lnTo>
                  <a:cubicBezTo>
                    <a:pt x="5439" y="1970"/>
                    <a:pt x="5444" y="1970"/>
                    <a:pt x="5433" y="1970"/>
                  </a:cubicBezTo>
                  <a:lnTo>
                    <a:pt x="5444" y="1970"/>
                  </a:lnTo>
                  <a:cubicBezTo>
                    <a:pt x="5439" y="1964"/>
                    <a:pt x="5444" y="1959"/>
                    <a:pt x="5428" y="1959"/>
                  </a:cubicBezTo>
                  <a:cubicBezTo>
                    <a:pt x="5439" y="1953"/>
                    <a:pt x="5422" y="1947"/>
                    <a:pt x="5444" y="1942"/>
                  </a:cubicBezTo>
                  <a:cubicBezTo>
                    <a:pt x="5439" y="1942"/>
                    <a:pt x="5428" y="1942"/>
                    <a:pt x="5428" y="1936"/>
                  </a:cubicBezTo>
                  <a:cubicBezTo>
                    <a:pt x="5450" y="1936"/>
                    <a:pt x="5428" y="1925"/>
                    <a:pt x="5450" y="1919"/>
                  </a:cubicBezTo>
                  <a:cubicBezTo>
                    <a:pt x="5428" y="1919"/>
                    <a:pt x="5439" y="1903"/>
                    <a:pt x="5428" y="1897"/>
                  </a:cubicBezTo>
                  <a:lnTo>
                    <a:pt x="5433" y="1897"/>
                  </a:lnTo>
                  <a:cubicBezTo>
                    <a:pt x="5433" y="1897"/>
                    <a:pt x="5439" y="1891"/>
                    <a:pt x="5444" y="1891"/>
                  </a:cubicBezTo>
                  <a:cubicBezTo>
                    <a:pt x="5428" y="1891"/>
                    <a:pt x="5422" y="1880"/>
                    <a:pt x="5411" y="1880"/>
                  </a:cubicBezTo>
                  <a:cubicBezTo>
                    <a:pt x="5416" y="1878"/>
                    <a:pt x="5420" y="1878"/>
                    <a:pt x="5423" y="1878"/>
                  </a:cubicBezTo>
                  <a:cubicBezTo>
                    <a:pt x="5429" y="1878"/>
                    <a:pt x="5433" y="1880"/>
                    <a:pt x="5444" y="1880"/>
                  </a:cubicBezTo>
                  <a:cubicBezTo>
                    <a:pt x="5435" y="1880"/>
                    <a:pt x="5434" y="1873"/>
                    <a:pt x="5428" y="1873"/>
                  </a:cubicBezTo>
                  <a:cubicBezTo>
                    <a:pt x="5426" y="1873"/>
                    <a:pt x="5424" y="1873"/>
                    <a:pt x="5422" y="1875"/>
                  </a:cubicBezTo>
                  <a:cubicBezTo>
                    <a:pt x="5428" y="1869"/>
                    <a:pt x="5422" y="1869"/>
                    <a:pt x="5439" y="1863"/>
                  </a:cubicBezTo>
                  <a:cubicBezTo>
                    <a:pt x="5416" y="1863"/>
                    <a:pt x="5433" y="1863"/>
                    <a:pt x="5422" y="1858"/>
                  </a:cubicBezTo>
                  <a:cubicBezTo>
                    <a:pt x="5433" y="1852"/>
                    <a:pt x="5444" y="1858"/>
                    <a:pt x="5433" y="1847"/>
                  </a:cubicBezTo>
                  <a:lnTo>
                    <a:pt x="5433" y="1847"/>
                  </a:lnTo>
                  <a:cubicBezTo>
                    <a:pt x="5429" y="1847"/>
                    <a:pt x="5425" y="1847"/>
                    <a:pt x="5422" y="1847"/>
                  </a:cubicBezTo>
                  <a:cubicBezTo>
                    <a:pt x="5422" y="1841"/>
                    <a:pt x="5426" y="1840"/>
                    <a:pt x="5431" y="1840"/>
                  </a:cubicBezTo>
                  <a:cubicBezTo>
                    <a:pt x="5436" y="1840"/>
                    <a:pt x="5442" y="1841"/>
                    <a:pt x="5444" y="1841"/>
                  </a:cubicBezTo>
                  <a:cubicBezTo>
                    <a:pt x="5439" y="1835"/>
                    <a:pt x="5428" y="1830"/>
                    <a:pt x="5428" y="1824"/>
                  </a:cubicBezTo>
                  <a:lnTo>
                    <a:pt x="5433" y="1824"/>
                  </a:lnTo>
                  <a:cubicBezTo>
                    <a:pt x="5422" y="1819"/>
                    <a:pt x="5433" y="1807"/>
                    <a:pt x="5416" y="1802"/>
                  </a:cubicBezTo>
                  <a:cubicBezTo>
                    <a:pt x="5430" y="1799"/>
                    <a:pt x="5443" y="1798"/>
                    <a:pt x="5454" y="1798"/>
                  </a:cubicBezTo>
                  <a:cubicBezTo>
                    <a:pt x="5465" y="1798"/>
                    <a:pt x="5475" y="1799"/>
                    <a:pt x="5484" y="1802"/>
                  </a:cubicBezTo>
                  <a:lnTo>
                    <a:pt x="5500" y="1807"/>
                  </a:lnTo>
                  <a:lnTo>
                    <a:pt x="5495" y="1802"/>
                  </a:lnTo>
                  <a:cubicBezTo>
                    <a:pt x="5489" y="1791"/>
                    <a:pt x="5484" y="1779"/>
                    <a:pt x="5472" y="1768"/>
                  </a:cubicBezTo>
                  <a:lnTo>
                    <a:pt x="5472" y="1768"/>
                  </a:lnTo>
                  <a:lnTo>
                    <a:pt x="5478" y="1774"/>
                  </a:lnTo>
                  <a:cubicBezTo>
                    <a:pt x="5478" y="1763"/>
                    <a:pt x="5472" y="1751"/>
                    <a:pt x="5467" y="1740"/>
                  </a:cubicBezTo>
                  <a:cubicBezTo>
                    <a:pt x="5461" y="1735"/>
                    <a:pt x="5456" y="1723"/>
                    <a:pt x="5444" y="1718"/>
                  </a:cubicBezTo>
                  <a:lnTo>
                    <a:pt x="5450" y="1718"/>
                  </a:lnTo>
                  <a:cubicBezTo>
                    <a:pt x="5450" y="1707"/>
                    <a:pt x="5444" y="1690"/>
                    <a:pt x="5444" y="1679"/>
                  </a:cubicBezTo>
                  <a:lnTo>
                    <a:pt x="5444" y="1679"/>
                  </a:lnTo>
                  <a:cubicBezTo>
                    <a:pt x="5450" y="1679"/>
                    <a:pt x="5450" y="1684"/>
                    <a:pt x="5456" y="1684"/>
                  </a:cubicBezTo>
                  <a:cubicBezTo>
                    <a:pt x="5456" y="1667"/>
                    <a:pt x="5472" y="1656"/>
                    <a:pt x="5484" y="1645"/>
                  </a:cubicBezTo>
                  <a:lnTo>
                    <a:pt x="5472" y="1634"/>
                  </a:lnTo>
                  <a:lnTo>
                    <a:pt x="5472" y="1634"/>
                  </a:lnTo>
                  <a:cubicBezTo>
                    <a:pt x="5472" y="1634"/>
                    <a:pt x="5478" y="1634"/>
                    <a:pt x="5484" y="1639"/>
                  </a:cubicBezTo>
                  <a:cubicBezTo>
                    <a:pt x="5489" y="1634"/>
                    <a:pt x="5472" y="1634"/>
                    <a:pt x="5472" y="1628"/>
                  </a:cubicBezTo>
                  <a:cubicBezTo>
                    <a:pt x="5472" y="1627"/>
                    <a:pt x="5473" y="1626"/>
                    <a:pt x="5474" y="1626"/>
                  </a:cubicBezTo>
                  <a:cubicBezTo>
                    <a:pt x="5476" y="1626"/>
                    <a:pt x="5480" y="1630"/>
                    <a:pt x="5484" y="1634"/>
                  </a:cubicBezTo>
                  <a:cubicBezTo>
                    <a:pt x="5478" y="1617"/>
                    <a:pt x="5472" y="1595"/>
                    <a:pt x="5489" y="1589"/>
                  </a:cubicBezTo>
                  <a:lnTo>
                    <a:pt x="5495" y="1595"/>
                  </a:lnTo>
                  <a:cubicBezTo>
                    <a:pt x="5500" y="1589"/>
                    <a:pt x="5472" y="1572"/>
                    <a:pt x="5489" y="1572"/>
                  </a:cubicBezTo>
                  <a:lnTo>
                    <a:pt x="5489" y="1572"/>
                  </a:lnTo>
                  <a:lnTo>
                    <a:pt x="5489" y="1578"/>
                  </a:lnTo>
                  <a:cubicBezTo>
                    <a:pt x="5506" y="1561"/>
                    <a:pt x="5506" y="1539"/>
                    <a:pt x="5528" y="1539"/>
                  </a:cubicBezTo>
                  <a:cubicBezTo>
                    <a:pt x="5517" y="1527"/>
                    <a:pt x="5545" y="1533"/>
                    <a:pt x="5528" y="1516"/>
                  </a:cubicBezTo>
                  <a:cubicBezTo>
                    <a:pt x="5540" y="1516"/>
                    <a:pt x="5543" y="1519"/>
                    <a:pt x="5550" y="1519"/>
                  </a:cubicBezTo>
                  <a:cubicBezTo>
                    <a:pt x="5553" y="1519"/>
                    <a:pt x="5556" y="1518"/>
                    <a:pt x="5562" y="1516"/>
                  </a:cubicBezTo>
                  <a:cubicBezTo>
                    <a:pt x="5568" y="1516"/>
                    <a:pt x="5551" y="1499"/>
                    <a:pt x="5556" y="1494"/>
                  </a:cubicBezTo>
                  <a:lnTo>
                    <a:pt x="5556" y="1494"/>
                  </a:lnTo>
                  <a:lnTo>
                    <a:pt x="5562" y="1505"/>
                  </a:lnTo>
                  <a:lnTo>
                    <a:pt x="5556" y="1488"/>
                  </a:lnTo>
                  <a:lnTo>
                    <a:pt x="5573" y="1499"/>
                  </a:lnTo>
                  <a:lnTo>
                    <a:pt x="5573" y="1494"/>
                  </a:lnTo>
                  <a:cubicBezTo>
                    <a:pt x="5573" y="1494"/>
                    <a:pt x="5568" y="1488"/>
                    <a:pt x="5562" y="1488"/>
                  </a:cubicBezTo>
                  <a:cubicBezTo>
                    <a:pt x="5562" y="1483"/>
                    <a:pt x="5566" y="1482"/>
                    <a:pt x="5571" y="1482"/>
                  </a:cubicBezTo>
                  <a:cubicBezTo>
                    <a:pt x="5578" y="1482"/>
                    <a:pt x="5587" y="1485"/>
                    <a:pt x="5590" y="1488"/>
                  </a:cubicBezTo>
                  <a:lnTo>
                    <a:pt x="5590" y="1466"/>
                  </a:lnTo>
                  <a:cubicBezTo>
                    <a:pt x="5593" y="1469"/>
                    <a:pt x="5595" y="1473"/>
                    <a:pt x="5595" y="1476"/>
                  </a:cubicBezTo>
                  <a:lnTo>
                    <a:pt x="5595" y="1476"/>
                  </a:lnTo>
                  <a:cubicBezTo>
                    <a:pt x="5595" y="1476"/>
                    <a:pt x="5595" y="1476"/>
                    <a:pt x="5595" y="1476"/>
                  </a:cubicBezTo>
                  <a:lnTo>
                    <a:pt x="5595" y="1476"/>
                  </a:lnTo>
                  <a:cubicBezTo>
                    <a:pt x="5597" y="1476"/>
                    <a:pt x="5601" y="1480"/>
                    <a:pt x="5602" y="1480"/>
                  </a:cubicBezTo>
                  <a:cubicBezTo>
                    <a:pt x="5603" y="1480"/>
                    <a:pt x="5602" y="1479"/>
                    <a:pt x="5601" y="1477"/>
                  </a:cubicBezTo>
                  <a:cubicBezTo>
                    <a:pt x="5601" y="1471"/>
                    <a:pt x="5596" y="1466"/>
                    <a:pt x="5596" y="1466"/>
                  </a:cubicBezTo>
                  <a:lnTo>
                    <a:pt x="5596" y="1466"/>
                  </a:lnTo>
                  <a:cubicBezTo>
                    <a:pt x="5599" y="1467"/>
                    <a:pt x="5601" y="1468"/>
                    <a:pt x="5603" y="1468"/>
                  </a:cubicBezTo>
                  <a:cubicBezTo>
                    <a:pt x="5609" y="1468"/>
                    <a:pt x="5612" y="1463"/>
                    <a:pt x="5612" y="1455"/>
                  </a:cubicBezTo>
                  <a:lnTo>
                    <a:pt x="5618" y="1466"/>
                  </a:lnTo>
                  <a:cubicBezTo>
                    <a:pt x="5629" y="1460"/>
                    <a:pt x="5635" y="1449"/>
                    <a:pt x="5646" y="1438"/>
                  </a:cubicBezTo>
                  <a:cubicBezTo>
                    <a:pt x="5640" y="1438"/>
                    <a:pt x="5629" y="1421"/>
                    <a:pt x="5635" y="1421"/>
                  </a:cubicBezTo>
                  <a:lnTo>
                    <a:pt x="5635" y="1421"/>
                  </a:lnTo>
                  <a:lnTo>
                    <a:pt x="5646" y="1432"/>
                  </a:lnTo>
                  <a:cubicBezTo>
                    <a:pt x="5640" y="1421"/>
                    <a:pt x="5635" y="1427"/>
                    <a:pt x="5635" y="1415"/>
                  </a:cubicBezTo>
                  <a:lnTo>
                    <a:pt x="5635" y="1415"/>
                  </a:lnTo>
                  <a:cubicBezTo>
                    <a:pt x="5640" y="1415"/>
                    <a:pt x="5646" y="1427"/>
                    <a:pt x="5646" y="1432"/>
                  </a:cubicBezTo>
                  <a:lnTo>
                    <a:pt x="5652" y="1427"/>
                  </a:lnTo>
                  <a:cubicBezTo>
                    <a:pt x="5652" y="1432"/>
                    <a:pt x="5652" y="1432"/>
                    <a:pt x="5657" y="1438"/>
                  </a:cubicBezTo>
                  <a:cubicBezTo>
                    <a:pt x="5656" y="1435"/>
                    <a:pt x="5656" y="1434"/>
                    <a:pt x="5658" y="1434"/>
                  </a:cubicBezTo>
                  <a:cubicBezTo>
                    <a:pt x="5660" y="1434"/>
                    <a:pt x="5665" y="1436"/>
                    <a:pt x="5668" y="1436"/>
                  </a:cubicBezTo>
                  <a:cubicBezTo>
                    <a:pt x="5669" y="1436"/>
                    <a:pt x="5670" y="1435"/>
                    <a:pt x="5668" y="1432"/>
                  </a:cubicBezTo>
                  <a:cubicBezTo>
                    <a:pt x="5680" y="1427"/>
                    <a:pt x="5685" y="1421"/>
                    <a:pt x="5691" y="1415"/>
                  </a:cubicBezTo>
                  <a:cubicBezTo>
                    <a:pt x="5685" y="1404"/>
                    <a:pt x="5691" y="1404"/>
                    <a:pt x="5691" y="1393"/>
                  </a:cubicBezTo>
                  <a:lnTo>
                    <a:pt x="5719" y="1393"/>
                  </a:lnTo>
                  <a:cubicBezTo>
                    <a:pt x="5724" y="1382"/>
                    <a:pt x="5719" y="1382"/>
                    <a:pt x="5719" y="1371"/>
                  </a:cubicBezTo>
                  <a:lnTo>
                    <a:pt x="5719" y="1371"/>
                  </a:lnTo>
                  <a:cubicBezTo>
                    <a:pt x="5724" y="1382"/>
                    <a:pt x="5730" y="1376"/>
                    <a:pt x="5730" y="1387"/>
                  </a:cubicBezTo>
                  <a:cubicBezTo>
                    <a:pt x="5741" y="1382"/>
                    <a:pt x="5741" y="1382"/>
                    <a:pt x="5752" y="1365"/>
                  </a:cubicBezTo>
                  <a:cubicBezTo>
                    <a:pt x="5752" y="1359"/>
                    <a:pt x="5747" y="1359"/>
                    <a:pt x="5747" y="1354"/>
                  </a:cubicBezTo>
                  <a:lnTo>
                    <a:pt x="5747" y="1354"/>
                  </a:lnTo>
                  <a:cubicBezTo>
                    <a:pt x="5747" y="1354"/>
                    <a:pt x="5752" y="1359"/>
                    <a:pt x="5758" y="1365"/>
                  </a:cubicBezTo>
                  <a:cubicBezTo>
                    <a:pt x="5759" y="1360"/>
                    <a:pt x="5762" y="1358"/>
                    <a:pt x="5766" y="1358"/>
                  </a:cubicBezTo>
                  <a:cubicBezTo>
                    <a:pt x="5775" y="1358"/>
                    <a:pt x="5789" y="1369"/>
                    <a:pt x="5799" y="1369"/>
                  </a:cubicBezTo>
                  <a:cubicBezTo>
                    <a:pt x="5803" y="1369"/>
                    <a:pt x="5807" y="1366"/>
                    <a:pt x="5808" y="1359"/>
                  </a:cubicBezTo>
                  <a:lnTo>
                    <a:pt x="5820" y="1343"/>
                  </a:lnTo>
                  <a:lnTo>
                    <a:pt x="5820" y="1343"/>
                  </a:lnTo>
                  <a:cubicBezTo>
                    <a:pt x="5825" y="1343"/>
                    <a:pt x="5814" y="1354"/>
                    <a:pt x="5825" y="1359"/>
                  </a:cubicBezTo>
                  <a:cubicBezTo>
                    <a:pt x="5827" y="1350"/>
                    <a:pt x="5831" y="1349"/>
                    <a:pt x="5836" y="1349"/>
                  </a:cubicBezTo>
                  <a:cubicBezTo>
                    <a:pt x="5839" y="1349"/>
                    <a:pt x="5843" y="1349"/>
                    <a:pt x="5846" y="1349"/>
                  </a:cubicBezTo>
                  <a:cubicBezTo>
                    <a:pt x="5851" y="1349"/>
                    <a:pt x="5855" y="1348"/>
                    <a:pt x="5859" y="1343"/>
                  </a:cubicBezTo>
                  <a:close/>
                  <a:moveTo>
                    <a:pt x="5802" y="2281"/>
                  </a:moveTo>
                  <a:cubicBezTo>
                    <a:pt x="5802" y="2282"/>
                    <a:pt x="5802" y="2283"/>
                    <a:pt x="5803" y="2283"/>
                  </a:cubicBezTo>
                  <a:cubicBezTo>
                    <a:pt x="5803" y="2282"/>
                    <a:pt x="5802" y="2281"/>
                    <a:pt x="5802" y="2281"/>
                  </a:cubicBezTo>
                  <a:close/>
                  <a:moveTo>
                    <a:pt x="6799" y="2338"/>
                  </a:moveTo>
                  <a:cubicBezTo>
                    <a:pt x="6798" y="2338"/>
                    <a:pt x="6797" y="2338"/>
                    <a:pt x="6796" y="2338"/>
                  </a:cubicBezTo>
                  <a:lnTo>
                    <a:pt x="6796" y="2338"/>
                  </a:lnTo>
                  <a:cubicBezTo>
                    <a:pt x="6796" y="2338"/>
                    <a:pt x="6797" y="2338"/>
                    <a:pt x="6798" y="2338"/>
                  </a:cubicBezTo>
                  <a:cubicBezTo>
                    <a:pt x="6800" y="2338"/>
                    <a:pt x="6802" y="2339"/>
                    <a:pt x="6805" y="2339"/>
                  </a:cubicBezTo>
                  <a:cubicBezTo>
                    <a:pt x="6803" y="2338"/>
                    <a:pt x="6801" y="2338"/>
                    <a:pt x="6799" y="2338"/>
                  </a:cubicBezTo>
                  <a:close/>
                  <a:moveTo>
                    <a:pt x="6710" y="2373"/>
                  </a:moveTo>
                  <a:cubicBezTo>
                    <a:pt x="6710" y="2373"/>
                    <a:pt x="6710" y="2373"/>
                    <a:pt x="6710" y="2373"/>
                  </a:cubicBezTo>
                  <a:cubicBezTo>
                    <a:pt x="6710" y="2373"/>
                    <a:pt x="6710" y="2373"/>
                    <a:pt x="6710" y="2373"/>
                  </a:cubicBezTo>
                  <a:close/>
                  <a:moveTo>
                    <a:pt x="5764" y="2373"/>
                  </a:moveTo>
                  <a:lnTo>
                    <a:pt x="5764" y="2373"/>
                  </a:lnTo>
                  <a:cubicBezTo>
                    <a:pt x="5763" y="2374"/>
                    <a:pt x="5762" y="2374"/>
                    <a:pt x="5761" y="2375"/>
                  </a:cubicBezTo>
                  <a:lnTo>
                    <a:pt x="5761" y="2375"/>
                  </a:lnTo>
                  <a:cubicBezTo>
                    <a:pt x="5763" y="2375"/>
                    <a:pt x="5764" y="2376"/>
                    <a:pt x="5766" y="2376"/>
                  </a:cubicBezTo>
                  <a:lnTo>
                    <a:pt x="5766" y="2376"/>
                  </a:lnTo>
                  <a:cubicBezTo>
                    <a:pt x="5765" y="2375"/>
                    <a:pt x="5765" y="2374"/>
                    <a:pt x="5764" y="2373"/>
                  </a:cubicBezTo>
                  <a:close/>
                  <a:moveTo>
                    <a:pt x="5766" y="2376"/>
                  </a:moveTo>
                  <a:lnTo>
                    <a:pt x="5766" y="2376"/>
                  </a:lnTo>
                  <a:cubicBezTo>
                    <a:pt x="5767" y="2381"/>
                    <a:pt x="5765" y="2384"/>
                    <a:pt x="5769" y="2384"/>
                  </a:cubicBezTo>
                  <a:cubicBezTo>
                    <a:pt x="5775" y="2384"/>
                    <a:pt x="5775" y="2379"/>
                    <a:pt x="5775" y="2379"/>
                  </a:cubicBezTo>
                  <a:cubicBezTo>
                    <a:pt x="5772" y="2379"/>
                    <a:pt x="5769" y="2378"/>
                    <a:pt x="5766" y="2376"/>
                  </a:cubicBezTo>
                  <a:close/>
                  <a:moveTo>
                    <a:pt x="5691" y="2401"/>
                  </a:moveTo>
                  <a:cubicBezTo>
                    <a:pt x="5691" y="2407"/>
                    <a:pt x="5691" y="2407"/>
                    <a:pt x="5691" y="2407"/>
                  </a:cubicBezTo>
                  <a:lnTo>
                    <a:pt x="5680" y="2407"/>
                  </a:lnTo>
                  <a:cubicBezTo>
                    <a:pt x="5685" y="2401"/>
                    <a:pt x="5685" y="2401"/>
                    <a:pt x="5685" y="2401"/>
                  </a:cubicBezTo>
                  <a:close/>
                  <a:moveTo>
                    <a:pt x="5775" y="2373"/>
                  </a:moveTo>
                  <a:cubicBezTo>
                    <a:pt x="5786" y="2384"/>
                    <a:pt x="5797" y="2395"/>
                    <a:pt x="5808" y="2407"/>
                  </a:cubicBezTo>
                  <a:cubicBezTo>
                    <a:pt x="5811" y="2412"/>
                    <a:pt x="5811" y="2414"/>
                    <a:pt x="5810" y="2414"/>
                  </a:cubicBezTo>
                  <a:cubicBezTo>
                    <a:pt x="5808" y="2414"/>
                    <a:pt x="5806" y="2412"/>
                    <a:pt x="5803" y="2412"/>
                  </a:cubicBezTo>
                  <a:cubicBezTo>
                    <a:pt x="5803" y="2412"/>
                    <a:pt x="5797" y="2412"/>
                    <a:pt x="5792" y="2407"/>
                  </a:cubicBezTo>
                  <a:lnTo>
                    <a:pt x="5780" y="2407"/>
                  </a:lnTo>
                  <a:cubicBezTo>
                    <a:pt x="5775" y="2407"/>
                    <a:pt x="5775" y="2407"/>
                    <a:pt x="5775" y="2401"/>
                  </a:cubicBezTo>
                  <a:cubicBezTo>
                    <a:pt x="5764" y="2401"/>
                    <a:pt x="5747" y="2395"/>
                    <a:pt x="5758" y="2390"/>
                  </a:cubicBezTo>
                  <a:lnTo>
                    <a:pt x="5758" y="2390"/>
                  </a:lnTo>
                  <a:lnTo>
                    <a:pt x="5775" y="2395"/>
                  </a:lnTo>
                  <a:cubicBezTo>
                    <a:pt x="5775" y="2385"/>
                    <a:pt x="5750" y="2384"/>
                    <a:pt x="5761" y="2375"/>
                  </a:cubicBezTo>
                  <a:lnTo>
                    <a:pt x="5761" y="2375"/>
                  </a:lnTo>
                  <a:cubicBezTo>
                    <a:pt x="5759" y="2374"/>
                    <a:pt x="5758" y="2373"/>
                    <a:pt x="5758" y="2373"/>
                  </a:cubicBezTo>
                  <a:lnTo>
                    <a:pt x="5769" y="2373"/>
                  </a:lnTo>
                  <a:lnTo>
                    <a:pt x="5775" y="2379"/>
                  </a:lnTo>
                  <a:lnTo>
                    <a:pt x="5775" y="2373"/>
                  </a:lnTo>
                  <a:close/>
                  <a:moveTo>
                    <a:pt x="5680" y="2407"/>
                  </a:moveTo>
                  <a:cubicBezTo>
                    <a:pt x="5668" y="2412"/>
                    <a:pt x="5657" y="2418"/>
                    <a:pt x="5640" y="2423"/>
                  </a:cubicBezTo>
                  <a:cubicBezTo>
                    <a:pt x="5657" y="2412"/>
                    <a:pt x="5668" y="2412"/>
                    <a:pt x="5680" y="2407"/>
                  </a:cubicBezTo>
                  <a:close/>
                  <a:moveTo>
                    <a:pt x="5695" y="2496"/>
                  </a:moveTo>
                  <a:lnTo>
                    <a:pt x="5695" y="2496"/>
                  </a:lnTo>
                  <a:cubicBezTo>
                    <a:pt x="5691" y="2496"/>
                    <a:pt x="5691" y="2497"/>
                    <a:pt x="5691" y="2502"/>
                  </a:cubicBezTo>
                  <a:cubicBezTo>
                    <a:pt x="5693" y="2500"/>
                    <a:pt x="5694" y="2498"/>
                    <a:pt x="5695" y="2496"/>
                  </a:cubicBezTo>
                  <a:close/>
                  <a:moveTo>
                    <a:pt x="5793" y="2500"/>
                  </a:moveTo>
                  <a:cubicBezTo>
                    <a:pt x="5791" y="2500"/>
                    <a:pt x="5787" y="2500"/>
                    <a:pt x="5783" y="2502"/>
                  </a:cubicBezTo>
                  <a:lnTo>
                    <a:pt x="5797" y="2502"/>
                  </a:lnTo>
                  <a:cubicBezTo>
                    <a:pt x="5797" y="2500"/>
                    <a:pt x="5796" y="2500"/>
                    <a:pt x="5793" y="2500"/>
                  </a:cubicBezTo>
                  <a:close/>
                  <a:moveTo>
                    <a:pt x="5780" y="2502"/>
                  </a:moveTo>
                  <a:cubicBezTo>
                    <a:pt x="5781" y="2502"/>
                    <a:pt x="5781" y="2502"/>
                    <a:pt x="5781" y="2502"/>
                  </a:cubicBezTo>
                  <a:lnTo>
                    <a:pt x="5781" y="2502"/>
                  </a:lnTo>
                  <a:cubicBezTo>
                    <a:pt x="5782" y="2502"/>
                    <a:pt x="5782" y="2502"/>
                    <a:pt x="5783" y="2502"/>
                  </a:cubicBezTo>
                  <a:close/>
                  <a:moveTo>
                    <a:pt x="5842" y="2624"/>
                  </a:moveTo>
                  <a:cubicBezTo>
                    <a:pt x="5841" y="2624"/>
                    <a:pt x="5839" y="2625"/>
                    <a:pt x="5837" y="2626"/>
                  </a:cubicBezTo>
                  <a:lnTo>
                    <a:pt x="5837" y="2626"/>
                  </a:lnTo>
                  <a:lnTo>
                    <a:pt x="5836" y="2625"/>
                  </a:lnTo>
                  <a:lnTo>
                    <a:pt x="5836" y="2627"/>
                  </a:lnTo>
                  <a:lnTo>
                    <a:pt x="5836" y="2627"/>
                  </a:lnTo>
                  <a:cubicBezTo>
                    <a:pt x="5836" y="2626"/>
                    <a:pt x="5837" y="2626"/>
                    <a:pt x="5837" y="2626"/>
                  </a:cubicBezTo>
                  <a:lnTo>
                    <a:pt x="5837" y="2626"/>
                  </a:lnTo>
                  <a:lnTo>
                    <a:pt x="5842" y="2631"/>
                  </a:lnTo>
                  <a:cubicBezTo>
                    <a:pt x="5844" y="2626"/>
                    <a:pt x="5844" y="2624"/>
                    <a:pt x="5842" y="2624"/>
                  </a:cubicBezTo>
                  <a:close/>
                  <a:moveTo>
                    <a:pt x="5926" y="2748"/>
                  </a:moveTo>
                  <a:cubicBezTo>
                    <a:pt x="5926" y="2748"/>
                    <a:pt x="5926" y="2748"/>
                    <a:pt x="5926" y="2748"/>
                  </a:cubicBezTo>
                  <a:cubicBezTo>
                    <a:pt x="5926" y="2748"/>
                    <a:pt x="5926" y="2748"/>
                    <a:pt x="5926" y="2748"/>
                  </a:cubicBezTo>
                  <a:close/>
                  <a:moveTo>
                    <a:pt x="5943" y="2759"/>
                  </a:moveTo>
                  <a:cubicBezTo>
                    <a:pt x="5941" y="2765"/>
                    <a:pt x="5939" y="2769"/>
                    <a:pt x="5938" y="2773"/>
                  </a:cubicBezTo>
                  <a:lnTo>
                    <a:pt x="5938" y="2773"/>
                  </a:lnTo>
                  <a:cubicBezTo>
                    <a:pt x="5940" y="2769"/>
                    <a:pt x="5941" y="2764"/>
                    <a:pt x="5943" y="2759"/>
                  </a:cubicBezTo>
                  <a:close/>
                  <a:moveTo>
                    <a:pt x="6739" y="2794"/>
                  </a:moveTo>
                  <a:lnTo>
                    <a:pt x="6755" y="2810"/>
                  </a:lnTo>
                  <a:cubicBezTo>
                    <a:pt x="6751" y="2799"/>
                    <a:pt x="6746" y="2795"/>
                    <a:pt x="6739" y="2794"/>
                  </a:cubicBezTo>
                  <a:close/>
                  <a:moveTo>
                    <a:pt x="5943" y="2713"/>
                  </a:moveTo>
                  <a:cubicBezTo>
                    <a:pt x="5943" y="2713"/>
                    <a:pt x="5943" y="2714"/>
                    <a:pt x="5943" y="2715"/>
                  </a:cubicBezTo>
                  <a:lnTo>
                    <a:pt x="5943" y="2731"/>
                  </a:lnTo>
                  <a:cubicBezTo>
                    <a:pt x="5943" y="2737"/>
                    <a:pt x="5943" y="2748"/>
                    <a:pt x="5943" y="2759"/>
                  </a:cubicBezTo>
                  <a:cubicBezTo>
                    <a:pt x="5943" y="2767"/>
                    <a:pt x="5943" y="2774"/>
                    <a:pt x="5943" y="2782"/>
                  </a:cubicBezTo>
                  <a:cubicBezTo>
                    <a:pt x="5943" y="2793"/>
                    <a:pt x="5943" y="2799"/>
                    <a:pt x="5943" y="2804"/>
                  </a:cubicBezTo>
                  <a:cubicBezTo>
                    <a:pt x="5943" y="2804"/>
                    <a:pt x="5948" y="2799"/>
                    <a:pt x="5948" y="2793"/>
                  </a:cubicBezTo>
                  <a:cubicBezTo>
                    <a:pt x="5948" y="2782"/>
                    <a:pt x="5948" y="2776"/>
                    <a:pt x="5948" y="2765"/>
                  </a:cubicBezTo>
                  <a:cubicBezTo>
                    <a:pt x="5948" y="2765"/>
                    <a:pt x="5948" y="2759"/>
                    <a:pt x="5948" y="2759"/>
                  </a:cubicBezTo>
                  <a:lnTo>
                    <a:pt x="5954" y="2759"/>
                  </a:lnTo>
                  <a:lnTo>
                    <a:pt x="5960" y="2765"/>
                  </a:lnTo>
                  <a:cubicBezTo>
                    <a:pt x="5965" y="2776"/>
                    <a:pt x="5976" y="2782"/>
                    <a:pt x="5988" y="2799"/>
                  </a:cubicBezTo>
                  <a:cubicBezTo>
                    <a:pt x="5988" y="2803"/>
                    <a:pt x="5986" y="2805"/>
                    <a:pt x="5984" y="2805"/>
                  </a:cubicBezTo>
                  <a:cubicBezTo>
                    <a:pt x="5977" y="2805"/>
                    <a:pt x="5965" y="2793"/>
                    <a:pt x="5965" y="2793"/>
                  </a:cubicBezTo>
                  <a:lnTo>
                    <a:pt x="5965" y="2793"/>
                  </a:lnTo>
                  <a:cubicBezTo>
                    <a:pt x="5971" y="2804"/>
                    <a:pt x="5988" y="2821"/>
                    <a:pt x="5999" y="2838"/>
                  </a:cubicBezTo>
                  <a:cubicBezTo>
                    <a:pt x="6004" y="2844"/>
                    <a:pt x="6009" y="2850"/>
                    <a:pt x="6013" y="2856"/>
                  </a:cubicBezTo>
                  <a:lnTo>
                    <a:pt x="6013" y="2856"/>
                  </a:lnTo>
                  <a:cubicBezTo>
                    <a:pt x="6007" y="2846"/>
                    <a:pt x="5999" y="2837"/>
                    <a:pt x="5999" y="2832"/>
                  </a:cubicBezTo>
                  <a:cubicBezTo>
                    <a:pt x="5993" y="2827"/>
                    <a:pt x="5993" y="2821"/>
                    <a:pt x="5993" y="2821"/>
                  </a:cubicBezTo>
                  <a:cubicBezTo>
                    <a:pt x="5988" y="2810"/>
                    <a:pt x="5988" y="2799"/>
                    <a:pt x="5988" y="2793"/>
                  </a:cubicBezTo>
                  <a:lnTo>
                    <a:pt x="5988" y="2793"/>
                  </a:lnTo>
                  <a:lnTo>
                    <a:pt x="6004" y="2821"/>
                  </a:lnTo>
                  <a:cubicBezTo>
                    <a:pt x="6010" y="2804"/>
                    <a:pt x="5993" y="2776"/>
                    <a:pt x="5976" y="2754"/>
                  </a:cubicBezTo>
                  <a:cubicBezTo>
                    <a:pt x="5965" y="2737"/>
                    <a:pt x="5960" y="2726"/>
                    <a:pt x="5948" y="2720"/>
                  </a:cubicBezTo>
                  <a:cubicBezTo>
                    <a:pt x="5948" y="2720"/>
                    <a:pt x="5945" y="2713"/>
                    <a:pt x="5943" y="2713"/>
                  </a:cubicBezTo>
                  <a:close/>
                  <a:moveTo>
                    <a:pt x="6032" y="2855"/>
                  </a:moveTo>
                  <a:lnTo>
                    <a:pt x="6035" y="2861"/>
                  </a:lnTo>
                  <a:lnTo>
                    <a:pt x="6035" y="2861"/>
                  </a:lnTo>
                  <a:cubicBezTo>
                    <a:pt x="6034" y="2859"/>
                    <a:pt x="6034" y="2857"/>
                    <a:pt x="6032" y="2855"/>
                  </a:cubicBezTo>
                  <a:close/>
                  <a:moveTo>
                    <a:pt x="6013" y="2856"/>
                  </a:moveTo>
                  <a:cubicBezTo>
                    <a:pt x="6014" y="2857"/>
                    <a:pt x="6015" y="2859"/>
                    <a:pt x="6016" y="2860"/>
                  </a:cubicBezTo>
                  <a:cubicBezTo>
                    <a:pt x="6017" y="2862"/>
                    <a:pt x="6018" y="2863"/>
                    <a:pt x="6019" y="2864"/>
                  </a:cubicBezTo>
                  <a:lnTo>
                    <a:pt x="6019" y="2864"/>
                  </a:lnTo>
                  <a:cubicBezTo>
                    <a:pt x="6017" y="2861"/>
                    <a:pt x="6015" y="2859"/>
                    <a:pt x="6013" y="2856"/>
                  </a:cubicBezTo>
                  <a:close/>
                  <a:moveTo>
                    <a:pt x="6035" y="2861"/>
                  </a:moveTo>
                  <a:cubicBezTo>
                    <a:pt x="6037" y="2867"/>
                    <a:pt x="6036" y="2870"/>
                    <a:pt x="6032" y="2870"/>
                  </a:cubicBezTo>
                  <a:cubicBezTo>
                    <a:pt x="6029" y="2870"/>
                    <a:pt x="6024" y="2868"/>
                    <a:pt x="6019" y="2864"/>
                  </a:cubicBezTo>
                  <a:lnTo>
                    <a:pt x="6019" y="2864"/>
                  </a:lnTo>
                  <a:cubicBezTo>
                    <a:pt x="6032" y="2879"/>
                    <a:pt x="6042" y="2890"/>
                    <a:pt x="6049" y="2894"/>
                  </a:cubicBezTo>
                  <a:lnTo>
                    <a:pt x="6035" y="2861"/>
                  </a:lnTo>
                  <a:close/>
                  <a:moveTo>
                    <a:pt x="6094" y="2972"/>
                  </a:moveTo>
                  <a:cubicBezTo>
                    <a:pt x="6100" y="2972"/>
                    <a:pt x="6100" y="2978"/>
                    <a:pt x="6105" y="2978"/>
                  </a:cubicBezTo>
                  <a:cubicBezTo>
                    <a:pt x="6100" y="2978"/>
                    <a:pt x="6100" y="2984"/>
                    <a:pt x="6100" y="2984"/>
                  </a:cubicBezTo>
                  <a:cubicBezTo>
                    <a:pt x="6094" y="2978"/>
                    <a:pt x="6094" y="2978"/>
                    <a:pt x="6094" y="2972"/>
                  </a:cubicBezTo>
                  <a:close/>
                  <a:moveTo>
                    <a:pt x="6307" y="3040"/>
                  </a:moveTo>
                  <a:cubicBezTo>
                    <a:pt x="6307" y="3041"/>
                    <a:pt x="6307" y="3043"/>
                    <a:pt x="6307" y="3046"/>
                  </a:cubicBezTo>
                  <a:lnTo>
                    <a:pt x="6307" y="3046"/>
                  </a:lnTo>
                  <a:cubicBezTo>
                    <a:pt x="6309" y="3046"/>
                    <a:pt x="6309" y="3044"/>
                    <a:pt x="6307" y="3040"/>
                  </a:cubicBezTo>
                  <a:close/>
                  <a:moveTo>
                    <a:pt x="6240" y="3056"/>
                  </a:moveTo>
                  <a:cubicBezTo>
                    <a:pt x="6238" y="3056"/>
                    <a:pt x="6238" y="3057"/>
                    <a:pt x="6237" y="3057"/>
                  </a:cubicBezTo>
                  <a:lnTo>
                    <a:pt x="6237" y="3057"/>
                  </a:lnTo>
                  <a:cubicBezTo>
                    <a:pt x="6238" y="3057"/>
                    <a:pt x="6239" y="3057"/>
                    <a:pt x="6240" y="3056"/>
                  </a:cubicBezTo>
                  <a:close/>
                  <a:moveTo>
                    <a:pt x="6606" y="3059"/>
                  </a:moveTo>
                  <a:cubicBezTo>
                    <a:pt x="6605" y="3059"/>
                    <a:pt x="6603" y="3060"/>
                    <a:pt x="6601" y="3062"/>
                  </a:cubicBezTo>
                  <a:lnTo>
                    <a:pt x="6607" y="3062"/>
                  </a:lnTo>
                  <a:cubicBezTo>
                    <a:pt x="6607" y="3060"/>
                    <a:pt x="6607" y="3059"/>
                    <a:pt x="6606" y="3059"/>
                  </a:cubicBezTo>
                  <a:close/>
                  <a:moveTo>
                    <a:pt x="6592" y="3062"/>
                  </a:moveTo>
                  <a:cubicBezTo>
                    <a:pt x="6592" y="3065"/>
                    <a:pt x="6593" y="3066"/>
                    <a:pt x="6595" y="3066"/>
                  </a:cubicBezTo>
                  <a:cubicBezTo>
                    <a:pt x="6596" y="3066"/>
                    <a:pt x="6599" y="3064"/>
                    <a:pt x="6601" y="3062"/>
                  </a:cubicBezTo>
                  <a:close/>
                  <a:moveTo>
                    <a:pt x="6288" y="3032"/>
                  </a:moveTo>
                  <a:cubicBezTo>
                    <a:pt x="6276" y="3032"/>
                    <a:pt x="6284" y="3057"/>
                    <a:pt x="6279" y="3062"/>
                  </a:cubicBezTo>
                  <a:lnTo>
                    <a:pt x="6268" y="3045"/>
                  </a:lnTo>
                  <a:lnTo>
                    <a:pt x="6273" y="3062"/>
                  </a:lnTo>
                  <a:cubicBezTo>
                    <a:pt x="6279" y="3068"/>
                    <a:pt x="6279" y="3068"/>
                    <a:pt x="6284" y="3068"/>
                  </a:cubicBezTo>
                  <a:cubicBezTo>
                    <a:pt x="6290" y="3062"/>
                    <a:pt x="6273" y="3056"/>
                    <a:pt x="6284" y="3056"/>
                  </a:cubicBezTo>
                  <a:lnTo>
                    <a:pt x="6284" y="3056"/>
                  </a:lnTo>
                  <a:cubicBezTo>
                    <a:pt x="6290" y="3056"/>
                    <a:pt x="6296" y="3068"/>
                    <a:pt x="6296" y="3073"/>
                  </a:cubicBezTo>
                  <a:cubicBezTo>
                    <a:pt x="6296" y="3062"/>
                    <a:pt x="6296" y="3051"/>
                    <a:pt x="6296" y="3045"/>
                  </a:cubicBezTo>
                  <a:cubicBezTo>
                    <a:pt x="6307" y="3045"/>
                    <a:pt x="6301" y="3056"/>
                    <a:pt x="6307" y="3062"/>
                  </a:cubicBezTo>
                  <a:cubicBezTo>
                    <a:pt x="6307" y="3058"/>
                    <a:pt x="6307" y="3051"/>
                    <a:pt x="6307" y="3046"/>
                  </a:cubicBezTo>
                  <a:lnTo>
                    <a:pt x="6307" y="3046"/>
                  </a:lnTo>
                  <a:cubicBezTo>
                    <a:pt x="6307" y="3046"/>
                    <a:pt x="6307" y="3046"/>
                    <a:pt x="6307" y="3046"/>
                  </a:cubicBezTo>
                  <a:cubicBezTo>
                    <a:pt x="6304" y="3046"/>
                    <a:pt x="6299" y="3043"/>
                    <a:pt x="6296" y="3040"/>
                  </a:cubicBezTo>
                  <a:lnTo>
                    <a:pt x="6296" y="3034"/>
                  </a:lnTo>
                  <a:cubicBezTo>
                    <a:pt x="6293" y="3032"/>
                    <a:pt x="6290" y="3032"/>
                    <a:pt x="6288" y="3032"/>
                  </a:cubicBezTo>
                  <a:close/>
                  <a:moveTo>
                    <a:pt x="6004" y="3068"/>
                  </a:moveTo>
                  <a:lnTo>
                    <a:pt x="6004" y="3068"/>
                  </a:lnTo>
                  <a:cubicBezTo>
                    <a:pt x="6004" y="3068"/>
                    <a:pt x="5999" y="3073"/>
                    <a:pt x="5993" y="3079"/>
                  </a:cubicBezTo>
                  <a:lnTo>
                    <a:pt x="5988" y="3073"/>
                  </a:lnTo>
                  <a:cubicBezTo>
                    <a:pt x="5993" y="3073"/>
                    <a:pt x="5999" y="3068"/>
                    <a:pt x="6004" y="3068"/>
                  </a:cubicBezTo>
                  <a:close/>
                  <a:moveTo>
                    <a:pt x="6087" y="3085"/>
                  </a:moveTo>
                  <a:lnTo>
                    <a:pt x="6087" y="3085"/>
                  </a:lnTo>
                  <a:cubicBezTo>
                    <a:pt x="6085" y="3086"/>
                    <a:pt x="6084" y="3088"/>
                    <a:pt x="6083" y="3090"/>
                  </a:cubicBezTo>
                  <a:cubicBezTo>
                    <a:pt x="6083" y="3090"/>
                    <a:pt x="6085" y="3088"/>
                    <a:pt x="6087" y="3085"/>
                  </a:cubicBezTo>
                  <a:close/>
                  <a:moveTo>
                    <a:pt x="419" y="3083"/>
                  </a:moveTo>
                  <a:lnTo>
                    <a:pt x="419" y="3083"/>
                  </a:lnTo>
                  <a:cubicBezTo>
                    <a:pt x="416" y="3083"/>
                    <a:pt x="420" y="3096"/>
                    <a:pt x="420" y="3100"/>
                  </a:cubicBezTo>
                  <a:lnTo>
                    <a:pt x="420" y="3100"/>
                  </a:lnTo>
                  <a:lnTo>
                    <a:pt x="426" y="3090"/>
                  </a:lnTo>
                  <a:cubicBezTo>
                    <a:pt x="422" y="3085"/>
                    <a:pt x="420" y="3083"/>
                    <a:pt x="419" y="3083"/>
                  </a:cubicBezTo>
                  <a:close/>
                  <a:moveTo>
                    <a:pt x="5864" y="3140"/>
                  </a:moveTo>
                  <a:cubicBezTo>
                    <a:pt x="5837" y="3152"/>
                    <a:pt x="5823" y="3167"/>
                    <a:pt x="5809" y="3184"/>
                  </a:cubicBezTo>
                  <a:lnTo>
                    <a:pt x="5809" y="3184"/>
                  </a:lnTo>
                  <a:lnTo>
                    <a:pt x="5864" y="3140"/>
                  </a:lnTo>
                  <a:close/>
                  <a:moveTo>
                    <a:pt x="6088" y="3213"/>
                  </a:moveTo>
                  <a:cubicBezTo>
                    <a:pt x="6088" y="3213"/>
                    <a:pt x="6088" y="3213"/>
                    <a:pt x="6088" y="3213"/>
                  </a:cubicBezTo>
                  <a:lnTo>
                    <a:pt x="6088" y="3213"/>
                  </a:lnTo>
                  <a:close/>
                  <a:moveTo>
                    <a:pt x="5988" y="3229"/>
                  </a:moveTo>
                  <a:lnTo>
                    <a:pt x="5988" y="3229"/>
                  </a:lnTo>
                  <a:cubicBezTo>
                    <a:pt x="5986" y="3232"/>
                    <a:pt x="5984" y="3233"/>
                    <a:pt x="5982" y="3235"/>
                  </a:cubicBezTo>
                  <a:lnTo>
                    <a:pt x="5982" y="3235"/>
                  </a:lnTo>
                  <a:cubicBezTo>
                    <a:pt x="5984" y="3234"/>
                    <a:pt x="5985" y="3233"/>
                    <a:pt x="5988" y="3230"/>
                  </a:cubicBezTo>
                  <a:cubicBezTo>
                    <a:pt x="5988" y="3230"/>
                    <a:pt x="5988" y="3230"/>
                    <a:pt x="5988" y="3229"/>
                  </a:cubicBezTo>
                  <a:close/>
                  <a:moveTo>
                    <a:pt x="5982" y="3235"/>
                  </a:moveTo>
                  <a:lnTo>
                    <a:pt x="5982" y="3235"/>
                  </a:lnTo>
                  <a:cubicBezTo>
                    <a:pt x="5981" y="3236"/>
                    <a:pt x="5979" y="3236"/>
                    <a:pt x="5976" y="3236"/>
                  </a:cubicBezTo>
                  <a:cubicBezTo>
                    <a:pt x="5977" y="3236"/>
                    <a:pt x="5978" y="3236"/>
                    <a:pt x="5978" y="3236"/>
                  </a:cubicBezTo>
                  <a:cubicBezTo>
                    <a:pt x="5980" y="3236"/>
                    <a:pt x="5981" y="3236"/>
                    <a:pt x="5982" y="3235"/>
                  </a:cubicBezTo>
                  <a:close/>
                  <a:moveTo>
                    <a:pt x="6088" y="3252"/>
                  </a:moveTo>
                  <a:cubicBezTo>
                    <a:pt x="6088" y="3252"/>
                    <a:pt x="6088" y="3252"/>
                    <a:pt x="6088" y="3252"/>
                  </a:cubicBezTo>
                  <a:cubicBezTo>
                    <a:pt x="6088" y="3252"/>
                    <a:pt x="6088" y="3252"/>
                    <a:pt x="6088" y="3252"/>
                  </a:cubicBezTo>
                  <a:close/>
                  <a:moveTo>
                    <a:pt x="5702" y="3247"/>
                  </a:moveTo>
                  <a:lnTo>
                    <a:pt x="5702" y="3247"/>
                  </a:lnTo>
                  <a:cubicBezTo>
                    <a:pt x="5690" y="3247"/>
                    <a:pt x="5687" y="3252"/>
                    <a:pt x="5686" y="3258"/>
                  </a:cubicBezTo>
                  <a:lnTo>
                    <a:pt x="5686" y="3258"/>
                  </a:lnTo>
                  <a:lnTo>
                    <a:pt x="5702" y="3247"/>
                  </a:lnTo>
                  <a:close/>
                  <a:moveTo>
                    <a:pt x="5686" y="3258"/>
                  </a:moveTo>
                  <a:lnTo>
                    <a:pt x="5685" y="3258"/>
                  </a:lnTo>
                  <a:lnTo>
                    <a:pt x="5686" y="3258"/>
                  </a:lnTo>
                  <a:cubicBezTo>
                    <a:pt x="5686" y="3258"/>
                    <a:pt x="5686" y="3258"/>
                    <a:pt x="5686" y="3258"/>
                  </a:cubicBezTo>
                  <a:close/>
                  <a:moveTo>
                    <a:pt x="5880" y="3322"/>
                  </a:moveTo>
                  <a:cubicBezTo>
                    <a:pt x="5879" y="3323"/>
                    <a:pt x="5877" y="3324"/>
                    <a:pt x="5876" y="3325"/>
                  </a:cubicBezTo>
                  <a:cubicBezTo>
                    <a:pt x="5878" y="3325"/>
                    <a:pt x="5880" y="3324"/>
                    <a:pt x="5880" y="3322"/>
                  </a:cubicBezTo>
                  <a:close/>
                  <a:moveTo>
                    <a:pt x="5769" y="3314"/>
                  </a:moveTo>
                  <a:lnTo>
                    <a:pt x="5769" y="3325"/>
                  </a:lnTo>
                  <a:cubicBezTo>
                    <a:pt x="5769" y="3328"/>
                    <a:pt x="5768" y="3329"/>
                    <a:pt x="5766" y="3329"/>
                  </a:cubicBezTo>
                  <a:cubicBezTo>
                    <a:pt x="5765" y="3329"/>
                    <a:pt x="5764" y="3328"/>
                    <a:pt x="5764" y="3325"/>
                  </a:cubicBezTo>
                  <a:cubicBezTo>
                    <a:pt x="5764" y="3325"/>
                    <a:pt x="5764" y="3325"/>
                    <a:pt x="5764" y="3320"/>
                  </a:cubicBezTo>
                  <a:cubicBezTo>
                    <a:pt x="5764" y="3320"/>
                    <a:pt x="5769" y="3320"/>
                    <a:pt x="5769" y="3314"/>
                  </a:cubicBezTo>
                  <a:close/>
                  <a:moveTo>
                    <a:pt x="5809" y="3414"/>
                  </a:moveTo>
                  <a:lnTo>
                    <a:pt x="5809" y="3414"/>
                  </a:lnTo>
                  <a:cubicBezTo>
                    <a:pt x="5808" y="3416"/>
                    <a:pt x="5806" y="3418"/>
                    <a:pt x="5803" y="3420"/>
                  </a:cubicBezTo>
                  <a:cubicBezTo>
                    <a:pt x="5807" y="3418"/>
                    <a:pt x="5809" y="3416"/>
                    <a:pt x="5809" y="3414"/>
                  </a:cubicBezTo>
                  <a:close/>
                  <a:moveTo>
                    <a:pt x="5870" y="3471"/>
                  </a:moveTo>
                  <a:lnTo>
                    <a:pt x="5870" y="3476"/>
                  </a:lnTo>
                  <a:lnTo>
                    <a:pt x="5876" y="3476"/>
                  </a:lnTo>
                  <a:cubicBezTo>
                    <a:pt x="5876" y="3476"/>
                    <a:pt x="5876" y="3471"/>
                    <a:pt x="5870" y="3471"/>
                  </a:cubicBezTo>
                  <a:close/>
                  <a:moveTo>
                    <a:pt x="5814" y="3516"/>
                  </a:moveTo>
                  <a:cubicBezTo>
                    <a:pt x="5814" y="3516"/>
                    <a:pt x="5814" y="3516"/>
                    <a:pt x="5814" y="3516"/>
                  </a:cubicBezTo>
                  <a:cubicBezTo>
                    <a:pt x="5814" y="3516"/>
                    <a:pt x="5814" y="3516"/>
                    <a:pt x="5814" y="3516"/>
                  </a:cubicBezTo>
                  <a:close/>
                  <a:moveTo>
                    <a:pt x="5780" y="3549"/>
                  </a:moveTo>
                  <a:cubicBezTo>
                    <a:pt x="5780" y="3551"/>
                    <a:pt x="5779" y="3552"/>
                    <a:pt x="5780" y="3554"/>
                  </a:cubicBezTo>
                  <a:lnTo>
                    <a:pt x="5780" y="3554"/>
                  </a:lnTo>
                  <a:cubicBezTo>
                    <a:pt x="5780" y="3553"/>
                    <a:pt x="5780" y="3552"/>
                    <a:pt x="5780" y="3549"/>
                  </a:cubicBezTo>
                  <a:close/>
                  <a:moveTo>
                    <a:pt x="5864" y="3612"/>
                  </a:moveTo>
                  <a:cubicBezTo>
                    <a:pt x="5864" y="3614"/>
                    <a:pt x="5864" y="3615"/>
                    <a:pt x="5864" y="3616"/>
                  </a:cubicBezTo>
                  <a:cubicBezTo>
                    <a:pt x="5864" y="3614"/>
                    <a:pt x="5864" y="3613"/>
                    <a:pt x="5864" y="3612"/>
                  </a:cubicBezTo>
                  <a:close/>
                  <a:moveTo>
                    <a:pt x="5836" y="3644"/>
                  </a:moveTo>
                  <a:lnTo>
                    <a:pt x="5836" y="3650"/>
                  </a:lnTo>
                  <a:cubicBezTo>
                    <a:pt x="5836" y="3650"/>
                    <a:pt x="5836" y="3656"/>
                    <a:pt x="5836" y="3656"/>
                  </a:cubicBezTo>
                  <a:cubicBezTo>
                    <a:pt x="5836" y="3656"/>
                    <a:pt x="5842" y="3650"/>
                    <a:pt x="5836" y="3644"/>
                  </a:cubicBezTo>
                  <a:close/>
                  <a:moveTo>
                    <a:pt x="5696" y="3684"/>
                  </a:moveTo>
                  <a:lnTo>
                    <a:pt x="5691" y="3689"/>
                  </a:lnTo>
                  <a:cubicBezTo>
                    <a:pt x="5693" y="3688"/>
                    <a:pt x="5695" y="3686"/>
                    <a:pt x="5696" y="3684"/>
                  </a:cubicBezTo>
                  <a:close/>
                  <a:moveTo>
                    <a:pt x="699" y="3772"/>
                  </a:moveTo>
                  <a:cubicBezTo>
                    <a:pt x="702" y="3779"/>
                    <a:pt x="709" y="3791"/>
                    <a:pt x="723" y="3812"/>
                  </a:cubicBezTo>
                  <a:cubicBezTo>
                    <a:pt x="716" y="3798"/>
                    <a:pt x="707" y="3782"/>
                    <a:pt x="699" y="3772"/>
                  </a:cubicBezTo>
                  <a:close/>
                  <a:moveTo>
                    <a:pt x="5114" y="3868"/>
                  </a:moveTo>
                  <a:cubicBezTo>
                    <a:pt x="5114" y="3868"/>
                    <a:pt x="5114" y="3874"/>
                    <a:pt x="5114" y="3874"/>
                  </a:cubicBezTo>
                  <a:cubicBezTo>
                    <a:pt x="5111" y="3877"/>
                    <a:pt x="5110" y="3878"/>
                    <a:pt x="5108" y="3878"/>
                  </a:cubicBezTo>
                  <a:cubicBezTo>
                    <a:pt x="5107" y="3878"/>
                    <a:pt x="5106" y="3877"/>
                    <a:pt x="5103" y="3874"/>
                  </a:cubicBezTo>
                  <a:cubicBezTo>
                    <a:pt x="5108" y="3874"/>
                    <a:pt x="5108" y="3874"/>
                    <a:pt x="5114" y="3868"/>
                  </a:cubicBezTo>
                  <a:close/>
                  <a:moveTo>
                    <a:pt x="5254" y="3992"/>
                  </a:moveTo>
                  <a:lnTo>
                    <a:pt x="5254" y="3992"/>
                  </a:lnTo>
                  <a:cubicBezTo>
                    <a:pt x="5254" y="3992"/>
                    <a:pt x="5254" y="3992"/>
                    <a:pt x="5254" y="3992"/>
                  </a:cubicBezTo>
                  <a:close/>
                  <a:moveTo>
                    <a:pt x="4913" y="4001"/>
                  </a:moveTo>
                  <a:cubicBezTo>
                    <a:pt x="4912" y="4001"/>
                    <a:pt x="4909" y="4002"/>
                    <a:pt x="4907" y="4003"/>
                  </a:cubicBezTo>
                  <a:cubicBezTo>
                    <a:pt x="4912" y="4003"/>
                    <a:pt x="4913" y="4002"/>
                    <a:pt x="4913" y="4001"/>
                  </a:cubicBezTo>
                  <a:close/>
                  <a:moveTo>
                    <a:pt x="5445" y="3999"/>
                  </a:moveTo>
                  <a:cubicBezTo>
                    <a:pt x="5444" y="3999"/>
                    <a:pt x="5444" y="4001"/>
                    <a:pt x="5444" y="4003"/>
                  </a:cubicBezTo>
                  <a:cubicBezTo>
                    <a:pt x="5444" y="4001"/>
                    <a:pt x="5444" y="4000"/>
                    <a:pt x="5445" y="3999"/>
                  </a:cubicBezTo>
                  <a:close/>
                  <a:moveTo>
                    <a:pt x="5450" y="3980"/>
                  </a:moveTo>
                  <a:cubicBezTo>
                    <a:pt x="5450" y="3985"/>
                    <a:pt x="5446" y="3990"/>
                    <a:pt x="5445" y="3999"/>
                  </a:cubicBezTo>
                  <a:lnTo>
                    <a:pt x="5445" y="3999"/>
                  </a:lnTo>
                  <a:cubicBezTo>
                    <a:pt x="5445" y="3997"/>
                    <a:pt x="5446" y="3997"/>
                    <a:pt x="5450" y="3997"/>
                  </a:cubicBezTo>
                  <a:cubicBezTo>
                    <a:pt x="5451" y="4001"/>
                    <a:pt x="5452" y="4005"/>
                    <a:pt x="5453" y="4008"/>
                  </a:cubicBezTo>
                  <a:lnTo>
                    <a:pt x="5453" y="4008"/>
                  </a:lnTo>
                  <a:cubicBezTo>
                    <a:pt x="5452" y="3999"/>
                    <a:pt x="5454" y="3988"/>
                    <a:pt x="5450" y="3980"/>
                  </a:cubicBezTo>
                  <a:close/>
                  <a:moveTo>
                    <a:pt x="5453" y="4008"/>
                  </a:moveTo>
                  <a:lnTo>
                    <a:pt x="5453" y="4008"/>
                  </a:lnTo>
                  <a:cubicBezTo>
                    <a:pt x="5453" y="4010"/>
                    <a:pt x="5453" y="4012"/>
                    <a:pt x="5454" y="4014"/>
                  </a:cubicBezTo>
                  <a:lnTo>
                    <a:pt x="5454" y="4014"/>
                  </a:lnTo>
                  <a:cubicBezTo>
                    <a:pt x="5453" y="4012"/>
                    <a:pt x="5453" y="4010"/>
                    <a:pt x="5453" y="4008"/>
                  </a:cubicBezTo>
                  <a:close/>
                  <a:moveTo>
                    <a:pt x="4808" y="4108"/>
                  </a:moveTo>
                  <a:lnTo>
                    <a:pt x="4808" y="4108"/>
                  </a:lnTo>
                  <a:cubicBezTo>
                    <a:pt x="4807" y="4109"/>
                    <a:pt x="4807" y="4109"/>
                    <a:pt x="4806" y="4109"/>
                  </a:cubicBezTo>
                  <a:cubicBezTo>
                    <a:pt x="4807" y="4109"/>
                    <a:pt x="4808" y="4109"/>
                    <a:pt x="4808" y="4108"/>
                  </a:cubicBezTo>
                  <a:close/>
                  <a:moveTo>
                    <a:pt x="5332" y="4109"/>
                  </a:moveTo>
                  <a:cubicBezTo>
                    <a:pt x="5332" y="4109"/>
                    <a:pt x="5332" y="4109"/>
                    <a:pt x="5332" y="4109"/>
                  </a:cubicBezTo>
                  <a:cubicBezTo>
                    <a:pt x="5332" y="4109"/>
                    <a:pt x="5332" y="4109"/>
                    <a:pt x="5332" y="4109"/>
                  </a:cubicBezTo>
                  <a:close/>
                  <a:moveTo>
                    <a:pt x="5019" y="4322"/>
                  </a:moveTo>
                  <a:cubicBezTo>
                    <a:pt x="5020" y="4323"/>
                    <a:pt x="5022" y="4324"/>
                    <a:pt x="5023" y="4324"/>
                  </a:cubicBezTo>
                  <a:lnTo>
                    <a:pt x="5023" y="4324"/>
                  </a:lnTo>
                  <a:cubicBezTo>
                    <a:pt x="5024" y="4324"/>
                    <a:pt x="5024" y="4323"/>
                    <a:pt x="5024" y="4322"/>
                  </a:cubicBezTo>
                  <a:close/>
                  <a:moveTo>
                    <a:pt x="4263" y="4350"/>
                  </a:moveTo>
                  <a:cubicBezTo>
                    <a:pt x="4263" y="4350"/>
                    <a:pt x="4263" y="4350"/>
                    <a:pt x="4263" y="4350"/>
                  </a:cubicBezTo>
                  <a:cubicBezTo>
                    <a:pt x="4263" y="4350"/>
                    <a:pt x="4263" y="4350"/>
                    <a:pt x="4263" y="4350"/>
                  </a:cubicBezTo>
                  <a:close/>
                  <a:moveTo>
                    <a:pt x="4279" y="4350"/>
                  </a:moveTo>
                  <a:cubicBezTo>
                    <a:pt x="4279" y="4354"/>
                    <a:pt x="4281" y="4354"/>
                    <a:pt x="4284" y="4354"/>
                  </a:cubicBezTo>
                  <a:cubicBezTo>
                    <a:pt x="4284" y="4354"/>
                    <a:pt x="4285" y="4354"/>
                    <a:pt x="4286" y="4354"/>
                  </a:cubicBezTo>
                  <a:lnTo>
                    <a:pt x="4286" y="4354"/>
                  </a:lnTo>
                  <a:lnTo>
                    <a:pt x="4292" y="4358"/>
                  </a:lnTo>
                  <a:lnTo>
                    <a:pt x="4292" y="4358"/>
                  </a:lnTo>
                  <a:cubicBezTo>
                    <a:pt x="4291" y="4355"/>
                    <a:pt x="4289" y="4354"/>
                    <a:pt x="4287" y="4354"/>
                  </a:cubicBezTo>
                  <a:cubicBezTo>
                    <a:pt x="4287" y="4354"/>
                    <a:pt x="4286" y="4354"/>
                    <a:pt x="4286" y="4354"/>
                  </a:cubicBezTo>
                  <a:lnTo>
                    <a:pt x="4286" y="4354"/>
                  </a:lnTo>
                  <a:lnTo>
                    <a:pt x="4279" y="4350"/>
                  </a:lnTo>
                  <a:close/>
                  <a:moveTo>
                    <a:pt x="5207" y="4429"/>
                  </a:moveTo>
                  <a:cubicBezTo>
                    <a:pt x="5208" y="4432"/>
                    <a:pt x="5210" y="4433"/>
                    <a:pt x="5212" y="4433"/>
                  </a:cubicBezTo>
                  <a:cubicBezTo>
                    <a:pt x="5213" y="4433"/>
                    <a:pt x="5214" y="4432"/>
                    <a:pt x="5215" y="4432"/>
                  </a:cubicBezTo>
                  <a:lnTo>
                    <a:pt x="5215" y="4432"/>
                  </a:lnTo>
                  <a:lnTo>
                    <a:pt x="5220" y="4434"/>
                  </a:lnTo>
                  <a:cubicBezTo>
                    <a:pt x="5219" y="4433"/>
                    <a:pt x="5218" y="4432"/>
                    <a:pt x="5216" y="4432"/>
                  </a:cubicBezTo>
                  <a:cubicBezTo>
                    <a:pt x="5216" y="4432"/>
                    <a:pt x="5216" y="4432"/>
                    <a:pt x="5215" y="4432"/>
                  </a:cubicBezTo>
                  <a:lnTo>
                    <a:pt x="5215" y="4432"/>
                  </a:lnTo>
                  <a:lnTo>
                    <a:pt x="5207" y="4429"/>
                  </a:lnTo>
                  <a:close/>
                  <a:moveTo>
                    <a:pt x="4991" y="4540"/>
                  </a:moveTo>
                  <a:cubicBezTo>
                    <a:pt x="4991" y="4540"/>
                    <a:pt x="4991" y="4540"/>
                    <a:pt x="4991" y="4546"/>
                  </a:cubicBezTo>
                  <a:cubicBezTo>
                    <a:pt x="4996" y="4557"/>
                    <a:pt x="5008" y="4568"/>
                    <a:pt x="5008" y="4574"/>
                  </a:cubicBezTo>
                  <a:lnTo>
                    <a:pt x="4991" y="4568"/>
                  </a:lnTo>
                  <a:cubicBezTo>
                    <a:pt x="4981" y="4578"/>
                    <a:pt x="4960" y="4583"/>
                    <a:pt x="4957" y="4602"/>
                  </a:cubicBezTo>
                  <a:lnTo>
                    <a:pt x="4957" y="4602"/>
                  </a:lnTo>
                  <a:cubicBezTo>
                    <a:pt x="4946" y="4596"/>
                    <a:pt x="4952" y="4585"/>
                    <a:pt x="4963" y="4574"/>
                  </a:cubicBezTo>
                  <a:lnTo>
                    <a:pt x="4963" y="4574"/>
                  </a:lnTo>
                  <a:lnTo>
                    <a:pt x="4940" y="4585"/>
                  </a:lnTo>
                  <a:cubicBezTo>
                    <a:pt x="4952" y="4546"/>
                    <a:pt x="4980" y="4574"/>
                    <a:pt x="4991" y="4540"/>
                  </a:cubicBezTo>
                  <a:close/>
                  <a:moveTo>
                    <a:pt x="4957" y="4602"/>
                  </a:moveTo>
                  <a:cubicBezTo>
                    <a:pt x="4956" y="4605"/>
                    <a:pt x="4956" y="4608"/>
                    <a:pt x="4957" y="4611"/>
                  </a:cubicBezTo>
                  <a:lnTo>
                    <a:pt x="4957" y="4611"/>
                  </a:lnTo>
                  <a:cubicBezTo>
                    <a:pt x="4955" y="4608"/>
                    <a:pt x="4952" y="4607"/>
                    <a:pt x="4952" y="4602"/>
                  </a:cubicBezTo>
                  <a:close/>
                  <a:moveTo>
                    <a:pt x="4840" y="4766"/>
                  </a:moveTo>
                  <a:cubicBezTo>
                    <a:pt x="4841" y="4766"/>
                    <a:pt x="4842" y="4767"/>
                    <a:pt x="4845" y="4770"/>
                  </a:cubicBezTo>
                  <a:cubicBezTo>
                    <a:pt x="4845" y="4770"/>
                    <a:pt x="4845" y="4770"/>
                    <a:pt x="4842" y="4773"/>
                  </a:cubicBezTo>
                  <a:lnTo>
                    <a:pt x="4842" y="4773"/>
                  </a:lnTo>
                  <a:cubicBezTo>
                    <a:pt x="4840" y="4770"/>
                    <a:pt x="4840" y="4770"/>
                    <a:pt x="4840" y="4770"/>
                  </a:cubicBezTo>
                  <a:cubicBezTo>
                    <a:pt x="4840" y="4767"/>
                    <a:pt x="4840" y="4766"/>
                    <a:pt x="4840" y="4766"/>
                  </a:cubicBezTo>
                  <a:close/>
                  <a:moveTo>
                    <a:pt x="4940" y="4787"/>
                  </a:moveTo>
                  <a:cubicBezTo>
                    <a:pt x="4935" y="4787"/>
                    <a:pt x="4935" y="4787"/>
                    <a:pt x="4935" y="4792"/>
                  </a:cubicBezTo>
                  <a:cubicBezTo>
                    <a:pt x="4929" y="4792"/>
                    <a:pt x="4924" y="4787"/>
                    <a:pt x="4929" y="4787"/>
                  </a:cubicBezTo>
                  <a:close/>
                  <a:moveTo>
                    <a:pt x="4929" y="4804"/>
                  </a:moveTo>
                  <a:cubicBezTo>
                    <a:pt x="4924" y="4804"/>
                    <a:pt x="4924" y="4804"/>
                    <a:pt x="4924" y="4809"/>
                  </a:cubicBezTo>
                  <a:cubicBezTo>
                    <a:pt x="4924" y="4804"/>
                    <a:pt x="4924" y="4804"/>
                    <a:pt x="4924" y="4804"/>
                  </a:cubicBezTo>
                  <a:close/>
                  <a:moveTo>
                    <a:pt x="4806" y="4843"/>
                  </a:moveTo>
                  <a:cubicBezTo>
                    <a:pt x="4806" y="4843"/>
                    <a:pt x="4806" y="4843"/>
                    <a:pt x="4806" y="4843"/>
                  </a:cubicBezTo>
                  <a:cubicBezTo>
                    <a:pt x="4806" y="4843"/>
                    <a:pt x="4806" y="4843"/>
                    <a:pt x="4806" y="4843"/>
                  </a:cubicBezTo>
                  <a:close/>
                  <a:moveTo>
                    <a:pt x="2650" y="4843"/>
                  </a:moveTo>
                  <a:cubicBezTo>
                    <a:pt x="2655" y="4843"/>
                    <a:pt x="2650" y="4854"/>
                    <a:pt x="2633" y="4854"/>
                  </a:cubicBezTo>
                  <a:cubicBezTo>
                    <a:pt x="2636" y="4852"/>
                    <a:pt x="2635" y="4852"/>
                    <a:pt x="2631" y="4852"/>
                  </a:cubicBezTo>
                  <a:cubicBezTo>
                    <a:pt x="2622" y="4852"/>
                    <a:pt x="2597" y="4856"/>
                    <a:pt x="2577" y="4860"/>
                  </a:cubicBezTo>
                  <a:cubicBezTo>
                    <a:pt x="2599" y="4854"/>
                    <a:pt x="2622" y="4848"/>
                    <a:pt x="2650" y="4843"/>
                  </a:cubicBezTo>
                  <a:close/>
                  <a:moveTo>
                    <a:pt x="2940" y="4849"/>
                  </a:moveTo>
                  <a:cubicBezTo>
                    <a:pt x="2939" y="4850"/>
                    <a:pt x="2938" y="4851"/>
                    <a:pt x="2935" y="4854"/>
                  </a:cubicBezTo>
                  <a:cubicBezTo>
                    <a:pt x="2922" y="4861"/>
                    <a:pt x="2913" y="4863"/>
                    <a:pt x="2906" y="4863"/>
                  </a:cubicBezTo>
                  <a:cubicBezTo>
                    <a:pt x="2902" y="4863"/>
                    <a:pt x="2898" y="4862"/>
                    <a:pt x="2896" y="4860"/>
                  </a:cubicBezTo>
                  <a:cubicBezTo>
                    <a:pt x="2907" y="4860"/>
                    <a:pt x="2924" y="4854"/>
                    <a:pt x="2940" y="4849"/>
                  </a:cubicBezTo>
                  <a:close/>
                  <a:moveTo>
                    <a:pt x="3557" y="4921"/>
                  </a:moveTo>
                  <a:cubicBezTo>
                    <a:pt x="3554" y="4924"/>
                    <a:pt x="3553" y="4927"/>
                    <a:pt x="3551" y="4930"/>
                  </a:cubicBezTo>
                  <a:lnTo>
                    <a:pt x="3551" y="4930"/>
                  </a:lnTo>
                  <a:cubicBezTo>
                    <a:pt x="3554" y="4927"/>
                    <a:pt x="3556" y="4924"/>
                    <a:pt x="3557" y="4921"/>
                  </a:cubicBezTo>
                  <a:close/>
                  <a:moveTo>
                    <a:pt x="3551" y="4930"/>
                  </a:moveTo>
                  <a:cubicBezTo>
                    <a:pt x="3550" y="4930"/>
                    <a:pt x="3550" y="4931"/>
                    <a:pt x="3549" y="4931"/>
                  </a:cubicBezTo>
                  <a:lnTo>
                    <a:pt x="3549" y="4931"/>
                  </a:lnTo>
                  <a:cubicBezTo>
                    <a:pt x="3550" y="4931"/>
                    <a:pt x="3550" y="4930"/>
                    <a:pt x="3551" y="4930"/>
                  </a:cubicBezTo>
                  <a:close/>
                  <a:moveTo>
                    <a:pt x="4823" y="4932"/>
                  </a:moveTo>
                  <a:cubicBezTo>
                    <a:pt x="4817" y="4932"/>
                    <a:pt x="4823" y="4938"/>
                    <a:pt x="4823" y="4938"/>
                  </a:cubicBezTo>
                  <a:lnTo>
                    <a:pt x="4823" y="4932"/>
                  </a:lnTo>
                  <a:close/>
                  <a:moveTo>
                    <a:pt x="4816" y="5022"/>
                  </a:moveTo>
                  <a:cubicBezTo>
                    <a:pt x="4817" y="5025"/>
                    <a:pt x="4817" y="5028"/>
                    <a:pt x="4817" y="5028"/>
                  </a:cubicBezTo>
                  <a:cubicBezTo>
                    <a:pt x="4819" y="5026"/>
                    <a:pt x="4818" y="5024"/>
                    <a:pt x="4816" y="5022"/>
                  </a:cubicBezTo>
                  <a:close/>
                  <a:moveTo>
                    <a:pt x="4565" y="5028"/>
                  </a:moveTo>
                  <a:cubicBezTo>
                    <a:pt x="4570" y="5039"/>
                    <a:pt x="4560" y="5039"/>
                    <a:pt x="4576" y="5039"/>
                  </a:cubicBezTo>
                  <a:cubicBezTo>
                    <a:pt x="4580" y="5035"/>
                    <a:pt x="4570" y="5034"/>
                    <a:pt x="4565" y="5028"/>
                  </a:cubicBezTo>
                  <a:close/>
                  <a:moveTo>
                    <a:pt x="3148" y="5050"/>
                  </a:moveTo>
                  <a:cubicBezTo>
                    <a:pt x="3143" y="5050"/>
                    <a:pt x="3143" y="5056"/>
                    <a:pt x="3143" y="5056"/>
                  </a:cubicBezTo>
                  <a:cubicBezTo>
                    <a:pt x="3143" y="5056"/>
                    <a:pt x="3143" y="5056"/>
                    <a:pt x="3143" y="5056"/>
                  </a:cubicBezTo>
                  <a:lnTo>
                    <a:pt x="3143" y="5056"/>
                  </a:lnTo>
                  <a:cubicBezTo>
                    <a:pt x="3145" y="5054"/>
                    <a:pt x="3147" y="5052"/>
                    <a:pt x="3148" y="5050"/>
                  </a:cubicBezTo>
                  <a:close/>
                  <a:moveTo>
                    <a:pt x="1999" y="5060"/>
                  </a:moveTo>
                  <a:lnTo>
                    <a:pt x="1999" y="5060"/>
                  </a:lnTo>
                  <a:cubicBezTo>
                    <a:pt x="1994" y="5060"/>
                    <a:pt x="1989" y="5061"/>
                    <a:pt x="1983" y="5061"/>
                  </a:cubicBezTo>
                  <a:cubicBezTo>
                    <a:pt x="1990" y="5061"/>
                    <a:pt x="1995" y="5061"/>
                    <a:pt x="1999" y="5060"/>
                  </a:cubicBezTo>
                  <a:close/>
                  <a:moveTo>
                    <a:pt x="4616" y="194"/>
                  </a:moveTo>
                  <a:cubicBezTo>
                    <a:pt x="4616" y="217"/>
                    <a:pt x="4621" y="222"/>
                    <a:pt x="4621" y="228"/>
                  </a:cubicBezTo>
                  <a:cubicBezTo>
                    <a:pt x="4632" y="245"/>
                    <a:pt x="4644" y="267"/>
                    <a:pt x="4649" y="284"/>
                  </a:cubicBezTo>
                  <a:cubicBezTo>
                    <a:pt x="4655" y="295"/>
                    <a:pt x="4660" y="301"/>
                    <a:pt x="4666" y="306"/>
                  </a:cubicBezTo>
                  <a:cubicBezTo>
                    <a:pt x="4666" y="310"/>
                    <a:pt x="4666" y="313"/>
                    <a:pt x="4663" y="313"/>
                  </a:cubicBezTo>
                  <a:cubicBezTo>
                    <a:pt x="4660" y="313"/>
                    <a:pt x="4656" y="311"/>
                    <a:pt x="4649" y="306"/>
                  </a:cubicBezTo>
                  <a:lnTo>
                    <a:pt x="4649" y="312"/>
                  </a:lnTo>
                  <a:lnTo>
                    <a:pt x="4638" y="312"/>
                  </a:lnTo>
                  <a:cubicBezTo>
                    <a:pt x="4632" y="312"/>
                    <a:pt x="4638" y="312"/>
                    <a:pt x="4627" y="318"/>
                  </a:cubicBezTo>
                  <a:cubicBezTo>
                    <a:pt x="4610" y="318"/>
                    <a:pt x="4599" y="318"/>
                    <a:pt x="4587" y="323"/>
                  </a:cubicBezTo>
                  <a:cubicBezTo>
                    <a:pt x="4537" y="340"/>
                    <a:pt x="4487" y="362"/>
                    <a:pt x="4447" y="390"/>
                  </a:cubicBezTo>
                  <a:cubicBezTo>
                    <a:pt x="4369" y="452"/>
                    <a:pt x="4313" y="542"/>
                    <a:pt x="4307" y="642"/>
                  </a:cubicBezTo>
                  <a:cubicBezTo>
                    <a:pt x="4296" y="637"/>
                    <a:pt x="4302" y="581"/>
                    <a:pt x="4324" y="530"/>
                  </a:cubicBezTo>
                  <a:cubicBezTo>
                    <a:pt x="4347" y="480"/>
                    <a:pt x="4380" y="446"/>
                    <a:pt x="4369" y="441"/>
                  </a:cubicBezTo>
                  <a:lnTo>
                    <a:pt x="4369" y="441"/>
                  </a:lnTo>
                  <a:cubicBezTo>
                    <a:pt x="4307" y="514"/>
                    <a:pt x="4291" y="598"/>
                    <a:pt x="4302" y="670"/>
                  </a:cubicBezTo>
                  <a:cubicBezTo>
                    <a:pt x="4307" y="743"/>
                    <a:pt x="4330" y="816"/>
                    <a:pt x="4386" y="889"/>
                  </a:cubicBezTo>
                  <a:cubicBezTo>
                    <a:pt x="4393" y="899"/>
                    <a:pt x="4395" y="903"/>
                    <a:pt x="4394" y="903"/>
                  </a:cubicBezTo>
                  <a:cubicBezTo>
                    <a:pt x="4391" y="903"/>
                    <a:pt x="4361" y="869"/>
                    <a:pt x="4352" y="861"/>
                  </a:cubicBezTo>
                  <a:lnTo>
                    <a:pt x="4352" y="861"/>
                  </a:lnTo>
                  <a:cubicBezTo>
                    <a:pt x="4403" y="939"/>
                    <a:pt x="4487" y="995"/>
                    <a:pt x="4582" y="1007"/>
                  </a:cubicBezTo>
                  <a:cubicBezTo>
                    <a:pt x="4588" y="1007"/>
                    <a:pt x="4595" y="1007"/>
                    <a:pt x="4601" y="1007"/>
                  </a:cubicBezTo>
                  <a:cubicBezTo>
                    <a:pt x="4684" y="1007"/>
                    <a:pt x="4764" y="975"/>
                    <a:pt x="4816" y="918"/>
                  </a:cubicBezTo>
                  <a:lnTo>
                    <a:pt x="4816" y="918"/>
                  </a:lnTo>
                  <a:cubicBezTo>
                    <a:pt x="4815" y="918"/>
                    <a:pt x="4815" y="918"/>
                    <a:pt x="4814" y="918"/>
                  </a:cubicBezTo>
                  <a:cubicBezTo>
                    <a:pt x="4804" y="918"/>
                    <a:pt x="4814" y="907"/>
                    <a:pt x="4828" y="889"/>
                  </a:cubicBezTo>
                  <a:cubicBezTo>
                    <a:pt x="4840" y="861"/>
                    <a:pt x="4851" y="844"/>
                    <a:pt x="4856" y="822"/>
                  </a:cubicBezTo>
                  <a:cubicBezTo>
                    <a:pt x="4862" y="810"/>
                    <a:pt x="4862" y="805"/>
                    <a:pt x="4862" y="799"/>
                  </a:cubicBezTo>
                  <a:cubicBezTo>
                    <a:pt x="4862" y="813"/>
                    <a:pt x="4863" y="818"/>
                    <a:pt x="4866" y="818"/>
                  </a:cubicBezTo>
                  <a:cubicBezTo>
                    <a:pt x="4871" y="818"/>
                    <a:pt x="4879" y="792"/>
                    <a:pt x="4879" y="788"/>
                  </a:cubicBezTo>
                  <a:cubicBezTo>
                    <a:pt x="4879" y="789"/>
                    <a:pt x="4879" y="791"/>
                    <a:pt x="4879" y="794"/>
                  </a:cubicBezTo>
                  <a:lnTo>
                    <a:pt x="4879" y="794"/>
                  </a:lnTo>
                  <a:cubicBezTo>
                    <a:pt x="4884" y="810"/>
                    <a:pt x="4884" y="816"/>
                    <a:pt x="4884" y="827"/>
                  </a:cubicBezTo>
                  <a:cubicBezTo>
                    <a:pt x="4890" y="838"/>
                    <a:pt x="4896" y="833"/>
                    <a:pt x="4896" y="838"/>
                  </a:cubicBezTo>
                  <a:cubicBezTo>
                    <a:pt x="4901" y="838"/>
                    <a:pt x="4907" y="844"/>
                    <a:pt x="4918" y="861"/>
                  </a:cubicBezTo>
                  <a:cubicBezTo>
                    <a:pt x="4916" y="863"/>
                    <a:pt x="4914" y="863"/>
                    <a:pt x="4912" y="863"/>
                  </a:cubicBezTo>
                  <a:cubicBezTo>
                    <a:pt x="4909" y="863"/>
                    <a:pt x="4905" y="861"/>
                    <a:pt x="4901" y="861"/>
                  </a:cubicBezTo>
                  <a:lnTo>
                    <a:pt x="4901" y="861"/>
                  </a:lnTo>
                  <a:cubicBezTo>
                    <a:pt x="4907" y="861"/>
                    <a:pt x="4907" y="866"/>
                    <a:pt x="4912" y="866"/>
                  </a:cubicBezTo>
                  <a:cubicBezTo>
                    <a:pt x="4918" y="866"/>
                    <a:pt x="4929" y="883"/>
                    <a:pt x="4935" y="894"/>
                  </a:cubicBezTo>
                  <a:cubicBezTo>
                    <a:pt x="4952" y="917"/>
                    <a:pt x="4968" y="945"/>
                    <a:pt x="4985" y="979"/>
                  </a:cubicBezTo>
                  <a:cubicBezTo>
                    <a:pt x="4982" y="979"/>
                    <a:pt x="4981" y="981"/>
                    <a:pt x="4979" y="981"/>
                  </a:cubicBezTo>
                  <a:cubicBezTo>
                    <a:pt x="4978" y="981"/>
                    <a:pt x="4978" y="981"/>
                    <a:pt x="4977" y="981"/>
                  </a:cubicBezTo>
                  <a:lnTo>
                    <a:pt x="4977" y="981"/>
                  </a:lnTo>
                  <a:cubicBezTo>
                    <a:pt x="4982" y="987"/>
                    <a:pt x="4987" y="994"/>
                    <a:pt x="4991" y="1001"/>
                  </a:cubicBezTo>
                  <a:cubicBezTo>
                    <a:pt x="4996" y="1007"/>
                    <a:pt x="4996" y="1012"/>
                    <a:pt x="5002" y="1018"/>
                  </a:cubicBezTo>
                  <a:lnTo>
                    <a:pt x="4991" y="1018"/>
                  </a:lnTo>
                  <a:cubicBezTo>
                    <a:pt x="4996" y="1023"/>
                    <a:pt x="5002" y="1029"/>
                    <a:pt x="4996" y="1035"/>
                  </a:cubicBezTo>
                  <a:cubicBezTo>
                    <a:pt x="4991" y="1035"/>
                    <a:pt x="4991" y="1029"/>
                    <a:pt x="4991" y="1029"/>
                  </a:cubicBezTo>
                  <a:lnTo>
                    <a:pt x="4991" y="1029"/>
                  </a:lnTo>
                  <a:cubicBezTo>
                    <a:pt x="4980" y="1040"/>
                    <a:pt x="4996" y="1051"/>
                    <a:pt x="4980" y="1057"/>
                  </a:cubicBezTo>
                  <a:lnTo>
                    <a:pt x="4974" y="1057"/>
                  </a:lnTo>
                  <a:cubicBezTo>
                    <a:pt x="4980" y="1046"/>
                    <a:pt x="4980" y="1040"/>
                    <a:pt x="4985" y="1040"/>
                  </a:cubicBezTo>
                  <a:cubicBezTo>
                    <a:pt x="4974" y="1035"/>
                    <a:pt x="4968" y="1040"/>
                    <a:pt x="4952" y="1029"/>
                  </a:cubicBezTo>
                  <a:lnTo>
                    <a:pt x="4952" y="1029"/>
                  </a:lnTo>
                  <a:cubicBezTo>
                    <a:pt x="4957" y="1040"/>
                    <a:pt x="4974" y="1057"/>
                    <a:pt x="4968" y="1063"/>
                  </a:cubicBezTo>
                  <a:lnTo>
                    <a:pt x="4963" y="1063"/>
                  </a:lnTo>
                  <a:cubicBezTo>
                    <a:pt x="4957" y="1063"/>
                    <a:pt x="4957" y="1068"/>
                    <a:pt x="4963" y="1068"/>
                  </a:cubicBezTo>
                  <a:cubicBezTo>
                    <a:pt x="4957" y="1068"/>
                    <a:pt x="4957" y="1068"/>
                    <a:pt x="4957" y="1074"/>
                  </a:cubicBezTo>
                  <a:lnTo>
                    <a:pt x="4940" y="1074"/>
                  </a:lnTo>
                  <a:cubicBezTo>
                    <a:pt x="4924" y="1079"/>
                    <a:pt x="4907" y="1079"/>
                    <a:pt x="4896" y="1085"/>
                  </a:cubicBezTo>
                  <a:lnTo>
                    <a:pt x="4929" y="1085"/>
                  </a:lnTo>
                  <a:cubicBezTo>
                    <a:pt x="4856" y="1096"/>
                    <a:pt x="4800" y="1141"/>
                    <a:pt x="4750" y="1180"/>
                  </a:cubicBezTo>
                  <a:cubicBezTo>
                    <a:pt x="4761" y="1163"/>
                    <a:pt x="4772" y="1152"/>
                    <a:pt x="4789" y="1141"/>
                  </a:cubicBezTo>
                  <a:lnTo>
                    <a:pt x="4789" y="1141"/>
                  </a:lnTo>
                  <a:cubicBezTo>
                    <a:pt x="4752" y="1162"/>
                    <a:pt x="4720" y="1199"/>
                    <a:pt x="4692" y="1241"/>
                  </a:cubicBezTo>
                  <a:lnTo>
                    <a:pt x="4692" y="1241"/>
                  </a:lnTo>
                  <a:cubicBezTo>
                    <a:pt x="4709" y="1217"/>
                    <a:pt x="4729" y="1201"/>
                    <a:pt x="4744" y="1186"/>
                  </a:cubicBezTo>
                  <a:lnTo>
                    <a:pt x="4744" y="1186"/>
                  </a:lnTo>
                  <a:cubicBezTo>
                    <a:pt x="4722" y="1214"/>
                    <a:pt x="4728" y="1219"/>
                    <a:pt x="4733" y="1219"/>
                  </a:cubicBezTo>
                  <a:cubicBezTo>
                    <a:pt x="4733" y="1225"/>
                    <a:pt x="4733" y="1225"/>
                    <a:pt x="4705" y="1264"/>
                  </a:cubicBezTo>
                  <a:cubicBezTo>
                    <a:pt x="4706" y="1263"/>
                    <a:pt x="4706" y="1262"/>
                    <a:pt x="4706" y="1262"/>
                  </a:cubicBezTo>
                  <a:lnTo>
                    <a:pt x="4706" y="1262"/>
                  </a:lnTo>
                  <a:cubicBezTo>
                    <a:pt x="4705" y="1262"/>
                    <a:pt x="4676" y="1335"/>
                    <a:pt x="4666" y="1371"/>
                  </a:cubicBezTo>
                  <a:cubicBezTo>
                    <a:pt x="4672" y="1410"/>
                    <a:pt x="4677" y="1443"/>
                    <a:pt x="4694" y="1494"/>
                  </a:cubicBezTo>
                  <a:cubicBezTo>
                    <a:pt x="4694" y="1499"/>
                    <a:pt x="4692" y="1500"/>
                    <a:pt x="4689" y="1500"/>
                  </a:cubicBezTo>
                  <a:cubicBezTo>
                    <a:pt x="4685" y="1500"/>
                    <a:pt x="4678" y="1496"/>
                    <a:pt x="4674" y="1496"/>
                  </a:cubicBezTo>
                  <a:cubicBezTo>
                    <a:pt x="4673" y="1496"/>
                    <a:pt x="4672" y="1497"/>
                    <a:pt x="4672" y="1499"/>
                  </a:cubicBezTo>
                  <a:cubicBezTo>
                    <a:pt x="4683" y="1516"/>
                    <a:pt x="4700" y="1555"/>
                    <a:pt x="4728" y="1589"/>
                  </a:cubicBezTo>
                  <a:cubicBezTo>
                    <a:pt x="4754" y="1620"/>
                    <a:pt x="4789" y="1647"/>
                    <a:pt x="4812" y="1655"/>
                  </a:cubicBezTo>
                  <a:lnTo>
                    <a:pt x="4812" y="1655"/>
                  </a:lnTo>
                  <a:cubicBezTo>
                    <a:pt x="4812" y="1655"/>
                    <a:pt x="4811" y="1655"/>
                    <a:pt x="4811" y="1655"/>
                  </a:cubicBezTo>
                  <a:cubicBezTo>
                    <a:pt x="4804" y="1655"/>
                    <a:pt x="4800" y="1662"/>
                    <a:pt x="4800" y="1662"/>
                  </a:cubicBezTo>
                  <a:cubicBezTo>
                    <a:pt x="4812" y="1667"/>
                    <a:pt x="4823" y="1667"/>
                    <a:pt x="4834" y="1667"/>
                  </a:cubicBezTo>
                  <a:cubicBezTo>
                    <a:pt x="4862" y="1684"/>
                    <a:pt x="4868" y="1690"/>
                    <a:pt x="4862" y="1695"/>
                  </a:cubicBezTo>
                  <a:cubicBezTo>
                    <a:pt x="4882" y="1702"/>
                    <a:pt x="4893" y="1704"/>
                    <a:pt x="4899" y="1704"/>
                  </a:cubicBezTo>
                  <a:cubicBezTo>
                    <a:pt x="4908" y="1704"/>
                    <a:pt x="4905" y="1699"/>
                    <a:pt x="4901" y="1695"/>
                  </a:cubicBezTo>
                  <a:cubicBezTo>
                    <a:pt x="4898" y="1693"/>
                    <a:pt x="4897" y="1691"/>
                    <a:pt x="4904" y="1691"/>
                  </a:cubicBezTo>
                  <a:cubicBezTo>
                    <a:pt x="4911" y="1691"/>
                    <a:pt x="4926" y="1693"/>
                    <a:pt x="4957" y="1695"/>
                  </a:cubicBezTo>
                  <a:cubicBezTo>
                    <a:pt x="4946" y="1695"/>
                    <a:pt x="4952" y="1701"/>
                    <a:pt x="4929" y="1701"/>
                  </a:cubicBezTo>
                  <a:cubicBezTo>
                    <a:pt x="4937" y="1702"/>
                    <a:pt x="4945" y="1702"/>
                    <a:pt x="4953" y="1702"/>
                  </a:cubicBezTo>
                  <a:cubicBezTo>
                    <a:pt x="5006" y="1702"/>
                    <a:pt x="5059" y="1686"/>
                    <a:pt x="5103" y="1656"/>
                  </a:cubicBezTo>
                  <a:cubicBezTo>
                    <a:pt x="5125" y="1639"/>
                    <a:pt x="5148" y="1623"/>
                    <a:pt x="5164" y="1600"/>
                  </a:cubicBezTo>
                  <a:cubicBezTo>
                    <a:pt x="5176" y="1589"/>
                    <a:pt x="5187" y="1578"/>
                    <a:pt x="5192" y="1567"/>
                  </a:cubicBezTo>
                  <a:cubicBezTo>
                    <a:pt x="5204" y="1555"/>
                    <a:pt x="5204" y="1550"/>
                    <a:pt x="5209" y="1544"/>
                  </a:cubicBezTo>
                  <a:cubicBezTo>
                    <a:pt x="5220" y="1544"/>
                    <a:pt x="5215" y="1555"/>
                    <a:pt x="5209" y="1567"/>
                  </a:cubicBezTo>
                  <a:cubicBezTo>
                    <a:pt x="5200" y="1580"/>
                    <a:pt x="5187" y="1598"/>
                    <a:pt x="5192" y="1598"/>
                  </a:cubicBezTo>
                  <a:cubicBezTo>
                    <a:pt x="5193" y="1598"/>
                    <a:pt x="5195" y="1597"/>
                    <a:pt x="5198" y="1595"/>
                  </a:cubicBezTo>
                  <a:cubicBezTo>
                    <a:pt x="5220" y="1567"/>
                    <a:pt x="5215" y="1567"/>
                    <a:pt x="5220" y="1555"/>
                  </a:cubicBezTo>
                  <a:cubicBezTo>
                    <a:pt x="5232" y="1539"/>
                    <a:pt x="5232" y="1516"/>
                    <a:pt x="5232" y="1494"/>
                  </a:cubicBezTo>
                  <a:lnTo>
                    <a:pt x="5232" y="1483"/>
                  </a:lnTo>
                  <a:lnTo>
                    <a:pt x="5232" y="1477"/>
                  </a:lnTo>
                  <a:lnTo>
                    <a:pt x="5243" y="1494"/>
                  </a:lnTo>
                  <a:lnTo>
                    <a:pt x="5260" y="1522"/>
                  </a:lnTo>
                  <a:cubicBezTo>
                    <a:pt x="5282" y="1561"/>
                    <a:pt x="5304" y="1600"/>
                    <a:pt x="5332" y="1639"/>
                  </a:cubicBezTo>
                  <a:lnTo>
                    <a:pt x="5316" y="1611"/>
                  </a:lnTo>
                  <a:lnTo>
                    <a:pt x="5316" y="1611"/>
                  </a:lnTo>
                  <a:cubicBezTo>
                    <a:pt x="5332" y="1617"/>
                    <a:pt x="5344" y="1634"/>
                    <a:pt x="5355" y="1662"/>
                  </a:cubicBezTo>
                  <a:lnTo>
                    <a:pt x="5349" y="1662"/>
                  </a:lnTo>
                  <a:cubicBezTo>
                    <a:pt x="5349" y="1662"/>
                    <a:pt x="5349" y="1662"/>
                    <a:pt x="5349" y="1667"/>
                  </a:cubicBezTo>
                  <a:cubicBezTo>
                    <a:pt x="5344" y="1667"/>
                    <a:pt x="5344" y="1673"/>
                    <a:pt x="5344" y="1673"/>
                  </a:cubicBezTo>
                  <a:cubicBezTo>
                    <a:pt x="5351" y="1677"/>
                    <a:pt x="5351" y="1681"/>
                    <a:pt x="5354" y="1681"/>
                  </a:cubicBezTo>
                  <a:cubicBezTo>
                    <a:pt x="5355" y="1681"/>
                    <a:pt x="5357" y="1680"/>
                    <a:pt x="5360" y="1679"/>
                  </a:cubicBezTo>
                  <a:lnTo>
                    <a:pt x="5366" y="1679"/>
                  </a:lnTo>
                  <a:cubicBezTo>
                    <a:pt x="5366" y="1684"/>
                    <a:pt x="5366" y="1690"/>
                    <a:pt x="5372" y="1690"/>
                  </a:cubicBezTo>
                  <a:cubicBezTo>
                    <a:pt x="5360" y="1695"/>
                    <a:pt x="5349" y="1695"/>
                    <a:pt x="5344" y="1695"/>
                  </a:cubicBezTo>
                  <a:cubicBezTo>
                    <a:pt x="5344" y="1707"/>
                    <a:pt x="5338" y="1723"/>
                    <a:pt x="5366" y="1740"/>
                  </a:cubicBezTo>
                  <a:lnTo>
                    <a:pt x="5349" y="1740"/>
                  </a:lnTo>
                  <a:cubicBezTo>
                    <a:pt x="5350" y="1746"/>
                    <a:pt x="5351" y="1753"/>
                    <a:pt x="5355" y="1757"/>
                  </a:cubicBezTo>
                  <a:cubicBezTo>
                    <a:pt x="5344" y="1757"/>
                    <a:pt x="5288" y="1774"/>
                    <a:pt x="5243" y="1802"/>
                  </a:cubicBezTo>
                  <a:cubicBezTo>
                    <a:pt x="5248" y="1796"/>
                    <a:pt x="5254" y="1791"/>
                    <a:pt x="5260" y="1785"/>
                  </a:cubicBezTo>
                  <a:lnTo>
                    <a:pt x="5260" y="1785"/>
                  </a:lnTo>
                  <a:cubicBezTo>
                    <a:pt x="5226" y="1796"/>
                    <a:pt x="5187" y="1819"/>
                    <a:pt x="5159" y="1852"/>
                  </a:cubicBezTo>
                  <a:cubicBezTo>
                    <a:pt x="5131" y="1886"/>
                    <a:pt x="5108" y="1931"/>
                    <a:pt x="5103" y="1964"/>
                  </a:cubicBezTo>
                  <a:cubicBezTo>
                    <a:pt x="5103" y="1982"/>
                    <a:pt x="5103" y="2010"/>
                    <a:pt x="5108" y="2010"/>
                  </a:cubicBezTo>
                  <a:cubicBezTo>
                    <a:pt x="5110" y="2010"/>
                    <a:pt x="5112" y="2008"/>
                    <a:pt x="5114" y="2003"/>
                  </a:cubicBezTo>
                  <a:lnTo>
                    <a:pt x="5114" y="2003"/>
                  </a:lnTo>
                  <a:cubicBezTo>
                    <a:pt x="5086" y="2110"/>
                    <a:pt x="5153" y="2222"/>
                    <a:pt x="5243" y="2267"/>
                  </a:cubicBezTo>
                  <a:cubicBezTo>
                    <a:pt x="5288" y="2289"/>
                    <a:pt x="5338" y="2300"/>
                    <a:pt x="5383" y="2300"/>
                  </a:cubicBezTo>
                  <a:cubicBezTo>
                    <a:pt x="5433" y="2295"/>
                    <a:pt x="5478" y="2278"/>
                    <a:pt x="5523" y="2261"/>
                  </a:cubicBezTo>
                  <a:lnTo>
                    <a:pt x="5523" y="2261"/>
                  </a:lnTo>
                  <a:cubicBezTo>
                    <a:pt x="5508" y="2271"/>
                    <a:pt x="5485" y="2285"/>
                    <a:pt x="5490" y="2285"/>
                  </a:cubicBezTo>
                  <a:cubicBezTo>
                    <a:pt x="5491" y="2285"/>
                    <a:pt x="5492" y="2284"/>
                    <a:pt x="5495" y="2283"/>
                  </a:cubicBezTo>
                  <a:cubicBezTo>
                    <a:pt x="5517" y="2272"/>
                    <a:pt x="5540" y="2255"/>
                    <a:pt x="5562" y="2233"/>
                  </a:cubicBezTo>
                  <a:cubicBezTo>
                    <a:pt x="5573" y="2227"/>
                    <a:pt x="5579" y="2216"/>
                    <a:pt x="5590" y="2205"/>
                  </a:cubicBezTo>
                  <a:cubicBezTo>
                    <a:pt x="5596" y="2199"/>
                    <a:pt x="5596" y="2194"/>
                    <a:pt x="5601" y="2188"/>
                  </a:cubicBezTo>
                  <a:cubicBezTo>
                    <a:pt x="5601" y="2183"/>
                    <a:pt x="5607" y="2183"/>
                    <a:pt x="5607" y="2177"/>
                  </a:cubicBezTo>
                  <a:cubicBezTo>
                    <a:pt x="5601" y="2177"/>
                    <a:pt x="5601" y="2177"/>
                    <a:pt x="5596" y="2183"/>
                  </a:cubicBezTo>
                  <a:cubicBezTo>
                    <a:pt x="5590" y="2188"/>
                    <a:pt x="5579" y="2194"/>
                    <a:pt x="5568" y="2205"/>
                  </a:cubicBezTo>
                  <a:cubicBezTo>
                    <a:pt x="5579" y="2188"/>
                    <a:pt x="5596" y="2155"/>
                    <a:pt x="5612" y="2115"/>
                  </a:cubicBezTo>
                  <a:lnTo>
                    <a:pt x="5612" y="2115"/>
                  </a:lnTo>
                  <a:cubicBezTo>
                    <a:pt x="5604" y="2144"/>
                    <a:pt x="5602" y="2152"/>
                    <a:pt x="5604" y="2152"/>
                  </a:cubicBezTo>
                  <a:cubicBezTo>
                    <a:pt x="5604" y="2152"/>
                    <a:pt x="5605" y="2151"/>
                    <a:pt x="5607" y="2149"/>
                  </a:cubicBezTo>
                  <a:cubicBezTo>
                    <a:pt x="5618" y="2143"/>
                    <a:pt x="5624" y="2132"/>
                    <a:pt x="5629" y="2132"/>
                  </a:cubicBezTo>
                  <a:cubicBezTo>
                    <a:pt x="5624" y="2132"/>
                    <a:pt x="5624" y="2127"/>
                    <a:pt x="5624" y="2127"/>
                  </a:cubicBezTo>
                  <a:cubicBezTo>
                    <a:pt x="5624" y="2121"/>
                    <a:pt x="5624" y="2115"/>
                    <a:pt x="5624" y="2110"/>
                  </a:cubicBezTo>
                  <a:cubicBezTo>
                    <a:pt x="5635" y="2106"/>
                    <a:pt x="5626" y="2061"/>
                    <a:pt x="5632" y="2061"/>
                  </a:cubicBezTo>
                  <a:lnTo>
                    <a:pt x="5632" y="2061"/>
                  </a:lnTo>
                  <a:cubicBezTo>
                    <a:pt x="5635" y="2061"/>
                    <a:pt x="5642" y="2073"/>
                    <a:pt x="5657" y="2110"/>
                  </a:cubicBezTo>
                  <a:lnTo>
                    <a:pt x="5657" y="2115"/>
                  </a:lnTo>
                  <a:cubicBezTo>
                    <a:pt x="5674" y="2138"/>
                    <a:pt x="5691" y="2160"/>
                    <a:pt x="5713" y="2199"/>
                  </a:cubicBezTo>
                  <a:cubicBezTo>
                    <a:pt x="5712" y="2203"/>
                    <a:pt x="5711" y="2205"/>
                    <a:pt x="5709" y="2205"/>
                  </a:cubicBezTo>
                  <a:cubicBezTo>
                    <a:pt x="5701" y="2205"/>
                    <a:pt x="5686" y="2171"/>
                    <a:pt x="5681" y="2171"/>
                  </a:cubicBezTo>
                  <a:cubicBezTo>
                    <a:pt x="5680" y="2171"/>
                    <a:pt x="5680" y="2171"/>
                    <a:pt x="5680" y="2171"/>
                  </a:cubicBezTo>
                  <a:cubicBezTo>
                    <a:pt x="5685" y="2188"/>
                    <a:pt x="5708" y="2216"/>
                    <a:pt x="5724" y="2233"/>
                  </a:cubicBezTo>
                  <a:cubicBezTo>
                    <a:pt x="5721" y="2236"/>
                    <a:pt x="5722" y="2239"/>
                    <a:pt x="5723" y="2243"/>
                  </a:cubicBezTo>
                  <a:lnTo>
                    <a:pt x="5723" y="2243"/>
                  </a:lnTo>
                  <a:cubicBezTo>
                    <a:pt x="5722" y="2242"/>
                    <a:pt x="5721" y="2240"/>
                    <a:pt x="5719" y="2239"/>
                  </a:cubicBezTo>
                  <a:lnTo>
                    <a:pt x="5719" y="2239"/>
                  </a:lnTo>
                  <a:cubicBezTo>
                    <a:pt x="5719" y="2244"/>
                    <a:pt x="5724" y="2244"/>
                    <a:pt x="5724" y="2250"/>
                  </a:cubicBezTo>
                  <a:lnTo>
                    <a:pt x="5719" y="2244"/>
                  </a:lnTo>
                  <a:lnTo>
                    <a:pt x="5719" y="2244"/>
                  </a:lnTo>
                  <a:cubicBezTo>
                    <a:pt x="5713" y="2250"/>
                    <a:pt x="5719" y="2250"/>
                    <a:pt x="5724" y="2261"/>
                  </a:cubicBezTo>
                  <a:cubicBezTo>
                    <a:pt x="5724" y="2267"/>
                    <a:pt x="5713" y="2272"/>
                    <a:pt x="5702" y="2272"/>
                  </a:cubicBezTo>
                  <a:cubicBezTo>
                    <a:pt x="5713" y="2272"/>
                    <a:pt x="5719" y="2278"/>
                    <a:pt x="5713" y="2283"/>
                  </a:cubicBezTo>
                  <a:cubicBezTo>
                    <a:pt x="5708" y="2283"/>
                    <a:pt x="5708" y="2278"/>
                    <a:pt x="5708" y="2278"/>
                  </a:cubicBezTo>
                  <a:lnTo>
                    <a:pt x="5708" y="2278"/>
                  </a:lnTo>
                  <a:cubicBezTo>
                    <a:pt x="5691" y="2289"/>
                    <a:pt x="5713" y="2300"/>
                    <a:pt x="5702" y="2306"/>
                  </a:cubicBezTo>
                  <a:lnTo>
                    <a:pt x="5691" y="2306"/>
                  </a:lnTo>
                  <a:cubicBezTo>
                    <a:pt x="5696" y="2295"/>
                    <a:pt x="5696" y="2289"/>
                    <a:pt x="5696" y="2289"/>
                  </a:cubicBezTo>
                  <a:cubicBezTo>
                    <a:pt x="5694" y="2288"/>
                    <a:pt x="5692" y="2287"/>
                    <a:pt x="5690" y="2287"/>
                  </a:cubicBezTo>
                  <a:cubicBezTo>
                    <a:pt x="5687" y="2287"/>
                    <a:pt x="5685" y="2289"/>
                    <a:pt x="5682" y="2289"/>
                  </a:cubicBezTo>
                  <a:cubicBezTo>
                    <a:pt x="5679" y="2289"/>
                    <a:pt x="5675" y="2288"/>
                    <a:pt x="5668" y="2283"/>
                  </a:cubicBezTo>
                  <a:lnTo>
                    <a:pt x="5668" y="2283"/>
                  </a:lnTo>
                  <a:cubicBezTo>
                    <a:pt x="5674" y="2295"/>
                    <a:pt x="5691" y="2311"/>
                    <a:pt x="5685" y="2317"/>
                  </a:cubicBezTo>
                  <a:lnTo>
                    <a:pt x="5680" y="2317"/>
                  </a:lnTo>
                  <a:cubicBezTo>
                    <a:pt x="5674" y="2317"/>
                    <a:pt x="5680" y="2317"/>
                    <a:pt x="5680" y="2323"/>
                  </a:cubicBezTo>
                  <a:cubicBezTo>
                    <a:pt x="5674" y="2323"/>
                    <a:pt x="5674" y="2323"/>
                    <a:pt x="5674" y="2328"/>
                  </a:cubicBezTo>
                  <a:cubicBezTo>
                    <a:pt x="5674" y="2328"/>
                    <a:pt x="5674" y="2328"/>
                    <a:pt x="5674" y="2334"/>
                  </a:cubicBezTo>
                  <a:lnTo>
                    <a:pt x="5668" y="2334"/>
                  </a:lnTo>
                  <a:cubicBezTo>
                    <a:pt x="5668" y="2328"/>
                    <a:pt x="5668" y="2328"/>
                    <a:pt x="5668" y="2328"/>
                  </a:cubicBezTo>
                  <a:cubicBezTo>
                    <a:pt x="5668" y="2334"/>
                    <a:pt x="5668" y="2334"/>
                    <a:pt x="5663" y="2339"/>
                  </a:cubicBezTo>
                  <a:cubicBezTo>
                    <a:pt x="5680" y="2339"/>
                    <a:pt x="5674" y="2345"/>
                    <a:pt x="5685" y="2345"/>
                  </a:cubicBezTo>
                  <a:cubicBezTo>
                    <a:pt x="5685" y="2345"/>
                    <a:pt x="5685" y="2345"/>
                    <a:pt x="5685" y="2339"/>
                  </a:cubicBezTo>
                  <a:cubicBezTo>
                    <a:pt x="5685" y="2334"/>
                    <a:pt x="5685" y="2334"/>
                    <a:pt x="5685" y="2328"/>
                  </a:cubicBezTo>
                  <a:cubicBezTo>
                    <a:pt x="5691" y="2334"/>
                    <a:pt x="5696" y="2339"/>
                    <a:pt x="5691" y="2339"/>
                  </a:cubicBezTo>
                  <a:cubicBezTo>
                    <a:pt x="5696" y="2345"/>
                    <a:pt x="5708" y="2351"/>
                    <a:pt x="5708" y="2351"/>
                  </a:cubicBezTo>
                  <a:cubicBezTo>
                    <a:pt x="5691" y="2351"/>
                    <a:pt x="5680" y="2362"/>
                    <a:pt x="5668" y="2362"/>
                  </a:cubicBezTo>
                  <a:cubicBezTo>
                    <a:pt x="5668" y="2373"/>
                    <a:pt x="5668" y="2384"/>
                    <a:pt x="5680" y="2395"/>
                  </a:cubicBezTo>
                  <a:cubicBezTo>
                    <a:pt x="5674" y="2395"/>
                    <a:pt x="5657" y="2395"/>
                    <a:pt x="5663" y="2390"/>
                  </a:cubicBezTo>
                  <a:lnTo>
                    <a:pt x="5663" y="2390"/>
                  </a:lnTo>
                  <a:cubicBezTo>
                    <a:pt x="5640" y="2394"/>
                    <a:pt x="5614" y="2400"/>
                    <a:pt x="5604" y="2400"/>
                  </a:cubicBezTo>
                  <a:cubicBezTo>
                    <a:pt x="5599" y="2400"/>
                    <a:pt x="5598" y="2399"/>
                    <a:pt x="5601" y="2395"/>
                  </a:cubicBezTo>
                  <a:lnTo>
                    <a:pt x="5601" y="2395"/>
                  </a:lnTo>
                  <a:cubicBezTo>
                    <a:pt x="5556" y="2429"/>
                    <a:pt x="5512" y="2435"/>
                    <a:pt x="5472" y="2507"/>
                  </a:cubicBezTo>
                  <a:cubicBezTo>
                    <a:pt x="5468" y="2507"/>
                    <a:pt x="5450" y="2544"/>
                    <a:pt x="5442" y="2544"/>
                  </a:cubicBezTo>
                  <a:cubicBezTo>
                    <a:pt x="5441" y="2544"/>
                    <a:pt x="5440" y="2543"/>
                    <a:pt x="5439" y="2541"/>
                  </a:cubicBezTo>
                  <a:cubicBezTo>
                    <a:pt x="5432" y="2563"/>
                    <a:pt x="5430" y="2571"/>
                    <a:pt x="5432" y="2571"/>
                  </a:cubicBezTo>
                  <a:cubicBezTo>
                    <a:pt x="5434" y="2571"/>
                    <a:pt x="5450" y="2535"/>
                    <a:pt x="5455" y="2535"/>
                  </a:cubicBezTo>
                  <a:cubicBezTo>
                    <a:pt x="5455" y="2535"/>
                    <a:pt x="5455" y="2535"/>
                    <a:pt x="5456" y="2535"/>
                  </a:cubicBezTo>
                  <a:cubicBezTo>
                    <a:pt x="5439" y="2591"/>
                    <a:pt x="5422" y="2653"/>
                    <a:pt x="5428" y="2720"/>
                  </a:cubicBezTo>
                  <a:cubicBezTo>
                    <a:pt x="5439" y="2787"/>
                    <a:pt x="5478" y="2866"/>
                    <a:pt x="5545" y="2905"/>
                  </a:cubicBezTo>
                  <a:cubicBezTo>
                    <a:pt x="5585" y="2929"/>
                    <a:pt x="5619" y="2936"/>
                    <a:pt x="5650" y="2936"/>
                  </a:cubicBezTo>
                  <a:cubicBezTo>
                    <a:pt x="5662" y="2936"/>
                    <a:pt x="5674" y="2935"/>
                    <a:pt x="5685" y="2933"/>
                  </a:cubicBezTo>
                  <a:cubicBezTo>
                    <a:pt x="5719" y="2933"/>
                    <a:pt x="5752" y="2922"/>
                    <a:pt x="5803" y="2894"/>
                  </a:cubicBezTo>
                  <a:cubicBezTo>
                    <a:pt x="5807" y="2892"/>
                    <a:pt x="5810" y="2892"/>
                    <a:pt x="5812" y="2892"/>
                  </a:cubicBezTo>
                  <a:lnTo>
                    <a:pt x="5812" y="2892"/>
                  </a:lnTo>
                  <a:cubicBezTo>
                    <a:pt x="5823" y="2892"/>
                    <a:pt x="5780" y="2922"/>
                    <a:pt x="5780" y="2922"/>
                  </a:cubicBezTo>
                  <a:cubicBezTo>
                    <a:pt x="5842" y="2905"/>
                    <a:pt x="5881" y="2871"/>
                    <a:pt x="5915" y="2821"/>
                  </a:cubicBezTo>
                  <a:lnTo>
                    <a:pt x="5915" y="2821"/>
                  </a:lnTo>
                  <a:cubicBezTo>
                    <a:pt x="5912" y="2826"/>
                    <a:pt x="5913" y="2828"/>
                    <a:pt x="5915" y="2828"/>
                  </a:cubicBezTo>
                  <a:cubicBezTo>
                    <a:pt x="5918" y="2828"/>
                    <a:pt x="5923" y="2824"/>
                    <a:pt x="5926" y="2821"/>
                  </a:cubicBezTo>
                  <a:cubicBezTo>
                    <a:pt x="5935" y="2803"/>
                    <a:pt x="5933" y="2792"/>
                    <a:pt x="5938" y="2773"/>
                  </a:cubicBezTo>
                  <a:lnTo>
                    <a:pt x="5938" y="2773"/>
                  </a:lnTo>
                  <a:cubicBezTo>
                    <a:pt x="5934" y="2785"/>
                    <a:pt x="5930" y="2796"/>
                    <a:pt x="5926" y="2804"/>
                  </a:cubicBezTo>
                  <a:cubicBezTo>
                    <a:pt x="5926" y="2787"/>
                    <a:pt x="5926" y="2776"/>
                    <a:pt x="5926" y="2748"/>
                  </a:cubicBezTo>
                  <a:cubicBezTo>
                    <a:pt x="5920" y="2793"/>
                    <a:pt x="5909" y="2810"/>
                    <a:pt x="5898" y="2838"/>
                  </a:cubicBezTo>
                  <a:cubicBezTo>
                    <a:pt x="5892" y="2842"/>
                    <a:pt x="5886" y="2845"/>
                    <a:pt x="5883" y="2845"/>
                  </a:cubicBezTo>
                  <a:cubicBezTo>
                    <a:pt x="5878" y="2845"/>
                    <a:pt x="5878" y="2837"/>
                    <a:pt x="5892" y="2815"/>
                  </a:cubicBezTo>
                  <a:lnTo>
                    <a:pt x="5892" y="2815"/>
                  </a:lnTo>
                  <a:cubicBezTo>
                    <a:pt x="5848" y="2849"/>
                    <a:pt x="5859" y="2860"/>
                    <a:pt x="5814" y="2877"/>
                  </a:cubicBezTo>
                  <a:cubicBezTo>
                    <a:pt x="5808" y="2877"/>
                    <a:pt x="5814" y="2877"/>
                    <a:pt x="5814" y="2871"/>
                  </a:cubicBezTo>
                  <a:lnTo>
                    <a:pt x="5814" y="2871"/>
                  </a:lnTo>
                  <a:cubicBezTo>
                    <a:pt x="5803" y="2883"/>
                    <a:pt x="5786" y="2894"/>
                    <a:pt x="5769" y="2899"/>
                  </a:cubicBezTo>
                  <a:cubicBezTo>
                    <a:pt x="5780" y="2894"/>
                    <a:pt x="5758" y="2894"/>
                    <a:pt x="5786" y="2883"/>
                  </a:cubicBezTo>
                  <a:lnTo>
                    <a:pt x="5786" y="2883"/>
                  </a:lnTo>
                  <a:cubicBezTo>
                    <a:pt x="5742" y="2897"/>
                    <a:pt x="5704" y="2906"/>
                    <a:pt x="5674" y="2906"/>
                  </a:cubicBezTo>
                  <a:cubicBezTo>
                    <a:pt x="5650" y="2906"/>
                    <a:pt x="5631" y="2900"/>
                    <a:pt x="5617" y="2888"/>
                  </a:cubicBezTo>
                  <a:lnTo>
                    <a:pt x="5617" y="2888"/>
                  </a:lnTo>
                  <a:cubicBezTo>
                    <a:pt x="5618" y="2888"/>
                    <a:pt x="5618" y="2888"/>
                    <a:pt x="5618" y="2888"/>
                  </a:cubicBezTo>
                  <a:lnTo>
                    <a:pt x="5612" y="2883"/>
                  </a:lnTo>
                  <a:lnTo>
                    <a:pt x="5612" y="2883"/>
                  </a:lnTo>
                  <a:cubicBezTo>
                    <a:pt x="5614" y="2885"/>
                    <a:pt x="5616" y="2886"/>
                    <a:pt x="5617" y="2888"/>
                  </a:cubicBezTo>
                  <a:lnTo>
                    <a:pt x="5617" y="2888"/>
                  </a:lnTo>
                  <a:cubicBezTo>
                    <a:pt x="5575" y="2867"/>
                    <a:pt x="5565" y="2858"/>
                    <a:pt x="5560" y="2858"/>
                  </a:cubicBezTo>
                  <a:cubicBezTo>
                    <a:pt x="5559" y="2858"/>
                    <a:pt x="5558" y="2859"/>
                    <a:pt x="5556" y="2860"/>
                  </a:cubicBezTo>
                  <a:cubicBezTo>
                    <a:pt x="5556" y="2863"/>
                    <a:pt x="5555" y="2867"/>
                    <a:pt x="5550" y="2867"/>
                  </a:cubicBezTo>
                  <a:cubicBezTo>
                    <a:pt x="5544" y="2867"/>
                    <a:pt x="5533" y="2862"/>
                    <a:pt x="5512" y="2843"/>
                  </a:cubicBezTo>
                  <a:cubicBezTo>
                    <a:pt x="5506" y="2815"/>
                    <a:pt x="5500" y="2787"/>
                    <a:pt x="5506" y="2765"/>
                  </a:cubicBezTo>
                  <a:lnTo>
                    <a:pt x="5484" y="2759"/>
                  </a:lnTo>
                  <a:cubicBezTo>
                    <a:pt x="5484" y="2748"/>
                    <a:pt x="5478" y="2720"/>
                    <a:pt x="5484" y="2720"/>
                  </a:cubicBezTo>
                  <a:cubicBezTo>
                    <a:pt x="5477" y="2706"/>
                    <a:pt x="5473" y="2702"/>
                    <a:pt x="5472" y="2702"/>
                  </a:cubicBezTo>
                  <a:cubicBezTo>
                    <a:pt x="5469" y="2702"/>
                    <a:pt x="5471" y="2712"/>
                    <a:pt x="5468" y="2712"/>
                  </a:cubicBezTo>
                  <a:cubicBezTo>
                    <a:pt x="5467" y="2712"/>
                    <a:pt x="5465" y="2710"/>
                    <a:pt x="5461" y="2703"/>
                  </a:cubicBezTo>
                  <a:cubicBezTo>
                    <a:pt x="5461" y="2670"/>
                    <a:pt x="5461" y="2625"/>
                    <a:pt x="5478" y="2586"/>
                  </a:cubicBezTo>
                  <a:cubicBezTo>
                    <a:pt x="5489" y="2547"/>
                    <a:pt x="5512" y="2524"/>
                    <a:pt x="5523" y="2524"/>
                  </a:cubicBezTo>
                  <a:cubicBezTo>
                    <a:pt x="5525" y="2519"/>
                    <a:pt x="5525" y="2518"/>
                    <a:pt x="5523" y="2518"/>
                  </a:cubicBezTo>
                  <a:lnTo>
                    <a:pt x="5523" y="2518"/>
                  </a:lnTo>
                  <a:cubicBezTo>
                    <a:pt x="5520" y="2518"/>
                    <a:pt x="5506" y="2533"/>
                    <a:pt x="5503" y="2533"/>
                  </a:cubicBezTo>
                  <a:cubicBezTo>
                    <a:pt x="5502" y="2533"/>
                    <a:pt x="5505" y="2527"/>
                    <a:pt x="5517" y="2507"/>
                  </a:cubicBezTo>
                  <a:cubicBezTo>
                    <a:pt x="5534" y="2507"/>
                    <a:pt x="5545" y="2496"/>
                    <a:pt x="5568" y="2479"/>
                  </a:cubicBezTo>
                  <a:cubicBezTo>
                    <a:pt x="5584" y="2463"/>
                    <a:pt x="5612" y="2440"/>
                    <a:pt x="5640" y="2435"/>
                  </a:cubicBezTo>
                  <a:lnTo>
                    <a:pt x="5640" y="2435"/>
                  </a:lnTo>
                  <a:cubicBezTo>
                    <a:pt x="5632" y="2447"/>
                    <a:pt x="5602" y="2463"/>
                    <a:pt x="5610" y="2463"/>
                  </a:cubicBezTo>
                  <a:cubicBezTo>
                    <a:pt x="5613" y="2463"/>
                    <a:pt x="5621" y="2461"/>
                    <a:pt x="5635" y="2457"/>
                  </a:cubicBezTo>
                  <a:cubicBezTo>
                    <a:pt x="5640" y="2446"/>
                    <a:pt x="5657" y="2440"/>
                    <a:pt x="5674" y="2440"/>
                  </a:cubicBezTo>
                  <a:cubicBezTo>
                    <a:pt x="5658" y="2461"/>
                    <a:pt x="5711" y="2472"/>
                    <a:pt x="5695" y="2496"/>
                  </a:cubicBezTo>
                  <a:lnTo>
                    <a:pt x="5695" y="2496"/>
                  </a:lnTo>
                  <a:cubicBezTo>
                    <a:pt x="5696" y="2496"/>
                    <a:pt x="5696" y="2496"/>
                    <a:pt x="5696" y="2496"/>
                  </a:cubicBezTo>
                  <a:cubicBezTo>
                    <a:pt x="5685" y="2530"/>
                    <a:pt x="5724" y="2558"/>
                    <a:pt x="5713" y="2591"/>
                  </a:cubicBezTo>
                  <a:cubicBezTo>
                    <a:pt x="5713" y="2603"/>
                    <a:pt x="5724" y="2603"/>
                    <a:pt x="5730" y="2603"/>
                  </a:cubicBezTo>
                  <a:lnTo>
                    <a:pt x="5719" y="2608"/>
                  </a:lnTo>
                  <a:lnTo>
                    <a:pt x="5741" y="2608"/>
                  </a:lnTo>
                  <a:cubicBezTo>
                    <a:pt x="5752" y="2614"/>
                    <a:pt x="5719" y="2647"/>
                    <a:pt x="5747" y="2647"/>
                  </a:cubicBezTo>
                  <a:lnTo>
                    <a:pt x="5758" y="2642"/>
                  </a:lnTo>
                  <a:cubicBezTo>
                    <a:pt x="5758" y="2647"/>
                    <a:pt x="5769" y="2653"/>
                    <a:pt x="5764" y="2659"/>
                  </a:cubicBezTo>
                  <a:lnTo>
                    <a:pt x="5769" y="2659"/>
                  </a:lnTo>
                  <a:lnTo>
                    <a:pt x="5764" y="2664"/>
                  </a:lnTo>
                  <a:lnTo>
                    <a:pt x="5780" y="2670"/>
                  </a:lnTo>
                  <a:cubicBezTo>
                    <a:pt x="5786" y="2681"/>
                    <a:pt x="5758" y="2687"/>
                    <a:pt x="5769" y="2703"/>
                  </a:cubicBezTo>
                  <a:cubicBezTo>
                    <a:pt x="5780" y="2703"/>
                    <a:pt x="5797" y="2698"/>
                    <a:pt x="5803" y="2692"/>
                  </a:cubicBezTo>
                  <a:cubicBezTo>
                    <a:pt x="5797" y="2692"/>
                    <a:pt x="5797" y="2687"/>
                    <a:pt x="5803" y="2681"/>
                  </a:cubicBezTo>
                  <a:lnTo>
                    <a:pt x="5808" y="2681"/>
                  </a:lnTo>
                  <a:cubicBezTo>
                    <a:pt x="5825" y="2664"/>
                    <a:pt x="5842" y="2653"/>
                    <a:pt x="5848" y="2631"/>
                  </a:cubicBezTo>
                  <a:lnTo>
                    <a:pt x="5848" y="2631"/>
                  </a:lnTo>
                  <a:lnTo>
                    <a:pt x="5831" y="2636"/>
                  </a:lnTo>
                  <a:lnTo>
                    <a:pt x="5836" y="2627"/>
                  </a:lnTo>
                  <a:lnTo>
                    <a:pt x="5836" y="2627"/>
                  </a:lnTo>
                  <a:cubicBezTo>
                    <a:pt x="5834" y="2628"/>
                    <a:pt x="5832" y="2629"/>
                    <a:pt x="5831" y="2631"/>
                  </a:cubicBezTo>
                  <a:cubicBezTo>
                    <a:pt x="5836" y="2625"/>
                    <a:pt x="5836" y="2619"/>
                    <a:pt x="5836" y="2619"/>
                  </a:cubicBezTo>
                  <a:lnTo>
                    <a:pt x="5836" y="2619"/>
                  </a:lnTo>
                  <a:lnTo>
                    <a:pt x="5820" y="2625"/>
                  </a:lnTo>
                  <a:cubicBezTo>
                    <a:pt x="5825" y="2619"/>
                    <a:pt x="5836" y="2619"/>
                    <a:pt x="5836" y="2614"/>
                  </a:cubicBezTo>
                  <a:lnTo>
                    <a:pt x="5836" y="2614"/>
                  </a:lnTo>
                  <a:cubicBezTo>
                    <a:pt x="5825" y="2614"/>
                    <a:pt x="5820" y="2625"/>
                    <a:pt x="5814" y="2625"/>
                  </a:cubicBezTo>
                  <a:cubicBezTo>
                    <a:pt x="5820" y="2619"/>
                    <a:pt x="5825" y="2614"/>
                    <a:pt x="5814" y="2614"/>
                  </a:cubicBezTo>
                  <a:cubicBezTo>
                    <a:pt x="5820" y="2614"/>
                    <a:pt x="5825" y="2608"/>
                    <a:pt x="5825" y="2608"/>
                  </a:cubicBezTo>
                  <a:cubicBezTo>
                    <a:pt x="5821" y="2608"/>
                    <a:pt x="5820" y="2606"/>
                    <a:pt x="5817" y="2606"/>
                  </a:cubicBezTo>
                  <a:cubicBezTo>
                    <a:pt x="5815" y="2606"/>
                    <a:pt x="5812" y="2606"/>
                    <a:pt x="5808" y="2608"/>
                  </a:cubicBezTo>
                  <a:cubicBezTo>
                    <a:pt x="5814" y="2597"/>
                    <a:pt x="5797" y="2597"/>
                    <a:pt x="5814" y="2591"/>
                  </a:cubicBezTo>
                  <a:lnTo>
                    <a:pt x="5797" y="2591"/>
                  </a:lnTo>
                  <a:cubicBezTo>
                    <a:pt x="5820" y="2580"/>
                    <a:pt x="5792" y="2575"/>
                    <a:pt x="5814" y="2563"/>
                  </a:cubicBezTo>
                  <a:lnTo>
                    <a:pt x="5814" y="2563"/>
                  </a:lnTo>
                  <a:cubicBezTo>
                    <a:pt x="5809" y="2566"/>
                    <a:pt x="5805" y="2567"/>
                    <a:pt x="5802" y="2567"/>
                  </a:cubicBezTo>
                  <a:cubicBezTo>
                    <a:pt x="5793" y="2567"/>
                    <a:pt x="5795" y="2557"/>
                    <a:pt x="5786" y="2552"/>
                  </a:cubicBezTo>
                  <a:lnTo>
                    <a:pt x="5792" y="2552"/>
                  </a:lnTo>
                  <a:cubicBezTo>
                    <a:pt x="5792" y="2547"/>
                    <a:pt x="5797" y="2547"/>
                    <a:pt x="5797" y="2541"/>
                  </a:cubicBezTo>
                  <a:lnTo>
                    <a:pt x="5797" y="2541"/>
                  </a:lnTo>
                  <a:cubicBezTo>
                    <a:pt x="5792" y="2543"/>
                    <a:pt x="5787" y="2544"/>
                    <a:pt x="5784" y="2544"/>
                  </a:cubicBezTo>
                  <a:cubicBezTo>
                    <a:pt x="5776" y="2544"/>
                    <a:pt x="5771" y="2541"/>
                    <a:pt x="5764" y="2541"/>
                  </a:cubicBezTo>
                  <a:cubicBezTo>
                    <a:pt x="5775" y="2530"/>
                    <a:pt x="5786" y="2535"/>
                    <a:pt x="5797" y="2530"/>
                  </a:cubicBezTo>
                  <a:lnTo>
                    <a:pt x="5797" y="2530"/>
                  </a:lnTo>
                  <a:cubicBezTo>
                    <a:pt x="5795" y="2531"/>
                    <a:pt x="5793" y="2531"/>
                    <a:pt x="5791" y="2531"/>
                  </a:cubicBezTo>
                  <a:cubicBezTo>
                    <a:pt x="5785" y="2531"/>
                    <a:pt x="5781" y="2528"/>
                    <a:pt x="5776" y="2528"/>
                  </a:cubicBezTo>
                  <a:cubicBezTo>
                    <a:pt x="5774" y="2528"/>
                    <a:pt x="5772" y="2529"/>
                    <a:pt x="5769" y="2530"/>
                  </a:cubicBezTo>
                  <a:cubicBezTo>
                    <a:pt x="5780" y="2524"/>
                    <a:pt x="5775" y="2524"/>
                    <a:pt x="5792" y="2519"/>
                  </a:cubicBezTo>
                  <a:lnTo>
                    <a:pt x="5792" y="2519"/>
                  </a:lnTo>
                  <a:cubicBezTo>
                    <a:pt x="5784" y="2521"/>
                    <a:pt x="5781" y="2521"/>
                    <a:pt x="5780" y="2521"/>
                  </a:cubicBezTo>
                  <a:cubicBezTo>
                    <a:pt x="5777" y="2521"/>
                    <a:pt x="5780" y="2519"/>
                    <a:pt x="5769" y="2519"/>
                  </a:cubicBezTo>
                  <a:cubicBezTo>
                    <a:pt x="5780" y="2508"/>
                    <a:pt x="5791" y="2507"/>
                    <a:pt x="5781" y="2502"/>
                  </a:cubicBezTo>
                  <a:lnTo>
                    <a:pt x="5781" y="2502"/>
                  </a:lnTo>
                  <a:cubicBezTo>
                    <a:pt x="5777" y="2504"/>
                    <a:pt x="5773" y="2506"/>
                    <a:pt x="5769" y="2507"/>
                  </a:cubicBezTo>
                  <a:cubicBezTo>
                    <a:pt x="5764" y="2496"/>
                    <a:pt x="5780" y="2496"/>
                    <a:pt x="5792" y="2496"/>
                  </a:cubicBezTo>
                  <a:cubicBezTo>
                    <a:pt x="5786" y="2491"/>
                    <a:pt x="5769" y="2491"/>
                    <a:pt x="5769" y="2485"/>
                  </a:cubicBezTo>
                  <a:lnTo>
                    <a:pt x="5775" y="2485"/>
                  </a:lnTo>
                  <a:cubicBezTo>
                    <a:pt x="5758" y="2479"/>
                    <a:pt x="5775" y="2468"/>
                    <a:pt x="5752" y="2463"/>
                  </a:cubicBezTo>
                  <a:cubicBezTo>
                    <a:pt x="5758" y="2463"/>
                    <a:pt x="5758" y="2457"/>
                    <a:pt x="5758" y="2457"/>
                  </a:cubicBezTo>
                  <a:lnTo>
                    <a:pt x="5758" y="2457"/>
                  </a:lnTo>
                  <a:cubicBezTo>
                    <a:pt x="5752" y="2463"/>
                    <a:pt x="5741" y="2463"/>
                    <a:pt x="5736" y="2463"/>
                  </a:cubicBezTo>
                  <a:cubicBezTo>
                    <a:pt x="5736" y="2457"/>
                    <a:pt x="5724" y="2457"/>
                    <a:pt x="5736" y="2457"/>
                  </a:cubicBezTo>
                  <a:lnTo>
                    <a:pt x="5741" y="2457"/>
                  </a:lnTo>
                  <a:lnTo>
                    <a:pt x="5736" y="2451"/>
                  </a:lnTo>
                  <a:cubicBezTo>
                    <a:pt x="5752" y="2451"/>
                    <a:pt x="5747" y="2457"/>
                    <a:pt x="5758" y="2457"/>
                  </a:cubicBezTo>
                  <a:cubicBezTo>
                    <a:pt x="5752" y="2451"/>
                    <a:pt x="5741" y="2446"/>
                    <a:pt x="5741" y="2440"/>
                  </a:cubicBezTo>
                  <a:lnTo>
                    <a:pt x="5752" y="2440"/>
                  </a:lnTo>
                  <a:cubicBezTo>
                    <a:pt x="5752" y="2443"/>
                    <a:pt x="5752" y="2444"/>
                    <a:pt x="5753" y="2444"/>
                  </a:cubicBezTo>
                  <a:cubicBezTo>
                    <a:pt x="5754" y="2444"/>
                    <a:pt x="5755" y="2443"/>
                    <a:pt x="5758" y="2440"/>
                  </a:cubicBezTo>
                  <a:lnTo>
                    <a:pt x="5758" y="2440"/>
                  </a:lnTo>
                  <a:lnTo>
                    <a:pt x="5752" y="2451"/>
                  </a:lnTo>
                  <a:cubicBezTo>
                    <a:pt x="5758" y="2450"/>
                    <a:pt x="5762" y="2450"/>
                    <a:pt x="5764" y="2450"/>
                  </a:cubicBezTo>
                  <a:cubicBezTo>
                    <a:pt x="5769" y="2450"/>
                    <a:pt x="5764" y="2453"/>
                    <a:pt x="5769" y="2453"/>
                  </a:cubicBezTo>
                  <a:cubicBezTo>
                    <a:pt x="5771" y="2453"/>
                    <a:pt x="5774" y="2453"/>
                    <a:pt x="5780" y="2451"/>
                  </a:cubicBezTo>
                  <a:cubicBezTo>
                    <a:pt x="5780" y="2451"/>
                    <a:pt x="5780" y="2446"/>
                    <a:pt x="5780" y="2446"/>
                  </a:cubicBezTo>
                  <a:cubicBezTo>
                    <a:pt x="5808" y="2457"/>
                    <a:pt x="5831" y="2468"/>
                    <a:pt x="5853" y="2474"/>
                  </a:cubicBezTo>
                  <a:cubicBezTo>
                    <a:pt x="5848" y="2468"/>
                    <a:pt x="5853" y="2468"/>
                    <a:pt x="5864" y="2468"/>
                  </a:cubicBezTo>
                  <a:cubicBezTo>
                    <a:pt x="5859" y="2463"/>
                    <a:pt x="5864" y="2463"/>
                    <a:pt x="5876" y="2463"/>
                  </a:cubicBezTo>
                  <a:cubicBezTo>
                    <a:pt x="5870" y="2451"/>
                    <a:pt x="5859" y="2429"/>
                    <a:pt x="5848" y="2412"/>
                  </a:cubicBezTo>
                  <a:cubicBezTo>
                    <a:pt x="5831" y="2379"/>
                    <a:pt x="5808" y="2345"/>
                    <a:pt x="5792" y="2311"/>
                  </a:cubicBezTo>
                  <a:cubicBezTo>
                    <a:pt x="5797" y="2306"/>
                    <a:pt x="5803" y="2300"/>
                    <a:pt x="5808" y="2295"/>
                  </a:cubicBezTo>
                  <a:lnTo>
                    <a:pt x="5797" y="2289"/>
                  </a:lnTo>
                  <a:cubicBezTo>
                    <a:pt x="5797" y="2287"/>
                    <a:pt x="5798" y="2287"/>
                    <a:pt x="5799" y="2287"/>
                  </a:cubicBezTo>
                  <a:cubicBezTo>
                    <a:pt x="5800" y="2287"/>
                    <a:pt x="5803" y="2289"/>
                    <a:pt x="5803" y="2289"/>
                  </a:cubicBezTo>
                  <a:cubicBezTo>
                    <a:pt x="5808" y="2283"/>
                    <a:pt x="5797" y="2283"/>
                    <a:pt x="5792" y="2283"/>
                  </a:cubicBezTo>
                  <a:cubicBezTo>
                    <a:pt x="5792" y="2281"/>
                    <a:pt x="5794" y="2279"/>
                    <a:pt x="5797" y="2279"/>
                  </a:cubicBezTo>
                  <a:cubicBezTo>
                    <a:pt x="5799" y="2279"/>
                    <a:pt x="5801" y="2280"/>
                    <a:pt x="5802" y="2281"/>
                  </a:cubicBezTo>
                  <a:lnTo>
                    <a:pt x="5802" y="2281"/>
                  </a:lnTo>
                  <a:cubicBezTo>
                    <a:pt x="5797" y="2268"/>
                    <a:pt x="5793" y="2244"/>
                    <a:pt x="5814" y="2244"/>
                  </a:cubicBezTo>
                  <a:cubicBezTo>
                    <a:pt x="5825" y="2244"/>
                    <a:pt x="5792" y="2222"/>
                    <a:pt x="5808" y="2222"/>
                  </a:cubicBezTo>
                  <a:lnTo>
                    <a:pt x="5808" y="2222"/>
                  </a:lnTo>
                  <a:lnTo>
                    <a:pt x="5808" y="2227"/>
                  </a:lnTo>
                  <a:cubicBezTo>
                    <a:pt x="5825" y="2211"/>
                    <a:pt x="5825" y="2188"/>
                    <a:pt x="5853" y="2188"/>
                  </a:cubicBezTo>
                  <a:cubicBezTo>
                    <a:pt x="5836" y="2171"/>
                    <a:pt x="5870" y="2177"/>
                    <a:pt x="5848" y="2160"/>
                  </a:cubicBezTo>
                  <a:cubicBezTo>
                    <a:pt x="5859" y="2160"/>
                    <a:pt x="5865" y="2163"/>
                    <a:pt x="5873" y="2163"/>
                  </a:cubicBezTo>
                  <a:cubicBezTo>
                    <a:pt x="5877" y="2163"/>
                    <a:pt x="5881" y="2162"/>
                    <a:pt x="5887" y="2160"/>
                  </a:cubicBezTo>
                  <a:cubicBezTo>
                    <a:pt x="5887" y="2155"/>
                    <a:pt x="5876" y="2143"/>
                    <a:pt x="5876" y="2138"/>
                  </a:cubicBezTo>
                  <a:lnTo>
                    <a:pt x="5876" y="2138"/>
                  </a:lnTo>
                  <a:lnTo>
                    <a:pt x="5887" y="2143"/>
                  </a:lnTo>
                  <a:lnTo>
                    <a:pt x="5881" y="2132"/>
                  </a:lnTo>
                  <a:lnTo>
                    <a:pt x="5881" y="2132"/>
                  </a:lnTo>
                  <a:lnTo>
                    <a:pt x="5898" y="2138"/>
                  </a:lnTo>
                  <a:lnTo>
                    <a:pt x="5898" y="2132"/>
                  </a:lnTo>
                  <a:cubicBezTo>
                    <a:pt x="5892" y="2132"/>
                    <a:pt x="5887" y="2132"/>
                    <a:pt x="5887" y="2127"/>
                  </a:cubicBezTo>
                  <a:cubicBezTo>
                    <a:pt x="5887" y="2124"/>
                    <a:pt x="5891" y="2122"/>
                    <a:pt x="5896" y="2122"/>
                  </a:cubicBezTo>
                  <a:cubicBezTo>
                    <a:pt x="5901" y="2122"/>
                    <a:pt x="5906" y="2124"/>
                    <a:pt x="5909" y="2127"/>
                  </a:cubicBezTo>
                  <a:lnTo>
                    <a:pt x="5915" y="2104"/>
                  </a:lnTo>
                  <a:cubicBezTo>
                    <a:pt x="5915" y="2110"/>
                    <a:pt x="5915" y="2115"/>
                    <a:pt x="5920" y="2115"/>
                  </a:cubicBezTo>
                  <a:cubicBezTo>
                    <a:pt x="5919" y="2111"/>
                    <a:pt x="5919" y="2110"/>
                    <a:pt x="5920" y="2110"/>
                  </a:cubicBezTo>
                  <a:lnTo>
                    <a:pt x="5920" y="2110"/>
                  </a:lnTo>
                  <a:cubicBezTo>
                    <a:pt x="5921" y="2110"/>
                    <a:pt x="5925" y="2115"/>
                    <a:pt x="5927" y="2115"/>
                  </a:cubicBezTo>
                  <a:cubicBezTo>
                    <a:pt x="5927" y="2115"/>
                    <a:pt x="5927" y="2114"/>
                    <a:pt x="5926" y="2110"/>
                  </a:cubicBezTo>
                  <a:cubicBezTo>
                    <a:pt x="5926" y="2110"/>
                    <a:pt x="5920" y="2104"/>
                    <a:pt x="5920" y="2104"/>
                  </a:cubicBezTo>
                  <a:cubicBezTo>
                    <a:pt x="5926" y="2104"/>
                    <a:pt x="5937" y="2099"/>
                    <a:pt x="5937" y="2087"/>
                  </a:cubicBezTo>
                  <a:lnTo>
                    <a:pt x="5943" y="2099"/>
                  </a:lnTo>
                  <a:cubicBezTo>
                    <a:pt x="5954" y="2093"/>
                    <a:pt x="5960" y="2076"/>
                    <a:pt x="5971" y="2065"/>
                  </a:cubicBezTo>
                  <a:cubicBezTo>
                    <a:pt x="5965" y="2065"/>
                    <a:pt x="5954" y="2054"/>
                    <a:pt x="5954" y="2048"/>
                  </a:cubicBezTo>
                  <a:lnTo>
                    <a:pt x="5954" y="2048"/>
                  </a:lnTo>
                  <a:lnTo>
                    <a:pt x="5965" y="2059"/>
                  </a:lnTo>
                  <a:cubicBezTo>
                    <a:pt x="5960" y="2048"/>
                    <a:pt x="5960" y="2054"/>
                    <a:pt x="5954" y="2043"/>
                  </a:cubicBezTo>
                  <a:lnTo>
                    <a:pt x="5954" y="2043"/>
                  </a:lnTo>
                  <a:cubicBezTo>
                    <a:pt x="5960" y="2043"/>
                    <a:pt x="5971" y="2054"/>
                    <a:pt x="5971" y="2059"/>
                  </a:cubicBezTo>
                  <a:lnTo>
                    <a:pt x="5971" y="2054"/>
                  </a:lnTo>
                  <a:cubicBezTo>
                    <a:pt x="5976" y="2054"/>
                    <a:pt x="5976" y="2059"/>
                    <a:pt x="5982" y="2059"/>
                  </a:cubicBezTo>
                  <a:cubicBezTo>
                    <a:pt x="5981" y="2058"/>
                    <a:pt x="5981" y="2058"/>
                    <a:pt x="5982" y="2058"/>
                  </a:cubicBezTo>
                  <a:cubicBezTo>
                    <a:pt x="5983" y="2058"/>
                    <a:pt x="5986" y="2058"/>
                    <a:pt x="5988" y="2058"/>
                  </a:cubicBezTo>
                  <a:cubicBezTo>
                    <a:pt x="5991" y="2058"/>
                    <a:pt x="5994" y="2057"/>
                    <a:pt x="5994" y="2053"/>
                  </a:cubicBezTo>
                  <a:lnTo>
                    <a:pt x="5994" y="2053"/>
                  </a:lnTo>
                  <a:cubicBezTo>
                    <a:pt x="6004" y="2042"/>
                    <a:pt x="6005" y="2037"/>
                    <a:pt x="6016" y="2026"/>
                  </a:cubicBezTo>
                  <a:cubicBezTo>
                    <a:pt x="6010" y="2015"/>
                    <a:pt x="6016" y="2015"/>
                    <a:pt x="6010" y="2003"/>
                  </a:cubicBezTo>
                  <a:cubicBezTo>
                    <a:pt x="6021" y="2003"/>
                    <a:pt x="6032" y="2003"/>
                    <a:pt x="6044" y="1998"/>
                  </a:cubicBezTo>
                  <a:cubicBezTo>
                    <a:pt x="6044" y="1987"/>
                    <a:pt x="6038" y="1987"/>
                    <a:pt x="6032" y="1975"/>
                  </a:cubicBezTo>
                  <a:lnTo>
                    <a:pt x="6032" y="1975"/>
                  </a:lnTo>
                  <a:cubicBezTo>
                    <a:pt x="6038" y="1981"/>
                    <a:pt x="6042" y="1981"/>
                    <a:pt x="6045" y="1981"/>
                  </a:cubicBezTo>
                  <a:cubicBezTo>
                    <a:pt x="6048" y="1981"/>
                    <a:pt x="6049" y="1981"/>
                    <a:pt x="6049" y="1987"/>
                  </a:cubicBezTo>
                  <a:cubicBezTo>
                    <a:pt x="6060" y="1981"/>
                    <a:pt x="6060" y="1975"/>
                    <a:pt x="6072" y="1959"/>
                  </a:cubicBezTo>
                  <a:cubicBezTo>
                    <a:pt x="6066" y="1953"/>
                    <a:pt x="6060" y="1953"/>
                    <a:pt x="6060" y="1953"/>
                  </a:cubicBezTo>
                  <a:cubicBezTo>
                    <a:pt x="6060" y="1950"/>
                    <a:pt x="6062" y="1949"/>
                    <a:pt x="6064" y="1949"/>
                  </a:cubicBezTo>
                  <a:cubicBezTo>
                    <a:pt x="6066" y="1949"/>
                    <a:pt x="6069" y="1950"/>
                    <a:pt x="6072" y="1953"/>
                  </a:cubicBezTo>
                  <a:lnTo>
                    <a:pt x="6072" y="1959"/>
                  </a:lnTo>
                  <a:cubicBezTo>
                    <a:pt x="6074" y="1945"/>
                    <a:pt x="6088" y="1945"/>
                    <a:pt x="6101" y="1945"/>
                  </a:cubicBezTo>
                  <a:cubicBezTo>
                    <a:pt x="6114" y="1945"/>
                    <a:pt x="6125" y="1945"/>
                    <a:pt x="6122" y="1931"/>
                  </a:cubicBezTo>
                  <a:lnTo>
                    <a:pt x="6128" y="1914"/>
                  </a:lnTo>
                  <a:cubicBezTo>
                    <a:pt x="6129" y="1913"/>
                    <a:pt x="6129" y="1912"/>
                    <a:pt x="6130" y="1912"/>
                  </a:cubicBezTo>
                  <a:lnTo>
                    <a:pt x="6130" y="1912"/>
                  </a:lnTo>
                  <a:cubicBezTo>
                    <a:pt x="6132" y="1912"/>
                    <a:pt x="6130" y="1920"/>
                    <a:pt x="6139" y="1925"/>
                  </a:cubicBezTo>
                  <a:cubicBezTo>
                    <a:pt x="6139" y="1897"/>
                    <a:pt x="6161" y="1914"/>
                    <a:pt x="6167" y="1897"/>
                  </a:cubicBezTo>
                  <a:cubicBezTo>
                    <a:pt x="6172" y="1902"/>
                    <a:pt x="6175" y="1903"/>
                    <a:pt x="6179" y="1903"/>
                  </a:cubicBezTo>
                  <a:cubicBezTo>
                    <a:pt x="6184" y="1903"/>
                    <a:pt x="6188" y="1900"/>
                    <a:pt x="6195" y="1897"/>
                  </a:cubicBezTo>
                  <a:cubicBezTo>
                    <a:pt x="6223" y="1936"/>
                    <a:pt x="6245" y="1970"/>
                    <a:pt x="6262" y="2003"/>
                  </a:cubicBezTo>
                  <a:lnTo>
                    <a:pt x="6251" y="1992"/>
                  </a:lnTo>
                  <a:lnTo>
                    <a:pt x="6251" y="1992"/>
                  </a:lnTo>
                  <a:cubicBezTo>
                    <a:pt x="6272" y="2041"/>
                    <a:pt x="6304" y="2027"/>
                    <a:pt x="6322" y="2071"/>
                  </a:cubicBezTo>
                  <a:lnTo>
                    <a:pt x="6322" y="2071"/>
                  </a:lnTo>
                  <a:cubicBezTo>
                    <a:pt x="6321" y="2069"/>
                    <a:pt x="6319" y="2067"/>
                    <a:pt x="6318" y="2065"/>
                  </a:cubicBezTo>
                  <a:lnTo>
                    <a:pt x="6318" y="2065"/>
                  </a:lnTo>
                  <a:lnTo>
                    <a:pt x="6324" y="2076"/>
                  </a:lnTo>
                  <a:cubicBezTo>
                    <a:pt x="6323" y="2074"/>
                    <a:pt x="6322" y="2073"/>
                    <a:pt x="6322" y="2071"/>
                  </a:cubicBezTo>
                  <a:lnTo>
                    <a:pt x="6322" y="2071"/>
                  </a:lnTo>
                  <a:cubicBezTo>
                    <a:pt x="6383" y="2169"/>
                    <a:pt x="6470" y="2257"/>
                    <a:pt x="6508" y="2334"/>
                  </a:cubicBezTo>
                  <a:cubicBezTo>
                    <a:pt x="6530" y="2334"/>
                    <a:pt x="6566" y="2419"/>
                    <a:pt x="6589" y="2419"/>
                  </a:cubicBezTo>
                  <a:cubicBezTo>
                    <a:pt x="6590" y="2419"/>
                    <a:pt x="6591" y="2418"/>
                    <a:pt x="6592" y="2418"/>
                  </a:cubicBezTo>
                  <a:cubicBezTo>
                    <a:pt x="6620" y="2479"/>
                    <a:pt x="6609" y="2463"/>
                    <a:pt x="6654" y="2547"/>
                  </a:cubicBezTo>
                  <a:cubicBezTo>
                    <a:pt x="6665" y="2563"/>
                    <a:pt x="6688" y="2563"/>
                    <a:pt x="6705" y="2586"/>
                  </a:cubicBezTo>
                  <a:lnTo>
                    <a:pt x="6693" y="2597"/>
                  </a:lnTo>
                  <a:lnTo>
                    <a:pt x="6727" y="2619"/>
                  </a:lnTo>
                  <a:lnTo>
                    <a:pt x="6727" y="2647"/>
                  </a:lnTo>
                  <a:lnTo>
                    <a:pt x="6744" y="2670"/>
                  </a:lnTo>
                  <a:cubicBezTo>
                    <a:pt x="6738" y="2659"/>
                    <a:pt x="6738" y="2647"/>
                    <a:pt x="6744" y="2647"/>
                  </a:cubicBezTo>
                  <a:cubicBezTo>
                    <a:pt x="6772" y="2681"/>
                    <a:pt x="6789" y="2743"/>
                    <a:pt x="6783" y="2748"/>
                  </a:cubicBezTo>
                  <a:cubicBezTo>
                    <a:pt x="6800" y="2771"/>
                    <a:pt x="6822" y="2804"/>
                    <a:pt x="6828" y="2815"/>
                  </a:cubicBezTo>
                  <a:cubicBezTo>
                    <a:pt x="6822" y="2815"/>
                    <a:pt x="6817" y="2804"/>
                    <a:pt x="6811" y="2804"/>
                  </a:cubicBezTo>
                  <a:lnTo>
                    <a:pt x="6811" y="2804"/>
                  </a:lnTo>
                  <a:cubicBezTo>
                    <a:pt x="6833" y="2821"/>
                    <a:pt x="6800" y="2810"/>
                    <a:pt x="6817" y="2821"/>
                  </a:cubicBezTo>
                  <a:cubicBezTo>
                    <a:pt x="6822" y="2821"/>
                    <a:pt x="6828" y="2827"/>
                    <a:pt x="6833" y="2827"/>
                  </a:cubicBezTo>
                  <a:cubicBezTo>
                    <a:pt x="6833" y="2827"/>
                    <a:pt x="6833" y="2832"/>
                    <a:pt x="6833" y="2832"/>
                  </a:cubicBezTo>
                  <a:cubicBezTo>
                    <a:pt x="6828" y="2832"/>
                    <a:pt x="6822" y="2832"/>
                    <a:pt x="6817" y="2838"/>
                  </a:cubicBezTo>
                  <a:lnTo>
                    <a:pt x="6805" y="2849"/>
                  </a:lnTo>
                  <a:cubicBezTo>
                    <a:pt x="6794" y="2855"/>
                    <a:pt x="6789" y="2860"/>
                    <a:pt x="6783" y="2866"/>
                  </a:cubicBezTo>
                  <a:lnTo>
                    <a:pt x="6783" y="2849"/>
                  </a:lnTo>
                  <a:cubicBezTo>
                    <a:pt x="6772" y="2860"/>
                    <a:pt x="6761" y="2866"/>
                    <a:pt x="6749" y="2877"/>
                  </a:cubicBezTo>
                  <a:lnTo>
                    <a:pt x="6744" y="2877"/>
                  </a:lnTo>
                  <a:lnTo>
                    <a:pt x="6738" y="2883"/>
                  </a:lnTo>
                  <a:lnTo>
                    <a:pt x="6749" y="2877"/>
                  </a:lnTo>
                  <a:lnTo>
                    <a:pt x="6749" y="2877"/>
                  </a:lnTo>
                  <a:cubicBezTo>
                    <a:pt x="6744" y="2883"/>
                    <a:pt x="6738" y="2883"/>
                    <a:pt x="6738" y="2888"/>
                  </a:cubicBezTo>
                  <a:cubicBezTo>
                    <a:pt x="6733" y="2883"/>
                    <a:pt x="6727" y="2877"/>
                    <a:pt x="6733" y="2871"/>
                  </a:cubicBezTo>
                  <a:lnTo>
                    <a:pt x="6733" y="2871"/>
                  </a:lnTo>
                  <a:lnTo>
                    <a:pt x="6744" y="2877"/>
                  </a:lnTo>
                  <a:cubicBezTo>
                    <a:pt x="6761" y="2860"/>
                    <a:pt x="6789" y="2855"/>
                    <a:pt x="6772" y="2815"/>
                  </a:cubicBezTo>
                  <a:cubicBezTo>
                    <a:pt x="6761" y="2815"/>
                    <a:pt x="6749" y="2810"/>
                    <a:pt x="6738" y="2810"/>
                  </a:cubicBezTo>
                  <a:lnTo>
                    <a:pt x="6738" y="2794"/>
                  </a:lnTo>
                  <a:lnTo>
                    <a:pt x="6738" y="2794"/>
                  </a:lnTo>
                  <a:cubicBezTo>
                    <a:pt x="6738" y="2794"/>
                    <a:pt x="6739" y="2794"/>
                    <a:pt x="6739" y="2794"/>
                  </a:cubicBezTo>
                  <a:lnTo>
                    <a:pt x="6739" y="2794"/>
                  </a:lnTo>
                  <a:lnTo>
                    <a:pt x="6738" y="2793"/>
                  </a:lnTo>
                  <a:lnTo>
                    <a:pt x="6738" y="2794"/>
                  </a:lnTo>
                  <a:lnTo>
                    <a:pt x="6738" y="2794"/>
                  </a:lnTo>
                  <a:cubicBezTo>
                    <a:pt x="6735" y="2793"/>
                    <a:pt x="6731" y="2793"/>
                    <a:pt x="6727" y="2793"/>
                  </a:cubicBezTo>
                  <a:cubicBezTo>
                    <a:pt x="6727" y="2787"/>
                    <a:pt x="6727" y="2782"/>
                    <a:pt x="6721" y="2776"/>
                  </a:cubicBezTo>
                  <a:cubicBezTo>
                    <a:pt x="6710" y="2782"/>
                    <a:pt x="6699" y="2782"/>
                    <a:pt x="6688" y="2782"/>
                  </a:cubicBezTo>
                  <a:cubicBezTo>
                    <a:pt x="6688" y="2776"/>
                    <a:pt x="6710" y="2776"/>
                    <a:pt x="6693" y="2759"/>
                  </a:cubicBezTo>
                  <a:lnTo>
                    <a:pt x="6693" y="2759"/>
                  </a:lnTo>
                  <a:cubicBezTo>
                    <a:pt x="6677" y="2765"/>
                    <a:pt x="6699" y="2782"/>
                    <a:pt x="6677" y="2782"/>
                  </a:cubicBezTo>
                  <a:cubicBezTo>
                    <a:pt x="6668" y="2769"/>
                    <a:pt x="6669" y="2763"/>
                    <a:pt x="6663" y="2763"/>
                  </a:cubicBezTo>
                  <a:cubicBezTo>
                    <a:pt x="6661" y="2763"/>
                    <a:pt x="6658" y="2764"/>
                    <a:pt x="6654" y="2765"/>
                  </a:cubicBezTo>
                  <a:cubicBezTo>
                    <a:pt x="6654" y="2759"/>
                    <a:pt x="6660" y="2754"/>
                    <a:pt x="6665" y="2754"/>
                  </a:cubicBezTo>
                  <a:cubicBezTo>
                    <a:pt x="6654" y="2754"/>
                    <a:pt x="6640" y="2751"/>
                    <a:pt x="6631" y="2751"/>
                  </a:cubicBezTo>
                  <a:cubicBezTo>
                    <a:pt x="6626" y="2751"/>
                    <a:pt x="6622" y="2752"/>
                    <a:pt x="6620" y="2754"/>
                  </a:cubicBezTo>
                  <a:cubicBezTo>
                    <a:pt x="6609" y="2743"/>
                    <a:pt x="6570" y="2754"/>
                    <a:pt x="6576" y="2731"/>
                  </a:cubicBezTo>
                  <a:lnTo>
                    <a:pt x="6576" y="2731"/>
                  </a:lnTo>
                  <a:cubicBezTo>
                    <a:pt x="6570" y="2737"/>
                    <a:pt x="6553" y="2748"/>
                    <a:pt x="6536" y="2748"/>
                  </a:cubicBezTo>
                  <a:cubicBezTo>
                    <a:pt x="6564" y="2720"/>
                    <a:pt x="6492" y="2743"/>
                    <a:pt x="6497" y="2720"/>
                  </a:cubicBezTo>
                  <a:lnTo>
                    <a:pt x="6497" y="2720"/>
                  </a:lnTo>
                  <a:cubicBezTo>
                    <a:pt x="6481" y="2741"/>
                    <a:pt x="6441" y="2738"/>
                    <a:pt x="6412" y="2751"/>
                  </a:cubicBezTo>
                  <a:lnTo>
                    <a:pt x="6412" y="2751"/>
                  </a:lnTo>
                  <a:cubicBezTo>
                    <a:pt x="6413" y="2750"/>
                    <a:pt x="6413" y="2748"/>
                    <a:pt x="6413" y="2748"/>
                  </a:cubicBezTo>
                  <a:lnTo>
                    <a:pt x="6413" y="2748"/>
                  </a:lnTo>
                  <a:cubicBezTo>
                    <a:pt x="6410" y="2750"/>
                    <a:pt x="6406" y="2751"/>
                    <a:pt x="6402" y="2751"/>
                  </a:cubicBezTo>
                  <a:cubicBezTo>
                    <a:pt x="6395" y="2751"/>
                    <a:pt x="6387" y="2748"/>
                    <a:pt x="6380" y="2748"/>
                  </a:cubicBezTo>
                  <a:lnTo>
                    <a:pt x="6380" y="2748"/>
                  </a:lnTo>
                  <a:cubicBezTo>
                    <a:pt x="6385" y="2765"/>
                    <a:pt x="6363" y="2776"/>
                    <a:pt x="6352" y="2793"/>
                  </a:cubicBezTo>
                  <a:cubicBezTo>
                    <a:pt x="6329" y="2782"/>
                    <a:pt x="6357" y="2765"/>
                    <a:pt x="6346" y="2754"/>
                  </a:cubicBezTo>
                  <a:lnTo>
                    <a:pt x="6346" y="2754"/>
                  </a:lnTo>
                  <a:cubicBezTo>
                    <a:pt x="6352" y="2765"/>
                    <a:pt x="6318" y="2782"/>
                    <a:pt x="6329" y="2787"/>
                  </a:cubicBezTo>
                  <a:cubicBezTo>
                    <a:pt x="6321" y="2787"/>
                    <a:pt x="6317" y="2789"/>
                    <a:pt x="6313" y="2789"/>
                  </a:cubicBezTo>
                  <a:cubicBezTo>
                    <a:pt x="6310" y="2789"/>
                    <a:pt x="6307" y="2787"/>
                    <a:pt x="6301" y="2782"/>
                  </a:cubicBezTo>
                  <a:lnTo>
                    <a:pt x="6301" y="2782"/>
                  </a:lnTo>
                  <a:cubicBezTo>
                    <a:pt x="6307" y="2804"/>
                    <a:pt x="6290" y="2793"/>
                    <a:pt x="6284" y="2810"/>
                  </a:cubicBezTo>
                  <a:cubicBezTo>
                    <a:pt x="6266" y="2810"/>
                    <a:pt x="6265" y="2802"/>
                    <a:pt x="6261" y="2802"/>
                  </a:cubicBezTo>
                  <a:cubicBezTo>
                    <a:pt x="6259" y="2802"/>
                    <a:pt x="6256" y="2804"/>
                    <a:pt x="6251" y="2810"/>
                  </a:cubicBezTo>
                  <a:cubicBezTo>
                    <a:pt x="6249" y="2811"/>
                    <a:pt x="6248" y="2811"/>
                    <a:pt x="6246" y="2811"/>
                  </a:cubicBezTo>
                  <a:cubicBezTo>
                    <a:pt x="6238" y="2811"/>
                    <a:pt x="6251" y="2793"/>
                    <a:pt x="6251" y="2793"/>
                  </a:cubicBezTo>
                  <a:lnTo>
                    <a:pt x="6251" y="2793"/>
                  </a:lnTo>
                  <a:cubicBezTo>
                    <a:pt x="6228" y="2810"/>
                    <a:pt x="6251" y="2815"/>
                    <a:pt x="6251" y="2827"/>
                  </a:cubicBezTo>
                  <a:cubicBezTo>
                    <a:pt x="6244" y="2833"/>
                    <a:pt x="6240" y="2835"/>
                    <a:pt x="6237" y="2835"/>
                  </a:cubicBezTo>
                  <a:cubicBezTo>
                    <a:pt x="6230" y="2835"/>
                    <a:pt x="6229" y="2821"/>
                    <a:pt x="6217" y="2821"/>
                  </a:cubicBezTo>
                  <a:cubicBezTo>
                    <a:pt x="6206" y="2838"/>
                    <a:pt x="6206" y="2860"/>
                    <a:pt x="6195" y="2866"/>
                  </a:cubicBezTo>
                  <a:cubicBezTo>
                    <a:pt x="6189" y="2866"/>
                    <a:pt x="6189" y="2866"/>
                    <a:pt x="6189" y="2860"/>
                  </a:cubicBezTo>
                  <a:cubicBezTo>
                    <a:pt x="6184" y="2883"/>
                    <a:pt x="6144" y="2894"/>
                    <a:pt x="6144" y="2922"/>
                  </a:cubicBezTo>
                  <a:lnTo>
                    <a:pt x="6139" y="2922"/>
                  </a:lnTo>
                  <a:cubicBezTo>
                    <a:pt x="6144" y="2927"/>
                    <a:pt x="6150" y="2933"/>
                    <a:pt x="6156" y="2939"/>
                  </a:cubicBezTo>
                  <a:cubicBezTo>
                    <a:pt x="6151" y="2944"/>
                    <a:pt x="6150" y="2957"/>
                    <a:pt x="6143" y="2957"/>
                  </a:cubicBezTo>
                  <a:cubicBezTo>
                    <a:pt x="6142" y="2957"/>
                    <a:pt x="6140" y="2956"/>
                    <a:pt x="6139" y="2955"/>
                  </a:cubicBezTo>
                  <a:cubicBezTo>
                    <a:pt x="6144" y="2950"/>
                    <a:pt x="6139" y="2944"/>
                    <a:pt x="6139" y="2939"/>
                  </a:cubicBezTo>
                  <a:lnTo>
                    <a:pt x="6133" y="2950"/>
                  </a:lnTo>
                  <a:cubicBezTo>
                    <a:pt x="6116" y="2944"/>
                    <a:pt x="6144" y="2939"/>
                    <a:pt x="6133" y="2927"/>
                  </a:cubicBezTo>
                  <a:lnTo>
                    <a:pt x="6133" y="2927"/>
                  </a:lnTo>
                  <a:cubicBezTo>
                    <a:pt x="6128" y="2939"/>
                    <a:pt x="6122" y="2955"/>
                    <a:pt x="6111" y="2967"/>
                  </a:cubicBezTo>
                  <a:cubicBezTo>
                    <a:pt x="6111" y="2972"/>
                    <a:pt x="6111" y="2972"/>
                    <a:pt x="6105" y="2972"/>
                  </a:cubicBezTo>
                  <a:cubicBezTo>
                    <a:pt x="6105" y="2972"/>
                    <a:pt x="6105" y="2972"/>
                    <a:pt x="6100" y="2967"/>
                  </a:cubicBezTo>
                  <a:cubicBezTo>
                    <a:pt x="6100" y="2965"/>
                    <a:pt x="6100" y="2964"/>
                    <a:pt x="6101" y="2964"/>
                  </a:cubicBezTo>
                  <a:cubicBezTo>
                    <a:pt x="6103" y="2964"/>
                    <a:pt x="6107" y="2967"/>
                    <a:pt x="6111" y="2967"/>
                  </a:cubicBezTo>
                  <a:cubicBezTo>
                    <a:pt x="6111" y="2967"/>
                    <a:pt x="6105" y="2961"/>
                    <a:pt x="6105" y="2961"/>
                  </a:cubicBezTo>
                  <a:cubicBezTo>
                    <a:pt x="6105" y="2955"/>
                    <a:pt x="6105" y="2955"/>
                    <a:pt x="6100" y="2955"/>
                  </a:cubicBezTo>
                  <a:lnTo>
                    <a:pt x="6122" y="2944"/>
                  </a:lnTo>
                  <a:cubicBezTo>
                    <a:pt x="6088" y="2939"/>
                    <a:pt x="6133" y="2933"/>
                    <a:pt x="6100" y="2927"/>
                  </a:cubicBezTo>
                  <a:lnTo>
                    <a:pt x="6100" y="2927"/>
                  </a:lnTo>
                  <a:cubicBezTo>
                    <a:pt x="6094" y="2933"/>
                    <a:pt x="6088" y="2939"/>
                    <a:pt x="6083" y="2944"/>
                  </a:cubicBezTo>
                  <a:cubicBezTo>
                    <a:pt x="6077" y="2938"/>
                    <a:pt x="6069" y="2934"/>
                    <a:pt x="6063" y="2934"/>
                  </a:cubicBezTo>
                  <a:cubicBezTo>
                    <a:pt x="6058" y="2934"/>
                    <a:pt x="6055" y="2937"/>
                    <a:pt x="6055" y="2944"/>
                  </a:cubicBezTo>
                  <a:cubicBezTo>
                    <a:pt x="6066" y="2950"/>
                    <a:pt x="6072" y="2950"/>
                    <a:pt x="6072" y="2955"/>
                  </a:cubicBezTo>
                  <a:cubicBezTo>
                    <a:pt x="6072" y="2961"/>
                    <a:pt x="6066" y="2972"/>
                    <a:pt x="6049" y="2978"/>
                  </a:cubicBezTo>
                  <a:cubicBezTo>
                    <a:pt x="6055" y="2989"/>
                    <a:pt x="6060" y="2989"/>
                    <a:pt x="6066" y="3000"/>
                  </a:cubicBezTo>
                  <a:cubicBezTo>
                    <a:pt x="6058" y="3017"/>
                    <a:pt x="6047" y="3021"/>
                    <a:pt x="6038" y="3021"/>
                  </a:cubicBezTo>
                  <a:cubicBezTo>
                    <a:pt x="6031" y="3021"/>
                    <a:pt x="6025" y="3019"/>
                    <a:pt x="6019" y="3019"/>
                  </a:cubicBezTo>
                  <a:cubicBezTo>
                    <a:pt x="6011" y="3019"/>
                    <a:pt x="6003" y="3023"/>
                    <a:pt x="5999" y="3040"/>
                  </a:cubicBezTo>
                  <a:cubicBezTo>
                    <a:pt x="5999" y="3040"/>
                    <a:pt x="6004" y="3045"/>
                    <a:pt x="6004" y="3045"/>
                  </a:cubicBezTo>
                  <a:lnTo>
                    <a:pt x="5988" y="3068"/>
                  </a:lnTo>
                  <a:lnTo>
                    <a:pt x="5982" y="3062"/>
                  </a:lnTo>
                  <a:cubicBezTo>
                    <a:pt x="5976" y="3062"/>
                    <a:pt x="5976" y="3068"/>
                    <a:pt x="5976" y="3073"/>
                  </a:cubicBezTo>
                  <a:cubicBezTo>
                    <a:pt x="5965" y="3073"/>
                    <a:pt x="5937" y="3079"/>
                    <a:pt x="5898" y="3112"/>
                  </a:cubicBezTo>
                  <a:lnTo>
                    <a:pt x="5836" y="3174"/>
                  </a:lnTo>
                  <a:lnTo>
                    <a:pt x="5809" y="3185"/>
                  </a:lnTo>
                  <a:lnTo>
                    <a:pt x="5809" y="3185"/>
                  </a:lnTo>
                  <a:cubicBezTo>
                    <a:pt x="5809" y="3185"/>
                    <a:pt x="5809" y="3184"/>
                    <a:pt x="5809" y="3184"/>
                  </a:cubicBezTo>
                  <a:lnTo>
                    <a:pt x="5809" y="3184"/>
                  </a:lnTo>
                  <a:lnTo>
                    <a:pt x="5808" y="3185"/>
                  </a:lnTo>
                  <a:lnTo>
                    <a:pt x="5809" y="3185"/>
                  </a:lnTo>
                  <a:lnTo>
                    <a:pt x="5809" y="3185"/>
                  </a:lnTo>
                  <a:cubicBezTo>
                    <a:pt x="5804" y="3192"/>
                    <a:pt x="5798" y="3200"/>
                    <a:pt x="5792" y="3208"/>
                  </a:cubicBezTo>
                  <a:cubicBezTo>
                    <a:pt x="5786" y="3208"/>
                    <a:pt x="5775" y="3208"/>
                    <a:pt x="5758" y="3219"/>
                  </a:cubicBezTo>
                  <a:cubicBezTo>
                    <a:pt x="5752" y="3230"/>
                    <a:pt x="5747" y="3236"/>
                    <a:pt x="5741" y="3241"/>
                  </a:cubicBezTo>
                  <a:cubicBezTo>
                    <a:pt x="5737" y="3237"/>
                    <a:pt x="5730" y="3233"/>
                    <a:pt x="5721" y="3233"/>
                  </a:cubicBezTo>
                  <a:cubicBezTo>
                    <a:pt x="5717" y="3233"/>
                    <a:pt x="5713" y="3234"/>
                    <a:pt x="5708" y="3236"/>
                  </a:cubicBezTo>
                  <a:lnTo>
                    <a:pt x="5702" y="3258"/>
                  </a:lnTo>
                  <a:lnTo>
                    <a:pt x="5686" y="3258"/>
                  </a:lnTo>
                  <a:cubicBezTo>
                    <a:pt x="5685" y="3260"/>
                    <a:pt x="5685" y="3262"/>
                    <a:pt x="5685" y="3264"/>
                  </a:cubicBezTo>
                  <a:cubicBezTo>
                    <a:pt x="5681" y="3264"/>
                    <a:pt x="5678" y="3261"/>
                    <a:pt x="5674" y="3261"/>
                  </a:cubicBezTo>
                  <a:cubicBezTo>
                    <a:pt x="5672" y="3261"/>
                    <a:pt x="5670" y="3262"/>
                    <a:pt x="5668" y="3264"/>
                  </a:cubicBezTo>
                  <a:lnTo>
                    <a:pt x="5668" y="3292"/>
                  </a:lnTo>
                  <a:cubicBezTo>
                    <a:pt x="5664" y="3287"/>
                    <a:pt x="5663" y="3279"/>
                    <a:pt x="5657" y="3279"/>
                  </a:cubicBezTo>
                  <a:cubicBezTo>
                    <a:pt x="5655" y="3279"/>
                    <a:pt x="5654" y="3279"/>
                    <a:pt x="5652" y="3280"/>
                  </a:cubicBezTo>
                  <a:cubicBezTo>
                    <a:pt x="5652" y="3292"/>
                    <a:pt x="5668" y="3286"/>
                    <a:pt x="5663" y="3303"/>
                  </a:cubicBezTo>
                  <a:cubicBezTo>
                    <a:pt x="5653" y="3303"/>
                    <a:pt x="5649" y="3299"/>
                    <a:pt x="5646" y="3299"/>
                  </a:cubicBezTo>
                  <a:cubicBezTo>
                    <a:pt x="5644" y="3299"/>
                    <a:pt x="5643" y="3301"/>
                    <a:pt x="5640" y="3308"/>
                  </a:cubicBezTo>
                  <a:cubicBezTo>
                    <a:pt x="5635" y="3303"/>
                    <a:pt x="5635" y="3303"/>
                    <a:pt x="5635" y="3297"/>
                  </a:cubicBezTo>
                  <a:cubicBezTo>
                    <a:pt x="5635" y="3308"/>
                    <a:pt x="5618" y="3314"/>
                    <a:pt x="5618" y="3331"/>
                  </a:cubicBezTo>
                  <a:cubicBezTo>
                    <a:pt x="5617" y="3330"/>
                    <a:pt x="5616" y="3330"/>
                    <a:pt x="5615" y="3330"/>
                  </a:cubicBezTo>
                  <a:cubicBezTo>
                    <a:pt x="5607" y="3330"/>
                    <a:pt x="5600" y="3342"/>
                    <a:pt x="5592" y="3342"/>
                  </a:cubicBezTo>
                  <a:cubicBezTo>
                    <a:pt x="5590" y="3342"/>
                    <a:pt x="5587" y="3340"/>
                    <a:pt x="5584" y="3336"/>
                  </a:cubicBezTo>
                  <a:cubicBezTo>
                    <a:pt x="5584" y="3348"/>
                    <a:pt x="5579" y="3364"/>
                    <a:pt x="5573" y="3370"/>
                  </a:cubicBezTo>
                  <a:cubicBezTo>
                    <a:pt x="5572" y="3364"/>
                    <a:pt x="5569" y="3361"/>
                    <a:pt x="5566" y="3361"/>
                  </a:cubicBezTo>
                  <a:cubicBezTo>
                    <a:pt x="5558" y="3361"/>
                    <a:pt x="5546" y="3376"/>
                    <a:pt x="5536" y="3376"/>
                  </a:cubicBezTo>
                  <a:cubicBezTo>
                    <a:pt x="5533" y="3376"/>
                    <a:pt x="5531" y="3374"/>
                    <a:pt x="5528" y="3370"/>
                  </a:cubicBezTo>
                  <a:lnTo>
                    <a:pt x="5528" y="3370"/>
                  </a:lnTo>
                  <a:cubicBezTo>
                    <a:pt x="5534" y="3398"/>
                    <a:pt x="5495" y="3409"/>
                    <a:pt x="5489" y="3437"/>
                  </a:cubicBezTo>
                  <a:cubicBezTo>
                    <a:pt x="5489" y="3432"/>
                    <a:pt x="5484" y="3432"/>
                    <a:pt x="5489" y="3426"/>
                  </a:cubicBezTo>
                  <a:lnTo>
                    <a:pt x="5489" y="3426"/>
                  </a:lnTo>
                  <a:cubicBezTo>
                    <a:pt x="5478" y="3437"/>
                    <a:pt x="5472" y="3432"/>
                    <a:pt x="5461" y="3437"/>
                  </a:cubicBezTo>
                  <a:cubicBezTo>
                    <a:pt x="5467" y="3448"/>
                    <a:pt x="5461" y="3460"/>
                    <a:pt x="5461" y="3471"/>
                  </a:cubicBezTo>
                  <a:cubicBezTo>
                    <a:pt x="5456" y="3476"/>
                    <a:pt x="5450" y="3476"/>
                    <a:pt x="5444" y="3482"/>
                  </a:cubicBezTo>
                  <a:cubicBezTo>
                    <a:pt x="5439" y="3471"/>
                    <a:pt x="5444" y="3460"/>
                    <a:pt x="5433" y="3448"/>
                  </a:cubicBezTo>
                  <a:lnTo>
                    <a:pt x="5433" y="3448"/>
                  </a:lnTo>
                  <a:cubicBezTo>
                    <a:pt x="5444" y="3460"/>
                    <a:pt x="5422" y="3482"/>
                    <a:pt x="5433" y="3488"/>
                  </a:cubicBezTo>
                  <a:cubicBezTo>
                    <a:pt x="5416" y="3488"/>
                    <a:pt x="5422" y="3488"/>
                    <a:pt x="5405" y="3482"/>
                  </a:cubicBezTo>
                  <a:lnTo>
                    <a:pt x="5405" y="3482"/>
                  </a:lnTo>
                  <a:cubicBezTo>
                    <a:pt x="5422" y="3499"/>
                    <a:pt x="5405" y="3493"/>
                    <a:pt x="5405" y="3510"/>
                  </a:cubicBezTo>
                  <a:lnTo>
                    <a:pt x="5388" y="3510"/>
                  </a:lnTo>
                  <a:cubicBezTo>
                    <a:pt x="5386" y="3508"/>
                    <a:pt x="5385" y="3506"/>
                    <a:pt x="5383" y="3506"/>
                  </a:cubicBezTo>
                  <a:cubicBezTo>
                    <a:pt x="5381" y="3506"/>
                    <a:pt x="5378" y="3509"/>
                    <a:pt x="5372" y="3516"/>
                  </a:cubicBezTo>
                  <a:cubicBezTo>
                    <a:pt x="5360" y="3516"/>
                    <a:pt x="5372" y="3499"/>
                    <a:pt x="5372" y="3499"/>
                  </a:cubicBezTo>
                  <a:lnTo>
                    <a:pt x="5372" y="3499"/>
                  </a:lnTo>
                  <a:cubicBezTo>
                    <a:pt x="5355" y="3510"/>
                    <a:pt x="5366" y="3516"/>
                    <a:pt x="5372" y="3521"/>
                  </a:cubicBezTo>
                  <a:cubicBezTo>
                    <a:pt x="5372" y="3527"/>
                    <a:pt x="5366" y="3532"/>
                    <a:pt x="5366" y="3532"/>
                  </a:cubicBezTo>
                  <a:cubicBezTo>
                    <a:pt x="5360" y="3532"/>
                    <a:pt x="5355" y="3527"/>
                    <a:pt x="5349" y="3521"/>
                  </a:cubicBezTo>
                  <a:cubicBezTo>
                    <a:pt x="5338" y="3538"/>
                    <a:pt x="5338" y="3555"/>
                    <a:pt x="5332" y="3560"/>
                  </a:cubicBezTo>
                  <a:cubicBezTo>
                    <a:pt x="5327" y="3560"/>
                    <a:pt x="5327" y="3560"/>
                    <a:pt x="5327" y="3555"/>
                  </a:cubicBezTo>
                  <a:cubicBezTo>
                    <a:pt x="5321" y="3566"/>
                    <a:pt x="5316" y="3577"/>
                    <a:pt x="5304" y="3588"/>
                  </a:cubicBezTo>
                  <a:cubicBezTo>
                    <a:pt x="5310" y="3579"/>
                    <a:pt x="5310" y="3575"/>
                    <a:pt x="5306" y="3575"/>
                  </a:cubicBezTo>
                  <a:lnTo>
                    <a:pt x="5306" y="3575"/>
                  </a:lnTo>
                  <a:cubicBezTo>
                    <a:pt x="5299" y="3575"/>
                    <a:pt x="5275" y="3592"/>
                    <a:pt x="5248" y="3611"/>
                  </a:cubicBezTo>
                  <a:cubicBezTo>
                    <a:pt x="5243" y="3611"/>
                    <a:pt x="5243" y="3616"/>
                    <a:pt x="5243" y="3616"/>
                  </a:cubicBezTo>
                  <a:cubicBezTo>
                    <a:pt x="5217" y="3634"/>
                    <a:pt x="5194" y="3648"/>
                    <a:pt x="5185" y="3648"/>
                  </a:cubicBezTo>
                  <a:cubicBezTo>
                    <a:pt x="5183" y="3648"/>
                    <a:pt x="5181" y="3647"/>
                    <a:pt x="5181" y="3644"/>
                  </a:cubicBezTo>
                  <a:cubicBezTo>
                    <a:pt x="5150" y="3685"/>
                    <a:pt x="5044" y="3745"/>
                    <a:pt x="4966" y="3807"/>
                  </a:cubicBezTo>
                  <a:lnTo>
                    <a:pt x="4966" y="3807"/>
                  </a:lnTo>
                  <a:cubicBezTo>
                    <a:pt x="4967" y="3807"/>
                    <a:pt x="4968" y="3807"/>
                    <a:pt x="4968" y="3807"/>
                  </a:cubicBezTo>
                  <a:lnTo>
                    <a:pt x="4968" y="3807"/>
                  </a:lnTo>
                  <a:cubicBezTo>
                    <a:pt x="4967" y="3807"/>
                    <a:pt x="4965" y="3808"/>
                    <a:pt x="4964" y="3809"/>
                  </a:cubicBezTo>
                  <a:lnTo>
                    <a:pt x="4964" y="3809"/>
                  </a:lnTo>
                  <a:cubicBezTo>
                    <a:pt x="4965" y="3808"/>
                    <a:pt x="4965" y="3808"/>
                    <a:pt x="4966" y="3807"/>
                  </a:cubicBezTo>
                  <a:lnTo>
                    <a:pt x="4966" y="3807"/>
                  </a:lnTo>
                  <a:cubicBezTo>
                    <a:pt x="4962" y="3807"/>
                    <a:pt x="4959" y="3810"/>
                    <a:pt x="4956" y="3812"/>
                  </a:cubicBezTo>
                  <a:lnTo>
                    <a:pt x="4956" y="3812"/>
                  </a:lnTo>
                  <a:cubicBezTo>
                    <a:pt x="4958" y="3811"/>
                    <a:pt x="4961" y="3810"/>
                    <a:pt x="4964" y="3809"/>
                  </a:cubicBezTo>
                  <a:lnTo>
                    <a:pt x="4964" y="3809"/>
                  </a:lnTo>
                  <a:cubicBezTo>
                    <a:pt x="4958" y="3814"/>
                    <a:pt x="4952" y="3819"/>
                    <a:pt x="4946" y="3824"/>
                  </a:cubicBezTo>
                  <a:cubicBezTo>
                    <a:pt x="4949" y="3821"/>
                    <a:pt x="4952" y="3816"/>
                    <a:pt x="4956" y="3812"/>
                  </a:cubicBezTo>
                  <a:lnTo>
                    <a:pt x="4956" y="3812"/>
                  </a:lnTo>
                  <a:cubicBezTo>
                    <a:pt x="4915" y="3830"/>
                    <a:pt x="4899" y="3836"/>
                    <a:pt x="4873" y="3846"/>
                  </a:cubicBezTo>
                  <a:cubicBezTo>
                    <a:pt x="4873" y="3868"/>
                    <a:pt x="4806" y="3913"/>
                    <a:pt x="4772" y="3947"/>
                  </a:cubicBezTo>
                  <a:cubicBezTo>
                    <a:pt x="4762" y="3950"/>
                    <a:pt x="4755" y="3952"/>
                    <a:pt x="4751" y="3952"/>
                  </a:cubicBezTo>
                  <a:cubicBezTo>
                    <a:pt x="4730" y="3952"/>
                    <a:pt x="4790" y="3908"/>
                    <a:pt x="4767" y="3908"/>
                  </a:cubicBezTo>
                  <a:lnTo>
                    <a:pt x="4767" y="3908"/>
                  </a:lnTo>
                  <a:cubicBezTo>
                    <a:pt x="4778" y="3913"/>
                    <a:pt x="4677" y="3975"/>
                    <a:pt x="4705" y="3975"/>
                  </a:cubicBezTo>
                  <a:cubicBezTo>
                    <a:pt x="4655" y="3992"/>
                    <a:pt x="4660" y="3992"/>
                    <a:pt x="4632" y="3992"/>
                  </a:cubicBezTo>
                  <a:cubicBezTo>
                    <a:pt x="4638" y="4020"/>
                    <a:pt x="4593" y="4020"/>
                    <a:pt x="4565" y="4053"/>
                  </a:cubicBezTo>
                  <a:cubicBezTo>
                    <a:pt x="4541" y="4061"/>
                    <a:pt x="4530" y="4062"/>
                    <a:pt x="4523" y="4062"/>
                  </a:cubicBezTo>
                  <a:cubicBezTo>
                    <a:pt x="4520" y="4062"/>
                    <a:pt x="4517" y="4062"/>
                    <a:pt x="4515" y="4062"/>
                  </a:cubicBezTo>
                  <a:cubicBezTo>
                    <a:pt x="4509" y="4062"/>
                    <a:pt x="4503" y="4064"/>
                    <a:pt x="4470" y="4087"/>
                  </a:cubicBezTo>
                  <a:cubicBezTo>
                    <a:pt x="4465" y="4088"/>
                    <a:pt x="4462" y="4089"/>
                    <a:pt x="4460" y="4089"/>
                  </a:cubicBezTo>
                  <a:cubicBezTo>
                    <a:pt x="4445" y="4089"/>
                    <a:pt x="4492" y="4059"/>
                    <a:pt x="4492" y="4059"/>
                  </a:cubicBezTo>
                  <a:lnTo>
                    <a:pt x="4492" y="4059"/>
                  </a:lnTo>
                  <a:cubicBezTo>
                    <a:pt x="4419" y="4098"/>
                    <a:pt x="4464" y="4092"/>
                    <a:pt x="4453" y="4109"/>
                  </a:cubicBezTo>
                  <a:cubicBezTo>
                    <a:pt x="4419" y="4130"/>
                    <a:pt x="4405" y="4135"/>
                    <a:pt x="4399" y="4135"/>
                  </a:cubicBezTo>
                  <a:cubicBezTo>
                    <a:pt x="4390" y="4135"/>
                    <a:pt x="4394" y="4125"/>
                    <a:pt x="4381" y="4125"/>
                  </a:cubicBezTo>
                  <a:cubicBezTo>
                    <a:pt x="4379" y="4125"/>
                    <a:pt x="4377" y="4126"/>
                    <a:pt x="4375" y="4126"/>
                  </a:cubicBezTo>
                  <a:cubicBezTo>
                    <a:pt x="4324" y="4160"/>
                    <a:pt x="4291" y="4193"/>
                    <a:pt x="4246" y="4216"/>
                  </a:cubicBezTo>
                  <a:cubicBezTo>
                    <a:pt x="4246" y="4216"/>
                    <a:pt x="4235" y="4216"/>
                    <a:pt x="4240" y="4210"/>
                  </a:cubicBezTo>
                  <a:lnTo>
                    <a:pt x="4240" y="4210"/>
                  </a:lnTo>
                  <a:cubicBezTo>
                    <a:pt x="4190" y="4249"/>
                    <a:pt x="4072" y="4294"/>
                    <a:pt x="4011" y="4339"/>
                  </a:cubicBezTo>
                  <a:cubicBezTo>
                    <a:pt x="4005" y="4344"/>
                    <a:pt x="3999" y="4344"/>
                    <a:pt x="3999" y="4344"/>
                  </a:cubicBezTo>
                  <a:cubicBezTo>
                    <a:pt x="4016" y="4344"/>
                    <a:pt x="4022" y="4350"/>
                    <a:pt x="4022" y="4361"/>
                  </a:cubicBezTo>
                  <a:cubicBezTo>
                    <a:pt x="3988" y="4372"/>
                    <a:pt x="3960" y="4395"/>
                    <a:pt x="3943" y="4395"/>
                  </a:cubicBezTo>
                  <a:cubicBezTo>
                    <a:pt x="3966" y="4384"/>
                    <a:pt x="3966" y="4378"/>
                    <a:pt x="3971" y="4372"/>
                  </a:cubicBezTo>
                  <a:lnTo>
                    <a:pt x="3971" y="4372"/>
                  </a:lnTo>
                  <a:lnTo>
                    <a:pt x="3938" y="4389"/>
                  </a:lnTo>
                  <a:cubicBezTo>
                    <a:pt x="3904" y="4389"/>
                    <a:pt x="3988" y="4367"/>
                    <a:pt x="3983" y="4356"/>
                  </a:cubicBezTo>
                  <a:lnTo>
                    <a:pt x="3983" y="4356"/>
                  </a:lnTo>
                  <a:cubicBezTo>
                    <a:pt x="3915" y="4389"/>
                    <a:pt x="3843" y="4440"/>
                    <a:pt x="3787" y="4456"/>
                  </a:cubicBezTo>
                  <a:cubicBezTo>
                    <a:pt x="3772" y="4447"/>
                    <a:pt x="3870" y="4414"/>
                    <a:pt x="3854" y="4414"/>
                  </a:cubicBezTo>
                  <a:cubicBezTo>
                    <a:pt x="3850" y="4414"/>
                    <a:pt x="3844" y="4415"/>
                    <a:pt x="3831" y="4417"/>
                  </a:cubicBezTo>
                  <a:lnTo>
                    <a:pt x="3915" y="4384"/>
                  </a:lnTo>
                  <a:lnTo>
                    <a:pt x="3915" y="4384"/>
                  </a:lnTo>
                  <a:cubicBezTo>
                    <a:pt x="3909" y="4384"/>
                    <a:pt x="3904" y="4384"/>
                    <a:pt x="3900" y="4384"/>
                  </a:cubicBezTo>
                  <a:cubicBezTo>
                    <a:pt x="3867" y="4384"/>
                    <a:pt x="3942" y="4366"/>
                    <a:pt x="3913" y="4366"/>
                  </a:cubicBezTo>
                  <a:cubicBezTo>
                    <a:pt x="3909" y="4366"/>
                    <a:pt x="3905" y="4366"/>
                    <a:pt x="3899" y="4367"/>
                  </a:cubicBezTo>
                  <a:cubicBezTo>
                    <a:pt x="3787" y="4412"/>
                    <a:pt x="3781" y="4423"/>
                    <a:pt x="3669" y="4468"/>
                  </a:cubicBezTo>
                  <a:cubicBezTo>
                    <a:pt x="3647" y="4484"/>
                    <a:pt x="3686" y="4473"/>
                    <a:pt x="3663" y="4496"/>
                  </a:cubicBezTo>
                  <a:cubicBezTo>
                    <a:pt x="3512" y="4574"/>
                    <a:pt x="3529" y="4507"/>
                    <a:pt x="3417" y="4568"/>
                  </a:cubicBezTo>
                  <a:cubicBezTo>
                    <a:pt x="3395" y="4591"/>
                    <a:pt x="3389" y="4613"/>
                    <a:pt x="3305" y="4636"/>
                  </a:cubicBezTo>
                  <a:lnTo>
                    <a:pt x="3327" y="4608"/>
                  </a:lnTo>
                  <a:lnTo>
                    <a:pt x="3327" y="4608"/>
                  </a:lnTo>
                  <a:cubicBezTo>
                    <a:pt x="3221" y="4641"/>
                    <a:pt x="3271" y="4652"/>
                    <a:pt x="3154" y="4680"/>
                  </a:cubicBezTo>
                  <a:cubicBezTo>
                    <a:pt x="3176" y="4664"/>
                    <a:pt x="3238" y="4647"/>
                    <a:pt x="3221" y="4647"/>
                  </a:cubicBezTo>
                  <a:lnTo>
                    <a:pt x="3221" y="4647"/>
                  </a:lnTo>
                  <a:cubicBezTo>
                    <a:pt x="3143" y="4658"/>
                    <a:pt x="3176" y="4675"/>
                    <a:pt x="3120" y="4692"/>
                  </a:cubicBezTo>
                  <a:lnTo>
                    <a:pt x="3103" y="4680"/>
                  </a:lnTo>
                  <a:cubicBezTo>
                    <a:pt x="2987" y="4725"/>
                    <a:pt x="2865" y="4774"/>
                    <a:pt x="2738" y="4813"/>
                  </a:cubicBezTo>
                  <a:lnTo>
                    <a:pt x="2738" y="4813"/>
                  </a:lnTo>
                  <a:cubicBezTo>
                    <a:pt x="2753" y="4809"/>
                    <a:pt x="2768" y="4809"/>
                    <a:pt x="2773" y="4804"/>
                  </a:cubicBezTo>
                  <a:lnTo>
                    <a:pt x="2773" y="4804"/>
                  </a:lnTo>
                  <a:cubicBezTo>
                    <a:pt x="2767" y="4809"/>
                    <a:pt x="2756" y="4809"/>
                    <a:pt x="2734" y="4815"/>
                  </a:cubicBezTo>
                  <a:cubicBezTo>
                    <a:pt x="2735" y="4814"/>
                    <a:pt x="2737" y="4814"/>
                    <a:pt x="2738" y="4813"/>
                  </a:cubicBezTo>
                  <a:lnTo>
                    <a:pt x="2738" y="4813"/>
                  </a:lnTo>
                  <a:cubicBezTo>
                    <a:pt x="2737" y="4814"/>
                    <a:pt x="2735" y="4814"/>
                    <a:pt x="2734" y="4815"/>
                  </a:cubicBezTo>
                  <a:cubicBezTo>
                    <a:pt x="2738" y="4806"/>
                    <a:pt x="2754" y="4797"/>
                    <a:pt x="2741" y="4797"/>
                  </a:cubicBezTo>
                  <a:cubicBezTo>
                    <a:pt x="2739" y="4797"/>
                    <a:pt x="2734" y="4797"/>
                    <a:pt x="2728" y="4798"/>
                  </a:cubicBezTo>
                  <a:cubicBezTo>
                    <a:pt x="2650" y="4826"/>
                    <a:pt x="2560" y="4848"/>
                    <a:pt x="2476" y="4865"/>
                  </a:cubicBezTo>
                  <a:cubicBezTo>
                    <a:pt x="2386" y="4888"/>
                    <a:pt x="2302" y="4899"/>
                    <a:pt x="2218" y="4910"/>
                  </a:cubicBezTo>
                  <a:lnTo>
                    <a:pt x="2162" y="4938"/>
                  </a:lnTo>
                  <a:cubicBezTo>
                    <a:pt x="2146" y="4938"/>
                    <a:pt x="2134" y="4938"/>
                    <a:pt x="2146" y="4932"/>
                  </a:cubicBezTo>
                  <a:lnTo>
                    <a:pt x="2146" y="4932"/>
                  </a:lnTo>
                  <a:cubicBezTo>
                    <a:pt x="2084" y="4938"/>
                    <a:pt x="2146" y="4938"/>
                    <a:pt x="2118" y="4955"/>
                  </a:cubicBezTo>
                  <a:cubicBezTo>
                    <a:pt x="2109" y="4956"/>
                    <a:pt x="2101" y="4957"/>
                    <a:pt x="2095" y="4957"/>
                  </a:cubicBezTo>
                  <a:cubicBezTo>
                    <a:pt x="2078" y="4957"/>
                    <a:pt x="2073" y="4952"/>
                    <a:pt x="2090" y="4944"/>
                  </a:cubicBezTo>
                  <a:lnTo>
                    <a:pt x="2090" y="4944"/>
                  </a:lnTo>
                  <a:cubicBezTo>
                    <a:pt x="1983" y="4977"/>
                    <a:pt x="1782" y="5028"/>
                    <a:pt x="1664" y="5028"/>
                  </a:cubicBezTo>
                  <a:lnTo>
                    <a:pt x="1686" y="5022"/>
                  </a:lnTo>
                  <a:lnTo>
                    <a:pt x="1686" y="5022"/>
                  </a:lnTo>
                  <a:cubicBezTo>
                    <a:pt x="1591" y="5028"/>
                    <a:pt x="1586" y="5061"/>
                    <a:pt x="1502" y="5061"/>
                  </a:cubicBezTo>
                  <a:lnTo>
                    <a:pt x="1513" y="5056"/>
                  </a:lnTo>
                  <a:lnTo>
                    <a:pt x="1513" y="5056"/>
                  </a:lnTo>
                  <a:cubicBezTo>
                    <a:pt x="1485" y="5061"/>
                    <a:pt x="1457" y="5061"/>
                    <a:pt x="1423" y="5067"/>
                  </a:cubicBezTo>
                  <a:cubicBezTo>
                    <a:pt x="1406" y="5039"/>
                    <a:pt x="1384" y="5011"/>
                    <a:pt x="1367" y="4983"/>
                  </a:cubicBezTo>
                  <a:cubicBezTo>
                    <a:pt x="1345" y="4949"/>
                    <a:pt x="1322" y="4916"/>
                    <a:pt x="1300" y="4882"/>
                  </a:cubicBezTo>
                  <a:cubicBezTo>
                    <a:pt x="1261" y="4820"/>
                    <a:pt x="1222" y="4753"/>
                    <a:pt x="1194" y="4697"/>
                  </a:cubicBezTo>
                  <a:cubicBezTo>
                    <a:pt x="1160" y="4686"/>
                    <a:pt x="1098" y="4529"/>
                    <a:pt x="1070" y="4529"/>
                  </a:cubicBezTo>
                  <a:cubicBezTo>
                    <a:pt x="1026" y="4423"/>
                    <a:pt x="1042" y="4451"/>
                    <a:pt x="975" y="4305"/>
                  </a:cubicBezTo>
                  <a:cubicBezTo>
                    <a:pt x="953" y="4266"/>
                    <a:pt x="930" y="4255"/>
                    <a:pt x="902" y="4210"/>
                  </a:cubicBezTo>
                  <a:lnTo>
                    <a:pt x="914" y="4204"/>
                  </a:lnTo>
                  <a:cubicBezTo>
                    <a:pt x="897" y="4188"/>
                    <a:pt x="880" y="4165"/>
                    <a:pt x="863" y="4148"/>
                  </a:cubicBezTo>
                  <a:lnTo>
                    <a:pt x="863" y="4104"/>
                  </a:lnTo>
                  <a:lnTo>
                    <a:pt x="841" y="4064"/>
                  </a:lnTo>
                  <a:lnTo>
                    <a:pt x="841" y="4064"/>
                  </a:lnTo>
                  <a:cubicBezTo>
                    <a:pt x="846" y="4081"/>
                    <a:pt x="852" y="4104"/>
                    <a:pt x="846" y="4104"/>
                  </a:cubicBezTo>
                  <a:cubicBezTo>
                    <a:pt x="807" y="4036"/>
                    <a:pt x="768" y="3930"/>
                    <a:pt x="779" y="3924"/>
                  </a:cubicBezTo>
                  <a:cubicBezTo>
                    <a:pt x="746" y="3868"/>
                    <a:pt x="718" y="3818"/>
                    <a:pt x="690" y="3762"/>
                  </a:cubicBezTo>
                  <a:lnTo>
                    <a:pt x="690" y="3762"/>
                  </a:lnTo>
                  <a:cubicBezTo>
                    <a:pt x="692" y="3762"/>
                    <a:pt x="695" y="3766"/>
                    <a:pt x="699" y="3772"/>
                  </a:cubicBezTo>
                  <a:lnTo>
                    <a:pt x="699" y="3772"/>
                  </a:lnTo>
                  <a:cubicBezTo>
                    <a:pt x="691" y="3751"/>
                    <a:pt x="716" y="3770"/>
                    <a:pt x="678" y="3712"/>
                  </a:cubicBezTo>
                  <a:lnTo>
                    <a:pt x="678" y="3712"/>
                  </a:lnTo>
                  <a:cubicBezTo>
                    <a:pt x="680" y="3715"/>
                    <a:pt x="680" y="3717"/>
                    <a:pt x="679" y="3717"/>
                  </a:cubicBezTo>
                  <a:cubicBezTo>
                    <a:pt x="677" y="3717"/>
                    <a:pt x="671" y="3712"/>
                    <a:pt x="667" y="3712"/>
                  </a:cubicBezTo>
                  <a:cubicBezTo>
                    <a:pt x="656" y="3667"/>
                    <a:pt x="617" y="3572"/>
                    <a:pt x="583" y="3504"/>
                  </a:cubicBezTo>
                  <a:lnTo>
                    <a:pt x="583" y="3504"/>
                  </a:lnTo>
                  <a:lnTo>
                    <a:pt x="600" y="3516"/>
                  </a:lnTo>
                  <a:cubicBezTo>
                    <a:pt x="550" y="3387"/>
                    <a:pt x="488" y="3247"/>
                    <a:pt x="437" y="3101"/>
                  </a:cubicBezTo>
                  <a:lnTo>
                    <a:pt x="437" y="3101"/>
                  </a:lnTo>
                  <a:cubicBezTo>
                    <a:pt x="446" y="3129"/>
                    <a:pt x="444" y="3142"/>
                    <a:pt x="439" y="3142"/>
                  </a:cubicBezTo>
                  <a:cubicBezTo>
                    <a:pt x="433" y="3142"/>
                    <a:pt x="423" y="3129"/>
                    <a:pt x="415" y="3107"/>
                  </a:cubicBezTo>
                  <a:lnTo>
                    <a:pt x="419" y="3101"/>
                  </a:lnTo>
                  <a:lnTo>
                    <a:pt x="419" y="3101"/>
                  </a:lnTo>
                  <a:cubicBezTo>
                    <a:pt x="419" y="3101"/>
                    <a:pt x="419" y="3101"/>
                    <a:pt x="419" y="3101"/>
                  </a:cubicBezTo>
                  <a:cubicBezTo>
                    <a:pt x="420" y="3101"/>
                    <a:pt x="420" y="3100"/>
                    <a:pt x="420" y="3100"/>
                  </a:cubicBezTo>
                  <a:lnTo>
                    <a:pt x="420" y="3100"/>
                  </a:lnTo>
                  <a:lnTo>
                    <a:pt x="419" y="3101"/>
                  </a:lnTo>
                  <a:lnTo>
                    <a:pt x="419" y="3101"/>
                  </a:lnTo>
                  <a:cubicBezTo>
                    <a:pt x="418" y="3100"/>
                    <a:pt x="414" y="3095"/>
                    <a:pt x="404" y="3079"/>
                  </a:cubicBezTo>
                  <a:cubicBezTo>
                    <a:pt x="395" y="3054"/>
                    <a:pt x="397" y="3044"/>
                    <a:pt x="402" y="3044"/>
                  </a:cubicBezTo>
                  <a:lnTo>
                    <a:pt x="402" y="3044"/>
                  </a:lnTo>
                  <a:cubicBezTo>
                    <a:pt x="408" y="3044"/>
                    <a:pt x="418" y="3054"/>
                    <a:pt x="426" y="3068"/>
                  </a:cubicBezTo>
                  <a:lnTo>
                    <a:pt x="398" y="3006"/>
                  </a:lnTo>
                  <a:cubicBezTo>
                    <a:pt x="398" y="3005"/>
                    <a:pt x="398" y="3004"/>
                    <a:pt x="399" y="3004"/>
                  </a:cubicBezTo>
                  <a:cubicBezTo>
                    <a:pt x="401" y="3004"/>
                    <a:pt x="406" y="3013"/>
                    <a:pt x="415" y="3017"/>
                  </a:cubicBezTo>
                  <a:cubicBezTo>
                    <a:pt x="393" y="2995"/>
                    <a:pt x="393" y="2899"/>
                    <a:pt x="365" y="2866"/>
                  </a:cubicBezTo>
                  <a:lnTo>
                    <a:pt x="365" y="2860"/>
                  </a:lnTo>
                  <a:cubicBezTo>
                    <a:pt x="320" y="2715"/>
                    <a:pt x="297" y="2647"/>
                    <a:pt x="264" y="2530"/>
                  </a:cubicBezTo>
                  <a:cubicBezTo>
                    <a:pt x="253" y="2530"/>
                    <a:pt x="241" y="2479"/>
                    <a:pt x="219" y="2446"/>
                  </a:cubicBezTo>
                  <a:cubicBezTo>
                    <a:pt x="202" y="2356"/>
                    <a:pt x="191" y="2255"/>
                    <a:pt x="163" y="2149"/>
                  </a:cubicBezTo>
                  <a:cubicBezTo>
                    <a:pt x="153" y="2115"/>
                    <a:pt x="148" y="2109"/>
                    <a:pt x="145" y="2109"/>
                  </a:cubicBezTo>
                  <a:cubicBezTo>
                    <a:pt x="144" y="2109"/>
                    <a:pt x="143" y="2111"/>
                    <a:pt x="142" y="2111"/>
                  </a:cubicBezTo>
                  <a:cubicBezTo>
                    <a:pt x="140" y="2111"/>
                    <a:pt x="138" y="2108"/>
                    <a:pt x="135" y="2099"/>
                  </a:cubicBezTo>
                  <a:cubicBezTo>
                    <a:pt x="141" y="2099"/>
                    <a:pt x="135" y="2054"/>
                    <a:pt x="135" y="2054"/>
                  </a:cubicBezTo>
                  <a:cubicBezTo>
                    <a:pt x="135" y="2051"/>
                    <a:pt x="135" y="2050"/>
                    <a:pt x="136" y="2050"/>
                  </a:cubicBezTo>
                  <a:cubicBezTo>
                    <a:pt x="138" y="2050"/>
                    <a:pt x="141" y="2051"/>
                    <a:pt x="146" y="2054"/>
                  </a:cubicBezTo>
                  <a:cubicBezTo>
                    <a:pt x="139" y="2039"/>
                    <a:pt x="144" y="2036"/>
                    <a:pt x="151" y="2036"/>
                  </a:cubicBezTo>
                  <a:cubicBezTo>
                    <a:pt x="155" y="2036"/>
                    <a:pt x="159" y="2037"/>
                    <a:pt x="163" y="2037"/>
                  </a:cubicBezTo>
                  <a:cubicBezTo>
                    <a:pt x="213" y="2031"/>
                    <a:pt x="264" y="2026"/>
                    <a:pt x="348" y="2020"/>
                  </a:cubicBezTo>
                  <a:cubicBezTo>
                    <a:pt x="331" y="2015"/>
                    <a:pt x="309" y="2015"/>
                    <a:pt x="320" y="2009"/>
                  </a:cubicBezTo>
                  <a:cubicBezTo>
                    <a:pt x="328" y="2007"/>
                    <a:pt x="338" y="2007"/>
                    <a:pt x="347" y="2007"/>
                  </a:cubicBezTo>
                  <a:cubicBezTo>
                    <a:pt x="370" y="2007"/>
                    <a:pt x="391" y="2011"/>
                    <a:pt x="387" y="2015"/>
                  </a:cubicBezTo>
                  <a:lnTo>
                    <a:pt x="376" y="2020"/>
                  </a:lnTo>
                  <a:cubicBezTo>
                    <a:pt x="471" y="1998"/>
                    <a:pt x="583" y="1998"/>
                    <a:pt x="690" y="1998"/>
                  </a:cubicBezTo>
                  <a:cubicBezTo>
                    <a:pt x="790" y="1992"/>
                    <a:pt x="891" y="1987"/>
                    <a:pt x="964" y="1964"/>
                  </a:cubicBezTo>
                  <a:lnTo>
                    <a:pt x="958" y="1964"/>
                  </a:lnTo>
                  <a:cubicBezTo>
                    <a:pt x="1009" y="1953"/>
                    <a:pt x="1059" y="1936"/>
                    <a:pt x="1110" y="1925"/>
                  </a:cubicBezTo>
                  <a:cubicBezTo>
                    <a:pt x="1122" y="1923"/>
                    <a:pt x="1129" y="1922"/>
                    <a:pt x="1132" y="1922"/>
                  </a:cubicBezTo>
                  <a:cubicBezTo>
                    <a:pt x="1150" y="1922"/>
                    <a:pt x="1079" y="1942"/>
                    <a:pt x="1121" y="1942"/>
                  </a:cubicBezTo>
                  <a:cubicBezTo>
                    <a:pt x="1289" y="1891"/>
                    <a:pt x="1390" y="1891"/>
                    <a:pt x="1518" y="1847"/>
                  </a:cubicBezTo>
                  <a:cubicBezTo>
                    <a:pt x="1524" y="1847"/>
                    <a:pt x="1530" y="1847"/>
                    <a:pt x="1537" y="1847"/>
                  </a:cubicBezTo>
                  <a:cubicBezTo>
                    <a:pt x="1661" y="1847"/>
                    <a:pt x="1901" y="1750"/>
                    <a:pt x="2034" y="1723"/>
                  </a:cubicBezTo>
                  <a:lnTo>
                    <a:pt x="2028" y="1718"/>
                  </a:lnTo>
                  <a:cubicBezTo>
                    <a:pt x="2062" y="1701"/>
                    <a:pt x="2073" y="1707"/>
                    <a:pt x="2095" y="1701"/>
                  </a:cubicBezTo>
                  <a:cubicBezTo>
                    <a:pt x="2094" y="1700"/>
                    <a:pt x="2091" y="1699"/>
                    <a:pt x="2088" y="1699"/>
                  </a:cubicBezTo>
                  <a:cubicBezTo>
                    <a:pt x="2082" y="1699"/>
                    <a:pt x="2075" y="1701"/>
                    <a:pt x="2072" y="1701"/>
                  </a:cubicBezTo>
                  <a:cubicBezTo>
                    <a:pt x="2070" y="1701"/>
                    <a:pt x="2070" y="1700"/>
                    <a:pt x="2078" y="1695"/>
                  </a:cubicBezTo>
                  <a:cubicBezTo>
                    <a:pt x="2375" y="1589"/>
                    <a:pt x="2700" y="1483"/>
                    <a:pt x="3003" y="1343"/>
                  </a:cubicBezTo>
                  <a:cubicBezTo>
                    <a:pt x="3109" y="1292"/>
                    <a:pt x="3042" y="1275"/>
                    <a:pt x="3182" y="1219"/>
                  </a:cubicBezTo>
                  <a:lnTo>
                    <a:pt x="3182" y="1219"/>
                  </a:lnTo>
                  <a:lnTo>
                    <a:pt x="3154" y="1253"/>
                  </a:lnTo>
                  <a:cubicBezTo>
                    <a:pt x="3359" y="1131"/>
                    <a:pt x="3580" y="1015"/>
                    <a:pt x="3769" y="877"/>
                  </a:cubicBezTo>
                  <a:lnTo>
                    <a:pt x="3769" y="877"/>
                  </a:lnTo>
                  <a:cubicBezTo>
                    <a:pt x="3765" y="881"/>
                    <a:pt x="3764" y="886"/>
                    <a:pt x="3747" y="894"/>
                  </a:cubicBezTo>
                  <a:cubicBezTo>
                    <a:pt x="3798" y="883"/>
                    <a:pt x="3904" y="794"/>
                    <a:pt x="3899" y="788"/>
                  </a:cubicBezTo>
                  <a:cubicBezTo>
                    <a:pt x="3909" y="780"/>
                    <a:pt x="3913" y="778"/>
                    <a:pt x="3916" y="778"/>
                  </a:cubicBezTo>
                  <a:cubicBezTo>
                    <a:pt x="3918" y="778"/>
                    <a:pt x="3918" y="780"/>
                    <a:pt x="3922" y="780"/>
                  </a:cubicBezTo>
                  <a:cubicBezTo>
                    <a:pt x="3924" y="780"/>
                    <a:pt x="3927" y="779"/>
                    <a:pt x="3932" y="777"/>
                  </a:cubicBezTo>
                  <a:cubicBezTo>
                    <a:pt x="3977" y="754"/>
                    <a:pt x="4027" y="693"/>
                    <a:pt x="4055" y="687"/>
                  </a:cubicBezTo>
                  <a:lnTo>
                    <a:pt x="4055" y="687"/>
                  </a:lnTo>
                  <a:cubicBezTo>
                    <a:pt x="4055" y="687"/>
                    <a:pt x="4044" y="698"/>
                    <a:pt x="4039" y="704"/>
                  </a:cubicBezTo>
                  <a:cubicBezTo>
                    <a:pt x="4060" y="683"/>
                    <a:pt x="4149" y="620"/>
                    <a:pt x="4131" y="620"/>
                  </a:cubicBezTo>
                  <a:lnTo>
                    <a:pt x="4131" y="620"/>
                  </a:lnTo>
                  <a:cubicBezTo>
                    <a:pt x="4130" y="620"/>
                    <a:pt x="4129" y="620"/>
                    <a:pt x="4128" y="620"/>
                  </a:cubicBezTo>
                  <a:cubicBezTo>
                    <a:pt x="4201" y="570"/>
                    <a:pt x="4257" y="514"/>
                    <a:pt x="4319" y="474"/>
                  </a:cubicBezTo>
                  <a:cubicBezTo>
                    <a:pt x="4341" y="435"/>
                    <a:pt x="4436" y="379"/>
                    <a:pt x="4436" y="357"/>
                  </a:cubicBezTo>
                  <a:cubicBezTo>
                    <a:pt x="4437" y="359"/>
                    <a:pt x="4439" y="360"/>
                    <a:pt x="4441" y="360"/>
                  </a:cubicBezTo>
                  <a:cubicBezTo>
                    <a:pt x="4452" y="360"/>
                    <a:pt x="4477" y="340"/>
                    <a:pt x="4509" y="312"/>
                  </a:cubicBezTo>
                  <a:cubicBezTo>
                    <a:pt x="4526" y="301"/>
                    <a:pt x="4548" y="284"/>
                    <a:pt x="4565" y="262"/>
                  </a:cubicBezTo>
                  <a:cubicBezTo>
                    <a:pt x="4571" y="250"/>
                    <a:pt x="4582" y="239"/>
                    <a:pt x="4587" y="234"/>
                  </a:cubicBezTo>
                  <a:lnTo>
                    <a:pt x="4587" y="222"/>
                  </a:lnTo>
                  <a:lnTo>
                    <a:pt x="4593" y="222"/>
                  </a:lnTo>
                  <a:lnTo>
                    <a:pt x="4593" y="217"/>
                  </a:lnTo>
                  <a:cubicBezTo>
                    <a:pt x="4593" y="220"/>
                    <a:pt x="4594" y="221"/>
                    <a:pt x="4595" y="221"/>
                  </a:cubicBezTo>
                  <a:cubicBezTo>
                    <a:pt x="4597" y="221"/>
                    <a:pt x="4599" y="220"/>
                    <a:pt x="4601" y="220"/>
                  </a:cubicBezTo>
                  <a:cubicBezTo>
                    <a:pt x="4603" y="220"/>
                    <a:pt x="4604" y="222"/>
                    <a:pt x="4604" y="228"/>
                  </a:cubicBezTo>
                  <a:cubicBezTo>
                    <a:pt x="4604" y="222"/>
                    <a:pt x="4610" y="217"/>
                    <a:pt x="4610" y="211"/>
                  </a:cubicBezTo>
                  <a:cubicBezTo>
                    <a:pt x="4616" y="206"/>
                    <a:pt x="4616" y="206"/>
                    <a:pt x="4616" y="194"/>
                  </a:cubicBezTo>
                  <a:close/>
                  <a:moveTo>
                    <a:pt x="4730" y="5132"/>
                  </a:moveTo>
                  <a:lnTo>
                    <a:pt x="4730" y="5132"/>
                  </a:lnTo>
                  <a:cubicBezTo>
                    <a:pt x="4731" y="5133"/>
                    <a:pt x="4732" y="5134"/>
                    <a:pt x="4733" y="5134"/>
                  </a:cubicBezTo>
                  <a:cubicBezTo>
                    <a:pt x="4732" y="5133"/>
                    <a:pt x="4731" y="5133"/>
                    <a:pt x="4730" y="5132"/>
                  </a:cubicBezTo>
                  <a:close/>
                  <a:moveTo>
                    <a:pt x="4440" y="5227"/>
                  </a:moveTo>
                  <a:lnTo>
                    <a:pt x="4440" y="5227"/>
                  </a:lnTo>
                  <a:cubicBezTo>
                    <a:pt x="4439" y="5228"/>
                    <a:pt x="4438" y="5229"/>
                    <a:pt x="4436" y="5229"/>
                  </a:cubicBezTo>
                  <a:cubicBezTo>
                    <a:pt x="4440" y="5229"/>
                    <a:pt x="4441" y="5229"/>
                    <a:pt x="4440" y="5227"/>
                  </a:cubicBezTo>
                  <a:close/>
                  <a:moveTo>
                    <a:pt x="1602" y="5264"/>
                  </a:moveTo>
                  <a:cubicBezTo>
                    <a:pt x="1601" y="5265"/>
                    <a:pt x="1600" y="5266"/>
                    <a:pt x="1602" y="5269"/>
                  </a:cubicBezTo>
                  <a:lnTo>
                    <a:pt x="1602" y="5264"/>
                  </a:lnTo>
                  <a:close/>
                  <a:moveTo>
                    <a:pt x="5271" y="5255"/>
                  </a:moveTo>
                  <a:lnTo>
                    <a:pt x="5271" y="5255"/>
                  </a:lnTo>
                  <a:cubicBezTo>
                    <a:pt x="5270" y="5265"/>
                    <a:pt x="5265" y="5271"/>
                    <a:pt x="5268" y="5271"/>
                  </a:cubicBezTo>
                  <a:cubicBezTo>
                    <a:pt x="5270" y="5271"/>
                    <a:pt x="5272" y="5270"/>
                    <a:pt x="5276" y="5269"/>
                  </a:cubicBezTo>
                  <a:cubicBezTo>
                    <a:pt x="5283" y="5259"/>
                    <a:pt x="5275" y="5260"/>
                    <a:pt x="5271" y="5255"/>
                  </a:cubicBezTo>
                  <a:close/>
                  <a:moveTo>
                    <a:pt x="2695" y="5408"/>
                  </a:moveTo>
                  <a:lnTo>
                    <a:pt x="2695" y="5408"/>
                  </a:lnTo>
                  <a:cubicBezTo>
                    <a:pt x="2693" y="5409"/>
                    <a:pt x="2692" y="5409"/>
                    <a:pt x="2695" y="5409"/>
                  </a:cubicBezTo>
                  <a:cubicBezTo>
                    <a:pt x="2695" y="5408"/>
                    <a:pt x="2695" y="5408"/>
                    <a:pt x="2695" y="5408"/>
                  </a:cubicBezTo>
                  <a:close/>
                  <a:moveTo>
                    <a:pt x="2532" y="5414"/>
                  </a:moveTo>
                  <a:cubicBezTo>
                    <a:pt x="2529" y="5414"/>
                    <a:pt x="2528" y="5415"/>
                    <a:pt x="2527" y="5417"/>
                  </a:cubicBezTo>
                  <a:lnTo>
                    <a:pt x="2527" y="5417"/>
                  </a:lnTo>
                  <a:cubicBezTo>
                    <a:pt x="2529" y="5416"/>
                    <a:pt x="2530" y="5415"/>
                    <a:pt x="2532" y="5414"/>
                  </a:cubicBezTo>
                  <a:close/>
                  <a:moveTo>
                    <a:pt x="4453" y="5437"/>
                  </a:moveTo>
                  <a:cubicBezTo>
                    <a:pt x="4453" y="5438"/>
                    <a:pt x="4452" y="5439"/>
                    <a:pt x="4450" y="5439"/>
                  </a:cubicBezTo>
                  <a:cubicBezTo>
                    <a:pt x="4448" y="5439"/>
                    <a:pt x="4446" y="5438"/>
                    <a:pt x="4443" y="5438"/>
                  </a:cubicBezTo>
                  <a:lnTo>
                    <a:pt x="4443" y="5438"/>
                  </a:lnTo>
                  <a:cubicBezTo>
                    <a:pt x="4448" y="5443"/>
                    <a:pt x="4448" y="5448"/>
                    <a:pt x="4453" y="5453"/>
                  </a:cubicBezTo>
                  <a:cubicBezTo>
                    <a:pt x="4453" y="5448"/>
                    <a:pt x="4453" y="5442"/>
                    <a:pt x="4453" y="5437"/>
                  </a:cubicBezTo>
                  <a:close/>
                  <a:moveTo>
                    <a:pt x="4428" y="5428"/>
                  </a:moveTo>
                  <a:lnTo>
                    <a:pt x="4428" y="5428"/>
                  </a:lnTo>
                  <a:cubicBezTo>
                    <a:pt x="4419" y="5428"/>
                    <a:pt x="4430" y="5449"/>
                    <a:pt x="4425" y="5453"/>
                  </a:cubicBezTo>
                  <a:cubicBezTo>
                    <a:pt x="4425" y="5459"/>
                    <a:pt x="4431" y="5459"/>
                    <a:pt x="4436" y="5459"/>
                  </a:cubicBezTo>
                  <a:cubicBezTo>
                    <a:pt x="4436" y="5453"/>
                    <a:pt x="4425" y="5448"/>
                    <a:pt x="4431" y="5448"/>
                  </a:cubicBezTo>
                  <a:lnTo>
                    <a:pt x="4431" y="5448"/>
                  </a:lnTo>
                  <a:cubicBezTo>
                    <a:pt x="4436" y="5453"/>
                    <a:pt x="4442" y="5459"/>
                    <a:pt x="4447" y="5459"/>
                  </a:cubicBezTo>
                  <a:cubicBezTo>
                    <a:pt x="4447" y="5453"/>
                    <a:pt x="4442" y="5448"/>
                    <a:pt x="4442" y="5437"/>
                  </a:cubicBezTo>
                  <a:lnTo>
                    <a:pt x="4442" y="5437"/>
                  </a:lnTo>
                  <a:cubicBezTo>
                    <a:pt x="4442" y="5438"/>
                    <a:pt x="4443" y="5438"/>
                    <a:pt x="4443" y="5438"/>
                  </a:cubicBezTo>
                  <a:lnTo>
                    <a:pt x="4443" y="5438"/>
                  </a:lnTo>
                  <a:cubicBezTo>
                    <a:pt x="4443" y="5437"/>
                    <a:pt x="4442" y="5437"/>
                    <a:pt x="4442" y="5437"/>
                  </a:cubicBezTo>
                  <a:lnTo>
                    <a:pt x="4442" y="5437"/>
                  </a:lnTo>
                  <a:cubicBezTo>
                    <a:pt x="4442" y="5437"/>
                    <a:pt x="4442" y="5437"/>
                    <a:pt x="4442" y="5437"/>
                  </a:cubicBezTo>
                  <a:lnTo>
                    <a:pt x="4442" y="5437"/>
                  </a:lnTo>
                  <a:cubicBezTo>
                    <a:pt x="4440" y="5437"/>
                    <a:pt x="4438" y="5437"/>
                    <a:pt x="4436" y="5437"/>
                  </a:cubicBezTo>
                  <a:lnTo>
                    <a:pt x="4436" y="5431"/>
                  </a:lnTo>
                  <a:cubicBezTo>
                    <a:pt x="4433" y="5429"/>
                    <a:pt x="4430" y="5428"/>
                    <a:pt x="4428" y="5428"/>
                  </a:cubicBezTo>
                  <a:close/>
                  <a:moveTo>
                    <a:pt x="2616" y="5481"/>
                  </a:moveTo>
                  <a:cubicBezTo>
                    <a:pt x="2614" y="5483"/>
                    <a:pt x="2612" y="5485"/>
                    <a:pt x="2611" y="5487"/>
                  </a:cubicBezTo>
                  <a:cubicBezTo>
                    <a:pt x="2613" y="5485"/>
                    <a:pt x="2615" y="5483"/>
                    <a:pt x="2616" y="5481"/>
                  </a:cubicBezTo>
                  <a:close/>
                  <a:moveTo>
                    <a:pt x="4352" y="5509"/>
                  </a:moveTo>
                  <a:lnTo>
                    <a:pt x="4352" y="5509"/>
                  </a:lnTo>
                  <a:cubicBezTo>
                    <a:pt x="4353" y="5510"/>
                    <a:pt x="4354" y="5511"/>
                    <a:pt x="4355" y="5511"/>
                  </a:cubicBezTo>
                  <a:lnTo>
                    <a:pt x="4355" y="5511"/>
                  </a:lnTo>
                  <a:cubicBezTo>
                    <a:pt x="4354" y="5511"/>
                    <a:pt x="4353" y="5510"/>
                    <a:pt x="4352" y="5509"/>
                  </a:cubicBezTo>
                  <a:close/>
                  <a:moveTo>
                    <a:pt x="2534" y="5518"/>
                  </a:moveTo>
                  <a:lnTo>
                    <a:pt x="2534" y="5518"/>
                  </a:lnTo>
                  <a:cubicBezTo>
                    <a:pt x="2533" y="5519"/>
                    <a:pt x="2533" y="5520"/>
                    <a:pt x="2532" y="5521"/>
                  </a:cubicBezTo>
                  <a:cubicBezTo>
                    <a:pt x="2533" y="5520"/>
                    <a:pt x="2533" y="5519"/>
                    <a:pt x="2534" y="5518"/>
                  </a:cubicBezTo>
                  <a:close/>
                  <a:moveTo>
                    <a:pt x="4390" y="5551"/>
                  </a:moveTo>
                  <a:cubicBezTo>
                    <a:pt x="4390" y="5552"/>
                    <a:pt x="4391" y="5553"/>
                    <a:pt x="4391" y="5554"/>
                  </a:cubicBezTo>
                  <a:cubicBezTo>
                    <a:pt x="4391" y="5553"/>
                    <a:pt x="4391" y="5552"/>
                    <a:pt x="4390" y="5551"/>
                  </a:cubicBezTo>
                  <a:close/>
                  <a:moveTo>
                    <a:pt x="4123" y="5526"/>
                  </a:moveTo>
                  <a:lnTo>
                    <a:pt x="4123" y="5526"/>
                  </a:lnTo>
                  <a:cubicBezTo>
                    <a:pt x="4118" y="5537"/>
                    <a:pt x="4114" y="5548"/>
                    <a:pt x="4111" y="5558"/>
                  </a:cubicBezTo>
                  <a:lnTo>
                    <a:pt x="4111" y="5558"/>
                  </a:lnTo>
                  <a:cubicBezTo>
                    <a:pt x="4119" y="5545"/>
                    <a:pt x="4133" y="5530"/>
                    <a:pt x="4123" y="5526"/>
                  </a:cubicBezTo>
                  <a:close/>
                  <a:moveTo>
                    <a:pt x="4111" y="5558"/>
                  </a:moveTo>
                  <a:cubicBezTo>
                    <a:pt x="4109" y="5563"/>
                    <a:pt x="4107" y="5567"/>
                    <a:pt x="4108" y="5571"/>
                  </a:cubicBezTo>
                  <a:lnTo>
                    <a:pt x="4108" y="5571"/>
                  </a:lnTo>
                  <a:cubicBezTo>
                    <a:pt x="4109" y="5567"/>
                    <a:pt x="4110" y="5563"/>
                    <a:pt x="4111" y="5558"/>
                  </a:cubicBezTo>
                  <a:close/>
                  <a:moveTo>
                    <a:pt x="4274" y="5621"/>
                  </a:moveTo>
                  <a:cubicBezTo>
                    <a:pt x="4270" y="5621"/>
                    <a:pt x="4274" y="5624"/>
                    <a:pt x="4277" y="5627"/>
                  </a:cubicBezTo>
                  <a:lnTo>
                    <a:pt x="4277" y="5627"/>
                  </a:lnTo>
                  <a:lnTo>
                    <a:pt x="4274" y="5621"/>
                  </a:lnTo>
                  <a:close/>
                  <a:moveTo>
                    <a:pt x="4940" y="5621"/>
                  </a:moveTo>
                  <a:cubicBezTo>
                    <a:pt x="4937" y="5625"/>
                    <a:pt x="4935" y="5631"/>
                    <a:pt x="4935" y="5635"/>
                  </a:cubicBezTo>
                  <a:lnTo>
                    <a:pt x="4935" y="5635"/>
                  </a:lnTo>
                  <a:cubicBezTo>
                    <a:pt x="4937" y="5630"/>
                    <a:pt x="4939" y="5625"/>
                    <a:pt x="4940" y="5621"/>
                  </a:cubicBezTo>
                  <a:close/>
                  <a:moveTo>
                    <a:pt x="5027" y="5674"/>
                  </a:moveTo>
                  <a:cubicBezTo>
                    <a:pt x="5026" y="5675"/>
                    <a:pt x="5025" y="5676"/>
                    <a:pt x="5024" y="5677"/>
                  </a:cubicBezTo>
                  <a:cubicBezTo>
                    <a:pt x="5026" y="5676"/>
                    <a:pt x="5026" y="5675"/>
                    <a:pt x="5027" y="5674"/>
                  </a:cubicBezTo>
                  <a:close/>
                  <a:moveTo>
                    <a:pt x="4011" y="5717"/>
                  </a:moveTo>
                  <a:cubicBezTo>
                    <a:pt x="4007" y="5717"/>
                    <a:pt x="4006" y="5719"/>
                    <a:pt x="4007" y="5720"/>
                  </a:cubicBezTo>
                  <a:lnTo>
                    <a:pt x="4007" y="5720"/>
                  </a:lnTo>
                  <a:cubicBezTo>
                    <a:pt x="4008" y="5719"/>
                    <a:pt x="4009" y="5718"/>
                    <a:pt x="4011" y="5717"/>
                  </a:cubicBezTo>
                  <a:close/>
                  <a:moveTo>
                    <a:pt x="1731" y="5721"/>
                  </a:moveTo>
                  <a:cubicBezTo>
                    <a:pt x="1729" y="5721"/>
                    <a:pt x="1728" y="5722"/>
                    <a:pt x="1726" y="5722"/>
                  </a:cubicBezTo>
                  <a:lnTo>
                    <a:pt x="1731" y="5722"/>
                  </a:lnTo>
                  <a:cubicBezTo>
                    <a:pt x="1731" y="5722"/>
                    <a:pt x="1731" y="5722"/>
                    <a:pt x="1731" y="5721"/>
                  </a:cubicBezTo>
                  <a:close/>
                  <a:moveTo>
                    <a:pt x="4264" y="5732"/>
                  </a:moveTo>
                  <a:lnTo>
                    <a:pt x="4264" y="5732"/>
                  </a:lnTo>
                  <a:cubicBezTo>
                    <a:pt x="4264" y="5733"/>
                    <a:pt x="4263" y="5733"/>
                    <a:pt x="4263" y="5733"/>
                  </a:cubicBezTo>
                  <a:cubicBezTo>
                    <a:pt x="4264" y="5733"/>
                    <a:pt x="4264" y="5733"/>
                    <a:pt x="4264" y="5732"/>
                  </a:cubicBezTo>
                  <a:close/>
                  <a:moveTo>
                    <a:pt x="2262" y="5800"/>
                  </a:moveTo>
                  <a:cubicBezTo>
                    <a:pt x="2262" y="5802"/>
                    <a:pt x="2262" y="5804"/>
                    <a:pt x="2263" y="5806"/>
                  </a:cubicBezTo>
                  <a:lnTo>
                    <a:pt x="2262" y="5800"/>
                  </a:lnTo>
                  <a:close/>
                  <a:moveTo>
                    <a:pt x="4117" y="5817"/>
                  </a:moveTo>
                  <a:cubicBezTo>
                    <a:pt x="4118" y="5817"/>
                    <a:pt x="4119" y="5818"/>
                    <a:pt x="4119" y="5818"/>
                  </a:cubicBezTo>
                  <a:lnTo>
                    <a:pt x="4119" y="5818"/>
                  </a:lnTo>
                  <a:cubicBezTo>
                    <a:pt x="4120" y="5818"/>
                    <a:pt x="4121" y="5817"/>
                    <a:pt x="4123" y="5817"/>
                  </a:cubicBezTo>
                  <a:close/>
                  <a:moveTo>
                    <a:pt x="4192" y="5833"/>
                  </a:moveTo>
                  <a:cubicBezTo>
                    <a:pt x="4192" y="5835"/>
                    <a:pt x="4193" y="5837"/>
                    <a:pt x="4195" y="5840"/>
                  </a:cubicBezTo>
                  <a:cubicBezTo>
                    <a:pt x="4195" y="5838"/>
                    <a:pt x="4194" y="5836"/>
                    <a:pt x="4192" y="5833"/>
                  </a:cubicBezTo>
                  <a:close/>
                  <a:moveTo>
                    <a:pt x="4045" y="5852"/>
                  </a:moveTo>
                  <a:cubicBezTo>
                    <a:pt x="4044" y="5855"/>
                    <a:pt x="4044" y="5859"/>
                    <a:pt x="4044" y="5862"/>
                  </a:cubicBezTo>
                  <a:cubicBezTo>
                    <a:pt x="4047" y="5857"/>
                    <a:pt x="4047" y="5854"/>
                    <a:pt x="4045" y="5852"/>
                  </a:cubicBezTo>
                  <a:close/>
                  <a:moveTo>
                    <a:pt x="4179" y="5857"/>
                  </a:moveTo>
                  <a:lnTo>
                    <a:pt x="4173" y="5862"/>
                  </a:lnTo>
                  <a:lnTo>
                    <a:pt x="4179" y="5873"/>
                  </a:lnTo>
                  <a:lnTo>
                    <a:pt x="4179" y="5857"/>
                  </a:lnTo>
                  <a:close/>
                  <a:moveTo>
                    <a:pt x="2351" y="5915"/>
                  </a:moveTo>
                  <a:lnTo>
                    <a:pt x="2351" y="5915"/>
                  </a:lnTo>
                  <a:cubicBezTo>
                    <a:pt x="2352" y="5916"/>
                    <a:pt x="2352" y="5917"/>
                    <a:pt x="2353" y="5918"/>
                  </a:cubicBezTo>
                  <a:cubicBezTo>
                    <a:pt x="2352" y="5917"/>
                    <a:pt x="2352" y="5916"/>
                    <a:pt x="2351" y="5915"/>
                  </a:cubicBezTo>
                  <a:close/>
                  <a:moveTo>
                    <a:pt x="4050" y="5941"/>
                  </a:moveTo>
                  <a:cubicBezTo>
                    <a:pt x="4050" y="5941"/>
                    <a:pt x="4050" y="5942"/>
                    <a:pt x="4051" y="5943"/>
                  </a:cubicBezTo>
                  <a:lnTo>
                    <a:pt x="4051" y="5943"/>
                  </a:lnTo>
                  <a:cubicBezTo>
                    <a:pt x="4050" y="5942"/>
                    <a:pt x="4050" y="5942"/>
                    <a:pt x="4050" y="5941"/>
                  </a:cubicBezTo>
                  <a:close/>
                  <a:moveTo>
                    <a:pt x="4139" y="5942"/>
                  </a:moveTo>
                  <a:lnTo>
                    <a:pt x="4139" y="5942"/>
                  </a:lnTo>
                  <a:cubicBezTo>
                    <a:pt x="4139" y="5943"/>
                    <a:pt x="4139" y="5945"/>
                    <a:pt x="4139" y="5946"/>
                  </a:cubicBezTo>
                  <a:cubicBezTo>
                    <a:pt x="4139" y="5944"/>
                    <a:pt x="4139" y="5943"/>
                    <a:pt x="4139" y="5942"/>
                  </a:cubicBezTo>
                  <a:close/>
                  <a:moveTo>
                    <a:pt x="4117" y="5974"/>
                  </a:moveTo>
                  <a:cubicBezTo>
                    <a:pt x="4117" y="5980"/>
                    <a:pt x="4123" y="5980"/>
                    <a:pt x="4123" y="5980"/>
                  </a:cubicBezTo>
                  <a:cubicBezTo>
                    <a:pt x="4123" y="5980"/>
                    <a:pt x="4128" y="5980"/>
                    <a:pt x="4117" y="5974"/>
                  </a:cubicBezTo>
                  <a:close/>
                  <a:moveTo>
                    <a:pt x="3843" y="5991"/>
                  </a:moveTo>
                  <a:lnTo>
                    <a:pt x="3826" y="6019"/>
                  </a:lnTo>
                  <a:lnTo>
                    <a:pt x="3843" y="6008"/>
                  </a:lnTo>
                  <a:lnTo>
                    <a:pt x="3843" y="5991"/>
                  </a:lnTo>
                  <a:close/>
                  <a:moveTo>
                    <a:pt x="3871" y="6221"/>
                  </a:moveTo>
                  <a:lnTo>
                    <a:pt x="3871" y="6221"/>
                  </a:lnTo>
                  <a:cubicBezTo>
                    <a:pt x="3871" y="6224"/>
                    <a:pt x="3875" y="6227"/>
                    <a:pt x="3880" y="6230"/>
                  </a:cubicBezTo>
                  <a:lnTo>
                    <a:pt x="3880" y="6230"/>
                  </a:lnTo>
                  <a:cubicBezTo>
                    <a:pt x="3878" y="6226"/>
                    <a:pt x="3880" y="6225"/>
                    <a:pt x="3871" y="6221"/>
                  </a:cubicBezTo>
                  <a:close/>
                  <a:moveTo>
                    <a:pt x="3619" y="6349"/>
                  </a:moveTo>
                  <a:cubicBezTo>
                    <a:pt x="3617" y="6349"/>
                    <a:pt x="3617" y="6350"/>
                    <a:pt x="3617" y="6351"/>
                  </a:cubicBezTo>
                  <a:lnTo>
                    <a:pt x="3617" y="6351"/>
                  </a:lnTo>
                  <a:cubicBezTo>
                    <a:pt x="3618" y="6350"/>
                    <a:pt x="3618" y="6350"/>
                    <a:pt x="3619" y="6349"/>
                  </a:cubicBezTo>
                  <a:close/>
                  <a:moveTo>
                    <a:pt x="3736" y="6389"/>
                  </a:moveTo>
                  <a:cubicBezTo>
                    <a:pt x="3736" y="6389"/>
                    <a:pt x="3736" y="6389"/>
                    <a:pt x="3736" y="6389"/>
                  </a:cubicBezTo>
                  <a:cubicBezTo>
                    <a:pt x="3736" y="6389"/>
                    <a:pt x="3736" y="6389"/>
                    <a:pt x="3736" y="6389"/>
                  </a:cubicBezTo>
                  <a:close/>
                  <a:moveTo>
                    <a:pt x="3873" y="6393"/>
                  </a:moveTo>
                  <a:cubicBezTo>
                    <a:pt x="3875" y="6394"/>
                    <a:pt x="3878" y="6394"/>
                    <a:pt x="3882" y="6394"/>
                  </a:cubicBezTo>
                  <a:cubicBezTo>
                    <a:pt x="3879" y="6394"/>
                    <a:pt x="3875" y="6393"/>
                    <a:pt x="3873" y="6393"/>
                  </a:cubicBezTo>
                  <a:close/>
                  <a:moveTo>
                    <a:pt x="2610" y="6416"/>
                  </a:moveTo>
                  <a:lnTo>
                    <a:pt x="2610" y="6416"/>
                  </a:lnTo>
                  <a:cubicBezTo>
                    <a:pt x="2610" y="6416"/>
                    <a:pt x="2610" y="6416"/>
                    <a:pt x="2611" y="6417"/>
                  </a:cubicBezTo>
                  <a:cubicBezTo>
                    <a:pt x="2610" y="6416"/>
                    <a:pt x="2610" y="6416"/>
                    <a:pt x="2610" y="6416"/>
                  </a:cubicBezTo>
                  <a:close/>
                  <a:moveTo>
                    <a:pt x="4397" y="6557"/>
                  </a:moveTo>
                  <a:lnTo>
                    <a:pt x="4397" y="6557"/>
                  </a:lnTo>
                  <a:cubicBezTo>
                    <a:pt x="4396" y="6558"/>
                    <a:pt x="4394" y="6561"/>
                    <a:pt x="4393" y="6565"/>
                  </a:cubicBezTo>
                  <a:lnTo>
                    <a:pt x="4393" y="6565"/>
                  </a:lnTo>
                  <a:cubicBezTo>
                    <a:pt x="4394" y="6562"/>
                    <a:pt x="4396" y="6559"/>
                    <a:pt x="4397" y="6557"/>
                  </a:cubicBezTo>
                  <a:close/>
                  <a:moveTo>
                    <a:pt x="3651" y="6747"/>
                  </a:moveTo>
                  <a:cubicBezTo>
                    <a:pt x="3651" y="6747"/>
                    <a:pt x="3651" y="6749"/>
                    <a:pt x="3652" y="6753"/>
                  </a:cubicBezTo>
                  <a:cubicBezTo>
                    <a:pt x="3652" y="6750"/>
                    <a:pt x="3652" y="6748"/>
                    <a:pt x="3651" y="6747"/>
                  </a:cubicBezTo>
                  <a:close/>
                  <a:moveTo>
                    <a:pt x="4364" y="6764"/>
                  </a:moveTo>
                  <a:cubicBezTo>
                    <a:pt x="4361" y="6769"/>
                    <a:pt x="4359" y="6773"/>
                    <a:pt x="4358" y="6778"/>
                  </a:cubicBezTo>
                  <a:lnTo>
                    <a:pt x="4358" y="6778"/>
                  </a:lnTo>
                  <a:cubicBezTo>
                    <a:pt x="4361" y="6774"/>
                    <a:pt x="4366" y="6765"/>
                    <a:pt x="4364" y="6764"/>
                  </a:cubicBezTo>
                  <a:close/>
                  <a:moveTo>
                    <a:pt x="4358" y="6778"/>
                  </a:moveTo>
                  <a:cubicBezTo>
                    <a:pt x="4357" y="6780"/>
                    <a:pt x="4356" y="6782"/>
                    <a:pt x="4357" y="6782"/>
                  </a:cubicBezTo>
                  <a:cubicBezTo>
                    <a:pt x="4357" y="6782"/>
                    <a:pt x="4357" y="6781"/>
                    <a:pt x="4358" y="6781"/>
                  </a:cubicBezTo>
                  <a:cubicBezTo>
                    <a:pt x="4358" y="6780"/>
                    <a:pt x="4358" y="6779"/>
                    <a:pt x="4358" y="6778"/>
                  </a:cubicBezTo>
                  <a:close/>
                  <a:moveTo>
                    <a:pt x="3389" y="6814"/>
                  </a:moveTo>
                  <a:cubicBezTo>
                    <a:pt x="3395" y="6820"/>
                    <a:pt x="3395" y="6825"/>
                    <a:pt x="3395" y="6825"/>
                  </a:cubicBezTo>
                  <a:cubicBezTo>
                    <a:pt x="3395" y="6825"/>
                    <a:pt x="3400" y="6831"/>
                    <a:pt x="3406" y="6831"/>
                  </a:cubicBezTo>
                  <a:cubicBezTo>
                    <a:pt x="3406" y="6825"/>
                    <a:pt x="3395" y="6820"/>
                    <a:pt x="3389" y="6814"/>
                  </a:cubicBezTo>
                  <a:close/>
                  <a:moveTo>
                    <a:pt x="3334" y="6897"/>
                  </a:moveTo>
                  <a:cubicBezTo>
                    <a:pt x="3334" y="6897"/>
                    <a:pt x="3333" y="6897"/>
                    <a:pt x="3332" y="6897"/>
                  </a:cubicBezTo>
                  <a:lnTo>
                    <a:pt x="3332" y="6897"/>
                  </a:lnTo>
                  <a:cubicBezTo>
                    <a:pt x="3333" y="6897"/>
                    <a:pt x="3334" y="6897"/>
                    <a:pt x="3334" y="6897"/>
                  </a:cubicBezTo>
                  <a:close/>
                  <a:moveTo>
                    <a:pt x="3340" y="6895"/>
                  </a:moveTo>
                  <a:cubicBezTo>
                    <a:pt x="3338" y="6895"/>
                    <a:pt x="3336" y="6896"/>
                    <a:pt x="3334" y="6897"/>
                  </a:cubicBezTo>
                  <a:lnTo>
                    <a:pt x="3334" y="6897"/>
                  </a:lnTo>
                  <a:cubicBezTo>
                    <a:pt x="3335" y="6896"/>
                    <a:pt x="3336" y="6896"/>
                    <a:pt x="3337" y="6896"/>
                  </a:cubicBezTo>
                  <a:cubicBezTo>
                    <a:pt x="3339" y="6896"/>
                    <a:pt x="3341" y="6897"/>
                    <a:pt x="3344" y="6898"/>
                  </a:cubicBezTo>
                  <a:cubicBezTo>
                    <a:pt x="3343" y="6896"/>
                    <a:pt x="3341" y="6895"/>
                    <a:pt x="3340" y="6895"/>
                  </a:cubicBezTo>
                  <a:close/>
                  <a:moveTo>
                    <a:pt x="3528" y="6947"/>
                  </a:moveTo>
                  <a:cubicBezTo>
                    <a:pt x="3529" y="6947"/>
                    <a:pt x="3529" y="6948"/>
                    <a:pt x="3529" y="6949"/>
                  </a:cubicBezTo>
                  <a:cubicBezTo>
                    <a:pt x="3529" y="6948"/>
                    <a:pt x="3529" y="6947"/>
                    <a:pt x="3528" y="6947"/>
                  </a:cubicBezTo>
                  <a:close/>
                  <a:moveTo>
                    <a:pt x="3383" y="6965"/>
                  </a:moveTo>
                  <a:cubicBezTo>
                    <a:pt x="3384" y="6966"/>
                    <a:pt x="3384" y="6967"/>
                    <a:pt x="3385" y="6967"/>
                  </a:cubicBezTo>
                  <a:lnTo>
                    <a:pt x="3385" y="6967"/>
                  </a:lnTo>
                  <a:cubicBezTo>
                    <a:pt x="3386" y="6966"/>
                    <a:pt x="3387" y="6965"/>
                    <a:pt x="3389" y="6965"/>
                  </a:cubicBezTo>
                  <a:close/>
                  <a:moveTo>
                    <a:pt x="3397" y="6987"/>
                  </a:moveTo>
                  <a:lnTo>
                    <a:pt x="3397" y="6987"/>
                  </a:lnTo>
                  <a:cubicBezTo>
                    <a:pt x="3397" y="6987"/>
                    <a:pt x="3399" y="6988"/>
                    <a:pt x="3400" y="6988"/>
                  </a:cubicBezTo>
                  <a:cubicBezTo>
                    <a:pt x="3399" y="6987"/>
                    <a:pt x="3398" y="6987"/>
                    <a:pt x="3397" y="6987"/>
                  </a:cubicBezTo>
                  <a:close/>
                  <a:moveTo>
                    <a:pt x="3473" y="6982"/>
                  </a:moveTo>
                  <a:cubicBezTo>
                    <a:pt x="3473" y="6984"/>
                    <a:pt x="3474" y="6985"/>
                    <a:pt x="3475" y="6985"/>
                  </a:cubicBezTo>
                  <a:cubicBezTo>
                    <a:pt x="3477" y="6985"/>
                    <a:pt x="3480" y="6982"/>
                    <a:pt x="3484" y="6982"/>
                  </a:cubicBezTo>
                  <a:lnTo>
                    <a:pt x="3484" y="6982"/>
                  </a:lnTo>
                  <a:cubicBezTo>
                    <a:pt x="3479" y="6982"/>
                    <a:pt x="3479" y="6988"/>
                    <a:pt x="3479" y="6988"/>
                  </a:cubicBezTo>
                  <a:cubicBezTo>
                    <a:pt x="3473" y="6988"/>
                    <a:pt x="3467" y="6982"/>
                    <a:pt x="3473" y="6982"/>
                  </a:cubicBezTo>
                  <a:close/>
                  <a:moveTo>
                    <a:pt x="2879" y="6999"/>
                  </a:moveTo>
                  <a:lnTo>
                    <a:pt x="2879" y="6999"/>
                  </a:lnTo>
                  <a:cubicBezTo>
                    <a:pt x="2883" y="7001"/>
                    <a:pt x="2885" y="7003"/>
                    <a:pt x="2888" y="7003"/>
                  </a:cubicBezTo>
                  <a:lnTo>
                    <a:pt x="2888" y="7003"/>
                  </a:lnTo>
                  <a:cubicBezTo>
                    <a:pt x="2885" y="7001"/>
                    <a:pt x="2882" y="6999"/>
                    <a:pt x="2879" y="6999"/>
                  </a:cubicBezTo>
                  <a:close/>
                  <a:moveTo>
                    <a:pt x="4128" y="7033"/>
                  </a:moveTo>
                  <a:lnTo>
                    <a:pt x="4128" y="7033"/>
                  </a:lnTo>
                  <a:cubicBezTo>
                    <a:pt x="4122" y="7039"/>
                    <a:pt x="4121" y="7041"/>
                    <a:pt x="4122" y="7044"/>
                  </a:cubicBezTo>
                  <a:lnTo>
                    <a:pt x="4122" y="7044"/>
                  </a:lnTo>
                  <a:cubicBezTo>
                    <a:pt x="4124" y="7040"/>
                    <a:pt x="4126" y="7036"/>
                    <a:pt x="4128" y="7033"/>
                  </a:cubicBezTo>
                  <a:close/>
                  <a:moveTo>
                    <a:pt x="2885" y="7027"/>
                  </a:moveTo>
                  <a:lnTo>
                    <a:pt x="2885" y="7027"/>
                  </a:lnTo>
                  <a:cubicBezTo>
                    <a:pt x="2891" y="7033"/>
                    <a:pt x="2896" y="7040"/>
                    <a:pt x="2901" y="7047"/>
                  </a:cubicBezTo>
                  <a:lnTo>
                    <a:pt x="2901" y="7047"/>
                  </a:lnTo>
                  <a:cubicBezTo>
                    <a:pt x="2900" y="7041"/>
                    <a:pt x="2895" y="7032"/>
                    <a:pt x="2885" y="7027"/>
                  </a:cubicBezTo>
                  <a:close/>
                  <a:moveTo>
                    <a:pt x="3159" y="7100"/>
                  </a:moveTo>
                  <a:cubicBezTo>
                    <a:pt x="3157" y="7108"/>
                    <a:pt x="3153" y="7116"/>
                    <a:pt x="3151" y="7125"/>
                  </a:cubicBezTo>
                  <a:lnTo>
                    <a:pt x="3151" y="7125"/>
                  </a:lnTo>
                  <a:cubicBezTo>
                    <a:pt x="3153" y="7122"/>
                    <a:pt x="3157" y="7121"/>
                    <a:pt x="3160" y="7121"/>
                  </a:cubicBezTo>
                  <a:cubicBezTo>
                    <a:pt x="3162" y="7121"/>
                    <a:pt x="3163" y="7122"/>
                    <a:pt x="3164" y="7122"/>
                  </a:cubicBezTo>
                  <a:lnTo>
                    <a:pt x="3164" y="7122"/>
                  </a:lnTo>
                  <a:cubicBezTo>
                    <a:pt x="3159" y="7116"/>
                    <a:pt x="3159" y="7105"/>
                    <a:pt x="3159" y="7100"/>
                  </a:cubicBezTo>
                  <a:close/>
                  <a:moveTo>
                    <a:pt x="3199" y="7064"/>
                  </a:moveTo>
                  <a:cubicBezTo>
                    <a:pt x="3195" y="7064"/>
                    <a:pt x="3191" y="7066"/>
                    <a:pt x="3187" y="7066"/>
                  </a:cubicBezTo>
                  <a:cubicBezTo>
                    <a:pt x="3182" y="7077"/>
                    <a:pt x="3199" y="7083"/>
                    <a:pt x="3182" y="7094"/>
                  </a:cubicBezTo>
                  <a:cubicBezTo>
                    <a:pt x="3182" y="7089"/>
                    <a:pt x="3176" y="7077"/>
                    <a:pt x="3176" y="7072"/>
                  </a:cubicBezTo>
                  <a:cubicBezTo>
                    <a:pt x="3171" y="7089"/>
                    <a:pt x="3171" y="7105"/>
                    <a:pt x="3165" y="7122"/>
                  </a:cubicBezTo>
                  <a:lnTo>
                    <a:pt x="3165" y="7122"/>
                  </a:lnTo>
                  <a:cubicBezTo>
                    <a:pt x="3165" y="7122"/>
                    <a:pt x="3165" y="7122"/>
                    <a:pt x="3164" y="7122"/>
                  </a:cubicBezTo>
                  <a:lnTo>
                    <a:pt x="3164" y="7122"/>
                  </a:lnTo>
                  <a:cubicBezTo>
                    <a:pt x="3165" y="7122"/>
                    <a:pt x="3165" y="7122"/>
                    <a:pt x="3165" y="7122"/>
                  </a:cubicBezTo>
                  <a:cubicBezTo>
                    <a:pt x="3165" y="7122"/>
                    <a:pt x="3165" y="7122"/>
                    <a:pt x="3165" y="7122"/>
                  </a:cubicBezTo>
                  <a:lnTo>
                    <a:pt x="3165" y="7122"/>
                  </a:lnTo>
                  <a:cubicBezTo>
                    <a:pt x="3167" y="7122"/>
                    <a:pt x="3169" y="7122"/>
                    <a:pt x="3171" y="7122"/>
                  </a:cubicBezTo>
                  <a:lnTo>
                    <a:pt x="3165" y="7134"/>
                  </a:lnTo>
                  <a:cubicBezTo>
                    <a:pt x="3167" y="7134"/>
                    <a:pt x="3168" y="7134"/>
                    <a:pt x="3169" y="7134"/>
                  </a:cubicBezTo>
                  <a:cubicBezTo>
                    <a:pt x="3192" y="7134"/>
                    <a:pt x="3183" y="7093"/>
                    <a:pt x="3199" y="7072"/>
                  </a:cubicBezTo>
                  <a:lnTo>
                    <a:pt x="3210" y="7094"/>
                  </a:lnTo>
                  <a:lnTo>
                    <a:pt x="3204" y="7066"/>
                  </a:lnTo>
                  <a:cubicBezTo>
                    <a:pt x="3202" y="7064"/>
                    <a:pt x="3200" y="7064"/>
                    <a:pt x="3199" y="7064"/>
                  </a:cubicBezTo>
                  <a:close/>
                  <a:moveTo>
                    <a:pt x="3151" y="7125"/>
                  </a:moveTo>
                  <a:cubicBezTo>
                    <a:pt x="3149" y="7126"/>
                    <a:pt x="3148" y="7129"/>
                    <a:pt x="3148" y="7134"/>
                  </a:cubicBezTo>
                  <a:cubicBezTo>
                    <a:pt x="3148" y="7134"/>
                    <a:pt x="3148" y="7136"/>
                    <a:pt x="3149" y="7137"/>
                  </a:cubicBezTo>
                  <a:lnTo>
                    <a:pt x="3149" y="7137"/>
                  </a:lnTo>
                  <a:cubicBezTo>
                    <a:pt x="3149" y="7133"/>
                    <a:pt x="3150" y="7129"/>
                    <a:pt x="3151" y="7125"/>
                  </a:cubicBezTo>
                  <a:close/>
                  <a:moveTo>
                    <a:pt x="3149" y="7137"/>
                  </a:moveTo>
                  <a:cubicBezTo>
                    <a:pt x="3149" y="7142"/>
                    <a:pt x="3150" y="7147"/>
                    <a:pt x="3154" y="7150"/>
                  </a:cubicBezTo>
                  <a:lnTo>
                    <a:pt x="3158" y="7146"/>
                  </a:lnTo>
                  <a:lnTo>
                    <a:pt x="3158" y="7146"/>
                  </a:lnTo>
                  <a:cubicBezTo>
                    <a:pt x="3158" y="7146"/>
                    <a:pt x="3158" y="7146"/>
                    <a:pt x="3158" y="7146"/>
                  </a:cubicBezTo>
                  <a:cubicBezTo>
                    <a:pt x="3159" y="7146"/>
                    <a:pt x="3159" y="7146"/>
                    <a:pt x="3159" y="7145"/>
                  </a:cubicBezTo>
                  <a:lnTo>
                    <a:pt x="3159" y="7145"/>
                  </a:lnTo>
                  <a:lnTo>
                    <a:pt x="3158" y="7146"/>
                  </a:lnTo>
                  <a:lnTo>
                    <a:pt x="3158" y="7146"/>
                  </a:lnTo>
                  <a:cubicBezTo>
                    <a:pt x="3155" y="7146"/>
                    <a:pt x="3151" y="7141"/>
                    <a:pt x="3149" y="7137"/>
                  </a:cubicBezTo>
                  <a:close/>
                  <a:moveTo>
                    <a:pt x="3404" y="7191"/>
                  </a:moveTo>
                  <a:cubicBezTo>
                    <a:pt x="3405" y="7193"/>
                    <a:pt x="3406" y="7195"/>
                    <a:pt x="3406" y="7195"/>
                  </a:cubicBezTo>
                  <a:cubicBezTo>
                    <a:pt x="3406" y="7194"/>
                    <a:pt x="3405" y="7193"/>
                    <a:pt x="3404" y="7191"/>
                  </a:cubicBezTo>
                  <a:close/>
                  <a:moveTo>
                    <a:pt x="3367" y="7363"/>
                  </a:moveTo>
                  <a:cubicBezTo>
                    <a:pt x="3370" y="7365"/>
                    <a:pt x="3374" y="7367"/>
                    <a:pt x="3377" y="7369"/>
                  </a:cubicBezTo>
                  <a:lnTo>
                    <a:pt x="3377" y="7369"/>
                  </a:lnTo>
                  <a:cubicBezTo>
                    <a:pt x="3377" y="7369"/>
                    <a:pt x="3378" y="7369"/>
                    <a:pt x="3378" y="7369"/>
                  </a:cubicBezTo>
                  <a:lnTo>
                    <a:pt x="3367" y="7363"/>
                  </a:lnTo>
                  <a:close/>
                  <a:moveTo>
                    <a:pt x="3440" y="7458"/>
                  </a:moveTo>
                  <a:lnTo>
                    <a:pt x="3440" y="7458"/>
                  </a:lnTo>
                  <a:cubicBezTo>
                    <a:pt x="3444" y="7461"/>
                    <a:pt x="3448" y="7463"/>
                    <a:pt x="3452" y="7466"/>
                  </a:cubicBezTo>
                  <a:lnTo>
                    <a:pt x="3452" y="7466"/>
                  </a:lnTo>
                  <a:cubicBezTo>
                    <a:pt x="3449" y="7464"/>
                    <a:pt x="3445" y="7462"/>
                    <a:pt x="3440" y="7458"/>
                  </a:cubicBezTo>
                  <a:close/>
                  <a:moveTo>
                    <a:pt x="3458" y="7470"/>
                  </a:moveTo>
                  <a:lnTo>
                    <a:pt x="3458" y="7470"/>
                  </a:lnTo>
                  <a:cubicBezTo>
                    <a:pt x="3458" y="7470"/>
                    <a:pt x="3458" y="7470"/>
                    <a:pt x="3458" y="7470"/>
                  </a:cubicBezTo>
                  <a:cubicBezTo>
                    <a:pt x="3459" y="7470"/>
                    <a:pt x="3458" y="7470"/>
                    <a:pt x="3458" y="7470"/>
                  </a:cubicBezTo>
                  <a:close/>
                  <a:moveTo>
                    <a:pt x="5083" y="0"/>
                  </a:moveTo>
                  <a:cubicBezTo>
                    <a:pt x="5065" y="0"/>
                    <a:pt x="5045" y="5"/>
                    <a:pt x="5024" y="15"/>
                  </a:cubicBezTo>
                  <a:lnTo>
                    <a:pt x="5036" y="21"/>
                  </a:lnTo>
                  <a:cubicBezTo>
                    <a:pt x="5007" y="21"/>
                    <a:pt x="4957" y="46"/>
                    <a:pt x="4944" y="46"/>
                  </a:cubicBezTo>
                  <a:cubicBezTo>
                    <a:pt x="4942" y="46"/>
                    <a:pt x="4940" y="45"/>
                    <a:pt x="4940" y="43"/>
                  </a:cubicBezTo>
                  <a:cubicBezTo>
                    <a:pt x="4940" y="43"/>
                    <a:pt x="4935" y="54"/>
                    <a:pt x="4924" y="54"/>
                  </a:cubicBezTo>
                  <a:lnTo>
                    <a:pt x="4918" y="49"/>
                  </a:lnTo>
                  <a:cubicBezTo>
                    <a:pt x="4896" y="66"/>
                    <a:pt x="4873" y="77"/>
                    <a:pt x="4856" y="94"/>
                  </a:cubicBezTo>
                  <a:cubicBezTo>
                    <a:pt x="4844" y="100"/>
                    <a:pt x="4837" y="102"/>
                    <a:pt x="4832" y="102"/>
                  </a:cubicBezTo>
                  <a:cubicBezTo>
                    <a:pt x="4823" y="102"/>
                    <a:pt x="4825" y="92"/>
                    <a:pt x="4815" y="92"/>
                  </a:cubicBezTo>
                  <a:cubicBezTo>
                    <a:pt x="4809" y="92"/>
                    <a:pt x="4797" y="96"/>
                    <a:pt x="4772" y="110"/>
                  </a:cubicBezTo>
                  <a:cubicBezTo>
                    <a:pt x="4746" y="132"/>
                    <a:pt x="4714" y="178"/>
                    <a:pt x="4721" y="178"/>
                  </a:cubicBezTo>
                  <a:cubicBezTo>
                    <a:pt x="4721" y="178"/>
                    <a:pt x="4721" y="178"/>
                    <a:pt x="4722" y="178"/>
                  </a:cubicBezTo>
                  <a:cubicBezTo>
                    <a:pt x="4731" y="173"/>
                    <a:pt x="4744" y="165"/>
                    <a:pt x="4751" y="165"/>
                  </a:cubicBezTo>
                  <a:cubicBezTo>
                    <a:pt x="4753" y="165"/>
                    <a:pt x="4754" y="165"/>
                    <a:pt x="4756" y="166"/>
                  </a:cubicBezTo>
                  <a:lnTo>
                    <a:pt x="4733" y="189"/>
                  </a:lnTo>
                  <a:cubicBezTo>
                    <a:pt x="4741" y="205"/>
                    <a:pt x="4741" y="223"/>
                    <a:pt x="4763" y="223"/>
                  </a:cubicBezTo>
                  <a:cubicBezTo>
                    <a:pt x="4772" y="223"/>
                    <a:pt x="4786" y="220"/>
                    <a:pt x="4806" y="211"/>
                  </a:cubicBezTo>
                  <a:lnTo>
                    <a:pt x="4840" y="172"/>
                  </a:lnTo>
                  <a:lnTo>
                    <a:pt x="4856" y="172"/>
                  </a:lnTo>
                  <a:lnTo>
                    <a:pt x="4823" y="194"/>
                  </a:lnTo>
                  <a:cubicBezTo>
                    <a:pt x="4845" y="194"/>
                    <a:pt x="4856" y="178"/>
                    <a:pt x="4862" y="166"/>
                  </a:cubicBezTo>
                  <a:lnTo>
                    <a:pt x="4890" y="166"/>
                  </a:lnTo>
                  <a:cubicBezTo>
                    <a:pt x="4896" y="150"/>
                    <a:pt x="4907" y="138"/>
                    <a:pt x="4918" y="122"/>
                  </a:cubicBezTo>
                  <a:lnTo>
                    <a:pt x="4918" y="122"/>
                  </a:lnTo>
                  <a:cubicBezTo>
                    <a:pt x="4927" y="126"/>
                    <a:pt x="4914" y="142"/>
                    <a:pt x="4923" y="142"/>
                  </a:cubicBezTo>
                  <a:cubicBezTo>
                    <a:pt x="4926" y="142"/>
                    <a:pt x="4929" y="141"/>
                    <a:pt x="4935" y="138"/>
                  </a:cubicBezTo>
                  <a:cubicBezTo>
                    <a:pt x="4952" y="122"/>
                    <a:pt x="4912" y="133"/>
                    <a:pt x="4940" y="110"/>
                  </a:cubicBezTo>
                  <a:cubicBezTo>
                    <a:pt x="4953" y="110"/>
                    <a:pt x="4959" y="114"/>
                    <a:pt x="4964" y="114"/>
                  </a:cubicBezTo>
                  <a:cubicBezTo>
                    <a:pt x="4968" y="114"/>
                    <a:pt x="4972" y="112"/>
                    <a:pt x="4980" y="105"/>
                  </a:cubicBezTo>
                  <a:lnTo>
                    <a:pt x="4980" y="105"/>
                  </a:lnTo>
                  <a:cubicBezTo>
                    <a:pt x="4984" y="105"/>
                    <a:pt x="4985" y="109"/>
                    <a:pt x="4978" y="113"/>
                  </a:cubicBezTo>
                  <a:lnTo>
                    <a:pt x="4978" y="113"/>
                  </a:lnTo>
                  <a:cubicBezTo>
                    <a:pt x="4997" y="104"/>
                    <a:pt x="5030" y="98"/>
                    <a:pt x="5036" y="82"/>
                  </a:cubicBezTo>
                  <a:cubicBezTo>
                    <a:pt x="5045" y="86"/>
                    <a:pt x="5056" y="87"/>
                    <a:pt x="5067" y="87"/>
                  </a:cubicBezTo>
                  <a:cubicBezTo>
                    <a:pt x="5072" y="87"/>
                    <a:pt x="5078" y="87"/>
                    <a:pt x="5082" y="87"/>
                  </a:cubicBezTo>
                  <a:cubicBezTo>
                    <a:pt x="5097" y="87"/>
                    <a:pt x="5108" y="88"/>
                    <a:pt x="5108" y="99"/>
                  </a:cubicBezTo>
                  <a:cubicBezTo>
                    <a:pt x="5113" y="95"/>
                    <a:pt x="5136" y="86"/>
                    <a:pt x="5153" y="86"/>
                  </a:cubicBezTo>
                  <a:cubicBezTo>
                    <a:pt x="5157" y="86"/>
                    <a:pt x="5161" y="87"/>
                    <a:pt x="5164" y="88"/>
                  </a:cubicBezTo>
                  <a:cubicBezTo>
                    <a:pt x="5142" y="99"/>
                    <a:pt x="5164" y="99"/>
                    <a:pt x="5181" y="110"/>
                  </a:cubicBezTo>
                  <a:cubicBezTo>
                    <a:pt x="5192" y="116"/>
                    <a:pt x="5209" y="122"/>
                    <a:pt x="5209" y="133"/>
                  </a:cubicBezTo>
                  <a:cubicBezTo>
                    <a:pt x="5198" y="138"/>
                    <a:pt x="5192" y="155"/>
                    <a:pt x="5181" y="172"/>
                  </a:cubicBezTo>
                  <a:cubicBezTo>
                    <a:pt x="5177" y="167"/>
                    <a:pt x="5172" y="166"/>
                    <a:pt x="5167" y="166"/>
                  </a:cubicBezTo>
                  <a:cubicBezTo>
                    <a:pt x="5155" y="166"/>
                    <a:pt x="5141" y="178"/>
                    <a:pt x="5125" y="178"/>
                  </a:cubicBezTo>
                  <a:cubicBezTo>
                    <a:pt x="5131" y="178"/>
                    <a:pt x="5136" y="189"/>
                    <a:pt x="5131" y="194"/>
                  </a:cubicBezTo>
                  <a:cubicBezTo>
                    <a:pt x="5127" y="194"/>
                    <a:pt x="5128" y="202"/>
                    <a:pt x="5128" y="202"/>
                  </a:cubicBezTo>
                  <a:cubicBezTo>
                    <a:pt x="5128" y="202"/>
                    <a:pt x="5127" y="200"/>
                    <a:pt x="5125" y="194"/>
                  </a:cubicBezTo>
                  <a:cubicBezTo>
                    <a:pt x="5121" y="188"/>
                    <a:pt x="5117" y="186"/>
                    <a:pt x="5114" y="186"/>
                  </a:cubicBezTo>
                  <a:cubicBezTo>
                    <a:pt x="5110" y="186"/>
                    <a:pt x="5106" y="191"/>
                    <a:pt x="5103" y="194"/>
                  </a:cubicBezTo>
                  <a:lnTo>
                    <a:pt x="5114" y="211"/>
                  </a:lnTo>
                  <a:cubicBezTo>
                    <a:pt x="5109" y="209"/>
                    <a:pt x="5105" y="208"/>
                    <a:pt x="5102" y="208"/>
                  </a:cubicBezTo>
                  <a:cubicBezTo>
                    <a:pt x="5086" y="208"/>
                    <a:pt x="5087" y="232"/>
                    <a:pt x="5074" y="232"/>
                  </a:cubicBezTo>
                  <a:cubicBezTo>
                    <a:pt x="5071" y="232"/>
                    <a:pt x="5068" y="230"/>
                    <a:pt x="5064" y="228"/>
                  </a:cubicBezTo>
                  <a:cubicBezTo>
                    <a:pt x="5064" y="234"/>
                    <a:pt x="5064" y="239"/>
                    <a:pt x="5064" y="245"/>
                  </a:cubicBezTo>
                  <a:lnTo>
                    <a:pt x="5052" y="234"/>
                  </a:lnTo>
                  <a:cubicBezTo>
                    <a:pt x="5041" y="239"/>
                    <a:pt x="5036" y="239"/>
                    <a:pt x="5030" y="250"/>
                  </a:cubicBezTo>
                  <a:lnTo>
                    <a:pt x="5024" y="239"/>
                  </a:lnTo>
                  <a:lnTo>
                    <a:pt x="5024" y="239"/>
                  </a:lnTo>
                  <a:cubicBezTo>
                    <a:pt x="5019" y="245"/>
                    <a:pt x="5047" y="278"/>
                    <a:pt x="5041" y="284"/>
                  </a:cubicBezTo>
                  <a:lnTo>
                    <a:pt x="5024" y="267"/>
                  </a:lnTo>
                  <a:cubicBezTo>
                    <a:pt x="5019" y="278"/>
                    <a:pt x="4996" y="273"/>
                    <a:pt x="5002" y="295"/>
                  </a:cubicBezTo>
                  <a:lnTo>
                    <a:pt x="5002" y="295"/>
                  </a:lnTo>
                  <a:cubicBezTo>
                    <a:pt x="4996" y="295"/>
                    <a:pt x="4991" y="290"/>
                    <a:pt x="4996" y="290"/>
                  </a:cubicBezTo>
                  <a:lnTo>
                    <a:pt x="4996" y="290"/>
                  </a:lnTo>
                  <a:cubicBezTo>
                    <a:pt x="4991" y="290"/>
                    <a:pt x="4968" y="295"/>
                    <a:pt x="4991" y="312"/>
                  </a:cubicBezTo>
                  <a:cubicBezTo>
                    <a:pt x="4987" y="310"/>
                    <a:pt x="4985" y="309"/>
                    <a:pt x="4983" y="309"/>
                  </a:cubicBezTo>
                  <a:cubicBezTo>
                    <a:pt x="4976" y="309"/>
                    <a:pt x="4980" y="324"/>
                    <a:pt x="4980" y="329"/>
                  </a:cubicBezTo>
                  <a:lnTo>
                    <a:pt x="4974" y="323"/>
                  </a:lnTo>
                  <a:lnTo>
                    <a:pt x="4974" y="323"/>
                  </a:lnTo>
                  <a:cubicBezTo>
                    <a:pt x="4980" y="334"/>
                    <a:pt x="4985" y="340"/>
                    <a:pt x="4985" y="346"/>
                  </a:cubicBezTo>
                  <a:cubicBezTo>
                    <a:pt x="4983" y="348"/>
                    <a:pt x="4981" y="348"/>
                    <a:pt x="4980" y="348"/>
                  </a:cubicBezTo>
                  <a:cubicBezTo>
                    <a:pt x="4977" y="348"/>
                    <a:pt x="4976" y="346"/>
                    <a:pt x="4980" y="346"/>
                  </a:cubicBezTo>
                  <a:lnTo>
                    <a:pt x="4980" y="346"/>
                  </a:lnTo>
                  <a:cubicBezTo>
                    <a:pt x="4968" y="346"/>
                    <a:pt x="4985" y="357"/>
                    <a:pt x="4974" y="357"/>
                  </a:cubicBezTo>
                  <a:lnTo>
                    <a:pt x="4968" y="351"/>
                  </a:lnTo>
                  <a:lnTo>
                    <a:pt x="4968" y="351"/>
                  </a:lnTo>
                  <a:cubicBezTo>
                    <a:pt x="4963" y="351"/>
                    <a:pt x="4968" y="357"/>
                    <a:pt x="4974" y="362"/>
                  </a:cubicBezTo>
                  <a:cubicBezTo>
                    <a:pt x="4974" y="366"/>
                    <a:pt x="4970" y="369"/>
                    <a:pt x="4965" y="369"/>
                  </a:cubicBezTo>
                  <a:cubicBezTo>
                    <a:pt x="4961" y="369"/>
                    <a:pt x="4956" y="367"/>
                    <a:pt x="4952" y="362"/>
                  </a:cubicBezTo>
                  <a:lnTo>
                    <a:pt x="4952" y="362"/>
                  </a:lnTo>
                  <a:cubicBezTo>
                    <a:pt x="4957" y="368"/>
                    <a:pt x="4963" y="379"/>
                    <a:pt x="4957" y="379"/>
                  </a:cubicBezTo>
                  <a:cubicBezTo>
                    <a:pt x="4957" y="379"/>
                    <a:pt x="4957" y="374"/>
                    <a:pt x="4952" y="374"/>
                  </a:cubicBezTo>
                  <a:lnTo>
                    <a:pt x="4952" y="374"/>
                  </a:lnTo>
                  <a:cubicBezTo>
                    <a:pt x="4940" y="379"/>
                    <a:pt x="4957" y="396"/>
                    <a:pt x="4940" y="396"/>
                  </a:cubicBezTo>
                  <a:cubicBezTo>
                    <a:pt x="4940" y="390"/>
                    <a:pt x="4935" y="390"/>
                    <a:pt x="4935" y="390"/>
                  </a:cubicBezTo>
                  <a:cubicBezTo>
                    <a:pt x="4940" y="385"/>
                    <a:pt x="4946" y="379"/>
                    <a:pt x="4946" y="379"/>
                  </a:cubicBezTo>
                  <a:cubicBezTo>
                    <a:pt x="4935" y="374"/>
                    <a:pt x="4929" y="379"/>
                    <a:pt x="4918" y="362"/>
                  </a:cubicBezTo>
                  <a:lnTo>
                    <a:pt x="4918" y="362"/>
                  </a:lnTo>
                  <a:cubicBezTo>
                    <a:pt x="4924" y="374"/>
                    <a:pt x="4935" y="390"/>
                    <a:pt x="4924" y="396"/>
                  </a:cubicBezTo>
                  <a:cubicBezTo>
                    <a:pt x="4924" y="390"/>
                    <a:pt x="4924" y="390"/>
                    <a:pt x="4924" y="390"/>
                  </a:cubicBezTo>
                  <a:cubicBezTo>
                    <a:pt x="4918" y="390"/>
                    <a:pt x="4918" y="390"/>
                    <a:pt x="4918" y="396"/>
                  </a:cubicBezTo>
                  <a:lnTo>
                    <a:pt x="4912" y="396"/>
                  </a:lnTo>
                  <a:cubicBezTo>
                    <a:pt x="4912" y="402"/>
                    <a:pt x="4912" y="402"/>
                    <a:pt x="4912" y="402"/>
                  </a:cubicBezTo>
                  <a:lnTo>
                    <a:pt x="4907" y="402"/>
                  </a:lnTo>
                  <a:cubicBezTo>
                    <a:pt x="4907" y="396"/>
                    <a:pt x="4912" y="396"/>
                    <a:pt x="4912" y="396"/>
                  </a:cubicBezTo>
                  <a:lnTo>
                    <a:pt x="4912" y="396"/>
                  </a:lnTo>
                  <a:cubicBezTo>
                    <a:pt x="4907" y="396"/>
                    <a:pt x="4907" y="402"/>
                    <a:pt x="4901" y="402"/>
                  </a:cubicBezTo>
                  <a:cubicBezTo>
                    <a:pt x="4911" y="411"/>
                    <a:pt x="4912" y="413"/>
                    <a:pt x="4919" y="416"/>
                  </a:cubicBezTo>
                  <a:lnTo>
                    <a:pt x="4919" y="416"/>
                  </a:lnTo>
                  <a:cubicBezTo>
                    <a:pt x="4919" y="415"/>
                    <a:pt x="4920" y="413"/>
                    <a:pt x="4924" y="413"/>
                  </a:cubicBezTo>
                  <a:cubicBezTo>
                    <a:pt x="4924" y="407"/>
                    <a:pt x="4924" y="407"/>
                    <a:pt x="4924" y="402"/>
                  </a:cubicBezTo>
                  <a:cubicBezTo>
                    <a:pt x="4929" y="407"/>
                    <a:pt x="4935" y="413"/>
                    <a:pt x="4924" y="413"/>
                  </a:cubicBezTo>
                  <a:cubicBezTo>
                    <a:pt x="4928" y="417"/>
                    <a:pt x="4933" y="426"/>
                    <a:pt x="4937" y="429"/>
                  </a:cubicBezTo>
                  <a:lnTo>
                    <a:pt x="4937" y="429"/>
                  </a:lnTo>
                  <a:cubicBezTo>
                    <a:pt x="4922" y="424"/>
                    <a:pt x="4906" y="424"/>
                    <a:pt x="4901" y="424"/>
                  </a:cubicBezTo>
                  <a:cubicBezTo>
                    <a:pt x="4901" y="435"/>
                    <a:pt x="4890" y="446"/>
                    <a:pt x="4907" y="463"/>
                  </a:cubicBezTo>
                  <a:cubicBezTo>
                    <a:pt x="4909" y="465"/>
                    <a:pt x="4909" y="466"/>
                    <a:pt x="4908" y="466"/>
                  </a:cubicBezTo>
                  <a:cubicBezTo>
                    <a:pt x="4905" y="466"/>
                    <a:pt x="4899" y="463"/>
                    <a:pt x="4896" y="463"/>
                  </a:cubicBezTo>
                  <a:cubicBezTo>
                    <a:pt x="4896" y="458"/>
                    <a:pt x="4896" y="458"/>
                    <a:pt x="4896" y="452"/>
                  </a:cubicBezTo>
                  <a:lnTo>
                    <a:pt x="4896" y="452"/>
                  </a:lnTo>
                  <a:cubicBezTo>
                    <a:pt x="4896" y="463"/>
                    <a:pt x="4890" y="469"/>
                    <a:pt x="4901" y="480"/>
                  </a:cubicBezTo>
                  <a:cubicBezTo>
                    <a:pt x="4899" y="481"/>
                    <a:pt x="4898" y="481"/>
                    <a:pt x="4897" y="481"/>
                  </a:cubicBezTo>
                  <a:cubicBezTo>
                    <a:pt x="4892" y="481"/>
                    <a:pt x="4891" y="476"/>
                    <a:pt x="4890" y="476"/>
                  </a:cubicBezTo>
                  <a:cubicBezTo>
                    <a:pt x="4890" y="476"/>
                    <a:pt x="4890" y="477"/>
                    <a:pt x="4890" y="480"/>
                  </a:cubicBezTo>
                  <a:lnTo>
                    <a:pt x="4884" y="474"/>
                  </a:lnTo>
                  <a:lnTo>
                    <a:pt x="4884" y="474"/>
                  </a:lnTo>
                  <a:cubicBezTo>
                    <a:pt x="4851" y="480"/>
                    <a:pt x="4907" y="525"/>
                    <a:pt x="4868" y="530"/>
                  </a:cubicBezTo>
                  <a:lnTo>
                    <a:pt x="4873" y="530"/>
                  </a:lnTo>
                  <a:cubicBezTo>
                    <a:pt x="4851" y="547"/>
                    <a:pt x="4868" y="581"/>
                    <a:pt x="4834" y="598"/>
                  </a:cubicBezTo>
                  <a:cubicBezTo>
                    <a:pt x="4828" y="603"/>
                    <a:pt x="4840" y="603"/>
                    <a:pt x="4845" y="614"/>
                  </a:cubicBezTo>
                  <a:lnTo>
                    <a:pt x="4834" y="609"/>
                  </a:lnTo>
                  <a:lnTo>
                    <a:pt x="4845" y="620"/>
                  </a:lnTo>
                  <a:cubicBezTo>
                    <a:pt x="4851" y="637"/>
                    <a:pt x="4806" y="626"/>
                    <a:pt x="4823" y="648"/>
                  </a:cubicBezTo>
                  <a:lnTo>
                    <a:pt x="4834" y="648"/>
                  </a:lnTo>
                  <a:cubicBezTo>
                    <a:pt x="4830" y="652"/>
                    <a:pt x="4832" y="660"/>
                    <a:pt x="4828" y="661"/>
                  </a:cubicBezTo>
                  <a:lnTo>
                    <a:pt x="4828" y="661"/>
                  </a:lnTo>
                  <a:cubicBezTo>
                    <a:pt x="4827" y="660"/>
                    <a:pt x="4825" y="659"/>
                    <a:pt x="4823" y="659"/>
                  </a:cubicBezTo>
                  <a:lnTo>
                    <a:pt x="4823" y="659"/>
                  </a:lnTo>
                  <a:cubicBezTo>
                    <a:pt x="4825" y="660"/>
                    <a:pt x="4826" y="661"/>
                    <a:pt x="4827" y="661"/>
                  </a:cubicBezTo>
                  <a:cubicBezTo>
                    <a:pt x="4828" y="661"/>
                    <a:pt x="4828" y="661"/>
                    <a:pt x="4828" y="661"/>
                  </a:cubicBezTo>
                  <a:lnTo>
                    <a:pt x="4828" y="661"/>
                  </a:lnTo>
                  <a:cubicBezTo>
                    <a:pt x="4831" y="662"/>
                    <a:pt x="4832" y="665"/>
                    <a:pt x="4828" y="665"/>
                  </a:cubicBezTo>
                  <a:lnTo>
                    <a:pt x="4823" y="665"/>
                  </a:lnTo>
                  <a:lnTo>
                    <a:pt x="4828" y="676"/>
                  </a:lnTo>
                  <a:cubicBezTo>
                    <a:pt x="4827" y="679"/>
                    <a:pt x="4824" y="680"/>
                    <a:pt x="4821" y="680"/>
                  </a:cubicBezTo>
                  <a:cubicBezTo>
                    <a:pt x="4815" y="680"/>
                    <a:pt x="4808" y="678"/>
                    <a:pt x="4803" y="678"/>
                  </a:cubicBezTo>
                  <a:cubicBezTo>
                    <a:pt x="4799" y="678"/>
                    <a:pt x="4796" y="679"/>
                    <a:pt x="4795" y="682"/>
                  </a:cubicBezTo>
                  <a:cubicBezTo>
                    <a:pt x="4800" y="687"/>
                    <a:pt x="4817" y="698"/>
                    <a:pt x="4823" y="698"/>
                  </a:cubicBezTo>
                  <a:cubicBezTo>
                    <a:pt x="4823" y="698"/>
                    <a:pt x="4825" y="696"/>
                    <a:pt x="4829" y="696"/>
                  </a:cubicBezTo>
                  <a:cubicBezTo>
                    <a:pt x="4830" y="696"/>
                    <a:pt x="4832" y="697"/>
                    <a:pt x="4834" y="698"/>
                  </a:cubicBezTo>
                  <a:lnTo>
                    <a:pt x="4834" y="704"/>
                  </a:lnTo>
                  <a:cubicBezTo>
                    <a:pt x="4845" y="704"/>
                    <a:pt x="4851" y="704"/>
                    <a:pt x="4856" y="710"/>
                  </a:cubicBezTo>
                  <a:cubicBezTo>
                    <a:pt x="4856" y="710"/>
                    <a:pt x="4851" y="715"/>
                    <a:pt x="4845" y="715"/>
                  </a:cubicBezTo>
                  <a:cubicBezTo>
                    <a:pt x="4850" y="711"/>
                    <a:pt x="4849" y="709"/>
                    <a:pt x="4843" y="709"/>
                  </a:cubicBezTo>
                  <a:cubicBezTo>
                    <a:pt x="4838" y="709"/>
                    <a:pt x="4827" y="711"/>
                    <a:pt x="4815" y="713"/>
                  </a:cubicBezTo>
                  <a:lnTo>
                    <a:pt x="4815" y="713"/>
                  </a:lnTo>
                  <a:cubicBezTo>
                    <a:pt x="4816" y="713"/>
                    <a:pt x="4818" y="713"/>
                    <a:pt x="4819" y="713"/>
                  </a:cubicBezTo>
                  <a:cubicBezTo>
                    <a:pt x="4828" y="713"/>
                    <a:pt x="4826" y="719"/>
                    <a:pt x="4817" y="732"/>
                  </a:cubicBezTo>
                  <a:cubicBezTo>
                    <a:pt x="4812" y="743"/>
                    <a:pt x="4812" y="754"/>
                    <a:pt x="4812" y="771"/>
                  </a:cubicBezTo>
                  <a:cubicBezTo>
                    <a:pt x="4812" y="777"/>
                    <a:pt x="4806" y="782"/>
                    <a:pt x="4806" y="788"/>
                  </a:cubicBezTo>
                  <a:lnTo>
                    <a:pt x="4800" y="805"/>
                  </a:lnTo>
                  <a:cubicBezTo>
                    <a:pt x="4784" y="827"/>
                    <a:pt x="4778" y="833"/>
                    <a:pt x="4772" y="838"/>
                  </a:cubicBezTo>
                  <a:cubicBezTo>
                    <a:pt x="4767" y="844"/>
                    <a:pt x="4761" y="850"/>
                    <a:pt x="4756" y="855"/>
                  </a:cubicBezTo>
                  <a:cubicBezTo>
                    <a:pt x="4744" y="866"/>
                    <a:pt x="4739" y="872"/>
                    <a:pt x="4728" y="883"/>
                  </a:cubicBezTo>
                  <a:cubicBezTo>
                    <a:pt x="4739" y="878"/>
                    <a:pt x="4750" y="872"/>
                    <a:pt x="4761" y="861"/>
                  </a:cubicBezTo>
                  <a:lnTo>
                    <a:pt x="4761" y="861"/>
                  </a:lnTo>
                  <a:cubicBezTo>
                    <a:pt x="4756" y="878"/>
                    <a:pt x="4728" y="900"/>
                    <a:pt x="4688" y="917"/>
                  </a:cubicBezTo>
                  <a:cubicBezTo>
                    <a:pt x="4683" y="912"/>
                    <a:pt x="4712" y="899"/>
                    <a:pt x="4709" y="899"/>
                  </a:cubicBezTo>
                  <a:lnTo>
                    <a:pt x="4709" y="899"/>
                  </a:lnTo>
                  <a:cubicBezTo>
                    <a:pt x="4709" y="899"/>
                    <a:pt x="4707" y="899"/>
                    <a:pt x="4705" y="900"/>
                  </a:cubicBezTo>
                  <a:cubicBezTo>
                    <a:pt x="4688" y="917"/>
                    <a:pt x="4655" y="922"/>
                    <a:pt x="4627" y="922"/>
                  </a:cubicBezTo>
                  <a:cubicBezTo>
                    <a:pt x="4599" y="922"/>
                    <a:pt x="4565" y="911"/>
                    <a:pt x="4537" y="906"/>
                  </a:cubicBezTo>
                  <a:cubicBezTo>
                    <a:pt x="4509" y="889"/>
                    <a:pt x="4537" y="889"/>
                    <a:pt x="4520" y="872"/>
                  </a:cubicBezTo>
                  <a:cubicBezTo>
                    <a:pt x="4487" y="861"/>
                    <a:pt x="4475" y="844"/>
                    <a:pt x="4464" y="827"/>
                  </a:cubicBezTo>
                  <a:cubicBezTo>
                    <a:pt x="4453" y="810"/>
                    <a:pt x="4442" y="794"/>
                    <a:pt x="4425" y="760"/>
                  </a:cubicBezTo>
                  <a:cubicBezTo>
                    <a:pt x="4425" y="770"/>
                    <a:pt x="4425" y="777"/>
                    <a:pt x="4423" y="777"/>
                  </a:cubicBezTo>
                  <a:cubicBezTo>
                    <a:pt x="4420" y="777"/>
                    <a:pt x="4413" y="766"/>
                    <a:pt x="4397" y="738"/>
                  </a:cubicBezTo>
                  <a:lnTo>
                    <a:pt x="4397" y="738"/>
                  </a:lnTo>
                  <a:cubicBezTo>
                    <a:pt x="4414" y="782"/>
                    <a:pt x="4436" y="816"/>
                    <a:pt x="4470" y="844"/>
                  </a:cubicBezTo>
                  <a:cubicBezTo>
                    <a:pt x="4447" y="833"/>
                    <a:pt x="4425" y="810"/>
                    <a:pt x="4408" y="788"/>
                  </a:cubicBezTo>
                  <a:lnTo>
                    <a:pt x="4408" y="788"/>
                  </a:lnTo>
                  <a:cubicBezTo>
                    <a:pt x="4425" y="827"/>
                    <a:pt x="4459" y="855"/>
                    <a:pt x="4475" y="872"/>
                  </a:cubicBezTo>
                  <a:cubicBezTo>
                    <a:pt x="4459" y="861"/>
                    <a:pt x="4452" y="855"/>
                    <a:pt x="4450" y="855"/>
                  </a:cubicBezTo>
                  <a:lnTo>
                    <a:pt x="4450" y="855"/>
                  </a:lnTo>
                  <a:cubicBezTo>
                    <a:pt x="4447" y="855"/>
                    <a:pt x="4450" y="861"/>
                    <a:pt x="4453" y="872"/>
                  </a:cubicBezTo>
                  <a:cubicBezTo>
                    <a:pt x="4425" y="822"/>
                    <a:pt x="4375" y="782"/>
                    <a:pt x="4375" y="710"/>
                  </a:cubicBezTo>
                  <a:lnTo>
                    <a:pt x="4403" y="704"/>
                  </a:lnTo>
                  <a:cubicBezTo>
                    <a:pt x="4397" y="659"/>
                    <a:pt x="4397" y="620"/>
                    <a:pt x="4414" y="581"/>
                  </a:cubicBezTo>
                  <a:cubicBezTo>
                    <a:pt x="4425" y="542"/>
                    <a:pt x="4453" y="497"/>
                    <a:pt x="4503" y="463"/>
                  </a:cubicBezTo>
                  <a:lnTo>
                    <a:pt x="4503" y="463"/>
                  </a:lnTo>
                  <a:cubicBezTo>
                    <a:pt x="4492" y="469"/>
                    <a:pt x="4481" y="474"/>
                    <a:pt x="4470" y="486"/>
                  </a:cubicBezTo>
                  <a:cubicBezTo>
                    <a:pt x="4475" y="463"/>
                    <a:pt x="4531" y="435"/>
                    <a:pt x="4571" y="418"/>
                  </a:cubicBezTo>
                  <a:cubicBezTo>
                    <a:pt x="4571" y="424"/>
                    <a:pt x="4576" y="425"/>
                    <a:pt x="4584" y="425"/>
                  </a:cubicBezTo>
                  <a:cubicBezTo>
                    <a:pt x="4592" y="425"/>
                    <a:pt x="4602" y="424"/>
                    <a:pt x="4610" y="424"/>
                  </a:cubicBezTo>
                  <a:cubicBezTo>
                    <a:pt x="4610" y="424"/>
                    <a:pt x="4616" y="424"/>
                    <a:pt x="4627" y="418"/>
                  </a:cubicBezTo>
                  <a:cubicBezTo>
                    <a:pt x="4632" y="418"/>
                    <a:pt x="4638" y="418"/>
                    <a:pt x="4666" y="413"/>
                  </a:cubicBezTo>
                  <a:cubicBezTo>
                    <a:pt x="4695" y="416"/>
                    <a:pt x="4724" y="419"/>
                    <a:pt x="4744" y="419"/>
                  </a:cubicBezTo>
                  <a:cubicBezTo>
                    <a:pt x="4758" y="419"/>
                    <a:pt x="4767" y="418"/>
                    <a:pt x="4767" y="413"/>
                  </a:cubicBezTo>
                  <a:lnTo>
                    <a:pt x="4800" y="424"/>
                  </a:lnTo>
                  <a:cubicBezTo>
                    <a:pt x="4800" y="424"/>
                    <a:pt x="4806" y="424"/>
                    <a:pt x="4806" y="418"/>
                  </a:cubicBezTo>
                  <a:cubicBezTo>
                    <a:pt x="4806" y="418"/>
                    <a:pt x="4806" y="413"/>
                    <a:pt x="4800" y="407"/>
                  </a:cubicBezTo>
                  <a:lnTo>
                    <a:pt x="4795" y="379"/>
                  </a:lnTo>
                  <a:cubicBezTo>
                    <a:pt x="4778" y="340"/>
                    <a:pt x="4767" y="301"/>
                    <a:pt x="4750" y="278"/>
                  </a:cubicBezTo>
                  <a:cubicBezTo>
                    <a:pt x="4739" y="245"/>
                    <a:pt x="4728" y="239"/>
                    <a:pt x="4722" y="222"/>
                  </a:cubicBezTo>
                  <a:cubicBezTo>
                    <a:pt x="4711" y="211"/>
                    <a:pt x="4700" y="194"/>
                    <a:pt x="4688" y="172"/>
                  </a:cubicBezTo>
                  <a:cubicBezTo>
                    <a:pt x="4677" y="150"/>
                    <a:pt x="4666" y="127"/>
                    <a:pt x="4655" y="94"/>
                  </a:cubicBezTo>
                  <a:lnTo>
                    <a:pt x="4655" y="94"/>
                  </a:lnTo>
                  <a:cubicBezTo>
                    <a:pt x="4659" y="100"/>
                    <a:pt x="4662" y="102"/>
                    <a:pt x="4663" y="102"/>
                  </a:cubicBezTo>
                  <a:cubicBezTo>
                    <a:pt x="4666" y="102"/>
                    <a:pt x="4666" y="97"/>
                    <a:pt x="4666" y="94"/>
                  </a:cubicBezTo>
                  <a:cubicBezTo>
                    <a:pt x="4667" y="94"/>
                    <a:pt x="4668" y="93"/>
                    <a:pt x="4669" y="93"/>
                  </a:cubicBezTo>
                  <a:cubicBezTo>
                    <a:pt x="4674" y="93"/>
                    <a:pt x="4681" y="97"/>
                    <a:pt x="4700" y="144"/>
                  </a:cubicBezTo>
                  <a:cubicBezTo>
                    <a:pt x="4679" y="94"/>
                    <a:pt x="4659" y="53"/>
                    <a:pt x="4655" y="53"/>
                  </a:cubicBezTo>
                  <a:cubicBezTo>
                    <a:pt x="4655" y="53"/>
                    <a:pt x="4655" y="53"/>
                    <a:pt x="4655" y="54"/>
                  </a:cubicBezTo>
                  <a:cubicBezTo>
                    <a:pt x="4649" y="43"/>
                    <a:pt x="4644" y="32"/>
                    <a:pt x="4638" y="21"/>
                  </a:cubicBezTo>
                  <a:cubicBezTo>
                    <a:pt x="4638" y="19"/>
                    <a:pt x="4637" y="18"/>
                    <a:pt x="4637" y="18"/>
                  </a:cubicBezTo>
                  <a:cubicBezTo>
                    <a:pt x="4635" y="18"/>
                    <a:pt x="4632" y="22"/>
                    <a:pt x="4632" y="26"/>
                  </a:cubicBezTo>
                  <a:lnTo>
                    <a:pt x="4621" y="38"/>
                  </a:lnTo>
                  <a:cubicBezTo>
                    <a:pt x="4616" y="43"/>
                    <a:pt x="4610" y="49"/>
                    <a:pt x="4604" y="60"/>
                  </a:cubicBezTo>
                  <a:cubicBezTo>
                    <a:pt x="4576" y="88"/>
                    <a:pt x="4554" y="122"/>
                    <a:pt x="4537" y="138"/>
                  </a:cubicBezTo>
                  <a:cubicBezTo>
                    <a:pt x="4531" y="161"/>
                    <a:pt x="4531" y="178"/>
                    <a:pt x="4509" y="206"/>
                  </a:cubicBezTo>
                  <a:cubicBezTo>
                    <a:pt x="4506" y="206"/>
                    <a:pt x="4504" y="204"/>
                    <a:pt x="4504" y="202"/>
                  </a:cubicBezTo>
                  <a:lnTo>
                    <a:pt x="4504" y="202"/>
                  </a:lnTo>
                  <a:cubicBezTo>
                    <a:pt x="4502" y="211"/>
                    <a:pt x="4478" y="237"/>
                    <a:pt x="4487" y="237"/>
                  </a:cubicBezTo>
                  <a:cubicBezTo>
                    <a:pt x="4489" y="237"/>
                    <a:pt x="4492" y="237"/>
                    <a:pt x="4495" y="235"/>
                  </a:cubicBezTo>
                  <a:lnTo>
                    <a:pt x="4495" y="235"/>
                  </a:lnTo>
                  <a:cubicBezTo>
                    <a:pt x="4389" y="287"/>
                    <a:pt x="4262" y="441"/>
                    <a:pt x="4167" y="480"/>
                  </a:cubicBezTo>
                  <a:cubicBezTo>
                    <a:pt x="4106" y="530"/>
                    <a:pt x="4033" y="592"/>
                    <a:pt x="3971" y="637"/>
                  </a:cubicBezTo>
                  <a:cubicBezTo>
                    <a:pt x="3971" y="634"/>
                    <a:pt x="3971" y="633"/>
                    <a:pt x="3973" y="631"/>
                  </a:cubicBezTo>
                  <a:lnTo>
                    <a:pt x="3973" y="631"/>
                  </a:lnTo>
                  <a:cubicBezTo>
                    <a:pt x="3897" y="677"/>
                    <a:pt x="3945" y="684"/>
                    <a:pt x="3848" y="738"/>
                  </a:cubicBezTo>
                  <a:cubicBezTo>
                    <a:pt x="3839" y="741"/>
                    <a:pt x="3834" y="743"/>
                    <a:pt x="3832" y="743"/>
                  </a:cubicBezTo>
                  <a:cubicBezTo>
                    <a:pt x="3822" y="743"/>
                    <a:pt x="3870" y="712"/>
                    <a:pt x="3866" y="712"/>
                  </a:cubicBezTo>
                  <a:lnTo>
                    <a:pt x="3866" y="712"/>
                  </a:lnTo>
                  <a:cubicBezTo>
                    <a:pt x="3866" y="712"/>
                    <a:pt x="3864" y="713"/>
                    <a:pt x="3859" y="715"/>
                  </a:cubicBezTo>
                  <a:cubicBezTo>
                    <a:pt x="3857" y="714"/>
                    <a:pt x="3855" y="713"/>
                    <a:pt x="3852" y="713"/>
                  </a:cubicBezTo>
                  <a:cubicBezTo>
                    <a:pt x="3819" y="713"/>
                    <a:pt x="3747" y="796"/>
                    <a:pt x="3675" y="822"/>
                  </a:cubicBezTo>
                  <a:lnTo>
                    <a:pt x="3691" y="810"/>
                  </a:lnTo>
                  <a:lnTo>
                    <a:pt x="3691" y="810"/>
                  </a:lnTo>
                  <a:cubicBezTo>
                    <a:pt x="3635" y="833"/>
                    <a:pt x="3579" y="894"/>
                    <a:pt x="3495" y="945"/>
                  </a:cubicBezTo>
                  <a:cubicBezTo>
                    <a:pt x="3495" y="945"/>
                    <a:pt x="3495" y="939"/>
                    <a:pt x="3495" y="939"/>
                  </a:cubicBezTo>
                  <a:cubicBezTo>
                    <a:pt x="3445" y="989"/>
                    <a:pt x="3340" y="1051"/>
                    <a:pt x="3262" y="1101"/>
                  </a:cubicBezTo>
                  <a:lnTo>
                    <a:pt x="3262" y="1101"/>
                  </a:lnTo>
                  <a:cubicBezTo>
                    <a:pt x="3262" y="1100"/>
                    <a:pt x="3262" y="1100"/>
                    <a:pt x="3262" y="1100"/>
                  </a:cubicBezTo>
                  <a:lnTo>
                    <a:pt x="3262" y="1100"/>
                  </a:lnTo>
                  <a:cubicBezTo>
                    <a:pt x="3261" y="1101"/>
                    <a:pt x="3261" y="1101"/>
                    <a:pt x="3260" y="1102"/>
                  </a:cubicBezTo>
                  <a:cubicBezTo>
                    <a:pt x="3261" y="1101"/>
                    <a:pt x="3261" y="1101"/>
                    <a:pt x="3262" y="1101"/>
                  </a:cubicBezTo>
                  <a:lnTo>
                    <a:pt x="3262" y="1101"/>
                  </a:lnTo>
                  <a:cubicBezTo>
                    <a:pt x="3260" y="1107"/>
                    <a:pt x="3252" y="1115"/>
                    <a:pt x="3227" y="1130"/>
                  </a:cubicBezTo>
                  <a:cubicBezTo>
                    <a:pt x="3202" y="1135"/>
                    <a:pt x="3155" y="1153"/>
                    <a:pt x="3137" y="1153"/>
                  </a:cubicBezTo>
                  <a:cubicBezTo>
                    <a:pt x="3134" y="1153"/>
                    <a:pt x="3133" y="1153"/>
                    <a:pt x="3131" y="1152"/>
                  </a:cubicBezTo>
                  <a:lnTo>
                    <a:pt x="3199" y="1113"/>
                  </a:lnTo>
                  <a:lnTo>
                    <a:pt x="3199" y="1113"/>
                  </a:lnTo>
                  <a:cubicBezTo>
                    <a:pt x="3154" y="1119"/>
                    <a:pt x="3109" y="1163"/>
                    <a:pt x="3070" y="1180"/>
                  </a:cubicBezTo>
                  <a:lnTo>
                    <a:pt x="3070" y="1169"/>
                  </a:lnTo>
                  <a:cubicBezTo>
                    <a:pt x="2969" y="1225"/>
                    <a:pt x="2975" y="1242"/>
                    <a:pt x="2857" y="1298"/>
                  </a:cubicBezTo>
                  <a:lnTo>
                    <a:pt x="2874" y="1298"/>
                  </a:lnTo>
                  <a:cubicBezTo>
                    <a:pt x="2818" y="1343"/>
                    <a:pt x="2818" y="1309"/>
                    <a:pt x="2756" y="1354"/>
                  </a:cubicBezTo>
                  <a:lnTo>
                    <a:pt x="2734" y="1348"/>
                  </a:lnTo>
                  <a:cubicBezTo>
                    <a:pt x="2695" y="1371"/>
                    <a:pt x="2588" y="1427"/>
                    <a:pt x="2515" y="1460"/>
                  </a:cubicBezTo>
                  <a:cubicBezTo>
                    <a:pt x="2555" y="1432"/>
                    <a:pt x="2639" y="1387"/>
                    <a:pt x="2695" y="1354"/>
                  </a:cubicBezTo>
                  <a:lnTo>
                    <a:pt x="2695" y="1354"/>
                  </a:lnTo>
                  <a:cubicBezTo>
                    <a:pt x="2650" y="1371"/>
                    <a:pt x="2549" y="1415"/>
                    <a:pt x="2532" y="1432"/>
                  </a:cubicBezTo>
                  <a:cubicBezTo>
                    <a:pt x="2549" y="1427"/>
                    <a:pt x="2566" y="1410"/>
                    <a:pt x="2583" y="1410"/>
                  </a:cubicBezTo>
                  <a:lnTo>
                    <a:pt x="2583" y="1410"/>
                  </a:lnTo>
                  <a:cubicBezTo>
                    <a:pt x="2538" y="1443"/>
                    <a:pt x="2476" y="1477"/>
                    <a:pt x="2386" y="1511"/>
                  </a:cubicBezTo>
                  <a:cubicBezTo>
                    <a:pt x="2387" y="1505"/>
                    <a:pt x="2383" y="1502"/>
                    <a:pt x="2375" y="1502"/>
                  </a:cubicBezTo>
                  <a:cubicBezTo>
                    <a:pt x="2328" y="1502"/>
                    <a:pt x="2162" y="1578"/>
                    <a:pt x="2095" y="1578"/>
                  </a:cubicBezTo>
                  <a:cubicBezTo>
                    <a:pt x="2093" y="1578"/>
                    <a:pt x="2091" y="1578"/>
                    <a:pt x="2090" y="1578"/>
                  </a:cubicBezTo>
                  <a:cubicBezTo>
                    <a:pt x="2017" y="1611"/>
                    <a:pt x="1938" y="1634"/>
                    <a:pt x="1860" y="1656"/>
                  </a:cubicBezTo>
                  <a:cubicBezTo>
                    <a:pt x="1782" y="1673"/>
                    <a:pt x="1698" y="1695"/>
                    <a:pt x="1608" y="1718"/>
                  </a:cubicBezTo>
                  <a:cubicBezTo>
                    <a:pt x="1675" y="1729"/>
                    <a:pt x="1552" y="1735"/>
                    <a:pt x="1569" y="1757"/>
                  </a:cubicBezTo>
                  <a:cubicBezTo>
                    <a:pt x="1530" y="1768"/>
                    <a:pt x="1513" y="1774"/>
                    <a:pt x="1507" y="1774"/>
                  </a:cubicBezTo>
                  <a:lnTo>
                    <a:pt x="1378" y="1785"/>
                  </a:lnTo>
                  <a:cubicBezTo>
                    <a:pt x="1345" y="1785"/>
                    <a:pt x="1418" y="1768"/>
                    <a:pt x="1412" y="1763"/>
                  </a:cubicBezTo>
                  <a:lnTo>
                    <a:pt x="1412" y="1763"/>
                  </a:lnTo>
                  <a:cubicBezTo>
                    <a:pt x="1379" y="1770"/>
                    <a:pt x="1363" y="1773"/>
                    <a:pt x="1355" y="1773"/>
                  </a:cubicBezTo>
                  <a:cubicBezTo>
                    <a:pt x="1341" y="1773"/>
                    <a:pt x="1344" y="1767"/>
                    <a:pt x="1323" y="1767"/>
                  </a:cubicBezTo>
                  <a:cubicBezTo>
                    <a:pt x="1319" y="1767"/>
                    <a:pt x="1313" y="1768"/>
                    <a:pt x="1306" y="1768"/>
                  </a:cubicBezTo>
                  <a:cubicBezTo>
                    <a:pt x="1322" y="1774"/>
                    <a:pt x="1278" y="1791"/>
                    <a:pt x="1222" y="1796"/>
                  </a:cubicBezTo>
                  <a:cubicBezTo>
                    <a:pt x="1250" y="1796"/>
                    <a:pt x="1272" y="1796"/>
                    <a:pt x="1300" y="1791"/>
                  </a:cubicBezTo>
                  <a:lnTo>
                    <a:pt x="1300" y="1791"/>
                  </a:lnTo>
                  <a:cubicBezTo>
                    <a:pt x="1245" y="1810"/>
                    <a:pt x="1216" y="1812"/>
                    <a:pt x="1190" y="1812"/>
                  </a:cubicBezTo>
                  <a:cubicBezTo>
                    <a:pt x="1179" y="1812"/>
                    <a:pt x="1169" y="1812"/>
                    <a:pt x="1157" y="1812"/>
                  </a:cubicBezTo>
                  <a:cubicBezTo>
                    <a:pt x="1133" y="1812"/>
                    <a:pt x="1104" y="1814"/>
                    <a:pt x="1054" y="1830"/>
                  </a:cubicBezTo>
                  <a:lnTo>
                    <a:pt x="1093" y="1813"/>
                  </a:lnTo>
                  <a:lnTo>
                    <a:pt x="1093" y="1813"/>
                  </a:lnTo>
                  <a:cubicBezTo>
                    <a:pt x="1026" y="1835"/>
                    <a:pt x="841" y="1852"/>
                    <a:pt x="779" y="1886"/>
                  </a:cubicBezTo>
                  <a:cubicBezTo>
                    <a:pt x="768" y="1886"/>
                    <a:pt x="751" y="1880"/>
                    <a:pt x="779" y="1869"/>
                  </a:cubicBezTo>
                  <a:lnTo>
                    <a:pt x="779" y="1869"/>
                  </a:lnTo>
                  <a:cubicBezTo>
                    <a:pt x="695" y="1886"/>
                    <a:pt x="606" y="1897"/>
                    <a:pt x="522" y="1908"/>
                  </a:cubicBezTo>
                  <a:cubicBezTo>
                    <a:pt x="448" y="1917"/>
                    <a:pt x="383" y="1926"/>
                    <a:pt x="324" y="1926"/>
                  </a:cubicBezTo>
                  <a:cubicBezTo>
                    <a:pt x="311" y="1926"/>
                    <a:pt x="299" y="1926"/>
                    <a:pt x="286" y="1925"/>
                  </a:cubicBezTo>
                  <a:lnTo>
                    <a:pt x="297" y="1919"/>
                  </a:lnTo>
                  <a:lnTo>
                    <a:pt x="297" y="1919"/>
                  </a:lnTo>
                  <a:cubicBezTo>
                    <a:pt x="275" y="1924"/>
                    <a:pt x="256" y="1932"/>
                    <a:pt x="229" y="1932"/>
                  </a:cubicBezTo>
                  <a:cubicBezTo>
                    <a:pt x="222" y="1932"/>
                    <a:pt x="215" y="1932"/>
                    <a:pt x="208" y="1931"/>
                  </a:cubicBezTo>
                  <a:cubicBezTo>
                    <a:pt x="208" y="1925"/>
                    <a:pt x="219" y="1919"/>
                    <a:pt x="208" y="1919"/>
                  </a:cubicBezTo>
                  <a:cubicBezTo>
                    <a:pt x="197" y="1925"/>
                    <a:pt x="180" y="1925"/>
                    <a:pt x="152" y="1931"/>
                  </a:cubicBezTo>
                  <a:cubicBezTo>
                    <a:pt x="113" y="1936"/>
                    <a:pt x="68" y="1936"/>
                    <a:pt x="34" y="1936"/>
                  </a:cubicBezTo>
                  <a:lnTo>
                    <a:pt x="90" y="1925"/>
                  </a:lnTo>
                  <a:cubicBezTo>
                    <a:pt x="68" y="1925"/>
                    <a:pt x="51" y="1931"/>
                    <a:pt x="34" y="1931"/>
                  </a:cubicBezTo>
                  <a:lnTo>
                    <a:pt x="12" y="1931"/>
                  </a:lnTo>
                  <a:cubicBezTo>
                    <a:pt x="8" y="1931"/>
                    <a:pt x="4" y="1928"/>
                    <a:pt x="2" y="1928"/>
                  </a:cubicBezTo>
                  <a:cubicBezTo>
                    <a:pt x="1" y="1928"/>
                    <a:pt x="1" y="1929"/>
                    <a:pt x="1" y="1931"/>
                  </a:cubicBezTo>
                  <a:lnTo>
                    <a:pt x="1" y="1942"/>
                  </a:lnTo>
                  <a:cubicBezTo>
                    <a:pt x="6" y="1975"/>
                    <a:pt x="17" y="2003"/>
                    <a:pt x="23" y="2031"/>
                  </a:cubicBezTo>
                  <a:cubicBezTo>
                    <a:pt x="23" y="2048"/>
                    <a:pt x="29" y="2059"/>
                    <a:pt x="34" y="2076"/>
                  </a:cubicBezTo>
                  <a:lnTo>
                    <a:pt x="40" y="2104"/>
                  </a:lnTo>
                  <a:cubicBezTo>
                    <a:pt x="45" y="2115"/>
                    <a:pt x="51" y="2132"/>
                    <a:pt x="51" y="2143"/>
                  </a:cubicBezTo>
                  <a:cubicBezTo>
                    <a:pt x="73" y="2199"/>
                    <a:pt x="90" y="2255"/>
                    <a:pt x="113" y="2323"/>
                  </a:cubicBezTo>
                  <a:cubicBezTo>
                    <a:pt x="90" y="2323"/>
                    <a:pt x="113" y="2451"/>
                    <a:pt x="129" y="2513"/>
                  </a:cubicBezTo>
                  <a:lnTo>
                    <a:pt x="124" y="2513"/>
                  </a:lnTo>
                  <a:cubicBezTo>
                    <a:pt x="169" y="2698"/>
                    <a:pt x="230" y="2815"/>
                    <a:pt x="286" y="2984"/>
                  </a:cubicBezTo>
                  <a:cubicBezTo>
                    <a:pt x="297" y="3096"/>
                    <a:pt x="398" y="3336"/>
                    <a:pt x="454" y="3499"/>
                  </a:cubicBezTo>
                  <a:cubicBezTo>
                    <a:pt x="453" y="3492"/>
                    <a:pt x="453" y="3490"/>
                    <a:pt x="455" y="3490"/>
                  </a:cubicBezTo>
                  <a:cubicBezTo>
                    <a:pt x="461" y="3490"/>
                    <a:pt x="474" y="3507"/>
                    <a:pt x="482" y="3527"/>
                  </a:cubicBezTo>
                  <a:cubicBezTo>
                    <a:pt x="494" y="3566"/>
                    <a:pt x="538" y="3628"/>
                    <a:pt x="522" y="3628"/>
                  </a:cubicBezTo>
                  <a:lnTo>
                    <a:pt x="516" y="3616"/>
                  </a:lnTo>
                  <a:lnTo>
                    <a:pt x="516" y="3616"/>
                  </a:lnTo>
                  <a:cubicBezTo>
                    <a:pt x="510" y="3650"/>
                    <a:pt x="550" y="3728"/>
                    <a:pt x="578" y="3784"/>
                  </a:cubicBezTo>
                  <a:lnTo>
                    <a:pt x="600" y="3784"/>
                  </a:lnTo>
                  <a:cubicBezTo>
                    <a:pt x="639" y="3958"/>
                    <a:pt x="807" y="4188"/>
                    <a:pt x="824" y="4283"/>
                  </a:cubicBezTo>
                  <a:cubicBezTo>
                    <a:pt x="852" y="4316"/>
                    <a:pt x="874" y="4361"/>
                    <a:pt x="902" y="4395"/>
                  </a:cubicBezTo>
                  <a:lnTo>
                    <a:pt x="886" y="4400"/>
                  </a:lnTo>
                  <a:cubicBezTo>
                    <a:pt x="942" y="4501"/>
                    <a:pt x="970" y="4557"/>
                    <a:pt x="1048" y="4675"/>
                  </a:cubicBezTo>
                  <a:lnTo>
                    <a:pt x="1020" y="4658"/>
                  </a:lnTo>
                  <a:lnTo>
                    <a:pt x="1020" y="4658"/>
                  </a:lnTo>
                  <a:cubicBezTo>
                    <a:pt x="1065" y="4725"/>
                    <a:pt x="1110" y="4720"/>
                    <a:pt x="1149" y="4787"/>
                  </a:cubicBezTo>
                  <a:lnTo>
                    <a:pt x="1143" y="4815"/>
                  </a:lnTo>
                  <a:cubicBezTo>
                    <a:pt x="1177" y="4871"/>
                    <a:pt x="1210" y="4927"/>
                    <a:pt x="1244" y="4983"/>
                  </a:cubicBezTo>
                  <a:cubicBezTo>
                    <a:pt x="1266" y="5011"/>
                    <a:pt x="1283" y="5039"/>
                    <a:pt x="1300" y="5061"/>
                  </a:cubicBezTo>
                  <a:lnTo>
                    <a:pt x="1328" y="5101"/>
                  </a:lnTo>
                  <a:lnTo>
                    <a:pt x="1378" y="5168"/>
                  </a:lnTo>
                  <a:lnTo>
                    <a:pt x="1429" y="5157"/>
                  </a:lnTo>
                  <a:lnTo>
                    <a:pt x="1429" y="5157"/>
                  </a:lnTo>
                  <a:cubicBezTo>
                    <a:pt x="1423" y="5162"/>
                    <a:pt x="1418" y="5168"/>
                    <a:pt x="1378" y="5173"/>
                  </a:cubicBezTo>
                  <a:cubicBezTo>
                    <a:pt x="1418" y="5168"/>
                    <a:pt x="1496" y="5162"/>
                    <a:pt x="1558" y="5157"/>
                  </a:cubicBezTo>
                  <a:cubicBezTo>
                    <a:pt x="1609" y="5146"/>
                    <a:pt x="1646" y="5141"/>
                    <a:pt x="1639" y="5131"/>
                  </a:cubicBezTo>
                  <a:lnTo>
                    <a:pt x="1639" y="5131"/>
                  </a:lnTo>
                  <a:cubicBezTo>
                    <a:pt x="1642" y="5133"/>
                    <a:pt x="1646" y="5133"/>
                    <a:pt x="1652" y="5133"/>
                  </a:cubicBezTo>
                  <a:cubicBezTo>
                    <a:pt x="1692" y="5133"/>
                    <a:pt x="1795" y="5107"/>
                    <a:pt x="1854" y="5089"/>
                  </a:cubicBezTo>
                  <a:lnTo>
                    <a:pt x="1854" y="5089"/>
                  </a:lnTo>
                  <a:lnTo>
                    <a:pt x="1843" y="5101"/>
                  </a:lnTo>
                  <a:cubicBezTo>
                    <a:pt x="1905" y="5078"/>
                    <a:pt x="1905" y="5073"/>
                    <a:pt x="1994" y="5050"/>
                  </a:cubicBezTo>
                  <a:cubicBezTo>
                    <a:pt x="2012" y="5050"/>
                    <a:pt x="2012" y="5057"/>
                    <a:pt x="1999" y="5060"/>
                  </a:cubicBezTo>
                  <a:lnTo>
                    <a:pt x="1999" y="5060"/>
                  </a:lnTo>
                  <a:cubicBezTo>
                    <a:pt x="2054" y="5053"/>
                    <a:pt x="2046" y="5038"/>
                    <a:pt x="2123" y="5028"/>
                  </a:cubicBezTo>
                  <a:lnTo>
                    <a:pt x="2123" y="5028"/>
                  </a:lnTo>
                  <a:lnTo>
                    <a:pt x="2095" y="5045"/>
                  </a:lnTo>
                  <a:cubicBezTo>
                    <a:pt x="2162" y="5028"/>
                    <a:pt x="2157" y="5028"/>
                    <a:pt x="2196" y="5011"/>
                  </a:cubicBezTo>
                  <a:cubicBezTo>
                    <a:pt x="2224" y="4999"/>
                    <a:pt x="2282" y="4990"/>
                    <a:pt x="2316" y="4990"/>
                  </a:cubicBezTo>
                  <a:cubicBezTo>
                    <a:pt x="2329" y="4990"/>
                    <a:pt x="2339" y="4991"/>
                    <a:pt x="2342" y="4994"/>
                  </a:cubicBezTo>
                  <a:cubicBezTo>
                    <a:pt x="2353" y="4983"/>
                    <a:pt x="2386" y="4966"/>
                    <a:pt x="2431" y="4960"/>
                  </a:cubicBezTo>
                  <a:lnTo>
                    <a:pt x="2431" y="4960"/>
                  </a:lnTo>
                  <a:cubicBezTo>
                    <a:pt x="2437" y="4960"/>
                    <a:pt x="2420" y="4966"/>
                    <a:pt x="2414" y="4972"/>
                  </a:cubicBezTo>
                  <a:cubicBezTo>
                    <a:pt x="2532" y="4949"/>
                    <a:pt x="2583" y="4916"/>
                    <a:pt x="2667" y="4904"/>
                  </a:cubicBezTo>
                  <a:cubicBezTo>
                    <a:pt x="2672" y="4910"/>
                    <a:pt x="2678" y="4910"/>
                    <a:pt x="2683" y="4910"/>
                  </a:cubicBezTo>
                  <a:cubicBezTo>
                    <a:pt x="2594" y="4932"/>
                    <a:pt x="2515" y="4949"/>
                    <a:pt x="2521" y="4949"/>
                  </a:cubicBezTo>
                  <a:cubicBezTo>
                    <a:pt x="2526" y="4960"/>
                    <a:pt x="2599" y="4944"/>
                    <a:pt x="2543" y="4972"/>
                  </a:cubicBezTo>
                  <a:cubicBezTo>
                    <a:pt x="2605" y="4949"/>
                    <a:pt x="2700" y="4904"/>
                    <a:pt x="2779" y="4888"/>
                  </a:cubicBezTo>
                  <a:lnTo>
                    <a:pt x="2790" y="4888"/>
                  </a:lnTo>
                  <a:lnTo>
                    <a:pt x="2779" y="4893"/>
                  </a:lnTo>
                  <a:cubicBezTo>
                    <a:pt x="2795" y="4888"/>
                    <a:pt x="2812" y="4882"/>
                    <a:pt x="2823" y="4876"/>
                  </a:cubicBezTo>
                  <a:cubicBezTo>
                    <a:pt x="2851" y="4871"/>
                    <a:pt x="2863" y="4871"/>
                    <a:pt x="2885" y="4865"/>
                  </a:cubicBezTo>
                  <a:cubicBezTo>
                    <a:pt x="2886" y="4866"/>
                    <a:pt x="2888" y="4866"/>
                    <a:pt x="2891" y="4866"/>
                  </a:cubicBezTo>
                  <a:cubicBezTo>
                    <a:pt x="2912" y="4866"/>
                    <a:pt x="2979" y="4847"/>
                    <a:pt x="3014" y="4832"/>
                  </a:cubicBezTo>
                  <a:cubicBezTo>
                    <a:pt x="3005" y="4823"/>
                    <a:pt x="3037" y="4813"/>
                    <a:pt x="3021" y="4813"/>
                  </a:cubicBezTo>
                  <a:cubicBezTo>
                    <a:pt x="3018" y="4813"/>
                    <a:pt x="3012" y="4814"/>
                    <a:pt x="3003" y="4815"/>
                  </a:cubicBezTo>
                  <a:cubicBezTo>
                    <a:pt x="3006" y="4813"/>
                    <a:pt x="3007" y="4813"/>
                    <a:pt x="3006" y="4813"/>
                  </a:cubicBezTo>
                  <a:lnTo>
                    <a:pt x="3006" y="4813"/>
                  </a:lnTo>
                  <a:cubicBezTo>
                    <a:pt x="3004" y="4813"/>
                    <a:pt x="2991" y="4818"/>
                    <a:pt x="2975" y="4826"/>
                  </a:cubicBezTo>
                  <a:cubicBezTo>
                    <a:pt x="2969" y="4826"/>
                    <a:pt x="2963" y="4826"/>
                    <a:pt x="2958" y="4832"/>
                  </a:cubicBezTo>
                  <a:lnTo>
                    <a:pt x="2963" y="4826"/>
                  </a:lnTo>
                  <a:lnTo>
                    <a:pt x="2963" y="4826"/>
                  </a:lnTo>
                  <a:cubicBezTo>
                    <a:pt x="2935" y="4837"/>
                    <a:pt x="2907" y="4843"/>
                    <a:pt x="2868" y="4854"/>
                  </a:cubicBezTo>
                  <a:cubicBezTo>
                    <a:pt x="2896" y="4843"/>
                    <a:pt x="2924" y="4826"/>
                    <a:pt x="2969" y="4820"/>
                  </a:cubicBezTo>
                  <a:cubicBezTo>
                    <a:pt x="2986" y="4809"/>
                    <a:pt x="3003" y="4792"/>
                    <a:pt x="3014" y="4787"/>
                  </a:cubicBezTo>
                  <a:cubicBezTo>
                    <a:pt x="3064" y="4787"/>
                    <a:pt x="3149" y="4769"/>
                    <a:pt x="3179" y="4769"/>
                  </a:cubicBezTo>
                  <a:cubicBezTo>
                    <a:pt x="3183" y="4769"/>
                    <a:pt x="3185" y="4769"/>
                    <a:pt x="3187" y="4770"/>
                  </a:cubicBezTo>
                  <a:cubicBezTo>
                    <a:pt x="3299" y="4731"/>
                    <a:pt x="3451" y="4669"/>
                    <a:pt x="3507" y="4624"/>
                  </a:cubicBezTo>
                  <a:cubicBezTo>
                    <a:pt x="3527" y="4614"/>
                    <a:pt x="3537" y="4612"/>
                    <a:pt x="3545" y="4612"/>
                  </a:cubicBezTo>
                  <a:cubicBezTo>
                    <a:pt x="3551" y="4612"/>
                    <a:pt x="3556" y="4613"/>
                    <a:pt x="3563" y="4613"/>
                  </a:cubicBezTo>
                  <a:cubicBezTo>
                    <a:pt x="3546" y="4624"/>
                    <a:pt x="3523" y="4630"/>
                    <a:pt x="3512" y="4641"/>
                  </a:cubicBezTo>
                  <a:cubicBezTo>
                    <a:pt x="3574" y="4613"/>
                    <a:pt x="3697" y="4563"/>
                    <a:pt x="3708" y="4540"/>
                  </a:cubicBezTo>
                  <a:cubicBezTo>
                    <a:pt x="3724" y="4535"/>
                    <a:pt x="3732" y="4533"/>
                    <a:pt x="3735" y="4533"/>
                  </a:cubicBezTo>
                  <a:lnTo>
                    <a:pt x="3735" y="4533"/>
                  </a:lnTo>
                  <a:cubicBezTo>
                    <a:pt x="3743" y="4533"/>
                    <a:pt x="3725" y="4544"/>
                    <a:pt x="3728" y="4544"/>
                  </a:cubicBezTo>
                  <a:cubicBezTo>
                    <a:pt x="3731" y="4544"/>
                    <a:pt x="3742" y="4539"/>
                    <a:pt x="3775" y="4524"/>
                  </a:cubicBezTo>
                  <a:lnTo>
                    <a:pt x="3775" y="4524"/>
                  </a:lnTo>
                  <a:lnTo>
                    <a:pt x="3764" y="4535"/>
                  </a:lnTo>
                  <a:cubicBezTo>
                    <a:pt x="3876" y="4507"/>
                    <a:pt x="3955" y="4456"/>
                    <a:pt x="4039" y="4406"/>
                  </a:cubicBezTo>
                  <a:cubicBezTo>
                    <a:pt x="4123" y="4361"/>
                    <a:pt x="4207" y="4305"/>
                    <a:pt x="4324" y="4266"/>
                  </a:cubicBezTo>
                  <a:lnTo>
                    <a:pt x="4324" y="4266"/>
                  </a:lnTo>
                  <a:cubicBezTo>
                    <a:pt x="4307" y="4272"/>
                    <a:pt x="4302" y="4272"/>
                    <a:pt x="4296" y="4272"/>
                  </a:cubicBezTo>
                  <a:cubicBezTo>
                    <a:pt x="4464" y="4199"/>
                    <a:pt x="4627" y="4104"/>
                    <a:pt x="4784" y="4003"/>
                  </a:cubicBezTo>
                  <a:lnTo>
                    <a:pt x="4784" y="4003"/>
                  </a:lnTo>
                  <a:cubicBezTo>
                    <a:pt x="4784" y="4014"/>
                    <a:pt x="4778" y="4020"/>
                    <a:pt x="4767" y="4020"/>
                  </a:cubicBezTo>
                  <a:lnTo>
                    <a:pt x="4772" y="4014"/>
                  </a:lnTo>
                  <a:lnTo>
                    <a:pt x="4772" y="4014"/>
                  </a:lnTo>
                  <a:cubicBezTo>
                    <a:pt x="4728" y="4042"/>
                    <a:pt x="4688" y="4081"/>
                    <a:pt x="4649" y="4087"/>
                  </a:cubicBezTo>
                  <a:cubicBezTo>
                    <a:pt x="4655" y="4109"/>
                    <a:pt x="4604" y="4109"/>
                    <a:pt x="4616" y="4137"/>
                  </a:cubicBezTo>
                  <a:cubicBezTo>
                    <a:pt x="4609" y="4139"/>
                    <a:pt x="4603" y="4139"/>
                    <a:pt x="4599" y="4139"/>
                  </a:cubicBezTo>
                  <a:cubicBezTo>
                    <a:pt x="4594" y="4139"/>
                    <a:pt x="4590" y="4139"/>
                    <a:pt x="4586" y="4139"/>
                  </a:cubicBezTo>
                  <a:cubicBezTo>
                    <a:pt x="4578" y="4139"/>
                    <a:pt x="4568" y="4140"/>
                    <a:pt x="4548" y="4148"/>
                  </a:cubicBezTo>
                  <a:cubicBezTo>
                    <a:pt x="4543" y="4154"/>
                    <a:pt x="4548" y="4171"/>
                    <a:pt x="4537" y="4182"/>
                  </a:cubicBezTo>
                  <a:lnTo>
                    <a:pt x="4531" y="4171"/>
                  </a:lnTo>
                  <a:lnTo>
                    <a:pt x="4526" y="4193"/>
                  </a:lnTo>
                  <a:lnTo>
                    <a:pt x="4509" y="4182"/>
                  </a:lnTo>
                  <a:lnTo>
                    <a:pt x="4498" y="4193"/>
                  </a:lnTo>
                  <a:cubicBezTo>
                    <a:pt x="4503" y="4193"/>
                    <a:pt x="4509" y="4193"/>
                    <a:pt x="4515" y="4199"/>
                  </a:cubicBezTo>
                  <a:cubicBezTo>
                    <a:pt x="4508" y="4209"/>
                    <a:pt x="4491" y="4213"/>
                    <a:pt x="4479" y="4213"/>
                  </a:cubicBezTo>
                  <a:cubicBezTo>
                    <a:pt x="4472" y="4213"/>
                    <a:pt x="4466" y="4212"/>
                    <a:pt x="4464" y="4210"/>
                  </a:cubicBezTo>
                  <a:lnTo>
                    <a:pt x="4431" y="4249"/>
                  </a:lnTo>
                  <a:cubicBezTo>
                    <a:pt x="4431" y="4244"/>
                    <a:pt x="4436" y="4238"/>
                    <a:pt x="4436" y="4232"/>
                  </a:cubicBezTo>
                  <a:lnTo>
                    <a:pt x="4436" y="4232"/>
                  </a:lnTo>
                  <a:cubicBezTo>
                    <a:pt x="4433" y="4239"/>
                    <a:pt x="4431" y="4241"/>
                    <a:pt x="4429" y="4241"/>
                  </a:cubicBezTo>
                  <a:cubicBezTo>
                    <a:pt x="4426" y="4241"/>
                    <a:pt x="4424" y="4236"/>
                    <a:pt x="4421" y="4236"/>
                  </a:cubicBezTo>
                  <a:cubicBezTo>
                    <a:pt x="4419" y="4236"/>
                    <a:pt x="4417" y="4237"/>
                    <a:pt x="4414" y="4244"/>
                  </a:cubicBezTo>
                  <a:cubicBezTo>
                    <a:pt x="4419" y="4244"/>
                    <a:pt x="4419" y="4255"/>
                    <a:pt x="4419" y="4255"/>
                  </a:cubicBezTo>
                  <a:cubicBezTo>
                    <a:pt x="4408" y="4255"/>
                    <a:pt x="4386" y="4272"/>
                    <a:pt x="4375" y="4283"/>
                  </a:cubicBezTo>
                  <a:lnTo>
                    <a:pt x="4369" y="4272"/>
                  </a:lnTo>
                  <a:cubicBezTo>
                    <a:pt x="4341" y="4288"/>
                    <a:pt x="4313" y="4316"/>
                    <a:pt x="4279" y="4339"/>
                  </a:cubicBezTo>
                  <a:cubicBezTo>
                    <a:pt x="4282" y="4338"/>
                    <a:pt x="4284" y="4338"/>
                    <a:pt x="4286" y="4338"/>
                  </a:cubicBezTo>
                  <a:cubicBezTo>
                    <a:pt x="4298" y="4338"/>
                    <a:pt x="4301" y="4352"/>
                    <a:pt x="4296" y="4361"/>
                  </a:cubicBezTo>
                  <a:lnTo>
                    <a:pt x="4292" y="4358"/>
                  </a:lnTo>
                  <a:lnTo>
                    <a:pt x="4292" y="4358"/>
                  </a:lnTo>
                  <a:cubicBezTo>
                    <a:pt x="4292" y="4360"/>
                    <a:pt x="4292" y="4363"/>
                    <a:pt x="4291" y="4367"/>
                  </a:cubicBezTo>
                  <a:cubicBezTo>
                    <a:pt x="4288" y="4368"/>
                    <a:pt x="4286" y="4368"/>
                    <a:pt x="4285" y="4368"/>
                  </a:cubicBezTo>
                  <a:cubicBezTo>
                    <a:pt x="4274" y="4368"/>
                    <a:pt x="4274" y="4355"/>
                    <a:pt x="4274" y="4350"/>
                  </a:cubicBezTo>
                  <a:lnTo>
                    <a:pt x="4263" y="4361"/>
                  </a:lnTo>
                  <a:cubicBezTo>
                    <a:pt x="4263" y="4361"/>
                    <a:pt x="4263" y="4356"/>
                    <a:pt x="4263" y="4350"/>
                  </a:cubicBezTo>
                  <a:cubicBezTo>
                    <a:pt x="4263" y="4361"/>
                    <a:pt x="4229" y="4356"/>
                    <a:pt x="4229" y="4372"/>
                  </a:cubicBezTo>
                  <a:lnTo>
                    <a:pt x="4223" y="4367"/>
                  </a:lnTo>
                  <a:cubicBezTo>
                    <a:pt x="4195" y="4389"/>
                    <a:pt x="4184" y="4406"/>
                    <a:pt x="4156" y="4423"/>
                  </a:cubicBezTo>
                  <a:cubicBezTo>
                    <a:pt x="4162" y="4434"/>
                    <a:pt x="4151" y="4440"/>
                    <a:pt x="4151" y="4451"/>
                  </a:cubicBezTo>
                  <a:cubicBezTo>
                    <a:pt x="4128" y="4462"/>
                    <a:pt x="4100" y="4468"/>
                    <a:pt x="4078" y="4484"/>
                  </a:cubicBezTo>
                  <a:cubicBezTo>
                    <a:pt x="4067" y="4501"/>
                    <a:pt x="4083" y="4496"/>
                    <a:pt x="4078" y="4507"/>
                  </a:cubicBezTo>
                  <a:cubicBezTo>
                    <a:pt x="4077" y="4506"/>
                    <a:pt x="4074" y="4505"/>
                    <a:pt x="4072" y="4505"/>
                  </a:cubicBezTo>
                  <a:cubicBezTo>
                    <a:pt x="4068" y="4505"/>
                    <a:pt x="4062" y="4506"/>
                    <a:pt x="4058" y="4506"/>
                  </a:cubicBezTo>
                  <a:cubicBezTo>
                    <a:pt x="4055" y="4506"/>
                    <a:pt x="4053" y="4505"/>
                    <a:pt x="4055" y="4501"/>
                  </a:cubicBezTo>
                  <a:lnTo>
                    <a:pt x="4055" y="4501"/>
                  </a:lnTo>
                  <a:cubicBezTo>
                    <a:pt x="4027" y="4518"/>
                    <a:pt x="4022" y="4524"/>
                    <a:pt x="3994" y="4557"/>
                  </a:cubicBezTo>
                  <a:cubicBezTo>
                    <a:pt x="3999" y="4557"/>
                    <a:pt x="4005" y="4557"/>
                    <a:pt x="4005" y="4563"/>
                  </a:cubicBezTo>
                  <a:cubicBezTo>
                    <a:pt x="4002" y="4566"/>
                    <a:pt x="3998" y="4567"/>
                    <a:pt x="3994" y="4567"/>
                  </a:cubicBezTo>
                  <a:cubicBezTo>
                    <a:pt x="3990" y="4567"/>
                    <a:pt x="3985" y="4566"/>
                    <a:pt x="3983" y="4563"/>
                  </a:cubicBezTo>
                  <a:lnTo>
                    <a:pt x="3983" y="4557"/>
                  </a:lnTo>
                  <a:cubicBezTo>
                    <a:pt x="3955" y="4602"/>
                    <a:pt x="3876" y="4591"/>
                    <a:pt x="3859" y="4630"/>
                  </a:cubicBezTo>
                  <a:lnTo>
                    <a:pt x="3831" y="4658"/>
                  </a:lnTo>
                  <a:cubicBezTo>
                    <a:pt x="3828" y="4660"/>
                    <a:pt x="3826" y="4661"/>
                    <a:pt x="3825" y="4661"/>
                  </a:cubicBezTo>
                  <a:cubicBezTo>
                    <a:pt x="3822" y="4661"/>
                    <a:pt x="3834" y="4647"/>
                    <a:pt x="3820" y="4647"/>
                  </a:cubicBezTo>
                  <a:cubicBezTo>
                    <a:pt x="3798" y="4686"/>
                    <a:pt x="3764" y="4680"/>
                    <a:pt x="3742" y="4708"/>
                  </a:cubicBezTo>
                  <a:cubicBezTo>
                    <a:pt x="3739" y="4708"/>
                    <a:pt x="3736" y="4707"/>
                    <a:pt x="3733" y="4707"/>
                  </a:cubicBezTo>
                  <a:cubicBezTo>
                    <a:pt x="3697" y="4707"/>
                    <a:pt x="3660" y="4764"/>
                    <a:pt x="3619" y="4764"/>
                  </a:cubicBezTo>
                  <a:lnTo>
                    <a:pt x="3624" y="4770"/>
                  </a:lnTo>
                  <a:cubicBezTo>
                    <a:pt x="3624" y="4774"/>
                    <a:pt x="3623" y="4775"/>
                    <a:pt x="3620" y="4775"/>
                  </a:cubicBezTo>
                  <a:cubicBezTo>
                    <a:pt x="3618" y="4775"/>
                    <a:pt x="3615" y="4774"/>
                    <a:pt x="3612" y="4774"/>
                  </a:cubicBezTo>
                  <a:cubicBezTo>
                    <a:pt x="3610" y="4774"/>
                    <a:pt x="3609" y="4774"/>
                    <a:pt x="3607" y="4776"/>
                  </a:cubicBezTo>
                  <a:cubicBezTo>
                    <a:pt x="3613" y="4776"/>
                    <a:pt x="3619" y="4776"/>
                    <a:pt x="3619" y="4781"/>
                  </a:cubicBezTo>
                  <a:cubicBezTo>
                    <a:pt x="3557" y="4832"/>
                    <a:pt x="3473" y="4854"/>
                    <a:pt x="3400" y="4893"/>
                  </a:cubicBezTo>
                  <a:cubicBezTo>
                    <a:pt x="3372" y="4904"/>
                    <a:pt x="3406" y="4938"/>
                    <a:pt x="3367" y="4938"/>
                  </a:cubicBezTo>
                  <a:lnTo>
                    <a:pt x="3367" y="4921"/>
                  </a:lnTo>
                  <a:cubicBezTo>
                    <a:pt x="3322" y="4966"/>
                    <a:pt x="3260" y="4983"/>
                    <a:pt x="3221" y="5022"/>
                  </a:cubicBezTo>
                  <a:cubicBezTo>
                    <a:pt x="3221" y="5022"/>
                    <a:pt x="3215" y="5016"/>
                    <a:pt x="3221" y="5011"/>
                  </a:cubicBezTo>
                  <a:lnTo>
                    <a:pt x="3221" y="5011"/>
                  </a:lnTo>
                  <a:cubicBezTo>
                    <a:pt x="3204" y="5011"/>
                    <a:pt x="3182" y="5033"/>
                    <a:pt x="3187" y="5045"/>
                  </a:cubicBezTo>
                  <a:cubicBezTo>
                    <a:pt x="3176" y="5045"/>
                    <a:pt x="3182" y="5039"/>
                    <a:pt x="3176" y="5033"/>
                  </a:cubicBezTo>
                  <a:cubicBezTo>
                    <a:pt x="3161" y="5038"/>
                    <a:pt x="3155" y="5057"/>
                    <a:pt x="3146" y="5057"/>
                  </a:cubicBezTo>
                  <a:cubicBezTo>
                    <a:pt x="3145" y="5057"/>
                    <a:pt x="3144" y="5056"/>
                    <a:pt x="3143" y="5056"/>
                  </a:cubicBezTo>
                  <a:lnTo>
                    <a:pt x="3143" y="5056"/>
                  </a:lnTo>
                  <a:cubicBezTo>
                    <a:pt x="3133" y="5063"/>
                    <a:pt x="3117" y="5068"/>
                    <a:pt x="3126" y="5073"/>
                  </a:cubicBezTo>
                  <a:cubicBezTo>
                    <a:pt x="3103" y="5078"/>
                    <a:pt x="3092" y="5101"/>
                    <a:pt x="3070" y="5101"/>
                  </a:cubicBezTo>
                  <a:cubicBezTo>
                    <a:pt x="3070" y="5123"/>
                    <a:pt x="3036" y="5117"/>
                    <a:pt x="3042" y="5134"/>
                  </a:cubicBezTo>
                  <a:cubicBezTo>
                    <a:pt x="3040" y="5130"/>
                    <a:pt x="3037" y="5128"/>
                    <a:pt x="3033" y="5128"/>
                  </a:cubicBezTo>
                  <a:cubicBezTo>
                    <a:pt x="3021" y="5128"/>
                    <a:pt x="3000" y="5144"/>
                    <a:pt x="2991" y="5157"/>
                  </a:cubicBezTo>
                  <a:cubicBezTo>
                    <a:pt x="2994" y="5151"/>
                    <a:pt x="2991" y="5151"/>
                    <a:pt x="2988" y="5151"/>
                  </a:cubicBezTo>
                  <a:cubicBezTo>
                    <a:pt x="2984" y="5151"/>
                    <a:pt x="2980" y="5151"/>
                    <a:pt x="2980" y="5145"/>
                  </a:cubicBezTo>
                  <a:cubicBezTo>
                    <a:pt x="2969" y="5151"/>
                    <a:pt x="2958" y="5162"/>
                    <a:pt x="2963" y="5173"/>
                  </a:cubicBezTo>
                  <a:cubicBezTo>
                    <a:pt x="2960" y="5172"/>
                    <a:pt x="2956" y="5172"/>
                    <a:pt x="2953" y="5172"/>
                  </a:cubicBezTo>
                  <a:cubicBezTo>
                    <a:pt x="2929" y="5172"/>
                    <a:pt x="2923" y="5201"/>
                    <a:pt x="2905" y="5201"/>
                  </a:cubicBezTo>
                  <a:cubicBezTo>
                    <a:pt x="2901" y="5201"/>
                    <a:pt x="2896" y="5200"/>
                    <a:pt x="2891" y="5196"/>
                  </a:cubicBezTo>
                  <a:cubicBezTo>
                    <a:pt x="2857" y="5229"/>
                    <a:pt x="2823" y="5257"/>
                    <a:pt x="2790" y="5280"/>
                  </a:cubicBezTo>
                  <a:cubicBezTo>
                    <a:pt x="2779" y="5263"/>
                    <a:pt x="2829" y="5257"/>
                    <a:pt x="2818" y="5241"/>
                  </a:cubicBezTo>
                  <a:lnTo>
                    <a:pt x="2818" y="5241"/>
                  </a:lnTo>
                  <a:cubicBezTo>
                    <a:pt x="2784" y="5263"/>
                    <a:pt x="2773" y="5291"/>
                    <a:pt x="2734" y="5308"/>
                  </a:cubicBezTo>
                  <a:cubicBezTo>
                    <a:pt x="2723" y="5308"/>
                    <a:pt x="2734" y="5297"/>
                    <a:pt x="2739" y="5291"/>
                  </a:cubicBezTo>
                  <a:lnTo>
                    <a:pt x="2739" y="5291"/>
                  </a:lnTo>
                  <a:cubicBezTo>
                    <a:pt x="2706" y="5319"/>
                    <a:pt x="2667" y="5325"/>
                    <a:pt x="2644" y="5353"/>
                  </a:cubicBezTo>
                  <a:cubicBezTo>
                    <a:pt x="2639" y="5353"/>
                    <a:pt x="2644" y="5347"/>
                    <a:pt x="2644" y="5341"/>
                  </a:cubicBezTo>
                  <a:lnTo>
                    <a:pt x="2644" y="5341"/>
                  </a:lnTo>
                  <a:cubicBezTo>
                    <a:pt x="2639" y="5347"/>
                    <a:pt x="2627" y="5347"/>
                    <a:pt x="2633" y="5358"/>
                  </a:cubicBezTo>
                  <a:lnTo>
                    <a:pt x="2639" y="5353"/>
                  </a:lnTo>
                  <a:lnTo>
                    <a:pt x="2639" y="5353"/>
                  </a:lnTo>
                  <a:cubicBezTo>
                    <a:pt x="2653" y="5357"/>
                    <a:pt x="2634" y="5384"/>
                    <a:pt x="2632" y="5394"/>
                  </a:cubicBezTo>
                  <a:lnTo>
                    <a:pt x="2632" y="5394"/>
                  </a:lnTo>
                  <a:cubicBezTo>
                    <a:pt x="2630" y="5386"/>
                    <a:pt x="2626" y="5384"/>
                    <a:pt x="2621" y="5384"/>
                  </a:cubicBezTo>
                  <a:cubicBezTo>
                    <a:pt x="2616" y="5384"/>
                    <a:pt x="2610" y="5387"/>
                    <a:pt x="2605" y="5387"/>
                  </a:cubicBezTo>
                  <a:cubicBezTo>
                    <a:pt x="2600" y="5387"/>
                    <a:pt x="2597" y="5383"/>
                    <a:pt x="2599" y="5369"/>
                  </a:cubicBezTo>
                  <a:lnTo>
                    <a:pt x="2599" y="5369"/>
                  </a:lnTo>
                  <a:cubicBezTo>
                    <a:pt x="2594" y="5369"/>
                    <a:pt x="2588" y="5375"/>
                    <a:pt x="2594" y="5381"/>
                  </a:cubicBezTo>
                  <a:cubicBezTo>
                    <a:pt x="2592" y="5382"/>
                    <a:pt x="2591" y="5383"/>
                    <a:pt x="2589" y="5383"/>
                  </a:cubicBezTo>
                  <a:cubicBezTo>
                    <a:pt x="2586" y="5383"/>
                    <a:pt x="2584" y="5378"/>
                    <a:pt x="2588" y="5369"/>
                  </a:cubicBezTo>
                  <a:lnTo>
                    <a:pt x="2588" y="5369"/>
                  </a:lnTo>
                  <a:cubicBezTo>
                    <a:pt x="2566" y="5386"/>
                    <a:pt x="2577" y="5392"/>
                    <a:pt x="2560" y="5403"/>
                  </a:cubicBezTo>
                  <a:cubicBezTo>
                    <a:pt x="2555" y="5397"/>
                    <a:pt x="2560" y="5397"/>
                    <a:pt x="2560" y="5392"/>
                  </a:cubicBezTo>
                  <a:lnTo>
                    <a:pt x="2560" y="5392"/>
                  </a:lnTo>
                  <a:cubicBezTo>
                    <a:pt x="2555" y="5403"/>
                    <a:pt x="2549" y="5414"/>
                    <a:pt x="2526" y="5420"/>
                  </a:cubicBezTo>
                  <a:cubicBezTo>
                    <a:pt x="2526" y="5420"/>
                    <a:pt x="2526" y="5418"/>
                    <a:pt x="2527" y="5417"/>
                  </a:cubicBezTo>
                  <a:lnTo>
                    <a:pt x="2527" y="5417"/>
                  </a:lnTo>
                  <a:cubicBezTo>
                    <a:pt x="2498" y="5434"/>
                    <a:pt x="2491" y="5459"/>
                    <a:pt x="2454" y="5470"/>
                  </a:cubicBezTo>
                  <a:cubicBezTo>
                    <a:pt x="2454" y="5461"/>
                    <a:pt x="2452" y="5459"/>
                    <a:pt x="2449" y="5459"/>
                  </a:cubicBezTo>
                  <a:cubicBezTo>
                    <a:pt x="2447" y="5459"/>
                    <a:pt x="2445" y="5460"/>
                    <a:pt x="2442" y="5460"/>
                  </a:cubicBezTo>
                  <a:cubicBezTo>
                    <a:pt x="2439" y="5460"/>
                    <a:pt x="2435" y="5459"/>
                    <a:pt x="2431" y="5453"/>
                  </a:cubicBezTo>
                  <a:lnTo>
                    <a:pt x="2414" y="5470"/>
                  </a:lnTo>
                  <a:lnTo>
                    <a:pt x="2426" y="5470"/>
                  </a:lnTo>
                  <a:cubicBezTo>
                    <a:pt x="2409" y="5481"/>
                    <a:pt x="2403" y="5498"/>
                    <a:pt x="2386" y="5498"/>
                  </a:cubicBezTo>
                  <a:lnTo>
                    <a:pt x="2398" y="5487"/>
                  </a:lnTo>
                  <a:lnTo>
                    <a:pt x="2370" y="5504"/>
                  </a:lnTo>
                  <a:lnTo>
                    <a:pt x="2386" y="5504"/>
                  </a:lnTo>
                  <a:cubicBezTo>
                    <a:pt x="2375" y="5521"/>
                    <a:pt x="2398" y="5521"/>
                    <a:pt x="2375" y="5526"/>
                  </a:cubicBezTo>
                  <a:cubicBezTo>
                    <a:pt x="2381" y="5526"/>
                    <a:pt x="2358" y="5532"/>
                    <a:pt x="2347" y="5532"/>
                  </a:cubicBezTo>
                  <a:cubicBezTo>
                    <a:pt x="2342" y="5537"/>
                    <a:pt x="2336" y="5549"/>
                    <a:pt x="2325" y="5549"/>
                  </a:cubicBezTo>
                  <a:cubicBezTo>
                    <a:pt x="2319" y="5543"/>
                    <a:pt x="2319" y="5532"/>
                    <a:pt x="2314" y="5526"/>
                  </a:cubicBezTo>
                  <a:cubicBezTo>
                    <a:pt x="2314" y="5543"/>
                    <a:pt x="2280" y="5549"/>
                    <a:pt x="2280" y="5565"/>
                  </a:cubicBezTo>
                  <a:cubicBezTo>
                    <a:pt x="2280" y="5565"/>
                    <a:pt x="2274" y="5554"/>
                    <a:pt x="2274" y="5554"/>
                  </a:cubicBezTo>
                  <a:lnTo>
                    <a:pt x="2274" y="5565"/>
                  </a:lnTo>
                  <a:cubicBezTo>
                    <a:pt x="2263" y="5565"/>
                    <a:pt x="2263" y="5565"/>
                    <a:pt x="2258" y="5560"/>
                  </a:cubicBezTo>
                  <a:lnTo>
                    <a:pt x="2258" y="5560"/>
                  </a:lnTo>
                  <a:cubicBezTo>
                    <a:pt x="2235" y="5565"/>
                    <a:pt x="2274" y="5577"/>
                    <a:pt x="2246" y="5582"/>
                  </a:cubicBezTo>
                  <a:cubicBezTo>
                    <a:pt x="2246" y="5577"/>
                    <a:pt x="2246" y="5577"/>
                    <a:pt x="2252" y="5571"/>
                  </a:cubicBezTo>
                  <a:lnTo>
                    <a:pt x="2252" y="5571"/>
                  </a:lnTo>
                  <a:cubicBezTo>
                    <a:pt x="2224" y="5582"/>
                    <a:pt x="2202" y="5605"/>
                    <a:pt x="2179" y="5610"/>
                  </a:cubicBezTo>
                  <a:cubicBezTo>
                    <a:pt x="2162" y="5599"/>
                    <a:pt x="2196" y="5599"/>
                    <a:pt x="2179" y="5588"/>
                  </a:cubicBezTo>
                  <a:lnTo>
                    <a:pt x="2179" y="5588"/>
                  </a:lnTo>
                  <a:cubicBezTo>
                    <a:pt x="2151" y="5605"/>
                    <a:pt x="2123" y="5638"/>
                    <a:pt x="2084" y="5649"/>
                  </a:cubicBezTo>
                  <a:lnTo>
                    <a:pt x="2095" y="5649"/>
                  </a:lnTo>
                  <a:cubicBezTo>
                    <a:pt x="2098" y="5661"/>
                    <a:pt x="2092" y="5663"/>
                    <a:pt x="2085" y="5663"/>
                  </a:cubicBezTo>
                  <a:cubicBezTo>
                    <a:pt x="2080" y="5663"/>
                    <a:pt x="2075" y="5662"/>
                    <a:pt x="2070" y="5662"/>
                  </a:cubicBezTo>
                  <a:cubicBezTo>
                    <a:pt x="2063" y="5662"/>
                    <a:pt x="2057" y="5663"/>
                    <a:pt x="2052" y="5669"/>
                  </a:cubicBezTo>
                  <a:lnTo>
                    <a:pt x="2052" y="5669"/>
                  </a:lnTo>
                  <a:cubicBezTo>
                    <a:pt x="2054" y="5663"/>
                    <a:pt x="2050" y="5655"/>
                    <a:pt x="2050" y="5655"/>
                  </a:cubicBezTo>
                  <a:cubicBezTo>
                    <a:pt x="2028" y="5666"/>
                    <a:pt x="2006" y="5683"/>
                    <a:pt x="1978" y="5705"/>
                  </a:cubicBezTo>
                  <a:lnTo>
                    <a:pt x="1978" y="5700"/>
                  </a:lnTo>
                  <a:cubicBezTo>
                    <a:pt x="1961" y="5700"/>
                    <a:pt x="1944" y="5711"/>
                    <a:pt x="1927" y="5717"/>
                  </a:cubicBezTo>
                  <a:cubicBezTo>
                    <a:pt x="1922" y="5728"/>
                    <a:pt x="1916" y="5728"/>
                    <a:pt x="1922" y="5733"/>
                  </a:cubicBezTo>
                  <a:cubicBezTo>
                    <a:pt x="1917" y="5732"/>
                    <a:pt x="1912" y="5732"/>
                    <a:pt x="1907" y="5732"/>
                  </a:cubicBezTo>
                  <a:cubicBezTo>
                    <a:pt x="1887" y="5732"/>
                    <a:pt x="1874" y="5741"/>
                    <a:pt x="1860" y="5750"/>
                  </a:cubicBezTo>
                  <a:cubicBezTo>
                    <a:pt x="1852" y="5755"/>
                    <a:pt x="1844" y="5758"/>
                    <a:pt x="1836" y="5758"/>
                  </a:cubicBezTo>
                  <a:cubicBezTo>
                    <a:pt x="1826" y="5758"/>
                    <a:pt x="1818" y="5754"/>
                    <a:pt x="1815" y="5745"/>
                  </a:cubicBezTo>
                  <a:cubicBezTo>
                    <a:pt x="1821" y="5745"/>
                    <a:pt x="1826" y="5739"/>
                    <a:pt x="1826" y="5739"/>
                  </a:cubicBezTo>
                  <a:cubicBezTo>
                    <a:pt x="1821" y="5739"/>
                    <a:pt x="1810" y="5733"/>
                    <a:pt x="1804" y="5728"/>
                  </a:cubicBezTo>
                  <a:cubicBezTo>
                    <a:pt x="1798" y="5739"/>
                    <a:pt x="1798" y="5733"/>
                    <a:pt x="1798" y="5745"/>
                  </a:cubicBezTo>
                  <a:cubicBezTo>
                    <a:pt x="1797" y="5746"/>
                    <a:pt x="1795" y="5747"/>
                    <a:pt x="1793" y="5747"/>
                  </a:cubicBezTo>
                  <a:cubicBezTo>
                    <a:pt x="1787" y="5747"/>
                    <a:pt x="1780" y="5742"/>
                    <a:pt x="1776" y="5733"/>
                  </a:cubicBezTo>
                  <a:lnTo>
                    <a:pt x="1776" y="5733"/>
                  </a:lnTo>
                  <a:cubicBezTo>
                    <a:pt x="1780" y="5736"/>
                    <a:pt x="1783" y="5737"/>
                    <a:pt x="1785" y="5737"/>
                  </a:cubicBezTo>
                  <a:cubicBezTo>
                    <a:pt x="1791" y="5737"/>
                    <a:pt x="1789" y="5725"/>
                    <a:pt x="1793" y="5717"/>
                  </a:cubicBezTo>
                  <a:lnTo>
                    <a:pt x="1793" y="5717"/>
                  </a:lnTo>
                  <a:cubicBezTo>
                    <a:pt x="1787" y="5722"/>
                    <a:pt x="1787" y="5722"/>
                    <a:pt x="1782" y="5722"/>
                  </a:cubicBezTo>
                  <a:cubicBezTo>
                    <a:pt x="1785" y="5716"/>
                    <a:pt x="1785" y="5714"/>
                    <a:pt x="1783" y="5714"/>
                  </a:cubicBezTo>
                  <a:lnTo>
                    <a:pt x="1783" y="5714"/>
                  </a:lnTo>
                  <a:cubicBezTo>
                    <a:pt x="1781" y="5714"/>
                    <a:pt x="1777" y="5716"/>
                    <a:pt x="1772" y="5716"/>
                  </a:cubicBezTo>
                  <a:cubicBezTo>
                    <a:pt x="1767" y="5716"/>
                    <a:pt x="1761" y="5713"/>
                    <a:pt x="1759" y="5700"/>
                  </a:cubicBezTo>
                  <a:lnTo>
                    <a:pt x="1765" y="5700"/>
                  </a:lnTo>
                  <a:cubicBezTo>
                    <a:pt x="1759" y="5694"/>
                    <a:pt x="1748" y="5689"/>
                    <a:pt x="1748" y="5677"/>
                  </a:cubicBezTo>
                  <a:cubicBezTo>
                    <a:pt x="1749" y="5675"/>
                    <a:pt x="1750" y="5674"/>
                    <a:pt x="1751" y="5674"/>
                  </a:cubicBezTo>
                  <a:cubicBezTo>
                    <a:pt x="1754" y="5674"/>
                    <a:pt x="1756" y="5683"/>
                    <a:pt x="1765" y="5683"/>
                  </a:cubicBezTo>
                  <a:cubicBezTo>
                    <a:pt x="1759" y="5666"/>
                    <a:pt x="1731" y="5666"/>
                    <a:pt x="1737" y="5649"/>
                  </a:cubicBezTo>
                  <a:lnTo>
                    <a:pt x="1737" y="5649"/>
                  </a:lnTo>
                  <a:cubicBezTo>
                    <a:pt x="1742" y="5649"/>
                    <a:pt x="1748" y="5661"/>
                    <a:pt x="1754" y="5661"/>
                  </a:cubicBezTo>
                  <a:cubicBezTo>
                    <a:pt x="1759" y="5644"/>
                    <a:pt x="1754" y="5644"/>
                    <a:pt x="1754" y="5633"/>
                  </a:cubicBezTo>
                  <a:lnTo>
                    <a:pt x="1748" y="5610"/>
                  </a:lnTo>
                  <a:lnTo>
                    <a:pt x="1748" y="5616"/>
                  </a:lnTo>
                  <a:cubicBezTo>
                    <a:pt x="1709" y="5610"/>
                    <a:pt x="1726" y="5582"/>
                    <a:pt x="1698" y="5571"/>
                  </a:cubicBezTo>
                  <a:lnTo>
                    <a:pt x="1698" y="5571"/>
                  </a:lnTo>
                  <a:cubicBezTo>
                    <a:pt x="1706" y="5574"/>
                    <a:pt x="1711" y="5576"/>
                    <a:pt x="1713" y="5576"/>
                  </a:cubicBezTo>
                  <a:cubicBezTo>
                    <a:pt x="1718" y="5576"/>
                    <a:pt x="1712" y="5569"/>
                    <a:pt x="1720" y="5565"/>
                  </a:cubicBezTo>
                  <a:cubicBezTo>
                    <a:pt x="1726" y="5560"/>
                    <a:pt x="1726" y="5549"/>
                    <a:pt x="1731" y="5549"/>
                  </a:cubicBezTo>
                  <a:cubicBezTo>
                    <a:pt x="1714" y="5543"/>
                    <a:pt x="1731" y="5526"/>
                    <a:pt x="1709" y="5515"/>
                  </a:cubicBezTo>
                  <a:cubicBezTo>
                    <a:pt x="1709" y="5515"/>
                    <a:pt x="1703" y="5504"/>
                    <a:pt x="1714" y="5504"/>
                  </a:cubicBezTo>
                  <a:cubicBezTo>
                    <a:pt x="1712" y="5501"/>
                    <a:pt x="1710" y="5500"/>
                    <a:pt x="1709" y="5500"/>
                  </a:cubicBezTo>
                  <a:cubicBezTo>
                    <a:pt x="1705" y="5500"/>
                    <a:pt x="1707" y="5509"/>
                    <a:pt x="1703" y="5509"/>
                  </a:cubicBezTo>
                  <a:cubicBezTo>
                    <a:pt x="1681" y="5493"/>
                    <a:pt x="1698" y="5453"/>
                    <a:pt x="1670" y="5425"/>
                  </a:cubicBezTo>
                  <a:cubicBezTo>
                    <a:pt x="1653" y="5403"/>
                    <a:pt x="1636" y="5403"/>
                    <a:pt x="1619" y="5381"/>
                  </a:cubicBezTo>
                  <a:cubicBezTo>
                    <a:pt x="1621" y="5377"/>
                    <a:pt x="1624" y="5376"/>
                    <a:pt x="1626" y="5376"/>
                  </a:cubicBezTo>
                  <a:cubicBezTo>
                    <a:pt x="1631" y="5376"/>
                    <a:pt x="1636" y="5381"/>
                    <a:pt x="1636" y="5381"/>
                  </a:cubicBezTo>
                  <a:cubicBezTo>
                    <a:pt x="1636" y="5364"/>
                    <a:pt x="1636" y="5353"/>
                    <a:pt x="1625" y="5341"/>
                  </a:cubicBezTo>
                  <a:cubicBezTo>
                    <a:pt x="1630" y="5341"/>
                    <a:pt x="1630" y="5341"/>
                    <a:pt x="1636" y="5336"/>
                  </a:cubicBezTo>
                  <a:cubicBezTo>
                    <a:pt x="1630" y="5325"/>
                    <a:pt x="1619" y="5330"/>
                    <a:pt x="1619" y="5319"/>
                  </a:cubicBezTo>
                  <a:lnTo>
                    <a:pt x="1642" y="5319"/>
                  </a:lnTo>
                  <a:cubicBezTo>
                    <a:pt x="1630" y="5308"/>
                    <a:pt x="1619" y="5302"/>
                    <a:pt x="1614" y="5285"/>
                  </a:cubicBezTo>
                  <a:cubicBezTo>
                    <a:pt x="1615" y="5284"/>
                    <a:pt x="1616" y="5284"/>
                    <a:pt x="1617" y="5284"/>
                  </a:cubicBezTo>
                  <a:cubicBezTo>
                    <a:pt x="1621" y="5284"/>
                    <a:pt x="1626" y="5292"/>
                    <a:pt x="1630" y="5297"/>
                  </a:cubicBezTo>
                  <a:cubicBezTo>
                    <a:pt x="1625" y="5280"/>
                    <a:pt x="1614" y="5257"/>
                    <a:pt x="1602" y="5257"/>
                  </a:cubicBezTo>
                  <a:lnTo>
                    <a:pt x="1602" y="5264"/>
                  </a:lnTo>
                  <a:lnTo>
                    <a:pt x="1602" y="5264"/>
                  </a:lnTo>
                  <a:cubicBezTo>
                    <a:pt x="1603" y="5264"/>
                    <a:pt x="1603" y="5264"/>
                    <a:pt x="1604" y="5264"/>
                  </a:cubicBezTo>
                  <a:cubicBezTo>
                    <a:pt x="1607" y="5264"/>
                    <a:pt x="1611" y="5266"/>
                    <a:pt x="1614" y="5269"/>
                  </a:cubicBezTo>
                  <a:cubicBezTo>
                    <a:pt x="1625" y="5274"/>
                    <a:pt x="1614" y="5285"/>
                    <a:pt x="1608" y="5291"/>
                  </a:cubicBezTo>
                  <a:lnTo>
                    <a:pt x="1602" y="5280"/>
                  </a:lnTo>
                  <a:lnTo>
                    <a:pt x="1602" y="5280"/>
                  </a:lnTo>
                  <a:cubicBezTo>
                    <a:pt x="1580" y="5297"/>
                    <a:pt x="1619" y="5319"/>
                    <a:pt x="1625" y="5336"/>
                  </a:cubicBezTo>
                  <a:lnTo>
                    <a:pt x="1602" y="5336"/>
                  </a:lnTo>
                  <a:lnTo>
                    <a:pt x="1625" y="5347"/>
                  </a:lnTo>
                  <a:cubicBezTo>
                    <a:pt x="1621" y="5351"/>
                    <a:pt x="1617" y="5355"/>
                    <a:pt x="1613" y="5355"/>
                  </a:cubicBezTo>
                  <a:cubicBezTo>
                    <a:pt x="1611" y="5355"/>
                    <a:pt x="1610" y="5354"/>
                    <a:pt x="1608" y="5353"/>
                  </a:cubicBezTo>
                  <a:lnTo>
                    <a:pt x="1608" y="5353"/>
                  </a:lnTo>
                  <a:cubicBezTo>
                    <a:pt x="1602" y="5369"/>
                    <a:pt x="1614" y="5364"/>
                    <a:pt x="1608" y="5375"/>
                  </a:cubicBezTo>
                  <a:lnTo>
                    <a:pt x="1614" y="5386"/>
                  </a:lnTo>
                  <a:cubicBezTo>
                    <a:pt x="1614" y="5386"/>
                    <a:pt x="1609" y="5391"/>
                    <a:pt x="1605" y="5391"/>
                  </a:cubicBezTo>
                  <a:cubicBezTo>
                    <a:pt x="1604" y="5391"/>
                    <a:pt x="1602" y="5390"/>
                    <a:pt x="1602" y="5386"/>
                  </a:cubicBezTo>
                  <a:lnTo>
                    <a:pt x="1602" y="5386"/>
                  </a:lnTo>
                  <a:cubicBezTo>
                    <a:pt x="1602" y="5414"/>
                    <a:pt x="1630" y="5420"/>
                    <a:pt x="1619" y="5431"/>
                  </a:cubicBezTo>
                  <a:cubicBezTo>
                    <a:pt x="1625" y="5443"/>
                    <a:pt x="1629" y="5447"/>
                    <a:pt x="1631" y="5447"/>
                  </a:cubicBezTo>
                  <a:cubicBezTo>
                    <a:pt x="1635" y="5447"/>
                    <a:pt x="1638" y="5443"/>
                    <a:pt x="1644" y="5443"/>
                  </a:cubicBezTo>
                  <a:cubicBezTo>
                    <a:pt x="1647" y="5443"/>
                    <a:pt x="1652" y="5444"/>
                    <a:pt x="1658" y="5448"/>
                  </a:cubicBezTo>
                  <a:lnTo>
                    <a:pt x="1630" y="5476"/>
                  </a:lnTo>
                  <a:lnTo>
                    <a:pt x="1642" y="5476"/>
                  </a:lnTo>
                  <a:cubicBezTo>
                    <a:pt x="1647" y="5481"/>
                    <a:pt x="1647" y="5487"/>
                    <a:pt x="1642" y="5487"/>
                  </a:cubicBezTo>
                  <a:cubicBezTo>
                    <a:pt x="1645" y="5490"/>
                    <a:pt x="1646" y="5491"/>
                    <a:pt x="1648" y="5491"/>
                  </a:cubicBezTo>
                  <a:cubicBezTo>
                    <a:pt x="1650" y="5491"/>
                    <a:pt x="1650" y="5486"/>
                    <a:pt x="1654" y="5486"/>
                  </a:cubicBezTo>
                  <a:cubicBezTo>
                    <a:pt x="1655" y="5486"/>
                    <a:pt x="1657" y="5486"/>
                    <a:pt x="1658" y="5487"/>
                  </a:cubicBezTo>
                  <a:cubicBezTo>
                    <a:pt x="1653" y="5509"/>
                    <a:pt x="1681" y="5526"/>
                    <a:pt x="1658" y="5543"/>
                  </a:cubicBezTo>
                  <a:cubicBezTo>
                    <a:pt x="1671" y="5543"/>
                    <a:pt x="1668" y="5531"/>
                    <a:pt x="1670" y="5531"/>
                  </a:cubicBezTo>
                  <a:lnTo>
                    <a:pt x="1670" y="5531"/>
                  </a:lnTo>
                  <a:cubicBezTo>
                    <a:pt x="1671" y="5531"/>
                    <a:pt x="1672" y="5533"/>
                    <a:pt x="1675" y="5537"/>
                  </a:cubicBezTo>
                  <a:cubicBezTo>
                    <a:pt x="1653" y="5549"/>
                    <a:pt x="1686" y="5554"/>
                    <a:pt x="1686" y="5571"/>
                  </a:cubicBezTo>
                  <a:cubicBezTo>
                    <a:pt x="1684" y="5572"/>
                    <a:pt x="1682" y="5572"/>
                    <a:pt x="1680" y="5572"/>
                  </a:cubicBezTo>
                  <a:cubicBezTo>
                    <a:pt x="1674" y="5572"/>
                    <a:pt x="1671" y="5569"/>
                    <a:pt x="1669" y="5569"/>
                  </a:cubicBezTo>
                  <a:cubicBezTo>
                    <a:pt x="1667" y="5569"/>
                    <a:pt x="1666" y="5571"/>
                    <a:pt x="1664" y="5577"/>
                  </a:cubicBezTo>
                  <a:cubicBezTo>
                    <a:pt x="1692" y="5577"/>
                    <a:pt x="1675" y="5605"/>
                    <a:pt x="1686" y="5616"/>
                  </a:cubicBezTo>
                  <a:cubicBezTo>
                    <a:pt x="1681" y="5616"/>
                    <a:pt x="1681" y="5621"/>
                    <a:pt x="1675" y="5621"/>
                  </a:cubicBezTo>
                  <a:cubicBezTo>
                    <a:pt x="1675" y="5623"/>
                    <a:pt x="1677" y="5624"/>
                    <a:pt x="1680" y="5624"/>
                  </a:cubicBezTo>
                  <a:cubicBezTo>
                    <a:pt x="1685" y="5624"/>
                    <a:pt x="1694" y="5621"/>
                    <a:pt x="1698" y="5621"/>
                  </a:cubicBezTo>
                  <a:cubicBezTo>
                    <a:pt x="1692" y="5621"/>
                    <a:pt x="1686" y="5621"/>
                    <a:pt x="1686" y="5616"/>
                  </a:cubicBezTo>
                  <a:lnTo>
                    <a:pt x="1686" y="5616"/>
                  </a:lnTo>
                  <a:cubicBezTo>
                    <a:pt x="1686" y="5616"/>
                    <a:pt x="1692" y="5616"/>
                    <a:pt x="1698" y="5621"/>
                  </a:cubicBezTo>
                  <a:cubicBezTo>
                    <a:pt x="1703" y="5627"/>
                    <a:pt x="1709" y="5644"/>
                    <a:pt x="1714" y="5661"/>
                  </a:cubicBezTo>
                  <a:cubicBezTo>
                    <a:pt x="1709" y="5661"/>
                    <a:pt x="1725" y="5699"/>
                    <a:pt x="1731" y="5721"/>
                  </a:cubicBezTo>
                  <a:lnTo>
                    <a:pt x="1731" y="5721"/>
                  </a:lnTo>
                  <a:cubicBezTo>
                    <a:pt x="1731" y="5721"/>
                    <a:pt x="1732" y="5721"/>
                    <a:pt x="1732" y="5721"/>
                  </a:cubicBezTo>
                  <a:cubicBezTo>
                    <a:pt x="1749" y="5721"/>
                    <a:pt x="1755" y="5740"/>
                    <a:pt x="1765" y="5750"/>
                  </a:cubicBezTo>
                  <a:cubicBezTo>
                    <a:pt x="1762" y="5753"/>
                    <a:pt x="1759" y="5754"/>
                    <a:pt x="1756" y="5754"/>
                  </a:cubicBezTo>
                  <a:cubicBezTo>
                    <a:pt x="1752" y="5754"/>
                    <a:pt x="1748" y="5753"/>
                    <a:pt x="1742" y="5750"/>
                  </a:cubicBezTo>
                  <a:lnTo>
                    <a:pt x="1742" y="5750"/>
                  </a:lnTo>
                  <a:lnTo>
                    <a:pt x="1754" y="5767"/>
                  </a:lnTo>
                  <a:cubicBezTo>
                    <a:pt x="1759" y="5767"/>
                    <a:pt x="1765" y="5767"/>
                    <a:pt x="1776" y="5778"/>
                  </a:cubicBezTo>
                  <a:lnTo>
                    <a:pt x="1765" y="5784"/>
                  </a:lnTo>
                  <a:cubicBezTo>
                    <a:pt x="1787" y="5801"/>
                    <a:pt x="1815" y="5801"/>
                    <a:pt x="1849" y="5806"/>
                  </a:cubicBezTo>
                  <a:cubicBezTo>
                    <a:pt x="1849" y="5795"/>
                    <a:pt x="1826" y="5778"/>
                    <a:pt x="1854" y="5767"/>
                  </a:cubicBezTo>
                  <a:lnTo>
                    <a:pt x="1854" y="5767"/>
                  </a:lnTo>
                  <a:cubicBezTo>
                    <a:pt x="1854" y="5773"/>
                    <a:pt x="1854" y="5784"/>
                    <a:pt x="1849" y="5789"/>
                  </a:cubicBezTo>
                  <a:cubicBezTo>
                    <a:pt x="1854" y="5789"/>
                    <a:pt x="1860" y="5784"/>
                    <a:pt x="1860" y="5784"/>
                  </a:cubicBezTo>
                  <a:lnTo>
                    <a:pt x="1860" y="5784"/>
                  </a:lnTo>
                  <a:cubicBezTo>
                    <a:pt x="1860" y="5789"/>
                    <a:pt x="1854" y="5789"/>
                    <a:pt x="1854" y="5795"/>
                  </a:cubicBezTo>
                  <a:cubicBezTo>
                    <a:pt x="1856" y="5796"/>
                    <a:pt x="1857" y="5796"/>
                    <a:pt x="1858" y="5796"/>
                  </a:cubicBezTo>
                  <a:cubicBezTo>
                    <a:pt x="1864" y="5796"/>
                    <a:pt x="1861" y="5784"/>
                    <a:pt x="1866" y="5784"/>
                  </a:cubicBezTo>
                  <a:cubicBezTo>
                    <a:pt x="1871" y="5795"/>
                    <a:pt x="1877" y="5789"/>
                    <a:pt x="1877" y="5795"/>
                  </a:cubicBezTo>
                  <a:cubicBezTo>
                    <a:pt x="1877" y="5798"/>
                    <a:pt x="1874" y="5798"/>
                    <a:pt x="1871" y="5798"/>
                  </a:cubicBezTo>
                  <a:cubicBezTo>
                    <a:pt x="1868" y="5798"/>
                    <a:pt x="1866" y="5798"/>
                    <a:pt x="1866" y="5801"/>
                  </a:cubicBezTo>
                  <a:cubicBezTo>
                    <a:pt x="1877" y="5801"/>
                    <a:pt x="1894" y="5801"/>
                    <a:pt x="1899" y="5806"/>
                  </a:cubicBezTo>
                  <a:cubicBezTo>
                    <a:pt x="1894" y="5801"/>
                    <a:pt x="1894" y="5795"/>
                    <a:pt x="1899" y="5789"/>
                  </a:cubicBezTo>
                  <a:cubicBezTo>
                    <a:pt x="1904" y="5788"/>
                    <a:pt x="1907" y="5788"/>
                    <a:pt x="1909" y="5788"/>
                  </a:cubicBezTo>
                  <a:cubicBezTo>
                    <a:pt x="1918" y="5788"/>
                    <a:pt x="1914" y="5795"/>
                    <a:pt x="1927" y="5795"/>
                  </a:cubicBezTo>
                  <a:cubicBezTo>
                    <a:pt x="1927" y="5789"/>
                    <a:pt x="1944" y="5789"/>
                    <a:pt x="1938" y="5778"/>
                  </a:cubicBezTo>
                  <a:cubicBezTo>
                    <a:pt x="1940" y="5777"/>
                    <a:pt x="1941" y="5776"/>
                    <a:pt x="1942" y="5776"/>
                  </a:cubicBezTo>
                  <a:cubicBezTo>
                    <a:pt x="1945" y="5776"/>
                    <a:pt x="1946" y="5780"/>
                    <a:pt x="1950" y="5784"/>
                  </a:cubicBezTo>
                  <a:cubicBezTo>
                    <a:pt x="1955" y="5773"/>
                    <a:pt x="1989" y="5761"/>
                    <a:pt x="1972" y="5750"/>
                  </a:cubicBezTo>
                  <a:cubicBezTo>
                    <a:pt x="1994" y="5722"/>
                    <a:pt x="2039" y="5728"/>
                    <a:pt x="2067" y="5711"/>
                  </a:cubicBezTo>
                  <a:lnTo>
                    <a:pt x="2067" y="5717"/>
                  </a:lnTo>
                  <a:cubicBezTo>
                    <a:pt x="2084" y="5700"/>
                    <a:pt x="2106" y="5694"/>
                    <a:pt x="2112" y="5677"/>
                  </a:cubicBezTo>
                  <a:cubicBezTo>
                    <a:pt x="2118" y="5677"/>
                    <a:pt x="2129" y="5677"/>
                    <a:pt x="2129" y="5683"/>
                  </a:cubicBezTo>
                  <a:cubicBezTo>
                    <a:pt x="2140" y="5677"/>
                    <a:pt x="2140" y="5672"/>
                    <a:pt x="2162" y="5666"/>
                  </a:cubicBezTo>
                  <a:lnTo>
                    <a:pt x="2162" y="5666"/>
                  </a:lnTo>
                  <a:cubicBezTo>
                    <a:pt x="2151" y="5683"/>
                    <a:pt x="2174" y="5672"/>
                    <a:pt x="2151" y="5683"/>
                  </a:cubicBezTo>
                  <a:cubicBezTo>
                    <a:pt x="2162" y="5677"/>
                    <a:pt x="2174" y="5677"/>
                    <a:pt x="2179" y="5672"/>
                  </a:cubicBezTo>
                  <a:cubicBezTo>
                    <a:pt x="2185" y="5694"/>
                    <a:pt x="2202" y="5717"/>
                    <a:pt x="2224" y="5739"/>
                  </a:cubicBezTo>
                  <a:cubicBezTo>
                    <a:pt x="2224" y="5741"/>
                    <a:pt x="2223" y="5741"/>
                    <a:pt x="2221" y="5741"/>
                  </a:cubicBezTo>
                  <a:cubicBezTo>
                    <a:pt x="2218" y="5741"/>
                    <a:pt x="2213" y="5739"/>
                    <a:pt x="2213" y="5739"/>
                  </a:cubicBezTo>
                  <a:lnTo>
                    <a:pt x="2213" y="5739"/>
                  </a:lnTo>
                  <a:cubicBezTo>
                    <a:pt x="2224" y="5750"/>
                    <a:pt x="2237" y="5758"/>
                    <a:pt x="2247" y="5758"/>
                  </a:cubicBezTo>
                  <a:cubicBezTo>
                    <a:pt x="2252" y="5758"/>
                    <a:pt x="2256" y="5756"/>
                    <a:pt x="2258" y="5750"/>
                  </a:cubicBezTo>
                  <a:cubicBezTo>
                    <a:pt x="2235" y="5739"/>
                    <a:pt x="2235" y="5733"/>
                    <a:pt x="2213" y="5722"/>
                  </a:cubicBezTo>
                  <a:cubicBezTo>
                    <a:pt x="2202" y="5711"/>
                    <a:pt x="2196" y="5694"/>
                    <a:pt x="2202" y="5694"/>
                  </a:cubicBezTo>
                  <a:cubicBezTo>
                    <a:pt x="2196" y="5694"/>
                    <a:pt x="2190" y="5677"/>
                    <a:pt x="2185" y="5672"/>
                  </a:cubicBezTo>
                  <a:cubicBezTo>
                    <a:pt x="2185" y="5666"/>
                    <a:pt x="2190" y="5666"/>
                    <a:pt x="2190" y="5661"/>
                  </a:cubicBezTo>
                  <a:cubicBezTo>
                    <a:pt x="2190" y="5665"/>
                    <a:pt x="2194" y="5667"/>
                    <a:pt x="2200" y="5667"/>
                  </a:cubicBezTo>
                  <a:cubicBezTo>
                    <a:pt x="2206" y="5667"/>
                    <a:pt x="2215" y="5664"/>
                    <a:pt x="2218" y="5661"/>
                  </a:cubicBezTo>
                  <a:lnTo>
                    <a:pt x="2202" y="5661"/>
                  </a:lnTo>
                  <a:cubicBezTo>
                    <a:pt x="2213" y="5649"/>
                    <a:pt x="2218" y="5649"/>
                    <a:pt x="2230" y="5644"/>
                  </a:cubicBezTo>
                  <a:lnTo>
                    <a:pt x="2230" y="5661"/>
                  </a:lnTo>
                  <a:cubicBezTo>
                    <a:pt x="2269" y="5661"/>
                    <a:pt x="2278" y="5613"/>
                    <a:pt x="2310" y="5613"/>
                  </a:cubicBezTo>
                  <a:cubicBezTo>
                    <a:pt x="2315" y="5613"/>
                    <a:pt x="2320" y="5614"/>
                    <a:pt x="2325" y="5616"/>
                  </a:cubicBezTo>
                  <a:cubicBezTo>
                    <a:pt x="2325" y="5612"/>
                    <a:pt x="2323" y="5612"/>
                    <a:pt x="2320" y="5612"/>
                  </a:cubicBezTo>
                  <a:cubicBezTo>
                    <a:pt x="2317" y="5612"/>
                    <a:pt x="2313" y="5613"/>
                    <a:pt x="2310" y="5613"/>
                  </a:cubicBezTo>
                  <a:cubicBezTo>
                    <a:pt x="2306" y="5613"/>
                    <a:pt x="2302" y="5611"/>
                    <a:pt x="2302" y="5605"/>
                  </a:cubicBezTo>
                  <a:cubicBezTo>
                    <a:pt x="2306" y="5603"/>
                    <a:pt x="2310" y="5603"/>
                    <a:pt x="2314" y="5603"/>
                  </a:cubicBezTo>
                  <a:cubicBezTo>
                    <a:pt x="2326" y="5603"/>
                    <a:pt x="2339" y="5606"/>
                    <a:pt x="2347" y="5606"/>
                  </a:cubicBezTo>
                  <a:cubicBezTo>
                    <a:pt x="2350" y="5606"/>
                    <a:pt x="2352" y="5606"/>
                    <a:pt x="2353" y="5605"/>
                  </a:cubicBezTo>
                  <a:cubicBezTo>
                    <a:pt x="2381" y="5605"/>
                    <a:pt x="2364" y="5577"/>
                    <a:pt x="2386" y="5571"/>
                  </a:cubicBezTo>
                  <a:cubicBezTo>
                    <a:pt x="2386" y="5565"/>
                    <a:pt x="2375" y="5554"/>
                    <a:pt x="2392" y="5543"/>
                  </a:cubicBezTo>
                  <a:cubicBezTo>
                    <a:pt x="2395" y="5541"/>
                    <a:pt x="2398" y="5540"/>
                    <a:pt x="2401" y="5540"/>
                  </a:cubicBezTo>
                  <a:cubicBezTo>
                    <a:pt x="2413" y="5540"/>
                    <a:pt x="2419" y="5555"/>
                    <a:pt x="2414" y="5560"/>
                  </a:cubicBezTo>
                  <a:cubicBezTo>
                    <a:pt x="2413" y="5562"/>
                    <a:pt x="2411" y="5562"/>
                    <a:pt x="2409" y="5562"/>
                  </a:cubicBezTo>
                  <a:cubicBezTo>
                    <a:pt x="2406" y="5562"/>
                    <a:pt x="2403" y="5560"/>
                    <a:pt x="2403" y="5560"/>
                  </a:cubicBezTo>
                  <a:cubicBezTo>
                    <a:pt x="2398" y="5565"/>
                    <a:pt x="2392" y="5571"/>
                    <a:pt x="2403" y="5571"/>
                  </a:cubicBezTo>
                  <a:lnTo>
                    <a:pt x="2403" y="5565"/>
                  </a:lnTo>
                  <a:cubicBezTo>
                    <a:pt x="2411" y="5565"/>
                    <a:pt x="2423" y="5560"/>
                    <a:pt x="2431" y="5560"/>
                  </a:cubicBezTo>
                  <a:cubicBezTo>
                    <a:pt x="2434" y="5560"/>
                    <a:pt x="2437" y="5562"/>
                    <a:pt x="2437" y="5565"/>
                  </a:cubicBezTo>
                  <a:cubicBezTo>
                    <a:pt x="2440" y="5559"/>
                    <a:pt x="2440" y="5557"/>
                    <a:pt x="2437" y="5556"/>
                  </a:cubicBezTo>
                  <a:lnTo>
                    <a:pt x="2437" y="5556"/>
                  </a:lnTo>
                  <a:cubicBezTo>
                    <a:pt x="2453" y="5550"/>
                    <a:pt x="2463" y="5542"/>
                    <a:pt x="2482" y="5537"/>
                  </a:cubicBezTo>
                  <a:cubicBezTo>
                    <a:pt x="2476" y="5537"/>
                    <a:pt x="2470" y="5532"/>
                    <a:pt x="2476" y="5526"/>
                  </a:cubicBezTo>
                  <a:cubicBezTo>
                    <a:pt x="2510" y="5521"/>
                    <a:pt x="2482" y="5515"/>
                    <a:pt x="2504" y="5498"/>
                  </a:cubicBezTo>
                  <a:lnTo>
                    <a:pt x="2504" y="5498"/>
                  </a:lnTo>
                  <a:cubicBezTo>
                    <a:pt x="2516" y="5498"/>
                    <a:pt x="2514" y="5510"/>
                    <a:pt x="2518" y="5510"/>
                  </a:cubicBezTo>
                  <a:cubicBezTo>
                    <a:pt x="2519" y="5510"/>
                    <a:pt x="2522" y="5508"/>
                    <a:pt x="2526" y="5504"/>
                  </a:cubicBezTo>
                  <a:cubicBezTo>
                    <a:pt x="2529" y="5503"/>
                    <a:pt x="2531" y="5503"/>
                    <a:pt x="2532" y="5503"/>
                  </a:cubicBezTo>
                  <a:lnTo>
                    <a:pt x="2532" y="5503"/>
                  </a:lnTo>
                  <a:cubicBezTo>
                    <a:pt x="2540" y="5503"/>
                    <a:pt x="2538" y="5512"/>
                    <a:pt x="2534" y="5518"/>
                  </a:cubicBezTo>
                  <a:lnTo>
                    <a:pt x="2534" y="5518"/>
                  </a:lnTo>
                  <a:cubicBezTo>
                    <a:pt x="2545" y="5506"/>
                    <a:pt x="2558" y="5506"/>
                    <a:pt x="2570" y="5506"/>
                  </a:cubicBezTo>
                  <a:cubicBezTo>
                    <a:pt x="2576" y="5506"/>
                    <a:pt x="2583" y="5506"/>
                    <a:pt x="2588" y="5504"/>
                  </a:cubicBezTo>
                  <a:lnTo>
                    <a:pt x="2588" y="5504"/>
                  </a:lnTo>
                  <a:lnTo>
                    <a:pt x="2577" y="5515"/>
                  </a:lnTo>
                  <a:cubicBezTo>
                    <a:pt x="2583" y="5509"/>
                    <a:pt x="2588" y="5504"/>
                    <a:pt x="2594" y="5504"/>
                  </a:cubicBezTo>
                  <a:lnTo>
                    <a:pt x="2583" y="5493"/>
                  </a:lnTo>
                  <a:cubicBezTo>
                    <a:pt x="2588" y="5493"/>
                    <a:pt x="2594" y="5493"/>
                    <a:pt x="2594" y="5498"/>
                  </a:cubicBezTo>
                  <a:cubicBezTo>
                    <a:pt x="2599" y="5487"/>
                    <a:pt x="2583" y="5481"/>
                    <a:pt x="2588" y="5465"/>
                  </a:cubicBezTo>
                  <a:cubicBezTo>
                    <a:pt x="2597" y="5465"/>
                    <a:pt x="2605" y="5455"/>
                    <a:pt x="2613" y="5455"/>
                  </a:cubicBezTo>
                  <a:cubicBezTo>
                    <a:pt x="2616" y="5455"/>
                    <a:pt x="2619" y="5456"/>
                    <a:pt x="2622" y="5459"/>
                  </a:cubicBezTo>
                  <a:cubicBezTo>
                    <a:pt x="2597" y="5469"/>
                    <a:pt x="2624" y="5470"/>
                    <a:pt x="2616" y="5481"/>
                  </a:cubicBezTo>
                  <a:lnTo>
                    <a:pt x="2616" y="5481"/>
                  </a:lnTo>
                  <a:cubicBezTo>
                    <a:pt x="2620" y="5478"/>
                    <a:pt x="2624" y="5476"/>
                    <a:pt x="2627" y="5476"/>
                  </a:cubicBezTo>
                  <a:cubicBezTo>
                    <a:pt x="2627" y="5476"/>
                    <a:pt x="2627" y="5481"/>
                    <a:pt x="2627" y="5481"/>
                  </a:cubicBezTo>
                  <a:cubicBezTo>
                    <a:pt x="2655" y="5481"/>
                    <a:pt x="2627" y="5459"/>
                    <a:pt x="2655" y="5448"/>
                  </a:cubicBezTo>
                  <a:cubicBezTo>
                    <a:pt x="2655" y="5454"/>
                    <a:pt x="2659" y="5457"/>
                    <a:pt x="2663" y="5457"/>
                  </a:cubicBezTo>
                  <a:cubicBezTo>
                    <a:pt x="2667" y="5457"/>
                    <a:pt x="2670" y="5456"/>
                    <a:pt x="2672" y="5453"/>
                  </a:cubicBezTo>
                  <a:lnTo>
                    <a:pt x="2672" y="5453"/>
                  </a:lnTo>
                  <a:cubicBezTo>
                    <a:pt x="2670" y="5454"/>
                    <a:pt x="2668" y="5455"/>
                    <a:pt x="2667" y="5455"/>
                  </a:cubicBezTo>
                  <a:cubicBezTo>
                    <a:pt x="2661" y="5455"/>
                    <a:pt x="2662" y="5446"/>
                    <a:pt x="2667" y="5437"/>
                  </a:cubicBezTo>
                  <a:cubicBezTo>
                    <a:pt x="2683" y="5431"/>
                    <a:pt x="2683" y="5420"/>
                    <a:pt x="2689" y="5420"/>
                  </a:cubicBezTo>
                  <a:lnTo>
                    <a:pt x="2678" y="5420"/>
                  </a:lnTo>
                  <a:cubicBezTo>
                    <a:pt x="2678" y="5415"/>
                    <a:pt x="2687" y="5410"/>
                    <a:pt x="2697" y="5405"/>
                  </a:cubicBezTo>
                  <a:lnTo>
                    <a:pt x="2697" y="5405"/>
                  </a:lnTo>
                  <a:cubicBezTo>
                    <a:pt x="2696" y="5406"/>
                    <a:pt x="2695" y="5407"/>
                    <a:pt x="2695" y="5408"/>
                  </a:cubicBezTo>
                  <a:lnTo>
                    <a:pt x="2695" y="5408"/>
                  </a:lnTo>
                  <a:cubicBezTo>
                    <a:pt x="2697" y="5407"/>
                    <a:pt x="2700" y="5406"/>
                    <a:pt x="2700" y="5403"/>
                  </a:cubicBezTo>
                  <a:lnTo>
                    <a:pt x="2700" y="5403"/>
                  </a:lnTo>
                  <a:cubicBezTo>
                    <a:pt x="2699" y="5404"/>
                    <a:pt x="2698" y="5404"/>
                    <a:pt x="2697" y="5405"/>
                  </a:cubicBezTo>
                  <a:lnTo>
                    <a:pt x="2697" y="5405"/>
                  </a:lnTo>
                  <a:cubicBezTo>
                    <a:pt x="2700" y="5400"/>
                    <a:pt x="2708" y="5400"/>
                    <a:pt x="2716" y="5400"/>
                  </a:cubicBezTo>
                  <a:cubicBezTo>
                    <a:pt x="2725" y="5400"/>
                    <a:pt x="2737" y="5400"/>
                    <a:pt x="2745" y="5392"/>
                  </a:cubicBezTo>
                  <a:cubicBezTo>
                    <a:pt x="2756" y="5392"/>
                    <a:pt x="2751" y="5403"/>
                    <a:pt x="2762" y="5403"/>
                  </a:cubicBezTo>
                  <a:cubicBezTo>
                    <a:pt x="2767" y="5395"/>
                    <a:pt x="2773" y="5395"/>
                    <a:pt x="2779" y="5395"/>
                  </a:cubicBezTo>
                  <a:cubicBezTo>
                    <a:pt x="2786" y="5395"/>
                    <a:pt x="2793" y="5395"/>
                    <a:pt x="2801" y="5386"/>
                  </a:cubicBezTo>
                  <a:cubicBezTo>
                    <a:pt x="2790" y="5375"/>
                    <a:pt x="2790" y="5381"/>
                    <a:pt x="2801" y="5364"/>
                  </a:cubicBezTo>
                  <a:lnTo>
                    <a:pt x="2801" y="5364"/>
                  </a:lnTo>
                  <a:lnTo>
                    <a:pt x="2773" y="5386"/>
                  </a:lnTo>
                  <a:lnTo>
                    <a:pt x="2784" y="5364"/>
                  </a:lnTo>
                  <a:lnTo>
                    <a:pt x="2784" y="5364"/>
                  </a:lnTo>
                  <a:cubicBezTo>
                    <a:pt x="2773" y="5369"/>
                    <a:pt x="2767" y="5381"/>
                    <a:pt x="2762" y="5381"/>
                  </a:cubicBezTo>
                  <a:cubicBezTo>
                    <a:pt x="2767" y="5369"/>
                    <a:pt x="2767" y="5369"/>
                    <a:pt x="2756" y="5364"/>
                  </a:cubicBezTo>
                  <a:lnTo>
                    <a:pt x="2756" y="5364"/>
                  </a:lnTo>
                  <a:cubicBezTo>
                    <a:pt x="2758" y="5364"/>
                    <a:pt x="2760" y="5364"/>
                    <a:pt x="2762" y="5364"/>
                  </a:cubicBezTo>
                  <a:cubicBezTo>
                    <a:pt x="2779" y="5364"/>
                    <a:pt x="2781" y="5341"/>
                    <a:pt x="2801" y="5341"/>
                  </a:cubicBezTo>
                  <a:lnTo>
                    <a:pt x="2812" y="5369"/>
                  </a:lnTo>
                  <a:cubicBezTo>
                    <a:pt x="2842" y="5364"/>
                    <a:pt x="2850" y="5338"/>
                    <a:pt x="2874" y="5324"/>
                  </a:cubicBezTo>
                  <a:lnTo>
                    <a:pt x="2874" y="5324"/>
                  </a:lnTo>
                  <a:cubicBezTo>
                    <a:pt x="2874" y="5324"/>
                    <a:pt x="2874" y="5324"/>
                    <a:pt x="2874" y="5325"/>
                  </a:cubicBezTo>
                  <a:lnTo>
                    <a:pt x="2885" y="5319"/>
                  </a:lnTo>
                  <a:lnTo>
                    <a:pt x="2885" y="5319"/>
                  </a:lnTo>
                  <a:cubicBezTo>
                    <a:pt x="2881" y="5320"/>
                    <a:pt x="2877" y="5322"/>
                    <a:pt x="2874" y="5324"/>
                  </a:cubicBezTo>
                  <a:lnTo>
                    <a:pt x="2874" y="5324"/>
                  </a:lnTo>
                  <a:cubicBezTo>
                    <a:pt x="2869" y="5308"/>
                    <a:pt x="2891" y="5313"/>
                    <a:pt x="2896" y="5302"/>
                  </a:cubicBezTo>
                  <a:cubicBezTo>
                    <a:pt x="2902" y="5308"/>
                    <a:pt x="2907" y="5308"/>
                    <a:pt x="2919" y="5313"/>
                  </a:cubicBezTo>
                  <a:cubicBezTo>
                    <a:pt x="2913" y="5308"/>
                    <a:pt x="2941" y="5302"/>
                    <a:pt x="2935" y="5285"/>
                  </a:cubicBezTo>
                  <a:lnTo>
                    <a:pt x="2952" y="5285"/>
                  </a:lnTo>
                  <a:cubicBezTo>
                    <a:pt x="2980" y="5274"/>
                    <a:pt x="2969" y="5246"/>
                    <a:pt x="2997" y="5235"/>
                  </a:cubicBezTo>
                  <a:lnTo>
                    <a:pt x="2997" y="5235"/>
                  </a:lnTo>
                  <a:cubicBezTo>
                    <a:pt x="2991" y="5252"/>
                    <a:pt x="3008" y="5246"/>
                    <a:pt x="2991" y="5263"/>
                  </a:cubicBezTo>
                  <a:cubicBezTo>
                    <a:pt x="3003" y="5257"/>
                    <a:pt x="3008" y="5257"/>
                    <a:pt x="3008" y="5252"/>
                  </a:cubicBezTo>
                  <a:cubicBezTo>
                    <a:pt x="3014" y="5252"/>
                    <a:pt x="3025" y="5229"/>
                    <a:pt x="3036" y="5229"/>
                  </a:cubicBezTo>
                  <a:cubicBezTo>
                    <a:pt x="3036" y="5224"/>
                    <a:pt x="3031" y="5218"/>
                    <a:pt x="3042" y="5213"/>
                  </a:cubicBezTo>
                  <a:cubicBezTo>
                    <a:pt x="3042" y="5213"/>
                    <a:pt x="3042" y="5218"/>
                    <a:pt x="3042" y="5218"/>
                  </a:cubicBezTo>
                  <a:cubicBezTo>
                    <a:pt x="3042" y="5213"/>
                    <a:pt x="3049" y="5205"/>
                    <a:pt x="3046" y="5202"/>
                  </a:cubicBezTo>
                  <a:lnTo>
                    <a:pt x="3046" y="5202"/>
                  </a:lnTo>
                  <a:cubicBezTo>
                    <a:pt x="3048" y="5203"/>
                    <a:pt x="3050" y="5203"/>
                    <a:pt x="3052" y="5203"/>
                  </a:cubicBezTo>
                  <a:cubicBezTo>
                    <a:pt x="3083" y="5203"/>
                    <a:pt x="3107" y="5166"/>
                    <a:pt x="3133" y="5166"/>
                  </a:cubicBezTo>
                  <a:cubicBezTo>
                    <a:pt x="3136" y="5166"/>
                    <a:pt x="3139" y="5167"/>
                    <a:pt x="3143" y="5168"/>
                  </a:cubicBezTo>
                  <a:cubicBezTo>
                    <a:pt x="3159" y="5157"/>
                    <a:pt x="3182" y="5140"/>
                    <a:pt x="3193" y="5134"/>
                  </a:cubicBezTo>
                  <a:cubicBezTo>
                    <a:pt x="3221" y="5134"/>
                    <a:pt x="3193" y="5106"/>
                    <a:pt x="3221" y="5101"/>
                  </a:cubicBezTo>
                  <a:lnTo>
                    <a:pt x="3221" y="5101"/>
                  </a:lnTo>
                  <a:cubicBezTo>
                    <a:pt x="3243" y="5106"/>
                    <a:pt x="3215" y="5112"/>
                    <a:pt x="3227" y="5117"/>
                  </a:cubicBezTo>
                  <a:cubicBezTo>
                    <a:pt x="3230" y="5122"/>
                    <a:pt x="3233" y="5124"/>
                    <a:pt x="3236" y="5124"/>
                  </a:cubicBezTo>
                  <a:cubicBezTo>
                    <a:pt x="3247" y="5124"/>
                    <a:pt x="3257" y="5100"/>
                    <a:pt x="3273" y="5100"/>
                  </a:cubicBezTo>
                  <a:cubicBezTo>
                    <a:pt x="3274" y="5100"/>
                    <a:pt x="3276" y="5100"/>
                    <a:pt x="3277" y="5101"/>
                  </a:cubicBezTo>
                  <a:cubicBezTo>
                    <a:pt x="3278" y="5101"/>
                    <a:pt x="3279" y="5101"/>
                    <a:pt x="3281" y="5101"/>
                  </a:cubicBezTo>
                  <a:cubicBezTo>
                    <a:pt x="3295" y="5101"/>
                    <a:pt x="3301" y="5072"/>
                    <a:pt x="3322" y="5067"/>
                  </a:cubicBezTo>
                  <a:cubicBezTo>
                    <a:pt x="3333" y="5045"/>
                    <a:pt x="3355" y="5028"/>
                    <a:pt x="3372" y="5011"/>
                  </a:cubicBezTo>
                  <a:lnTo>
                    <a:pt x="3372" y="5011"/>
                  </a:lnTo>
                  <a:cubicBezTo>
                    <a:pt x="3372" y="5028"/>
                    <a:pt x="3367" y="5022"/>
                    <a:pt x="3378" y="5033"/>
                  </a:cubicBezTo>
                  <a:cubicBezTo>
                    <a:pt x="3383" y="5022"/>
                    <a:pt x="3367" y="5016"/>
                    <a:pt x="3378" y="5000"/>
                  </a:cubicBezTo>
                  <a:lnTo>
                    <a:pt x="3378" y="5000"/>
                  </a:lnTo>
                  <a:cubicBezTo>
                    <a:pt x="3389" y="5005"/>
                    <a:pt x="3406" y="5000"/>
                    <a:pt x="3411" y="5011"/>
                  </a:cubicBezTo>
                  <a:lnTo>
                    <a:pt x="3395" y="5022"/>
                  </a:lnTo>
                  <a:cubicBezTo>
                    <a:pt x="3398" y="5024"/>
                    <a:pt x="3401" y="5025"/>
                    <a:pt x="3403" y="5025"/>
                  </a:cubicBezTo>
                  <a:cubicBezTo>
                    <a:pt x="3414" y="5025"/>
                    <a:pt x="3419" y="5010"/>
                    <a:pt x="3428" y="5005"/>
                  </a:cubicBezTo>
                  <a:lnTo>
                    <a:pt x="3434" y="5011"/>
                  </a:lnTo>
                  <a:cubicBezTo>
                    <a:pt x="3456" y="4994"/>
                    <a:pt x="3445" y="4983"/>
                    <a:pt x="3473" y="4966"/>
                  </a:cubicBezTo>
                  <a:lnTo>
                    <a:pt x="3467" y="4960"/>
                  </a:lnTo>
                  <a:cubicBezTo>
                    <a:pt x="3470" y="4952"/>
                    <a:pt x="3473" y="4950"/>
                    <a:pt x="3476" y="4950"/>
                  </a:cubicBezTo>
                  <a:cubicBezTo>
                    <a:pt x="3479" y="4950"/>
                    <a:pt x="3482" y="4951"/>
                    <a:pt x="3484" y="4951"/>
                  </a:cubicBezTo>
                  <a:cubicBezTo>
                    <a:pt x="3488" y="4951"/>
                    <a:pt x="3492" y="4949"/>
                    <a:pt x="3495" y="4944"/>
                  </a:cubicBezTo>
                  <a:lnTo>
                    <a:pt x="3507" y="4955"/>
                  </a:lnTo>
                  <a:cubicBezTo>
                    <a:pt x="3518" y="4944"/>
                    <a:pt x="3535" y="4921"/>
                    <a:pt x="3551" y="4904"/>
                  </a:cubicBezTo>
                  <a:lnTo>
                    <a:pt x="3551" y="4904"/>
                  </a:lnTo>
                  <a:cubicBezTo>
                    <a:pt x="3546" y="4921"/>
                    <a:pt x="3529" y="4944"/>
                    <a:pt x="3523" y="4955"/>
                  </a:cubicBezTo>
                  <a:cubicBezTo>
                    <a:pt x="3527" y="4951"/>
                    <a:pt x="3540" y="4941"/>
                    <a:pt x="3549" y="4931"/>
                  </a:cubicBezTo>
                  <a:lnTo>
                    <a:pt x="3549" y="4931"/>
                  </a:lnTo>
                  <a:cubicBezTo>
                    <a:pt x="3548" y="4932"/>
                    <a:pt x="3547" y="4932"/>
                    <a:pt x="3546" y="4932"/>
                  </a:cubicBezTo>
                  <a:cubicBezTo>
                    <a:pt x="3546" y="4916"/>
                    <a:pt x="3563" y="4899"/>
                    <a:pt x="3579" y="4888"/>
                  </a:cubicBezTo>
                  <a:cubicBezTo>
                    <a:pt x="3583" y="4896"/>
                    <a:pt x="3589" y="4899"/>
                    <a:pt x="3595" y="4899"/>
                  </a:cubicBezTo>
                  <a:cubicBezTo>
                    <a:pt x="3612" y="4899"/>
                    <a:pt x="3635" y="4875"/>
                    <a:pt x="3655" y="4875"/>
                  </a:cubicBezTo>
                  <a:cubicBezTo>
                    <a:pt x="3658" y="4875"/>
                    <a:pt x="3661" y="4875"/>
                    <a:pt x="3663" y="4876"/>
                  </a:cubicBezTo>
                  <a:cubicBezTo>
                    <a:pt x="3691" y="4848"/>
                    <a:pt x="3736" y="4843"/>
                    <a:pt x="3775" y="4815"/>
                  </a:cubicBezTo>
                  <a:cubicBezTo>
                    <a:pt x="3747" y="4798"/>
                    <a:pt x="3787" y="4804"/>
                    <a:pt x="3770" y="4781"/>
                  </a:cubicBezTo>
                  <a:cubicBezTo>
                    <a:pt x="3775" y="4776"/>
                    <a:pt x="3781" y="4776"/>
                    <a:pt x="3781" y="4776"/>
                  </a:cubicBezTo>
                  <a:lnTo>
                    <a:pt x="3820" y="4770"/>
                  </a:lnTo>
                  <a:lnTo>
                    <a:pt x="3820" y="4770"/>
                  </a:lnTo>
                  <a:cubicBezTo>
                    <a:pt x="3831" y="4776"/>
                    <a:pt x="3815" y="4781"/>
                    <a:pt x="3815" y="4787"/>
                  </a:cubicBezTo>
                  <a:cubicBezTo>
                    <a:pt x="3820" y="4784"/>
                    <a:pt x="3824" y="4783"/>
                    <a:pt x="3827" y="4783"/>
                  </a:cubicBezTo>
                  <a:cubicBezTo>
                    <a:pt x="3836" y="4783"/>
                    <a:pt x="3836" y="4792"/>
                    <a:pt x="3848" y="4792"/>
                  </a:cubicBezTo>
                  <a:cubicBezTo>
                    <a:pt x="3843" y="4781"/>
                    <a:pt x="3848" y="4776"/>
                    <a:pt x="3865" y="4770"/>
                  </a:cubicBezTo>
                  <a:lnTo>
                    <a:pt x="3837" y="4770"/>
                  </a:lnTo>
                  <a:cubicBezTo>
                    <a:pt x="3845" y="4758"/>
                    <a:pt x="3852" y="4755"/>
                    <a:pt x="3860" y="4755"/>
                  </a:cubicBezTo>
                  <a:cubicBezTo>
                    <a:pt x="3865" y="4755"/>
                    <a:pt x="3871" y="4757"/>
                    <a:pt x="3876" y="4757"/>
                  </a:cubicBezTo>
                  <a:cubicBezTo>
                    <a:pt x="3883" y="4757"/>
                    <a:pt x="3891" y="4754"/>
                    <a:pt x="3899" y="4742"/>
                  </a:cubicBezTo>
                  <a:lnTo>
                    <a:pt x="3899" y="4742"/>
                  </a:lnTo>
                  <a:lnTo>
                    <a:pt x="3893" y="4753"/>
                  </a:lnTo>
                  <a:cubicBezTo>
                    <a:pt x="3904" y="4742"/>
                    <a:pt x="3949" y="4720"/>
                    <a:pt x="3949" y="4692"/>
                  </a:cubicBezTo>
                  <a:cubicBezTo>
                    <a:pt x="3955" y="4692"/>
                    <a:pt x="3960" y="4697"/>
                    <a:pt x="3955" y="4703"/>
                  </a:cubicBezTo>
                  <a:cubicBezTo>
                    <a:pt x="3994" y="4686"/>
                    <a:pt x="4022" y="4636"/>
                    <a:pt x="4055" y="4624"/>
                  </a:cubicBezTo>
                  <a:lnTo>
                    <a:pt x="4055" y="4636"/>
                  </a:lnTo>
                  <a:cubicBezTo>
                    <a:pt x="4061" y="4630"/>
                    <a:pt x="4061" y="4619"/>
                    <a:pt x="4072" y="4619"/>
                  </a:cubicBezTo>
                  <a:cubicBezTo>
                    <a:pt x="4072" y="4619"/>
                    <a:pt x="4072" y="4624"/>
                    <a:pt x="4078" y="4624"/>
                  </a:cubicBezTo>
                  <a:cubicBezTo>
                    <a:pt x="4078" y="4619"/>
                    <a:pt x="4089" y="4602"/>
                    <a:pt x="4095" y="4596"/>
                  </a:cubicBezTo>
                  <a:lnTo>
                    <a:pt x="4095" y="4608"/>
                  </a:lnTo>
                  <a:cubicBezTo>
                    <a:pt x="4134" y="4596"/>
                    <a:pt x="4134" y="4563"/>
                    <a:pt x="4162" y="4535"/>
                  </a:cubicBezTo>
                  <a:cubicBezTo>
                    <a:pt x="4166" y="4541"/>
                    <a:pt x="4173" y="4544"/>
                    <a:pt x="4181" y="4544"/>
                  </a:cubicBezTo>
                  <a:cubicBezTo>
                    <a:pt x="4193" y="4544"/>
                    <a:pt x="4208" y="4538"/>
                    <a:pt x="4218" y="4535"/>
                  </a:cubicBezTo>
                  <a:lnTo>
                    <a:pt x="4218" y="4540"/>
                  </a:lnTo>
                  <a:cubicBezTo>
                    <a:pt x="4257" y="4512"/>
                    <a:pt x="4274" y="4479"/>
                    <a:pt x="4307" y="4445"/>
                  </a:cubicBezTo>
                  <a:cubicBezTo>
                    <a:pt x="4309" y="4446"/>
                    <a:pt x="4311" y="4446"/>
                    <a:pt x="4313" y="4446"/>
                  </a:cubicBezTo>
                  <a:cubicBezTo>
                    <a:pt x="4346" y="4446"/>
                    <a:pt x="4388" y="4405"/>
                    <a:pt x="4431" y="4389"/>
                  </a:cubicBezTo>
                  <a:cubicBezTo>
                    <a:pt x="4425" y="4389"/>
                    <a:pt x="4425" y="4378"/>
                    <a:pt x="4431" y="4367"/>
                  </a:cubicBezTo>
                  <a:cubicBezTo>
                    <a:pt x="4435" y="4367"/>
                    <a:pt x="4439" y="4350"/>
                    <a:pt x="4446" y="4350"/>
                  </a:cubicBezTo>
                  <a:cubicBezTo>
                    <a:pt x="4448" y="4350"/>
                    <a:pt x="4451" y="4352"/>
                    <a:pt x="4453" y="4356"/>
                  </a:cubicBezTo>
                  <a:lnTo>
                    <a:pt x="4447" y="4361"/>
                  </a:lnTo>
                  <a:cubicBezTo>
                    <a:pt x="4451" y="4364"/>
                    <a:pt x="4455" y="4365"/>
                    <a:pt x="4459" y="4365"/>
                  </a:cubicBezTo>
                  <a:cubicBezTo>
                    <a:pt x="4472" y="4365"/>
                    <a:pt x="4484" y="4353"/>
                    <a:pt x="4492" y="4344"/>
                  </a:cubicBezTo>
                  <a:lnTo>
                    <a:pt x="4481" y="4322"/>
                  </a:lnTo>
                  <a:lnTo>
                    <a:pt x="4481" y="4322"/>
                  </a:lnTo>
                  <a:cubicBezTo>
                    <a:pt x="4483" y="4322"/>
                    <a:pt x="4485" y="4322"/>
                    <a:pt x="4487" y="4322"/>
                  </a:cubicBezTo>
                  <a:cubicBezTo>
                    <a:pt x="4535" y="4322"/>
                    <a:pt x="4563" y="4259"/>
                    <a:pt x="4597" y="4259"/>
                  </a:cubicBezTo>
                  <a:cubicBezTo>
                    <a:pt x="4599" y="4259"/>
                    <a:pt x="4602" y="4260"/>
                    <a:pt x="4604" y="4260"/>
                  </a:cubicBezTo>
                  <a:cubicBezTo>
                    <a:pt x="4610" y="4249"/>
                    <a:pt x="4621" y="4238"/>
                    <a:pt x="4621" y="4232"/>
                  </a:cubicBezTo>
                  <a:lnTo>
                    <a:pt x="4632" y="4238"/>
                  </a:lnTo>
                  <a:cubicBezTo>
                    <a:pt x="4655" y="4227"/>
                    <a:pt x="4672" y="4221"/>
                    <a:pt x="4694" y="4199"/>
                  </a:cubicBezTo>
                  <a:lnTo>
                    <a:pt x="4694" y="4210"/>
                  </a:lnTo>
                  <a:cubicBezTo>
                    <a:pt x="4711" y="4199"/>
                    <a:pt x="4694" y="4160"/>
                    <a:pt x="4705" y="4148"/>
                  </a:cubicBezTo>
                  <a:lnTo>
                    <a:pt x="4705" y="4148"/>
                  </a:lnTo>
                  <a:lnTo>
                    <a:pt x="4722" y="4165"/>
                  </a:lnTo>
                  <a:cubicBezTo>
                    <a:pt x="4750" y="4143"/>
                    <a:pt x="4789" y="4137"/>
                    <a:pt x="4806" y="4098"/>
                  </a:cubicBezTo>
                  <a:cubicBezTo>
                    <a:pt x="4806" y="4102"/>
                    <a:pt x="4809" y="4107"/>
                    <a:pt x="4808" y="4108"/>
                  </a:cubicBezTo>
                  <a:lnTo>
                    <a:pt x="4808" y="4108"/>
                  </a:lnTo>
                  <a:cubicBezTo>
                    <a:pt x="4826" y="4102"/>
                    <a:pt x="4863" y="4087"/>
                    <a:pt x="4848" y="4067"/>
                  </a:cubicBezTo>
                  <a:lnTo>
                    <a:pt x="4848" y="4067"/>
                  </a:lnTo>
                  <a:cubicBezTo>
                    <a:pt x="4849" y="4068"/>
                    <a:pt x="4851" y="4069"/>
                    <a:pt x="4852" y="4069"/>
                  </a:cubicBezTo>
                  <a:cubicBezTo>
                    <a:pt x="4863" y="4069"/>
                    <a:pt x="4875" y="4044"/>
                    <a:pt x="4884" y="4031"/>
                  </a:cubicBezTo>
                  <a:lnTo>
                    <a:pt x="4890" y="4042"/>
                  </a:lnTo>
                  <a:cubicBezTo>
                    <a:pt x="4896" y="4020"/>
                    <a:pt x="4890" y="4014"/>
                    <a:pt x="4907" y="3997"/>
                  </a:cubicBezTo>
                  <a:cubicBezTo>
                    <a:pt x="4910" y="3997"/>
                    <a:pt x="4913" y="3999"/>
                    <a:pt x="4913" y="4001"/>
                  </a:cubicBezTo>
                  <a:lnTo>
                    <a:pt x="4913" y="4001"/>
                  </a:lnTo>
                  <a:cubicBezTo>
                    <a:pt x="4926" y="3995"/>
                    <a:pt x="4915" y="3985"/>
                    <a:pt x="4935" y="3980"/>
                  </a:cubicBezTo>
                  <a:lnTo>
                    <a:pt x="4935" y="3980"/>
                  </a:lnTo>
                  <a:lnTo>
                    <a:pt x="4929" y="3992"/>
                  </a:lnTo>
                  <a:cubicBezTo>
                    <a:pt x="4946" y="3980"/>
                    <a:pt x="4940" y="3975"/>
                    <a:pt x="4946" y="3964"/>
                  </a:cubicBezTo>
                  <a:cubicBezTo>
                    <a:pt x="4950" y="3955"/>
                    <a:pt x="4963" y="3950"/>
                    <a:pt x="4974" y="3950"/>
                  </a:cubicBezTo>
                  <a:cubicBezTo>
                    <a:pt x="4978" y="3950"/>
                    <a:pt x="4982" y="3951"/>
                    <a:pt x="4985" y="3952"/>
                  </a:cubicBezTo>
                  <a:cubicBezTo>
                    <a:pt x="4980" y="3947"/>
                    <a:pt x="4985" y="3930"/>
                    <a:pt x="4991" y="3930"/>
                  </a:cubicBezTo>
                  <a:cubicBezTo>
                    <a:pt x="4996" y="3930"/>
                    <a:pt x="4996" y="3936"/>
                    <a:pt x="4996" y="3936"/>
                  </a:cubicBezTo>
                  <a:cubicBezTo>
                    <a:pt x="5024" y="3924"/>
                    <a:pt x="5019" y="3896"/>
                    <a:pt x="5047" y="3896"/>
                  </a:cubicBezTo>
                  <a:cubicBezTo>
                    <a:pt x="5047" y="3896"/>
                    <a:pt x="5052" y="3902"/>
                    <a:pt x="5052" y="3902"/>
                  </a:cubicBezTo>
                  <a:cubicBezTo>
                    <a:pt x="5036" y="3913"/>
                    <a:pt x="5019" y="3924"/>
                    <a:pt x="5019" y="3924"/>
                  </a:cubicBezTo>
                  <a:cubicBezTo>
                    <a:pt x="5024" y="3936"/>
                    <a:pt x="5041" y="3924"/>
                    <a:pt x="5041" y="3947"/>
                  </a:cubicBezTo>
                  <a:cubicBezTo>
                    <a:pt x="5047" y="3930"/>
                    <a:pt x="5058" y="3896"/>
                    <a:pt x="5075" y="3891"/>
                  </a:cubicBezTo>
                  <a:lnTo>
                    <a:pt x="5080" y="3891"/>
                  </a:lnTo>
                  <a:lnTo>
                    <a:pt x="5080" y="3896"/>
                  </a:lnTo>
                  <a:cubicBezTo>
                    <a:pt x="5080" y="3891"/>
                    <a:pt x="5086" y="3891"/>
                    <a:pt x="5086" y="3885"/>
                  </a:cubicBezTo>
                  <a:cubicBezTo>
                    <a:pt x="5092" y="3885"/>
                    <a:pt x="5097" y="3880"/>
                    <a:pt x="5103" y="3880"/>
                  </a:cubicBezTo>
                  <a:cubicBezTo>
                    <a:pt x="5104" y="3880"/>
                    <a:pt x="5105" y="3881"/>
                    <a:pt x="5106" y="3881"/>
                  </a:cubicBezTo>
                  <a:cubicBezTo>
                    <a:pt x="5113" y="3881"/>
                    <a:pt x="5126" y="3868"/>
                    <a:pt x="5131" y="3863"/>
                  </a:cubicBezTo>
                  <a:cubicBezTo>
                    <a:pt x="5120" y="3852"/>
                    <a:pt x="5131" y="3846"/>
                    <a:pt x="5120" y="3846"/>
                  </a:cubicBezTo>
                  <a:cubicBezTo>
                    <a:pt x="5120" y="3846"/>
                    <a:pt x="5114" y="3846"/>
                    <a:pt x="5114" y="3852"/>
                  </a:cubicBezTo>
                  <a:cubicBezTo>
                    <a:pt x="5108" y="3852"/>
                    <a:pt x="5108" y="3857"/>
                    <a:pt x="5108" y="3857"/>
                  </a:cubicBezTo>
                  <a:cubicBezTo>
                    <a:pt x="5103" y="3857"/>
                    <a:pt x="5097" y="3863"/>
                    <a:pt x="5092" y="3868"/>
                  </a:cubicBezTo>
                  <a:cubicBezTo>
                    <a:pt x="5092" y="3863"/>
                    <a:pt x="5097" y="3852"/>
                    <a:pt x="5108" y="3852"/>
                  </a:cubicBezTo>
                  <a:cubicBezTo>
                    <a:pt x="5108" y="3840"/>
                    <a:pt x="5108" y="3829"/>
                    <a:pt x="5108" y="3824"/>
                  </a:cubicBezTo>
                  <a:cubicBezTo>
                    <a:pt x="5117" y="3826"/>
                    <a:pt x="5128" y="3826"/>
                    <a:pt x="5138" y="3826"/>
                  </a:cubicBezTo>
                  <a:cubicBezTo>
                    <a:pt x="5149" y="3826"/>
                    <a:pt x="5159" y="3826"/>
                    <a:pt x="5164" y="3829"/>
                  </a:cubicBezTo>
                  <a:cubicBezTo>
                    <a:pt x="5181" y="3807"/>
                    <a:pt x="5215" y="3784"/>
                    <a:pt x="5215" y="3751"/>
                  </a:cubicBezTo>
                  <a:cubicBezTo>
                    <a:pt x="5217" y="3749"/>
                    <a:pt x="5218" y="3748"/>
                    <a:pt x="5220" y="3748"/>
                  </a:cubicBezTo>
                  <a:cubicBezTo>
                    <a:pt x="5224" y="3748"/>
                    <a:pt x="5228" y="3751"/>
                    <a:pt x="5232" y="3751"/>
                  </a:cubicBezTo>
                  <a:cubicBezTo>
                    <a:pt x="5226" y="3756"/>
                    <a:pt x="5226" y="3762"/>
                    <a:pt x="5226" y="3768"/>
                  </a:cubicBezTo>
                  <a:cubicBezTo>
                    <a:pt x="5232" y="3751"/>
                    <a:pt x="5260" y="3734"/>
                    <a:pt x="5254" y="3717"/>
                  </a:cubicBezTo>
                  <a:cubicBezTo>
                    <a:pt x="5257" y="3717"/>
                    <a:pt x="5259" y="3716"/>
                    <a:pt x="5260" y="3716"/>
                  </a:cubicBezTo>
                  <a:cubicBezTo>
                    <a:pt x="5268" y="3716"/>
                    <a:pt x="5264" y="3724"/>
                    <a:pt x="5266" y="3724"/>
                  </a:cubicBezTo>
                  <a:cubicBezTo>
                    <a:pt x="5267" y="3724"/>
                    <a:pt x="5270" y="3722"/>
                    <a:pt x="5276" y="3717"/>
                  </a:cubicBezTo>
                  <a:lnTo>
                    <a:pt x="5276" y="3723"/>
                  </a:lnTo>
                  <a:cubicBezTo>
                    <a:pt x="5338" y="3706"/>
                    <a:pt x="5321" y="3633"/>
                    <a:pt x="5388" y="3616"/>
                  </a:cubicBezTo>
                  <a:lnTo>
                    <a:pt x="5383" y="3616"/>
                  </a:lnTo>
                  <a:cubicBezTo>
                    <a:pt x="5383" y="3616"/>
                    <a:pt x="5388" y="3611"/>
                    <a:pt x="5394" y="3611"/>
                  </a:cubicBezTo>
                  <a:cubicBezTo>
                    <a:pt x="5444" y="3583"/>
                    <a:pt x="5500" y="3549"/>
                    <a:pt x="5556" y="3493"/>
                  </a:cubicBezTo>
                  <a:lnTo>
                    <a:pt x="5556" y="3493"/>
                  </a:lnTo>
                  <a:lnTo>
                    <a:pt x="5537" y="3498"/>
                  </a:lnTo>
                  <a:lnTo>
                    <a:pt x="5537" y="3498"/>
                  </a:lnTo>
                  <a:cubicBezTo>
                    <a:pt x="5540" y="3496"/>
                    <a:pt x="5541" y="3493"/>
                    <a:pt x="5545" y="3493"/>
                  </a:cubicBezTo>
                  <a:cubicBezTo>
                    <a:pt x="5545" y="3488"/>
                    <a:pt x="5551" y="3488"/>
                    <a:pt x="5556" y="3482"/>
                  </a:cubicBezTo>
                  <a:cubicBezTo>
                    <a:pt x="5568" y="3482"/>
                    <a:pt x="5568" y="3476"/>
                    <a:pt x="5568" y="3471"/>
                  </a:cubicBezTo>
                  <a:cubicBezTo>
                    <a:pt x="5573" y="3465"/>
                    <a:pt x="5579" y="3465"/>
                    <a:pt x="5584" y="3460"/>
                  </a:cubicBezTo>
                  <a:cubicBezTo>
                    <a:pt x="5623" y="3430"/>
                    <a:pt x="5658" y="3401"/>
                    <a:pt x="5666" y="3401"/>
                  </a:cubicBezTo>
                  <a:cubicBezTo>
                    <a:pt x="5668" y="3401"/>
                    <a:pt x="5668" y="3402"/>
                    <a:pt x="5668" y="3404"/>
                  </a:cubicBezTo>
                  <a:cubicBezTo>
                    <a:pt x="5668" y="3398"/>
                    <a:pt x="5674" y="3381"/>
                    <a:pt x="5696" y="3376"/>
                  </a:cubicBezTo>
                  <a:lnTo>
                    <a:pt x="5702" y="3381"/>
                  </a:lnTo>
                  <a:cubicBezTo>
                    <a:pt x="5719" y="3364"/>
                    <a:pt x="5736" y="3342"/>
                    <a:pt x="5752" y="3325"/>
                  </a:cubicBezTo>
                  <a:lnTo>
                    <a:pt x="5758" y="3325"/>
                  </a:lnTo>
                  <a:cubicBezTo>
                    <a:pt x="5747" y="3331"/>
                    <a:pt x="5769" y="3331"/>
                    <a:pt x="5764" y="3342"/>
                  </a:cubicBezTo>
                  <a:cubicBezTo>
                    <a:pt x="5761" y="3344"/>
                    <a:pt x="5759" y="3346"/>
                    <a:pt x="5757" y="3346"/>
                  </a:cubicBezTo>
                  <a:cubicBezTo>
                    <a:pt x="5754" y="3346"/>
                    <a:pt x="5752" y="3343"/>
                    <a:pt x="5752" y="3336"/>
                  </a:cubicBezTo>
                  <a:cubicBezTo>
                    <a:pt x="5741" y="3370"/>
                    <a:pt x="5719" y="3426"/>
                    <a:pt x="5685" y="3443"/>
                  </a:cubicBezTo>
                  <a:lnTo>
                    <a:pt x="5685" y="3432"/>
                  </a:lnTo>
                  <a:lnTo>
                    <a:pt x="5685" y="3432"/>
                  </a:lnTo>
                  <a:cubicBezTo>
                    <a:pt x="5668" y="3448"/>
                    <a:pt x="5691" y="3471"/>
                    <a:pt x="5668" y="3482"/>
                  </a:cubicBezTo>
                  <a:cubicBezTo>
                    <a:pt x="5629" y="3521"/>
                    <a:pt x="5607" y="3577"/>
                    <a:pt x="5562" y="3600"/>
                  </a:cubicBezTo>
                  <a:cubicBezTo>
                    <a:pt x="5573" y="3616"/>
                    <a:pt x="5523" y="3639"/>
                    <a:pt x="5545" y="3656"/>
                  </a:cubicBezTo>
                  <a:cubicBezTo>
                    <a:pt x="5512" y="3672"/>
                    <a:pt x="5512" y="3661"/>
                    <a:pt x="5478" y="3695"/>
                  </a:cubicBezTo>
                  <a:cubicBezTo>
                    <a:pt x="5472" y="3700"/>
                    <a:pt x="5484" y="3717"/>
                    <a:pt x="5478" y="3728"/>
                  </a:cubicBezTo>
                  <a:lnTo>
                    <a:pt x="5467" y="3723"/>
                  </a:lnTo>
                  <a:lnTo>
                    <a:pt x="5467" y="3745"/>
                  </a:lnTo>
                  <a:lnTo>
                    <a:pt x="5444" y="3745"/>
                  </a:lnTo>
                  <a:lnTo>
                    <a:pt x="5439" y="3756"/>
                  </a:lnTo>
                  <a:cubicBezTo>
                    <a:pt x="5442" y="3754"/>
                    <a:pt x="5444" y="3752"/>
                    <a:pt x="5447" y="3752"/>
                  </a:cubicBezTo>
                  <a:cubicBezTo>
                    <a:pt x="5450" y="3752"/>
                    <a:pt x="5453" y="3754"/>
                    <a:pt x="5456" y="3756"/>
                  </a:cubicBezTo>
                  <a:cubicBezTo>
                    <a:pt x="5446" y="3771"/>
                    <a:pt x="5424" y="3785"/>
                    <a:pt x="5411" y="3785"/>
                  </a:cubicBezTo>
                  <a:cubicBezTo>
                    <a:pt x="5408" y="3785"/>
                    <a:pt x="5407" y="3785"/>
                    <a:pt x="5405" y="3784"/>
                  </a:cubicBezTo>
                  <a:lnTo>
                    <a:pt x="5388" y="3835"/>
                  </a:lnTo>
                  <a:cubicBezTo>
                    <a:pt x="5383" y="3829"/>
                    <a:pt x="5388" y="3824"/>
                    <a:pt x="5388" y="3812"/>
                  </a:cubicBezTo>
                  <a:lnTo>
                    <a:pt x="5388" y="3812"/>
                  </a:lnTo>
                  <a:cubicBezTo>
                    <a:pt x="5386" y="3824"/>
                    <a:pt x="5384" y="3827"/>
                    <a:pt x="5381" y="3827"/>
                  </a:cubicBezTo>
                  <a:cubicBezTo>
                    <a:pt x="5378" y="3827"/>
                    <a:pt x="5375" y="3824"/>
                    <a:pt x="5372" y="3824"/>
                  </a:cubicBezTo>
                  <a:cubicBezTo>
                    <a:pt x="5370" y="3824"/>
                    <a:pt x="5368" y="3826"/>
                    <a:pt x="5366" y="3835"/>
                  </a:cubicBezTo>
                  <a:cubicBezTo>
                    <a:pt x="5372" y="3835"/>
                    <a:pt x="5372" y="3846"/>
                    <a:pt x="5377" y="3846"/>
                  </a:cubicBezTo>
                  <a:cubicBezTo>
                    <a:pt x="5360" y="3852"/>
                    <a:pt x="5344" y="3874"/>
                    <a:pt x="5332" y="3891"/>
                  </a:cubicBezTo>
                  <a:lnTo>
                    <a:pt x="5327" y="3880"/>
                  </a:lnTo>
                  <a:cubicBezTo>
                    <a:pt x="5304" y="3913"/>
                    <a:pt x="5282" y="3947"/>
                    <a:pt x="5260" y="3980"/>
                  </a:cubicBezTo>
                  <a:cubicBezTo>
                    <a:pt x="5262" y="3979"/>
                    <a:pt x="5264" y="3979"/>
                    <a:pt x="5266" y="3979"/>
                  </a:cubicBezTo>
                  <a:cubicBezTo>
                    <a:pt x="5274" y="3979"/>
                    <a:pt x="5281" y="3988"/>
                    <a:pt x="5276" y="3997"/>
                  </a:cubicBezTo>
                  <a:lnTo>
                    <a:pt x="5260" y="3992"/>
                  </a:lnTo>
                  <a:lnTo>
                    <a:pt x="5260" y="3992"/>
                  </a:lnTo>
                  <a:cubicBezTo>
                    <a:pt x="5261" y="3995"/>
                    <a:pt x="5263" y="3996"/>
                    <a:pt x="5265" y="3996"/>
                  </a:cubicBezTo>
                  <a:cubicBezTo>
                    <a:pt x="5266" y="3996"/>
                    <a:pt x="5267" y="3996"/>
                    <a:pt x="5267" y="3996"/>
                  </a:cubicBezTo>
                  <a:cubicBezTo>
                    <a:pt x="5269" y="3996"/>
                    <a:pt x="5271" y="3997"/>
                    <a:pt x="5271" y="4008"/>
                  </a:cubicBezTo>
                  <a:cubicBezTo>
                    <a:pt x="5268" y="4011"/>
                    <a:pt x="5266" y="4012"/>
                    <a:pt x="5264" y="4012"/>
                  </a:cubicBezTo>
                  <a:cubicBezTo>
                    <a:pt x="5257" y="4012"/>
                    <a:pt x="5254" y="4000"/>
                    <a:pt x="5254" y="3992"/>
                  </a:cubicBezTo>
                  <a:lnTo>
                    <a:pt x="5248" y="4014"/>
                  </a:lnTo>
                  <a:cubicBezTo>
                    <a:pt x="5243" y="4008"/>
                    <a:pt x="5243" y="4003"/>
                    <a:pt x="5237" y="4003"/>
                  </a:cubicBezTo>
                  <a:lnTo>
                    <a:pt x="5237" y="4003"/>
                  </a:lnTo>
                  <a:cubicBezTo>
                    <a:pt x="5243" y="4014"/>
                    <a:pt x="5209" y="4020"/>
                    <a:pt x="5215" y="4036"/>
                  </a:cubicBezTo>
                  <a:lnTo>
                    <a:pt x="5209" y="4036"/>
                  </a:lnTo>
                  <a:cubicBezTo>
                    <a:pt x="5181" y="4070"/>
                    <a:pt x="5176" y="4087"/>
                    <a:pt x="5153" y="4115"/>
                  </a:cubicBezTo>
                  <a:cubicBezTo>
                    <a:pt x="5164" y="4126"/>
                    <a:pt x="5153" y="4132"/>
                    <a:pt x="5159" y="4148"/>
                  </a:cubicBezTo>
                  <a:cubicBezTo>
                    <a:pt x="5136" y="4165"/>
                    <a:pt x="5114" y="4182"/>
                    <a:pt x="5092" y="4204"/>
                  </a:cubicBezTo>
                  <a:cubicBezTo>
                    <a:pt x="5086" y="4227"/>
                    <a:pt x="5097" y="4216"/>
                    <a:pt x="5097" y="4232"/>
                  </a:cubicBezTo>
                  <a:cubicBezTo>
                    <a:pt x="5096" y="4232"/>
                    <a:pt x="5096" y="4231"/>
                    <a:pt x="5095" y="4231"/>
                  </a:cubicBezTo>
                  <a:cubicBezTo>
                    <a:pt x="5089" y="4231"/>
                    <a:pt x="5080" y="4239"/>
                    <a:pt x="5076" y="4239"/>
                  </a:cubicBezTo>
                  <a:cubicBezTo>
                    <a:pt x="5074" y="4239"/>
                    <a:pt x="5073" y="4237"/>
                    <a:pt x="5075" y="4232"/>
                  </a:cubicBezTo>
                  <a:lnTo>
                    <a:pt x="5075" y="4232"/>
                  </a:lnTo>
                  <a:cubicBezTo>
                    <a:pt x="5052" y="4260"/>
                    <a:pt x="5047" y="4272"/>
                    <a:pt x="5024" y="4311"/>
                  </a:cubicBezTo>
                  <a:cubicBezTo>
                    <a:pt x="5036" y="4311"/>
                    <a:pt x="5041" y="4311"/>
                    <a:pt x="5041" y="4316"/>
                  </a:cubicBezTo>
                  <a:cubicBezTo>
                    <a:pt x="5037" y="4320"/>
                    <a:pt x="5030" y="4324"/>
                    <a:pt x="5025" y="4324"/>
                  </a:cubicBezTo>
                  <a:cubicBezTo>
                    <a:pt x="5024" y="4324"/>
                    <a:pt x="5024" y="4324"/>
                    <a:pt x="5023" y="4324"/>
                  </a:cubicBezTo>
                  <a:lnTo>
                    <a:pt x="5023" y="4324"/>
                  </a:lnTo>
                  <a:cubicBezTo>
                    <a:pt x="4999" y="4373"/>
                    <a:pt x="4918" y="4395"/>
                    <a:pt x="4918" y="4440"/>
                  </a:cubicBezTo>
                  <a:lnTo>
                    <a:pt x="4901" y="4484"/>
                  </a:lnTo>
                  <a:cubicBezTo>
                    <a:pt x="4898" y="4486"/>
                    <a:pt x="4896" y="4487"/>
                    <a:pt x="4895" y="4487"/>
                  </a:cubicBezTo>
                  <a:cubicBezTo>
                    <a:pt x="4890" y="4487"/>
                    <a:pt x="4896" y="4472"/>
                    <a:pt x="4888" y="4472"/>
                  </a:cubicBezTo>
                  <a:cubicBezTo>
                    <a:pt x="4887" y="4472"/>
                    <a:pt x="4886" y="4473"/>
                    <a:pt x="4884" y="4473"/>
                  </a:cubicBezTo>
                  <a:cubicBezTo>
                    <a:pt x="4873" y="4524"/>
                    <a:pt x="4840" y="4529"/>
                    <a:pt x="4828" y="4568"/>
                  </a:cubicBezTo>
                  <a:cubicBezTo>
                    <a:pt x="4778" y="4574"/>
                    <a:pt x="4761" y="4652"/>
                    <a:pt x="4722" y="4675"/>
                  </a:cubicBezTo>
                  <a:lnTo>
                    <a:pt x="4728" y="4675"/>
                  </a:lnTo>
                  <a:cubicBezTo>
                    <a:pt x="4728" y="4685"/>
                    <a:pt x="4723" y="4687"/>
                    <a:pt x="4719" y="4687"/>
                  </a:cubicBezTo>
                  <a:cubicBezTo>
                    <a:pt x="4716" y="4687"/>
                    <a:pt x="4713" y="4686"/>
                    <a:pt x="4711" y="4686"/>
                  </a:cubicBezTo>
                  <a:lnTo>
                    <a:pt x="4711" y="4686"/>
                  </a:lnTo>
                  <a:cubicBezTo>
                    <a:pt x="4714" y="4689"/>
                    <a:pt x="4716" y="4689"/>
                    <a:pt x="4718" y="4689"/>
                  </a:cubicBezTo>
                  <a:cubicBezTo>
                    <a:pt x="4721" y="4689"/>
                    <a:pt x="4722" y="4689"/>
                    <a:pt x="4722" y="4692"/>
                  </a:cubicBezTo>
                  <a:cubicBezTo>
                    <a:pt x="4677" y="4770"/>
                    <a:pt x="4604" y="4826"/>
                    <a:pt x="4543" y="4899"/>
                  </a:cubicBezTo>
                  <a:cubicBezTo>
                    <a:pt x="4526" y="4921"/>
                    <a:pt x="4571" y="4938"/>
                    <a:pt x="4531" y="4960"/>
                  </a:cubicBezTo>
                  <a:lnTo>
                    <a:pt x="4526" y="4938"/>
                  </a:lnTo>
                  <a:cubicBezTo>
                    <a:pt x="4498" y="5005"/>
                    <a:pt x="4442" y="5050"/>
                    <a:pt x="4419" y="5112"/>
                  </a:cubicBezTo>
                  <a:cubicBezTo>
                    <a:pt x="4419" y="5106"/>
                    <a:pt x="4414" y="5106"/>
                    <a:pt x="4419" y="5101"/>
                  </a:cubicBezTo>
                  <a:lnTo>
                    <a:pt x="4419" y="5101"/>
                  </a:lnTo>
                  <a:cubicBezTo>
                    <a:pt x="4403" y="5106"/>
                    <a:pt x="4391" y="5140"/>
                    <a:pt x="4397" y="5145"/>
                  </a:cubicBezTo>
                  <a:cubicBezTo>
                    <a:pt x="4395" y="5147"/>
                    <a:pt x="4393" y="5148"/>
                    <a:pt x="4391" y="5148"/>
                  </a:cubicBezTo>
                  <a:cubicBezTo>
                    <a:pt x="4388" y="5148"/>
                    <a:pt x="4384" y="5145"/>
                    <a:pt x="4380" y="5145"/>
                  </a:cubicBezTo>
                  <a:cubicBezTo>
                    <a:pt x="4370" y="5150"/>
                    <a:pt x="4374" y="5180"/>
                    <a:pt x="4361" y="5180"/>
                  </a:cubicBezTo>
                  <a:cubicBezTo>
                    <a:pt x="4360" y="5180"/>
                    <a:pt x="4359" y="5179"/>
                    <a:pt x="4358" y="5179"/>
                  </a:cubicBezTo>
                  <a:cubicBezTo>
                    <a:pt x="4358" y="5179"/>
                    <a:pt x="4358" y="5179"/>
                    <a:pt x="4358" y="5173"/>
                  </a:cubicBezTo>
                  <a:cubicBezTo>
                    <a:pt x="4358" y="5185"/>
                    <a:pt x="4335" y="5207"/>
                    <a:pt x="4352" y="5207"/>
                  </a:cubicBezTo>
                  <a:cubicBezTo>
                    <a:pt x="4330" y="5224"/>
                    <a:pt x="4330" y="5252"/>
                    <a:pt x="4307" y="5263"/>
                  </a:cubicBezTo>
                  <a:cubicBezTo>
                    <a:pt x="4313" y="5280"/>
                    <a:pt x="4279" y="5291"/>
                    <a:pt x="4296" y="5308"/>
                  </a:cubicBezTo>
                  <a:cubicBezTo>
                    <a:pt x="4293" y="5305"/>
                    <a:pt x="4290" y="5304"/>
                    <a:pt x="4287" y="5304"/>
                  </a:cubicBezTo>
                  <a:cubicBezTo>
                    <a:pt x="4273" y="5304"/>
                    <a:pt x="4257" y="5334"/>
                    <a:pt x="4257" y="5353"/>
                  </a:cubicBezTo>
                  <a:cubicBezTo>
                    <a:pt x="4256" y="5349"/>
                    <a:pt x="4254" y="5348"/>
                    <a:pt x="4251" y="5348"/>
                  </a:cubicBezTo>
                  <a:cubicBezTo>
                    <a:pt x="4248" y="5348"/>
                    <a:pt x="4245" y="5351"/>
                    <a:pt x="4242" y="5351"/>
                  </a:cubicBezTo>
                  <a:cubicBezTo>
                    <a:pt x="4241" y="5351"/>
                    <a:pt x="4240" y="5350"/>
                    <a:pt x="4240" y="5347"/>
                  </a:cubicBezTo>
                  <a:cubicBezTo>
                    <a:pt x="4229" y="5364"/>
                    <a:pt x="4223" y="5375"/>
                    <a:pt x="4235" y="5381"/>
                  </a:cubicBezTo>
                  <a:cubicBezTo>
                    <a:pt x="4197" y="5391"/>
                    <a:pt x="4211" y="5443"/>
                    <a:pt x="4183" y="5443"/>
                  </a:cubicBezTo>
                  <a:cubicBezTo>
                    <a:pt x="4182" y="5443"/>
                    <a:pt x="4180" y="5442"/>
                    <a:pt x="4179" y="5442"/>
                  </a:cubicBezTo>
                  <a:cubicBezTo>
                    <a:pt x="4156" y="5493"/>
                    <a:pt x="4134" y="5537"/>
                    <a:pt x="4111" y="5577"/>
                  </a:cubicBezTo>
                  <a:cubicBezTo>
                    <a:pt x="4109" y="5575"/>
                    <a:pt x="4108" y="5573"/>
                    <a:pt x="4108" y="5571"/>
                  </a:cubicBezTo>
                  <a:lnTo>
                    <a:pt x="4108" y="5571"/>
                  </a:lnTo>
                  <a:cubicBezTo>
                    <a:pt x="4101" y="5592"/>
                    <a:pt x="4095" y="5612"/>
                    <a:pt x="4078" y="5633"/>
                  </a:cubicBezTo>
                  <a:cubicBezTo>
                    <a:pt x="4076" y="5633"/>
                    <a:pt x="4075" y="5634"/>
                    <a:pt x="4074" y="5634"/>
                  </a:cubicBezTo>
                  <a:cubicBezTo>
                    <a:pt x="4068" y="5634"/>
                    <a:pt x="4072" y="5621"/>
                    <a:pt x="4072" y="5616"/>
                  </a:cubicBezTo>
                  <a:lnTo>
                    <a:pt x="4072" y="5616"/>
                  </a:lnTo>
                  <a:cubicBezTo>
                    <a:pt x="4055" y="5655"/>
                    <a:pt x="4022" y="5683"/>
                    <a:pt x="4011" y="5722"/>
                  </a:cubicBezTo>
                  <a:cubicBezTo>
                    <a:pt x="4008" y="5722"/>
                    <a:pt x="4007" y="5721"/>
                    <a:pt x="4007" y="5720"/>
                  </a:cubicBezTo>
                  <a:lnTo>
                    <a:pt x="4007" y="5720"/>
                  </a:lnTo>
                  <a:cubicBezTo>
                    <a:pt x="4001" y="5725"/>
                    <a:pt x="3996" y="5729"/>
                    <a:pt x="4005" y="5733"/>
                  </a:cubicBezTo>
                  <a:lnTo>
                    <a:pt x="4005" y="5722"/>
                  </a:lnTo>
                  <a:cubicBezTo>
                    <a:pt x="4026" y="5722"/>
                    <a:pt x="4013" y="5760"/>
                    <a:pt x="4015" y="5770"/>
                  </a:cubicBezTo>
                  <a:lnTo>
                    <a:pt x="4015" y="5770"/>
                  </a:lnTo>
                  <a:cubicBezTo>
                    <a:pt x="4013" y="5766"/>
                    <a:pt x="4011" y="5764"/>
                    <a:pt x="4009" y="5764"/>
                  </a:cubicBezTo>
                  <a:cubicBezTo>
                    <a:pt x="4003" y="5764"/>
                    <a:pt x="3996" y="5776"/>
                    <a:pt x="3988" y="5776"/>
                  </a:cubicBezTo>
                  <a:cubicBezTo>
                    <a:pt x="3983" y="5776"/>
                    <a:pt x="3978" y="5772"/>
                    <a:pt x="3971" y="5761"/>
                  </a:cubicBezTo>
                  <a:lnTo>
                    <a:pt x="3971" y="5761"/>
                  </a:lnTo>
                  <a:cubicBezTo>
                    <a:pt x="3971" y="5767"/>
                    <a:pt x="3971" y="5778"/>
                    <a:pt x="3977" y="5778"/>
                  </a:cubicBezTo>
                  <a:cubicBezTo>
                    <a:pt x="3975" y="5780"/>
                    <a:pt x="3973" y="5782"/>
                    <a:pt x="3972" y="5782"/>
                  </a:cubicBezTo>
                  <a:cubicBezTo>
                    <a:pt x="3970" y="5782"/>
                    <a:pt x="3969" y="5779"/>
                    <a:pt x="3966" y="5773"/>
                  </a:cubicBezTo>
                  <a:lnTo>
                    <a:pt x="3966" y="5773"/>
                  </a:lnTo>
                  <a:cubicBezTo>
                    <a:pt x="3955" y="5801"/>
                    <a:pt x="3971" y="5801"/>
                    <a:pt x="3955" y="5817"/>
                  </a:cubicBezTo>
                  <a:cubicBezTo>
                    <a:pt x="3949" y="5817"/>
                    <a:pt x="3955" y="5812"/>
                    <a:pt x="3949" y="5806"/>
                  </a:cubicBezTo>
                  <a:cubicBezTo>
                    <a:pt x="3949" y="5823"/>
                    <a:pt x="3949" y="5840"/>
                    <a:pt x="3938" y="5851"/>
                  </a:cubicBezTo>
                  <a:cubicBezTo>
                    <a:pt x="3932" y="5851"/>
                    <a:pt x="3932" y="5851"/>
                    <a:pt x="3932" y="5845"/>
                  </a:cubicBezTo>
                  <a:cubicBezTo>
                    <a:pt x="3915" y="5879"/>
                    <a:pt x="3921" y="5913"/>
                    <a:pt x="3887" y="5941"/>
                  </a:cubicBezTo>
                  <a:cubicBezTo>
                    <a:pt x="3886" y="5934"/>
                    <a:pt x="3884" y="5932"/>
                    <a:pt x="3882" y="5932"/>
                  </a:cubicBezTo>
                  <a:cubicBezTo>
                    <a:pt x="3878" y="5932"/>
                    <a:pt x="3873" y="5941"/>
                    <a:pt x="3864" y="5941"/>
                  </a:cubicBezTo>
                  <a:cubicBezTo>
                    <a:pt x="3863" y="5941"/>
                    <a:pt x="3861" y="5941"/>
                    <a:pt x="3859" y="5941"/>
                  </a:cubicBezTo>
                  <a:lnTo>
                    <a:pt x="3854" y="5963"/>
                  </a:lnTo>
                  <a:lnTo>
                    <a:pt x="3865" y="5957"/>
                  </a:lnTo>
                  <a:lnTo>
                    <a:pt x="3865" y="5957"/>
                  </a:lnTo>
                  <a:cubicBezTo>
                    <a:pt x="3854" y="5974"/>
                    <a:pt x="3854" y="5997"/>
                    <a:pt x="3843" y="6008"/>
                  </a:cubicBezTo>
                  <a:cubicBezTo>
                    <a:pt x="3843" y="6030"/>
                    <a:pt x="3865" y="6019"/>
                    <a:pt x="3848" y="6036"/>
                  </a:cubicBezTo>
                  <a:cubicBezTo>
                    <a:pt x="3848" y="6035"/>
                    <a:pt x="3848" y="6035"/>
                    <a:pt x="3848" y="6035"/>
                  </a:cubicBezTo>
                  <a:cubicBezTo>
                    <a:pt x="3846" y="6035"/>
                    <a:pt x="3835" y="6053"/>
                    <a:pt x="3820" y="6053"/>
                  </a:cubicBezTo>
                  <a:cubicBezTo>
                    <a:pt x="3820" y="6064"/>
                    <a:pt x="3820" y="6075"/>
                    <a:pt x="3809" y="6086"/>
                  </a:cubicBezTo>
                  <a:cubicBezTo>
                    <a:pt x="3803" y="6086"/>
                    <a:pt x="3792" y="6075"/>
                    <a:pt x="3792" y="6075"/>
                  </a:cubicBezTo>
                  <a:lnTo>
                    <a:pt x="3792" y="6075"/>
                  </a:lnTo>
                  <a:cubicBezTo>
                    <a:pt x="3797" y="6091"/>
                    <a:pt x="3773" y="6111"/>
                    <a:pt x="3775" y="6128"/>
                  </a:cubicBezTo>
                  <a:lnTo>
                    <a:pt x="3775" y="6128"/>
                  </a:lnTo>
                  <a:cubicBezTo>
                    <a:pt x="3773" y="6123"/>
                    <a:pt x="3769" y="6120"/>
                    <a:pt x="3764" y="6120"/>
                  </a:cubicBezTo>
                  <a:lnTo>
                    <a:pt x="3764" y="6120"/>
                  </a:lnTo>
                  <a:lnTo>
                    <a:pt x="3770" y="6137"/>
                  </a:lnTo>
                  <a:cubicBezTo>
                    <a:pt x="3767" y="6139"/>
                    <a:pt x="3764" y="6141"/>
                    <a:pt x="3761" y="6141"/>
                  </a:cubicBezTo>
                  <a:cubicBezTo>
                    <a:pt x="3759" y="6141"/>
                    <a:pt x="3756" y="6139"/>
                    <a:pt x="3753" y="6137"/>
                  </a:cubicBezTo>
                  <a:lnTo>
                    <a:pt x="3753" y="6137"/>
                  </a:lnTo>
                  <a:cubicBezTo>
                    <a:pt x="3742" y="6153"/>
                    <a:pt x="3781" y="6142"/>
                    <a:pt x="3753" y="6159"/>
                  </a:cubicBezTo>
                  <a:cubicBezTo>
                    <a:pt x="3753" y="6159"/>
                    <a:pt x="3753" y="6159"/>
                    <a:pt x="3753" y="6153"/>
                  </a:cubicBezTo>
                  <a:cubicBezTo>
                    <a:pt x="3731" y="6176"/>
                    <a:pt x="3725" y="6209"/>
                    <a:pt x="3708" y="6232"/>
                  </a:cubicBezTo>
                  <a:cubicBezTo>
                    <a:pt x="3686" y="6226"/>
                    <a:pt x="3714" y="6204"/>
                    <a:pt x="3697" y="6204"/>
                  </a:cubicBezTo>
                  <a:lnTo>
                    <a:pt x="3697" y="6204"/>
                  </a:lnTo>
                  <a:cubicBezTo>
                    <a:pt x="3680" y="6243"/>
                    <a:pt x="3669" y="6293"/>
                    <a:pt x="3647" y="6321"/>
                  </a:cubicBezTo>
                  <a:lnTo>
                    <a:pt x="3652" y="6316"/>
                  </a:lnTo>
                  <a:lnTo>
                    <a:pt x="3652" y="6316"/>
                  </a:lnTo>
                  <a:cubicBezTo>
                    <a:pt x="3669" y="6333"/>
                    <a:pt x="3624" y="6338"/>
                    <a:pt x="3624" y="6361"/>
                  </a:cubicBezTo>
                  <a:cubicBezTo>
                    <a:pt x="3624" y="6357"/>
                    <a:pt x="3619" y="6353"/>
                    <a:pt x="3617" y="6351"/>
                  </a:cubicBezTo>
                  <a:lnTo>
                    <a:pt x="3617" y="6351"/>
                  </a:lnTo>
                  <a:cubicBezTo>
                    <a:pt x="3596" y="6373"/>
                    <a:pt x="3590" y="6401"/>
                    <a:pt x="3574" y="6439"/>
                  </a:cubicBezTo>
                  <a:lnTo>
                    <a:pt x="3574" y="6433"/>
                  </a:lnTo>
                  <a:cubicBezTo>
                    <a:pt x="3557" y="6445"/>
                    <a:pt x="3546" y="6467"/>
                    <a:pt x="3535" y="6484"/>
                  </a:cubicBezTo>
                  <a:cubicBezTo>
                    <a:pt x="3540" y="6489"/>
                    <a:pt x="3535" y="6495"/>
                    <a:pt x="3546" y="6495"/>
                  </a:cubicBezTo>
                  <a:cubicBezTo>
                    <a:pt x="3484" y="6523"/>
                    <a:pt x="3507" y="6596"/>
                    <a:pt x="3456" y="6618"/>
                  </a:cubicBezTo>
                  <a:cubicBezTo>
                    <a:pt x="3456" y="6613"/>
                    <a:pt x="3456" y="6607"/>
                    <a:pt x="3456" y="6607"/>
                  </a:cubicBezTo>
                  <a:lnTo>
                    <a:pt x="3439" y="6646"/>
                  </a:lnTo>
                  <a:cubicBezTo>
                    <a:pt x="3443" y="6648"/>
                    <a:pt x="3445" y="6649"/>
                    <a:pt x="3446" y="6649"/>
                  </a:cubicBezTo>
                  <a:cubicBezTo>
                    <a:pt x="3449" y="6649"/>
                    <a:pt x="3449" y="6646"/>
                    <a:pt x="3456" y="6646"/>
                  </a:cubicBezTo>
                  <a:cubicBezTo>
                    <a:pt x="3462" y="6652"/>
                    <a:pt x="3456" y="6663"/>
                    <a:pt x="3456" y="6674"/>
                  </a:cubicBezTo>
                  <a:cubicBezTo>
                    <a:pt x="3456" y="6664"/>
                    <a:pt x="3453" y="6661"/>
                    <a:pt x="3448" y="6661"/>
                  </a:cubicBezTo>
                  <a:cubicBezTo>
                    <a:pt x="3442" y="6661"/>
                    <a:pt x="3434" y="6666"/>
                    <a:pt x="3428" y="6669"/>
                  </a:cubicBezTo>
                  <a:cubicBezTo>
                    <a:pt x="3434" y="6669"/>
                    <a:pt x="3434" y="6674"/>
                    <a:pt x="3439" y="6674"/>
                  </a:cubicBezTo>
                  <a:cubicBezTo>
                    <a:pt x="3411" y="6680"/>
                    <a:pt x="3456" y="6685"/>
                    <a:pt x="3428" y="6708"/>
                  </a:cubicBezTo>
                  <a:lnTo>
                    <a:pt x="3423" y="6702"/>
                  </a:lnTo>
                  <a:cubicBezTo>
                    <a:pt x="3423" y="6713"/>
                    <a:pt x="3423" y="6725"/>
                    <a:pt x="3417" y="6736"/>
                  </a:cubicBezTo>
                  <a:cubicBezTo>
                    <a:pt x="3400" y="6730"/>
                    <a:pt x="3417" y="6719"/>
                    <a:pt x="3406" y="6713"/>
                  </a:cubicBezTo>
                  <a:lnTo>
                    <a:pt x="3406" y="6713"/>
                  </a:lnTo>
                  <a:cubicBezTo>
                    <a:pt x="3400" y="6730"/>
                    <a:pt x="3411" y="6758"/>
                    <a:pt x="3395" y="6764"/>
                  </a:cubicBezTo>
                  <a:cubicBezTo>
                    <a:pt x="3395" y="6753"/>
                    <a:pt x="3400" y="6747"/>
                    <a:pt x="3400" y="6736"/>
                  </a:cubicBezTo>
                  <a:lnTo>
                    <a:pt x="3400" y="6736"/>
                  </a:lnTo>
                  <a:cubicBezTo>
                    <a:pt x="3378" y="6741"/>
                    <a:pt x="3378" y="6747"/>
                    <a:pt x="3372" y="6758"/>
                  </a:cubicBezTo>
                  <a:lnTo>
                    <a:pt x="3350" y="6775"/>
                  </a:lnTo>
                  <a:lnTo>
                    <a:pt x="3361" y="6775"/>
                  </a:lnTo>
                  <a:cubicBezTo>
                    <a:pt x="3378" y="6809"/>
                    <a:pt x="3344" y="6814"/>
                    <a:pt x="3344" y="6848"/>
                  </a:cubicBezTo>
                  <a:cubicBezTo>
                    <a:pt x="3344" y="6831"/>
                    <a:pt x="3343" y="6828"/>
                    <a:pt x="3340" y="6828"/>
                  </a:cubicBezTo>
                  <a:cubicBezTo>
                    <a:pt x="3339" y="6828"/>
                    <a:pt x="3337" y="6829"/>
                    <a:pt x="3335" y="6829"/>
                  </a:cubicBezTo>
                  <a:cubicBezTo>
                    <a:pt x="3333" y="6829"/>
                    <a:pt x="3330" y="6828"/>
                    <a:pt x="3327" y="6825"/>
                  </a:cubicBezTo>
                  <a:cubicBezTo>
                    <a:pt x="3322" y="6831"/>
                    <a:pt x="3311" y="6837"/>
                    <a:pt x="3311" y="6837"/>
                  </a:cubicBezTo>
                  <a:cubicBezTo>
                    <a:pt x="3311" y="6853"/>
                    <a:pt x="3288" y="6848"/>
                    <a:pt x="3294" y="6876"/>
                  </a:cubicBezTo>
                  <a:cubicBezTo>
                    <a:pt x="3293" y="6875"/>
                    <a:pt x="3292" y="6875"/>
                    <a:pt x="3292" y="6875"/>
                  </a:cubicBezTo>
                  <a:cubicBezTo>
                    <a:pt x="3289" y="6875"/>
                    <a:pt x="3288" y="6880"/>
                    <a:pt x="3284" y="6880"/>
                  </a:cubicBezTo>
                  <a:cubicBezTo>
                    <a:pt x="3282" y="6880"/>
                    <a:pt x="3280" y="6879"/>
                    <a:pt x="3277" y="6876"/>
                  </a:cubicBezTo>
                  <a:lnTo>
                    <a:pt x="3277" y="6876"/>
                  </a:lnTo>
                  <a:cubicBezTo>
                    <a:pt x="3275" y="6882"/>
                    <a:pt x="3276" y="6884"/>
                    <a:pt x="3278" y="6884"/>
                  </a:cubicBezTo>
                  <a:cubicBezTo>
                    <a:pt x="3281" y="6884"/>
                    <a:pt x="3286" y="6880"/>
                    <a:pt x="3290" y="6880"/>
                  </a:cubicBezTo>
                  <a:cubicBezTo>
                    <a:pt x="3292" y="6880"/>
                    <a:pt x="3293" y="6881"/>
                    <a:pt x="3294" y="6881"/>
                  </a:cubicBezTo>
                  <a:cubicBezTo>
                    <a:pt x="3294" y="6915"/>
                    <a:pt x="3243" y="6926"/>
                    <a:pt x="3243" y="6971"/>
                  </a:cubicBezTo>
                  <a:cubicBezTo>
                    <a:pt x="3232" y="7005"/>
                    <a:pt x="3243" y="7016"/>
                    <a:pt x="3232" y="7044"/>
                  </a:cubicBezTo>
                  <a:cubicBezTo>
                    <a:pt x="3231" y="7045"/>
                    <a:pt x="3230" y="7045"/>
                    <a:pt x="3229" y="7045"/>
                  </a:cubicBezTo>
                  <a:cubicBezTo>
                    <a:pt x="3222" y="7045"/>
                    <a:pt x="3227" y="7027"/>
                    <a:pt x="3227" y="7027"/>
                  </a:cubicBezTo>
                  <a:lnTo>
                    <a:pt x="3227" y="7027"/>
                  </a:lnTo>
                  <a:cubicBezTo>
                    <a:pt x="3210" y="7038"/>
                    <a:pt x="3204" y="7049"/>
                    <a:pt x="3204" y="7066"/>
                  </a:cubicBezTo>
                  <a:cubicBezTo>
                    <a:pt x="3207" y="7065"/>
                    <a:pt x="3210" y="7064"/>
                    <a:pt x="3213" y="7064"/>
                  </a:cubicBezTo>
                  <a:cubicBezTo>
                    <a:pt x="3220" y="7064"/>
                    <a:pt x="3225" y="7069"/>
                    <a:pt x="3221" y="7077"/>
                  </a:cubicBezTo>
                  <a:cubicBezTo>
                    <a:pt x="3238" y="7066"/>
                    <a:pt x="3221" y="7061"/>
                    <a:pt x="3238" y="7055"/>
                  </a:cubicBezTo>
                  <a:lnTo>
                    <a:pt x="3243" y="7055"/>
                  </a:lnTo>
                  <a:lnTo>
                    <a:pt x="3243" y="7038"/>
                  </a:lnTo>
                  <a:cubicBezTo>
                    <a:pt x="3243" y="7044"/>
                    <a:pt x="3255" y="7044"/>
                    <a:pt x="3249" y="7049"/>
                  </a:cubicBezTo>
                  <a:cubicBezTo>
                    <a:pt x="3271" y="7033"/>
                    <a:pt x="3260" y="7005"/>
                    <a:pt x="3277" y="7005"/>
                  </a:cubicBezTo>
                  <a:lnTo>
                    <a:pt x="3277" y="7010"/>
                  </a:lnTo>
                  <a:cubicBezTo>
                    <a:pt x="3294" y="6971"/>
                    <a:pt x="3266" y="6999"/>
                    <a:pt x="3266" y="6965"/>
                  </a:cubicBezTo>
                  <a:lnTo>
                    <a:pt x="3305" y="6965"/>
                  </a:lnTo>
                  <a:lnTo>
                    <a:pt x="3299" y="6954"/>
                  </a:lnTo>
                  <a:cubicBezTo>
                    <a:pt x="3299" y="6950"/>
                    <a:pt x="3302" y="6946"/>
                    <a:pt x="3306" y="6946"/>
                  </a:cubicBezTo>
                  <a:cubicBezTo>
                    <a:pt x="3307" y="6946"/>
                    <a:pt x="3309" y="6947"/>
                    <a:pt x="3311" y="6949"/>
                  </a:cubicBezTo>
                  <a:cubicBezTo>
                    <a:pt x="3311" y="6942"/>
                    <a:pt x="3310" y="6941"/>
                    <a:pt x="3308" y="6941"/>
                  </a:cubicBezTo>
                  <a:cubicBezTo>
                    <a:pt x="3307" y="6941"/>
                    <a:pt x="3306" y="6942"/>
                    <a:pt x="3304" y="6942"/>
                  </a:cubicBezTo>
                  <a:cubicBezTo>
                    <a:pt x="3303" y="6942"/>
                    <a:pt x="3301" y="6941"/>
                    <a:pt x="3299" y="6937"/>
                  </a:cubicBezTo>
                  <a:cubicBezTo>
                    <a:pt x="3317" y="6929"/>
                    <a:pt x="3321" y="6903"/>
                    <a:pt x="3332" y="6897"/>
                  </a:cubicBezTo>
                  <a:lnTo>
                    <a:pt x="3332" y="6897"/>
                  </a:lnTo>
                  <a:cubicBezTo>
                    <a:pt x="3332" y="6897"/>
                    <a:pt x="3331" y="6898"/>
                    <a:pt x="3331" y="6898"/>
                  </a:cubicBezTo>
                  <a:cubicBezTo>
                    <a:pt x="3329" y="6898"/>
                    <a:pt x="3327" y="6895"/>
                    <a:pt x="3327" y="6887"/>
                  </a:cubicBezTo>
                  <a:lnTo>
                    <a:pt x="3327" y="6887"/>
                  </a:lnTo>
                  <a:cubicBezTo>
                    <a:pt x="3330" y="6888"/>
                    <a:pt x="3332" y="6888"/>
                    <a:pt x="3334" y="6888"/>
                  </a:cubicBezTo>
                  <a:cubicBezTo>
                    <a:pt x="3353" y="6888"/>
                    <a:pt x="3340" y="6864"/>
                    <a:pt x="3355" y="6853"/>
                  </a:cubicBezTo>
                  <a:cubicBezTo>
                    <a:pt x="3363" y="6861"/>
                    <a:pt x="3357" y="6869"/>
                    <a:pt x="3359" y="6869"/>
                  </a:cubicBezTo>
                  <a:cubicBezTo>
                    <a:pt x="3360" y="6869"/>
                    <a:pt x="3362" y="6868"/>
                    <a:pt x="3367" y="6865"/>
                  </a:cubicBezTo>
                  <a:cubicBezTo>
                    <a:pt x="3355" y="6848"/>
                    <a:pt x="3389" y="6842"/>
                    <a:pt x="3395" y="6825"/>
                  </a:cubicBezTo>
                  <a:cubicBezTo>
                    <a:pt x="3389" y="6825"/>
                    <a:pt x="3389" y="6820"/>
                    <a:pt x="3389" y="6814"/>
                  </a:cubicBezTo>
                  <a:lnTo>
                    <a:pt x="3389" y="6814"/>
                  </a:lnTo>
                  <a:cubicBezTo>
                    <a:pt x="3389" y="6814"/>
                    <a:pt x="3389" y="6814"/>
                    <a:pt x="3389" y="6814"/>
                  </a:cubicBezTo>
                  <a:cubicBezTo>
                    <a:pt x="3395" y="6803"/>
                    <a:pt x="3406" y="6786"/>
                    <a:pt x="3411" y="6769"/>
                  </a:cubicBezTo>
                  <a:cubicBezTo>
                    <a:pt x="3412" y="6770"/>
                    <a:pt x="3412" y="6770"/>
                    <a:pt x="3413" y="6770"/>
                  </a:cubicBezTo>
                  <a:cubicBezTo>
                    <a:pt x="3420" y="6770"/>
                    <a:pt x="3444" y="6738"/>
                    <a:pt x="3460" y="6721"/>
                  </a:cubicBezTo>
                  <a:lnTo>
                    <a:pt x="3460" y="6721"/>
                  </a:lnTo>
                  <a:cubicBezTo>
                    <a:pt x="3460" y="6722"/>
                    <a:pt x="3461" y="6723"/>
                    <a:pt x="3462" y="6725"/>
                  </a:cubicBezTo>
                  <a:lnTo>
                    <a:pt x="3462" y="6719"/>
                  </a:lnTo>
                  <a:cubicBezTo>
                    <a:pt x="3461" y="6720"/>
                    <a:pt x="3460" y="6720"/>
                    <a:pt x="3460" y="6721"/>
                  </a:cubicBezTo>
                  <a:lnTo>
                    <a:pt x="3460" y="6721"/>
                  </a:lnTo>
                  <a:cubicBezTo>
                    <a:pt x="3453" y="6705"/>
                    <a:pt x="3468" y="6690"/>
                    <a:pt x="3473" y="6674"/>
                  </a:cubicBezTo>
                  <a:cubicBezTo>
                    <a:pt x="3479" y="6680"/>
                    <a:pt x="3484" y="6685"/>
                    <a:pt x="3484" y="6697"/>
                  </a:cubicBezTo>
                  <a:lnTo>
                    <a:pt x="3490" y="6680"/>
                  </a:lnTo>
                  <a:cubicBezTo>
                    <a:pt x="3490" y="6674"/>
                    <a:pt x="3490" y="6669"/>
                    <a:pt x="3490" y="6657"/>
                  </a:cubicBezTo>
                  <a:lnTo>
                    <a:pt x="3501" y="6669"/>
                  </a:lnTo>
                  <a:cubicBezTo>
                    <a:pt x="3512" y="6652"/>
                    <a:pt x="3512" y="6624"/>
                    <a:pt x="3535" y="6607"/>
                  </a:cubicBezTo>
                  <a:cubicBezTo>
                    <a:pt x="3523" y="6596"/>
                    <a:pt x="3490" y="6607"/>
                    <a:pt x="3501" y="6579"/>
                  </a:cubicBezTo>
                  <a:lnTo>
                    <a:pt x="3501" y="6579"/>
                  </a:lnTo>
                  <a:cubicBezTo>
                    <a:pt x="3507" y="6579"/>
                    <a:pt x="3518" y="6585"/>
                    <a:pt x="3518" y="6596"/>
                  </a:cubicBezTo>
                  <a:cubicBezTo>
                    <a:pt x="3518" y="6590"/>
                    <a:pt x="3518" y="6585"/>
                    <a:pt x="3518" y="6579"/>
                  </a:cubicBezTo>
                  <a:lnTo>
                    <a:pt x="3523" y="6596"/>
                  </a:lnTo>
                  <a:cubicBezTo>
                    <a:pt x="3535" y="6590"/>
                    <a:pt x="3518" y="6585"/>
                    <a:pt x="3523" y="6579"/>
                  </a:cubicBezTo>
                  <a:lnTo>
                    <a:pt x="3523" y="6579"/>
                  </a:lnTo>
                  <a:cubicBezTo>
                    <a:pt x="3526" y="6580"/>
                    <a:pt x="3528" y="6581"/>
                    <a:pt x="3529" y="6581"/>
                  </a:cubicBezTo>
                  <a:cubicBezTo>
                    <a:pt x="3533" y="6581"/>
                    <a:pt x="3535" y="6577"/>
                    <a:pt x="3537" y="6577"/>
                  </a:cubicBezTo>
                  <a:cubicBezTo>
                    <a:pt x="3538" y="6577"/>
                    <a:pt x="3539" y="6578"/>
                    <a:pt x="3540" y="6579"/>
                  </a:cubicBezTo>
                  <a:cubicBezTo>
                    <a:pt x="3540" y="6585"/>
                    <a:pt x="3535" y="6585"/>
                    <a:pt x="3535" y="6590"/>
                  </a:cubicBezTo>
                  <a:cubicBezTo>
                    <a:pt x="3540" y="6579"/>
                    <a:pt x="3551" y="6573"/>
                    <a:pt x="3563" y="6573"/>
                  </a:cubicBezTo>
                  <a:cubicBezTo>
                    <a:pt x="3557" y="6568"/>
                    <a:pt x="3551" y="6568"/>
                    <a:pt x="3551" y="6557"/>
                  </a:cubicBezTo>
                  <a:cubicBezTo>
                    <a:pt x="3555" y="6551"/>
                    <a:pt x="3559" y="6549"/>
                    <a:pt x="3562" y="6549"/>
                  </a:cubicBezTo>
                  <a:cubicBezTo>
                    <a:pt x="3566" y="6549"/>
                    <a:pt x="3570" y="6552"/>
                    <a:pt x="3575" y="6552"/>
                  </a:cubicBezTo>
                  <a:cubicBezTo>
                    <a:pt x="3576" y="6552"/>
                    <a:pt x="3578" y="6552"/>
                    <a:pt x="3579" y="6551"/>
                  </a:cubicBezTo>
                  <a:cubicBezTo>
                    <a:pt x="3574" y="6540"/>
                    <a:pt x="3585" y="6534"/>
                    <a:pt x="3574" y="6529"/>
                  </a:cubicBezTo>
                  <a:cubicBezTo>
                    <a:pt x="3579" y="6523"/>
                    <a:pt x="3585" y="6523"/>
                    <a:pt x="3591" y="6523"/>
                  </a:cubicBezTo>
                  <a:cubicBezTo>
                    <a:pt x="3591" y="6513"/>
                    <a:pt x="3615" y="6483"/>
                    <a:pt x="3600" y="6483"/>
                  </a:cubicBezTo>
                  <a:lnTo>
                    <a:pt x="3600" y="6483"/>
                  </a:lnTo>
                  <a:cubicBezTo>
                    <a:pt x="3599" y="6483"/>
                    <a:pt x="3598" y="6483"/>
                    <a:pt x="3596" y="6484"/>
                  </a:cubicBezTo>
                  <a:cubicBezTo>
                    <a:pt x="3602" y="6445"/>
                    <a:pt x="3641" y="6422"/>
                    <a:pt x="3658" y="6389"/>
                  </a:cubicBezTo>
                  <a:cubicBezTo>
                    <a:pt x="3669" y="6366"/>
                    <a:pt x="3680" y="6349"/>
                    <a:pt x="3680" y="6327"/>
                  </a:cubicBezTo>
                  <a:cubicBezTo>
                    <a:pt x="3683" y="6324"/>
                    <a:pt x="3687" y="6323"/>
                    <a:pt x="3691" y="6323"/>
                  </a:cubicBezTo>
                  <a:cubicBezTo>
                    <a:pt x="3696" y="6323"/>
                    <a:pt x="3700" y="6324"/>
                    <a:pt x="3703" y="6327"/>
                  </a:cubicBezTo>
                  <a:cubicBezTo>
                    <a:pt x="3708" y="6310"/>
                    <a:pt x="3703" y="6305"/>
                    <a:pt x="3725" y="6288"/>
                  </a:cubicBezTo>
                  <a:lnTo>
                    <a:pt x="3725" y="6288"/>
                  </a:lnTo>
                  <a:cubicBezTo>
                    <a:pt x="3723" y="6296"/>
                    <a:pt x="3723" y="6298"/>
                    <a:pt x="3724" y="6299"/>
                  </a:cubicBezTo>
                  <a:lnTo>
                    <a:pt x="3724" y="6299"/>
                  </a:lnTo>
                  <a:cubicBezTo>
                    <a:pt x="3723" y="6299"/>
                    <a:pt x="3722" y="6301"/>
                    <a:pt x="3719" y="6305"/>
                  </a:cubicBezTo>
                  <a:cubicBezTo>
                    <a:pt x="3736" y="6293"/>
                    <a:pt x="3742" y="6293"/>
                    <a:pt x="3742" y="6265"/>
                  </a:cubicBezTo>
                  <a:cubicBezTo>
                    <a:pt x="3743" y="6268"/>
                    <a:pt x="3745" y="6269"/>
                    <a:pt x="3747" y="6269"/>
                  </a:cubicBezTo>
                  <a:cubicBezTo>
                    <a:pt x="3755" y="6269"/>
                    <a:pt x="3766" y="6257"/>
                    <a:pt x="3770" y="6249"/>
                  </a:cubicBezTo>
                  <a:lnTo>
                    <a:pt x="3770" y="6249"/>
                  </a:lnTo>
                  <a:lnTo>
                    <a:pt x="3753" y="6260"/>
                  </a:lnTo>
                  <a:cubicBezTo>
                    <a:pt x="3759" y="6249"/>
                    <a:pt x="3764" y="6237"/>
                    <a:pt x="3770" y="6232"/>
                  </a:cubicBezTo>
                  <a:lnTo>
                    <a:pt x="3781" y="6243"/>
                  </a:lnTo>
                  <a:cubicBezTo>
                    <a:pt x="3820" y="6215"/>
                    <a:pt x="3798" y="6159"/>
                    <a:pt x="3843" y="6148"/>
                  </a:cubicBezTo>
                  <a:cubicBezTo>
                    <a:pt x="3841" y="6144"/>
                    <a:pt x="3840" y="6143"/>
                    <a:pt x="3838" y="6143"/>
                  </a:cubicBezTo>
                  <a:cubicBezTo>
                    <a:pt x="3832" y="6143"/>
                    <a:pt x="3825" y="6153"/>
                    <a:pt x="3819" y="6153"/>
                  </a:cubicBezTo>
                  <a:cubicBezTo>
                    <a:pt x="3817" y="6153"/>
                    <a:pt x="3816" y="6151"/>
                    <a:pt x="3815" y="6148"/>
                  </a:cubicBezTo>
                  <a:cubicBezTo>
                    <a:pt x="3831" y="6131"/>
                    <a:pt x="3859" y="6125"/>
                    <a:pt x="3865" y="6120"/>
                  </a:cubicBezTo>
                  <a:cubicBezTo>
                    <a:pt x="3882" y="6103"/>
                    <a:pt x="3859" y="6086"/>
                    <a:pt x="3876" y="6069"/>
                  </a:cubicBezTo>
                  <a:cubicBezTo>
                    <a:pt x="3871" y="6069"/>
                    <a:pt x="3859" y="6064"/>
                    <a:pt x="3865" y="6041"/>
                  </a:cubicBezTo>
                  <a:cubicBezTo>
                    <a:pt x="3870" y="6034"/>
                    <a:pt x="3876" y="6031"/>
                    <a:pt x="3882" y="6031"/>
                  </a:cubicBezTo>
                  <a:cubicBezTo>
                    <a:pt x="3890" y="6031"/>
                    <a:pt x="3896" y="6037"/>
                    <a:pt x="3893" y="6047"/>
                  </a:cubicBezTo>
                  <a:cubicBezTo>
                    <a:pt x="3893" y="6053"/>
                    <a:pt x="3887" y="6053"/>
                    <a:pt x="3887" y="6053"/>
                  </a:cubicBezTo>
                  <a:cubicBezTo>
                    <a:pt x="3887" y="6058"/>
                    <a:pt x="3882" y="6064"/>
                    <a:pt x="3893" y="6064"/>
                  </a:cubicBezTo>
                  <a:lnTo>
                    <a:pt x="3887" y="6058"/>
                  </a:lnTo>
                  <a:cubicBezTo>
                    <a:pt x="3897" y="6053"/>
                    <a:pt x="3912" y="6035"/>
                    <a:pt x="3919" y="6035"/>
                  </a:cubicBezTo>
                  <a:cubicBezTo>
                    <a:pt x="3920" y="6035"/>
                    <a:pt x="3920" y="6035"/>
                    <a:pt x="3921" y="6036"/>
                  </a:cubicBezTo>
                  <a:cubicBezTo>
                    <a:pt x="3921" y="6031"/>
                    <a:pt x="3920" y="6029"/>
                    <a:pt x="3918" y="6029"/>
                  </a:cubicBezTo>
                  <a:cubicBezTo>
                    <a:pt x="3915" y="6029"/>
                    <a:pt x="3911" y="6033"/>
                    <a:pt x="3904" y="6036"/>
                  </a:cubicBezTo>
                  <a:cubicBezTo>
                    <a:pt x="3927" y="6019"/>
                    <a:pt x="3927" y="6002"/>
                    <a:pt x="3949" y="5980"/>
                  </a:cubicBezTo>
                  <a:lnTo>
                    <a:pt x="3949" y="5980"/>
                  </a:lnTo>
                  <a:cubicBezTo>
                    <a:pt x="3946" y="5983"/>
                    <a:pt x="3942" y="5984"/>
                    <a:pt x="3939" y="5984"/>
                  </a:cubicBezTo>
                  <a:cubicBezTo>
                    <a:pt x="3936" y="5984"/>
                    <a:pt x="3935" y="5983"/>
                    <a:pt x="3938" y="5980"/>
                  </a:cubicBezTo>
                  <a:cubicBezTo>
                    <a:pt x="3966" y="5952"/>
                    <a:pt x="3938" y="5963"/>
                    <a:pt x="3949" y="5935"/>
                  </a:cubicBezTo>
                  <a:cubicBezTo>
                    <a:pt x="3951" y="5934"/>
                    <a:pt x="3953" y="5934"/>
                    <a:pt x="3954" y="5934"/>
                  </a:cubicBezTo>
                  <a:cubicBezTo>
                    <a:pt x="3961" y="5934"/>
                    <a:pt x="3964" y="5938"/>
                    <a:pt x="3966" y="5938"/>
                  </a:cubicBezTo>
                  <a:cubicBezTo>
                    <a:pt x="3968" y="5938"/>
                    <a:pt x="3969" y="5935"/>
                    <a:pt x="3971" y="5924"/>
                  </a:cubicBezTo>
                  <a:cubicBezTo>
                    <a:pt x="3975" y="5923"/>
                    <a:pt x="3977" y="5922"/>
                    <a:pt x="3979" y="5922"/>
                  </a:cubicBezTo>
                  <a:cubicBezTo>
                    <a:pt x="3988" y="5922"/>
                    <a:pt x="3988" y="5931"/>
                    <a:pt x="3988" y="5941"/>
                  </a:cubicBezTo>
                  <a:cubicBezTo>
                    <a:pt x="3994" y="5913"/>
                    <a:pt x="4016" y="5907"/>
                    <a:pt x="4027" y="5896"/>
                  </a:cubicBezTo>
                  <a:lnTo>
                    <a:pt x="4027" y="5896"/>
                  </a:lnTo>
                  <a:lnTo>
                    <a:pt x="4022" y="5907"/>
                  </a:lnTo>
                  <a:cubicBezTo>
                    <a:pt x="4027" y="5901"/>
                    <a:pt x="4027" y="5896"/>
                    <a:pt x="4033" y="5890"/>
                  </a:cubicBezTo>
                  <a:lnTo>
                    <a:pt x="4022" y="5890"/>
                  </a:lnTo>
                  <a:cubicBezTo>
                    <a:pt x="4027" y="5885"/>
                    <a:pt x="4027" y="5879"/>
                    <a:pt x="4033" y="5879"/>
                  </a:cubicBezTo>
                  <a:cubicBezTo>
                    <a:pt x="4033" y="5873"/>
                    <a:pt x="4016" y="5879"/>
                    <a:pt x="4016" y="5857"/>
                  </a:cubicBezTo>
                  <a:cubicBezTo>
                    <a:pt x="4021" y="5852"/>
                    <a:pt x="4026" y="5833"/>
                    <a:pt x="4035" y="5833"/>
                  </a:cubicBezTo>
                  <a:cubicBezTo>
                    <a:pt x="4036" y="5833"/>
                    <a:pt x="4037" y="5834"/>
                    <a:pt x="4039" y="5834"/>
                  </a:cubicBezTo>
                  <a:cubicBezTo>
                    <a:pt x="4021" y="5852"/>
                    <a:pt x="4041" y="5845"/>
                    <a:pt x="4045" y="5852"/>
                  </a:cubicBezTo>
                  <a:lnTo>
                    <a:pt x="4045" y="5852"/>
                  </a:lnTo>
                  <a:cubicBezTo>
                    <a:pt x="4046" y="5850"/>
                    <a:pt x="4048" y="5848"/>
                    <a:pt x="4050" y="5845"/>
                  </a:cubicBezTo>
                  <a:cubicBezTo>
                    <a:pt x="4055" y="5845"/>
                    <a:pt x="4055" y="5851"/>
                    <a:pt x="4055" y="5851"/>
                  </a:cubicBezTo>
                  <a:cubicBezTo>
                    <a:pt x="4083" y="5834"/>
                    <a:pt x="4050" y="5834"/>
                    <a:pt x="4067" y="5806"/>
                  </a:cubicBezTo>
                  <a:lnTo>
                    <a:pt x="4067" y="5806"/>
                  </a:lnTo>
                  <a:cubicBezTo>
                    <a:pt x="4068" y="5808"/>
                    <a:pt x="4070" y="5808"/>
                    <a:pt x="4073" y="5808"/>
                  </a:cubicBezTo>
                  <a:cubicBezTo>
                    <a:pt x="4078" y="5808"/>
                    <a:pt x="4083" y="5805"/>
                    <a:pt x="4083" y="5801"/>
                  </a:cubicBezTo>
                  <a:lnTo>
                    <a:pt x="4083" y="5801"/>
                  </a:lnTo>
                  <a:cubicBezTo>
                    <a:pt x="4082" y="5804"/>
                    <a:pt x="4080" y="5805"/>
                    <a:pt x="4078" y="5805"/>
                  </a:cubicBezTo>
                  <a:cubicBezTo>
                    <a:pt x="4073" y="5805"/>
                    <a:pt x="4068" y="5797"/>
                    <a:pt x="4072" y="5789"/>
                  </a:cubicBezTo>
                  <a:cubicBezTo>
                    <a:pt x="4089" y="5773"/>
                    <a:pt x="4078" y="5767"/>
                    <a:pt x="4083" y="5756"/>
                  </a:cubicBezTo>
                  <a:lnTo>
                    <a:pt x="4083" y="5756"/>
                  </a:lnTo>
                  <a:lnTo>
                    <a:pt x="4078" y="5767"/>
                  </a:lnTo>
                  <a:cubicBezTo>
                    <a:pt x="4072" y="5761"/>
                    <a:pt x="4078" y="5750"/>
                    <a:pt x="4083" y="5739"/>
                  </a:cubicBezTo>
                  <a:lnTo>
                    <a:pt x="4083" y="5739"/>
                  </a:lnTo>
                  <a:cubicBezTo>
                    <a:pt x="4089" y="5739"/>
                    <a:pt x="4078" y="5750"/>
                    <a:pt x="4083" y="5750"/>
                  </a:cubicBezTo>
                  <a:cubicBezTo>
                    <a:pt x="4083" y="5728"/>
                    <a:pt x="4117" y="5728"/>
                    <a:pt x="4123" y="5705"/>
                  </a:cubicBezTo>
                  <a:cubicBezTo>
                    <a:pt x="4124" y="5704"/>
                    <a:pt x="4125" y="5704"/>
                    <a:pt x="4126" y="5704"/>
                  </a:cubicBezTo>
                  <a:cubicBezTo>
                    <a:pt x="4129" y="5704"/>
                    <a:pt x="4133" y="5707"/>
                    <a:pt x="4136" y="5707"/>
                  </a:cubicBezTo>
                  <a:cubicBezTo>
                    <a:pt x="4137" y="5707"/>
                    <a:pt x="4138" y="5707"/>
                    <a:pt x="4139" y="5705"/>
                  </a:cubicBezTo>
                  <a:cubicBezTo>
                    <a:pt x="4145" y="5683"/>
                    <a:pt x="4167" y="5694"/>
                    <a:pt x="4173" y="5666"/>
                  </a:cubicBezTo>
                  <a:cubicBezTo>
                    <a:pt x="4162" y="5666"/>
                    <a:pt x="4162" y="5666"/>
                    <a:pt x="4162" y="5649"/>
                  </a:cubicBezTo>
                  <a:lnTo>
                    <a:pt x="4145" y="5689"/>
                  </a:lnTo>
                  <a:lnTo>
                    <a:pt x="4145" y="5655"/>
                  </a:lnTo>
                  <a:cubicBezTo>
                    <a:pt x="4139" y="5666"/>
                    <a:pt x="4139" y="5683"/>
                    <a:pt x="4134" y="5689"/>
                  </a:cubicBezTo>
                  <a:cubicBezTo>
                    <a:pt x="4134" y="5672"/>
                    <a:pt x="4134" y="5672"/>
                    <a:pt x="4123" y="5672"/>
                  </a:cubicBezTo>
                  <a:cubicBezTo>
                    <a:pt x="4145" y="5666"/>
                    <a:pt x="4134" y="5638"/>
                    <a:pt x="4156" y="5627"/>
                  </a:cubicBezTo>
                  <a:lnTo>
                    <a:pt x="4179" y="5644"/>
                  </a:lnTo>
                  <a:cubicBezTo>
                    <a:pt x="4201" y="5627"/>
                    <a:pt x="4195" y="5593"/>
                    <a:pt x="4223" y="5565"/>
                  </a:cubicBezTo>
                  <a:lnTo>
                    <a:pt x="4223" y="5565"/>
                  </a:lnTo>
                  <a:lnTo>
                    <a:pt x="4212" y="5571"/>
                  </a:lnTo>
                  <a:cubicBezTo>
                    <a:pt x="4207" y="5560"/>
                    <a:pt x="4223" y="5549"/>
                    <a:pt x="4229" y="5537"/>
                  </a:cubicBezTo>
                  <a:cubicBezTo>
                    <a:pt x="4231" y="5539"/>
                    <a:pt x="4233" y="5540"/>
                    <a:pt x="4235" y="5540"/>
                  </a:cubicBezTo>
                  <a:cubicBezTo>
                    <a:pt x="4239" y="5540"/>
                    <a:pt x="4244" y="5537"/>
                    <a:pt x="4251" y="5537"/>
                  </a:cubicBezTo>
                  <a:cubicBezTo>
                    <a:pt x="4240" y="5537"/>
                    <a:pt x="4268" y="5515"/>
                    <a:pt x="4251" y="5504"/>
                  </a:cubicBezTo>
                  <a:lnTo>
                    <a:pt x="4274" y="5493"/>
                  </a:lnTo>
                  <a:cubicBezTo>
                    <a:pt x="4296" y="5470"/>
                    <a:pt x="4268" y="5448"/>
                    <a:pt x="4291" y="5425"/>
                  </a:cubicBezTo>
                  <a:lnTo>
                    <a:pt x="4291" y="5425"/>
                  </a:lnTo>
                  <a:cubicBezTo>
                    <a:pt x="4296" y="5442"/>
                    <a:pt x="4307" y="5431"/>
                    <a:pt x="4302" y="5453"/>
                  </a:cubicBezTo>
                  <a:cubicBezTo>
                    <a:pt x="4307" y="5442"/>
                    <a:pt x="4313" y="5437"/>
                    <a:pt x="4307" y="5437"/>
                  </a:cubicBezTo>
                  <a:cubicBezTo>
                    <a:pt x="4319" y="5431"/>
                    <a:pt x="4313" y="5403"/>
                    <a:pt x="4324" y="5403"/>
                  </a:cubicBezTo>
                  <a:cubicBezTo>
                    <a:pt x="4324" y="5397"/>
                    <a:pt x="4319" y="5392"/>
                    <a:pt x="4324" y="5381"/>
                  </a:cubicBezTo>
                  <a:lnTo>
                    <a:pt x="4330" y="5381"/>
                  </a:lnTo>
                  <a:cubicBezTo>
                    <a:pt x="4325" y="5381"/>
                    <a:pt x="4333" y="5368"/>
                    <a:pt x="4324" y="5368"/>
                  </a:cubicBezTo>
                  <a:cubicBezTo>
                    <a:pt x="4324" y="5368"/>
                    <a:pt x="4323" y="5368"/>
                    <a:pt x="4322" y="5369"/>
                  </a:cubicBezTo>
                  <a:lnTo>
                    <a:pt x="4322" y="5369"/>
                  </a:lnTo>
                  <a:cubicBezTo>
                    <a:pt x="4364" y="5355"/>
                    <a:pt x="4370" y="5296"/>
                    <a:pt x="4403" y="5285"/>
                  </a:cubicBezTo>
                  <a:cubicBezTo>
                    <a:pt x="4414" y="5269"/>
                    <a:pt x="4425" y="5241"/>
                    <a:pt x="4436" y="5224"/>
                  </a:cubicBezTo>
                  <a:cubicBezTo>
                    <a:pt x="4438" y="5225"/>
                    <a:pt x="4439" y="5226"/>
                    <a:pt x="4440" y="5227"/>
                  </a:cubicBezTo>
                  <a:lnTo>
                    <a:pt x="4440" y="5227"/>
                  </a:lnTo>
                  <a:cubicBezTo>
                    <a:pt x="4461" y="5212"/>
                    <a:pt x="4426" y="5200"/>
                    <a:pt x="4453" y="5179"/>
                  </a:cubicBezTo>
                  <a:lnTo>
                    <a:pt x="4453" y="5179"/>
                  </a:lnTo>
                  <a:cubicBezTo>
                    <a:pt x="4473" y="5179"/>
                    <a:pt x="4453" y="5197"/>
                    <a:pt x="4456" y="5197"/>
                  </a:cubicBezTo>
                  <a:cubicBezTo>
                    <a:pt x="4457" y="5197"/>
                    <a:pt x="4457" y="5196"/>
                    <a:pt x="4459" y="5196"/>
                  </a:cubicBezTo>
                  <a:cubicBezTo>
                    <a:pt x="4462" y="5197"/>
                    <a:pt x="4464" y="5198"/>
                    <a:pt x="4467" y="5198"/>
                  </a:cubicBezTo>
                  <a:cubicBezTo>
                    <a:pt x="4486" y="5198"/>
                    <a:pt x="4484" y="5161"/>
                    <a:pt x="4503" y="5157"/>
                  </a:cubicBezTo>
                  <a:lnTo>
                    <a:pt x="4503" y="5162"/>
                  </a:lnTo>
                  <a:cubicBezTo>
                    <a:pt x="4520" y="5151"/>
                    <a:pt x="4520" y="5123"/>
                    <a:pt x="4537" y="5101"/>
                  </a:cubicBezTo>
                  <a:cubicBezTo>
                    <a:pt x="4537" y="5101"/>
                    <a:pt x="4537" y="5101"/>
                    <a:pt x="4537" y="5106"/>
                  </a:cubicBezTo>
                  <a:cubicBezTo>
                    <a:pt x="4537" y="5078"/>
                    <a:pt x="4554" y="5050"/>
                    <a:pt x="4565" y="5028"/>
                  </a:cubicBezTo>
                  <a:lnTo>
                    <a:pt x="4565" y="5028"/>
                  </a:lnTo>
                  <a:cubicBezTo>
                    <a:pt x="4565" y="5028"/>
                    <a:pt x="4565" y="5028"/>
                    <a:pt x="4565" y="5028"/>
                  </a:cubicBezTo>
                  <a:lnTo>
                    <a:pt x="4565" y="5028"/>
                  </a:lnTo>
                  <a:cubicBezTo>
                    <a:pt x="4565" y="5028"/>
                    <a:pt x="4565" y="5028"/>
                    <a:pt x="4565" y="5028"/>
                  </a:cubicBezTo>
                  <a:lnTo>
                    <a:pt x="4565" y="5028"/>
                  </a:lnTo>
                  <a:cubicBezTo>
                    <a:pt x="4565" y="5028"/>
                    <a:pt x="4565" y="5028"/>
                    <a:pt x="4565" y="5028"/>
                  </a:cubicBezTo>
                  <a:lnTo>
                    <a:pt x="4565" y="5028"/>
                  </a:lnTo>
                  <a:cubicBezTo>
                    <a:pt x="4562" y="5024"/>
                    <a:pt x="4561" y="5019"/>
                    <a:pt x="4565" y="5011"/>
                  </a:cubicBezTo>
                  <a:cubicBezTo>
                    <a:pt x="4574" y="5011"/>
                    <a:pt x="4587" y="5004"/>
                    <a:pt x="4597" y="5004"/>
                  </a:cubicBezTo>
                  <a:cubicBezTo>
                    <a:pt x="4600" y="5004"/>
                    <a:pt x="4602" y="5004"/>
                    <a:pt x="4604" y="5005"/>
                  </a:cubicBezTo>
                  <a:lnTo>
                    <a:pt x="4593" y="5022"/>
                  </a:lnTo>
                  <a:cubicBezTo>
                    <a:pt x="4610" y="5022"/>
                    <a:pt x="4604" y="5000"/>
                    <a:pt x="4616" y="4994"/>
                  </a:cubicBezTo>
                  <a:lnTo>
                    <a:pt x="4621" y="5000"/>
                  </a:lnTo>
                  <a:cubicBezTo>
                    <a:pt x="4638" y="4972"/>
                    <a:pt x="4621" y="4960"/>
                    <a:pt x="4644" y="4932"/>
                  </a:cubicBezTo>
                  <a:lnTo>
                    <a:pt x="4638" y="4932"/>
                  </a:lnTo>
                  <a:cubicBezTo>
                    <a:pt x="4632" y="4904"/>
                    <a:pt x="4655" y="4927"/>
                    <a:pt x="4655" y="4899"/>
                  </a:cubicBezTo>
                  <a:lnTo>
                    <a:pt x="4677" y="4904"/>
                  </a:lnTo>
                  <a:cubicBezTo>
                    <a:pt x="4677" y="4893"/>
                    <a:pt x="4688" y="4860"/>
                    <a:pt x="4700" y="4843"/>
                  </a:cubicBezTo>
                  <a:lnTo>
                    <a:pt x="4700" y="4843"/>
                  </a:lnTo>
                  <a:cubicBezTo>
                    <a:pt x="4700" y="4860"/>
                    <a:pt x="4694" y="4882"/>
                    <a:pt x="4688" y="4904"/>
                  </a:cubicBezTo>
                  <a:cubicBezTo>
                    <a:pt x="4694" y="4893"/>
                    <a:pt x="4711" y="4865"/>
                    <a:pt x="4711" y="4860"/>
                  </a:cubicBezTo>
                  <a:lnTo>
                    <a:pt x="4711" y="4860"/>
                  </a:lnTo>
                  <a:cubicBezTo>
                    <a:pt x="4705" y="4860"/>
                    <a:pt x="4705" y="4871"/>
                    <a:pt x="4700" y="4871"/>
                  </a:cubicBezTo>
                  <a:cubicBezTo>
                    <a:pt x="4700" y="4854"/>
                    <a:pt x="4705" y="4832"/>
                    <a:pt x="4722" y="4809"/>
                  </a:cubicBezTo>
                  <a:cubicBezTo>
                    <a:pt x="4726" y="4814"/>
                    <a:pt x="4731" y="4816"/>
                    <a:pt x="4735" y="4816"/>
                  </a:cubicBezTo>
                  <a:cubicBezTo>
                    <a:pt x="4756" y="4816"/>
                    <a:pt x="4772" y="4764"/>
                    <a:pt x="4800" y="4764"/>
                  </a:cubicBezTo>
                  <a:cubicBezTo>
                    <a:pt x="4817" y="4725"/>
                    <a:pt x="4862" y="4697"/>
                    <a:pt x="4890" y="4658"/>
                  </a:cubicBezTo>
                  <a:cubicBezTo>
                    <a:pt x="4856" y="4652"/>
                    <a:pt x="4901" y="4647"/>
                    <a:pt x="4873" y="4630"/>
                  </a:cubicBezTo>
                  <a:cubicBezTo>
                    <a:pt x="4879" y="4619"/>
                    <a:pt x="4884" y="4619"/>
                    <a:pt x="4884" y="4613"/>
                  </a:cubicBezTo>
                  <a:lnTo>
                    <a:pt x="4924" y="4596"/>
                  </a:lnTo>
                  <a:lnTo>
                    <a:pt x="4924" y="4596"/>
                  </a:lnTo>
                  <a:cubicBezTo>
                    <a:pt x="4935" y="4596"/>
                    <a:pt x="4918" y="4608"/>
                    <a:pt x="4924" y="4613"/>
                  </a:cubicBezTo>
                  <a:cubicBezTo>
                    <a:pt x="4932" y="4605"/>
                    <a:pt x="4936" y="4603"/>
                    <a:pt x="4940" y="4603"/>
                  </a:cubicBezTo>
                  <a:cubicBezTo>
                    <a:pt x="4941" y="4603"/>
                    <a:pt x="4943" y="4604"/>
                    <a:pt x="4945" y="4604"/>
                  </a:cubicBezTo>
                  <a:cubicBezTo>
                    <a:pt x="4947" y="4604"/>
                    <a:pt x="4949" y="4603"/>
                    <a:pt x="4952" y="4602"/>
                  </a:cubicBezTo>
                  <a:lnTo>
                    <a:pt x="4952" y="4602"/>
                  </a:lnTo>
                  <a:cubicBezTo>
                    <a:pt x="4946" y="4613"/>
                    <a:pt x="4926" y="4623"/>
                    <a:pt x="4942" y="4634"/>
                  </a:cubicBezTo>
                  <a:lnTo>
                    <a:pt x="4942" y="4634"/>
                  </a:lnTo>
                  <a:cubicBezTo>
                    <a:pt x="4941" y="4633"/>
                    <a:pt x="4940" y="4633"/>
                    <a:pt x="4939" y="4633"/>
                  </a:cubicBezTo>
                  <a:cubicBezTo>
                    <a:pt x="4931" y="4633"/>
                    <a:pt x="4935" y="4650"/>
                    <a:pt x="4935" y="4664"/>
                  </a:cubicBezTo>
                  <a:lnTo>
                    <a:pt x="4924" y="4652"/>
                  </a:lnTo>
                  <a:lnTo>
                    <a:pt x="4924" y="4652"/>
                  </a:lnTo>
                  <a:cubicBezTo>
                    <a:pt x="4935" y="4669"/>
                    <a:pt x="4935" y="4675"/>
                    <a:pt x="4935" y="4686"/>
                  </a:cubicBezTo>
                  <a:cubicBezTo>
                    <a:pt x="4929" y="4686"/>
                    <a:pt x="4924" y="4680"/>
                    <a:pt x="4929" y="4680"/>
                  </a:cubicBezTo>
                  <a:lnTo>
                    <a:pt x="4929" y="4680"/>
                  </a:lnTo>
                  <a:cubicBezTo>
                    <a:pt x="4918" y="4680"/>
                    <a:pt x="4935" y="4692"/>
                    <a:pt x="4924" y="4697"/>
                  </a:cubicBezTo>
                  <a:lnTo>
                    <a:pt x="4918" y="4692"/>
                  </a:lnTo>
                  <a:cubicBezTo>
                    <a:pt x="4912" y="4697"/>
                    <a:pt x="4918" y="4697"/>
                    <a:pt x="4918" y="4708"/>
                  </a:cubicBezTo>
                  <a:cubicBezTo>
                    <a:pt x="4922" y="4712"/>
                    <a:pt x="4915" y="4716"/>
                    <a:pt x="4906" y="4716"/>
                  </a:cubicBezTo>
                  <a:cubicBezTo>
                    <a:pt x="4903" y="4716"/>
                    <a:pt x="4899" y="4716"/>
                    <a:pt x="4896" y="4714"/>
                  </a:cubicBezTo>
                  <a:lnTo>
                    <a:pt x="4896" y="4714"/>
                  </a:lnTo>
                  <a:cubicBezTo>
                    <a:pt x="4901" y="4720"/>
                    <a:pt x="4907" y="4731"/>
                    <a:pt x="4901" y="4731"/>
                  </a:cubicBezTo>
                  <a:cubicBezTo>
                    <a:pt x="4896" y="4731"/>
                    <a:pt x="4896" y="4725"/>
                    <a:pt x="4896" y="4725"/>
                  </a:cubicBezTo>
                  <a:cubicBezTo>
                    <a:pt x="4879" y="4731"/>
                    <a:pt x="4896" y="4753"/>
                    <a:pt x="4879" y="4753"/>
                  </a:cubicBezTo>
                  <a:lnTo>
                    <a:pt x="4873" y="4753"/>
                  </a:lnTo>
                  <a:cubicBezTo>
                    <a:pt x="4879" y="4742"/>
                    <a:pt x="4884" y="4736"/>
                    <a:pt x="4884" y="4736"/>
                  </a:cubicBezTo>
                  <a:cubicBezTo>
                    <a:pt x="4873" y="4731"/>
                    <a:pt x="4868" y="4736"/>
                    <a:pt x="4856" y="4720"/>
                  </a:cubicBezTo>
                  <a:lnTo>
                    <a:pt x="4856" y="4720"/>
                  </a:lnTo>
                  <a:cubicBezTo>
                    <a:pt x="4862" y="4731"/>
                    <a:pt x="4868" y="4753"/>
                    <a:pt x="4856" y="4759"/>
                  </a:cubicBezTo>
                  <a:lnTo>
                    <a:pt x="4856" y="4753"/>
                  </a:lnTo>
                  <a:cubicBezTo>
                    <a:pt x="4851" y="4759"/>
                    <a:pt x="4851" y="4759"/>
                    <a:pt x="4851" y="4759"/>
                  </a:cubicBezTo>
                  <a:cubicBezTo>
                    <a:pt x="4851" y="4764"/>
                    <a:pt x="4845" y="4764"/>
                    <a:pt x="4845" y="4764"/>
                  </a:cubicBezTo>
                  <a:cubicBezTo>
                    <a:pt x="4843" y="4763"/>
                    <a:pt x="4841" y="4763"/>
                    <a:pt x="4840" y="4763"/>
                  </a:cubicBezTo>
                  <a:cubicBezTo>
                    <a:pt x="4834" y="4763"/>
                    <a:pt x="4833" y="4771"/>
                    <a:pt x="4828" y="4776"/>
                  </a:cubicBezTo>
                  <a:cubicBezTo>
                    <a:pt x="4840" y="4781"/>
                    <a:pt x="4834" y="4787"/>
                    <a:pt x="4851" y="4787"/>
                  </a:cubicBezTo>
                  <a:cubicBezTo>
                    <a:pt x="4851" y="4781"/>
                    <a:pt x="4851" y="4781"/>
                    <a:pt x="4851" y="4781"/>
                  </a:cubicBezTo>
                  <a:cubicBezTo>
                    <a:pt x="4851" y="4781"/>
                    <a:pt x="4856" y="4776"/>
                    <a:pt x="4856" y="4770"/>
                  </a:cubicBezTo>
                  <a:lnTo>
                    <a:pt x="4856" y="4770"/>
                  </a:lnTo>
                  <a:cubicBezTo>
                    <a:pt x="4862" y="4781"/>
                    <a:pt x="4862" y="4787"/>
                    <a:pt x="4851" y="4787"/>
                  </a:cubicBezTo>
                  <a:cubicBezTo>
                    <a:pt x="4856" y="4792"/>
                    <a:pt x="4862" y="4798"/>
                    <a:pt x="4868" y="4804"/>
                  </a:cubicBezTo>
                  <a:cubicBezTo>
                    <a:pt x="4856" y="4801"/>
                    <a:pt x="4848" y="4801"/>
                    <a:pt x="4841" y="4801"/>
                  </a:cubicBezTo>
                  <a:cubicBezTo>
                    <a:pt x="4834" y="4801"/>
                    <a:pt x="4828" y="4801"/>
                    <a:pt x="4823" y="4798"/>
                  </a:cubicBezTo>
                  <a:cubicBezTo>
                    <a:pt x="4817" y="4815"/>
                    <a:pt x="4806" y="4832"/>
                    <a:pt x="4817" y="4854"/>
                  </a:cubicBezTo>
                  <a:cubicBezTo>
                    <a:pt x="4817" y="4856"/>
                    <a:pt x="4816" y="4857"/>
                    <a:pt x="4815" y="4857"/>
                  </a:cubicBezTo>
                  <a:cubicBezTo>
                    <a:pt x="4813" y="4857"/>
                    <a:pt x="4810" y="4854"/>
                    <a:pt x="4806" y="4854"/>
                  </a:cubicBezTo>
                  <a:cubicBezTo>
                    <a:pt x="4806" y="4848"/>
                    <a:pt x="4806" y="4848"/>
                    <a:pt x="4806" y="4843"/>
                  </a:cubicBezTo>
                  <a:cubicBezTo>
                    <a:pt x="4806" y="4854"/>
                    <a:pt x="4795" y="4865"/>
                    <a:pt x="4806" y="4876"/>
                  </a:cubicBezTo>
                  <a:cubicBezTo>
                    <a:pt x="4804" y="4877"/>
                    <a:pt x="4803" y="4878"/>
                    <a:pt x="4802" y="4878"/>
                  </a:cubicBezTo>
                  <a:cubicBezTo>
                    <a:pt x="4797" y="4878"/>
                    <a:pt x="4795" y="4873"/>
                    <a:pt x="4793" y="4873"/>
                  </a:cubicBezTo>
                  <a:cubicBezTo>
                    <a:pt x="4792" y="4873"/>
                    <a:pt x="4791" y="4874"/>
                    <a:pt x="4789" y="4876"/>
                  </a:cubicBezTo>
                  <a:lnTo>
                    <a:pt x="4789" y="4871"/>
                  </a:lnTo>
                  <a:lnTo>
                    <a:pt x="4789" y="4871"/>
                  </a:lnTo>
                  <a:cubicBezTo>
                    <a:pt x="4750" y="4882"/>
                    <a:pt x="4795" y="4938"/>
                    <a:pt x="4750" y="4944"/>
                  </a:cubicBezTo>
                  <a:lnTo>
                    <a:pt x="4756" y="4944"/>
                  </a:lnTo>
                  <a:cubicBezTo>
                    <a:pt x="4722" y="4966"/>
                    <a:pt x="4728" y="5016"/>
                    <a:pt x="4683" y="5033"/>
                  </a:cubicBezTo>
                  <a:cubicBezTo>
                    <a:pt x="4677" y="5039"/>
                    <a:pt x="4683" y="5050"/>
                    <a:pt x="4688" y="5056"/>
                  </a:cubicBezTo>
                  <a:lnTo>
                    <a:pt x="4677" y="5050"/>
                  </a:lnTo>
                  <a:lnTo>
                    <a:pt x="4683" y="5073"/>
                  </a:lnTo>
                  <a:cubicBezTo>
                    <a:pt x="4683" y="5089"/>
                    <a:pt x="4638" y="5073"/>
                    <a:pt x="4649" y="5106"/>
                  </a:cubicBezTo>
                  <a:lnTo>
                    <a:pt x="4655" y="5106"/>
                  </a:lnTo>
                  <a:cubicBezTo>
                    <a:pt x="4650" y="5111"/>
                    <a:pt x="4649" y="5124"/>
                    <a:pt x="4646" y="5124"/>
                  </a:cubicBezTo>
                  <a:cubicBezTo>
                    <a:pt x="4645" y="5124"/>
                    <a:pt x="4644" y="5124"/>
                    <a:pt x="4644" y="5123"/>
                  </a:cubicBezTo>
                  <a:lnTo>
                    <a:pt x="4644" y="5123"/>
                  </a:lnTo>
                  <a:cubicBezTo>
                    <a:pt x="4644" y="5123"/>
                    <a:pt x="4649" y="5129"/>
                    <a:pt x="4644" y="5129"/>
                  </a:cubicBezTo>
                  <a:lnTo>
                    <a:pt x="4638" y="5123"/>
                  </a:lnTo>
                  <a:lnTo>
                    <a:pt x="4638" y="5145"/>
                  </a:lnTo>
                  <a:cubicBezTo>
                    <a:pt x="4636" y="5147"/>
                    <a:pt x="4634" y="5148"/>
                    <a:pt x="4632" y="5148"/>
                  </a:cubicBezTo>
                  <a:cubicBezTo>
                    <a:pt x="4625" y="5148"/>
                    <a:pt x="4619" y="5140"/>
                    <a:pt x="4612" y="5140"/>
                  </a:cubicBezTo>
                  <a:cubicBezTo>
                    <a:pt x="4610" y="5140"/>
                    <a:pt x="4607" y="5141"/>
                    <a:pt x="4604" y="5145"/>
                  </a:cubicBezTo>
                  <a:cubicBezTo>
                    <a:pt x="4599" y="5151"/>
                    <a:pt x="4610" y="5173"/>
                    <a:pt x="4616" y="5173"/>
                  </a:cubicBezTo>
                  <a:cubicBezTo>
                    <a:pt x="4616" y="5173"/>
                    <a:pt x="4618" y="5171"/>
                    <a:pt x="4621" y="5171"/>
                  </a:cubicBezTo>
                  <a:cubicBezTo>
                    <a:pt x="4623" y="5171"/>
                    <a:pt x="4625" y="5171"/>
                    <a:pt x="4627" y="5173"/>
                  </a:cubicBezTo>
                  <a:lnTo>
                    <a:pt x="4627" y="5179"/>
                  </a:lnTo>
                  <a:cubicBezTo>
                    <a:pt x="4646" y="5193"/>
                    <a:pt x="4657" y="5208"/>
                    <a:pt x="4674" y="5208"/>
                  </a:cubicBezTo>
                  <a:cubicBezTo>
                    <a:pt x="4677" y="5208"/>
                    <a:pt x="4680" y="5208"/>
                    <a:pt x="4683" y="5207"/>
                  </a:cubicBezTo>
                  <a:lnTo>
                    <a:pt x="4677" y="5190"/>
                  </a:lnTo>
                  <a:lnTo>
                    <a:pt x="4688" y="5190"/>
                  </a:lnTo>
                  <a:lnTo>
                    <a:pt x="4688" y="5196"/>
                  </a:lnTo>
                  <a:cubicBezTo>
                    <a:pt x="4690" y="5197"/>
                    <a:pt x="4692" y="5197"/>
                    <a:pt x="4693" y="5197"/>
                  </a:cubicBezTo>
                  <a:cubicBezTo>
                    <a:pt x="4697" y="5197"/>
                    <a:pt x="4693" y="5189"/>
                    <a:pt x="4688" y="5185"/>
                  </a:cubicBezTo>
                  <a:lnTo>
                    <a:pt x="4688" y="5185"/>
                  </a:lnTo>
                  <a:cubicBezTo>
                    <a:pt x="4694" y="5190"/>
                    <a:pt x="4700" y="5190"/>
                    <a:pt x="4700" y="5190"/>
                  </a:cubicBezTo>
                  <a:lnTo>
                    <a:pt x="4688" y="5168"/>
                  </a:lnTo>
                  <a:lnTo>
                    <a:pt x="4688" y="5168"/>
                  </a:lnTo>
                  <a:cubicBezTo>
                    <a:pt x="4700" y="5168"/>
                    <a:pt x="4700" y="5179"/>
                    <a:pt x="4711" y="5179"/>
                  </a:cubicBezTo>
                  <a:cubicBezTo>
                    <a:pt x="4705" y="5168"/>
                    <a:pt x="4688" y="5168"/>
                    <a:pt x="4688" y="5162"/>
                  </a:cubicBezTo>
                  <a:lnTo>
                    <a:pt x="4688" y="5162"/>
                  </a:lnTo>
                  <a:cubicBezTo>
                    <a:pt x="4694" y="5162"/>
                    <a:pt x="4698" y="5164"/>
                    <a:pt x="4701" y="5164"/>
                  </a:cubicBezTo>
                  <a:cubicBezTo>
                    <a:pt x="4704" y="5164"/>
                    <a:pt x="4705" y="5162"/>
                    <a:pt x="4705" y="5157"/>
                  </a:cubicBezTo>
                  <a:cubicBezTo>
                    <a:pt x="4705" y="5157"/>
                    <a:pt x="4711" y="5162"/>
                    <a:pt x="4711" y="5162"/>
                  </a:cubicBezTo>
                  <a:cubicBezTo>
                    <a:pt x="4705" y="5157"/>
                    <a:pt x="4716" y="5151"/>
                    <a:pt x="4711" y="5140"/>
                  </a:cubicBezTo>
                  <a:lnTo>
                    <a:pt x="4711" y="5140"/>
                  </a:lnTo>
                  <a:cubicBezTo>
                    <a:pt x="4712" y="5140"/>
                    <a:pt x="4713" y="5141"/>
                    <a:pt x="4714" y="5141"/>
                  </a:cubicBezTo>
                  <a:cubicBezTo>
                    <a:pt x="4719" y="5141"/>
                    <a:pt x="4719" y="5131"/>
                    <a:pt x="4725" y="5131"/>
                  </a:cubicBezTo>
                  <a:cubicBezTo>
                    <a:pt x="4726" y="5131"/>
                    <a:pt x="4728" y="5131"/>
                    <a:pt x="4730" y="5132"/>
                  </a:cubicBezTo>
                  <a:lnTo>
                    <a:pt x="4730" y="5132"/>
                  </a:lnTo>
                  <a:cubicBezTo>
                    <a:pt x="4726" y="5127"/>
                    <a:pt x="4723" y="5116"/>
                    <a:pt x="4728" y="5112"/>
                  </a:cubicBezTo>
                  <a:lnTo>
                    <a:pt x="4728" y="5112"/>
                  </a:lnTo>
                  <a:cubicBezTo>
                    <a:pt x="4732" y="5118"/>
                    <a:pt x="4735" y="5120"/>
                    <a:pt x="4737" y="5120"/>
                  </a:cubicBezTo>
                  <a:cubicBezTo>
                    <a:pt x="4742" y="5120"/>
                    <a:pt x="4744" y="5109"/>
                    <a:pt x="4753" y="5109"/>
                  </a:cubicBezTo>
                  <a:cubicBezTo>
                    <a:pt x="4755" y="5109"/>
                    <a:pt x="4758" y="5110"/>
                    <a:pt x="4761" y="5112"/>
                  </a:cubicBezTo>
                  <a:cubicBezTo>
                    <a:pt x="4746" y="5097"/>
                    <a:pt x="4762" y="5091"/>
                    <a:pt x="4762" y="5078"/>
                  </a:cubicBezTo>
                  <a:lnTo>
                    <a:pt x="4762" y="5078"/>
                  </a:lnTo>
                  <a:cubicBezTo>
                    <a:pt x="4762" y="5078"/>
                    <a:pt x="4761" y="5078"/>
                    <a:pt x="4761" y="5078"/>
                  </a:cubicBezTo>
                  <a:cubicBezTo>
                    <a:pt x="4761" y="5078"/>
                    <a:pt x="4762" y="5078"/>
                    <a:pt x="4762" y="5077"/>
                  </a:cubicBezTo>
                  <a:lnTo>
                    <a:pt x="4762" y="5077"/>
                  </a:lnTo>
                  <a:cubicBezTo>
                    <a:pt x="4762" y="5078"/>
                    <a:pt x="4762" y="5078"/>
                    <a:pt x="4762" y="5078"/>
                  </a:cubicBezTo>
                  <a:lnTo>
                    <a:pt x="4762" y="5078"/>
                  </a:lnTo>
                  <a:cubicBezTo>
                    <a:pt x="4764" y="5078"/>
                    <a:pt x="4764" y="5077"/>
                    <a:pt x="4764" y="5076"/>
                  </a:cubicBezTo>
                  <a:lnTo>
                    <a:pt x="4764" y="5076"/>
                  </a:lnTo>
                  <a:cubicBezTo>
                    <a:pt x="4763" y="5076"/>
                    <a:pt x="4763" y="5077"/>
                    <a:pt x="4762" y="5077"/>
                  </a:cubicBezTo>
                  <a:lnTo>
                    <a:pt x="4762" y="5077"/>
                  </a:lnTo>
                  <a:cubicBezTo>
                    <a:pt x="4762" y="5076"/>
                    <a:pt x="4762" y="5074"/>
                    <a:pt x="4761" y="5073"/>
                  </a:cubicBezTo>
                  <a:lnTo>
                    <a:pt x="4761" y="5073"/>
                  </a:lnTo>
                  <a:cubicBezTo>
                    <a:pt x="4761" y="5073"/>
                    <a:pt x="4763" y="5074"/>
                    <a:pt x="4764" y="5076"/>
                  </a:cubicBezTo>
                  <a:lnTo>
                    <a:pt x="4764" y="5076"/>
                  </a:lnTo>
                  <a:cubicBezTo>
                    <a:pt x="4768" y="5073"/>
                    <a:pt x="4773" y="5073"/>
                    <a:pt x="4778" y="5073"/>
                  </a:cubicBezTo>
                  <a:cubicBezTo>
                    <a:pt x="4767" y="5061"/>
                    <a:pt x="4767" y="5050"/>
                    <a:pt x="4761" y="5039"/>
                  </a:cubicBezTo>
                  <a:lnTo>
                    <a:pt x="4761" y="5039"/>
                  </a:lnTo>
                  <a:cubicBezTo>
                    <a:pt x="4784" y="5039"/>
                    <a:pt x="4778" y="5056"/>
                    <a:pt x="4795" y="5061"/>
                  </a:cubicBezTo>
                  <a:cubicBezTo>
                    <a:pt x="4778" y="5056"/>
                    <a:pt x="4789" y="5039"/>
                    <a:pt x="4778" y="5039"/>
                  </a:cubicBezTo>
                  <a:cubicBezTo>
                    <a:pt x="4785" y="5039"/>
                    <a:pt x="4785" y="5036"/>
                    <a:pt x="4790" y="5036"/>
                  </a:cubicBezTo>
                  <a:cubicBezTo>
                    <a:pt x="4792" y="5036"/>
                    <a:pt x="4795" y="5037"/>
                    <a:pt x="4800" y="5039"/>
                  </a:cubicBezTo>
                  <a:cubicBezTo>
                    <a:pt x="4778" y="5028"/>
                    <a:pt x="4800" y="5033"/>
                    <a:pt x="4789" y="5022"/>
                  </a:cubicBezTo>
                  <a:cubicBezTo>
                    <a:pt x="4793" y="5021"/>
                    <a:pt x="4796" y="5020"/>
                    <a:pt x="4799" y="5020"/>
                  </a:cubicBezTo>
                  <a:cubicBezTo>
                    <a:pt x="4804" y="5020"/>
                    <a:pt x="4807" y="5022"/>
                    <a:pt x="4809" y="5022"/>
                  </a:cubicBezTo>
                  <a:cubicBezTo>
                    <a:pt x="4810" y="5022"/>
                    <a:pt x="4811" y="5021"/>
                    <a:pt x="4811" y="5018"/>
                  </a:cubicBezTo>
                  <a:lnTo>
                    <a:pt x="4811" y="5018"/>
                  </a:lnTo>
                  <a:cubicBezTo>
                    <a:pt x="4813" y="5020"/>
                    <a:pt x="4815" y="5021"/>
                    <a:pt x="4816" y="5022"/>
                  </a:cubicBezTo>
                  <a:lnTo>
                    <a:pt x="4816" y="5022"/>
                  </a:lnTo>
                  <a:cubicBezTo>
                    <a:pt x="4816" y="5019"/>
                    <a:pt x="4814" y="5016"/>
                    <a:pt x="4812" y="5016"/>
                  </a:cubicBezTo>
                  <a:cubicBezTo>
                    <a:pt x="4812" y="5017"/>
                    <a:pt x="4811" y="5018"/>
                    <a:pt x="4811" y="5018"/>
                  </a:cubicBezTo>
                  <a:lnTo>
                    <a:pt x="4811" y="5018"/>
                  </a:lnTo>
                  <a:cubicBezTo>
                    <a:pt x="4807" y="5016"/>
                    <a:pt x="4803" y="5013"/>
                    <a:pt x="4800" y="5011"/>
                  </a:cubicBezTo>
                  <a:cubicBezTo>
                    <a:pt x="4802" y="5005"/>
                    <a:pt x="4805" y="5003"/>
                    <a:pt x="4807" y="5003"/>
                  </a:cubicBezTo>
                  <a:cubicBezTo>
                    <a:pt x="4813" y="5003"/>
                    <a:pt x="4819" y="5011"/>
                    <a:pt x="4823" y="5011"/>
                  </a:cubicBezTo>
                  <a:cubicBezTo>
                    <a:pt x="4823" y="5005"/>
                    <a:pt x="4817" y="4988"/>
                    <a:pt x="4817" y="4983"/>
                  </a:cubicBezTo>
                  <a:lnTo>
                    <a:pt x="4817" y="4983"/>
                  </a:lnTo>
                  <a:cubicBezTo>
                    <a:pt x="4820" y="4986"/>
                    <a:pt x="4821" y="4986"/>
                    <a:pt x="4823" y="4986"/>
                  </a:cubicBezTo>
                  <a:cubicBezTo>
                    <a:pt x="4824" y="4986"/>
                    <a:pt x="4826" y="4986"/>
                    <a:pt x="4828" y="4988"/>
                  </a:cubicBezTo>
                  <a:cubicBezTo>
                    <a:pt x="4817" y="4972"/>
                    <a:pt x="4840" y="4966"/>
                    <a:pt x="4828" y="4949"/>
                  </a:cubicBezTo>
                  <a:lnTo>
                    <a:pt x="4834" y="4949"/>
                  </a:lnTo>
                  <a:cubicBezTo>
                    <a:pt x="4828" y="4949"/>
                    <a:pt x="4817" y="4944"/>
                    <a:pt x="4812" y="4938"/>
                  </a:cubicBezTo>
                  <a:cubicBezTo>
                    <a:pt x="4816" y="4938"/>
                    <a:pt x="4813" y="4931"/>
                    <a:pt x="4818" y="4931"/>
                  </a:cubicBezTo>
                  <a:cubicBezTo>
                    <a:pt x="4819" y="4931"/>
                    <a:pt x="4820" y="4931"/>
                    <a:pt x="4823" y="4932"/>
                  </a:cubicBezTo>
                  <a:cubicBezTo>
                    <a:pt x="4840" y="4938"/>
                    <a:pt x="4823" y="4938"/>
                    <a:pt x="4834" y="4949"/>
                  </a:cubicBezTo>
                  <a:cubicBezTo>
                    <a:pt x="4834" y="4938"/>
                    <a:pt x="4828" y="4921"/>
                    <a:pt x="4840" y="4916"/>
                  </a:cubicBezTo>
                  <a:lnTo>
                    <a:pt x="4840" y="4916"/>
                  </a:lnTo>
                  <a:cubicBezTo>
                    <a:pt x="4851" y="4921"/>
                    <a:pt x="4834" y="4932"/>
                    <a:pt x="4851" y="4932"/>
                  </a:cubicBezTo>
                  <a:lnTo>
                    <a:pt x="4840" y="4938"/>
                  </a:lnTo>
                  <a:cubicBezTo>
                    <a:pt x="4862" y="4944"/>
                    <a:pt x="4834" y="4944"/>
                    <a:pt x="4862" y="4955"/>
                  </a:cubicBezTo>
                  <a:cubicBezTo>
                    <a:pt x="4873" y="4944"/>
                    <a:pt x="4862" y="4932"/>
                    <a:pt x="4873" y="4921"/>
                  </a:cubicBezTo>
                  <a:cubicBezTo>
                    <a:pt x="4868" y="4916"/>
                    <a:pt x="4862" y="4916"/>
                    <a:pt x="4856" y="4910"/>
                  </a:cubicBezTo>
                  <a:cubicBezTo>
                    <a:pt x="4856" y="4901"/>
                    <a:pt x="4861" y="4898"/>
                    <a:pt x="4868" y="4898"/>
                  </a:cubicBezTo>
                  <a:cubicBezTo>
                    <a:pt x="4875" y="4898"/>
                    <a:pt x="4883" y="4902"/>
                    <a:pt x="4888" y="4902"/>
                  </a:cubicBezTo>
                  <a:cubicBezTo>
                    <a:pt x="4892" y="4902"/>
                    <a:pt x="4893" y="4900"/>
                    <a:pt x="4890" y="4893"/>
                  </a:cubicBezTo>
                  <a:cubicBezTo>
                    <a:pt x="4884" y="4882"/>
                    <a:pt x="4868" y="4871"/>
                    <a:pt x="4884" y="4865"/>
                  </a:cubicBezTo>
                  <a:lnTo>
                    <a:pt x="4884" y="4865"/>
                  </a:lnTo>
                  <a:lnTo>
                    <a:pt x="4896" y="4882"/>
                  </a:lnTo>
                  <a:cubicBezTo>
                    <a:pt x="4907" y="4871"/>
                    <a:pt x="4879" y="4860"/>
                    <a:pt x="4901" y="4854"/>
                  </a:cubicBezTo>
                  <a:lnTo>
                    <a:pt x="4901" y="4854"/>
                  </a:lnTo>
                  <a:cubicBezTo>
                    <a:pt x="4907" y="4860"/>
                    <a:pt x="4896" y="4865"/>
                    <a:pt x="4901" y="4865"/>
                  </a:cubicBezTo>
                  <a:cubicBezTo>
                    <a:pt x="4918" y="4865"/>
                    <a:pt x="4896" y="4854"/>
                    <a:pt x="4901" y="4848"/>
                  </a:cubicBezTo>
                  <a:lnTo>
                    <a:pt x="4901" y="4848"/>
                  </a:lnTo>
                  <a:lnTo>
                    <a:pt x="4912" y="4854"/>
                  </a:lnTo>
                  <a:cubicBezTo>
                    <a:pt x="4924" y="4843"/>
                    <a:pt x="4924" y="4820"/>
                    <a:pt x="4929" y="4804"/>
                  </a:cubicBezTo>
                  <a:cubicBezTo>
                    <a:pt x="4935" y="4809"/>
                    <a:pt x="4935" y="4815"/>
                    <a:pt x="4940" y="4815"/>
                  </a:cubicBezTo>
                  <a:cubicBezTo>
                    <a:pt x="4946" y="4792"/>
                    <a:pt x="4968" y="4776"/>
                    <a:pt x="4991" y="4764"/>
                  </a:cubicBezTo>
                  <a:lnTo>
                    <a:pt x="4985" y="4748"/>
                  </a:lnTo>
                  <a:lnTo>
                    <a:pt x="4985" y="4748"/>
                  </a:lnTo>
                  <a:cubicBezTo>
                    <a:pt x="4985" y="4748"/>
                    <a:pt x="4991" y="4753"/>
                    <a:pt x="4991" y="4753"/>
                  </a:cubicBezTo>
                  <a:cubicBezTo>
                    <a:pt x="5002" y="4748"/>
                    <a:pt x="4985" y="4748"/>
                    <a:pt x="4985" y="4742"/>
                  </a:cubicBezTo>
                  <a:cubicBezTo>
                    <a:pt x="4985" y="4740"/>
                    <a:pt x="4986" y="4740"/>
                    <a:pt x="4986" y="4740"/>
                  </a:cubicBezTo>
                  <a:cubicBezTo>
                    <a:pt x="4988" y="4740"/>
                    <a:pt x="4992" y="4744"/>
                    <a:pt x="4996" y="4748"/>
                  </a:cubicBezTo>
                  <a:cubicBezTo>
                    <a:pt x="4996" y="4725"/>
                    <a:pt x="4996" y="4697"/>
                    <a:pt x="5019" y="4692"/>
                  </a:cubicBezTo>
                  <a:lnTo>
                    <a:pt x="5019" y="4697"/>
                  </a:lnTo>
                  <a:cubicBezTo>
                    <a:pt x="5030" y="4692"/>
                    <a:pt x="5008" y="4669"/>
                    <a:pt x="5024" y="4669"/>
                  </a:cubicBezTo>
                  <a:lnTo>
                    <a:pt x="5024" y="4669"/>
                  </a:lnTo>
                  <a:lnTo>
                    <a:pt x="5024" y="4675"/>
                  </a:lnTo>
                  <a:cubicBezTo>
                    <a:pt x="5041" y="4658"/>
                    <a:pt x="5052" y="4624"/>
                    <a:pt x="5080" y="4624"/>
                  </a:cubicBezTo>
                  <a:cubicBezTo>
                    <a:pt x="5064" y="4608"/>
                    <a:pt x="5103" y="4608"/>
                    <a:pt x="5080" y="4591"/>
                  </a:cubicBezTo>
                  <a:cubicBezTo>
                    <a:pt x="5097" y="4585"/>
                    <a:pt x="5103" y="4591"/>
                    <a:pt x="5120" y="4580"/>
                  </a:cubicBezTo>
                  <a:cubicBezTo>
                    <a:pt x="5125" y="4574"/>
                    <a:pt x="5114" y="4563"/>
                    <a:pt x="5114" y="4557"/>
                  </a:cubicBezTo>
                  <a:lnTo>
                    <a:pt x="5114" y="4557"/>
                  </a:lnTo>
                  <a:lnTo>
                    <a:pt x="5125" y="4563"/>
                  </a:lnTo>
                  <a:lnTo>
                    <a:pt x="5120" y="4546"/>
                  </a:lnTo>
                  <a:lnTo>
                    <a:pt x="5136" y="4552"/>
                  </a:lnTo>
                  <a:lnTo>
                    <a:pt x="5136" y="4546"/>
                  </a:lnTo>
                  <a:lnTo>
                    <a:pt x="5125" y="4546"/>
                  </a:lnTo>
                  <a:cubicBezTo>
                    <a:pt x="5125" y="4538"/>
                    <a:pt x="5137" y="4533"/>
                    <a:pt x="5146" y="4533"/>
                  </a:cubicBezTo>
                  <a:cubicBezTo>
                    <a:pt x="5149" y="4533"/>
                    <a:pt x="5152" y="4533"/>
                    <a:pt x="5153" y="4535"/>
                  </a:cubicBezTo>
                  <a:lnTo>
                    <a:pt x="5159" y="4507"/>
                  </a:lnTo>
                  <a:cubicBezTo>
                    <a:pt x="5164" y="4512"/>
                    <a:pt x="5159" y="4518"/>
                    <a:pt x="5164" y="4524"/>
                  </a:cubicBezTo>
                  <a:cubicBezTo>
                    <a:pt x="5163" y="4517"/>
                    <a:pt x="5163" y="4515"/>
                    <a:pt x="5164" y="4515"/>
                  </a:cubicBezTo>
                  <a:cubicBezTo>
                    <a:pt x="5166" y="4515"/>
                    <a:pt x="5169" y="4518"/>
                    <a:pt x="5171" y="4518"/>
                  </a:cubicBezTo>
                  <a:cubicBezTo>
                    <a:pt x="5171" y="4518"/>
                    <a:pt x="5171" y="4517"/>
                    <a:pt x="5170" y="4512"/>
                  </a:cubicBezTo>
                  <a:cubicBezTo>
                    <a:pt x="5170" y="4512"/>
                    <a:pt x="5164" y="4507"/>
                    <a:pt x="5164" y="4501"/>
                  </a:cubicBezTo>
                  <a:lnTo>
                    <a:pt x="5164" y="4501"/>
                  </a:lnTo>
                  <a:cubicBezTo>
                    <a:pt x="5166" y="4502"/>
                    <a:pt x="5168" y="4503"/>
                    <a:pt x="5170" y="4503"/>
                  </a:cubicBezTo>
                  <a:cubicBezTo>
                    <a:pt x="5178" y="4503"/>
                    <a:pt x="5182" y="4494"/>
                    <a:pt x="5187" y="4484"/>
                  </a:cubicBezTo>
                  <a:lnTo>
                    <a:pt x="5192" y="4490"/>
                  </a:lnTo>
                  <a:cubicBezTo>
                    <a:pt x="5204" y="4479"/>
                    <a:pt x="5209" y="4456"/>
                    <a:pt x="5220" y="4445"/>
                  </a:cubicBezTo>
                  <a:cubicBezTo>
                    <a:pt x="5215" y="4445"/>
                    <a:pt x="5204" y="4434"/>
                    <a:pt x="5204" y="4428"/>
                  </a:cubicBezTo>
                  <a:lnTo>
                    <a:pt x="5204" y="4428"/>
                  </a:lnTo>
                  <a:lnTo>
                    <a:pt x="5207" y="4429"/>
                  </a:lnTo>
                  <a:lnTo>
                    <a:pt x="5207" y="4429"/>
                  </a:lnTo>
                  <a:cubicBezTo>
                    <a:pt x="5206" y="4428"/>
                    <a:pt x="5205" y="4426"/>
                    <a:pt x="5204" y="4423"/>
                  </a:cubicBezTo>
                  <a:cubicBezTo>
                    <a:pt x="5205" y="4422"/>
                    <a:pt x="5206" y="4421"/>
                    <a:pt x="5207" y="4421"/>
                  </a:cubicBezTo>
                  <a:cubicBezTo>
                    <a:pt x="5213" y="4421"/>
                    <a:pt x="5221" y="4430"/>
                    <a:pt x="5226" y="4440"/>
                  </a:cubicBezTo>
                  <a:lnTo>
                    <a:pt x="5226" y="4428"/>
                  </a:lnTo>
                  <a:cubicBezTo>
                    <a:pt x="5226" y="4428"/>
                    <a:pt x="5232" y="4434"/>
                    <a:pt x="5232" y="4434"/>
                  </a:cubicBezTo>
                  <a:cubicBezTo>
                    <a:pt x="5226" y="4428"/>
                    <a:pt x="5254" y="4434"/>
                    <a:pt x="5243" y="4417"/>
                  </a:cubicBezTo>
                  <a:lnTo>
                    <a:pt x="5243" y="4417"/>
                  </a:lnTo>
                  <a:lnTo>
                    <a:pt x="5248" y="4423"/>
                  </a:lnTo>
                  <a:cubicBezTo>
                    <a:pt x="5260" y="4406"/>
                    <a:pt x="5265" y="4395"/>
                    <a:pt x="5271" y="4384"/>
                  </a:cubicBezTo>
                  <a:cubicBezTo>
                    <a:pt x="5260" y="4372"/>
                    <a:pt x="5265" y="4372"/>
                    <a:pt x="5260" y="4361"/>
                  </a:cubicBezTo>
                  <a:cubicBezTo>
                    <a:pt x="5271" y="4356"/>
                    <a:pt x="5288" y="4350"/>
                    <a:pt x="5299" y="4339"/>
                  </a:cubicBezTo>
                  <a:cubicBezTo>
                    <a:pt x="5299" y="4328"/>
                    <a:pt x="5288" y="4328"/>
                    <a:pt x="5288" y="4322"/>
                  </a:cubicBezTo>
                  <a:lnTo>
                    <a:pt x="5288" y="4322"/>
                  </a:lnTo>
                  <a:cubicBezTo>
                    <a:pt x="5290" y="4323"/>
                    <a:pt x="5292" y="4324"/>
                    <a:pt x="5294" y="4324"/>
                  </a:cubicBezTo>
                  <a:cubicBezTo>
                    <a:pt x="5298" y="4324"/>
                    <a:pt x="5300" y="4322"/>
                    <a:pt x="5302" y="4322"/>
                  </a:cubicBezTo>
                  <a:cubicBezTo>
                    <a:pt x="5304" y="4322"/>
                    <a:pt x="5304" y="4323"/>
                    <a:pt x="5304" y="4328"/>
                  </a:cubicBezTo>
                  <a:cubicBezTo>
                    <a:pt x="5316" y="4311"/>
                    <a:pt x="5316" y="4305"/>
                    <a:pt x="5321" y="4283"/>
                  </a:cubicBezTo>
                  <a:lnTo>
                    <a:pt x="5310" y="4283"/>
                  </a:lnTo>
                  <a:cubicBezTo>
                    <a:pt x="5313" y="4280"/>
                    <a:pt x="5316" y="4279"/>
                    <a:pt x="5318" y="4279"/>
                  </a:cubicBezTo>
                  <a:cubicBezTo>
                    <a:pt x="5321" y="4279"/>
                    <a:pt x="5324" y="4280"/>
                    <a:pt x="5327" y="4283"/>
                  </a:cubicBezTo>
                  <a:cubicBezTo>
                    <a:pt x="5327" y="4249"/>
                    <a:pt x="5388" y="4260"/>
                    <a:pt x="5383" y="4227"/>
                  </a:cubicBezTo>
                  <a:lnTo>
                    <a:pt x="5383" y="4227"/>
                  </a:lnTo>
                  <a:lnTo>
                    <a:pt x="5383" y="4204"/>
                  </a:lnTo>
                  <a:cubicBezTo>
                    <a:pt x="5384" y="4204"/>
                    <a:pt x="5384" y="4203"/>
                    <a:pt x="5385" y="4203"/>
                  </a:cubicBezTo>
                  <a:cubicBezTo>
                    <a:pt x="5389" y="4203"/>
                    <a:pt x="5390" y="4216"/>
                    <a:pt x="5400" y="4216"/>
                  </a:cubicBezTo>
                  <a:cubicBezTo>
                    <a:pt x="5394" y="4188"/>
                    <a:pt x="5422" y="4188"/>
                    <a:pt x="5422" y="4165"/>
                  </a:cubicBezTo>
                  <a:cubicBezTo>
                    <a:pt x="5425" y="4166"/>
                    <a:pt x="5428" y="4167"/>
                    <a:pt x="5431" y="4167"/>
                  </a:cubicBezTo>
                  <a:cubicBezTo>
                    <a:pt x="5455" y="4167"/>
                    <a:pt x="5453" y="4126"/>
                    <a:pt x="5478" y="4126"/>
                  </a:cubicBezTo>
                  <a:lnTo>
                    <a:pt x="5472" y="4120"/>
                  </a:lnTo>
                  <a:cubicBezTo>
                    <a:pt x="5471" y="4119"/>
                    <a:pt x="5471" y="4118"/>
                    <a:pt x="5472" y="4118"/>
                  </a:cubicBezTo>
                  <a:lnTo>
                    <a:pt x="5472" y="4118"/>
                  </a:lnTo>
                  <a:cubicBezTo>
                    <a:pt x="5474" y="4118"/>
                    <a:pt x="5480" y="4120"/>
                    <a:pt x="5484" y="4120"/>
                  </a:cubicBezTo>
                  <a:cubicBezTo>
                    <a:pt x="5481" y="4118"/>
                    <a:pt x="5478" y="4118"/>
                    <a:pt x="5476" y="4118"/>
                  </a:cubicBezTo>
                  <a:cubicBezTo>
                    <a:pt x="5474" y="4118"/>
                    <a:pt x="5472" y="4118"/>
                    <a:pt x="5472" y="4115"/>
                  </a:cubicBezTo>
                  <a:cubicBezTo>
                    <a:pt x="5489" y="4076"/>
                    <a:pt x="5534" y="4053"/>
                    <a:pt x="5568" y="4025"/>
                  </a:cubicBezTo>
                  <a:cubicBezTo>
                    <a:pt x="5579" y="4020"/>
                    <a:pt x="5540" y="3992"/>
                    <a:pt x="5568" y="3992"/>
                  </a:cubicBezTo>
                  <a:lnTo>
                    <a:pt x="5568" y="3992"/>
                  </a:lnTo>
                  <a:lnTo>
                    <a:pt x="5573" y="4003"/>
                  </a:lnTo>
                  <a:cubicBezTo>
                    <a:pt x="5579" y="3969"/>
                    <a:pt x="5618" y="3958"/>
                    <a:pt x="5624" y="3924"/>
                  </a:cubicBezTo>
                  <a:cubicBezTo>
                    <a:pt x="5624" y="3924"/>
                    <a:pt x="5629" y="3930"/>
                    <a:pt x="5624" y="3930"/>
                  </a:cubicBezTo>
                  <a:cubicBezTo>
                    <a:pt x="5625" y="3931"/>
                    <a:pt x="5627" y="3931"/>
                    <a:pt x="5629" y="3931"/>
                  </a:cubicBezTo>
                  <a:cubicBezTo>
                    <a:pt x="5640" y="3931"/>
                    <a:pt x="5640" y="3913"/>
                    <a:pt x="5635" y="3908"/>
                  </a:cubicBezTo>
                  <a:cubicBezTo>
                    <a:pt x="5636" y="3906"/>
                    <a:pt x="5637" y="3906"/>
                    <a:pt x="5638" y="3906"/>
                  </a:cubicBezTo>
                  <a:cubicBezTo>
                    <a:pt x="5641" y="3906"/>
                    <a:pt x="5642" y="3913"/>
                    <a:pt x="5646" y="3913"/>
                  </a:cubicBezTo>
                  <a:cubicBezTo>
                    <a:pt x="5656" y="3913"/>
                    <a:pt x="5648" y="3895"/>
                    <a:pt x="5654" y="3895"/>
                  </a:cubicBezTo>
                  <a:lnTo>
                    <a:pt x="5654" y="3895"/>
                  </a:lnTo>
                  <a:cubicBezTo>
                    <a:pt x="5655" y="3895"/>
                    <a:pt x="5656" y="3896"/>
                    <a:pt x="5657" y="3896"/>
                  </a:cubicBezTo>
                  <a:cubicBezTo>
                    <a:pt x="5657" y="3896"/>
                    <a:pt x="5657" y="3902"/>
                    <a:pt x="5657" y="3902"/>
                  </a:cubicBezTo>
                  <a:cubicBezTo>
                    <a:pt x="5657" y="3896"/>
                    <a:pt x="5674" y="3885"/>
                    <a:pt x="5657" y="3880"/>
                  </a:cubicBezTo>
                  <a:cubicBezTo>
                    <a:pt x="5668" y="3874"/>
                    <a:pt x="5668" y="3863"/>
                    <a:pt x="5680" y="3857"/>
                  </a:cubicBezTo>
                  <a:cubicBezTo>
                    <a:pt x="5674" y="3846"/>
                    <a:pt x="5696" y="3846"/>
                    <a:pt x="5685" y="3835"/>
                  </a:cubicBezTo>
                  <a:lnTo>
                    <a:pt x="5685" y="3835"/>
                  </a:lnTo>
                  <a:cubicBezTo>
                    <a:pt x="5688" y="3837"/>
                    <a:pt x="5690" y="3838"/>
                    <a:pt x="5693" y="3838"/>
                  </a:cubicBezTo>
                  <a:cubicBezTo>
                    <a:pt x="5701" y="3838"/>
                    <a:pt x="5708" y="3827"/>
                    <a:pt x="5708" y="3818"/>
                  </a:cubicBezTo>
                  <a:cubicBezTo>
                    <a:pt x="5708" y="3821"/>
                    <a:pt x="5709" y="3821"/>
                    <a:pt x="5711" y="3821"/>
                  </a:cubicBezTo>
                  <a:cubicBezTo>
                    <a:pt x="5713" y="3821"/>
                    <a:pt x="5716" y="3821"/>
                    <a:pt x="5719" y="3824"/>
                  </a:cubicBezTo>
                  <a:cubicBezTo>
                    <a:pt x="5724" y="3818"/>
                    <a:pt x="5724" y="3807"/>
                    <a:pt x="5719" y="3801"/>
                  </a:cubicBezTo>
                  <a:lnTo>
                    <a:pt x="5719" y="3801"/>
                  </a:lnTo>
                  <a:cubicBezTo>
                    <a:pt x="5721" y="3802"/>
                    <a:pt x="5722" y="3802"/>
                    <a:pt x="5724" y="3802"/>
                  </a:cubicBezTo>
                  <a:cubicBezTo>
                    <a:pt x="5741" y="3802"/>
                    <a:pt x="5726" y="3777"/>
                    <a:pt x="5742" y="3777"/>
                  </a:cubicBezTo>
                  <a:cubicBezTo>
                    <a:pt x="5745" y="3777"/>
                    <a:pt x="5748" y="3777"/>
                    <a:pt x="5752" y="3779"/>
                  </a:cubicBezTo>
                  <a:cubicBezTo>
                    <a:pt x="5758" y="3756"/>
                    <a:pt x="5764" y="3734"/>
                    <a:pt x="5775" y="3712"/>
                  </a:cubicBezTo>
                  <a:lnTo>
                    <a:pt x="5775" y="3712"/>
                  </a:lnTo>
                  <a:cubicBezTo>
                    <a:pt x="5792" y="3728"/>
                    <a:pt x="5764" y="3734"/>
                    <a:pt x="5780" y="3745"/>
                  </a:cubicBezTo>
                  <a:cubicBezTo>
                    <a:pt x="5786" y="3723"/>
                    <a:pt x="5780" y="3700"/>
                    <a:pt x="5797" y="3689"/>
                  </a:cubicBezTo>
                  <a:cubicBezTo>
                    <a:pt x="5803" y="3689"/>
                    <a:pt x="5803" y="3700"/>
                    <a:pt x="5803" y="3700"/>
                  </a:cubicBezTo>
                  <a:cubicBezTo>
                    <a:pt x="5808" y="3678"/>
                    <a:pt x="5831" y="3672"/>
                    <a:pt x="5836" y="3650"/>
                  </a:cubicBezTo>
                  <a:cubicBezTo>
                    <a:pt x="5821" y="3645"/>
                    <a:pt x="5825" y="3624"/>
                    <a:pt x="5820" y="3617"/>
                  </a:cubicBezTo>
                  <a:lnTo>
                    <a:pt x="5820" y="3617"/>
                  </a:lnTo>
                  <a:cubicBezTo>
                    <a:pt x="5825" y="3623"/>
                    <a:pt x="5828" y="3625"/>
                    <a:pt x="5831" y="3625"/>
                  </a:cubicBezTo>
                  <a:cubicBezTo>
                    <a:pt x="5834" y="3625"/>
                    <a:pt x="5837" y="3623"/>
                    <a:pt x="5839" y="3623"/>
                  </a:cubicBezTo>
                  <a:cubicBezTo>
                    <a:pt x="5843" y="3623"/>
                    <a:pt x="5847" y="3626"/>
                    <a:pt x="5853" y="3639"/>
                  </a:cubicBezTo>
                  <a:cubicBezTo>
                    <a:pt x="5853" y="3633"/>
                    <a:pt x="5853" y="3628"/>
                    <a:pt x="5848" y="3622"/>
                  </a:cubicBezTo>
                  <a:cubicBezTo>
                    <a:pt x="5853" y="3622"/>
                    <a:pt x="5853" y="3622"/>
                    <a:pt x="5859" y="3633"/>
                  </a:cubicBezTo>
                  <a:cubicBezTo>
                    <a:pt x="5864" y="3616"/>
                    <a:pt x="5853" y="3616"/>
                    <a:pt x="5859" y="3605"/>
                  </a:cubicBezTo>
                  <a:lnTo>
                    <a:pt x="5859" y="3605"/>
                  </a:lnTo>
                  <a:cubicBezTo>
                    <a:pt x="5863" y="3609"/>
                    <a:pt x="5864" y="3610"/>
                    <a:pt x="5864" y="3612"/>
                  </a:cubicBezTo>
                  <a:lnTo>
                    <a:pt x="5864" y="3612"/>
                  </a:lnTo>
                  <a:cubicBezTo>
                    <a:pt x="5863" y="3602"/>
                    <a:pt x="5860" y="3593"/>
                    <a:pt x="5870" y="3588"/>
                  </a:cubicBezTo>
                  <a:cubicBezTo>
                    <a:pt x="5870" y="3594"/>
                    <a:pt x="5876" y="3594"/>
                    <a:pt x="5876" y="3594"/>
                  </a:cubicBezTo>
                  <a:cubicBezTo>
                    <a:pt x="5881" y="3583"/>
                    <a:pt x="5876" y="3560"/>
                    <a:pt x="5892" y="3549"/>
                  </a:cubicBezTo>
                  <a:cubicBezTo>
                    <a:pt x="5897" y="3556"/>
                    <a:pt x="5899" y="3557"/>
                    <a:pt x="5902" y="3557"/>
                  </a:cubicBezTo>
                  <a:cubicBezTo>
                    <a:pt x="5904" y="3557"/>
                    <a:pt x="5905" y="3556"/>
                    <a:pt x="5907" y="3556"/>
                  </a:cubicBezTo>
                  <a:cubicBezTo>
                    <a:pt x="5909" y="3556"/>
                    <a:pt x="5912" y="3557"/>
                    <a:pt x="5915" y="3560"/>
                  </a:cubicBezTo>
                  <a:lnTo>
                    <a:pt x="5915" y="3549"/>
                  </a:lnTo>
                  <a:lnTo>
                    <a:pt x="5909" y="3544"/>
                  </a:lnTo>
                  <a:cubicBezTo>
                    <a:pt x="5915" y="3538"/>
                    <a:pt x="5909" y="3527"/>
                    <a:pt x="5920" y="3521"/>
                  </a:cubicBezTo>
                  <a:lnTo>
                    <a:pt x="5920" y="3532"/>
                  </a:lnTo>
                  <a:lnTo>
                    <a:pt x="5926" y="3516"/>
                  </a:lnTo>
                  <a:lnTo>
                    <a:pt x="5915" y="3521"/>
                  </a:lnTo>
                  <a:cubicBezTo>
                    <a:pt x="5915" y="3510"/>
                    <a:pt x="5898" y="3510"/>
                    <a:pt x="5909" y="3499"/>
                  </a:cubicBezTo>
                  <a:lnTo>
                    <a:pt x="5909" y="3499"/>
                  </a:lnTo>
                  <a:cubicBezTo>
                    <a:pt x="5909" y="3500"/>
                    <a:pt x="5909" y="3500"/>
                    <a:pt x="5910" y="3500"/>
                  </a:cubicBezTo>
                  <a:cubicBezTo>
                    <a:pt x="5911" y="3500"/>
                    <a:pt x="5915" y="3497"/>
                    <a:pt x="5920" y="3497"/>
                  </a:cubicBezTo>
                  <a:cubicBezTo>
                    <a:pt x="5922" y="3497"/>
                    <a:pt x="5924" y="3498"/>
                    <a:pt x="5926" y="3499"/>
                  </a:cubicBezTo>
                  <a:cubicBezTo>
                    <a:pt x="5926" y="3488"/>
                    <a:pt x="5926" y="3482"/>
                    <a:pt x="5932" y="3482"/>
                  </a:cubicBezTo>
                  <a:cubicBezTo>
                    <a:pt x="5937" y="3482"/>
                    <a:pt x="5943" y="3493"/>
                    <a:pt x="5948" y="3493"/>
                  </a:cubicBezTo>
                  <a:cubicBezTo>
                    <a:pt x="5943" y="3482"/>
                    <a:pt x="5960" y="3476"/>
                    <a:pt x="5948" y="3465"/>
                  </a:cubicBezTo>
                  <a:lnTo>
                    <a:pt x="5948" y="3465"/>
                  </a:lnTo>
                  <a:cubicBezTo>
                    <a:pt x="5954" y="3465"/>
                    <a:pt x="5960" y="3471"/>
                    <a:pt x="5960" y="3471"/>
                  </a:cubicBezTo>
                  <a:lnTo>
                    <a:pt x="5954" y="3465"/>
                  </a:lnTo>
                  <a:cubicBezTo>
                    <a:pt x="5956" y="3463"/>
                    <a:pt x="5957" y="3463"/>
                    <a:pt x="5958" y="3463"/>
                  </a:cubicBezTo>
                  <a:cubicBezTo>
                    <a:pt x="5960" y="3463"/>
                    <a:pt x="5961" y="3465"/>
                    <a:pt x="5965" y="3465"/>
                  </a:cubicBezTo>
                  <a:cubicBezTo>
                    <a:pt x="5976" y="3460"/>
                    <a:pt x="5948" y="3460"/>
                    <a:pt x="5965" y="3454"/>
                  </a:cubicBezTo>
                  <a:lnTo>
                    <a:pt x="5965" y="3454"/>
                  </a:lnTo>
                  <a:cubicBezTo>
                    <a:pt x="5965" y="3454"/>
                    <a:pt x="5965" y="3454"/>
                    <a:pt x="5965" y="3460"/>
                  </a:cubicBezTo>
                  <a:cubicBezTo>
                    <a:pt x="5976" y="3448"/>
                    <a:pt x="5976" y="3432"/>
                    <a:pt x="5993" y="3420"/>
                  </a:cubicBezTo>
                  <a:lnTo>
                    <a:pt x="5993" y="3420"/>
                  </a:lnTo>
                  <a:cubicBezTo>
                    <a:pt x="6004" y="3432"/>
                    <a:pt x="5988" y="3437"/>
                    <a:pt x="5999" y="3443"/>
                  </a:cubicBezTo>
                  <a:cubicBezTo>
                    <a:pt x="6010" y="3426"/>
                    <a:pt x="6010" y="3398"/>
                    <a:pt x="6027" y="3387"/>
                  </a:cubicBezTo>
                  <a:lnTo>
                    <a:pt x="6021" y="3387"/>
                  </a:lnTo>
                  <a:cubicBezTo>
                    <a:pt x="6004" y="3370"/>
                    <a:pt x="6038" y="3381"/>
                    <a:pt x="6038" y="3370"/>
                  </a:cubicBezTo>
                  <a:cubicBezTo>
                    <a:pt x="6038" y="3370"/>
                    <a:pt x="6042" y="3377"/>
                    <a:pt x="6043" y="3377"/>
                  </a:cubicBezTo>
                  <a:cubicBezTo>
                    <a:pt x="6043" y="3377"/>
                    <a:pt x="6044" y="3377"/>
                    <a:pt x="6044" y="3376"/>
                  </a:cubicBezTo>
                  <a:cubicBezTo>
                    <a:pt x="6055" y="3370"/>
                    <a:pt x="6055" y="3353"/>
                    <a:pt x="6060" y="3331"/>
                  </a:cubicBezTo>
                  <a:lnTo>
                    <a:pt x="6066" y="3336"/>
                  </a:lnTo>
                  <a:cubicBezTo>
                    <a:pt x="6077" y="3336"/>
                    <a:pt x="6083" y="3325"/>
                    <a:pt x="6088" y="3320"/>
                  </a:cubicBezTo>
                  <a:cubicBezTo>
                    <a:pt x="6083" y="3314"/>
                    <a:pt x="6088" y="3308"/>
                    <a:pt x="6083" y="3308"/>
                  </a:cubicBezTo>
                  <a:cubicBezTo>
                    <a:pt x="6122" y="3308"/>
                    <a:pt x="6094" y="3258"/>
                    <a:pt x="6133" y="3258"/>
                  </a:cubicBezTo>
                  <a:cubicBezTo>
                    <a:pt x="6133" y="3260"/>
                    <a:pt x="6133" y="3262"/>
                    <a:pt x="6133" y="3264"/>
                  </a:cubicBezTo>
                  <a:lnTo>
                    <a:pt x="6144" y="3247"/>
                  </a:lnTo>
                  <a:cubicBezTo>
                    <a:pt x="6139" y="3244"/>
                    <a:pt x="6137" y="3244"/>
                    <a:pt x="6136" y="3244"/>
                  </a:cubicBezTo>
                  <a:cubicBezTo>
                    <a:pt x="6135" y="3244"/>
                    <a:pt x="6133" y="3244"/>
                    <a:pt x="6128" y="3241"/>
                  </a:cubicBezTo>
                  <a:cubicBezTo>
                    <a:pt x="6122" y="3236"/>
                    <a:pt x="6122" y="3230"/>
                    <a:pt x="6128" y="3224"/>
                  </a:cubicBezTo>
                  <a:cubicBezTo>
                    <a:pt x="6128" y="3236"/>
                    <a:pt x="6139" y="3236"/>
                    <a:pt x="6144" y="3236"/>
                  </a:cubicBezTo>
                  <a:cubicBezTo>
                    <a:pt x="6144" y="3236"/>
                    <a:pt x="6144" y="3236"/>
                    <a:pt x="6139" y="3230"/>
                  </a:cubicBezTo>
                  <a:lnTo>
                    <a:pt x="6139" y="3230"/>
                  </a:lnTo>
                  <a:cubicBezTo>
                    <a:pt x="6141" y="3231"/>
                    <a:pt x="6143" y="3231"/>
                    <a:pt x="6144" y="3231"/>
                  </a:cubicBezTo>
                  <a:cubicBezTo>
                    <a:pt x="6153" y="3231"/>
                    <a:pt x="6125" y="3213"/>
                    <a:pt x="6144" y="3213"/>
                  </a:cubicBezTo>
                  <a:lnTo>
                    <a:pt x="6144" y="3213"/>
                  </a:lnTo>
                  <a:lnTo>
                    <a:pt x="6144" y="3219"/>
                  </a:lnTo>
                  <a:cubicBezTo>
                    <a:pt x="6144" y="3213"/>
                    <a:pt x="6144" y="3202"/>
                    <a:pt x="6150" y="3202"/>
                  </a:cubicBezTo>
                  <a:cubicBezTo>
                    <a:pt x="6161" y="3208"/>
                    <a:pt x="6150" y="3208"/>
                    <a:pt x="6156" y="3213"/>
                  </a:cubicBezTo>
                  <a:cubicBezTo>
                    <a:pt x="6161" y="3208"/>
                    <a:pt x="6152" y="3190"/>
                    <a:pt x="6158" y="3190"/>
                  </a:cubicBezTo>
                  <a:lnTo>
                    <a:pt x="6158" y="3190"/>
                  </a:lnTo>
                  <a:cubicBezTo>
                    <a:pt x="6159" y="3190"/>
                    <a:pt x="6160" y="3190"/>
                    <a:pt x="6161" y="3191"/>
                  </a:cubicBezTo>
                  <a:cubicBezTo>
                    <a:pt x="6161" y="3196"/>
                    <a:pt x="6161" y="3196"/>
                    <a:pt x="6161" y="3202"/>
                  </a:cubicBezTo>
                  <a:cubicBezTo>
                    <a:pt x="6167" y="3204"/>
                    <a:pt x="6171" y="3204"/>
                    <a:pt x="6173" y="3204"/>
                  </a:cubicBezTo>
                  <a:cubicBezTo>
                    <a:pt x="6179" y="3204"/>
                    <a:pt x="6180" y="3202"/>
                    <a:pt x="6184" y="3202"/>
                  </a:cubicBezTo>
                  <a:lnTo>
                    <a:pt x="6178" y="3202"/>
                  </a:lnTo>
                  <a:lnTo>
                    <a:pt x="6195" y="3196"/>
                  </a:lnTo>
                  <a:lnTo>
                    <a:pt x="6189" y="3196"/>
                  </a:lnTo>
                  <a:cubicBezTo>
                    <a:pt x="6167" y="3168"/>
                    <a:pt x="6195" y="3174"/>
                    <a:pt x="6189" y="3152"/>
                  </a:cubicBezTo>
                  <a:lnTo>
                    <a:pt x="6189" y="3152"/>
                  </a:lnTo>
                  <a:cubicBezTo>
                    <a:pt x="6195" y="3174"/>
                    <a:pt x="6195" y="3163"/>
                    <a:pt x="6206" y="3174"/>
                  </a:cubicBezTo>
                  <a:cubicBezTo>
                    <a:pt x="6209" y="3171"/>
                    <a:pt x="6212" y="3170"/>
                    <a:pt x="6214" y="3170"/>
                  </a:cubicBezTo>
                  <a:cubicBezTo>
                    <a:pt x="6217" y="3170"/>
                    <a:pt x="6220" y="3171"/>
                    <a:pt x="6223" y="3174"/>
                  </a:cubicBezTo>
                  <a:cubicBezTo>
                    <a:pt x="6218" y="3163"/>
                    <a:pt x="6233" y="3173"/>
                    <a:pt x="6229" y="3154"/>
                  </a:cubicBezTo>
                  <a:lnTo>
                    <a:pt x="6229" y="3154"/>
                  </a:lnTo>
                  <a:cubicBezTo>
                    <a:pt x="6229" y="3154"/>
                    <a:pt x="6230" y="3154"/>
                    <a:pt x="6230" y="3154"/>
                  </a:cubicBezTo>
                  <a:cubicBezTo>
                    <a:pt x="6231" y="3154"/>
                    <a:pt x="6234" y="3154"/>
                    <a:pt x="6240" y="3157"/>
                  </a:cubicBezTo>
                  <a:cubicBezTo>
                    <a:pt x="6240" y="3152"/>
                    <a:pt x="6234" y="3152"/>
                    <a:pt x="6228" y="3152"/>
                  </a:cubicBezTo>
                  <a:cubicBezTo>
                    <a:pt x="6223" y="3129"/>
                    <a:pt x="6262" y="3140"/>
                    <a:pt x="6256" y="3112"/>
                  </a:cubicBezTo>
                  <a:cubicBezTo>
                    <a:pt x="6256" y="3096"/>
                    <a:pt x="6251" y="3084"/>
                    <a:pt x="6251" y="3068"/>
                  </a:cubicBezTo>
                  <a:lnTo>
                    <a:pt x="6251" y="3068"/>
                  </a:lnTo>
                  <a:cubicBezTo>
                    <a:pt x="6262" y="3068"/>
                    <a:pt x="6262" y="3079"/>
                    <a:pt x="6262" y="3079"/>
                  </a:cubicBezTo>
                  <a:cubicBezTo>
                    <a:pt x="6273" y="3079"/>
                    <a:pt x="6273" y="3073"/>
                    <a:pt x="6273" y="3062"/>
                  </a:cubicBezTo>
                  <a:cubicBezTo>
                    <a:pt x="6268" y="3062"/>
                    <a:pt x="6256" y="3056"/>
                    <a:pt x="6256" y="3051"/>
                  </a:cubicBezTo>
                  <a:lnTo>
                    <a:pt x="6256" y="3051"/>
                  </a:lnTo>
                  <a:cubicBezTo>
                    <a:pt x="6248" y="3051"/>
                    <a:pt x="6256" y="3058"/>
                    <a:pt x="6252" y="3058"/>
                  </a:cubicBezTo>
                  <a:cubicBezTo>
                    <a:pt x="6251" y="3058"/>
                    <a:pt x="6249" y="3057"/>
                    <a:pt x="6245" y="3056"/>
                  </a:cubicBezTo>
                  <a:lnTo>
                    <a:pt x="6245" y="3068"/>
                  </a:lnTo>
                  <a:cubicBezTo>
                    <a:pt x="6241" y="3063"/>
                    <a:pt x="6237" y="3059"/>
                    <a:pt x="6237" y="3057"/>
                  </a:cubicBezTo>
                  <a:lnTo>
                    <a:pt x="6237" y="3057"/>
                  </a:lnTo>
                  <a:cubicBezTo>
                    <a:pt x="6225" y="3063"/>
                    <a:pt x="6232" y="3080"/>
                    <a:pt x="6226" y="3080"/>
                  </a:cubicBezTo>
                  <a:cubicBezTo>
                    <a:pt x="6225" y="3080"/>
                    <a:pt x="6224" y="3079"/>
                    <a:pt x="6223" y="3079"/>
                  </a:cubicBezTo>
                  <a:lnTo>
                    <a:pt x="6223" y="3073"/>
                  </a:lnTo>
                  <a:lnTo>
                    <a:pt x="6223" y="3073"/>
                  </a:lnTo>
                  <a:cubicBezTo>
                    <a:pt x="6217" y="3096"/>
                    <a:pt x="6234" y="3084"/>
                    <a:pt x="6234" y="3107"/>
                  </a:cubicBezTo>
                  <a:lnTo>
                    <a:pt x="6200" y="3090"/>
                  </a:lnTo>
                  <a:lnTo>
                    <a:pt x="6200" y="3090"/>
                  </a:lnTo>
                  <a:lnTo>
                    <a:pt x="6212" y="3101"/>
                  </a:lnTo>
                  <a:cubicBezTo>
                    <a:pt x="6212" y="3101"/>
                    <a:pt x="6209" y="3104"/>
                    <a:pt x="6208" y="3104"/>
                  </a:cubicBezTo>
                  <a:cubicBezTo>
                    <a:pt x="6207" y="3104"/>
                    <a:pt x="6206" y="3103"/>
                    <a:pt x="6206" y="3101"/>
                  </a:cubicBezTo>
                  <a:lnTo>
                    <a:pt x="6206" y="3101"/>
                  </a:lnTo>
                  <a:cubicBezTo>
                    <a:pt x="6206" y="3107"/>
                    <a:pt x="6207" y="3107"/>
                    <a:pt x="6209" y="3107"/>
                  </a:cubicBezTo>
                  <a:cubicBezTo>
                    <a:pt x="6210" y="3107"/>
                    <a:pt x="6212" y="3107"/>
                    <a:pt x="6212" y="3112"/>
                  </a:cubicBezTo>
                  <a:cubicBezTo>
                    <a:pt x="6203" y="3112"/>
                    <a:pt x="6204" y="3127"/>
                    <a:pt x="6194" y="3127"/>
                  </a:cubicBezTo>
                  <a:cubicBezTo>
                    <a:pt x="6191" y="3127"/>
                    <a:pt x="6188" y="3126"/>
                    <a:pt x="6184" y="3124"/>
                  </a:cubicBezTo>
                  <a:lnTo>
                    <a:pt x="6184" y="3124"/>
                  </a:lnTo>
                  <a:cubicBezTo>
                    <a:pt x="6189" y="3129"/>
                    <a:pt x="6195" y="3124"/>
                    <a:pt x="6195" y="3135"/>
                  </a:cubicBezTo>
                  <a:cubicBezTo>
                    <a:pt x="6191" y="3131"/>
                    <a:pt x="6189" y="3129"/>
                    <a:pt x="6188" y="3129"/>
                  </a:cubicBezTo>
                  <a:lnTo>
                    <a:pt x="6188" y="3129"/>
                  </a:lnTo>
                  <a:cubicBezTo>
                    <a:pt x="6184" y="3129"/>
                    <a:pt x="6191" y="3146"/>
                    <a:pt x="6178" y="3146"/>
                  </a:cubicBezTo>
                  <a:cubicBezTo>
                    <a:pt x="6172" y="3135"/>
                    <a:pt x="6178" y="3135"/>
                    <a:pt x="6167" y="3129"/>
                  </a:cubicBezTo>
                  <a:lnTo>
                    <a:pt x="6167" y="3129"/>
                  </a:lnTo>
                  <a:cubicBezTo>
                    <a:pt x="6178" y="3146"/>
                    <a:pt x="6156" y="3140"/>
                    <a:pt x="6150" y="3146"/>
                  </a:cubicBezTo>
                  <a:lnTo>
                    <a:pt x="6144" y="3146"/>
                  </a:lnTo>
                  <a:cubicBezTo>
                    <a:pt x="6144" y="3146"/>
                    <a:pt x="6150" y="3152"/>
                    <a:pt x="6156" y="3157"/>
                  </a:cubicBezTo>
                  <a:cubicBezTo>
                    <a:pt x="6156" y="3163"/>
                    <a:pt x="6144" y="3168"/>
                    <a:pt x="6144" y="3180"/>
                  </a:cubicBezTo>
                  <a:cubicBezTo>
                    <a:pt x="6143" y="3178"/>
                    <a:pt x="6142" y="3178"/>
                    <a:pt x="6140" y="3178"/>
                  </a:cubicBezTo>
                  <a:cubicBezTo>
                    <a:pt x="6133" y="3178"/>
                    <a:pt x="6120" y="3186"/>
                    <a:pt x="6111" y="3191"/>
                  </a:cubicBezTo>
                  <a:cubicBezTo>
                    <a:pt x="6122" y="3202"/>
                    <a:pt x="6111" y="3208"/>
                    <a:pt x="6111" y="3219"/>
                  </a:cubicBezTo>
                  <a:cubicBezTo>
                    <a:pt x="6105" y="3213"/>
                    <a:pt x="6100" y="3208"/>
                    <a:pt x="6100" y="3202"/>
                  </a:cubicBezTo>
                  <a:lnTo>
                    <a:pt x="6094" y="3208"/>
                  </a:lnTo>
                  <a:cubicBezTo>
                    <a:pt x="6100" y="3213"/>
                    <a:pt x="6100" y="3213"/>
                    <a:pt x="6100" y="3219"/>
                  </a:cubicBezTo>
                  <a:lnTo>
                    <a:pt x="6088" y="3213"/>
                  </a:lnTo>
                  <a:cubicBezTo>
                    <a:pt x="6083" y="3219"/>
                    <a:pt x="6088" y="3236"/>
                    <a:pt x="6072" y="3241"/>
                  </a:cubicBezTo>
                  <a:cubicBezTo>
                    <a:pt x="6083" y="3247"/>
                    <a:pt x="6105" y="3252"/>
                    <a:pt x="6100" y="3269"/>
                  </a:cubicBezTo>
                  <a:cubicBezTo>
                    <a:pt x="6100" y="3264"/>
                    <a:pt x="6088" y="3258"/>
                    <a:pt x="6088" y="3252"/>
                  </a:cubicBezTo>
                  <a:cubicBezTo>
                    <a:pt x="6088" y="3258"/>
                    <a:pt x="6088" y="3264"/>
                    <a:pt x="6088" y="3264"/>
                  </a:cubicBezTo>
                  <a:lnTo>
                    <a:pt x="6083" y="3252"/>
                  </a:lnTo>
                  <a:lnTo>
                    <a:pt x="6083" y="3252"/>
                  </a:lnTo>
                  <a:cubicBezTo>
                    <a:pt x="6072" y="3252"/>
                    <a:pt x="6088" y="3258"/>
                    <a:pt x="6083" y="3264"/>
                  </a:cubicBezTo>
                  <a:cubicBezTo>
                    <a:pt x="6077" y="3258"/>
                    <a:pt x="6077" y="3258"/>
                    <a:pt x="6072" y="3252"/>
                  </a:cubicBezTo>
                  <a:lnTo>
                    <a:pt x="6055" y="3252"/>
                  </a:lnTo>
                  <a:cubicBezTo>
                    <a:pt x="6060" y="3258"/>
                    <a:pt x="6066" y="3258"/>
                    <a:pt x="6060" y="3264"/>
                  </a:cubicBezTo>
                  <a:cubicBezTo>
                    <a:pt x="6059" y="3266"/>
                    <a:pt x="6058" y="3267"/>
                    <a:pt x="6056" y="3267"/>
                  </a:cubicBezTo>
                  <a:cubicBezTo>
                    <a:pt x="6053" y="3267"/>
                    <a:pt x="6049" y="3262"/>
                    <a:pt x="6046" y="3262"/>
                  </a:cubicBezTo>
                  <a:cubicBezTo>
                    <a:pt x="6045" y="3262"/>
                    <a:pt x="6044" y="3263"/>
                    <a:pt x="6044" y="3264"/>
                  </a:cubicBezTo>
                  <a:cubicBezTo>
                    <a:pt x="6049" y="3269"/>
                    <a:pt x="6038" y="3269"/>
                    <a:pt x="6049" y="3275"/>
                  </a:cubicBezTo>
                  <a:cubicBezTo>
                    <a:pt x="6049" y="3277"/>
                    <a:pt x="6049" y="3277"/>
                    <a:pt x="6048" y="3277"/>
                  </a:cubicBezTo>
                  <a:cubicBezTo>
                    <a:pt x="6046" y="3277"/>
                    <a:pt x="6042" y="3275"/>
                    <a:pt x="6038" y="3275"/>
                  </a:cubicBezTo>
                  <a:cubicBezTo>
                    <a:pt x="6038" y="3280"/>
                    <a:pt x="6021" y="3292"/>
                    <a:pt x="6038" y="3297"/>
                  </a:cubicBezTo>
                  <a:cubicBezTo>
                    <a:pt x="6038" y="3320"/>
                    <a:pt x="6010" y="3320"/>
                    <a:pt x="6004" y="3336"/>
                  </a:cubicBezTo>
                  <a:cubicBezTo>
                    <a:pt x="5999" y="3348"/>
                    <a:pt x="5988" y="3353"/>
                    <a:pt x="5993" y="3364"/>
                  </a:cubicBezTo>
                  <a:cubicBezTo>
                    <a:pt x="5993" y="3366"/>
                    <a:pt x="5992" y="3367"/>
                    <a:pt x="5990" y="3367"/>
                  </a:cubicBezTo>
                  <a:cubicBezTo>
                    <a:pt x="5986" y="3367"/>
                    <a:pt x="5980" y="3364"/>
                    <a:pt x="5976" y="3364"/>
                  </a:cubicBezTo>
                  <a:lnTo>
                    <a:pt x="5976" y="3364"/>
                  </a:lnTo>
                  <a:cubicBezTo>
                    <a:pt x="5976" y="3370"/>
                    <a:pt x="5982" y="3376"/>
                    <a:pt x="5965" y="3381"/>
                  </a:cubicBezTo>
                  <a:cubicBezTo>
                    <a:pt x="5965" y="3370"/>
                    <a:pt x="5960" y="3376"/>
                    <a:pt x="5965" y="3370"/>
                  </a:cubicBezTo>
                  <a:lnTo>
                    <a:pt x="5965" y="3370"/>
                  </a:lnTo>
                  <a:cubicBezTo>
                    <a:pt x="5960" y="3376"/>
                    <a:pt x="5948" y="3370"/>
                    <a:pt x="5954" y="3387"/>
                  </a:cubicBezTo>
                  <a:cubicBezTo>
                    <a:pt x="5952" y="3382"/>
                    <a:pt x="5949" y="3381"/>
                    <a:pt x="5946" y="3381"/>
                  </a:cubicBezTo>
                  <a:cubicBezTo>
                    <a:pt x="5942" y="3381"/>
                    <a:pt x="5937" y="3385"/>
                    <a:pt x="5937" y="3392"/>
                  </a:cubicBezTo>
                  <a:lnTo>
                    <a:pt x="5948" y="3392"/>
                  </a:lnTo>
                  <a:cubicBezTo>
                    <a:pt x="5948" y="3392"/>
                    <a:pt x="5943" y="3398"/>
                    <a:pt x="5937" y="3404"/>
                  </a:cubicBezTo>
                  <a:lnTo>
                    <a:pt x="5926" y="3387"/>
                  </a:lnTo>
                  <a:lnTo>
                    <a:pt x="5926" y="3387"/>
                  </a:lnTo>
                  <a:cubicBezTo>
                    <a:pt x="5900" y="3392"/>
                    <a:pt x="5928" y="3432"/>
                    <a:pt x="5903" y="3432"/>
                  </a:cubicBezTo>
                  <a:cubicBezTo>
                    <a:pt x="5902" y="3432"/>
                    <a:pt x="5900" y="3432"/>
                    <a:pt x="5898" y="3432"/>
                  </a:cubicBezTo>
                  <a:lnTo>
                    <a:pt x="5898" y="3432"/>
                  </a:lnTo>
                  <a:cubicBezTo>
                    <a:pt x="5898" y="3435"/>
                    <a:pt x="5899" y="3436"/>
                    <a:pt x="5900" y="3436"/>
                  </a:cubicBezTo>
                  <a:cubicBezTo>
                    <a:pt x="5902" y="3436"/>
                    <a:pt x="5906" y="3433"/>
                    <a:pt x="5909" y="3433"/>
                  </a:cubicBezTo>
                  <a:cubicBezTo>
                    <a:pt x="5911" y="3433"/>
                    <a:pt x="5913" y="3434"/>
                    <a:pt x="5915" y="3437"/>
                  </a:cubicBezTo>
                  <a:cubicBezTo>
                    <a:pt x="5912" y="3440"/>
                    <a:pt x="5905" y="3440"/>
                    <a:pt x="5898" y="3440"/>
                  </a:cubicBezTo>
                  <a:cubicBezTo>
                    <a:pt x="5891" y="3440"/>
                    <a:pt x="5884" y="3440"/>
                    <a:pt x="5881" y="3443"/>
                  </a:cubicBezTo>
                  <a:cubicBezTo>
                    <a:pt x="5870" y="3443"/>
                    <a:pt x="5892" y="3465"/>
                    <a:pt x="5881" y="3471"/>
                  </a:cubicBezTo>
                  <a:cubicBezTo>
                    <a:pt x="5887" y="3471"/>
                    <a:pt x="5898" y="3482"/>
                    <a:pt x="5892" y="3493"/>
                  </a:cubicBezTo>
                  <a:cubicBezTo>
                    <a:pt x="5891" y="3494"/>
                    <a:pt x="5890" y="3495"/>
                    <a:pt x="5888" y="3495"/>
                  </a:cubicBezTo>
                  <a:cubicBezTo>
                    <a:pt x="5881" y="3495"/>
                    <a:pt x="5870" y="3485"/>
                    <a:pt x="5870" y="3476"/>
                  </a:cubicBezTo>
                  <a:cubicBezTo>
                    <a:pt x="5866" y="3476"/>
                    <a:pt x="5863" y="3479"/>
                    <a:pt x="5859" y="3479"/>
                  </a:cubicBezTo>
                  <a:cubicBezTo>
                    <a:pt x="5857" y="3479"/>
                    <a:pt x="5855" y="3478"/>
                    <a:pt x="5853" y="3476"/>
                  </a:cubicBezTo>
                  <a:lnTo>
                    <a:pt x="5853" y="3476"/>
                  </a:lnTo>
                  <a:cubicBezTo>
                    <a:pt x="5853" y="3482"/>
                    <a:pt x="5855" y="3483"/>
                    <a:pt x="5857" y="3483"/>
                  </a:cubicBezTo>
                  <a:cubicBezTo>
                    <a:pt x="5859" y="3483"/>
                    <a:pt x="5862" y="3482"/>
                    <a:pt x="5864" y="3482"/>
                  </a:cubicBezTo>
                  <a:lnTo>
                    <a:pt x="5864" y="3482"/>
                  </a:lnTo>
                  <a:cubicBezTo>
                    <a:pt x="5848" y="3488"/>
                    <a:pt x="5848" y="3499"/>
                    <a:pt x="5836" y="3504"/>
                  </a:cubicBezTo>
                  <a:cubicBezTo>
                    <a:pt x="5842" y="3504"/>
                    <a:pt x="5848" y="3504"/>
                    <a:pt x="5848" y="3510"/>
                  </a:cubicBezTo>
                  <a:cubicBezTo>
                    <a:pt x="5831" y="3516"/>
                    <a:pt x="5848" y="3521"/>
                    <a:pt x="5842" y="3532"/>
                  </a:cubicBezTo>
                  <a:cubicBezTo>
                    <a:pt x="5835" y="3532"/>
                    <a:pt x="5832" y="3525"/>
                    <a:pt x="5830" y="3525"/>
                  </a:cubicBezTo>
                  <a:cubicBezTo>
                    <a:pt x="5828" y="3525"/>
                    <a:pt x="5827" y="3527"/>
                    <a:pt x="5825" y="3532"/>
                  </a:cubicBezTo>
                  <a:cubicBezTo>
                    <a:pt x="5820" y="3532"/>
                    <a:pt x="5814" y="3521"/>
                    <a:pt x="5814" y="3516"/>
                  </a:cubicBezTo>
                  <a:cubicBezTo>
                    <a:pt x="5814" y="3532"/>
                    <a:pt x="5792" y="3532"/>
                    <a:pt x="5786" y="3532"/>
                  </a:cubicBezTo>
                  <a:lnTo>
                    <a:pt x="5797" y="3538"/>
                  </a:lnTo>
                  <a:cubicBezTo>
                    <a:pt x="5794" y="3541"/>
                    <a:pt x="5793" y="3542"/>
                    <a:pt x="5792" y="3542"/>
                  </a:cubicBezTo>
                  <a:cubicBezTo>
                    <a:pt x="5790" y="3542"/>
                    <a:pt x="5789" y="3541"/>
                    <a:pt x="5786" y="3538"/>
                  </a:cubicBezTo>
                  <a:lnTo>
                    <a:pt x="5786" y="3538"/>
                  </a:lnTo>
                  <a:cubicBezTo>
                    <a:pt x="5792" y="3549"/>
                    <a:pt x="5803" y="3549"/>
                    <a:pt x="5803" y="3560"/>
                  </a:cubicBezTo>
                  <a:cubicBezTo>
                    <a:pt x="5799" y="3560"/>
                    <a:pt x="5801" y="3570"/>
                    <a:pt x="5795" y="3570"/>
                  </a:cubicBezTo>
                  <a:cubicBezTo>
                    <a:pt x="5793" y="3570"/>
                    <a:pt x="5790" y="3569"/>
                    <a:pt x="5786" y="3566"/>
                  </a:cubicBezTo>
                  <a:cubicBezTo>
                    <a:pt x="5800" y="3561"/>
                    <a:pt x="5783" y="3560"/>
                    <a:pt x="5780" y="3554"/>
                  </a:cubicBezTo>
                  <a:lnTo>
                    <a:pt x="5780" y="3554"/>
                  </a:lnTo>
                  <a:cubicBezTo>
                    <a:pt x="5779" y="3555"/>
                    <a:pt x="5778" y="3555"/>
                    <a:pt x="5775" y="3555"/>
                  </a:cubicBezTo>
                  <a:cubicBezTo>
                    <a:pt x="5752" y="3555"/>
                    <a:pt x="5780" y="3566"/>
                    <a:pt x="5775" y="3577"/>
                  </a:cubicBezTo>
                  <a:cubicBezTo>
                    <a:pt x="5772" y="3574"/>
                    <a:pt x="5768" y="3573"/>
                    <a:pt x="5764" y="3573"/>
                  </a:cubicBezTo>
                  <a:cubicBezTo>
                    <a:pt x="5761" y="3573"/>
                    <a:pt x="5758" y="3574"/>
                    <a:pt x="5758" y="3577"/>
                  </a:cubicBezTo>
                  <a:cubicBezTo>
                    <a:pt x="5759" y="3576"/>
                    <a:pt x="5760" y="3576"/>
                    <a:pt x="5761" y="3576"/>
                  </a:cubicBezTo>
                  <a:cubicBezTo>
                    <a:pt x="5766" y="3576"/>
                    <a:pt x="5770" y="3584"/>
                    <a:pt x="5775" y="3588"/>
                  </a:cubicBezTo>
                  <a:cubicBezTo>
                    <a:pt x="5764" y="3594"/>
                    <a:pt x="5769" y="3600"/>
                    <a:pt x="5764" y="3605"/>
                  </a:cubicBezTo>
                  <a:lnTo>
                    <a:pt x="5775" y="3600"/>
                  </a:lnTo>
                  <a:lnTo>
                    <a:pt x="5775" y="3600"/>
                  </a:lnTo>
                  <a:cubicBezTo>
                    <a:pt x="5775" y="3610"/>
                    <a:pt x="5775" y="3611"/>
                    <a:pt x="5770" y="3616"/>
                  </a:cubicBezTo>
                  <a:lnTo>
                    <a:pt x="5770" y="3616"/>
                  </a:lnTo>
                  <a:cubicBezTo>
                    <a:pt x="5770" y="3615"/>
                    <a:pt x="5770" y="3613"/>
                    <a:pt x="5769" y="3611"/>
                  </a:cubicBezTo>
                  <a:lnTo>
                    <a:pt x="5769" y="3611"/>
                  </a:lnTo>
                  <a:cubicBezTo>
                    <a:pt x="5769" y="3611"/>
                    <a:pt x="5764" y="3616"/>
                    <a:pt x="5769" y="3616"/>
                  </a:cubicBezTo>
                  <a:cubicBezTo>
                    <a:pt x="5769" y="3616"/>
                    <a:pt x="5770" y="3616"/>
                    <a:pt x="5770" y="3616"/>
                  </a:cubicBezTo>
                  <a:lnTo>
                    <a:pt x="5770" y="3616"/>
                  </a:lnTo>
                  <a:cubicBezTo>
                    <a:pt x="5769" y="3619"/>
                    <a:pt x="5765" y="3619"/>
                    <a:pt x="5760" y="3619"/>
                  </a:cubicBezTo>
                  <a:cubicBezTo>
                    <a:pt x="5754" y="3619"/>
                    <a:pt x="5747" y="3619"/>
                    <a:pt x="5747" y="3628"/>
                  </a:cubicBezTo>
                  <a:cubicBezTo>
                    <a:pt x="5741" y="3628"/>
                    <a:pt x="5736" y="3616"/>
                    <a:pt x="5730" y="3616"/>
                  </a:cubicBezTo>
                  <a:cubicBezTo>
                    <a:pt x="5730" y="3633"/>
                    <a:pt x="5713" y="3622"/>
                    <a:pt x="5713" y="3639"/>
                  </a:cubicBezTo>
                  <a:cubicBezTo>
                    <a:pt x="5724" y="3639"/>
                    <a:pt x="5719" y="3639"/>
                    <a:pt x="5724" y="3650"/>
                  </a:cubicBezTo>
                  <a:lnTo>
                    <a:pt x="5730" y="3633"/>
                  </a:lnTo>
                  <a:lnTo>
                    <a:pt x="5736" y="3650"/>
                  </a:lnTo>
                  <a:cubicBezTo>
                    <a:pt x="5741" y="3644"/>
                    <a:pt x="5736" y="3639"/>
                    <a:pt x="5741" y="3633"/>
                  </a:cubicBezTo>
                  <a:cubicBezTo>
                    <a:pt x="5747" y="3644"/>
                    <a:pt x="5741" y="3644"/>
                    <a:pt x="5752" y="3650"/>
                  </a:cubicBezTo>
                  <a:cubicBezTo>
                    <a:pt x="5751" y="3649"/>
                    <a:pt x="5749" y="3649"/>
                    <a:pt x="5748" y="3649"/>
                  </a:cubicBezTo>
                  <a:cubicBezTo>
                    <a:pt x="5738" y="3649"/>
                    <a:pt x="5746" y="3667"/>
                    <a:pt x="5736" y="3667"/>
                  </a:cubicBezTo>
                  <a:lnTo>
                    <a:pt x="5713" y="3650"/>
                  </a:lnTo>
                  <a:cubicBezTo>
                    <a:pt x="5699" y="3650"/>
                    <a:pt x="5705" y="3671"/>
                    <a:pt x="5696" y="3684"/>
                  </a:cubicBezTo>
                  <a:lnTo>
                    <a:pt x="5696" y="3684"/>
                  </a:lnTo>
                  <a:lnTo>
                    <a:pt x="5696" y="3684"/>
                  </a:lnTo>
                  <a:lnTo>
                    <a:pt x="5696" y="3684"/>
                  </a:lnTo>
                  <a:cubicBezTo>
                    <a:pt x="5708" y="3695"/>
                    <a:pt x="5691" y="3695"/>
                    <a:pt x="5691" y="3700"/>
                  </a:cubicBezTo>
                  <a:cubicBezTo>
                    <a:pt x="5685" y="3695"/>
                    <a:pt x="5680" y="3695"/>
                    <a:pt x="5674" y="3695"/>
                  </a:cubicBezTo>
                  <a:cubicBezTo>
                    <a:pt x="5680" y="3700"/>
                    <a:pt x="5668" y="3706"/>
                    <a:pt x="5680" y="3717"/>
                  </a:cubicBezTo>
                  <a:lnTo>
                    <a:pt x="5663" y="3717"/>
                  </a:lnTo>
                  <a:cubicBezTo>
                    <a:pt x="5652" y="3723"/>
                    <a:pt x="5674" y="3745"/>
                    <a:pt x="5663" y="3756"/>
                  </a:cubicBezTo>
                  <a:cubicBezTo>
                    <a:pt x="5657" y="3745"/>
                    <a:pt x="5646" y="3745"/>
                    <a:pt x="5652" y="3734"/>
                  </a:cubicBezTo>
                  <a:lnTo>
                    <a:pt x="5652" y="3734"/>
                  </a:lnTo>
                  <a:cubicBezTo>
                    <a:pt x="5646" y="3740"/>
                    <a:pt x="5640" y="3740"/>
                    <a:pt x="5646" y="3745"/>
                  </a:cubicBezTo>
                  <a:cubicBezTo>
                    <a:pt x="5640" y="3745"/>
                    <a:pt x="5646" y="3762"/>
                    <a:pt x="5640" y="3762"/>
                  </a:cubicBezTo>
                  <a:cubicBezTo>
                    <a:pt x="5640" y="3768"/>
                    <a:pt x="5646" y="3773"/>
                    <a:pt x="5646" y="3773"/>
                  </a:cubicBezTo>
                  <a:lnTo>
                    <a:pt x="5640" y="3773"/>
                  </a:lnTo>
                  <a:cubicBezTo>
                    <a:pt x="5645" y="3773"/>
                    <a:pt x="5642" y="3782"/>
                    <a:pt x="5648" y="3784"/>
                  </a:cubicBezTo>
                  <a:lnTo>
                    <a:pt x="5648" y="3784"/>
                  </a:lnTo>
                  <a:cubicBezTo>
                    <a:pt x="5647" y="3784"/>
                    <a:pt x="5646" y="3784"/>
                    <a:pt x="5645" y="3784"/>
                  </a:cubicBezTo>
                  <a:cubicBezTo>
                    <a:pt x="5621" y="3784"/>
                    <a:pt x="5622" y="3813"/>
                    <a:pt x="5605" y="3813"/>
                  </a:cubicBezTo>
                  <a:cubicBezTo>
                    <a:pt x="5604" y="3813"/>
                    <a:pt x="5603" y="3813"/>
                    <a:pt x="5601" y="3812"/>
                  </a:cubicBezTo>
                  <a:cubicBezTo>
                    <a:pt x="5596" y="3824"/>
                    <a:pt x="5590" y="3835"/>
                    <a:pt x="5584" y="3840"/>
                  </a:cubicBezTo>
                  <a:cubicBezTo>
                    <a:pt x="5568" y="3840"/>
                    <a:pt x="5596" y="3863"/>
                    <a:pt x="5579" y="3868"/>
                  </a:cubicBezTo>
                  <a:cubicBezTo>
                    <a:pt x="5562" y="3863"/>
                    <a:pt x="5579" y="3857"/>
                    <a:pt x="5573" y="3857"/>
                  </a:cubicBezTo>
                  <a:cubicBezTo>
                    <a:pt x="5567" y="3854"/>
                    <a:pt x="5564" y="3852"/>
                    <a:pt x="5561" y="3852"/>
                  </a:cubicBezTo>
                  <a:cubicBezTo>
                    <a:pt x="5552" y="3852"/>
                    <a:pt x="5557" y="3869"/>
                    <a:pt x="5549" y="3869"/>
                  </a:cubicBezTo>
                  <a:cubicBezTo>
                    <a:pt x="5548" y="3869"/>
                    <a:pt x="5547" y="3869"/>
                    <a:pt x="5545" y="3868"/>
                  </a:cubicBezTo>
                  <a:cubicBezTo>
                    <a:pt x="5544" y="3868"/>
                    <a:pt x="5543" y="3868"/>
                    <a:pt x="5542" y="3868"/>
                  </a:cubicBezTo>
                  <a:cubicBezTo>
                    <a:pt x="5535" y="3868"/>
                    <a:pt x="5539" y="3886"/>
                    <a:pt x="5534" y="3896"/>
                  </a:cubicBezTo>
                  <a:cubicBezTo>
                    <a:pt x="5534" y="3896"/>
                    <a:pt x="5528" y="3891"/>
                    <a:pt x="5528" y="3891"/>
                  </a:cubicBezTo>
                  <a:lnTo>
                    <a:pt x="5528" y="3891"/>
                  </a:lnTo>
                  <a:cubicBezTo>
                    <a:pt x="5534" y="3908"/>
                    <a:pt x="5528" y="3924"/>
                    <a:pt x="5523" y="3936"/>
                  </a:cubicBezTo>
                  <a:cubicBezTo>
                    <a:pt x="5517" y="3924"/>
                    <a:pt x="5523" y="3930"/>
                    <a:pt x="5512" y="3924"/>
                  </a:cubicBezTo>
                  <a:lnTo>
                    <a:pt x="5512" y="3924"/>
                  </a:lnTo>
                  <a:cubicBezTo>
                    <a:pt x="5512" y="3930"/>
                    <a:pt x="5528" y="3936"/>
                    <a:pt x="5523" y="3947"/>
                  </a:cubicBezTo>
                  <a:cubicBezTo>
                    <a:pt x="5517" y="3941"/>
                    <a:pt x="5506" y="3947"/>
                    <a:pt x="5495" y="3936"/>
                  </a:cubicBezTo>
                  <a:lnTo>
                    <a:pt x="5506" y="3930"/>
                  </a:lnTo>
                  <a:cubicBezTo>
                    <a:pt x="5504" y="3929"/>
                    <a:pt x="5502" y="3929"/>
                    <a:pt x="5500" y="3929"/>
                  </a:cubicBezTo>
                  <a:cubicBezTo>
                    <a:pt x="5491" y="3929"/>
                    <a:pt x="5494" y="3941"/>
                    <a:pt x="5489" y="3941"/>
                  </a:cubicBezTo>
                  <a:lnTo>
                    <a:pt x="5484" y="3936"/>
                  </a:lnTo>
                  <a:lnTo>
                    <a:pt x="5484" y="3936"/>
                  </a:lnTo>
                  <a:cubicBezTo>
                    <a:pt x="5478" y="3952"/>
                    <a:pt x="5489" y="3964"/>
                    <a:pt x="5478" y="3975"/>
                  </a:cubicBezTo>
                  <a:lnTo>
                    <a:pt x="5484" y="3975"/>
                  </a:lnTo>
                  <a:cubicBezTo>
                    <a:pt x="5488" y="3984"/>
                    <a:pt x="5487" y="3986"/>
                    <a:pt x="5485" y="3986"/>
                  </a:cubicBezTo>
                  <a:cubicBezTo>
                    <a:pt x="5483" y="3986"/>
                    <a:pt x="5481" y="3985"/>
                    <a:pt x="5479" y="3985"/>
                  </a:cubicBezTo>
                  <a:cubicBezTo>
                    <a:pt x="5477" y="3985"/>
                    <a:pt x="5476" y="3986"/>
                    <a:pt x="5478" y="3992"/>
                  </a:cubicBezTo>
                  <a:lnTo>
                    <a:pt x="5461" y="3980"/>
                  </a:lnTo>
                  <a:cubicBezTo>
                    <a:pt x="5461" y="3992"/>
                    <a:pt x="5461" y="4008"/>
                    <a:pt x="5456" y="4020"/>
                  </a:cubicBezTo>
                  <a:cubicBezTo>
                    <a:pt x="5455" y="4018"/>
                    <a:pt x="5454" y="4016"/>
                    <a:pt x="5454" y="4014"/>
                  </a:cubicBezTo>
                  <a:lnTo>
                    <a:pt x="5454" y="4014"/>
                  </a:lnTo>
                  <a:cubicBezTo>
                    <a:pt x="5454" y="4022"/>
                    <a:pt x="5452" y="4029"/>
                    <a:pt x="5444" y="4036"/>
                  </a:cubicBezTo>
                  <a:cubicBezTo>
                    <a:pt x="5439" y="4030"/>
                    <a:pt x="5435" y="4027"/>
                    <a:pt x="5431" y="4027"/>
                  </a:cubicBezTo>
                  <a:cubicBezTo>
                    <a:pt x="5422" y="4027"/>
                    <a:pt x="5417" y="4044"/>
                    <a:pt x="5403" y="4044"/>
                  </a:cubicBezTo>
                  <a:cubicBezTo>
                    <a:pt x="5400" y="4044"/>
                    <a:pt x="5397" y="4043"/>
                    <a:pt x="5394" y="4042"/>
                  </a:cubicBezTo>
                  <a:cubicBezTo>
                    <a:pt x="5388" y="4064"/>
                    <a:pt x="5360" y="4070"/>
                    <a:pt x="5349" y="4092"/>
                  </a:cubicBezTo>
                  <a:cubicBezTo>
                    <a:pt x="5377" y="4104"/>
                    <a:pt x="5344" y="4098"/>
                    <a:pt x="5366" y="4115"/>
                  </a:cubicBezTo>
                  <a:cubicBezTo>
                    <a:pt x="5366" y="4120"/>
                    <a:pt x="5366" y="4120"/>
                    <a:pt x="5366" y="4120"/>
                  </a:cubicBezTo>
                  <a:lnTo>
                    <a:pt x="5338" y="4120"/>
                  </a:lnTo>
                  <a:cubicBezTo>
                    <a:pt x="5332" y="4120"/>
                    <a:pt x="5338" y="4115"/>
                    <a:pt x="5332" y="4109"/>
                  </a:cubicBezTo>
                  <a:cubicBezTo>
                    <a:pt x="5329" y="4113"/>
                    <a:pt x="5326" y="4114"/>
                    <a:pt x="5324" y="4114"/>
                  </a:cubicBezTo>
                  <a:cubicBezTo>
                    <a:pt x="5320" y="4114"/>
                    <a:pt x="5317" y="4109"/>
                    <a:pt x="5310" y="4109"/>
                  </a:cubicBezTo>
                  <a:lnTo>
                    <a:pt x="5310" y="4109"/>
                  </a:lnTo>
                  <a:cubicBezTo>
                    <a:pt x="5316" y="4115"/>
                    <a:pt x="5316" y="4120"/>
                    <a:pt x="5310" y="4126"/>
                  </a:cubicBezTo>
                  <a:lnTo>
                    <a:pt x="5327" y="4126"/>
                  </a:lnTo>
                  <a:cubicBezTo>
                    <a:pt x="5327" y="4134"/>
                    <a:pt x="5323" y="4136"/>
                    <a:pt x="5319" y="4136"/>
                  </a:cubicBezTo>
                  <a:cubicBezTo>
                    <a:pt x="5316" y="4136"/>
                    <a:pt x="5312" y="4135"/>
                    <a:pt x="5309" y="4135"/>
                  </a:cubicBezTo>
                  <a:cubicBezTo>
                    <a:pt x="5303" y="4135"/>
                    <a:pt x="5299" y="4137"/>
                    <a:pt x="5299" y="4148"/>
                  </a:cubicBezTo>
                  <a:lnTo>
                    <a:pt x="5293" y="4137"/>
                  </a:lnTo>
                  <a:cubicBezTo>
                    <a:pt x="5293" y="4148"/>
                    <a:pt x="5276" y="4160"/>
                    <a:pt x="5288" y="4182"/>
                  </a:cubicBezTo>
                  <a:cubicBezTo>
                    <a:pt x="5282" y="4182"/>
                    <a:pt x="5276" y="4176"/>
                    <a:pt x="5276" y="4176"/>
                  </a:cubicBezTo>
                  <a:cubicBezTo>
                    <a:pt x="5260" y="4188"/>
                    <a:pt x="5265" y="4227"/>
                    <a:pt x="5243" y="4232"/>
                  </a:cubicBezTo>
                  <a:lnTo>
                    <a:pt x="5243" y="4227"/>
                  </a:lnTo>
                  <a:lnTo>
                    <a:pt x="5243" y="4227"/>
                  </a:lnTo>
                  <a:cubicBezTo>
                    <a:pt x="5237" y="4232"/>
                    <a:pt x="5248" y="4238"/>
                    <a:pt x="5237" y="4238"/>
                  </a:cubicBezTo>
                  <a:cubicBezTo>
                    <a:pt x="5237" y="4238"/>
                    <a:pt x="5232" y="4232"/>
                    <a:pt x="5232" y="4232"/>
                  </a:cubicBezTo>
                  <a:lnTo>
                    <a:pt x="5232" y="4232"/>
                  </a:lnTo>
                  <a:cubicBezTo>
                    <a:pt x="5232" y="4238"/>
                    <a:pt x="5237" y="4249"/>
                    <a:pt x="5226" y="4255"/>
                  </a:cubicBezTo>
                  <a:lnTo>
                    <a:pt x="5226" y="4244"/>
                  </a:lnTo>
                  <a:cubicBezTo>
                    <a:pt x="5204" y="4255"/>
                    <a:pt x="5220" y="4283"/>
                    <a:pt x="5215" y="4300"/>
                  </a:cubicBezTo>
                  <a:cubicBezTo>
                    <a:pt x="5208" y="4295"/>
                    <a:pt x="5201" y="4293"/>
                    <a:pt x="5194" y="4293"/>
                  </a:cubicBezTo>
                  <a:cubicBezTo>
                    <a:pt x="5186" y="4293"/>
                    <a:pt x="5179" y="4296"/>
                    <a:pt x="5176" y="4300"/>
                  </a:cubicBezTo>
                  <a:lnTo>
                    <a:pt x="5170" y="4300"/>
                  </a:lnTo>
                  <a:cubicBezTo>
                    <a:pt x="5153" y="4316"/>
                    <a:pt x="5159" y="4339"/>
                    <a:pt x="5153" y="4361"/>
                  </a:cubicBezTo>
                  <a:cubicBezTo>
                    <a:pt x="5125" y="4361"/>
                    <a:pt x="5120" y="4395"/>
                    <a:pt x="5092" y="4406"/>
                  </a:cubicBezTo>
                  <a:cubicBezTo>
                    <a:pt x="5097" y="4406"/>
                    <a:pt x="5108" y="4417"/>
                    <a:pt x="5103" y="4423"/>
                  </a:cubicBezTo>
                  <a:cubicBezTo>
                    <a:pt x="5099" y="4423"/>
                    <a:pt x="5104" y="4432"/>
                    <a:pt x="5100" y="4432"/>
                  </a:cubicBezTo>
                  <a:cubicBezTo>
                    <a:pt x="5098" y="4432"/>
                    <a:pt x="5096" y="4431"/>
                    <a:pt x="5092" y="4428"/>
                  </a:cubicBezTo>
                  <a:cubicBezTo>
                    <a:pt x="5088" y="4426"/>
                    <a:pt x="5084" y="4425"/>
                    <a:pt x="5082" y="4425"/>
                  </a:cubicBezTo>
                  <a:cubicBezTo>
                    <a:pt x="5074" y="4425"/>
                    <a:pt x="5073" y="4435"/>
                    <a:pt x="5069" y="4440"/>
                  </a:cubicBezTo>
                  <a:lnTo>
                    <a:pt x="5086" y="4456"/>
                  </a:lnTo>
                  <a:cubicBezTo>
                    <a:pt x="5084" y="4456"/>
                    <a:pt x="5082" y="4456"/>
                    <a:pt x="5081" y="4456"/>
                  </a:cubicBezTo>
                  <a:cubicBezTo>
                    <a:pt x="5050" y="4456"/>
                    <a:pt x="5061" y="4502"/>
                    <a:pt x="5034" y="4502"/>
                  </a:cubicBezTo>
                  <a:cubicBezTo>
                    <a:pt x="5033" y="4502"/>
                    <a:pt x="5032" y="4502"/>
                    <a:pt x="5030" y="4501"/>
                  </a:cubicBezTo>
                  <a:cubicBezTo>
                    <a:pt x="5030" y="4507"/>
                    <a:pt x="5030" y="4512"/>
                    <a:pt x="5030" y="4518"/>
                  </a:cubicBezTo>
                  <a:lnTo>
                    <a:pt x="5019" y="4512"/>
                  </a:lnTo>
                  <a:cubicBezTo>
                    <a:pt x="5008" y="4524"/>
                    <a:pt x="5002" y="4529"/>
                    <a:pt x="4996" y="4546"/>
                  </a:cubicBezTo>
                  <a:cubicBezTo>
                    <a:pt x="5002" y="4524"/>
                    <a:pt x="5030" y="4490"/>
                    <a:pt x="5024" y="4468"/>
                  </a:cubicBezTo>
                  <a:cubicBezTo>
                    <a:pt x="5026" y="4466"/>
                    <a:pt x="5028" y="4465"/>
                    <a:pt x="5030" y="4465"/>
                  </a:cubicBezTo>
                  <a:cubicBezTo>
                    <a:pt x="5035" y="4465"/>
                    <a:pt x="5040" y="4469"/>
                    <a:pt x="5036" y="4473"/>
                  </a:cubicBezTo>
                  <a:cubicBezTo>
                    <a:pt x="5069" y="4440"/>
                    <a:pt x="5080" y="4378"/>
                    <a:pt x="5114" y="4356"/>
                  </a:cubicBezTo>
                  <a:lnTo>
                    <a:pt x="5114" y="4367"/>
                  </a:lnTo>
                  <a:cubicBezTo>
                    <a:pt x="5120" y="4356"/>
                    <a:pt x="5114" y="4344"/>
                    <a:pt x="5125" y="4339"/>
                  </a:cubicBezTo>
                  <a:cubicBezTo>
                    <a:pt x="5125" y="4343"/>
                    <a:pt x="5128" y="4347"/>
                    <a:pt x="5130" y="4347"/>
                  </a:cubicBezTo>
                  <a:cubicBezTo>
                    <a:pt x="5130" y="4347"/>
                    <a:pt x="5131" y="4346"/>
                    <a:pt x="5131" y="4344"/>
                  </a:cubicBezTo>
                  <a:cubicBezTo>
                    <a:pt x="5131" y="4339"/>
                    <a:pt x="5136" y="4322"/>
                    <a:pt x="5148" y="4311"/>
                  </a:cubicBezTo>
                  <a:lnTo>
                    <a:pt x="5148" y="4328"/>
                  </a:lnTo>
                  <a:cubicBezTo>
                    <a:pt x="5181" y="4294"/>
                    <a:pt x="5170" y="4260"/>
                    <a:pt x="5192" y="4227"/>
                  </a:cubicBezTo>
                  <a:cubicBezTo>
                    <a:pt x="5196" y="4229"/>
                    <a:pt x="5199" y="4230"/>
                    <a:pt x="5203" y="4230"/>
                  </a:cubicBezTo>
                  <a:cubicBezTo>
                    <a:pt x="5218" y="4230"/>
                    <a:pt x="5235" y="4213"/>
                    <a:pt x="5248" y="4204"/>
                  </a:cubicBezTo>
                  <a:cubicBezTo>
                    <a:pt x="5282" y="4165"/>
                    <a:pt x="5288" y="4126"/>
                    <a:pt x="5310" y="4081"/>
                  </a:cubicBezTo>
                  <a:cubicBezTo>
                    <a:pt x="5349" y="4070"/>
                    <a:pt x="5383" y="4008"/>
                    <a:pt x="5422" y="3980"/>
                  </a:cubicBezTo>
                  <a:cubicBezTo>
                    <a:pt x="5411" y="3980"/>
                    <a:pt x="5405" y="3969"/>
                    <a:pt x="5411" y="3958"/>
                  </a:cubicBezTo>
                  <a:cubicBezTo>
                    <a:pt x="5420" y="3953"/>
                    <a:pt x="5418" y="3933"/>
                    <a:pt x="5427" y="3933"/>
                  </a:cubicBezTo>
                  <a:cubicBezTo>
                    <a:pt x="5428" y="3933"/>
                    <a:pt x="5430" y="3934"/>
                    <a:pt x="5433" y="3936"/>
                  </a:cubicBezTo>
                  <a:lnTo>
                    <a:pt x="5428" y="3941"/>
                  </a:lnTo>
                  <a:cubicBezTo>
                    <a:pt x="5430" y="3942"/>
                    <a:pt x="5432" y="3942"/>
                    <a:pt x="5434" y="3942"/>
                  </a:cubicBezTo>
                  <a:cubicBezTo>
                    <a:pt x="5452" y="3942"/>
                    <a:pt x="5462" y="3923"/>
                    <a:pt x="5472" y="3913"/>
                  </a:cubicBezTo>
                  <a:lnTo>
                    <a:pt x="5456" y="3891"/>
                  </a:lnTo>
                  <a:cubicBezTo>
                    <a:pt x="5512" y="3880"/>
                    <a:pt x="5517" y="3784"/>
                    <a:pt x="5562" y="3784"/>
                  </a:cubicBezTo>
                  <a:cubicBezTo>
                    <a:pt x="5562" y="3773"/>
                    <a:pt x="5573" y="3762"/>
                    <a:pt x="5573" y="3751"/>
                  </a:cubicBezTo>
                  <a:lnTo>
                    <a:pt x="5584" y="3756"/>
                  </a:lnTo>
                  <a:cubicBezTo>
                    <a:pt x="5607" y="3734"/>
                    <a:pt x="5618" y="3723"/>
                    <a:pt x="5640" y="3689"/>
                  </a:cubicBezTo>
                  <a:lnTo>
                    <a:pt x="5640" y="3700"/>
                  </a:lnTo>
                  <a:cubicBezTo>
                    <a:pt x="5657" y="3684"/>
                    <a:pt x="5629" y="3656"/>
                    <a:pt x="5640" y="3639"/>
                  </a:cubicBezTo>
                  <a:lnTo>
                    <a:pt x="5640" y="3639"/>
                  </a:lnTo>
                  <a:lnTo>
                    <a:pt x="5657" y="3644"/>
                  </a:lnTo>
                  <a:cubicBezTo>
                    <a:pt x="5680" y="3616"/>
                    <a:pt x="5719" y="3594"/>
                    <a:pt x="5724" y="3555"/>
                  </a:cubicBezTo>
                  <a:cubicBezTo>
                    <a:pt x="5730" y="3555"/>
                    <a:pt x="5730" y="3560"/>
                    <a:pt x="5730" y="3566"/>
                  </a:cubicBezTo>
                  <a:cubicBezTo>
                    <a:pt x="5741" y="3550"/>
                    <a:pt x="5777" y="3519"/>
                    <a:pt x="5761" y="3506"/>
                  </a:cubicBezTo>
                  <a:lnTo>
                    <a:pt x="5761" y="3506"/>
                  </a:lnTo>
                  <a:cubicBezTo>
                    <a:pt x="5761" y="3506"/>
                    <a:pt x="5762" y="3506"/>
                    <a:pt x="5762" y="3506"/>
                  </a:cubicBezTo>
                  <a:cubicBezTo>
                    <a:pt x="5772" y="3506"/>
                    <a:pt x="5781" y="3474"/>
                    <a:pt x="5786" y="3454"/>
                  </a:cubicBezTo>
                  <a:lnTo>
                    <a:pt x="5797" y="3465"/>
                  </a:lnTo>
                  <a:cubicBezTo>
                    <a:pt x="5792" y="3443"/>
                    <a:pt x="5792" y="3437"/>
                    <a:pt x="5803" y="3415"/>
                  </a:cubicBezTo>
                  <a:cubicBezTo>
                    <a:pt x="5804" y="3413"/>
                    <a:pt x="5806" y="3412"/>
                    <a:pt x="5807" y="3412"/>
                  </a:cubicBezTo>
                  <a:lnTo>
                    <a:pt x="5807" y="3412"/>
                  </a:lnTo>
                  <a:cubicBezTo>
                    <a:pt x="5809" y="3412"/>
                    <a:pt x="5809" y="3413"/>
                    <a:pt x="5809" y="3414"/>
                  </a:cubicBezTo>
                  <a:lnTo>
                    <a:pt x="5809" y="3414"/>
                  </a:lnTo>
                  <a:cubicBezTo>
                    <a:pt x="5815" y="3407"/>
                    <a:pt x="5807" y="3400"/>
                    <a:pt x="5825" y="3387"/>
                  </a:cubicBezTo>
                  <a:lnTo>
                    <a:pt x="5825" y="3398"/>
                  </a:lnTo>
                  <a:cubicBezTo>
                    <a:pt x="5836" y="3387"/>
                    <a:pt x="5836" y="3381"/>
                    <a:pt x="5831" y="3370"/>
                  </a:cubicBezTo>
                  <a:cubicBezTo>
                    <a:pt x="5835" y="3356"/>
                    <a:pt x="5851" y="3346"/>
                    <a:pt x="5863" y="3346"/>
                  </a:cubicBezTo>
                  <a:cubicBezTo>
                    <a:pt x="5866" y="3346"/>
                    <a:pt x="5868" y="3347"/>
                    <a:pt x="5870" y="3348"/>
                  </a:cubicBezTo>
                  <a:cubicBezTo>
                    <a:pt x="5864" y="3336"/>
                    <a:pt x="5864" y="3325"/>
                    <a:pt x="5876" y="3320"/>
                  </a:cubicBezTo>
                  <a:cubicBezTo>
                    <a:pt x="5878" y="3320"/>
                    <a:pt x="5880" y="3321"/>
                    <a:pt x="5880" y="3322"/>
                  </a:cubicBezTo>
                  <a:lnTo>
                    <a:pt x="5880" y="3322"/>
                  </a:lnTo>
                  <a:cubicBezTo>
                    <a:pt x="5903" y="3305"/>
                    <a:pt x="5899" y="3280"/>
                    <a:pt x="5920" y="3269"/>
                  </a:cubicBezTo>
                  <a:lnTo>
                    <a:pt x="5932" y="3269"/>
                  </a:lnTo>
                  <a:cubicBezTo>
                    <a:pt x="5917" y="3288"/>
                    <a:pt x="5903" y="3303"/>
                    <a:pt x="5899" y="3304"/>
                  </a:cubicBezTo>
                  <a:lnTo>
                    <a:pt x="5899" y="3304"/>
                  </a:lnTo>
                  <a:cubicBezTo>
                    <a:pt x="5899" y="3303"/>
                    <a:pt x="5898" y="3303"/>
                    <a:pt x="5898" y="3303"/>
                  </a:cubicBezTo>
                  <a:lnTo>
                    <a:pt x="5898" y="3303"/>
                  </a:lnTo>
                  <a:cubicBezTo>
                    <a:pt x="5898" y="3303"/>
                    <a:pt x="5898" y="3304"/>
                    <a:pt x="5899" y="3304"/>
                  </a:cubicBezTo>
                  <a:cubicBezTo>
                    <a:pt x="5899" y="3304"/>
                    <a:pt x="5899" y="3304"/>
                    <a:pt x="5899" y="3304"/>
                  </a:cubicBezTo>
                  <a:lnTo>
                    <a:pt x="5899" y="3304"/>
                  </a:lnTo>
                  <a:cubicBezTo>
                    <a:pt x="5903" y="3307"/>
                    <a:pt x="5907" y="3307"/>
                    <a:pt x="5910" y="3307"/>
                  </a:cubicBezTo>
                  <a:cubicBezTo>
                    <a:pt x="5912" y="3307"/>
                    <a:pt x="5914" y="3307"/>
                    <a:pt x="5916" y="3307"/>
                  </a:cubicBezTo>
                  <a:cubicBezTo>
                    <a:pt x="5922" y="3307"/>
                    <a:pt x="5926" y="3308"/>
                    <a:pt x="5926" y="3320"/>
                  </a:cubicBezTo>
                  <a:cubicBezTo>
                    <a:pt x="5932" y="3303"/>
                    <a:pt x="5932" y="3269"/>
                    <a:pt x="5948" y="3252"/>
                  </a:cubicBezTo>
                  <a:lnTo>
                    <a:pt x="5954" y="3252"/>
                  </a:lnTo>
                  <a:lnTo>
                    <a:pt x="5954" y="3258"/>
                  </a:lnTo>
                  <a:cubicBezTo>
                    <a:pt x="5960" y="3252"/>
                    <a:pt x="5960" y="3252"/>
                    <a:pt x="5960" y="3247"/>
                  </a:cubicBezTo>
                  <a:cubicBezTo>
                    <a:pt x="5965" y="3241"/>
                    <a:pt x="5971" y="3241"/>
                    <a:pt x="5976" y="3236"/>
                  </a:cubicBezTo>
                  <a:cubicBezTo>
                    <a:pt x="5976" y="3230"/>
                    <a:pt x="5982" y="3224"/>
                    <a:pt x="5982" y="3224"/>
                  </a:cubicBezTo>
                  <a:lnTo>
                    <a:pt x="5982" y="3219"/>
                  </a:lnTo>
                  <a:cubicBezTo>
                    <a:pt x="5982" y="3224"/>
                    <a:pt x="5987" y="3224"/>
                    <a:pt x="5988" y="3229"/>
                  </a:cubicBezTo>
                  <a:lnTo>
                    <a:pt x="5988" y="3229"/>
                  </a:lnTo>
                  <a:cubicBezTo>
                    <a:pt x="5993" y="3224"/>
                    <a:pt x="5999" y="3216"/>
                    <a:pt x="6004" y="3213"/>
                  </a:cubicBezTo>
                  <a:cubicBezTo>
                    <a:pt x="5993" y="3202"/>
                    <a:pt x="6004" y="3196"/>
                    <a:pt x="5988" y="3196"/>
                  </a:cubicBezTo>
                  <a:cubicBezTo>
                    <a:pt x="5988" y="3196"/>
                    <a:pt x="5988" y="3202"/>
                    <a:pt x="5982" y="3208"/>
                  </a:cubicBezTo>
                  <a:cubicBezTo>
                    <a:pt x="5982" y="3208"/>
                    <a:pt x="5982" y="3208"/>
                    <a:pt x="5982" y="3213"/>
                  </a:cubicBezTo>
                  <a:lnTo>
                    <a:pt x="5976" y="3208"/>
                  </a:lnTo>
                  <a:cubicBezTo>
                    <a:pt x="5976" y="3213"/>
                    <a:pt x="5971" y="3224"/>
                    <a:pt x="5965" y="3230"/>
                  </a:cubicBezTo>
                  <a:cubicBezTo>
                    <a:pt x="5965" y="3219"/>
                    <a:pt x="5965" y="3208"/>
                    <a:pt x="5976" y="3208"/>
                  </a:cubicBezTo>
                  <a:lnTo>
                    <a:pt x="5976" y="3208"/>
                  </a:lnTo>
                  <a:lnTo>
                    <a:pt x="5976" y="3208"/>
                  </a:lnTo>
                  <a:cubicBezTo>
                    <a:pt x="5976" y="3196"/>
                    <a:pt x="5971" y="3185"/>
                    <a:pt x="5971" y="3180"/>
                  </a:cubicBezTo>
                  <a:cubicBezTo>
                    <a:pt x="5993" y="3180"/>
                    <a:pt x="6021" y="3168"/>
                    <a:pt x="6032" y="3168"/>
                  </a:cubicBezTo>
                  <a:cubicBezTo>
                    <a:pt x="6049" y="3140"/>
                    <a:pt x="6077" y="3112"/>
                    <a:pt x="6072" y="3079"/>
                  </a:cubicBezTo>
                  <a:cubicBezTo>
                    <a:pt x="6074" y="3077"/>
                    <a:pt x="6075" y="3076"/>
                    <a:pt x="6077" y="3076"/>
                  </a:cubicBezTo>
                  <a:cubicBezTo>
                    <a:pt x="6081" y="3076"/>
                    <a:pt x="6085" y="3079"/>
                    <a:pt x="6088" y="3079"/>
                  </a:cubicBezTo>
                  <a:cubicBezTo>
                    <a:pt x="6088" y="3081"/>
                    <a:pt x="6088" y="3083"/>
                    <a:pt x="6087" y="3085"/>
                  </a:cubicBezTo>
                  <a:lnTo>
                    <a:pt x="6087" y="3085"/>
                  </a:lnTo>
                  <a:cubicBezTo>
                    <a:pt x="6099" y="3069"/>
                    <a:pt x="6121" y="3049"/>
                    <a:pt x="6111" y="3034"/>
                  </a:cubicBezTo>
                  <a:cubicBezTo>
                    <a:pt x="6113" y="3033"/>
                    <a:pt x="6115" y="3033"/>
                    <a:pt x="6116" y="3033"/>
                  </a:cubicBezTo>
                  <a:cubicBezTo>
                    <a:pt x="6125" y="3033"/>
                    <a:pt x="6121" y="3043"/>
                    <a:pt x="6123" y="3043"/>
                  </a:cubicBezTo>
                  <a:cubicBezTo>
                    <a:pt x="6124" y="3043"/>
                    <a:pt x="6127" y="3041"/>
                    <a:pt x="6133" y="3034"/>
                  </a:cubicBezTo>
                  <a:lnTo>
                    <a:pt x="6133" y="3040"/>
                  </a:lnTo>
                  <a:cubicBezTo>
                    <a:pt x="6195" y="3017"/>
                    <a:pt x="6178" y="2939"/>
                    <a:pt x="6256" y="2922"/>
                  </a:cubicBezTo>
                  <a:lnTo>
                    <a:pt x="6245" y="2922"/>
                  </a:lnTo>
                  <a:cubicBezTo>
                    <a:pt x="6302" y="2886"/>
                    <a:pt x="6363" y="2831"/>
                    <a:pt x="6434" y="2831"/>
                  </a:cubicBezTo>
                  <a:cubicBezTo>
                    <a:pt x="6440" y="2831"/>
                    <a:pt x="6446" y="2831"/>
                    <a:pt x="6452" y="2832"/>
                  </a:cubicBezTo>
                  <a:cubicBezTo>
                    <a:pt x="6475" y="2832"/>
                    <a:pt x="6475" y="2821"/>
                    <a:pt x="6486" y="2810"/>
                  </a:cubicBezTo>
                  <a:lnTo>
                    <a:pt x="6492" y="2827"/>
                  </a:lnTo>
                  <a:cubicBezTo>
                    <a:pt x="6497" y="2821"/>
                    <a:pt x="6503" y="2810"/>
                    <a:pt x="6514" y="2804"/>
                  </a:cubicBezTo>
                  <a:cubicBezTo>
                    <a:pt x="6517" y="2803"/>
                    <a:pt x="6520" y="2803"/>
                    <a:pt x="6522" y="2803"/>
                  </a:cubicBezTo>
                  <a:cubicBezTo>
                    <a:pt x="6543" y="2803"/>
                    <a:pt x="6561" y="2830"/>
                    <a:pt x="6588" y="2830"/>
                  </a:cubicBezTo>
                  <a:cubicBezTo>
                    <a:pt x="6593" y="2830"/>
                    <a:pt x="6598" y="2829"/>
                    <a:pt x="6604" y="2827"/>
                  </a:cubicBezTo>
                  <a:lnTo>
                    <a:pt x="6598" y="2815"/>
                  </a:lnTo>
                  <a:lnTo>
                    <a:pt x="6598" y="2815"/>
                  </a:lnTo>
                  <a:cubicBezTo>
                    <a:pt x="6615" y="2821"/>
                    <a:pt x="6643" y="2821"/>
                    <a:pt x="6637" y="2832"/>
                  </a:cubicBezTo>
                  <a:cubicBezTo>
                    <a:pt x="6641" y="2832"/>
                    <a:pt x="6645" y="2830"/>
                    <a:pt x="6647" y="2830"/>
                  </a:cubicBezTo>
                  <a:cubicBezTo>
                    <a:pt x="6648" y="2830"/>
                    <a:pt x="6648" y="2830"/>
                    <a:pt x="6648" y="2832"/>
                  </a:cubicBezTo>
                  <a:lnTo>
                    <a:pt x="6648" y="2838"/>
                  </a:lnTo>
                  <a:cubicBezTo>
                    <a:pt x="6660" y="2838"/>
                    <a:pt x="6671" y="2838"/>
                    <a:pt x="6682" y="2843"/>
                  </a:cubicBezTo>
                  <a:cubicBezTo>
                    <a:pt x="6705" y="2860"/>
                    <a:pt x="6665" y="2866"/>
                    <a:pt x="6693" y="2888"/>
                  </a:cubicBezTo>
                  <a:cubicBezTo>
                    <a:pt x="6705" y="2888"/>
                    <a:pt x="6721" y="2894"/>
                    <a:pt x="6733" y="2894"/>
                  </a:cubicBezTo>
                  <a:cubicBezTo>
                    <a:pt x="6682" y="2933"/>
                    <a:pt x="6637" y="2989"/>
                    <a:pt x="6592" y="3045"/>
                  </a:cubicBezTo>
                  <a:cubicBezTo>
                    <a:pt x="6602" y="3038"/>
                    <a:pt x="6609" y="3035"/>
                    <a:pt x="6613" y="3035"/>
                  </a:cubicBezTo>
                  <a:lnTo>
                    <a:pt x="6613" y="3035"/>
                  </a:lnTo>
                  <a:cubicBezTo>
                    <a:pt x="6622" y="3035"/>
                    <a:pt x="6620" y="3047"/>
                    <a:pt x="6609" y="3062"/>
                  </a:cubicBezTo>
                  <a:lnTo>
                    <a:pt x="6607" y="3062"/>
                  </a:lnTo>
                  <a:cubicBezTo>
                    <a:pt x="6606" y="3064"/>
                    <a:pt x="6606" y="3068"/>
                    <a:pt x="6604" y="3073"/>
                  </a:cubicBezTo>
                  <a:cubicBezTo>
                    <a:pt x="6595" y="3084"/>
                    <a:pt x="6589" y="3088"/>
                    <a:pt x="6585" y="3088"/>
                  </a:cubicBezTo>
                  <a:cubicBezTo>
                    <a:pt x="6579" y="3088"/>
                    <a:pt x="6578" y="3078"/>
                    <a:pt x="6581" y="3068"/>
                  </a:cubicBezTo>
                  <a:lnTo>
                    <a:pt x="6581" y="3068"/>
                  </a:lnTo>
                  <a:lnTo>
                    <a:pt x="6564" y="3101"/>
                  </a:lnTo>
                  <a:cubicBezTo>
                    <a:pt x="6559" y="3101"/>
                    <a:pt x="6559" y="3090"/>
                    <a:pt x="6559" y="3084"/>
                  </a:cubicBezTo>
                  <a:cubicBezTo>
                    <a:pt x="6559" y="3107"/>
                    <a:pt x="6503" y="3135"/>
                    <a:pt x="6508" y="3163"/>
                  </a:cubicBezTo>
                  <a:lnTo>
                    <a:pt x="6503" y="3163"/>
                  </a:lnTo>
                  <a:cubicBezTo>
                    <a:pt x="6452" y="3236"/>
                    <a:pt x="6436" y="3275"/>
                    <a:pt x="6396" y="3331"/>
                  </a:cubicBezTo>
                  <a:cubicBezTo>
                    <a:pt x="6408" y="3342"/>
                    <a:pt x="6391" y="3364"/>
                    <a:pt x="6391" y="3387"/>
                  </a:cubicBezTo>
                  <a:cubicBezTo>
                    <a:pt x="6357" y="3432"/>
                    <a:pt x="6318" y="3471"/>
                    <a:pt x="6284" y="3527"/>
                  </a:cubicBezTo>
                  <a:cubicBezTo>
                    <a:pt x="6268" y="3566"/>
                    <a:pt x="6284" y="3544"/>
                    <a:pt x="6284" y="3566"/>
                  </a:cubicBezTo>
                  <a:cubicBezTo>
                    <a:pt x="6284" y="3566"/>
                    <a:pt x="6283" y="3566"/>
                    <a:pt x="6282" y="3566"/>
                  </a:cubicBezTo>
                  <a:cubicBezTo>
                    <a:pt x="6273" y="3566"/>
                    <a:pt x="6253" y="3591"/>
                    <a:pt x="6249" y="3591"/>
                  </a:cubicBezTo>
                  <a:cubicBezTo>
                    <a:pt x="6248" y="3591"/>
                    <a:pt x="6248" y="3589"/>
                    <a:pt x="6251" y="3583"/>
                  </a:cubicBezTo>
                  <a:lnTo>
                    <a:pt x="6251" y="3583"/>
                  </a:lnTo>
                  <a:cubicBezTo>
                    <a:pt x="6212" y="3644"/>
                    <a:pt x="6200" y="3661"/>
                    <a:pt x="6156" y="3751"/>
                  </a:cubicBezTo>
                  <a:cubicBezTo>
                    <a:pt x="6165" y="3746"/>
                    <a:pt x="6170" y="3738"/>
                    <a:pt x="6172" y="3738"/>
                  </a:cubicBezTo>
                  <a:cubicBezTo>
                    <a:pt x="6172" y="3738"/>
                    <a:pt x="6172" y="3739"/>
                    <a:pt x="6172" y="3740"/>
                  </a:cubicBezTo>
                  <a:cubicBezTo>
                    <a:pt x="6168" y="3754"/>
                    <a:pt x="6154" y="3769"/>
                    <a:pt x="6147" y="3769"/>
                  </a:cubicBezTo>
                  <a:cubicBezTo>
                    <a:pt x="6146" y="3769"/>
                    <a:pt x="6145" y="3768"/>
                    <a:pt x="6144" y="3768"/>
                  </a:cubicBezTo>
                  <a:lnTo>
                    <a:pt x="6144" y="3762"/>
                  </a:lnTo>
                  <a:cubicBezTo>
                    <a:pt x="6105" y="3863"/>
                    <a:pt x="5982" y="3952"/>
                    <a:pt x="5960" y="4036"/>
                  </a:cubicBezTo>
                  <a:lnTo>
                    <a:pt x="5960" y="4031"/>
                  </a:lnTo>
                  <a:lnTo>
                    <a:pt x="5926" y="4115"/>
                  </a:lnTo>
                  <a:cubicBezTo>
                    <a:pt x="5919" y="4123"/>
                    <a:pt x="5916" y="4126"/>
                    <a:pt x="5915" y="4126"/>
                  </a:cubicBezTo>
                  <a:cubicBezTo>
                    <a:pt x="5912" y="4126"/>
                    <a:pt x="5921" y="4106"/>
                    <a:pt x="5916" y="4106"/>
                  </a:cubicBezTo>
                  <a:lnTo>
                    <a:pt x="5916" y="4106"/>
                  </a:lnTo>
                  <a:cubicBezTo>
                    <a:pt x="5914" y="4106"/>
                    <a:pt x="5912" y="4107"/>
                    <a:pt x="5909" y="4109"/>
                  </a:cubicBezTo>
                  <a:cubicBezTo>
                    <a:pt x="5870" y="4204"/>
                    <a:pt x="5825" y="4238"/>
                    <a:pt x="5792" y="4311"/>
                  </a:cubicBezTo>
                  <a:cubicBezTo>
                    <a:pt x="5730" y="4344"/>
                    <a:pt x="5680" y="4496"/>
                    <a:pt x="5612" y="4552"/>
                  </a:cubicBezTo>
                  <a:lnTo>
                    <a:pt x="5624" y="4552"/>
                  </a:lnTo>
                  <a:cubicBezTo>
                    <a:pt x="5618" y="4574"/>
                    <a:pt x="5607" y="4568"/>
                    <a:pt x="5596" y="4585"/>
                  </a:cubicBezTo>
                  <a:cubicBezTo>
                    <a:pt x="5600" y="4585"/>
                    <a:pt x="5610" y="4576"/>
                    <a:pt x="5613" y="4576"/>
                  </a:cubicBezTo>
                  <a:lnTo>
                    <a:pt x="5613" y="4576"/>
                  </a:lnTo>
                  <a:cubicBezTo>
                    <a:pt x="5614" y="4576"/>
                    <a:pt x="5614" y="4577"/>
                    <a:pt x="5612" y="4580"/>
                  </a:cubicBezTo>
                  <a:cubicBezTo>
                    <a:pt x="5523" y="4736"/>
                    <a:pt x="5400" y="4888"/>
                    <a:pt x="5299" y="5039"/>
                  </a:cubicBezTo>
                  <a:cubicBezTo>
                    <a:pt x="5260" y="5095"/>
                    <a:pt x="5310" y="5095"/>
                    <a:pt x="5248" y="5157"/>
                  </a:cubicBezTo>
                  <a:lnTo>
                    <a:pt x="5248" y="5129"/>
                  </a:lnTo>
                  <a:cubicBezTo>
                    <a:pt x="5192" y="5252"/>
                    <a:pt x="5097" y="5364"/>
                    <a:pt x="5041" y="5481"/>
                  </a:cubicBezTo>
                  <a:cubicBezTo>
                    <a:pt x="5041" y="5476"/>
                    <a:pt x="5041" y="5470"/>
                    <a:pt x="5047" y="5459"/>
                  </a:cubicBezTo>
                  <a:lnTo>
                    <a:pt x="5047" y="5459"/>
                  </a:lnTo>
                  <a:cubicBezTo>
                    <a:pt x="5019" y="5476"/>
                    <a:pt x="4991" y="5549"/>
                    <a:pt x="4996" y="5554"/>
                  </a:cubicBezTo>
                  <a:cubicBezTo>
                    <a:pt x="4992" y="5560"/>
                    <a:pt x="4991" y="5562"/>
                    <a:pt x="4989" y="5562"/>
                  </a:cubicBezTo>
                  <a:cubicBezTo>
                    <a:pt x="4988" y="5562"/>
                    <a:pt x="4987" y="5559"/>
                    <a:pt x="4984" y="5559"/>
                  </a:cubicBezTo>
                  <a:cubicBezTo>
                    <a:pt x="4983" y="5559"/>
                    <a:pt x="4981" y="5559"/>
                    <a:pt x="4980" y="5560"/>
                  </a:cubicBezTo>
                  <a:cubicBezTo>
                    <a:pt x="4957" y="5582"/>
                    <a:pt x="4952" y="5627"/>
                    <a:pt x="4935" y="5638"/>
                  </a:cubicBezTo>
                  <a:cubicBezTo>
                    <a:pt x="4935" y="5638"/>
                    <a:pt x="4935" y="5637"/>
                    <a:pt x="4935" y="5635"/>
                  </a:cubicBezTo>
                  <a:lnTo>
                    <a:pt x="4935" y="5635"/>
                  </a:lnTo>
                  <a:cubicBezTo>
                    <a:pt x="4924" y="5658"/>
                    <a:pt x="4901" y="5689"/>
                    <a:pt x="4910" y="5689"/>
                  </a:cubicBezTo>
                  <a:cubicBezTo>
                    <a:pt x="4911" y="5689"/>
                    <a:pt x="4911" y="5689"/>
                    <a:pt x="4912" y="5689"/>
                  </a:cubicBezTo>
                  <a:lnTo>
                    <a:pt x="4912" y="5689"/>
                  </a:lnTo>
                  <a:cubicBezTo>
                    <a:pt x="4884" y="5728"/>
                    <a:pt x="4868" y="5773"/>
                    <a:pt x="4845" y="5801"/>
                  </a:cubicBezTo>
                  <a:cubicBezTo>
                    <a:pt x="4840" y="5834"/>
                    <a:pt x="4795" y="5873"/>
                    <a:pt x="4806" y="5890"/>
                  </a:cubicBezTo>
                  <a:cubicBezTo>
                    <a:pt x="4804" y="5889"/>
                    <a:pt x="4803" y="5888"/>
                    <a:pt x="4801" y="5888"/>
                  </a:cubicBezTo>
                  <a:cubicBezTo>
                    <a:pt x="4781" y="5888"/>
                    <a:pt x="4744" y="5960"/>
                    <a:pt x="4739" y="5991"/>
                  </a:cubicBezTo>
                  <a:cubicBezTo>
                    <a:pt x="4739" y="5988"/>
                    <a:pt x="4738" y="5986"/>
                    <a:pt x="4736" y="5986"/>
                  </a:cubicBezTo>
                  <a:cubicBezTo>
                    <a:pt x="4731" y="5986"/>
                    <a:pt x="4721" y="5999"/>
                    <a:pt x="4718" y="5999"/>
                  </a:cubicBezTo>
                  <a:cubicBezTo>
                    <a:pt x="4717" y="5999"/>
                    <a:pt x="4716" y="5998"/>
                    <a:pt x="4716" y="5997"/>
                  </a:cubicBezTo>
                  <a:cubicBezTo>
                    <a:pt x="4700" y="6025"/>
                    <a:pt x="4688" y="6053"/>
                    <a:pt x="4700" y="6058"/>
                  </a:cubicBezTo>
                  <a:cubicBezTo>
                    <a:pt x="4644" y="6097"/>
                    <a:pt x="4649" y="6181"/>
                    <a:pt x="4599" y="6198"/>
                  </a:cubicBezTo>
                  <a:cubicBezTo>
                    <a:pt x="4554" y="6293"/>
                    <a:pt x="4509" y="6383"/>
                    <a:pt x="4464" y="6467"/>
                  </a:cubicBezTo>
                  <a:cubicBezTo>
                    <a:pt x="4447" y="6456"/>
                    <a:pt x="4520" y="6377"/>
                    <a:pt x="4498" y="6366"/>
                  </a:cubicBezTo>
                  <a:lnTo>
                    <a:pt x="4498" y="6366"/>
                  </a:lnTo>
                  <a:cubicBezTo>
                    <a:pt x="4459" y="6450"/>
                    <a:pt x="4447" y="6506"/>
                    <a:pt x="4397" y="6579"/>
                  </a:cubicBezTo>
                  <a:cubicBezTo>
                    <a:pt x="4393" y="6584"/>
                    <a:pt x="4391" y="6586"/>
                    <a:pt x="4390" y="6586"/>
                  </a:cubicBezTo>
                  <a:cubicBezTo>
                    <a:pt x="4386" y="6586"/>
                    <a:pt x="4389" y="6574"/>
                    <a:pt x="4393" y="6565"/>
                  </a:cubicBezTo>
                  <a:lnTo>
                    <a:pt x="4393" y="6565"/>
                  </a:lnTo>
                  <a:cubicBezTo>
                    <a:pt x="4350" y="6644"/>
                    <a:pt x="4302" y="6708"/>
                    <a:pt x="4270" y="6777"/>
                  </a:cubicBezTo>
                  <a:lnTo>
                    <a:pt x="4270" y="6777"/>
                  </a:lnTo>
                  <a:cubicBezTo>
                    <a:pt x="4271" y="6774"/>
                    <a:pt x="4274" y="6768"/>
                    <a:pt x="4274" y="6764"/>
                  </a:cubicBezTo>
                  <a:lnTo>
                    <a:pt x="4274" y="6764"/>
                  </a:lnTo>
                  <a:cubicBezTo>
                    <a:pt x="4268" y="6781"/>
                    <a:pt x="4251" y="6797"/>
                    <a:pt x="4263" y="6797"/>
                  </a:cubicBezTo>
                  <a:lnTo>
                    <a:pt x="4268" y="6781"/>
                  </a:lnTo>
                  <a:cubicBezTo>
                    <a:pt x="4270" y="6780"/>
                    <a:pt x="4271" y="6780"/>
                    <a:pt x="4272" y="6780"/>
                  </a:cubicBezTo>
                  <a:lnTo>
                    <a:pt x="4272" y="6780"/>
                  </a:lnTo>
                  <a:cubicBezTo>
                    <a:pt x="4286" y="6780"/>
                    <a:pt x="4266" y="6843"/>
                    <a:pt x="4268" y="6857"/>
                  </a:cubicBezTo>
                  <a:lnTo>
                    <a:pt x="4268" y="6857"/>
                  </a:lnTo>
                  <a:cubicBezTo>
                    <a:pt x="4266" y="6852"/>
                    <a:pt x="4264" y="6850"/>
                    <a:pt x="4261" y="6850"/>
                  </a:cubicBezTo>
                  <a:cubicBezTo>
                    <a:pt x="4249" y="6850"/>
                    <a:pt x="4231" y="6887"/>
                    <a:pt x="4220" y="6887"/>
                  </a:cubicBezTo>
                  <a:cubicBezTo>
                    <a:pt x="4216" y="6887"/>
                    <a:pt x="4213" y="6882"/>
                    <a:pt x="4212" y="6870"/>
                  </a:cubicBezTo>
                  <a:cubicBezTo>
                    <a:pt x="4207" y="6881"/>
                    <a:pt x="4207" y="6893"/>
                    <a:pt x="4212" y="6893"/>
                  </a:cubicBezTo>
                  <a:cubicBezTo>
                    <a:pt x="4207" y="6901"/>
                    <a:pt x="4202" y="6905"/>
                    <a:pt x="4200" y="6905"/>
                  </a:cubicBezTo>
                  <a:cubicBezTo>
                    <a:pt x="4197" y="6905"/>
                    <a:pt x="4195" y="6901"/>
                    <a:pt x="4195" y="6893"/>
                  </a:cubicBezTo>
                  <a:cubicBezTo>
                    <a:pt x="4173" y="6943"/>
                    <a:pt x="4190" y="6932"/>
                    <a:pt x="4167" y="6977"/>
                  </a:cubicBezTo>
                  <a:cubicBezTo>
                    <a:pt x="4162" y="6971"/>
                    <a:pt x="4167" y="6965"/>
                    <a:pt x="4162" y="6954"/>
                  </a:cubicBezTo>
                  <a:cubicBezTo>
                    <a:pt x="4156" y="6982"/>
                    <a:pt x="4151" y="7010"/>
                    <a:pt x="4128" y="7049"/>
                  </a:cubicBezTo>
                  <a:cubicBezTo>
                    <a:pt x="4126" y="7047"/>
                    <a:pt x="4123" y="7045"/>
                    <a:pt x="4122" y="7044"/>
                  </a:cubicBezTo>
                  <a:lnTo>
                    <a:pt x="4122" y="7044"/>
                  </a:lnTo>
                  <a:cubicBezTo>
                    <a:pt x="4088" y="7106"/>
                    <a:pt x="4081" y="7160"/>
                    <a:pt x="4033" y="7223"/>
                  </a:cubicBezTo>
                  <a:cubicBezTo>
                    <a:pt x="4032" y="7217"/>
                    <a:pt x="4030" y="7215"/>
                    <a:pt x="4028" y="7215"/>
                  </a:cubicBezTo>
                  <a:cubicBezTo>
                    <a:pt x="4021" y="7215"/>
                    <a:pt x="4009" y="7240"/>
                    <a:pt x="3997" y="7240"/>
                  </a:cubicBezTo>
                  <a:cubicBezTo>
                    <a:pt x="3996" y="7240"/>
                    <a:pt x="3995" y="7240"/>
                    <a:pt x="3994" y="7240"/>
                  </a:cubicBezTo>
                  <a:lnTo>
                    <a:pt x="3977" y="7279"/>
                  </a:lnTo>
                  <a:lnTo>
                    <a:pt x="3994" y="7268"/>
                  </a:lnTo>
                  <a:lnTo>
                    <a:pt x="3994" y="7268"/>
                  </a:lnTo>
                  <a:cubicBezTo>
                    <a:pt x="3971" y="7302"/>
                    <a:pt x="3966" y="7341"/>
                    <a:pt x="3943" y="7363"/>
                  </a:cubicBezTo>
                  <a:lnTo>
                    <a:pt x="3949" y="7335"/>
                  </a:lnTo>
                  <a:lnTo>
                    <a:pt x="3915" y="7402"/>
                  </a:lnTo>
                  <a:lnTo>
                    <a:pt x="3943" y="7369"/>
                  </a:lnTo>
                  <a:lnTo>
                    <a:pt x="3943" y="7369"/>
                  </a:lnTo>
                  <a:cubicBezTo>
                    <a:pt x="3932" y="7408"/>
                    <a:pt x="3966" y="7374"/>
                    <a:pt x="3932" y="7419"/>
                  </a:cubicBezTo>
                  <a:cubicBezTo>
                    <a:pt x="3933" y="7418"/>
                    <a:pt x="3933" y="7417"/>
                    <a:pt x="3933" y="7417"/>
                  </a:cubicBezTo>
                  <a:lnTo>
                    <a:pt x="3933" y="7417"/>
                  </a:lnTo>
                  <a:cubicBezTo>
                    <a:pt x="3933" y="7417"/>
                    <a:pt x="3913" y="7454"/>
                    <a:pt x="3893" y="7464"/>
                  </a:cubicBezTo>
                  <a:cubicBezTo>
                    <a:pt x="3887" y="7481"/>
                    <a:pt x="3882" y="7503"/>
                    <a:pt x="3865" y="7526"/>
                  </a:cubicBezTo>
                  <a:cubicBezTo>
                    <a:pt x="3854" y="7526"/>
                    <a:pt x="3848" y="7509"/>
                    <a:pt x="3843" y="7509"/>
                  </a:cubicBezTo>
                  <a:lnTo>
                    <a:pt x="3843" y="7509"/>
                  </a:lnTo>
                  <a:cubicBezTo>
                    <a:pt x="3848" y="7526"/>
                    <a:pt x="3843" y="7531"/>
                    <a:pt x="3831" y="7548"/>
                  </a:cubicBezTo>
                  <a:cubicBezTo>
                    <a:pt x="3831" y="7552"/>
                    <a:pt x="3830" y="7553"/>
                    <a:pt x="3828" y="7553"/>
                  </a:cubicBezTo>
                  <a:cubicBezTo>
                    <a:pt x="3825" y="7553"/>
                    <a:pt x="3822" y="7552"/>
                    <a:pt x="3819" y="7552"/>
                  </a:cubicBezTo>
                  <a:cubicBezTo>
                    <a:pt x="3817" y="7552"/>
                    <a:pt x="3816" y="7552"/>
                    <a:pt x="3815" y="7554"/>
                  </a:cubicBezTo>
                  <a:lnTo>
                    <a:pt x="3798" y="7554"/>
                  </a:lnTo>
                  <a:cubicBezTo>
                    <a:pt x="3803" y="7554"/>
                    <a:pt x="3803" y="7542"/>
                    <a:pt x="3803" y="7542"/>
                  </a:cubicBezTo>
                  <a:lnTo>
                    <a:pt x="3803" y="7542"/>
                  </a:lnTo>
                  <a:cubicBezTo>
                    <a:pt x="3798" y="7542"/>
                    <a:pt x="3792" y="7548"/>
                    <a:pt x="3787" y="7548"/>
                  </a:cubicBezTo>
                  <a:cubicBezTo>
                    <a:pt x="3770" y="7537"/>
                    <a:pt x="3770" y="7537"/>
                    <a:pt x="3775" y="7531"/>
                  </a:cubicBezTo>
                  <a:cubicBezTo>
                    <a:pt x="3766" y="7527"/>
                    <a:pt x="3760" y="7525"/>
                    <a:pt x="3757" y="7525"/>
                  </a:cubicBezTo>
                  <a:lnTo>
                    <a:pt x="3757" y="7525"/>
                  </a:lnTo>
                  <a:cubicBezTo>
                    <a:pt x="3749" y="7525"/>
                    <a:pt x="3759" y="7537"/>
                    <a:pt x="3752" y="7537"/>
                  </a:cubicBezTo>
                  <a:cubicBezTo>
                    <a:pt x="3749" y="7537"/>
                    <a:pt x="3741" y="7534"/>
                    <a:pt x="3725" y="7526"/>
                  </a:cubicBezTo>
                  <a:lnTo>
                    <a:pt x="3742" y="7526"/>
                  </a:lnTo>
                  <a:cubicBezTo>
                    <a:pt x="3680" y="7503"/>
                    <a:pt x="3624" y="7492"/>
                    <a:pt x="3568" y="7464"/>
                  </a:cubicBezTo>
                  <a:cubicBezTo>
                    <a:pt x="3567" y="7459"/>
                    <a:pt x="3569" y="7457"/>
                    <a:pt x="3573" y="7457"/>
                  </a:cubicBezTo>
                  <a:cubicBezTo>
                    <a:pt x="3582" y="7457"/>
                    <a:pt x="3599" y="7466"/>
                    <a:pt x="3606" y="7466"/>
                  </a:cubicBezTo>
                  <a:cubicBezTo>
                    <a:pt x="3609" y="7466"/>
                    <a:pt x="3610" y="7464"/>
                    <a:pt x="3607" y="7458"/>
                  </a:cubicBezTo>
                  <a:cubicBezTo>
                    <a:pt x="3563" y="7442"/>
                    <a:pt x="3518" y="7430"/>
                    <a:pt x="3479" y="7414"/>
                  </a:cubicBezTo>
                  <a:lnTo>
                    <a:pt x="3467" y="7397"/>
                  </a:lnTo>
                  <a:lnTo>
                    <a:pt x="3462" y="7408"/>
                  </a:lnTo>
                  <a:cubicBezTo>
                    <a:pt x="3432" y="7393"/>
                    <a:pt x="3403" y="7383"/>
                    <a:pt x="3377" y="7369"/>
                  </a:cubicBezTo>
                  <a:lnTo>
                    <a:pt x="3377" y="7369"/>
                  </a:lnTo>
                  <a:cubicBezTo>
                    <a:pt x="3375" y="7371"/>
                    <a:pt x="3372" y="7372"/>
                    <a:pt x="3370" y="7372"/>
                  </a:cubicBezTo>
                  <a:cubicBezTo>
                    <a:pt x="3354" y="7372"/>
                    <a:pt x="3333" y="7338"/>
                    <a:pt x="3305" y="7324"/>
                  </a:cubicBezTo>
                  <a:lnTo>
                    <a:pt x="3299" y="7318"/>
                  </a:lnTo>
                  <a:lnTo>
                    <a:pt x="3316" y="7318"/>
                  </a:lnTo>
                  <a:cubicBezTo>
                    <a:pt x="3311" y="7313"/>
                    <a:pt x="3294" y="7313"/>
                    <a:pt x="3294" y="7302"/>
                  </a:cubicBezTo>
                  <a:lnTo>
                    <a:pt x="3294" y="7302"/>
                  </a:lnTo>
                  <a:cubicBezTo>
                    <a:pt x="3299" y="7304"/>
                    <a:pt x="3304" y="7306"/>
                    <a:pt x="3306" y="7306"/>
                  </a:cubicBezTo>
                  <a:cubicBezTo>
                    <a:pt x="3308" y="7306"/>
                    <a:pt x="3308" y="7304"/>
                    <a:pt x="3305" y="7302"/>
                  </a:cubicBezTo>
                  <a:lnTo>
                    <a:pt x="3305" y="7302"/>
                  </a:lnTo>
                  <a:cubicBezTo>
                    <a:pt x="3311" y="7302"/>
                    <a:pt x="3316" y="7307"/>
                    <a:pt x="3316" y="7307"/>
                  </a:cubicBezTo>
                  <a:cubicBezTo>
                    <a:pt x="3311" y="7302"/>
                    <a:pt x="3322" y="7296"/>
                    <a:pt x="3311" y="7290"/>
                  </a:cubicBezTo>
                  <a:cubicBezTo>
                    <a:pt x="3319" y="7290"/>
                    <a:pt x="3318" y="7281"/>
                    <a:pt x="3324" y="7281"/>
                  </a:cubicBezTo>
                  <a:cubicBezTo>
                    <a:pt x="3326" y="7281"/>
                    <a:pt x="3329" y="7282"/>
                    <a:pt x="3333" y="7285"/>
                  </a:cubicBezTo>
                  <a:cubicBezTo>
                    <a:pt x="3327" y="7279"/>
                    <a:pt x="3322" y="7268"/>
                    <a:pt x="3327" y="7268"/>
                  </a:cubicBezTo>
                  <a:lnTo>
                    <a:pt x="3327" y="7268"/>
                  </a:lnTo>
                  <a:cubicBezTo>
                    <a:pt x="3331" y="7271"/>
                    <a:pt x="3333" y="7273"/>
                    <a:pt x="3335" y="7273"/>
                  </a:cubicBezTo>
                  <a:cubicBezTo>
                    <a:pt x="3339" y="7273"/>
                    <a:pt x="3339" y="7263"/>
                    <a:pt x="3345" y="7263"/>
                  </a:cubicBezTo>
                  <a:cubicBezTo>
                    <a:pt x="3347" y="7263"/>
                    <a:pt x="3351" y="7264"/>
                    <a:pt x="3355" y="7268"/>
                  </a:cubicBezTo>
                  <a:cubicBezTo>
                    <a:pt x="3339" y="7251"/>
                    <a:pt x="3355" y="7246"/>
                    <a:pt x="3350" y="7229"/>
                  </a:cubicBezTo>
                  <a:lnTo>
                    <a:pt x="3350" y="7229"/>
                  </a:lnTo>
                  <a:cubicBezTo>
                    <a:pt x="3355" y="7229"/>
                    <a:pt x="3355" y="7234"/>
                    <a:pt x="3355" y="7234"/>
                  </a:cubicBezTo>
                  <a:cubicBezTo>
                    <a:pt x="3361" y="7229"/>
                    <a:pt x="3367" y="7229"/>
                    <a:pt x="3372" y="7229"/>
                  </a:cubicBezTo>
                  <a:cubicBezTo>
                    <a:pt x="3355" y="7218"/>
                    <a:pt x="3355" y="7212"/>
                    <a:pt x="3350" y="7201"/>
                  </a:cubicBezTo>
                  <a:lnTo>
                    <a:pt x="3350" y="7201"/>
                  </a:lnTo>
                  <a:cubicBezTo>
                    <a:pt x="3367" y="7201"/>
                    <a:pt x="3367" y="7218"/>
                    <a:pt x="3383" y="7223"/>
                  </a:cubicBezTo>
                  <a:cubicBezTo>
                    <a:pt x="3367" y="7212"/>
                    <a:pt x="3378" y="7201"/>
                    <a:pt x="3361" y="7201"/>
                  </a:cubicBezTo>
                  <a:lnTo>
                    <a:pt x="3383" y="7201"/>
                  </a:lnTo>
                  <a:cubicBezTo>
                    <a:pt x="3367" y="7190"/>
                    <a:pt x="3383" y="7195"/>
                    <a:pt x="3372" y="7184"/>
                  </a:cubicBezTo>
                  <a:lnTo>
                    <a:pt x="3372" y="7184"/>
                  </a:lnTo>
                  <a:cubicBezTo>
                    <a:pt x="3383" y="7184"/>
                    <a:pt x="3390" y="7189"/>
                    <a:pt x="3393" y="7189"/>
                  </a:cubicBezTo>
                  <a:cubicBezTo>
                    <a:pt x="3394" y="7189"/>
                    <a:pt x="3394" y="7188"/>
                    <a:pt x="3395" y="7186"/>
                  </a:cubicBezTo>
                  <a:lnTo>
                    <a:pt x="3395" y="7186"/>
                  </a:lnTo>
                  <a:cubicBezTo>
                    <a:pt x="3398" y="7187"/>
                    <a:pt x="3401" y="7189"/>
                    <a:pt x="3404" y="7191"/>
                  </a:cubicBezTo>
                  <a:lnTo>
                    <a:pt x="3404" y="7191"/>
                  </a:lnTo>
                  <a:cubicBezTo>
                    <a:pt x="3401" y="7188"/>
                    <a:pt x="3398" y="7184"/>
                    <a:pt x="3395" y="7184"/>
                  </a:cubicBezTo>
                  <a:cubicBezTo>
                    <a:pt x="3395" y="7185"/>
                    <a:pt x="3395" y="7185"/>
                    <a:pt x="3395" y="7186"/>
                  </a:cubicBezTo>
                  <a:lnTo>
                    <a:pt x="3395" y="7186"/>
                  </a:lnTo>
                  <a:cubicBezTo>
                    <a:pt x="3390" y="7183"/>
                    <a:pt x="3386" y="7181"/>
                    <a:pt x="3383" y="7178"/>
                  </a:cubicBezTo>
                  <a:cubicBezTo>
                    <a:pt x="3383" y="7175"/>
                    <a:pt x="3385" y="7173"/>
                    <a:pt x="3387" y="7173"/>
                  </a:cubicBezTo>
                  <a:cubicBezTo>
                    <a:pt x="3391" y="7173"/>
                    <a:pt x="3398" y="7178"/>
                    <a:pt x="3406" y="7178"/>
                  </a:cubicBezTo>
                  <a:cubicBezTo>
                    <a:pt x="3406" y="7173"/>
                    <a:pt x="3395" y="7162"/>
                    <a:pt x="3395" y="7156"/>
                  </a:cubicBezTo>
                  <a:cubicBezTo>
                    <a:pt x="3400" y="7156"/>
                    <a:pt x="3400" y="7156"/>
                    <a:pt x="3406" y="7162"/>
                  </a:cubicBezTo>
                  <a:cubicBezTo>
                    <a:pt x="3395" y="7145"/>
                    <a:pt x="3411" y="7139"/>
                    <a:pt x="3400" y="7128"/>
                  </a:cubicBezTo>
                  <a:lnTo>
                    <a:pt x="3406" y="7128"/>
                  </a:lnTo>
                  <a:cubicBezTo>
                    <a:pt x="3400" y="7122"/>
                    <a:pt x="3389" y="7117"/>
                    <a:pt x="3383" y="7117"/>
                  </a:cubicBezTo>
                  <a:cubicBezTo>
                    <a:pt x="3387" y="7113"/>
                    <a:pt x="3383" y="7109"/>
                    <a:pt x="3384" y="7109"/>
                  </a:cubicBezTo>
                  <a:lnTo>
                    <a:pt x="3384" y="7109"/>
                  </a:lnTo>
                  <a:cubicBezTo>
                    <a:pt x="3384" y="7109"/>
                    <a:pt x="3386" y="7109"/>
                    <a:pt x="3389" y="7111"/>
                  </a:cubicBezTo>
                  <a:cubicBezTo>
                    <a:pt x="3389" y="7111"/>
                    <a:pt x="3395" y="7111"/>
                    <a:pt x="3395" y="7117"/>
                  </a:cubicBezTo>
                  <a:lnTo>
                    <a:pt x="3395" y="7111"/>
                  </a:lnTo>
                  <a:cubicBezTo>
                    <a:pt x="3411" y="7117"/>
                    <a:pt x="3395" y="7117"/>
                    <a:pt x="3406" y="7122"/>
                  </a:cubicBezTo>
                  <a:cubicBezTo>
                    <a:pt x="3406" y="7111"/>
                    <a:pt x="3400" y="7100"/>
                    <a:pt x="3406" y="7094"/>
                  </a:cubicBezTo>
                  <a:lnTo>
                    <a:pt x="3406" y="7094"/>
                  </a:lnTo>
                  <a:cubicBezTo>
                    <a:pt x="3423" y="7100"/>
                    <a:pt x="3400" y="7111"/>
                    <a:pt x="3417" y="7111"/>
                  </a:cubicBezTo>
                  <a:lnTo>
                    <a:pt x="3411" y="7117"/>
                  </a:lnTo>
                  <a:cubicBezTo>
                    <a:pt x="3434" y="7122"/>
                    <a:pt x="3406" y="7122"/>
                    <a:pt x="3434" y="7128"/>
                  </a:cubicBezTo>
                  <a:cubicBezTo>
                    <a:pt x="3439" y="7122"/>
                    <a:pt x="3434" y="7111"/>
                    <a:pt x="3439" y="7106"/>
                  </a:cubicBezTo>
                  <a:cubicBezTo>
                    <a:pt x="3434" y="7094"/>
                    <a:pt x="3428" y="7100"/>
                    <a:pt x="3423" y="7089"/>
                  </a:cubicBezTo>
                  <a:cubicBezTo>
                    <a:pt x="3421" y="7083"/>
                    <a:pt x="3424" y="7081"/>
                    <a:pt x="3428" y="7081"/>
                  </a:cubicBezTo>
                  <a:cubicBezTo>
                    <a:pt x="3436" y="7081"/>
                    <a:pt x="3448" y="7086"/>
                    <a:pt x="3454" y="7086"/>
                  </a:cubicBezTo>
                  <a:cubicBezTo>
                    <a:pt x="3458" y="7086"/>
                    <a:pt x="3459" y="7084"/>
                    <a:pt x="3456" y="7077"/>
                  </a:cubicBezTo>
                  <a:cubicBezTo>
                    <a:pt x="3445" y="7066"/>
                    <a:pt x="3428" y="7055"/>
                    <a:pt x="3445" y="7055"/>
                  </a:cubicBezTo>
                  <a:lnTo>
                    <a:pt x="3445" y="7055"/>
                  </a:lnTo>
                  <a:lnTo>
                    <a:pt x="3456" y="7066"/>
                  </a:lnTo>
                  <a:cubicBezTo>
                    <a:pt x="3467" y="7055"/>
                    <a:pt x="3439" y="7049"/>
                    <a:pt x="3456" y="7044"/>
                  </a:cubicBezTo>
                  <a:lnTo>
                    <a:pt x="3456" y="7044"/>
                  </a:lnTo>
                  <a:cubicBezTo>
                    <a:pt x="3462" y="7049"/>
                    <a:pt x="3456" y="7055"/>
                    <a:pt x="3456" y="7055"/>
                  </a:cubicBezTo>
                  <a:cubicBezTo>
                    <a:pt x="3473" y="7055"/>
                    <a:pt x="3451" y="7044"/>
                    <a:pt x="3456" y="7038"/>
                  </a:cubicBezTo>
                  <a:lnTo>
                    <a:pt x="3456" y="7038"/>
                  </a:lnTo>
                  <a:lnTo>
                    <a:pt x="3473" y="7044"/>
                  </a:lnTo>
                  <a:cubicBezTo>
                    <a:pt x="3473" y="7033"/>
                    <a:pt x="3473" y="7016"/>
                    <a:pt x="3479" y="6999"/>
                  </a:cubicBezTo>
                  <a:cubicBezTo>
                    <a:pt x="3479" y="7005"/>
                    <a:pt x="3484" y="7010"/>
                    <a:pt x="3490" y="7010"/>
                  </a:cubicBezTo>
                  <a:cubicBezTo>
                    <a:pt x="3490" y="6988"/>
                    <a:pt x="3512" y="6977"/>
                    <a:pt x="3529" y="6965"/>
                  </a:cubicBezTo>
                  <a:lnTo>
                    <a:pt x="3518" y="6954"/>
                  </a:lnTo>
                  <a:cubicBezTo>
                    <a:pt x="3520" y="6952"/>
                    <a:pt x="3522" y="6952"/>
                    <a:pt x="3523" y="6952"/>
                  </a:cubicBezTo>
                  <a:cubicBezTo>
                    <a:pt x="3527" y="6952"/>
                    <a:pt x="3529" y="6954"/>
                    <a:pt x="3529" y="6954"/>
                  </a:cubicBezTo>
                  <a:cubicBezTo>
                    <a:pt x="3535" y="6954"/>
                    <a:pt x="3523" y="6949"/>
                    <a:pt x="3518" y="6943"/>
                  </a:cubicBezTo>
                  <a:lnTo>
                    <a:pt x="3518" y="6943"/>
                  </a:lnTo>
                  <a:cubicBezTo>
                    <a:pt x="3518" y="6943"/>
                    <a:pt x="3526" y="6943"/>
                    <a:pt x="3528" y="6947"/>
                  </a:cubicBezTo>
                  <a:lnTo>
                    <a:pt x="3528" y="6947"/>
                  </a:lnTo>
                  <a:cubicBezTo>
                    <a:pt x="3523" y="6930"/>
                    <a:pt x="3524" y="6909"/>
                    <a:pt x="3546" y="6904"/>
                  </a:cubicBezTo>
                  <a:lnTo>
                    <a:pt x="3546" y="6909"/>
                  </a:lnTo>
                  <a:cubicBezTo>
                    <a:pt x="3557" y="6904"/>
                    <a:pt x="3529" y="6887"/>
                    <a:pt x="3546" y="6881"/>
                  </a:cubicBezTo>
                  <a:lnTo>
                    <a:pt x="3546" y="6881"/>
                  </a:lnTo>
                  <a:lnTo>
                    <a:pt x="3546" y="6887"/>
                  </a:lnTo>
                  <a:cubicBezTo>
                    <a:pt x="3563" y="6870"/>
                    <a:pt x="3563" y="6842"/>
                    <a:pt x="3591" y="6842"/>
                  </a:cubicBezTo>
                  <a:cubicBezTo>
                    <a:pt x="3574" y="6825"/>
                    <a:pt x="3607" y="6825"/>
                    <a:pt x="3585" y="6814"/>
                  </a:cubicBezTo>
                  <a:cubicBezTo>
                    <a:pt x="3602" y="6809"/>
                    <a:pt x="3607" y="6814"/>
                    <a:pt x="3624" y="6803"/>
                  </a:cubicBezTo>
                  <a:cubicBezTo>
                    <a:pt x="3624" y="6803"/>
                    <a:pt x="3613" y="6792"/>
                    <a:pt x="3613" y="6781"/>
                  </a:cubicBezTo>
                  <a:lnTo>
                    <a:pt x="3613" y="6781"/>
                  </a:lnTo>
                  <a:lnTo>
                    <a:pt x="3624" y="6792"/>
                  </a:lnTo>
                  <a:lnTo>
                    <a:pt x="3613" y="6775"/>
                  </a:lnTo>
                  <a:lnTo>
                    <a:pt x="3630" y="6781"/>
                  </a:lnTo>
                  <a:lnTo>
                    <a:pt x="3630" y="6775"/>
                  </a:lnTo>
                  <a:lnTo>
                    <a:pt x="3619" y="6775"/>
                  </a:lnTo>
                  <a:cubicBezTo>
                    <a:pt x="3619" y="6767"/>
                    <a:pt x="3631" y="6762"/>
                    <a:pt x="3639" y="6762"/>
                  </a:cubicBezTo>
                  <a:cubicBezTo>
                    <a:pt x="3642" y="6762"/>
                    <a:pt x="3645" y="6762"/>
                    <a:pt x="3647" y="6764"/>
                  </a:cubicBezTo>
                  <a:lnTo>
                    <a:pt x="3647" y="6741"/>
                  </a:lnTo>
                  <a:cubicBezTo>
                    <a:pt x="3649" y="6744"/>
                    <a:pt x="3650" y="6745"/>
                    <a:pt x="3651" y="6747"/>
                  </a:cubicBezTo>
                  <a:lnTo>
                    <a:pt x="3651" y="6747"/>
                  </a:lnTo>
                  <a:cubicBezTo>
                    <a:pt x="3651" y="6746"/>
                    <a:pt x="3652" y="6746"/>
                    <a:pt x="3652" y="6746"/>
                  </a:cubicBezTo>
                  <a:lnTo>
                    <a:pt x="3652" y="6746"/>
                  </a:lnTo>
                  <a:cubicBezTo>
                    <a:pt x="3654" y="6746"/>
                    <a:pt x="3656" y="6748"/>
                    <a:pt x="3658" y="6748"/>
                  </a:cubicBezTo>
                  <a:cubicBezTo>
                    <a:pt x="3659" y="6748"/>
                    <a:pt x="3660" y="6747"/>
                    <a:pt x="3658" y="6741"/>
                  </a:cubicBezTo>
                  <a:cubicBezTo>
                    <a:pt x="3658" y="6741"/>
                    <a:pt x="3652" y="6736"/>
                    <a:pt x="3647" y="6736"/>
                  </a:cubicBezTo>
                  <a:cubicBezTo>
                    <a:pt x="3658" y="6736"/>
                    <a:pt x="3663" y="6730"/>
                    <a:pt x="3663" y="6719"/>
                  </a:cubicBezTo>
                  <a:lnTo>
                    <a:pt x="3675" y="6725"/>
                  </a:lnTo>
                  <a:cubicBezTo>
                    <a:pt x="3686" y="6713"/>
                    <a:pt x="3686" y="6697"/>
                    <a:pt x="3697" y="6685"/>
                  </a:cubicBezTo>
                  <a:cubicBezTo>
                    <a:pt x="3686" y="6685"/>
                    <a:pt x="3675" y="6674"/>
                    <a:pt x="3675" y="6669"/>
                  </a:cubicBezTo>
                  <a:lnTo>
                    <a:pt x="3675" y="6669"/>
                  </a:lnTo>
                  <a:cubicBezTo>
                    <a:pt x="3677" y="6673"/>
                    <a:pt x="3678" y="6674"/>
                    <a:pt x="3679" y="6674"/>
                  </a:cubicBezTo>
                  <a:cubicBezTo>
                    <a:pt x="3680" y="6674"/>
                    <a:pt x="3681" y="6673"/>
                    <a:pt x="3682" y="6673"/>
                  </a:cubicBezTo>
                  <a:lnTo>
                    <a:pt x="3682" y="6673"/>
                  </a:lnTo>
                  <a:lnTo>
                    <a:pt x="3686" y="6674"/>
                  </a:lnTo>
                  <a:cubicBezTo>
                    <a:pt x="3685" y="6673"/>
                    <a:pt x="3684" y="6673"/>
                    <a:pt x="3683" y="6673"/>
                  </a:cubicBezTo>
                  <a:cubicBezTo>
                    <a:pt x="3683" y="6673"/>
                    <a:pt x="3683" y="6673"/>
                    <a:pt x="3682" y="6673"/>
                  </a:cubicBezTo>
                  <a:lnTo>
                    <a:pt x="3682" y="6673"/>
                  </a:lnTo>
                  <a:lnTo>
                    <a:pt x="3675" y="6669"/>
                  </a:lnTo>
                  <a:lnTo>
                    <a:pt x="3675" y="6669"/>
                  </a:lnTo>
                  <a:cubicBezTo>
                    <a:pt x="3675" y="6669"/>
                    <a:pt x="3675" y="6669"/>
                    <a:pt x="3675" y="6669"/>
                  </a:cubicBezTo>
                  <a:cubicBezTo>
                    <a:pt x="3676" y="6668"/>
                    <a:pt x="3677" y="6667"/>
                    <a:pt x="3678" y="6667"/>
                  </a:cubicBezTo>
                  <a:cubicBezTo>
                    <a:pt x="3684" y="6667"/>
                    <a:pt x="3691" y="6675"/>
                    <a:pt x="3691" y="6680"/>
                  </a:cubicBezTo>
                  <a:lnTo>
                    <a:pt x="3691" y="6669"/>
                  </a:lnTo>
                  <a:cubicBezTo>
                    <a:pt x="3697" y="6669"/>
                    <a:pt x="3697" y="6674"/>
                    <a:pt x="3703" y="6674"/>
                  </a:cubicBezTo>
                  <a:cubicBezTo>
                    <a:pt x="3697" y="6669"/>
                    <a:pt x="3725" y="6674"/>
                    <a:pt x="3714" y="6663"/>
                  </a:cubicBezTo>
                  <a:cubicBezTo>
                    <a:pt x="3725" y="6652"/>
                    <a:pt x="3725" y="6641"/>
                    <a:pt x="3731" y="6629"/>
                  </a:cubicBezTo>
                  <a:cubicBezTo>
                    <a:pt x="3719" y="6624"/>
                    <a:pt x="3725" y="6618"/>
                    <a:pt x="3714" y="6613"/>
                  </a:cubicBezTo>
                  <a:cubicBezTo>
                    <a:pt x="3725" y="6601"/>
                    <a:pt x="3742" y="6601"/>
                    <a:pt x="3747" y="6590"/>
                  </a:cubicBezTo>
                  <a:cubicBezTo>
                    <a:pt x="3742" y="6579"/>
                    <a:pt x="3736" y="6579"/>
                    <a:pt x="3731" y="6573"/>
                  </a:cubicBezTo>
                  <a:lnTo>
                    <a:pt x="3731" y="6573"/>
                  </a:lnTo>
                  <a:cubicBezTo>
                    <a:pt x="3733" y="6575"/>
                    <a:pt x="3735" y="6575"/>
                    <a:pt x="3737" y="6575"/>
                  </a:cubicBezTo>
                  <a:cubicBezTo>
                    <a:pt x="3741" y="6575"/>
                    <a:pt x="3744" y="6574"/>
                    <a:pt x="3747" y="6574"/>
                  </a:cubicBezTo>
                  <a:cubicBezTo>
                    <a:pt x="3749" y="6574"/>
                    <a:pt x="3751" y="6575"/>
                    <a:pt x="3753" y="6579"/>
                  </a:cubicBezTo>
                  <a:cubicBezTo>
                    <a:pt x="3759" y="6568"/>
                    <a:pt x="3759" y="6562"/>
                    <a:pt x="3759" y="6540"/>
                  </a:cubicBezTo>
                  <a:lnTo>
                    <a:pt x="3747" y="6540"/>
                  </a:lnTo>
                  <a:cubicBezTo>
                    <a:pt x="3747" y="6537"/>
                    <a:pt x="3750" y="6536"/>
                    <a:pt x="3754" y="6536"/>
                  </a:cubicBezTo>
                  <a:cubicBezTo>
                    <a:pt x="3757" y="6536"/>
                    <a:pt x="3761" y="6537"/>
                    <a:pt x="3764" y="6540"/>
                  </a:cubicBezTo>
                  <a:cubicBezTo>
                    <a:pt x="3759" y="6512"/>
                    <a:pt x="3815" y="6517"/>
                    <a:pt x="3803" y="6489"/>
                  </a:cubicBezTo>
                  <a:lnTo>
                    <a:pt x="3803" y="6489"/>
                  </a:lnTo>
                  <a:lnTo>
                    <a:pt x="3803" y="6473"/>
                  </a:lnTo>
                  <a:cubicBezTo>
                    <a:pt x="3804" y="6472"/>
                    <a:pt x="3805" y="6471"/>
                    <a:pt x="3806" y="6471"/>
                  </a:cubicBezTo>
                  <a:cubicBezTo>
                    <a:pt x="3809" y="6471"/>
                    <a:pt x="3810" y="6479"/>
                    <a:pt x="3812" y="6479"/>
                  </a:cubicBezTo>
                  <a:cubicBezTo>
                    <a:pt x="3813" y="6479"/>
                    <a:pt x="3814" y="6479"/>
                    <a:pt x="3815" y="6478"/>
                  </a:cubicBezTo>
                  <a:cubicBezTo>
                    <a:pt x="3809" y="6456"/>
                    <a:pt x="3837" y="6456"/>
                    <a:pt x="3831" y="6439"/>
                  </a:cubicBezTo>
                  <a:lnTo>
                    <a:pt x="3831" y="6439"/>
                  </a:lnTo>
                  <a:cubicBezTo>
                    <a:pt x="3834" y="6439"/>
                    <a:pt x="3836" y="6440"/>
                    <a:pt x="3837" y="6440"/>
                  </a:cubicBezTo>
                  <a:cubicBezTo>
                    <a:pt x="3863" y="6440"/>
                    <a:pt x="3850" y="6405"/>
                    <a:pt x="3876" y="6400"/>
                  </a:cubicBezTo>
                  <a:lnTo>
                    <a:pt x="3871" y="6400"/>
                  </a:lnTo>
                  <a:cubicBezTo>
                    <a:pt x="3868" y="6394"/>
                    <a:pt x="3869" y="6393"/>
                    <a:pt x="3872" y="6393"/>
                  </a:cubicBezTo>
                  <a:cubicBezTo>
                    <a:pt x="3872" y="6393"/>
                    <a:pt x="3872" y="6393"/>
                    <a:pt x="3873" y="6393"/>
                  </a:cubicBezTo>
                  <a:lnTo>
                    <a:pt x="3873" y="6393"/>
                  </a:lnTo>
                  <a:cubicBezTo>
                    <a:pt x="3871" y="6392"/>
                    <a:pt x="3871" y="6391"/>
                    <a:pt x="3871" y="6389"/>
                  </a:cubicBezTo>
                  <a:cubicBezTo>
                    <a:pt x="3876" y="6355"/>
                    <a:pt x="3915" y="6338"/>
                    <a:pt x="3938" y="6310"/>
                  </a:cubicBezTo>
                  <a:cubicBezTo>
                    <a:pt x="3949" y="6305"/>
                    <a:pt x="3910" y="6282"/>
                    <a:pt x="3932" y="6282"/>
                  </a:cubicBezTo>
                  <a:lnTo>
                    <a:pt x="3932" y="6282"/>
                  </a:lnTo>
                  <a:lnTo>
                    <a:pt x="3943" y="6293"/>
                  </a:lnTo>
                  <a:cubicBezTo>
                    <a:pt x="3943" y="6260"/>
                    <a:pt x="3971" y="6249"/>
                    <a:pt x="3971" y="6221"/>
                  </a:cubicBezTo>
                  <a:cubicBezTo>
                    <a:pt x="3977" y="6221"/>
                    <a:pt x="3977" y="6226"/>
                    <a:pt x="3977" y="6226"/>
                  </a:cubicBezTo>
                  <a:cubicBezTo>
                    <a:pt x="3988" y="6226"/>
                    <a:pt x="3988" y="6209"/>
                    <a:pt x="3983" y="6204"/>
                  </a:cubicBezTo>
                  <a:lnTo>
                    <a:pt x="3983" y="6204"/>
                  </a:lnTo>
                  <a:cubicBezTo>
                    <a:pt x="3983" y="6204"/>
                    <a:pt x="3988" y="6209"/>
                    <a:pt x="3994" y="6209"/>
                  </a:cubicBezTo>
                  <a:cubicBezTo>
                    <a:pt x="3999" y="6209"/>
                    <a:pt x="3988" y="6193"/>
                    <a:pt x="3999" y="6193"/>
                  </a:cubicBezTo>
                  <a:cubicBezTo>
                    <a:pt x="3999" y="6193"/>
                    <a:pt x="3999" y="6198"/>
                    <a:pt x="3999" y="6198"/>
                  </a:cubicBezTo>
                  <a:cubicBezTo>
                    <a:pt x="3999" y="6193"/>
                    <a:pt x="4011" y="6187"/>
                    <a:pt x="3999" y="6181"/>
                  </a:cubicBezTo>
                  <a:cubicBezTo>
                    <a:pt x="4011" y="6176"/>
                    <a:pt x="4005" y="6165"/>
                    <a:pt x="4016" y="6159"/>
                  </a:cubicBezTo>
                  <a:cubicBezTo>
                    <a:pt x="4005" y="6148"/>
                    <a:pt x="4027" y="6153"/>
                    <a:pt x="4011" y="6142"/>
                  </a:cubicBezTo>
                  <a:lnTo>
                    <a:pt x="4011" y="6142"/>
                  </a:lnTo>
                  <a:cubicBezTo>
                    <a:pt x="4015" y="6145"/>
                    <a:pt x="4018" y="6146"/>
                    <a:pt x="4021" y="6146"/>
                  </a:cubicBezTo>
                  <a:cubicBezTo>
                    <a:pt x="4029" y="6146"/>
                    <a:pt x="4032" y="6134"/>
                    <a:pt x="4027" y="6125"/>
                  </a:cubicBezTo>
                  <a:lnTo>
                    <a:pt x="4027" y="6125"/>
                  </a:lnTo>
                  <a:cubicBezTo>
                    <a:pt x="4030" y="6128"/>
                    <a:pt x="4033" y="6128"/>
                    <a:pt x="4036" y="6128"/>
                  </a:cubicBezTo>
                  <a:cubicBezTo>
                    <a:pt x="4039" y="6128"/>
                    <a:pt x="4041" y="6128"/>
                    <a:pt x="4044" y="6131"/>
                  </a:cubicBezTo>
                  <a:cubicBezTo>
                    <a:pt x="4050" y="6125"/>
                    <a:pt x="4050" y="6120"/>
                    <a:pt x="4039" y="6114"/>
                  </a:cubicBezTo>
                  <a:cubicBezTo>
                    <a:pt x="4063" y="6114"/>
                    <a:pt x="4041" y="6090"/>
                    <a:pt x="4056" y="6090"/>
                  </a:cubicBezTo>
                  <a:cubicBezTo>
                    <a:pt x="4058" y="6090"/>
                    <a:pt x="4062" y="6090"/>
                    <a:pt x="4067" y="6092"/>
                  </a:cubicBezTo>
                  <a:cubicBezTo>
                    <a:pt x="4067" y="6069"/>
                    <a:pt x="4072" y="6047"/>
                    <a:pt x="4078" y="6030"/>
                  </a:cubicBezTo>
                  <a:lnTo>
                    <a:pt x="4078" y="6030"/>
                  </a:lnTo>
                  <a:cubicBezTo>
                    <a:pt x="4095" y="6041"/>
                    <a:pt x="4067" y="6047"/>
                    <a:pt x="4083" y="6058"/>
                  </a:cubicBezTo>
                  <a:cubicBezTo>
                    <a:pt x="4089" y="6041"/>
                    <a:pt x="4078" y="6025"/>
                    <a:pt x="4089" y="6013"/>
                  </a:cubicBezTo>
                  <a:cubicBezTo>
                    <a:pt x="4090" y="6012"/>
                    <a:pt x="4091" y="6012"/>
                    <a:pt x="4092" y="6012"/>
                  </a:cubicBezTo>
                  <a:cubicBezTo>
                    <a:pt x="4095" y="6012"/>
                    <a:pt x="4096" y="6020"/>
                    <a:pt x="4100" y="6025"/>
                  </a:cubicBezTo>
                  <a:cubicBezTo>
                    <a:pt x="4100" y="6002"/>
                    <a:pt x="4117" y="5997"/>
                    <a:pt x="4117" y="5974"/>
                  </a:cubicBezTo>
                  <a:cubicBezTo>
                    <a:pt x="4106" y="5974"/>
                    <a:pt x="4100" y="5952"/>
                    <a:pt x="4095" y="5946"/>
                  </a:cubicBezTo>
                  <a:lnTo>
                    <a:pt x="4095" y="5946"/>
                  </a:lnTo>
                  <a:cubicBezTo>
                    <a:pt x="4101" y="5951"/>
                    <a:pt x="4105" y="5952"/>
                    <a:pt x="4108" y="5952"/>
                  </a:cubicBezTo>
                  <a:cubicBezTo>
                    <a:pt x="4112" y="5952"/>
                    <a:pt x="4114" y="5950"/>
                    <a:pt x="4117" y="5950"/>
                  </a:cubicBezTo>
                  <a:cubicBezTo>
                    <a:pt x="4121" y="5950"/>
                    <a:pt x="4125" y="5952"/>
                    <a:pt x="4134" y="5963"/>
                  </a:cubicBezTo>
                  <a:cubicBezTo>
                    <a:pt x="4134" y="5963"/>
                    <a:pt x="4134" y="5957"/>
                    <a:pt x="4128" y="5952"/>
                  </a:cubicBezTo>
                  <a:lnTo>
                    <a:pt x="4128" y="5952"/>
                  </a:lnTo>
                  <a:cubicBezTo>
                    <a:pt x="4128" y="5952"/>
                    <a:pt x="4134" y="5952"/>
                    <a:pt x="4139" y="5957"/>
                  </a:cubicBezTo>
                  <a:cubicBezTo>
                    <a:pt x="4139" y="5946"/>
                    <a:pt x="4128" y="5946"/>
                    <a:pt x="4134" y="5935"/>
                  </a:cubicBezTo>
                  <a:lnTo>
                    <a:pt x="4134" y="5935"/>
                  </a:lnTo>
                  <a:cubicBezTo>
                    <a:pt x="4137" y="5938"/>
                    <a:pt x="4139" y="5940"/>
                    <a:pt x="4139" y="5942"/>
                  </a:cubicBezTo>
                  <a:lnTo>
                    <a:pt x="4139" y="5942"/>
                  </a:lnTo>
                  <a:cubicBezTo>
                    <a:pt x="4138" y="5933"/>
                    <a:pt x="4135" y="5929"/>
                    <a:pt x="4139" y="5924"/>
                  </a:cubicBezTo>
                  <a:cubicBezTo>
                    <a:pt x="4139" y="5924"/>
                    <a:pt x="4145" y="5924"/>
                    <a:pt x="4145" y="5929"/>
                  </a:cubicBezTo>
                  <a:cubicBezTo>
                    <a:pt x="4151" y="5913"/>
                    <a:pt x="4139" y="5896"/>
                    <a:pt x="4151" y="5885"/>
                  </a:cubicBezTo>
                  <a:cubicBezTo>
                    <a:pt x="4157" y="5891"/>
                    <a:pt x="4160" y="5893"/>
                    <a:pt x="4163" y="5893"/>
                  </a:cubicBezTo>
                  <a:cubicBezTo>
                    <a:pt x="4165" y="5893"/>
                    <a:pt x="4166" y="5892"/>
                    <a:pt x="4168" y="5892"/>
                  </a:cubicBezTo>
                  <a:cubicBezTo>
                    <a:pt x="4171" y="5892"/>
                    <a:pt x="4174" y="5892"/>
                    <a:pt x="4179" y="5896"/>
                  </a:cubicBezTo>
                  <a:lnTo>
                    <a:pt x="4179" y="5885"/>
                  </a:lnTo>
                  <a:lnTo>
                    <a:pt x="4167" y="5885"/>
                  </a:lnTo>
                  <a:cubicBezTo>
                    <a:pt x="4173" y="5879"/>
                    <a:pt x="4167" y="5862"/>
                    <a:pt x="4173" y="5862"/>
                  </a:cubicBezTo>
                  <a:cubicBezTo>
                    <a:pt x="4167" y="5851"/>
                    <a:pt x="4151" y="5851"/>
                    <a:pt x="4162" y="5845"/>
                  </a:cubicBezTo>
                  <a:cubicBezTo>
                    <a:pt x="4162" y="5845"/>
                    <a:pt x="4167" y="5840"/>
                    <a:pt x="4179" y="5840"/>
                  </a:cubicBezTo>
                  <a:cubicBezTo>
                    <a:pt x="4173" y="5834"/>
                    <a:pt x="4173" y="5829"/>
                    <a:pt x="4179" y="5823"/>
                  </a:cubicBezTo>
                  <a:cubicBezTo>
                    <a:pt x="4182" y="5826"/>
                    <a:pt x="4188" y="5830"/>
                    <a:pt x="4192" y="5833"/>
                  </a:cubicBezTo>
                  <a:lnTo>
                    <a:pt x="4192" y="5833"/>
                  </a:lnTo>
                  <a:cubicBezTo>
                    <a:pt x="4190" y="5826"/>
                    <a:pt x="4199" y="5821"/>
                    <a:pt x="4190" y="5812"/>
                  </a:cubicBezTo>
                  <a:lnTo>
                    <a:pt x="4190" y="5812"/>
                  </a:lnTo>
                  <a:cubicBezTo>
                    <a:pt x="4195" y="5812"/>
                    <a:pt x="4201" y="5817"/>
                    <a:pt x="4201" y="5817"/>
                  </a:cubicBezTo>
                  <a:lnTo>
                    <a:pt x="4195" y="5812"/>
                  </a:lnTo>
                  <a:cubicBezTo>
                    <a:pt x="4198" y="5809"/>
                    <a:pt x="4200" y="5808"/>
                    <a:pt x="4201" y="5808"/>
                  </a:cubicBezTo>
                  <a:cubicBezTo>
                    <a:pt x="4202" y="5808"/>
                    <a:pt x="4204" y="5809"/>
                    <a:pt x="4207" y="5812"/>
                  </a:cubicBezTo>
                  <a:cubicBezTo>
                    <a:pt x="4218" y="5806"/>
                    <a:pt x="4190" y="5806"/>
                    <a:pt x="4201" y="5801"/>
                  </a:cubicBezTo>
                  <a:lnTo>
                    <a:pt x="4201" y="5801"/>
                  </a:lnTo>
                  <a:cubicBezTo>
                    <a:pt x="4201" y="5801"/>
                    <a:pt x="4207" y="5801"/>
                    <a:pt x="4207" y="5806"/>
                  </a:cubicBezTo>
                  <a:cubicBezTo>
                    <a:pt x="4218" y="5795"/>
                    <a:pt x="4212" y="5778"/>
                    <a:pt x="4223" y="5773"/>
                  </a:cubicBezTo>
                  <a:lnTo>
                    <a:pt x="4223" y="5773"/>
                  </a:lnTo>
                  <a:cubicBezTo>
                    <a:pt x="4240" y="5778"/>
                    <a:pt x="4218" y="5784"/>
                    <a:pt x="4235" y="5789"/>
                  </a:cubicBezTo>
                  <a:cubicBezTo>
                    <a:pt x="4240" y="5773"/>
                    <a:pt x="4235" y="5750"/>
                    <a:pt x="4246" y="5739"/>
                  </a:cubicBezTo>
                  <a:cubicBezTo>
                    <a:pt x="4235" y="5731"/>
                    <a:pt x="4239" y="5731"/>
                    <a:pt x="4245" y="5731"/>
                  </a:cubicBezTo>
                  <a:cubicBezTo>
                    <a:pt x="4251" y="5731"/>
                    <a:pt x="4258" y="5731"/>
                    <a:pt x="4258" y="5724"/>
                  </a:cubicBezTo>
                  <a:lnTo>
                    <a:pt x="4258" y="5724"/>
                  </a:lnTo>
                  <a:cubicBezTo>
                    <a:pt x="4259" y="5728"/>
                    <a:pt x="4264" y="5731"/>
                    <a:pt x="4264" y="5732"/>
                  </a:cubicBezTo>
                  <a:lnTo>
                    <a:pt x="4264" y="5732"/>
                  </a:lnTo>
                  <a:cubicBezTo>
                    <a:pt x="4273" y="5726"/>
                    <a:pt x="4269" y="5710"/>
                    <a:pt x="4274" y="5694"/>
                  </a:cubicBezTo>
                  <a:lnTo>
                    <a:pt x="4279" y="5700"/>
                  </a:lnTo>
                  <a:cubicBezTo>
                    <a:pt x="4285" y="5694"/>
                    <a:pt x="4291" y="5689"/>
                    <a:pt x="4296" y="5683"/>
                  </a:cubicBezTo>
                  <a:cubicBezTo>
                    <a:pt x="4291" y="5677"/>
                    <a:pt x="4296" y="5672"/>
                    <a:pt x="4285" y="5672"/>
                  </a:cubicBezTo>
                  <a:cubicBezTo>
                    <a:pt x="4324" y="5672"/>
                    <a:pt x="4291" y="5627"/>
                    <a:pt x="4324" y="5627"/>
                  </a:cubicBezTo>
                  <a:cubicBezTo>
                    <a:pt x="4324" y="5631"/>
                    <a:pt x="4327" y="5635"/>
                    <a:pt x="4329" y="5635"/>
                  </a:cubicBezTo>
                  <a:cubicBezTo>
                    <a:pt x="4329" y="5635"/>
                    <a:pt x="4330" y="5634"/>
                    <a:pt x="4330" y="5633"/>
                  </a:cubicBezTo>
                  <a:lnTo>
                    <a:pt x="4335" y="5616"/>
                  </a:lnTo>
                  <a:cubicBezTo>
                    <a:pt x="4332" y="5614"/>
                    <a:pt x="4329" y="5613"/>
                    <a:pt x="4327" y="5613"/>
                  </a:cubicBezTo>
                  <a:cubicBezTo>
                    <a:pt x="4324" y="5613"/>
                    <a:pt x="4322" y="5616"/>
                    <a:pt x="4319" y="5616"/>
                  </a:cubicBezTo>
                  <a:cubicBezTo>
                    <a:pt x="4313" y="5610"/>
                    <a:pt x="4313" y="5605"/>
                    <a:pt x="4313" y="5599"/>
                  </a:cubicBezTo>
                  <a:lnTo>
                    <a:pt x="4313" y="5599"/>
                  </a:lnTo>
                  <a:cubicBezTo>
                    <a:pt x="4313" y="5610"/>
                    <a:pt x="4330" y="5610"/>
                    <a:pt x="4335" y="5610"/>
                  </a:cubicBezTo>
                  <a:cubicBezTo>
                    <a:pt x="4330" y="5610"/>
                    <a:pt x="4330" y="5605"/>
                    <a:pt x="4324" y="5605"/>
                  </a:cubicBezTo>
                  <a:cubicBezTo>
                    <a:pt x="4347" y="5605"/>
                    <a:pt x="4307" y="5588"/>
                    <a:pt x="4324" y="5588"/>
                  </a:cubicBezTo>
                  <a:lnTo>
                    <a:pt x="4324" y="5588"/>
                  </a:lnTo>
                  <a:lnTo>
                    <a:pt x="4330" y="5593"/>
                  </a:lnTo>
                  <a:cubicBezTo>
                    <a:pt x="4330" y="5588"/>
                    <a:pt x="4324" y="5577"/>
                    <a:pt x="4330" y="5577"/>
                  </a:cubicBezTo>
                  <a:cubicBezTo>
                    <a:pt x="4341" y="5582"/>
                    <a:pt x="4330" y="5582"/>
                    <a:pt x="4341" y="5588"/>
                  </a:cubicBezTo>
                  <a:cubicBezTo>
                    <a:pt x="4341" y="5582"/>
                    <a:pt x="4330" y="5565"/>
                    <a:pt x="4341" y="5565"/>
                  </a:cubicBezTo>
                  <a:cubicBezTo>
                    <a:pt x="4341" y="5571"/>
                    <a:pt x="4341" y="5577"/>
                    <a:pt x="4341" y="5577"/>
                  </a:cubicBezTo>
                  <a:cubicBezTo>
                    <a:pt x="4347" y="5578"/>
                    <a:pt x="4350" y="5579"/>
                    <a:pt x="4353" y="5579"/>
                  </a:cubicBezTo>
                  <a:cubicBezTo>
                    <a:pt x="4358" y="5579"/>
                    <a:pt x="4358" y="5577"/>
                    <a:pt x="4358" y="5577"/>
                  </a:cubicBezTo>
                  <a:lnTo>
                    <a:pt x="4369" y="5571"/>
                  </a:lnTo>
                  <a:lnTo>
                    <a:pt x="4363" y="5571"/>
                  </a:lnTo>
                  <a:cubicBezTo>
                    <a:pt x="4341" y="5549"/>
                    <a:pt x="4369" y="5554"/>
                    <a:pt x="4358" y="5532"/>
                  </a:cubicBezTo>
                  <a:lnTo>
                    <a:pt x="4358" y="5532"/>
                  </a:lnTo>
                  <a:cubicBezTo>
                    <a:pt x="4365" y="5547"/>
                    <a:pt x="4368" y="5547"/>
                    <a:pt x="4372" y="5547"/>
                  </a:cubicBezTo>
                  <a:cubicBezTo>
                    <a:pt x="4374" y="5547"/>
                    <a:pt x="4377" y="5547"/>
                    <a:pt x="4380" y="5549"/>
                  </a:cubicBezTo>
                  <a:cubicBezTo>
                    <a:pt x="4384" y="5549"/>
                    <a:pt x="4388" y="5549"/>
                    <a:pt x="4390" y="5551"/>
                  </a:cubicBezTo>
                  <a:lnTo>
                    <a:pt x="4390" y="5551"/>
                  </a:lnTo>
                  <a:cubicBezTo>
                    <a:pt x="4390" y="5544"/>
                    <a:pt x="4401" y="5547"/>
                    <a:pt x="4391" y="5537"/>
                  </a:cubicBezTo>
                  <a:cubicBezTo>
                    <a:pt x="4395" y="5537"/>
                    <a:pt x="4396" y="5535"/>
                    <a:pt x="4400" y="5535"/>
                  </a:cubicBezTo>
                  <a:cubicBezTo>
                    <a:pt x="4402" y="5535"/>
                    <a:pt x="4405" y="5535"/>
                    <a:pt x="4408" y="5537"/>
                  </a:cubicBezTo>
                  <a:cubicBezTo>
                    <a:pt x="4408" y="5535"/>
                    <a:pt x="4405" y="5535"/>
                    <a:pt x="4403" y="5535"/>
                  </a:cubicBezTo>
                  <a:cubicBezTo>
                    <a:pt x="4400" y="5535"/>
                    <a:pt x="4397" y="5535"/>
                    <a:pt x="4397" y="5532"/>
                  </a:cubicBezTo>
                  <a:cubicBezTo>
                    <a:pt x="4386" y="5515"/>
                    <a:pt x="4425" y="5521"/>
                    <a:pt x="4414" y="5498"/>
                  </a:cubicBezTo>
                  <a:cubicBezTo>
                    <a:pt x="4414" y="5481"/>
                    <a:pt x="4403" y="5470"/>
                    <a:pt x="4403" y="5459"/>
                  </a:cubicBezTo>
                  <a:lnTo>
                    <a:pt x="4403" y="5459"/>
                  </a:lnTo>
                  <a:cubicBezTo>
                    <a:pt x="4408" y="5459"/>
                    <a:pt x="4414" y="5470"/>
                    <a:pt x="4414" y="5470"/>
                  </a:cubicBezTo>
                  <a:cubicBezTo>
                    <a:pt x="4425" y="5470"/>
                    <a:pt x="4425" y="5465"/>
                    <a:pt x="4425" y="5453"/>
                  </a:cubicBezTo>
                  <a:lnTo>
                    <a:pt x="4414" y="5442"/>
                  </a:lnTo>
                  <a:lnTo>
                    <a:pt x="4419" y="5453"/>
                  </a:lnTo>
                  <a:cubicBezTo>
                    <a:pt x="4414" y="5453"/>
                    <a:pt x="4408" y="5448"/>
                    <a:pt x="4408" y="5442"/>
                  </a:cubicBezTo>
                  <a:cubicBezTo>
                    <a:pt x="4397" y="5442"/>
                    <a:pt x="4408" y="5453"/>
                    <a:pt x="4397" y="5453"/>
                  </a:cubicBezTo>
                  <a:lnTo>
                    <a:pt x="4397" y="5459"/>
                  </a:lnTo>
                  <a:cubicBezTo>
                    <a:pt x="4391" y="5453"/>
                    <a:pt x="4386" y="5453"/>
                    <a:pt x="4386" y="5448"/>
                  </a:cubicBezTo>
                  <a:lnTo>
                    <a:pt x="4386" y="5448"/>
                  </a:lnTo>
                  <a:cubicBezTo>
                    <a:pt x="4376" y="5453"/>
                    <a:pt x="4387" y="5466"/>
                    <a:pt x="4380" y="5466"/>
                  </a:cubicBezTo>
                  <a:cubicBezTo>
                    <a:pt x="4379" y="5466"/>
                    <a:pt x="4377" y="5465"/>
                    <a:pt x="4375" y="5465"/>
                  </a:cubicBezTo>
                  <a:lnTo>
                    <a:pt x="4375" y="5465"/>
                  </a:lnTo>
                  <a:cubicBezTo>
                    <a:pt x="4375" y="5481"/>
                    <a:pt x="4386" y="5476"/>
                    <a:pt x="4397" y="5493"/>
                  </a:cubicBezTo>
                  <a:lnTo>
                    <a:pt x="4363" y="5481"/>
                  </a:lnTo>
                  <a:lnTo>
                    <a:pt x="4375" y="5487"/>
                  </a:lnTo>
                  <a:cubicBezTo>
                    <a:pt x="4371" y="5487"/>
                    <a:pt x="4370" y="5489"/>
                    <a:pt x="4368" y="5489"/>
                  </a:cubicBezTo>
                  <a:cubicBezTo>
                    <a:pt x="4367" y="5489"/>
                    <a:pt x="4365" y="5489"/>
                    <a:pt x="4363" y="5487"/>
                  </a:cubicBezTo>
                  <a:lnTo>
                    <a:pt x="4363" y="5487"/>
                  </a:lnTo>
                  <a:cubicBezTo>
                    <a:pt x="4369" y="5498"/>
                    <a:pt x="4369" y="5493"/>
                    <a:pt x="4375" y="5498"/>
                  </a:cubicBezTo>
                  <a:cubicBezTo>
                    <a:pt x="4367" y="5498"/>
                    <a:pt x="4367" y="5510"/>
                    <a:pt x="4362" y="5512"/>
                  </a:cubicBezTo>
                  <a:lnTo>
                    <a:pt x="4362" y="5512"/>
                  </a:lnTo>
                  <a:cubicBezTo>
                    <a:pt x="4361" y="5510"/>
                    <a:pt x="4360" y="5510"/>
                    <a:pt x="4359" y="5510"/>
                  </a:cubicBezTo>
                  <a:cubicBezTo>
                    <a:pt x="4358" y="5510"/>
                    <a:pt x="4357" y="5511"/>
                    <a:pt x="4355" y="5511"/>
                  </a:cubicBezTo>
                  <a:cubicBezTo>
                    <a:pt x="4355" y="5511"/>
                    <a:pt x="4355" y="5511"/>
                    <a:pt x="4355" y="5511"/>
                  </a:cubicBezTo>
                  <a:lnTo>
                    <a:pt x="4355" y="5511"/>
                  </a:lnTo>
                  <a:cubicBezTo>
                    <a:pt x="4357" y="5512"/>
                    <a:pt x="4359" y="5512"/>
                    <a:pt x="4360" y="5512"/>
                  </a:cubicBezTo>
                  <a:cubicBezTo>
                    <a:pt x="4361" y="5512"/>
                    <a:pt x="4361" y="5512"/>
                    <a:pt x="4362" y="5512"/>
                  </a:cubicBezTo>
                  <a:lnTo>
                    <a:pt x="4362" y="5512"/>
                  </a:lnTo>
                  <a:cubicBezTo>
                    <a:pt x="4362" y="5513"/>
                    <a:pt x="4363" y="5514"/>
                    <a:pt x="4363" y="5515"/>
                  </a:cubicBezTo>
                  <a:cubicBezTo>
                    <a:pt x="4359" y="5513"/>
                    <a:pt x="4356" y="5512"/>
                    <a:pt x="4355" y="5512"/>
                  </a:cubicBezTo>
                  <a:lnTo>
                    <a:pt x="4355" y="5512"/>
                  </a:lnTo>
                  <a:cubicBezTo>
                    <a:pt x="4348" y="5512"/>
                    <a:pt x="4360" y="5526"/>
                    <a:pt x="4347" y="5526"/>
                  </a:cubicBezTo>
                  <a:cubicBezTo>
                    <a:pt x="4341" y="5515"/>
                    <a:pt x="4347" y="5515"/>
                    <a:pt x="4335" y="5515"/>
                  </a:cubicBezTo>
                  <a:cubicBezTo>
                    <a:pt x="4352" y="5532"/>
                    <a:pt x="4324" y="5526"/>
                    <a:pt x="4324" y="5532"/>
                  </a:cubicBezTo>
                  <a:cubicBezTo>
                    <a:pt x="4324" y="5532"/>
                    <a:pt x="4319" y="5526"/>
                    <a:pt x="4313" y="5526"/>
                  </a:cubicBezTo>
                  <a:lnTo>
                    <a:pt x="4313" y="5526"/>
                  </a:lnTo>
                  <a:cubicBezTo>
                    <a:pt x="4313" y="5526"/>
                    <a:pt x="4324" y="5532"/>
                    <a:pt x="4330" y="5537"/>
                  </a:cubicBezTo>
                  <a:cubicBezTo>
                    <a:pt x="4330" y="5543"/>
                    <a:pt x="4324" y="5549"/>
                    <a:pt x="4324" y="5554"/>
                  </a:cubicBezTo>
                  <a:cubicBezTo>
                    <a:pt x="4319" y="5554"/>
                    <a:pt x="4303" y="5565"/>
                    <a:pt x="4297" y="5570"/>
                  </a:cubicBezTo>
                  <a:lnTo>
                    <a:pt x="4297" y="5570"/>
                  </a:lnTo>
                  <a:cubicBezTo>
                    <a:pt x="4295" y="5569"/>
                    <a:pt x="4293" y="5567"/>
                    <a:pt x="4291" y="5565"/>
                  </a:cubicBezTo>
                  <a:lnTo>
                    <a:pt x="4291" y="5565"/>
                  </a:lnTo>
                  <a:lnTo>
                    <a:pt x="4296" y="5571"/>
                  </a:lnTo>
                  <a:cubicBezTo>
                    <a:pt x="4296" y="5571"/>
                    <a:pt x="4297" y="5571"/>
                    <a:pt x="4297" y="5570"/>
                  </a:cubicBezTo>
                  <a:lnTo>
                    <a:pt x="4297" y="5570"/>
                  </a:lnTo>
                  <a:cubicBezTo>
                    <a:pt x="4304" y="5579"/>
                    <a:pt x="4296" y="5584"/>
                    <a:pt x="4296" y="5593"/>
                  </a:cubicBezTo>
                  <a:cubicBezTo>
                    <a:pt x="4291" y="5588"/>
                    <a:pt x="4285" y="5582"/>
                    <a:pt x="4285" y="5577"/>
                  </a:cubicBezTo>
                  <a:lnTo>
                    <a:pt x="4279" y="5582"/>
                  </a:lnTo>
                  <a:cubicBezTo>
                    <a:pt x="4285" y="5588"/>
                    <a:pt x="4285" y="5588"/>
                    <a:pt x="4285" y="5593"/>
                  </a:cubicBezTo>
                  <a:lnTo>
                    <a:pt x="4274" y="5588"/>
                  </a:lnTo>
                  <a:lnTo>
                    <a:pt x="4274" y="5588"/>
                  </a:lnTo>
                  <a:cubicBezTo>
                    <a:pt x="4274" y="5593"/>
                    <a:pt x="4279" y="5610"/>
                    <a:pt x="4268" y="5610"/>
                  </a:cubicBezTo>
                  <a:cubicBezTo>
                    <a:pt x="4274" y="5621"/>
                    <a:pt x="4296" y="5621"/>
                    <a:pt x="4296" y="5638"/>
                  </a:cubicBezTo>
                  <a:cubicBezTo>
                    <a:pt x="4291" y="5633"/>
                    <a:pt x="4285" y="5627"/>
                    <a:pt x="4285" y="5627"/>
                  </a:cubicBezTo>
                  <a:cubicBezTo>
                    <a:pt x="4285" y="5627"/>
                    <a:pt x="4285" y="5633"/>
                    <a:pt x="4279" y="5633"/>
                  </a:cubicBezTo>
                  <a:cubicBezTo>
                    <a:pt x="4279" y="5631"/>
                    <a:pt x="4278" y="5629"/>
                    <a:pt x="4277" y="5627"/>
                  </a:cubicBezTo>
                  <a:lnTo>
                    <a:pt x="4277" y="5627"/>
                  </a:lnTo>
                  <a:lnTo>
                    <a:pt x="4279" y="5633"/>
                  </a:lnTo>
                  <a:cubicBezTo>
                    <a:pt x="4274" y="5627"/>
                    <a:pt x="4274" y="5627"/>
                    <a:pt x="4268" y="5627"/>
                  </a:cubicBezTo>
                  <a:cubicBezTo>
                    <a:pt x="4268" y="5624"/>
                    <a:pt x="4268" y="5624"/>
                    <a:pt x="4268" y="5624"/>
                  </a:cubicBezTo>
                  <a:cubicBezTo>
                    <a:pt x="4268" y="5624"/>
                    <a:pt x="4268" y="5624"/>
                    <a:pt x="4268" y="5621"/>
                  </a:cubicBezTo>
                  <a:cubicBezTo>
                    <a:pt x="4265" y="5621"/>
                    <a:pt x="4261" y="5624"/>
                    <a:pt x="4257" y="5624"/>
                  </a:cubicBezTo>
                  <a:cubicBezTo>
                    <a:pt x="4255" y="5624"/>
                    <a:pt x="4253" y="5623"/>
                    <a:pt x="4251" y="5621"/>
                  </a:cubicBezTo>
                  <a:lnTo>
                    <a:pt x="4251" y="5621"/>
                  </a:lnTo>
                  <a:cubicBezTo>
                    <a:pt x="4257" y="5627"/>
                    <a:pt x="4263" y="5627"/>
                    <a:pt x="4263" y="5633"/>
                  </a:cubicBezTo>
                  <a:cubicBezTo>
                    <a:pt x="4261" y="5634"/>
                    <a:pt x="4260" y="5634"/>
                    <a:pt x="4259" y="5634"/>
                  </a:cubicBezTo>
                  <a:cubicBezTo>
                    <a:pt x="4256" y="5634"/>
                    <a:pt x="4252" y="5631"/>
                    <a:pt x="4247" y="5631"/>
                  </a:cubicBezTo>
                  <a:cubicBezTo>
                    <a:pt x="4245" y="5631"/>
                    <a:pt x="4243" y="5631"/>
                    <a:pt x="4240" y="5633"/>
                  </a:cubicBezTo>
                  <a:cubicBezTo>
                    <a:pt x="4246" y="5638"/>
                    <a:pt x="4240" y="5638"/>
                    <a:pt x="4251" y="5644"/>
                  </a:cubicBezTo>
                  <a:lnTo>
                    <a:pt x="4240" y="5644"/>
                  </a:lnTo>
                  <a:cubicBezTo>
                    <a:pt x="4240" y="5649"/>
                    <a:pt x="4229" y="5661"/>
                    <a:pt x="4246" y="5666"/>
                  </a:cubicBezTo>
                  <a:cubicBezTo>
                    <a:pt x="4251" y="5683"/>
                    <a:pt x="4223" y="5683"/>
                    <a:pt x="4223" y="5700"/>
                  </a:cubicBezTo>
                  <a:lnTo>
                    <a:pt x="4218" y="5694"/>
                  </a:lnTo>
                  <a:cubicBezTo>
                    <a:pt x="4218" y="5705"/>
                    <a:pt x="4212" y="5717"/>
                    <a:pt x="4212" y="5722"/>
                  </a:cubicBezTo>
                  <a:cubicBezTo>
                    <a:pt x="4212" y="5724"/>
                    <a:pt x="4212" y="5725"/>
                    <a:pt x="4211" y="5725"/>
                  </a:cubicBezTo>
                  <a:cubicBezTo>
                    <a:pt x="4209" y="5725"/>
                    <a:pt x="4205" y="5722"/>
                    <a:pt x="4201" y="5722"/>
                  </a:cubicBezTo>
                  <a:cubicBezTo>
                    <a:pt x="4201" y="5728"/>
                    <a:pt x="4201" y="5733"/>
                    <a:pt x="4190" y="5733"/>
                  </a:cubicBezTo>
                  <a:cubicBezTo>
                    <a:pt x="4190" y="5731"/>
                    <a:pt x="4188" y="5731"/>
                    <a:pt x="4188" y="5731"/>
                  </a:cubicBezTo>
                  <a:cubicBezTo>
                    <a:pt x="4187" y="5731"/>
                    <a:pt x="4187" y="5731"/>
                    <a:pt x="4190" y="5728"/>
                  </a:cubicBezTo>
                  <a:lnTo>
                    <a:pt x="4190" y="5728"/>
                  </a:lnTo>
                  <a:cubicBezTo>
                    <a:pt x="4184" y="5733"/>
                    <a:pt x="4173" y="5728"/>
                    <a:pt x="4184" y="5745"/>
                  </a:cubicBezTo>
                  <a:cubicBezTo>
                    <a:pt x="4180" y="5740"/>
                    <a:pt x="4176" y="5738"/>
                    <a:pt x="4173" y="5738"/>
                  </a:cubicBezTo>
                  <a:cubicBezTo>
                    <a:pt x="4169" y="5738"/>
                    <a:pt x="4167" y="5741"/>
                    <a:pt x="4167" y="5745"/>
                  </a:cubicBezTo>
                  <a:lnTo>
                    <a:pt x="4179" y="5745"/>
                  </a:lnTo>
                  <a:cubicBezTo>
                    <a:pt x="4173" y="5750"/>
                    <a:pt x="4173" y="5750"/>
                    <a:pt x="4167" y="5756"/>
                  </a:cubicBezTo>
                  <a:lnTo>
                    <a:pt x="4156" y="5745"/>
                  </a:lnTo>
                  <a:lnTo>
                    <a:pt x="4156" y="5745"/>
                  </a:lnTo>
                  <a:cubicBezTo>
                    <a:pt x="4135" y="5750"/>
                    <a:pt x="4163" y="5784"/>
                    <a:pt x="4140" y="5784"/>
                  </a:cubicBezTo>
                  <a:cubicBezTo>
                    <a:pt x="4138" y="5784"/>
                    <a:pt x="4136" y="5784"/>
                    <a:pt x="4134" y="5784"/>
                  </a:cubicBezTo>
                  <a:lnTo>
                    <a:pt x="4134" y="5784"/>
                  </a:lnTo>
                  <a:cubicBezTo>
                    <a:pt x="4135" y="5785"/>
                    <a:pt x="4136" y="5785"/>
                    <a:pt x="4138" y="5785"/>
                  </a:cubicBezTo>
                  <a:cubicBezTo>
                    <a:pt x="4140" y="5785"/>
                    <a:pt x="4143" y="5784"/>
                    <a:pt x="4146" y="5784"/>
                  </a:cubicBezTo>
                  <a:cubicBezTo>
                    <a:pt x="4149" y="5784"/>
                    <a:pt x="4152" y="5785"/>
                    <a:pt x="4156" y="5789"/>
                  </a:cubicBezTo>
                  <a:cubicBezTo>
                    <a:pt x="4154" y="5791"/>
                    <a:pt x="4150" y="5792"/>
                    <a:pt x="4145" y="5792"/>
                  </a:cubicBezTo>
                  <a:cubicBezTo>
                    <a:pt x="4135" y="5792"/>
                    <a:pt x="4123" y="5789"/>
                    <a:pt x="4123" y="5789"/>
                  </a:cubicBezTo>
                  <a:lnTo>
                    <a:pt x="4123" y="5789"/>
                  </a:lnTo>
                  <a:cubicBezTo>
                    <a:pt x="4111" y="5795"/>
                    <a:pt x="4139" y="5812"/>
                    <a:pt x="4128" y="5817"/>
                  </a:cubicBezTo>
                  <a:cubicBezTo>
                    <a:pt x="4134" y="5817"/>
                    <a:pt x="4145" y="5829"/>
                    <a:pt x="4145" y="5834"/>
                  </a:cubicBezTo>
                  <a:cubicBezTo>
                    <a:pt x="4144" y="5835"/>
                    <a:pt x="4143" y="5836"/>
                    <a:pt x="4141" y="5836"/>
                  </a:cubicBezTo>
                  <a:cubicBezTo>
                    <a:pt x="4133" y="5836"/>
                    <a:pt x="4122" y="5828"/>
                    <a:pt x="4117" y="5823"/>
                  </a:cubicBezTo>
                  <a:lnTo>
                    <a:pt x="4123" y="5823"/>
                  </a:lnTo>
                  <a:cubicBezTo>
                    <a:pt x="4123" y="5823"/>
                    <a:pt x="4123" y="5819"/>
                    <a:pt x="4119" y="5818"/>
                  </a:cubicBezTo>
                  <a:lnTo>
                    <a:pt x="4119" y="5818"/>
                  </a:lnTo>
                  <a:cubicBezTo>
                    <a:pt x="4112" y="5819"/>
                    <a:pt x="4108" y="5825"/>
                    <a:pt x="4104" y="5825"/>
                  </a:cubicBezTo>
                  <a:cubicBezTo>
                    <a:pt x="4102" y="5825"/>
                    <a:pt x="4101" y="5824"/>
                    <a:pt x="4100" y="5823"/>
                  </a:cubicBezTo>
                  <a:lnTo>
                    <a:pt x="4100" y="5823"/>
                  </a:lnTo>
                  <a:cubicBezTo>
                    <a:pt x="4100" y="5829"/>
                    <a:pt x="4106" y="5829"/>
                    <a:pt x="4111" y="5829"/>
                  </a:cubicBezTo>
                  <a:cubicBezTo>
                    <a:pt x="4100" y="5829"/>
                    <a:pt x="4106" y="5840"/>
                    <a:pt x="4095" y="5845"/>
                  </a:cubicBezTo>
                  <a:cubicBezTo>
                    <a:pt x="4095" y="5845"/>
                    <a:pt x="4106" y="5851"/>
                    <a:pt x="4100" y="5851"/>
                  </a:cubicBezTo>
                  <a:cubicBezTo>
                    <a:pt x="4089" y="5857"/>
                    <a:pt x="4106" y="5862"/>
                    <a:pt x="4106" y="5873"/>
                  </a:cubicBezTo>
                  <a:cubicBezTo>
                    <a:pt x="4098" y="5873"/>
                    <a:pt x="4093" y="5866"/>
                    <a:pt x="4091" y="5866"/>
                  </a:cubicBezTo>
                  <a:cubicBezTo>
                    <a:pt x="4090" y="5866"/>
                    <a:pt x="4089" y="5868"/>
                    <a:pt x="4089" y="5873"/>
                  </a:cubicBezTo>
                  <a:cubicBezTo>
                    <a:pt x="4078" y="5873"/>
                    <a:pt x="4078" y="5862"/>
                    <a:pt x="4072" y="5862"/>
                  </a:cubicBezTo>
                  <a:lnTo>
                    <a:pt x="4072" y="5862"/>
                  </a:lnTo>
                  <a:cubicBezTo>
                    <a:pt x="4078" y="5873"/>
                    <a:pt x="4055" y="5868"/>
                    <a:pt x="4055" y="5873"/>
                  </a:cubicBezTo>
                  <a:lnTo>
                    <a:pt x="4050" y="5868"/>
                  </a:lnTo>
                  <a:lnTo>
                    <a:pt x="4050" y="5868"/>
                  </a:lnTo>
                  <a:cubicBezTo>
                    <a:pt x="4055" y="5873"/>
                    <a:pt x="4050" y="5873"/>
                    <a:pt x="4050" y="5873"/>
                  </a:cubicBezTo>
                  <a:lnTo>
                    <a:pt x="4061" y="5879"/>
                  </a:lnTo>
                  <a:cubicBezTo>
                    <a:pt x="4057" y="5879"/>
                    <a:pt x="4056" y="5881"/>
                    <a:pt x="4054" y="5881"/>
                  </a:cubicBezTo>
                  <a:cubicBezTo>
                    <a:pt x="4053" y="5881"/>
                    <a:pt x="4052" y="5881"/>
                    <a:pt x="4050" y="5879"/>
                  </a:cubicBezTo>
                  <a:lnTo>
                    <a:pt x="4050" y="5879"/>
                  </a:lnTo>
                  <a:cubicBezTo>
                    <a:pt x="4056" y="5885"/>
                    <a:pt x="4067" y="5890"/>
                    <a:pt x="4072" y="5896"/>
                  </a:cubicBezTo>
                  <a:cubicBezTo>
                    <a:pt x="4067" y="5896"/>
                    <a:pt x="4071" y="5908"/>
                    <a:pt x="4065" y="5908"/>
                  </a:cubicBezTo>
                  <a:cubicBezTo>
                    <a:pt x="4064" y="5908"/>
                    <a:pt x="4063" y="5908"/>
                    <a:pt x="4061" y="5907"/>
                  </a:cubicBezTo>
                  <a:cubicBezTo>
                    <a:pt x="4072" y="5896"/>
                    <a:pt x="4044" y="5896"/>
                    <a:pt x="4050" y="5890"/>
                  </a:cubicBezTo>
                  <a:lnTo>
                    <a:pt x="4050" y="5890"/>
                  </a:lnTo>
                  <a:cubicBezTo>
                    <a:pt x="4050" y="5890"/>
                    <a:pt x="4049" y="5891"/>
                    <a:pt x="4044" y="5896"/>
                  </a:cubicBezTo>
                  <a:cubicBezTo>
                    <a:pt x="4044" y="5896"/>
                    <a:pt x="4044" y="5890"/>
                    <a:pt x="4044" y="5890"/>
                  </a:cubicBezTo>
                  <a:lnTo>
                    <a:pt x="4044" y="5890"/>
                  </a:lnTo>
                  <a:cubicBezTo>
                    <a:pt x="4027" y="5896"/>
                    <a:pt x="4055" y="5907"/>
                    <a:pt x="4050" y="5913"/>
                  </a:cubicBezTo>
                  <a:cubicBezTo>
                    <a:pt x="4047" y="5910"/>
                    <a:pt x="4043" y="5908"/>
                    <a:pt x="4039" y="5908"/>
                  </a:cubicBezTo>
                  <a:cubicBezTo>
                    <a:pt x="4036" y="5908"/>
                    <a:pt x="4033" y="5910"/>
                    <a:pt x="4033" y="5913"/>
                  </a:cubicBezTo>
                  <a:cubicBezTo>
                    <a:pt x="4034" y="5912"/>
                    <a:pt x="4035" y="5911"/>
                    <a:pt x="4036" y="5911"/>
                  </a:cubicBezTo>
                  <a:cubicBezTo>
                    <a:pt x="4041" y="5911"/>
                    <a:pt x="4045" y="5919"/>
                    <a:pt x="4050" y="5924"/>
                  </a:cubicBezTo>
                  <a:cubicBezTo>
                    <a:pt x="4039" y="5924"/>
                    <a:pt x="4050" y="5935"/>
                    <a:pt x="4044" y="5935"/>
                  </a:cubicBezTo>
                  <a:lnTo>
                    <a:pt x="4050" y="5935"/>
                  </a:lnTo>
                  <a:cubicBezTo>
                    <a:pt x="4055" y="5941"/>
                    <a:pt x="4055" y="5941"/>
                    <a:pt x="4055" y="5946"/>
                  </a:cubicBezTo>
                  <a:cubicBezTo>
                    <a:pt x="4053" y="5946"/>
                    <a:pt x="4051" y="5945"/>
                    <a:pt x="4051" y="5943"/>
                  </a:cubicBezTo>
                  <a:lnTo>
                    <a:pt x="4051" y="5943"/>
                  </a:lnTo>
                  <a:cubicBezTo>
                    <a:pt x="4052" y="5956"/>
                    <a:pt x="4028" y="5947"/>
                    <a:pt x="4033" y="5957"/>
                  </a:cubicBezTo>
                  <a:cubicBezTo>
                    <a:pt x="4027" y="5957"/>
                    <a:pt x="4022" y="5952"/>
                    <a:pt x="4016" y="5952"/>
                  </a:cubicBezTo>
                  <a:cubicBezTo>
                    <a:pt x="4016" y="5957"/>
                    <a:pt x="4012" y="5957"/>
                    <a:pt x="4008" y="5957"/>
                  </a:cubicBezTo>
                  <a:cubicBezTo>
                    <a:pt x="4004" y="5957"/>
                    <a:pt x="3999" y="5957"/>
                    <a:pt x="3999" y="5963"/>
                  </a:cubicBezTo>
                  <a:cubicBezTo>
                    <a:pt x="4011" y="5969"/>
                    <a:pt x="4011" y="5969"/>
                    <a:pt x="4016" y="5980"/>
                  </a:cubicBezTo>
                  <a:lnTo>
                    <a:pt x="4016" y="5963"/>
                  </a:lnTo>
                  <a:lnTo>
                    <a:pt x="4027" y="5980"/>
                  </a:lnTo>
                  <a:cubicBezTo>
                    <a:pt x="4027" y="5974"/>
                    <a:pt x="4027" y="5969"/>
                    <a:pt x="4027" y="5963"/>
                  </a:cubicBezTo>
                  <a:cubicBezTo>
                    <a:pt x="4033" y="5974"/>
                    <a:pt x="4033" y="5974"/>
                    <a:pt x="4039" y="5974"/>
                  </a:cubicBezTo>
                  <a:cubicBezTo>
                    <a:pt x="4022" y="5974"/>
                    <a:pt x="4044" y="5991"/>
                    <a:pt x="4027" y="5991"/>
                  </a:cubicBezTo>
                  <a:lnTo>
                    <a:pt x="4005" y="5974"/>
                  </a:lnTo>
                  <a:cubicBezTo>
                    <a:pt x="3988" y="5980"/>
                    <a:pt x="4005" y="6002"/>
                    <a:pt x="3994" y="6013"/>
                  </a:cubicBezTo>
                  <a:lnTo>
                    <a:pt x="3999" y="6008"/>
                  </a:lnTo>
                  <a:lnTo>
                    <a:pt x="3999" y="6008"/>
                  </a:lnTo>
                  <a:cubicBezTo>
                    <a:pt x="4005" y="6019"/>
                    <a:pt x="3994" y="6019"/>
                    <a:pt x="3994" y="6025"/>
                  </a:cubicBezTo>
                  <a:cubicBezTo>
                    <a:pt x="3988" y="6019"/>
                    <a:pt x="3983" y="6019"/>
                    <a:pt x="3977" y="6019"/>
                  </a:cubicBezTo>
                  <a:cubicBezTo>
                    <a:pt x="3983" y="6025"/>
                    <a:pt x="3971" y="6030"/>
                    <a:pt x="3988" y="6036"/>
                  </a:cubicBezTo>
                  <a:lnTo>
                    <a:pt x="3971" y="6036"/>
                  </a:lnTo>
                  <a:cubicBezTo>
                    <a:pt x="3960" y="6047"/>
                    <a:pt x="3988" y="6064"/>
                    <a:pt x="3977" y="6069"/>
                  </a:cubicBezTo>
                  <a:cubicBezTo>
                    <a:pt x="3971" y="6064"/>
                    <a:pt x="3960" y="6064"/>
                    <a:pt x="3960" y="6053"/>
                  </a:cubicBezTo>
                  <a:cubicBezTo>
                    <a:pt x="3960" y="6058"/>
                    <a:pt x="3955" y="6058"/>
                    <a:pt x="3960" y="6064"/>
                  </a:cubicBezTo>
                  <a:cubicBezTo>
                    <a:pt x="3955" y="6064"/>
                    <a:pt x="3963" y="6076"/>
                    <a:pt x="3958" y="6076"/>
                  </a:cubicBezTo>
                  <a:cubicBezTo>
                    <a:pt x="3957" y="6076"/>
                    <a:pt x="3956" y="6076"/>
                    <a:pt x="3955" y="6075"/>
                  </a:cubicBezTo>
                  <a:lnTo>
                    <a:pt x="3955" y="6075"/>
                  </a:lnTo>
                  <a:cubicBezTo>
                    <a:pt x="3960" y="6081"/>
                    <a:pt x="3966" y="6086"/>
                    <a:pt x="3966" y="6092"/>
                  </a:cubicBezTo>
                  <a:cubicBezTo>
                    <a:pt x="3961" y="6087"/>
                    <a:pt x="3960" y="6086"/>
                    <a:pt x="3960" y="6086"/>
                  </a:cubicBezTo>
                  <a:lnTo>
                    <a:pt x="3960" y="6086"/>
                  </a:lnTo>
                  <a:cubicBezTo>
                    <a:pt x="3965" y="6091"/>
                    <a:pt x="3962" y="6095"/>
                    <a:pt x="3967" y="6097"/>
                  </a:cubicBezTo>
                  <a:lnTo>
                    <a:pt x="3967" y="6097"/>
                  </a:lnTo>
                  <a:cubicBezTo>
                    <a:pt x="3966" y="6097"/>
                    <a:pt x="3966" y="6097"/>
                    <a:pt x="3966" y="6097"/>
                  </a:cubicBezTo>
                  <a:cubicBezTo>
                    <a:pt x="3945" y="6097"/>
                    <a:pt x="3952" y="6125"/>
                    <a:pt x="3927" y="6125"/>
                  </a:cubicBezTo>
                  <a:cubicBezTo>
                    <a:pt x="3927" y="6131"/>
                    <a:pt x="3927" y="6142"/>
                    <a:pt x="3921" y="6148"/>
                  </a:cubicBezTo>
                  <a:cubicBezTo>
                    <a:pt x="3904" y="6148"/>
                    <a:pt x="3938" y="6165"/>
                    <a:pt x="3921" y="6170"/>
                  </a:cubicBezTo>
                  <a:cubicBezTo>
                    <a:pt x="3904" y="6170"/>
                    <a:pt x="3921" y="6159"/>
                    <a:pt x="3910" y="6159"/>
                  </a:cubicBezTo>
                  <a:cubicBezTo>
                    <a:pt x="3906" y="6157"/>
                    <a:pt x="3904" y="6156"/>
                    <a:pt x="3902" y="6156"/>
                  </a:cubicBezTo>
                  <a:lnTo>
                    <a:pt x="3902" y="6156"/>
                  </a:lnTo>
                  <a:cubicBezTo>
                    <a:pt x="3894" y="6156"/>
                    <a:pt x="3906" y="6176"/>
                    <a:pt x="3887" y="6176"/>
                  </a:cubicBezTo>
                  <a:lnTo>
                    <a:pt x="3887" y="6170"/>
                  </a:lnTo>
                  <a:cubicBezTo>
                    <a:pt x="3876" y="6170"/>
                    <a:pt x="3887" y="6193"/>
                    <a:pt x="3882" y="6198"/>
                  </a:cubicBezTo>
                  <a:cubicBezTo>
                    <a:pt x="3882" y="6198"/>
                    <a:pt x="3882" y="6198"/>
                    <a:pt x="3876" y="6193"/>
                  </a:cubicBezTo>
                  <a:lnTo>
                    <a:pt x="3876" y="6193"/>
                  </a:lnTo>
                  <a:cubicBezTo>
                    <a:pt x="3887" y="6209"/>
                    <a:pt x="3887" y="6220"/>
                    <a:pt x="3882" y="6231"/>
                  </a:cubicBezTo>
                  <a:lnTo>
                    <a:pt x="3882" y="6231"/>
                  </a:lnTo>
                  <a:cubicBezTo>
                    <a:pt x="3881" y="6231"/>
                    <a:pt x="3881" y="6230"/>
                    <a:pt x="3880" y="6230"/>
                  </a:cubicBezTo>
                  <a:lnTo>
                    <a:pt x="3880" y="6230"/>
                  </a:lnTo>
                  <a:cubicBezTo>
                    <a:pt x="3880" y="6230"/>
                    <a:pt x="3881" y="6231"/>
                    <a:pt x="3882" y="6232"/>
                  </a:cubicBezTo>
                  <a:cubicBezTo>
                    <a:pt x="3882" y="6232"/>
                    <a:pt x="3882" y="6231"/>
                    <a:pt x="3882" y="6231"/>
                  </a:cubicBezTo>
                  <a:lnTo>
                    <a:pt x="3882" y="6231"/>
                  </a:lnTo>
                  <a:cubicBezTo>
                    <a:pt x="3885" y="6233"/>
                    <a:pt x="3887" y="6235"/>
                    <a:pt x="3887" y="6237"/>
                  </a:cubicBezTo>
                  <a:cubicBezTo>
                    <a:pt x="3880" y="6237"/>
                    <a:pt x="3875" y="6240"/>
                    <a:pt x="3869" y="6240"/>
                  </a:cubicBezTo>
                  <a:cubicBezTo>
                    <a:pt x="3866" y="6240"/>
                    <a:pt x="3863" y="6239"/>
                    <a:pt x="3859" y="6237"/>
                  </a:cubicBezTo>
                  <a:lnTo>
                    <a:pt x="3859" y="6226"/>
                  </a:lnTo>
                  <a:cubicBezTo>
                    <a:pt x="3858" y="6225"/>
                    <a:pt x="3857" y="6225"/>
                    <a:pt x="3856" y="6225"/>
                  </a:cubicBezTo>
                  <a:lnTo>
                    <a:pt x="3856" y="6225"/>
                  </a:lnTo>
                  <a:cubicBezTo>
                    <a:pt x="3851" y="6225"/>
                    <a:pt x="3859" y="6237"/>
                    <a:pt x="3854" y="6237"/>
                  </a:cubicBezTo>
                  <a:lnTo>
                    <a:pt x="3848" y="6237"/>
                  </a:lnTo>
                  <a:cubicBezTo>
                    <a:pt x="3843" y="6249"/>
                    <a:pt x="3859" y="6260"/>
                    <a:pt x="3848" y="6265"/>
                  </a:cubicBezTo>
                  <a:lnTo>
                    <a:pt x="3854" y="6271"/>
                  </a:lnTo>
                  <a:cubicBezTo>
                    <a:pt x="3858" y="6278"/>
                    <a:pt x="3857" y="6279"/>
                    <a:pt x="3855" y="6279"/>
                  </a:cubicBezTo>
                  <a:cubicBezTo>
                    <a:pt x="3854" y="6279"/>
                    <a:pt x="3851" y="6278"/>
                    <a:pt x="3849" y="6278"/>
                  </a:cubicBezTo>
                  <a:cubicBezTo>
                    <a:pt x="3847" y="6278"/>
                    <a:pt x="3847" y="6279"/>
                    <a:pt x="3848" y="6282"/>
                  </a:cubicBezTo>
                  <a:lnTo>
                    <a:pt x="3831" y="6277"/>
                  </a:lnTo>
                  <a:lnTo>
                    <a:pt x="3831" y="6277"/>
                  </a:lnTo>
                  <a:cubicBezTo>
                    <a:pt x="3831" y="6282"/>
                    <a:pt x="3837" y="6299"/>
                    <a:pt x="3837" y="6310"/>
                  </a:cubicBezTo>
                  <a:cubicBezTo>
                    <a:pt x="3826" y="6299"/>
                    <a:pt x="3826" y="6282"/>
                    <a:pt x="3826" y="6277"/>
                  </a:cubicBezTo>
                  <a:cubicBezTo>
                    <a:pt x="3820" y="6277"/>
                    <a:pt x="3820" y="6288"/>
                    <a:pt x="3820" y="6293"/>
                  </a:cubicBezTo>
                  <a:lnTo>
                    <a:pt x="3820" y="6293"/>
                  </a:lnTo>
                  <a:cubicBezTo>
                    <a:pt x="3820" y="6288"/>
                    <a:pt x="3820" y="6288"/>
                    <a:pt x="3826" y="6288"/>
                  </a:cubicBezTo>
                  <a:cubicBezTo>
                    <a:pt x="3831" y="6305"/>
                    <a:pt x="3831" y="6310"/>
                    <a:pt x="3826" y="6321"/>
                  </a:cubicBezTo>
                  <a:cubicBezTo>
                    <a:pt x="3819" y="6316"/>
                    <a:pt x="3815" y="6314"/>
                    <a:pt x="3812" y="6314"/>
                  </a:cubicBezTo>
                  <a:cubicBezTo>
                    <a:pt x="3803" y="6314"/>
                    <a:pt x="3802" y="6329"/>
                    <a:pt x="3790" y="6329"/>
                  </a:cubicBezTo>
                  <a:cubicBezTo>
                    <a:pt x="3788" y="6329"/>
                    <a:pt x="3785" y="6328"/>
                    <a:pt x="3781" y="6327"/>
                  </a:cubicBezTo>
                  <a:cubicBezTo>
                    <a:pt x="3781" y="6349"/>
                    <a:pt x="3759" y="6355"/>
                    <a:pt x="3747" y="6372"/>
                  </a:cubicBezTo>
                  <a:cubicBezTo>
                    <a:pt x="3775" y="6383"/>
                    <a:pt x="3747" y="6377"/>
                    <a:pt x="3770" y="6394"/>
                  </a:cubicBezTo>
                  <a:cubicBezTo>
                    <a:pt x="3770" y="6394"/>
                    <a:pt x="3770" y="6400"/>
                    <a:pt x="3770" y="6400"/>
                  </a:cubicBezTo>
                  <a:lnTo>
                    <a:pt x="3747" y="6400"/>
                  </a:lnTo>
                  <a:cubicBezTo>
                    <a:pt x="3736" y="6400"/>
                    <a:pt x="3742" y="6394"/>
                    <a:pt x="3736" y="6389"/>
                  </a:cubicBezTo>
                  <a:cubicBezTo>
                    <a:pt x="3734" y="6392"/>
                    <a:pt x="3732" y="6394"/>
                    <a:pt x="3730" y="6394"/>
                  </a:cubicBezTo>
                  <a:cubicBezTo>
                    <a:pt x="3726" y="6394"/>
                    <a:pt x="3721" y="6389"/>
                    <a:pt x="3714" y="6389"/>
                  </a:cubicBezTo>
                  <a:lnTo>
                    <a:pt x="3714" y="6389"/>
                  </a:lnTo>
                  <a:cubicBezTo>
                    <a:pt x="3725" y="6394"/>
                    <a:pt x="3725" y="6400"/>
                    <a:pt x="3719" y="6405"/>
                  </a:cubicBezTo>
                  <a:lnTo>
                    <a:pt x="3731" y="6405"/>
                  </a:lnTo>
                  <a:cubicBezTo>
                    <a:pt x="3732" y="6411"/>
                    <a:pt x="3731" y="6412"/>
                    <a:pt x="3728" y="6412"/>
                  </a:cubicBezTo>
                  <a:cubicBezTo>
                    <a:pt x="3725" y="6412"/>
                    <a:pt x="3722" y="6411"/>
                    <a:pt x="3719" y="6411"/>
                  </a:cubicBezTo>
                  <a:cubicBezTo>
                    <a:pt x="3715" y="6411"/>
                    <a:pt x="3712" y="6413"/>
                    <a:pt x="3714" y="6422"/>
                  </a:cubicBezTo>
                  <a:lnTo>
                    <a:pt x="3708" y="6411"/>
                  </a:lnTo>
                  <a:cubicBezTo>
                    <a:pt x="3708" y="6422"/>
                    <a:pt x="3691" y="6433"/>
                    <a:pt x="3708" y="6456"/>
                  </a:cubicBezTo>
                  <a:cubicBezTo>
                    <a:pt x="3703" y="6456"/>
                    <a:pt x="3697" y="6450"/>
                    <a:pt x="3697" y="6445"/>
                  </a:cubicBezTo>
                  <a:cubicBezTo>
                    <a:pt x="3686" y="6461"/>
                    <a:pt x="3697" y="6495"/>
                    <a:pt x="3675" y="6495"/>
                  </a:cubicBezTo>
                  <a:cubicBezTo>
                    <a:pt x="3675" y="6495"/>
                    <a:pt x="3680" y="6506"/>
                    <a:pt x="3675" y="6506"/>
                  </a:cubicBezTo>
                  <a:cubicBezTo>
                    <a:pt x="3669" y="6501"/>
                    <a:pt x="3669" y="6501"/>
                    <a:pt x="3663" y="6501"/>
                  </a:cubicBezTo>
                  <a:cubicBezTo>
                    <a:pt x="3669" y="6506"/>
                    <a:pt x="3669" y="6517"/>
                    <a:pt x="3663" y="6517"/>
                  </a:cubicBezTo>
                  <a:lnTo>
                    <a:pt x="3663" y="6512"/>
                  </a:lnTo>
                  <a:cubicBezTo>
                    <a:pt x="3647" y="6517"/>
                    <a:pt x="3663" y="6540"/>
                    <a:pt x="3658" y="6557"/>
                  </a:cubicBezTo>
                  <a:cubicBezTo>
                    <a:pt x="3651" y="6552"/>
                    <a:pt x="3645" y="6550"/>
                    <a:pt x="3640" y="6550"/>
                  </a:cubicBezTo>
                  <a:cubicBezTo>
                    <a:pt x="3633" y="6550"/>
                    <a:pt x="3627" y="6553"/>
                    <a:pt x="3624" y="6557"/>
                  </a:cubicBezTo>
                  <a:lnTo>
                    <a:pt x="3619" y="6557"/>
                  </a:lnTo>
                  <a:cubicBezTo>
                    <a:pt x="3607" y="6573"/>
                    <a:pt x="3619" y="6596"/>
                    <a:pt x="3613" y="6613"/>
                  </a:cubicBezTo>
                  <a:cubicBezTo>
                    <a:pt x="3591" y="6613"/>
                    <a:pt x="3585" y="6641"/>
                    <a:pt x="3568" y="6652"/>
                  </a:cubicBezTo>
                  <a:cubicBezTo>
                    <a:pt x="3568" y="6652"/>
                    <a:pt x="3579" y="6663"/>
                    <a:pt x="3579" y="6663"/>
                  </a:cubicBezTo>
                  <a:cubicBezTo>
                    <a:pt x="3575" y="6668"/>
                    <a:pt x="3581" y="6676"/>
                    <a:pt x="3575" y="6676"/>
                  </a:cubicBezTo>
                  <a:cubicBezTo>
                    <a:pt x="3574" y="6676"/>
                    <a:pt x="3571" y="6675"/>
                    <a:pt x="3568" y="6674"/>
                  </a:cubicBezTo>
                  <a:lnTo>
                    <a:pt x="3568" y="6669"/>
                  </a:lnTo>
                  <a:cubicBezTo>
                    <a:pt x="3565" y="6668"/>
                    <a:pt x="3562" y="6667"/>
                    <a:pt x="3560" y="6667"/>
                  </a:cubicBezTo>
                  <a:cubicBezTo>
                    <a:pt x="3551" y="6667"/>
                    <a:pt x="3551" y="6675"/>
                    <a:pt x="3551" y="6680"/>
                  </a:cubicBezTo>
                  <a:lnTo>
                    <a:pt x="3568" y="6691"/>
                  </a:lnTo>
                  <a:cubicBezTo>
                    <a:pt x="3531" y="6691"/>
                    <a:pt x="3554" y="6736"/>
                    <a:pt x="3528" y="6736"/>
                  </a:cubicBezTo>
                  <a:cubicBezTo>
                    <a:pt x="3527" y="6736"/>
                    <a:pt x="3525" y="6736"/>
                    <a:pt x="3523" y="6736"/>
                  </a:cubicBezTo>
                  <a:lnTo>
                    <a:pt x="3523" y="6736"/>
                  </a:lnTo>
                  <a:cubicBezTo>
                    <a:pt x="3523" y="6741"/>
                    <a:pt x="3523" y="6747"/>
                    <a:pt x="3529" y="6753"/>
                  </a:cubicBezTo>
                  <a:lnTo>
                    <a:pt x="3518" y="6747"/>
                  </a:lnTo>
                  <a:cubicBezTo>
                    <a:pt x="3507" y="6753"/>
                    <a:pt x="3501" y="6758"/>
                    <a:pt x="3495" y="6775"/>
                  </a:cubicBezTo>
                  <a:lnTo>
                    <a:pt x="3490" y="6764"/>
                  </a:lnTo>
                  <a:lnTo>
                    <a:pt x="3490" y="6764"/>
                  </a:lnTo>
                  <a:cubicBezTo>
                    <a:pt x="3484" y="6769"/>
                    <a:pt x="3518" y="6792"/>
                    <a:pt x="3512" y="6803"/>
                  </a:cubicBezTo>
                  <a:lnTo>
                    <a:pt x="3495" y="6792"/>
                  </a:lnTo>
                  <a:cubicBezTo>
                    <a:pt x="3490" y="6803"/>
                    <a:pt x="3467" y="6809"/>
                    <a:pt x="3473" y="6831"/>
                  </a:cubicBezTo>
                  <a:cubicBezTo>
                    <a:pt x="3473" y="6831"/>
                    <a:pt x="3467" y="6825"/>
                    <a:pt x="3467" y="6825"/>
                  </a:cubicBezTo>
                  <a:cubicBezTo>
                    <a:pt x="3462" y="6831"/>
                    <a:pt x="3443" y="6840"/>
                    <a:pt x="3461" y="6851"/>
                  </a:cubicBezTo>
                  <a:lnTo>
                    <a:pt x="3461" y="6851"/>
                  </a:lnTo>
                  <a:cubicBezTo>
                    <a:pt x="3461" y="6850"/>
                    <a:pt x="3460" y="6850"/>
                    <a:pt x="3460" y="6850"/>
                  </a:cubicBezTo>
                  <a:cubicBezTo>
                    <a:pt x="3453" y="6850"/>
                    <a:pt x="3456" y="6867"/>
                    <a:pt x="3456" y="6876"/>
                  </a:cubicBezTo>
                  <a:lnTo>
                    <a:pt x="3451" y="6870"/>
                  </a:lnTo>
                  <a:lnTo>
                    <a:pt x="3451" y="6870"/>
                  </a:lnTo>
                  <a:cubicBezTo>
                    <a:pt x="3462" y="6881"/>
                    <a:pt x="3462" y="6887"/>
                    <a:pt x="3462" y="6893"/>
                  </a:cubicBezTo>
                  <a:cubicBezTo>
                    <a:pt x="3462" y="6895"/>
                    <a:pt x="3461" y="6895"/>
                    <a:pt x="3459" y="6895"/>
                  </a:cubicBezTo>
                  <a:cubicBezTo>
                    <a:pt x="3456" y="6895"/>
                    <a:pt x="3452" y="6893"/>
                    <a:pt x="3456" y="6893"/>
                  </a:cubicBezTo>
                  <a:lnTo>
                    <a:pt x="3456" y="6893"/>
                  </a:lnTo>
                  <a:cubicBezTo>
                    <a:pt x="3445" y="6893"/>
                    <a:pt x="3462" y="6904"/>
                    <a:pt x="3456" y="6904"/>
                  </a:cubicBezTo>
                  <a:lnTo>
                    <a:pt x="3451" y="6898"/>
                  </a:lnTo>
                  <a:lnTo>
                    <a:pt x="3451" y="6898"/>
                  </a:lnTo>
                  <a:cubicBezTo>
                    <a:pt x="3445" y="6904"/>
                    <a:pt x="3445" y="6909"/>
                    <a:pt x="3456" y="6915"/>
                  </a:cubicBezTo>
                  <a:cubicBezTo>
                    <a:pt x="3456" y="6919"/>
                    <a:pt x="3451" y="6923"/>
                    <a:pt x="3443" y="6923"/>
                  </a:cubicBezTo>
                  <a:cubicBezTo>
                    <a:pt x="3440" y="6923"/>
                    <a:pt x="3437" y="6922"/>
                    <a:pt x="3434" y="6921"/>
                  </a:cubicBezTo>
                  <a:lnTo>
                    <a:pt x="3434" y="6921"/>
                  </a:lnTo>
                  <a:cubicBezTo>
                    <a:pt x="3439" y="6926"/>
                    <a:pt x="3445" y="6932"/>
                    <a:pt x="3439" y="6937"/>
                  </a:cubicBezTo>
                  <a:cubicBezTo>
                    <a:pt x="3434" y="6932"/>
                    <a:pt x="3434" y="6932"/>
                    <a:pt x="3434" y="6932"/>
                  </a:cubicBezTo>
                  <a:cubicBezTo>
                    <a:pt x="3417" y="6937"/>
                    <a:pt x="3434" y="6954"/>
                    <a:pt x="3423" y="6954"/>
                  </a:cubicBezTo>
                  <a:lnTo>
                    <a:pt x="3411" y="6954"/>
                  </a:lnTo>
                  <a:cubicBezTo>
                    <a:pt x="3417" y="6943"/>
                    <a:pt x="3423" y="6937"/>
                    <a:pt x="3423" y="6937"/>
                  </a:cubicBezTo>
                  <a:cubicBezTo>
                    <a:pt x="3411" y="6932"/>
                    <a:pt x="3406" y="6937"/>
                    <a:pt x="3395" y="6926"/>
                  </a:cubicBezTo>
                  <a:lnTo>
                    <a:pt x="3395" y="6926"/>
                  </a:lnTo>
                  <a:cubicBezTo>
                    <a:pt x="3400" y="6937"/>
                    <a:pt x="3411" y="6954"/>
                    <a:pt x="3406" y="6960"/>
                  </a:cubicBezTo>
                  <a:lnTo>
                    <a:pt x="3400" y="6960"/>
                  </a:lnTo>
                  <a:lnTo>
                    <a:pt x="3400" y="6954"/>
                  </a:lnTo>
                  <a:cubicBezTo>
                    <a:pt x="3395" y="6960"/>
                    <a:pt x="3395" y="6960"/>
                    <a:pt x="3395" y="6960"/>
                  </a:cubicBezTo>
                  <a:cubicBezTo>
                    <a:pt x="3395" y="6960"/>
                    <a:pt x="3395" y="6965"/>
                    <a:pt x="3389" y="6965"/>
                  </a:cubicBezTo>
                  <a:cubicBezTo>
                    <a:pt x="3389" y="6965"/>
                    <a:pt x="3389" y="6971"/>
                    <a:pt x="3389" y="6971"/>
                  </a:cubicBezTo>
                  <a:cubicBezTo>
                    <a:pt x="3389" y="6971"/>
                    <a:pt x="3389" y="6971"/>
                    <a:pt x="3385" y="6967"/>
                  </a:cubicBezTo>
                  <a:lnTo>
                    <a:pt x="3385" y="6967"/>
                  </a:lnTo>
                  <a:cubicBezTo>
                    <a:pt x="3383" y="6969"/>
                    <a:pt x="3382" y="6973"/>
                    <a:pt x="3378" y="6977"/>
                  </a:cubicBezTo>
                  <a:cubicBezTo>
                    <a:pt x="3388" y="6982"/>
                    <a:pt x="3384" y="6982"/>
                    <a:pt x="3397" y="6987"/>
                  </a:cubicBezTo>
                  <a:lnTo>
                    <a:pt x="3397" y="6987"/>
                  </a:lnTo>
                  <a:cubicBezTo>
                    <a:pt x="3395" y="6985"/>
                    <a:pt x="3396" y="6982"/>
                    <a:pt x="3400" y="6982"/>
                  </a:cubicBezTo>
                  <a:cubicBezTo>
                    <a:pt x="3400" y="6977"/>
                    <a:pt x="3400" y="6977"/>
                    <a:pt x="3400" y="6971"/>
                  </a:cubicBezTo>
                  <a:cubicBezTo>
                    <a:pt x="3406" y="6977"/>
                    <a:pt x="3411" y="6982"/>
                    <a:pt x="3400" y="6982"/>
                  </a:cubicBezTo>
                  <a:cubicBezTo>
                    <a:pt x="3406" y="6988"/>
                    <a:pt x="3411" y="6993"/>
                    <a:pt x="3417" y="6999"/>
                  </a:cubicBezTo>
                  <a:cubicBezTo>
                    <a:pt x="3409" y="6996"/>
                    <a:pt x="3400" y="6996"/>
                    <a:pt x="3392" y="6996"/>
                  </a:cubicBezTo>
                  <a:cubicBezTo>
                    <a:pt x="3385" y="6996"/>
                    <a:pt x="3378" y="6996"/>
                    <a:pt x="3372" y="6993"/>
                  </a:cubicBezTo>
                  <a:lnTo>
                    <a:pt x="3372" y="6993"/>
                  </a:lnTo>
                  <a:cubicBezTo>
                    <a:pt x="3372" y="7010"/>
                    <a:pt x="3361" y="7021"/>
                    <a:pt x="3378" y="7038"/>
                  </a:cubicBezTo>
                  <a:cubicBezTo>
                    <a:pt x="3378" y="7040"/>
                    <a:pt x="3377" y="7041"/>
                    <a:pt x="3376" y="7041"/>
                  </a:cubicBezTo>
                  <a:cubicBezTo>
                    <a:pt x="3374" y="7041"/>
                    <a:pt x="3370" y="7038"/>
                    <a:pt x="3367" y="7038"/>
                  </a:cubicBezTo>
                  <a:cubicBezTo>
                    <a:pt x="3367" y="7038"/>
                    <a:pt x="3367" y="7033"/>
                    <a:pt x="3367" y="7033"/>
                  </a:cubicBezTo>
                  <a:lnTo>
                    <a:pt x="3367" y="7033"/>
                  </a:lnTo>
                  <a:cubicBezTo>
                    <a:pt x="3367" y="7044"/>
                    <a:pt x="3355" y="7050"/>
                    <a:pt x="3372" y="7061"/>
                  </a:cubicBezTo>
                  <a:cubicBezTo>
                    <a:pt x="3370" y="7062"/>
                    <a:pt x="3369" y="7062"/>
                    <a:pt x="3368" y="7062"/>
                  </a:cubicBezTo>
                  <a:cubicBezTo>
                    <a:pt x="3363" y="7062"/>
                    <a:pt x="3361" y="7057"/>
                    <a:pt x="3359" y="7057"/>
                  </a:cubicBezTo>
                  <a:cubicBezTo>
                    <a:pt x="3358" y="7057"/>
                    <a:pt x="3357" y="7058"/>
                    <a:pt x="3355" y="7061"/>
                  </a:cubicBezTo>
                  <a:lnTo>
                    <a:pt x="3350" y="7055"/>
                  </a:lnTo>
                  <a:lnTo>
                    <a:pt x="3350" y="7055"/>
                  </a:lnTo>
                  <a:cubicBezTo>
                    <a:pt x="3316" y="7066"/>
                    <a:pt x="3372" y="7117"/>
                    <a:pt x="3327" y="7117"/>
                  </a:cubicBezTo>
                  <a:cubicBezTo>
                    <a:pt x="3327" y="7117"/>
                    <a:pt x="3327" y="7117"/>
                    <a:pt x="3333" y="7122"/>
                  </a:cubicBezTo>
                  <a:cubicBezTo>
                    <a:pt x="3305" y="7139"/>
                    <a:pt x="3311" y="7184"/>
                    <a:pt x="3277" y="7195"/>
                  </a:cubicBezTo>
                  <a:cubicBezTo>
                    <a:pt x="3266" y="7201"/>
                    <a:pt x="3277" y="7206"/>
                    <a:pt x="3283" y="7218"/>
                  </a:cubicBezTo>
                  <a:lnTo>
                    <a:pt x="3266" y="7212"/>
                  </a:lnTo>
                  <a:lnTo>
                    <a:pt x="3277" y="7229"/>
                  </a:lnTo>
                  <a:cubicBezTo>
                    <a:pt x="3283" y="7246"/>
                    <a:pt x="3238" y="7229"/>
                    <a:pt x="3249" y="7251"/>
                  </a:cubicBezTo>
                  <a:lnTo>
                    <a:pt x="3260" y="7257"/>
                  </a:lnTo>
                  <a:cubicBezTo>
                    <a:pt x="3256" y="7261"/>
                    <a:pt x="3255" y="7269"/>
                    <a:pt x="3249" y="7269"/>
                  </a:cubicBezTo>
                  <a:cubicBezTo>
                    <a:pt x="3247" y="7269"/>
                    <a:pt x="3246" y="7269"/>
                    <a:pt x="3243" y="7268"/>
                  </a:cubicBezTo>
                  <a:lnTo>
                    <a:pt x="3243" y="7268"/>
                  </a:lnTo>
                  <a:cubicBezTo>
                    <a:pt x="3244" y="7268"/>
                    <a:pt x="3254" y="7274"/>
                    <a:pt x="3249" y="7274"/>
                  </a:cubicBezTo>
                  <a:lnTo>
                    <a:pt x="3238" y="7274"/>
                  </a:lnTo>
                  <a:cubicBezTo>
                    <a:pt x="3210" y="7257"/>
                    <a:pt x="3176" y="7234"/>
                    <a:pt x="3137" y="7212"/>
                  </a:cubicBezTo>
                  <a:lnTo>
                    <a:pt x="3148" y="7212"/>
                  </a:lnTo>
                  <a:cubicBezTo>
                    <a:pt x="3143" y="7206"/>
                    <a:pt x="3137" y="7206"/>
                    <a:pt x="3137" y="7201"/>
                  </a:cubicBezTo>
                  <a:cubicBezTo>
                    <a:pt x="3137" y="7195"/>
                    <a:pt x="3143" y="7184"/>
                    <a:pt x="3143" y="7178"/>
                  </a:cubicBezTo>
                  <a:cubicBezTo>
                    <a:pt x="3143" y="7178"/>
                    <a:pt x="3148" y="7178"/>
                    <a:pt x="3148" y="7184"/>
                  </a:cubicBezTo>
                  <a:cubicBezTo>
                    <a:pt x="3148" y="7173"/>
                    <a:pt x="3143" y="7156"/>
                    <a:pt x="3126" y="7150"/>
                  </a:cubicBezTo>
                  <a:lnTo>
                    <a:pt x="3126" y="7150"/>
                  </a:lnTo>
                  <a:cubicBezTo>
                    <a:pt x="3137" y="7167"/>
                    <a:pt x="3126" y="7167"/>
                    <a:pt x="3137" y="7184"/>
                  </a:cubicBezTo>
                  <a:cubicBezTo>
                    <a:pt x="3137" y="7190"/>
                    <a:pt x="3131" y="7195"/>
                    <a:pt x="3126" y="7195"/>
                  </a:cubicBezTo>
                  <a:cubicBezTo>
                    <a:pt x="3103" y="7173"/>
                    <a:pt x="3075" y="7150"/>
                    <a:pt x="3059" y="7128"/>
                  </a:cubicBezTo>
                  <a:cubicBezTo>
                    <a:pt x="3051" y="7128"/>
                    <a:pt x="3041" y="7120"/>
                    <a:pt x="3037" y="7120"/>
                  </a:cubicBezTo>
                  <a:cubicBezTo>
                    <a:pt x="3035" y="7120"/>
                    <a:pt x="3034" y="7122"/>
                    <a:pt x="3036" y="7128"/>
                  </a:cubicBezTo>
                  <a:cubicBezTo>
                    <a:pt x="2980" y="7027"/>
                    <a:pt x="2879" y="6982"/>
                    <a:pt x="2846" y="6887"/>
                  </a:cubicBezTo>
                  <a:lnTo>
                    <a:pt x="2846" y="6887"/>
                  </a:lnTo>
                  <a:cubicBezTo>
                    <a:pt x="2850" y="6892"/>
                    <a:pt x="2862" y="6900"/>
                    <a:pt x="2864" y="6900"/>
                  </a:cubicBezTo>
                  <a:cubicBezTo>
                    <a:pt x="2864" y="6900"/>
                    <a:pt x="2864" y="6899"/>
                    <a:pt x="2863" y="6898"/>
                  </a:cubicBezTo>
                  <a:cubicBezTo>
                    <a:pt x="2846" y="6876"/>
                    <a:pt x="2829" y="6853"/>
                    <a:pt x="2812" y="6831"/>
                  </a:cubicBezTo>
                  <a:cubicBezTo>
                    <a:pt x="2807" y="6842"/>
                    <a:pt x="2812" y="6842"/>
                    <a:pt x="2812" y="6865"/>
                  </a:cubicBezTo>
                  <a:cubicBezTo>
                    <a:pt x="2801" y="6859"/>
                    <a:pt x="2784" y="6842"/>
                    <a:pt x="2773" y="6820"/>
                  </a:cubicBezTo>
                  <a:lnTo>
                    <a:pt x="2773" y="6820"/>
                  </a:lnTo>
                  <a:cubicBezTo>
                    <a:pt x="2781" y="6829"/>
                    <a:pt x="2786" y="6833"/>
                    <a:pt x="2788" y="6833"/>
                  </a:cubicBezTo>
                  <a:cubicBezTo>
                    <a:pt x="2795" y="6833"/>
                    <a:pt x="2790" y="6810"/>
                    <a:pt x="2790" y="6797"/>
                  </a:cubicBezTo>
                  <a:lnTo>
                    <a:pt x="2790" y="6797"/>
                  </a:lnTo>
                  <a:cubicBezTo>
                    <a:pt x="2787" y="6800"/>
                    <a:pt x="2784" y="6800"/>
                    <a:pt x="2782" y="6800"/>
                  </a:cubicBezTo>
                  <a:cubicBezTo>
                    <a:pt x="2780" y="6800"/>
                    <a:pt x="2779" y="6800"/>
                    <a:pt x="2779" y="6803"/>
                  </a:cubicBezTo>
                  <a:cubicBezTo>
                    <a:pt x="2773" y="6753"/>
                    <a:pt x="2756" y="6803"/>
                    <a:pt x="2739" y="6747"/>
                  </a:cubicBezTo>
                  <a:lnTo>
                    <a:pt x="2745" y="6747"/>
                  </a:lnTo>
                  <a:cubicBezTo>
                    <a:pt x="2728" y="6730"/>
                    <a:pt x="2711" y="6713"/>
                    <a:pt x="2706" y="6691"/>
                  </a:cubicBezTo>
                  <a:cubicBezTo>
                    <a:pt x="2707" y="6688"/>
                    <a:pt x="2708" y="6686"/>
                    <a:pt x="2710" y="6686"/>
                  </a:cubicBezTo>
                  <a:cubicBezTo>
                    <a:pt x="2716" y="6686"/>
                    <a:pt x="2724" y="6708"/>
                    <a:pt x="2728" y="6708"/>
                  </a:cubicBezTo>
                  <a:cubicBezTo>
                    <a:pt x="2711" y="6674"/>
                    <a:pt x="2678" y="6657"/>
                    <a:pt x="2678" y="6624"/>
                  </a:cubicBezTo>
                  <a:lnTo>
                    <a:pt x="2678" y="6624"/>
                  </a:lnTo>
                  <a:cubicBezTo>
                    <a:pt x="2683" y="6635"/>
                    <a:pt x="2695" y="6652"/>
                    <a:pt x="2706" y="6663"/>
                  </a:cubicBezTo>
                  <a:cubicBezTo>
                    <a:pt x="2700" y="6629"/>
                    <a:pt x="2695" y="6629"/>
                    <a:pt x="2689" y="6601"/>
                  </a:cubicBezTo>
                  <a:lnTo>
                    <a:pt x="2689" y="6607"/>
                  </a:lnTo>
                  <a:lnTo>
                    <a:pt x="2667" y="6551"/>
                  </a:lnTo>
                  <a:lnTo>
                    <a:pt x="2672" y="6568"/>
                  </a:lnTo>
                  <a:cubicBezTo>
                    <a:pt x="2622" y="6545"/>
                    <a:pt x="2627" y="6489"/>
                    <a:pt x="2583" y="6450"/>
                  </a:cubicBezTo>
                  <a:lnTo>
                    <a:pt x="2583" y="6450"/>
                  </a:lnTo>
                  <a:cubicBezTo>
                    <a:pt x="2597" y="6463"/>
                    <a:pt x="2604" y="6468"/>
                    <a:pt x="2607" y="6468"/>
                  </a:cubicBezTo>
                  <a:cubicBezTo>
                    <a:pt x="2613" y="6468"/>
                    <a:pt x="2603" y="6450"/>
                    <a:pt x="2611" y="6450"/>
                  </a:cubicBezTo>
                  <a:cubicBezTo>
                    <a:pt x="2611" y="6435"/>
                    <a:pt x="2606" y="6416"/>
                    <a:pt x="2609" y="6416"/>
                  </a:cubicBezTo>
                  <a:lnTo>
                    <a:pt x="2609" y="6416"/>
                  </a:lnTo>
                  <a:cubicBezTo>
                    <a:pt x="2609" y="6416"/>
                    <a:pt x="2609" y="6416"/>
                    <a:pt x="2610" y="6416"/>
                  </a:cubicBezTo>
                  <a:lnTo>
                    <a:pt x="2610" y="6416"/>
                  </a:lnTo>
                  <a:cubicBezTo>
                    <a:pt x="2588" y="6399"/>
                    <a:pt x="2599" y="6371"/>
                    <a:pt x="2566" y="6344"/>
                  </a:cubicBezTo>
                  <a:cubicBezTo>
                    <a:pt x="2571" y="6344"/>
                    <a:pt x="2557" y="6321"/>
                    <a:pt x="2568" y="6321"/>
                  </a:cubicBezTo>
                  <a:lnTo>
                    <a:pt x="2568" y="6321"/>
                  </a:lnTo>
                  <a:cubicBezTo>
                    <a:pt x="2569" y="6321"/>
                    <a:pt x="2570" y="6321"/>
                    <a:pt x="2571" y="6321"/>
                  </a:cubicBezTo>
                  <a:cubicBezTo>
                    <a:pt x="2565" y="6312"/>
                    <a:pt x="2562" y="6309"/>
                    <a:pt x="2560" y="6309"/>
                  </a:cubicBezTo>
                  <a:lnTo>
                    <a:pt x="2560" y="6309"/>
                  </a:lnTo>
                  <a:cubicBezTo>
                    <a:pt x="2557" y="6309"/>
                    <a:pt x="2563" y="6328"/>
                    <a:pt x="2561" y="6328"/>
                  </a:cubicBezTo>
                  <a:cubicBezTo>
                    <a:pt x="2561" y="6328"/>
                    <a:pt x="2560" y="6327"/>
                    <a:pt x="2560" y="6327"/>
                  </a:cubicBezTo>
                  <a:cubicBezTo>
                    <a:pt x="2521" y="6288"/>
                    <a:pt x="2521" y="6204"/>
                    <a:pt x="2465" y="6142"/>
                  </a:cubicBezTo>
                  <a:cubicBezTo>
                    <a:pt x="2431" y="6086"/>
                    <a:pt x="2409" y="6081"/>
                    <a:pt x="2375" y="6030"/>
                  </a:cubicBezTo>
                  <a:cubicBezTo>
                    <a:pt x="2374" y="6025"/>
                    <a:pt x="2375" y="6022"/>
                    <a:pt x="2376" y="6022"/>
                  </a:cubicBezTo>
                  <a:cubicBezTo>
                    <a:pt x="2382" y="6022"/>
                    <a:pt x="2398" y="6041"/>
                    <a:pt x="2398" y="6041"/>
                  </a:cubicBezTo>
                  <a:cubicBezTo>
                    <a:pt x="2386" y="6008"/>
                    <a:pt x="2375" y="5985"/>
                    <a:pt x="2353" y="5957"/>
                  </a:cubicBezTo>
                  <a:lnTo>
                    <a:pt x="2353" y="5957"/>
                  </a:lnTo>
                  <a:cubicBezTo>
                    <a:pt x="2354" y="5958"/>
                    <a:pt x="2355" y="5959"/>
                    <a:pt x="2355" y="5959"/>
                  </a:cubicBezTo>
                  <a:cubicBezTo>
                    <a:pt x="2358" y="5959"/>
                    <a:pt x="2358" y="5950"/>
                    <a:pt x="2358" y="5941"/>
                  </a:cubicBezTo>
                  <a:cubicBezTo>
                    <a:pt x="2347" y="5918"/>
                    <a:pt x="2336" y="5935"/>
                    <a:pt x="2325" y="5901"/>
                  </a:cubicBezTo>
                  <a:lnTo>
                    <a:pt x="2325" y="5901"/>
                  </a:lnTo>
                  <a:cubicBezTo>
                    <a:pt x="2335" y="5906"/>
                    <a:pt x="2345" y="5907"/>
                    <a:pt x="2351" y="5915"/>
                  </a:cubicBezTo>
                  <a:lnTo>
                    <a:pt x="2351" y="5915"/>
                  </a:lnTo>
                  <a:cubicBezTo>
                    <a:pt x="2334" y="5888"/>
                    <a:pt x="2313" y="5867"/>
                    <a:pt x="2297" y="5845"/>
                  </a:cubicBezTo>
                  <a:cubicBezTo>
                    <a:pt x="2297" y="5843"/>
                    <a:pt x="2298" y="5842"/>
                    <a:pt x="2299" y="5842"/>
                  </a:cubicBezTo>
                  <a:cubicBezTo>
                    <a:pt x="2303" y="5842"/>
                    <a:pt x="2316" y="5858"/>
                    <a:pt x="2325" y="5862"/>
                  </a:cubicBezTo>
                  <a:cubicBezTo>
                    <a:pt x="2302" y="5834"/>
                    <a:pt x="2269" y="5784"/>
                    <a:pt x="2258" y="5784"/>
                  </a:cubicBezTo>
                  <a:lnTo>
                    <a:pt x="2258" y="5784"/>
                  </a:lnTo>
                  <a:lnTo>
                    <a:pt x="2262" y="5800"/>
                  </a:lnTo>
                  <a:lnTo>
                    <a:pt x="2262" y="5800"/>
                  </a:lnTo>
                  <a:cubicBezTo>
                    <a:pt x="2262" y="5798"/>
                    <a:pt x="2264" y="5797"/>
                    <a:pt x="2266" y="5797"/>
                  </a:cubicBezTo>
                  <a:cubicBezTo>
                    <a:pt x="2269" y="5797"/>
                    <a:pt x="2272" y="5798"/>
                    <a:pt x="2274" y="5801"/>
                  </a:cubicBezTo>
                  <a:cubicBezTo>
                    <a:pt x="2302" y="5823"/>
                    <a:pt x="2297" y="5840"/>
                    <a:pt x="2291" y="5845"/>
                  </a:cubicBezTo>
                  <a:lnTo>
                    <a:pt x="2280" y="5829"/>
                  </a:lnTo>
                  <a:lnTo>
                    <a:pt x="2280" y="5829"/>
                  </a:lnTo>
                  <a:cubicBezTo>
                    <a:pt x="2269" y="5857"/>
                    <a:pt x="2325" y="5901"/>
                    <a:pt x="2347" y="5941"/>
                  </a:cubicBezTo>
                  <a:lnTo>
                    <a:pt x="2319" y="5935"/>
                  </a:lnTo>
                  <a:lnTo>
                    <a:pt x="2358" y="5969"/>
                  </a:lnTo>
                  <a:cubicBezTo>
                    <a:pt x="2358" y="5976"/>
                    <a:pt x="2356" y="5983"/>
                    <a:pt x="2350" y="5983"/>
                  </a:cubicBezTo>
                  <a:cubicBezTo>
                    <a:pt x="2347" y="5983"/>
                    <a:pt x="2342" y="5980"/>
                    <a:pt x="2336" y="5974"/>
                  </a:cubicBezTo>
                  <a:lnTo>
                    <a:pt x="2336" y="5974"/>
                  </a:lnTo>
                  <a:cubicBezTo>
                    <a:pt x="2347" y="6008"/>
                    <a:pt x="2358" y="5997"/>
                    <a:pt x="2358" y="6025"/>
                  </a:cubicBezTo>
                  <a:lnTo>
                    <a:pt x="2375" y="6047"/>
                  </a:lnTo>
                  <a:cubicBezTo>
                    <a:pt x="2372" y="6047"/>
                    <a:pt x="2371" y="6051"/>
                    <a:pt x="2368" y="6051"/>
                  </a:cubicBezTo>
                  <a:cubicBezTo>
                    <a:pt x="2366" y="6051"/>
                    <a:pt x="2363" y="6049"/>
                    <a:pt x="2358" y="6041"/>
                  </a:cubicBezTo>
                  <a:lnTo>
                    <a:pt x="2358" y="6041"/>
                  </a:lnTo>
                  <a:cubicBezTo>
                    <a:pt x="2375" y="6097"/>
                    <a:pt x="2414" y="6120"/>
                    <a:pt x="2414" y="6142"/>
                  </a:cubicBezTo>
                  <a:lnTo>
                    <a:pt x="2409" y="6137"/>
                  </a:lnTo>
                  <a:lnTo>
                    <a:pt x="2409" y="6137"/>
                  </a:lnTo>
                  <a:cubicBezTo>
                    <a:pt x="2425" y="6163"/>
                    <a:pt x="2430" y="6169"/>
                    <a:pt x="2434" y="6169"/>
                  </a:cubicBezTo>
                  <a:cubicBezTo>
                    <a:pt x="2437" y="6169"/>
                    <a:pt x="2439" y="6166"/>
                    <a:pt x="2442" y="6166"/>
                  </a:cubicBezTo>
                  <a:cubicBezTo>
                    <a:pt x="2446" y="6166"/>
                    <a:pt x="2452" y="6170"/>
                    <a:pt x="2465" y="6187"/>
                  </a:cubicBezTo>
                  <a:lnTo>
                    <a:pt x="2454" y="6237"/>
                  </a:lnTo>
                  <a:lnTo>
                    <a:pt x="2470" y="6237"/>
                  </a:lnTo>
                  <a:cubicBezTo>
                    <a:pt x="2470" y="6243"/>
                    <a:pt x="2476" y="6260"/>
                    <a:pt x="2470" y="6260"/>
                  </a:cubicBezTo>
                  <a:cubicBezTo>
                    <a:pt x="2477" y="6267"/>
                    <a:pt x="2481" y="6269"/>
                    <a:pt x="2482" y="6269"/>
                  </a:cubicBezTo>
                  <a:cubicBezTo>
                    <a:pt x="2484" y="6269"/>
                    <a:pt x="2482" y="6263"/>
                    <a:pt x="2484" y="6263"/>
                  </a:cubicBezTo>
                  <a:lnTo>
                    <a:pt x="2484" y="6263"/>
                  </a:lnTo>
                  <a:cubicBezTo>
                    <a:pt x="2484" y="6263"/>
                    <a:pt x="2485" y="6263"/>
                    <a:pt x="2487" y="6265"/>
                  </a:cubicBezTo>
                  <a:cubicBezTo>
                    <a:pt x="2493" y="6305"/>
                    <a:pt x="2543" y="6361"/>
                    <a:pt x="2526" y="6377"/>
                  </a:cubicBezTo>
                  <a:cubicBezTo>
                    <a:pt x="2528" y="6378"/>
                    <a:pt x="2528" y="6378"/>
                    <a:pt x="2529" y="6378"/>
                  </a:cubicBezTo>
                  <a:cubicBezTo>
                    <a:pt x="2537" y="6378"/>
                    <a:pt x="2528" y="6359"/>
                    <a:pt x="2531" y="6359"/>
                  </a:cubicBezTo>
                  <a:lnTo>
                    <a:pt x="2531" y="6359"/>
                  </a:lnTo>
                  <a:cubicBezTo>
                    <a:pt x="2532" y="6359"/>
                    <a:pt x="2536" y="6363"/>
                    <a:pt x="2543" y="6372"/>
                  </a:cubicBezTo>
                  <a:cubicBezTo>
                    <a:pt x="2526" y="6394"/>
                    <a:pt x="2566" y="6417"/>
                    <a:pt x="2571" y="6450"/>
                  </a:cubicBezTo>
                  <a:cubicBezTo>
                    <a:pt x="2560" y="6450"/>
                    <a:pt x="2554" y="6435"/>
                    <a:pt x="2551" y="6435"/>
                  </a:cubicBezTo>
                  <a:cubicBezTo>
                    <a:pt x="2550" y="6435"/>
                    <a:pt x="2549" y="6439"/>
                    <a:pt x="2549" y="6450"/>
                  </a:cubicBezTo>
                  <a:cubicBezTo>
                    <a:pt x="2583" y="6461"/>
                    <a:pt x="2577" y="6517"/>
                    <a:pt x="2594" y="6540"/>
                  </a:cubicBezTo>
                  <a:cubicBezTo>
                    <a:pt x="2594" y="6540"/>
                    <a:pt x="2595" y="6539"/>
                    <a:pt x="2596" y="6539"/>
                  </a:cubicBezTo>
                  <a:cubicBezTo>
                    <a:pt x="2612" y="6539"/>
                    <a:pt x="2629" y="6598"/>
                    <a:pt x="2655" y="6641"/>
                  </a:cubicBezTo>
                  <a:cubicBezTo>
                    <a:pt x="2650" y="6641"/>
                    <a:pt x="2695" y="6730"/>
                    <a:pt x="2711" y="6775"/>
                  </a:cubicBezTo>
                  <a:lnTo>
                    <a:pt x="2706" y="6775"/>
                  </a:lnTo>
                  <a:cubicBezTo>
                    <a:pt x="2728" y="6775"/>
                    <a:pt x="2745" y="6820"/>
                    <a:pt x="2767" y="6848"/>
                  </a:cubicBezTo>
                  <a:cubicBezTo>
                    <a:pt x="2762" y="6848"/>
                    <a:pt x="2751" y="6848"/>
                    <a:pt x="2739" y="6831"/>
                  </a:cubicBezTo>
                  <a:lnTo>
                    <a:pt x="2739" y="6831"/>
                  </a:lnTo>
                  <a:lnTo>
                    <a:pt x="2756" y="6859"/>
                  </a:lnTo>
                  <a:cubicBezTo>
                    <a:pt x="2767" y="6865"/>
                    <a:pt x="2773" y="6870"/>
                    <a:pt x="2784" y="6893"/>
                  </a:cubicBezTo>
                  <a:lnTo>
                    <a:pt x="2773" y="6893"/>
                  </a:lnTo>
                  <a:cubicBezTo>
                    <a:pt x="2795" y="6926"/>
                    <a:pt x="2835" y="6960"/>
                    <a:pt x="2863" y="7010"/>
                  </a:cubicBezTo>
                  <a:cubicBezTo>
                    <a:pt x="2871" y="7006"/>
                    <a:pt x="2867" y="6979"/>
                    <a:pt x="2881" y="6979"/>
                  </a:cubicBezTo>
                  <a:cubicBezTo>
                    <a:pt x="2887" y="6979"/>
                    <a:pt x="2895" y="6983"/>
                    <a:pt x="2907" y="6993"/>
                  </a:cubicBezTo>
                  <a:cubicBezTo>
                    <a:pt x="2903" y="6997"/>
                    <a:pt x="2900" y="7004"/>
                    <a:pt x="2892" y="7004"/>
                  </a:cubicBezTo>
                  <a:cubicBezTo>
                    <a:pt x="2891" y="7004"/>
                    <a:pt x="2889" y="7004"/>
                    <a:pt x="2888" y="7003"/>
                  </a:cubicBezTo>
                  <a:lnTo>
                    <a:pt x="2888" y="7003"/>
                  </a:lnTo>
                  <a:cubicBezTo>
                    <a:pt x="2893" y="7007"/>
                    <a:pt x="2898" y="7012"/>
                    <a:pt x="2902" y="7016"/>
                  </a:cubicBezTo>
                  <a:lnTo>
                    <a:pt x="2879" y="7005"/>
                  </a:lnTo>
                  <a:lnTo>
                    <a:pt x="2879" y="7005"/>
                  </a:lnTo>
                  <a:cubicBezTo>
                    <a:pt x="2885" y="7019"/>
                    <a:pt x="2889" y="7020"/>
                    <a:pt x="2893" y="7020"/>
                  </a:cubicBezTo>
                  <a:cubicBezTo>
                    <a:pt x="2894" y="7020"/>
                    <a:pt x="2895" y="7020"/>
                    <a:pt x="2897" y="7020"/>
                  </a:cubicBezTo>
                  <a:cubicBezTo>
                    <a:pt x="2900" y="7020"/>
                    <a:pt x="2903" y="7021"/>
                    <a:pt x="2907" y="7027"/>
                  </a:cubicBezTo>
                  <a:cubicBezTo>
                    <a:pt x="2896" y="7033"/>
                    <a:pt x="2912" y="7043"/>
                    <a:pt x="2903" y="7049"/>
                  </a:cubicBezTo>
                  <a:lnTo>
                    <a:pt x="2903" y="7049"/>
                  </a:lnTo>
                  <a:cubicBezTo>
                    <a:pt x="2902" y="7048"/>
                    <a:pt x="2902" y="7048"/>
                    <a:pt x="2901" y="7047"/>
                  </a:cubicBezTo>
                  <a:lnTo>
                    <a:pt x="2901" y="7047"/>
                  </a:lnTo>
                  <a:cubicBezTo>
                    <a:pt x="2902" y="7048"/>
                    <a:pt x="2902" y="7049"/>
                    <a:pt x="2902" y="7049"/>
                  </a:cubicBezTo>
                  <a:cubicBezTo>
                    <a:pt x="2902" y="7049"/>
                    <a:pt x="2902" y="7049"/>
                    <a:pt x="2903" y="7049"/>
                  </a:cubicBezTo>
                  <a:lnTo>
                    <a:pt x="2903" y="7049"/>
                  </a:lnTo>
                  <a:cubicBezTo>
                    <a:pt x="2912" y="7062"/>
                    <a:pt x="2919" y="7076"/>
                    <a:pt x="2919" y="7083"/>
                  </a:cubicBezTo>
                  <a:cubicBezTo>
                    <a:pt x="2919" y="7080"/>
                    <a:pt x="2920" y="7077"/>
                    <a:pt x="2923" y="7077"/>
                  </a:cubicBezTo>
                  <a:cubicBezTo>
                    <a:pt x="2927" y="7077"/>
                    <a:pt x="2933" y="7080"/>
                    <a:pt x="2941" y="7089"/>
                  </a:cubicBezTo>
                  <a:cubicBezTo>
                    <a:pt x="2969" y="7117"/>
                    <a:pt x="2941" y="7106"/>
                    <a:pt x="2958" y="7128"/>
                  </a:cubicBezTo>
                  <a:cubicBezTo>
                    <a:pt x="2967" y="7132"/>
                    <a:pt x="2979" y="7148"/>
                    <a:pt x="2987" y="7148"/>
                  </a:cubicBezTo>
                  <a:cubicBezTo>
                    <a:pt x="2989" y="7148"/>
                    <a:pt x="2990" y="7147"/>
                    <a:pt x="2991" y="7145"/>
                  </a:cubicBezTo>
                  <a:cubicBezTo>
                    <a:pt x="3003" y="7156"/>
                    <a:pt x="3003" y="7162"/>
                    <a:pt x="3003" y="7167"/>
                  </a:cubicBezTo>
                  <a:cubicBezTo>
                    <a:pt x="3021" y="7176"/>
                    <a:pt x="3065" y="7219"/>
                    <a:pt x="3075" y="7219"/>
                  </a:cubicBezTo>
                  <a:cubicBezTo>
                    <a:pt x="3077" y="7219"/>
                    <a:pt x="3077" y="7217"/>
                    <a:pt x="3075" y="7212"/>
                  </a:cubicBezTo>
                  <a:lnTo>
                    <a:pt x="3070" y="7206"/>
                  </a:lnTo>
                  <a:lnTo>
                    <a:pt x="3075" y="7206"/>
                  </a:lnTo>
                  <a:cubicBezTo>
                    <a:pt x="3143" y="7246"/>
                    <a:pt x="3193" y="7313"/>
                    <a:pt x="3260" y="7346"/>
                  </a:cubicBezTo>
                  <a:lnTo>
                    <a:pt x="3255" y="7352"/>
                  </a:lnTo>
                  <a:cubicBezTo>
                    <a:pt x="3299" y="7374"/>
                    <a:pt x="3344" y="7402"/>
                    <a:pt x="3378" y="7408"/>
                  </a:cubicBezTo>
                  <a:cubicBezTo>
                    <a:pt x="3389" y="7414"/>
                    <a:pt x="3400" y="7430"/>
                    <a:pt x="3395" y="7430"/>
                  </a:cubicBezTo>
                  <a:cubicBezTo>
                    <a:pt x="3428" y="7447"/>
                    <a:pt x="3434" y="7442"/>
                    <a:pt x="3473" y="7470"/>
                  </a:cubicBezTo>
                  <a:cubicBezTo>
                    <a:pt x="3468" y="7469"/>
                    <a:pt x="3464" y="7468"/>
                    <a:pt x="3462" y="7468"/>
                  </a:cubicBezTo>
                  <a:cubicBezTo>
                    <a:pt x="3459" y="7468"/>
                    <a:pt x="3458" y="7469"/>
                    <a:pt x="3458" y="7470"/>
                  </a:cubicBezTo>
                  <a:lnTo>
                    <a:pt x="3458" y="7470"/>
                  </a:lnTo>
                  <a:cubicBezTo>
                    <a:pt x="3456" y="7468"/>
                    <a:pt x="3454" y="7467"/>
                    <a:pt x="3452" y="7466"/>
                  </a:cubicBezTo>
                  <a:lnTo>
                    <a:pt x="3452" y="7466"/>
                  </a:lnTo>
                  <a:cubicBezTo>
                    <a:pt x="3456" y="7468"/>
                    <a:pt x="3457" y="7469"/>
                    <a:pt x="3458" y="7470"/>
                  </a:cubicBezTo>
                  <a:lnTo>
                    <a:pt x="3458" y="7470"/>
                  </a:lnTo>
                  <a:cubicBezTo>
                    <a:pt x="3458" y="7470"/>
                    <a:pt x="3458" y="7470"/>
                    <a:pt x="3458" y="7470"/>
                  </a:cubicBezTo>
                  <a:lnTo>
                    <a:pt x="3458" y="7470"/>
                  </a:lnTo>
                  <a:cubicBezTo>
                    <a:pt x="3482" y="7485"/>
                    <a:pt x="3493" y="7494"/>
                    <a:pt x="3535" y="7503"/>
                  </a:cubicBezTo>
                  <a:cubicBezTo>
                    <a:pt x="3512" y="7509"/>
                    <a:pt x="3557" y="7531"/>
                    <a:pt x="3579" y="7537"/>
                  </a:cubicBezTo>
                  <a:lnTo>
                    <a:pt x="3551" y="7514"/>
                  </a:lnTo>
                  <a:lnTo>
                    <a:pt x="3551" y="7514"/>
                  </a:lnTo>
                  <a:cubicBezTo>
                    <a:pt x="3574" y="7520"/>
                    <a:pt x="3596" y="7531"/>
                    <a:pt x="3613" y="7537"/>
                  </a:cubicBezTo>
                  <a:lnTo>
                    <a:pt x="3596" y="7548"/>
                  </a:lnTo>
                  <a:cubicBezTo>
                    <a:pt x="3635" y="7576"/>
                    <a:pt x="3680" y="7582"/>
                    <a:pt x="3714" y="7587"/>
                  </a:cubicBezTo>
                  <a:cubicBezTo>
                    <a:pt x="3736" y="7593"/>
                    <a:pt x="3753" y="7598"/>
                    <a:pt x="3770" y="7598"/>
                  </a:cubicBezTo>
                  <a:cubicBezTo>
                    <a:pt x="3798" y="7610"/>
                    <a:pt x="3820" y="7621"/>
                    <a:pt x="3843" y="7626"/>
                  </a:cubicBezTo>
                  <a:cubicBezTo>
                    <a:pt x="3859" y="7621"/>
                    <a:pt x="3843" y="7621"/>
                    <a:pt x="3826" y="7615"/>
                  </a:cubicBezTo>
                  <a:cubicBezTo>
                    <a:pt x="3809" y="7615"/>
                    <a:pt x="3792" y="7604"/>
                    <a:pt x="3803" y="7604"/>
                  </a:cubicBezTo>
                  <a:lnTo>
                    <a:pt x="3803" y="7604"/>
                  </a:lnTo>
                  <a:cubicBezTo>
                    <a:pt x="3820" y="7610"/>
                    <a:pt x="3831" y="7610"/>
                    <a:pt x="3843" y="7615"/>
                  </a:cubicBezTo>
                  <a:cubicBezTo>
                    <a:pt x="3848" y="7604"/>
                    <a:pt x="3854" y="7604"/>
                    <a:pt x="3859" y="7604"/>
                  </a:cubicBezTo>
                  <a:lnTo>
                    <a:pt x="3876" y="7593"/>
                  </a:lnTo>
                  <a:cubicBezTo>
                    <a:pt x="3899" y="7587"/>
                    <a:pt x="3915" y="7565"/>
                    <a:pt x="3915" y="7559"/>
                  </a:cubicBezTo>
                  <a:cubicBezTo>
                    <a:pt x="3955" y="7514"/>
                    <a:pt x="3927" y="7503"/>
                    <a:pt x="3960" y="7453"/>
                  </a:cubicBezTo>
                  <a:lnTo>
                    <a:pt x="3960" y="7453"/>
                  </a:lnTo>
                  <a:cubicBezTo>
                    <a:pt x="3959" y="7454"/>
                    <a:pt x="3957" y="7455"/>
                    <a:pt x="3954" y="7455"/>
                  </a:cubicBezTo>
                  <a:cubicBezTo>
                    <a:pt x="3948" y="7455"/>
                    <a:pt x="3942" y="7447"/>
                    <a:pt x="3955" y="7414"/>
                  </a:cubicBezTo>
                  <a:cubicBezTo>
                    <a:pt x="3966" y="7397"/>
                    <a:pt x="3977" y="7390"/>
                    <a:pt x="3985" y="7390"/>
                  </a:cubicBezTo>
                  <a:cubicBezTo>
                    <a:pt x="3992" y="7390"/>
                    <a:pt x="3997" y="7397"/>
                    <a:pt x="3994" y="7408"/>
                  </a:cubicBezTo>
                  <a:cubicBezTo>
                    <a:pt x="3988" y="7419"/>
                    <a:pt x="3983" y="7419"/>
                    <a:pt x="3983" y="7419"/>
                  </a:cubicBezTo>
                  <a:cubicBezTo>
                    <a:pt x="3978" y="7428"/>
                    <a:pt x="3974" y="7440"/>
                    <a:pt x="3977" y="7440"/>
                  </a:cubicBezTo>
                  <a:cubicBezTo>
                    <a:pt x="3978" y="7440"/>
                    <a:pt x="3980" y="7439"/>
                    <a:pt x="3983" y="7436"/>
                  </a:cubicBezTo>
                  <a:lnTo>
                    <a:pt x="3983" y="7430"/>
                  </a:lnTo>
                  <a:cubicBezTo>
                    <a:pt x="3997" y="7416"/>
                    <a:pt x="4020" y="7377"/>
                    <a:pt x="4026" y="7377"/>
                  </a:cubicBezTo>
                  <a:cubicBezTo>
                    <a:pt x="4027" y="7377"/>
                    <a:pt x="4027" y="7378"/>
                    <a:pt x="4027" y="7380"/>
                  </a:cubicBezTo>
                  <a:cubicBezTo>
                    <a:pt x="4032" y="7368"/>
                    <a:pt x="4033" y="7363"/>
                    <a:pt x="4031" y="7363"/>
                  </a:cubicBezTo>
                  <a:lnTo>
                    <a:pt x="4031" y="7363"/>
                  </a:lnTo>
                  <a:cubicBezTo>
                    <a:pt x="4028" y="7363"/>
                    <a:pt x="4020" y="7373"/>
                    <a:pt x="4011" y="7386"/>
                  </a:cubicBezTo>
                  <a:cubicBezTo>
                    <a:pt x="4044" y="7341"/>
                    <a:pt x="4055" y="7313"/>
                    <a:pt x="4089" y="7268"/>
                  </a:cubicBezTo>
                  <a:lnTo>
                    <a:pt x="4089" y="7268"/>
                  </a:lnTo>
                  <a:cubicBezTo>
                    <a:pt x="4083" y="7271"/>
                    <a:pt x="4078" y="7274"/>
                    <a:pt x="4076" y="7274"/>
                  </a:cubicBezTo>
                  <a:cubicBezTo>
                    <a:pt x="4075" y="7274"/>
                    <a:pt x="4075" y="7273"/>
                    <a:pt x="4078" y="7268"/>
                  </a:cubicBezTo>
                  <a:cubicBezTo>
                    <a:pt x="4123" y="7206"/>
                    <a:pt x="4083" y="7234"/>
                    <a:pt x="4111" y="7184"/>
                  </a:cubicBezTo>
                  <a:cubicBezTo>
                    <a:pt x="4117" y="7179"/>
                    <a:pt x="4120" y="7177"/>
                    <a:pt x="4122" y="7177"/>
                  </a:cubicBezTo>
                  <a:cubicBezTo>
                    <a:pt x="4126" y="7177"/>
                    <a:pt x="4128" y="7181"/>
                    <a:pt x="4130" y="7181"/>
                  </a:cubicBezTo>
                  <a:cubicBezTo>
                    <a:pt x="4132" y="7181"/>
                    <a:pt x="4136" y="7176"/>
                    <a:pt x="4145" y="7156"/>
                  </a:cubicBezTo>
                  <a:cubicBezTo>
                    <a:pt x="4152" y="7147"/>
                    <a:pt x="4156" y="7144"/>
                    <a:pt x="4159" y="7144"/>
                  </a:cubicBezTo>
                  <a:lnTo>
                    <a:pt x="4159" y="7144"/>
                  </a:lnTo>
                  <a:cubicBezTo>
                    <a:pt x="4164" y="7144"/>
                    <a:pt x="4160" y="7161"/>
                    <a:pt x="4156" y="7173"/>
                  </a:cubicBezTo>
                  <a:cubicBezTo>
                    <a:pt x="4171" y="7127"/>
                    <a:pt x="4205" y="7100"/>
                    <a:pt x="4224" y="7078"/>
                  </a:cubicBezTo>
                  <a:lnTo>
                    <a:pt x="4224" y="7078"/>
                  </a:lnTo>
                  <a:cubicBezTo>
                    <a:pt x="4222" y="7083"/>
                    <a:pt x="4220" y="7088"/>
                    <a:pt x="4218" y="7094"/>
                  </a:cubicBezTo>
                  <a:lnTo>
                    <a:pt x="4229" y="7072"/>
                  </a:lnTo>
                  <a:lnTo>
                    <a:pt x="4229" y="7072"/>
                  </a:lnTo>
                  <a:cubicBezTo>
                    <a:pt x="4227" y="7074"/>
                    <a:pt x="4226" y="7076"/>
                    <a:pt x="4224" y="7078"/>
                  </a:cubicBezTo>
                  <a:lnTo>
                    <a:pt x="4224" y="7078"/>
                  </a:lnTo>
                  <a:cubicBezTo>
                    <a:pt x="4227" y="7070"/>
                    <a:pt x="4231" y="7062"/>
                    <a:pt x="4235" y="7055"/>
                  </a:cubicBezTo>
                  <a:lnTo>
                    <a:pt x="4235" y="7055"/>
                  </a:lnTo>
                  <a:lnTo>
                    <a:pt x="4218" y="7066"/>
                  </a:lnTo>
                  <a:cubicBezTo>
                    <a:pt x="4229" y="7055"/>
                    <a:pt x="4235" y="7044"/>
                    <a:pt x="4240" y="7044"/>
                  </a:cubicBezTo>
                  <a:cubicBezTo>
                    <a:pt x="4240" y="7027"/>
                    <a:pt x="4218" y="7044"/>
                    <a:pt x="4223" y="7010"/>
                  </a:cubicBezTo>
                  <a:cubicBezTo>
                    <a:pt x="4239" y="7000"/>
                    <a:pt x="4250" y="6959"/>
                    <a:pt x="4265" y="6959"/>
                  </a:cubicBezTo>
                  <a:cubicBezTo>
                    <a:pt x="4266" y="6959"/>
                    <a:pt x="4267" y="6960"/>
                    <a:pt x="4268" y="6960"/>
                  </a:cubicBezTo>
                  <a:cubicBezTo>
                    <a:pt x="4251" y="6981"/>
                    <a:pt x="4252" y="6985"/>
                    <a:pt x="4256" y="6985"/>
                  </a:cubicBezTo>
                  <a:cubicBezTo>
                    <a:pt x="4258" y="6985"/>
                    <a:pt x="4260" y="6984"/>
                    <a:pt x="4262" y="6984"/>
                  </a:cubicBezTo>
                  <a:lnTo>
                    <a:pt x="4262" y="6984"/>
                  </a:lnTo>
                  <a:cubicBezTo>
                    <a:pt x="4266" y="6984"/>
                    <a:pt x="4268" y="6987"/>
                    <a:pt x="4257" y="7005"/>
                  </a:cubicBezTo>
                  <a:cubicBezTo>
                    <a:pt x="4263" y="6999"/>
                    <a:pt x="4268" y="6988"/>
                    <a:pt x="4279" y="6971"/>
                  </a:cubicBezTo>
                  <a:cubicBezTo>
                    <a:pt x="4279" y="6971"/>
                    <a:pt x="4279" y="6977"/>
                    <a:pt x="4279" y="6982"/>
                  </a:cubicBezTo>
                  <a:cubicBezTo>
                    <a:pt x="4324" y="6932"/>
                    <a:pt x="4279" y="6949"/>
                    <a:pt x="4313" y="6893"/>
                  </a:cubicBezTo>
                  <a:lnTo>
                    <a:pt x="4313" y="6893"/>
                  </a:lnTo>
                  <a:cubicBezTo>
                    <a:pt x="4313" y="6895"/>
                    <a:pt x="4314" y="6896"/>
                    <a:pt x="4316" y="6896"/>
                  </a:cubicBezTo>
                  <a:cubicBezTo>
                    <a:pt x="4322" y="6896"/>
                    <a:pt x="4335" y="6884"/>
                    <a:pt x="4335" y="6876"/>
                  </a:cubicBezTo>
                  <a:lnTo>
                    <a:pt x="4335" y="6876"/>
                  </a:lnTo>
                  <a:cubicBezTo>
                    <a:pt x="4332" y="6883"/>
                    <a:pt x="4329" y="6886"/>
                    <a:pt x="4326" y="6886"/>
                  </a:cubicBezTo>
                  <a:cubicBezTo>
                    <a:pt x="4322" y="6886"/>
                    <a:pt x="4321" y="6874"/>
                    <a:pt x="4324" y="6859"/>
                  </a:cubicBezTo>
                  <a:cubicBezTo>
                    <a:pt x="4352" y="6825"/>
                    <a:pt x="4347" y="6820"/>
                    <a:pt x="4358" y="6797"/>
                  </a:cubicBezTo>
                  <a:lnTo>
                    <a:pt x="4358" y="6797"/>
                  </a:lnTo>
                  <a:lnTo>
                    <a:pt x="4341" y="6820"/>
                  </a:lnTo>
                  <a:cubicBezTo>
                    <a:pt x="4341" y="6809"/>
                    <a:pt x="4352" y="6792"/>
                    <a:pt x="4363" y="6764"/>
                  </a:cubicBezTo>
                  <a:lnTo>
                    <a:pt x="4363" y="6764"/>
                  </a:lnTo>
                  <a:cubicBezTo>
                    <a:pt x="4364" y="6764"/>
                    <a:pt x="4364" y="6764"/>
                    <a:pt x="4364" y="6764"/>
                  </a:cubicBezTo>
                  <a:lnTo>
                    <a:pt x="4364" y="6764"/>
                  </a:lnTo>
                  <a:cubicBezTo>
                    <a:pt x="4378" y="6739"/>
                    <a:pt x="4411" y="6718"/>
                    <a:pt x="4425" y="6685"/>
                  </a:cubicBezTo>
                  <a:cubicBezTo>
                    <a:pt x="4430" y="6680"/>
                    <a:pt x="4433" y="6679"/>
                    <a:pt x="4436" y="6679"/>
                  </a:cubicBezTo>
                  <a:cubicBezTo>
                    <a:pt x="4438" y="6679"/>
                    <a:pt x="4440" y="6681"/>
                    <a:pt x="4443" y="6681"/>
                  </a:cubicBezTo>
                  <a:cubicBezTo>
                    <a:pt x="4445" y="6681"/>
                    <a:pt x="4448" y="6679"/>
                    <a:pt x="4453" y="6674"/>
                  </a:cubicBezTo>
                  <a:cubicBezTo>
                    <a:pt x="4470" y="6629"/>
                    <a:pt x="4487" y="6635"/>
                    <a:pt x="4509" y="6585"/>
                  </a:cubicBezTo>
                  <a:lnTo>
                    <a:pt x="4509" y="6585"/>
                  </a:lnTo>
                  <a:cubicBezTo>
                    <a:pt x="4503" y="6589"/>
                    <a:pt x="4499" y="6591"/>
                    <a:pt x="4497" y="6591"/>
                  </a:cubicBezTo>
                  <a:cubicBezTo>
                    <a:pt x="4494" y="6591"/>
                    <a:pt x="4496" y="6584"/>
                    <a:pt x="4503" y="6562"/>
                  </a:cubicBezTo>
                  <a:lnTo>
                    <a:pt x="4503" y="6562"/>
                  </a:lnTo>
                  <a:lnTo>
                    <a:pt x="4464" y="6641"/>
                  </a:lnTo>
                  <a:lnTo>
                    <a:pt x="4481" y="6585"/>
                  </a:lnTo>
                  <a:lnTo>
                    <a:pt x="4481" y="6585"/>
                  </a:lnTo>
                  <a:cubicBezTo>
                    <a:pt x="4464" y="6607"/>
                    <a:pt x="4459" y="6635"/>
                    <a:pt x="4447" y="6646"/>
                  </a:cubicBezTo>
                  <a:cubicBezTo>
                    <a:pt x="4451" y="6630"/>
                    <a:pt x="4452" y="6625"/>
                    <a:pt x="4449" y="6625"/>
                  </a:cubicBezTo>
                  <a:lnTo>
                    <a:pt x="4449" y="6625"/>
                  </a:lnTo>
                  <a:cubicBezTo>
                    <a:pt x="4447" y="6625"/>
                    <a:pt x="4443" y="6627"/>
                    <a:pt x="4436" y="6629"/>
                  </a:cubicBezTo>
                  <a:cubicBezTo>
                    <a:pt x="4470" y="6607"/>
                    <a:pt x="4464" y="6562"/>
                    <a:pt x="4498" y="6534"/>
                  </a:cubicBezTo>
                  <a:lnTo>
                    <a:pt x="4520" y="6545"/>
                  </a:lnTo>
                  <a:cubicBezTo>
                    <a:pt x="4565" y="6501"/>
                    <a:pt x="4565" y="6445"/>
                    <a:pt x="4610" y="6383"/>
                  </a:cubicBezTo>
                  <a:lnTo>
                    <a:pt x="4610" y="6383"/>
                  </a:lnTo>
                  <a:lnTo>
                    <a:pt x="4593" y="6400"/>
                  </a:lnTo>
                  <a:cubicBezTo>
                    <a:pt x="4593" y="6389"/>
                    <a:pt x="4621" y="6355"/>
                    <a:pt x="4627" y="6333"/>
                  </a:cubicBezTo>
                  <a:cubicBezTo>
                    <a:pt x="4629" y="6334"/>
                    <a:pt x="4631" y="6334"/>
                    <a:pt x="4633" y="6334"/>
                  </a:cubicBezTo>
                  <a:cubicBezTo>
                    <a:pt x="4642" y="6334"/>
                    <a:pt x="4650" y="6326"/>
                    <a:pt x="4655" y="6321"/>
                  </a:cubicBezTo>
                  <a:cubicBezTo>
                    <a:pt x="4649" y="6321"/>
                    <a:pt x="4688" y="6271"/>
                    <a:pt x="4677" y="6254"/>
                  </a:cubicBezTo>
                  <a:lnTo>
                    <a:pt x="4705" y="6232"/>
                  </a:lnTo>
                  <a:cubicBezTo>
                    <a:pt x="4744" y="6176"/>
                    <a:pt x="4722" y="6153"/>
                    <a:pt x="4756" y="6103"/>
                  </a:cubicBezTo>
                  <a:cubicBezTo>
                    <a:pt x="4756" y="6125"/>
                    <a:pt x="4772" y="6103"/>
                    <a:pt x="4761" y="6142"/>
                  </a:cubicBezTo>
                  <a:cubicBezTo>
                    <a:pt x="4767" y="6125"/>
                    <a:pt x="4778" y="6109"/>
                    <a:pt x="4772" y="6103"/>
                  </a:cubicBezTo>
                  <a:cubicBezTo>
                    <a:pt x="4784" y="6097"/>
                    <a:pt x="4795" y="6047"/>
                    <a:pt x="4812" y="6036"/>
                  </a:cubicBezTo>
                  <a:cubicBezTo>
                    <a:pt x="4812" y="6030"/>
                    <a:pt x="4806" y="6019"/>
                    <a:pt x="4817" y="6002"/>
                  </a:cubicBezTo>
                  <a:lnTo>
                    <a:pt x="4823" y="6002"/>
                  </a:lnTo>
                  <a:cubicBezTo>
                    <a:pt x="4818" y="6002"/>
                    <a:pt x="4830" y="5978"/>
                    <a:pt x="4822" y="5978"/>
                  </a:cubicBezTo>
                  <a:lnTo>
                    <a:pt x="4822" y="5978"/>
                  </a:lnTo>
                  <a:cubicBezTo>
                    <a:pt x="4821" y="5978"/>
                    <a:pt x="4820" y="5978"/>
                    <a:pt x="4817" y="5980"/>
                  </a:cubicBezTo>
                  <a:cubicBezTo>
                    <a:pt x="4873" y="5941"/>
                    <a:pt x="4907" y="5829"/>
                    <a:pt x="4957" y="5789"/>
                  </a:cubicBezTo>
                  <a:cubicBezTo>
                    <a:pt x="4980" y="5750"/>
                    <a:pt x="5002" y="5705"/>
                    <a:pt x="5024" y="5666"/>
                  </a:cubicBezTo>
                  <a:cubicBezTo>
                    <a:pt x="5024" y="5670"/>
                    <a:pt x="5028" y="5671"/>
                    <a:pt x="5027" y="5674"/>
                  </a:cubicBezTo>
                  <a:lnTo>
                    <a:pt x="5027" y="5674"/>
                  </a:lnTo>
                  <a:cubicBezTo>
                    <a:pt x="5056" y="5633"/>
                    <a:pt x="5020" y="5631"/>
                    <a:pt x="5058" y="5582"/>
                  </a:cubicBezTo>
                  <a:cubicBezTo>
                    <a:pt x="5064" y="5578"/>
                    <a:pt x="5067" y="5577"/>
                    <a:pt x="5069" y="5577"/>
                  </a:cubicBezTo>
                  <a:lnTo>
                    <a:pt x="5069" y="5577"/>
                  </a:lnTo>
                  <a:cubicBezTo>
                    <a:pt x="5077" y="5577"/>
                    <a:pt x="5058" y="5602"/>
                    <a:pt x="5060" y="5602"/>
                  </a:cubicBezTo>
                  <a:cubicBezTo>
                    <a:pt x="5060" y="5602"/>
                    <a:pt x="5061" y="5601"/>
                    <a:pt x="5064" y="5599"/>
                  </a:cubicBezTo>
                  <a:cubicBezTo>
                    <a:pt x="5065" y="5600"/>
                    <a:pt x="5067" y="5600"/>
                    <a:pt x="5069" y="5600"/>
                  </a:cubicBezTo>
                  <a:cubicBezTo>
                    <a:pt x="5093" y="5600"/>
                    <a:pt x="5105" y="5530"/>
                    <a:pt x="5142" y="5504"/>
                  </a:cubicBezTo>
                  <a:lnTo>
                    <a:pt x="5142" y="5504"/>
                  </a:lnTo>
                  <a:lnTo>
                    <a:pt x="5136" y="5515"/>
                  </a:lnTo>
                  <a:cubicBezTo>
                    <a:pt x="5164" y="5493"/>
                    <a:pt x="5170" y="5442"/>
                    <a:pt x="5198" y="5397"/>
                  </a:cubicBezTo>
                  <a:lnTo>
                    <a:pt x="5204" y="5397"/>
                  </a:lnTo>
                  <a:cubicBezTo>
                    <a:pt x="5209" y="5359"/>
                    <a:pt x="5242" y="5298"/>
                    <a:pt x="5270" y="5254"/>
                  </a:cubicBezTo>
                  <a:lnTo>
                    <a:pt x="5270" y="5254"/>
                  </a:lnTo>
                  <a:cubicBezTo>
                    <a:pt x="5270" y="5254"/>
                    <a:pt x="5270" y="5255"/>
                    <a:pt x="5271" y="5255"/>
                  </a:cubicBezTo>
                  <a:lnTo>
                    <a:pt x="5271" y="5255"/>
                  </a:lnTo>
                  <a:cubicBezTo>
                    <a:pt x="5271" y="5254"/>
                    <a:pt x="5271" y="5253"/>
                    <a:pt x="5271" y="5252"/>
                  </a:cubicBezTo>
                  <a:lnTo>
                    <a:pt x="5271" y="5252"/>
                  </a:lnTo>
                  <a:cubicBezTo>
                    <a:pt x="5270" y="5252"/>
                    <a:pt x="5270" y="5253"/>
                    <a:pt x="5270" y="5254"/>
                  </a:cubicBezTo>
                  <a:lnTo>
                    <a:pt x="5270" y="5254"/>
                  </a:lnTo>
                  <a:cubicBezTo>
                    <a:pt x="5267" y="5249"/>
                    <a:pt x="5268" y="5241"/>
                    <a:pt x="5276" y="5224"/>
                  </a:cubicBezTo>
                  <a:cubicBezTo>
                    <a:pt x="5292" y="5219"/>
                    <a:pt x="5312" y="5195"/>
                    <a:pt x="5323" y="5195"/>
                  </a:cubicBezTo>
                  <a:cubicBezTo>
                    <a:pt x="5325" y="5195"/>
                    <a:pt x="5326" y="5195"/>
                    <a:pt x="5327" y="5196"/>
                  </a:cubicBezTo>
                  <a:lnTo>
                    <a:pt x="5304" y="5229"/>
                  </a:lnTo>
                  <a:cubicBezTo>
                    <a:pt x="5332" y="5218"/>
                    <a:pt x="5338" y="5185"/>
                    <a:pt x="5349" y="5162"/>
                  </a:cubicBezTo>
                  <a:lnTo>
                    <a:pt x="5355" y="5173"/>
                  </a:lnTo>
                  <a:cubicBezTo>
                    <a:pt x="5388" y="5112"/>
                    <a:pt x="5377" y="5101"/>
                    <a:pt x="5416" y="5039"/>
                  </a:cubicBezTo>
                  <a:lnTo>
                    <a:pt x="5416" y="5039"/>
                  </a:lnTo>
                  <a:lnTo>
                    <a:pt x="5405" y="5045"/>
                  </a:lnTo>
                  <a:cubicBezTo>
                    <a:pt x="5411" y="5000"/>
                    <a:pt x="5433" y="5022"/>
                    <a:pt x="5444" y="4983"/>
                  </a:cubicBezTo>
                  <a:lnTo>
                    <a:pt x="5467" y="4983"/>
                  </a:lnTo>
                  <a:cubicBezTo>
                    <a:pt x="5478" y="4955"/>
                    <a:pt x="5500" y="4893"/>
                    <a:pt x="5523" y="4854"/>
                  </a:cubicBezTo>
                  <a:lnTo>
                    <a:pt x="5523" y="4854"/>
                  </a:lnTo>
                  <a:cubicBezTo>
                    <a:pt x="5517" y="4882"/>
                    <a:pt x="5495" y="4932"/>
                    <a:pt x="5484" y="4966"/>
                  </a:cubicBezTo>
                  <a:cubicBezTo>
                    <a:pt x="5500" y="4944"/>
                    <a:pt x="5528" y="4893"/>
                    <a:pt x="5528" y="4876"/>
                  </a:cubicBezTo>
                  <a:lnTo>
                    <a:pt x="5528" y="4876"/>
                  </a:lnTo>
                  <a:cubicBezTo>
                    <a:pt x="5523" y="4882"/>
                    <a:pt x="5523" y="4899"/>
                    <a:pt x="5512" y="4904"/>
                  </a:cubicBezTo>
                  <a:cubicBezTo>
                    <a:pt x="5517" y="4871"/>
                    <a:pt x="5534" y="4832"/>
                    <a:pt x="5562" y="4787"/>
                  </a:cubicBezTo>
                  <a:cubicBezTo>
                    <a:pt x="5565" y="4790"/>
                    <a:pt x="5567" y="4791"/>
                    <a:pt x="5571" y="4791"/>
                  </a:cubicBezTo>
                  <a:cubicBezTo>
                    <a:pt x="5600" y="4791"/>
                    <a:pt x="5650" y="4679"/>
                    <a:pt x="5685" y="4664"/>
                  </a:cubicBezTo>
                  <a:cubicBezTo>
                    <a:pt x="5724" y="4580"/>
                    <a:pt x="5792" y="4512"/>
                    <a:pt x="5848" y="4423"/>
                  </a:cubicBezTo>
                  <a:lnTo>
                    <a:pt x="5848" y="4423"/>
                  </a:lnTo>
                  <a:cubicBezTo>
                    <a:pt x="5841" y="4425"/>
                    <a:pt x="5836" y="4427"/>
                    <a:pt x="5834" y="4427"/>
                  </a:cubicBezTo>
                  <a:cubicBezTo>
                    <a:pt x="5820" y="4427"/>
                    <a:pt x="5860" y="4393"/>
                    <a:pt x="5836" y="4384"/>
                  </a:cubicBezTo>
                  <a:cubicBezTo>
                    <a:pt x="5848" y="4361"/>
                    <a:pt x="5848" y="4356"/>
                    <a:pt x="5853" y="4356"/>
                  </a:cubicBezTo>
                  <a:lnTo>
                    <a:pt x="5909" y="4300"/>
                  </a:lnTo>
                  <a:cubicBezTo>
                    <a:pt x="5912" y="4298"/>
                    <a:pt x="5913" y="4297"/>
                    <a:pt x="5914" y="4297"/>
                  </a:cubicBezTo>
                  <a:lnTo>
                    <a:pt x="5914" y="4297"/>
                  </a:lnTo>
                  <a:cubicBezTo>
                    <a:pt x="5920" y="4297"/>
                    <a:pt x="5904" y="4322"/>
                    <a:pt x="5909" y="4322"/>
                  </a:cubicBezTo>
                  <a:cubicBezTo>
                    <a:pt x="5937" y="4277"/>
                    <a:pt x="5932" y="4311"/>
                    <a:pt x="5954" y="4283"/>
                  </a:cubicBezTo>
                  <a:lnTo>
                    <a:pt x="5954" y="4283"/>
                  </a:lnTo>
                  <a:cubicBezTo>
                    <a:pt x="5953" y="4283"/>
                    <a:pt x="5952" y="4284"/>
                    <a:pt x="5952" y="4284"/>
                  </a:cubicBezTo>
                  <a:cubicBezTo>
                    <a:pt x="5945" y="4284"/>
                    <a:pt x="5956" y="4258"/>
                    <a:pt x="5976" y="4238"/>
                  </a:cubicBezTo>
                  <a:lnTo>
                    <a:pt x="5976" y="4238"/>
                  </a:lnTo>
                  <a:lnTo>
                    <a:pt x="5937" y="4266"/>
                  </a:lnTo>
                  <a:cubicBezTo>
                    <a:pt x="5965" y="4193"/>
                    <a:pt x="5993" y="4227"/>
                    <a:pt x="6021" y="4154"/>
                  </a:cubicBezTo>
                  <a:lnTo>
                    <a:pt x="6021" y="4154"/>
                  </a:lnTo>
                  <a:lnTo>
                    <a:pt x="6016" y="4176"/>
                  </a:lnTo>
                  <a:cubicBezTo>
                    <a:pt x="6032" y="4143"/>
                    <a:pt x="6094" y="4053"/>
                    <a:pt x="6100" y="4008"/>
                  </a:cubicBezTo>
                  <a:cubicBezTo>
                    <a:pt x="6102" y="4008"/>
                    <a:pt x="6105" y="4008"/>
                    <a:pt x="6108" y="4008"/>
                  </a:cubicBezTo>
                  <a:cubicBezTo>
                    <a:pt x="6112" y="4008"/>
                    <a:pt x="6114" y="4010"/>
                    <a:pt x="6111" y="4020"/>
                  </a:cubicBezTo>
                  <a:cubicBezTo>
                    <a:pt x="6161" y="3941"/>
                    <a:pt x="6200" y="3829"/>
                    <a:pt x="6251" y="3773"/>
                  </a:cubicBezTo>
                  <a:lnTo>
                    <a:pt x="6251" y="3784"/>
                  </a:lnTo>
                  <a:cubicBezTo>
                    <a:pt x="6262" y="3768"/>
                    <a:pt x="6256" y="3751"/>
                    <a:pt x="6279" y="3734"/>
                  </a:cubicBezTo>
                  <a:cubicBezTo>
                    <a:pt x="6279" y="3738"/>
                    <a:pt x="6279" y="3742"/>
                    <a:pt x="6281" y="3742"/>
                  </a:cubicBezTo>
                  <a:cubicBezTo>
                    <a:pt x="6282" y="3742"/>
                    <a:pt x="6283" y="3741"/>
                    <a:pt x="6284" y="3740"/>
                  </a:cubicBezTo>
                  <a:cubicBezTo>
                    <a:pt x="6284" y="3728"/>
                    <a:pt x="6296" y="3695"/>
                    <a:pt x="6312" y="3678"/>
                  </a:cubicBezTo>
                  <a:lnTo>
                    <a:pt x="6312" y="3695"/>
                  </a:lnTo>
                  <a:cubicBezTo>
                    <a:pt x="6368" y="3628"/>
                    <a:pt x="6368" y="3566"/>
                    <a:pt x="6408" y="3499"/>
                  </a:cubicBezTo>
                  <a:cubicBezTo>
                    <a:pt x="6409" y="3500"/>
                    <a:pt x="6411" y="3500"/>
                    <a:pt x="6413" y="3500"/>
                  </a:cubicBezTo>
                  <a:cubicBezTo>
                    <a:pt x="6432" y="3500"/>
                    <a:pt x="6471" y="3451"/>
                    <a:pt x="6492" y="3426"/>
                  </a:cubicBezTo>
                  <a:lnTo>
                    <a:pt x="6492" y="3432"/>
                  </a:lnTo>
                  <a:cubicBezTo>
                    <a:pt x="6553" y="3342"/>
                    <a:pt x="6576" y="3264"/>
                    <a:pt x="6620" y="3180"/>
                  </a:cubicBezTo>
                  <a:cubicBezTo>
                    <a:pt x="6677" y="3146"/>
                    <a:pt x="6749" y="3023"/>
                    <a:pt x="6828" y="2978"/>
                  </a:cubicBezTo>
                  <a:lnTo>
                    <a:pt x="6828" y="2978"/>
                  </a:lnTo>
                  <a:cubicBezTo>
                    <a:pt x="6827" y="2979"/>
                    <a:pt x="6825" y="2979"/>
                    <a:pt x="6825" y="2979"/>
                  </a:cubicBezTo>
                  <a:cubicBezTo>
                    <a:pt x="6818" y="2979"/>
                    <a:pt x="6823" y="2960"/>
                    <a:pt x="6833" y="2950"/>
                  </a:cubicBezTo>
                  <a:cubicBezTo>
                    <a:pt x="6845" y="2950"/>
                    <a:pt x="6856" y="2939"/>
                    <a:pt x="6861" y="2927"/>
                  </a:cubicBezTo>
                  <a:cubicBezTo>
                    <a:pt x="6865" y="2924"/>
                    <a:pt x="6877" y="2917"/>
                    <a:pt x="6884" y="2917"/>
                  </a:cubicBezTo>
                  <a:cubicBezTo>
                    <a:pt x="6887" y="2917"/>
                    <a:pt x="6889" y="2918"/>
                    <a:pt x="6889" y="2922"/>
                  </a:cubicBezTo>
                  <a:lnTo>
                    <a:pt x="6878" y="2927"/>
                  </a:lnTo>
                  <a:cubicBezTo>
                    <a:pt x="6901" y="2927"/>
                    <a:pt x="6945" y="2911"/>
                    <a:pt x="6990" y="2888"/>
                  </a:cubicBezTo>
                  <a:cubicBezTo>
                    <a:pt x="6979" y="2866"/>
                    <a:pt x="6968" y="2843"/>
                    <a:pt x="6962" y="2827"/>
                  </a:cubicBezTo>
                  <a:cubicBezTo>
                    <a:pt x="6951" y="2821"/>
                    <a:pt x="6940" y="2821"/>
                    <a:pt x="6929" y="2815"/>
                  </a:cubicBezTo>
                  <a:cubicBezTo>
                    <a:pt x="6929" y="2799"/>
                    <a:pt x="6923" y="2782"/>
                    <a:pt x="6912" y="2759"/>
                  </a:cubicBezTo>
                  <a:cubicBezTo>
                    <a:pt x="6906" y="2743"/>
                    <a:pt x="6901" y="2731"/>
                    <a:pt x="6895" y="2720"/>
                  </a:cubicBezTo>
                  <a:cubicBezTo>
                    <a:pt x="6884" y="2692"/>
                    <a:pt x="6867" y="2664"/>
                    <a:pt x="6850" y="2642"/>
                  </a:cubicBezTo>
                  <a:cubicBezTo>
                    <a:pt x="6817" y="2591"/>
                    <a:pt x="6783" y="2547"/>
                    <a:pt x="6783" y="2519"/>
                  </a:cubicBezTo>
                  <a:cubicBezTo>
                    <a:pt x="6761" y="2502"/>
                    <a:pt x="6744" y="2474"/>
                    <a:pt x="6727" y="2463"/>
                  </a:cubicBezTo>
                  <a:lnTo>
                    <a:pt x="6738" y="2451"/>
                  </a:lnTo>
                  <a:cubicBezTo>
                    <a:pt x="6721" y="2435"/>
                    <a:pt x="6710" y="2412"/>
                    <a:pt x="6699" y="2395"/>
                  </a:cubicBezTo>
                  <a:cubicBezTo>
                    <a:pt x="6699" y="2395"/>
                    <a:pt x="6693" y="2390"/>
                    <a:pt x="6693" y="2384"/>
                  </a:cubicBezTo>
                  <a:cubicBezTo>
                    <a:pt x="6677" y="2362"/>
                    <a:pt x="6660" y="2339"/>
                    <a:pt x="6632" y="2311"/>
                  </a:cubicBezTo>
                  <a:lnTo>
                    <a:pt x="6632" y="2311"/>
                  </a:lnTo>
                  <a:lnTo>
                    <a:pt x="6648" y="2317"/>
                  </a:lnTo>
                  <a:cubicBezTo>
                    <a:pt x="6620" y="2278"/>
                    <a:pt x="6581" y="2295"/>
                    <a:pt x="6559" y="2261"/>
                  </a:cubicBezTo>
                  <a:lnTo>
                    <a:pt x="6564" y="2239"/>
                  </a:lnTo>
                  <a:cubicBezTo>
                    <a:pt x="6514" y="2177"/>
                    <a:pt x="6480" y="2104"/>
                    <a:pt x="6419" y="2054"/>
                  </a:cubicBezTo>
                  <a:cubicBezTo>
                    <a:pt x="6424" y="2054"/>
                    <a:pt x="6430" y="2054"/>
                    <a:pt x="6436" y="2059"/>
                  </a:cubicBezTo>
                  <a:cubicBezTo>
                    <a:pt x="6416" y="2035"/>
                    <a:pt x="6375" y="1959"/>
                    <a:pt x="6354" y="1959"/>
                  </a:cubicBezTo>
                  <a:cubicBezTo>
                    <a:pt x="6353" y="1959"/>
                    <a:pt x="6351" y="1959"/>
                    <a:pt x="6350" y="1960"/>
                  </a:cubicBezTo>
                  <a:lnTo>
                    <a:pt x="6350" y="1960"/>
                  </a:lnTo>
                  <a:cubicBezTo>
                    <a:pt x="6353" y="1952"/>
                    <a:pt x="6343" y="1939"/>
                    <a:pt x="6329" y="1925"/>
                  </a:cubicBezTo>
                  <a:cubicBezTo>
                    <a:pt x="6334" y="1925"/>
                    <a:pt x="6331" y="1913"/>
                    <a:pt x="6337" y="1913"/>
                  </a:cubicBezTo>
                  <a:cubicBezTo>
                    <a:pt x="6338" y="1913"/>
                    <a:pt x="6339" y="1913"/>
                    <a:pt x="6340" y="1914"/>
                  </a:cubicBezTo>
                  <a:lnTo>
                    <a:pt x="6340" y="1919"/>
                  </a:lnTo>
                  <a:cubicBezTo>
                    <a:pt x="6352" y="1903"/>
                    <a:pt x="6335" y="1903"/>
                    <a:pt x="6329" y="1886"/>
                  </a:cubicBezTo>
                  <a:lnTo>
                    <a:pt x="6329" y="1886"/>
                  </a:lnTo>
                  <a:cubicBezTo>
                    <a:pt x="6340" y="1891"/>
                    <a:pt x="6352" y="1897"/>
                    <a:pt x="6363" y="1908"/>
                  </a:cubicBezTo>
                  <a:lnTo>
                    <a:pt x="6352" y="1897"/>
                  </a:lnTo>
                  <a:cubicBezTo>
                    <a:pt x="6352" y="1897"/>
                    <a:pt x="6354" y="1895"/>
                    <a:pt x="6356" y="1895"/>
                  </a:cubicBezTo>
                  <a:cubicBezTo>
                    <a:pt x="6357" y="1895"/>
                    <a:pt x="6357" y="1895"/>
                    <a:pt x="6357" y="1897"/>
                  </a:cubicBezTo>
                  <a:lnTo>
                    <a:pt x="6357" y="1897"/>
                  </a:lnTo>
                  <a:cubicBezTo>
                    <a:pt x="6357" y="1886"/>
                    <a:pt x="6352" y="1891"/>
                    <a:pt x="6352" y="1886"/>
                  </a:cubicBezTo>
                  <a:lnTo>
                    <a:pt x="6352" y="1886"/>
                  </a:lnTo>
                  <a:cubicBezTo>
                    <a:pt x="6353" y="1886"/>
                    <a:pt x="6354" y="1887"/>
                    <a:pt x="6355" y="1887"/>
                  </a:cubicBezTo>
                  <a:cubicBezTo>
                    <a:pt x="6360" y="1887"/>
                    <a:pt x="6360" y="1877"/>
                    <a:pt x="6366" y="1877"/>
                  </a:cubicBezTo>
                  <a:cubicBezTo>
                    <a:pt x="6368" y="1877"/>
                    <a:pt x="6371" y="1878"/>
                    <a:pt x="6374" y="1880"/>
                  </a:cubicBezTo>
                  <a:cubicBezTo>
                    <a:pt x="6368" y="1875"/>
                    <a:pt x="6363" y="1880"/>
                    <a:pt x="6363" y="1869"/>
                  </a:cubicBezTo>
                  <a:lnTo>
                    <a:pt x="6363" y="1869"/>
                  </a:lnTo>
                  <a:cubicBezTo>
                    <a:pt x="6374" y="1875"/>
                    <a:pt x="6374" y="1875"/>
                    <a:pt x="6374" y="1875"/>
                  </a:cubicBezTo>
                  <a:cubicBezTo>
                    <a:pt x="6380" y="1875"/>
                    <a:pt x="6380" y="1869"/>
                    <a:pt x="6385" y="1869"/>
                  </a:cubicBezTo>
                  <a:cubicBezTo>
                    <a:pt x="6385" y="1869"/>
                    <a:pt x="6385" y="1875"/>
                    <a:pt x="6385" y="1875"/>
                  </a:cubicBezTo>
                  <a:cubicBezTo>
                    <a:pt x="6386" y="1875"/>
                    <a:pt x="6387" y="1876"/>
                    <a:pt x="6388" y="1876"/>
                  </a:cubicBezTo>
                  <a:cubicBezTo>
                    <a:pt x="6392" y="1876"/>
                    <a:pt x="6397" y="1871"/>
                    <a:pt x="6400" y="1871"/>
                  </a:cubicBezTo>
                  <a:cubicBezTo>
                    <a:pt x="6401" y="1871"/>
                    <a:pt x="6402" y="1872"/>
                    <a:pt x="6402" y="1875"/>
                  </a:cubicBezTo>
                  <a:cubicBezTo>
                    <a:pt x="6402" y="1875"/>
                    <a:pt x="6402" y="1875"/>
                    <a:pt x="6396" y="1880"/>
                  </a:cubicBezTo>
                  <a:cubicBezTo>
                    <a:pt x="6402" y="1875"/>
                    <a:pt x="6413" y="1880"/>
                    <a:pt x="6413" y="1869"/>
                  </a:cubicBezTo>
                  <a:cubicBezTo>
                    <a:pt x="6416" y="1872"/>
                    <a:pt x="6420" y="1872"/>
                    <a:pt x="6424" y="1872"/>
                  </a:cubicBezTo>
                  <a:cubicBezTo>
                    <a:pt x="6429" y="1872"/>
                    <a:pt x="6433" y="1872"/>
                    <a:pt x="6436" y="1875"/>
                  </a:cubicBezTo>
                  <a:cubicBezTo>
                    <a:pt x="6437" y="1872"/>
                    <a:pt x="6438" y="1871"/>
                    <a:pt x="6439" y="1871"/>
                  </a:cubicBezTo>
                  <a:cubicBezTo>
                    <a:pt x="6442" y="1871"/>
                    <a:pt x="6445" y="1875"/>
                    <a:pt x="6448" y="1875"/>
                  </a:cubicBezTo>
                  <a:cubicBezTo>
                    <a:pt x="6449" y="1875"/>
                    <a:pt x="6451" y="1874"/>
                    <a:pt x="6452" y="1869"/>
                  </a:cubicBezTo>
                  <a:lnTo>
                    <a:pt x="6452" y="1869"/>
                  </a:lnTo>
                  <a:cubicBezTo>
                    <a:pt x="6449" y="1880"/>
                    <a:pt x="6452" y="1884"/>
                    <a:pt x="6458" y="1884"/>
                  </a:cubicBezTo>
                  <a:cubicBezTo>
                    <a:pt x="6461" y="1884"/>
                    <a:pt x="6465" y="1882"/>
                    <a:pt x="6469" y="1880"/>
                  </a:cubicBezTo>
                  <a:lnTo>
                    <a:pt x="6469" y="1880"/>
                  </a:lnTo>
                  <a:cubicBezTo>
                    <a:pt x="6464" y="1886"/>
                    <a:pt x="6469" y="1886"/>
                    <a:pt x="6464" y="1897"/>
                  </a:cubicBezTo>
                  <a:cubicBezTo>
                    <a:pt x="6469" y="1897"/>
                    <a:pt x="6480" y="1897"/>
                    <a:pt x="6480" y="1886"/>
                  </a:cubicBezTo>
                  <a:cubicBezTo>
                    <a:pt x="6480" y="1894"/>
                    <a:pt x="6483" y="1897"/>
                    <a:pt x="6487" y="1897"/>
                  </a:cubicBezTo>
                  <a:cubicBezTo>
                    <a:pt x="6491" y="1897"/>
                    <a:pt x="6496" y="1894"/>
                    <a:pt x="6499" y="1894"/>
                  </a:cubicBezTo>
                  <a:cubicBezTo>
                    <a:pt x="6503" y="1894"/>
                    <a:pt x="6505" y="1897"/>
                    <a:pt x="6503" y="1908"/>
                  </a:cubicBezTo>
                  <a:cubicBezTo>
                    <a:pt x="6525" y="1903"/>
                    <a:pt x="6542" y="1903"/>
                    <a:pt x="6559" y="1903"/>
                  </a:cubicBezTo>
                  <a:cubicBezTo>
                    <a:pt x="6555" y="1910"/>
                    <a:pt x="6552" y="1912"/>
                    <a:pt x="6549" y="1912"/>
                  </a:cubicBezTo>
                  <a:cubicBezTo>
                    <a:pt x="6546" y="1912"/>
                    <a:pt x="6544" y="1910"/>
                    <a:pt x="6541" y="1910"/>
                  </a:cubicBezTo>
                  <a:cubicBezTo>
                    <a:pt x="6538" y="1910"/>
                    <a:pt x="6535" y="1912"/>
                    <a:pt x="6531" y="1919"/>
                  </a:cubicBezTo>
                  <a:cubicBezTo>
                    <a:pt x="6542" y="1919"/>
                    <a:pt x="6553" y="1914"/>
                    <a:pt x="6563" y="1914"/>
                  </a:cubicBezTo>
                  <a:cubicBezTo>
                    <a:pt x="6568" y="1914"/>
                    <a:pt x="6572" y="1916"/>
                    <a:pt x="6576" y="1919"/>
                  </a:cubicBezTo>
                  <a:cubicBezTo>
                    <a:pt x="6581" y="1925"/>
                    <a:pt x="6570" y="1925"/>
                    <a:pt x="6570" y="1925"/>
                  </a:cubicBezTo>
                  <a:cubicBezTo>
                    <a:pt x="6587" y="1925"/>
                    <a:pt x="6592" y="1942"/>
                    <a:pt x="6609" y="1942"/>
                  </a:cubicBezTo>
                  <a:cubicBezTo>
                    <a:pt x="6615" y="1931"/>
                    <a:pt x="6632" y="1925"/>
                    <a:pt x="6637" y="1919"/>
                  </a:cubicBezTo>
                  <a:lnTo>
                    <a:pt x="6637" y="1919"/>
                  </a:lnTo>
                  <a:cubicBezTo>
                    <a:pt x="6620" y="1942"/>
                    <a:pt x="6643" y="1931"/>
                    <a:pt x="6620" y="1959"/>
                  </a:cubicBezTo>
                  <a:cubicBezTo>
                    <a:pt x="6620" y="1959"/>
                    <a:pt x="6626" y="1953"/>
                    <a:pt x="6632" y="1947"/>
                  </a:cubicBezTo>
                  <a:lnTo>
                    <a:pt x="6632" y="1947"/>
                  </a:lnTo>
                  <a:cubicBezTo>
                    <a:pt x="6632" y="1953"/>
                    <a:pt x="6632" y="1953"/>
                    <a:pt x="6620" y="1959"/>
                  </a:cubicBezTo>
                  <a:cubicBezTo>
                    <a:pt x="6628" y="1959"/>
                    <a:pt x="6633" y="1956"/>
                    <a:pt x="6637" y="1956"/>
                  </a:cubicBezTo>
                  <a:cubicBezTo>
                    <a:pt x="6639" y="1956"/>
                    <a:pt x="6641" y="1957"/>
                    <a:pt x="6643" y="1959"/>
                  </a:cubicBezTo>
                  <a:cubicBezTo>
                    <a:pt x="6643" y="1959"/>
                    <a:pt x="6637" y="1959"/>
                    <a:pt x="6632" y="1964"/>
                  </a:cubicBezTo>
                  <a:cubicBezTo>
                    <a:pt x="6638" y="1961"/>
                    <a:pt x="6645" y="1958"/>
                    <a:pt x="6649" y="1958"/>
                  </a:cubicBezTo>
                  <a:cubicBezTo>
                    <a:pt x="6652" y="1958"/>
                    <a:pt x="6654" y="1959"/>
                    <a:pt x="6654" y="1964"/>
                  </a:cubicBezTo>
                  <a:cubicBezTo>
                    <a:pt x="6654" y="1964"/>
                    <a:pt x="6654" y="1970"/>
                    <a:pt x="6648" y="1970"/>
                  </a:cubicBezTo>
                  <a:cubicBezTo>
                    <a:pt x="6651" y="1971"/>
                    <a:pt x="6655" y="1972"/>
                    <a:pt x="6659" y="1972"/>
                  </a:cubicBezTo>
                  <a:cubicBezTo>
                    <a:pt x="6662" y="1972"/>
                    <a:pt x="6666" y="1971"/>
                    <a:pt x="6670" y="1971"/>
                  </a:cubicBezTo>
                  <a:cubicBezTo>
                    <a:pt x="6678" y="1971"/>
                    <a:pt x="6685" y="1973"/>
                    <a:pt x="6688" y="1981"/>
                  </a:cubicBezTo>
                  <a:cubicBezTo>
                    <a:pt x="6671" y="1992"/>
                    <a:pt x="6688" y="1987"/>
                    <a:pt x="6677" y="1998"/>
                  </a:cubicBezTo>
                  <a:lnTo>
                    <a:pt x="6682" y="2003"/>
                  </a:lnTo>
                  <a:lnTo>
                    <a:pt x="6688" y="1992"/>
                  </a:lnTo>
                  <a:cubicBezTo>
                    <a:pt x="6693" y="1998"/>
                    <a:pt x="6705" y="1992"/>
                    <a:pt x="6705" y="2003"/>
                  </a:cubicBezTo>
                  <a:lnTo>
                    <a:pt x="6705" y="1998"/>
                  </a:lnTo>
                  <a:cubicBezTo>
                    <a:pt x="6712" y="1998"/>
                    <a:pt x="6717" y="1993"/>
                    <a:pt x="6721" y="1993"/>
                  </a:cubicBezTo>
                  <a:cubicBezTo>
                    <a:pt x="6723" y="1993"/>
                    <a:pt x="6725" y="1994"/>
                    <a:pt x="6727" y="1998"/>
                  </a:cubicBezTo>
                  <a:cubicBezTo>
                    <a:pt x="6725" y="1996"/>
                    <a:pt x="6725" y="1996"/>
                    <a:pt x="6724" y="1996"/>
                  </a:cubicBezTo>
                  <a:lnTo>
                    <a:pt x="6724" y="1996"/>
                  </a:lnTo>
                  <a:cubicBezTo>
                    <a:pt x="6724" y="1996"/>
                    <a:pt x="6725" y="2001"/>
                    <a:pt x="6721" y="2009"/>
                  </a:cubicBezTo>
                  <a:cubicBezTo>
                    <a:pt x="6733" y="2009"/>
                    <a:pt x="6738" y="2009"/>
                    <a:pt x="6738" y="2015"/>
                  </a:cubicBezTo>
                  <a:cubicBezTo>
                    <a:pt x="6734" y="2019"/>
                    <a:pt x="6727" y="2023"/>
                    <a:pt x="6721" y="2025"/>
                  </a:cubicBezTo>
                  <a:lnTo>
                    <a:pt x="6721" y="2025"/>
                  </a:lnTo>
                  <a:cubicBezTo>
                    <a:pt x="6722" y="2025"/>
                    <a:pt x="6722" y="2025"/>
                    <a:pt x="6722" y="2025"/>
                  </a:cubicBezTo>
                  <a:cubicBezTo>
                    <a:pt x="6731" y="2025"/>
                    <a:pt x="6733" y="2033"/>
                    <a:pt x="6739" y="2033"/>
                  </a:cubicBezTo>
                  <a:cubicBezTo>
                    <a:pt x="6741" y="2033"/>
                    <a:pt x="6742" y="2032"/>
                    <a:pt x="6744" y="2031"/>
                  </a:cubicBezTo>
                  <a:lnTo>
                    <a:pt x="6744" y="2031"/>
                  </a:lnTo>
                  <a:cubicBezTo>
                    <a:pt x="6743" y="2032"/>
                    <a:pt x="6733" y="2037"/>
                    <a:pt x="6733" y="2043"/>
                  </a:cubicBezTo>
                  <a:lnTo>
                    <a:pt x="6744" y="2037"/>
                  </a:lnTo>
                  <a:lnTo>
                    <a:pt x="6744" y="2037"/>
                  </a:lnTo>
                  <a:cubicBezTo>
                    <a:pt x="6744" y="2043"/>
                    <a:pt x="6744" y="2043"/>
                    <a:pt x="6733" y="2043"/>
                  </a:cubicBezTo>
                  <a:cubicBezTo>
                    <a:pt x="6734" y="2045"/>
                    <a:pt x="6735" y="2046"/>
                    <a:pt x="6737" y="2046"/>
                  </a:cubicBezTo>
                  <a:cubicBezTo>
                    <a:pt x="6741" y="2046"/>
                    <a:pt x="6746" y="2039"/>
                    <a:pt x="6748" y="2039"/>
                  </a:cubicBezTo>
                  <a:cubicBezTo>
                    <a:pt x="6749" y="2039"/>
                    <a:pt x="6749" y="2040"/>
                    <a:pt x="6749" y="2043"/>
                  </a:cubicBezTo>
                  <a:cubicBezTo>
                    <a:pt x="6749" y="2043"/>
                    <a:pt x="6749" y="2048"/>
                    <a:pt x="6744" y="2048"/>
                  </a:cubicBezTo>
                  <a:cubicBezTo>
                    <a:pt x="6744" y="2059"/>
                    <a:pt x="6761" y="2059"/>
                    <a:pt x="6761" y="2071"/>
                  </a:cubicBezTo>
                  <a:cubicBezTo>
                    <a:pt x="6757" y="2074"/>
                    <a:pt x="6756" y="2075"/>
                    <a:pt x="6754" y="2075"/>
                  </a:cubicBezTo>
                  <a:cubicBezTo>
                    <a:pt x="6752" y="2075"/>
                    <a:pt x="6752" y="2072"/>
                    <a:pt x="6750" y="2072"/>
                  </a:cubicBezTo>
                  <a:cubicBezTo>
                    <a:pt x="6749" y="2072"/>
                    <a:pt x="6747" y="2073"/>
                    <a:pt x="6744" y="2076"/>
                  </a:cubicBezTo>
                  <a:cubicBezTo>
                    <a:pt x="6749" y="2087"/>
                    <a:pt x="6772" y="2093"/>
                    <a:pt x="6777" y="2110"/>
                  </a:cubicBezTo>
                  <a:lnTo>
                    <a:pt x="6777" y="2104"/>
                  </a:lnTo>
                  <a:cubicBezTo>
                    <a:pt x="6780" y="2104"/>
                    <a:pt x="6782" y="2103"/>
                    <a:pt x="6783" y="2103"/>
                  </a:cubicBezTo>
                  <a:lnTo>
                    <a:pt x="6783" y="2103"/>
                  </a:lnTo>
                  <a:cubicBezTo>
                    <a:pt x="6793" y="2103"/>
                    <a:pt x="6768" y="2121"/>
                    <a:pt x="6783" y="2121"/>
                  </a:cubicBezTo>
                  <a:lnTo>
                    <a:pt x="6772" y="2121"/>
                  </a:lnTo>
                  <a:cubicBezTo>
                    <a:pt x="6772" y="2132"/>
                    <a:pt x="6783" y="2138"/>
                    <a:pt x="6794" y="2149"/>
                  </a:cubicBezTo>
                  <a:lnTo>
                    <a:pt x="6783" y="2149"/>
                  </a:lnTo>
                  <a:cubicBezTo>
                    <a:pt x="6783" y="2155"/>
                    <a:pt x="6783" y="2166"/>
                    <a:pt x="6783" y="2171"/>
                  </a:cubicBezTo>
                  <a:cubicBezTo>
                    <a:pt x="6787" y="2171"/>
                    <a:pt x="6788" y="2174"/>
                    <a:pt x="6792" y="2174"/>
                  </a:cubicBezTo>
                  <a:cubicBezTo>
                    <a:pt x="6793" y="2174"/>
                    <a:pt x="6796" y="2173"/>
                    <a:pt x="6800" y="2171"/>
                  </a:cubicBezTo>
                  <a:lnTo>
                    <a:pt x="6800" y="2171"/>
                  </a:lnTo>
                  <a:cubicBezTo>
                    <a:pt x="6761" y="2194"/>
                    <a:pt x="6817" y="2211"/>
                    <a:pt x="6789" y="2227"/>
                  </a:cubicBezTo>
                  <a:cubicBezTo>
                    <a:pt x="6789" y="2222"/>
                    <a:pt x="6783" y="2222"/>
                    <a:pt x="6783" y="2222"/>
                  </a:cubicBezTo>
                  <a:lnTo>
                    <a:pt x="6783" y="2222"/>
                  </a:lnTo>
                  <a:lnTo>
                    <a:pt x="6789" y="2239"/>
                  </a:lnTo>
                  <a:cubicBezTo>
                    <a:pt x="6794" y="2239"/>
                    <a:pt x="6794" y="2233"/>
                    <a:pt x="6800" y="2233"/>
                  </a:cubicBezTo>
                  <a:cubicBezTo>
                    <a:pt x="6805" y="2233"/>
                    <a:pt x="6811" y="2239"/>
                    <a:pt x="6811" y="2244"/>
                  </a:cubicBezTo>
                  <a:cubicBezTo>
                    <a:pt x="6809" y="2242"/>
                    <a:pt x="6807" y="2242"/>
                    <a:pt x="6804" y="2242"/>
                  </a:cubicBezTo>
                  <a:cubicBezTo>
                    <a:pt x="6798" y="2242"/>
                    <a:pt x="6792" y="2244"/>
                    <a:pt x="6789" y="2244"/>
                  </a:cubicBezTo>
                  <a:lnTo>
                    <a:pt x="6800" y="2244"/>
                  </a:lnTo>
                  <a:cubicBezTo>
                    <a:pt x="6777" y="2250"/>
                    <a:pt x="6817" y="2250"/>
                    <a:pt x="6805" y="2261"/>
                  </a:cubicBezTo>
                  <a:lnTo>
                    <a:pt x="6800" y="2255"/>
                  </a:lnTo>
                  <a:lnTo>
                    <a:pt x="6800" y="2255"/>
                  </a:lnTo>
                  <a:cubicBezTo>
                    <a:pt x="6800" y="2261"/>
                    <a:pt x="6805" y="2267"/>
                    <a:pt x="6805" y="2272"/>
                  </a:cubicBezTo>
                  <a:cubicBezTo>
                    <a:pt x="6794" y="2267"/>
                    <a:pt x="6800" y="2267"/>
                    <a:pt x="6789" y="2261"/>
                  </a:cubicBezTo>
                  <a:lnTo>
                    <a:pt x="6789" y="2261"/>
                  </a:lnTo>
                  <a:cubicBezTo>
                    <a:pt x="6789" y="2267"/>
                    <a:pt x="6811" y="2278"/>
                    <a:pt x="6800" y="2283"/>
                  </a:cubicBezTo>
                  <a:cubicBezTo>
                    <a:pt x="6794" y="2278"/>
                    <a:pt x="6794" y="2272"/>
                    <a:pt x="6794" y="2272"/>
                  </a:cubicBezTo>
                  <a:cubicBezTo>
                    <a:pt x="6777" y="2272"/>
                    <a:pt x="6783" y="2272"/>
                    <a:pt x="6777" y="2278"/>
                  </a:cubicBezTo>
                  <a:cubicBezTo>
                    <a:pt x="6772" y="2278"/>
                    <a:pt x="6772" y="2283"/>
                    <a:pt x="6766" y="2283"/>
                  </a:cubicBezTo>
                  <a:lnTo>
                    <a:pt x="6772" y="2283"/>
                  </a:lnTo>
                  <a:cubicBezTo>
                    <a:pt x="6796" y="2298"/>
                    <a:pt x="6779" y="2300"/>
                    <a:pt x="6784" y="2311"/>
                  </a:cubicBezTo>
                  <a:lnTo>
                    <a:pt x="6784" y="2311"/>
                  </a:lnTo>
                  <a:cubicBezTo>
                    <a:pt x="6781" y="2308"/>
                    <a:pt x="6779" y="2307"/>
                    <a:pt x="6777" y="2307"/>
                  </a:cubicBezTo>
                  <a:cubicBezTo>
                    <a:pt x="6776" y="2307"/>
                    <a:pt x="6775" y="2308"/>
                    <a:pt x="6773" y="2308"/>
                  </a:cubicBezTo>
                  <a:cubicBezTo>
                    <a:pt x="6771" y="2308"/>
                    <a:pt x="6769" y="2307"/>
                    <a:pt x="6766" y="2306"/>
                  </a:cubicBezTo>
                  <a:lnTo>
                    <a:pt x="6755" y="2306"/>
                  </a:lnTo>
                  <a:cubicBezTo>
                    <a:pt x="6761" y="2311"/>
                    <a:pt x="6744" y="2306"/>
                    <a:pt x="6755" y="2317"/>
                  </a:cubicBezTo>
                  <a:cubicBezTo>
                    <a:pt x="6751" y="2317"/>
                    <a:pt x="6752" y="2320"/>
                    <a:pt x="6750" y="2320"/>
                  </a:cubicBezTo>
                  <a:cubicBezTo>
                    <a:pt x="6749" y="2320"/>
                    <a:pt x="6747" y="2319"/>
                    <a:pt x="6744" y="2317"/>
                  </a:cubicBezTo>
                  <a:lnTo>
                    <a:pt x="6744" y="2317"/>
                  </a:lnTo>
                  <a:cubicBezTo>
                    <a:pt x="6744" y="2320"/>
                    <a:pt x="6745" y="2320"/>
                    <a:pt x="6747" y="2320"/>
                  </a:cubicBezTo>
                  <a:cubicBezTo>
                    <a:pt x="6749" y="2320"/>
                    <a:pt x="6752" y="2320"/>
                    <a:pt x="6755" y="2323"/>
                  </a:cubicBezTo>
                  <a:cubicBezTo>
                    <a:pt x="6766" y="2339"/>
                    <a:pt x="6733" y="2328"/>
                    <a:pt x="6738" y="2351"/>
                  </a:cubicBezTo>
                  <a:cubicBezTo>
                    <a:pt x="6744" y="2362"/>
                    <a:pt x="6749" y="2373"/>
                    <a:pt x="6749" y="2390"/>
                  </a:cubicBezTo>
                  <a:cubicBezTo>
                    <a:pt x="6744" y="2390"/>
                    <a:pt x="6738" y="2373"/>
                    <a:pt x="6738" y="2373"/>
                  </a:cubicBezTo>
                  <a:cubicBezTo>
                    <a:pt x="6733" y="2373"/>
                    <a:pt x="6727" y="2379"/>
                    <a:pt x="6727" y="2384"/>
                  </a:cubicBezTo>
                  <a:cubicBezTo>
                    <a:pt x="6727" y="2384"/>
                    <a:pt x="6721" y="2384"/>
                    <a:pt x="6721" y="2379"/>
                  </a:cubicBezTo>
                  <a:lnTo>
                    <a:pt x="6721" y="2379"/>
                  </a:lnTo>
                  <a:cubicBezTo>
                    <a:pt x="6717" y="2383"/>
                    <a:pt x="6723" y="2391"/>
                    <a:pt x="6723" y="2391"/>
                  </a:cubicBezTo>
                  <a:cubicBezTo>
                    <a:pt x="6723" y="2391"/>
                    <a:pt x="6722" y="2391"/>
                    <a:pt x="6721" y="2390"/>
                  </a:cubicBezTo>
                  <a:cubicBezTo>
                    <a:pt x="6716" y="2390"/>
                    <a:pt x="6710" y="2379"/>
                    <a:pt x="6710" y="2373"/>
                  </a:cubicBezTo>
                  <a:cubicBezTo>
                    <a:pt x="6710" y="2379"/>
                    <a:pt x="6710" y="2390"/>
                    <a:pt x="6710" y="2395"/>
                  </a:cubicBezTo>
                  <a:cubicBezTo>
                    <a:pt x="6705" y="2390"/>
                    <a:pt x="6705" y="2384"/>
                    <a:pt x="6705" y="2379"/>
                  </a:cubicBezTo>
                  <a:cubicBezTo>
                    <a:pt x="6699" y="2384"/>
                    <a:pt x="6699" y="2390"/>
                    <a:pt x="6699" y="2395"/>
                  </a:cubicBezTo>
                  <a:cubicBezTo>
                    <a:pt x="6699" y="2394"/>
                    <a:pt x="6700" y="2393"/>
                    <a:pt x="6701" y="2393"/>
                  </a:cubicBezTo>
                  <a:cubicBezTo>
                    <a:pt x="6705" y="2393"/>
                    <a:pt x="6710" y="2397"/>
                    <a:pt x="6710" y="2401"/>
                  </a:cubicBezTo>
                  <a:lnTo>
                    <a:pt x="6710" y="2407"/>
                  </a:lnTo>
                  <a:cubicBezTo>
                    <a:pt x="6713" y="2410"/>
                    <a:pt x="6716" y="2411"/>
                    <a:pt x="6718" y="2411"/>
                  </a:cubicBezTo>
                  <a:cubicBezTo>
                    <a:pt x="6725" y="2411"/>
                    <a:pt x="6722" y="2390"/>
                    <a:pt x="6727" y="2390"/>
                  </a:cubicBezTo>
                  <a:lnTo>
                    <a:pt x="6738" y="2407"/>
                  </a:lnTo>
                  <a:lnTo>
                    <a:pt x="6733" y="2390"/>
                  </a:lnTo>
                  <a:lnTo>
                    <a:pt x="6733" y="2390"/>
                  </a:lnTo>
                  <a:cubicBezTo>
                    <a:pt x="6738" y="2390"/>
                    <a:pt x="6744" y="2395"/>
                    <a:pt x="6744" y="2401"/>
                  </a:cubicBezTo>
                  <a:cubicBezTo>
                    <a:pt x="6746" y="2402"/>
                    <a:pt x="6747" y="2403"/>
                    <a:pt x="6748" y="2403"/>
                  </a:cubicBezTo>
                  <a:cubicBezTo>
                    <a:pt x="6751" y="2403"/>
                    <a:pt x="6746" y="2395"/>
                    <a:pt x="6755" y="2395"/>
                  </a:cubicBezTo>
                  <a:lnTo>
                    <a:pt x="6755" y="2390"/>
                  </a:lnTo>
                  <a:cubicBezTo>
                    <a:pt x="6761" y="2395"/>
                    <a:pt x="6766" y="2401"/>
                    <a:pt x="6761" y="2401"/>
                  </a:cubicBezTo>
                  <a:cubicBezTo>
                    <a:pt x="6775" y="2401"/>
                    <a:pt x="6764" y="2383"/>
                    <a:pt x="6773" y="2383"/>
                  </a:cubicBezTo>
                  <a:lnTo>
                    <a:pt x="6773" y="2383"/>
                  </a:lnTo>
                  <a:cubicBezTo>
                    <a:pt x="6774" y="2383"/>
                    <a:pt x="6775" y="2384"/>
                    <a:pt x="6777" y="2384"/>
                  </a:cubicBezTo>
                  <a:cubicBezTo>
                    <a:pt x="6783" y="2367"/>
                    <a:pt x="6766" y="2373"/>
                    <a:pt x="6761" y="2356"/>
                  </a:cubicBezTo>
                  <a:lnTo>
                    <a:pt x="6761" y="2356"/>
                  </a:lnTo>
                  <a:lnTo>
                    <a:pt x="6794" y="2367"/>
                  </a:lnTo>
                  <a:lnTo>
                    <a:pt x="6783" y="2362"/>
                  </a:lnTo>
                  <a:cubicBezTo>
                    <a:pt x="6783" y="2362"/>
                    <a:pt x="6783" y="2359"/>
                    <a:pt x="6785" y="2359"/>
                  </a:cubicBezTo>
                  <a:cubicBezTo>
                    <a:pt x="6785" y="2359"/>
                    <a:pt x="6787" y="2360"/>
                    <a:pt x="6789" y="2362"/>
                  </a:cubicBezTo>
                  <a:cubicBezTo>
                    <a:pt x="6783" y="2351"/>
                    <a:pt x="6783" y="2356"/>
                    <a:pt x="6777" y="2351"/>
                  </a:cubicBezTo>
                  <a:cubicBezTo>
                    <a:pt x="6790" y="2351"/>
                    <a:pt x="6787" y="2342"/>
                    <a:pt x="6793" y="2339"/>
                  </a:cubicBezTo>
                  <a:lnTo>
                    <a:pt x="6793" y="2339"/>
                  </a:lnTo>
                  <a:cubicBezTo>
                    <a:pt x="6793" y="2339"/>
                    <a:pt x="6793" y="2339"/>
                    <a:pt x="6793" y="2339"/>
                  </a:cubicBezTo>
                  <a:cubicBezTo>
                    <a:pt x="6794" y="2339"/>
                    <a:pt x="6795" y="2339"/>
                    <a:pt x="6796" y="2338"/>
                  </a:cubicBezTo>
                  <a:lnTo>
                    <a:pt x="6796" y="2338"/>
                  </a:lnTo>
                  <a:cubicBezTo>
                    <a:pt x="6795" y="2339"/>
                    <a:pt x="6794" y="2339"/>
                    <a:pt x="6793" y="2339"/>
                  </a:cubicBezTo>
                  <a:lnTo>
                    <a:pt x="6793" y="2339"/>
                  </a:lnTo>
                  <a:cubicBezTo>
                    <a:pt x="6792" y="2339"/>
                    <a:pt x="6791" y="2338"/>
                    <a:pt x="6789" y="2334"/>
                  </a:cubicBezTo>
                  <a:lnTo>
                    <a:pt x="6789" y="2334"/>
                  </a:lnTo>
                  <a:cubicBezTo>
                    <a:pt x="6792" y="2335"/>
                    <a:pt x="6794" y="2335"/>
                    <a:pt x="6796" y="2335"/>
                  </a:cubicBezTo>
                  <a:cubicBezTo>
                    <a:pt x="6805" y="2335"/>
                    <a:pt x="6790" y="2323"/>
                    <a:pt x="6800" y="2323"/>
                  </a:cubicBezTo>
                  <a:lnTo>
                    <a:pt x="6800" y="2323"/>
                  </a:lnTo>
                  <a:cubicBezTo>
                    <a:pt x="6808" y="2327"/>
                    <a:pt x="6807" y="2331"/>
                    <a:pt x="6810" y="2331"/>
                  </a:cubicBezTo>
                  <a:cubicBezTo>
                    <a:pt x="6811" y="2331"/>
                    <a:pt x="6813" y="2330"/>
                    <a:pt x="6817" y="2328"/>
                  </a:cubicBezTo>
                  <a:cubicBezTo>
                    <a:pt x="6800" y="2317"/>
                    <a:pt x="6828" y="2317"/>
                    <a:pt x="6822" y="2311"/>
                  </a:cubicBezTo>
                  <a:lnTo>
                    <a:pt x="6833" y="2311"/>
                  </a:lnTo>
                  <a:cubicBezTo>
                    <a:pt x="6833" y="2311"/>
                    <a:pt x="6822" y="2306"/>
                    <a:pt x="6817" y="2306"/>
                  </a:cubicBezTo>
                  <a:cubicBezTo>
                    <a:pt x="6817" y="2300"/>
                    <a:pt x="6822" y="2295"/>
                    <a:pt x="6822" y="2289"/>
                  </a:cubicBezTo>
                  <a:cubicBezTo>
                    <a:pt x="6822" y="2289"/>
                    <a:pt x="6832" y="2274"/>
                    <a:pt x="6838" y="2263"/>
                  </a:cubicBezTo>
                  <a:lnTo>
                    <a:pt x="6838" y="2263"/>
                  </a:lnTo>
                  <a:cubicBezTo>
                    <a:pt x="6839" y="2265"/>
                    <a:pt x="6842" y="2266"/>
                    <a:pt x="6845" y="2267"/>
                  </a:cubicBezTo>
                  <a:lnTo>
                    <a:pt x="6839" y="2261"/>
                  </a:lnTo>
                  <a:cubicBezTo>
                    <a:pt x="6839" y="2262"/>
                    <a:pt x="6838" y="2263"/>
                    <a:pt x="6838" y="2263"/>
                  </a:cubicBezTo>
                  <a:lnTo>
                    <a:pt x="6838" y="2263"/>
                  </a:lnTo>
                  <a:cubicBezTo>
                    <a:pt x="6829" y="2257"/>
                    <a:pt x="6832" y="2249"/>
                    <a:pt x="6828" y="2244"/>
                  </a:cubicBezTo>
                  <a:cubicBezTo>
                    <a:pt x="6839" y="2244"/>
                    <a:pt x="6845" y="2244"/>
                    <a:pt x="6845" y="2250"/>
                  </a:cubicBezTo>
                  <a:lnTo>
                    <a:pt x="6850" y="2244"/>
                  </a:lnTo>
                  <a:cubicBezTo>
                    <a:pt x="6845" y="2244"/>
                    <a:pt x="6839" y="2239"/>
                    <a:pt x="6839" y="2233"/>
                  </a:cubicBezTo>
                  <a:lnTo>
                    <a:pt x="6839" y="2233"/>
                  </a:lnTo>
                  <a:lnTo>
                    <a:pt x="6850" y="2239"/>
                  </a:lnTo>
                  <a:cubicBezTo>
                    <a:pt x="6850" y="2227"/>
                    <a:pt x="6839" y="2222"/>
                    <a:pt x="6845" y="2211"/>
                  </a:cubicBezTo>
                  <a:lnTo>
                    <a:pt x="6845" y="2211"/>
                  </a:lnTo>
                  <a:cubicBezTo>
                    <a:pt x="6839" y="2211"/>
                    <a:pt x="6831" y="2212"/>
                    <a:pt x="6823" y="2212"/>
                  </a:cubicBezTo>
                  <a:cubicBezTo>
                    <a:pt x="6815" y="2212"/>
                    <a:pt x="6808" y="2211"/>
                    <a:pt x="6805" y="2205"/>
                  </a:cubicBezTo>
                  <a:lnTo>
                    <a:pt x="6833" y="2205"/>
                  </a:lnTo>
                  <a:cubicBezTo>
                    <a:pt x="6836" y="2202"/>
                    <a:pt x="6833" y="2202"/>
                    <a:pt x="6831" y="2202"/>
                  </a:cubicBezTo>
                  <a:cubicBezTo>
                    <a:pt x="6828" y="2202"/>
                    <a:pt x="6825" y="2202"/>
                    <a:pt x="6828" y="2199"/>
                  </a:cubicBezTo>
                  <a:lnTo>
                    <a:pt x="6839" y="2199"/>
                  </a:lnTo>
                  <a:cubicBezTo>
                    <a:pt x="6839" y="2199"/>
                    <a:pt x="6833" y="2199"/>
                    <a:pt x="6839" y="2205"/>
                  </a:cubicBezTo>
                  <a:cubicBezTo>
                    <a:pt x="6839" y="2201"/>
                    <a:pt x="6842" y="2196"/>
                    <a:pt x="6849" y="2192"/>
                  </a:cubicBezTo>
                  <a:lnTo>
                    <a:pt x="6849" y="2192"/>
                  </a:lnTo>
                  <a:cubicBezTo>
                    <a:pt x="6848" y="2192"/>
                    <a:pt x="6846" y="2192"/>
                    <a:pt x="6845" y="2192"/>
                  </a:cubicBezTo>
                  <a:cubicBezTo>
                    <a:pt x="6842" y="2192"/>
                    <a:pt x="6839" y="2191"/>
                    <a:pt x="6839" y="2188"/>
                  </a:cubicBezTo>
                  <a:cubicBezTo>
                    <a:pt x="6839" y="2177"/>
                    <a:pt x="6850" y="2183"/>
                    <a:pt x="6856" y="2177"/>
                  </a:cubicBezTo>
                  <a:cubicBezTo>
                    <a:pt x="6850" y="2177"/>
                    <a:pt x="6856" y="2171"/>
                    <a:pt x="6839" y="2171"/>
                  </a:cubicBezTo>
                  <a:cubicBezTo>
                    <a:pt x="6839" y="2171"/>
                    <a:pt x="6845" y="2166"/>
                    <a:pt x="6850" y="2166"/>
                  </a:cubicBezTo>
                  <a:cubicBezTo>
                    <a:pt x="6846" y="2166"/>
                    <a:pt x="6845" y="2151"/>
                    <a:pt x="6839" y="2151"/>
                  </a:cubicBezTo>
                  <a:cubicBezTo>
                    <a:pt x="6837" y="2151"/>
                    <a:pt x="6836" y="2152"/>
                    <a:pt x="6833" y="2155"/>
                  </a:cubicBezTo>
                  <a:cubicBezTo>
                    <a:pt x="6817" y="2143"/>
                    <a:pt x="6833" y="2121"/>
                    <a:pt x="6822" y="2110"/>
                  </a:cubicBezTo>
                  <a:lnTo>
                    <a:pt x="6828" y="2110"/>
                  </a:lnTo>
                  <a:cubicBezTo>
                    <a:pt x="6822" y="2104"/>
                    <a:pt x="6817" y="2093"/>
                    <a:pt x="6805" y="2087"/>
                  </a:cubicBezTo>
                  <a:cubicBezTo>
                    <a:pt x="6805" y="2087"/>
                    <a:pt x="6811" y="2082"/>
                    <a:pt x="6817" y="2082"/>
                  </a:cubicBezTo>
                  <a:cubicBezTo>
                    <a:pt x="6811" y="2076"/>
                    <a:pt x="6805" y="2076"/>
                    <a:pt x="6811" y="2065"/>
                  </a:cubicBezTo>
                  <a:cubicBezTo>
                    <a:pt x="6814" y="2065"/>
                    <a:pt x="6816" y="2065"/>
                    <a:pt x="6817" y="2064"/>
                  </a:cubicBezTo>
                  <a:lnTo>
                    <a:pt x="6817" y="2064"/>
                  </a:lnTo>
                  <a:cubicBezTo>
                    <a:pt x="6817" y="2066"/>
                    <a:pt x="6817" y="2068"/>
                    <a:pt x="6817" y="2070"/>
                  </a:cubicBezTo>
                  <a:lnTo>
                    <a:pt x="6817" y="2070"/>
                  </a:lnTo>
                  <a:cubicBezTo>
                    <a:pt x="6817" y="2065"/>
                    <a:pt x="6818" y="2064"/>
                    <a:pt x="6818" y="2064"/>
                  </a:cubicBezTo>
                  <a:lnTo>
                    <a:pt x="6818" y="2064"/>
                  </a:lnTo>
                  <a:cubicBezTo>
                    <a:pt x="6818" y="2064"/>
                    <a:pt x="6818" y="2064"/>
                    <a:pt x="6817" y="2064"/>
                  </a:cubicBezTo>
                  <a:lnTo>
                    <a:pt x="6817" y="2064"/>
                  </a:lnTo>
                  <a:cubicBezTo>
                    <a:pt x="6818" y="2057"/>
                    <a:pt x="6820" y="2054"/>
                    <a:pt x="6811" y="2054"/>
                  </a:cubicBezTo>
                  <a:cubicBezTo>
                    <a:pt x="6822" y="2048"/>
                    <a:pt x="6817" y="2037"/>
                    <a:pt x="6817" y="2037"/>
                  </a:cubicBezTo>
                  <a:lnTo>
                    <a:pt x="6817" y="2037"/>
                  </a:lnTo>
                  <a:lnTo>
                    <a:pt x="6811" y="2048"/>
                  </a:lnTo>
                  <a:cubicBezTo>
                    <a:pt x="6805" y="2043"/>
                    <a:pt x="6805" y="2037"/>
                    <a:pt x="6805" y="2037"/>
                  </a:cubicBezTo>
                  <a:lnTo>
                    <a:pt x="6817" y="2031"/>
                  </a:lnTo>
                  <a:cubicBezTo>
                    <a:pt x="6822" y="2003"/>
                    <a:pt x="6772" y="2020"/>
                    <a:pt x="6794" y="1987"/>
                  </a:cubicBezTo>
                  <a:lnTo>
                    <a:pt x="6794" y="1987"/>
                  </a:lnTo>
                  <a:cubicBezTo>
                    <a:pt x="6783" y="1992"/>
                    <a:pt x="6794" y="2003"/>
                    <a:pt x="6777" y="2003"/>
                  </a:cubicBezTo>
                  <a:cubicBezTo>
                    <a:pt x="6777" y="1998"/>
                    <a:pt x="6789" y="1975"/>
                    <a:pt x="6789" y="1975"/>
                  </a:cubicBezTo>
                  <a:cubicBezTo>
                    <a:pt x="6789" y="1970"/>
                    <a:pt x="6786" y="1969"/>
                    <a:pt x="6783" y="1969"/>
                  </a:cubicBezTo>
                  <a:cubicBezTo>
                    <a:pt x="6777" y="1969"/>
                    <a:pt x="6769" y="1973"/>
                    <a:pt x="6764" y="1973"/>
                  </a:cubicBezTo>
                  <a:cubicBezTo>
                    <a:pt x="6762" y="1973"/>
                    <a:pt x="6761" y="1972"/>
                    <a:pt x="6761" y="1970"/>
                  </a:cubicBezTo>
                  <a:cubicBezTo>
                    <a:pt x="6756" y="1974"/>
                    <a:pt x="6748" y="1983"/>
                    <a:pt x="6742" y="1983"/>
                  </a:cubicBezTo>
                  <a:cubicBezTo>
                    <a:pt x="6740" y="1983"/>
                    <a:pt x="6739" y="1982"/>
                    <a:pt x="6738" y="1981"/>
                  </a:cubicBezTo>
                  <a:cubicBezTo>
                    <a:pt x="6733" y="1975"/>
                    <a:pt x="6749" y="1959"/>
                    <a:pt x="6755" y="1959"/>
                  </a:cubicBezTo>
                  <a:cubicBezTo>
                    <a:pt x="6755" y="1959"/>
                    <a:pt x="6755" y="1964"/>
                    <a:pt x="6755" y="1964"/>
                  </a:cubicBezTo>
                  <a:cubicBezTo>
                    <a:pt x="6755" y="1964"/>
                    <a:pt x="6757" y="1964"/>
                    <a:pt x="6760" y="1963"/>
                  </a:cubicBezTo>
                  <a:lnTo>
                    <a:pt x="6760" y="1963"/>
                  </a:lnTo>
                  <a:cubicBezTo>
                    <a:pt x="6760" y="1963"/>
                    <a:pt x="6761" y="1964"/>
                    <a:pt x="6761" y="1964"/>
                  </a:cubicBezTo>
                  <a:lnTo>
                    <a:pt x="6766" y="1959"/>
                  </a:lnTo>
                  <a:lnTo>
                    <a:pt x="6766" y="1959"/>
                  </a:lnTo>
                  <a:cubicBezTo>
                    <a:pt x="6764" y="1961"/>
                    <a:pt x="6762" y="1962"/>
                    <a:pt x="6760" y="1963"/>
                  </a:cubicBezTo>
                  <a:lnTo>
                    <a:pt x="6760" y="1963"/>
                  </a:lnTo>
                  <a:cubicBezTo>
                    <a:pt x="6760" y="1952"/>
                    <a:pt x="6750" y="1947"/>
                    <a:pt x="6761" y="1942"/>
                  </a:cubicBezTo>
                  <a:lnTo>
                    <a:pt x="6761" y="1942"/>
                  </a:lnTo>
                  <a:cubicBezTo>
                    <a:pt x="6757" y="1942"/>
                    <a:pt x="6753" y="1944"/>
                    <a:pt x="6753" y="1947"/>
                  </a:cubicBezTo>
                  <a:lnTo>
                    <a:pt x="6753" y="1947"/>
                  </a:lnTo>
                  <a:cubicBezTo>
                    <a:pt x="6748" y="1937"/>
                    <a:pt x="6743" y="1940"/>
                    <a:pt x="6738" y="1931"/>
                  </a:cubicBezTo>
                  <a:cubicBezTo>
                    <a:pt x="6738" y="1931"/>
                    <a:pt x="6733" y="1936"/>
                    <a:pt x="6733" y="1936"/>
                  </a:cubicBezTo>
                  <a:cubicBezTo>
                    <a:pt x="6731" y="1931"/>
                    <a:pt x="6729" y="1930"/>
                    <a:pt x="6728" y="1930"/>
                  </a:cubicBezTo>
                  <a:cubicBezTo>
                    <a:pt x="6724" y="1930"/>
                    <a:pt x="6720" y="1937"/>
                    <a:pt x="6714" y="1937"/>
                  </a:cubicBezTo>
                  <a:cubicBezTo>
                    <a:pt x="6713" y="1937"/>
                    <a:pt x="6711" y="1937"/>
                    <a:pt x="6710" y="1936"/>
                  </a:cubicBezTo>
                  <a:cubicBezTo>
                    <a:pt x="6710" y="1925"/>
                    <a:pt x="6727" y="1919"/>
                    <a:pt x="6716" y="1919"/>
                  </a:cubicBezTo>
                  <a:cubicBezTo>
                    <a:pt x="6710" y="1908"/>
                    <a:pt x="6721" y="1908"/>
                    <a:pt x="6727" y="1903"/>
                  </a:cubicBezTo>
                  <a:lnTo>
                    <a:pt x="6727" y="1903"/>
                  </a:lnTo>
                  <a:cubicBezTo>
                    <a:pt x="6725" y="1903"/>
                    <a:pt x="6723" y="1903"/>
                    <a:pt x="6722" y="1903"/>
                  </a:cubicBezTo>
                  <a:cubicBezTo>
                    <a:pt x="6711" y="1903"/>
                    <a:pt x="6716" y="1885"/>
                    <a:pt x="6716" y="1880"/>
                  </a:cubicBezTo>
                  <a:lnTo>
                    <a:pt x="6710" y="1880"/>
                  </a:lnTo>
                  <a:lnTo>
                    <a:pt x="6710" y="1891"/>
                  </a:lnTo>
                  <a:cubicBezTo>
                    <a:pt x="6705" y="1886"/>
                    <a:pt x="6705" y="1886"/>
                    <a:pt x="6710" y="1880"/>
                  </a:cubicBezTo>
                  <a:lnTo>
                    <a:pt x="6710" y="1880"/>
                  </a:lnTo>
                  <a:cubicBezTo>
                    <a:pt x="6699" y="1886"/>
                    <a:pt x="6699" y="1897"/>
                    <a:pt x="6688" y="1903"/>
                  </a:cubicBezTo>
                  <a:cubicBezTo>
                    <a:pt x="6688" y="1891"/>
                    <a:pt x="6677" y="1897"/>
                    <a:pt x="6682" y="1886"/>
                  </a:cubicBezTo>
                  <a:lnTo>
                    <a:pt x="6682" y="1886"/>
                  </a:lnTo>
                  <a:cubicBezTo>
                    <a:pt x="6683" y="1888"/>
                    <a:pt x="6684" y="1889"/>
                    <a:pt x="6685" y="1889"/>
                  </a:cubicBezTo>
                  <a:cubicBezTo>
                    <a:pt x="6688" y="1889"/>
                    <a:pt x="6689" y="1879"/>
                    <a:pt x="6695" y="1879"/>
                  </a:cubicBezTo>
                  <a:cubicBezTo>
                    <a:pt x="6696" y="1879"/>
                    <a:pt x="6698" y="1880"/>
                    <a:pt x="6699" y="1880"/>
                  </a:cubicBezTo>
                  <a:cubicBezTo>
                    <a:pt x="6699" y="1880"/>
                    <a:pt x="6693" y="1875"/>
                    <a:pt x="6693" y="1875"/>
                  </a:cubicBezTo>
                  <a:cubicBezTo>
                    <a:pt x="6693" y="1869"/>
                    <a:pt x="6693" y="1869"/>
                    <a:pt x="6699" y="1869"/>
                  </a:cubicBezTo>
                  <a:cubicBezTo>
                    <a:pt x="6698" y="1865"/>
                    <a:pt x="6696" y="1864"/>
                    <a:pt x="6694" y="1864"/>
                  </a:cubicBezTo>
                  <a:cubicBezTo>
                    <a:pt x="6689" y="1864"/>
                    <a:pt x="6682" y="1875"/>
                    <a:pt x="6674" y="1875"/>
                  </a:cubicBezTo>
                  <a:cubicBezTo>
                    <a:pt x="6673" y="1875"/>
                    <a:pt x="6672" y="1875"/>
                    <a:pt x="6671" y="1875"/>
                  </a:cubicBezTo>
                  <a:cubicBezTo>
                    <a:pt x="6673" y="1872"/>
                    <a:pt x="6675" y="1869"/>
                    <a:pt x="6675" y="1866"/>
                  </a:cubicBezTo>
                  <a:lnTo>
                    <a:pt x="6675" y="1866"/>
                  </a:lnTo>
                  <a:cubicBezTo>
                    <a:pt x="6673" y="1869"/>
                    <a:pt x="6668" y="1872"/>
                    <a:pt x="6665" y="1875"/>
                  </a:cubicBezTo>
                  <a:cubicBezTo>
                    <a:pt x="6663" y="1870"/>
                    <a:pt x="6661" y="1869"/>
                    <a:pt x="6659" y="1869"/>
                  </a:cubicBezTo>
                  <a:cubicBezTo>
                    <a:pt x="6657" y="1869"/>
                    <a:pt x="6655" y="1871"/>
                    <a:pt x="6652" y="1871"/>
                  </a:cubicBezTo>
                  <a:cubicBezTo>
                    <a:pt x="6651" y="1871"/>
                    <a:pt x="6650" y="1870"/>
                    <a:pt x="6649" y="1869"/>
                  </a:cubicBezTo>
                  <a:lnTo>
                    <a:pt x="6649" y="1869"/>
                  </a:lnTo>
                  <a:lnTo>
                    <a:pt x="6654" y="1875"/>
                  </a:lnTo>
                  <a:cubicBezTo>
                    <a:pt x="6648" y="1880"/>
                    <a:pt x="6643" y="1880"/>
                    <a:pt x="6637" y="1880"/>
                  </a:cubicBezTo>
                  <a:cubicBezTo>
                    <a:pt x="6638" y="1878"/>
                    <a:pt x="6639" y="1876"/>
                    <a:pt x="6640" y="1875"/>
                  </a:cubicBezTo>
                  <a:lnTo>
                    <a:pt x="6640" y="1875"/>
                  </a:lnTo>
                  <a:cubicBezTo>
                    <a:pt x="6640" y="1875"/>
                    <a:pt x="6640" y="1875"/>
                    <a:pt x="6640" y="1875"/>
                  </a:cubicBezTo>
                  <a:cubicBezTo>
                    <a:pt x="6641" y="1875"/>
                    <a:pt x="6642" y="1875"/>
                    <a:pt x="6643" y="1875"/>
                  </a:cubicBezTo>
                  <a:cubicBezTo>
                    <a:pt x="6643" y="1875"/>
                    <a:pt x="6643" y="1873"/>
                    <a:pt x="6642" y="1873"/>
                  </a:cubicBezTo>
                  <a:cubicBezTo>
                    <a:pt x="6642" y="1873"/>
                    <a:pt x="6641" y="1874"/>
                    <a:pt x="6640" y="1875"/>
                  </a:cubicBezTo>
                  <a:lnTo>
                    <a:pt x="6640" y="1875"/>
                  </a:lnTo>
                  <a:cubicBezTo>
                    <a:pt x="6634" y="1875"/>
                    <a:pt x="6640" y="1857"/>
                    <a:pt x="6630" y="1857"/>
                  </a:cubicBezTo>
                  <a:cubicBezTo>
                    <a:pt x="6629" y="1857"/>
                    <a:pt x="6628" y="1857"/>
                    <a:pt x="6626" y="1858"/>
                  </a:cubicBezTo>
                  <a:cubicBezTo>
                    <a:pt x="6626" y="1852"/>
                    <a:pt x="6637" y="1841"/>
                    <a:pt x="6632" y="1835"/>
                  </a:cubicBezTo>
                  <a:lnTo>
                    <a:pt x="6632" y="1835"/>
                  </a:lnTo>
                  <a:cubicBezTo>
                    <a:pt x="6630" y="1836"/>
                    <a:pt x="6629" y="1837"/>
                    <a:pt x="6628" y="1837"/>
                  </a:cubicBezTo>
                  <a:cubicBezTo>
                    <a:pt x="6623" y="1837"/>
                    <a:pt x="6629" y="1824"/>
                    <a:pt x="6615" y="1824"/>
                  </a:cubicBezTo>
                  <a:cubicBezTo>
                    <a:pt x="6615" y="1835"/>
                    <a:pt x="6615" y="1835"/>
                    <a:pt x="6604" y="1841"/>
                  </a:cubicBezTo>
                  <a:lnTo>
                    <a:pt x="6620" y="1841"/>
                  </a:lnTo>
                  <a:lnTo>
                    <a:pt x="6604" y="1852"/>
                  </a:lnTo>
                  <a:lnTo>
                    <a:pt x="6620" y="1852"/>
                  </a:lnTo>
                  <a:cubicBezTo>
                    <a:pt x="6609" y="1858"/>
                    <a:pt x="6615" y="1858"/>
                    <a:pt x="6609" y="1863"/>
                  </a:cubicBezTo>
                  <a:cubicBezTo>
                    <a:pt x="6611" y="1858"/>
                    <a:pt x="6610" y="1857"/>
                    <a:pt x="6608" y="1857"/>
                  </a:cubicBezTo>
                  <a:cubicBezTo>
                    <a:pt x="6605" y="1857"/>
                    <a:pt x="6601" y="1859"/>
                    <a:pt x="6597" y="1859"/>
                  </a:cubicBezTo>
                  <a:cubicBezTo>
                    <a:pt x="6595" y="1859"/>
                    <a:pt x="6592" y="1857"/>
                    <a:pt x="6592" y="1852"/>
                  </a:cubicBezTo>
                  <a:lnTo>
                    <a:pt x="6604" y="1830"/>
                  </a:lnTo>
                  <a:cubicBezTo>
                    <a:pt x="6602" y="1823"/>
                    <a:pt x="6598" y="1822"/>
                    <a:pt x="6593" y="1822"/>
                  </a:cubicBezTo>
                  <a:cubicBezTo>
                    <a:pt x="6589" y="1822"/>
                    <a:pt x="6585" y="1823"/>
                    <a:pt x="6581" y="1823"/>
                  </a:cubicBezTo>
                  <a:cubicBezTo>
                    <a:pt x="6577" y="1823"/>
                    <a:pt x="6573" y="1822"/>
                    <a:pt x="6570" y="1819"/>
                  </a:cubicBezTo>
                  <a:lnTo>
                    <a:pt x="6570" y="1824"/>
                  </a:lnTo>
                  <a:cubicBezTo>
                    <a:pt x="6568" y="1828"/>
                    <a:pt x="6567" y="1829"/>
                    <a:pt x="6566" y="1829"/>
                  </a:cubicBezTo>
                  <a:cubicBezTo>
                    <a:pt x="6564" y="1829"/>
                    <a:pt x="6563" y="1824"/>
                    <a:pt x="6559" y="1824"/>
                  </a:cubicBezTo>
                  <a:cubicBezTo>
                    <a:pt x="6559" y="1819"/>
                    <a:pt x="6559" y="1813"/>
                    <a:pt x="6559" y="1807"/>
                  </a:cubicBezTo>
                  <a:cubicBezTo>
                    <a:pt x="6559" y="1809"/>
                    <a:pt x="6558" y="1809"/>
                    <a:pt x="6557" y="1809"/>
                  </a:cubicBezTo>
                  <a:cubicBezTo>
                    <a:pt x="6556" y="1809"/>
                    <a:pt x="6554" y="1809"/>
                    <a:pt x="6553" y="1809"/>
                  </a:cubicBezTo>
                  <a:cubicBezTo>
                    <a:pt x="6549" y="1809"/>
                    <a:pt x="6545" y="1810"/>
                    <a:pt x="6542" y="1819"/>
                  </a:cubicBezTo>
                  <a:lnTo>
                    <a:pt x="6542" y="1807"/>
                  </a:lnTo>
                  <a:cubicBezTo>
                    <a:pt x="6540" y="1805"/>
                    <a:pt x="6538" y="1805"/>
                    <a:pt x="6536" y="1805"/>
                  </a:cubicBezTo>
                  <a:cubicBezTo>
                    <a:pt x="6527" y="1805"/>
                    <a:pt x="6516" y="1819"/>
                    <a:pt x="6510" y="1819"/>
                  </a:cubicBezTo>
                  <a:cubicBezTo>
                    <a:pt x="6510" y="1819"/>
                    <a:pt x="6509" y="1819"/>
                    <a:pt x="6508" y="1819"/>
                  </a:cubicBezTo>
                  <a:cubicBezTo>
                    <a:pt x="6514" y="1807"/>
                    <a:pt x="6508" y="1802"/>
                    <a:pt x="6520" y="1796"/>
                  </a:cubicBezTo>
                  <a:cubicBezTo>
                    <a:pt x="6520" y="1796"/>
                    <a:pt x="6517" y="1794"/>
                    <a:pt x="6516" y="1794"/>
                  </a:cubicBezTo>
                  <a:cubicBezTo>
                    <a:pt x="6515" y="1794"/>
                    <a:pt x="6514" y="1794"/>
                    <a:pt x="6514" y="1796"/>
                  </a:cubicBezTo>
                  <a:cubicBezTo>
                    <a:pt x="6514" y="1795"/>
                    <a:pt x="6514" y="1795"/>
                    <a:pt x="6513" y="1795"/>
                  </a:cubicBezTo>
                  <a:cubicBezTo>
                    <a:pt x="6511" y="1795"/>
                    <a:pt x="6504" y="1800"/>
                    <a:pt x="6500" y="1800"/>
                  </a:cubicBezTo>
                  <a:cubicBezTo>
                    <a:pt x="6498" y="1800"/>
                    <a:pt x="6497" y="1799"/>
                    <a:pt x="6497" y="1796"/>
                  </a:cubicBezTo>
                  <a:cubicBezTo>
                    <a:pt x="6492" y="1802"/>
                    <a:pt x="6492" y="1807"/>
                    <a:pt x="6486" y="1807"/>
                  </a:cubicBezTo>
                  <a:cubicBezTo>
                    <a:pt x="6486" y="1807"/>
                    <a:pt x="6486" y="1802"/>
                    <a:pt x="6486" y="1802"/>
                  </a:cubicBezTo>
                  <a:cubicBezTo>
                    <a:pt x="6486" y="1807"/>
                    <a:pt x="6480" y="1807"/>
                    <a:pt x="6480" y="1819"/>
                  </a:cubicBezTo>
                  <a:cubicBezTo>
                    <a:pt x="6475" y="1785"/>
                    <a:pt x="6447" y="1807"/>
                    <a:pt x="6447" y="1785"/>
                  </a:cubicBezTo>
                  <a:lnTo>
                    <a:pt x="6441" y="1785"/>
                  </a:lnTo>
                  <a:cubicBezTo>
                    <a:pt x="6441" y="1779"/>
                    <a:pt x="6436" y="1774"/>
                    <a:pt x="6441" y="1768"/>
                  </a:cubicBezTo>
                  <a:cubicBezTo>
                    <a:pt x="6430" y="1763"/>
                    <a:pt x="6408" y="1768"/>
                    <a:pt x="6402" y="1757"/>
                  </a:cubicBezTo>
                  <a:cubicBezTo>
                    <a:pt x="6408" y="1757"/>
                    <a:pt x="6419" y="1757"/>
                    <a:pt x="6424" y="1763"/>
                  </a:cubicBezTo>
                  <a:cubicBezTo>
                    <a:pt x="6424" y="1761"/>
                    <a:pt x="6424" y="1760"/>
                    <a:pt x="6424" y="1759"/>
                  </a:cubicBezTo>
                  <a:lnTo>
                    <a:pt x="6424" y="1759"/>
                  </a:lnTo>
                  <a:lnTo>
                    <a:pt x="6430" y="1763"/>
                  </a:lnTo>
                  <a:cubicBezTo>
                    <a:pt x="6436" y="1757"/>
                    <a:pt x="6424" y="1757"/>
                    <a:pt x="6424" y="1751"/>
                  </a:cubicBezTo>
                  <a:lnTo>
                    <a:pt x="6424" y="1751"/>
                  </a:lnTo>
                  <a:cubicBezTo>
                    <a:pt x="6430" y="1754"/>
                    <a:pt x="6431" y="1754"/>
                    <a:pt x="6433" y="1754"/>
                  </a:cubicBezTo>
                  <a:cubicBezTo>
                    <a:pt x="6434" y="1754"/>
                    <a:pt x="6435" y="1754"/>
                    <a:pt x="6440" y="1756"/>
                  </a:cubicBezTo>
                  <a:lnTo>
                    <a:pt x="6440" y="1756"/>
                  </a:lnTo>
                  <a:cubicBezTo>
                    <a:pt x="6444" y="1755"/>
                    <a:pt x="6448" y="1751"/>
                    <a:pt x="6452" y="1751"/>
                  </a:cubicBezTo>
                  <a:cubicBezTo>
                    <a:pt x="6447" y="1751"/>
                    <a:pt x="6441" y="1746"/>
                    <a:pt x="6441" y="1746"/>
                  </a:cubicBezTo>
                  <a:cubicBezTo>
                    <a:pt x="6441" y="1742"/>
                    <a:pt x="6443" y="1741"/>
                    <a:pt x="6445" y="1741"/>
                  </a:cubicBezTo>
                  <a:cubicBezTo>
                    <a:pt x="6447" y="1741"/>
                    <a:pt x="6451" y="1742"/>
                    <a:pt x="6454" y="1742"/>
                  </a:cubicBezTo>
                  <a:cubicBezTo>
                    <a:pt x="6455" y="1742"/>
                    <a:pt x="6457" y="1741"/>
                    <a:pt x="6458" y="1740"/>
                  </a:cubicBezTo>
                  <a:cubicBezTo>
                    <a:pt x="6452" y="1735"/>
                    <a:pt x="6458" y="1735"/>
                    <a:pt x="6447" y="1729"/>
                  </a:cubicBezTo>
                  <a:lnTo>
                    <a:pt x="6452" y="1729"/>
                  </a:lnTo>
                  <a:cubicBezTo>
                    <a:pt x="6448" y="1724"/>
                    <a:pt x="6451" y="1711"/>
                    <a:pt x="6445" y="1711"/>
                  </a:cubicBezTo>
                  <a:cubicBezTo>
                    <a:pt x="6444" y="1711"/>
                    <a:pt x="6443" y="1711"/>
                    <a:pt x="6441" y="1712"/>
                  </a:cubicBezTo>
                  <a:lnTo>
                    <a:pt x="6436" y="1712"/>
                  </a:lnTo>
                  <a:cubicBezTo>
                    <a:pt x="6424" y="1695"/>
                    <a:pt x="6447" y="1684"/>
                    <a:pt x="6441" y="1667"/>
                  </a:cubicBezTo>
                  <a:cubicBezTo>
                    <a:pt x="6436" y="1662"/>
                    <a:pt x="6441" y="1651"/>
                    <a:pt x="6430" y="1645"/>
                  </a:cubicBezTo>
                  <a:cubicBezTo>
                    <a:pt x="6424" y="1645"/>
                    <a:pt x="6436" y="1639"/>
                    <a:pt x="6441" y="1639"/>
                  </a:cubicBezTo>
                  <a:cubicBezTo>
                    <a:pt x="6436" y="1634"/>
                    <a:pt x="6430" y="1634"/>
                    <a:pt x="6436" y="1623"/>
                  </a:cubicBezTo>
                  <a:lnTo>
                    <a:pt x="6436" y="1623"/>
                  </a:lnTo>
                  <a:cubicBezTo>
                    <a:pt x="6441" y="1625"/>
                    <a:pt x="6443" y="1625"/>
                    <a:pt x="6443" y="1625"/>
                  </a:cubicBezTo>
                  <a:cubicBezTo>
                    <a:pt x="6443" y="1625"/>
                    <a:pt x="6441" y="1625"/>
                    <a:pt x="6441" y="1628"/>
                  </a:cubicBezTo>
                  <a:cubicBezTo>
                    <a:pt x="6447" y="1623"/>
                    <a:pt x="6452" y="1617"/>
                    <a:pt x="6436" y="1611"/>
                  </a:cubicBezTo>
                  <a:cubicBezTo>
                    <a:pt x="6452" y="1611"/>
                    <a:pt x="6452" y="1600"/>
                    <a:pt x="6447" y="1600"/>
                  </a:cubicBezTo>
                  <a:lnTo>
                    <a:pt x="6447" y="1600"/>
                  </a:lnTo>
                  <a:lnTo>
                    <a:pt x="6441" y="1606"/>
                  </a:lnTo>
                  <a:cubicBezTo>
                    <a:pt x="6436" y="1600"/>
                    <a:pt x="6436" y="1600"/>
                    <a:pt x="6436" y="1595"/>
                  </a:cubicBezTo>
                  <a:lnTo>
                    <a:pt x="6452" y="1595"/>
                  </a:lnTo>
                  <a:cubicBezTo>
                    <a:pt x="6464" y="1567"/>
                    <a:pt x="6413" y="1572"/>
                    <a:pt x="6436" y="1550"/>
                  </a:cubicBezTo>
                  <a:lnTo>
                    <a:pt x="6436" y="1550"/>
                  </a:lnTo>
                  <a:cubicBezTo>
                    <a:pt x="6424" y="1550"/>
                    <a:pt x="6436" y="1561"/>
                    <a:pt x="6419" y="1561"/>
                  </a:cubicBezTo>
                  <a:cubicBezTo>
                    <a:pt x="6419" y="1555"/>
                    <a:pt x="6436" y="1539"/>
                    <a:pt x="6436" y="1539"/>
                  </a:cubicBezTo>
                  <a:cubicBezTo>
                    <a:pt x="6436" y="1530"/>
                    <a:pt x="6429" y="1530"/>
                    <a:pt x="6422" y="1530"/>
                  </a:cubicBezTo>
                  <a:cubicBezTo>
                    <a:pt x="6416" y="1530"/>
                    <a:pt x="6410" y="1530"/>
                    <a:pt x="6413" y="1522"/>
                  </a:cubicBezTo>
                  <a:lnTo>
                    <a:pt x="6413" y="1522"/>
                  </a:lnTo>
                  <a:cubicBezTo>
                    <a:pt x="6408" y="1527"/>
                    <a:pt x="6396" y="1533"/>
                    <a:pt x="6385" y="1533"/>
                  </a:cubicBezTo>
                  <a:cubicBezTo>
                    <a:pt x="6385" y="1524"/>
                    <a:pt x="6396" y="1515"/>
                    <a:pt x="6404" y="1515"/>
                  </a:cubicBezTo>
                  <a:cubicBezTo>
                    <a:pt x="6405" y="1515"/>
                    <a:pt x="6407" y="1515"/>
                    <a:pt x="6408" y="1516"/>
                  </a:cubicBezTo>
                  <a:cubicBezTo>
                    <a:pt x="6408" y="1519"/>
                    <a:pt x="6409" y="1520"/>
                    <a:pt x="6411" y="1520"/>
                  </a:cubicBezTo>
                  <a:cubicBezTo>
                    <a:pt x="6413" y="1520"/>
                    <a:pt x="6416" y="1519"/>
                    <a:pt x="6419" y="1516"/>
                  </a:cubicBezTo>
                  <a:lnTo>
                    <a:pt x="6413" y="1516"/>
                  </a:lnTo>
                  <a:cubicBezTo>
                    <a:pt x="6413" y="1511"/>
                    <a:pt x="6408" y="1499"/>
                    <a:pt x="6419" y="1499"/>
                  </a:cubicBezTo>
                  <a:cubicBezTo>
                    <a:pt x="6408" y="1499"/>
                    <a:pt x="6408" y="1499"/>
                    <a:pt x="6408" y="1505"/>
                  </a:cubicBezTo>
                  <a:cubicBezTo>
                    <a:pt x="6408" y="1494"/>
                    <a:pt x="6402" y="1494"/>
                    <a:pt x="6402" y="1483"/>
                  </a:cubicBezTo>
                  <a:cubicBezTo>
                    <a:pt x="6396" y="1483"/>
                    <a:pt x="6391" y="1488"/>
                    <a:pt x="6391" y="1488"/>
                  </a:cubicBezTo>
                  <a:cubicBezTo>
                    <a:pt x="6391" y="1482"/>
                    <a:pt x="6389" y="1480"/>
                    <a:pt x="6387" y="1480"/>
                  </a:cubicBezTo>
                  <a:cubicBezTo>
                    <a:pt x="6385" y="1480"/>
                    <a:pt x="6380" y="1484"/>
                    <a:pt x="6377" y="1484"/>
                  </a:cubicBezTo>
                  <a:cubicBezTo>
                    <a:pt x="6376" y="1484"/>
                    <a:pt x="6375" y="1483"/>
                    <a:pt x="6374" y="1483"/>
                  </a:cubicBezTo>
                  <a:cubicBezTo>
                    <a:pt x="6374" y="1471"/>
                    <a:pt x="6391" y="1471"/>
                    <a:pt x="6380" y="1466"/>
                  </a:cubicBezTo>
                  <a:cubicBezTo>
                    <a:pt x="6380" y="1460"/>
                    <a:pt x="6391" y="1460"/>
                    <a:pt x="6396" y="1455"/>
                  </a:cubicBezTo>
                  <a:cubicBezTo>
                    <a:pt x="6380" y="1455"/>
                    <a:pt x="6391" y="1438"/>
                    <a:pt x="6385" y="1432"/>
                  </a:cubicBezTo>
                  <a:lnTo>
                    <a:pt x="6396" y="1432"/>
                  </a:lnTo>
                  <a:cubicBezTo>
                    <a:pt x="6391" y="1432"/>
                    <a:pt x="6391" y="1432"/>
                    <a:pt x="6385" y="1427"/>
                  </a:cubicBezTo>
                  <a:lnTo>
                    <a:pt x="6380" y="1438"/>
                  </a:lnTo>
                  <a:cubicBezTo>
                    <a:pt x="6380" y="1432"/>
                    <a:pt x="6380" y="1432"/>
                    <a:pt x="6380" y="1432"/>
                  </a:cubicBezTo>
                  <a:cubicBezTo>
                    <a:pt x="6374" y="1432"/>
                    <a:pt x="6368" y="1443"/>
                    <a:pt x="6357" y="1443"/>
                  </a:cubicBezTo>
                  <a:cubicBezTo>
                    <a:pt x="6357" y="1438"/>
                    <a:pt x="6346" y="1438"/>
                    <a:pt x="6357" y="1427"/>
                  </a:cubicBezTo>
                  <a:cubicBezTo>
                    <a:pt x="6359" y="1431"/>
                    <a:pt x="6360" y="1433"/>
                    <a:pt x="6362" y="1433"/>
                  </a:cubicBezTo>
                  <a:cubicBezTo>
                    <a:pt x="6365" y="1433"/>
                    <a:pt x="6369" y="1426"/>
                    <a:pt x="6372" y="1426"/>
                  </a:cubicBezTo>
                  <a:cubicBezTo>
                    <a:pt x="6373" y="1426"/>
                    <a:pt x="6373" y="1426"/>
                    <a:pt x="6374" y="1427"/>
                  </a:cubicBezTo>
                  <a:cubicBezTo>
                    <a:pt x="6374" y="1427"/>
                    <a:pt x="6368" y="1421"/>
                    <a:pt x="6368" y="1421"/>
                  </a:cubicBezTo>
                  <a:cubicBezTo>
                    <a:pt x="6374" y="1415"/>
                    <a:pt x="6374" y="1415"/>
                    <a:pt x="6374" y="1415"/>
                  </a:cubicBezTo>
                  <a:cubicBezTo>
                    <a:pt x="6374" y="1411"/>
                    <a:pt x="6373" y="1410"/>
                    <a:pt x="6372" y="1410"/>
                  </a:cubicBezTo>
                  <a:cubicBezTo>
                    <a:pt x="6368" y="1410"/>
                    <a:pt x="6361" y="1418"/>
                    <a:pt x="6356" y="1418"/>
                  </a:cubicBezTo>
                  <a:cubicBezTo>
                    <a:pt x="6354" y="1418"/>
                    <a:pt x="6353" y="1417"/>
                    <a:pt x="6352" y="1415"/>
                  </a:cubicBezTo>
                  <a:cubicBezTo>
                    <a:pt x="6355" y="1412"/>
                    <a:pt x="6356" y="1409"/>
                    <a:pt x="6357" y="1407"/>
                  </a:cubicBezTo>
                  <a:lnTo>
                    <a:pt x="6357" y="1407"/>
                  </a:lnTo>
                  <a:cubicBezTo>
                    <a:pt x="6353" y="1410"/>
                    <a:pt x="6344" y="1415"/>
                    <a:pt x="6340" y="1415"/>
                  </a:cubicBezTo>
                  <a:cubicBezTo>
                    <a:pt x="6340" y="1410"/>
                    <a:pt x="6338" y="1408"/>
                    <a:pt x="6335" y="1408"/>
                  </a:cubicBezTo>
                  <a:cubicBezTo>
                    <a:pt x="6332" y="1408"/>
                    <a:pt x="6329" y="1410"/>
                    <a:pt x="6329" y="1410"/>
                  </a:cubicBezTo>
                  <a:lnTo>
                    <a:pt x="6329" y="1415"/>
                  </a:lnTo>
                  <a:cubicBezTo>
                    <a:pt x="6324" y="1415"/>
                    <a:pt x="6324" y="1415"/>
                    <a:pt x="6319" y="1410"/>
                  </a:cubicBezTo>
                  <a:lnTo>
                    <a:pt x="6319" y="1410"/>
                  </a:lnTo>
                  <a:cubicBezTo>
                    <a:pt x="6319" y="1410"/>
                    <a:pt x="6319" y="1410"/>
                    <a:pt x="6319" y="1410"/>
                  </a:cubicBezTo>
                  <a:lnTo>
                    <a:pt x="6319" y="1410"/>
                  </a:lnTo>
                  <a:cubicBezTo>
                    <a:pt x="6318" y="1410"/>
                    <a:pt x="6318" y="1410"/>
                    <a:pt x="6318" y="1410"/>
                  </a:cubicBezTo>
                  <a:lnTo>
                    <a:pt x="6318" y="1410"/>
                  </a:lnTo>
                  <a:cubicBezTo>
                    <a:pt x="6318" y="1410"/>
                    <a:pt x="6318" y="1410"/>
                    <a:pt x="6319" y="1410"/>
                  </a:cubicBezTo>
                  <a:lnTo>
                    <a:pt x="6319" y="1410"/>
                  </a:lnTo>
                  <a:cubicBezTo>
                    <a:pt x="6312" y="1409"/>
                    <a:pt x="6320" y="1392"/>
                    <a:pt x="6315" y="1392"/>
                  </a:cubicBezTo>
                  <a:lnTo>
                    <a:pt x="6315" y="1392"/>
                  </a:lnTo>
                  <a:cubicBezTo>
                    <a:pt x="6314" y="1392"/>
                    <a:pt x="6313" y="1392"/>
                    <a:pt x="6312" y="1393"/>
                  </a:cubicBezTo>
                  <a:cubicBezTo>
                    <a:pt x="6312" y="1382"/>
                    <a:pt x="6324" y="1382"/>
                    <a:pt x="6324" y="1376"/>
                  </a:cubicBezTo>
                  <a:cubicBezTo>
                    <a:pt x="6307" y="1376"/>
                    <a:pt x="6324" y="1359"/>
                    <a:pt x="6307" y="1359"/>
                  </a:cubicBezTo>
                  <a:cubicBezTo>
                    <a:pt x="6301" y="1371"/>
                    <a:pt x="6307" y="1365"/>
                    <a:pt x="6290" y="1371"/>
                  </a:cubicBezTo>
                  <a:lnTo>
                    <a:pt x="6312" y="1376"/>
                  </a:lnTo>
                  <a:lnTo>
                    <a:pt x="6290" y="1382"/>
                  </a:lnTo>
                  <a:cubicBezTo>
                    <a:pt x="6296" y="1382"/>
                    <a:pt x="6301" y="1382"/>
                    <a:pt x="6307" y="1387"/>
                  </a:cubicBezTo>
                  <a:cubicBezTo>
                    <a:pt x="6299" y="1387"/>
                    <a:pt x="6297" y="1387"/>
                    <a:pt x="6296" y="1391"/>
                  </a:cubicBezTo>
                  <a:lnTo>
                    <a:pt x="6296" y="1391"/>
                  </a:lnTo>
                  <a:cubicBezTo>
                    <a:pt x="6293" y="1385"/>
                    <a:pt x="6279" y="1391"/>
                    <a:pt x="6279" y="1382"/>
                  </a:cubicBezTo>
                  <a:lnTo>
                    <a:pt x="6296" y="1359"/>
                  </a:lnTo>
                  <a:cubicBezTo>
                    <a:pt x="6296" y="1351"/>
                    <a:pt x="6290" y="1351"/>
                    <a:pt x="6283" y="1351"/>
                  </a:cubicBezTo>
                  <a:cubicBezTo>
                    <a:pt x="6276" y="1351"/>
                    <a:pt x="6268" y="1351"/>
                    <a:pt x="6262" y="1343"/>
                  </a:cubicBezTo>
                  <a:lnTo>
                    <a:pt x="6262" y="1354"/>
                  </a:lnTo>
                  <a:cubicBezTo>
                    <a:pt x="6261" y="1355"/>
                    <a:pt x="6260" y="1355"/>
                    <a:pt x="6259" y="1355"/>
                  </a:cubicBezTo>
                  <a:cubicBezTo>
                    <a:pt x="6256" y="1355"/>
                    <a:pt x="6255" y="1348"/>
                    <a:pt x="6251" y="1348"/>
                  </a:cubicBezTo>
                  <a:cubicBezTo>
                    <a:pt x="6256" y="1343"/>
                    <a:pt x="6256" y="1337"/>
                    <a:pt x="6256" y="1331"/>
                  </a:cubicBezTo>
                  <a:lnTo>
                    <a:pt x="6256" y="1331"/>
                  </a:lnTo>
                  <a:cubicBezTo>
                    <a:pt x="6255" y="1333"/>
                    <a:pt x="6254" y="1333"/>
                    <a:pt x="6253" y="1333"/>
                  </a:cubicBezTo>
                  <a:cubicBezTo>
                    <a:pt x="6250" y="1333"/>
                    <a:pt x="6248" y="1332"/>
                    <a:pt x="6244" y="1332"/>
                  </a:cubicBezTo>
                  <a:cubicBezTo>
                    <a:pt x="6242" y="1332"/>
                    <a:pt x="6238" y="1333"/>
                    <a:pt x="6234" y="1337"/>
                  </a:cubicBezTo>
                  <a:lnTo>
                    <a:pt x="6240" y="1326"/>
                  </a:lnTo>
                  <a:cubicBezTo>
                    <a:pt x="6238" y="1324"/>
                    <a:pt x="6236" y="1323"/>
                    <a:pt x="6233" y="1323"/>
                  </a:cubicBezTo>
                  <a:cubicBezTo>
                    <a:pt x="6225" y="1323"/>
                    <a:pt x="6216" y="1334"/>
                    <a:pt x="6210" y="1334"/>
                  </a:cubicBezTo>
                  <a:cubicBezTo>
                    <a:pt x="6208" y="1334"/>
                    <a:pt x="6207" y="1333"/>
                    <a:pt x="6206" y="1331"/>
                  </a:cubicBezTo>
                  <a:cubicBezTo>
                    <a:pt x="6212" y="1326"/>
                    <a:pt x="6212" y="1315"/>
                    <a:pt x="6223" y="1315"/>
                  </a:cubicBezTo>
                  <a:cubicBezTo>
                    <a:pt x="6219" y="1315"/>
                    <a:pt x="6218" y="1312"/>
                    <a:pt x="6216" y="1312"/>
                  </a:cubicBezTo>
                  <a:cubicBezTo>
                    <a:pt x="6215" y="1312"/>
                    <a:pt x="6214" y="1313"/>
                    <a:pt x="6212" y="1315"/>
                  </a:cubicBezTo>
                  <a:cubicBezTo>
                    <a:pt x="6212" y="1313"/>
                    <a:pt x="6211" y="1313"/>
                    <a:pt x="6209" y="1313"/>
                  </a:cubicBezTo>
                  <a:cubicBezTo>
                    <a:pt x="6207" y="1313"/>
                    <a:pt x="6203" y="1314"/>
                    <a:pt x="6200" y="1314"/>
                  </a:cubicBezTo>
                  <a:cubicBezTo>
                    <a:pt x="6197" y="1314"/>
                    <a:pt x="6195" y="1313"/>
                    <a:pt x="6195" y="1309"/>
                  </a:cubicBezTo>
                  <a:cubicBezTo>
                    <a:pt x="6195" y="1315"/>
                    <a:pt x="6189" y="1320"/>
                    <a:pt x="6184" y="1320"/>
                  </a:cubicBezTo>
                  <a:cubicBezTo>
                    <a:pt x="6184" y="1320"/>
                    <a:pt x="6189" y="1315"/>
                    <a:pt x="6189" y="1315"/>
                  </a:cubicBezTo>
                  <a:lnTo>
                    <a:pt x="6189" y="1315"/>
                  </a:lnTo>
                  <a:cubicBezTo>
                    <a:pt x="6184" y="1320"/>
                    <a:pt x="6178" y="1320"/>
                    <a:pt x="6178" y="1331"/>
                  </a:cubicBezTo>
                  <a:cubicBezTo>
                    <a:pt x="6178" y="1298"/>
                    <a:pt x="6150" y="1315"/>
                    <a:pt x="6150" y="1292"/>
                  </a:cubicBezTo>
                  <a:cubicBezTo>
                    <a:pt x="6139" y="1292"/>
                    <a:pt x="6128" y="1292"/>
                    <a:pt x="6122" y="1287"/>
                  </a:cubicBezTo>
                  <a:cubicBezTo>
                    <a:pt x="6122" y="1285"/>
                    <a:pt x="6122" y="1284"/>
                    <a:pt x="6121" y="1284"/>
                  </a:cubicBezTo>
                  <a:cubicBezTo>
                    <a:pt x="6119" y="1284"/>
                    <a:pt x="6115" y="1288"/>
                    <a:pt x="6111" y="1292"/>
                  </a:cubicBezTo>
                  <a:cubicBezTo>
                    <a:pt x="6111" y="1298"/>
                    <a:pt x="6105" y="1298"/>
                    <a:pt x="6100" y="1298"/>
                  </a:cubicBezTo>
                  <a:cubicBezTo>
                    <a:pt x="6100" y="1292"/>
                    <a:pt x="6105" y="1292"/>
                    <a:pt x="6105" y="1292"/>
                  </a:cubicBezTo>
                  <a:lnTo>
                    <a:pt x="6111" y="1292"/>
                  </a:lnTo>
                  <a:cubicBezTo>
                    <a:pt x="6111" y="1292"/>
                    <a:pt x="6105" y="1292"/>
                    <a:pt x="6105" y="1287"/>
                  </a:cubicBezTo>
                  <a:cubicBezTo>
                    <a:pt x="6105" y="1287"/>
                    <a:pt x="6111" y="1287"/>
                    <a:pt x="6111" y="1281"/>
                  </a:cubicBezTo>
                  <a:cubicBezTo>
                    <a:pt x="6111" y="1271"/>
                    <a:pt x="6109" y="1269"/>
                    <a:pt x="6106" y="1269"/>
                  </a:cubicBezTo>
                  <a:cubicBezTo>
                    <a:pt x="6104" y="1269"/>
                    <a:pt x="6102" y="1270"/>
                    <a:pt x="6100" y="1270"/>
                  </a:cubicBezTo>
                  <a:cubicBezTo>
                    <a:pt x="6100" y="1270"/>
                    <a:pt x="6100" y="1264"/>
                    <a:pt x="6100" y="1264"/>
                  </a:cubicBezTo>
                  <a:cubicBezTo>
                    <a:pt x="6100" y="1265"/>
                    <a:pt x="6101" y="1265"/>
                    <a:pt x="6102" y="1265"/>
                  </a:cubicBezTo>
                  <a:cubicBezTo>
                    <a:pt x="6108" y="1265"/>
                    <a:pt x="6116" y="1254"/>
                    <a:pt x="6124" y="1245"/>
                  </a:cubicBezTo>
                  <a:lnTo>
                    <a:pt x="6124" y="1245"/>
                  </a:lnTo>
                  <a:cubicBezTo>
                    <a:pt x="6125" y="1246"/>
                    <a:pt x="6126" y="1247"/>
                    <a:pt x="6128" y="1247"/>
                  </a:cubicBezTo>
                  <a:lnTo>
                    <a:pt x="6128" y="1242"/>
                  </a:lnTo>
                  <a:cubicBezTo>
                    <a:pt x="6127" y="1243"/>
                    <a:pt x="6126" y="1244"/>
                    <a:pt x="6124" y="1245"/>
                  </a:cubicBezTo>
                  <a:lnTo>
                    <a:pt x="6124" y="1245"/>
                  </a:lnTo>
                  <a:cubicBezTo>
                    <a:pt x="6112" y="1235"/>
                    <a:pt x="6116" y="1230"/>
                    <a:pt x="6116" y="1225"/>
                  </a:cubicBezTo>
                  <a:cubicBezTo>
                    <a:pt x="6128" y="1225"/>
                    <a:pt x="6128" y="1225"/>
                    <a:pt x="6133" y="1231"/>
                  </a:cubicBezTo>
                  <a:lnTo>
                    <a:pt x="6133" y="1225"/>
                  </a:lnTo>
                  <a:cubicBezTo>
                    <a:pt x="6128" y="1225"/>
                    <a:pt x="6128" y="1219"/>
                    <a:pt x="6128" y="1214"/>
                  </a:cubicBezTo>
                  <a:lnTo>
                    <a:pt x="6128" y="1214"/>
                  </a:lnTo>
                  <a:lnTo>
                    <a:pt x="6139" y="1219"/>
                  </a:lnTo>
                  <a:cubicBezTo>
                    <a:pt x="6139" y="1214"/>
                    <a:pt x="6128" y="1203"/>
                    <a:pt x="6139" y="1191"/>
                  </a:cubicBezTo>
                  <a:cubicBezTo>
                    <a:pt x="6128" y="1186"/>
                    <a:pt x="6105" y="1191"/>
                    <a:pt x="6094" y="1180"/>
                  </a:cubicBezTo>
                  <a:lnTo>
                    <a:pt x="6094" y="1180"/>
                  </a:lnTo>
                  <a:cubicBezTo>
                    <a:pt x="6105" y="1180"/>
                    <a:pt x="6116" y="1186"/>
                    <a:pt x="6116" y="1186"/>
                  </a:cubicBezTo>
                  <a:cubicBezTo>
                    <a:pt x="6116" y="1186"/>
                    <a:pt x="6111" y="1180"/>
                    <a:pt x="6116" y="1180"/>
                  </a:cubicBezTo>
                  <a:lnTo>
                    <a:pt x="6133" y="1180"/>
                  </a:lnTo>
                  <a:cubicBezTo>
                    <a:pt x="6133" y="1180"/>
                    <a:pt x="6128" y="1180"/>
                    <a:pt x="6133" y="1186"/>
                  </a:cubicBezTo>
                  <a:cubicBezTo>
                    <a:pt x="6133" y="1180"/>
                    <a:pt x="6139" y="1175"/>
                    <a:pt x="6144" y="1175"/>
                  </a:cubicBezTo>
                  <a:cubicBezTo>
                    <a:pt x="6139" y="1175"/>
                    <a:pt x="6133" y="1175"/>
                    <a:pt x="6133" y="1169"/>
                  </a:cubicBezTo>
                  <a:cubicBezTo>
                    <a:pt x="6133" y="1165"/>
                    <a:pt x="6135" y="1164"/>
                    <a:pt x="6137" y="1164"/>
                  </a:cubicBezTo>
                  <a:cubicBezTo>
                    <a:pt x="6139" y="1164"/>
                    <a:pt x="6143" y="1165"/>
                    <a:pt x="6146" y="1165"/>
                  </a:cubicBezTo>
                  <a:cubicBezTo>
                    <a:pt x="6147" y="1165"/>
                    <a:pt x="6149" y="1165"/>
                    <a:pt x="6150" y="1163"/>
                  </a:cubicBezTo>
                  <a:cubicBezTo>
                    <a:pt x="6144" y="1158"/>
                    <a:pt x="6150" y="1152"/>
                    <a:pt x="6139" y="1152"/>
                  </a:cubicBezTo>
                  <a:lnTo>
                    <a:pt x="6144" y="1152"/>
                  </a:lnTo>
                  <a:cubicBezTo>
                    <a:pt x="6144" y="1147"/>
                    <a:pt x="6144" y="1134"/>
                    <a:pt x="6137" y="1134"/>
                  </a:cubicBezTo>
                  <a:cubicBezTo>
                    <a:pt x="6136" y="1134"/>
                    <a:pt x="6135" y="1135"/>
                    <a:pt x="6133" y="1135"/>
                  </a:cubicBezTo>
                  <a:lnTo>
                    <a:pt x="6128" y="1135"/>
                  </a:lnTo>
                  <a:cubicBezTo>
                    <a:pt x="6116" y="1119"/>
                    <a:pt x="6139" y="1102"/>
                    <a:pt x="6133" y="1091"/>
                  </a:cubicBezTo>
                  <a:cubicBezTo>
                    <a:pt x="6128" y="1079"/>
                    <a:pt x="6128" y="1068"/>
                    <a:pt x="6122" y="1068"/>
                  </a:cubicBezTo>
                  <a:cubicBezTo>
                    <a:pt x="6116" y="1063"/>
                    <a:pt x="6128" y="1057"/>
                    <a:pt x="6133" y="1057"/>
                  </a:cubicBezTo>
                  <a:cubicBezTo>
                    <a:pt x="6128" y="1051"/>
                    <a:pt x="6122" y="1051"/>
                    <a:pt x="6128" y="1040"/>
                  </a:cubicBezTo>
                  <a:lnTo>
                    <a:pt x="6128" y="1040"/>
                  </a:lnTo>
                  <a:cubicBezTo>
                    <a:pt x="6133" y="1043"/>
                    <a:pt x="6135" y="1043"/>
                    <a:pt x="6135" y="1043"/>
                  </a:cubicBezTo>
                  <a:cubicBezTo>
                    <a:pt x="6135" y="1043"/>
                    <a:pt x="6133" y="1043"/>
                    <a:pt x="6133" y="1046"/>
                  </a:cubicBezTo>
                  <a:cubicBezTo>
                    <a:pt x="6139" y="1040"/>
                    <a:pt x="6144" y="1035"/>
                    <a:pt x="6128" y="1029"/>
                  </a:cubicBezTo>
                  <a:cubicBezTo>
                    <a:pt x="6144" y="1029"/>
                    <a:pt x="6144" y="1018"/>
                    <a:pt x="6139" y="1018"/>
                  </a:cubicBezTo>
                  <a:lnTo>
                    <a:pt x="6139" y="1018"/>
                  </a:lnTo>
                  <a:lnTo>
                    <a:pt x="6133" y="1023"/>
                  </a:lnTo>
                  <a:cubicBezTo>
                    <a:pt x="6128" y="1018"/>
                    <a:pt x="6128" y="1018"/>
                    <a:pt x="6128" y="1012"/>
                  </a:cubicBezTo>
                  <a:lnTo>
                    <a:pt x="6144" y="1007"/>
                  </a:lnTo>
                  <a:cubicBezTo>
                    <a:pt x="6156" y="984"/>
                    <a:pt x="6105" y="990"/>
                    <a:pt x="6128" y="962"/>
                  </a:cubicBezTo>
                  <a:lnTo>
                    <a:pt x="6128" y="962"/>
                  </a:lnTo>
                  <a:cubicBezTo>
                    <a:pt x="6116" y="962"/>
                    <a:pt x="6128" y="973"/>
                    <a:pt x="6111" y="979"/>
                  </a:cubicBezTo>
                  <a:cubicBezTo>
                    <a:pt x="6111" y="967"/>
                    <a:pt x="6128" y="951"/>
                    <a:pt x="6128" y="951"/>
                  </a:cubicBezTo>
                  <a:cubicBezTo>
                    <a:pt x="6128" y="942"/>
                    <a:pt x="6121" y="942"/>
                    <a:pt x="6114" y="942"/>
                  </a:cubicBezTo>
                  <a:cubicBezTo>
                    <a:pt x="6107" y="942"/>
                    <a:pt x="6100" y="942"/>
                    <a:pt x="6100" y="934"/>
                  </a:cubicBezTo>
                  <a:cubicBezTo>
                    <a:pt x="6100" y="938"/>
                    <a:pt x="6091" y="942"/>
                    <a:pt x="6084" y="942"/>
                  </a:cubicBezTo>
                  <a:cubicBezTo>
                    <a:pt x="6081" y="942"/>
                    <a:pt x="6079" y="941"/>
                    <a:pt x="6077" y="939"/>
                  </a:cubicBezTo>
                  <a:cubicBezTo>
                    <a:pt x="6072" y="934"/>
                    <a:pt x="6094" y="922"/>
                    <a:pt x="6100" y="922"/>
                  </a:cubicBezTo>
                  <a:lnTo>
                    <a:pt x="6100" y="922"/>
                  </a:lnTo>
                  <a:cubicBezTo>
                    <a:pt x="6100" y="928"/>
                    <a:pt x="6100" y="928"/>
                    <a:pt x="6094" y="928"/>
                  </a:cubicBezTo>
                  <a:cubicBezTo>
                    <a:pt x="6098" y="928"/>
                    <a:pt x="6102" y="931"/>
                    <a:pt x="6104" y="931"/>
                  </a:cubicBezTo>
                  <a:cubicBezTo>
                    <a:pt x="6105" y="931"/>
                    <a:pt x="6105" y="930"/>
                    <a:pt x="6105" y="928"/>
                  </a:cubicBezTo>
                  <a:lnTo>
                    <a:pt x="6100" y="928"/>
                  </a:lnTo>
                  <a:cubicBezTo>
                    <a:pt x="6105" y="922"/>
                    <a:pt x="6100" y="911"/>
                    <a:pt x="6105" y="911"/>
                  </a:cubicBezTo>
                  <a:cubicBezTo>
                    <a:pt x="6104" y="910"/>
                    <a:pt x="6102" y="909"/>
                    <a:pt x="6102" y="909"/>
                  </a:cubicBezTo>
                  <a:cubicBezTo>
                    <a:pt x="6100" y="909"/>
                    <a:pt x="6100" y="913"/>
                    <a:pt x="6100" y="917"/>
                  </a:cubicBezTo>
                  <a:cubicBezTo>
                    <a:pt x="6100" y="906"/>
                    <a:pt x="6088" y="900"/>
                    <a:pt x="6088" y="889"/>
                  </a:cubicBezTo>
                  <a:cubicBezTo>
                    <a:pt x="6088" y="893"/>
                    <a:pt x="6086" y="897"/>
                    <a:pt x="6084" y="897"/>
                  </a:cubicBezTo>
                  <a:cubicBezTo>
                    <a:pt x="6083" y="897"/>
                    <a:pt x="6083" y="896"/>
                    <a:pt x="6083" y="894"/>
                  </a:cubicBezTo>
                  <a:cubicBezTo>
                    <a:pt x="6081" y="889"/>
                    <a:pt x="6078" y="887"/>
                    <a:pt x="6075" y="887"/>
                  </a:cubicBezTo>
                  <a:cubicBezTo>
                    <a:pt x="6071" y="887"/>
                    <a:pt x="6067" y="890"/>
                    <a:pt x="6063" y="890"/>
                  </a:cubicBezTo>
                  <a:cubicBezTo>
                    <a:pt x="6062" y="890"/>
                    <a:pt x="6061" y="890"/>
                    <a:pt x="6060" y="889"/>
                  </a:cubicBezTo>
                  <a:cubicBezTo>
                    <a:pt x="6066" y="878"/>
                    <a:pt x="6077" y="878"/>
                    <a:pt x="6066" y="872"/>
                  </a:cubicBezTo>
                  <a:cubicBezTo>
                    <a:pt x="6066" y="866"/>
                    <a:pt x="6077" y="866"/>
                    <a:pt x="6083" y="866"/>
                  </a:cubicBezTo>
                  <a:cubicBezTo>
                    <a:pt x="6066" y="861"/>
                    <a:pt x="6077" y="844"/>
                    <a:pt x="6072" y="838"/>
                  </a:cubicBezTo>
                  <a:lnTo>
                    <a:pt x="6083" y="838"/>
                  </a:lnTo>
                  <a:cubicBezTo>
                    <a:pt x="6077" y="838"/>
                    <a:pt x="6072" y="838"/>
                    <a:pt x="6072" y="833"/>
                  </a:cubicBezTo>
                  <a:lnTo>
                    <a:pt x="6066" y="844"/>
                  </a:lnTo>
                  <a:cubicBezTo>
                    <a:pt x="6066" y="838"/>
                    <a:pt x="6066" y="838"/>
                    <a:pt x="6066" y="833"/>
                  </a:cubicBezTo>
                  <a:cubicBezTo>
                    <a:pt x="6060" y="838"/>
                    <a:pt x="6055" y="850"/>
                    <a:pt x="6044" y="850"/>
                  </a:cubicBezTo>
                  <a:cubicBezTo>
                    <a:pt x="6044" y="844"/>
                    <a:pt x="6032" y="844"/>
                    <a:pt x="6038" y="833"/>
                  </a:cubicBezTo>
                  <a:lnTo>
                    <a:pt x="6038" y="833"/>
                  </a:lnTo>
                  <a:cubicBezTo>
                    <a:pt x="6039" y="837"/>
                    <a:pt x="6041" y="838"/>
                    <a:pt x="6042" y="838"/>
                  </a:cubicBezTo>
                  <a:cubicBezTo>
                    <a:pt x="6046" y="838"/>
                    <a:pt x="6050" y="830"/>
                    <a:pt x="6055" y="830"/>
                  </a:cubicBezTo>
                  <a:cubicBezTo>
                    <a:pt x="6055" y="830"/>
                    <a:pt x="6056" y="830"/>
                    <a:pt x="6056" y="830"/>
                  </a:cubicBezTo>
                  <a:lnTo>
                    <a:pt x="6056" y="830"/>
                  </a:lnTo>
                  <a:cubicBezTo>
                    <a:pt x="6055" y="828"/>
                    <a:pt x="6055" y="825"/>
                    <a:pt x="6055" y="822"/>
                  </a:cubicBezTo>
                  <a:lnTo>
                    <a:pt x="6060" y="822"/>
                  </a:lnTo>
                  <a:cubicBezTo>
                    <a:pt x="6060" y="817"/>
                    <a:pt x="6059" y="815"/>
                    <a:pt x="6057" y="815"/>
                  </a:cubicBezTo>
                  <a:cubicBezTo>
                    <a:pt x="6052" y="815"/>
                    <a:pt x="6044" y="823"/>
                    <a:pt x="6037" y="823"/>
                  </a:cubicBezTo>
                  <a:cubicBezTo>
                    <a:pt x="6035" y="823"/>
                    <a:pt x="6034" y="822"/>
                    <a:pt x="6032" y="822"/>
                  </a:cubicBezTo>
                  <a:cubicBezTo>
                    <a:pt x="6038" y="816"/>
                    <a:pt x="6044" y="805"/>
                    <a:pt x="6038" y="805"/>
                  </a:cubicBezTo>
                  <a:lnTo>
                    <a:pt x="6038" y="805"/>
                  </a:lnTo>
                  <a:cubicBezTo>
                    <a:pt x="6044" y="810"/>
                    <a:pt x="6032" y="816"/>
                    <a:pt x="6021" y="822"/>
                  </a:cubicBezTo>
                  <a:cubicBezTo>
                    <a:pt x="6021" y="810"/>
                    <a:pt x="6016" y="816"/>
                    <a:pt x="6010" y="810"/>
                  </a:cubicBezTo>
                  <a:lnTo>
                    <a:pt x="6010" y="816"/>
                  </a:lnTo>
                  <a:cubicBezTo>
                    <a:pt x="6007" y="819"/>
                    <a:pt x="6006" y="820"/>
                    <a:pt x="6004" y="820"/>
                  </a:cubicBezTo>
                  <a:cubicBezTo>
                    <a:pt x="6003" y="820"/>
                    <a:pt x="6002" y="819"/>
                    <a:pt x="5999" y="816"/>
                  </a:cubicBezTo>
                  <a:cubicBezTo>
                    <a:pt x="5999" y="815"/>
                    <a:pt x="5999" y="814"/>
                    <a:pt x="5999" y="814"/>
                  </a:cubicBezTo>
                  <a:lnTo>
                    <a:pt x="5999" y="814"/>
                  </a:lnTo>
                  <a:cubicBezTo>
                    <a:pt x="6000" y="816"/>
                    <a:pt x="6000" y="817"/>
                    <a:pt x="6002" y="817"/>
                  </a:cubicBezTo>
                  <a:cubicBezTo>
                    <a:pt x="6003" y="817"/>
                    <a:pt x="6003" y="817"/>
                    <a:pt x="6004" y="816"/>
                  </a:cubicBezTo>
                  <a:cubicBezTo>
                    <a:pt x="6004" y="816"/>
                    <a:pt x="6002" y="814"/>
                    <a:pt x="6000" y="814"/>
                  </a:cubicBezTo>
                  <a:cubicBezTo>
                    <a:pt x="6000" y="814"/>
                    <a:pt x="6000" y="814"/>
                    <a:pt x="5999" y="814"/>
                  </a:cubicBezTo>
                  <a:lnTo>
                    <a:pt x="5999" y="814"/>
                  </a:lnTo>
                  <a:cubicBezTo>
                    <a:pt x="5998" y="808"/>
                    <a:pt x="6001" y="794"/>
                    <a:pt x="5993" y="794"/>
                  </a:cubicBezTo>
                  <a:cubicBezTo>
                    <a:pt x="5993" y="788"/>
                    <a:pt x="5999" y="782"/>
                    <a:pt x="5999" y="777"/>
                  </a:cubicBezTo>
                  <a:lnTo>
                    <a:pt x="5999" y="777"/>
                  </a:lnTo>
                  <a:cubicBezTo>
                    <a:pt x="5998" y="778"/>
                    <a:pt x="5997" y="778"/>
                    <a:pt x="5996" y="778"/>
                  </a:cubicBezTo>
                  <a:cubicBezTo>
                    <a:pt x="5990" y="778"/>
                    <a:pt x="5997" y="760"/>
                    <a:pt x="5982" y="760"/>
                  </a:cubicBezTo>
                  <a:cubicBezTo>
                    <a:pt x="5982" y="771"/>
                    <a:pt x="5982" y="771"/>
                    <a:pt x="5971" y="777"/>
                  </a:cubicBezTo>
                  <a:lnTo>
                    <a:pt x="5988" y="782"/>
                  </a:lnTo>
                  <a:lnTo>
                    <a:pt x="5971" y="788"/>
                  </a:lnTo>
                  <a:lnTo>
                    <a:pt x="5982" y="788"/>
                  </a:lnTo>
                  <a:cubicBezTo>
                    <a:pt x="5976" y="794"/>
                    <a:pt x="5976" y="794"/>
                    <a:pt x="5971" y="799"/>
                  </a:cubicBezTo>
                  <a:cubicBezTo>
                    <a:pt x="5973" y="793"/>
                    <a:pt x="5971" y="791"/>
                    <a:pt x="5968" y="791"/>
                  </a:cubicBezTo>
                  <a:cubicBezTo>
                    <a:pt x="5965" y="791"/>
                    <a:pt x="5961" y="792"/>
                    <a:pt x="5959" y="792"/>
                  </a:cubicBezTo>
                  <a:cubicBezTo>
                    <a:pt x="5956" y="792"/>
                    <a:pt x="5954" y="791"/>
                    <a:pt x="5954" y="788"/>
                  </a:cubicBezTo>
                  <a:lnTo>
                    <a:pt x="5971" y="766"/>
                  </a:lnTo>
                  <a:cubicBezTo>
                    <a:pt x="5971" y="757"/>
                    <a:pt x="5965" y="757"/>
                    <a:pt x="5958" y="757"/>
                  </a:cubicBezTo>
                  <a:cubicBezTo>
                    <a:pt x="5951" y="757"/>
                    <a:pt x="5943" y="757"/>
                    <a:pt x="5937" y="749"/>
                  </a:cubicBezTo>
                  <a:lnTo>
                    <a:pt x="5937" y="754"/>
                  </a:lnTo>
                  <a:cubicBezTo>
                    <a:pt x="5935" y="758"/>
                    <a:pt x="5934" y="759"/>
                    <a:pt x="5933" y="759"/>
                  </a:cubicBezTo>
                  <a:cubicBezTo>
                    <a:pt x="5931" y="759"/>
                    <a:pt x="5930" y="754"/>
                    <a:pt x="5926" y="754"/>
                  </a:cubicBezTo>
                  <a:cubicBezTo>
                    <a:pt x="5926" y="743"/>
                    <a:pt x="5926" y="743"/>
                    <a:pt x="5932" y="732"/>
                  </a:cubicBezTo>
                  <a:lnTo>
                    <a:pt x="5932" y="732"/>
                  </a:lnTo>
                  <a:cubicBezTo>
                    <a:pt x="5930" y="735"/>
                    <a:pt x="5928" y="736"/>
                    <a:pt x="5926" y="736"/>
                  </a:cubicBezTo>
                  <a:cubicBezTo>
                    <a:pt x="5925" y="736"/>
                    <a:pt x="5922" y="735"/>
                    <a:pt x="5920" y="735"/>
                  </a:cubicBezTo>
                  <a:cubicBezTo>
                    <a:pt x="5917" y="735"/>
                    <a:pt x="5914" y="737"/>
                    <a:pt x="5909" y="743"/>
                  </a:cubicBezTo>
                  <a:lnTo>
                    <a:pt x="5909" y="732"/>
                  </a:lnTo>
                  <a:cubicBezTo>
                    <a:pt x="5907" y="730"/>
                    <a:pt x="5904" y="729"/>
                    <a:pt x="5902" y="729"/>
                  </a:cubicBezTo>
                  <a:cubicBezTo>
                    <a:pt x="5893" y="729"/>
                    <a:pt x="5883" y="739"/>
                    <a:pt x="5878" y="739"/>
                  </a:cubicBezTo>
                  <a:cubicBezTo>
                    <a:pt x="5877" y="739"/>
                    <a:pt x="5876" y="738"/>
                    <a:pt x="5876" y="738"/>
                  </a:cubicBezTo>
                  <a:cubicBezTo>
                    <a:pt x="5881" y="732"/>
                    <a:pt x="5881" y="721"/>
                    <a:pt x="5892" y="721"/>
                  </a:cubicBezTo>
                  <a:cubicBezTo>
                    <a:pt x="5890" y="718"/>
                    <a:pt x="5888" y="717"/>
                    <a:pt x="5887" y="717"/>
                  </a:cubicBezTo>
                  <a:cubicBezTo>
                    <a:pt x="5885" y="717"/>
                    <a:pt x="5884" y="718"/>
                    <a:pt x="5881" y="721"/>
                  </a:cubicBezTo>
                  <a:cubicBezTo>
                    <a:pt x="5881" y="720"/>
                    <a:pt x="5880" y="719"/>
                    <a:pt x="5879" y="719"/>
                  </a:cubicBezTo>
                  <a:cubicBezTo>
                    <a:pt x="5877" y="719"/>
                    <a:pt x="5873" y="720"/>
                    <a:pt x="5870" y="720"/>
                  </a:cubicBezTo>
                  <a:cubicBezTo>
                    <a:pt x="5867" y="720"/>
                    <a:pt x="5864" y="719"/>
                    <a:pt x="5864" y="715"/>
                  </a:cubicBezTo>
                  <a:cubicBezTo>
                    <a:pt x="5864" y="721"/>
                    <a:pt x="5859" y="726"/>
                    <a:pt x="5853" y="726"/>
                  </a:cubicBezTo>
                  <a:cubicBezTo>
                    <a:pt x="5853" y="726"/>
                    <a:pt x="5853" y="726"/>
                    <a:pt x="5853" y="725"/>
                  </a:cubicBezTo>
                  <a:lnTo>
                    <a:pt x="5853" y="725"/>
                  </a:lnTo>
                  <a:cubicBezTo>
                    <a:pt x="5850" y="728"/>
                    <a:pt x="5848" y="730"/>
                    <a:pt x="5848" y="738"/>
                  </a:cubicBezTo>
                  <a:cubicBezTo>
                    <a:pt x="5848" y="721"/>
                    <a:pt x="5842" y="721"/>
                    <a:pt x="5836" y="715"/>
                  </a:cubicBezTo>
                  <a:cubicBezTo>
                    <a:pt x="5836" y="715"/>
                    <a:pt x="5834" y="713"/>
                    <a:pt x="5831" y="713"/>
                  </a:cubicBezTo>
                  <a:cubicBezTo>
                    <a:pt x="5829" y="713"/>
                    <a:pt x="5827" y="713"/>
                    <a:pt x="5825" y="715"/>
                  </a:cubicBezTo>
                  <a:cubicBezTo>
                    <a:pt x="5825" y="710"/>
                    <a:pt x="5820" y="710"/>
                    <a:pt x="5820" y="710"/>
                  </a:cubicBezTo>
                  <a:cubicBezTo>
                    <a:pt x="5825" y="710"/>
                    <a:pt x="5831" y="710"/>
                    <a:pt x="5831" y="704"/>
                  </a:cubicBezTo>
                  <a:lnTo>
                    <a:pt x="5831" y="704"/>
                  </a:lnTo>
                  <a:cubicBezTo>
                    <a:pt x="5834" y="707"/>
                    <a:pt x="5836" y="710"/>
                    <a:pt x="5836" y="710"/>
                  </a:cubicBezTo>
                  <a:cubicBezTo>
                    <a:pt x="5836" y="704"/>
                    <a:pt x="5831" y="704"/>
                    <a:pt x="5831" y="704"/>
                  </a:cubicBezTo>
                  <a:cubicBezTo>
                    <a:pt x="5825" y="704"/>
                    <a:pt x="5825" y="704"/>
                    <a:pt x="5825" y="698"/>
                  </a:cubicBezTo>
                  <a:lnTo>
                    <a:pt x="5825" y="698"/>
                  </a:lnTo>
                  <a:cubicBezTo>
                    <a:pt x="5825" y="704"/>
                    <a:pt x="5831" y="704"/>
                    <a:pt x="5831" y="704"/>
                  </a:cubicBezTo>
                  <a:lnTo>
                    <a:pt x="5831" y="704"/>
                  </a:lnTo>
                  <a:cubicBezTo>
                    <a:pt x="5829" y="702"/>
                    <a:pt x="5827" y="700"/>
                    <a:pt x="5825" y="698"/>
                  </a:cubicBezTo>
                  <a:lnTo>
                    <a:pt x="5820" y="698"/>
                  </a:lnTo>
                  <a:cubicBezTo>
                    <a:pt x="5820" y="693"/>
                    <a:pt x="5825" y="687"/>
                    <a:pt x="5825" y="682"/>
                  </a:cubicBezTo>
                  <a:cubicBezTo>
                    <a:pt x="5826" y="682"/>
                    <a:pt x="5827" y="683"/>
                    <a:pt x="5828" y="683"/>
                  </a:cubicBezTo>
                  <a:cubicBezTo>
                    <a:pt x="5833" y="683"/>
                    <a:pt x="5840" y="673"/>
                    <a:pt x="5845" y="668"/>
                  </a:cubicBezTo>
                  <a:lnTo>
                    <a:pt x="5845" y="668"/>
                  </a:lnTo>
                  <a:cubicBezTo>
                    <a:pt x="5846" y="669"/>
                    <a:pt x="5847" y="670"/>
                    <a:pt x="5848" y="670"/>
                  </a:cubicBezTo>
                  <a:lnTo>
                    <a:pt x="5848" y="665"/>
                  </a:lnTo>
                  <a:cubicBezTo>
                    <a:pt x="5847" y="666"/>
                    <a:pt x="5846" y="667"/>
                    <a:pt x="5845" y="668"/>
                  </a:cubicBezTo>
                  <a:lnTo>
                    <a:pt x="5845" y="668"/>
                  </a:lnTo>
                  <a:cubicBezTo>
                    <a:pt x="5837" y="658"/>
                    <a:pt x="5842" y="653"/>
                    <a:pt x="5836" y="648"/>
                  </a:cubicBezTo>
                  <a:lnTo>
                    <a:pt x="5836" y="648"/>
                  </a:lnTo>
                  <a:cubicBezTo>
                    <a:pt x="5848" y="654"/>
                    <a:pt x="5853" y="654"/>
                    <a:pt x="5853" y="659"/>
                  </a:cubicBezTo>
                  <a:lnTo>
                    <a:pt x="5853" y="654"/>
                  </a:lnTo>
                  <a:cubicBezTo>
                    <a:pt x="5853" y="648"/>
                    <a:pt x="5848" y="648"/>
                    <a:pt x="5848" y="642"/>
                  </a:cubicBezTo>
                  <a:lnTo>
                    <a:pt x="5848" y="642"/>
                  </a:lnTo>
                  <a:lnTo>
                    <a:pt x="5859" y="648"/>
                  </a:lnTo>
                  <a:cubicBezTo>
                    <a:pt x="5859" y="642"/>
                    <a:pt x="5848" y="631"/>
                    <a:pt x="5859" y="626"/>
                  </a:cubicBezTo>
                  <a:cubicBezTo>
                    <a:pt x="5848" y="620"/>
                    <a:pt x="5825" y="626"/>
                    <a:pt x="5820" y="614"/>
                  </a:cubicBezTo>
                  <a:cubicBezTo>
                    <a:pt x="5825" y="614"/>
                    <a:pt x="5836" y="614"/>
                    <a:pt x="5836" y="620"/>
                  </a:cubicBezTo>
                  <a:cubicBezTo>
                    <a:pt x="5836" y="620"/>
                    <a:pt x="5836" y="614"/>
                    <a:pt x="5836" y="614"/>
                  </a:cubicBezTo>
                  <a:lnTo>
                    <a:pt x="5848" y="620"/>
                  </a:lnTo>
                  <a:cubicBezTo>
                    <a:pt x="5853" y="614"/>
                    <a:pt x="5836" y="614"/>
                    <a:pt x="5842" y="614"/>
                  </a:cubicBezTo>
                  <a:lnTo>
                    <a:pt x="5853" y="614"/>
                  </a:lnTo>
                  <a:cubicBezTo>
                    <a:pt x="5853" y="614"/>
                    <a:pt x="5848" y="614"/>
                    <a:pt x="5853" y="620"/>
                  </a:cubicBezTo>
                  <a:cubicBezTo>
                    <a:pt x="5853" y="614"/>
                    <a:pt x="5859" y="609"/>
                    <a:pt x="5870" y="609"/>
                  </a:cubicBezTo>
                  <a:cubicBezTo>
                    <a:pt x="5864" y="609"/>
                    <a:pt x="5859" y="609"/>
                    <a:pt x="5853" y="603"/>
                  </a:cubicBezTo>
                  <a:cubicBezTo>
                    <a:pt x="5855" y="601"/>
                    <a:pt x="5857" y="601"/>
                    <a:pt x="5859" y="601"/>
                  </a:cubicBezTo>
                  <a:cubicBezTo>
                    <a:pt x="5863" y="601"/>
                    <a:pt x="5866" y="603"/>
                    <a:pt x="5870" y="603"/>
                  </a:cubicBezTo>
                  <a:cubicBezTo>
                    <a:pt x="5864" y="598"/>
                    <a:pt x="5876" y="598"/>
                    <a:pt x="5859" y="592"/>
                  </a:cubicBezTo>
                  <a:lnTo>
                    <a:pt x="5870" y="592"/>
                  </a:lnTo>
                  <a:cubicBezTo>
                    <a:pt x="5864" y="586"/>
                    <a:pt x="5870" y="575"/>
                    <a:pt x="5853" y="575"/>
                  </a:cubicBezTo>
                  <a:cubicBezTo>
                    <a:pt x="5842" y="564"/>
                    <a:pt x="5864" y="553"/>
                    <a:pt x="5859" y="542"/>
                  </a:cubicBezTo>
                  <a:lnTo>
                    <a:pt x="5864" y="542"/>
                  </a:lnTo>
                  <a:cubicBezTo>
                    <a:pt x="5859" y="536"/>
                    <a:pt x="5859" y="525"/>
                    <a:pt x="5848" y="519"/>
                  </a:cubicBezTo>
                  <a:lnTo>
                    <a:pt x="5864" y="519"/>
                  </a:lnTo>
                  <a:cubicBezTo>
                    <a:pt x="5859" y="514"/>
                    <a:pt x="5853" y="514"/>
                    <a:pt x="5859" y="502"/>
                  </a:cubicBezTo>
                  <a:lnTo>
                    <a:pt x="5859" y="502"/>
                  </a:lnTo>
                  <a:cubicBezTo>
                    <a:pt x="5864" y="505"/>
                    <a:pt x="5867" y="505"/>
                    <a:pt x="5869" y="505"/>
                  </a:cubicBezTo>
                  <a:cubicBezTo>
                    <a:pt x="5870" y="505"/>
                    <a:pt x="5870" y="505"/>
                    <a:pt x="5870" y="508"/>
                  </a:cubicBezTo>
                  <a:cubicBezTo>
                    <a:pt x="5870" y="502"/>
                    <a:pt x="5876" y="497"/>
                    <a:pt x="5864" y="491"/>
                  </a:cubicBezTo>
                  <a:lnTo>
                    <a:pt x="5864" y="491"/>
                  </a:lnTo>
                  <a:cubicBezTo>
                    <a:pt x="5867" y="492"/>
                    <a:pt x="5869" y="493"/>
                    <a:pt x="5870" y="493"/>
                  </a:cubicBezTo>
                  <a:cubicBezTo>
                    <a:pt x="5877" y="493"/>
                    <a:pt x="5880" y="485"/>
                    <a:pt x="5876" y="480"/>
                  </a:cubicBezTo>
                  <a:lnTo>
                    <a:pt x="5876" y="480"/>
                  </a:lnTo>
                  <a:lnTo>
                    <a:pt x="5870" y="491"/>
                  </a:lnTo>
                  <a:cubicBezTo>
                    <a:pt x="5864" y="486"/>
                    <a:pt x="5864" y="480"/>
                    <a:pt x="5864" y="480"/>
                  </a:cubicBezTo>
                  <a:lnTo>
                    <a:pt x="5881" y="480"/>
                  </a:lnTo>
                  <a:cubicBezTo>
                    <a:pt x="5898" y="458"/>
                    <a:pt x="5848" y="458"/>
                    <a:pt x="5876" y="441"/>
                  </a:cubicBezTo>
                  <a:lnTo>
                    <a:pt x="5876" y="441"/>
                  </a:lnTo>
                  <a:cubicBezTo>
                    <a:pt x="5867" y="441"/>
                    <a:pt x="5868" y="448"/>
                    <a:pt x="5861" y="448"/>
                  </a:cubicBezTo>
                  <a:cubicBezTo>
                    <a:pt x="5859" y="448"/>
                    <a:pt x="5857" y="448"/>
                    <a:pt x="5853" y="446"/>
                  </a:cubicBezTo>
                  <a:cubicBezTo>
                    <a:pt x="5859" y="441"/>
                    <a:pt x="5876" y="430"/>
                    <a:pt x="5876" y="430"/>
                  </a:cubicBezTo>
                  <a:cubicBezTo>
                    <a:pt x="5881" y="418"/>
                    <a:pt x="5853" y="424"/>
                    <a:pt x="5853" y="413"/>
                  </a:cubicBezTo>
                  <a:cubicBezTo>
                    <a:pt x="5849" y="417"/>
                    <a:pt x="5843" y="421"/>
                    <a:pt x="5837" y="421"/>
                  </a:cubicBezTo>
                  <a:cubicBezTo>
                    <a:pt x="5835" y="421"/>
                    <a:pt x="5832" y="420"/>
                    <a:pt x="5831" y="418"/>
                  </a:cubicBezTo>
                  <a:cubicBezTo>
                    <a:pt x="5831" y="414"/>
                    <a:pt x="5842" y="406"/>
                    <a:pt x="5849" y="406"/>
                  </a:cubicBezTo>
                  <a:cubicBezTo>
                    <a:pt x="5851" y="406"/>
                    <a:pt x="5852" y="406"/>
                    <a:pt x="5853" y="407"/>
                  </a:cubicBezTo>
                  <a:cubicBezTo>
                    <a:pt x="5853" y="407"/>
                    <a:pt x="5856" y="410"/>
                    <a:pt x="5859" y="410"/>
                  </a:cubicBezTo>
                  <a:cubicBezTo>
                    <a:pt x="5861" y="410"/>
                    <a:pt x="5863" y="409"/>
                    <a:pt x="5864" y="407"/>
                  </a:cubicBezTo>
                  <a:lnTo>
                    <a:pt x="5859" y="407"/>
                  </a:lnTo>
                  <a:cubicBezTo>
                    <a:pt x="5859" y="402"/>
                    <a:pt x="5859" y="396"/>
                    <a:pt x="5870" y="396"/>
                  </a:cubicBezTo>
                  <a:cubicBezTo>
                    <a:pt x="5867" y="394"/>
                    <a:pt x="5864" y="394"/>
                    <a:pt x="5863" y="394"/>
                  </a:cubicBezTo>
                  <a:cubicBezTo>
                    <a:pt x="5862" y="394"/>
                    <a:pt x="5861" y="394"/>
                    <a:pt x="5860" y="395"/>
                  </a:cubicBezTo>
                  <a:lnTo>
                    <a:pt x="5860" y="395"/>
                  </a:lnTo>
                  <a:cubicBezTo>
                    <a:pt x="5860" y="388"/>
                    <a:pt x="5853" y="382"/>
                    <a:pt x="5853" y="374"/>
                  </a:cubicBezTo>
                  <a:cubicBezTo>
                    <a:pt x="5853" y="379"/>
                    <a:pt x="5848" y="379"/>
                    <a:pt x="5848" y="379"/>
                  </a:cubicBezTo>
                  <a:cubicBezTo>
                    <a:pt x="5848" y="375"/>
                    <a:pt x="5846" y="374"/>
                    <a:pt x="5844" y="374"/>
                  </a:cubicBezTo>
                  <a:cubicBezTo>
                    <a:pt x="5841" y="374"/>
                    <a:pt x="5838" y="375"/>
                    <a:pt x="5835" y="375"/>
                  </a:cubicBezTo>
                  <a:cubicBezTo>
                    <a:pt x="5834" y="375"/>
                    <a:pt x="5832" y="375"/>
                    <a:pt x="5831" y="374"/>
                  </a:cubicBezTo>
                  <a:cubicBezTo>
                    <a:pt x="5836" y="362"/>
                    <a:pt x="5848" y="368"/>
                    <a:pt x="5836" y="362"/>
                  </a:cubicBezTo>
                  <a:cubicBezTo>
                    <a:pt x="5842" y="351"/>
                    <a:pt x="5848" y="351"/>
                    <a:pt x="5853" y="351"/>
                  </a:cubicBezTo>
                  <a:cubicBezTo>
                    <a:pt x="5842" y="351"/>
                    <a:pt x="5853" y="334"/>
                    <a:pt x="5853" y="329"/>
                  </a:cubicBezTo>
                  <a:lnTo>
                    <a:pt x="5853" y="329"/>
                  </a:lnTo>
                  <a:lnTo>
                    <a:pt x="5848" y="334"/>
                  </a:lnTo>
                  <a:cubicBezTo>
                    <a:pt x="5848" y="329"/>
                    <a:pt x="5848" y="329"/>
                    <a:pt x="5848" y="329"/>
                  </a:cubicBezTo>
                  <a:cubicBezTo>
                    <a:pt x="5842" y="329"/>
                    <a:pt x="5836" y="340"/>
                    <a:pt x="5825" y="340"/>
                  </a:cubicBezTo>
                  <a:cubicBezTo>
                    <a:pt x="5825" y="334"/>
                    <a:pt x="5814" y="334"/>
                    <a:pt x="5825" y="323"/>
                  </a:cubicBezTo>
                  <a:cubicBezTo>
                    <a:pt x="5825" y="326"/>
                    <a:pt x="5826" y="327"/>
                    <a:pt x="5827" y="327"/>
                  </a:cubicBezTo>
                  <a:cubicBezTo>
                    <a:pt x="5830" y="327"/>
                    <a:pt x="5835" y="322"/>
                    <a:pt x="5839" y="322"/>
                  </a:cubicBezTo>
                  <a:cubicBezTo>
                    <a:pt x="5840" y="322"/>
                    <a:pt x="5841" y="322"/>
                    <a:pt x="5842" y="323"/>
                  </a:cubicBezTo>
                  <a:cubicBezTo>
                    <a:pt x="5842" y="323"/>
                    <a:pt x="5842" y="318"/>
                    <a:pt x="5842" y="318"/>
                  </a:cubicBezTo>
                  <a:cubicBezTo>
                    <a:pt x="5846" y="312"/>
                    <a:pt x="5845" y="310"/>
                    <a:pt x="5842" y="310"/>
                  </a:cubicBezTo>
                  <a:lnTo>
                    <a:pt x="5842" y="310"/>
                  </a:lnTo>
                  <a:cubicBezTo>
                    <a:pt x="5838" y="310"/>
                    <a:pt x="5830" y="313"/>
                    <a:pt x="5827" y="313"/>
                  </a:cubicBezTo>
                  <a:cubicBezTo>
                    <a:pt x="5826" y="313"/>
                    <a:pt x="5825" y="313"/>
                    <a:pt x="5825" y="312"/>
                  </a:cubicBezTo>
                  <a:cubicBezTo>
                    <a:pt x="5831" y="306"/>
                    <a:pt x="5836" y="301"/>
                    <a:pt x="5831" y="301"/>
                  </a:cubicBezTo>
                  <a:lnTo>
                    <a:pt x="5831" y="301"/>
                  </a:lnTo>
                  <a:cubicBezTo>
                    <a:pt x="5836" y="301"/>
                    <a:pt x="5820" y="306"/>
                    <a:pt x="5814" y="306"/>
                  </a:cubicBezTo>
                  <a:cubicBezTo>
                    <a:pt x="5814" y="304"/>
                    <a:pt x="5813" y="304"/>
                    <a:pt x="5811" y="304"/>
                  </a:cubicBezTo>
                  <a:cubicBezTo>
                    <a:pt x="5808" y="304"/>
                    <a:pt x="5806" y="304"/>
                    <a:pt x="5803" y="301"/>
                  </a:cubicBezTo>
                  <a:lnTo>
                    <a:pt x="5803" y="306"/>
                  </a:lnTo>
                  <a:cubicBezTo>
                    <a:pt x="5801" y="308"/>
                    <a:pt x="5800" y="309"/>
                    <a:pt x="5799" y="309"/>
                  </a:cubicBezTo>
                  <a:cubicBezTo>
                    <a:pt x="5797" y="309"/>
                    <a:pt x="5795" y="306"/>
                    <a:pt x="5792" y="306"/>
                  </a:cubicBezTo>
                  <a:cubicBezTo>
                    <a:pt x="5794" y="304"/>
                    <a:pt x="5796" y="304"/>
                    <a:pt x="5797" y="304"/>
                  </a:cubicBezTo>
                  <a:cubicBezTo>
                    <a:pt x="5797" y="304"/>
                    <a:pt x="5797" y="304"/>
                    <a:pt x="5797" y="301"/>
                  </a:cubicBezTo>
                  <a:lnTo>
                    <a:pt x="5797" y="301"/>
                  </a:lnTo>
                  <a:cubicBezTo>
                    <a:pt x="5796" y="301"/>
                    <a:pt x="5795" y="302"/>
                    <a:pt x="5794" y="302"/>
                  </a:cubicBezTo>
                  <a:cubicBezTo>
                    <a:pt x="5789" y="302"/>
                    <a:pt x="5802" y="284"/>
                    <a:pt x="5792" y="284"/>
                  </a:cubicBezTo>
                  <a:cubicBezTo>
                    <a:pt x="5792" y="278"/>
                    <a:pt x="5803" y="273"/>
                    <a:pt x="5803" y="267"/>
                  </a:cubicBezTo>
                  <a:cubicBezTo>
                    <a:pt x="5792" y="267"/>
                    <a:pt x="5808" y="256"/>
                    <a:pt x="5792" y="250"/>
                  </a:cubicBezTo>
                  <a:cubicBezTo>
                    <a:pt x="5786" y="262"/>
                    <a:pt x="5792" y="262"/>
                    <a:pt x="5775" y="262"/>
                  </a:cubicBezTo>
                  <a:lnTo>
                    <a:pt x="5792" y="267"/>
                  </a:lnTo>
                  <a:lnTo>
                    <a:pt x="5775" y="273"/>
                  </a:lnTo>
                  <a:cubicBezTo>
                    <a:pt x="5775" y="276"/>
                    <a:pt x="5778" y="276"/>
                    <a:pt x="5780" y="276"/>
                  </a:cubicBezTo>
                  <a:cubicBezTo>
                    <a:pt x="5783" y="276"/>
                    <a:pt x="5786" y="276"/>
                    <a:pt x="5786" y="278"/>
                  </a:cubicBezTo>
                  <a:cubicBezTo>
                    <a:pt x="5775" y="278"/>
                    <a:pt x="5780" y="278"/>
                    <a:pt x="5775" y="284"/>
                  </a:cubicBezTo>
                  <a:cubicBezTo>
                    <a:pt x="5778" y="278"/>
                    <a:pt x="5773" y="278"/>
                    <a:pt x="5769" y="278"/>
                  </a:cubicBezTo>
                  <a:cubicBezTo>
                    <a:pt x="5765" y="278"/>
                    <a:pt x="5761" y="278"/>
                    <a:pt x="5764" y="273"/>
                  </a:cubicBezTo>
                  <a:lnTo>
                    <a:pt x="5780" y="256"/>
                  </a:lnTo>
                  <a:cubicBezTo>
                    <a:pt x="5786" y="239"/>
                    <a:pt x="5758" y="250"/>
                    <a:pt x="5758" y="234"/>
                  </a:cubicBezTo>
                  <a:lnTo>
                    <a:pt x="5752" y="245"/>
                  </a:lnTo>
                  <a:cubicBezTo>
                    <a:pt x="5751" y="246"/>
                    <a:pt x="5750" y="246"/>
                    <a:pt x="5750" y="246"/>
                  </a:cubicBezTo>
                  <a:cubicBezTo>
                    <a:pt x="5747" y="246"/>
                    <a:pt x="5746" y="239"/>
                    <a:pt x="5741" y="239"/>
                  </a:cubicBezTo>
                  <a:cubicBezTo>
                    <a:pt x="5747" y="234"/>
                    <a:pt x="5747" y="228"/>
                    <a:pt x="5752" y="222"/>
                  </a:cubicBezTo>
                  <a:lnTo>
                    <a:pt x="5752" y="222"/>
                  </a:lnTo>
                  <a:cubicBezTo>
                    <a:pt x="5751" y="224"/>
                    <a:pt x="5750" y="224"/>
                    <a:pt x="5749" y="224"/>
                  </a:cubicBezTo>
                  <a:cubicBezTo>
                    <a:pt x="5748" y="224"/>
                    <a:pt x="5746" y="223"/>
                    <a:pt x="5743" y="223"/>
                  </a:cubicBezTo>
                  <a:cubicBezTo>
                    <a:pt x="5740" y="223"/>
                    <a:pt x="5736" y="224"/>
                    <a:pt x="5730" y="228"/>
                  </a:cubicBezTo>
                  <a:lnTo>
                    <a:pt x="5736" y="217"/>
                  </a:lnTo>
                  <a:cubicBezTo>
                    <a:pt x="5734" y="215"/>
                    <a:pt x="5733" y="214"/>
                    <a:pt x="5730" y="214"/>
                  </a:cubicBezTo>
                  <a:cubicBezTo>
                    <a:pt x="5723" y="214"/>
                    <a:pt x="5711" y="223"/>
                    <a:pt x="5705" y="223"/>
                  </a:cubicBezTo>
                  <a:cubicBezTo>
                    <a:pt x="5704" y="223"/>
                    <a:pt x="5703" y="223"/>
                    <a:pt x="5702" y="222"/>
                  </a:cubicBezTo>
                  <a:cubicBezTo>
                    <a:pt x="5713" y="217"/>
                    <a:pt x="5713" y="206"/>
                    <a:pt x="5719" y="206"/>
                  </a:cubicBezTo>
                  <a:cubicBezTo>
                    <a:pt x="5719" y="203"/>
                    <a:pt x="5719" y="201"/>
                    <a:pt x="5718" y="201"/>
                  </a:cubicBezTo>
                  <a:cubicBezTo>
                    <a:pt x="5717" y="201"/>
                    <a:pt x="5716" y="203"/>
                    <a:pt x="5713" y="206"/>
                  </a:cubicBezTo>
                  <a:cubicBezTo>
                    <a:pt x="5713" y="204"/>
                    <a:pt x="5712" y="204"/>
                    <a:pt x="5711" y="204"/>
                  </a:cubicBezTo>
                  <a:cubicBezTo>
                    <a:pt x="5709" y="204"/>
                    <a:pt x="5705" y="205"/>
                    <a:pt x="5703" y="205"/>
                  </a:cubicBezTo>
                  <a:cubicBezTo>
                    <a:pt x="5701" y="205"/>
                    <a:pt x="5700" y="204"/>
                    <a:pt x="5702" y="200"/>
                  </a:cubicBezTo>
                  <a:lnTo>
                    <a:pt x="5702" y="200"/>
                  </a:lnTo>
                  <a:cubicBezTo>
                    <a:pt x="5698" y="200"/>
                    <a:pt x="5693" y="207"/>
                    <a:pt x="5691" y="207"/>
                  </a:cubicBezTo>
                  <a:cubicBezTo>
                    <a:pt x="5691" y="207"/>
                    <a:pt x="5691" y="207"/>
                    <a:pt x="5691" y="206"/>
                  </a:cubicBezTo>
                  <a:cubicBezTo>
                    <a:pt x="5691" y="206"/>
                    <a:pt x="5685" y="206"/>
                    <a:pt x="5680" y="217"/>
                  </a:cubicBezTo>
                  <a:cubicBezTo>
                    <a:pt x="5685" y="189"/>
                    <a:pt x="5657" y="206"/>
                    <a:pt x="5663" y="178"/>
                  </a:cubicBezTo>
                  <a:cubicBezTo>
                    <a:pt x="5652" y="178"/>
                    <a:pt x="5640" y="178"/>
                    <a:pt x="5635" y="172"/>
                  </a:cubicBezTo>
                  <a:lnTo>
                    <a:pt x="5640" y="172"/>
                  </a:lnTo>
                  <a:cubicBezTo>
                    <a:pt x="5640" y="170"/>
                    <a:pt x="5639" y="170"/>
                    <a:pt x="5638" y="170"/>
                  </a:cubicBezTo>
                  <a:cubicBezTo>
                    <a:pt x="5633" y="170"/>
                    <a:pt x="5627" y="182"/>
                    <a:pt x="5622" y="182"/>
                  </a:cubicBezTo>
                  <a:cubicBezTo>
                    <a:pt x="5621" y="182"/>
                    <a:pt x="5619" y="181"/>
                    <a:pt x="5618" y="178"/>
                  </a:cubicBezTo>
                  <a:cubicBezTo>
                    <a:pt x="5618" y="172"/>
                    <a:pt x="5621" y="172"/>
                    <a:pt x="5623" y="172"/>
                  </a:cubicBezTo>
                  <a:cubicBezTo>
                    <a:pt x="5625" y="172"/>
                    <a:pt x="5626" y="172"/>
                    <a:pt x="5624" y="166"/>
                  </a:cubicBezTo>
                  <a:cubicBezTo>
                    <a:pt x="5628" y="156"/>
                    <a:pt x="5627" y="153"/>
                    <a:pt x="5625" y="153"/>
                  </a:cubicBezTo>
                  <a:lnTo>
                    <a:pt x="5625" y="153"/>
                  </a:lnTo>
                  <a:cubicBezTo>
                    <a:pt x="5623" y="153"/>
                    <a:pt x="5619" y="155"/>
                    <a:pt x="5616" y="155"/>
                  </a:cubicBezTo>
                  <a:cubicBezTo>
                    <a:pt x="5614" y="155"/>
                    <a:pt x="5612" y="154"/>
                    <a:pt x="5612" y="150"/>
                  </a:cubicBezTo>
                  <a:cubicBezTo>
                    <a:pt x="5612" y="147"/>
                    <a:pt x="5612" y="146"/>
                    <a:pt x="5610" y="146"/>
                  </a:cubicBezTo>
                  <a:cubicBezTo>
                    <a:pt x="5607" y="146"/>
                    <a:pt x="5601" y="151"/>
                    <a:pt x="5595" y="151"/>
                  </a:cubicBezTo>
                  <a:cubicBezTo>
                    <a:pt x="5593" y="151"/>
                    <a:pt x="5592" y="150"/>
                    <a:pt x="5590" y="150"/>
                  </a:cubicBezTo>
                  <a:cubicBezTo>
                    <a:pt x="5590" y="150"/>
                    <a:pt x="5590" y="144"/>
                    <a:pt x="5590" y="144"/>
                  </a:cubicBezTo>
                  <a:cubicBezTo>
                    <a:pt x="5584" y="155"/>
                    <a:pt x="5568" y="161"/>
                    <a:pt x="5562" y="161"/>
                  </a:cubicBezTo>
                  <a:cubicBezTo>
                    <a:pt x="5568" y="150"/>
                    <a:pt x="5568" y="155"/>
                    <a:pt x="5568" y="144"/>
                  </a:cubicBezTo>
                  <a:lnTo>
                    <a:pt x="5568" y="144"/>
                  </a:lnTo>
                  <a:cubicBezTo>
                    <a:pt x="5562" y="144"/>
                    <a:pt x="5562" y="161"/>
                    <a:pt x="5556" y="166"/>
                  </a:cubicBezTo>
                  <a:cubicBezTo>
                    <a:pt x="5556" y="155"/>
                    <a:pt x="5551" y="150"/>
                    <a:pt x="5556" y="138"/>
                  </a:cubicBezTo>
                  <a:lnTo>
                    <a:pt x="5562" y="138"/>
                  </a:lnTo>
                  <a:cubicBezTo>
                    <a:pt x="5562" y="132"/>
                    <a:pt x="5561" y="131"/>
                    <a:pt x="5559" y="131"/>
                  </a:cubicBezTo>
                  <a:cubicBezTo>
                    <a:pt x="5556" y="131"/>
                    <a:pt x="5553" y="134"/>
                    <a:pt x="5552" y="134"/>
                  </a:cubicBezTo>
                  <a:cubicBezTo>
                    <a:pt x="5551" y="134"/>
                    <a:pt x="5551" y="134"/>
                    <a:pt x="5551" y="133"/>
                  </a:cubicBezTo>
                  <a:lnTo>
                    <a:pt x="5551" y="127"/>
                  </a:lnTo>
                  <a:cubicBezTo>
                    <a:pt x="5541" y="127"/>
                    <a:pt x="5536" y="140"/>
                    <a:pt x="5527" y="140"/>
                  </a:cubicBezTo>
                  <a:cubicBezTo>
                    <a:pt x="5526" y="140"/>
                    <a:pt x="5524" y="139"/>
                    <a:pt x="5523" y="138"/>
                  </a:cubicBezTo>
                  <a:lnTo>
                    <a:pt x="5523" y="138"/>
                  </a:lnTo>
                  <a:lnTo>
                    <a:pt x="5528" y="144"/>
                  </a:lnTo>
                  <a:cubicBezTo>
                    <a:pt x="5526" y="148"/>
                    <a:pt x="5524" y="150"/>
                    <a:pt x="5523" y="150"/>
                  </a:cubicBezTo>
                  <a:cubicBezTo>
                    <a:pt x="5520" y="150"/>
                    <a:pt x="5520" y="144"/>
                    <a:pt x="5517" y="144"/>
                  </a:cubicBezTo>
                  <a:cubicBezTo>
                    <a:pt x="5516" y="144"/>
                    <a:pt x="5514" y="145"/>
                    <a:pt x="5512" y="150"/>
                  </a:cubicBezTo>
                  <a:lnTo>
                    <a:pt x="5517" y="127"/>
                  </a:lnTo>
                  <a:lnTo>
                    <a:pt x="5517" y="127"/>
                  </a:lnTo>
                  <a:cubicBezTo>
                    <a:pt x="5512" y="133"/>
                    <a:pt x="5500" y="144"/>
                    <a:pt x="5489" y="150"/>
                  </a:cubicBezTo>
                  <a:cubicBezTo>
                    <a:pt x="5495" y="133"/>
                    <a:pt x="5506" y="127"/>
                    <a:pt x="5512" y="122"/>
                  </a:cubicBezTo>
                  <a:lnTo>
                    <a:pt x="5512" y="122"/>
                  </a:lnTo>
                  <a:cubicBezTo>
                    <a:pt x="5512" y="122"/>
                    <a:pt x="5500" y="122"/>
                    <a:pt x="5500" y="127"/>
                  </a:cubicBezTo>
                  <a:cubicBezTo>
                    <a:pt x="5495" y="138"/>
                    <a:pt x="5489" y="144"/>
                    <a:pt x="5478" y="144"/>
                  </a:cubicBezTo>
                  <a:cubicBezTo>
                    <a:pt x="5484" y="110"/>
                    <a:pt x="5461" y="133"/>
                    <a:pt x="5456" y="105"/>
                  </a:cubicBezTo>
                  <a:cubicBezTo>
                    <a:pt x="5451" y="110"/>
                    <a:pt x="5447" y="111"/>
                    <a:pt x="5442" y="111"/>
                  </a:cubicBezTo>
                  <a:cubicBezTo>
                    <a:pt x="5433" y="111"/>
                    <a:pt x="5425" y="104"/>
                    <a:pt x="5413" y="104"/>
                  </a:cubicBezTo>
                  <a:cubicBezTo>
                    <a:pt x="5410" y="104"/>
                    <a:pt x="5408" y="104"/>
                    <a:pt x="5405" y="105"/>
                  </a:cubicBezTo>
                  <a:cubicBezTo>
                    <a:pt x="5411" y="119"/>
                    <a:pt x="5409" y="119"/>
                    <a:pt x="5407" y="119"/>
                  </a:cubicBezTo>
                  <a:cubicBezTo>
                    <a:pt x="5405" y="119"/>
                    <a:pt x="5402" y="119"/>
                    <a:pt x="5405" y="133"/>
                  </a:cubicBezTo>
                  <a:lnTo>
                    <a:pt x="5400" y="133"/>
                  </a:lnTo>
                  <a:lnTo>
                    <a:pt x="5388" y="116"/>
                  </a:lnTo>
                  <a:cubicBezTo>
                    <a:pt x="5383" y="110"/>
                    <a:pt x="5388" y="110"/>
                    <a:pt x="5388" y="105"/>
                  </a:cubicBezTo>
                  <a:cubicBezTo>
                    <a:pt x="5377" y="99"/>
                    <a:pt x="5383" y="94"/>
                    <a:pt x="5377" y="82"/>
                  </a:cubicBezTo>
                  <a:cubicBezTo>
                    <a:pt x="5377" y="91"/>
                    <a:pt x="5377" y="96"/>
                    <a:pt x="5375" y="96"/>
                  </a:cubicBezTo>
                  <a:cubicBezTo>
                    <a:pt x="5374" y="96"/>
                    <a:pt x="5373" y="95"/>
                    <a:pt x="5372" y="94"/>
                  </a:cubicBezTo>
                  <a:lnTo>
                    <a:pt x="5372" y="94"/>
                  </a:lnTo>
                  <a:lnTo>
                    <a:pt x="5377" y="110"/>
                  </a:lnTo>
                  <a:cubicBezTo>
                    <a:pt x="5376" y="112"/>
                    <a:pt x="5374" y="112"/>
                    <a:pt x="5373" y="112"/>
                  </a:cubicBezTo>
                  <a:cubicBezTo>
                    <a:pt x="5367" y="112"/>
                    <a:pt x="5365" y="95"/>
                    <a:pt x="5360" y="95"/>
                  </a:cubicBezTo>
                  <a:cubicBezTo>
                    <a:pt x="5358" y="95"/>
                    <a:pt x="5357" y="96"/>
                    <a:pt x="5355" y="99"/>
                  </a:cubicBezTo>
                  <a:lnTo>
                    <a:pt x="5355" y="94"/>
                  </a:lnTo>
                  <a:cubicBezTo>
                    <a:pt x="5349" y="99"/>
                    <a:pt x="5338" y="99"/>
                    <a:pt x="5332" y="110"/>
                  </a:cubicBezTo>
                  <a:cubicBezTo>
                    <a:pt x="5321" y="99"/>
                    <a:pt x="5304" y="94"/>
                    <a:pt x="5288" y="88"/>
                  </a:cubicBezTo>
                  <a:lnTo>
                    <a:pt x="5288" y="71"/>
                  </a:lnTo>
                  <a:cubicBezTo>
                    <a:pt x="5271" y="66"/>
                    <a:pt x="5254" y="60"/>
                    <a:pt x="5237" y="54"/>
                  </a:cubicBezTo>
                  <a:cubicBezTo>
                    <a:pt x="5204" y="43"/>
                    <a:pt x="5176" y="26"/>
                    <a:pt x="5142" y="15"/>
                  </a:cubicBezTo>
                  <a:cubicBezTo>
                    <a:pt x="5124" y="6"/>
                    <a:pt x="5104" y="0"/>
                    <a:pt x="508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661;p45">
              <a:extLst>
                <a:ext uri="{FF2B5EF4-FFF2-40B4-BE49-F238E27FC236}">
                  <a16:creationId xmlns:a16="http://schemas.microsoft.com/office/drawing/2014/main" id="{07EB1634-188A-2A5D-E506-01C8DC22D68A}"/>
                </a:ext>
              </a:extLst>
            </p:cNvPr>
            <p:cNvSpPr/>
            <p:nvPr/>
          </p:nvSpPr>
          <p:spPr>
            <a:xfrm>
              <a:off x="8040425" y="552538"/>
              <a:ext cx="26000" cy="54450"/>
            </a:xfrm>
            <a:custGeom>
              <a:avLst/>
              <a:gdLst/>
              <a:ahLst/>
              <a:cxnLst/>
              <a:rect l="l" t="t" r="r" b="b"/>
              <a:pathLst>
                <a:path w="1040" h="2178" extrusionOk="0">
                  <a:moveTo>
                    <a:pt x="188" y="195"/>
                  </a:moveTo>
                  <a:lnTo>
                    <a:pt x="188" y="195"/>
                  </a:lnTo>
                  <a:cubicBezTo>
                    <a:pt x="188" y="197"/>
                    <a:pt x="187" y="199"/>
                    <a:pt x="187" y="201"/>
                  </a:cubicBezTo>
                  <a:lnTo>
                    <a:pt x="187" y="201"/>
                  </a:lnTo>
                  <a:cubicBezTo>
                    <a:pt x="188" y="200"/>
                    <a:pt x="188" y="199"/>
                    <a:pt x="188" y="195"/>
                  </a:cubicBezTo>
                  <a:close/>
                  <a:moveTo>
                    <a:pt x="293" y="338"/>
                  </a:moveTo>
                  <a:lnTo>
                    <a:pt x="293" y="338"/>
                  </a:lnTo>
                  <a:cubicBezTo>
                    <a:pt x="292" y="339"/>
                    <a:pt x="291" y="340"/>
                    <a:pt x="289" y="341"/>
                  </a:cubicBezTo>
                  <a:cubicBezTo>
                    <a:pt x="292" y="341"/>
                    <a:pt x="293" y="339"/>
                    <a:pt x="293" y="338"/>
                  </a:cubicBezTo>
                  <a:close/>
                  <a:moveTo>
                    <a:pt x="297" y="384"/>
                  </a:moveTo>
                  <a:lnTo>
                    <a:pt x="297" y="384"/>
                  </a:lnTo>
                  <a:cubicBezTo>
                    <a:pt x="296" y="385"/>
                    <a:pt x="295" y="385"/>
                    <a:pt x="295" y="386"/>
                  </a:cubicBezTo>
                  <a:cubicBezTo>
                    <a:pt x="296" y="386"/>
                    <a:pt x="297" y="385"/>
                    <a:pt x="297" y="384"/>
                  </a:cubicBezTo>
                  <a:close/>
                  <a:moveTo>
                    <a:pt x="232" y="400"/>
                  </a:moveTo>
                  <a:cubicBezTo>
                    <a:pt x="232" y="400"/>
                    <a:pt x="233" y="401"/>
                    <a:pt x="233" y="403"/>
                  </a:cubicBezTo>
                  <a:cubicBezTo>
                    <a:pt x="233" y="403"/>
                    <a:pt x="227" y="408"/>
                    <a:pt x="227" y="408"/>
                  </a:cubicBezTo>
                  <a:cubicBezTo>
                    <a:pt x="227" y="408"/>
                    <a:pt x="227" y="408"/>
                    <a:pt x="227" y="403"/>
                  </a:cubicBezTo>
                  <a:cubicBezTo>
                    <a:pt x="227" y="403"/>
                    <a:pt x="230" y="400"/>
                    <a:pt x="232" y="400"/>
                  </a:cubicBezTo>
                  <a:close/>
                  <a:moveTo>
                    <a:pt x="387" y="764"/>
                  </a:moveTo>
                  <a:cubicBezTo>
                    <a:pt x="385" y="764"/>
                    <a:pt x="385" y="765"/>
                    <a:pt x="385" y="766"/>
                  </a:cubicBezTo>
                  <a:lnTo>
                    <a:pt x="385" y="766"/>
                  </a:lnTo>
                  <a:lnTo>
                    <a:pt x="387" y="764"/>
                  </a:lnTo>
                  <a:close/>
                  <a:moveTo>
                    <a:pt x="385" y="766"/>
                  </a:moveTo>
                  <a:lnTo>
                    <a:pt x="379" y="772"/>
                  </a:lnTo>
                  <a:cubicBezTo>
                    <a:pt x="383" y="770"/>
                    <a:pt x="384" y="768"/>
                    <a:pt x="385" y="766"/>
                  </a:cubicBezTo>
                  <a:close/>
                  <a:moveTo>
                    <a:pt x="373" y="772"/>
                  </a:moveTo>
                  <a:cubicBezTo>
                    <a:pt x="374" y="773"/>
                    <a:pt x="375" y="774"/>
                    <a:pt x="377" y="774"/>
                  </a:cubicBezTo>
                  <a:lnTo>
                    <a:pt x="377" y="774"/>
                  </a:lnTo>
                  <a:lnTo>
                    <a:pt x="373" y="772"/>
                  </a:lnTo>
                  <a:close/>
                  <a:moveTo>
                    <a:pt x="659" y="1203"/>
                  </a:moveTo>
                  <a:cubicBezTo>
                    <a:pt x="656" y="1203"/>
                    <a:pt x="651" y="1207"/>
                    <a:pt x="646" y="1209"/>
                  </a:cubicBezTo>
                  <a:lnTo>
                    <a:pt x="646" y="1209"/>
                  </a:lnTo>
                  <a:cubicBezTo>
                    <a:pt x="652" y="1209"/>
                    <a:pt x="649" y="1208"/>
                    <a:pt x="659" y="1203"/>
                  </a:cubicBezTo>
                  <a:close/>
                  <a:moveTo>
                    <a:pt x="646" y="1209"/>
                  </a:moveTo>
                  <a:cubicBezTo>
                    <a:pt x="645" y="1209"/>
                    <a:pt x="644" y="1209"/>
                    <a:pt x="642" y="1209"/>
                  </a:cubicBezTo>
                  <a:cubicBezTo>
                    <a:pt x="642" y="1209"/>
                    <a:pt x="642" y="1210"/>
                    <a:pt x="643" y="1210"/>
                  </a:cubicBezTo>
                  <a:lnTo>
                    <a:pt x="643" y="1210"/>
                  </a:lnTo>
                  <a:cubicBezTo>
                    <a:pt x="644" y="1210"/>
                    <a:pt x="645" y="1210"/>
                    <a:pt x="646" y="1209"/>
                  </a:cubicBezTo>
                  <a:close/>
                  <a:moveTo>
                    <a:pt x="720" y="1567"/>
                  </a:moveTo>
                  <a:cubicBezTo>
                    <a:pt x="720" y="1567"/>
                    <a:pt x="720" y="1573"/>
                    <a:pt x="731" y="1573"/>
                  </a:cubicBezTo>
                  <a:lnTo>
                    <a:pt x="726" y="1567"/>
                  </a:lnTo>
                  <a:close/>
                  <a:moveTo>
                    <a:pt x="754" y="1618"/>
                  </a:moveTo>
                  <a:cubicBezTo>
                    <a:pt x="754" y="1619"/>
                    <a:pt x="754" y="1620"/>
                    <a:pt x="755" y="1620"/>
                  </a:cubicBezTo>
                  <a:lnTo>
                    <a:pt x="755" y="1620"/>
                  </a:lnTo>
                  <a:cubicBezTo>
                    <a:pt x="755" y="1620"/>
                    <a:pt x="754" y="1619"/>
                    <a:pt x="754" y="1618"/>
                  </a:cubicBezTo>
                  <a:close/>
                  <a:moveTo>
                    <a:pt x="943" y="1913"/>
                  </a:moveTo>
                  <a:cubicBezTo>
                    <a:pt x="942" y="1913"/>
                    <a:pt x="940" y="1914"/>
                    <a:pt x="939" y="1915"/>
                  </a:cubicBezTo>
                  <a:lnTo>
                    <a:pt x="944" y="1915"/>
                  </a:lnTo>
                  <a:cubicBezTo>
                    <a:pt x="944" y="1914"/>
                    <a:pt x="944" y="1913"/>
                    <a:pt x="943" y="1913"/>
                  </a:cubicBezTo>
                  <a:close/>
                  <a:moveTo>
                    <a:pt x="926" y="1971"/>
                  </a:moveTo>
                  <a:cubicBezTo>
                    <a:pt x="924" y="1972"/>
                    <a:pt x="922" y="1973"/>
                    <a:pt x="922" y="1976"/>
                  </a:cubicBezTo>
                  <a:cubicBezTo>
                    <a:pt x="923" y="1975"/>
                    <a:pt x="925" y="1973"/>
                    <a:pt x="926" y="1971"/>
                  </a:cubicBezTo>
                  <a:close/>
                  <a:moveTo>
                    <a:pt x="71" y="1"/>
                  </a:moveTo>
                  <a:cubicBezTo>
                    <a:pt x="65" y="1"/>
                    <a:pt x="59" y="2"/>
                    <a:pt x="59" y="5"/>
                  </a:cubicBezTo>
                  <a:cubicBezTo>
                    <a:pt x="59" y="5"/>
                    <a:pt x="59" y="11"/>
                    <a:pt x="54" y="16"/>
                  </a:cubicBezTo>
                  <a:lnTo>
                    <a:pt x="48" y="11"/>
                  </a:lnTo>
                  <a:cubicBezTo>
                    <a:pt x="26" y="22"/>
                    <a:pt x="3" y="33"/>
                    <a:pt x="3" y="50"/>
                  </a:cubicBezTo>
                  <a:lnTo>
                    <a:pt x="15" y="55"/>
                  </a:lnTo>
                  <a:lnTo>
                    <a:pt x="9" y="61"/>
                  </a:lnTo>
                  <a:lnTo>
                    <a:pt x="3" y="55"/>
                  </a:lnTo>
                  <a:lnTo>
                    <a:pt x="3" y="55"/>
                  </a:lnTo>
                  <a:cubicBezTo>
                    <a:pt x="1" y="61"/>
                    <a:pt x="2" y="62"/>
                    <a:pt x="5" y="62"/>
                  </a:cubicBezTo>
                  <a:cubicBezTo>
                    <a:pt x="8" y="62"/>
                    <a:pt x="12" y="61"/>
                    <a:pt x="15" y="61"/>
                  </a:cubicBezTo>
                  <a:lnTo>
                    <a:pt x="15" y="61"/>
                  </a:lnTo>
                  <a:cubicBezTo>
                    <a:pt x="9" y="67"/>
                    <a:pt x="9" y="67"/>
                    <a:pt x="9" y="72"/>
                  </a:cubicBezTo>
                  <a:lnTo>
                    <a:pt x="31" y="67"/>
                  </a:lnTo>
                  <a:lnTo>
                    <a:pt x="31" y="67"/>
                  </a:lnTo>
                  <a:cubicBezTo>
                    <a:pt x="26" y="72"/>
                    <a:pt x="15" y="72"/>
                    <a:pt x="15" y="83"/>
                  </a:cubicBezTo>
                  <a:cubicBezTo>
                    <a:pt x="24" y="79"/>
                    <a:pt x="25" y="71"/>
                    <a:pt x="32" y="71"/>
                  </a:cubicBezTo>
                  <a:cubicBezTo>
                    <a:pt x="33" y="71"/>
                    <a:pt x="35" y="71"/>
                    <a:pt x="37" y="72"/>
                  </a:cubicBezTo>
                  <a:cubicBezTo>
                    <a:pt x="31" y="78"/>
                    <a:pt x="20" y="83"/>
                    <a:pt x="31" y="83"/>
                  </a:cubicBezTo>
                  <a:cubicBezTo>
                    <a:pt x="26" y="89"/>
                    <a:pt x="26" y="89"/>
                    <a:pt x="20" y="89"/>
                  </a:cubicBezTo>
                  <a:cubicBezTo>
                    <a:pt x="31" y="89"/>
                    <a:pt x="31" y="95"/>
                    <a:pt x="43" y="95"/>
                  </a:cubicBezTo>
                  <a:cubicBezTo>
                    <a:pt x="37" y="106"/>
                    <a:pt x="54" y="106"/>
                    <a:pt x="37" y="117"/>
                  </a:cubicBezTo>
                  <a:lnTo>
                    <a:pt x="59" y="117"/>
                  </a:lnTo>
                  <a:cubicBezTo>
                    <a:pt x="31" y="123"/>
                    <a:pt x="65" y="134"/>
                    <a:pt x="43" y="145"/>
                  </a:cubicBezTo>
                  <a:cubicBezTo>
                    <a:pt x="46" y="144"/>
                    <a:pt x="48" y="144"/>
                    <a:pt x="51" y="144"/>
                  </a:cubicBezTo>
                  <a:cubicBezTo>
                    <a:pt x="64" y="144"/>
                    <a:pt x="62" y="157"/>
                    <a:pt x="76" y="162"/>
                  </a:cubicBezTo>
                  <a:lnTo>
                    <a:pt x="71" y="162"/>
                  </a:lnTo>
                  <a:cubicBezTo>
                    <a:pt x="71" y="167"/>
                    <a:pt x="71" y="173"/>
                    <a:pt x="65" y="179"/>
                  </a:cubicBezTo>
                  <a:cubicBezTo>
                    <a:pt x="73" y="173"/>
                    <a:pt x="80" y="172"/>
                    <a:pt x="87" y="172"/>
                  </a:cubicBezTo>
                  <a:cubicBezTo>
                    <a:pt x="93" y="172"/>
                    <a:pt x="99" y="173"/>
                    <a:pt x="104" y="173"/>
                  </a:cubicBezTo>
                  <a:cubicBezTo>
                    <a:pt x="93" y="190"/>
                    <a:pt x="82" y="179"/>
                    <a:pt x="71" y="190"/>
                  </a:cubicBezTo>
                  <a:cubicBezTo>
                    <a:pt x="73" y="188"/>
                    <a:pt x="75" y="188"/>
                    <a:pt x="78" y="188"/>
                  </a:cubicBezTo>
                  <a:cubicBezTo>
                    <a:pt x="81" y="188"/>
                    <a:pt x="84" y="189"/>
                    <a:pt x="88" y="189"/>
                  </a:cubicBezTo>
                  <a:cubicBezTo>
                    <a:pt x="91" y="189"/>
                    <a:pt x="95" y="188"/>
                    <a:pt x="99" y="184"/>
                  </a:cubicBezTo>
                  <a:lnTo>
                    <a:pt x="99" y="184"/>
                  </a:lnTo>
                  <a:cubicBezTo>
                    <a:pt x="93" y="195"/>
                    <a:pt x="93" y="195"/>
                    <a:pt x="82" y="207"/>
                  </a:cubicBezTo>
                  <a:cubicBezTo>
                    <a:pt x="90" y="202"/>
                    <a:pt x="93" y="201"/>
                    <a:pt x="94" y="201"/>
                  </a:cubicBezTo>
                  <a:cubicBezTo>
                    <a:pt x="96" y="201"/>
                    <a:pt x="95" y="203"/>
                    <a:pt x="97" y="203"/>
                  </a:cubicBezTo>
                  <a:cubicBezTo>
                    <a:pt x="98" y="203"/>
                    <a:pt x="100" y="202"/>
                    <a:pt x="104" y="201"/>
                  </a:cubicBezTo>
                  <a:lnTo>
                    <a:pt x="104" y="201"/>
                  </a:lnTo>
                  <a:cubicBezTo>
                    <a:pt x="99" y="218"/>
                    <a:pt x="87" y="218"/>
                    <a:pt x="99" y="218"/>
                  </a:cubicBezTo>
                  <a:cubicBezTo>
                    <a:pt x="96" y="223"/>
                    <a:pt x="92" y="225"/>
                    <a:pt x="88" y="225"/>
                  </a:cubicBezTo>
                  <a:cubicBezTo>
                    <a:pt x="85" y="225"/>
                    <a:pt x="82" y="223"/>
                    <a:pt x="82" y="223"/>
                  </a:cubicBezTo>
                  <a:lnTo>
                    <a:pt x="82" y="223"/>
                  </a:lnTo>
                  <a:cubicBezTo>
                    <a:pt x="83" y="226"/>
                    <a:pt x="85" y="227"/>
                    <a:pt x="87" y="227"/>
                  </a:cubicBezTo>
                  <a:cubicBezTo>
                    <a:pt x="93" y="227"/>
                    <a:pt x="101" y="218"/>
                    <a:pt x="110" y="218"/>
                  </a:cubicBezTo>
                  <a:lnTo>
                    <a:pt x="110" y="218"/>
                  </a:lnTo>
                  <a:cubicBezTo>
                    <a:pt x="121" y="223"/>
                    <a:pt x="99" y="229"/>
                    <a:pt x="93" y="235"/>
                  </a:cubicBezTo>
                  <a:cubicBezTo>
                    <a:pt x="99" y="237"/>
                    <a:pt x="106" y="237"/>
                    <a:pt x="111" y="237"/>
                  </a:cubicBezTo>
                  <a:cubicBezTo>
                    <a:pt x="117" y="237"/>
                    <a:pt x="121" y="237"/>
                    <a:pt x="121" y="240"/>
                  </a:cubicBezTo>
                  <a:cubicBezTo>
                    <a:pt x="115" y="240"/>
                    <a:pt x="115" y="246"/>
                    <a:pt x="115" y="246"/>
                  </a:cubicBezTo>
                  <a:cubicBezTo>
                    <a:pt x="127" y="246"/>
                    <a:pt x="127" y="263"/>
                    <a:pt x="143" y="263"/>
                  </a:cubicBezTo>
                  <a:cubicBezTo>
                    <a:pt x="149" y="257"/>
                    <a:pt x="155" y="257"/>
                    <a:pt x="160" y="251"/>
                  </a:cubicBezTo>
                  <a:cubicBezTo>
                    <a:pt x="166" y="257"/>
                    <a:pt x="171" y="251"/>
                    <a:pt x="166" y="263"/>
                  </a:cubicBezTo>
                  <a:cubicBezTo>
                    <a:pt x="166" y="261"/>
                    <a:pt x="165" y="260"/>
                    <a:pt x="164" y="260"/>
                  </a:cubicBezTo>
                  <a:cubicBezTo>
                    <a:pt x="162" y="260"/>
                    <a:pt x="158" y="263"/>
                    <a:pt x="155" y="263"/>
                  </a:cubicBezTo>
                  <a:lnTo>
                    <a:pt x="160" y="263"/>
                  </a:lnTo>
                  <a:cubicBezTo>
                    <a:pt x="157" y="266"/>
                    <a:pt x="155" y="267"/>
                    <a:pt x="154" y="267"/>
                  </a:cubicBezTo>
                  <a:cubicBezTo>
                    <a:pt x="152" y="267"/>
                    <a:pt x="152" y="264"/>
                    <a:pt x="150" y="264"/>
                  </a:cubicBezTo>
                  <a:cubicBezTo>
                    <a:pt x="148" y="264"/>
                    <a:pt x="147" y="265"/>
                    <a:pt x="143" y="268"/>
                  </a:cubicBezTo>
                  <a:cubicBezTo>
                    <a:pt x="155" y="268"/>
                    <a:pt x="171" y="274"/>
                    <a:pt x="171" y="279"/>
                  </a:cubicBezTo>
                  <a:cubicBezTo>
                    <a:pt x="168" y="282"/>
                    <a:pt x="165" y="283"/>
                    <a:pt x="163" y="283"/>
                  </a:cubicBezTo>
                  <a:cubicBezTo>
                    <a:pt x="157" y="283"/>
                    <a:pt x="155" y="278"/>
                    <a:pt x="153" y="278"/>
                  </a:cubicBezTo>
                  <a:cubicBezTo>
                    <a:pt x="152" y="278"/>
                    <a:pt x="151" y="280"/>
                    <a:pt x="149" y="285"/>
                  </a:cubicBezTo>
                  <a:lnTo>
                    <a:pt x="149" y="274"/>
                  </a:lnTo>
                  <a:cubicBezTo>
                    <a:pt x="144" y="279"/>
                    <a:pt x="142" y="280"/>
                    <a:pt x="141" y="280"/>
                  </a:cubicBezTo>
                  <a:cubicBezTo>
                    <a:pt x="140" y="280"/>
                    <a:pt x="140" y="278"/>
                    <a:pt x="138" y="278"/>
                  </a:cubicBezTo>
                  <a:cubicBezTo>
                    <a:pt x="137" y="278"/>
                    <a:pt x="134" y="280"/>
                    <a:pt x="127" y="285"/>
                  </a:cubicBezTo>
                  <a:cubicBezTo>
                    <a:pt x="132" y="296"/>
                    <a:pt x="143" y="296"/>
                    <a:pt x="143" y="307"/>
                  </a:cubicBezTo>
                  <a:cubicBezTo>
                    <a:pt x="155" y="307"/>
                    <a:pt x="155" y="302"/>
                    <a:pt x="166" y="302"/>
                  </a:cubicBezTo>
                  <a:lnTo>
                    <a:pt x="166" y="302"/>
                  </a:lnTo>
                  <a:cubicBezTo>
                    <a:pt x="188" y="307"/>
                    <a:pt x="138" y="330"/>
                    <a:pt x="160" y="335"/>
                  </a:cubicBezTo>
                  <a:cubicBezTo>
                    <a:pt x="167" y="332"/>
                    <a:pt x="175" y="329"/>
                    <a:pt x="181" y="329"/>
                  </a:cubicBezTo>
                  <a:cubicBezTo>
                    <a:pt x="185" y="329"/>
                    <a:pt x="188" y="331"/>
                    <a:pt x="188" y="335"/>
                  </a:cubicBezTo>
                  <a:lnTo>
                    <a:pt x="166" y="341"/>
                  </a:lnTo>
                  <a:cubicBezTo>
                    <a:pt x="168" y="344"/>
                    <a:pt x="171" y="345"/>
                    <a:pt x="174" y="345"/>
                  </a:cubicBezTo>
                  <a:cubicBezTo>
                    <a:pt x="178" y="345"/>
                    <a:pt x="182" y="344"/>
                    <a:pt x="185" y="344"/>
                  </a:cubicBezTo>
                  <a:cubicBezTo>
                    <a:pt x="188" y="344"/>
                    <a:pt x="190" y="346"/>
                    <a:pt x="188" y="352"/>
                  </a:cubicBezTo>
                  <a:cubicBezTo>
                    <a:pt x="187" y="353"/>
                    <a:pt x="186" y="354"/>
                    <a:pt x="185" y="354"/>
                  </a:cubicBezTo>
                  <a:cubicBezTo>
                    <a:pt x="183" y="354"/>
                    <a:pt x="182" y="351"/>
                    <a:pt x="180" y="351"/>
                  </a:cubicBezTo>
                  <a:cubicBezTo>
                    <a:pt x="179" y="351"/>
                    <a:pt x="178" y="351"/>
                    <a:pt x="177" y="352"/>
                  </a:cubicBezTo>
                  <a:cubicBezTo>
                    <a:pt x="175" y="356"/>
                    <a:pt x="176" y="357"/>
                    <a:pt x="178" y="357"/>
                  </a:cubicBezTo>
                  <a:cubicBezTo>
                    <a:pt x="181" y="357"/>
                    <a:pt x="185" y="356"/>
                    <a:pt x="189" y="356"/>
                  </a:cubicBezTo>
                  <a:cubicBezTo>
                    <a:pt x="191" y="356"/>
                    <a:pt x="193" y="356"/>
                    <a:pt x="194" y="358"/>
                  </a:cubicBezTo>
                  <a:lnTo>
                    <a:pt x="183" y="363"/>
                  </a:lnTo>
                  <a:cubicBezTo>
                    <a:pt x="188" y="375"/>
                    <a:pt x="205" y="386"/>
                    <a:pt x="216" y="397"/>
                  </a:cubicBezTo>
                  <a:cubicBezTo>
                    <a:pt x="211" y="397"/>
                    <a:pt x="205" y="397"/>
                    <a:pt x="205" y="403"/>
                  </a:cubicBezTo>
                  <a:cubicBezTo>
                    <a:pt x="216" y="419"/>
                    <a:pt x="222" y="442"/>
                    <a:pt x="222" y="459"/>
                  </a:cubicBezTo>
                  <a:lnTo>
                    <a:pt x="233" y="459"/>
                  </a:lnTo>
                  <a:cubicBezTo>
                    <a:pt x="233" y="464"/>
                    <a:pt x="233" y="464"/>
                    <a:pt x="227" y="464"/>
                  </a:cubicBezTo>
                  <a:cubicBezTo>
                    <a:pt x="227" y="468"/>
                    <a:pt x="228" y="469"/>
                    <a:pt x="229" y="469"/>
                  </a:cubicBezTo>
                  <a:cubicBezTo>
                    <a:pt x="231" y="469"/>
                    <a:pt x="235" y="464"/>
                    <a:pt x="239" y="464"/>
                  </a:cubicBezTo>
                  <a:lnTo>
                    <a:pt x="239" y="464"/>
                  </a:lnTo>
                  <a:cubicBezTo>
                    <a:pt x="244" y="464"/>
                    <a:pt x="239" y="470"/>
                    <a:pt x="233" y="470"/>
                  </a:cubicBezTo>
                  <a:cubicBezTo>
                    <a:pt x="250" y="475"/>
                    <a:pt x="272" y="492"/>
                    <a:pt x="261" y="509"/>
                  </a:cubicBezTo>
                  <a:lnTo>
                    <a:pt x="255" y="509"/>
                  </a:lnTo>
                  <a:cubicBezTo>
                    <a:pt x="255" y="515"/>
                    <a:pt x="264" y="515"/>
                    <a:pt x="272" y="515"/>
                  </a:cubicBezTo>
                  <a:cubicBezTo>
                    <a:pt x="279" y="515"/>
                    <a:pt x="286" y="515"/>
                    <a:pt x="283" y="520"/>
                  </a:cubicBezTo>
                  <a:lnTo>
                    <a:pt x="278" y="520"/>
                  </a:lnTo>
                  <a:cubicBezTo>
                    <a:pt x="283" y="543"/>
                    <a:pt x="306" y="559"/>
                    <a:pt x="295" y="587"/>
                  </a:cubicBezTo>
                  <a:cubicBezTo>
                    <a:pt x="296" y="587"/>
                    <a:pt x="297" y="587"/>
                    <a:pt x="299" y="587"/>
                  </a:cubicBezTo>
                  <a:cubicBezTo>
                    <a:pt x="307" y="587"/>
                    <a:pt x="301" y="601"/>
                    <a:pt x="312" y="601"/>
                  </a:cubicBezTo>
                  <a:cubicBezTo>
                    <a:pt x="314" y="601"/>
                    <a:pt x="318" y="600"/>
                    <a:pt x="323" y="599"/>
                  </a:cubicBezTo>
                  <a:lnTo>
                    <a:pt x="323" y="599"/>
                  </a:lnTo>
                  <a:cubicBezTo>
                    <a:pt x="311" y="615"/>
                    <a:pt x="306" y="615"/>
                    <a:pt x="306" y="638"/>
                  </a:cubicBezTo>
                  <a:cubicBezTo>
                    <a:pt x="306" y="640"/>
                    <a:pt x="308" y="640"/>
                    <a:pt x="312" y="640"/>
                  </a:cubicBezTo>
                  <a:cubicBezTo>
                    <a:pt x="318" y="640"/>
                    <a:pt x="328" y="638"/>
                    <a:pt x="328" y="638"/>
                  </a:cubicBezTo>
                  <a:lnTo>
                    <a:pt x="328" y="638"/>
                  </a:lnTo>
                  <a:lnTo>
                    <a:pt x="317" y="643"/>
                  </a:lnTo>
                  <a:lnTo>
                    <a:pt x="334" y="649"/>
                  </a:lnTo>
                  <a:lnTo>
                    <a:pt x="323" y="660"/>
                  </a:lnTo>
                  <a:lnTo>
                    <a:pt x="328" y="660"/>
                  </a:lnTo>
                  <a:cubicBezTo>
                    <a:pt x="328" y="660"/>
                    <a:pt x="328" y="655"/>
                    <a:pt x="334" y="655"/>
                  </a:cubicBezTo>
                  <a:lnTo>
                    <a:pt x="334" y="655"/>
                  </a:lnTo>
                  <a:cubicBezTo>
                    <a:pt x="345" y="660"/>
                    <a:pt x="334" y="677"/>
                    <a:pt x="328" y="683"/>
                  </a:cubicBezTo>
                  <a:lnTo>
                    <a:pt x="345" y="694"/>
                  </a:lnTo>
                  <a:lnTo>
                    <a:pt x="334" y="694"/>
                  </a:lnTo>
                  <a:cubicBezTo>
                    <a:pt x="351" y="694"/>
                    <a:pt x="323" y="699"/>
                    <a:pt x="339" y="705"/>
                  </a:cubicBezTo>
                  <a:cubicBezTo>
                    <a:pt x="339" y="699"/>
                    <a:pt x="345" y="699"/>
                    <a:pt x="351" y="699"/>
                  </a:cubicBezTo>
                  <a:cubicBezTo>
                    <a:pt x="345" y="711"/>
                    <a:pt x="345" y="722"/>
                    <a:pt x="356" y="727"/>
                  </a:cubicBezTo>
                  <a:lnTo>
                    <a:pt x="345" y="727"/>
                  </a:lnTo>
                  <a:cubicBezTo>
                    <a:pt x="351" y="744"/>
                    <a:pt x="362" y="755"/>
                    <a:pt x="367" y="772"/>
                  </a:cubicBezTo>
                  <a:cubicBezTo>
                    <a:pt x="372" y="768"/>
                    <a:pt x="380" y="759"/>
                    <a:pt x="386" y="759"/>
                  </a:cubicBezTo>
                  <a:cubicBezTo>
                    <a:pt x="388" y="759"/>
                    <a:pt x="389" y="760"/>
                    <a:pt x="390" y="761"/>
                  </a:cubicBezTo>
                  <a:lnTo>
                    <a:pt x="387" y="764"/>
                  </a:lnTo>
                  <a:lnTo>
                    <a:pt x="387" y="764"/>
                  </a:lnTo>
                  <a:cubicBezTo>
                    <a:pt x="387" y="764"/>
                    <a:pt x="387" y="764"/>
                    <a:pt x="387" y="764"/>
                  </a:cubicBezTo>
                  <a:cubicBezTo>
                    <a:pt x="388" y="764"/>
                    <a:pt x="391" y="765"/>
                    <a:pt x="395" y="767"/>
                  </a:cubicBezTo>
                  <a:cubicBezTo>
                    <a:pt x="395" y="771"/>
                    <a:pt x="387" y="775"/>
                    <a:pt x="380" y="775"/>
                  </a:cubicBezTo>
                  <a:cubicBezTo>
                    <a:pt x="379" y="775"/>
                    <a:pt x="378" y="774"/>
                    <a:pt x="377" y="774"/>
                  </a:cubicBezTo>
                  <a:lnTo>
                    <a:pt x="377" y="774"/>
                  </a:lnTo>
                  <a:lnTo>
                    <a:pt x="384" y="778"/>
                  </a:lnTo>
                  <a:cubicBezTo>
                    <a:pt x="379" y="783"/>
                    <a:pt x="373" y="783"/>
                    <a:pt x="367" y="783"/>
                  </a:cubicBezTo>
                  <a:cubicBezTo>
                    <a:pt x="379" y="783"/>
                    <a:pt x="362" y="800"/>
                    <a:pt x="379" y="800"/>
                  </a:cubicBezTo>
                  <a:lnTo>
                    <a:pt x="373" y="800"/>
                  </a:lnTo>
                  <a:cubicBezTo>
                    <a:pt x="379" y="817"/>
                    <a:pt x="390" y="823"/>
                    <a:pt x="395" y="834"/>
                  </a:cubicBezTo>
                  <a:cubicBezTo>
                    <a:pt x="399" y="832"/>
                    <a:pt x="402" y="831"/>
                    <a:pt x="404" y="831"/>
                  </a:cubicBezTo>
                  <a:cubicBezTo>
                    <a:pt x="408" y="831"/>
                    <a:pt x="410" y="834"/>
                    <a:pt x="418" y="834"/>
                  </a:cubicBezTo>
                  <a:cubicBezTo>
                    <a:pt x="418" y="845"/>
                    <a:pt x="412" y="862"/>
                    <a:pt x="418" y="873"/>
                  </a:cubicBezTo>
                  <a:cubicBezTo>
                    <a:pt x="420" y="874"/>
                    <a:pt x="422" y="875"/>
                    <a:pt x="424" y="875"/>
                  </a:cubicBezTo>
                  <a:cubicBezTo>
                    <a:pt x="428" y="875"/>
                    <a:pt x="430" y="871"/>
                    <a:pt x="434" y="871"/>
                  </a:cubicBezTo>
                  <a:cubicBezTo>
                    <a:pt x="436" y="871"/>
                    <a:pt x="438" y="872"/>
                    <a:pt x="440" y="873"/>
                  </a:cubicBezTo>
                  <a:cubicBezTo>
                    <a:pt x="429" y="873"/>
                    <a:pt x="435" y="884"/>
                    <a:pt x="423" y="884"/>
                  </a:cubicBezTo>
                  <a:cubicBezTo>
                    <a:pt x="429" y="895"/>
                    <a:pt x="435" y="901"/>
                    <a:pt x="451" y="912"/>
                  </a:cubicBezTo>
                  <a:cubicBezTo>
                    <a:pt x="451" y="912"/>
                    <a:pt x="457" y="907"/>
                    <a:pt x="457" y="907"/>
                  </a:cubicBezTo>
                  <a:lnTo>
                    <a:pt x="457" y="907"/>
                  </a:lnTo>
                  <a:cubicBezTo>
                    <a:pt x="463" y="907"/>
                    <a:pt x="457" y="918"/>
                    <a:pt x="451" y="918"/>
                  </a:cubicBezTo>
                  <a:cubicBezTo>
                    <a:pt x="474" y="929"/>
                    <a:pt x="440" y="974"/>
                    <a:pt x="468" y="979"/>
                  </a:cubicBezTo>
                  <a:lnTo>
                    <a:pt x="485" y="991"/>
                  </a:lnTo>
                  <a:cubicBezTo>
                    <a:pt x="485" y="996"/>
                    <a:pt x="482" y="996"/>
                    <a:pt x="479" y="996"/>
                  </a:cubicBezTo>
                  <a:cubicBezTo>
                    <a:pt x="475" y="996"/>
                    <a:pt x="471" y="996"/>
                    <a:pt x="468" y="1002"/>
                  </a:cubicBezTo>
                  <a:cubicBezTo>
                    <a:pt x="496" y="1007"/>
                    <a:pt x="479" y="1030"/>
                    <a:pt x="496" y="1035"/>
                  </a:cubicBezTo>
                  <a:cubicBezTo>
                    <a:pt x="468" y="1063"/>
                    <a:pt x="519" y="1075"/>
                    <a:pt x="502" y="1103"/>
                  </a:cubicBezTo>
                  <a:lnTo>
                    <a:pt x="507" y="1097"/>
                  </a:lnTo>
                  <a:cubicBezTo>
                    <a:pt x="519" y="1097"/>
                    <a:pt x="507" y="1103"/>
                    <a:pt x="507" y="1108"/>
                  </a:cubicBezTo>
                  <a:cubicBezTo>
                    <a:pt x="511" y="1104"/>
                    <a:pt x="513" y="1100"/>
                    <a:pt x="515" y="1100"/>
                  </a:cubicBezTo>
                  <a:cubicBezTo>
                    <a:pt x="516" y="1100"/>
                    <a:pt x="517" y="1101"/>
                    <a:pt x="519" y="1103"/>
                  </a:cubicBezTo>
                  <a:cubicBezTo>
                    <a:pt x="541" y="1131"/>
                    <a:pt x="535" y="1175"/>
                    <a:pt x="541" y="1209"/>
                  </a:cubicBezTo>
                  <a:cubicBezTo>
                    <a:pt x="542" y="1212"/>
                    <a:pt x="545" y="1212"/>
                    <a:pt x="549" y="1212"/>
                  </a:cubicBezTo>
                  <a:cubicBezTo>
                    <a:pt x="556" y="1212"/>
                    <a:pt x="565" y="1210"/>
                    <a:pt x="571" y="1210"/>
                  </a:cubicBezTo>
                  <a:cubicBezTo>
                    <a:pt x="576" y="1210"/>
                    <a:pt x="579" y="1212"/>
                    <a:pt x="575" y="1220"/>
                  </a:cubicBezTo>
                  <a:lnTo>
                    <a:pt x="558" y="1226"/>
                  </a:lnTo>
                  <a:cubicBezTo>
                    <a:pt x="586" y="1243"/>
                    <a:pt x="580" y="1276"/>
                    <a:pt x="603" y="1293"/>
                  </a:cubicBezTo>
                  <a:lnTo>
                    <a:pt x="591" y="1293"/>
                  </a:lnTo>
                  <a:cubicBezTo>
                    <a:pt x="586" y="1304"/>
                    <a:pt x="603" y="1310"/>
                    <a:pt x="608" y="1310"/>
                  </a:cubicBezTo>
                  <a:cubicBezTo>
                    <a:pt x="608" y="1315"/>
                    <a:pt x="603" y="1315"/>
                    <a:pt x="597" y="1315"/>
                  </a:cubicBezTo>
                  <a:cubicBezTo>
                    <a:pt x="597" y="1327"/>
                    <a:pt x="619" y="1327"/>
                    <a:pt x="608" y="1332"/>
                  </a:cubicBezTo>
                  <a:lnTo>
                    <a:pt x="603" y="1332"/>
                  </a:lnTo>
                  <a:cubicBezTo>
                    <a:pt x="607" y="1332"/>
                    <a:pt x="608" y="1342"/>
                    <a:pt x="613" y="1342"/>
                  </a:cubicBezTo>
                  <a:cubicBezTo>
                    <a:pt x="615" y="1342"/>
                    <a:pt x="617" y="1341"/>
                    <a:pt x="619" y="1338"/>
                  </a:cubicBezTo>
                  <a:cubicBezTo>
                    <a:pt x="619" y="1349"/>
                    <a:pt x="631" y="1355"/>
                    <a:pt x="631" y="1366"/>
                  </a:cubicBezTo>
                  <a:cubicBezTo>
                    <a:pt x="640" y="1366"/>
                    <a:pt x="633" y="1378"/>
                    <a:pt x="642" y="1378"/>
                  </a:cubicBezTo>
                  <a:cubicBezTo>
                    <a:pt x="643" y="1378"/>
                    <a:pt x="645" y="1378"/>
                    <a:pt x="647" y="1377"/>
                  </a:cubicBezTo>
                  <a:lnTo>
                    <a:pt x="647" y="1377"/>
                  </a:lnTo>
                  <a:cubicBezTo>
                    <a:pt x="631" y="1383"/>
                    <a:pt x="636" y="1399"/>
                    <a:pt x="653" y="1399"/>
                  </a:cubicBezTo>
                  <a:cubicBezTo>
                    <a:pt x="642" y="1399"/>
                    <a:pt x="647" y="1411"/>
                    <a:pt x="636" y="1411"/>
                  </a:cubicBezTo>
                  <a:cubicBezTo>
                    <a:pt x="640" y="1415"/>
                    <a:pt x="644" y="1419"/>
                    <a:pt x="650" y="1419"/>
                  </a:cubicBezTo>
                  <a:cubicBezTo>
                    <a:pt x="653" y="1419"/>
                    <a:pt x="655" y="1418"/>
                    <a:pt x="659" y="1416"/>
                  </a:cubicBezTo>
                  <a:lnTo>
                    <a:pt x="659" y="1416"/>
                  </a:lnTo>
                  <a:cubicBezTo>
                    <a:pt x="636" y="1439"/>
                    <a:pt x="687" y="1433"/>
                    <a:pt x="659" y="1450"/>
                  </a:cubicBezTo>
                  <a:cubicBezTo>
                    <a:pt x="675" y="1467"/>
                    <a:pt x="692" y="1483"/>
                    <a:pt x="703" y="1500"/>
                  </a:cubicBezTo>
                  <a:cubicBezTo>
                    <a:pt x="702" y="1501"/>
                    <a:pt x="701" y="1501"/>
                    <a:pt x="699" y="1501"/>
                  </a:cubicBezTo>
                  <a:cubicBezTo>
                    <a:pt x="690" y="1501"/>
                    <a:pt x="690" y="1486"/>
                    <a:pt x="682" y="1486"/>
                  </a:cubicBezTo>
                  <a:cubicBezTo>
                    <a:pt x="681" y="1486"/>
                    <a:pt x="678" y="1487"/>
                    <a:pt x="675" y="1489"/>
                  </a:cubicBezTo>
                  <a:cubicBezTo>
                    <a:pt x="687" y="1500"/>
                    <a:pt x="709" y="1506"/>
                    <a:pt x="715" y="1523"/>
                  </a:cubicBezTo>
                  <a:cubicBezTo>
                    <a:pt x="713" y="1525"/>
                    <a:pt x="711" y="1525"/>
                    <a:pt x="709" y="1525"/>
                  </a:cubicBezTo>
                  <a:cubicBezTo>
                    <a:pt x="705" y="1525"/>
                    <a:pt x="702" y="1523"/>
                    <a:pt x="698" y="1523"/>
                  </a:cubicBezTo>
                  <a:lnTo>
                    <a:pt x="698" y="1523"/>
                  </a:lnTo>
                  <a:cubicBezTo>
                    <a:pt x="715" y="1539"/>
                    <a:pt x="709" y="1556"/>
                    <a:pt x="726" y="1567"/>
                  </a:cubicBezTo>
                  <a:cubicBezTo>
                    <a:pt x="730" y="1564"/>
                    <a:pt x="735" y="1562"/>
                    <a:pt x="740" y="1562"/>
                  </a:cubicBezTo>
                  <a:cubicBezTo>
                    <a:pt x="750" y="1562"/>
                    <a:pt x="761" y="1567"/>
                    <a:pt x="765" y="1567"/>
                  </a:cubicBezTo>
                  <a:cubicBezTo>
                    <a:pt x="737" y="1573"/>
                    <a:pt x="765" y="1584"/>
                    <a:pt x="731" y="1590"/>
                  </a:cubicBezTo>
                  <a:lnTo>
                    <a:pt x="743" y="1590"/>
                  </a:lnTo>
                  <a:cubicBezTo>
                    <a:pt x="743" y="1590"/>
                    <a:pt x="737" y="1595"/>
                    <a:pt x="731" y="1595"/>
                  </a:cubicBezTo>
                  <a:cubicBezTo>
                    <a:pt x="743" y="1601"/>
                    <a:pt x="748" y="1595"/>
                    <a:pt x="754" y="1607"/>
                  </a:cubicBezTo>
                  <a:lnTo>
                    <a:pt x="737" y="1607"/>
                  </a:lnTo>
                  <a:cubicBezTo>
                    <a:pt x="748" y="1607"/>
                    <a:pt x="760" y="1607"/>
                    <a:pt x="760" y="1618"/>
                  </a:cubicBezTo>
                  <a:cubicBezTo>
                    <a:pt x="760" y="1618"/>
                    <a:pt x="757" y="1620"/>
                    <a:pt x="755" y="1620"/>
                  </a:cubicBezTo>
                  <a:cubicBezTo>
                    <a:pt x="755" y="1620"/>
                    <a:pt x="755" y="1620"/>
                    <a:pt x="755" y="1620"/>
                  </a:cubicBezTo>
                  <a:lnTo>
                    <a:pt x="755" y="1620"/>
                  </a:lnTo>
                  <a:cubicBezTo>
                    <a:pt x="762" y="1635"/>
                    <a:pt x="787" y="1636"/>
                    <a:pt x="782" y="1651"/>
                  </a:cubicBezTo>
                  <a:cubicBezTo>
                    <a:pt x="765" y="1657"/>
                    <a:pt x="782" y="1657"/>
                    <a:pt x="765" y="1668"/>
                  </a:cubicBezTo>
                  <a:lnTo>
                    <a:pt x="771" y="1674"/>
                  </a:lnTo>
                  <a:lnTo>
                    <a:pt x="782" y="1668"/>
                  </a:lnTo>
                  <a:cubicBezTo>
                    <a:pt x="782" y="1674"/>
                    <a:pt x="799" y="1674"/>
                    <a:pt x="793" y="1685"/>
                  </a:cubicBezTo>
                  <a:lnTo>
                    <a:pt x="788" y="1679"/>
                  </a:lnTo>
                  <a:lnTo>
                    <a:pt x="793" y="1691"/>
                  </a:lnTo>
                  <a:lnTo>
                    <a:pt x="799" y="1685"/>
                  </a:lnTo>
                  <a:cubicBezTo>
                    <a:pt x="806" y="1685"/>
                    <a:pt x="811" y="1680"/>
                    <a:pt x="814" y="1680"/>
                  </a:cubicBezTo>
                  <a:cubicBezTo>
                    <a:pt x="815" y="1680"/>
                    <a:pt x="816" y="1681"/>
                    <a:pt x="816" y="1685"/>
                  </a:cubicBezTo>
                  <a:cubicBezTo>
                    <a:pt x="816" y="1685"/>
                    <a:pt x="821" y="1691"/>
                    <a:pt x="810" y="1702"/>
                  </a:cubicBezTo>
                  <a:cubicBezTo>
                    <a:pt x="816" y="1702"/>
                    <a:pt x="827" y="1702"/>
                    <a:pt x="821" y="1707"/>
                  </a:cubicBezTo>
                  <a:cubicBezTo>
                    <a:pt x="816" y="1713"/>
                    <a:pt x="804" y="1719"/>
                    <a:pt x="799" y="1719"/>
                  </a:cubicBezTo>
                  <a:cubicBezTo>
                    <a:pt x="813" y="1719"/>
                    <a:pt x="811" y="1731"/>
                    <a:pt x="821" y="1731"/>
                  </a:cubicBezTo>
                  <a:cubicBezTo>
                    <a:pt x="822" y="1731"/>
                    <a:pt x="824" y="1731"/>
                    <a:pt x="827" y="1730"/>
                  </a:cubicBezTo>
                  <a:lnTo>
                    <a:pt x="827" y="1730"/>
                  </a:lnTo>
                  <a:cubicBezTo>
                    <a:pt x="827" y="1730"/>
                    <a:pt x="816" y="1735"/>
                    <a:pt x="816" y="1735"/>
                  </a:cubicBezTo>
                  <a:lnTo>
                    <a:pt x="827" y="1735"/>
                  </a:lnTo>
                  <a:cubicBezTo>
                    <a:pt x="827" y="1741"/>
                    <a:pt x="821" y="1741"/>
                    <a:pt x="816" y="1741"/>
                  </a:cubicBezTo>
                  <a:cubicBezTo>
                    <a:pt x="817" y="1744"/>
                    <a:pt x="818" y="1744"/>
                    <a:pt x="820" y="1744"/>
                  </a:cubicBezTo>
                  <a:cubicBezTo>
                    <a:pt x="825" y="1744"/>
                    <a:pt x="830" y="1740"/>
                    <a:pt x="832" y="1740"/>
                  </a:cubicBezTo>
                  <a:cubicBezTo>
                    <a:pt x="834" y="1740"/>
                    <a:pt x="834" y="1742"/>
                    <a:pt x="832" y="1747"/>
                  </a:cubicBezTo>
                  <a:lnTo>
                    <a:pt x="827" y="1747"/>
                  </a:lnTo>
                  <a:cubicBezTo>
                    <a:pt x="827" y="1758"/>
                    <a:pt x="844" y="1763"/>
                    <a:pt x="844" y="1780"/>
                  </a:cubicBezTo>
                  <a:cubicBezTo>
                    <a:pt x="840" y="1783"/>
                    <a:pt x="837" y="1784"/>
                    <a:pt x="835" y="1784"/>
                  </a:cubicBezTo>
                  <a:cubicBezTo>
                    <a:pt x="830" y="1784"/>
                    <a:pt x="830" y="1777"/>
                    <a:pt x="826" y="1777"/>
                  </a:cubicBezTo>
                  <a:cubicBezTo>
                    <a:pt x="825" y="1777"/>
                    <a:pt x="823" y="1778"/>
                    <a:pt x="821" y="1780"/>
                  </a:cubicBezTo>
                  <a:cubicBezTo>
                    <a:pt x="832" y="1797"/>
                    <a:pt x="855" y="1803"/>
                    <a:pt x="860" y="1819"/>
                  </a:cubicBezTo>
                  <a:cubicBezTo>
                    <a:pt x="864" y="1818"/>
                    <a:pt x="866" y="1817"/>
                    <a:pt x="868" y="1817"/>
                  </a:cubicBezTo>
                  <a:lnTo>
                    <a:pt x="868" y="1817"/>
                  </a:lnTo>
                  <a:cubicBezTo>
                    <a:pt x="874" y="1817"/>
                    <a:pt x="857" y="1836"/>
                    <a:pt x="866" y="1836"/>
                  </a:cubicBezTo>
                  <a:cubicBezTo>
                    <a:pt x="866" y="1836"/>
                    <a:pt x="855" y="1842"/>
                    <a:pt x="855" y="1842"/>
                  </a:cubicBezTo>
                  <a:cubicBezTo>
                    <a:pt x="855" y="1853"/>
                    <a:pt x="872" y="1859"/>
                    <a:pt x="883" y="1870"/>
                  </a:cubicBezTo>
                  <a:lnTo>
                    <a:pt x="877" y="1870"/>
                  </a:lnTo>
                  <a:cubicBezTo>
                    <a:pt x="872" y="1881"/>
                    <a:pt x="883" y="1892"/>
                    <a:pt x="883" y="1898"/>
                  </a:cubicBezTo>
                  <a:cubicBezTo>
                    <a:pt x="886" y="1898"/>
                    <a:pt x="888" y="1900"/>
                    <a:pt x="890" y="1900"/>
                  </a:cubicBezTo>
                  <a:cubicBezTo>
                    <a:pt x="891" y="1900"/>
                    <a:pt x="892" y="1900"/>
                    <a:pt x="894" y="1898"/>
                  </a:cubicBezTo>
                  <a:lnTo>
                    <a:pt x="894" y="1898"/>
                  </a:lnTo>
                  <a:cubicBezTo>
                    <a:pt x="872" y="1931"/>
                    <a:pt x="928" y="1926"/>
                    <a:pt x="911" y="1954"/>
                  </a:cubicBezTo>
                  <a:lnTo>
                    <a:pt x="905" y="1954"/>
                  </a:lnTo>
                  <a:lnTo>
                    <a:pt x="916" y="1971"/>
                  </a:lnTo>
                  <a:cubicBezTo>
                    <a:pt x="928" y="1965"/>
                    <a:pt x="922" y="1965"/>
                    <a:pt x="928" y="1959"/>
                  </a:cubicBezTo>
                  <a:cubicBezTo>
                    <a:pt x="933" y="1959"/>
                    <a:pt x="939" y="1959"/>
                    <a:pt x="944" y="1965"/>
                  </a:cubicBezTo>
                  <a:cubicBezTo>
                    <a:pt x="942" y="1964"/>
                    <a:pt x="940" y="1964"/>
                    <a:pt x="938" y="1964"/>
                  </a:cubicBezTo>
                  <a:cubicBezTo>
                    <a:pt x="933" y="1964"/>
                    <a:pt x="930" y="1967"/>
                    <a:pt x="926" y="1971"/>
                  </a:cubicBezTo>
                  <a:lnTo>
                    <a:pt x="926" y="1971"/>
                  </a:lnTo>
                  <a:cubicBezTo>
                    <a:pt x="928" y="1971"/>
                    <a:pt x="931" y="1971"/>
                    <a:pt x="933" y="1971"/>
                  </a:cubicBezTo>
                  <a:cubicBezTo>
                    <a:pt x="928" y="1976"/>
                    <a:pt x="928" y="1977"/>
                    <a:pt x="929" y="1977"/>
                  </a:cubicBezTo>
                  <a:cubicBezTo>
                    <a:pt x="932" y="1977"/>
                    <a:pt x="937" y="1975"/>
                    <a:pt x="941" y="1975"/>
                  </a:cubicBezTo>
                  <a:cubicBezTo>
                    <a:pt x="944" y="1975"/>
                    <a:pt x="946" y="1977"/>
                    <a:pt x="944" y="1982"/>
                  </a:cubicBezTo>
                  <a:lnTo>
                    <a:pt x="939" y="1982"/>
                  </a:lnTo>
                  <a:cubicBezTo>
                    <a:pt x="944" y="1988"/>
                    <a:pt x="950" y="1988"/>
                    <a:pt x="950" y="1993"/>
                  </a:cubicBezTo>
                  <a:cubicBezTo>
                    <a:pt x="948" y="1994"/>
                    <a:pt x="946" y="1995"/>
                    <a:pt x="945" y="1995"/>
                  </a:cubicBezTo>
                  <a:cubicBezTo>
                    <a:pt x="942" y="1995"/>
                    <a:pt x="942" y="1991"/>
                    <a:pt x="938" y="1991"/>
                  </a:cubicBezTo>
                  <a:cubicBezTo>
                    <a:pt x="937" y="1991"/>
                    <a:pt x="935" y="1992"/>
                    <a:pt x="933" y="1993"/>
                  </a:cubicBezTo>
                  <a:cubicBezTo>
                    <a:pt x="939" y="1999"/>
                    <a:pt x="961" y="1993"/>
                    <a:pt x="956" y="2004"/>
                  </a:cubicBezTo>
                  <a:cubicBezTo>
                    <a:pt x="950" y="2004"/>
                    <a:pt x="950" y="1999"/>
                    <a:pt x="944" y="1999"/>
                  </a:cubicBezTo>
                  <a:cubicBezTo>
                    <a:pt x="933" y="2010"/>
                    <a:pt x="939" y="2010"/>
                    <a:pt x="933" y="2016"/>
                  </a:cubicBezTo>
                  <a:lnTo>
                    <a:pt x="933" y="2027"/>
                  </a:lnTo>
                  <a:lnTo>
                    <a:pt x="939" y="2027"/>
                  </a:lnTo>
                  <a:cubicBezTo>
                    <a:pt x="944" y="2026"/>
                    <a:pt x="947" y="2026"/>
                    <a:pt x="950" y="2026"/>
                  </a:cubicBezTo>
                  <a:cubicBezTo>
                    <a:pt x="967" y="2026"/>
                    <a:pt x="953" y="2038"/>
                    <a:pt x="972" y="2038"/>
                  </a:cubicBezTo>
                  <a:cubicBezTo>
                    <a:pt x="950" y="2038"/>
                    <a:pt x="961" y="2044"/>
                    <a:pt x="950" y="2049"/>
                  </a:cubicBezTo>
                  <a:cubicBezTo>
                    <a:pt x="944" y="2055"/>
                    <a:pt x="944" y="2060"/>
                    <a:pt x="939" y="2060"/>
                  </a:cubicBezTo>
                  <a:cubicBezTo>
                    <a:pt x="950" y="2060"/>
                    <a:pt x="933" y="2072"/>
                    <a:pt x="956" y="2072"/>
                  </a:cubicBezTo>
                  <a:cubicBezTo>
                    <a:pt x="956" y="2072"/>
                    <a:pt x="956" y="2072"/>
                    <a:pt x="956" y="2072"/>
                  </a:cubicBezTo>
                  <a:lnTo>
                    <a:pt x="956" y="2072"/>
                  </a:lnTo>
                  <a:cubicBezTo>
                    <a:pt x="950" y="2072"/>
                    <a:pt x="956" y="2077"/>
                    <a:pt x="944" y="2077"/>
                  </a:cubicBezTo>
                  <a:cubicBezTo>
                    <a:pt x="946" y="2079"/>
                    <a:pt x="947" y="2079"/>
                    <a:pt x="948" y="2079"/>
                  </a:cubicBezTo>
                  <a:cubicBezTo>
                    <a:pt x="950" y="2079"/>
                    <a:pt x="952" y="2075"/>
                    <a:pt x="956" y="2072"/>
                  </a:cubicBezTo>
                  <a:lnTo>
                    <a:pt x="956" y="2072"/>
                  </a:lnTo>
                  <a:cubicBezTo>
                    <a:pt x="972" y="2077"/>
                    <a:pt x="950" y="2105"/>
                    <a:pt x="972" y="2111"/>
                  </a:cubicBezTo>
                  <a:cubicBezTo>
                    <a:pt x="989" y="2116"/>
                    <a:pt x="1000" y="2116"/>
                    <a:pt x="1017" y="2122"/>
                  </a:cubicBezTo>
                  <a:cubicBezTo>
                    <a:pt x="1014" y="2128"/>
                    <a:pt x="1010" y="2129"/>
                    <a:pt x="1007" y="2129"/>
                  </a:cubicBezTo>
                  <a:cubicBezTo>
                    <a:pt x="1003" y="2129"/>
                    <a:pt x="1000" y="2128"/>
                    <a:pt x="1000" y="2128"/>
                  </a:cubicBezTo>
                  <a:lnTo>
                    <a:pt x="1000" y="2128"/>
                  </a:lnTo>
                  <a:cubicBezTo>
                    <a:pt x="995" y="2139"/>
                    <a:pt x="995" y="2139"/>
                    <a:pt x="1006" y="2144"/>
                  </a:cubicBezTo>
                  <a:cubicBezTo>
                    <a:pt x="1000" y="2144"/>
                    <a:pt x="1000" y="2144"/>
                    <a:pt x="995" y="2150"/>
                  </a:cubicBezTo>
                  <a:cubicBezTo>
                    <a:pt x="995" y="2153"/>
                    <a:pt x="999" y="2153"/>
                    <a:pt x="1002" y="2153"/>
                  </a:cubicBezTo>
                  <a:cubicBezTo>
                    <a:pt x="1006" y="2153"/>
                    <a:pt x="1009" y="2153"/>
                    <a:pt x="1006" y="2156"/>
                  </a:cubicBezTo>
                  <a:cubicBezTo>
                    <a:pt x="1000" y="2156"/>
                    <a:pt x="995" y="2161"/>
                    <a:pt x="989" y="2161"/>
                  </a:cubicBezTo>
                  <a:cubicBezTo>
                    <a:pt x="995" y="2161"/>
                    <a:pt x="1006" y="2167"/>
                    <a:pt x="1012" y="2167"/>
                  </a:cubicBezTo>
                  <a:lnTo>
                    <a:pt x="1017" y="2172"/>
                  </a:lnTo>
                  <a:cubicBezTo>
                    <a:pt x="1040" y="2156"/>
                    <a:pt x="1006" y="2156"/>
                    <a:pt x="1006" y="2150"/>
                  </a:cubicBezTo>
                  <a:lnTo>
                    <a:pt x="1023" y="2144"/>
                  </a:lnTo>
                  <a:lnTo>
                    <a:pt x="1006" y="2139"/>
                  </a:lnTo>
                  <a:cubicBezTo>
                    <a:pt x="1012" y="2139"/>
                    <a:pt x="1017" y="2133"/>
                    <a:pt x="1023" y="2133"/>
                  </a:cubicBezTo>
                  <a:cubicBezTo>
                    <a:pt x="1028" y="2128"/>
                    <a:pt x="1017" y="2133"/>
                    <a:pt x="1023" y="2122"/>
                  </a:cubicBezTo>
                  <a:lnTo>
                    <a:pt x="1028" y="2122"/>
                  </a:lnTo>
                  <a:lnTo>
                    <a:pt x="1017" y="2116"/>
                  </a:lnTo>
                  <a:cubicBezTo>
                    <a:pt x="1021" y="2116"/>
                    <a:pt x="1025" y="2114"/>
                    <a:pt x="1027" y="2114"/>
                  </a:cubicBezTo>
                  <a:cubicBezTo>
                    <a:pt x="1028" y="2114"/>
                    <a:pt x="1028" y="2114"/>
                    <a:pt x="1028" y="2116"/>
                  </a:cubicBezTo>
                  <a:cubicBezTo>
                    <a:pt x="1034" y="2100"/>
                    <a:pt x="1012" y="2105"/>
                    <a:pt x="1023" y="2094"/>
                  </a:cubicBezTo>
                  <a:cubicBezTo>
                    <a:pt x="1020" y="2091"/>
                    <a:pt x="1017" y="2090"/>
                    <a:pt x="1015" y="2090"/>
                  </a:cubicBezTo>
                  <a:cubicBezTo>
                    <a:pt x="1009" y="2090"/>
                    <a:pt x="1004" y="2095"/>
                    <a:pt x="996" y="2095"/>
                  </a:cubicBezTo>
                  <a:cubicBezTo>
                    <a:pt x="994" y="2095"/>
                    <a:pt x="992" y="2095"/>
                    <a:pt x="989" y="2094"/>
                  </a:cubicBezTo>
                  <a:lnTo>
                    <a:pt x="1017" y="2077"/>
                  </a:lnTo>
                  <a:lnTo>
                    <a:pt x="1006" y="2077"/>
                  </a:lnTo>
                  <a:cubicBezTo>
                    <a:pt x="1006" y="2077"/>
                    <a:pt x="1006" y="2077"/>
                    <a:pt x="1012" y="2072"/>
                  </a:cubicBezTo>
                  <a:lnTo>
                    <a:pt x="1012" y="2072"/>
                  </a:lnTo>
                  <a:cubicBezTo>
                    <a:pt x="1000" y="2072"/>
                    <a:pt x="1006" y="2077"/>
                    <a:pt x="995" y="2077"/>
                  </a:cubicBezTo>
                  <a:cubicBezTo>
                    <a:pt x="1000" y="2066"/>
                    <a:pt x="978" y="2060"/>
                    <a:pt x="1000" y="2049"/>
                  </a:cubicBezTo>
                  <a:lnTo>
                    <a:pt x="1000" y="2049"/>
                  </a:lnTo>
                  <a:cubicBezTo>
                    <a:pt x="991" y="2049"/>
                    <a:pt x="993" y="2056"/>
                    <a:pt x="988" y="2056"/>
                  </a:cubicBezTo>
                  <a:cubicBezTo>
                    <a:pt x="987" y="2056"/>
                    <a:pt x="986" y="2056"/>
                    <a:pt x="984" y="2055"/>
                  </a:cubicBezTo>
                  <a:cubicBezTo>
                    <a:pt x="1006" y="2044"/>
                    <a:pt x="978" y="2049"/>
                    <a:pt x="984" y="2038"/>
                  </a:cubicBezTo>
                  <a:cubicBezTo>
                    <a:pt x="987" y="2037"/>
                    <a:pt x="990" y="2036"/>
                    <a:pt x="992" y="2036"/>
                  </a:cubicBezTo>
                  <a:cubicBezTo>
                    <a:pt x="995" y="2036"/>
                    <a:pt x="996" y="2038"/>
                    <a:pt x="997" y="2038"/>
                  </a:cubicBezTo>
                  <a:cubicBezTo>
                    <a:pt x="998" y="2038"/>
                    <a:pt x="998" y="2036"/>
                    <a:pt x="1000" y="2032"/>
                  </a:cubicBezTo>
                  <a:lnTo>
                    <a:pt x="1000" y="2032"/>
                  </a:lnTo>
                  <a:cubicBezTo>
                    <a:pt x="998" y="2033"/>
                    <a:pt x="996" y="2033"/>
                    <a:pt x="994" y="2033"/>
                  </a:cubicBezTo>
                  <a:cubicBezTo>
                    <a:pt x="982" y="2033"/>
                    <a:pt x="1000" y="2015"/>
                    <a:pt x="995" y="2010"/>
                  </a:cubicBezTo>
                  <a:lnTo>
                    <a:pt x="1000" y="2010"/>
                  </a:lnTo>
                  <a:cubicBezTo>
                    <a:pt x="1000" y="2008"/>
                    <a:pt x="999" y="2007"/>
                    <a:pt x="997" y="2007"/>
                  </a:cubicBezTo>
                  <a:cubicBezTo>
                    <a:pt x="993" y="2007"/>
                    <a:pt x="987" y="2010"/>
                    <a:pt x="984" y="2010"/>
                  </a:cubicBezTo>
                  <a:cubicBezTo>
                    <a:pt x="978" y="2010"/>
                    <a:pt x="978" y="1999"/>
                    <a:pt x="972" y="1999"/>
                  </a:cubicBezTo>
                  <a:cubicBezTo>
                    <a:pt x="978" y="1993"/>
                    <a:pt x="972" y="1976"/>
                    <a:pt x="978" y="1965"/>
                  </a:cubicBezTo>
                  <a:lnTo>
                    <a:pt x="978" y="1965"/>
                  </a:lnTo>
                  <a:cubicBezTo>
                    <a:pt x="975" y="1966"/>
                    <a:pt x="972" y="1967"/>
                    <a:pt x="970" y="1967"/>
                  </a:cubicBezTo>
                  <a:cubicBezTo>
                    <a:pt x="961" y="1967"/>
                    <a:pt x="960" y="1958"/>
                    <a:pt x="956" y="1954"/>
                  </a:cubicBezTo>
                  <a:cubicBezTo>
                    <a:pt x="967" y="1948"/>
                    <a:pt x="972" y="1948"/>
                    <a:pt x="978" y="1948"/>
                  </a:cubicBezTo>
                  <a:lnTo>
                    <a:pt x="972" y="1943"/>
                  </a:lnTo>
                  <a:lnTo>
                    <a:pt x="961" y="1943"/>
                  </a:lnTo>
                  <a:lnTo>
                    <a:pt x="972" y="1937"/>
                  </a:lnTo>
                  <a:cubicBezTo>
                    <a:pt x="967" y="1931"/>
                    <a:pt x="950" y="1926"/>
                    <a:pt x="956" y="1915"/>
                  </a:cubicBezTo>
                  <a:lnTo>
                    <a:pt x="956" y="1915"/>
                  </a:lnTo>
                  <a:cubicBezTo>
                    <a:pt x="947" y="1919"/>
                    <a:pt x="935" y="1930"/>
                    <a:pt x="925" y="1930"/>
                  </a:cubicBezTo>
                  <a:cubicBezTo>
                    <a:pt x="922" y="1930"/>
                    <a:pt x="919" y="1929"/>
                    <a:pt x="916" y="1926"/>
                  </a:cubicBezTo>
                  <a:cubicBezTo>
                    <a:pt x="922" y="1926"/>
                    <a:pt x="933" y="1920"/>
                    <a:pt x="939" y="1920"/>
                  </a:cubicBezTo>
                  <a:cubicBezTo>
                    <a:pt x="933" y="1920"/>
                    <a:pt x="928" y="1920"/>
                    <a:pt x="933" y="1915"/>
                  </a:cubicBezTo>
                  <a:lnTo>
                    <a:pt x="933" y="1915"/>
                  </a:lnTo>
                  <a:cubicBezTo>
                    <a:pt x="933" y="1916"/>
                    <a:pt x="934" y="1916"/>
                    <a:pt x="934" y="1916"/>
                  </a:cubicBezTo>
                  <a:cubicBezTo>
                    <a:pt x="935" y="1916"/>
                    <a:pt x="937" y="1916"/>
                    <a:pt x="939" y="1915"/>
                  </a:cubicBezTo>
                  <a:lnTo>
                    <a:pt x="933" y="1915"/>
                  </a:lnTo>
                  <a:cubicBezTo>
                    <a:pt x="944" y="1909"/>
                    <a:pt x="939" y="1909"/>
                    <a:pt x="944" y="1903"/>
                  </a:cubicBezTo>
                  <a:cubicBezTo>
                    <a:pt x="944" y="1909"/>
                    <a:pt x="944" y="1909"/>
                    <a:pt x="944" y="1909"/>
                  </a:cubicBezTo>
                  <a:cubicBezTo>
                    <a:pt x="944" y="1903"/>
                    <a:pt x="950" y="1898"/>
                    <a:pt x="956" y="1892"/>
                  </a:cubicBezTo>
                  <a:lnTo>
                    <a:pt x="956" y="1892"/>
                  </a:lnTo>
                  <a:cubicBezTo>
                    <a:pt x="950" y="1898"/>
                    <a:pt x="944" y="1898"/>
                    <a:pt x="939" y="1898"/>
                  </a:cubicBezTo>
                  <a:cubicBezTo>
                    <a:pt x="939" y="1887"/>
                    <a:pt x="950" y="1892"/>
                    <a:pt x="950" y="1881"/>
                  </a:cubicBezTo>
                  <a:cubicBezTo>
                    <a:pt x="946" y="1881"/>
                    <a:pt x="947" y="1879"/>
                    <a:pt x="945" y="1879"/>
                  </a:cubicBezTo>
                  <a:cubicBezTo>
                    <a:pt x="944" y="1879"/>
                    <a:pt x="942" y="1879"/>
                    <a:pt x="939" y="1881"/>
                  </a:cubicBezTo>
                  <a:cubicBezTo>
                    <a:pt x="939" y="1881"/>
                    <a:pt x="944" y="1875"/>
                    <a:pt x="944" y="1875"/>
                  </a:cubicBezTo>
                  <a:cubicBezTo>
                    <a:pt x="940" y="1871"/>
                    <a:pt x="936" y="1861"/>
                    <a:pt x="929" y="1861"/>
                  </a:cubicBezTo>
                  <a:cubicBezTo>
                    <a:pt x="927" y="1861"/>
                    <a:pt x="925" y="1862"/>
                    <a:pt x="922" y="1864"/>
                  </a:cubicBezTo>
                  <a:cubicBezTo>
                    <a:pt x="905" y="1859"/>
                    <a:pt x="916" y="1836"/>
                    <a:pt x="905" y="1825"/>
                  </a:cubicBezTo>
                  <a:lnTo>
                    <a:pt x="911" y="1819"/>
                  </a:lnTo>
                  <a:cubicBezTo>
                    <a:pt x="900" y="1814"/>
                    <a:pt x="900" y="1803"/>
                    <a:pt x="888" y="1803"/>
                  </a:cubicBezTo>
                  <a:cubicBezTo>
                    <a:pt x="888" y="1803"/>
                    <a:pt x="894" y="1791"/>
                    <a:pt x="900" y="1791"/>
                  </a:cubicBezTo>
                  <a:cubicBezTo>
                    <a:pt x="894" y="1786"/>
                    <a:pt x="888" y="1791"/>
                    <a:pt x="894" y="1775"/>
                  </a:cubicBezTo>
                  <a:lnTo>
                    <a:pt x="894" y="1775"/>
                  </a:lnTo>
                  <a:cubicBezTo>
                    <a:pt x="897" y="1777"/>
                    <a:pt x="898" y="1777"/>
                    <a:pt x="899" y="1777"/>
                  </a:cubicBezTo>
                  <a:cubicBezTo>
                    <a:pt x="900" y="1777"/>
                    <a:pt x="900" y="1777"/>
                    <a:pt x="900" y="1780"/>
                  </a:cubicBezTo>
                  <a:cubicBezTo>
                    <a:pt x="900" y="1769"/>
                    <a:pt x="905" y="1769"/>
                    <a:pt x="888" y="1763"/>
                  </a:cubicBezTo>
                  <a:cubicBezTo>
                    <a:pt x="905" y="1763"/>
                    <a:pt x="900" y="1752"/>
                    <a:pt x="900" y="1747"/>
                  </a:cubicBezTo>
                  <a:lnTo>
                    <a:pt x="900" y="1747"/>
                  </a:lnTo>
                  <a:lnTo>
                    <a:pt x="894" y="1758"/>
                  </a:lnTo>
                  <a:cubicBezTo>
                    <a:pt x="888" y="1752"/>
                    <a:pt x="888" y="1752"/>
                    <a:pt x="888" y="1747"/>
                  </a:cubicBezTo>
                  <a:lnTo>
                    <a:pt x="900" y="1741"/>
                  </a:lnTo>
                  <a:cubicBezTo>
                    <a:pt x="911" y="1719"/>
                    <a:pt x="860" y="1724"/>
                    <a:pt x="883" y="1702"/>
                  </a:cubicBezTo>
                  <a:lnTo>
                    <a:pt x="883" y="1702"/>
                  </a:lnTo>
                  <a:cubicBezTo>
                    <a:pt x="872" y="1702"/>
                    <a:pt x="883" y="1713"/>
                    <a:pt x="866" y="1713"/>
                  </a:cubicBezTo>
                  <a:cubicBezTo>
                    <a:pt x="866" y="1702"/>
                    <a:pt x="883" y="1685"/>
                    <a:pt x="883" y="1685"/>
                  </a:cubicBezTo>
                  <a:cubicBezTo>
                    <a:pt x="883" y="1674"/>
                    <a:pt x="855" y="1685"/>
                    <a:pt x="855" y="1668"/>
                  </a:cubicBezTo>
                  <a:cubicBezTo>
                    <a:pt x="855" y="1672"/>
                    <a:pt x="846" y="1676"/>
                    <a:pt x="839" y="1676"/>
                  </a:cubicBezTo>
                  <a:cubicBezTo>
                    <a:pt x="837" y="1676"/>
                    <a:pt x="834" y="1676"/>
                    <a:pt x="832" y="1674"/>
                  </a:cubicBezTo>
                  <a:cubicBezTo>
                    <a:pt x="832" y="1669"/>
                    <a:pt x="843" y="1661"/>
                    <a:pt x="850" y="1661"/>
                  </a:cubicBezTo>
                  <a:cubicBezTo>
                    <a:pt x="852" y="1661"/>
                    <a:pt x="854" y="1662"/>
                    <a:pt x="855" y="1663"/>
                  </a:cubicBezTo>
                  <a:cubicBezTo>
                    <a:pt x="855" y="1665"/>
                    <a:pt x="856" y="1667"/>
                    <a:pt x="858" y="1667"/>
                  </a:cubicBezTo>
                  <a:cubicBezTo>
                    <a:pt x="860" y="1667"/>
                    <a:pt x="863" y="1665"/>
                    <a:pt x="866" y="1663"/>
                  </a:cubicBezTo>
                  <a:lnTo>
                    <a:pt x="860" y="1663"/>
                  </a:lnTo>
                  <a:cubicBezTo>
                    <a:pt x="860" y="1657"/>
                    <a:pt x="855" y="1646"/>
                    <a:pt x="866" y="1646"/>
                  </a:cubicBezTo>
                  <a:cubicBezTo>
                    <a:pt x="864" y="1644"/>
                    <a:pt x="863" y="1644"/>
                    <a:pt x="861" y="1644"/>
                  </a:cubicBezTo>
                  <a:cubicBezTo>
                    <a:pt x="859" y="1644"/>
                    <a:pt x="857" y="1645"/>
                    <a:pt x="856" y="1646"/>
                  </a:cubicBezTo>
                  <a:lnTo>
                    <a:pt x="856" y="1646"/>
                  </a:lnTo>
                  <a:cubicBezTo>
                    <a:pt x="857" y="1640"/>
                    <a:pt x="849" y="1637"/>
                    <a:pt x="849" y="1623"/>
                  </a:cubicBezTo>
                  <a:cubicBezTo>
                    <a:pt x="849" y="1627"/>
                    <a:pt x="846" y="1631"/>
                    <a:pt x="845" y="1631"/>
                  </a:cubicBezTo>
                  <a:cubicBezTo>
                    <a:pt x="844" y="1631"/>
                    <a:pt x="844" y="1631"/>
                    <a:pt x="844" y="1629"/>
                  </a:cubicBezTo>
                  <a:cubicBezTo>
                    <a:pt x="844" y="1623"/>
                    <a:pt x="842" y="1621"/>
                    <a:pt x="839" y="1621"/>
                  </a:cubicBezTo>
                  <a:cubicBezTo>
                    <a:pt x="837" y="1621"/>
                    <a:pt x="834" y="1622"/>
                    <a:pt x="831" y="1622"/>
                  </a:cubicBezTo>
                  <a:cubicBezTo>
                    <a:pt x="828" y="1622"/>
                    <a:pt x="824" y="1621"/>
                    <a:pt x="821" y="1618"/>
                  </a:cubicBezTo>
                  <a:cubicBezTo>
                    <a:pt x="827" y="1612"/>
                    <a:pt x="844" y="1612"/>
                    <a:pt x="832" y="1607"/>
                  </a:cubicBezTo>
                  <a:cubicBezTo>
                    <a:pt x="835" y="1601"/>
                    <a:pt x="838" y="1600"/>
                    <a:pt x="841" y="1600"/>
                  </a:cubicBezTo>
                  <a:cubicBezTo>
                    <a:pt x="844" y="1600"/>
                    <a:pt x="846" y="1601"/>
                    <a:pt x="849" y="1601"/>
                  </a:cubicBezTo>
                  <a:cubicBezTo>
                    <a:pt x="838" y="1595"/>
                    <a:pt x="849" y="1579"/>
                    <a:pt x="849" y="1573"/>
                  </a:cubicBezTo>
                  <a:lnTo>
                    <a:pt x="849" y="1573"/>
                  </a:lnTo>
                  <a:lnTo>
                    <a:pt x="844" y="1579"/>
                  </a:lnTo>
                  <a:cubicBezTo>
                    <a:pt x="844" y="1573"/>
                    <a:pt x="838" y="1573"/>
                    <a:pt x="844" y="1567"/>
                  </a:cubicBezTo>
                  <a:lnTo>
                    <a:pt x="844" y="1567"/>
                  </a:lnTo>
                  <a:cubicBezTo>
                    <a:pt x="838" y="1567"/>
                    <a:pt x="827" y="1579"/>
                    <a:pt x="816" y="1579"/>
                  </a:cubicBezTo>
                  <a:cubicBezTo>
                    <a:pt x="821" y="1573"/>
                    <a:pt x="804" y="1567"/>
                    <a:pt x="821" y="1562"/>
                  </a:cubicBezTo>
                  <a:cubicBezTo>
                    <a:pt x="821" y="1565"/>
                    <a:pt x="822" y="1566"/>
                    <a:pt x="823" y="1566"/>
                  </a:cubicBezTo>
                  <a:cubicBezTo>
                    <a:pt x="826" y="1566"/>
                    <a:pt x="831" y="1561"/>
                    <a:pt x="835" y="1561"/>
                  </a:cubicBezTo>
                  <a:cubicBezTo>
                    <a:pt x="836" y="1561"/>
                    <a:pt x="837" y="1561"/>
                    <a:pt x="838" y="1562"/>
                  </a:cubicBezTo>
                  <a:cubicBezTo>
                    <a:pt x="838" y="1562"/>
                    <a:pt x="838" y="1562"/>
                    <a:pt x="838" y="1556"/>
                  </a:cubicBezTo>
                  <a:cubicBezTo>
                    <a:pt x="842" y="1550"/>
                    <a:pt x="841" y="1548"/>
                    <a:pt x="837" y="1548"/>
                  </a:cubicBezTo>
                  <a:cubicBezTo>
                    <a:pt x="834" y="1548"/>
                    <a:pt x="830" y="1549"/>
                    <a:pt x="827" y="1549"/>
                  </a:cubicBezTo>
                  <a:cubicBezTo>
                    <a:pt x="824" y="1549"/>
                    <a:pt x="821" y="1548"/>
                    <a:pt x="821" y="1545"/>
                  </a:cubicBezTo>
                  <a:cubicBezTo>
                    <a:pt x="827" y="1545"/>
                    <a:pt x="832" y="1534"/>
                    <a:pt x="827" y="1534"/>
                  </a:cubicBezTo>
                  <a:lnTo>
                    <a:pt x="827" y="1534"/>
                  </a:lnTo>
                  <a:cubicBezTo>
                    <a:pt x="831" y="1538"/>
                    <a:pt x="823" y="1542"/>
                    <a:pt x="817" y="1542"/>
                  </a:cubicBezTo>
                  <a:cubicBezTo>
                    <a:pt x="814" y="1542"/>
                    <a:pt x="812" y="1541"/>
                    <a:pt x="810" y="1539"/>
                  </a:cubicBezTo>
                  <a:cubicBezTo>
                    <a:pt x="810" y="1528"/>
                    <a:pt x="804" y="1534"/>
                    <a:pt x="799" y="1528"/>
                  </a:cubicBezTo>
                  <a:lnTo>
                    <a:pt x="799" y="1534"/>
                  </a:lnTo>
                  <a:cubicBezTo>
                    <a:pt x="797" y="1535"/>
                    <a:pt x="796" y="1536"/>
                    <a:pt x="795" y="1536"/>
                  </a:cubicBezTo>
                  <a:cubicBezTo>
                    <a:pt x="793" y="1536"/>
                    <a:pt x="791" y="1532"/>
                    <a:pt x="788" y="1528"/>
                  </a:cubicBezTo>
                  <a:lnTo>
                    <a:pt x="788" y="1528"/>
                  </a:lnTo>
                  <a:cubicBezTo>
                    <a:pt x="791" y="1528"/>
                    <a:pt x="792" y="1531"/>
                    <a:pt x="793" y="1531"/>
                  </a:cubicBezTo>
                  <a:cubicBezTo>
                    <a:pt x="793" y="1531"/>
                    <a:pt x="793" y="1530"/>
                    <a:pt x="793" y="1528"/>
                  </a:cubicBezTo>
                  <a:cubicBezTo>
                    <a:pt x="776" y="1528"/>
                    <a:pt x="804" y="1511"/>
                    <a:pt x="788" y="1506"/>
                  </a:cubicBezTo>
                  <a:cubicBezTo>
                    <a:pt x="793" y="1500"/>
                    <a:pt x="804" y="1500"/>
                    <a:pt x="804" y="1495"/>
                  </a:cubicBezTo>
                  <a:cubicBezTo>
                    <a:pt x="793" y="1489"/>
                    <a:pt x="810" y="1478"/>
                    <a:pt x="799" y="1472"/>
                  </a:cubicBezTo>
                  <a:lnTo>
                    <a:pt x="799" y="1472"/>
                  </a:lnTo>
                  <a:cubicBezTo>
                    <a:pt x="796" y="1478"/>
                    <a:pt x="795" y="1479"/>
                    <a:pt x="792" y="1479"/>
                  </a:cubicBezTo>
                  <a:cubicBezTo>
                    <a:pt x="790" y="1479"/>
                    <a:pt x="788" y="1478"/>
                    <a:pt x="782" y="1478"/>
                  </a:cubicBezTo>
                  <a:lnTo>
                    <a:pt x="782" y="1478"/>
                  </a:lnTo>
                  <a:lnTo>
                    <a:pt x="793" y="1489"/>
                  </a:lnTo>
                  <a:lnTo>
                    <a:pt x="776" y="1489"/>
                  </a:lnTo>
                  <a:cubicBezTo>
                    <a:pt x="776" y="1489"/>
                    <a:pt x="788" y="1495"/>
                    <a:pt x="788" y="1500"/>
                  </a:cubicBezTo>
                  <a:cubicBezTo>
                    <a:pt x="782" y="1497"/>
                    <a:pt x="779" y="1496"/>
                    <a:pt x="777" y="1496"/>
                  </a:cubicBezTo>
                  <a:cubicBezTo>
                    <a:pt x="775" y="1496"/>
                    <a:pt x="774" y="1497"/>
                    <a:pt x="771" y="1500"/>
                  </a:cubicBezTo>
                  <a:cubicBezTo>
                    <a:pt x="782" y="1489"/>
                    <a:pt x="754" y="1495"/>
                    <a:pt x="765" y="1483"/>
                  </a:cubicBezTo>
                  <a:lnTo>
                    <a:pt x="788" y="1472"/>
                  </a:lnTo>
                  <a:cubicBezTo>
                    <a:pt x="793" y="1455"/>
                    <a:pt x="765" y="1455"/>
                    <a:pt x="765" y="1439"/>
                  </a:cubicBezTo>
                  <a:lnTo>
                    <a:pt x="765" y="1444"/>
                  </a:lnTo>
                  <a:cubicBezTo>
                    <a:pt x="754" y="1444"/>
                    <a:pt x="760" y="1439"/>
                    <a:pt x="754" y="1433"/>
                  </a:cubicBezTo>
                  <a:cubicBezTo>
                    <a:pt x="765" y="1427"/>
                    <a:pt x="765" y="1427"/>
                    <a:pt x="771" y="1422"/>
                  </a:cubicBezTo>
                  <a:cubicBezTo>
                    <a:pt x="766" y="1422"/>
                    <a:pt x="765" y="1415"/>
                    <a:pt x="757" y="1415"/>
                  </a:cubicBezTo>
                  <a:cubicBezTo>
                    <a:pt x="754" y="1415"/>
                    <a:pt x="752" y="1415"/>
                    <a:pt x="748" y="1416"/>
                  </a:cubicBezTo>
                  <a:lnTo>
                    <a:pt x="754" y="1405"/>
                  </a:lnTo>
                  <a:cubicBezTo>
                    <a:pt x="754" y="1394"/>
                    <a:pt x="726" y="1399"/>
                    <a:pt x="726" y="1388"/>
                  </a:cubicBezTo>
                  <a:cubicBezTo>
                    <a:pt x="733" y="1388"/>
                    <a:pt x="736" y="1386"/>
                    <a:pt x="740" y="1386"/>
                  </a:cubicBezTo>
                  <a:cubicBezTo>
                    <a:pt x="742" y="1386"/>
                    <a:pt x="745" y="1386"/>
                    <a:pt x="748" y="1388"/>
                  </a:cubicBezTo>
                  <a:cubicBezTo>
                    <a:pt x="748" y="1384"/>
                    <a:pt x="748" y="1380"/>
                    <a:pt x="746" y="1380"/>
                  </a:cubicBezTo>
                  <a:cubicBezTo>
                    <a:pt x="746" y="1380"/>
                    <a:pt x="744" y="1381"/>
                    <a:pt x="743" y="1383"/>
                  </a:cubicBezTo>
                  <a:cubicBezTo>
                    <a:pt x="743" y="1377"/>
                    <a:pt x="726" y="1377"/>
                    <a:pt x="731" y="1366"/>
                  </a:cubicBezTo>
                  <a:lnTo>
                    <a:pt x="731" y="1366"/>
                  </a:lnTo>
                  <a:cubicBezTo>
                    <a:pt x="728" y="1366"/>
                    <a:pt x="724" y="1368"/>
                    <a:pt x="720" y="1368"/>
                  </a:cubicBezTo>
                  <a:cubicBezTo>
                    <a:pt x="718" y="1368"/>
                    <a:pt x="717" y="1368"/>
                    <a:pt x="715" y="1366"/>
                  </a:cubicBezTo>
                  <a:lnTo>
                    <a:pt x="720" y="1366"/>
                  </a:lnTo>
                  <a:cubicBezTo>
                    <a:pt x="717" y="1366"/>
                    <a:pt x="715" y="1363"/>
                    <a:pt x="712" y="1363"/>
                  </a:cubicBezTo>
                  <a:cubicBezTo>
                    <a:pt x="710" y="1363"/>
                    <a:pt x="707" y="1364"/>
                    <a:pt x="703" y="1366"/>
                  </a:cubicBezTo>
                  <a:cubicBezTo>
                    <a:pt x="726" y="1343"/>
                    <a:pt x="687" y="1338"/>
                    <a:pt x="709" y="1315"/>
                  </a:cubicBezTo>
                  <a:cubicBezTo>
                    <a:pt x="703" y="1310"/>
                    <a:pt x="692" y="1299"/>
                    <a:pt x="692" y="1293"/>
                  </a:cubicBezTo>
                  <a:cubicBezTo>
                    <a:pt x="694" y="1290"/>
                    <a:pt x="693" y="1289"/>
                    <a:pt x="690" y="1289"/>
                  </a:cubicBezTo>
                  <a:cubicBezTo>
                    <a:pt x="687" y="1289"/>
                    <a:pt x="683" y="1290"/>
                    <a:pt x="679" y="1290"/>
                  </a:cubicBezTo>
                  <a:cubicBezTo>
                    <a:pt x="674" y="1290"/>
                    <a:pt x="670" y="1288"/>
                    <a:pt x="670" y="1282"/>
                  </a:cubicBezTo>
                  <a:cubicBezTo>
                    <a:pt x="674" y="1278"/>
                    <a:pt x="677" y="1277"/>
                    <a:pt x="679" y="1277"/>
                  </a:cubicBezTo>
                  <a:cubicBezTo>
                    <a:pt x="681" y="1277"/>
                    <a:pt x="682" y="1278"/>
                    <a:pt x="684" y="1278"/>
                  </a:cubicBezTo>
                  <a:cubicBezTo>
                    <a:pt x="684" y="1278"/>
                    <a:pt x="685" y="1277"/>
                    <a:pt x="687" y="1276"/>
                  </a:cubicBezTo>
                  <a:cubicBezTo>
                    <a:pt x="709" y="1265"/>
                    <a:pt x="675" y="1265"/>
                    <a:pt x="687" y="1248"/>
                  </a:cubicBezTo>
                  <a:lnTo>
                    <a:pt x="687" y="1248"/>
                  </a:lnTo>
                  <a:lnTo>
                    <a:pt x="692" y="1254"/>
                  </a:lnTo>
                  <a:cubicBezTo>
                    <a:pt x="698" y="1243"/>
                    <a:pt x="675" y="1243"/>
                    <a:pt x="670" y="1231"/>
                  </a:cubicBezTo>
                  <a:lnTo>
                    <a:pt x="675" y="1231"/>
                  </a:lnTo>
                  <a:cubicBezTo>
                    <a:pt x="659" y="1226"/>
                    <a:pt x="648" y="1221"/>
                    <a:pt x="643" y="1210"/>
                  </a:cubicBezTo>
                  <a:lnTo>
                    <a:pt x="643" y="1210"/>
                  </a:lnTo>
                  <a:cubicBezTo>
                    <a:pt x="642" y="1210"/>
                    <a:pt x="641" y="1211"/>
                    <a:pt x="640" y="1211"/>
                  </a:cubicBezTo>
                  <a:cubicBezTo>
                    <a:pt x="639" y="1211"/>
                    <a:pt x="637" y="1210"/>
                    <a:pt x="636" y="1209"/>
                  </a:cubicBezTo>
                  <a:cubicBezTo>
                    <a:pt x="636" y="1203"/>
                    <a:pt x="642" y="1192"/>
                    <a:pt x="653" y="1187"/>
                  </a:cubicBezTo>
                  <a:lnTo>
                    <a:pt x="659" y="1192"/>
                  </a:lnTo>
                  <a:cubicBezTo>
                    <a:pt x="670" y="1187"/>
                    <a:pt x="653" y="1187"/>
                    <a:pt x="653" y="1181"/>
                  </a:cubicBezTo>
                  <a:lnTo>
                    <a:pt x="659" y="1175"/>
                  </a:lnTo>
                  <a:cubicBezTo>
                    <a:pt x="653" y="1164"/>
                    <a:pt x="636" y="1170"/>
                    <a:pt x="631" y="1159"/>
                  </a:cubicBezTo>
                  <a:lnTo>
                    <a:pt x="625" y="1164"/>
                  </a:lnTo>
                  <a:cubicBezTo>
                    <a:pt x="608" y="1164"/>
                    <a:pt x="631" y="1153"/>
                    <a:pt x="619" y="1147"/>
                  </a:cubicBezTo>
                  <a:lnTo>
                    <a:pt x="636" y="1142"/>
                  </a:lnTo>
                  <a:cubicBezTo>
                    <a:pt x="625" y="1136"/>
                    <a:pt x="608" y="1131"/>
                    <a:pt x="603" y="1125"/>
                  </a:cubicBezTo>
                  <a:cubicBezTo>
                    <a:pt x="619" y="1125"/>
                    <a:pt x="631" y="1131"/>
                    <a:pt x="636" y="1136"/>
                  </a:cubicBezTo>
                  <a:cubicBezTo>
                    <a:pt x="636" y="1131"/>
                    <a:pt x="631" y="1125"/>
                    <a:pt x="625" y="1119"/>
                  </a:cubicBezTo>
                  <a:cubicBezTo>
                    <a:pt x="625" y="1119"/>
                    <a:pt x="625" y="1125"/>
                    <a:pt x="625" y="1125"/>
                  </a:cubicBezTo>
                  <a:cubicBezTo>
                    <a:pt x="614" y="1125"/>
                    <a:pt x="603" y="1119"/>
                    <a:pt x="597" y="1108"/>
                  </a:cubicBezTo>
                  <a:cubicBezTo>
                    <a:pt x="631" y="1097"/>
                    <a:pt x="597" y="1080"/>
                    <a:pt x="619" y="1063"/>
                  </a:cubicBezTo>
                  <a:cubicBezTo>
                    <a:pt x="597" y="1052"/>
                    <a:pt x="608" y="1030"/>
                    <a:pt x="597" y="1007"/>
                  </a:cubicBezTo>
                  <a:cubicBezTo>
                    <a:pt x="590" y="1013"/>
                    <a:pt x="587" y="1014"/>
                    <a:pt x="586" y="1014"/>
                  </a:cubicBezTo>
                  <a:cubicBezTo>
                    <a:pt x="585" y="1014"/>
                    <a:pt x="586" y="1012"/>
                    <a:pt x="583" y="1012"/>
                  </a:cubicBezTo>
                  <a:cubicBezTo>
                    <a:pt x="582" y="1012"/>
                    <a:pt x="578" y="1013"/>
                    <a:pt x="569" y="1019"/>
                  </a:cubicBezTo>
                  <a:cubicBezTo>
                    <a:pt x="569" y="1013"/>
                    <a:pt x="563" y="1013"/>
                    <a:pt x="569" y="1007"/>
                  </a:cubicBezTo>
                  <a:lnTo>
                    <a:pt x="575" y="991"/>
                  </a:lnTo>
                  <a:cubicBezTo>
                    <a:pt x="579" y="986"/>
                    <a:pt x="581" y="985"/>
                    <a:pt x="583" y="985"/>
                  </a:cubicBezTo>
                  <a:cubicBezTo>
                    <a:pt x="585" y="985"/>
                    <a:pt x="587" y="987"/>
                    <a:pt x="588" y="987"/>
                  </a:cubicBezTo>
                  <a:cubicBezTo>
                    <a:pt x="589" y="987"/>
                    <a:pt x="590" y="986"/>
                    <a:pt x="591" y="985"/>
                  </a:cubicBezTo>
                  <a:cubicBezTo>
                    <a:pt x="586" y="979"/>
                    <a:pt x="603" y="979"/>
                    <a:pt x="603" y="968"/>
                  </a:cubicBezTo>
                  <a:lnTo>
                    <a:pt x="603" y="968"/>
                  </a:lnTo>
                  <a:cubicBezTo>
                    <a:pt x="600" y="971"/>
                    <a:pt x="598" y="972"/>
                    <a:pt x="596" y="972"/>
                  </a:cubicBezTo>
                  <a:cubicBezTo>
                    <a:pt x="593" y="972"/>
                    <a:pt x="591" y="969"/>
                    <a:pt x="591" y="963"/>
                  </a:cubicBezTo>
                  <a:lnTo>
                    <a:pt x="580" y="979"/>
                  </a:lnTo>
                  <a:cubicBezTo>
                    <a:pt x="563" y="968"/>
                    <a:pt x="597" y="957"/>
                    <a:pt x="580" y="946"/>
                  </a:cubicBezTo>
                  <a:lnTo>
                    <a:pt x="580" y="946"/>
                  </a:lnTo>
                  <a:lnTo>
                    <a:pt x="591" y="951"/>
                  </a:lnTo>
                  <a:cubicBezTo>
                    <a:pt x="580" y="946"/>
                    <a:pt x="580" y="923"/>
                    <a:pt x="552" y="923"/>
                  </a:cubicBezTo>
                  <a:cubicBezTo>
                    <a:pt x="558" y="923"/>
                    <a:pt x="563" y="918"/>
                    <a:pt x="563" y="918"/>
                  </a:cubicBezTo>
                  <a:cubicBezTo>
                    <a:pt x="563" y="901"/>
                    <a:pt x="524" y="890"/>
                    <a:pt x="535" y="873"/>
                  </a:cubicBezTo>
                  <a:lnTo>
                    <a:pt x="541" y="867"/>
                  </a:lnTo>
                  <a:cubicBezTo>
                    <a:pt x="535" y="867"/>
                    <a:pt x="524" y="867"/>
                    <a:pt x="530" y="862"/>
                  </a:cubicBezTo>
                  <a:lnTo>
                    <a:pt x="535" y="862"/>
                  </a:lnTo>
                  <a:cubicBezTo>
                    <a:pt x="535" y="856"/>
                    <a:pt x="524" y="856"/>
                    <a:pt x="524" y="851"/>
                  </a:cubicBezTo>
                  <a:lnTo>
                    <a:pt x="535" y="851"/>
                  </a:lnTo>
                  <a:cubicBezTo>
                    <a:pt x="535" y="828"/>
                    <a:pt x="507" y="834"/>
                    <a:pt x="496" y="823"/>
                  </a:cubicBezTo>
                  <a:cubicBezTo>
                    <a:pt x="513" y="811"/>
                    <a:pt x="513" y="795"/>
                    <a:pt x="513" y="789"/>
                  </a:cubicBezTo>
                  <a:lnTo>
                    <a:pt x="519" y="789"/>
                  </a:lnTo>
                  <a:cubicBezTo>
                    <a:pt x="513" y="767"/>
                    <a:pt x="485" y="761"/>
                    <a:pt x="474" y="744"/>
                  </a:cubicBezTo>
                  <a:cubicBezTo>
                    <a:pt x="485" y="727"/>
                    <a:pt x="463" y="705"/>
                    <a:pt x="468" y="683"/>
                  </a:cubicBezTo>
                  <a:lnTo>
                    <a:pt x="468" y="683"/>
                  </a:lnTo>
                  <a:cubicBezTo>
                    <a:pt x="465" y="685"/>
                    <a:pt x="461" y="687"/>
                    <a:pt x="457" y="687"/>
                  </a:cubicBezTo>
                  <a:cubicBezTo>
                    <a:pt x="453" y="687"/>
                    <a:pt x="449" y="685"/>
                    <a:pt x="446" y="683"/>
                  </a:cubicBezTo>
                  <a:cubicBezTo>
                    <a:pt x="451" y="677"/>
                    <a:pt x="429" y="677"/>
                    <a:pt x="446" y="671"/>
                  </a:cubicBezTo>
                  <a:cubicBezTo>
                    <a:pt x="463" y="666"/>
                    <a:pt x="457" y="655"/>
                    <a:pt x="451" y="649"/>
                  </a:cubicBezTo>
                  <a:lnTo>
                    <a:pt x="451" y="649"/>
                  </a:lnTo>
                  <a:lnTo>
                    <a:pt x="429" y="660"/>
                  </a:lnTo>
                  <a:cubicBezTo>
                    <a:pt x="451" y="627"/>
                    <a:pt x="395" y="615"/>
                    <a:pt x="418" y="593"/>
                  </a:cubicBezTo>
                  <a:cubicBezTo>
                    <a:pt x="412" y="593"/>
                    <a:pt x="412" y="587"/>
                    <a:pt x="401" y="587"/>
                  </a:cubicBezTo>
                  <a:lnTo>
                    <a:pt x="418" y="582"/>
                  </a:lnTo>
                  <a:cubicBezTo>
                    <a:pt x="412" y="565"/>
                    <a:pt x="412" y="559"/>
                    <a:pt x="401" y="548"/>
                  </a:cubicBezTo>
                  <a:lnTo>
                    <a:pt x="412" y="548"/>
                  </a:lnTo>
                  <a:cubicBezTo>
                    <a:pt x="411" y="545"/>
                    <a:pt x="407" y="544"/>
                    <a:pt x="402" y="544"/>
                  </a:cubicBezTo>
                  <a:cubicBezTo>
                    <a:pt x="395" y="544"/>
                    <a:pt x="385" y="547"/>
                    <a:pt x="377" y="547"/>
                  </a:cubicBezTo>
                  <a:cubicBezTo>
                    <a:pt x="373" y="547"/>
                    <a:pt x="369" y="546"/>
                    <a:pt x="367" y="543"/>
                  </a:cubicBezTo>
                  <a:lnTo>
                    <a:pt x="384" y="537"/>
                  </a:lnTo>
                  <a:cubicBezTo>
                    <a:pt x="379" y="520"/>
                    <a:pt x="384" y="498"/>
                    <a:pt x="362" y="492"/>
                  </a:cubicBezTo>
                  <a:cubicBezTo>
                    <a:pt x="366" y="492"/>
                    <a:pt x="369" y="490"/>
                    <a:pt x="371" y="490"/>
                  </a:cubicBezTo>
                  <a:cubicBezTo>
                    <a:pt x="372" y="490"/>
                    <a:pt x="373" y="490"/>
                    <a:pt x="373" y="492"/>
                  </a:cubicBezTo>
                  <a:cubicBezTo>
                    <a:pt x="373" y="488"/>
                    <a:pt x="373" y="470"/>
                    <a:pt x="363" y="470"/>
                  </a:cubicBezTo>
                  <a:cubicBezTo>
                    <a:pt x="360" y="470"/>
                    <a:pt x="357" y="471"/>
                    <a:pt x="352" y="474"/>
                  </a:cubicBezTo>
                  <a:lnTo>
                    <a:pt x="352" y="474"/>
                  </a:lnTo>
                  <a:cubicBezTo>
                    <a:pt x="366" y="464"/>
                    <a:pt x="345" y="458"/>
                    <a:pt x="334" y="453"/>
                  </a:cubicBezTo>
                  <a:lnTo>
                    <a:pt x="345" y="447"/>
                  </a:lnTo>
                  <a:cubicBezTo>
                    <a:pt x="334" y="447"/>
                    <a:pt x="328" y="450"/>
                    <a:pt x="323" y="450"/>
                  </a:cubicBezTo>
                  <a:cubicBezTo>
                    <a:pt x="321" y="450"/>
                    <a:pt x="319" y="449"/>
                    <a:pt x="317" y="447"/>
                  </a:cubicBezTo>
                  <a:cubicBezTo>
                    <a:pt x="317" y="443"/>
                    <a:pt x="320" y="439"/>
                    <a:pt x="322" y="439"/>
                  </a:cubicBezTo>
                  <a:cubicBezTo>
                    <a:pt x="322" y="439"/>
                    <a:pt x="323" y="440"/>
                    <a:pt x="323" y="442"/>
                  </a:cubicBezTo>
                  <a:lnTo>
                    <a:pt x="323" y="442"/>
                  </a:lnTo>
                  <a:cubicBezTo>
                    <a:pt x="323" y="436"/>
                    <a:pt x="318" y="436"/>
                    <a:pt x="315" y="436"/>
                  </a:cubicBezTo>
                  <a:cubicBezTo>
                    <a:pt x="311" y="436"/>
                    <a:pt x="309" y="436"/>
                    <a:pt x="311" y="431"/>
                  </a:cubicBezTo>
                  <a:lnTo>
                    <a:pt x="317" y="431"/>
                  </a:lnTo>
                  <a:cubicBezTo>
                    <a:pt x="317" y="425"/>
                    <a:pt x="311" y="425"/>
                    <a:pt x="300" y="425"/>
                  </a:cubicBezTo>
                  <a:cubicBezTo>
                    <a:pt x="295" y="425"/>
                    <a:pt x="300" y="408"/>
                    <a:pt x="306" y="403"/>
                  </a:cubicBezTo>
                  <a:lnTo>
                    <a:pt x="306" y="403"/>
                  </a:lnTo>
                  <a:cubicBezTo>
                    <a:pt x="303" y="405"/>
                    <a:pt x="299" y="407"/>
                    <a:pt x="295" y="407"/>
                  </a:cubicBezTo>
                  <a:cubicBezTo>
                    <a:pt x="292" y="407"/>
                    <a:pt x="289" y="405"/>
                    <a:pt x="289" y="403"/>
                  </a:cubicBezTo>
                  <a:cubicBezTo>
                    <a:pt x="295" y="397"/>
                    <a:pt x="300" y="397"/>
                    <a:pt x="300" y="397"/>
                  </a:cubicBezTo>
                  <a:cubicBezTo>
                    <a:pt x="300" y="380"/>
                    <a:pt x="278" y="386"/>
                    <a:pt x="283" y="375"/>
                  </a:cubicBezTo>
                  <a:cubicBezTo>
                    <a:pt x="289" y="369"/>
                    <a:pt x="289" y="369"/>
                    <a:pt x="289" y="369"/>
                  </a:cubicBezTo>
                  <a:cubicBezTo>
                    <a:pt x="293" y="377"/>
                    <a:pt x="297" y="382"/>
                    <a:pt x="297" y="384"/>
                  </a:cubicBezTo>
                  <a:lnTo>
                    <a:pt x="297" y="384"/>
                  </a:lnTo>
                  <a:cubicBezTo>
                    <a:pt x="306" y="379"/>
                    <a:pt x="307" y="369"/>
                    <a:pt x="323" y="369"/>
                  </a:cubicBezTo>
                  <a:cubicBezTo>
                    <a:pt x="311" y="369"/>
                    <a:pt x="289" y="369"/>
                    <a:pt x="289" y="358"/>
                  </a:cubicBezTo>
                  <a:cubicBezTo>
                    <a:pt x="289" y="358"/>
                    <a:pt x="289" y="352"/>
                    <a:pt x="295" y="352"/>
                  </a:cubicBezTo>
                  <a:cubicBezTo>
                    <a:pt x="295" y="352"/>
                    <a:pt x="295" y="352"/>
                    <a:pt x="289" y="347"/>
                  </a:cubicBezTo>
                  <a:cubicBezTo>
                    <a:pt x="289" y="347"/>
                    <a:pt x="289" y="347"/>
                    <a:pt x="289" y="341"/>
                  </a:cubicBezTo>
                  <a:cubicBezTo>
                    <a:pt x="289" y="341"/>
                    <a:pt x="289" y="335"/>
                    <a:pt x="289" y="335"/>
                  </a:cubicBezTo>
                  <a:cubicBezTo>
                    <a:pt x="292" y="335"/>
                    <a:pt x="293" y="337"/>
                    <a:pt x="293" y="338"/>
                  </a:cubicBezTo>
                  <a:lnTo>
                    <a:pt x="293" y="338"/>
                  </a:lnTo>
                  <a:cubicBezTo>
                    <a:pt x="296" y="333"/>
                    <a:pt x="289" y="329"/>
                    <a:pt x="289" y="324"/>
                  </a:cubicBezTo>
                  <a:cubicBezTo>
                    <a:pt x="278" y="330"/>
                    <a:pt x="278" y="324"/>
                    <a:pt x="272" y="335"/>
                  </a:cubicBezTo>
                  <a:cubicBezTo>
                    <a:pt x="272" y="335"/>
                    <a:pt x="272" y="335"/>
                    <a:pt x="272" y="341"/>
                  </a:cubicBezTo>
                  <a:cubicBezTo>
                    <a:pt x="278" y="341"/>
                    <a:pt x="278" y="347"/>
                    <a:pt x="278" y="347"/>
                  </a:cubicBezTo>
                  <a:cubicBezTo>
                    <a:pt x="272" y="347"/>
                    <a:pt x="267" y="347"/>
                    <a:pt x="272" y="341"/>
                  </a:cubicBezTo>
                  <a:lnTo>
                    <a:pt x="272" y="341"/>
                  </a:lnTo>
                  <a:cubicBezTo>
                    <a:pt x="261" y="341"/>
                    <a:pt x="255" y="347"/>
                    <a:pt x="250" y="347"/>
                  </a:cubicBezTo>
                  <a:cubicBezTo>
                    <a:pt x="261" y="330"/>
                    <a:pt x="267" y="319"/>
                    <a:pt x="272" y="307"/>
                  </a:cubicBezTo>
                  <a:cubicBezTo>
                    <a:pt x="263" y="303"/>
                    <a:pt x="257" y="289"/>
                    <a:pt x="238" y="289"/>
                  </a:cubicBezTo>
                  <a:cubicBezTo>
                    <a:pt x="235" y="289"/>
                    <a:pt x="231" y="290"/>
                    <a:pt x="227" y="291"/>
                  </a:cubicBezTo>
                  <a:cubicBezTo>
                    <a:pt x="227" y="285"/>
                    <a:pt x="233" y="279"/>
                    <a:pt x="239" y="279"/>
                  </a:cubicBezTo>
                  <a:lnTo>
                    <a:pt x="244" y="279"/>
                  </a:lnTo>
                  <a:cubicBezTo>
                    <a:pt x="235" y="279"/>
                    <a:pt x="233" y="267"/>
                    <a:pt x="223" y="267"/>
                  </a:cubicBezTo>
                  <a:cubicBezTo>
                    <a:pt x="221" y="267"/>
                    <a:pt x="219" y="267"/>
                    <a:pt x="216" y="268"/>
                  </a:cubicBezTo>
                  <a:cubicBezTo>
                    <a:pt x="216" y="263"/>
                    <a:pt x="220" y="263"/>
                    <a:pt x="223" y="263"/>
                  </a:cubicBezTo>
                  <a:cubicBezTo>
                    <a:pt x="226" y="263"/>
                    <a:pt x="227" y="263"/>
                    <a:pt x="222" y="257"/>
                  </a:cubicBezTo>
                  <a:lnTo>
                    <a:pt x="227" y="257"/>
                  </a:lnTo>
                  <a:cubicBezTo>
                    <a:pt x="238" y="219"/>
                    <a:pt x="177" y="238"/>
                    <a:pt x="187" y="201"/>
                  </a:cubicBezTo>
                  <a:lnTo>
                    <a:pt x="187" y="201"/>
                  </a:lnTo>
                  <a:cubicBezTo>
                    <a:pt x="186" y="201"/>
                    <a:pt x="184" y="201"/>
                    <a:pt x="183" y="201"/>
                  </a:cubicBezTo>
                  <a:cubicBezTo>
                    <a:pt x="183" y="167"/>
                    <a:pt x="138" y="151"/>
                    <a:pt x="143" y="111"/>
                  </a:cubicBezTo>
                  <a:cubicBezTo>
                    <a:pt x="143" y="106"/>
                    <a:pt x="141" y="104"/>
                    <a:pt x="136" y="104"/>
                  </a:cubicBezTo>
                  <a:cubicBezTo>
                    <a:pt x="132" y="104"/>
                    <a:pt x="127" y="106"/>
                    <a:pt x="121" y="106"/>
                  </a:cubicBezTo>
                  <a:lnTo>
                    <a:pt x="132" y="95"/>
                  </a:lnTo>
                  <a:lnTo>
                    <a:pt x="115" y="95"/>
                  </a:lnTo>
                  <a:cubicBezTo>
                    <a:pt x="99" y="89"/>
                    <a:pt x="132" y="55"/>
                    <a:pt x="104" y="55"/>
                  </a:cubicBezTo>
                  <a:lnTo>
                    <a:pt x="104" y="55"/>
                  </a:lnTo>
                  <a:lnTo>
                    <a:pt x="99" y="61"/>
                  </a:lnTo>
                  <a:cubicBezTo>
                    <a:pt x="93" y="55"/>
                    <a:pt x="82" y="50"/>
                    <a:pt x="93" y="44"/>
                  </a:cubicBezTo>
                  <a:lnTo>
                    <a:pt x="82" y="44"/>
                  </a:lnTo>
                  <a:lnTo>
                    <a:pt x="93" y="39"/>
                  </a:lnTo>
                  <a:lnTo>
                    <a:pt x="71" y="33"/>
                  </a:lnTo>
                  <a:cubicBezTo>
                    <a:pt x="71" y="22"/>
                    <a:pt x="99" y="16"/>
                    <a:pt x="87" y="5"/>
                  </a:cubicBezTo>
                  <a:cubicBezTo>
                    <a:pt x="85" y="2"/>
                    <a:pt x="78" y="1"/>
                    <a:pt x="71" y="1"/>
                  </a:cubicBezTo>
                  <a:close/>
                  <a:moveTo>
                    <a:pt x="1012" y="2167"/>
                  </a:moveTo>
                  <a:lnTo>
                    <a:pt x="1012" y="2167"/>
                  </a:lnTo>
                  <a:cubicBezTo>
                    <a:pt x="1006" y="2172"/>
                    <a:pt x="1000" y="2172"/>
                    <a:pt x="995" y="2172"/>
                  </a:cubicBezTo>
                  <a:cubicBezTo>
                    <a:pt x="995" y="2172"/>
                    <a:pt x="1000" y="2178"/>
                    <a:pt x="1006" y="2178"/>
                  </a:cubicBezTo>
                  <a:cubicBezTo>
                    <a:pt x="1000" y="2178"/>
                    <a:pt x="1012" y="2172"/>
                    <a:pt x="1012" y="2167"/>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662;p45">
              <a:extLst>
                <a:ext uri="{FF2B5EF4-FFF2-40B4-BE49-F238E27FC236}">
                  <a16:creationId xmlns:a16="http://schemas.microsoft.com/office/drawing/2014/main" id="{B1D9B0A5-1D53-6F02-7838-C410FCC3F979}"/>
                </a:ext>
              </a:extLst>
            </p:cNvPr>
            <p:cNvSpPr/>
            <p:nvPr/>
          </p:nvSpPr>
          <p:spPr>
            <a:xfrm>
              <a:off x="8029025" y="559638"/>
              <a:ext cx="12025" cy="20900"/>
            </a:xfrm>
            <a:custGeom>
              <a:avLst/>
              <a:gdLst/>
              <a:ahLst/>
              <a:cxnLst/>
              <a:rect l="l" t="t" r="r" b="b"/>
              <a:pathLst>
                <a:path w="481" h="836" extrusionOk="0">
                  <a:moveTo>
                    <a:pt x="23" y="40"/>
                  </a:moveTo>
                  <a:lnTo>
                    <a:pt x="23" y="40"/>
                  </a:lnTo>
                  <a:cubicBezTo>
                    <a:pt x="23" y="40"/>
                    <a:pt x="23" y="40"/>
                    <a:pt x="23" y="40"/>
                  </a:cubicBezTo>
                  <a:lnTo>
                    <a:pt x="23" y="40"/>
                  </a:lnTo>
                  <a:cubicBezTo>
                    <a:pt x="23" y="40"/>
                    <a:pt x="23" y="40"/>
                    <a:pt x="23" y="40"/>
                  </a:cubicBezTo>
                  <a:lnTo>
                    <a:pt x="23" y="40"/>
                  </a:lnTo>
                  <a:lnTo>
                    <a:pt x="20" y="41"/>
                  </a:lnTo>
                  <a:lnTo>
                    <a:pt x="20" y="41"/>
                  </a:lnTo>
                  <a:cubicBezTo>
                    <a:pt x="21" y="40"/>
                    <a:pt x="22" y="40"/>
                    <a:pt x="23" y="40"/>
                  </a:cubicBezTo>
                  <a:close/>
                  <a:moveTo>
                    <a:pt x="5" y="45"/>
                  </a:moveTo>
                  <a:lnTo>
                    <a:pt x="0" y="46"/>
                  </a:lnTo>
                  <a:cubicBezTo>
                    <a:pt x="0" y="46"/>
                    <a:pt x="2" y="46"/>
                    <a:pt x="5" y="45"/>
                  </a:cubicBezTo>
                  <a:close/>
                  <a:moveTo>
                    <a:pt x="17" y="43"/>
                  </a:moveTo>
                  <a:cubicBezTo>
                    <a:pt x="10" y="46"/>
                    <a:pt x="5" y="47"/>
                    <a:pt x="0" y="51"/>
                  </a:cubicBezTo>
                  <a:cubicBezTo>
                    <a:pt x="8" y="51"/>
                    <a:pt x="13" y="46"/>
                    <a:pt x="17" y="43"/>
                  </a:cubicBezTo>
                  <a:close/>
                  <a:moveTo>
                    <a:pt x="14" y="64"/>
                  </a:moveTo>
                  <a:cubicBezTo>
                    <a:pt x="11" y="65"/>
                    <a:pt x="8" y="66"/>
                    <a:pt x="6" y="68"/>
                  </a:cubicBezTo>
                  <a:cubicBezTo>
                    <a:pt x="9" y="66"/>
                    <a:pt x="12" y="65"/>
                    <a:pt x="14" y="64"/>
                  </a:cubicBezTo>
                  <a:close/>
                  <a:moveTo>
                    <a:pt x="112" y="79"/>
                  </a:moveTo>
                  <a:lnTo>
                    <a:pt x="112" y="79"/>
                  </a:lnTo>
                  <a:cubicBezTo>
                    <a:pt x="110" y="81"/>
                    <a:pt x="108" y="83"/>
                    <a:pt x="107" y="85"/>
                  </a:cubicBezTo>
                  <a:lnTo>
                    <a:pt x="107" y="85"/>
                  </a:lnTo>
                  <a:cubicBezTo>
                    <a:pt x="112" y="85"/>
                    <a:pt x="112" y="85"/>
                    <a:pt x="112" y="79"/>
                  </a:cubicBezTo>
                  <a:close/>
                  <a:moveTo>
                    <a:pt x="24" y="112"/>
                  </a:moveTo>
                  <a:cubicBezTo>
                    <a:pt x="21" y="112"/>
                    <a:pt x="19" y="113"/>
                    <a:pt x="17" y="113"/>
                  </a:cubicBezTo>
                  <a:cubicBezTo>
                    <a:pt x="20" y="113"/>
                    <a:pt x="22" y="113"/>
                    <a:pt x="24" y="112"/>
                  </a:cubicBezTo>
                  <a:close/>
                  <a:moveTo>
                    <a:pt x="51" y="124"/>
                  </a:moveTo>
                  <a:lnTo>
                    <a:pt x="51" y="124"/>
                  </a:lnTo>
                  <a:cubicBezTo>
                    <a:pt x="51" y="124"/>
                    <a:pt x="51" y="124"/>
                    <a:pt x="51" y="124"/>
                  </a:cubicBezTo>
                  <a:lnTo>
                    <a:pt x="56" y="124"/>
                  </a:lnTo>
                  <a:cubicBezTo>
                    <a:pt x="54" y="124"/>
                    <a:pt x="52" y="124"/>
                    <a:pt x="51" y="124"/>
                  </a:cubicBezTo>
                  <a:close/>
                  <a:moveTo>
                    <a:pt x="165" y="130"/>
                  </a:moveTo>
                  <a:lnTo>
                    <a:pt x="165" y="130"/>
                  </a:lnTo>
                  <a:cubicBezTo>
                    <a:pt x="165" y="130"/>
                    <a:pt x="165" y="130"/>
                    <a:pt x="165" y="130"/>
                  </a:cubicBezTo>
                  <a:lnTo>
                    <a:pt x="165" y="130"/>
                  </a:lnTo>
                  <a:cubicBezTo>
                    <a:pt x="165" y="130"/>
                    <a:pt x="165" y="130"/>
                    <a:pt x="165" y="130"/>
                  </a:cubicBezTo>
                  <a:close/>
                  <a:moveTo>
                    <a:pt x="165" y="130"/>
                  </a:moveTo>
                  <a:cubicBezTo>
                    <a:pt x="164" y="131"/>
                    <a:pt x="163" y="132"/>
                    <a:pt x="163" y="135"/>
                  </a:cubicBezTo>
                  <a:cubicBezTo>
                    <a:pt x="165" y="133"/>
                    <a:pt x="165" y="131"/>
                    <a:pt x="165" y="130"/>
                  </a:cubicBezTo>
                  <a:close/>
                  <a:moveTo>
                    <a:pt x="62" y="161"/>
                  </a:moveTo>
                  <a:cubicBezTo>
                    <a:pt x="62" y="161"/>
                    <a:pt x="62" y="161"/>
                    <a:pt x="62" y="163"/>
                  </a:cubicBezTo>
                  <a:cubicBezTo>
                    <a:pt x="59" y="165"/>
                    <a:pt x="59" y="165"/>
                    <a:pt x="59" y="165"/>
                  </a:cubicBezTo>
                  <a:cubicBezTo>
                    <a:pt x="59" y="165"/>
                    <a:pt x="62" y="164"/>
                    <a:pt x="65" y="163"/>
                  </a:cubicBezTo>
                  <a:lnTo>
                    <a:pt x="65" y="163"/>
                  </a:lnTo>
                  <a:cubicBezTo>
                    <a:pt x="65" y="163"/>
                    <a:pt x="66" y="163"/>
                    <a:pt x="67" y="163"/>
                  </a:cubicBezTo>
                  <a:cubicBezTo>
                    <a:pt x="68" y="163"/>
                    <a:pt x="68" y="162"/>
                    <a:pt x="69" y="162"/>
                  </a:cubicBezTo>
                  <a:lnTo>
                    <a:pt x="69" y="162"/>
                  </a:lnTo>
                  <a:cubicBezTo>
                    <a:pt x="68" y="162"/>
                    <a:pt x="66" y="162"/>
                    <a:pt x="65" y="163"/>
                  </a:cubicBezTo>
                  <a:lnTo>
                    <a:pt x="65" y="163"/>
                  </a:lnTo>
                  <a:cubicBezTo>
                    <a:pt x="63" y="162"/>
                    <a:pt x="62" y="161"/>
                    <a:pt x="62" y="161"/>
                  </a:cubicBezTo>
                  <a:close/>
                  <a:moveTo>
                    <a:pt x="93" y="175"/>
                  </a:moveTo>
                  <a:cubicBezTo>
                    <a:pt x="90" y="176"/>
                    <a:pt x="90" y="180"/>
                    <a:pt x="90" y="180"/>
                  </a:cubicBezTo>
                  <a:lnTo>
                    <a:pt x="84" y="180"/>
                  </a:lnTo>
                  <a:cubicBezTo>
                    <a:pt x="88" y="177"/>
                    <a:pt x="91" y="175"/>
                    <a:pt x="93" y="175"/>
                  </a:cubicBezTo>
                  <a:close/>
                  <a:moveTo>
                    <a:pt x="113" y="303"/>
                  </a:moveTo>
                  <a:lnTo>
                    <a:pt x="113" y="303"/>
                  </a:lnTo>
                  <a:cubicBezTo>
                    <a:pt x="113" y="303"/>
                    <a:pt x="113" y="303"/>
                    <a:pt x="112" y="303"/>
                  </a:cubicBezTo>
                  <a:cubicBezTo>
                    <a:pt x="110" y="304"/>
                    <a:pt x="109" y="305"/>
                    <a:pt x="110" y="305"/>
                  </a:cubicBezTo>
                  <a:cubicBezTo>
                    <a:pt x="110" y="305"/>
                    <a:pt x="111" y="304"/>
                    <a:pt x="113" y="303"/>
                  </a:cubicBezTo>
                  <a:close/>
                  <a:moveTo>
                    <a:pt x="151" y="320"/>
                  </a:moveTo>
                  <a:lnTo>
                    <a:pt x="151" y="320"/>
                  </a:lnTo>
                  <a:cubicBezTo>
                    <a:pt x="150" y="320"/>
                    <a:pt x="148" y="321"/>
                    <a:pt x="145" y="321"/>
                  </a:cubicBezTo>
                  <a:lnTo>
                    <a:pt x="145" y="321"/>
                  </a:lnTo>
                  <a:cubicBezTo>
                    <a:pt x="147" y="321"/>
                    <a:pt x="148" y="320"/>
                    <a:pt x="151" y="320"/>
                  </a:cubicBezTo>
                  <a:close/>
                  <a:moveTo>
                    <a:pt x="143" y="323"/>
                  </a:moveTo>
                  <a:lnTo>
                    <a:pt x="135" y="326"/>
                  </a:lnTo>
                  <a:cubicBezTo>
                    <a:pt x="140" y="326"/>
                    <a:pt x="142" y="324"/>
                    <a:pt x="143" y="323"/>
                  </a:cubicBezTo>
                  <a:close/>
                  <a:moveTo>
                    <a:pt x="291" y="432"/>
                  </a:moveTo>
                  <a:cubicBezTo>
                    <a:pt x="291" y="432"/>
                    <a:pt x="291" y="432"/>
                    <a:pt x="291" y="432"/>
                  </a:cubicBezTo>
                  <a:lnTo>
                    <a:pt x="291" y="432"/>
                  </a:lnTo>
                  <a:cubicBezTo>
                    <a:pt x="293" y="432"/>
                    <a:pt x="295" y="432"/>
                    <a:pt x="297" y="432"/>
                  </a:cubicBezTo>
                  <a:close/>
                  <a:moveTo>
                    <a:pt x="320" y="493"/>
                  </a:moveTo>
                  <a:cubicBezTo>
                    <a:pt x="319" y="493"/>
                    <a:pt x="318" y="493"/>
                    <a:pt x="316" y="494"/>
                  </a:cubicBezTo>
                  <a:lnTo>
                    <a:pt x="319" y="494"/>
                  </a:lnTo>
                  <a:cubicBezTo>
                    <a:pt x="320" y="493"/>
                    <a:pt x="320" y="493"/>
                    <a:pt x="320" y="493"/>
                  </a:cubicBezTo>
                  <a:close/>
                  <a:moveTo>
                    <a:pt x="314" y="494"/>
                  </a:moveTo>
                  <a:cubicBezTo>
                    <a:pt x="314" y="494"/>
                    <a:pt x="314" y="494"/>
                    <a:pt x="315" y="494"/>
                  </a:cubicBezTo>
                  <a:lnTo>
                    <a:pt x="315" y="494"/>
                  </a:lnTo>
                  <a:cubicBezTo>
                    <a:pt x="315" y="494"/>
                    <a:pt x="316" y="494"/>
                    <a:pt x="316" y="494"/>
                  </a:cubicBezTo>
                  <a:close/>
                  <a:moveTo>
                    <a:pt x="325" y="522"/>
                  </a:moveTo>
                  <a:cubicBezTo>
                    <a:pt x="325" y="522"/>
                    <a:pt x="325" y="522"/>
                    <a:pt x="325" y="522"/>
                  </a:cubicBezTo>
                  <a:lnTo>
                    <a:pt x="325" y="522"/>
                  </a:lnTo>
                  <a:cubicBezTo>
                    <a:pt x="327" y="522"/>
                    <a:pt x="328" y="522"/>
                    <a:pt x="331" y="522"/>
                  </a:cubicBezTo>
                  <a:close/>
                  <a:moveTo>
                    <a:pt x="231" y="537"/>
                  </a:moveTo>
                  <a:cubicBezTo>
                    <a:pt x="229" y="538"/>
                    <a:pt x="228" y="539"/>
                    <a:pt x="230" y="539"/>
                  </a:cubicBezTo>
                  <a:cubicBezTo>
                    <a:pt x="230" y="538"/>
                    <a:pt x="231" y="538"/>
                    <a:pt x="231" y="537"/>
                  </a:cubicBezTo>
                  <a:close/>
                  <a:moveTo>
                    <a:pt x="361" y="581"/>
                  </a:moveTo>
                  <a:cubicBezTo>
                    <a:pt x="361" y="583"/>
                    <a:pt x="362" y="583"/>
                    <a:pt x="364" y="583"/>
                  </a:cubicBezTo>
                  <a:lnTo>
                    <a:pt x="359" y="583"/>
                  </a:lnTo>
                  <a:cubicBezTo>
                    <a:pt x="360" y="582"/>
                    <a:pt x="360" y="582"/>
                    <a:pt x="361" y="581"/>
                  </a:cubicBezTo>
                  <a:close/>
                  <a:moveTo>
                    <a:pt x="297" y="623"/>
                  </a:moveTo>
                  <a:cubicBezTo>
                    <a:pt x="297" y="623"/>
                    <a:pt x="297" y="625"/>
                    <a:pt x="299" y="625"/>
                  </a:cubicBezTo>
                  <a:cubicBezTo>
                    <a:pt x="300" y="625"/>
                    <a:pt x="301" y="624"/>
                    <a:pt x="303" y="623"/>
                  </a:cubicBezTo>
                  <a:close/>
                  <a:moveTo>
                    <a:pt x="403" y="623"/>
                  </a:moveTo>
                  <a:lnTo>
                    <a:pt x="398" y="628"/>
                  </a:lnTo>
                  <a:cubicBezTo>
                    <a:pt x="398" y="628"/>
                    <a:pt x="403" y="628"/>
                    <a:pt x="403" y="623"/>
                  </a:cubicBezTo>
                  <a:close/>
                  <a:moveTo>
                    <a:pt x="398" y="628"/>
                  </a:moveTo>
                  <a:lnTo>
                    <a:pt x="398" y="628"/>
                  </a:lnTo>
                  <a:cubicBezTo>
                    <a:pt x="392" y="634"/>
                    <a:pt x="381" y="639"/>
                    <a:pt x="375" y="639"/>
                  </a:cubicBezTo>
                  <a:cubicBezTo>
                    <a:pt x="375" y="639"/>
                    <a:pt x="392" y="628"/>
                    <a:pt x="398" y="628"/>
                  </a:cubicBezTo>
                  <a:close/>
                  <a:moveTo>
                    <a:pt x="342" y="656"/>
                  </a:moveTo>
                  <a:lnTo>
                    <a:pt x="342" y="656"/>
                  </a:lnTo>
                  <a:lnTo>
                    <a:pt x="342" y="656"/>
                  </a:lnTo>
                  <a:close/>
                  <a:moveTo>
                    <a:pt x="342" y="656"/>
                  </a:moveTo>
                  <a:lnTo>
                    <a:pt x="331" y="662"/>
                  </a:lnTo>
                  <a:lnTo>
                    <a:pt x="336" y="662"/>
                  </a:lnTo>
                  <a:lnTo>
                    <a:pt x="342" y="656"/>
                  </a:lnTo>
                  <a:close/>
                  <a:moveTo>
                    <a:pt x="465" y="763"/>
                  </a:moveTo>
                  <a:cubicBezTo>
                    <a:pt x="463" y="764"/>
                    <a:pt x="462" y="765"/>
                    <a:pt x="461" y="765"/>
                  </a:cubicBezTo>
                  <a:lnTo>
                    <a:pt x="461" y="765"/>
                  </a:lnTo>
                  <a:cubicBezTo>
                    <a:pt x="461" y="765"/>
                    <a:pt x="461" y="765"/>
                    <a:pt x="462" y="765"/>
                  </a:cubicBezTo>
                  <a:cubicBezTo>
                    <a:pt x="462" y="765"/>
                    <a:pt x="462" y="765"/>
                    <a:pt x="465" y="763"/>
                  </a:cubicBezTo>
                  <a:close/>
                  <a:moveTo>
                    <a:pt x="465" y="774"/>
                  </a:moveTo>
                  <a:cubicBezTo>
                    <a:pt x="460" y="776"/>
                    <a:pt x="458" y="778"/>
                    <a:pt x="456" y="779"/>
                  </a:cubicBezTo>
                  <a:lnTo>
                    <a:pt x="456" y="779"/>
                  </a:lnTo>
                  <a:cubicBezTo>
                    <a:pt x="458" y="778"/>
                    <a:pt x="459" y="777"/>
                    <a:pt x="465" y="774"/>
                  </a:cubicBezTo>
                  <a:close/>
                  <a:moveTo>
                    <a:pt x="95" y="1"/>
                  </a:moveTo>
                  <a:cubicBezTo>
                    <a:pt x="90" y="1"/>
                    <a:pt x="73" y="1"/>
                    <a:pt x="67" y="7"/>
                  </a:cubicBezTo>
                  <a:cubicBezTo>
                    <a:pt x="67" y="7"/>
                    <a:pt x="67" y="12"/>
                    <a:pt x="56" y="12"/>
                  </a:cubicBezTo>
                  <a:cubicBezTo>
                    <a:pt x="34" y="18"/>
                    <a:pt x="11" y="29"/>
                    <a:pt x="0" y="40"/>
                  </a:cubicBezTo>
                  <a:lnTo>
                    <a:pt x="17" y="35"/>
                  </a:lnTo>
                  <a:lnTo>
                    <a:pt x="6" y="40"/>
                  </a:lnTo>
                  <a:cubicBezTo>
                    <a:pt x="2" y="42"/>
                    <a:pt x="1" y="43"/>
                    <a:pt x="1" y="43"/>
                  </a:cubicBezTo>
                  <a:cubicBezTo>
                    <a:pt x="1" y="43"/>
                    <a:pt x="8" y="40"/>
                    <a:pt x="11" y="40"/>
                  </a:cubicBezTo>
                  <a:lnTo>
                    <a:pt x="11" y="40"/>
                  </a:lnTo>
                  <a:cubicBezTo>
                    <a:pt x="9" y="42"/>
                    <a:pt x="7" y="44"/>
                    <a:pt x="5" y="45"/>
                  </a:cubicBezTo>
                  <a:lnTo>
                    <a:pt x="5" y="45"/>
                  </a:lnTo>
                  <a:lnTo>
                    <a:pt x="20" y="41"/>
                  </a:lnTo>
                  <a:lnTo>
                    <a:pt x="20" y="41"/>
                  </a:lnTo>
                  <a:cubicBezTo>
                    <a:pt x="19" y="41"/>
                    <a:pt x="18" y="42"/>
                    <a:pt x="17" y="43"/>
                  </a:cubicBezTo>
                  <a:lnTo>
                    <a:pt x="17" y="43"/>
                  </a:lnTo>
                  <a:cubicBezTo>
                    <a:pt x="19" y="42"/>
                    <a:pt x="21" y="41"/>
                    <a:pt x="23" y="40"/>
                  </a:cubicBezTo>
                  <a:lnTo>
                    <a:pt x="23" y="40"/>
                  </a:lnTo>
                  <a:cubicBezTo>
                    <a:pt x="17" y="46"/>
                    <a:pt x="11" y="51"/>
                    <a:pt x="17" y="51"/>
                  </a:cubicBezTo>
                  <a:lnTo>
                    <a:pt x="6" y="51"/>
                  </a:lnTo>
                  <a:cubicBezTo>
                    <a:pt x="10" y="51"/>
                    <a:pt x="11" y="54"/>
                    <a:pt x="14" y="54"/>
                  </a:cubicBezTo>
                  <a:cubicBezTo>
                    <a:pt x="16" y="54"/>
                    <a:pt x="19" y="53"/>
                    <a:pt x="23" y="51"/>
                  </a:cubicBezTo>
                  <a:lnTo>
                    <a:pt x="23" y="51"/>
                  </a:lnTo>
                  <a:cubicBezTo>
                    <a:pt x="13" y="61"/>
                    <a:pt x="24" y="58"/>
                    <a:pt x="14" y="64"/>
                  </a:cubicBezTo>
                  <a:lnTo>
                    <a:pt x="14" y="64"/>
                  </a:lnTo>
                  <a:cubicBezTo>
                    <a:pt x="19" y="63"/>
                    <a:pt x="25" y="63"/>
                    <a:pt x="28" y="63"/>
                  </a:cubicBezTo>
                  <a:cubicBezTo>
                    <a:pt x="0" y="68"/>
                    <a:pt x="28" y="68"/>
                    <a:pt x="6" y="79"/>
                  </a:cubicBezTo>
                  <a:cubicBezTo>
                    <a:pt x="9" y="78"/>
                    <a:pt x="12" y="78"/>
                    <a:pt x="13" y="78"/>
                  </a:cubicBezTo>
                  <a:cubicBezTo>
                    <a:pt x="21" y="78"/>
                    <a:pt x="19" y="85"/>
                    <a:pt x="28" y="85"/>
                  </a:cubicBezTo>
                  <a:lnTo>
                    <a:pt x="23" y="85"/>
                  </a:lnTo>
                  <a:cubicBezTo>
                    <a:pt x="23" y="85"/>
                    <a:pt x="17" y="91"/>
                    <a:pt x="17" y="96"/>
                  </a:cubicBezTo>
                  <a:cubicBezTo>
                    <a:pt x="34" y="85"/>
                    <a:pt x="34" y="91"/>
                    <a:pt x="45" y="85"/>
                  </a:cubicBezTo>
                  <a:lnTo>
                    <a:pt x="45" y="85"/>
                  </a:lnTo>
                  <a:cubicBezTo>
                    <a:pt x="34" y="96"/>
                    <a:pt x="28" y="91"/>
                    <a:pt x="11" y="102"/>
                  </a:cubicBezTo>
                  <a:cubicBezTo>
                    <a:pt x="28" y="96"/>
                    <a:pt x="28" y="96"/>
                    <a:pt x="39" y="91"/>
                  </a:cubicBezTo>
                  <a:lnTo>
                    <a:pt x="39" y="91"/>
                  </a:lnTo>
                  <a:cubicBezTo>
                    <a:pt x="28" y="102"/>
                    <a:pt x="34" y="96"/>
                    <a:pt x="23" y="102"/>
                  </a:cubicBezTo>
                  <a:cubicBezTo>
                    <a:pt x="30" y="100"/>
                    <a:pt x="33" y="99"/>
                    <a:pt x="34" y="99"/>
                  </a:cubicBezTo>
                  <a:lnTo>
                    <a:pt x="34" y="99"/>
                  </a:lnTo>
                  <a:cubicBezTo>
                    <a:pt x="37" y="99"/>
                    <a:pt x="32" y="102"/>
                    <a:pt x="39" y="102"/>
                  </a:cubicBezTo>
                  <a:cubicBezTo>
                    <a:pt x="28" y="107"/>
                    <a:pt x="23" y="107"/>
                    <a:pt x="28" y="107"/>
                  </a:cubicBezTo>
                  <a:cubicBezTo>
                    <a:pt x="26" y="109"/>
                    <a:pt x="25" y="111"/>
                    <a:pt x="24" y="112"/>
                  </a:cubicBezTo>
                  <a:lnTo>
                    <a:pt x="24" y="112"/>
                  </a:lnTo>
                  <a:cubicBezTo>
                    <a:pt x="29" y="110"/>
                    <a:pt x="36" y="107"/>
                    <a:pt x="39" y="107"/>
                  </a:cubicBezTo>
                  <a:lnTo>
                    <a:pt x="39" y="107"/>
                  </a:lnTo>
                  <a:cubicBezTo>
                    <a:pt x="45" y="107"/>
                    <a:pt x="28" y="113"/>
                    <a:pt x="23" y="119"/>
                  </a:cubicBezTo>
                  <a:cubicBezTo>
                    <a:pt x="26" y="119"/>
                    <a:pt x="33" y="116"/>
                    <a:pt x="36" y="116"/>
                  </a:cubicBezTo>
                  <a:cubicBezTo>
                    <a:pt x="38" y="116"/>
                    <a:pt x="39" y="117"/>
                    <a:pt x="39" y="119"/>
                  </a:cubicBezTo>
                  <a:lnTo>
                    <a:pt x="34" y="119"/>
                  </a:lnTo>
                  <a:cubicBezTo>
                    <a:pt x="48" y="119"/>
                    <a:pt x="42" y="123"/>
                    <a:pt x="51" y="124"/>
                  </a:cubicBezTo>
                  <a:lnTo>
                    <a:pt x="51" y="124"/>
                  </a:lnTo>
                  <a:cubicBezTo>
                    <a:pt x="62" y="119"/>
                    <a:pt x="67" y="118"/>
                    <a:pt x="73" y="113"/>
                  </a:cubicBezTo>
                  <a:cubicBezTo>
                    <a:pt x="73" y="116"/>
                    <a:pt x="76" y="116"/>
                    <a:pt x="77" y="116"/>
                  </a:cubicBezTo>
                  <a:cubicBezTo>
                    <a:pt x="79" y="116"/>
                    <a:pt x="79" y="116"/>
                    <a:pt x="73" y="119"/>
                  </a:cubicBezTo>
                  <a:cubicBezTo>
                    <a:pt x="67" y="123"/>
                    <a:pt x="64" y="124"/>
                    <a:pt x="63" y="124"/>
                  </a:cubicBezTo>
                  <a:cubicBezTo>
                    <a:pt x="62" y="124"/>
                    <a:pt x="62" y="122"/>
                    <a:pt x="61" y="122"/>
                  </a:cubicBezTo>
                  <a:cubicBezTo>
                    <a:pt x="60" y="122"/>
                    <a:pt x="59" y="123"/>
                    <a:pt x="56" y="124"/>
                  </a:cubicBezTo>
                  <a:cubicBezTo>
                    <a:pt x="62" y="124"/>
                    <a:pt x="73" y="124"/>
                    <a:pt x="73" y="130"/>
                  </a:cubicBezTo>
                  <a:cubicBezTo>
                    <a:pt x="69" y="131"/>
                    <a:pt x="67" y="131"/>
                    <a:pt x="65" y="131"/>
                  </a:cubicBezTo>
                  <a:cubicBezTo>
                    <a:pt x="61" y="131"/>
                    <a:pt x="60" y="130"/>
                    <a:pt x="58" y="130"/>
                  </a:cubicBezTo>
                  <a:cubicBezTo>
                    <a:pt x="57" y="130"/>
                    <a:pt x="55" y="131"/>
                    <a:pt x="51" y="135"/>
                  </a:cubicBezTo>
                  <a:lnTo>
                    <a:pt x="56" y="130"/>
                  </a:lnTo>
                  <a:lnTo>
                    <a:pt x="56" y="130"/>
                  </a:lnTo>
                  <a:cubicBezTo>
                    <a:pt x="50" y="133"/>
                    <a:pt x="47" y="134"/>
                    <a:pt x="46" y="134"/>
                  </a:cubicBezTo>
                  <a:cubicBezTo>
                    <a:pt x="44" y="134"/>
                    <a:pt x="46" y="131"/>
                    <a:pt x="44" y="131"/>
                  </a:cubicBezTo>
                  <a:cubicBezTo>
                    <a:pt x="43" y="131"/>
                    <a:pt x="40" y="132"/>
                    <a:pt x="34" y="135"/>
                  </a:cubicBezTo>
                  <a:cubicBezTo>
                    <a:pt x="34" y="147"/>
                    <a:pt x="45" y="141"/>
                    <a:pt x="39" y="147"/>
                  </a:cubicBezTo>
                  <a:cubicBezTo>
                    <a:pt x="51" y="147"/>
                    <a:pt x="56" y="141"/>
                    <a:pt x="62" y="141"/>
                  </a:cubicBezTo>
                  <a:cubicBezTo>
                    <a:pt x="79" y="141"/>
                    <a:pt x="28" y="158"/>
                    <a:pt x="51" y="158"/>
                  </a:cubicBezTo>
                  <a:cubicBezTo>
                    <a:pt x="59" y="154"/>
                    <a:pt x="69" y="150"/>
                    <a:pt x="73" y="150"/>
                  </a:cubicBezTo>
                  <a:cubicBezTo>
                    <a:pt x="74" y="150"/>
                    <a:pt x="75" y="151"/>
                    <a:pt x="73" y="152"/>
                  </a:cubicBezTo>
                  <a:lnTo>
                    <a:pt x="56" y="158"/>
                  </a:lnTo>
                  <a:cubicBezTo>
                    <a:pt x="56" y="159"/>
                    <a:pt x="57" y="159"/>
                    <a:pt x="59" y="159"/>
                  </a:cubicBezTo>
                  <a:cubicBezTo>
                    <a:pt x="62" y="159"/>
                    <a:pt x="66" y="158"/>
                    <a:pt x="69" y="158"/>
                  </a:cubicBezTo>
                  <a:lnTo>
                    <a:pt x="69" y="158"/>
                  </a:lnTo>
                  <a:cubicBezTo>
                    <a:pt x="71" y="158"/>
                    <a:pt x="71" y="159"/>
                    <a:pt x="69" y="162"/>
                  </a:cubicBezTo>
                  <a:lnTo>
                    <a:pt x="69" y="162"/>
                  </a:lnTo>
                  <a:cubicBezTo>
                    <a:pt x="69" y="162"/>
                    <a:pt x="70" y="162"/>
                    <a:pt x="71" y="162"/>
                  </a:cubicBezTo>
                  <a:cubicBezTo>
                    <a:pt x="72" y="162"/>
                    <a:pt x="73" y="162"/>
                    <a:pt x="73" y="163"/>
                  </a:cubicBezTo>
                  <a:lnTo>
                    <a:pt x="56" y="169"/>
                  </a:lnTo>
                  <a:cubicBezTo>
                    <a:pt x="62" y="175"/>
                    <a:pt x="73" y="175"/>
                    <a:pt x="79" y="175"/>
                  </a:cubicBezTo>
                  <a:cubicBezTo>
                    <a:pt x="73" y="180"/>
                    <a:pt x="73" y="180"/>
                    <a:pt x="67" y="186"/>
                  </a:cubicBezTo>
                  <a:cubicBezTo>
                    <a:pt x="79" y="186"/>
                    <a:pt x="73" y="197"/>
                    <a:pt x="67" y="208"/>
                  </a:cubicBezTo>
                  <a:lnTo>
                    <a:pt x="73" y="208"/>
                  </a:lnTo>
                  <a:cubicBezTo>
                    <a:pt x="71" y="210"/>
                    <a:pt x="71" y="211"/>
                    <a:pt x="72" y="211"/>
                  </a:cubicBezTo>
                  <a:cubicBezTo>
                    <a:pt x="74" y="211"/>
                    <a:pt x="80" y="208"/>
                    <a:pt x="84" y="208"/>
                  </a:cubicBezTo>
                  <a:cubicBezTo>
                    <a:pt x="90" y="208"/>
                    <a:pt x="79" y="208"/>
                    <a:pt x="73" y="214"/>
                  </a:cubicBezTo>
                  <a:cubicBezTo>
                    <a:pt x="90" y="214"/>
                    <a:pt x="101" y="214"/>
                    <a:pt x="95" y="225"/>
                  </a:cubicBezTo>
                  <a:lnTo>
                    <a:pt x="90" y="225"/>
                  </a:lnTo>
                  <a:cubicBezTo>
                    <a:pt x="89" y="226"/>
                    <a:pt x="89" y="227"/>
                    <a:pt x="91" y="227"/>
                  </a:cubicBezTo>
                  <a:cubicBezTo>
                    <a:pt x="95" y="227"/>
                    <a:pt x="106" y="223"/>
                    <a:pt x="108" y="223"/>
                  </a:cubicBezTo>
                  <a:lnTo>
                    <a:pt x="108" y="223"/>
                  </a:lnTo>
                  <a:cubicBezTo>
                    <a:pt x="109" y="223"/>
                    <a:pt x="109" y="224"/>
                    <a:pt x="107" y="225"/>
                  </a:cubicBezTo>
                  <a:lnTo>
                    <a:pt x="101" y="225"/>
                  </a:lnTo>
                  <a:cubicBezTo>
                    <a:pt x="101" y="236"/>
                    <a:pt x="118" y="242"/>
                    <a:pt x="101" y="253"/>
                  </a:cubicBezTo>
                  <a:cubicBezTo>
                    <a:pt x="103" y="252"/>
                    <a:pt x="104" y="252"/>
                    <a:pt x="105" y="252"/>
                  </a:cubicBezTo>
                  <a:cubicBezTo>
                    <a:pt x="111" y="252"/>
                    <a:pt x="106" y="259"/>
                    <a:pt x="110" y="259"/>
                  </a:cubicBezTo>
                  <a:cubicBezTo>
                    <a:pt x="112" y="259"/>
                    <a:pt x="115" y="258"/>
                    <a:pt x="123" y="253"/>
                  </a:cubicBezTo>
                  <a:lnTo>
                    <a:pt x="123" y="253"/>
                  </a:lnTo>
                  <a:cubicBezTo>
                    <a:pt x="112" y="264"/>
                    <a:pt x="107" y="264"/>
                    <a:pt x="101" y="275"/>
                  </a:cubicBezTo>
                  <a:cubicBezTo>
                    <a:pt x="101" y="277"/>
                    <a:pt x="102" y="277"/>
                    <a:pt x="103" y="277"/>
                  </a:cubicBezTo>
                  <a:cubicBezTo>
                    <a:pt x="106" y="277"/>
                    <a:pt x="113" y="274"/>
                    <a:pt x="119" y="274"/>
                  </a:cubicBezTo>
                  <a:cubicBezTo>
                    <a:pt x="121" y="274"/>
                    <a:pt x="122" y="274"/>
                    <a:pt x="123" y="275"/>
                  </a:cubicBezTo>
                  <a:lnTo>
                    <a:pt x="112" y="287"/>
                  </a:lnTo>
                  <a:cubicBezTo>
                    <a:pt x="112" y="287"/>
                    <a:pt x="118" y="281"/>
                    <a:pt x="123" y="281"/>
                  </a:cubicBezTo>
                  <a:lnTo>
                    <a:pt x="123" y="281"/>
                  </a:lnTo>
                  <a:cubicBezTo>
                    <a:pt x="129" y="281"/>
                    <a:pt x="118" y="292"/>
                    <a:pt x="112" y="292"/>
                  </a:cubicBezTo>
                  <a:lnTo>
                    <a:pt x="123" y="298"/>
                  </a:lnTo>
                  <a:lnTo>
                    <a:pt x="112" y="298"/>
                  </a:lnTo>
                  <a:cubicBezTo>
                    <a:pt x="121" y="298"/>
                    <a:pt x="117" y="301"/>
                    <a:pt x="113" y="303"/>
                  </a:cubicBezTo>
                  <a:lnTo>
                    <a:pt x="113" y="303"/>
                  </a:lnTo>
                  <a:cubicBezTo>
                    <a:pt x="118" y="303"/>
                    <a:pt x="123" y="298"/>
                    <a:pt x="123" y="298"/>
                  </a:cubicBezTo>
                  <a:lnTo>
                    <a:pt x="123" y="298"/>
                  </a:lnTo>
                  <a:cubicBezTo>
                    <a:pt x="118" y="303"/>
                    <a:pt x="118" y="309"/>
                    <a:pt x="123" y="309"/>
                  </a:cubicBezTo>
                  <a:lnTo>
                    <a:pt x="118" y="315"/>
                  </a:lnTo>
                  <a:cubicBezTo>
                    <a:pt x="118" y="320"/>
                    <a:pt x="123" y="326"/>
                    <a:pt x="129" y="331"/>
                  </a:cubicBezTo>
                  <a:cubicBezTo>
                    <a:pt x="129" y="327"/>
                    <a:pt x="138" y="323"/>
                    <a:pt x="145" y="321"/>
                  </a:cubicBezTo>
                  <a:lnTo>
                    <a:pt x="145" y="321"/>
                  </a:lnTo>
                  <a:cubicBezTo>
                    <a:pt x="144" y="322"/>
                    <a:pt x="144" y="322"/>
                    <a:pt x="143" y="323"/>
                  </a:cubicBezTo>
                  <a:lnTo>
                    <a:pt x="143" y="323"/>
                  </a:lnTo>
                  <a:lnTo>
                    <a:pt x="151" y="320"/>
                  </a:lnTo>
                  <a:lnTo>
                    <a:pt x="151" y="320"/>
                  </a:lnTo>
                  <a:cubicBezTo>
                    <a:pt x="151" y="320"/>
                    <a:pt x="135" y="331"/>
                    <a:pt x="129" y="331"/>
                  </a:cubicBezTo>
                  <a:lnTo>
                    <a:pt x="140" y="331"/>
                  </a:lnTo>
                  <a:cubicBezTo>
                    <a:pt x="135" y="331"/>
                    <a:pt x="129" y="331"/>
                    <a:pt x="123" y="337"/>
                  </a:cubicBezTo>
                  <a:cubicBezTo>
                    <a:pt x="125" y="336"/>
                    <a:pt x="126" y="336"/>
                    <a:pt x="126" y="336"/>
                  </a:cubicBezTo>
                  <a:lnTo>
                    <a:pt x="126" y="336"/>
                  </a:lnTo>
                  <a:cubicBezTo>
                    <a:pt x="128" y="336"/>
                    <a:pt x="119" y="344"/>
                    <a:pt x="124" y="344"/>
                  </a:cubicBezTo>
                  <a:cubicBezTo>
                    <a:pt x="124" y="344"/>
                    <a:pt x="124" y="344"/>
                    <a:pt x="125" y="344"/>
                  </a:cubicBezTo>
                  <a:lnTo>
                    <a:pt x="125" y="344"/>
                  </a:lnTo>
                  <a:cubicBezTo>
                    <a:pt x="130" y="348"/>
                    <a:pt x="135" y="349"/>
                    <a:pt x="140" y="354"/>
                  </a:cubicBezTo>
                  <a:cubicBezTo>
                    <a:pt x="146" y="351"/>
                    <a:pt x="147" y="351"/>
                    <a:pt x="149" y="351"/>
                  </a:cubicBezTo>
                  <a:cubicBezTo>
                    <a:pt x="150" y="351"/>
                    <a:pt x="151" y="351"/>
                    <a:pt x="157" y="348"/>
                  </a:cubicBezTo>
                  <a:lnTo>
                    <a:pt x="157" y="348"/>
                  </a:lnTo>
                  <a:cubicBezTo>
                    <a:pt x="157" y="354"/>
                    <a:pt x="151" y="365"/>
                    <a:pt x="151" y="365"/>
                  </a:cubicBezTo>
                  <a:cubicBezTo>
                    <a:pt x="163" y="365"/>
                    <a:pt x="163" y="359"/>
                    <a:pt x="168" y="359"/>
                  </a:cubicBezTo>
                  <a:lnTo>
                    <a:pt x="168" y="359"/>
                  </a:lnTo>
                  <a:cubicBezTo>
                    <a:pt x="163" y="365"/>
                    <a:pt x="163" y="371"/>
                    <a:pt x="157" y="371"/>
                  </a:cubicBezTo>
                  <a:cubicBezTo>
                    <a:pt x="157" y="376"/>
                    <a:pt x="163" y="376"/>
                    <a:pt x="174" y="376"/>
                  </a:cubicBezTo>
                  <a:cubicBezTo>
                    <a:pt x="174" y="376"/>
                    <a:pt x="179" y="376"/>
                    <a:pt x="179" y="371"/>
                  </a:cubicBezTo>
                  <a:lnTo>
                    <a:pt x="179" y="371"/>
                  </a:lnTo>
                  <a:cubicBezTo>
                    <a:pt x="185" y="371"/>
                    <a:pt x="179" y="376"/>
                    <a:pt x="174" y="382"/>
                  </a:cubicBezTo>
                  <a:cubicBezTo>
                    <a:pt x="189" y="382"/>
                    <a:pt x="157" y="410"/>
                    <a:pt x="170" y="410"/>
                  </a:cubicBezTo>
                  <a:cubicBezTo>
                    <a:pt x="171" y="410"/>
                    <a:pt x="172" y="410"/>
                    <a:pt x="174" y="410"/>
                  </a:cubicBezTo>
                  <a:lnTo>
                    <a:pt x="191" y="410"/>
                  </a:lnTo>
                  <a:cubicBezTo>
                    <a:pt x="185" y="410"/>
                    <a:pt x="179" y="410"/>
                    <a:pt x="174" y="415"/>
                  </a:cubicBezTo>
                  <a:cubicBezTo>
                    <a:pt x="196" y="415"/>
                    <a:pt x="174" y="427"/>
                    <a:pt x="191" y="427"/>
                  </a:cubicBezTo>
                  <a:cubicBezTo>
                    <a:pt x="163" y="449"/>
                    <a:pt x="202" y="438"/>
                    <a:pt x="185" y="455"/>
                  </a:cubicBezTo>
                  <a:lnTo>
                    <a:pt x="188" y="455"/>
                  </a:lnTo>
                  <a:cubicBezTo>
                    <a:pt x="187" y="456"/>
                    <a:pt x="185" y="458"/>
                    <a:pt x="185" y="460"/>
                  </a:cubicBezTo>
                  <a:cubicBezTo>
                    <a:pt x="191" y="455"/>
                    <a:pt x="191" y="455"/>
                    <a:pt x="196" y="455"/>
                  </a:cubicBezTo>
                  <a:cubicBezTo>
                    <a:pt x="213" y="460"/>
                    <a:pt x="202" y="483"/>
                    <a:pt x="202" y="499"/>
                  </a:cubicBezTo>
                  <a:cubicBezTo>
                    <a:pt x="202" y="500"/>
                    <a:pt x="202" y="500"/>
                    <a:pt x="203" y="500"/>
                  </a:cubicBezTo>
                  <a:cubicBezTo>
                    <a:pt x="208" y="500"/>
                    <a:pt x="223" y="493"/>
                    <a:pt x="227" y="493"/>
                  </a:cubicBezTo>
                  <a:lnTo>
                    <a:pt x="227" y="493"/>
                  </a:lnTo>
                  <a:cubicBezTo>
                    <a:pt x="229" y="493"/>
                    <a:pt x="229" y="495"/>
                    <a:pt x="224" y="499"/>
                  </a:cubicBezTo>
                  <a:lnTo>
                    <a:pt x="207" y="505"/>
                  </a:lnTo>
                  <a:cubicBezTo>
                    <a:pt x="230" y="505"/>
                    <a:pt x="219" y="522"/>
                    <a:pt x="235" y="522"/>
                  </a:cubicBezTo>
                  <a:cubicBezTo>
                    <a:pt x="235" y="522"/>
                    <a:pt x="230" y="527"/>
                    <a:pt x="230" y="527"/>
                  </a:cubicBezTo>
                  <a:cubicBezTo>
                    <a:pt x="224" y="530"/>
                    <a:pt x="226" y="532"/>
                    <a:pt x="229" y="532"/>
                  </a:cubicBezTo>
                  <a:cubicBezTo>
                    <a:pt x="233" y="532"/>
                    <a:pt x="238" y="530"/>
                    <a:pt x="241" y="527"/>
                  </a:cubicBezTo>
                  <a:lnTo>
                    <a:pt x="241" y="527"/>
                  </a:lnTo>
                  <a:cubicBezTo>
                    <a:pt x="241" y="533"/>
                    <a:pt x="236" y="533"/>
                    <a:pt x="231" y="537"/>
                  </a:cubicBezTo>
                  <a:lnTo>
                    <a:pt x="231" y="537"/>
                  </a:lnTo>
                  <a:cubicBezTo>
                    <a:pt x="233" y="537"/>
                    <a:pt x="236" y="536"/>
                    <a:pt x="238" y="536"/>
                  </a:cubicBezTo>
                  <a:lnTo>
                    <a:pt x="238" y="536"/>
                  </a:lnTo>
                  <a:cubicBezTo>
                    <a:pt x="239" y="536"/>
                    <a:pt x="239" y="537"/>
                    <a:pt x="235" y="539"/>
                  </a:cubicBezTo>
                  <a:cubicBezTo>
                    <a:pt x="235" y="539"/>
                    <a:pt x="235" y="541"/>
                    <a:pt x="234" y="543"/>
                  </a:cubicBezTo>
                  <a:lnTo>
                    <a:pt x="234" y="543"/>
                  </a:lnTo>
                  <a:cubicBezTo>
                    <a:pt x="234" y="543"/>
                    <a:pt x="233" y="543"/>
                    <a:pt x="233" y="543"/>
                  </a:cubicBezTo>
                  <a:cubicBezTo>
                    <a:pt x="232" y="543"/>
                    <a:pt x="231" y="543"/>
                    <a:pt x="230" y="544"/>
                  </a:cubicBezTo>
                  <a:cubicBezTo>
                    <a:pt x="232" y="544"/>
                    <a:pt x="233" y="544"/>
                    <a:pt x="234" y="543"/>
                  </a:cubicBezTo>
                  <a:lnTo>
                    <a:pt x="234" y="543"/>
                  </a:lnTo>
                  <a:cubicBezTo>
                    <a:pt x="235" y="543"/>
                    <a:pt x="236" y="544"/>
                    <a:pt x="238" y="544"/>
                  </a:cubicBezTo>
                  <a:cubicBezTo>
                    <a:pt x="240" y="544"/>
                    <a:pt x="242" y="543"/>
                    <a:pt x="247" y="539"/>
                  </a:cubicBezTo>
                  <a:lnTo>
                    <a:pt x="247" y="539"/>
                  </a:lnTo>
                  <a:cubicBezTo>
                    <a:pt x="241" y="550"/>
                    <a:pt x="252" y="544"/>
                    <a:pt x="247" y="550"/>
                  </a:cubicBezTo>
                  <a:cubicBezTo>
                    <a:pt x="249" y="549"/>
                    <a:pt x="251" y="549"/>
                    <a:pt x="252" y="549"/>
                  </a:cubicBezTo>
                  <a:cubicBezTo>
                    <a:pt x="257" y="549"/>
                    <a:pt x="254" y="554"/>
                    <a:pt x="256" y="554"/>
                  </a:cubicBezTo>
                  <a:cubicBezTo>
                    <a:pt x="257" y="554"/>
                    <a:pt x="259" y="553"/>
                    <a:pt x="263" y="550"/>
                  </a:cubicBezTo>
                  <a:lnTo>
                    <a:pt x="263" y="550"/>
                  </a:lnTo>
                  <a:cubicBezTo>
                    <a:pt x="251" y="558"/>
                    <a:pt x="251" y="563"/>
                    <a:pt x="256" y="563"/>
                  </a:cubicBezTo>
                  <a:cubicBezTo>
                    <a:pt x="258" y="563"/>
                    <a:pt x="260" y="562"/>
                    <a:pt x="263" y="561"/>
                  </a:cubicBezTo>
                  <a:lnTo>
                    <a:pt x="263" y="561"/>
                  </a:lnTo>
                  <a:cubicBezTo>
                    <a:pt x="258" y="567"/>
                    <a:pt x="258" y="567"/>
                    <a:pt x="247" y="572"/>
                  </a:cubicBezTo>
                  <a:cubicBezTo>
                    <a:pt x="252" y="572"/>
                    <a:pt x="258" y="572"/>
                    <a:pt x="263" y="567"/>
                  </a:cubicBezTo>
                  <a:lnTo>
                    <a:pt x="263" y="567"/>
                  </a:lnTo>
                  <a:cubicBezTo>
                    <a:pt x="255" y="575"/>
                    <a:pt x="261" y="575"/>
                    <a:pt x="265" y="575"/>
                  </a:cubicBezTo>
                  <a:cubicBezTo>
                    <a:pt x="269" y="575"/>
                    <a:pt x="272" y="575"/>
                    <a:pt x="258" y="583"/>
                  </a:cubicBezTo>
                  <a:cubicBezTo>
                    <a:pt x="275" y="589"/>
                    <a:pt x="286" y="589"/>
                    <a:pt x="291" y="595"/>
                  </a:cubicBezTo>
                  <a:cubicBezTo>
                    <a:pt x="287" y="598"/>
                    <a:pt x="284" y="599"/>
                    <a:pt x="283" y="599"/>
                  </a:cubicBezTo>
                  <a:cubicBezTo>
                    <a:pt x="280" y="599"/>
                    <a:pt x="280" y="596"/>
                    <a:pt x="278" y="596"/>
                  </a:cubicBezTo>
                  <a:cubicBezTo>
                    <a:pt x="276" y="596"/>
                    <a:pt x="274" y="597"/>
                    <a:pt x="269" y="600"/>
                  </a:cubicBezTo>
                  <a:cubicBezTo>
                    <a:pt x="275" y="600"/>
                    <a:pt x="282" y="599"/>
                    <a:pt x="287" y="599"/>
                  </a:cubicBezTo>
                  <a:cubicBezTo>
                    <a:pt x="293" y="599"/>
                    <a:pt x="297" y="600"/>
                    <a:pt x="297" y="606"/>
                  </a:cubicBezTo>
                  <a:cubicBezTo>
                    <a:pt x="291" y="606"/>
                    <a:pt x="286" y="606"/>
                    <a:pt x="286" y="611"/>
                  </a:cubicBezTo>
                  <a:cubicBezTo>
                    <a:pt x="297" y="611"/>
                    <a:pt x="286" y="623"/>
                    <a:pt x="303" y="623"/>
                  </a:cubicBezTo>
                  <a:cubicBezTo>
                    <a:pt x="314" y="611"/>
                    <a:pt x="325" y="611"/>
                    <a:pt x="336" y="611"/>
                  </a:cubicBezTo>
                  <a:cubicBezTo>
                    <a:pt x="308" y="623"/>
                    <a:pt x="331" y="617"/>
                    <a:pt x="297" y="634"/>
                  </a:cubicBezTo>
                  <a:cubicBezTo>
                    <a:pt x="303" y="634"/>
                    <a:pt x="308" y="628"/>
                    <a:pt x="314" y="628"/>
                  </a:cubicBezTo>
                  <a:lnTo>
                    <a:pt x="314" y="628"/>
                  </a:lnTo>
                  <a:cubicBezTo>
                    <a:pt x="308" y="628"/>
                    <a:pt x="308" y="634"/>
                    <a:pt x="303" y="634"/>
                  </a:cubicBezTo>
                  <a:cubicBezTo>
                    <a:pt x="306" y="634"/>
                    <a:pt x="310" y="631"/>
                    <a:pt x="314" y="631"/>
                  </a:cubicBezTo>
                  <a:cubicBezTo>
                    <a:pt x="316" y="631"/>
                    <a:pt x="318" y="632"/>
                    <a:pt x="319" y="634"/>
                  </a:cubicBezTo>
                  <a:cubicBezTo>
                    <a:pt x="314" y="634"/>
                    <a:pt x="308" y="634"/>
                    <a:pt x="308" y="639"/>
                  </a:cubicBezTo>
                  <a:cubicBezTo>
                    <a:pt x="312" y="636"/>
                    <a:pt x="317" y="635"/>
                    <a:pt x="319" y="634"/>
                  </a:cubicBezTo>
                  <a:lnTo>
                    <a:pt x="319" y="634"/>
                  </a:lnTo>
                  <a:cubicBezTo>
                    <a:pt x="319" y="639"/>
                    <a:pt x="314" y="639"/>
                    <a:pt x="314" y="639"/>
                  </a:cubicBezTo>
                  <a:cubicBezTo>
                    <a:pt x="315" y="641"/>
                    <a:pt x="317" y="641"/>
                    <a:pt x="320" y="641"/>
                  </a:cubicBezTo>
                  <a:cubicBezTo>
                    <a:pt x="324" y="641"/>
                    <a:pt x="330" y="640"/>
                    <a:pt x="333" y="640"/>
                  </a:cubicBezTo>
                  <a:cubicBezTo>
                    <a:pt x="337" y="640"/>
                    <a:pt x="338" y="641"/>
                    <a:pt x="336" y="645"/>
                  </a:cubicBezTo>
                  <a:cubicBezTo>
                    <a:pt x="319" y="656"/>
                    <a:pt x="331" y="651"/>
                    <a:pt x="319" y="662"/>
                  </a:cubicBezTo>
                  <a:lnTo>
                    <a:pt x="325" y="662"/>
                  </a:lnTo>
                  <a:lnTo>
                    <a:pt x="331" y="656"/>
                  </a:lnTo>
                  <a:cubicBezTo>
                    <a:pt x="331" y="656"/>
                    <a:pt x="336" y="654"/>
                    <a:pt x="339" y="654"/>
                  </a:cubicBezTo>
                  <a:cubicBezTo>
                    <a:pt x="341" y="654"/>
                    <a:pt x="342" y="654"/>
                    <a:pt x="342" y="656"/>
                  </a:cubicBezTo>
                  <a:cubicBezTo>
                    <a:pt x="351" y="656"/>
                    <a:pt x="360" y="649"/>
                    <a:pt x="360" y="649"/>
                  </a:cubicBezTo>
                  <a:lnTo>
                    <a:pt x="360" y="649"/>
                  </a:lnTo>
                  <a:cubicBezTo>
                    <a:pt x="360" y="649"/>
                    <a:pt x="360" y="649"/>
                    <a:pt x="359" y="651"/>
                  </a:cubicBezTo>
                  <a:cubicBezTo>
                    <a:pt x="359" y="651"/>
                    <a:pt x="359" y="656"/>
                    <a:pt x="353" y="662"/>
                  </a:cubicBezTo>
                  <a:cubicBezTo>
                    <a:pt x="357" y="662"/>
                    <a:pt x="360" y="659"/>
                    <a:pt x="363" y="659"/>
                  </a:cubicBezTo>
                  <a:cubicBezTo>
                    <a:pt x="364" y="659"/>
                    <a:pt x="364" y="660"/>
                    <a:pt x="364" y="662"/>
                  </a:cubicBezTo>
                  <a:cubicBezTo>
                    <a:pt x="360" y="666"/>
                    <a:pt x="354" y="670"/>
                    <a:pt x="348" y="672"/>
                  </a:cubicBezTo>
                  <a:lnTo>
                    <a:pt x="348" y="672"/>
                  </a:lnTo>
                  <a:cubicBezTo>
                    <a:pt x="348" y="671"/>
                    <a:pt x="348" y="671"/>
                    <a:pt x="347" y="671"/>
                  </a:cubicBezTo>
                  <a:cubicBezTo>
                    <a:pt x="346" y="671"/>
                    <a:pt x="344" y="672"/>
                    <a:pt x="342" y="673"/>
                  </a:cubicBezTo>
                  <a:cubicBezTo>
                    <a:pt x="344" y="673"/>
                    <a:pt x="346" y="672"/>
                    <a:pt x="348" y="672"/>
                  </a:cubicBezTo>
                  <a:lnTo>
                    <a:pt x="348" y="672"/>
                  </a:lnTo>
                  <a:cubicBezTo>
                    <a:pt x="351" y="672"/>
                    <a:pt x="352" y="674"/>
                    <a:pt x="355" y="675"/>
                  </a:cubicBezTo>
                  <a:lnTo>
                    <a:pt x="355" y="675"/>
                  </a:lnTo>
                  <a:lnTo>
                    <a:pt x="359" y="673"/>
                  </a:lnTo>
                  <a:lnTo>
                    <a:pt x="359" y="673"/>
                  </a:lnTo>
                  <a:cubicBezTo>
                    <a:pt x="359" y="674"/>
                    <a:pt x="359" y="674"/>
                    <a:pt x="359" y="674"/>
                  </a:cubicBezTo>
                  <a:lnTo>
                    <a:pt x="359" y="674"/>
                  </a:lnTo>
                  <a:cubicBezTo>
                    <a:pt x="359" y="674"/>
                    <a:pt x="359" y="674"/>
                    <a:pt x="359" y="674"/>
                  </a:cubicBezTo>
                  <a:lnTo>
                    <a:pt x="359" y="674"/>
                  </a:lnTo>
                  <a:cubicBezTo>
                    <a:pt x="359" y="674"/>
                    <a:pt x="359" y="674"/>
                    <a:pt x="359" y="674"/>
                  </a:cubicBezTo>
                  <a:lnTo>
                    <a:pt x="359" y="674"/>
                  </a:lnTo>
                  <a:cubicBezTo>
                    <a:pt x="359" y="674"/>
                    <a:pt x="359" y="674"/>
                    <a:pt x="359" y="674"/>
                  </a:cubicBezTo>
                  <a:lnTo>
                    <a:pt x="359" y="674"/>
                  </a:lnTo>
                  <a:cubicBezTo>
                    <a:pt x="358" y="675"/>
                    <a:pt x="357" y="675"/>
                    <a:pt x="356" y="675"/>
                  </a:cubicBezTo>
                  <a:cubicBezTo>
                    <a:pt x="356" y="675"/>
                    <a:pt x="356" y="675"/>
                    <a:pt x="355" y="675"/>
                  </a:cubicBezTo>
                  <a:lnTo>
                    <a:pt x="355" y="675"/>
                  </a:lnTo>
                  <a:lnTo>
                    <a:pt x="347" y="679"/>
                  </a:lnTo>
                  <a:cubicBezTo>
                    <a:pt x="351" y="679"/>
                    <a:pt x="355" y="676"/>
                    <a:pt x="359" y="674"/>
                  </a:cubicBezTo>
                  <a:lnTo>
                    <a:pt x="359" y="674"/>
                  </a:lnTo>
                  <a:cubicBezTo>
                    <a:pt x="359" y="679"/>
                    <a:pt x="358" y="679"/>
                    <a:pt x="353" y="679"/>
                  </a:cubicBezTo>
                  <a:cubicBezTo>
                    <a:pt x="353" y="679"/>
                    <a:pt x="353" y="680"/>
                    <a:pt x="354" y="680"/>
                  </a:cubicBezTo>
                  <a:cubicBezTo>
                    <a:pt x="356" y="680"/>
                    <a:pt x="363" y="675"/>
                    <a:pt x="365" y="675"/>
                  </a:cubicBezTo>
                  <a:lnTo>
                    <a:pt x="365" y="675"/>
                  </a:lnTo>
                  <a:cubicBezTo>
                    <a:pt x="366" y="675"/>
                    <a:pt x="366" y="676"/>
                    <a:pt x="364" y="679"/>
                  </a:cubicBezTo>
                  <a:lnTo>
                    <a:pt x="359" y="679"/>
                  </a:lnTo>
                  <a:cubicBezTo>
                    <a:pt x="359" y="684"/>
                    <a:pt x="370" y="684"/>
                    <a:pt x="370" y="690"/>
                  </a:cubicBezTo>
                  <a:cubicBezTo>
                    <a:pt x="364" y="694"/>
                    <a:pt x="361" y="695"/>
                    <a:pt x="360" y="695"/>
                  </a:cubicBezTo>
                  <a:cubicBezTo>
                    <a:pt x="358" y="695"/>
                    <a:pt x="358" y="694"/>
                    <a:pt x="355" y="694"/>
                  </a:cubicBezTo>
                  <a:cubicBezTo>
                    <a:pt x="354" y="694"/>
                    <a:pt x="351" y="694"/>
                    <a:pt x="347" y="695"/>
                  </a:cubicBezTo>
                  <a:cubicBezTo>
                    <a:pt x="353" y="701"/>
                    <a:pt x="375" y="701"/>
                    <a:pt x="375" y="707"/>
                  </a:cubicBezTo>
                  <a:cubicBezTo>
                    <a:pt x="380" y="704"/>
                    <a:pt x="382" y="703"/>
                    <a:pt x="384" y="703"/>
                  </a:cubicBezTo>
                  <a:lnTo>
                    <a:pt x="384" y="703"/>
                  </a:lnTo>
                  <a:cubicBezTo>
                    <a:pt x="387" y="703"/>
                    <a:pt x="379" y="710"/>
                    <a:pt x="378" y="713"/>
                  </a:cubicBezTo>
                  <a:lnTo>
                    <a:pt x="378" y="713"/>
                  </a:lnTo>
                  <a:cubicBezTo>
                    <a:pt x="373" y="714"/>
                    <a:pt x="365" y="718"/>
                    <a:pt x="370" y="718"/>
                  </a:cubicBezTo>
                  <a:cubicBezTo>
                    <a:pt x="370" y="723"/>
                    <a:pt x="381" y="723"/>
                    <a:pt x="387" y="723"/>
                  </a:cubicBezTo>
                  <a:lnTo>
                    <a:pt x="381" y="723"/>
                  </a:lnTo>
                  <a:cubicBezTo>
                    <a:pt x="381" y="729"/>
                    <a:pt x="381" y="735"/>
                    <a:pt x="381" y="735"/>
                  </a:cubicBezTo>
                  <a:cubicBezTo>
                    <a:pt x="387" y="735"/>
                    <a:pt x="387" y="735"/>
                    <a:pt x="398" y="729"/>
                  </a:cubicBezTo>
                  <a:lnTo>
                    <a:pt x="398" y="729"/>
                  </a:lnTo>
                  <a:cubicBezTo>
                    <a:pt x="370" y="757"/>
                    <a:pt x="420" y="735"/>
                    <a:pt x="398" y="757"/>
                  </a:cubicBezTo>
                  <a:lnTo>
                    <a:pt x="392" y="757"/>
                  </a:lnTo>
                  <a:lnTo>
                    <a:pt x="403" y="763"/>
                  </a:lnTo>
                  <a:cubicBezTo>
                    <a:pt x="409" y="757"/>
                    <a:pt x="409" y="757"/>
                    <a:pt x="415" y="751"/>
                  </a:cubicBezTo>
                  <a:cubicBezTo>
                    <a:pt x="418" y="751"/>
                    <a:pt x="422" y="749"/>
                    <a:pt x="424" y="749"/>
                  </a:cubicBezTo>
                  <a:cubicBezTo>
                    <a:pt x="425" y="749"/>
                    <a:pt x="426" y="750"/>
                    <a:pt x="426" y="751"/>
                  </a:cubicBezTo>
                  <a:cubicBezTo>
                    <a:pt x="420" y="751"/>
                    <a:pt x="409" y="757"/>
                    <a:pt x="403" y="763"/>
                  </a:cubicBezTo>
                  <a:lnTo>
                    <a:pt x="415" y="757"/>
                  </a:lnTo>
                  <a:lnTo>
                    <a:pt x="415" y="757"/>
                  </a:lnTo>
                  <a:cubicBezTo>
                    <a:pt x="411" y="759"/>
                    <a:pt x="410" y="760"/>
                    <a:pt x="410" y="760"/>
                  </a:cubicBezTo>
                  <a:cubicBezTo>
                    <a:pt x="410" y="760"/>
                    <a:pt x="421" y="754"/>
                    <a:pt x="425" y="754"/>
                  </a:cubicBezTo>
                  <a:cubicBezTo>
                    <a:pt x="426" y="754"/>
                    <a:pt x="427" y="755"/>
                    <a:pt x="426" y="757"/>
                  </a:cubicBezTo>
                  <a:lnTo>
                    <a:pt x="420" y="763"/>
                  </a:lnTo>
                  <a:cubicBezTo>
                    <a:pt x="426" y="763"/>
                    <a:pt x="431" y="757"/>
                    <a:pt x="431" y="757"/>
                  </a:cubicBezTo>
                  <a:lnTo>
                    <a:pt x="431" y="757"/>
                  </a:lnTo>
                  <a:cubicBezTo>
                    <a:pt x="420" y="768"/>
                    <a:pt x="426" y="763"/>
                    <a:pt x="415" y="768"/>
                  </a:cubicBezTo>
                  <a:cubicBezTo>
                    <a:pt x="418" y="768"/>
                    <a:pt x="427" y="763"/>
                    <a:pt x="431" y="763"/>
                  </a:cubicBezTo>
                  <a:cubicBezTo>
                    <a:pt x="433" y="763"/>
                    <a:pt x="433" y="764"/>
                    <a:pt x="431" y="768"/>
                  </a:cubicBezTo>
                  <a:lnTo>
                    <a:pt x="420" y="768"/>
                  </a:lnTo>
                  <a:cubicBezTo>
                    <a:pt x="409" y="779"/>
                    <a:pt x="415" y="774"/>
                    <a:pt x="415" y="779"/>
                  </a:cubicBezTo>
                  <a:lnTo>
                    <a:pt x="409" y="785"/>
                  </a:lnTo>
                  <a:lnTo>
                    <a:pt x="415" y="785"/>
                  </a:lnTo>
                  <a:cubicBezTo>
                    <a:pt x="425" y="779"/>
                    <a:pt x="428" y="777"/>
                    <a:pt x="430" y="777"/>
                  </a:cubicBezTo>
                  <a:cubicBezTo>
                    <a:pt x="432" y="777"/>
                    <a:pt x="430" y="781"/>
                    <a:pt x="435" y="781"/>
                  </a:cubicBezTo>
                  <a:cubicBezTo>
                    <a:pt x="437" y="781"/>
                    <a:pt x="439" y="780"/>
                    <a:pt x="443" y="779"/>
                  </a:cubicBezTo>
                  <a:lnTo>
                    <a:pt x="443" y="779"/>
                  </a:lnTo>
                  <a:cubicBezTo>
                    <a:pt x="420" y="785"/>
                    <a:pt x="431" y="785"/>
                    <a:pt x="420" y="791"/>
                  </a:cubicBezTo>
                  <a:cubicBezTo>
                    <a:pt x="415" y="791"/>
                    <a:pt x="415" y="796"/>
                    <a:pt x="409" y="796"/>
                  </a:cubicBezTo>
                  <a:cubicBezTo>
                    <a:pt x="418" y="796"/>
                    <a:pt x="409" y="803"/>
                    <a:pt x="414" y="803"/>
                  </a:cubicBezTo>
                  <a:cubicBezTo>
                    <a:pt x="414" y="803"/>
                    <a:pt x="415" y="803"/>
                    <a:pt x="416" y="803"/>
                  </a:cubicBezTo>
                  <a:lnTo>
                    <a:pt x="416" y="803"/>
                  </a:lnTo>
                  <a:cubicBezTo>
                    <a:pt x="415" y="804"/>
                    <a:pt x="414" y="805"/>
                    <a:pt x="409" y="807"/>
                  </a:cubicBezTo>
                  <a:cubicBezTo>
                    <a:pt x="413" y="807"/>
                    <a:pt x="414" y="805"/>
                    <a:pt x="417" y="803"/>
                  </a:cubicBezTo>
                  <a:lnTo>
                    <a:pt x="417" y="803"/>
                  </a:lnTo>
                  <a:cubicBezTo>
                    <a:pt x="418" y="803"/>
                    <a:pt x="419" y="802"/>
                    <a:pt x="420" y="802"/>
                  </a:cubicBezTo>
                  <a:lnTo>
                    <a:pt x="420" y="802"/>
                  </a:lnTo>
                  <a:cubicBezTo>
                    <a:pt x="420" y="802"/>
                    <a:pt x="420" y="802"/>
                    <a:pt x="420" y="802"/>
                  </a:cubicBezTo>
                  <a:cubicBezTo>
                    <a:pt x="422" y="801"/>
                    <a:pt x="423" y="801"/>
                    <a:pt x="424" y="801"/>
                  </a:cubicBezTo>
                  <a:lnTo>
                    <a:pt x="424" y="801"/>
                  </a:lnTo>
                  <a:cubicBezTo>
                    <a:pt x="430" y="801"/>
                    <a:pt x="416" y="814"/>
                    <a:pt x="426" y="814"/>
                  </a:cubicBezTo>
                  <a:cubicBezTo>
                    <a:pt x="427" y="814"/>
                    <a:pt x="429" y="814"/>
                    <a:pt x="431" y="813"/>
                  </a:cubicBezTo>
                  <a:cubicBezTo>
                    <a:pt x="443" y="813"/>
                    <a:pt x="454" y="807"/>
                    <a:pt x="465" y="807"/>
                  </a:cubicBezTo>
                  <a:lnTo>
                    <a:pt x="465" y="807"/>
                  </a:lnTo>
                  <a:cubicBezTo>
                    <a:pt x="459" y="813"/>
                    <a:pt x="448" y="813"/>
                    <a:pt x="448" y="813"/>
                  </a:cubicBezTo>
                  <a:cubicBezTo>
                    <a:pt x="443" y="819"/>
                    <a:pt x="448" y="819"/>
                    <a:pt x="454" y="819"/>
                  </a:cubicBezTo>
                  <a:cubicBezTo>
                    <a:pt x="459" y="813"/>
                    <a:pt x="465" y="807"/>
                    <a:pt x="471" y="807"/>
                  </a:cubicBezTo>
                  <a:cubicBezTo>
                    <a:pt x="473" y="805"/>
                    <a:pt x="472" y="805"/>
                    <a:pt x="471" y="805"/>
                  </a:cubicBezTo>
                  <a:cubicBezTo>
                    <a:pt x="469" y="805"/>
                    <a:pt x="468" y="805"/>
                    <a:pt x="471" y="802"/>
                  </a:cubicBezTo>
                  <a:cubicBezTo>
                    <a:pt x="471" y="802"/>
                    <a:pt x="474" y="798"/>
                    <a:pt x="476" y="796"/>
                  </a:cubicBezTo>
                  <a:lnTo>
                    <a:pt x="476" y="796"/>
                  </a:lnTo>
                  <a:cubicBezTo>
                    <a:pt x="480" y="792"/>
                    <a:pt x="480" y="791"/>
                    <a:pt x="478" y="791"/>
                  </a:cubicBezTo>
                  <a:lnTo>
                    <a:pt x="478" y="791"/>
                  </a:lnTo>
                  <a:cubicBezTo>
                    <a:pt x="476" y="791"/>
                    <a:pt x="473" y="792"/>
                    <a:pt x="473" y="792"/>
                  </a:cubicBezTo>
                  <a:cubicBezTo>
                    <a:pt x="473" y="792"/>
                    <a:pt x="474" y="792"/>
                    <a:pt x="476" y="791"/>
                  </a:cubicBezTo>
                  <a:lnTo>
                    <a:pt x="476" y="791"/>
                  </a:lnTo>
                  <a:cubicBezTo>
                    <a:pt x="465" y="791"/>
                    <a:pt x="459" y="796"/>
                    <a:pt x="448" y="802"/>
                  </a:cubicBezTo>
                  <a:lnTo>
                    <a:pt x="476" y="779"/>
                  </a:lnTo>
                  <a:lnTo>
                    <a:pt x="463" y="784"/>
                  </a:lnTo>
                  <a:lnTo>
                    <a:pt x="463" y="784"/>
                  </a:lnTo>
                  <a:cubicBezTo>
                    <a:pt x="464" y="783"/>
                    <a:pt x="465" y="782"/>
                    <a:pt x="465" y="779"/>
                  </a:cubicBezTo>
                  <a:lnTo>
                    <a:pt x="465" y="779"/>
                  </a:lnTo>
                  <a:cubicBezTo>
                    <a:pt x="463" y="782"/>
                    <a:pt x="462" y="783"/>
                    <a:pt x="462" y="784"/>
                  </a:cubicBezTo>
                  <a:lnTo>
                    <a:pt x="462" y="784"/>
                  </a:lnTo>
                  <a:lnTo>
                    <a:pt x="459" y="785"/>
                  </a:lnTo>
                  <a:cubicBezTo>
                    <a:pt x="459" y="785"/>
                    <a:pt x="461" y="785"/>
                    <a:pt x="462" y="785"/>
                  </a:cubicBezTo>
                  <a:lnTo>
                    <a:pt x="462" y="785"/>
                  </a:lnTo>
                  <a:cubicBezTo>
                    <a:pt x="461" y="786"/>
                    <a:pt x="460" y="787"/>
                    <a:pt x="454" y="791"/>
                  </a:cubicBezTo>
                  <a:cubicBezTo>
                    <a:pt x="463" y="782"/>
                    <a:pt x="450" y="783"/>
                    <a:pt x="456" y="779"/>
                  </a:cubicBezTo>
                  <a:lnTo>
                    <a:pt x="456" y="779"/>
                  </a:lnTo>
                  <a:cubicBezTo>
                    <a:pt x="455" y="779"/>
                    <a:pt x="453" y="779"/>
                    <a:pt x="448" y="779"/>
                  </a:cubicBezTo>
                  <a:cubicBezTo>
                    <a:pt x="459" y="774"/>
                    <a:pt x="458" y="774"/>
                    <a:pt x="455" y="774"/>
                  </a:cubicBezTo>
                  <a:cubicBezTo>
                    <a:pt x="452" y="774"/>
                    <a:pt x="448" y="774"/>
                    <a:pt x="454" y="768"/>
                  </a:cubicBezTo>
                  <a:cubicBezTo>
                    <a:pt x="456" y="767"/>
                    <a:pt x="458" y="766"/>
                    <a:pt x="459" y="766"/>
                  </a:cubicBezTo>
                  <a:lnTo>
                    <a:pt x="459" y="766"/>
                  </a:lnTo>
                  <a:cubicBezTo>
                    <a:pt x="459" y="766"/>
                    <a:pt x="459" y="766"/>
                    <a:pt x="459" y="766"/>
                  </a:cubicBezTo>
                  <a:cubicBezTo>
                    <a:pt x="459" y="766"/>
                    <a:pt x="459" y="766"/>
                    <a:pt x="461" y="765"/>
                  </a:cubicBezTo>
                  <a:lnTo>
                    <a:pt x="461" y="765"/>
                  </a:lnTo>
                  <a:cubicBezTo>
                    <a:pt x="460" y="766"/>
                    <a:pt x="460" y="766"/>
                    <a:pt x="459" y="766"/>
                  </a:cubicBezTo>
                  <a:lnTo>
                    <a:pt x="459" y="766"/>
                  </a:lnTo>
                  <a:cubicBezTo>
                    <a:pt x="461" y="764"/>
                    <a:pt x="469" y="757"/>
                    <a:pt x="465" y="757"/>
                  </a:cubicBezTo>
                  <a:cubicBezTo>
                    <a:pt x="465" y="757"/>
                    <a:pt x="471" y="751"/>
                    <a:pt x="471" y="751"/>
                  </a:cubicBezTo>
                  <a:lnTo>
                    <a:pt x="471" y="751"/>
                  </a:lnTo>
                  <a:cubicBezTo>
                    <a:pt x="471" y="751"/>
                    <a:pt x="459" y="757"/>
                    <a:pt x="454" y="757"/>
                  </a:cubicBezTo>
                  <a:lnTo>
                    <a:pt x="448" y="757"/>
                  </a:lnTo>
                  <a:cubicBezTo>
                    <a:pt x="454" y="751"/>
                    <a:pt x="454" y="746"/>
                    <a:pt x="454" y="740"/>
                  </a:cubicBezTo>
                  <a:lnTo>
                    <a:pt x="459" y="735"/>
                  </a:lnTo>
                  <a:lnTo>
                    <a:pt x="459" y="735"/>
                  </a:lnTo>
                  <a:cubicBezTo>
                    <a:pt x="451" y="740"/>
                    <a:pt x="447" y="742"/>
                    <a:pt x="445" y="742"/>
                  </a:cubicBezTo>
                  <a:cubicBezTo>
                    <a:pt x="443" y="742"/>
                    <a:pt x="443" y="740"/>
                    <a:pt x="443" y="740"/>
                  </a:cubicBezTo>
                  <a:cubicBezTo>
                    <a:pt x="448" y="735"/>
                    <a:pt x="454" y="735"/>
                    <a:pt x="459" y="729"/>
                  </a:cubicBezTo>
                  <a:lnTo>
                    <a:pt x="454" y="729"/>
                  </a:lnTo>
                  <a:cubicBezTo>
                    <a:pt x="450" y="729"/>
                    <a:pt x="449" y="731"/>
                    <a:pt x="447" y="731"/>
                  </a:cubicBezTo>
                  <a:cubicBezTo>
                    <a:pt x="446" y="731"/>
                    <a:pt x="444" y="731"/>
                    <a:pt x="443" y="729"/>
                  </a:cubicBezTo>
                  <a:lnTo>
                    <a:pt x="454" y="723"/>
                  </a:lnTo>
                  <a:lnTo>
                    <a:pt x="454" y="723"/>
                  </a:lnTo>
                  <a:cubicBezTo>
                    <a:pt x="454" y="723"/>
                    <a:pt x="451" y="725"/>
                    <a:pt x="448" y="725"/>
                  </a:cubicBezTo>
                  <a:cubicBezTo>
                    <a:pt x="445" y="725"/>
                    <a:pt x="443" y="723"/>
                    <a:pt x="443" y="718"/>
                  </a:cubicBezTo>
                  <a:cubicBezTo>
                    <a:pt x="441" y="719"/>
                    <a:pt x="439" y="721"/>
                    <a:pt x="437" y="723"/>
                  </a:cubicBezTo>
                  <a:lnTo>
                    <a:pt x="437" y="723"/>
                  </a:lnTo>
                  <a:cubicBezTo>
                    <a:pt x="437" y="718"/>
                    <a:pt x="443" y="712"/>
                    <a:pt x="448" y="712"/>
                  </a:cubicBezTo>
                  <a:lnTo>
                    <a:pt x="448" y="712"/>
                  </a:lnTo>
                  <a:cubicBezTo>
                    <a:pt x="443" y="712"/>
                    <a:pt x="437" y="718"/>
                    <a:pt x="437" y="718"/>
                  </a:cubicBezTo>
                  <a:cubicBezTo>
                    <a:pt x="437" y="718"/>
                    <a:pt x="437" y="722"/>
                    <a:pt x="437" y="723"/>
                  </a:cubicBezTo>
                  <a:lnTo>
                    <a:pt x="437" y="723"/>
                  </a:lnTo>
                  <a:cubicBezTo>
                    <a:pt x="429" y="730"/>
                    <a:pt x="418" y="740"/>
                    <a:pt x="409" y="740"/>
                  </a:cubicBezTo>
                  <a:cubicBezTo>
                    <a:pt x="415" y="735"/>
                    <a:pt x="426" y="729"/>
                    <a:pt x="426" y="729"/>
                  </a:cubicBezTo>
                  <a:cubicBezTo>
                    <a:pt x="426" y="729"/>
                    <a:pt x="437" y="723"/>
                    <a:pt x="431" y="723"/>
                  </a:cubicBezTo>
                  <a:lnTo>
                    <a:pt x="431" y="723"/>
                  </a:lnTo>
                  <a:cubicBezTo>
                    <a:pt x="433" y="722"/>
                    <a:pt x="434" y="721"/>
                    <a:pt x="437" y="718"/>
                  </a:cubicBezTo>
                  <a:cubicBezTo>
                    <a:pt x="431" y="712"/>
                    <a:pt x="443" y="707"/>
                    <a:pt x="448" y="707"/>
                  </a:cubicBezTo>
                  <a:cubicBezTo>
                    <a:pt x="445" y="707"/>
                    <a:pt x="445" y="705"/>
                    <a:pt x="444" y="705"/>
                  </a:cubicBezTo>
                  <a:cubicBezTo>
                    <a:pt x="443" y="705"/>
                    <a:pt x="440" y="707"/>
                    <a:pt x="431" y="712"/>
                  </a:cubicBezTo>
                  <a:cubicBezTo>
                    <a:pt x="431" y="707"/>
                    <a:pt x="437" y="707"/>
                    <a:pt x="443" y="701"/>
                  </a:cubicBezTo>
                  <a:lnTo>
                    <a:pt x="443" y="701"/>
                  </a:lnTo>
                  <a:cubicBezTo>
                    <a:pt x="441" y="702"/>
                    <a:pt x="440" y="703"/>
                    <a:pt x="439" y="703"/>
                  </a:cubicBezTo>
                  <a:cubicBezTo>
                    <a:pt x="438" y="703"/>
                    <a:pt x="437" y="701"/>
                    <a:pt x="435" y="701"/>
                  </a:cubicBezTo>
                  <a:cubicBezTo>
                    <a:pt x="433" y="701"/>
                    <a:pt x="430" y="702"/>
                    <a:pt x="426" y="707"/>
                  </a:cubicBezTo>
                  <a:cubicBezTo>
                    <a:pt x="409" y="707"/>
                    <a:pt x="426" y="695"/>
                    <a:pt x="415" y="690"/>
                  </a:cubicBezTo>
                  <a:lnTo>
                    <a:pt x="420" y="690"/>
                  </a:lnTo>
                  <a:cubicBezTo>
                    <a:pt x="415" y="690"/>
                    <a:pt x="415" y="684"/>
                    <a:pt x="403" y="684"/>
                  </a:cubicBezTo>
                  <a:cubicBezTo>
                    <a:pt x="403" y="684"/>
                    <a:pt x="409" y="679"/>
                    <a:pt x="415" y="679"/>
                  </a:cubicBezTo>
                  <a:cubicBezTo>
                    <a:pt x="409" y="679"/>
                    <a:pt x="403" y="679"/>
                    <a:pt x="409" y="673"/>
                  </a:cubicBezTo>
                  <a:cubicBezTo>
                    <a:pt x="412" y="673"/>
                    <a:pt x="414" y="673"/>
                    <a:pt x="415" y="672"/>
                  </a:cubicBezTo>
                  <a:lnTo>
                    <a:pt x="415" y="672"/>
                  </a:lnTo>
                  <a:cubicBezTo>
                    <a:pt x="415" y="672"/>
                    <a:pt x="415" y="673"/>
                    <a:pt x="415" y="673"/>
                  </a:cubicBezTo>
                  <a:cubicBezTo>
                    <a:pt x="419" y="669"/>
                    <a:pt x="423" y="665"/>
                    <a:pt x="421" y="665"/>
                  </a:cubicBezTo>
                  <a:lnTo>
                    <a:pt x="421" y="665"/>
                  </a:lnTo>
                  <a:cubicBezTo>
                    <a:pt x="420" y="665"/>
                    <a:pt x="418" y="666"/>
                    <a:pt x="415" y="667"/>
                  </a:cubicBezTo>
                  <a:cubicBezTo>
                    <a:pt x="420" y="662"/>
                    <a:pt x="426" y="656"/>
                    <a:pt x="420" y="656"/>
                  </a:cubicBezTo>
                  <a:lnTo>
                    <a:pt x="420" y="656"/>
                  </a:lnTo>
                  <a:lnTo>
                    <a:pt x="415" y="662"/>
                  </a:lnTo>
                  <a:cubicBezTo>
                    <a:pt x="409" y="662"/>
                    <a:pt x="409" y="662"/>
                    <a:pt x="409" y="656"/>
                  </a:cubicBezTo>
                  <a:lnTo>
                    <a:pt x="426" y="651"/>
                  </a:lnTo>
                  <a:cubicBezTo>
                    <a:pt x="430" y="645"/>
                    <a:pt x="427" y="644"/>
                    <a:pt x="423" y="644"/>
                  </a:cubicBezTo>
                  <a:cubicBezTo>
                    <a:pt x="420" y="644"/>
                    <a:pt x="415" y="645"/>
                    <a:pt x="412" y="645"/>
                  </a:cubicBezTo>
                  <a:cubicBezTo>
                    <a:pt x="407" y="645"/>
                    <a:pt x="406" y="643"/>
                    <a:pt x="415" y="634"/>
                  </a:cubicBezTo>
                  <a:lnTo>
                    <a:pt x="415" y="634"/>
                  </a:lnTo>
                  <a:cubicBezTo>
                    <a:pt x="403" y="639"/>
                    <a:pt x="409" y="645"/>
                    <a:pt x="398" y="651"/>
                  </a:cubicBezTo>
                  <a:cubicBezTo>
                    <a:pt x="398" y="645"/>
                    <a:pt x="415" y="628"/>
                    <a:pt x="415" y="628"/>
                  </a:cubicBezTo>
                  <a:cubicBezTo>
                    <a:pt x="415" y="627"/>
                    <a:pt x="416" y="627"/>
                    <a:pt x="415" y="627"/>
                  </a:cubicBezTo>
                  <a:lnTo>
                    <a:pt x="415" y="627"/>
                  </a:lnTo>
                  <a:cubicBezTo>
                    <a:pt x="414" y="627"/>
                    <a:pt x="406" y="632"/>
                    <a:pt x="402" y="632"/>
                  </a:cubicBezTo>
                  <a:cubicBezTo>
                    <a:pt x="399" y="632"/>
                    <a:pt x="398" y="631"/>
                    <a:pt x="398" y="628"/>
                  </a:cubicBezTo>
                  <a:cubicBezTo>
                    <a:pt x="403" y="623"/>
                    <a:pt x="403" y="617"/>
                    <a:pt x="409" y="617"/>
                  </a:cubicBezTo>
                  <a:cubicBezTo>
                    <a:pt x="403" y="617"/>
                    <a:pt x="403" y="617"/>
                    <a:pt x="398" y="623"/>
                  </a:cubicBezTo>
                  <a:cubicBezTo>
                    <a:pt x="403" y="617"/>
                    <a:pt x="398" y="617"/>
                    <a:pt x="398" y="611"/>
                  </a:cubicBezTo>
                  <a:cubicBezTo>
                    <a:pt x="398" y="611"/>
                    <a:pt x="392" y="617"/>
                    <a:pt x="392" y="617"/>
                  </a:cubicBezTo>
                  <a:cubicBezTo>
                    <a:pt x="392" y="613"/>
                    <a:pt x="391" y="612"/>
                    <a:pt x="389" y="612"/>
                  </a:cubicBezTo>
                  <a:cubicBezTo>
                    <a:pt x="385" y="612"/>
                    <a:pt x="379" y="617"/>
                    <a:pt x="375" y="617"/>
                  </a:cubicBezTo>
                  <a:cubicBezTo>
                    <a:pt x="381" y="611"/>
                    <a:pt x="398" y="606"/>
                    <a:pt x="387" y="606"/>
                  </a:cubicBezTo>
                  <a:cubicBezTo>
                    <a:pt x="392" y="600"/>
                    <a:pt x="398" y="600"/>
                    <a:pt x="403" y="600"/>
                  </a:cubicBezTo>
                  <a:cubicBezTo>
                    <a:pt x="392" y="600"/>
                    <a:pt x="409" y="589"/>
                    <a:pt x="409" y="583"/>
                  </a:cubicBezTo>
                  <a:lnTo>
                    <a:pt x="409" y="583"/>
                  </a:lnTo>
                  <a:lnTo>
                    <a:pt x="398" y="589"/>
                  </a:lnTo>
                  <a:cubicBezTo>
                    <a:pt x="398" y="589"/>
                    <a:pt x="398" y="589"/>
                    <a:pt x="403" y="583"/>
                  </a:cubicBezTo>
                  <a:lnTo>
                    <a:pt x="403" y="583"/>
                  </a:lnTo>
                  <a:cubicBezTo>
                    <a:pt x="398" y="589"/>
                    <a:pt x="387" y="595"/>
                    <a:pt x="381" y="595"/>
                  </a:cubicBezTo>
                  <a:cubicBezTo>
                    <a:pt x="381" y="595"/>
                    <a:pt x="370" y="595"/>
                    <a:pt x="381" y="589"/>
                  </a:cubicBezTo>
                  <a:cubicBezTo>
                    <a:pt x="381" y="590"/>
                    <a:pt x="382" y="591"/>
                    <a:pt x="383" y="591"/>
                  </a:cubicBezTo>
                  <a:cubicBezTo>
                    <a:pt x="387" y="591"/>
                    <a:pt x="398" y="583"/>
                    <a:pt x="398" y="583"/>
                  </a:cubicBezTo>
                  <a:cubicBezTo>
                    <a:pt x="398" y="583"/>
                    <a:pt x="398" y="583"/>
                    <a:pt x="398" y="578"/>
                  </a:cubicBezTo>
                  <a:lnTo>
                    <a:pt x="403" y="578"/>
                  </a:lnTo>
                  <a:cubicBezTo>
                    <a:pt x="405" y="575"/>
                    <a:pt x="404" y="574"/>
                    <a:pt x="403" y="574"/>
                  </a:cubicBezTo>
                  <a:cubicBezTo>
                    <a:pt x="399" y="574"/>
                    <a:pt x="387" y="583"/>
                    <a:pt x="387" y="583"/>
                  </a:cubicBezTo>
                  <a:cubicBezTo>
                    <a:pt x="392" y="578"/>
                    <a:pt x="398" y="572"/>
                    <a:pt x="398" y="572"/>
                  </a:cubicBezTo>
                  <a:lnTo>
                    <a:pt x="398" y="572"/>
                  </a:lnTo>
                  <a:cubicBezTo>
                    <a:pt x="398" y="572"/>
                    <a:pt x="387" y="578"/>
                    <a:pt x="375" y="583"/>
                  </a:cubicBezTo>
                  <a:cubicBezTo>
                    <a:pt x="378" y="581"/>
                    <a:pt x="377" y="581"/>
                    <a:pt x="375" y="581"/>
                  </a:cubicBezTo>
                  <a:cubicBezTo>
                    <a:pt x="373" y="581"/>
                    <a:pt x="370" y="581"/>
                    <a:pt x="370" y="578"/>
                  </a:cubicBezTo>
                  <a:lnTo>
                    <a:pt x="370" y="583"/>
                  </a:lnTo>
                  <a:lnTo>
                    <a:pt x="364" y="583"/>
                  </a:lnTo>
                  <a:cubicBezTo>
                    <a:pt x="364" y="583"/>
                    <a:pt x="364" y="581"/>
                    <a:pt x="363" y="581"/>
                  </a:cubicBezTo>
                  <a:cubicBezTo>
                    <a:pt x="362" y="581"/>
                    <a:pt x="362" y="581"/>
                    <a:pt x="361" y="581"/>
                  </a:cubicBezTo>
                  <a:lnTo>
                    <a:pt x="361" y="581"/>
                  </a:lnTo>
                  <a:cubicBezTo>
                    <a:pt x="361" y="578"/>
                    <a:pt x="369" y="571"/>
                    <a:pt x="367" y="571"/>
                  </a:cubicBezTo>
                  <a:lnTo>
                    <a:pt x="367" y="571"/>
                  </a:lnTo>
                  <a:cubicBezTo>
                    <a:pt x="367" y="571"/>
                    <a:pt x="366" y="571"/>
                    <a:pt x="364" y="572"/>
                  </a:cubicBezTo>
                  <a:cubicBezTo>
                    <a:pt x="370" y="567"/>
                    <a:pt x="381" y="561"/>
                    <a:pt x="381" y="561"/>
                  </a:cubicBezTo>
                  <a:cubicBezTo>
                    <a:pt x="370" y="561"/>
                    <a:pt x="392" y="550"/>
                    <a:pt x="381" y="550"/>
                  </a:cubicBezTo>
                  <a:lnTo>
                    <a:pt x="381" y="550"/>
                  </a:lnTo>
                  <a:cubicBezTo>
                    <a:pt x="370" y="555"/>
                    <a:pt x="375" y="555"/>
                    <a:pt x="364" y="561"/>
                  </a:cubicBezTo>
                  <a:lnTo>
                    <a:pt x="375" y="561"/>
                  </a:lnTo>
                  <a:lnTo>
                    <a:pt x="359" y="567"/>
                  </a:lnTo>
                  <a:lnTo>
                    <a:pt x="364" y="567"/>
                  </a:lnTo>
                  <a:cubicBezTo>
                    <a:pt x="359" y="569"/>
                    <a:pt x="357" y="569"/>
                    <a:pt x="357" y="569"/>
                  </a:cubicBezTo>
                  <a:cubicBezTo>
                    <a:pt x="356" y="569"/>
                    <a:pt x="356" y="569"/>
                    <a:pt x="356" y="570"/>
                  </a:cubicBezTo>
                  <a:lnTo>
                    <a:pt x="356" y="570"/>
                  </a:lnTo>
                  <a:cubicBezTo>
                    <a:pt x="355" y="569"/>
                    <a:pt x="354" y="569"/>
                    <a:pt x="352" y="569"/>
                  </a:cubicBezTo>
                  <a:cubicBezTo>
                    <a:pt x="349" y="569"/>
                    <a:pt x="345" y="569"/>
                    <a:pt x="347" y="567"/>
                  </a:cubicBezTo>
                  <a:lnTo>
                    <a:pt x="370" y="555"/>
                  </a:lnTo>
                  <a:cubicBezTo>
                    <a:pt x="375" y="550"/>
                    <a:pt x="371" y="550"/>
                    <a:pt x="366" y="550"/>
                  </a:cubicBezTo>
                  <a:cubicBezTo>
                    <a:pt x="361" y="550"/>
                    <a:pt x="356" y="550"/>
                    <a:pt x="359" y="544"/>
                  </a:cubicBezTo>
                  <a:lnTo>
                    <a:pt x="359" y="544"/>
                  </a:lnTo>
                  <a:lnTo>
                    <a:pt x="353" y="550"/>
                  </a:lnTo>
                  <a:cubicBezTo>
                    <a:pt x="352" y="551"/>
                    <a:pt x="351" y="551"/>
                    <a:pt x="351" y="551"/>
                  </a:cubicBezTo>
                  <a:cubicBezTo>
                    <a:pt x="349" y="551"/>
                    <a:pt x="352" y="544"/>
                    <a:pt x="347" y="544"/>
                  </a:cubicBezTo>
                  <a:cubicBezTo>
                    <a:pt x="353" y="544"/>
                    <a:pt x="359" y="539"/>
                    <a:pt x="364" y="533"/>
                  </a:cubicBezTo>
                  <a:lnTo>
                    <a:pt x="364" y="533"/>
                  </a:lnTo>
                  <a:cubicBezTo>
                    <a:pt x="361" y="536"/>
                    <a:pt x="360" y="536"/>
                    <a:pt x="357" y="536"/>
                  </a:cubicBezTo>
                  <a:cubicBezTo>
                    <a:pt x="354" y="536"/>
                    <a:pt x="350" y="536"/>
                    <a:pt x="342" y="539"/>
                  </a:cubicBezTo>
                  <a:lnTo>
                    <a:pt x="353" y="533"/>
                  </a:lnTo>
                  <a:cubicBezTo>
                    <a:pt x="353" y="532"/>
                    <a:pt x="352" y="531"/>
                    <a:pt x="350" y="531"/>
                  </a:cubicBezTo>
                  <a:cubicBezTo>
                    <a:pt x="345" y="531"/>
                    <a:pt x="334" y="535"/>
                    <a:pt x="331" y="535"/>
                  </a:cubicBezTo>
                  <a:cubicBezTo>
                    <a:pt x="330" y="535"/>
                    <a:pt x="329" y="534"/>
                    <a:pt x="331" y="533"/>
                  </a:cubicBezTo>
                  <a:cubicBezTo>
                    <a:pt x="336" y="527"/>
                    <a:pt x="342" y="527"/>
                    <a:pt x="353" y="522"/>
                  </a:cubicBezTo>
                  <a:lnTo>
                    <a:pt x="347" y="522"/>
                  </a:lnTo>
                  <a:cubicBezTo>
                    <a:pt x="347" y="522"/>
                    <a:pt x="340" y="524"/>
                    <a:pt x="337" y="524"/>
                  </a:cubicBezTo>
                  <a:cubicBezTo>
                    <a:pt x="335" y="524"/>
                    <a:pt x="334" y="524"/>
                    <a:pt x="336" y="522"/>
                  </a:cubicBezTo>
                  <a:lnTo>
                    <a:pt x="336" y="522"/>
                  </a:lnTo>
                  <a:cubicBezTo>
                    <a:pt x="336" y="522"/>
                    <a:pt x="331" y="524"/>
                    <a:pt x="328" y="524"/>
                  </a:cubicBezTo>
                  <a:cubicBezTo>
                    <a:pt x="326" y="524"/>
                    <a:pt x="325" y="524"/>
                    <a:pt x="325" y="522"/>
                  </a:cubicBezTo>
                  <a:lnTo>
                    <a:pt x="325" y="522"/>
                  </a:lnTo>
                  <a:cubicBezTo>
                    <a:pt x="323" y="523"/>
                    <a:pt x="320" y="524"/>
                    <a:pt x="314" y="527"/>
                  </a:cubicBezTo>
                  <a:cubicBezTo>
                    <a:pt x="336" y="511"/>
                    <a:pt x="308" y="516"/>
                    <a:pt x="325" y="505"/>
                  </a:cubicBezTo>
                  <a:cubicBezTo>
                    <a:pt x="320" y="500"/>
                    <a:pt x="319" y="499"/>
                    <a:pt x="315" y="494"/>
                  </a:cubicBezTo>
                  <a:lnTo>
                    <a:pt x="315" y="494"/>
                  </a:lnTo>
                  <a:cubicBezTo>
                    <a:pt x="311" y="496"/>
                    <a:pt x="306" y="498"/>
                    <a:pt x="304" y="498"/>
                  </a:cubicBezTo>
                  <a:cubicBezTo>
                    <a:pt x="302" y="498"/>
                    <a:pt x="301" y="497"/>
                    <a:pt x="303" y="494"/>
                  </a:cubicBezTo>
                  <a:cubicBezTo>
                    <a:pt x="308" y="491"/>
                    <a:pt x="310" y="491"/>
                    <a:pt x="310" y="491"/>
                  </a:cubicBezTo>
                  <a:cubicBezTo>
                    <a:pt x="311" y="491"/>
                    <a:pt x="311" y="491"/>
                    <a:pt x="314" y="488"/>
                  </a:cubicBezTo>
                  <a:cubicBezTo>
                    <a:pt x="328" y="483"/>
                    <a:pt x="326" y="483"/>
                    <a:pt x="323" y="483"/>
                  </a:cubicBezTo>
                  <a:cubicBezTo>
                    <a:pt x="319" y="483"/>
                    <a:pt x="314" y="483"/>
                    <a:pt x="319" y="477"/>
                  </a:cubicBezTo>
                  <a:lnTo>
                    <a:pt x="325" y="477"/>
                  </a:lnTo>
                  <a:cubicBezTo>
                    <a:pt x="328" y="474"/>
                    <a:pt x="324" y="474"/>
                    <a:pt x="319" y="474"/>
                  </a:cubicBezTo>
                  <a:cubicBezTo>
                    <a:pt x="314" y="474"/>
                    <a:pt x="308" y="474"/>
                    <a:pt x="308" y="471"/>
                  </a:cubicBezTo>
                  <a:lnTo>
                    <a:pt x="286" y="471"/>
                  </a:lnTo>
                  <a:cubicBezTo>
                    <a:pt x="297" y="466"/>
                    <a:pt x="291" y="471"/>
                    <a:pt x="303" y="460"/>
                  </a:cubicBezTo>
                  <a:lnTo>
                    <a:pt x="303" y="460"/>
                  </a:lnTo>
                  <a:cubicBezTo>
                    <a:pt x="303" y="460"/>
                    <a:pt x="286" y="471"/>
                    <a:pt x="280" y="471"/>
                  </a:cubicBezTo>
                  <a:cubicBezTo>
                    <a:pt x="286" y="466"/>
                    <a:pt x="291" y="460"/>
                    <a:pt x="303" y="455"/>
                  </a:cubicBezTo>
                  <a:lnTo>
                    <a:pt x="303" y="460"/>
                  </a:lnTo>
                  <a:cubicBezTo>
                    <a:pt x="319" y="449"/>
                    <a:pt x="303" y="455"/>
                    <a:pt x="303" y="449"/>
                  </a:cubicBezTo>
                  <a:lnTo>
                    <a:pt x="308" y="449"/>
                  </a:lnTo>
                  <a:cubicBezTo>
                    <a:pt x="307" y="448"/>
                    <a:pt x="305" y="447"/>
                    <a:pt x="303" y="447"/>
                  </a:cubicBezTo>
                  <a:cubicBezTo>
                    <a:pt x="298" y="447"/>
                    <a:pt x="291" y="451"/>
                    <a:pt x="288" y="451"/>
                  </a:cubicBezTo>
                  <a:cubicBezTo>
                    <a:pt x="287" y="451"/>
                    <a:pt x="286" y="450"/>
                    <a:pt x="286" y="449"/>
                  </a:cubicBezTo>
                  <a:lnTo>
                    <a:pt x="280" y="449"/>
                  </a:lnTo>
                  <a:cubicBezTo>
                    <a:pt x="277" y="450"/>
                    <a:pt x="275" y="451"/>
                    <a:pt x="275" y="451"/>
                  </a:cubicBezTo>
                  <a:cubicBezTo>
                    <a:pt x="274" y="451"/>
                    <a:pt x="281" y="447"/>
                    <a:pt x="280" y="447"/>
                  </a:cubicBezTo>
                  <a:lnTo>
                    <a:pt x="280" y="447"/>
                  </a:lnTo>
                  <a:cubicBezTo>
                    <a:pt x="280" y="447"/>
                    <a:pt x="278" y="448"/>
                    <a:pt x="275" y="449"/>
                  </a:cubicBezTo>
                  <a:lnTo>
                    <a:pt x="291" y="438"/>
                  </a:lnTo>
                  <a:lnTo>
                    <a:pt x="269" y="438"/>
                  </a:lnTo>
                  <a:cubicBezTo>
                    <a:pt x="270" y="437"/>
                    <a:pt x="271" y="437"/>
                    <a:pt x="272" y="436"/>
                  </a:cubicBezTo>
                  <a:lnTo>
                    <a:pt x="272" y="436"/>
                  </a:lnTo>
                  <a:cubicBezTo>
                    <a:pt x="273" y="436"/>
                    <a:pt x="273" y="436"/>
                    <a:pt x="274" y="436"/>
                  </a:cubicBezTo>
                  <a:cubicBezTo>
                    <a:pt x="277" y="436"/>
                    <a:pt x="283" y="435"/>
                    <a:pt x="291" y="432"/>
                  </a:cubicBezTo>
                  <a:lnTo>
                    <a:pt x="291" y="432"/>
                  </a:lnTo>
                  <a:cubicBezTo>
                    <a:pt x="286" y="433"/>
                    <a:pt x="279" y="433"/>
                    <a:pt x="272" y="436"/>
                  </a:cubicBezTo>
                  <a:lnTo>
                    <a:pt x="272" y="436"/>
                  </a:lnTo>
                  <a:cubicBezTo>
                    <a:pt x="270" y="436"/>
                    <a:pt x="269" y="435"/>
                    <a:pt x="269" y="432"/>
                  </a:cubicBezTo>
                  <a:cubicBezTo>
                    <a:pt x="297" y="415"/>
                    <a:pt x="269" y="421"/>
                    <a:pt x="291" y="404"/>
                  </a:cubicBezTo>
                  <a:cubicBezTo>
                    <a:pt x="280" y="404"/>
                    <a:pt x="291" y="387"/>
                    <a:pt x="286" y="382"/>
                  </a:cubicBezTo>
                  <a:lnTo>
                    <a:pt x="286" y="382"/>
                  </a:lnTo>
                  <a:cubicBezTo>
                    <a:pt x="277" y="388"/>
                    <a:pt x="275" y="390"/>
                    <a:pt x="274" y="390"/>
                  </a:cubicBezTo>
                  <a:cubicBezTo>
                    <a:pt x="274" y="390"/>
                    <a:pt x="274" y="389"/>
                    <a:pt x="272" y="389"/>
                  </a:cubicBezTo>
                  <a:cubicBezTo>
                    <a:pt x="270" y="389"/>
                    <a:pt x="266" y="390"/>
                    <a:pt x="258" y="393"/>
                  </a:cubicBezTo>
                  <a:lnTo>
                    <a:pt x="269" y="382"/>
                  </a:lnTo>
                  <a:cubicBezTo>
                    <a:pt x="275" y="376"/>
                    <a:pt x="275" y="376"/>
                    <a:pt x="280" y="376"/>
                  </a:cubicBezTo>
                  <a:cubicBezTo>
                    <a:pt x="280" y="371"/>
                    <a:pt x="291" y="371"/>
                    <a:pt x="297" y="359"/>
                  </a:cubicBezTo>
                  <a:lnTo>
                    <a:pt x="297" y="359"/>
                  </a:lnTo>
                  <a:cubicBezTo>
                    <a:pt x="291" y="365"/>
                    <a:pt x="286" y="365"/>
                    <a:pt x="286" y="365"/>
                  </a:cubicBezTo>
                  <a:lnTo>
                    <a:pt x="275" y="371"/>
                  </a:lnTo>
                  <a:cubicBezTo>
                    <a:pt x="272" y="371"/>
                    <a:pt x="271" y="372"/>
                    <a:pt x="271" y="372"/>
                  </a:cubicBezTo>
                  <a:cubicBezTo>
                    <a:pt x="268" y="372"/>
                    <a:pt x="295" y="359"/>
                    <a:pt x="280" y="359"/>
                  </a:cubicBezTo>
                  <a:lnTo>
                    <a:pt x="286" y="354"/>
                  </a:lnTo>
                  <a:cubicBezTo>
                    <a:pt x="282" y="354"/>
                    <a:pt x="283" y="351"/>
                    <a:pt x="278" y="351"/>
                  </a:cubicBezTo>
                  <a:cubicBezTo>
                    <a:pt x="275" y="351"/>
                    <a:pt x="271" y="352"/>
                    <a:pt x="263" y="354"/>
                  </a:cubicBezTo>
                  <a:cubicBezTo>
                    <a:pt x="263" y="354"/>
                    <a:pt x="269" y="348"/>
                    <a:pt x="275" y="348"/>
                  </a:cubicBezTo>
                  <a:cubicBezTo>
                    <a:pt x="275" y="343"/>
                    <a:pt x="249" y="348"/>
                    <a:pt x="252" y="334"/>
                  </a:cubicBezTo>
                  <a:lnTo>
                    <a:pt x="252" y="334"/>
                  </a:lnTo>
                  <a:cubicBezTo>
                    <a:pt x="252" y="334"/>
                    <a:pt x="251" y="334"/>
                    <a:pt x="251" y="334"/>
                  </a:cubicBezTo>
                  <a:cubicBezTo>
                    <a:pt x="250" y="334"/>
                    <a:pt x="250" y="333"/>
                    <a:pt x="252" y="331"/>
                  </a:cubicBezTo>
                  <a:lnTo>
                    <a:pt x="252" y="331"/>
                  </a:lnTo>
                  <a:cubicBezTo>
                    <a:pt x="252" y="332"/>
                    <a:pt x="252" y="333"/>
                    <a:pt x="252" y="334"/>
                  </a:cubicBezTo>
                  <a:lnTo>
                    <a:pt x="252" y="334"/>
                  </a:lnTo>
                  <a:cubicBezTo>
                    <a:pt x="254" y="334"/>
                    <a:pt x="260" y="331"/>
                    <a:pt x="263" y="331"/>
                  </a:cubicBezTo>
                  <a:lnTo>
                    <a:pt x="252" y="331"/>
                  </a:lnTo>
                  <a:cubicBezTo>
                    <a:pt x="258" y="331"/>
                    <a:pt x="258" y="326"/>
                    <a:pt x="258" y="326"/>
                  </a:cubicBezTo>
                  <a:lnTo>
                    <a:pt x="258" y="326"/>
                  </a:lnTo>
                  <a:cubicBezTo>
                    <a:pt x="258" y="326"/>
                    <a:pt x="253" y="328"/>
                    <a:pt x="251" y="328"/>
                  </a:cubicBezTo>
                  <a:cubicBezTo>
                    <a:pt x="250" y="328"/>
                    <a:pt x="250" y="328"/>
                    <a:pt x="252" y="326"/>
                  </a:cubicBezTo>
                  <a:lnTo>
                    <a:pt x="258" y="326"/>
                  </a:lnTo>
                  <a:cubicBezTo>
                    <a:pt x="260" y="322"/>
                    <a:pt x="257" y="321"/>
                    <a:pt x="253" y="321"/>
                  </a:cubicBezTo>
                  <a:cubicBezTo>
                    <a:pt x="248" y="321"/>
                    <a:pt x="242" y="322"/>
                    <a:pt x="236" y="322"/>
                  </a:cubicBezTo>
                  <a:cubicBezTo>
                    <a:pt x="233" y="322"/>
                    <a:pt x="231" y="321"/>
                    <a:pt x="230" y="320"/>
                  </a:cubicBezTo>
                  <a:cubicBezTo>
                    <a:pt x="247" y="309"/>
                    <a:pt x="252" y="303"/>
                    <a:pt x="252" y="298"/>
                  </a:cubicBezTo>
                  <a:lnTo>
                    <a:pt x="258" y="298"/>
                  </a:lnTo>
                  <a:cubicBezTo>
                    <a:pt x="255" y="292"/>
                    <a:pt x="249" y="291"/>
                    <a:pt x="243" y="291"/>
                  </a:cubicBezTo>
                  <a:cubicBezTo>
                    <a:pt x="237" y="291"/>
                    <a:pt x="230" y="292"/>
                    <a:pt x="224" y="292"/>
                  </a:cubicBezTo>
                  <a:cubicBezTo>
                    <a:pt x="241" y="275"/>
                    <a:pt x="224" y="270"/>
                    <a:pt x="235" y="259"/>
                  </a:cubicBezTo>
                  <a:lnTo>
                    <a:pt x="235" y="259"/>
                  </a:lnTo>
                  <a:cubicBezTo>
                    <a:pt x="230" y="264"/>
                    <a:pt x="219" y="264"/>
                    <a:pt x="219" y="264"/>
                  </a:cubicBezTo>
                  <a:cubicBezTo>
                    <a:pt x="219" y="264"/>
                    <a:pt x="214" y="266"/>
                    <a:pt x="212" y="266"/>
                  </a:cubicBezTo>
                  <a:cubicBezTo>
                    <a:pt x="210" y="266"/>
                    <a:pt x="210" y="264"/>
                    <a:pt x="219" y="259"/>
                  </a:cubicBezTo>
                  <a:cubicBezTo>
                    <a:pt x="235" y="253"/>
                    <a:pt x="230" y="247"/>
                    <a:pt x="230" y="247"/>
                  </a:cubicBezTo>
                  <a:lnTo>
                    <a:pt x="230" y="247"/>
                  </a:lnTo>
                  <a:lnTo>
                    <a:pt x="207" y="259"/>
                  </a:lnTo>
                  <a:cubicBezTo>
                    <a:pt x="235" y="236"/>
                    <a:pt x="185" y="247"/>
                    <a:pt x="213" y="231"/>
                  </a:cubicBezTo>
                  <a:cubicBezTo>
                    <a:pt x="209" y="231"/>
                    <a:pt x="208" y="228"/>
                    <a:pt x="204" y="228"/>
                  </a:cubicBezTo>
                  <a:cubicBezTo>
                    <a:pt x="204" y="228"/>
                    <a:pt x="204" y="228"/>
                    <a:pt x="204" y="228"/>
                  </a:cubicBezTo>
                  <a:lnTo>
                    <a:pt x="204" y="228"/>
                  </a:lnTo>
                  <a:lnTo>
                    <a:pt x="213" y="225"/>
                  </a:lnTo>
                  <a:cubicBezTo>
                    <a:pt x="213" y="219"/>
                    <a:pt x="213" y="214"/>
                    <a:pt x="207" y="208"/>
                  </a:cubicBezTo>
                  <a:lnTo>
                    <a:pt x="213" y="208"/>
                  </a:lnTo>
                  <a:cubicBezTo>
                    <a:pt x="213" y="207"/>
                    <a:pt x="212" y="207"/>
                    <a:pt x="211" y="207"/>
                  </a:cubicBezTo>
                  <a:cubicBezTo>
                    <a:pt x="204" y="207"/>
                    <a:pt x="179" y="219"/>
                    <a:pt x="179" y="219"/>
                  </a:cubicBezTo>
                  <a:lnTo>
                    <a:pt x="196" y="208"/>
                  </a:lnTo>
                  <a:cubicBezTo>
                    <a:pt x="191" y="203"/>
                    <a:pt x="207" y="191"/>
                    <a:pt x="185" y="191"/>
                  </a:cubicBezTo>
                  <a:cubicBezTo>
                    <a:pt x="189" y="191"/>
                    <a:pt x="192" y="189"/>
                    <a:pt x="195" y="189"/>
                  </a:cubicBezTo>
                  <a:cubicBezTo>
                    <a:pt x="196" y="189"/>
                    <a:pt x="196" y="189"/>
                    <a:pt x="196" y="191"/>
                  </a:cubicBezTo>
                  <a:cubicBezTo>
                    <a:pt x="196" y="187"/>
                    <a:pt x="199" y="181"/>
                    <a:pt x="193" y="181"/>
                  </a:cubicBezTo>
                  <a:cubicBezTo>
                    <a:pt x="192" y="181"/>
                    <a:pt x="189" y="181"/>
                    <a:pt x="186" y="183"/>
                  </a:cubicBezTo>
                  <a:lnTo>
                    <a:pt x="186" y="183"/>
                  </a:lnTo>
                  <a:cubicBezTo>
                    <a:pt x="189" y="180"/>
                    <a:pt x="177" y="180"/>
                    <a:pt x="168" y="180"/>
                  </a:cubicBezTo>
                  <a:lnTo>
                    <a:pt x="179" y="175"/>
                  </a:lnTo>
                  <a:lnTo>
                    <a:pt x="179" y="175"/>
                  </a:lnTo>
                  <a:cubicBezTo>
                    <a:pt x="163" y="180"/>
                    <a:pt x="163" y="180"/>
                    <a:pt x="157" y="180"/>
                  </a:cubicBezTo>
                  <a:cubicBezTo>
                    <a:pt x="157" y="180"/>
                    <a:pt x="163" y="175"/>
                    <a:pt x="163" y="175"/>
                  </a:cubicBezTo>
                  <a:cubicBezTo>
                    <a:pt x="164" y="173"/>
                    <a:pt x="164" y="173"/>
                    <a:pt x="164" y="173"/>
                  </a:cubicBezTo>
                  <a:lnTo>
                    <a:pt x="164" y="173"/>
                  </a:lnTo>
                  <a:cubicBezTo>
                    <a:pt x="162" y="173"/>
                    <a:pt x="156" y="176"/>
                    <a:pt x="153" y="176"/>
                  </a:cubicBezTo>
                  <a:cubicBezTo>
                    <a:pt x="152" y="176"/>
                    <a:pt x="151" y="176"/>
                    <a:pt x="151" y="175"/>
                  </a:cubicBezTo>
                  <a:lnTo>
                    <a:pt x="163" y="169"/>
                  </a:lnTo>
                  <a:lnTo>
                    <a:pt x="163" y="169"/>
                  </a:lnTo>
                  <a:cubicBezTo>
                    <a:pt x="163" y="169"/>
                    <a:pt x="157" y="169"/>
                    <a:pt x="146" y="175"/>
                  </a:cubicBezTo>
                  <a:cubicBezTo>
                    <a:pt x="140" y="175"/>
                    <a:pt x="151" y="169"/>
                    <a:pt x="157" y="163"/>
                  </a:cubicBezTo>
                  <a:lnTo>
                    <a:pt x="146" y="163"/>
                  </a:lnTo>
                  <a:cubicBezTo>
                    <a:pt x="151" y="163"/>
                    <a:pt x="151" y="158"/>
                    <a:pt x="151" y="158"/>
                  </a:cubicBezTo>
                  <a:cubicBezTo>
                    <a:pt x="154" y="155"/>
                    <a:pt x="150" y="155"/>
                    <a:pt x="146" y="155"/>
                  </a:cubicBezTo>
                  <a:cubicBezTo>
                    <a:pt x="143" y="155"/>
                    <a:pt x="140" y="155"/>
                    <a:pt x="146" y="152"/>
                  </a:cubicBezTo>
                  <a:cubicBezTo>
                    <a:pt x="151" y="147"/>
                    <a:pt x="151" y="147"/>
                    <a:pt x="151" y="147"/>
                  </a:cubicBezTo>
                  <a:cubicBezTo>
                    <a:pt x="157" y="152"/>
                    <a:pt x="157" y="152"/>
                    <a:pt x="157" y="152"/>
                  </a:cubicBezTo>
                  <a:cubicBezTo>
                    <a:pt x="168" y="147"/>
                    <a:pt x="168" y="147"/>
                    <a:pt x="185" y="141"/>
                  </a:cubicBezTo>
                  <a:lnTo>
                    <a:pt x="185" y="141"/>
                  </a:lnTo>
                  <a:cubicBezTo>
                    <a:pt x="178" y="141"/>
                    <a:pt x="165" y="143"/>
                    <a:pt x="159" y="143"/>
                  </a:cubicBezTo>
                  <a:cubicBezTo>
                    <a:pt x="156" y="143"/>
                    <a:pt x="155" y="143"/>
                    <a:pt x="157" y="141"/>
                  </a:cubicBezTo>
                  <a:lnTo>
                    <a:pt x="163" y="141"/>
                  </a:lnTo>
                  <a:cubicBezTo>
                    <a:pt x="163" y="135"/>
                    <a:pt x="163" y="135"/>
                    <a:pt x="157" y="135"/>
                  </a:cubicBezTo>
                  <a:lnTo>
                    <a:pt x="163" y="135"/>
                  </a:lnTo>
                  <a:cubicBezTo>
                    <a:pt x="163" y="135"/>
                    <a:pt x="163" y="133"/>
                    <a:pt x="161" y="131"/>
                  </a:cubicBezTo>
                  <a:lnTo>
                    <a:pt x="161" y="131"/>
                  </a:lnTo>
                  <a:cubicBezTo>
                    <a:pt x="163" y="130"/>
                    <a:pt x="163" y="130"/>
                    <a:pt x="163" y="130"/>
                  </a:cubicBezTo>
                  <a:cubicBezTo>
                    <a:pt x="164" y="130"/>
                    <a:pt x="164" y="130"/>
                    <a:pt x="165" y="130"/>
                  </a:cubicBezTo>
                  <a:lnTo>
                    <a:pt x="165" y="130"/>
                  </a:lnTo>
                  <a:cubicBezTo>
                    <a:pt x="164" y="128"/>
                    <a:pt x="163" y="127"/>
                    <a:pt x="163" y="124"/>
                  </a:cubicBezTo>
                  <a:cubicBezTo>
                    <a:pt x="151" y="130"/>
                    <a:pt x="151" y="130"/>
                    <a:pt x="146" y="135"/>
                  </a:cubicBezTo>
                  <a:cubicBezTo>
                    <a:pt x="146" y="135"/>
                    <a:pt x="146" y="135"/>
                    <a:pt x="146" y="135"/>
                  </a:cubicBezTo>
                  <a:lnTo>
                    <a:pt x="146" y="135"/>
                  </a:lnTo>
                  <a:cubicBezTo>
                    <a:pt x="146" y="135"/>
                    <a:pt x="151" y="135"/>
                    <a:pt x="151" y="141"/>
                  </a:cubicBezTo>
                  <a:cubicBezTo>
                    <a:pt x="146" y="141"/>
                    <a:pt x="140" y="141"/>
                    <a:pt x="146" y="135"/>
                  </a:cubicBezTo>
                  <a:lnTo>
                    <a:pt x="146" y="135"/>
                  </a:lnTo>
                  <a:cubicBezTo>
                    <a:pt x="138" y="139"/>
                    <a:pt x="133" y="140"/>
                    <a:pt x="129" y="142"/>
                  </a:cubicBezTo>
                  <a:lnTo>
                    <a:pt x="129" y="142"/>
                  </a:lnTo>
                  <a:cubicBezTo>
                    <a:pt x="142" y="133"/>
                    <a:pt x="147" y="123"/>
                    <a:pt x="157" y="119"/>
                  </a:cubicBezTo>
                  <a:cubicBezTo>
                    <a:pt x="150" y="119"/>
                    <a:pt x="147" y="116"/>
                    <a:pt x="140" y="116"/>
                  </a:cubicBezTo>
                  <a:cubicBezTo>
                    <a:pt x="136" y="116"/>
                    <a:pt x="131" y="117"/>
                    <a:pt x="123" y="119"/>
                  </a:cubicBezTo>
                  <a:cubicBezTo>
                    <a:pt x="118" y="119"/>
                    <a:pt x="129" y="113"/>
                    <a:pt x="135" y="113"/>
                  </a:cubicBezTo>
                  <a:lnTo>
                    <a:pt x="140" y="113"/>
                  </a:lnTo>
                  <a:cubicBezTo>
                    <a:pt x="133" y="113"/>
                    <a:pt x="133" y="110"/>
                    <a:pt x="129" y="110"/>
                  </a:cubicBezTo>
                  <a:cubicBezTo>
                    <a:pt x="127" y="110"/>
                    <a:pt x="123" y="111"/>
                    <a:pt x="118" y="113"/>
                  </a:cubicBezTo>
                  <a:cubicBezTo>
                    <a:pt x="123" y="107"/>
                    <a:pt x="135" y="107"/>
                    <a:pt x="129" y="102"/>
                  </a:cubicBezTo>
                  <a:lnTo>
                    <a:pt x="135" y="102"/>
                  </a:lnTo>
                  <a:cubicBezTo>
                    <a:pt x="141" y="95"/>
                    <a:pt x="135" y="95"/>
                    <a:pt x="128" y="95"/>
                  </a:cubicBezTo>
                  <a:cubicBezTo>
                    <a:pt x="125" y="95"/>
                    <a:pt x="122" y="95"/>
                    <a:pt x="119" y="95"/>
                  </a:cubicBezTo>
                  <a:cubicBezTo>
                    <a:pt x="110" y="95"/>
                    <a:pt x="101" y="94"/>
                    <a:pt x="107" y="85"/>
                  </a:cubicBezTo>
                  <a:lnTo>
                    <a:pt x="107" y="85"/>
                  </a:lnTo>
                  <a:cubicBezTo>
                    <a:pt x="107" y="85"/>
                    <a:pt x="107" y="85"/>
                    <a:pt x="107" y="85"/>
                  </a:cubicBezTo>
                  <a:cubicBezTo>
                    <a:pt x="118" y="68"/>
                    <a:pt x="84" y="68"/>
                    <a:pt x="101" y="46"/>
                  </a:cubicBezTo>
                  <a:cubicBezTo>
                    <a:pt x="103" y="44"/>
                    <a:pt x="103" y="43"/>
                    <a:pt x="102" y="43"/>
                  </a:cubicBezTo>
                  <a:lnTo>
                    <a:pt x="102" y="43"/>
                  </a:lnTo>
                  <a:cubicBezTo>
                    <a:pt x="99" y="43"/>
                    <a:pt x="92" y="46"/>
                    <a:pt x="84" y="46"/>
                  </a:cubicBezTo>
                  <a:cubicBezTo>
                    <a:pt x="67" y="46"/>
                    <a:pt x="112" y="23"/>
                    <a:pt x="90" y="23"/>
                  </a:cubicBezTo>
                  <a:lnTo>
                    <a:pt x="90" y="23"/>
                  </a:lnTo>
                  <a:lnTo>
                    <a:pt x="79" y="29"/>
                  </a:lnTo>
                  <a:cubicBezTo>
                    <a:pt x="79" y="29"/>
                    <a:pt x="73" y="23"/>
                    <a:pt x="84" y="23"/>
                  </a:cubicBezTo>
                  <a:lnTo>
                    <a:pt x="79" y="23"/>
                  </a:lnTo>
                  <a:lnTo>
                    <a:pt x="84" y="18"/>
                  </a:lnTo>
                  <a:lnTo>
                    <a:pt x="67" y="18"/>
                  </a:lnTo>
                  <a:cubicBezTo>
                    <a:pt x="73" y="12"/>
                    <a:pt x="95" y="7"/>
                    <a:pt x="95" y="1"/>
                  </a:cubicBezTo>
                  <a:close/>
                  <a:moveTo>
                    <a:pt x="446" y="823"/>
                  </a:moveTo>
                  <a:cubicBezTo>
                    <a:pt x="444" y="824"/>
                    <a:pt x="443" y="824"/>
                    <a:pt x="443" y="824"/>
                  </a:cubicBezTo>
                  <a:cubicBezTo>
                    <a:pt x="444" y="824"/>
                    <a:pt x="445" y="824"/>
                    <a:pt x="446" y="823"/>
                  </a:cubicBezTo>
                  <a:close/>
                  <a:moveTo>
                    <a:pt x="454" y="819"/>
                  </a:moveTo>
                  <a:cubicBezTo>
                    <a:pt x="450" y="819"/>
                    <a:pt x="449" y="821"/>
                    <a:pt x="446" y="823"/>
                  </a:cubicBezTo>
                  <a:lnTo>
                    <a:pt x="446" y="823"/>
                  </a:lnTo>
                  <a:cubicBezTo>
                    <a:pt x="449" y="822"/>
                    <a:pt x="452" y="822"/>
                    <a:pt x="453" y="822"/>
                  </a:cubicBezTo>
                  <a:cubicBezTo>
                    <a:pt x="455" y="822"/>
                    <a:pt x="456" y="822"/>
                    <a:pt x="454" y="824"/>
                  </a:cubicBezTo>
                  <a:cubicBezTo>
                    <a:pt x="448" y="824"/>
                    <a:pt x="443" y="830"/>
                    <a:pt x="437" y="830"/>
                  </a:cubicBezTo>
                  <a:lnTo>
                    <a:pt x="454" y="830"/>
                  </a:lnTo>
                  <a:cubicBezTo>
                    <a:pt x="453" y="831"/>
                    <a:pt x="452" y="831"/>
                    <a:pt x="452" y="832"/>
                  </a:cubicBezTo>
                  <a:lnTo>
                    <a:pt x="452" y="832"/>
                  </a:lnTo>
                  <a:cubicBezTo>
                    <a:pt x="454" y="831"/>
                    <a:pt x="457" y="830"/>
                    <a:pt x="459" y="830"/>
                  </a:cubicBezTo>
                  <a:cubicBezTo>
                    <a:pt x="471" y="821"/>
                    <a:pt x="469" y="820"/>
                    <a:pt x="465" y="820"/>
                  </a:cubicBezTo>
                  <a:cubicBezTo>
                    <a:pt x="463" y="820"/>
                    <a:pt x="460" y="820"/>
                    <a:pt x="458" y="820"/>
                  </a:cubicBezTo>
                  <a:cubicBezTo>
                    <a:pt x="456" y="820"/>
                    <a:pt x="454" y="820"/>
                    <a:pt x="454" y="819"/>
                  </a:cubicBezTo>
                  <a:close/>
                  <a:moveTo>
                    <a:pt x="452" y="832"/>
                  </a:moveTo>
                  <a:cubicBezTo>
                    <a:pt x="450" y="833"/>
                    <a:pt x="448" y="833"/>
                    <a:pt x="447" y="834"/>
                  </a:cubicBezTo>
                  <a:lnTo>
                    <a:pt x="447" y="834"/>
                  </a:lnTo>
                  <a:cubicBezTo>
                    <a:pt x="449" y="834"/>
                    <a:pt x="450" y="833"/>
                    <a:pt x="452" y="832"/>
                  </a:cubicBezTo>
                  <a:close/>
                  <a:moveTo>
                    <a:pt x="447" y="834"/>
                  </a:moveTo>
                  <a:lnTo>
                    <a:pt x="447" y="834"/>
                  </a:lnTo>
                  <a:cubicBezTo>
                    <a:pt x="444" y="835"/>
                    <a:pt x="440" y="835"/>
                    <a:pt x="437" y="835"/>
                  </a:cubicBezTo>
                  <a:lnTo>
                    <a:pt x="448" y="835"/>
                  </a:lnTo>
                  <a:cubicBezTo>
                    <a:pt x="447" y="835"/>
                    <a:pt x="446" y="835"/>
                    <a:pt x="447" y="834"/>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663;p45">
              <a:extLst>
                <a:ext uri="{FF2B5EF4-FFF2-40B4-BE49-F238E27FC236}">
                  <a16:creationId xmlns:a16="http://schemas.microsoft.com/office/drawing/2014/main" id="{8C281A09-A2E0-6AAD-B1F8-8ACA67C044F6}"/>
                </a:ext>
              </a:extLst>
            </p:cNvPr>
            <p:cNvSpPr/>
            <p:nvPr/>
          </p:nvSpPr>
          <p:spPr>
            <a:xfrm>
              <a:off x="8042350" y="585263"/>
              <a:ext cx="17075" cy="33775"/>
            </a:xfrm>
            <a:custGeom>
              <a:avLst/>
              <a:gdLst/>
              <a:ahLst/>
              <a:cxnLst/>
              <a:rect l="l" t="t" r="r" b="b"/>
              <a:pathLst>
                <a:path w="683" h="1351" extrusionOk="0">
                  <a:moveTo>
                    <a:pt x="5" y="40"/>
                  </a:moveTo>
                  <a:cubicBezTo>
                    <a:pt x="0" y="45"/>
                    <a:pt x="3" y="45"/>
                    <a:pt x="10" y="46"/>
                  </a:cubicBezTo>
                  <a:lnTo>
                    <a:pt x="10" y="46"/>
                  </a:lnTo>
                  <a:lnTo>
                    <a:pt x="5" y="40"/>
                  </a:lnTo>
                  <a:close/>
                  <a:moveTo>
                    <a:pt x="25" y="52"/>
                  </a:moveTo>
                  <a:cubicBezTo>
                    <a:pt x="22" y="53"/>
                    <a:pt x="20" y="54"/>
                    <a:pt x="17" y="56"/>
                  </a:cubicBezTo>
                  <a:lnTo>
                    <a:pt x="17" y="56"/>
                  </a:lnTo>
                  <a:cubicBezTo>
                    <a:pt x="20" y="55"/>
                    <a:pt x="22" y="54"/>
                    <a:pt x="25" y="52"/>
                  </a:cubicBezTo>
                  <a:close/>
                  <a:moveTo>
                    <a:pt x="17" y="56"/>
                  </a:moveTo>
                  <a:cubicBezTo>
                    <a:pt x="12" y="58"/>
                    <a:pt x="8" y="59"/>
                    <a:pt x="5" y="62"/>
                  </a:cubicBezTo>
                  <a:cubicBezTo>
                    <a:pt x="10" y="60"/>
                    <a:pt x="14" y="58"/>
                    <a:pt x="17" y="56"/>
                  </a:cubicBezTo>
                  <a:close/>
                  <a:moveTo>
                    <a:pt x="23" y="81"/>
                  </a:moveTo>
                  <a:cubicBezTo>
                    <a:pt x="20" y="82"/>
                    <a:pt x="18" y="83"/>
                    <a:pt x="16" y="85"/>
                  </a:cubicBezTo>
                  <a:cubicBezTo>
                    <a:pt x="19" y="83"/>
                    <a:pt x="21" y="82"/>
                    <a:pt x="23" y="81"/>
                  </a:cubicBezTo>
                  <a:close/>
                  <a:moveTo>
                    <a:pt x="32" y="123"/>
                  </a:moveTo>
                  <a:cubicBezTo>
                    <a:pt x="31" y="123"/>
                    <a:pt x="29" y="123"/>
                    <a:pt x="27" y="124"/>
                  </a:cubicBezTo>
                  <a:cubicBezTo>
                    <a:pt x="29" y="124"/>
                    <a:pt x="31" y="124"/>
                    <a:pt x="32" y="123"/>
                  </a:cubicBezTo>
                  <a:close/>
                  <a:moveTo>
                    <a:pt x="94" y="236"/>
                  </a:moveTo>
                  <a:cubicBezTo>
                    <a:pt x="90" y="240"/>
                    <a:pt x="91" y="241"/>
                    <a:pt x="93" y="241"/>
                  </a:cubicBezTo>
                  <a:cubicBezTo>
                    <a:pt x="94" y="241"/>
                    <a:pt x="96" y="241"/>
                    <a:pt x="98" y="241"/>
                  </a:cubicBezTo>
                  <a:lnTo>
                    <a:pt x="98" y="241"/>
                  </a:lnTo>
                  <a:cubicBezTo>
                    <a:pt x="100" y="241"/>
                    <a:pt x="102" y="242"/>
                    <a:pt x="106" y="242"/>
                  </a:cubicBezTo>
                  <a:cubicBezTo>
                    <a:pt x="106" y="240"/>
                    <a:pt x="104" y="240"/>
                    <a:pt x="103" y="240"/>
                  </a:cubicBezTo>
                  <a:cubicBezTo>
                    <a:pt x="102" y="240"/>
                    <a:pt x="100" y="240"/>
                    <a:pt x="98" y="241"/>
                  </a:cubicBezTo>
                  <a:lnTo>
                    <a:pt x="98" y="241"/>
                  </a:lnTo>
                  <a:cubicBezTo>
                    <a:pt x="94" y="239"/>
                    <a:pt x="94" y="236"/>
                    <a:pt x="94" y="236"/>
                  </a:cubicBezTo>
                  <a:close/>
                  <a:moveTo>
                    <a:pt x="132" y="267"/>
                  </a:moveTo>
                  <a:cubicBezTo>
                    <a:pt x="133" y="267"/>
                    <a:pt x="134" y="268"/>
                    <a:pt x="134" y="270"/>
                  </a:cubicBezTo>
                  <a:cubicBezTo>
                    <a:pt x="134" y="270"/>
                    <a:pt x="128" y="270"/>
                    <a:pt x="128" y="275"/>
                  </a:cubicBezTo>
                  <a:cubicBezTo>
                    <a:pt x="128" y="275"/>
                    <a:pt x="128" y="270"/>
                    <a:pt x="128" y="270"/>
                  </a:cubicBezTo>
                  <a:cubicBezTo>
                    <a:pt x="128" y="270"/>
                    <a:pt x="131" y="267"/>
                    <a:pt x="132" y="267"/>
                  </a:cubicBezTo>
                  <a:close/>
                  <a:moveTo>
                    <a:pt x="178" y="454"/>
                  </a:moveTo>
                  <a:cubicBezTo>
                    <a:pt x="181" y="454"/>
                    <a:pt x="183" y="456"/>
                    <a:pt x="184" y="457"/>
                  </a:cubicBezTo>
                  <a:lnTo>
                    <a:pt x="184" y="457"/>
                  </a:lnTo>
                  <a:cubicBezTo>
                    <a:pt x="184" y="455"/>
                    <a:pt x="183" y="454"/>
                    <a:pt x="178" y="454"/>
                  </a:cubicBezTo>
                  <a:close/>
                  <a:moveTo>
                    <a:pt x="397" y="701"/>
                  </a:moveTo>
                  <a:cubicBezTo>
                    <a:pt x="398" y="701"/>
                    <a:pt x="400" y="701"/>
                    <a:pt x="401" y="702"/>
                  </a:cubicBezTo>
                  <a:lnTo>
                    <a:pt x="401" y="702"/>
                  </a:lnTo>
                  <a:cubicBezTo>
                    <a:pt x="401" y="701"/>
                    <a:pt x="400" y="701"/>
                    <a:pt x="397" y="701"/>
                  </a:cubicBezTo>
                  <a:close/>
                  <a:moveTo>
                    <a:pt x="401" y="702"/>
                  </a:moveTo>
                  <a:cubicBezTo>
                    <a:pt x="401" y="703"/>
                    <a:pt x="399" y="704"/>
                    <a:pt x="397" y="707"/>
                  </a:cubicBezTo>
                  <a:lnTo>
                    <a:pt x="408" y="707"/>
                  </a:lnTo>
                  <a:cubicBezTo>
                    <a:pt x="408" y="707"/>
                    <a:pt x="405" y="703"/>
                    <a:pt x="401" y="702"/>
                  </a:cubicBezTo>
                  <a:close/>
                  <a:moveTo>
                    <a:pt x="554" y="970"/>
                  </a:moveTo>
                  <a:cubicBezTo>
                    <a:pt x="551" y="970"/>
                    <a:pt x="551" y="970"/>
                    <a:pt x="551" y="970"/>
                  </a:cubicBezTo>
                  <a:lnTo>
                    <a:pt x="551" y="970"/>
                  </a:lnTo>
                  <a:cubicBezTo>
                    <a:pt x="552" y="970"/>
                    <a:pt x="553" y="970"/>
                    <a:pt x="554" y="970"/>
                  </a:cubicBezTo>
                  <a:close/>
                  <a:moveTo>
                    <a:pt x="443" y="986"/>
                  </a:moveTo>
                  <a:cubicBezTo>
                    <a:pt x="442" y="986"/>
                    <a:pt x="442" y="986"/>
                    <a:pt x="442" y="987"/>
                  </a:cubicBezTo>
                  <a:lnTo>
                    <a:pt x="447" y="987"/>
                  </a:lnTo>
                  <a:cubicBezTo>
                    <a:pt x="446" y="987"/>
                    <a:pt x="444" y="986"/>
                    <a:pt x="443" y="986"/>
                  </a:cubicBezTo>
                  <a:close/>
                  <a:moveTo>
                    <a:pt x="442" y="987"/>
                  </a:moveTo>
                  <a:lnTo>
                    <a:pt x="442" y="987"/>
                  </a:lnTo>
                  <a:cubicBezTo>
                    <a:pt x="442" y="992"/>
                    <a:pt x="436" y="992"/>
                    <a:pt x="447" y="992"/>
                  </a:cubicBezTo>
                  <a:lnTo>
                    <a:pt x="442" y="987"/>
                  </a:lnTo>
                  <a:close/>
                  <a:moveTo>
                    <a:pt x="455" y="1000"/>
                  </a:moveTo>
                  <a:lnTo>
                    <a:pt x="455" y="1000"/>
                  </a:lnTo>
                  <a:cubicBezTo>
                    <a:pt x="453" y="1001"/>
                    <a:pt x="450" y="1002"/>
                    <a:pt x="447" y="1003"/>
                  </a:cubicBezTo>
                  <a:cubicBezTo>
                    <a:pt x="447" y="1003"/>
                    <a:pt x="451" y="1003"/>
                    <a:pt x="455" y="1000"/>
                  </a:cubicBezTo>
                  <a:close/>
                  <a:moveTo>
                    <a:pt x="486" y="1054"/>
                  </a:moveTo>
                  <a:lnTo>
                    <a:pt x="492" y="1059"/>
                  </a:lnTo>
                  <a:lnTo>
                    <a:pt x="498" y="1054"/>
                  </a:lnTo>
                  <a:close/>
                  <a:moveTo>
                    <a:pt x="611" y="1186"/>
                  </a:moveTo>
                  <a:cubicBezTo>
                    <a:pt x="609" y="1186"/>
                    <a:pt x="604" y="1188"/>
                    <a:pt x="604" y="1188"/>
                  </a:cubicBezTo>
                  <a:lnTo>
                    <a:pt x="610" y="1188"/>
                  </a:lnTo>
                  <a:cubicBezTo>
                    <a:pt x="612" y="1186"/>
                    <a:pt x="612" y="1186"/>
                    <a:pt x="611" y="1186"/>
                  </a:cubicBezTo>
                  <a:close/>
                  <a:moveTo>
                    <a:pt x="638" y="1211"/>
                  </a:moveTo>
                  <a:cubicBezTo>
                    <a:pt x="638" y="1211"/>
                    <a:pt x="638" y="1212"/>
                    <a:pt x="638" y="1212"/>
                  </a:cubicBezTo>
                  <a:lnTo>
                    <a:pt x="638" y="1212"/>
                  </a:lnTo>
                  <a:cubicBezTo>
                    <a:pt x="639" y="1212"/>
                    <a:pt x="641" y="1211"/>
                    <a:pt x="643" y="1211"/>
                  </a:cubicBezTo>
                  <a:close/>
                  <a:moveTo>
                    <a:pt x="658" y="1236"/>
                  </a:moveTo>
                  <a:cubicBezTo>
                    <a:pt x="656" y="1236"/>
                    <a:pt x="653" y="1237"/>
                    <a:pt x="651" y="1239"/>
                  </a:cubicBezTo>
                  <a:lnTo>
                    <a:pt x="660" y="1239"/>
                  </a:lnTo>
                  <a:cubicBezTo>
                    <a:pt x="660" y="1237"/>
                    <a:pt x="659" y="1236"/>
                    <a:pt x="658" y="1236"/>
                  </a:cubicBezTo>
                  <a:close/>
                  <a:moveTo>
                    <a:pt x="649" y="1239"/>
                  </a:moveTo>
                  <a:cubicBezTo>
                    <a:pt x="649" y="1239"/>
                    <a:pt x="649" y="1239"/>
                    <a:pt x="650" y="1239"/>
                  </a:cubicBezTo>
                  <a:lnTo>
                    <a:pt x="650" y="1239"/>
                  </a:lnTo>
                  <a:cubicBezTo>
                    <a:pt x="650" y="1239"/>
                    <a:pt x="650" y="1239"/>
                    <a:pt x="651" y="1239"/>
                  </a:cubicBezTo>
                  <a:close/>
                  <a:moveTo>
                    <a:pt x="666" y="1278"/>
                  </a:moveTo>
                  <a:lnTo>
                    <a:pt x="666" y="1278"/>
                  </a:lnTo>
                  <a:lnTo>
                    <a:pt x="666" y="1278"/>
                  </a:lnTo>
                  <a:close/>
                  <a:moveTo>
                    <a:pt x="100" y="1"/>
                  </a:moveTo>
                  <a:cubicBezTo>
                    <a:pt x="94" y="1"/>
                    <a:pt x="72" y="1"/>
                    <a:pt x="72" y="6"/>
                  </a:cubicBezTo>
                  <a:cubicBezTo>
                    <a:pt x="72" y="6"/>
                    <a:pt x="66" y="12"/>
                    <a:pt x="61" y="12"/>
                  </a:cubicBezTo>
                  <a:lnTo>
                    <a:pt x="55" y="12"/>
                  </a:lnTo>
                  <a:cubicBezTo>
                    <a:pt x="38" y="18"/>
                    <a:pt x="16" y="23"/>
                    <a:pt x="5" y="40"/>
                  </a:cubicBezTo>
                  <a:lnTo>
                    <a:pt x="16" y="40"/>
                  </a:lnTo>
                  <a:lnTo>
                    <a:pt x="10" y="46"/>
                  </a:lnTo>
                  <a:lnTo>
                    <a:pt x="10" y="46"/>
                  </a:lnTo>
                  <a:cubicBezTo>
                    <a:pt x="10" y="46"/>
                    <a:pt x="10" y="46"/>
                    <a:pt x="10" y="46"/>
                  </a:cubicBezTo>
                  <a:lnTo>
                    <a:pt x="10" y="46"/>
                  </a:lnTo>
                  <a:lnTo>
                    <a:pt x="10" y="46"/>
                  </a:lnTo>
                  <a:lnTo>
                    <a:pt x="10" y="46"/>
                  </a:lnTo>
                  <a:lnTo>
                    <a:pt x="10" y="46"/>
                  </a:lnTo>
                  <a:cubicBezTo>
                    <a:pt x="12" y="46"/>
                    <a:pt x="14" y="46"/>
                    <a:pt x="16" y="46"/>
                  </a:cubicBezTo>
                  <a:cubicBezTo>
                    <a:pt x="10" y="51"/>
                    <a:pt x="5" y="51"/>
                    <a:pt x="5" y="51"/>
                  </a:cubicBezTo>
                  <a:lnTo>
                    <a:pt x="27" y="51"/>
                  </a:lnTo>
                  <a:cubicBezTo>
                    <a:pt x="27" y="52"/>
                    <a:pt x="26" y="52"/>
                    <a:pt x="25" y="52"/>
                  </a:cubicBezTo>
                  <a:lnTo>
                    <a:pt x="25" y="52"/>
                  </a:lnTo>
                  <a:cubicBezTo>
                    <a:pt x="27" y="52"/>
                    <a:pt x="30" y="51"/>
                    <a:pt x="33" y="51"/>
                  </a:cubicBezTo>
                  <a:lnTo>
                    <a:pt x="33" y="51"/>
                  </a:lnTo>
                  <a:cubicBezTo>
                    <a:pt x="22" y="57"/>
                    <a:pt x="16" y="62"/>
                    <a:pt x="22" y="62"/>
                  </a:cubicBezTo>
                  <a:lnTo>
                    <a:pt x="10" y="62"/>
                  </a:lnTo>
                  <a:cubicBezTo>
                    <a:pt x="22" y="62"/>
                    <a:pt x="16" y="68"/>
                    <a:pt x="27" y="68"/>
                  </a:cubicBezTo>
                  <a:cubicBezTo>
                    <a:pt x="22" y="73"/>
                    <a:pt x="35" y="74"/>
                    <a:pt x="23" y="81"/>
                  </a:cubicBezTo>
                  <a:lnTo>
                    <a:pt x="23" y="81"/>
                  </a:lnTo>
                  <a:cubicBezTo>
                    <a:pt x="24" y="81"/>
                    <a:pt x="26" y="81"/>
                    <a:pt x="27" y="81"/>
                  </a:cubicBezTo>
                  <a:cubicBezTo>
                    <a:pt x="31" y="81"/>
                    <a:pt x="36" y="82"/>
                    <a:pt x="38" y="85"/>
                  </a:cubicBezTo>
                  <a:cubicBezTo>
                    <a:pt x="10" y="90"/>
                    <a:pt x="38" y="96"/>
                    <a:pt x="16" y="102"/>
                  </a:cubicBezTo>
                  <a:cubicBezTo>
                    <a:pt x="19" y="101"/>
                    <a:pt x="22" y="101"/>
                    <a:pt x="24" y="101"/>
                  </a:cubicBezTo>
                  <a:cubicBezTo>
                    <a:pt x="36" y="101"/>
                    <a:pt x="30" y="113"/>
                    <a:pt x="44" y="113"/>
                  </a:cubicBezTo>
                  <a:lnTo>
                    <a:pt x="38" y="113"/>
                  </a:lnTo>
                  <a:cubicBezTo>
                    <a:pt x="38" y="117"/>
                    <a:pt x="36" y="121"/>
                    <a:pt x="32" y="123"/>
                  </a:cubicBezTo>
                  <a:lnTo>
                    <a:pt x="32" y="123"/>
                  </a:lnTo>
                  <a:cubicBezTo>
                    <a:pt x="38" y="121"/>
                    <a:pt x="44" y="121"/>
                    <a:pt x="49" y="121"/>
                  </a:cubicBezTo>
                  <a:cubicBezTo>
                    <a:pt x="55" y="121"/>
                    <a:pt x="61" y="121"/>
                    <a:pt x="66" y="118"/>
                  </a:cubicBezTo>
                  <a:lnTo>
                    <a:pt x="66" y="118"/>
                  </a:lnTo>
                  <a:cubicBezTo>
                    <a:pt x="50" y="130"/>
                    <a:pt x="44" y="124"/>
                    <a:pt x="27" y="135"/>
                  </a:cubicBezTo>
                  <a:cubicBezTo>
                    <a:pt x="36" y="132"/>
                    <a:pt x="40" y="132"/>
                    <a:pt x="43" y="132"/>
                  </a:cubicBezTo>
                  <a:cubicBezTo>
                    <a:pt x="47" y="132"/>
                    <a:pt x="50" y="132"/>
                    <a:pt x="55" y="130"/>
                  </a:cubicBezTo>
                  <a:lnTo>
                    <a:pt x="55" y="130"/>
                  </a:lnTo>
                  <a:cubicBezTo>
                    <a:pt x="50" y="135"/>
                    <a:pt x="50" y="135"/>
                    <a:pt x="38" y="141"/>
                  </a:cubicBezTo>
                  <a:cubicBezTo>
                    <a:pt x="43" y="140"/>
                    <a:pt x="46" y="139"/>
                    <a:pt x="48" y="139"/>
                  </a:cubicBezTo>
                  <a:cubicBezTo>
                    <a:pt x="53" y="139"/>
                    <a:pt x="51" y="142"/>
                    <a:pt x="54" y="142"/>
                  </a:cubicBezTo>
                  <a:cubicBezTo>
                    <a:pt x="55" y="142"/>
                    <a:pt x="57" y="142"/>
                    <a:pt x="61" y="141"/>
                  </a:cubicBezTo>
                  <a:lnTo>
                    <a:pt x="61" y="141"/>
                  </a:lnTo>
                  <a:cubicBezTo>
                    <a:pt x="50" y="152"/>
                    <a:pt x="38" y="152"/>
                    <a:pt x="50" y="152"/>
                  </a:cubicBezTo>
                  <a:cubicBezTo>
                    <a:pt x="44" y="158"/>
                    <a:pt x="33" y="158"/>
                    <a:pt x="33" y="158"/>
                  </a:cubicBezTo>
                  <a:cubicBezTo>
                    <a:pt x="33" y="159"/>
                    <a:pt x="34" y="159"/>
                    <a:pt x="35" y="159"/>
                  </a:cubicBezTo>
                  <a:cubicBezTo>
                    <a:pt x="39" y="159"/>
                    <a:pt x="52" y="152"/>
                    <a:pt x="61" y="152"/>
                  </a:cubicBezTo>
                  <a:cubicBezTo>
                    <a:pt x="66" y="152"/>
                    <a:pt x="50" y="158"/>
                    <a:pt x="44" y="163"/>
                  </a:cubicBezTo>
                  <a:lnTo>
                    <a:pt x="66" y="163"/>
                  </a:lnTo>
                  <a:cubicBezTo>
                    <a:pt x="61" y="169"/>
                    <a:pt x="61" y="169"/>
                    <a:pt x="55" y="169"/>
                  </a:cubicBezTo>
                  <a:cubicBezTo>
                    <a:pt x="71" y="169"/>
                    <a:pt x="63" y="178"/>
                    <a:pt x="78" y="180"/>
                  </a:cubicBezTo>
                  <a:lnTo>
                    <a:pt x="78" y="180"/>
                  </a:lnTo>
                  <a:cubicBezTo>
                    <a:pt x="84" y="174"/>
                    <a:pt x="95" y="174"/>
                    <a:pt x="100" y="169"/>
                  </a:cubicBezTo>
                  <a:cubicBezTo>
                    <a:pt x="100" y="172"/>
                    <a:pt x="103" y="172"/>
                    <a:pt x="104" y="172"/>
                  </a:cubicBezTo>
                  <a:cubicBezTo>
                    <a:pt x="106" y="172"/>
                    <a:pt x="106" y="172"/>
                    <a:pt x="100" y="174"/>
                  </a:cubicBezTo>
                  <a:cubicBezTo>
                    <a:pt x="100" y="174"/>
                    <a:pt x="94" y="174"/>
                    <a:pt x="94" y="180"/>
                  </a:cubicBezTo>
                  <a:lnTo>
                    <a:pt x="100" y="180"/>
                  </a:lnTo>
                  <a:cubicBezTo>
                    <a:pt x="96" y="181"/>
                    <a:pt x="94" y="182"/>
                    <a:pt x="92" y="182"/>
                  </a:cubicBezTo>
                  <a:cubicBezTo>
                    <a:pt x="87" y="182"/>
                    <a:pt x="86" y="178"/>
                    <a:pt x="83" y="178"/>
                  </a:cubicBezTo>
                  <a:cubicBezTo>
                    <a:pt x="82" y="178"/>
                    <a:pt x="80" y="179"/>
                    <a:pt x="78" y="180"/>
                  </a:cubicBezTo>
                  <a:lnTo>
                    <a:pt x="78" y="180"/>
                  </a:lnTo>
                  <a:cubicBezTo>
                    <a:pt x="78" y="180"/>
                    <a:pt x="78" y="180"/>
                    <a:pt x="78" y="180"/>
                  </a:cubicBezTo>
                  <a:lnTo>
                    <a:pt x="78" y="180"/>
                  </a:lnTo>
                  <a:cubicBezTo>
                    <a:pt x="78" y="180"/>
                    <a:pt x="78" y="180"/>
                    <a:pt x="78" y="180"/>
                  </a:cubicBezTo>
                  <a:cubicBezTo>
                    <a:pt x="78" y="180"/>
                    <a:pt x="78" y="180"/>
                    <a:pt x="78" y="180"/>
                  </a:cubicBezTo>
                  <a:lnTo>
                    <a:pt x="78" y="180"/>
                  </a:lnTo>
                  <a:cubicBezTo>
                    <a:pt x="80" y="180"/>
                    <a:pt x="81" y="180"/>
                    <a:pt x="83" y="180"/>
                  </a:cubicBezTo>
                  <a:lnTo>
                    <a:pt x="78" y="180"/>
                  </a:lnTo>
                  <a:cubicBezTo>
                    <a:pt x="89" y="186"/>
                    <a:pt x="100" y="186"/>
                    <a:pt x="100" y="191"/>
                  </a:cubicBezTo>
                  <a:cubicBezTo>
                    <a:pt x="96" y="193"/>
                    <a:pt x="94" y="193"/>
                    <a:pt x="92" y="193"/>
                  </a:cubicBezTo>
                  <a:cubicBezTo>
                    <a:pt x="88" y="193"/>
                    <a:pt x="87" y="192"/>
                    <a:pt x="85" y="192"/>
                  </a:cubicBezTo>
                  <a:cubicBezTo>
                    <a:pt x="84" y="192"/>
                    <a:pt x="82" y="193"/>
                    <a:pt x="78" y="197"/>
                  </a:cubicBezTo>
                  <a:lnTo>
                    <a:pt x="83" y="186"/>
                  </a:lnTo>
                  <a:lnTo>
                    <a:pt x="83" y="186"/>
                  </a:lnTo>
                  <a:cubicBezTo>
                    <a:pt x="76" y="191"/>
                    <a:pt x="74" y="192"/>
                    <a:pt x="73" y="192"/>
                  </a:cubicBezTo>
                  <a:cubicBezTo>
                    <a:pt x="71" y="192"/>
                    <a:pt x="73" y="190"/>
                    <a:pt x="71" y="190"/>
                  </a:cubicBezTo>
                  <a:cubicBezTo>
                    <a:pt x="70" y="190"/>
                    <a:pt x="68" y="192"/>
                    <a:pt x="61" y="197"/>
                  </a:cubicBezTo>
                  <a:cubicBezTo>
                    <a:pt x="61" y="208"/>
                    <a:pt x="72" y="202"/>
                    <a:pt x="72" y="214"/>
                  </a:cubicBezTo>
                  <a:cubicBezTo>
                    <a:pt x="78" y="208"/>
                    <a:pt x="83" y="208"/>
                    <a:pt x="89" y="202"/>
                  </a:cubicBezTo>
                  <a:lnTo>
                    <a:pt x="89" y="202"/>
                  </a:lnTo>
                  <a:cubicBezTo>
                    <a:pt x="109" y="207"/>
                    <a:pt x="71" y="226"/>
                    <a:pt x="78" y="226"/>
                  </a:cubicBezTo>
                  <a:cubicBezTo>
                    <a:pt x="79" y="226"/>
                    <a:pt x="81" y="225"/>
                    <a:pt x="83" y="225"/>
                  </a:cubicBezTo>
                  <a:cubicBezTo>
                    <a:pt x="86" y="225"/>
                    <a:pt x="93" y="223"/>
                    <a:pt x="99" y="223"/>
                  </a:cubicBezTo>
                  <a:cubicBezTo>
                    <a:pt x="104" y="223"/>
                    <a:pt x="108" y="225"/>
                    <a:pt x="106" y="230"/>
                  </a:cubicBezTo>
                  <a:lnTo>
                    <a:pt x="83" y="230"/>
                  </a:lnTo>
                  <a:cubicBezTo>
                    <a:pt x="85" y="234"/>
                    <a:pt x="88" y="235"/>
                    <a:pt x="92" y="235"/>
                  </a:cubicBezTo>
                  <a:cubicBezTo>
                    <a:pt x="95" y="235"/>
                    <a:pt x="99" y="234"/>
                    <a:pt x="102" y="234"/>
                  </a:cubicBezTo>
                  <a:cubicBezTo>
                    <a:pt x="106" y="234"/>
                    <a:pt x="108" y="235"/>
                    <a:pt x="106" y="242"/>
                  </a:cubicBezTo>
                  <a:lnTo>
                    <a:pt x="94" y="247"/>
                  </a:lnTo>
                  <a:cubicBezTo>
                    <a:pt x="100" y="253"/>
                    <a:pt x="111" y="258"/>
                    <a:pt x="117" y="264"/>
                  </a:cubicBezTo>
                  <a:cubicBezTo>
                    <a:pt x="117" y="270"/>
                    <a:pt x="111" y="270"/>
                    <a:pt x="106" y="270"/>
                  </a:cubicBezTo>
                  <a:cubicBezTo>
                    <a:pt x="117" y="281"/>
                    <a:pt x="111" y="298"/>
                    <a:pt x="111" y="309"/>
                  </a:cubicBezTo>
                  <a:lnTo>
                    <a:pt x="122" y="309"/>
                  </a:lnTo>
                  <a:cubicBezTo>
                    <a:pt x="122" y="309"/>
                    <a:pt x="117" y="314"/>
                    <a:pt x="117" y="314"/>
                  </a:cubicBezTo>
                  <a:cubicBezTo>
                    <a:pt x="116" y="316"/>
                    <a:pt x="115" y="316"/>
                    <a:pt x="115" y="316"/>
                  </a:cubicBezTo>
                  <a:cubicBezTo>
                    <a:pt x="116" y="316"/>
                    <a:pt x="124" y="309"/>
                    <a:pt x="128" y="309"/>
                  </a:cubicBezTo>
                  <a:lnTo>
                    <a:pt x="128" y="309"/>
                  </a:lnTo>
                  <a:cubicBezTo>
                    <a:pt x="134" y="314"/>
                    <a:pt x="122" y="314"/>
                    <a:pt x="122" y="314"/>
                  </a:cubicBezTo>
                  <a:cubicBezTo>
                    <a:pt x="134" y="320"/>
                    <a:pt x="150" y="326"/>
                    <a:pt x="139" y="342"/>
                  </a:cubicBezTo>
                  <a:cubicBezTo>
                    <a:pt x="138" y="344"/>
                    <a:pt x="139" y="344"/>
                    <a:pt x="141" y="344"/>
                  </a:cubicBezTo>
                  <a:cubicBezTo>
                    <a:pt x="144" y="344"/>
                    <a:pt x="150" y="343"/>
                    <a:pt x="154" y="343"/>
                  </a:cubicBezTo>
                  <a:cubicBezTo>
                    <a:pt x="158" y="343"/>
                    <a:pt x="160" y="344"/>
                    <a:pt x="156" y="348"/>
                  </a:cubicBezTo>
                  <a:cubicBezTo>
                    <a:pt x="156" y="359"/>
                    <a:pt x="173" y="370"/>
                    <a:pt x="156" y="387"/>
                  </a:cubicBezTo>
                  <a:cubicBezTo>
                    <a:pt x="159" y="387"/>
                    <a:pt x="161" y="386"/>
                    <a:pt x="162" y="386"/>
                  </a:cubicBezTo>
                  <a:cubicBezTo>
                    <a:pt x="171" y="386"/>
                    <a:pt x="164" y="396"/>
                    <a:pt x="170" y="396"/>
                  </a:cubicBezTo>
                  <a:cubicBezTo>
                    <a:pt x="171" y="396"/>
                    <a:pt x="174" y="395"/>
                    <a:pt x="178" y="393"/>
                  </a:cubicBezTo>
                  <a:lnTo>
                    <a:pt x="178" y="393"/>
                  </a:lnTo>
                  <a:cubicBezTo>
                    <a:pt x="173" y="410"/>
                    <a:pt x="167" y="410"/>
                    <a:pt x="162" y="421"/>
                  </a:cubicBezTo>
                  <a:cubicBezTo>
                    <a:pt x="162" y="423"/>
                    <a:pt x="164" y="423"/>
                    <a:pt x="166" y="423"/>
                  </a:cubicBezTo>
                  <a:cubicBezTo>
                    <a:pt x="172" y="423"/>
                    <a:pt x="180" y="421"/>
                    <a:pt x="184" y="421"/>
                  </a:cubicBezTo>
                  <a:lnTo>
                    <a:pt x="184" y="421"/>
                  </a:lnTo>
                  <a:lnTo>
                    <a:pt x="173" y="426"/>
                  </a:lnTo>
                  <a:lnTo>
                    <a:pt x="184" y="426"/>
                  </a:lnTo>
                  <a:lnTo>
                    <a:pt x="173" y="432"/>
                  </a:lnTo>
                  <a:lnTo>
                    <a:pt x="178" y="438"/>
                  </a:lnTo>
                  <a:cubicBezTo>
                    <a:pt x="178" y="432"/>
                    <a:pt x="184" y="432"/>
                    <a:pt x="184" y="432"/>
                  </a:cubicBezTo>
                  <a:lnTo>
                    <a:pt x="184" y="432"/>
                  </a:lnTo>
                  <a:cubicBezTo>
                    <a:pt x="195" y="432"/>
                    <a:pt x="184" y="443"/>
                    <a:pt x="173" y="449"/>
                  </a:cubicBezTo>
                  <a:lnTo>
                    <a:pt x="190" y="454"/>
                  </a:lnTo>
                  <a:cubicBezTo>
                    <a:pt x="188" y="456"/>
                    <a:pt x="187" y="457"/>
                    <a:pt x="186" y="457"/>
                  </a:cubicBezTo>
                  <a:cubicBezTo>
                    <a:pt x="185" y="457"/>
                    <a:pt x="184" y="457"/>
                    <a:pt x="184" y="457"/>
                  </a:cubicBezTo>
                  <a:lnTo>
                    <a:pt x="184" y="457"/>
                  </a:lnTo>
                  <a:cubicBezTo>
                    <a:pt x="183" y="460"/>
                    <a:pt x="170" y="466"/>
                    <a:pt x="178" y="466"/>
                  </a:cubicBezTo>
                  <a:cubicBezTo>
                    <a:pt x="184" y="460"/>
                    <a:pt x="190" y="460"/>
                    <a:pt x="190" y="460"/>
                  </a:cubicBezTo>
                  <a:lnTo>
                    <a:pt x="190" y="460"/>
                  </a:lnTo>
                  <a:cubicBezTo>
                    <a:pt x="184" y="466"/>
                    <a:pt x="190" y="471"/>
                    <a:pt x="195" y="477"/>
                  </a:cubicBezTo>
                  <a:lnTo>
                    <a:pt x="184" y="477"/>
                  </a:lnTo>
                  <a:cubicBezTo>
                    <a:pt x="184" y="488"/>
                    <a:pt x="195" y="494"/>
                    <a:pt x="201" y="505"/>
                  </a:cubicBezTo>
                  <a:cubicBezTo>
                    <a:pt x="201" y="499"/>
                    <a:pt x="218" y="494"/>
                    <a:pt x="223" y="494"/>
                  </a:cubicBezTo>
                  <a:lnTo>
                    <a:pt x="223" y="494"/>
                  </a:lnTo>
                  <a:lnTo>
                    <a:pt x="206" y="505"/>
                  </a:lnTo>
                  <a:cubicBezTo>
                    <a:pt x="218" y="499"/>
                    <a:pt x="212" y="499"/>
                    <a:pt x="223" y="499"/>
                  </a:cubicBezTo>
                  <a:cubicBezTo>
                    <a:pt x="223" y="499"/>
                    <a:pt x="212" y="505"/>
                    <a:pt x="206" y="505"/>
                  </a:cubicBezTo>
                  <a:lnTo>
                    <a:pt x="212" y="510"/>
                  </a:lnTo>
                  <a:lnTo>
                    <a:pt x="201" y="510"/>
                  </a:lnTo>
                  <a:cubicBezTo>
                    <a:pt x="206" y="510"/>
                    <a:pt x="194" y="523"/>
                    <a:pt x="201" y="523"/>
                  </a:cubicBezTo>
                  <a:cubicBezTo>
                    <a:pt x="202" y="523"/>
                    <a:pt x="204" y="522"/>
                    <a:pt x="206" y="522"/>
                  </a:cubicBezTo>
                  <a:lnTo>
                    <a:pt x="206" y="522"/>
                  </a:lnTo>
                  <a:lnTo>
                    <a:pt x="201" y="527"/>
                  </a:lnTo>
                  <a:cubicBezTo>
                    <a:pt x="206" y="533"/>
                    <a:pt x="212" y="538"/>
                    <a:pt x="218" y="544"/>
                  </a:cubicBezTo>
                  <a:cubicBezTo>
                    <a:pt x="221" y="542"/>
                    <a:pt x="224" y="542"/>
                    <a:pt x="226" y="542"/>
                  </a:cubicBezTo>
                  <a:cubicBezTo>
                    <a:pt x="230" y="542"/>
                    <a:pt x="233" y="544"/>
                    <a:pt x="240" y="544"/>
                  </a:cubicBezTo>
                  <a:cubicBezTo>
                    <a:pt x="234" y="550"/>
                    <a:pt x="229" y="561"/>
                    <a:pt x="234" y="566"/>
                  </a:cubicBezTo>
                  <a:cubicBezTo>
                    <a:pt x="246" y="566"/>
                    <a:pt x="246" y="561"/>
                    <a:pt x="251" y="561"/>
                  </a:cubicBezTo>
                  <a:lnTo>
                    <a:pt x="251" y="561"/>
                  </a:lnTo>
                  <a:cubicBezTo>
                    <a:pt x="246" y="566"/>
                    <a:pt x="246" y="572"/>
                    <a:pt x="240" y="572"/>
                  </a:cubicBezTo>
                  <a:cubicBezTo>
                    <a:pt x="246" y="583"/>
                    <a:pt x="246" y="583"/>
                    <a:pt x="257" y="589"/>
                  </a:cubicBezTo>
                  <a:cubicBezTo>
                    <a:pt x="262" y="589"/>
                    <a:pt x="262" y="583"/>
                    <a:pt x="268" y="583"/>
                  </a:cubicBezTo>
                  <a:lnTo>
                    <a:pt x="268" y="583"/>
                  </a:lnTo>
                  <a:cubicBezTo>
                    <a:pt x="268" y="583"/>
                    <a:pt x="268" y="589"/>
                    <a:pt x="262" y="594"/>
                  </a:cubicBezTo>
                  <a:lnTo>
                    <a:pt x="257" y="594"/>
                  </a:lnTo>
                  <a:cubicBezTo>
                    <a:pt x="279" y="600"/>
                    <a:pt x="240" y="634"/>
                    <a:pt x="268" y="634"/>
                  </a:cubicBezTo>
                  <a:lnTo>
                    <a:pt x="279" y="639"/>
                  </a:lnTo>
                  <a:cubicBezTo>
                    <a:pt x="279" y="642"/>
                    <a:pt x="278" y="642"/>
                    <a:pt x="276" y="642"/>
                  </a:cubicBezTo>
                  <a:cubicBezTo>
                    <a:pt x="274" y="642"/>
                    <a:pt x="271" y="642"/>
                    <a:pt x="268" y="645"/>
                  </a:cubicBezTo>
                  <a:cubicBezTo>
                    <a:pt x="290" y="650"/>
                    <a:pt x="274" y="662"/>
                    <a:pt x="290" y="667"/>
                  </a:cubicBezTo>
                  <a:cubicBezTo>
                    <a:pt x="257" y="690"/>
                    <a:pt x="302" y="690"/>
                    <a:pt x="285" y="707"/>
                  </a:cubicBezTo>
                  <a:lnTo>
                    <a:pt x="290" y="707"/>
                  </a:lnTo>
                  <a:cubicBezTo>
                    <a:pt x="302" y="707"/>
                    <a:pt x="290" y="712"/>
                    <a:pt x="290" y="712"/>
                  </a:cubicBezTo>
                  <a:cubicBezTo>
                    <a:pt x="296" y="712"/>
                    <a:pt x="296" y="707"/>
                    <a:pt x="302" y="707"/>
                  </a:cubicBezTo>
                  <a:cubicBezTo>
                    <a:pt x="318" y="723"/>
                    <a:pt x="307" y="751"/>
                    <a:pt x="313" y="779"/>
                  </a:cubicBezTo>
                  <a:cubicBezTo>
                    <a:pt x="313" y="780"/>
                    <a:pt x="313" y="780"/>
                    <a:pt x="314" y="780"/>
                  </a:cubicBezTo>
                  <a:cubicBezTo>
                    <a:pt x="319" y="780"/>
                    <a:pt x="334" y="773"/>
                    <a:pt x="338" y="773"/>
                  </a:cubicBezTo>
                  <a:lnTo>
                    <a:pt x="338" y="773"/>
                  </a:lnTo>
                  <a:cubicBezTo>
                    <a:pt x="340" y="773"/>
                    <a:pt x="340" y="775"/>
                    <a:pt x="335" y="779"/>
                  </a:cubicBezTo>
                  <a:lnTo>
                    <a:pt x="324" y="785"/>
                  </a:lnTo>
                  <a:cubicBezTo>
                    <a:pt x="346" y="791"/>
                    <a:pt x="335" y="819"/>
                    <a:pt x="358" y="824"/>
                  </a:cubicBezTo>
                  <a:lnTo>
                    <a:pt x="352" y="824"/>
                  </a:lnTo>
                  <a:cubicBezTo>
                    <a:pt x="341" y="835"/>
                    <a:pt x="352" y="835"/>
                    <a:pt x="363" y="835"/>
                  </a:cubicBezTo>
                  <a:cubicBezTo>
                    <a:pt x="363" y="835"/>
                    <a:pt x="358" y="835"/>
                    <a:pt x="352" y="841"/>
                  </a:cubicBezTo>
                  <a:cubicBezTo>
                    <a:pt x="349" y="844"/>
                    <a:pt x="353" y="844"/>
                    <a:pt x="357" y="844"/>
                  </a:cubicBezTo>
                  <a:cubicBezTo>
                    <a:pt x="360" y="844"/>
                    <a:pt x="363" y="844"/>
                    <a:pt x="358" y="847"/>
                  </a:cubicBezTo>
                  <a:cubicBezTo>
                    <a:pt x="358" y="847"/>
                    <a:pt x="358" y="848"/>
                    <a:pt x="358" y="848"/>
                  </a:cubicBezTo>
                  <a:lnTo>
                    <a:pt x="358" y="848"/>
                  </a:lnTo>
                  <a:cubicBezTo>
                    <a:pt x="356" y="847"/>
                    <a:pt x="355" y="847"/>
                    <a:pt x="352" y="847"/>
                  </a:cubicBezTo>
                  <a:lnTo>
                    <a:pt x="352" y="847"/>
                  </a:lnTo>
                  <a:cubicBezTo>
                    <a:pt x="355" y="849"/>
                    <a:pt x="356" y="851"/>
                    <a:pt x="357" y="851"/>
                  </a:cubicBezTo>
                  <a:cubicBezTo>
                    <a:pt x="358" y="851"/>
                    <a:pt x="358" y="850"/>
                    <a:pt x="358" y="848"/>
                  </a:cubicBezTo>
                  <a:lnTo>
                    <a:pt x="358" y="848"/>
                  </a:lnTo>
                  <a:cubicBezTo>
                    <a:pt x="361" y="850"/>
                    <a:pt x="361" y="854"/>
                    <a:pt x="364" y="854"/>
                  </a:cubicBezTo>
                  <a:cubicBezTo>
                    <a:pt x="365" y="854"/>
                    <a:pt x="367" y="853"/>
                    <a:pt x="369" y="852"/>
                  </a:cubicBezTo>
                  <a:lnTo>
                    <a:pt x="369" y="852"/>
                  </a:lnTo>
                  <a:cubicBezTo>
                    <a:pt x="363" y="858"/>
                    <a:pt x="380" y="858"/>
                    <a:pt x="374" y="869"/>
                  </a:cubicBezTo>
                  <a:cubicBezTo>
                    <a:pt x="377" y="868"/>
                    <a:pt x="379" y="868"/>
                    <a:pt x="380" y="868"/>
                  </a:cubicBezTo>
                  <a:cubicBezTo>
                    <a:pt x="386" y="868"/>
                    <a:pt x="380" y="876"/>
                    <a:pt x="386" y="876"/>
                  </a:cubicBezTo>
                  <a:cubicBezTo>
                    <a:pt x="387" y="876"/>
                    <a:pt x="389" y="875"/>
                    <a:pt x="391" y="875"/>
                  </a:cubicBezTo>
                  <a:lnTo>
                    <a:pt x="391" y="875"/>
                  </a:lnTo>
                  <a:cubicBezTo>
                    <a:pt x="374" y="880"/>
                    <a:pt x="380" y="891"/>
                    <a:pt x="391" y="891"/>
                  </a:cubicBezTo>
                  <a:cubicBezTo>
                    <a:pt x="386" y="891"/>
                    <a:pt x="386" y="897"/>
                    <a:pt x="380" y="897"/>
                  </a:cubicBezTo>
                  <a:cubicBezTo>
                    <a:pt x="380" y="900"/>
                    <a:pt x="381" y="901"/>
                    <a:pt x="384" y="901"/>
                  </a:cubicBezTo>
                  <a:cubicBezTo>
                    <a:pt x="387" y="901"/>
                    <a:pt x="391" y="900"/>
                    <a:pt x="397" y="897"/>
                  </a:cubicBezTo>
                  <a:lnTo>
                    <a:pt x="397" y="897"/>
                  </a:lnTo>
                  <a:cubicBezTo>
                    <a:pt x="374" y="914"/>
                    <a:pt x="419" y="903"/>
                    <a:pt x="391" y="919"/>
                  </a:cubicBezTo>
                  <a:cubicBezTo>
                    <a:pt x="408" y="931"/>
                    <a:pt x="419" y="936"/>
                    <a:pt x="430" y="947"/>
                  </a:cubicBezTo>
                  <a:cubicBezTo>
                    <a:pt x="428" y="948"/>
                    <a:pt x="426" y="948"/>
                    <a:pt x="425" y="948"/>
                  </a:cubicBezTo>
                  <a:cubicBezTo>
                    <a:pt x="418" y="948"/>
                    <a:pt x="420" y="941"/>
                    <a:pt x="410" y="941"/>
                  </a:cubicBezTo>
                  <a:cubicBezTo>
                    <a:pt x="408" y="941"/>
                    <a:pt x="406" y="941"/>
                    <a:pt x="402" y="942"/>
                  </a:cubicBezTo>
                  <a:cubicBezTo>
                    <a:pt x="414" y="953"/>
                    <a:pt x="436" y="947"/>
                    <a:pt x="436" y="959"/>
                  </a:cubicBezTo>
                  <a:cubicBezTo>
                    <a:pt x="436" y="964"/>
                    <a:pt x="425" y="964"/>
                    <a:pt x="425" y="964"/>
                  </a:cubicBezTo>
                  <a:cubicBezTo>
                    <a:pt x="435" y="969"/>
                    <a:pt x="431" y="983"/>
                    <a:pt x="443" y="986"/>
                  </a:cubicBezTo>
                  <a:lnTo>
                    <a:pt x="443" y="986"/>
                  </a:lnTo>
                  <a:cubicBezTo>
                    <a:pt x="454" y="981"/>
                    <a:pt x="475" y="981"/>
                    <a:pt x="481" y="981"/>
                  </a:cubicBezTo>
                  <a:cubicBezTo>
                    <a:pt x="457" y="991"/>
                    <a:pt x="474" y="992"/>
                    <a:pt x="458" y="999"/>
                  </a:cubicBezTo>
                  <a:lnTo>
                    <a:pt x="458" y="999"/>
                  </a:lnTo>
                  <a:cubicBezTo>
                    <a:pt x="458" y="999"/>
                    <a:pt x="458" y="998"/>
                    <a:pt x="458" y="998"/>
                  </a:cubicBezTo>
                  <a:lnTo>
                    <a:pt x="458" y="998"/>
                  </a:lnTo>
                  <a:cubicBezTo>
                    <a:pt x="457" y="999"/>
                    <a:pt x="456" y="1000"/>
                    <a:pt x="455" y="1000"/>
                  </a:cubicBezTo>
                  <a:lnTo>
                    <a:pt x="455" y="1000"/>
                  </a:lnTo>
                  <a:cubicBezTo>
                    <a:pt x="456" y="1000"/>
                    <a:pt x="457" y="1000"/>
                    <a:pt x="458" y="999"/>
                  </a:cubicBezTo>
                  <a:lnTo>
                    <a:pt x="458" y="999"/>
                  </a:lnTo>
                  <a:cubicBezTo>
                    <a:pt x="457" y="1003"/>
                    <a:pt x="452" y="1003"/>
                    <a:pt x="447" y="1003"/>
                  </a:cubicBezTo>
                  <a:cubicBezTo>
                    <a:pt x="450" y="1006"/>
                    <a:pt x="454" y="1006"/>
                    <a:pt x="458" y="1006"/>
                  </a:cubicBezTo>
                  <a:cubicBezTo>
                    <a:pt x="461" y="1006"/>
                    <a:pt x="464" y="1006"/>
                    <a:pt x="464" y="1009"/>
                  </a:cubicBezTo>
                  <a:cubicBezTo>
                    <a:pt x="458" y="1009"/>
                    <a:pt x="458" y="1009"/>
                    <a:pt x="453" y="1015"/>
                  </a:cubicBezTo>
                  <a:cubicBezTo>
                    <a:pt x="458" y="1012"/>
                    <a:pt x="463" y="1010"/>
                    <a:pt x="465" y="1010"/>
                  </a:cubicBezTo>
                  <a:cubicBezTo>
                    <a:pt x="468" y="1010"/>
                    <a:pt x="470" y="1012"/>
                    <a:pt x="470" y="1015"/>
                  </a:cubicBezTo>
                  <a:cubicBezTo>
                    <a:pt x="470" y="1020"/>
                    <a:pt x="464" y="1020"/>
                    <a:pt x="464" y="1020"/>
                  </a:cubicBezTo>
                  <a:cubicBezTo>
                    <a:pt x="470" y="1026"/>
                    <a:pt x="492" y="1020"/>
                    <a:pt x="492" y="1037"/>
                  </a:cubicBezTo>
                  <a:cubicBezTo>
                    <a:pt x="470" y="1043"/>
                    <a:pt x="486" y="1043"/>
                    <a:pt x="470" y="1048"/>
                  </a:cubicBezTo>
                  <a:lnTo>
                    <a:pt x="475" y="1054"/>
                  </a:lnTo>
                  <a:lnTo>
                    <a:pt x="481" y="1048"/>
                  </a:lnTo>
                  <a:cubicBezTo>
                    <a:pt x="486" y="1048"/>
                    <a:pt x="498" y="1048"/>
                    <a:pt x="498" y="1054"/>
                  </a:cubicBezTo>
                  <a:cubicBezTo>
                    <a:pt x="505" y="1054"/>
                    <a:pt x="513" y="1049"/>
                    <a:pt x="515" y="1049"/>
                  </a:cubicBezTo>
                  <a:lnTo>
                    <a:pt x="515" y="1049"/>
                  </a:lnTo>
                  <a:cubicBezTo>
                    <a:pt x="516" y="1049"/>
                    <a:pt x="516" y="1050"/>
                    <a:pt x="514" y="1054"/>
                  </a:cubicBezTo>
                  <a:cubicBezTo>
                    <a:pt x="514" y="1054"/>
                    <a:pt x="520" y="1059"/>
                    <a:pt x="509" y="1065"/>
                  </a:cubicBezTo>
                  <a:lnTo>
                    <a:pt x="520" y="1065"/>
                  </a:lnTo>
                  <a:cubicBezTo>
                    <a:pt x="514" y="1071"/>
                    <a:pt x="503" y="1076"/>
                    <a:pt x="498" y="1076"/>
                  </a:cubicBezTo>
                  <a:cubicBezTo>
                    <a:pt x="511" y="1076"/>
                    <a:pt x="510" y="1083"/>
                    <a:pt x="515" y="1083"/>
                  </a:cubicBezTo>
                  <a:cubicBezTo>
                    <a:pt x="516" y="1083"/>
                    <a:pt x="518" y="1083"/>
                    <a:pt x="520" y="1082"/>
                  </a:cubicBezTo>
                  <a:lnTo>
                    <a:pt x="520" y="1082"/>
                  </a:lnTo>
                  <a:cubicBezTo>
                    <a:pt x="520" y="1082"/>
                    <a:pt x="520" y="1082"/>
                    <a:pt x="520" y="1082"/>
                  </a:cubicBezTo>
                  <a:lnTo>
                    <a:pt x="520" y="1082"/>
                  </a:lnTo>
                  <a:cubicBezTo>
                    <a:pt x="520" y="1087"/>
                    <a:pt x="514" y="1087"/>
                    <a:pt x="509" y="1093"/>
                  </a:cubicBezTo>
                  <a:cubicBezTo>
                    <a:pt x="509" y="1094"/>
                    <a:pt x="509" y="1094"/>
                    <a:pt x="510" y="1094"/>
                  </a:cubicBezTo>
                  <a:cubicBezTo>
                    <a:pt x="514" y="1094"/>
                    <a:pt x="522" y="1089"/>
                    <a:pt x="525" y="1089"/>
                  </a:cubicBezTo>
                  <a:cubicBezTo>
                    <a:pt x="527" y="1089"/>
                    <a:pt x="527" y="1090"/>
                    <a:pt x="526" y="1093"/>
                  </a:cubicBezTo>
                  <a:lnTo>
                    <a:pt x="520" y="1093"/>
                  </a:lnTo>
                  <a:cubicBezTo>
                    <a:pt x="520" y="1104"/>
                    <a:pt x="531" y="1104"/>
                    <a:pt x="531" y="1110"/>
                  </a:cubicBezTo>
                  <a:cubicBezTo>
                    <a:pt x="525" y="1114"/>
                    <a:pt x="523" y="1115"/>
                    <a:pt x="522" y="1115"/>
                  </a:cubicBezTo>
                  <a:cubicBezTo>
                    <a:pt x="520" y="1115"/>
                    <a:pt x="521" y="1114"/>
                    <a:pt x="519" y="1114"/>
                  </a:cubicBezTo>
                  <a:cubicBezTo>
                    <a:pt x="518" y="1114"/>
                    <a:pt x="517" y="1114"/>
                    <a:pt x="514" y="1115"/>
                  </a:cubicBezTo>
                  <a:cubicBezTo>
                    <a:pt x="520" y="1127"/>
                    <a:pt x="542" y="1127"/>
                    <a:pt x="542" y="1138"/>
                  </a:cubicBezTo>
                  <a:cubicBezTo>
                    <a:pt x="547" y="1136"/>
                    <a:pt x="549" y="1135"/>
                    <a:pt x="551" y="1135"/>
                  </a:cubicBezTo>
                  <a:lnTo>
                    <a:pt x="551" y="1135"/>
                  </a:lnTo>
                  <a:cubicBezTo>
                    <a:pt x="555" y="1135"/>
                    <a:pt x="539" y="1149"/>
                    <a:pt x="548" y="1149"/>
                  </a:cubicBezTo>
                  <a:lnTo>
                    <a:pt x="537" y="1149"/>
                  </a:lnTo>
                  <a:cubicBezTo>
                    <a:pt x="537" y="1160"/>
                    <a:pt x="548" y="1160"/>
                    <a:pt x="559" y="1166"/>
                  </a:cubicBezTo>
                  <a:lnTo>
                    <a:pt x="554" y="1166"/>
                  </a:lnTo>
                  <a:cubicBezTo>
                    <a:pt x="548" y="1177"/>
                    <a:pt x="554" y="1177"/>
                    <a:pt x="554" y="1183"/>
                  </a:cubicBezTo>
                  <a:cubicBezTo>
                    <a:pt x="557" y="1183"/>
                    <a:pt x="559" y="1185"/>
                    <a:pt x="562" y="1185"/>
                  </a:cubicBezTo>
                  <a:cubicBezTo>
                    <a:pt x="564" y="1185"/>
                    <a:pt x="567" y="1184"/>
                    <a:pt x="570" y="1183"/>
                  </a:cubicBezTo>
                  <a:lnTo>
                    <a:pt x="570" y="1183"/>
                  </a:lnTo>
                  <a:cubicBezTo>
                    <a:pt x="542" y="1211"/>
                    <a:pt x="598" y="1194"/>
                    <a:pt x="576" y="1222"/>
                  </a:cubicBezTo>
                  <a:cubicBezTo>
                    <a:pt x="576" y="1219"/>
                    <a:pt x="575" y="1218"/>
                    <a:pt x="573" y="1218"/>
                  </a:cubicBezTo>
                  <a:cubicBezTo>
                    <a:pt x="572" y="1218"/>
                    <a:pt x="570" y="1219"/>
                    <a:pt x="570" y="1222"/>
                  </a:cubicBezTo>
                  <a:lnTo>
                    <a:pt x="582" y="1227"/>
                  </a:lnTo>
                  <a:cubicBezTo>
                    <a:pt x="587" y="1222"/>
                    <a:pt x="587" y="1222"/>
                    <a:pt x="593" y="1216"/>
                  </a:cubicBezTo>
                  <a:lnTo>
                    <a:pt x="604" y="1216"/>
                  </a:lnTo>
                  <a:cubicBezTo>
                    <a:pt x="598" y="1216"/>
                    <a:pt x="593" y="1227"/>
                    <a:pt x="587" y="1227"/>
                  </a:cubicBezTo>
                  <a:lnTo>
                    <a:pt x="593" y="1227"/>
                  </a:lnTo>
                  <a:cubicBezTo>
                    <a:pt x="591" y="1230"/>
                    <a:pt x="590" y="1231"/>
                    <a:pt x="591" y="1231"/>
                  </a:cubicBezTo>
                  <a:cubicBezTo>
                    <a:pt x="593" y="1231"/>
                    <a:pt x="604" y="1224"/>
                    <a:pt x="606" y="1224"/>
                  </a:cubicBezTo>
                  <a:lnTo>
                    <a:pt x="606" y="1224"/>
                  </a:lnTo>
                  <a:cubicBezTo>
                    <a:pt x="607" y="1224"/>
                    <a:pt x="606" y="1225"/>
                    <a:pt x="604" y="1227"/>
                  </a:cubicBezTo>
                  <a:lnTo>
                    <a:pt x="604" y="1233"/>
                  </a:lnTo>
                  <a:lnTo>
                    <a:pt x="615" y="1233"/>
                  </a:lnTo>
                  <a:cubicBezTo>
                    <a:pt x="611" y="1237"/>
                    <a:pt x="609" y="1238"/>
                    <a:pt x="607" y="1238"/>
                  </a:cubicBezTo>
                  <a:cubicBezTo>
                    <a:pt x="605" y="1238"/>
                    <a:pt x="603" y="1237"/>
                    <a:pt x="602" y="1237"/>
                  </a:cubicBezTo>
                  <a:cubicBezTo>
                    <a:pt x="601" y="1237"/>
                    <a:pt x="600" y="1237"/>
                    <a:pt x="598" y="1239"/>
                  </a:cubicBezTo>
                  <a:cubicBezTo>
                    <a:pt x="598" y="1241"/>
                    <a:pt x="604" y="1241"/>
                    <a:pt x="609" y="1241"/>
                  </a:cubicBezTo>
                  <a:cubicBezTo>
                    <a:pt x="614" y="1241"/>
                    <a:pt x="618" y="1241"/>
                    <a:pt x="615" y="1244"/>
                  </a:cubicBezTo>
                  <a:lnTo>
                    <a:pt x="604" y="1244"/>
                  </a:lnTo>
                  <a:cubicBezTo>
                    <a:pt x="593" y="1255"/>
                    <a:pt x="598" y="1250"/>
                    <a:pt x="593" y="1255"/>
                  </a:cubicBezTo>
                  <a:lnTo>
                    <a:pt x="593" y="1261"/>
                  </a:lnTo>
                  <a:cubicBezTo>
                    <a:pt x="601" y="1258"/>
                    <a:pt x="606" y="1257"/>
                    <a:pt x="609" y="1257"/>
                  </a:cubicBezTo>
                  <a:cubicBezTo>
                    <a:pt x="618" y="1257"/>
                    <a:pt x="610" y="1267"/>
                    <a:pt x="626" y="1267"/>
                  </a:cubicBezTo>
                  <a:cubicBezTo>
                    <a:pt x="604" y="1267"/>
                    <a:pt x="615" y="1267"/>
                    <a:pt x="604" y="1272"/>
                  </a:cubicBezTo>
                  <a:cubicBezTo>
                    <a:pt x="598" y="1278"/>
                    <a:pt x="598" y="1283"/>
                    <a:pt x="593" y="1283"/>
                  </a:cubicBezTo>
                  <a:cubicBezTo>
                    <a:pt x="602" y="1283"/>
                    <a:pt x="593" y="1291"/>
                    <a:pt x="598" y="1291"/>
                  </a:cubicBezTo>
                  <a:cubicBezTo>
                    <a:pt x="599" y="1291"/>
                    <a:pt x="601" y="1290"/>
                    <a:pt x="604" y="1289"/>
                  </a:cubicBezTo>
                  <a:lnTo>
                    <a:pt x="604" y="1289"/>
                  </a:lnTo>
                  <a:cubicBezTo>
                    <a:pt x="604" y="1289"/>
                    <a:pt x="610" y="1295"/>
                    <a:pt x="598" y="1295"/>
                  </a:cubicBezTo>
                  <a:cubicBezTo>
                    <a:pt x="600" y="1296"/>
                    <a:pt x="601" y="1297"/>
                    <a:pt x="602" y="1297"/>
                  </a:cubicBezTo>
                  <a:cubicBezTo>
                    <a:pt x="605" y="1297"/>
                    <a:pt x="606" y="1293"/>
                    <a:pt x="610" y="1289"/>
                  </a:cubicBezTo>
                  <a:lnTo>
                    <a:pt x="610" y="1289"/>
                  </a:lnTo>
                  <a:cubicBezTo>
                    <a:pt x="626" y="1289"/>
                    <a:pt x="598" y="1311"/>
                    <a:pt x="621" y="1311"/>
                  </a:cubicBezTo>
                  <a:cubicBezTo>
                    <a:pt x="625" y="1313"/>
                    <a:pt x="629" y="1314"/>
                    <a:pt x="634" y="1314"/>
                  </a:cubicBezTo>
                  <a:cubicBezTo>
                    <a:pt x="643" y="1314"/>
                    <a:pt x="653" y="1311"/>
                    <a:pt x="660" y="1311"/>
                  </a:cubicBezTo>
                  <a:lnTo>
                    <a:pt x="660" y="1311"/>
                  </a:lnTo>
                  <a:cubicBezTo>
                    <a:pt x="654" y="1317"/>
                    <a:pt x="643" y="1317"/>
                    <a:pt x="643" y="1317"/>
                  </a:cubicBezTo>
                  <a:cubicBezTo>
                    <a:pt x="638" y="1328"/>
                    <a:pt x="643" y="1328"/>
                    <a:pt x="649" y="1328"/>
                  </a:cubicBezTo>
                  <a:cubicBezTo>
                    <a:pt x="654" y="1323"/>
                    <a:pt x="660" y="1317"/>
                    <a:pt x="666" y="1317"/>
                  </a:cubicBezTo>
                  <a:cubicBezTo>
                    <a:pt x="669" y="1314"/>
                    <a:pt x="667" y="1314"/>
                    <a:pt x="666" y="1314"/>
                  </a:cubicBezTo>
                  <a:cubicBezTo>
                    <a:pt x="664" y="1314"/>
                    <a:pt x="663" y="1314"/>
                    <a:pt x="666" y="1311"/>
                  </a:cubicBezTo>
                  <a:lnTo>
                    <a:pt x="660" y="1311"/>
                  </a:lnTo>
                  <a:cubicBezTo>
                    <a:pt x="664" y="1307"/>
                    <a:pt x="671" y="1303"/>
                    <a:pt x="672" y="1303"/>
                  </a:cubicBezTo>
                  <a:lnTo>
                    <a:pt x="672" y="1303"/>
                  </a:lnTo>
                  <a:cubicBezTo>
                    <a:pt x="673" y="1303"/>
                    <a:pt x="673" y="1304"/>
                    <a:pt x="671" y="1306"/>
                  </a:cubicBezTo>
                  <a:lnTo>
                    <a:pt x="671" y="1306"/>
                  </a:lnTo>
                  <a:cubicBezTo>
                    <a:pt x="682" y="1295"/>
                    <a:pt x="655" y="1300"/>
                    <a:pt x="666" y="1295"/>
                  </a:cubicBezTo>
                  <a:cubicBezTo>
                    <a:pt x="665" y="1293"/>
                    <a:pt x="663" y="1293"/>
                    <a:pt x="662" y="1293"/>
                  </a:cubicBezTo>
                  <a:cubicBezTo>
                    <a:pt x="657" y="1293"/>
                    <a:pt x="651" y="1300"/>
                    <a:pt x="638" y="1300"/>
                  </a:cubicBezTo>
                  <a:lnTo>
                    <a:pt x="666" y="1278"/>
                  </a:lnTo>
                  <a:lnTo>
                    <a:pt x="654" y="1283"/>
                  </a:lnTo>
                  <a:cubicBezTo>
                    <a:pt x="654" y="1283"/>
                    <a:pt x="654" y="1283"/>
                    <a:pt x="660" y="1278"/>
                  </a:cubicBezTo>
                  <a:lnTo>
                    <a:pt x="660" y="1278"/>
                  </a:lnTo>
                  <a:cubicBezTo>
                    <a:pt x="649" y="1278"/>
                    <a:pt x="654" y="1283"/>
                    <a:pt x="643" y="1283"/>
                  </a:cubicBezTo>
                  <a:cubicBezTo>
                    <a:pt x="654" y="1272"/>
                    <a:pt x="632" y="1278"/>
                    <a:pt x="654" y="1267"/>
                  </a:cubicBezTo>
                  <a:lnTo>
                    <a:pt x="654" y="1267"/>
                  </a:lnTo>
                  <a:cubicBezTo>
                    <a:pt x="643" y="1267"/>
                    <a:pt x="649" y="1272"/>
                    <a:pt x="638" y="1272"/>
                  </a:cubicBezTo>
                  <a:cubicBezTo>
                    <a:pt x="660" y="1261"/>
                    <a:pt x="632" y="1267"/>
                    <a:pt x="638" y="1261"/>
                  </a:cubicBezTo>
                  <a:cubicBezTo>
                    <a:pt x="649" y="1255"/>
                    <a:pt x="649" y="1261"/>
                    <a:pt x="654" y="1250"/>
                  </a:cubicBezTo>
                  <a:lnTo>
                    <a:pt x="654" y="1250"/>
                  </a:lnTo>
                  <a:cubicBezTo>
                    <a:pt x="650" y="1252"/>
                    <a:pt x="648" y="1254"/>
                    <a:pt x="647" y="1254"/>
                  </a:cubicBezTo>
                  <a:cubicBezTo>
                    <a:pt x="645" y="1254"/>
                    <a:pt x="652" y="1244"/>
                    <a:pt x="650" y="1239"/>
                  </a:cubicBezTo>
                  <a:lnTo>
                    <a:pt x="650" y="1239"/>
                  </a:lnTo>
                  <a:cubicBezTo>
                    <a:pt x="647" y="1241"/>
                    <a:pt x="645" y="1242"/>
                    <a:pt x="643" y="1244"/>
                  </a:cubicBezTo>
                  <a:cubicBezTo>
                    <a:pt x="638" y="1244"/>
                    <a:pt x="638" y="1239"/>
                    <a:pt x="632" y="1233"/>
                  </a:cubicBezTo>
                  <a:cubicBezTo>
                    <a:pt x="637" y="1233"/>
                    <a:pt x="638" y="1223"/>
                    <a:pt x="638" y="1212"/>
                  </a:cubicBezTo>
                  <a:lnTo>
                    <a:pt x="638" y="1212"/>
                  </a:lnTo>
                  <a:cubicBezTo>
                    <a:pt x="635" y="1213"/>
                    <a:pt x="633" y="1213"/>
                    <a:pt x="631" y="1213"/>
                  </a:cubicBezTo>
                  <a:cubicBezTo>
                    <a:pt x="626" y="1213"/>
                    <a:pt x="625" y="1211"/>
                    <a:pt x="621" y="1211"/>
                  </a:cubicBezTo>
                  <a:cubicBezTo>
                    <a:pt x="632" y="1205"/>
                    <a:pt x="632" y="1205"/>
                    <a:pt x="638" y="1205"/>
                  </a:cubicBezTo>
                  <a:lnTo>
                    <a:pt x="638" y="1199"/>
                  </a:lnTo>
                  <a:lnTo>
                    <a:pt x="626" y="1199"/>
                  </a:lnTo>
                  <a:lnTo>
                    <a:pt x="638" y="1194"/>
                  </a:lnTo>
                  <a:cubicBezTo>
                    <a:pt x="632" y="1188"/>
                    <a:pt x="621" y="1194"/>
                    <a:pt x="621" y="1183"/>
                  </a:cubicBezTo>
                  <a:cubicBezTo>
                    <a:pt x="615" y="1188"/>
                    <a:pt x="598" y="1199"/>
                    <a:pt x="587" y="1199"/>
                  </a:cubicBezTo>
                  <a:cubicBezTo>
                    <a:pt x="593" y="1194"/>
                    <a:pt x="598" y="1188"/>
                    <a:pt x="604" y="1188"/>
                  </a:cubicBezTo>
                  <a:cubicBezTo>
                    <a:pt x="610" y="1183"/>
                    <a:pt x="610" y="1183"/>
                    <a:pt x="615" y="1177"/>
                  </a:cubicBezTo>
                  <a:lnTo>
                    <a:pt x="615" y="1177"/>
                  </a:lnTo>
                  <a:cubicBezTo>
                    <a:pt x="615" y="1177"/>
                    <a:pt x="610" y="1183"/>
                    <a:pt x="615" y="1183"/>
                  </a:cubicBezTo>
                  <a:cubicBezTo>
                    <a:pt x="615" y="1177"/>
                    <a:pt x="621" y="1171"/>
                    <a:pt x="626" y="1166"/>
                  </a:cubicBezTo>
                  <a:lnTo>
                    <a:pt x="626" y="1166"/>
                  </a:lnTo>
                  <a:cubicBezTo>
                    <a:pt x="621" y="1171"/>
                    <a:pt x="615" y="1171"/>
                    <a:pt x="610" y="1171"/>
                  </a:cubicBezTo>
                  <a:cubicBezTo>
                    <a:pt x="610" y="1166"/>
                    <a:pt x="621" y="1166"/>
                    <a:pt x="621" y="1160"/>
                  </a:cubicBezTo>
                  <a:cubicBezTo>
                    <a:pt x="617" y="1160"/>
                    <a:pt x="618" y="1158"/>
                    <a:pt x="616" y="1158"/>
                  </a:cubicBezTo>
                  <a:cubicBezTo>
                    <a:pt x="616" y="1158"/>
                    <a:pt x="615" y="1158"/>
                    <a:pt x="614" y="1158"/>
                  </a:cubicBezTo>
                  <a:lnTo>
                    <a:pt x="614" y="1158"/>
                  </a:lnTo>
                  <a:cubicBezTo>
                    <a:pt x="615" y="1157"/>
                    <a:pt x="615" y="1156"/>
                    <a:pt x="615" y="1155"/>
                  </a:cubicBezTo>
                  <a:cubicBezTo>
                    <a:pt x="612" y="1155"/>
                    <a:pt x="610" y="1150"/>
                    <a:pt x="607" y="1150"/>
                  </a:cubicBezTo>
                  <a:cubicBezTo>
                    <a:pt x="605" y="1150"/>
                    <a:pt x="602" y="1151"/>
                    <a:pt x="598" y="1155"/>
                  </a:cubicBezTo>
                  <a:cubicBezTo>
                    <a:pt x="582" y="1155"/>
                    <a:pt x="593" y="1132"/>
                    <a:pt x="587" y="1127"/>
                  </a:cubicBezTo>
                  <a:lnTo>
                    <a:pt x="593" y="1127"/>
                  </a:lnTo>
                  <a:cubicBezTo>
                    <a:pt x="584" y="1127"/>
                    <a:pt x="582" y="1119"/>
                    <a:pt x="576" y="1119"/>
                  </a:cubicBezTo>
                  <a:cubicBezTo>
                    <a:pt x="575" y="1119"/>
                    <a:pt x="573" y="1120"/>
                    <a:pt x="570" y="1121"/>
                  </a:cubicBezTo>
                  <a:cubicBezTo>
                    <a:pt x="570" y="1115"/>
                    <a:pt x="576" y="1110"/>
                    <a:pt x="582" y="1110"/>
                  </a:cubicBezTo>
                  <a:cubicBezTo>
                    <a:pt x="576" y="1110"/>
                    <a:pt x="570" y="1110"/>
                    <a:pt x="576" y="1099"/>
                  </a:cubicBezTo>
                  <a:cubicBezTo>
                    <a:pt x="587" y="1099"/>
                    <a:pt x="582" y="1099"/>
                    <a:pt x="582" y="1104"/>
                  </a:cubicBezTo>
                  <a:cubicBezTo>
                    <a:pt x="587" y="1093"/>
                    <a:pt x="593" y="1093"/>
                    <a:pt x="576" y="1093"/>
                  </a:cubicBezTo>
                  <a:cubicBezTo>
                    <a:pt x="587" y="1087"/>
                    <a:pt x="587" y="1082"/>
                    <a:pt x="587" y="1082"/>
                  </a:cubicBezTo>
                  <a:lnTo>
                    <a:pt x="587" y="1082"/>
                  </a:lnTo>
                  <a:lnTo>
                    <a:pt x="582" y="1087"/>
                  </a:lnTo>
                  <a:cubicBezTo>
                    <a:pt x="576" y="1087"/>
                    <a:pt x="576" y="1082"/>
                    <a:pt x="576" y="1082"/>
                  </a:cubicBezTo>
                  <a:lnTo>
                    <a:pt x="593" y="1076"/>
                  </a:lnTo>
                  <a:cubicBezTo>
                    <a:pt x="604" y="1054"/>
                    <a:pt x="554" y="1071"/>
                    <a:pt x="576" y="1048"/>
                  </a:cubicBezTo>
                  <a:lnTo>
                    <a:pt x="576" y="1048"/>
                  </a:lnTo>
                  <a:cubicBezTo>
                    <a:pt x="565" y="1054"/>
                    <a:pt x="570" y="1059"/>
                    <a:pt x="559" y="1059"/>
                  </a:cubicBezTo>
                  <a:cubicBezTo>
                    <a:pt x="559" y="1054"/>
                    <a:pt x="576" y="1043"/>
                    <a:pt x="576" y="1037"/>
                  </a:cubicBezTo>
                  <a:cubicBezTo>
                    <a:pt x="577" y="1036"/>
                    <a:pt x="577" y="1035"/>
                    <a:pt x="576" y="1035"/>
                  </a:cubicBezTo>
                  <a:cubicBezTo>
                    <a:pt x="572" y="1035"/>
                    <a:pt x="562" y="1039"/>
                    <a:pt x="557" y="1039"/>
                  </a:cubicBezTo>
                  <a:cubicBezTo>
                    <a:pt x="555" y="1039"/>
                    <a:pt x="554" y="1038"/>
                    <a:pt x="554" y="1037"/>
                  </a:cubicBezTo>
                  <a:cubicBezTo>
                    <a:pt x="554" y="1037"/>
                    <a:pt x="537" y="1043"/>
                    <a:pt x="531" y="1043"/>
                  </a:cubicBezTo>
                  <a:cubicBezTo>
                    <a:pt x="531" y="1037"/>
                    <a:pt x="548" y="1026"/>
                    <a:pt x="554" y="1026"/>
                  </a:cubicBezTo>
                  <a:cubicBezTo>
                    <a:pt x="554" y="1031"/>
                    <a:pt x="554" y="1031"/>
                    <a:pt x="554" y="1031"/>
                  </a:cubicBezTo>
                  <a:cubicBezTo>
                    <a:pt x="554" y="1031"/>
                    <a:pt x="556" y="1031"/>
                    <a:pt x="559" y="1030"/>
                  </a:cubicBezTo>
                  <a:lnTo>
                    <a:pt x="559" y="1030"/>
                  </a:lnTo>
                  <a:cubicBezTo>
                    <a:pt x="559" y="1030"/>
                    <a:pt x="559" y="1031"/>
                    <a:pt x="559" y="1031"/>
                  </a:cubicBezTo>
                  <a:lnTo>
                    <a:pt x="565" y="1026"/>
                  </a:lnTo>
                  <a:lnTo>
                    <a:pt x="565" y="1026"/>
                  </a:lnTo>
                  <a:cubicBezTo>
                    <a:pt x="563" y="1028"/>
                    <a:pt x="561" y="1029"/>
                    <a:pt x="559" y="1030"/>
                  </a:cubicBezTo>
                  <a:lnTo>
                    <a:pt x="559" y="1030"/>
                  </a:lnTo>
                  <a:cubicBezTo>
                    <a:pt x="559" y="1025"/>
                    <a:pt x="560" y="1020"/>
                    <a:pt x="565" y="1015"/>
                  </a:cubicBezTo>
                  <a:lnTo>
                    <a:pt x="565" y="1015"/>
                  </a:lnTo>
                  <a:cubicBezTo>
                    <a:pt x="559" y="1015"/>
                    <a:pt x="559" y="1020"/>
                    <a:pt x="559" y="1020"/>
                  </a:cubicBezTo>
                  <a:cubicBezTo>
                    <a:pt x="559" y="1015"/>
                    <a:pt x="554" y="1015"/>
                    <a:pt x="554" y="1003"/>
                  </a:cubicBezTo>
                  <a:cubicBezTo>
                    <a:pt x="554" y="1009"/>
                    <a:pt x="548" y="1009"/>
                    <a:pt x="548" y="1009"/>
                  </a:cubicBezTo>
                  <a:cubicBezTo>
                    <a:pt x="548" y="1005"/>
                    <a:pt x="547" y="1004"/>
                    <a:pt x="544" y="1004"/>
                  </a:cubicBezTo>
                  <a:cubicBezTo>
                    <a:pt x="542" y="1004"/>
                    <a:pt x="539" y="1005"/>
                    <a:pt x="536" y="1005"/>
                  </a:cubicBezTo>
                  <a:cubicBezTo>
                    <a:pt x="534" y="1005"/>
                    <a:pt x="533" y="1005"/>
                    <a:pt x="531" y="1003"/>
                  </a:cubicBezTo>
                  <a:cubicBezTo>
                    <a:pt x="537" y="998"/>
                    <a:pt x="548" y="998"/>
                    <a:pt x="537" y="998"/>
                  </a:cubicBezTo>
                  <a:cubicBezTo>
                    <a:pt x="542" y="987"/>
                    <a:pt x="554" y="987"/>
                    <a:pt x="559" y="987"/>
                  </a:cubicBezTo>
                  <a:cubicBezTo>
                    <a:pt x="542" y="987"/>
                    <a:pt x="559" y="975"/>
                    <a:pt x="559" y="970"/>
                  </a:cubicBezTo>
                  <a:lnTo>
                    <a:pt x="559" y="970"/>
                  </a:lnTo>
                  <a:lnTo>
                    <a:pt x="548" y="975"/>
                  </a:lnTo>
                  <a:cubicBezTo>
                    <a:pt x="551" y="972"/>
                    <a:pt x="551" y="971"/>
                    <a:pt x="551" y="970"/>
                  </a:cubicBezTo>
                  <a:lnTo>
                    <a:pt x="551" y="970"/>
                  </a:lnTo>
                  <a:cubicBezTo>
                    <a:pt x="545" y="971"/>
                    <a:pt x="535" y="976"/>
                    <a:pt x="526" y="981"/>
                  </a:cubicBezTo>
                  <a:cubicBezTo>
                    <a:pt x="531" y="975"/>
                    <a:pt x="520" y="975"/>
                    <a:pt x="531" y="964"/>
                  </a:cubicBezTo>
                  <a:cubicBezTo>
                    <a:pt x="531" y="967"/>
                    <a:pt x="532" y="968"/>
                    <a:pt x="533" y="968"/>
                  </a:cubicBezTo>
                  <a:cubicBezTo>
                    <a:pt x="536" y="968"/>
                    <a:pt x="541" y="963"/>
                    <a:pt x="545" y="963"/>
                  </a:cubicBezTo>
                  <a:cubicBezTo>
                    <a:pt x="546" y="963"/>
                    <a:pt x="547" y="963"/>
                    <a:pt x="548" y="964"/>
                  </a:cubicBezTo>
                  <a:cubicBezTo>
                    <a:pt x="548" y="964"/>
                    <a:pt x="548" y="964"/>
                    <a:pt x="548" y="959"/>
                  </a:cubicBezTo>
                  <a:lnTo>
                    <a:pt x="554" y="959"/>
                  </a:lnTo>
                  <a:cubicBezTo>
                    <a:pt x="555" y="956"/>
                    <a:pt x="555" y="955"/>
                    <a:pt x="553" y="955"/>
                  </a:cubicBezTo>
                  <a:cubicBezTo>
                    <a:pt x="550" y="955"/>
                    <a:pt x="540" y="960"/>
                    <a:pt x="535" y="960"/>
                  </a:cubicBezTo>
                  <a:cubicBezTo>
                    <a:pt x="533" y="960"/>
                    <a:pt x="532" y="959"/>
                    <a:pt x="531" y="959"/>
                  </a:cubicBezTo>
                  <a:cubicBezTo>
                    <a:pt x="542" y="953"/>
                    <a:pt x="548" y="947"/>
                    <a:pt x="542" y="947"/>
                  </a:cubicBezTo>
                  <a:lnTo>
                    <a:pt x="542" y="947"/>
                  </a:lnTo>
                  <a:cubicBezTo>
                    <a:pt x="542" y="953"/>
                    <a:pt x="531" y="953"/>
                    <a:pt x="526" y="953"/>
                  </a:cubicBezTo>
                  <a:cubicBezTo>
                    <a:pt x="528" y="950"/>
                    <a:pt x="527" y="950"/>
                    <a:pt x="525" y="950"/>
                  </a:cubicBezTo>
                  <a:cubicBezTo>
                    <a:pt x="523" y="950"/>
                    <a:pt x="520" y="950"/>
                    <a:pt x="520" y="947"/>
                  </a:cubicBezTo>
                  <a:lnTo>
                    <a:pt x="514" y="953"/>
                  </a:lnTo>
                  <a:cubicBezTo>
                    <a:pt x="513" y="955"/>
                    <a:pt x="511" y="955"/>
                    <a:pt x="510" y="955"/>
                  </a:cubicBezTo>
                  <a:cubicBezTo>
                    <a:pt x="508" y="955"/>
                    <a:pt x="507" y="953"/>
                    <a:pt x="503" y="953"/>
                  </a:cubicBezTo>
                  <a:cubicBezTo>
                    <a:pt x="506" y="950"/>
                    <a:pt x="507" y="950"/>
                    <a:pt x="509" y="950"/>
                  </a:cubicBezTo>
                  <a:cubicBezTo>
                    <a:pt x="510" y="950"/>
                    <a:pt x="512" y="950"/>
                    <a:pt x="514" y="947"/>
                  </a:cubicBezTo>
                  <a:lnTo>
                    <a:pt x="514" y="947"/>
                  </a:lnTo>
                  <a:cubicBezTo>
                    <a:pt x="512" y="948"/>
                    <a:pt x="510" y="948"/>
                    <a:pt x="509" y="948"/>
                  </a:cubicBezTo>
                  <a:cubicBezTo>
                    <a:pt x="503" y="948"/>
                    <a:pt x="518" y="936"/>
                    <a:pt x="509" y="936"/>
                  </a:cubicBezTo>
                  <a:cubicBezTo>
                    <a:pt x="514" y="931"/>
                    <a:pt x="526" y="925"/>
                    <a:pt x="526" y="925"/>
                  </a:cubicBezTo>
                  <a:cubicBezTo>
                    <a:pt x="514" y="925"/>
                    <a:pt x="531" y="914"/>
                    <a:pt x="526" y="914"/>
                  </a:cubicBezTo>
                  <a:lnTo>
                    <a:pt x="526" y="914"/>
                  </a:lnTo>
                  <a:cubicBezTo>
                    <a:pt x="514" y="919"/>
                    <a:pt x="514" y="919"/>
                    <a:pt x="503" y="919"/>
                  </a:cubicBezTo>
                  <a:lnTo>
                    <a:pt x="514" y="925"/>
                  </a:lnTo>
                  <a:lnTo>
                    <a:pt x="498" y="925"/>
                  </a:lnTo>
                  <a:cubicBezTo>
                    <a:pt x="498" y="925"/>
                    <a:pt x="509" y="925"/>
                    <a:pt x="509" y="931"/>
                  </a:cubicBezTo>
                  <a:cubicBezTo>
                    <a:pt x="498" y="931"/>
                    <a:pt x="498" y="931"/>
                    <a:pt x="492" y="936"/>
                  </a:cubicBezTo>
                  <a:cubicBezTo>
                    <a:pt x="503" y="925"/>
                    <a:pt x="481" y="931"/>
                    <a:pt x="486" y="925"/>
                  </a:cubicBezTo>
                  <a:lnTo>
                    <a:pt x="514" y="908"/>
                  </a:lnTo>
                  <a:cubicBezTo>
                    <a:pt x="520" y="897"/>
                    <a:pt x="492" y="903"/>
                    <a:pt x="498" y="891"/>
                  </a:cubicBezTo>
                  <a:lnTo>
                    <a:pt x="498" y="891"/>
                  </a:lnTo>
                  <a:lnTo>
                    <a:pt x="492" y="897"/>
                  </a:lnTo>
                  <a:cubicBezTo>
                    <a:pt x="490" y="898"/>
                    <a:pt x="488" y="898"/>
                    <a:pt x="488" y="898"/>
                  </a:cubicBezTo>
                  <a:cubicBezTo>
                    <a:pt x="485" y="898"/>
                    <a:pt x="491" y="891"/>
                    <a:pt x="486" y="891"/>
                  </a:cubicBezTo>
                  <a:cubicBezTo>
                    <a:pt x="492" y="886"/>
                    <a:pt x="498" y="886"/>
                    <a:pt x="498" y="880"/>
                  </a:cubicBezTo>
                  <a:lnTo>
                    <a:pt x="498" y="880"/>
                  </a:lnTo>
                  <a:cubicBezTo>
                    <a:pt x="497" y="881"/>
                    <a:pt x="496" y="882"/>
                    <a:pt x="495" y="882"/>
                  </a:cubicBezTo>
                  <a:cubicBezTo>
                    <a:pt x="494" y="882"/>
                    <a:pt x="494" y="879"/>
                    <a:pt x="489" y="879"/>
                  </a:cubicBezTo>
                  <a:cubicBezTo>
                    <a:pt x="487" y="879"/>
                    <a:pt x="484" y="879"/>
                    <a:pt x="481" y="880"/>
                  </a:cubicBezTo>
                  <a:lnTo>
                    <a:pt x="486" y="875"/>
                  </a:lnTo>
                  <a:cubicBezTo>
                    <a:pt x="489" y="870"/>
                    <a:pt x="486" y="869"/>
                    <a:pt x="482" y="869"/>
                  </a:cubicBezTo>
                  <a:cubicBezTo>
                    <a:pt x="477" y="869"/>
                    <a:pt x="470" y="871"/>
                    <a:pt x="465" y="871"/>
                  </a:cubicBezTo>
                  <a:cubicBezTo>
                    <a:pt x="462" y="871"/>
                    <a:pt x="460" y="870"/>
                    <a:pt x="458" y="869"/>
                  </a:cubicBezTo>
                  <a:cubicBezTo>
                    <a:pt x="466" y="865"/>
                    <a:pt x="472" y="861"/>
                    <a:pt x="478" y="861"/>
                  </a:cubicBezTo>
                  <a:cubicBezTo>
                    <a:pt x="480" y="861"/>
                    <a:pt x="483" y="862"/>
                    <a:pt x="486" y="863"/>
                  </a:cubicBezTo>
                  <a:cubicBezTo>
                    <a:pt x="481" y="858"/>
                    <a:pt x="481" y="858"/>
                    <a:pt x="475" y="858"/>
                  </a:cubicBezTo>
                  <a:cubicBezTo>
                    <a:pt x="478" y="855"/>
                    <a:pt x="475" y="855"/>
                    <a:pt x="472" y="855"/>
                  </a:cubicBezTo>
                  <a:cubicBezTo>
                    <a:pt x="470" y="855"/>
                    <a:pt x="467" y="855"/>
                    <a:pt x="470" y="852"/>
                  </a:cubicBezTo>
                  <a:lnTo>
                    <a:pt x="470" y="852"/>
                  </a:lnTo>
                  <a:cubicBezTo>
                    <a:pt x="466" y="852"/>
                    <a:pt x="462" y="855"/>
                    <a:pt x="460" y="855"/>
                  </a:cubicBezTo>
                  <a:cubicBezTo>
                    <a:pt x="459" y="855"/>
                    <a:pt x="458" y="854"/>
                    <a:pt x="458" y="852"/>
                  </a:cubicBezTo>
                  <a:cubicBezTo>
                    <a:pt x="458" y="852"/>
                    <a:pt x="453" y="852"/>
                    <a:pt x="447" y="858"/>
                  </a:cubicBezTo>
                  <a:cubicBezTo>
                    <a:pt x="470" y="835"/>
                    <a:pt x="436" y="835"/>
                    <a:pt x="453" y="819"/>
                  </a:cubicBezTo>
                  <a:cubicBezTo>
                    <a:pt x="447" y="819"/>
                    <a:pt x="442" y="813"/>
                    <a:pt x="442" y="807"/>
                  </a:cubicBezTo>
                  <a:cubicBezTo>
                    <a:pt x="443" y="804"/>
                    <a:pt x="442" y="803"/>
                    <a:pt x="440" y="803"/>
                  </a:cubicBezTo>
                  <a:cubicBezTo>
                    <a:pt x="437" y="803"/>
                    <a:pt x="430" y="806"/>
                    <a:pt x="427" y="806"/>
                  </a:cubicBezTo>
                  <a:cubicBezTo>
                    <a:pt x="424" y="806"/>
                    <a:pt x="423" y="805"/>
                    <a:pt x="425" y="802"/>
                  </a:cubicBezTo>
                  <a:cubicBezTo>
                    <a:pt x="429" y="800"/>
                    <a:pt x="430" y="799"/>
                    <a:pt x="432" y="799"/>
                  </a:cubicBezTo>
                  <a:cubicBezTo>
                    <a:pt x="434" y="799"/>
                    <a:pt x="432" y="802"/>
                    <a:pt x="436" y="802"/>
                  </a:cubicBezTo>
                  <a:cubicBezTo>
                    <a:pt x="464" y="785"/>
                    <a:pt x="430" y="791"/>
                    <a:pt x="442" y="779"/>
                  </a:cubicBezTo>
                  <a:cubicBezTo>
                    <a:pt x="453" y="774"/>
                    <a:pt x="430" y="774"/>
                    <a:pt x="430" y="768"/>
                  </a:cubicBezTo>
                  <a:cubicBezTo>
                    <a:pt x="419" y="768"/>
                    <a:pt x="408" y="763"/>
                    <a:pt x="402" y="763"/>
                  </a:cubicBezTo>
                  <a:cubicBezTo>
                    <a:pt x="414" y="757"/>
                    <a:pt x="408" y="763"/>
                    <a:pt x="419" y="751"/>
                  </a:cubicBezTo>
                  <a:lnTo>
                    <a:pt x="419" y="751"/>
                  </a:lnTo>
                  <a:cubicBezTo>
                    <a:pt x="419" y="751"/>
                    <a:pt x="409" y="758"/>
                    <a:pt x="401" y="758"/>
                  </a:cubicBezTo>
                  <a:cubicBezTo>
                    <a:pt x="400" y="758"/>
                    <a:pt x="398" y="758"/>
                    <a:pt x="397" y="757"/>
                  </a:cubicBezTo>
                  <a:cubicBezTo>
                    <a:pt x="402" y="757"/>
                    <a:pt x="402" y="751"/>
                    <a:pt x="419" y="740"/>
                  </a:cubicBezTo>
                  <a:lnTo>
                    <a:pt x="419" y="746"/>
                  </a:lnTo>
                  <a:cubicBezTo>
                    <a:pt x="430" y="740"/>
                    <a:pt x="414" y="740"/>
                    <a:pt x="419" y="735"/>
                  </a:cubicBezTo>
                  <a:lnTo>
                    <a:pt x="425" y="735"/>
                  </a:lnTo>
                  <a:cubicBezTo>
                    <a:pt x="422" y="732"/>
                    <a:pt x="416" y="732"/>
                    <a:pt x="411" y="732"/>
                  </a:cubicBezTo>
                  <a:cubicBezTo>
                    <a:pt x="405" y="732"/>
                    <a:pt x="400" y="732"/>
                    <a:pt x="397" y="729"/>
                  </a:cubicBezTo>
                  <a:cubicBezTo>
                    <a:pt x="392" y="730"/>
                    <a:pt x="390" y="730"/>
                    <a:pt x="389" y="730"/>
                  </a:cubicBezTo>
                  <a:cubicBezTo>
                    <a:pt x="384" y="730"/>
                    <a:pt x="399" y="723"/>
                    <a:pt x="386" y="723"/>
                  </a:cubicBezTo>
                  <a:lnTo>
                    <a:pt x="402" y="712"/>
                  </a:lnTo>
                  <a:cubicBezTo>
                    <a:pt x="397" y="712"/>
                    <a:pt x="386" y="712"/>
                    <a:pt x="380" y="707"/>
                  </a:cubicBezTo>
                  <a:lnTo>
                    <a:pt x="397" y="707"/>
                  </a:lnTo>
                  <a:cubicBezTo>
                    <a:pt x="386" y="707"/>
                    <a:pt x="374" y="707"/>
                    <a:pt x="374" y="701"/>
                  </a:cubicBezTo>
                  <a:cubicBezTo>
                    <a:pt x="408" y="684"/>
                    <a:pt x="374" y="679"/>
                    <a:pt x="397" y="662"/>
                  </a:cubicBezTo>
                  <a:cubicBezTo>
                    <a:pt x="380" y="662"/>
                    <a:pt x="391" y="639"/>
                    <a:pt x="386" y="628"/>
                  </a:cubicBezTo>
                  <a:lnTo>
                    <a:pt x="386" y="628"/>
                  </a:lnTo>
                  <a:cubicBezTo>
                    <a:pt x="377" y="635"/>
                    <a:pt x="375" y="636"/>
                    <a:pt x="374" y="636"/>
                  </a:cubicBezTo>
                  <a:cubicBezTo>
                    <a:pt x="374" y="636"/>
                    <a:pt x="374" y="635"/>
                    <a:pt x="372" y="635"/>
                  </a:cubicBezTo>
                  <a:cubicBezTo>
                    <a:pt x="370" y="635"/>
                    <a:pt x="366" y="636"/>
                    <a:pt x="358" y="639"/>
                  </a:cubicBezTo>
                  <a:cubicBezTo>
                    <a:pt x="358" y="639"/>
                    <a:pt x="358" y="639"/>
                    <a:pt x="358" y="634"/>
                  </a:cubicBezTo>
                  <a:lnTo>
                    <a:pt x="369" y="622"/>
                  </a:lnTo>
                  <a:cubicBezTo>
                    <a:pt x="372" y="620"/>
                    <a:pt x="373" y="620"/>
                    <a:pt x="374" y="620"/>
                  </a:cubicBezTo>
                  <a:cubicBezTo>
                    <a:pt x="376" y="620"/>
                    <a:pt x="377" y="620"/>
                    <a:pt x="380" y="617"/>
                  </a:cubicBezTo>
                  <a:cubicBezTo>
                    <a:pt x="380" y="611"/>
                    <a:pt x="391" y="611"/>
                    <a:pt x="397" y="606"/>
                  </a:cubicBezTo>
                  <a:cubicBezTo>
                    <a:pt x="386" y="606"/>
                    <a:pt x="380" y="606"/>
                    <a:pt x="386" y="600"/>
                  </a:cubicBezTo>
                  <a:lnTo>
                    <a:pt x="386" y="600"/>
                  </a:lnTo>
                  <a:lnTo>
                    <a:pt x="374" y="611"/>
                  </a:lnTo>
                  <a:cubicBezTo>
                    <a:pt x="358" y="611"/>
                    <a:pt x="391" y="594"/>
                    <a:pt x="374" y="594"/>
                  </a:cubicBezTo>
                  <a:lnTo>
                    <a:pt x="386" y="589"/>
                  </a:lnTo>
                  <a:cubicBezTo>
                    <a:pt x="381" y="589"/>
                    <a:pt x="377" y="582"/>
                    <a:pt x="364" y="582"/>
                  </a:cubicBezTo>
                  <a:cubicBezTo>
                    <a:pt x="360" y="582"/>
                    <a:pt x="357" y="582"/>
                    <a:pt x="352" y="583"/>
                  </a:cubicBezTo>
                  <a:cubicBezTo>
                    <a:pt x="356" y="579"/>
                    <a:pt x="360" y="575"/>
                    <a:pt x="364" y="575"/>
                  </a:cubicBezTo>
                  <a:cubicBezTo>
                    <a:pt x="366" y="575"/>
                    <a:pt x="367" y="576"/>
                    <a:pt x="369" y="578"/>
                  </a:cubicBezTo>
                  <a:cubicBezTo>
                    <a:pt x="363" y="561"/>
                    <a:pt x="335" y="561"/>
                    <a:pt x="341" y="550"/>
                  </a:cubicBezTo>
                  <a:lnTo>
                    <a:pt x="346" y="544"/>
                  </a:lnTo>
                  <a:lnTo>
                    <a:pt x="346" y="544"/>
                  </a:lnTo>
                  <a:cubicBezTo>
                    <a:pt x="346" y="544"/>
                    <a:pt x="341" y="547"/>
                    <a:pt x="340" y="547"/>
                  </a:cubicBezTo>
                  <a:cubicBezTo>
                    <a:pt x="339" y="547"/>
                    <a:pt x="339" y="546"/>
                    <a:pt x="341" y="544"/>
                  </a:cubicBezTo>
                  <a:cubicBezTo>
                    <a:pt x="341" y="544"/>
                    <a:pt x="346" y="538"/>
                    <a:pt x="346" y="538"/>
                  </a:cubicBezTo>
                  <a:cubicBezTo>
                    <a:pt x="346" y="538"/>
                    <a:pt x="335" y="538"/>
                    <a:pt x="335" y="533"/>
                  </a:cubicBezTo>
                  <a:lnTo>
                    <a:pt x="346" y="533"/>
                  </a:lnTo>
                  <a:cubicBezTo>
                    <a:pt x="346" y="522"/>
                    <a:pt x="318" y="527"/>
                    <a:pt x="313" y="522"/>
                  </a:cubicBezTo>
                  <a:cubicBezTo>
                    <a:pt x="330" y="510"/>
                    <a:pt x="335" y="499"/>
                    <a:pt x="335" y="494"/>
                  </a:cubicBezTo>
                  <a:cubicBezTo>
                    <a:pt x="335" y="482"/>
                    <a:pt x="313" y="482"/>
                    <a:pt x="302" y="471"/>
                  </a:cubicBezTo>
                  <a:cubicBezTo>
                    <a:pt x="318" y="454"/>
                    <a:pt x="296" y="449"/>
                    <a:pt x="302" y="432"/>
                  </a:cubicBezTo>
                  <a:lnTo>
                    <a:pt x="302" y="432"/>
                  </a:lnTo>
                  <a:cubicBezTo>
                    <a:pt x="302" y="432"/>
                    <a:pt x="290" y="438"/>
                    <a:pt x="285" y="438"/>
                  </a:cubicBezTo>
                  <a:cubicBezTo>
                    <a:pt x="290" y="432"/>
                    <a:pt x="268" y="432"/>
                    <a:pt x="290" y="426"/>
                  </a:cubicBezTo>
                  <a:cubicBezTo>
                    <a:pt x="302" y="415"/>
                    <a:pt x="296" y="415"/>
                    <a:pt x="296" y="410"/>
                  </a:cubicBezTo>
                  <a:lnTo>
                    <a:pt x="296" y="410"/>
                  </a:lnTo>
                  <a:lnTo>
                    <a:pt x="274" y="421"/>
                  </a:lnTo>
                  <a:cubicBezTo>
                    <a:pt x="302" y="393"/>
                    <a:pt x="246" y="398"/>
                    <a:pt x="274" y="376"/>
                  </a:cubicBezTo>
                  <a:lnTo>
                    <a:pt x="262" y="376"/>
                  </a:lnTo>
                  <a:lnTo>
                    <a:pt x="274" y="370"/>
                  </a:lnTo>
                  <a:cubicBezTo>
                    <a:pt x="274" y="359"/>
                    <a:pt x="274" y="354"/>
                    <a:pt x="262" y="348"/>
                  </a:cubicBezTo>
                  <a:lnTo>
                    <a:pt x="274" y="348"/>
                  </a:lnTo>
                  <a:cubicBezTo>
                    <a:pt x="274" y="347"/>
                    <a:pt x="272" y="347"/>
                    <a:pt x="270" y="347"/>
                  </a:cubicBezTo>
                  <a:cubicBezTo>
                    <a:pt x="260" y="347"/>
                    <a:pt x="234" y="354"/>
                    <a:pt x="234" y="354"/>
                  </a:cubicBezTo>
                  <a:lnTo>
                    <a:pt x="251" y="342"/>
                  </a:lnTo>
                  <a:cubicBezTo>
                    <a:pt x="246" y="331"/>
                    <a:pt x="257" y="314"/>
                    <a:pt x="240" y="314"/>
                  </a:cubicBezTo>
                  <a:lnTo>
                    <a:pt x="246" y="314"/>
                  </a:lnTo>
                  <a:cubicBezTo>
                    <a:pt x="246" y="310"/>
                    <a:pt x="249" y="299"/>
                    <a:pt x="241" y="299"/>
                  </a:cubicBezTo>
                  <a:cubicBezTo>
                    <a:pt x="239" y="299"/>
                    <a:pt x="237" y="300"/>
                    <a:pt x="234" y="301"/>
                  </a:cubicBezTo>
                  <a:lnTo>
                    <a:pt x="234" y="301"/>
                  </a:lnTo>
                  <a:cubicBezTo>
                    <a:pt x="241" y="296"/>
                    <a:pt x="227" y="292"/>
                    <a:pt x="218" y="292"/>
                  </a:cubicBezTo>
                  <a:lnTo>
                    <a:pt x="229" y="286"/>
                  </a:lnTo>
                  <a:lnTo>
                    <a:pt x="229" y="286"/>
                  </a:lnTo>
                  <a:cubicBezTo>
                    <a:pt x="220" y="289"/>
                    <a:pt x="215" y="291"/>
                    <a:pt x="211" y="291"/>
                  </a:cubicBezTo>
                  <a:cubicBezTo>
                    <a:pt x="206" y="291"/>
                    <a:pt x="204" y="289"/>
                    <a:pt x="201" y="286"/>
                  </a:cubicBezTo>
                  <a:cubicBezTo>
                    <a:pt x="201" y="286"/>
                    <a:pt x="205" y="284"/>
                    <a:pt x="207" y="284"/>
                  </a:cubicBezTo>
                  <a:lnTo>
                    <a:pt x="207" y="284"/>
                  </a:lnTo>
                  <a:cubicBezTo>
                    <a:pt x="208" y="284"/>
                    <a:pt x="208" y="285"/>
                    <a:pt x="206" y="286"/>
                  </a:cubicBezTo>
                  <a:cubicBezTo>
                    <a:pt x="208" y="285"/>
                    <a:pt x="208" y="284"/>
                    <a:pt x="207" y="284"/>
                  </a:cubicBezTo>
                  <a:lnTo>
                    <a:pt x="207" y="284"/>
                  </a:lnTo>
                  <a:cubicBezTo>
                    <a:pt x="207" y="284"/>
                    <a:pt x="207" y="284"/>
                    <a:pt x="207" y="284"/>
                  </a:cubicBezTo>
                  <a:lnTo>
                    <a:pt x="207" y="284"/>
                  </a:lnTo>
                  <a:cubicBezTo>
                    <a:pt x="206" y="284"/>
                    <a:pt x="205" y="284"/>
                    <a:pt x="204" y="284"/>
                  </a:cubicBezTo>
                  <a:cubicBezTo>
                    <a:pt x="201" y="284"/>
                    <a:pt x="198" y="284"/>
                    <a:pt x="201" y="281"/>
                  </a:cubicBezTo>
                  <a:lnTo>
                    <a:pt x="206" y="281"/>
                  </a:lnTo>
                  <a:cubicBezTo>
                    <a:pt x="206" y="275"/>
                    <a:pt x="201" y="275"/>
                    <a:pt x="195" y="275"/>
                  </a:cubicBezTo>
                  <a:cubicBezTo>
                    <a:pt x="190" y="275"/>
                    <a:pt x="190" y="270"/>
                    <a:pt x="201" y="264"/>
                  </a:cubicBezTo>
                  <a:lnTo>
                    <a:pt x="190" y="264"/>
                  </a:lnTo>
                  <a:cubicBezTo>
                    <a:pt x="190" y="258"/>
                    <a:pt x="195" y="258"/>
                    <a:pt x="195" y="258"/>
                  </a:cubicBezTo>
                  <a:cubicBezTo>
                    <a:pt x="201" y="247"/>
                    <a:pt x="178" y="253"/>
                    <a:pt x="184" y="242"/>
                  </a:cubicBezTo>
                  <a:lnTo>
                    <a:pt x="195" y="242"/>
                  </a:lnTo>
                  <a:cubicBezTo>
                    <a:pt x="195" y="247"/>
                    <a:pt x="195" y="253"/>
                    <a:pt x="195" y="253"/>
                  </a:cubicBezTo>
                  <a:cubicBezTo>
                    <a:pt x="206" y="247"/>
                    <a:pt x="206" y="242"/>
                    <a:pt x="223" y="236"/>
                  </a:cubicBezTo>
                  <a:cubicBezTo>
                    <a:pt x="212" y="236"/>
                    <a:pt x="195" y="236"/>
                    <a:pt x="195" y="230"/>
                  </a:cubicBezTo>
                  <a:lnTo>
                    <a:pt x="201" y="230"/>
                  </a:lnTo>
                  <a:cubicBezTo>
                    <a:pt x="201" y="225"/>
                    <a:pt x="201" y="225"/>
                    <a:pt x="195" y="225"/>
                  </a:cubicBezTo>
                  <a:cubicBezTo>
                    <a:pt x="201" y="225"/>
                    <a:pt x="201" y="225"/>
                    <a:pt x="201" y="219"/>
                  </a:cubicBezTo>
                  <a:cubicBezTo>
                    <a:pt x="206" y="219"/>
                    <a:pt x="201" y="214"/>
                    <a:pt x="201" y="208"/>
                  </a:cubicBezTo>
                  <a:cubicBezTo>
                    <a:pt x="190" y="214"/>
                    <a:pt x="190" y="214"/>
                    <a:pt x="178" y="219"/>
                  </a:cubicBezTo>
                  <a:lnTo>
                    <a:pt x="184" y="219"/>
                  </a:lnTo>
                  <a:cubicBezTo>
                    <a:pt x="184" y="225"/>
                    <a:pt x="184" y="225"/>
                    <a:pt x="190" y="225"/>
                  </a:cubicBezTo>
                  <a:cubicBezTo>
                    <a:pt x="184" y="228"/>
                    <a:pt x="180" y="229"/>
                    <a:pt x="178" y="229"/>
                  </a:cubicBezTo>
                  <a:cubicBezTo>
                    <a:pt x="176" y="229"/>
                    <a:pt x="176" y="228"/>
                    <a:pt x="178" y="225"/>
                  </a:cubicBezTo>
                  <a:lnTo>
                    <a:pt x="162" y="225"/>
                  </a:lnTo>
                  <a:cubicBezTo>
                    <a:pt x="173" y="219"/>
                    <a:pt x="184" y="208"/>
                    <a:pt x="190" y="202"/>
                  </a:cubicBezTo>
                  <a:cubicBezTo>
                    <a:pt x="181" y="198"/>
                    <a:pt x="179" y="190"/>
                    <a:pt x="167" y="190"/>
                  </a:cubicBezTo>
                  <a:cubicBezTo>
                    <a:pt x="164" y="190"/>
                    <a:pt x="160" y="190"/>
                    <a:pt x="156" y="191"/>
                  </a:cubicBezTo>
                  <a:cubicBezTo>
                    <a:pt x="150" y="191"/>
                    <a:pt x="162" y="186"/>
                    <a:pt x="162" y="180"/>
                  </a:cubicBezTo>
                  <a:cubicBezTo>
                    <a:pt x="167" y="186"/>
                    <a:pt x="167" y="186"/>
                    <a:pt x="167" y="186"/>
                  </a:cubicBezTo>
                  <a:lnTo>
                    <a:pt x="167" y="186"/>
                  </a:lnTo>
                  <a:cubicBezTo>
                    <a:pt x="163" y="182"/>
                    <a:pt x="162" y="178"/>
                    <a:pt x="156" y="178"/>
                  </a:cubicBezTo>
                  <a:cubicBezTo>
                    <a:pt x="153" y="178"/>
                    <a:pt x="150" y="178"/>
                    <a:pt x="145" y="180"/>
                  </a:cubicBezTo>
                  <a:cubicBezTo>
                    <a:pt x="150" y="169"/>
                    <a:pt x="162" y="174"/>
                    <a:pt x="156" y="169"/>
                  </a:cubicBezTo>
                  <a:lnTo>
                    <a:pt x="162" y="169"/>
                  </a:lnTo>
                  <a:cubicBezTo>
                    <a:pt x="178" y="141"/>
                    <a:pt x="111" y="163"/>
                    <a:pt x="134" y="130"/>
                  </a:cubicBezTo>
                  <a:lnTo>
                    <a:pt x="134" y="130"/>
                  </a:lnTo>
                  <a:cubicBezTo>
                    <a:pt x="134" y="135"/>
                    <a:pt x="134" y="135"/>
                    <a:pt x="134" y="135"/>
                  </a:cubicBezTo>
                  <a:cubicBezTo>
                    <a:pt x="139" y="113"/>
                    <a:pt x="100" y="102"/>
                    <a:pt x="117" y="74"/>
                  </a:cubicBezTo>
                  <a:cubicBezTo>
                    <a:pt x="117" y="72"/>
                    <a:pt x="116" y="71"/>
                    <a:pt x="114" y="71"/>
                  </a:cubicBezTo>
                  <a:cubicBezTo>
                    <a:pt x="110" y="71"/>
                    <a:pt x="104" y="74"/>
                    <a:pt x="100" y="74"/>
                  </a:cubicBezTo>
                  <a:lnTo>
                    <a:pt x="111" y="68"/>
                  </a:lnTo>
                  <a:lnTo>
                    <a:pt x="94" y="68"/>
                  </a:lnTo>
                  <a:cubicBezTo>
                    <a:pt x="78" y="62"/>
                    <a:pt x="122" y="40"/>
                    <a:pt x="94" y="40"/>
                  </a:cubicBezTo>
                  <a:lnTo>
                    <a:pt x="89" y="46"/>
                  </a:lnTo>
                  <a:cubicBezTo>
                    <a:pt x="89" y="40"/>
                    <a:pt x="78" y="34"/>
                    <a:pt x="89" y="29"/>
                  </a:cubicBezTo>
                  <a:lnTo>
                    <a:pt x="89" y="29"/>
                  </a:lnTo>
                  <a:cubicBezTo>
                    <a:pt x="89" y="29"/>
                    <a:pt x="84" y="31"/>
                    <a:pt x="82" y="31"/>
                  </a:cubicBezTo>
                  <a:cubicBezTo>
                    <a:pt x="81" y="31"/>
                    <a:pt x="81" y="31"/>
                    <a:pt x="83" y="29"/>
                  </a:cubicBezTo>
                  <a:lnTo>
                    <a:pt x="89" y="29"/>
                  </a:lnTo>
                  <a:lnTo>
                    <a:pt x="72" y="23"/>
                  </a:lnTo>
                  <a:cubicBezTo>
                    <a:pt x="78" y="18"/>
                    <a:pt x="100" y="12"/>
                    <a:pt x="100" y="1"/>
                  </a:cubicBezTo>
                  <a:close/>
                  <a:moveTo>
                    <a:pt x="649" y="1334"/>
                  </a:moveTo>
                  <a:cubicBezTo>
                    <a:pt x="649" y="1335"/>
                    <a:pt x="649" y="1335"/>
                    <a:pt x="650" y="1335"/>
                  </a:cubicBezTo>
                  <a:lnTo>
                    <a:pt x="650" y="1335"/>
                  </a:lnTo>
                  <a:cubicBezTo>
                    <a:pt x="650" y="1335"/>
                    <a:pt x="649" y="1334"/>
                    <a:pt x="649" y="1334"/>
                  </a:cubicBezTo>
                  <a:close/>
                  <a:moveTo>
                    <a:pt x="666" y="1323"/>
                  </a:moveTo>
                  <a:lnTo>
                    <a:pt x="649" y="1328"/>
                  </a:lnTo>
                  <a:cubicBezTo>
                    <a:pt x="643" y="1328"/>
                    <a:pt x="643" y="1334"/>
                    <a:pt x="638" y="1334"/>
                  </a:cubicBezTo>
                  <a:cubicBezTo>
                    <a:pt x="638" y="1335"/>
                    <a:pt x="639" y="1335"/>
                    <a:pt x="640" y="1335"/>
                  </a:cubicBezTo>
                  <a:cubicBezTo>
                    <a:pt x="642" y="1335"/>
                    <a:pt x="646" y="1334"/>
                    <a:pt x="648" y="1334"/>
                  </a:cubicBezTo>
                  <a:cubicBezTo>
                    <a:pt x="648" y="1334"/>
                    <a:pt x="649" y="1334"/>
                    <a:pt x="649" y="1334"/>
                  </a:cubicBezTo>
                  <a:lnTo>
                    <a:pt x="649" y="1334"/>
                  </a:lnTo>
                  <a:cubicBezTo>
                    <a:pt x="649" y="1334"/>
                    <a:pt x="649" y="1334"/>
                    <a:pt x="649" y="1334"/>
                  </a:cubicBezTo>
                  <a:lnTo>
                    <a:pt x="666" y="1323"/>
                  </a:lnTo>
                  <a:close/>
                  <a:moveTo>
                    <a:pt x="650" y="1335"/>
                  </a:moveTo>
                  <a:lnTo>
                    <a:pt x="650" y="1335"/>
                  </a:lnTo>
                  <a:cubicBezTo>
                    <a:pt x="650" y="1336"/>
                    <a:pt x="650" y="1337"/>
                    <a:pt x="649" y="1339"/>
                  </a:cubicBezTo>
                  <a:cubicBezTo>
                    <a:pt x="643" y="1339"/>
                    <a:pt x="638" y="1339"/>
                    <a:pt x="632" y="1345"/>
                  </a:cubicBezTo>
                  <a:lnTo>
                    <a:pt x="649" y="1345"/>
                  </a:lnTo>
                  <a:cubicBezTo>
                    <a:pt x="648" y="1346"/>
                    <a:pt x="647" y="1347"/>
                    <a:pt x="646" y="1347"/>
                  </a:cubicBezTo>
                  <a:lnTo>
                    <a:pt x="646" y="1347"/>
                  </a:lnTo>
                  <a:cubicBezTo>
                    <a:pt x="648" y="1346"/>
                    <a:pt x="652" y="1345"/>
                    <a:pt x="654" y="1345"/>
                  </a:cubicBezTo>
                  <a:lnTo>
                    <a:pt x="660" y="1345"/>
                  </a:lnTo>
                  <a:cubicBezTo>
                    <a:pt x="671" y="1337"/>
                    <a:pt x="669" y="1335"/>
                    <a:pt x="663" y="1335"/>
                  </a:cubicBezTo>
                  <a:cubicBezTo>
                    <a:pt x="660" y="1335"/>
                    <a:pt x="657" y="1336"/>
                    <a:pt x="654" y="1336"/>
                  </a:cubicBezTo>
                  <a:cubicBezTo>
                    <a:pt x="652" y="1336"/>
                    <a:pt x="651" y="1335"/>
                    <a:pt x="650" y="1335"/>
                  </a:cubicBezTo>
                  <a:close/>
                  <a:moveTo>
                    <a:pt x="646" y="1347"/>
                  </a:moveTo>
                  <a:cubicBezTo>
                    <a:pt x="646" y="1348"/>
                    <a:pt x="645" y="1348"/>
                    <a:pt x="645" y="1348"/>
                  </a:cubicBezTo>
                  <a:lnTo>
                    <a:pt x="645" y="1348"/>
                  </a:lnTo>
                  <a:cubicBezTo>
                    <a:pt x="645" y="1348"/>
                    <a:pt x="646" y="1348"/>
                    <a:pt x="646" y="1347"/>
                  </a:cubicBezTo>
                  <a:close/>
                  <a:moveTo>
                    <a:pt x="645" y="1348"/>
                  </a:moveTo>
                  <a:lnTo>
                    <a:pt x="645" y="1348"/>
                  </a:lnTo>
                  <a:cubicBezTo>
                    <a:pt x="641" y="1351"/>
                    <a:pt x="636" y="1351"/>
                    <a:pt x="632" y="1351"/>
                  </a:cubicBezTo>
                  <a:lnTo>
                    <a:pt x="649" y="1351"/>
                  </a:lnTo>
                  <a:cubicBezTo>
                    <a:pt x="644" y="1351"/>
                    <a:pt x="643" y="1349"/>
                    <a:pt x="645" y="1348"/>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664;p45">
              <a:extLst>
                <a:ext uri="{FF2B5EF4-FFF2-40B4-BE49-F238E27FC236}">
                  <a16:creationId xmlns:a16="http://schemas.microsoft.com/office/drawing/2014/main" id="{9302A1A5-7CFB-46AC-A13A-CE29B222247A}"/>
                </a:ext>
              </a:extLst>
            </p:cNvPr>
            <p:cNvSpPr/>
            <p:nvPr/>
          </p:nvSpPr>
          <p:spPr>
            <a:xfrm>
              <a:off x="8016000" y="565013"/>
              <a:ext cx="28875" cy="56975"/>
            </a:xfrm>
            <a:custGeom>
              <a:avLst/>
              <a:gdLst/>
              <a:ahLst/>
              <a:cxnLst/>
              <a:rect l="l" t="t" r="r" b="b"/>
              <a:pathLst>
                <a:path w="1155" h="2279" extrusionOk="0">
                  <a:moveTo>
                    <a:pt x="6" y="49"/>
                  </a:moveTo>
                  <a:cubicBezTo>
                    <a:pt x="2" y="57"/>
                    <a:pt x="6" y="59"/>
                    <a:pt x="11" y="60"/>
                  </a:cubicBezTo>
                  <a:lnTo>
                    <a:pt x="11" y="60"/>
                  </a:lnTo>
                  <a:lnTo>
                    <a:pt x="6" y="49"/>
                  </a:lnTo>
                  <a:close/>
                  <a:moveTo>
                    <a:pt x="73" y="170"/>
                  </a:moveTo>
                  <a:lnTo>
                    <a:pt x="73" y="170"/>
                  </a:lnTo>
                  <a:cubicBezTo>
                    <a:pt x="75" y="171"/>
                    <a:pt x="77" y="172"/>
                    <a:pt x="79" y="172"/>
                  </a:cubicBezTo>
                  <a:cubicBezTo>
                    <a:pt x="74" y="172"/>
                    <a:pt x="73" y="172"/>
                    <a:pt x="73" y="170"/>
                  </a:cubicBezTo>
                  <a:close/>
                  <a:moveTo>
                    <a:pt x="191" y="212"/>
                  </a:moveTo>
                  <a:cubicBezTo>
                    <a:pt x="190" y="213"/>
                    <a:pt x="190" y="214"/>
                    <a:pt x="190" y="215"/>
                  </a:cubicBezTo>
                  <a:lnTo>
                    <a:pt x="190" y="215"/>
                  </a:lnTo>
                  <a:cubicBezTo>
                    <a:pt x="190" y="214"/>
                    <a:pt x="191" y="213"/>
                    <a:pt x="191" y="212"/>
                  </a:cubicBezTo>
                  <a:close/>
                  <a:moveTo>
                    <a:pt x="297" y="357"/>
                  </a:moveTo>
                  <a:cubicBezTo>
                    <a:pt x="297" y="363"/>
                    <a:pt x="297" y="363"/>
                    <a:pt x="297" y="363"/>
                  </a:cubicBezTo>
                  <a:lnTo>
                    <a:pt x="292" y="363"/>
                  </a:lnTo>
                  <a:cubicBezTo>
                    <a:pt x="292" y="363"/>
                    <a:pt x="292" y="357"/>
                    <a:pt x="297" y="357"/>
                  </a:cubicBezTo>
                  <a:close/>
                  <a:moveTo>
                    <a:pt x="185" y="372"/>
                  </a:moveTo>
                  <a:cubicBezTo>
                    <a:pt x="185" y="372"/>
                    <a:pt x="185" y="373"/>
                    <a:pt x="185" y="374"/>
                  </a:cubicBezTo>
                  <a:cubicBezTo>
                    <a:pt x="181" y="380"/>
                    <a:pt x="181" y="382"/>
                    <a:pt x="183" y="382"/>
                  </a:cubicBezTo>
                  <a:cubicBezTo>
                    <a:pt x="185" y="382"/>
                    <a:pt x="189" y="380"/>
                    <a:pt x="192" y="379"/>
                  </a:cubicBezTo>
                  <a:lnTo>
                    <a:pt x="192" y="379"/>
                  </a:lnTo>
                  <a:cubicBezTo>
                    <a:pt x="193" y="379"/>
                    <a:pt x="195" y="380"/>
                    <a:pt x="196" y="380"/>
                  </a:cubicBezTo>
                  <a:cubicBezTo>
                    <a:pt x="196" y="379"/>
                    <a:pt x="196" y="378"/>
                    <a:pt x="195" y="378"/>
                  </a:cubicBezTo>
                  <a:cubicBezTo>
                    <a:pt x="194" y="378"/>
                    <a:pt x="193" y="379"/>
                    <a:pt x="192" y="379"/>
                  </a:cubicBezTo>
                  <a:lnTo>
                    <a:pt x="192" y="379"/>
                  </a:lnTo>
                  <a:cubicBezTo>
                    <a:pt x="187" y="377"/>
                    <a:pt x="186" y="372"/>
                    <a:pt x="185" y="372"/>
                  </a:cubicBezTo>
                  <a:close/>
                  <a:moveTo>
                    <a:pt x="314" y="430"/>
                  </a:moveTo>
                  <a:cubicBezTo>
                    <a:pt x="313" y="431"/>
                    <a:pt x="311" y="432"/>
                    <a:pt x="310" y="433"/>
                  </a:cubicBezTo>
                  <a:lnTo>
                    <a:pt x="310" y="433"/>
                  </a:lnTo>
                  <a:cubicBezTo>
                    <a:pt x="312" y="432"/>
                    <a:pt x="313" y="431"/>
                    <a:pt x="314" y="430"/>
                  </a:cubicBezTo>
                  <a:close/>
                  <a:moveTo>
                    <a:pt x="239" y="428"/>
                  </a:moveTo>
                  <a:cubicBezTo>
                    <a:pt x="241" y="428"/>
                    <a:pt x="241" y="428"/>
                    <a:pt x="241" y="430"/>
                  </a:cubicBezTo>
                  <a:cubicBezTo>
                    <a:pt x="236" y="430"/>
                    <a:pt x="236" y="436"/>
                    <a:pt x="236" y="436"/>
                  </a:cubicBezTo>
                  <a:cubicBezTo>
                    <a:pt x="236" y="436"/>
                    <a:pt x="236" y="430"/>
                    <a:pt x="230" y="430"/>
                  </a:cubicBezTo>
                  <a:cubicBezTo>
                    <a:pt x="234" y="430"/>
                    <a:pt x="237" y="428"/>
                    <a:pt x="239" y="428"/>
                  </a:cubicBezTo>
                  <a:close/>
                  <a:moveTo>
                    <a:pt x="419" y="806"/>
                  </a:moveTo>
                  <a:lnTo>
                    <a:pt x="419" y="806"/>
                  </a:lnTo>
                  <a:cubicBezTo>
                    <a:pt x="417" y="806"/>
                    <a:pt x="416" y="807"/>
                    <a:pt x="416" y="808"/>
                  </a:cubicBezTo>
                  <a:lnTo>
                    <a:pt x="416" y="808"/>
                  </a:lnTo>
                  <a:lnTo>
                    <a:pt x="419" y="806"/>
                  </a:lnTo>
                  <a:close/>
                  <a:moveTo>
                    <a:pt x="416" y="808"/>
                  </a:moveTo>
                  <a:lnTo>
                    <a:pt x="409" y="811"/>
                  </a:lnTo>
                  <a:cubicBezTo>
                    <a:pt x="415" y="811"/>
                    <a:pt x="415" y="809"/>
                    <a:pt x="416" y="808"/>
                  </a:cubicBezTo>
                  <a:close/>
                  <a:moveTo>
                    <a:pt x="723" y="1259"/>
                  </a:moveTo>
                  <a:lnTo>
                    <a:pt x="723" y="1259"/>
                  </a:lnTo>
                  <a:cubicBezTo>
                    <a:pt x="719" y="1261"/>
                    <a:pt x="718" y="1262"/>
                    <a:pt x="716" y="1263"/>
                  </a:cubicBezTo>
                  <a:lnTo>
                    <a:pt x="716" y="1263"/>
                  </a:lnTo>
                  <a:cubicBezTo>
                    <a:pt x="720" y="1261"/>
                    <a:pt x="723" y="1259"/>
                    <a:pt x="723" y="1259"/>
                  </a:cubicBezTo>
                  <a:close/>
                  <a:moveTo>
                    <a:pt x="716" y="1263"/>
                  </a:moveTo>
                  <a:cubicBezTo>
                    <a:pt x="715" y="1263"/>
                    <a:pt x="714" y="1264"/>
                    <a:pt x="712" y="1264"/>
                  </a:cubicBezTo>
                  <a:lnTo>
                    <a:pt x="712" y="1264"/>
                  </a:lnTo>
                  <a:cubicBezTo>
                    <a:pt x="714" y="1264"/>
                    <a:pt x="715" y="1264"/>
                    <a:pt x="716" y="1263"/>
                  </a:cubicBezTo>
                  <a:close/>
                  <a:moveTo>
                    <a:pt x="712" y="1264"/>
                  </a:moveTo>
                  <a:cubicBezTo>
                    <a:pt x="711" y="1264"/>
                    <a:pt x="709" y="1264"/>
                    <a:pt x="706" y="1264"/>
                  </a:cubicBezTo>
                  <a:cubicBezTo>
                    <a:pt x="706" y="1265"/>
                    <a:pt x="707" y="1265"/>
                    <a:pt x="707" y="1266"/>
                  </a:cubicBezTo>
                  <a:lnTo>
                    <a:pt x="707" y="1266"/>
                  </a:lnTo>
                  <a:cubicBezTo>
                    <a:pt x="709" y="1266"/>
                    <a:pt x="711" y="1265"/>
                    <a:pt x="712" y="1264"/>
                  </a:cubicBezTo>
                  <a:close/>
                  <a:moveTo>
                    <a:pt x="927" y="1631"/>
                  </a:moveTo>
                  <a:cubicBezTo>
                    <a:pt x="928" y="1632"/>
                    <a:pt x="929" y="1633"/>
                    <a:pt x="930" y="1634"/>
                  </a:cubicBezTo>
                  <a:cubicBezTo>
                    <a:pt x="929" y="1632"/>
                    <a:pt x="928" y="1631"/>
                    <a:pt x="927" y="1631"/>
                  </a:cubicBezTo>
                  <a:close/>
                  <a:moveTo>
                    <a:pt x="936" y="1640"/>
                  </a:moveTo>
                  <a:cubicBezTo>
                    <a:pt x="934" y="1640"/>
                    <a:pt x="933" y="1640"/>
                    <a:pt x="933" y="1640"/>
                  </a:cubicBezTo>
                  <a:lnTo>
                    <a:pt x="933" y="1640"/>
                  </a:lnTo>
                  <a:cubicBezTo>
                    <a:pt x="934" y="1640"/>
                    <a:pt x="935" y="1640"/>
                    <a:pt x="936" y="1640"/>
                  </a:cubicBezTo>
                  <a:close/>
                  <a:moveTo>
                    <a:pt x="812" y="1640"/>
                  </a:moveTo>
                  <a:cubicBezTo>
                    <a:pt x="812" y="1640"/>
                    <a:pt x="812" y="1642"/>
                    <a:pt x="814" y="1642"/>
                  </a:cubicBezTo>
                  <a:cubicBezTo>
                    <a:pt x="815" y="1642"/>
                    <a:pt x="816" y="1642"/>
                    <a:pt x="818" y="1640"/>
                  </a:cubicBezTo>
                  <a:close/>
                  <a:moveTo>
                    <a:pt x="938" y="1671"/>
                  </a:moveTo>
                  <a:cubicBezTo>
                    <a:pt x="939" y="1672"/>
                    <a:pt x="940" y="1673"/>
                    <a:pt x="941" y="1673"/>
                  </a:cubicBezTo>
                  <a:cubicBezTo>
                    <a:pt x="940" y="1672"/>
                    <a:pt x="939" y="1672"/>
                    <a:pt x="938" y="1671"/>
                  </a:cubicBezTo>
                  <a:close/>
                  <a:moveTo>
                    <a:pt x="846" y="1690"/>
                  </a:moveTo>
                  <a:cubicBezTo>
                    <a:pt x="846" y="1692"/>
                    <a:pt x="846" y="1692"/>
                    <a:pt x="847" y="1693"/>
                  </a:cubicBezTo>
                  <a:lnTo>
                    <a:pt x="847" y="1693"/>
                  </a:lnTo>
                  <a:cubicBezTo>
                    <a:pt x="847" y="1692"/>
                    <a:pt x="846" y="1691"/>
                    <a:pt x="846" y="1690"/>
                  </a:cubicBezTo>
                  <a:close/>
                  <a:moveTo>
                    <a:pt x="958" y="1735"/>
                  </a:moveTo>
                  <a:lnTo>
                    <a:pt x="953" y="1740"/>
                  </a:lnTo>
                  <a:lnTo>
                    <a:pt x="953" y="1740"/>
                  </a:lnTo>
                  <a:cubicBezTo>
                    <a:pt x="956" y="1740"/>
                    <a:pt x="958" y="1738"/>
                    <a:pt x="958" y="1735"/>
                  </a:cubicBezTo>
                  <a:close/>
                  <a:moveTo>
                    <a:pt x="880" y="1757"/>
                  </a:moveTo>
                  <a:lnTo>
                    <a:pt x="891" y="1769"/>
                  </a:lnTo>
                  <a:lnTo>
                    <a:pt x="891" y="1757"/>
                  </a:lnTo>
                  <a:close/>
                  <a:moveTo>
                    <a:pt x="79" y="0"/>
                  </a:moveTo>
                  <a:cubicBezTo>
                    <a:pt x="72" y="0"/>
                    <a:pt x="65" y="2"/>
                    <a:pt x="62" y="4"/>
                  </a:cubicBezTo>
                  <a:cubicBezTo>
                    <a:pt x="62" y="4"/>
                    <a:pt x="62" y="10"/>
                    <a:pt x="56" y="16"/>
                  </a:cubicBezTo>
                  <a:lnTo>
                    <a:pt x="51" y="10"/>
                  </a:lnTo>
                  <a:cubicBezTo>
                    <a:pt x="28" y="21"/>
                    <a:pt x="6" y="27"/>
                    <a:pt x="0" y="49"/>
                  </a:cubicBezTo>
                  <a:lnTo>
                    <a:pt x="17" y="49"/>
                  </a:lnTo>
                  <a:lnTo>
                    <a:pt x="12" y="60"/>
                  </a:lnTo>
                  <a:lnTo>
                    <a:pt x="12" y="60"/>
                  </a:lnTo>
                  <a:cubicBezTo>
                    <a:pt x="12" y="60"/>
                    <a:pt x="11" y="60"/>
                    <a:pt x="11" y="60"/>
                  </a:cubicBezTo>
                  <a:lnTo>
                    <a:pt x="11" y="60"/>
                  </a:lnTo>
                  <a:lnTo>
                    <a:pt x="12" y="60"/>
                  </a:lnTo>
                  <a:lnTo>
                    <a:pt x="12" y="60"/>
                  </a:lnTo>
                  <a:lnTo>
                    <a:pt x="12" y="60"/>
                  </a:lnTo>
                  <a:cubicBezTo>
                    <a:pt x="14" y="60"/>
                    <a:pt x="16" y="60"/>
                    <a:pt x="17" y="60"/>
                  </a:cubicBezTo>
                  <a:cubicBezTo>
                    <a:pt x="12" y="60"/>
                    <a:pt x="12" y="66"/>
                    <a:pt x="6" y="72"/>
                  </a:cubicBezTo>
                  <a:lnTo>
                    <a:pt x="34" y="66"/>
                  </a:lnTo>
                  <a:lnTo>
                    <a:pt x="34" y="66"/>
                  </a:lnTo>
                  <a:cubicBezTo>
                    <a:pt x="23" y="72"/>
                    <a:pt x="17" y="72"/>
                    <a:pt x="12" y="83"/>
                  </a:cubicBezTo>
                  <a:cubicBezTo>
                    <a:pt x="21" y="83"/>
                    <a:pt x="27" y="70"/>
                    <a:pt x="35" y="70"/>
                  </a:cubicBezTo>
                  <a:cubicBezTo>
                    <a:pt x="36" y="70"/>
                    <a:pt x="38" y="71"/>
                    <a:pt x="40" y="72"/>
                  </a:cubicBezTo>
                  <a:cubicBezTo>
                    <a:pt x="34" y="83"/>
                    <a:pt x="23" y="83"/>
                    <a:pt x="34" y="83"/>
                  </a:cubicBezTo>
                  <a:cubicBezTo>
                    <a:pt x="28" y="88"/>
                    <a:pt x="28" y="88"/>
                    <a:pt x="23" y="88"/>
                  </a:cubicBezTo>
                  <a:cubicBezTo>
                    <a:pt x="27" y="88"/>
                    <a:pt x="32" y="96"/>
                    <a:pt x="39" y="96"/>
                  </a:cubicBezTo>
                  <a:cubicBezTo>
                    <a:pt x="41" y="96"/>
                    <a:pt x="43" y="95"/>
                    <a:pt x="45" y="94"/>
                  </a:cubicBezTo>
                  <a:lnTo>
                    <a:pt x="45" y="94"/>
                  </a:lnTo>
                  <a:cubicBezTo>
                    <a:pt x="34" y="105"/>
                    <a:pt x="56" y="111"/>
                    <a:pt x="34" y="116"/>
                  </a:cubicBezTo>
                  <a:cubicBezTo>
                    <a:pt x="40" y="116"/>
                    <a:pt x="56" y="116"/>
                    <a:pt x="56" y="122"/>
                  </a:cubicBezTo>
                  <a:cubicBezTo>
                    <a:pt x="34" y="128"/>
                    <a:pt x="68" y="139"/>
                    <a:pt x="40" y="150"/>
                  </a:cubicBezTo>
                  <a:cubicBezTo>
                    <a:pt x="42" y="149"/>
                    <a:pt x="44" y="149"/>
                    <a:pt x="46" y="149"/>
                  </a:cubicBezTo>
                  <a:cubicBezTo>
                    <a:pt x="60" y="149"/>
                    <a:pt x="63" y="162"/>
                    <a:pt x="73" y="169"/>
                  </a:cubicBezTo>
                  <a:lnTo>
                    <a:pt x="73" y="169"/>
                  </a:lnTo>
                  <a:cubicBezTo>
                    <a:pt x="72" y="178"/>
                    <a:pt x="68" y="178"/>
                    <a:pt x="68" y="184"/>
                  </a:cubicBezTo>
                  <a:cubicBezTo>
                    <a:pt x="73" y="182"/>
                    <a:pt x="77" y="181"/>
                    <a:pt x="81" y="181"/>
                  </a:cubicBezTo>
                  <a:cubicBezTo>
                    <a:pt x="89" y="181"/>
                    <a:pt x="96" y="184"/>
                    <a:pt x="107" y="184"/>
                  </a:cubicBezTo>
                  <a:cubicBezTo>
                    <a:pt x="90" y="200"/>
                    <a:pt x="84" y="189"/>
                    <a:pt x="68" y="200"/>
                  </a:cubicBezTo>
                  <a:cubicBezTo>
                    <a:pt x="71" y="199"/>
                    <a:pt x="74" y="199"/>
                    <a:pt x="77" y="199"/>
                  </a:cubicBezTo>
                  <a:cubicBezTo>
                    <a:pt x="84" y="199"/>
                    <a:pt x="88" y="202"/>
                    <a:pt x="92" y="202"/>
                  </a:cubicBezTo>
                  <a:cubicBezTo>
                    <a:pt x="93" y="202"/>
                    <a:pt x="94" y="202"/>
                    <a:pt x="96" y="200"/>
                  </a:cubicBezTo>
                  <a:lnTo>
                    <a:pt x="96" y="200"/>
                  </a:lnTo>
                  <a:cubicBezTo>
                    <a:pt x="90" y="206"/>
                    <a:pt x="96" y="206"/>
                    <a:pt x="84" y="217"/>
                  </a:cubicBezTo>
                  <a:cubicBezTo>
                    <a:pt x="92" y="213"/>
                    <a:pt x="95" y="212"/>
                    <a:pt x="96" y="212"/>
                  </a:cubicBezTo>
                  <a:lnTo>
                    <a:pt x="96" y="212"/>
                  </a:lnTo>
                  <a:cubicBezTo>
                    <a:pt x="99" y="212"/>
                    <a:pt x="96" y="217"/>
                    <a:pt x="107" y="217"/>
                  </a:cubicBezTo>
                  <a:cubicBezTo>
                    <a:pt x="101" y="228"/>
                    <a:pt x="90" y="228"/>
                    <a:pt x="96" y="234"/>
                  </a:cubicBezTo>
                  <a:cubicBezTo>
                    <a:pt x="96" y="236"/>
                    <a:pt x="94" y="236"/>
                    <a:pt x="93" y="236"/>
                  </a:cubicBezTo>
                  <a:cubicBezTo>
                    <a:pt x="89" y="236"/>
                    <a:pt x="84" y="234"/>
                    <a:pt x="84" y="234"/>
                  </a:cubicBezTo>
                  <a:lnTo>
                    <a:pt x="84" y="234"/>
                  </a:lnTo>
                  <a:cubicBezTo>
                    <a:pt x="84" y="237"/>
                    <a:pt x="86" y="239"/>
                    <a:pt x="88" y="239"/>
                  </a:cubicBezTo>
                  <a:cubicBezTo>
                    <a:pt x="94" y="239"/>
                    <a:pt x="103" y="232"/>
                    <a:pt x="107" y="228"/>
                  </a:cubicBezTo>
                  <a:lnTo>
                    <a:pt x="107" y="228"/>
                  </a:lnTo>
                  <a:cubicBezTo>
                    <a:pt x="118" y="240"/>
                    <a:pt x="101" y="240"/>
                    <a:pt x="96" y="251"/>
                  </a:cubicBezTo>
                  <a:cubicBezTo>
                    <a:pt x="101" y="251"/>
                    <a:pt x="118" y="251"/>
                    <a:pt x="124" y="256"/>
                  </a:cubicBezTo>
                  <a:lnTo>
                    <a:pt x="112" y="256"/>
                  </a:lnTo>
                  <a:cubicBezTo>
                    <a:pt x="129" y="262"/>
                    <a:pt x="124" y="279"/>
                    <a:pt x="146" y="279"/>
                  </a:cubicBezTo>
                  <a:cubicBezTo>
                    <a:pt x="146" y="279"/>
                    <a:pt x="146" y="279"/>
                    <a:pt x="140" y="284"/>
                  </a:cubicBezTo>
                  <a:cubicBezTo>
                    <a:pt x="152" y="279"/>
                    <a:pt x="157" y="273"/>
                    <a:pt x="163" y="268"/>
                  </a:cubicBezTo>
                  <a:cubicBezTo>
                    <a:pt x="163" y="273"/>
                    <a:pt x="174" y="273"/>
                    <a:pt x="168" y="279"/>
                  </a:cubicBezTo>
                  <a:cubicBezTo>
                    <a:pt x="168" y="277"/>
                    <a:pt x="168" y="276"/>
                    <a:pt x="167" y="276"/>
                  </a:cubicBezTo>
                  <a:cubicBezTo>
                    <a:pt x="165" y="276"/>
                    <a:pt x="161" y="279"/>
                    <a:pt x="157" y="279"/>
                  </a:cubicBezTo>
                  <a:lnTo>
                    <a:pt x="163" y="279"/>
                  </a:lnTo>
                  <a:cubicBezTo>
                    <a:pt x="159" y="283"/>
                    <a:pt x="157" y="284"/>
                    <a:pt x="156" y="284"/>
                  </a:cubicBezTo>
                  <a:cubicBezTo>
                    <a:pt x="154" y="284"/>
                    <a:pt x="154" y="283"/>
                    <a:pt x="151" y="283"/>
                  </a:cubicBezTo>
                  <a:cubicBezTo>
                    <a:pt x="150" y="283"/>
                    <a:pt x="148" y="283"/>
                    <a:pt x="146" y="284"/>
                  </a:cubicBezTo>
                  <a:cubicBezTo>
                    <a:pt x="157" y="290"/>
                    <a:pt x="174" y="290"/>
                    <a:pt x="168" y="301"/>
                  </a:cubicBezTo>
                  <a:cubicBezTo>
                    <a:pt x="167" y="302"/>
                    <a:pt x="165" y="302"/>
                    <a:pt x="164" y="302"/>
                  </a:cubicBezTo>
                  <a:cubicBezTo>
                    <a:pt x="159" y="302"/>
                    <a:pt x="157" y="297"/>
                    <a:pt x="155" y="297"/>
                  </a:cubicBezTo>
                  <a:cubicBezTo>
                    <a:pt x="154" y="297"/>
                    <a:pt x="153" y="298"/>
                    <a:pt x="152" y="301"/>
                  </a:cubicBezTo>
                  <a:lnTo>
                    <a:pt x="152" y="290"/>
                  </a:lnTo>
                  <a:cubicBezTo>
                    <a:pt x="146" y="295"/>
                    <a:pt x="144" y="297"/>
                    <a:pt x="143" y="297"/>
                  </a:cubicBezTo>
                  <a:cubicBezTo>
                    <a:pt x="142" y="297"/>
                    <a:pt x="143" y="295"/>
                    <a:pt x="141" y="295"/>
                  </a:cubicBezTo>
                  <a:cubicBezTo>
                    <a:pt x="139" y="295"/>
                    <a:pt x="136" y="296"/>
                    <a:pt x="129" y="301"/>
                  </a:cubicBezTo>
                  <a:cubicBezTo>
                    <a:pt x="129" y="318"/>
                    <a:pt x="146" y="312"/>
                    <a:pt x="146" y="329"/>
                  </a:cubicBezTo>
                  <a:cubicBezTo>
                    <a:pt x="157" y="324"/>
                    <a:pt x="157" y="318"/>
                    <a:pt x="168" y="318"/>
                  </a:cubicBezTo>
                  <a:lnTo>
                    <a:pt x="168" y="318"/>
                  </a:lnTo>
                  <a:cubicBezTo>
                    <a:pt x="191" y="329"/>
                    <a:pt x="140" y="352"/>
                    <a:pt x="163" y="357"/>
                  </a:cubicBezTo>
                  <a:cubicBezTo>
                    <a:pt x="169" y="354"/>
                    <a:pt x="179" y="351"/>
                    <a:pt x="186" y="351"/>
                  </a:cubicBezTo>
                  <a:cubicBezTo>
                    <a:pt x="190" y="351"/>
                    <a:pt x="193" y="352"/>
                    <a:pt x="191" y="357"/>
                  </a:cubicBezTo>
                  <a:lnTo>
                    <a:pt x="174" y="363"/>
                  </a:lnTo>
                  <a:cubicBezTo>
                    <a:pt x="174" y="368"/>
                    <a:pt x="176" y="370"/>
                    <a:pt x="180" y="370"/>
                  </a:cubicBezTo>
                  <a:cubicBezTo>
                    <a:pt x="182" y="370"/>
                    <a:pt x="186" y="369"/>
                    <a:pt x="188" y="369"/>
                  </a:cubicBezTo>
                  <a:cubicBezTo>
                    <a:pt x="193" y="369"/>
                    <a:pt x="196" y="371"/>
                    <a:pt x="196" y="380"/>
                  </a:cubicBezTo>
                  <a:lnTo>
                    <a:pt x="185" y="391"/>
                  </a:lnTo>
                  <a:cubicBezTo>
                    <a:pt x="196" y="402"/>
                    <a:pt x="213" y="408"/>
                    <a:pt x="224" y="424"/>
                  </a:cubicBezTo>
                  <a:cubicBezTo>
                    <a:pt x="219" y="424"/>
                    <a:pt x="213" y="424"/>
                    <a:pt x="208" y="430"/>
                  </a:cubicBezTo>
                  <a:cubicBezTo>
                    <a:pt x="224" y="441"/>
                    <a:pt x="230" y="469"/>
                    <a:pt x="230" y="492"/>
                  </a:cubicBezTo>
                  <a:lnTo>
                    <a:pt x="241" y="492"/>
                  </a:lnTo>
                  <a:cubicBezTo>
                    <a:pt x="247" y="492"/>
                    <a:pt x="241" y="497"/>
                    <a:pt x="236" y="497"/>
                  </a:cubicBezTo>
                  <a:cubicBezTo>
                    <a:pt x="236" y="498"/>
                    <a:pt x="236" y="499"/>
                    <a:pt x="237" y="499"/>
                  </a:cubicBezTo>
                  <a:cubicBezTo>
                    <a:pt x="240" y="499"/>
                    <a:pt x="248" y="492"/>
                    <a:pt x="252" y="492"/>
                  </a:cubicBezTo>
                  <a:lnTo>
                    <a:pt x="252" y="492"/>
                  </a:lnTo>
                  <a:cubicBezTo>
                    <a:pt x="252" y="497"/>
                    <a:pt x="247" y="503"/>
                    <a:pt x="241" y="503"/>
                  </a:cubicBezTo>
                  <a:cubicBezTo>
                    <a:pt x="258" y="508"/>
                    <a:pt x="280" y="525"/>
                    <a:pt x="275" y="542"/>
                  </a:cubicBezTo>
                  <a:lnTo>
                    <a:pt x="269" y="542"/>
                  </a:lnTo>
                  <a:cubicBezTo>
                    <a:pt x="269" y="548"/>
                    <a:pt x="278" y="548"/>
                    <a:pt x="285" y="548"/>
                  </a:cubicBezTo>
                  <a:cubicBezTo>
                    <a:pt x="292" y="548"/>
                    <a:pt x="297" y="548"/>
                    <a:pt x="292" y="553"/>
                  </a:cubicBezTo>
                  <a:cubicBezTo>
                    <a:pt x="297" y="581"/>
                    <a:pt x="320" y="598"/>
                    <a:pt x="308" y="620"/>
                  </a:cubicBezTo>
                  <a:cubicBezTo>
                    <a:pt x="310" y="620"/>
                    <a:pt x="312" y="620"/>
                    <a:pt x="313" y="620"/>
                  </a:cubicBezTo>
                  <a:cubicBezTo>
                    <a:pt x="326" y="620"/>
                    <a:pt x="319" y="640"/>
                    <a:pt x="329" y="640"/>
                  </a:cubicBezTo>
                  <a:cubicBezTo>
                    <a:pt x="331" y="640"/>
                    <a:pt x="333" y="639"/>
                    <a:pt x="336" y="637"/>
                  </a:cubicBezTo>
                  <a:lnTo>
                    <a:pt x="336" y="637"/>
                  </a:lnTo>
                  <a:cubicBezTo>
                    <a:pt x="331" y="654"/>
                    <a:pt x="325" y="654"/>
                    <a:pt x="325" y="676"/>
                  </a:cubicBezTo>
                  <a:cubicBezTo>
                    <a:pt x="326" y="678"/>
                    <a:pt x="328" y="678"/>
                    <a:pt x="330" y="678"/>
                  </a:cubicBezTo>
                  <a:cubicBezTo>
                    <a:pt x="335" y="678"/>
                    <a:pt x="343" y="675"/>
                    <a:pt x="348" y="675"/>
                  </a:cubicBezTo>
                  <a:cubicBezTo>
                    <a:pt x="350" y="675"/>
                    <a:pt x="352" y="675"/>
                    <a:pt x="353" y="676"/>
                  </a:cubicBezTo>
                  <a:lnTo>
                    <a:pt x="336" y="682"/>
                  </a:lnTo>
                  <a:lnTo>
                    <a:pt x="353" y="688"/>
                  </a:lnTo>
                  <a:lnTo>
                    <a:pt x="342" y="699"/>
                  </a:lnTo>
                  <a:lnTo>
                    <a:pt x="348" y="699"/>
                  </a:lnTo>
                  <a:cubicBezTo>
                    <a:pt x="348" y="699"/>
                    <a:pt x="353" y="693"/>
                    <a:pt x="359" y="693"/>
                  </a:cubicBezTo>
                  <a:lnTo>
                    <a:pt x="359" y="693"/>
                  </a:lnTo>
                  <a:cubicBezTo>
                    <a:pt x="364" y="699"/>
                    <a:pt x="359" y="716"/>
                    <a:pt x="353" y="721"/>
                  </a:cubicBezTo>
                  <a:lnTo>
                    <a:pt x="370" y="732"/>
                  </a:lnTo>
                  <a:cubicBezTo>
                    <a:pt x="368" y="734"/>
                    <a:pt x="367" y="735"/>
                    <a:pt x="366" y="735"/>
                  </a:cubicBezTo>
                  <a:cubicBezTo>
                    <a:pt x="364" y="735"/>
                    <a:pt x="363" y="732"/>
                    <a:pt x="359" y="732"/>
                  </a:cubicBezTo>
                  <a:lnTo>
                    <a:pt x="359" y="732"/>
                  </a:lnTo>
                  <a:cubicBezTo>
                    <a:pt x="376" y="738"/>
                    <a:pt x="348" y="744"/>
                    <a:pt x="364" y="744"/>
                  </a:cubicBezTo>
                  <a:lnTo>
                    <a:pt x="376" y="744"/>
                  </a:lnTo>
                  <a:cubicBezTo>
                    <a:pt x="370" y="749"/>
                    <a:pt x="376" y="760"/>
                    <a:pt x="381" y="766"/>
                  </a:cubicBezTo>
                  <a:lnTo>
                    <a:pt x="370" y="772"/>
                  </a:lnTo>
                  <a:cubicBezTo>
                    <a:pt x="376" y="783"/>
                    <a:pt x="392" y="800"/>
                    <a:pt x="398" y="816"/>
                  </a:cubicBezTo>
                  <a:cubicBezTo>
                    <a:pt x="398" y="808"/>
                    <a:pt x="407" y="803"/>
                    <a:pt x="414" y="803"/>
                  </a:cubicBezTo>
                  <a:cubicBezTo>
                    <a:pt x="417" y="803"/>
                    <a:pt x="419" y="804"/>
                    <a:pt x="420" y="805"/>
                  </a:cubicBezTo>
                  <a:lnTo>
                    <a:pt x="419" y="806"/>
                  </a:lnTo>
                  <a:lnTo>
                    <a:pt x="419" y="806"/>
                  </a:lnTo>
                  <a:cubicBezTo>
                    <a:pt x="421" y="805"/>
                    <a:pt x="423" y="805"/>
                    <a:pt x="426" y="805"/>
                  </a:cubicBezTo>
                  <a:cubicBezTo>
                    <a:pt x="426" y="816"/>
                    <a:pt x="409" y="816"/>
                    <a:pt x="404" y="816"/>
                  </a:cubicBezTo>
                  <a:lnTo>
                    <a:pt x="415" y="822"/>
                  </a:lnTo>
                  <a:cubicBezTo>
                    <a:pt x="412" y="825"/>
                    <a:pt x="409" y="825"/>
                    <a:pt x="406" y="825"/>
                  </a:cubicBezTo>
                  <a:cubicBezTo>
                    <a:pt x="404" y="825"/>
                    <a:pt x="401" y="825"/>
                    <a:pt x="398" y="828"/>
                  </a:cubicBezTo>
                  <a:cubicBezTo>
                    <a:pt x="409" y="828"/>
                    <a:pt x="392" y="844"/>
                    <a:pt x="409" y="844"/>
                  </a:cubicBezTo>
                  <a:cubicBezTo>
                    <a:pt x="415" y="861"/>
                    <a:pt x="420" y="867"/>
                    <a:pt x="432" y="878"/>
                  </a:cubicBezTo>
                  <a:cubicBezTo>
                    <a:pt x="434" y="877"/>
                    <a:pt x="436" y="876"/>
                    <a:pt x="437" y="876"/>
                  </a:cubicBezTo>
                  <a:cubicBezTo>
                    <a:pt x="442" y="876"/>
                    <a:pt x="444" y="880"/>
                    <a:pt x="448" y="880"/>
                  </a:cubicBezTo>
                  <a:cubicBezTo>
                    <a:pt x="450" y="880"/>
                    <a:pt x="452" y="879"/>
                    <a:pt x="454" y="878"/>
                  </a:cubicBezTo>
                  <a:lnTo>
                    <a:pt x="454" y="878"/>
                  </a:lnTo>
                  <a:cubicBezTo>
                    <a:pt x="454" y="889"/>
                    <a:pt x="448" y="906"/>
                    <a:pt x="460" y="917"/>
                  </a:cubicBezTo>
                  <a:cubicBezTo>
                    <a:pt x="461" y="919"/>
                    <a:pt x="463" y="920"/>
                    <a:pt x="465" y="920"/>
                  </a:cubicBezTo>
                  <a:cubicBezTo>
                    <a:pt x="469" y="920"/>
                    <a:pt x="473" y="917"/>
                    <a:pt x="476" y="917"/>
                  </a:cubicBezTo>
                  <a:lnTo>
                    <a:pt x="476" y="917"/>
                  </a:lnTo>
                  <a:cubicBezTo>
                    <a:pt x="465" y="923"/>
                    <a:pt x="476" y="934"/>
                    <a:pt x="465" y="934"/>
                  </a:cubicBezTo>
                  <a:cubicBezTo>
                    <a:pt x="471" y="945"/>
                    <a:pt x="476" y="951"/>
                    <a:pt x="493" y="962"/>
                  </a:cubicBezTo>
                  <a:cubicBezTo>
                    <a:pt x="493" y="956"/>
                    <a:pt x="499" y="956"/>
                    <a:pt x="499" y="956"/>
                  </a:cubicBezTo>
                  <a:lnTo>
                    <a:pt x="499" y="956"/>
                  </a:lnTo>
                  <a:cubicBezTo>
                    <a:pt x="504" y="956"/>
                    <a:pt x="499" y="962"/>
                    <a:pt x="493" y="968"/>
                  </a:cubicBezTo>
                  <a:cubicBezTo>
                    <a:pt x="521" y="979"/>
                    <a:pt x="488" y="1029"/>
                    <a:pt x="516" y="1035"/>
                  </a:cubicBezTo>
                  <a:lnTo>
                    <a:pt x="532" y="1040"/>
                  </a:lnTo>
                  <a:cubicBezTo>
                    <a:pt x="535" y="1046"/>
                    <a:pt x="532" y="1046"/>
                    <a:pt x="529" y="1046"/>
                  </a:cubicBezTo>
                  <a:cubicBezTo>
                    <a:pt x="525" y="1046"/>
                    <a:pt x="521" y="1046"/>
                    <a:pt x="521" y="1052"/>
                  </a:cubicBezTo>
                  <a:cubicBezTo>
                    <a:pt x="544" y="1063"/>
                    <a:pt x="532" y="1080"/>
                    <a:pt x="549" y="1091"/>
                  </a:cubicBezTo>
                  <a:cubicBezTo>
                    <a:pt x="527" y="1119"/>
                    <a:pt x="572" y="1130"/>
                    <a:pt x="560" y="1152"/>
                  </a:cubicBezTo>
                  <a:lnTo>
                    <a:pt x="566" y="1152"/>
                  </a:lnTo>
                  <a:cubicBezTo>
                    <a:pt x="577" y="1152"/>
                    <a:pt x="566" y="1158"/>
                    <a:pt x="566" y="1164"/>
                  </a:cubicBezTo>
                  <a:cubicBezTo>
                    <a:pt x="572" y="1158"/>
                    <a:pt x="572" y="1152"/>
                    <a:pt x="577" y="1152"/>
                  </a:cubicBezTo>
                  <a:cubicBezTo>
                    <a:pt x="600" y="1186"/>
                    <a:pt x="600" y="1231"/>
                    <a:pt x="605" y="1270"/>
                  </a:cubicBezTo>
                  <a:cubicBezTo>
                    <a:pt x="606" y="1273"/>
                    <a:pt x="609" y="1273"/>
                    <a:pt x="613" y="1273"/>
                  </a:cubicBezTo>
                  <a:cubicBezTo>
                    <a:pt x="620" y="1273"/>
                    <a:pt x="629" y="1271"/>
                    <a:pt x="635" y="1271"/>
                  </a:cubicBezTo>
                  <a:cubicBezTo>
                    <a:pt x="640" y="1271"/>
                    <a:pt x="643" y="1273"/>
                    <a:pt x="639" y="1281"/>
                  </a:cubicBezTo>
                  <a:lnTo>
                    <a:pt x="622" y="1281"/>
                  </a:lnTo>
                  <a:cubicBezTo>
                    <a:pt x="656" y="1298"/>
                    <a:pt x="650" y="1337"/>
                    <a:pt x="672" y="1354"/>
                  </a:cubicBezTo>
                  <a:lnTo>
                    <a:pt x="667" y="1354"/>
                  </a:lnTo>
                  <a:cubicBezTo>
                    <a:pt x="658" y="1363"/>
                    <a:pt x="667" y="1372"/>
                    <a:pt x="677" y="1372"/>
                  </a:cubicBezTo>
                  <a:cubicBezTo>
                    <a:pt x="679" y="1372"/>
                    <a:pt x="682" y="1372"/>
                    <a:pt x="684" y="1371"/>
                  </a:cubicBezTo>
                  <a:lnTo>
                    <a:pt x="684" y="1371"/>
                  </a:lnTo>
                  <a:cubicBezTo>
                    <a:pt x="684" y="1376"/>
                    <a:pt x="678" y="1376"/>
                    <a:pt x="672" y="1376"/>
                  </a:cubicBezTo>
                  <a:cubicBezTo>
                    <a:pt x="667" y="1388"/>
                    <a:pt x="689" y="1388"/>
                    <a:pt x="684" y="1393"/>
                  </a:cubicBezTo>
                  <a:lnTo>
                    <a:pt x="678" y="1393"/>
                  </a:lnTo>
                  <a:cubicBezTo>
                    <a:pt x="682" y="1393"/>
                    <a:pt x="683" y="1403"/>
                    <a:pt x="688" y="1403"/>
                  </a:cubicBezTo>
                  <a:cubicBezTo>
                    <a:pt x="690" y="1403"/>
                    <a:pt x="692" y="1402"/>
                    <a:pt x="695" y="1399"/>
                  </a:cubicBezTo>
                  <a:cubicBezTo>
                    <a:pt x="695" y="1416"/>
                    <a:pt x="706" y="1416"/>
                    <a:pt x="706" y="1427"/>
                  </a:cubicBezTo>
                  <a:cubicBezTo>
                    <a:pt x="719" y="1427"/>
                    <a:pt x="711" y="1441"/>
                    <a:pt x="716" y="1441"/>
                  </a:cubicBezTo>
                  <a:cubicBezTo>
                    <a:pt x="717" y="1441"/>
                    <a:pt x="719" y="1440"/>
                    <a:pt x="723" y="1438"/>
                  </a:cubicBezTo>
                  <a:lnTo>
                    <a:pt x="723" y="1438"/>
                  </a:lnTo>
                  <a:cubicBezTo>
                    <a:pt x="706" y="1449"/>
                    <a:pt x="717" y="1466"/>
                    <a:pt x="728" y="1466"/>
                  </a:cubicBezTo>
                  <a:cubicBezTo>
                    <a:pt x="723" y="1466"/>
                    <a:pt x="728" y="1472"/>
                    <a:pt x="717" y="1477"/>
                  </a:cubicBezTo>
                  <a:cubicBezTo>
                    <a:pt x="721" y="1481"/>
                    <a:pt x="725" y="1485"/>
                    <a:pt x="729" y="1485"/>
                  </a:cubicBezTo>
                  <a:cubicBezTo>
                    <a:pt x="731" y="1485"/>
                    <a:pt x="732" y="1485"/>
                    <a:pt x="734" y="1483"/>
                  </a:cubicBezTo>
                  <a:lnTo>
                    <a:pt x="734" y="1483"/>
                  </a:lnTo>
                  <a:cubicBezTo>
                    <a:pt x="717" y="1505"/>
                    <a:pt x="768" y="1500"/>
                    <a:pt x="740" y="1517"/>
                  </a:cubicBezTo>
                  <a:cubicBezTo>
                    <a:pt x="762" y="1533"/>
                    <a:pt x="779" y="1550"/>
                    <a:pt x="790" y="1567"/>
                  </a:cubicBezTo>
                  <a:cubicBezTo>
                    <a:pt x="788" y="1567"/>
                    <a:pt x="786" y="1568"/>
                    <a:pt x="785" y="1568"/>
                  </a:cubicBezTo>
                  <a:cubicBezTo>
                    <a:pt x="772" y="1568"/>
                    <a:pt x="775" y="1553"/>
                    <a:pt x="765" y="1553"/>
                  </a:cubicBezTo>
                  <a:cubicBezTo>
                    <a:pt x="763" y="1553"/>
                    <a:pt x="760" y="1554"/>
                    <a:pt x="756" y="1556"/>
                  </a:cubicBezTo>
                  <a:cubicBezTo>
                    <a:pt x="773" y="1573"/>
                    <a:pt x="796" y="1573"/>
                    <a:pt x="801" y="1589"/>
                  </a:cubicBezTo>
                  <a:cubicBezTo>
                    <a:pt x="801" y="1595"/>
                    <a:pt x="790" y="1595"/>
                    <a:pt x="784" y="1595"/>
                  </a:cubicBezTo>
                  <a:cubicBezTo>
                    <a:pt x="801" y="1606"/>
                    <a:pt x="801" y="1629"/>
                    <a:pt x="818" y="1640"/>
                  </a:cubicBezTo>
                  <a:cubicBezTo>
                    <a:pt x="820" y="1636"/>
                    <a:pt x="824" y="1634"/>
                    <a:pt x="829" y="1634"/>
                  </a:cubicBezTo>
                  <a:cubicBezTo>
                    <a:pt x="835" y="1634"/>
                    <a:pt x="841" y="1636"/>
                    <a:pt x="846" y="1636"/>
                  </a:cubicBezTo>
                  <a:cubicBezTo>
                    <a:pt x="847" y="1636"/>
                    <a:pt x="848" y="1636"/>
                    <a:pt x="849" y="1635"/>
                  </a:cubicBezTo>
                  <a:lnTo>
                    <a:pt x="849" y="1635"/>
                  </a:lnTo>
                  <a:cubicBezTo>
                    <a:pt x="831" y="1646"/>
                    <a:pt x="856" y="1657"/>
                    <a:pt x="818" y="1662"/>
                  </a:cubicBezTo>
                  <a:lnTo>
                    <a:pt x="835" y="1662"/>
                  </a:lnTo>
                  <a:cubicBezTo>
                    <a:pt x="835" y="1662"/>
                    <a:pt x="829" y="1668"/>
                    <a:pt x="824" y="1668"/>
                  </a:cubicBezTo>
                  <a:cubicBezTo>
                    <a:pt x="829" y="1673"/>
                    <a:pt x="840" y="1668"/>
                    <a:pt x="846" y="1679"/>
                  </a:cubicBezTo>
                  <a:lnTo>
                    <a:pt x="829" y="1679"/>
                  </a:lnTo>
                  <a:cubicBezTo>
                    <a:pt x="840" y="1679"/>
                    <a:pt x="852" y="1679"/>
                    <a:pt x="852" y="1690"/>
                  </a:cubicBezTo>
                  <a:cubicBezTo>
                    <a:pt x="852" y="1690"/>
                    <a:pt x="849" y="1693"/>
                    <a:pt x="847" y="1693"/>
                  </a:cubicBezTo>
                  <a:cubicBezTo>
                    <a:pt x="847" y="1693"/>
                    <a:pt x="847" y="1693"/>
                    <a:pt x="847" y="1693"/>
                  </a:cubicBezTo>
                  <a:lnTo>
                    <a:pt x="847" y="1693"/>
                  </a:lnTo>
                  <a:cubicBezTo>
                    <a:pt x="854" y="1707"/>
                    <a:pt x="880" y="1708"/>
                    <a:pt x="880" y="1724"/>
                  </a:cubicBezTo>
                  <a:cubicBezTo>
                    <a:pt x="857" y="1729"/>
                    <a:pt x="874" y="1735"/>
                    <a:pt x="857" y="1741"/>
                  </a:cubicBezTo>
                  <a:lnTo>
                    <a:pt x="868" y="1746"/>
                  </a:lnTo>
                  <a:lnTo>
                    <a:pt x="874" y="1741"/>
                  </a:lnTo>
                  <a:cubicBezTo>
                    <a:pt x="880" y="1752"/>
                    <a:pt x="891" y="1752"/>
                    <a:pt x="891" y="1757"/>
                  </a:cubicBezTo>
                  <a:cubicBezTo>
                    <a:pt x="893" y="1758"/>
                    <a:pt x="894" y="1759"/>
                    <a:pt x="896" y="1759"/>
                  </a:cubicBezTo>
                  <a:cubicBezTo>
                    <a:pt x="901" y="1759"/>
                    <a:pt x="906" y="1755"/>
                    <a:pt x="909" y="1755"/>
                  </a:cubicBezTo>
                  <a:cubicBezTo>
                    <a:pt x="912" y="1755"/>
                    <a:pt x="913" y="1757"/>
                    <a:pt x="913" y="1763"/>
                  </a:cubicBezTo>
                  <a:cubicBezTo>
                    <a:pt x="912" y="1762"/>
                    <a:pt x="911" y="1761"/>
                    <a:pt x="911" y="1761"/>
                  </a:cubicBezTo>
                  <a:lnTo>
                    <a:pt x="911" y="1761"/>
                  </a:lnTo>
                  <a:cubicBezTo>
                    <a:pt x="909" y="1761"/>
                    <a:pt x="912" y="1770"/>
                    <a:pt x="908" y="1774"/>
                  </a:cubicBezTo>
                  <a:cubicBezTo>
                    <a:pt x="913" y="1780"/>
                    <a:pt x="919" y="1780"/>
                    <a:pt x="919" y="1785"/>
                  </a:cubicBezTo>
                  <a:cubicBezTo>
                    <a:pt x="913" y="1791"/>
                    <a:pt x="902" y="1791"/>
                    <a:pt x="896" y="1797"/>
                  </a:cubicBezTo>
                  <a:cubicBezTo>
                    <a:pt x="898" y="1796"/>
                    <a:pt x="900" y="1796"/>
                    <a:pt x="902" y="1796"/>
                  </a:cubicBezTo>
                  <a:cubicBezTo>
                    <a:pt x="912" y="1796"/>
                    <a:pt x="914" y="1809"/>
                    <a:pt x="921" y="1809"/>
                  </a:cubicBezTo>
                  <a:cubicBezTo>
                    <a:pt x="922" y="1809"/>
                    <a:pt x="923" y="1808"/>
                    <a:pt x="924" y="1808"/>
                  </a:cubicBezTo>
                  <a:lnTo>
                    <a:pt x="924" y="1808"/>
                  </a:lnTo>
                  <a:cubicBezTo>
                    <a:pt x="924" y="1808"/>
                    <a:pt x="913" y="1813"/>
                    <a:pt x="913" y="1813"/>
                  </a:cubicBezTo>
                  <a:lnTo>
                    <a:pt x="924" y="1813"/>
                  </a:lnTo>
                  <a:cubicBezTo>
                    <a:pt x="924" y="1819"/>
                    <a:pt x="924" y="1819"/>
                    <a:pt x="913" y="1819"/>
                  </a:cubicBezTo>
                  <a:cubicBezTo>
                    <a:pt x="915" y="1823"/>
                    <a:pt x="917" y="1825"/>
                    <a:pt x="919" y="1825"/>
                  </a:cubicBezTo>
                  <a:cubicBezTo>
                    <a:pt x="924" y="1825"/>
                    <a:pt x="929" y="1819"/>
                    <a:pt x="931" y="1819"/>
                  </a:cubicBezTo>
                  <a:lnTo>
                    <a:pt x="931" y="1819"/>
                  </a:lnTo>
                  <a:cubicBezTo>
                    <a:pt x="931" y="1819"/>
                    <a:pt x="931" y="1820"/>
                    <a:pt x="930" y="1825"/>
                  </a:cubicBezTo>
                  <a:lnTo>
                    <a:pt x="924" y="1825"/>
                  </a:lnTo>
                  <a:cubicBezTo>
                    <a:pt x="924" y="1841"/>
                    <a:pt x="941" y="1847"/>
                    <a:pt x="941" y="1858"/>
                  </a:cubicBezTo>
                  <a:cubicBezTo>
                    <a:pt x="938" y="1861"/>
                    <a:pt x="936" y="1862"/>
                    <a:pt x="935" y="1862"/>
                  </a:cubicBezTo>
                  <a:cubicBezTo>
                    <a:pt x="933" y="1862"/>
                    <a:pt x="933" y="1860"/>
                    <a:pt x="931" y="1860"/>
                  </a:cubicBezTo>
                  <a:cubicBezTo>
                    <a:pt x="929" y="1860"/>
                    <a:pt x="928" y="1861"/>
                    <a:pt x="924" y="1864"/>
                  </a:cubicBezTo>
                  <a:cubicBezTo>
                    <a:pt x="936" y="1875"/>
                    <a:pt x="958" y="1886"/>
                    <a:pt x="958" y="1903"/>
                  </a:cubicBezTo>
                  <a:lnTo>
                    <a:pt x="964" y="1903"/>
                  </a:lnTo>
                  <a:cubicBezTo>
                    <a:pt x="967" y="1901"/>
                    <a:pt x="970" y="1900"/>
                    <a:pt x="971" y="1900"/>
                  </a:cubicBezTo>
                  <a:lnTo>
                    <a:pt x="971" y="1900"/>
                  </a:lnTo>
                  <a:cubicBezTo>
                    <a:pt x="976" y="1900"/>
                    <a:pt x="955" y="1920"/>
                    <a:pt x="969" y="1920"/>
                  </a:cubicBezTo>
                  <a:cubicBezTo>
                    <a:pt x="969" y="1920"/>
                    <a:pt x="958" y="1925"/>
                    <a:pt x="958" y="1925"/>
                  </a:cubicBezTo>
                  <a:cubicBezTo>
                    <a:pt x="958" y="1937"/>
                    <a:pt x="975" y="1942"/>
                    <a:pt x="986" y="1959"/>
                  </a:cubicBezTo>
                  <a:lnTo>
                    <a:pt x="980" y="1959"/>
                  </a:lnTo>
                  <a:cubicBezTo>
                    <a:pt x="980" y="1965"/>
                    <a:pt x="986" y="1976"/>
                    <a:pt x="986" y="1981"/>
                  </a:cubicBezTo>
                  <a:cubicBezTo>
                    <a:pt x="990" y="1981"/>
                    <a:pt x="991" y="1984"/>
                    <a:pt x="995" y="1984"/>
                  </a:cubicBezTo>
                  <a:cubicBezTo>
                    <a:pt x="997" y="1984"/>
                    <a:pt x="999" y="1983"/>
                    <a:pt x="1003" y="1981"/>
                  </a:cubicBezTo>
                  <a:lnTo>
                    <a:pt x="1003" y="1981"/>
                  </a:lnTo>
                  <a:cubicBezTo>
                    <a:pt x="980" y="2015"/>
                    <a:pt x="1036" y="2015"/>
                    <a:pt x="1020" y="2043"/>
                  </a:cubicBezTo>
                  <a:lnTo>
                    <a:pt x="1014" y="2043"/>
                  </a:lnTo>
                  <a:lnTo>
                    <a:pt x="1025" y="2060"/>
                  </a:lnTo>
                  <a:cubicBezTo>
                    <a:pt x="1031" y="2054"/>
                    <a:pt x="1031" y="2054"/>
                    <a:pt x="1036" y="2049"/>
                  </a:cubicBezTo>
                  <a:cubicBezTo>
                    <a:pt x="1038" y="2047"/>
                    <a:pt x="1040" y="2046"/>
                    <a:pt x="1041" y="2046"/>
                  </a:cubicBezTo>
                  <a:cubicBezTo>
                    <a:pt x="1045" y="2046"/>
                    <a:pt x="1049" y="2050"/>
                    <a:pt x="1053" y="2054"/>
                  </a:cubicBezTo>
                  <a:cubicBezTo>
                    <a:pt x="1051" y="2053"/>
                    <a:pt x="1049" y="2053"/>
                    <a:pt x="1047" y="2053"/>
                  </a:cubicBezTo>
                  <a:cubicBezTo>
                    <a:pt x="1040" y="2053"/>
                    <a:pt x="1035" y="2061"/>
                    <a:pt x="1031" y="2065"/>
                  </a:cubicBezTo>
                  <a:cubicBezTo>
                    <a:pt x="1031" y="2065"/>
                    <a:pt x="1036" y="2065"/>
                    <a:pt x="1042" y="2060"/>
                  </a:cubicBezTo>
                  <a:lnTo>
                    <a:pt x="1042" y="2060"/>
                  </a:lnTo>
                  <a:cubicBezTo>
                    <a:pt x="1037" y="2065"/>
                    <a:pt x="1036" y="2066"/>
                    <a:pt x="1038" y="2066"/>
                  </a:cubicBezTo>
                  <a:cubicBezTo>
                    <a:pt x="1041" y="2066"/>
                    <a:pt x="1046" y="2064"/>
                    <a:pt x="1050" y="2064"/>
                  </a:cubicBezTo>
                  <a:cubicBezTo>
                    <a:pt x="1053" y="2064"/>
                    <a:pt x="1055" y="2066"/>
                    <a:pt x="1053" y="2071"/>
                  </a:cubicBezTo>
                  <a:lnTo>
                    <a:pt x="1048" y="2071"/>
                  </a:lnTo>
                  <a:cubicBezTo>
                    <a:pt x="1053" y="2077"/>
                    <a:pt x="1059" y="2077"/>
                    <a:pt x="1064" y="2082"/>
                  </a:cubicBezTo>
                  <a:cubicBezTo>
                    <a:pt x="1061" y="2084"/>
                    <a:pt x="1058" y="2085"/>
                    <a:pt x="1056" y="2085"/>
                  </a:cubicBezTo>
                  <a:cubicBezTo>
                    <a:pt x="1053" y="2085"/>
                    <a:pt x="1051" y="2082"/>
                    <a:pt x="1048" y="2082"/>
                  </a:cubicBezTo>
                  <a:lnTo>
                    <a:pt x="1048" y="2082"/>
                  </a:lnTo>
                  <a:cubicBezTo>
                    <a:pt x="1048" y="2088"/>
                    <a:pt x="1070" y="2088"/>
                    <a:pt x="1064" y="2099"/>
                  </a:cubicBezTo>
                  <a:cubicBezTo>
                    <a:pt x="1059" y="2099"/>
                    <a:pt x="1059" y="2093"/>
                    <a:pt x="1053" y="2093"/>
                  </a:cubicBezTo>
                  <a:cubicBezTo>
                    <a:pt x="1042" y="2105"/>
                    <a:pt x="1048" y="2105"/>
                    <a:pt x="1048" y="2110"/>
                  </a:cubicBezTo>
                  <a:lnTo>
                    <a:pt x="1048" y="2116"/>
                  </a:lnTo>
                  <a:cubicBezTo>
                    <a:pt x="1051" y="2115"/>
                    <a:pt x="1054" y="2115"/>
                    <a:pt x="1057" y="2115"/>
                  </a:cubicBezTo>
                  <a:cubicBezTo>
                    <a:pt x="1077" y="2115"/>
                    <a:pt x="1062" y="2133"/>
                    <a:pt x="1087" y="2133"/>
                  </a:cubicBezTo>
                  <a:cubicBezTo>
                    <a:pt x="1064" y="2133"/>
                    <a:pt x="1076" y="2138"/>
                    <a:pt x="1059" y="2144"/>
                  </a:cubicBezTo>
                  <a:cubicBezTo>
                    <a:pt x="1059" y="2144"/>
                    <a:pt x="1053" y="2149"/>
                    <a:pt x="1053" y="2155"/>
                  </a:cubicBezTo>
                  <a:cubicBezTo>
                    <a:pt x="1064" y="2155"/>
                    <a:pt x="1048" y="2166"/>
                    <a:pt x="1064" y="2166"/>
                  </a:cubicBezTo>
                  <a:cubicBezTo>
                    <a:pt x="1059" y="2166"/>
                    <a:pt x="1070" y="2172"/>
                    <a:pt x="1059" y="2177"/>
                  </a:cubicBezTo>
                  <a:cubicBezTo>
                    <a:pt x="1064" y="2177"/>
                    <a:pt x="1064" y="2172"/>
                    <a:pt x="1070" y="2166"/>
                  </a:cubicBezTo>
                  <a:lnTo>
                    <a:pt x="1070" y="2166"/>
                  </a:lnTo>
                  <a:cubicBezTo>
                    <a:pt x="1087" y="2172"/>
                    <a:pt x="1064" y="2200"/>
                    <a:pt x="1087" y="2205"/>
                  </a:cubicBezTo>
                  <a:cubicBezTo>
                    <a:pt x="1104" y="2217"/>
                    <a:pt x="1115" y="2211"/>
                    <a:pt x="1132" y="2222"/>
                  </a:cubicBezTo>
                  <a:cubicBezTo>
                    <a:pt x="1126" y="2228"/>
                    <a:pt x="1115" y="2228"/>
                    <a:pt x="1115" y="2228"/>
                  </a:cubicBezTo>
                  <a:cubicBezTo>
                    <a:pt x="1109" y="2233"/>
                    <a:pt x="1115" y="2239"/>
                    <a:pt x="1120" y="2245"/>
                  </a:cubicBezTo>
                  <a:lnTo>
                    <a:pt x="1137" y="2245"/>
                  </a:lnTo>
                  <a:lnTo>
                    <a:pt x="1120" y="2239"/>
                  </a:lnTo>
                  <a:cubicBezTo>
                    <a:pt x="1124" y="2235"/>
                    <a:pt x="1128" y="2231"/>
                    <a:pt x="1132" y="2231"/>
                  </a:cubicBezTo>
                  <a:cubicBezTo>
                    <a:pt x="1134" y="2231"/>
                    <a:pt x="1136" y="2232"/>
                    <a:pt x="1137" y="2233"/>
                  </a:cubicBezTo>
                  <a:cubicBezTo>
                    <a:pt x="1140" y="2228"/>
                    <a:pt x="1139" y="2228"/>
                    <a:pt x="1137" y="2228"/>
                  </a:cubicBezTo>
                  <a:cubicBezTo>
                    <a:pt x="1136" y="2228"/>
                    <a:pt x="1134" y="2228"/>
                    <a:pt x="1137" y="2222"/>
                  </a:cubicBezTo>
                  <a:lnTo>
                    <a:pt x="1143" y="2222"/>
                  </a:lnTo>
                  <a:lnTo>
                    <a:pt x="1132" y="2217"/>
                  </a:lnTo>
                  <a:cubicBezTo>
                    <a:pt x="1135" y="2217"/>
                    <a:pt x="1139" y="2214"/>
                    <a:pt x="1141" y="2214"/>
                  </a:cubicBezTo>
                  <a:cubicBezTo>
                    <a:pt x="1142" y="2214"/>
                    <a:pt x="1143" y="2215"/>
                    <a:pt x="1143" y="2217"/>
                  </a:cubicBezTo>
                  <a:cubicBezTo>
                    <a:pt x="1148" y="2200"/>
                    <a:pt x="1120" y="2205"/>
                    <a:pt x="1137" y="2194"/>
                  </a:cubicBezTo>
                  <a:cubicBezTo>
                    <a:pt x="1134" y="2191"/>
                    <a:pt x="1132" y="2190"/>
                    <a:pt x="1129" y="2190"/>
                  </a:cubicBezTo>
                  <a:cubicBezTo>
                    <a:pt x="1124" y="2190"/>
                    <a:pt x="1119" y="2195"/>
                    <a:pt x="1111" y="2195"/>
                  </a:cubicBezTo>
                  <a:cubicBezTo>
                    <a:pt x="1108" y="2195"/>
                    <a:pt x="1106" y="2195"/>
                    <a:pt x="1104" y="2194"/>
                  </a:cubicBezTo>
                  <a:lnTo>
                    <a:pt x="1132" y="2172"/>
                  </a:lnTo>
                  <a:lnTo>
                    <a:pt x="1132" y="2172"/>
                  </a:lnTo>
                  <a:lnTo>
                    <a:pt x="1115" y="2177"/>
                  </a:lnTo>
                  <a:cubicBezTo>
                    <a:pt x="1115" y="2172"/>
                    <a:pt x="1115" y="2172"/>
                    <a:pt x="1120" y="2166"/>
                  </a:cubicBezTo>
                  <a:lnTo>
                    <a:pt x="1120" y="2166"/>
                  </a:lnTo>
                  <a:cubicBezTo>
                    <a:pt x="1109" y="2166"/>
                    <a:pt x="1115" y="2172"/>
                    <a:pt x="1109" y="2172"/>
                  </a:cubicBezTo>
                  <a:cubicBezTo>
                    <a:pt x="1115" y="2161"/>
                    <a:pt x="1092" y="2155"/>
                    <a:pt x="1115" y="2144"/>
                  </a:cubicBezTo>
                  <a:lnTo>
                    <a:pt x="1115" y="2144"/>
                  </a:lnTo>
                  <a:cubicBezTo>
                    <a:pt x="1106" y="2144"/>
                    <a:pt x="1108" y="2151"/>
                    <a:pt x="1103" y="2151"/>
                  </a:cubicBezTo>
                  <a:cubicBezTo>
                    <a:pt x="1102" y="2151"/>
                    <a:pt x="1100" y="2150"/>
                    <a:pt x="1098" y="2149"/>
                  </a:cubicBezTo>
                  <a:cubicBezTo>
                    <a:pt x="1120" y="2138"/>
                    <a:pt x="1092" y="2138"/>
                    <a:pt x="1098" y="2127"/>
                  </a:cubicBezTo>
                  <a:lnTo>
                    <a:pt x="1098" y="2127"/>
                  </a:lnTo>
                  <a:cubicBezTo>
                    <a:pt x="1104" y="2127"/>
                    <a:pt x="1105" y="2131"/>
                    <a:pt x="1107" y="2131"/>
                  </a:cubicBezTo>
                  <a:cubicBezTo>
                    <a:pt x="1108" y="2131"/>
                    <a:pt x="1110" y="2129"/>
                    <a:pt x="1115" y="2121"/>
                  </a:cubicBezTo>
                  <a:lnTo>
                    <a:pt x="1115" y="2121"/>
                  </a:lnTo>
                  <a:cubicBezTo>
                    <a:pt x="1112" y="2122"/>
                    <a:pt x="1109" y="2122"/>
                    <a:pt x="1108" y="2122"/>
                  </a:cubicBezTo>
                  <a:cubicBezTo>
                    <a:pt x="1097" y="2122"/>
                    <a:pt x="1108" y="2109"/>
                    <a:pt x="1104" y="2105"/>
                  </a:cubicBezTo>
                  <a:cubicBezTo>
                    <a:pt x="1109" y="2105"/>
                    <a:pt x="1109" y="2105"/>
                    <a:pt x="1115" y="2099"/>
                  </a:cubicBezTo>
                  <a:lnTo>
                    <a:pt x="1115" y="2099"/>
                  </a:lnTo>
                  <a:cubicBezTo>
                    <a:pt x="1115" y="2099"/>
                    <a:pt x="1104" y="2105"/>
                    <a:pt x="1098" y="2105"/>
                  </a:cubicBezTo>
                  <a:cubicBezTo>
                    <a:pt x="1092" y="2099"/>
                    <a:pt x="1092" y="2093"/>
                    <a:pt x="1087" y="2088"/>
                  </a:cubicBezTo>
                  <a:cubicBezTo>
                    <a:pt x="1092" y="2088"/>
                    <a:pt x="1087" y="2065"/>
                    <a:pt x="1087" y="2054"/>
                  </a:cubicBezTo>
                  <a:cubicBezTo>
                    <a:pt x="1084" y="2055"/>
                    <a:pt x="1081" y="2056"/>
                    <a:pt x="1079" y="2056"/>
                  </a:cubicBezTo>
                  <a:cubicBezTo>
                    <a:pt x="1070" y="2056"/>
                    <a:pt x="1069" y="2047"/>
                    <a:pt x="1064" y="2043"/>
                  </a:cubicBezTo>
                  <a:cubicBezTo>
                    <a:pt x="1076" y="2037"/>
                    <a:pt x="1081" y="2037"/>
                    <a:pt x="1087" y="2037"/>
                  </a:cubicBezTo>
                  <a:lnTo>
                    <a:pt x="1081" y="2032"/>
                  </a:lnTo>
                  <a:lnTo>
                    <a:pt x="1070" y="2032"/>
                  </a:lnTo>
                  <a:lnTo>
                    <a:pt x="1081" y="2026"/>
                  </a:lnTo>
                  <a:cubicBezTo>
                    <a:pt x="1076" y="2021"/>
                    <a:pt x="1059" y="2015"/>
                    <a:pt x="1064" y="1998"/>
                  </a:cubicBezTo>
                  <a:lnTo>
                    <a:pt x="1064" y="1998"/>
                  </a:lnTo>
                  <a:cubicBezTo>
                    <a:pt x="1055" y="2003"/>
                    <a:pt x="1041" y="2016"/>
                    <a:pt x="1030" y="2016"/>
                  </a:cubicBezTo>
                  <a:cubicBezTo>
                    <a:pt x="1028" y="2016"/>
                    <a:pt x="1027" y="2016"/>
                    <a:pt x="1025" y="2015"/>
                  </a:cubicBezTo>
                  <a:cubicBezTo>
                    <a:pt x="1029" y="2012"/>
                    <a:pt x="1034" y="2008"/>
                    <a:pt x="1038" y="2007"/>
                  </a:cubicBezTo>
                  <a:lnTo>
                    <a:pt x="1038" y="2007"/>
                  </a:lnTo>
                  <a:cubicBezTo>
                    <a:pt x="1039" y="2009"/>
                    <a:pt x="1042" y="2009"/>
                    <a:pt x="1042" y="2009"/>
                  </a:cubicBezTo>
                  <a:cubicBezTo>
                    <a:pt x="1042" y="2008"/>
                    <a:pt x="1041" y="2007"/>
                    <a:pt x="1040" y="2007"/>
                  </a:cubicBezTo>
                  <a:cubicBezTo>
                    <a:pt x="1039" y="2007"/>
                    <a:pt x="1038" y="2007"/>
                    <a:pt x="1038" y="2007"/>
                  </a:cubicBezTo>
                  <a:lnTo>
                    <a:pt x="1038" y="2007"/>
                  </a:lnTo>
                  <a:cubicBezTo>
                    <a:pt x="1037" y="2007"/>
                    <a:pt x="1036" y="2005"/>
                    <a:pt x="1036" y="2004"/>
                  </a:cubicBezTo>
                  <a:lnTo>
                    <a:pt x="1053" y="2004"/>
                  </a:lnTo>
                  <a:cubicBezTo>
                    <a:pt x="1053" y="2001"/>
                    <a:pt x="1050" y="2001"/>
                    <a:pt x="1048" y="2001"/>
                  </a:cubicBezTo>
                  <a:cubicBezTo>
                    <a:pt x="1045" y="2001"/>
                    <a:pt x="1042" y="2001"/>
                    <a:pt x="1042" y="1998"/>
                  </a:cubicBezTo>
                  <a:cubicBezTo>
                    <a:pt x="1048" y="1998"/>
                    <a:pt x="1048" y="1993"/>
                    <a:pt x="1053" y="1993"/>
                  </a:cubicBezTo>
                  <a:lnTo>
                    <a:pt x="1053" y="1993"/>
                  </a:lnTo>
                  <a:cubicBezTo>
                    <a:pt x="1053" y="1993"/>
                    <a:pt x="1048" y="1998"/>
                    <a:pt x="1053" y="1998"/>
                  </a:cubicBezTo>
                  <a:cubicBezTo>
                    <a:pt x="1053" y="1993"/>
                    <a:pt x="1059" y="1987"/>
                    <a:pt x="1064" y="1981"/>
                  </a:cubicBezTo>
                  <a:lnTo>
                    <a:pt x="1064" y="1981"/>
                  </a:lnTo>
                  <a:cubicBezTo>
                    <a:pt x="1061" y="1981"/>
                    <a:pt x="1054" y="1984"/>
                    <a:pt x="1051" y="1984"/>
                  </a:cubicBezTo>
                  <a:cubicBezTo>
                    <a:pt x="1049" y="1984"/>
                    <a:pt x="1048" y="1983"/>
                    <a:pt x="1048" y="1981"/>
                  </a:cubicBezTo>
                  <a:cubicBezTo>
                    <a:pt x="1042" y="1976"/>
                    <a:pt x="1059" y="1976"/>
                    <a:pt x="1059" y="1970"/>
                  </a:cubicBezTo>
                  <a:cubicBezTo>
                    <a:pt x="1054" y="1970"/>
                    <a:pt x="1053" y="1963"/>
                    <a:pt x="1048" y="1963"/>
                  </a:cubicBezTo>
                  <a:cubicBezTo>
                    <a:pt x="1046" y="1963"/>
                    <a:pt x="1044" y="1963"/>
                    <a:pt x="1042" y="1965"/>
                  </a:cubicBezTo>
                  <a:cubicBezTo>
                    <a:pt x="1042" y="1965"/>
                    <a:pt x="1048" y="1959"/>
                    <a:pt x="1053" y="1959"/>
                  </a:cubicBezTo>
                  <a:cubicBezTo>
                    <a:pt x="1044" y="1959"/>
                    <a:pt x="1042" y="1945"/>
                    <a:pt x="1036" y="1945"/>
                  </a:cubicBezTo>
                  <a:cubicBezTo>
                    <a:pt x="1035" y="1945"/>
                    <a:pt x="1033" y="1946"/>
                    <a:pt x="1031" y="1948"/>
                  </a:cubicBezTo>
                  <a:lnTo>
                    <a:pt x="1031" y="1953"/>
                  </a:lnTo>
                  <a:lnTo>
                    <a:pt x="1025" y="1948"/>
                  </a:lnTo>
                  <a:cubicBezTo>
                    <a:pt x="1008" y="1942"/>
                    <a:pt x="1020" y="1920"/>
                    <a:pt x="1008" y="1903"/>
                  </a:cubicBezTo>
                  <a:lnTo>
                    <a:pt x="1014" y="1903"/>
                  </a:lnTo>
                  <a:cubicBezTo>
                    <a:pt x="1003" y="1897"/>
                    <a:pt x="1003" y="1886"/>
                    <a:pt x="992" y="1886"/>
                  </a:cubicBezTo>
                  <a:cubicBezTo>
                    <a:pt x="992" y="1881"/>
                    <a:pt x="997" y="1875"/>
                    <a:pt x="1003" y="1875"/>
                  </a:cubicBezTo>
                  <a:cubicBezTo>
                    <a:pt x="997" y="1869"/>
                    <a:pt x="992" y="1869"/>
                    <a:pt x="992" y="1858"/>
                  </a:cubicBezTo>
                  <a:cubicBezTo>
                    <a:pt x="997" y="1858"/>
                    <a:pt x="999" y="1857"/>
                    <a:pt x="999" y="1857"/>
                  </a:cubicBezTo>
                  <a:cubicBezTo>
                    <a:pt x="1000" y="1857"/>
                    <a:pt x="1000" y="1858"/>
                    <a:pt x="1003" y="1864"/>
                  </a:cubicBezTo>
                  <a:cubicBezTo>
                    <a:pt x="1003" y="1853"/>
                    <a:pt x="1008" y="1847"/>
                    <a:pt x="992" y="1841"/>
                  </a:cubicBezTo>
                  <a:cubicBezTo>
                    <a:pt x="1003" y="1841"/>
                    <a:pt x="1003" y="1830"/>
                    <a:pt x="997" y="1825"/>
                  </a:cubicBezTo>
                  <a:lnTo>
                    <a:pt x="997" y="1825"/>
                  </a:lnTo>
                  <a:lnTo>
                    <a:pt x="992" y="1836"/>
                  </a:lnTo>
                  <a:cubicBezTo>
                    <a:pt x="986" y="1830"/>
                    <a:pt x="986" y="1830"/>
                    <a:pt x="986" y="1825"/>
                  </a:cubicBezTo>
                  <a:lnTo>
                    <a:pt x="1003" y="1819"/>
                  </a:lnTo>
                  <a:cubicBezTo>
                    <a:pt x="1008" y="1797"/>
                    <a:pt x="958" y="1802"/>
                    <a:pt x="980" y="1774"/>
                  </a:cubicBezTo>
                  <a:lnTo>
                    <a:pt x="980" y="1774"/>
                  </a:lnTo>
                  <a:cubicBezTo>
                    <a:pt x="969" y="1774"/>
                    <a:pt x="980" y="1785"/>
                    <a:pt x="964" y="1791"/>
                  </a:cubicBezTo>
                  <a:cubicBezTo>
                    <a:pt x="964" y="1780"/>
                    <a:pt x="980" y="1763"/>
                    <a:pt x="980" y="1763"/>
                  </a:cubicBezTo>
                  <a:cubicBezTo>
                    <a:pt x="980" y="1746"/>
                    <a:pt x="952" y="1757"/>
                    <a:pt x="952" y="1746"/>
                  </a:cubicBezTo>
                  <a:cubicBezTo>
                    <a:pt x="948" y="1750"/>
                    <a:pt x="942" y="1754"/>
                    <a:pt x="936" y="1754"/>
                  </a:cubicBezTo>
                  <a:cubicBezTo>
                    <a:pt x="934" y="1754"/>
                    <a:pt x="932" y="1753"/>
                    <a:pt x="930" y="1752"/>
                  </a:cubicBezTo>
                  <a:cubicBezTo>
                    <a:pt x="925" y="1743"/>
                    <a:pt x="940" y="1733"/>
                    <a:pt x="948" y="1733"/>
                  </a:cubicBezTo>
                  <a:cubicBezTo>
                    <a:pt x="950" y="1733"/>
                    <a:pt x="951" y="1734"/>
                    <a:pt x="952" y="1735"/>
                  </a:cubicBezTo>
                  <a:cubicBezTo>
                    <a:pt x="952" y="1735"/>
                    <a:pt x="952" y="1735"/>
                    <a:pt x="947" y="1741"/>
                  </a:cubicBezTo>
                  <a:cubicBezTo>
                    <a:pt x="949" y="1741"/>
                    <a:pt x="951" y="1741"/>
                    <a:pt x="953" y="1740"/>
                  </a:cubicBezTo>
                  <a:lnTo>
                    <a:pt x="953" y="1740"/>
                  </a:lnTo>
                  <a:cubicBezTo>
                    <a:pt x="953" y="1740"/>
                    <a:pt x="952" y="1740"/>
                    <a:pt x="952" y="1741"/>
                  </a:cubicBezTo>
                  <a:lnTo>
                    <a:pt x="953" y="1740"/>
                  </a:lnTo>
                  <a:lnTo>
                    <a:pt x="953" y="1740"/>
                  </a:lnTo>
                  <a:cubicBezTo>
                    <a:pt x="953" y="1740"/>
                    <a:pt x="953" y="1740"/>
                    <a:pt x="953" y="1740"/>
                  </a:cubicBezTo>
                  <a:lnTo>
                    <a:pt x="953" y="1740"/>
                  </a:lnTo>
                  <a:cubicBezTo>
                    <a:pt x="958" y="1729"/>
                    <a:pt x="953" y="1724"/>
                    <a:pt x="964" y="1718"/>
                  </a:cubicBezTo>
                  <a:lnTo>
                    <a:pt x="964" y="1718"/>
                  </a:lnTo>
                  <a:cubicBezTo>
                    <a:pt x="952" y="1718"/>
                    <a:pt x="952" y="1724"/>
                    <a:pt x="952" y="1729"/>
                  </a:cubicBezTo>
                  <a:cubicBezTo>
                    <a:pt x="952" y="1713"/>
                    <a:pt x="947" y="1713"/>
                    <a:pt x="947" y="1696"/>
                  </a:cubicBezTo>
                  <a:cubicBezTo>
                    <a:pt x="943" y="1700"/>
                    <a:pt x="939" y="1704"/>
                    <a:pt x="937" y="1704"/>
                  </a:cubicBezTo>
                  <a:cubicBezTo>
                    <a:pt x="936" y="1704"/>
                    <a:pt x="936" y="1703"/>
                    <a:pt x="936" y="1701"/>
                  </a:cubicBezTo>
                  <a:cubicBezTo>
                    <a:pt x="936" y="1695"/>
                    <a:pt x="934" y="1693"/>
                    <a:pt x="932" y="1693"/>
                  </a:cubicBezTo>
                  <a:cubicBezTo>
                    <a:pt x="930" y="1693"/>
                    <a:pt x="927" y="1694"/>
                    <a:pt x="925" y="1694"/>
                  </a:cubicBezTo>
                  <a:cubicBezTo>
                    <a:pt x="923" y="1694"/>
                    <a:pt x="920" y="1693"/>
                    <a:pt x="919" y="1690"/>
                  </a:cubicBezTo>
                  <a:cubicBezTo>
                    <a:pt x="924" y="1685"/>
                    <a:pt x="936" y="1685"/>
                    <a:pt x="924" y="1679"/>
                  </a:cubicBezTo>
                  <a:cubicBezTo>
                    <a:pt x="924" y="1672"/>
                    <a:pt x="928" y="1670"/>
                    <a:pt x="933" y="1670"/>
                  </a:cubicBezTo>
                  <a:cubicBezTo>
                    <a:pt x="935" y="1670"/>
                    <a:pt x="937" y="1670"/>
                    <a:pt x="938" y="1671"/>
                  </a:cubicBezTo>
                  <a:lnTo>
                    <a:pt x="938" y="1671"/>
                  </a:lnTo>
                  <a:cubicBezTo>
                    <a:pt x="932" y="1664"/>
                    <a:pt x="941" y="1650"/>
                    <a:pt x="941" y="1645"/>
                  </a:cubicBezTo>
                  <a:lnTo>
                    <a:pt x="947" y="1645"/>
                  </a:lnTo>
                  <a:cubicBezTo>
                    <a:pt x="941" y="1645"/>
                    <a:pt x="941" y="1645"/>
                    <a:pt x="941" y="1640"/>
                  </a:cubicBezTo>
                  <a:lnTo>
                    <a:pt x="930" y="1645"/>
                  </a:lnTo>
                  <a:cubicBezTo>
                    <a:pt x="930" y="1645"/>
                    <a:pt x="930" y="1642"/>
                    <a:pt x="933" y="1640"/>
                  </a:cubicBezTo>
                  <a:lnTo>
                    <a:pt x="933" y="1640"/>
                  </a:lnTo>
                  <a:cubicBezTo>
                    <a:pt x="928" y="1642"/>
                    <a:pt x="921" y="1647"/>
                    <a:pt x="914" y="1647"/>
                  </a:cubicBezTo>
                  <a:cubicBezTo>
                    <a:pt x="912" y="1647"/>
                    <a:pt x="910" y="1646"/>
                    <a:pt x="908" y="1645"/>
                  </a:cubicBezTo>
                  <a:cubicBezTo>
                    <a:pt x="913" y="1640"/>
                    <a:pt x="896" y="1640"/>
                    <a:pt x="908" y="1629"/>
                  </a:cubicBezTo>
                  <a:lnTo>
                    <a:pt x="908" y="1629"/>
                  </a:lnTo>
                  <a:cubicBezTo>
                    <a:pt x="909" y="1633"/>
                    <a:pt x="911" y="1635"/>
                    <a:pt x="914" y="1635"/>
                  </a:cubicBezTo>
                  <a:cubicBezTo>
                    <a:pt x="918" y="1635"/>
                    <a:pt x="922" y="1631"/>
                    <a:pt x="926" y="1631"/>
                  </a:cubicBezTo>
                  <a:cubicBezTo>
                    <a:pt x="926" y="1631"/>
                    <a:pt x="927" y="1631"/>
                    <a:pt x="927" y="1631"/>
                  </a:cubicBezTo>
                  <a:lnTo>
                    <a:pt x="927" y="1631"/>
                  </a:lnTo>
                  <a:cubicBezTo>
                    <a:pt x="924" y="1628"/>
                    <a:pt x="924" y="1627"/>
                    <a:pt x="924" y="1623"/>
                  </a:cubicBezTo>
                  <a:lnTo>
                    <a:pt x="930" y="1623"/>
                  </a:lnTo>
                  <a:cubicBezTo>
                    <a:pt x="932" y="1618"/>
                    <a:pt x="931" y="1616"/>
                    <a:pt x="928" y="1616"/>
                  </a:cubicBezTo>
                  <a:cubicBezTo>
                    <a:pt x="926" y="1616"/>
                    <a:pt x="921" y="1618"/>
                    <a:pt x="916" y="1618"/>
                  </a:cubicBezTo>
                  <a:cubicBezTo>
                    <a:pt x="913" y="1618"/>
                    <a:pt x="909" y="1617"/>
                    <a:pt x="908" y="1612"/>
                  </a:cubicBezTo>
                  <a:cubicBezTo>
                    <a:pt x="913" y="1612"/>
                    <a:pt x="919" y="1606"/>
                    <a:pt x="919" y="1601"/>
                  </a:cubicBezTo>
                  <a:lnTo>
                    <a:pt x="919" y="1601"/>
                  </a:lnTo>
                  <a:cubicBezTo>
                    <a:pt x="919" y="1606"/>
                    <a:pt x="908" y="1612"/>
                    <a:pt x="896" y="1612"/>
                  </a:cubicBezTo>
                  <a:cubicBezTo>
                    <a:pt x="902" y="1601"/>
                    <a:pt x="891" y="1601"/>
                    <a:pt x="891" y="1601"/>
                  </a:cubicBezTo>
                  <a:lnTo>
                    <a:pt x="891" y="1606"/>
                  </a:lnTo>
                  <a:cubicBezTo>
                    <a:pt x="880" y="1606"/>
                    <a:pt x="880" y="1601"/>
                    <a:pt x="874" y="1595"/>
                  </a:cubicBezTo>
                  <a:lnTo>
                    <a:pt x="874" y="1595"/>
                  </a:lnTo>
                  <a:cubicBezTo>
                    <a:pt x="878" y="1595"/>
                    <a:pt x="879" y="1597"/>
                    <a:pt x="879" y="1597"/>
                  </a:cubicBezTo>
                  <a:cubicBezTo>
                    <a:pt x="880" y="1597"/>
                    <a:pt x="880" y="1597"/>
                    <a:pt x="880" y="1595"/>
                  </a:cubicBezTo>
                  <a:cubicBezTo>
                    <a:pt x="868" y="1595"/>
                    <a:pt x="891" y="1578"/>
                    <a:pt x="874" y="1573"/>
                  </a:cubicBezTo>
                  <a:cubicBezTo>
                    <a:pt x="880" y="1567"/>
                    <a:pt x="891" y="1567"/>
                    <a:pt x="891" y="1561"/>
                  </a:cubicBezTo>
                  <a:cubicBezTo>
                    <a:pt x="880" y="1556"/>
                    <a:pt x="896" y="1545"/>
                    <a:pt x="885" y="1539"/>
                  </a:cubicBezTo>
                  <a:lnTo>
                    <a:pt x="885" y="1539"/>
                  </a:lnTo>
                  <a:cubicBezTo>
                    <a:pt x="874" y="1545"/>
                    <a:pt x="880" y="1545"/>
                    <a:pt x="868" y="1545"/>
                  </a:cubicBezTo>
                  <a:lnTo>
                    <a:pt x="880" y="1556"/>
                  </a:lnTo>
                  <a:lnTo>
                    <a:pt x="863" y="1556"/>
                  </a:lnTo>
                  <a:cubicBezTo>
                    <a:pt x="863" y="1556"/>
                    <a:pt x="874" y="1561"/>
                    <a:pt x="874" y="1567"/>
                  </a:cubicBezTo>
                  <a:cubicBezTo>
                    <a:pt x="868" y="1564"/>
                    <a:pt x="866" y="1563"/>
                    <a:pt x="864" y="1563"/>
                  </a:cubicBezTo>
                  <a:cubicBezTo>
                    <a:pt x="861" y="1563"/>
                    <a:pt x="860" y="1564"/>
                    <a:pt x="857" y="1567"/>
                  </a:cubicBezTo>
                  <a:cubicBezTo>
                    <a:pt x="868" y="1556"/>
                    <a:pt x="840" y="1561"/>
                    <a:pt x="846" y="1545"/>
                  </a:cubicBezTo>
                  <a:lnTo>
                    <a:pt x="874" y="1533"/>
                  </a:lnTo>
                  <a:cubicBezTo>
                    <a:pt x="880" y="1517"/>
                    <a:pt x="852" y="1522"/>
                    <a:pt x="852" y="1500"/>
                  </a:cubicBezTo>
                  <a:lnTo>
                    <a:pt x="846" y="1511"/>
                  </a:lnTo>
                  <a:cubicBezTo>
                    <a:pt x="835" y="1511"/>
                    <a:pt x="840" y="1500"/>
                    <a:pt x="835" y="1500"/>
                  </a:cubicBezTo>
                  <a:cubicBezTo>
                    <a:pt x="846" y="1494"/>
                    <a:pt x="846" y="1489"/>
                    <a:pt x="852" y="1483"/>
                  </a:cubicBezTo>
                  <a:lnTo>
                    <a:pt x="852" y="1483"/>
                  </a:lnTo>
                  <a:cubicBezTo>
                    <a:pt x="851" y="1484"/>
                    <a:pt x="850" y="1484"/>
                    <a:pt x="849" y="1484"/>
                  </a:cubicBezTo>
                  <a:cubicBezTo>
                    <a:pt x="846" y="1484"/>
                    <a:pt x="844" y="1476"/>
                    <a:pt x="836" y="1476"/>
                  </a:cubicBezTo>
                  <a:cubicBezTo>
                    <a:pt x="834" y="1476"/>
                    <a:pt x="832" y="1476"/>
                    <a:pt x="829" y="1477"/>
                  </a:cubicBezTo>
                  <a:lnTo>
                    <a:pt x="835" y="1466"/>
                  </a:lnTo>
                  <a:cubicBezTo>
                    <a:pt x="835" y="1455"/>
                    <a:pt x="807" y="1466"/>
                    <a:pt x="801" y="1449"/>
                  </a:cubicBezTo>
                  <a:cubicBezTo>
                    <a:pt x="809" y="1449"/>
                    <a:pt x="814" y="1447"/>
                    <a:pt x="819" y="1447"/>
                  </a:cubicBezTo>
                  <a:cubicBezTo>
                    <a:pt x="822" y="1447"/>
                    <a:pt x="825" y="1447"/>
                    <a:pt x="829" y="1449"/>
                  </a:cubicBezTo>
                  <a:cubicBezTo>
                    <a:pt x="825" y="1445"/>
                    <a:pt x="824" y="1441"/>
                    <a:pt x="822" y="1441"/>
                  </a:cubicBezTo>
                  <a:cubicBezTo>
                    <a:pt x="821" y="1441"/>
                    <a:pt x="820" y="1442"/>
                    <a:pt x="818" y="1444"/>
                  </a:cubicBezTo>
                  <a:cubicBezTo>
                    <a:pt x="824" y="1438"/>
                    <a:pt x="801" y="1438"/>
                    <a:pt x="807" y="1427"/>
                  </a:cubicBezTo>
                  <a:lnTo>
                    <a:pt x="807" y="1427"/>
                  </a:lnTo>
                  <a:cubicBezTo>
                    <a:pt x="807" y="1427"/>
                    <a:pt x="802" y="1429"/>
                    <a:pt x="799" y="1429"/>
                  </a:cubicBezTo>
                  <a:cubicBezTo>
                    <a:pt x="797" y="1429"/>
                    <a:pt x="796" y="1429"/>
                    <a:pt x="796" y="1427"/>
                  </a:cubicBezTo>
                  <a:lnTo>
                    <a:pt x="801" y="1427"/>
                  </a:lnTo>
                  <a:cubicBezTo>
                    <a:pt x="798" y="1427"/>
                    <a:pt x="796" y="1425"/>
                    <a:pt x="793" y="1425"/>
                  </a:cubicBezTo>
                  <a:cubicBezTo>
                    <a:pt x="790" y="1425"/>
                    <a:pt x="788" y="1427"/>
                    <a:pt x="786" y="1430"/>
                  </a:cubicBezTo>
                  <a:lnTo>
                    <a:pt x="786" y="1430"/>
                  </a:lnTo>
                  <a:cubicBezTo>
                    <a:pt x="799" y="1404"/>
                    <a:pt x="762" y="1398"/>
                    <a:pt x="779" y="1376"/>
                  </a:cubicBezTo>
                  <a:cubicBezTo>
                    <a:pt x="773" y="1365"/>
                    <a:pt x="768" y="1360"/>
                    <a:pt x="762" y="1354"/>
                  </a:cubicBezTo>
                  <a:cubicBezTo>
                    <a:pt x="765" y="1351"/>
                    <a:pt x="766" y="1350"/>
                    <a:pt x="767" y="1350"/>
                  </a:cubicBezTo>
                  <a:lnTo>
                    <a:pt x="767" y="1350"/>
                  </a:lnTo>
                  <a:cubicBezTo>
                    <a:pt x="767" y="1351"/>
                    <a:pt x="768" y="1352"/>
                    <a:pt x="768" y="1354"/>
                  </a:cubicBezTo>
                  <a:cubicBezTo>
                    <a:pt x="768" y="1351"/>
                    <a:pt x="768" y="1350"/>
                    <a:pt x="767" y="1350"/>
                  </a:cubicBezTo>
                  <a:cubicBezTo>
                    <a:pt x="767" y="1350"/>
                    <a:pt x="767" y="1350"/>
                    <a:pt x="767" y="1350"/>
                  </a:cubicBezTo>
                  <a:lnTo>
                    <a:pt x="767" y="1350"/>
                  </a:lnTo>
                  <a:cubicBezTo>
                    <a:pt x="765" y="1346"/>
                    <a:pt x="759" y="1346"/>
                    <a:pt x="754" y="1346"/>
                  </a:cubicBezTo>
                  <a:cubicBezTo>
                    <a:pt x="748" y="1346"/>
                    <a:pt x="742" y="1346"/>
                    <a:pt x="745" y="1337"/>
                  </a:cubicBezTo>
                  <a:cubicBezTo>
                    <a:pt x="747" y="1334"/>
                    <a:pt x="748" y="1333"/>
                    <a:pt x="749" y="1333"/>
                  </a:cubicBezTo>
                  <a:cubicBezTo>
                    <a:pt x="751" y="1333"/>
                    <a:pt x="752" y="1338"/>
                    <a:pt x="754" y="1338"/>
                  </a:cubicBezTo>
                  <a:cubicBezTo>
                    <a:pt x="755" y="1338"/>
                    <a:pt x="756" y="1338"/>
                    <a:pt x="756" y="1337"/>
                  </a:cubicBezTo>
                  <a:cubicBezTo>
                    <a:pt x="784" y="1320"/>
                    <a:pt x="745" y="1320"/>
                    <a:pt x="756" y="1309"/>
                  </a:cubicBezTo>
                  <a:lnTo>
                    <a:pt x="762" y="1309"/>
                  </a:lnTo>
                  <a:cubicBezTo>
                    <a:pt x="768" y="1298"/>
                    <a:pt x="740" y="1298"/>
                    <a:pt x="740" y="1287"/>
                  </a:cubicBezTo>
                  <a:lnTo>
                    <a:pt x="745" y="1287"/>
                  </a:lnTo>
                  <a:cubicBezTo>
                    <a:pt x="729" y="1287"/>
                    <a:pt x="718" y="1277"/>
                    <a:pt x="707" y="1266"/>
                  </a:cubicBezTo>
                  <a:lnTo>
                    <a:pt x="707" y="1266"/>
                  </a:lnTo>
                  <a:cubicBezTo>
                    <a:pt x="706" y="1266"/>
                    <a:pt x="706" y="1266"/>
                    <a:pt x="705" y="1266"/>
                  </a:cubicBezTo>
                  <a:cubicBezTo>
                    <a:pt x="703" y="1266"/>
                    <a:pt x="702" y="1266"/>
                    <a:pt x="700" y="1264"/>
                  </a:cubicBezTo>
                  <a:cubicBezTo>
                    <a:pt x="706" y="1259"/>
                    <a:pt x="706" y="1248"/>
                    <a:pt x="717" y="1242"/>
                  </a:cubicBezTo>
                  <a:lnTo>
                    <a:pt x="723" y="1248"/>
                  </a:lnTo>
                  <a:cubicBezTo>
                    <a:pt x="734" y="1236"/>
                    <a:pt x="717" y="1236"/>
                    <a:pt x="717" y="1231"/>
                  </a:cubicBezTo>
                  <a:lnTo>
                    <a:pt x="723" y="1231"/>
                  </a:lnTo>
                  <a:cubicBezTo>
                    <a:pt x="717" y="1220"/>
                    <a:pt x="700" y="1225"/>
                    <a:pt x="695" y="1214"/>
                  </a:cubicBezTo>
                  <a:lnTo>
                    <a:pt x="689" y="1214"/>
                  </a:lnTo>
                  <a:cubicBezTo>
                    <a:pt x="667" y="1214"/>
                    <a:pt x="695" y="1203"/>
                    <a:pt x="678" y="1203"/>
                  </a:cubicBezTo>
                  <a:lnTo>
                    <a:pt x="695" y="1192"/>
                  </a:lnTo>
                  <a:cubicBezTo>
                    <a:pt x="689" y="1192"/>
                    <a:pt x="672" y="1186"/>
                    <a:pt x="661" y="1175"/>
                  </a:cubicBezTo>
                  <a:cubicBezTo>
                    <a:pt x="678" y="1175"/>
                    <a:pt x="689" y="1180"/>
                    <a:pt x="700" y="1186"/>
                  </a:cubicBezTo>
                  <a:cubicBezTo>
                    <a:pt x="700" y="1180"/>
                    <a:pt x="695" y="1175"/>
                    <a:pt x="684" y="1175"/>
                  </a:cubicBezTo>
                  <a:lnTo>
                    <a:pt x="689" y="1175"/>
                  </a:lnTo>
                  <a:cubicBezTo>
                    <a:pt x="672" y="1175"/>
                    <a:pt x="661" y="1169"/>
                    <a:pt x="656" y="1164"/>
                  </a:cubicBezTo>
                  <a:cubicBezTo>
                    <a:pt x="689" y="1147"/>
                    <a:pt x="650" y="1130"/>
                    <a:pt x="672" y="1113"/>
                  </a:cubicBezTo>
                  <a:cubicBezTo>
                    <a:pt x="656" y="1102"/>
                    <a:pt x="661" y="1074"/>
                    <a:pt x="650" y="1057"/>
                  </a:cubicBezTo>
                  <a:cubicBezTo>
                    <a:pt x="643" y="1062"/>
                    <a:pt x="640" y="1064"/>
                    <a:pt x="638" y="1064"/>
                  </a:cubicBezTo>
                  <a:cubicBezTo>
                    <a:pt x="635" y="1064"/>
                    <a:pt x="636" y="1060"/>
                    <a:pt x="632" y="1060"/>
                  </a:cubicBezTo>
                  <a:cubicBezTo>
                    <a:pt x="630" y="1060"/>
                    <a:pt x="627" y="1060"/>
                    <a:pt x="622" y="1063"/>
                  </a:cubicBezTo>
                  <a:cubicBezTo>
                    <a:pt x="616" y="1063"/>
                    <a:pt x="616" y="1057"/>
                    <a:pt x="616" y="1057"/>
                  </a:cubicBezTo>
                  <a:lnTo>
                    <a:pt x="628" y="1035"/>
                  </a:lnTo>
                  <a:cubicBezTo>
                    <a:pt x="629" y="1033"/>
                    <a:pt x="631" y="1032"/>
                    <a:pt x="632" y="1032"/>
                  </a:cubicBezTo>
                  <a:cubicBezTo>
                    <a:pt x="634" y="1032"/>
                    <a:pt x="635" y="1035"/>
                    <a:pt x="639" y="1035"/>
                  </a:cubicBezTo>
                  <a:cubicBezTo>
                    <a:pt x="639" y="1024"/>
                    <a:pt x="650" y="1024"/>
                    <a:pt x="650" y="1012"/>
                  </a:cubicBezTo>
                  <a:lnTo>
                    <a:pt x="650" y="1012"/>
                  </a:lnTo>
                  <a:cubicBezTo>
                    <a:pt x="648" y="1015"/>
                    <a:pt x="645" y="1016"/>
                    <a:pt x="643" y="1016"/>
                  </a:cubicBezTo>
                  <a:cubicBezTo>
                    <a:pt x="641" y="1016"/>
                    <a:pt x="639" y="1013"/>
                    <a:pt x="639" y="1007"/>
                  </a:cubicBezTo>
                  <a:lnTo>
                    <a:pt x="628" y="1024"/>
                  </a:lnTo>
                  <a:cubicBezTo>
                    <a:pt x="613" y="1019"/>
                    <a:pt x="638" y="1005"/>
                    <a:pt x="631" y="994"/>
                  </a:cubicBezTo>
                  <a:lnTo>
                    <a:pt x="631" y="994"/>
                  </a:lnTo>
                  <a:lnTo>
                    <a:pt x="633" y="996"/>
                  </a:lnTo>
                  <a:cubicBezTo>
                    <a:pt x="628" y="990"/>
                    <a:pt x="622" y="968"/>
                    <a:pt x="600" y="968"/>
                  </a:cubicBezTo>
                  <a:cubicBezTo>
                    <a:pt x="600" y="968"/>
                    <a:pt x="605" y="962"/>
                    <a:pt x="611" y="962"/>
                  </a:cubicBezTo>
                  <a:cubicBezTo>
                    <a:pt x="605" y="945"/>
                    <a:pt x="566" y="934"/>
                    <a:pt x="572" y="912"/>
                  </a:cubicBezTo>
                  <a:lnTo>
                    <a:pt x="583" y="912"/>
                  </a:lnTo>
                  <a:cubicBezTo>
                    <a:pt x="577" y="912"/>
                    <a:pt x="566" y="912"/>
                    <a:pt x="572" y="906"/>
                  </a:cubicBezTo>
                  <a:cubicBezTo>
                    <a:pt x="572" y="906"/>
                    <a:pt x="577" y="906"/>
                    <a:pt x="577" y="900"/>
                  </a:cubicBezTo>
                  <a:cubicBezTo>
                    <a:pt x="572" y="900"/>
                    <a:pt x="560" y="900"/>
                    <a:pt x="560" y="895"/>
                  </a:cubicBezTo>
                  <a:lnTo>
                    <a:pt x="572" y="895"/>
                  </a:lnTo>
                  <a:cubicBezTo>
                    <a:pt x="572" y="872"/>
                    <a:pt x="544" y="872"/>
                    <a:pt x="532" y="861"/>
                  </a:cubicBezTo>
                  <a:cubicBezTo>
                    <a:pt x="549" y="856"/>
                    <a:pt x="549" y="839"/>
                    <a:pt x="549" y="828"/>
                  </a:cubicBezTo>
                  <a:cubicBezTo>
                    <a:pt x="544" y="805"/>
                    <a:pt x="516" y="800"/>
                    <a:pt x="499" y="783"/>
                  </a:cubicBezTo>
                  <a:cubicBezTo>
                    <a:pt x="516" y="766"/>
                    <a:pt x="488" y="744"/>
                    <a:pt x="493" y="716"/>
                  </a:cubicBezTo>
                  <a:lnTo>
                    <a:pt x="493" y="716"/>
                  </a:lnTo>
                  <a:cubicBezTo>
                    <a:pt x="489" y="720"/>
                    <a:pt x="482" y="724"/>
                    <a:pt x="477" y="724"/>
                  </a:cubicBezTo>
                  <a:cubicBezTo>
                    <a:pt x="475" y="724"/>
                    <a:pt x="472" y="723"/>
                    <a:pt x="471" y="721"/>
                  </a:cubicBezTo>
                  <a:cubicBezTo>
                    <a:pt x="476" y="716"/>
                    <a:pt x="454" y="716"/>
                    <a:pt x="471" y="710"/>
                  </a:cubicBezTo>
                  <a:cubicBezTo>
                    <a:pt x="488" y="699"/>
                    <a:pt x="476" y="693"/>
                    <a:pt x="476" y="688"/>
                  </a:cubicBezTo>
                  <a:lnTo>
                    <a:pt x="476" y="688"/>
                  </a:lnTo>
                  <a:lnTo>
                    <a:pt x="454" y="693"/>
                  </a:lnTo>
                  <a:cubicBezTo>
                    <a:pt x="476" y="660"/>
                    <a:pt x="415" y="654"/>
                    <a:pt x="437" y="626"/>
                  </a:cubicBezTo>
                  <a:cubicBezTo>
                    <a:pt x="432" y="626"/>
                    <a:pt x="426" y="620"/>
                    <a:pt x="420" y="620"/>
                  </a:cubicBezTo>
                  <a:lnTo>
                    <a:pt x="432" y="615"/>
                  </a:lnTo>
                  <a:cubicBezTo>
                    <a:pt x="432" y="598"/>
                    <a:pt x="426" y="592"/>
                    <a:pt x="415" y="581"/>
                  </a:cubicBezTo>
                  <a:lnTo>
                    <a:pt x="426" y="581"/>
                  </a:lnTo>
                  <a:cubicBezTo>
                    <a:pt x="426" y="578"/>
                    <a:pt x="423" y="577"/>
                    <a:pt x="419" y="577"/>
                  </a:cubicBezTo>
                  <a:cubicBezTo>
                    <a:pt x="411" y="577"/>
                    <a:pt x="400" y="580"/>
                    <a:pt x="392" y="580"/>
                  </a:cubicBezTo>
                  <a:cubicBezTo>
                    <a:pt x="387" y="580"/>
                    <a:pt x="383" y="579"/>
                    <a:pt x="381" y="576"/>
                  </a:cubicBezTo>
                  <a:lnTo>
                    <a:pt x="398" y="564"/>
                  </a:lnTo>
                  <a:cubicBezTo>
                    <a:pt x="392" y="553"/>
                    <a:pt x="398" y="531"/>
                    <a:pt x="376" y="525"/>
                  </a:cubicBezTo>
                  <a:cubicBezTo>
                    <a:pt x="381" y="520"/>
                    <a:pt x="381" y="520"/>
                    <a:pt x="387" y="520"/>
                  </a:cubicBezTo>
                  <a:cubicBezTo>
                    <a:pt x="382" y="515"/>
                    <a:pt x="381" y="498"/>
                    <a:pt x="371" y="498"/>
                  </a:cubicBezTo>
                  <a:cubicBezTo>
                    <a:pt x="369" y="498"/>
                    <a:pt x="367" y="498"/>
                    <a:pt x="364" y="499"/>
                  </a:cubicBezTo>
                  <a:lnTo>
                    <a:pt x="364" y="499"/>
                  </a:lnTo>
                  <a:cubicBezTo>
                    <a:pt x="368" y="493"/>
                    <a:pt x="351" y="485"/>
                    <a:pt x="342" y="480"/>
                  </a:cubicBezTo>
                  <a:lnTo>
                    <a:pt x="353" y="480"/>
                  </a:lnTo>
                  <a:cubicBezTo>
                    <a:pt x="336" y="480"/>
                    <a:pt x="331" y="480"/>
                    <a:pt x="325" y="475"/>
                  </a:cubicBezTo>
                  <a:cubicBezTo>
                    <a:pt x="325" y="469"/>
                    <a:pt x="331" y="469"/>
                    <a:pt x="331" y="469"/>
                  </a:cubicBezTo>
                  <a:cubicBezTo>
                    <a:pt x="331" y="464"/>
                    <a:pt x="328" y="464"/>
                    <a:pt x="325" y="464"/>
                  </a:cubicBezTo>
                  <a:cubicBezTo>
                    <a:pt x="322" y="464"/>
                    <a:pt x="320" y="464"/>
                    <a:pt x="320" y="458"/>
                  </a:cubicBezTo>
                  <a:lnTo>
                    <a:pt x="325" y="458"/>
                  </a:lnTo>
                  <a:cubicBezTo>
                    <a:pt x="325" y="452"/>
                    <a:pt x="320" y="452"/>
                    <a:pt x="308" y="452"/>
                  </a:cubicBezTo>
                  <a:cubicBezTo>
                    <a:pt x="303" y="452"/>
                    <a:pt x="303" y="440"/>
                    <a:pt x="310" y="433"/>
                  </a:cubicBezTo>
                  <a:lnTo>
                    <a:pt x="310" y="433"/>
                  </a:lnTo>
                  <a:cubicBezTo>
                    <a:pt x="308" y="434"/>
                    <a:pt x="306" y="434"/>
                    <a:pt x="303" y="434"/>
                  </a:cubicBezTo>
                  <a:cubicBezTo>
                    <a:pt x="300" y="434"/>
                    <a:pt x="297" y="433"/>
                    <a:pt x="297" y="430"/>
                  </a:cubicBezTo>
                  <a:cubicBezTo>
                    <a:pt x="303" y="424"/>
                    <a:pt x="303" y="424"/>
                    <a:pt x="308" y="424"/>
                  </a:cubicBezTo>
                  <a:cubicBezTo>
                    <a:pt x="308" y="408"/>
                    <a:pt x="286" y="413"/>
                    <a:pt x="292" y="396"/>
                  </a:cubicBezTo>
                  <a:cubicBezTo>
                    <a:pt x="292" y="396"/>
                    <a:pt x="297" y="396"/>
                    <a:pt x="297" y="391"/>
                  </a:cubicBezTo>
                  <a:cubicBezTo>
                    <a:pt x="303" y="402"/>
                    <a:pt x="303" y="413"/>
                    <a:pt x="303" y="413"/>
                  </a:cubicBezTo>
                  <a:cubicBezTo>
                    <a:pt x="314" y="408"/>
                    <a:pt x="314" y="396"/>
                    <a:pt x="331" y="396"/>
                  </a:cubicBezTo>
                  <a:cubicBezTo>
                    <a:pt x="320" y="396"/>
                    <a:pt x="297" y="391"/>
                    <a:pt x="297" y="380"/>
                  </a:cubicBezTo>
                  <a:lnTo>
                    <a:pt x="303" y="380"/>
                  </a:lnTo>
                  <a:cubicBezTo>
                    <a:pt x="303" y="374"/>
                    <a:pt x="297" y="374"/>
                    <a:pt x="297" y="374"/>
                  </a:cubicBezTo>
                  <a:cubicBezTo>
                    <a:pt x="297" y="368"/>
                    <a:pt x="297" y="368"/>
                    <a:pt x="297" y="368"/>
                  </a:cubicBezTo>
                  <a:cubicBezTo>
                    <a:pt x="303" y="363"/>
                    <a:pt x="297" y="352"/>
                    <a:pt x="292" y="352"/>
                  </a:cubicBezTo>
                  <a:cubicBezTo>
                    <a:pt x="286" y="354"/>
                    <a:pt x="283" y="354"/>
                    <a:pt x="281" y="354"/>
                  </a:cubicBezTo>
                  <a:cubicBezTo>
                    <a:pt x="279" y="354"/>
                    <a:pt x="278" y="354"/>
                    <a:pt x="275" y="357"/>
                  </a:cubicBezTo>
                  <a:cubicBezTo>
                    <a:pt x="275" y="357"/>
                    <a:pt x="275" y="357"/>
                    <a:pt x="280" y="363"/>
                  </a:cubicBezTo>
                  <a:cubicBezTo>
                    <a:pt x="280" y="368"/>
                    <a:pt x="280" y="368"/>
                    <a:pt x="286" y="374"/>
                  </a:cubicBezTo>
                  <a:cubicBezTo>
                    <a:pt x="280" y="374"/>
                    <a:pt x="269" y="374"/>
                    <a:pt x="275" y="363"/>
                  </a:cubicBezTo>
                  <a:lnTo>
                    <a:pt x="275" y="363"/>
                  </a:lnTo>
                  <a:cubicBezTo>
                    <a:pt x="269" y="368"/>
                    <a:pt x="258" y="368"/>
                    <a:pt x="252" y="368"/>
                  </a:cubicBezTo>
                  <a:cubicBezTo>
                    <a:pt x="269" y="357"/>
                    <a:pt x="269" y="340"/>
                    <a:pt x="280" y="335"/>
                  </a:cubicBezTo>
                  <a:cubicBezTo>
                    <a:pt x="264" y="324"/>
                    <a:pt x="258" y="307"/>
                    <a:pt x="236" y="307"/>
                  </a:cubicBezTo>
                  <a:cubicBezTo>
                    <a:pt x="230" y="307"/>
                    <a:pt x="236" y="301"/>
                    <a:pt x="241" y="301"/>
                  </a:cubicBezTo>
                  <a:lnTo>
                    <a:pt x="247" y="301"/>
                  </a:lnTo>
                  <a:cubicBezTo>
                    <a:pt x="242" y="297"/>
                    <a:pt x="238" y="288"/>
                    <a:pt x="227" y="288"/>
                  </a:cubicBezTo>
                  <a:cubicBezTo>
                    <a:pt x="225" y="288"/>
                    <a:pt x="222" y="289"/>
                    <a:pt x="219" y="290"/>
                  </a:cubicBezTo>
                  <a:cubicBezTo>
                    <a:pt x="219" y="273"/>
                    <a:pt x="236" y="284"/>
                    <a:pt x="224" y="273"/>
                  </a:cubicBezTo>
                  <a:lnTo>
                    <a:pt x="230" y="273"/>
                  </a:lnTo>
                  <a:cubicBezTo>
                    <a:pt x="241" y="241"/>
                    <a:pt x="178" y="255"/>
                    <a:pt x="190" y="215"/>
                  </a:cubicBezTo>
                  <a:lnTo>
                    <a:pt x="190" y="215"/>
                  </a:lnTo>
                  <a:cubicBezTo>
                    <a:pt x="188" y="217"/>
                    <a:pt x="185" y="217"/>
                    <a:pt x="185" y="217"/>
                  </a:cubicBezTo>
                  <a:cubicBezTo>
                    <a:pt x="185" y="178"/>
                    <a:pt x="140" y="161"/>
                    <a:pt x="146" y="122"/>
                  </a:cubicBezTo>
                  <a:cubicBezTo>
                    <a:pt x="146" y="111"/>
                    <a:pt x="135" y="116"/>
                    <a:pt x="124" y="111"/>
                  </a:cubicBezTo>
                  <a:lnTo>
                    <a:pt x="135" y="105"/>
                  </a:lnTo>
                  <a:lnTo>
                    <a:pt x="118" y="105"/>
                  </a:lnTo>
                  <a:cubicBezTo>
                    <a:pt x="101" y="100"/>
                    <a:pt x="135" y="66"/>
                    <a:pt x="107" y="60"/>
                  </a:cubicBezTo>
                  <a:lnTo>
                    <a:pt x="107" y="60"/>
                  </a:lnTo>
                  <a:lnTo>
                    <a:pt x="101" y="66"/>
                  </a:lnTo>
                  <a:cubicBezTo>
                    <a:pt x="96" y="60"/>
                    <a:pt x="84" y="49"/>
                    <a:pt x="96" y="49"/>
                  </a:cubicBezTo>
                  <a:cubicBezTo>
                    <a:pt x="90" y="49"/>
                    <a:pt x="84" y="49"/>
                    <a:pt x="90" y="44"/>
                  </a:cubicBezTo>
                  <a:lnTo>
                    <a:pt x="96" y="44"/>
                  </a:lnTo>
                  <a:lnTo>
                    <a:pt x="73" y="32"/>
                  </a:lnTo>
                  <a:cubicBezTo>
                    <a:pt x="73" y="21"/>
                    <a:pt x="101" y="21"/>
                    <a:pt x="96" y="4"/>
                  </a:cubicBezTo>
                  <a:cubicBezTo>
                    <a:pt x="93" y="2"/>
                    <a:pt x="86" y="0"/>
                    <a:pt x="79" y="0"/>
                  </a:cubicBezTo>
                  <a:close/>
                  <a:moveTo>
                    <a:pt x="1120" y="2245"/>
                  </a:moveTo>
                  <a:cubicBezTo>
                    <a:pt x="1115" y="2245"/>
                    <a:pt x="1115" y="2245"/>
                    <a:pt x="1109" y="2250"/>
                  </a:cubicBezTo>
                  <a:cubicBezTo>
                    <a:pt x="1111" y="2251"/>
                    <a:pt x="1112" y="2252"/>
                    <a:pt x="1114" y="2252"/>
                  </a:cubicBezTo>
                  <a:cubicBezTo>
                    <a:pt x="1116" y="2252"/>
                    <a:pt x="1119" y="2251"/>
                    <a:pt x="1121" y="2251"/>
                  </a:cubicBezTo>
                  <a:lnTo>
                    <a:pt x="1121" y="2251"/>
                  </a:lnTo>
                  <a:cubicBezTo>
                    <a:pt x="1122" y="2251"/>
                    <a:pt x="1123" y="2252"/>
                    <a:pt x="1120" y="2256"/>
                  </a:cubicBezTo>
                  <a:lnTo>
                    <a:pt x="1104" y="2256"/>
                  </a:lnTo>
                  <a:cubicBezTo>
                    <a:pt x="1109" y="2261"/>
                    <a:pt x="1120" y="2267"/>
                    <a:pt x="1126" y="2267"/>
                  </a:cubicBezTo>
                  <a:cubicBezTo>
                    <a:pt x="1120" y="2273"/>
                    <a:pt x="1115" y="2273"/>
                    <a:pt x="1109" y="2273"/>
                  </a:cubicBezTo>
                  <a:cubicBezTo>
                    <a:pt x="1113" y="2273"/>
                    <a:pt x="1117" y="2275"/>
                    <a:pt x="1121" y="2277"/>
                  </a:cubicBezTo>
                  <a:lnTo>
                    <a:pt x="1121" y="2277"/>
                  </a:lnTo>
                  <a:cubicBezTo>
                    <a:pt x="1120" y="2275"/>
                    <a:pt x="1128" y="2271"/>
                    <a:pt x="1132" y="2267"/>
                  </a:cubicBezTo>
                  <a:lnTo>
                    <a:pt x="1132" y="2273"/>
                  </a:lnTo>
                  <a:cubicBezTo>
                    <a:pt x="1154" y="2256"/>
                    <a:pt x="1120" y="2256"/>
                    <a:pt x="1120" y="2245"/>
                  </a:cubicBezTo>
                  <a:close/>
                  <a:moveTo>
                    <a:pt x="1121" y="2277"/>
                  </a:moveTo>
                  <a:cubicBezTo>
                    <a:pt x="1122" y="2278"/>
                    <a:pt x="1123" y="2278"/>
                    <a:pt x="1126" y="2278"/>
                  </a:cubicBezTo>
                  <a:cubicBezTo>
                    <a:pt x="1124" y="2278"/>
                    <a:pt x="1123" y="2278"/>
                    <a:pt x="1121" y="2277"/>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665;p45">
              <a:extLst>
                <a:ext uri="{FF2B5EF4-FFF2-40B4-BE49-F238E27FC236}">
                  <a16:creationId xmlns:a16="http://schemas.microsoft.com/office/drawing/2014/main" id="{72F92A2B-4611-8F6B-DE37-32BB6FC1347D}"/>
                </a:ext>
              </a:extLst>
            </p:cNvPr>
            <p:cNvSpPr/>
            <p:nvPr/>
          </p:nvSpPr>
          <p:spPr>
            <a:xfrm>
              <a:off x="8003125" y="573513"/>
              <a:ext cx="26325" cy="53375"/>
            </a:xfrm>
            <a:custGeom>
              <a:avLst/>
              <a:gdLst/>
              <a:ahLst/>
              <a:cxnLst/>
              <a:rect l="l" t="t" r="r" b="b"/>
              <a:pathLst>
                <a:path w="1053" h="2135" extrusionOk="0">
                  <a:moveTo>
                    <a:pt x="6" y="51"/>
                  </a:moveTo>
                  <a:cubicBezTo>
                    <a:pt x="1" y="55"/>
                    <a:pt x="4" y="56"/>
                    <a:pt x="11" y="56"/>
                  </a:cubicBezTo>
                  <a:lnTo>
                    <a:pt x="11" y="56"/>
                  </a:lnTo>
                  <a:lnTo>
                    <a:pt x="6" y="51"/>
                  </a:lnTo>
                  <a:close/>
                  <a:moveTo>
                    <a:pt x="179" y="196"/>
                  </a:moveTo>
                  <a:lnTo>
                    <a:pt x="179" y="196"/>
                  </a:lnTo>
                  <a:cubicBezTo>
                    <a:pt x="179" y="198"/>
                    <a:pt x="178" y="200"/>
                    <a:pt x="178" y="202"/>
                  </a:cubicBezTo>
                  <a:lnTo>
                    <a:pt x="178" y="202"/>
                  </a:lnTo>
                  <a:cubicBezTo>
                    <a:pt x="179" y="201"/>
                    <a:pt x="179" y="200"/>
                    <a:pt x="179" y="196"/>
                  </a:cubicBezTo>
                  <a:close/>
                  <a:moveTo>
                    <a:pt x="130" y="263"/>
                  </a:moveTo>
                  <a:cubicBezTo>
                    <a:pt x="130" y="263"/>
                    <a:pt x="129" y="263"/>
                    <a:pt x="129" y="264"/>
                  </a:cubicBezTo>
                  <a:lnTo>
                    <a:pt x="134" y="264"/>
                  </a:lnTo>
                  <a:cubicBezTo>
                    <a:pt x="133" y="264"/>
                    <a:pt x="131" y="263"/>
                    <a:pt x="130" y="263"/>
                  </a:cubicBezTo>
                  <a:close/>
                  <a:moveTo>
                    <a:pt x="280" y="331"/>
                  </a:moveTo>
                  <a:cubicBezTo>
                    <a:pt x="280" y="336"/>
                    <a:pt x="280" y="336"/>
                    <a:pt x="280" y="336"/>
                  </a:cubicBezTo>
                  <a:lnTo>
                    <a:pt x="275" y="336"/>
                  </a:lnTo>
                  <a:cubicBezTo>
                    <a:pt x="275" y="336"/>
                    <a:pt x="280" y="336"/>
                    <a:pt x="280" y="331"/>
                  </a:cubicBezTo>
                  <a:close/>
                  <a:moveTo>
                    <a:pt x="222" y="398"/>
                  </a:moveTo>
                  <a:lnTo>
                    <a:pt x="222" y="398"/>
                  </a:lnTo>
                  <a:cubicBezTo>
                    <a:pt x="219" y="399"/>
                    <a:pt x="219" y="404"/>
                    <a:pt x="219" y="409"/>
                  </a:cubicBezTo>
                  <a:cubicBezTo>
                    <a:pt x="219" y="409"/>
                    <a:pt x="213" y="404"/>
                    <a:pt x="213" y="404"/>
                  </a:cubicBezTo>
                  <a:cubicBezTo>
                    <a:pt x="217" y="400"/>
                    <a:pt x="220" y="399"/>
                    <a:pt x="222" y="398"/>
                  </a:cubicBezTo>
                  <a:close/>
                  <a:moveTo>
                    <a:pt x="459" y="667"/>
                  </a:moveTo>
                  <a:cubicBezTo>
                    <a:pt x="459" y="667"/>
                    <a:pt x="459" y="668"/>
                    <a:pt x="459" y="668"/>
                  </a:cubicBezTo>
                  <a:lnTo>
                    <a:pt x="459" y="668"/>
                  </a:lnTo>
                  <a:cubicBezTo>
                    <a:pt x="459" y="668"/>
                    <a:pt x="459" y="667"/>
                    <a:pt x="459" y="667"/>
                  </a:cubicBezTo>
                  <a:close/>
                  <a:moveTo>
                    <a:pt x="331" y="684"/>
                  </a:moveTo>
                  <a:lnTo>
                    <a:pt x="331" y="684"/>
                  </a:lnTo>
                  <a:cubicBezTo>
                    <a:pt x="331" y="684"/>
                    <a:pt x="332" y="685"/>
                    <a:pt x="335" y="686"/>
                  </a:cubicBezTo>
                  <a:lnTo>
                    <a:pt x="335" y="686"/>
                  </a:lnTo>
                  <a:cubicBezTo>
                    <a:pt x="334" y="685"/>
                    <a:pt x="333" y="684"/>
                    <a:pt x="331" y="684"/>
                  </a:cubicBezTo>
                  <a:close/>
                  <a:moveTo>
                    <a:pt x="846" y="1496"/>
                  </a:moveTo>
                  <a:lnTo>
                    <a:pt x="846" y="1496"/>
                  </a:lnTo>
                  <a:cubicBezTo>
                    <a:pt x="846" y="1496"/>
                    <a:pt x="846" y="1496"/>
                    <a:pt x="846" y="1496"/>
                  </a:cubicBezTo>
                  <a:lnTo>
                    <a:pt x="846" y="1496"/>
                  </a:lnTo>
                  <a:cubicBezTo>
                    <a:pt x="846" y="1496"/>
                    <a:pt x="846" y="1496"/>
                    <a:pt x="846" y="1496"/>
                  </a:cubicBezTo>
                  <a:close/>
                  <a:moveTo>
                    <a:pt x="868" y="1529"/>
                  </a:moveTo>
                  <a:lnTo>
                    <a:pt x="868" y="1529"/>
                  </a:lnTo>
                  <a:cubicBezTo>
                    <a:pt x="868" y="1529"/>
                    <a:pt x="868" y="1529"/>
                    <a:pt x="868" y="1529"/>
                  </a:cubicBezTo>
                  <a:close/>
                  <a:moveTo>
                    <a:pt x="874" y="1625"/>
                  </a:moveTo>
                  <a:cubicBezTo>
                    <a:pt x="874" y="1625"/>
                    <a:pt x="876" y="1627"/>
                    <a:pt x="878" y="1627"/>
                  </a:cubicBezTo>
                  <a:cubicBezTo>
                    <a:pt x="879" y="1627"/>
                    <a:pt x="879" y="1626"/>
                    <a:pt x="879" y="1625"/>
                  </a:cubicBezTo>
                  <a:close/>
                  <a:moveTo>
                    <a:pt x="801" y="1641"/>
                  </a:moveTo>
                  <a:lnTo>
                    <a:pt x="812" y="1653"/>
                  </a:lnTo>
                  <a:lnTo>
                    <a:pt x="812" y="1647"/>
                  </a:lnTo>
                  <a:lnTo>
                    <a:pt x="801" y="1641"/>
                  </a:lnTo>
                  <a:close/>
                  <a:moveTo>
                    <a:pt x="991" y="1921"/>
                  </a:moveTo>
                  <a:cubicBezTo>
                    <a:pt x="991" y="1922"/>
                    <a:pt x="991" y="1922"/>
                    <a:pt x="991" y="1923"/>
                  </a:cubicBezTo>
                  <a:lnTo>
                    <a:pt x="991" y="1923"/>
                  </a:lnTo>
                  <a:cubicBezTo>
                    <a:pt x="993" y="1923"/>
                    <a:pt x="995" y="1922"/>
                    <a:pt x="997" y="1921"/>
                  </a:cubicBezTo>
                  <a:close/>
                  <a:moveTo>
                    <a:pt x="1007" y="2009"/>
                  </a:moveTo>
                  <a:cubicBezTo>
                    <a:pt x="1006" y="2010"/>
                    <a:pt x="1006" y="2013"/>
                    <a:pt x="1005" y="2013"/>
                  </a:cubicBezTo>
                  <a:cubicBezTo>
                    <a:pt x="1004" y="2013"/>
                    <a:pt x="1004" y="2012"/>
                    <a:pt x="1003" y="2011"/>
                  </a:cubicBezTo>
                  <a:cubicBezTo>
                    <a:pt x="1004" y="2010"/>
                    <a:pt x="1006" y="2009"/>
                    <a:pt x="1007" y="2009"/>
                  </a:cubicBezTo>
                  <a:close/>
                  <a:moveTo>
                    <a:pt x="969" y="2028"/>
                  </a:moveTo>
                  <a:cubicBezTo>
                    <a:pt x="967" y="2028"/>
                    <a:pt x="967" y="2028"/>
                    <a:pt x="966" y="2029"/>
                  </a:cubicBezTo>
                  <a:lnTo>
                    <a:pt x="966" y="2029"/>
                  </a:lnTo>
                  <a:cubicBezTo>
                    <a:pt x="967" y="2028"/>
                    <a:pt x="968" y="2028"/>
                    <a:pt x="969" y="2028"/>
                  </a:cubicBezTo>
                  <a:close/>
                  <a:moveTo>
                    <a:pt x="966" y="2029"/>
                  </a:moveTo>
                  <a:cubicBezTo>
                    <a:pt x="965" y="2030"/>
                    <a:pt x="964" y="2031"/>
                    <a:pt x="964" y="2032"/>
                  </a:cubicBezTo>
                  <a:lnTo>
                    <a:pt x="964" y="2032"/>
                  </a:lnTo>
                  <a:cubicBezTo>
                    <a:pt x="966" y="2031"/>
                    <a:pt x="966" y="2030"/>
                    <a:pt x="966" y="2029"/>
                  </a:cubicBezTo>
                  <a:close/>
                  <a:moveTo>
                    <a:pt x="964" y="2032"/>
                  </a:moveTo>
                  <a:lnTo>
                    <a:pt x="964" y="2032"/>
                  </a:lnTo>
                  <a:cubicBezTo>
                    <a:pt x="962" y="2033"/>
                    <a:pt x="961" y="2033"/>
                    <a:pt x="958" y="2033"/>
                  </a:cubicBezTo>
                  <a:cubicBezTo>
                    <a:pt x="959" y="2035"/>
                    <a:pt x="960" y="2035"/>
                    <a:pt x="961" y="2035"/>
                  </a:cubicBezTo>
                  <a:cubicBezTo>
                    <a:pt x="962" y="2035"/>
                    <a:pt x="963" y="2034"/>
                    <a:pt x="964" y="2032"/>
                  </a:cubicBezTo>
                  <a:close/>
                  <a:moveTo>
                    <a:pt x="62" y="0"/>
                  </a:moveTo>
                  <a:cubicBezTo>
                    <a:pt x="62" y="6"/>
                    <a:pt x="62" y="12"/>
                    <a:pt x="56" y="12"/>
                  </a:cubicBezTo>
                  <a:lnTo>
                    <a:pt x="50" y="12"/>
                  </a:lnTo>
                  <a:cubicBezTo>
                    <a:pt x="28" y="23"/>
                    <a:pt x="6" y="28"/>
                    <a:pt x="0" y="45"/>
                  </a:cubicBezTo>
                  <a:lnTo>
                    <a:pt x="17" y="51"/>
                  </a:lnTo>
                  <a:lnTo>
                    <a:pt x="11" y="56"/>
                  </a:lnTo>
                  <a:lnTo>
                    <a:pt x="11" y="56"/>
                  </a:lnTo>
                  <a:cubicBezTo>
                    <a:pt x="11" y="56"/>
                    <a:pt x="11" y="56"/>
                    <a:pt x="11" y="56"/>
                  </a:cubicBezTo>
                  <a:lnTo>
                    <a:pt x="11" y="56"/>
                  </a:lnTo>
                  <a:lnTo>
                    <a:pt x="11" y="56"/>
                  </a:lnTo>
                  <a:lnTo>
                    <a:pt x="11" y="56"/>
                  </a:lnTo>
                  <a:lnTo>
                    <a:pt x="11" y="56"/>
                  </a:lnTo>
                  <a:cubicBezTo>
                    <a:pt x="13" y="56"/>
                    <a:pt x="15" y="56"/>
                    <a:pt x="17" y="56"/>
                  </a:cubicBezTo>
                  <a:cubicBezTo>
                    <a:pt x="11" y="62"/>
                    <a:pt x="6" y="62"/>
                    <a:pt x="6" y="68"/>
                  </a:cubicBezTo>
                  <a:lnTo>
                    <a:pt x="28" y="62"/>
                  </a:lnTo>
                  <a:lnTo>
                    <a:pt x="28" y="62"/>
                  </a:lnTo>
                  <a:cubicBezTo>
                    <a:pt x="22" y="68"/>
                    <a:pt x="11" y="68"/>
                    <a:pt x="11" y="79"/>
                  </a:cubicBezTo>
                  <a:cubicBezTo>
                    <a:pt x="21" y="79"/>
                    <a:pt x="26" y="66"/>
                    <a:pt x="31" y="66"/>
                  </a:cubicBezTo>
                  <a:cubicBezTo>
                    <a:pt x="32" y="66"/>
                    <a:pt x="33" y="67"/>
                    <a:pt x="34" y="68"/>
                  </a:cubicBezTo>
                  <a:cubicBezTo>
                    <a:pt x="28" y="79"/>
                    <a:pt x="22" y="79"/>
                    <a:pt x="34" y="79"/>
                  </a:cubicBezTo>
                  <a:cubicBezTo>
                    <a:pt x="28" y="84"/>
                    <a:pt x="22" y="84"/>
                    <a:pt x="17" y="84"/>
                  </a:cubicBezTo>
                  <a:cubicBezTo>
                    <a:pt x="28" y="84"/>
                    <a:pt x="28" y="90"/>
                    <a:pt x="39" y="90"/>
                  </a:cubicBezTo>
                  <a:cubicBezTo>
                    <a:pt x="34" y="101"/>
                    <a:pt x="50" y="101"/>
                    <a:pt x="34" y="112"/>
                  </a:cubicBezTo>
                  <a:lnTo>
                    <a:pt x="50" y="112"/>
                  </a:lnTo>
                  <a:cubicBezTo>
                    <a:pt x="28" y="118"/>
                    <a:pt x="62" y="129"/>
                    <a:pt x="34" y="140"/>
                  </a:cubicBezTo>
                  <a:cubicBezTo>
                    <a:pt x="36" y="140"/>
                    <a:pt x="38" y="140"/>
                    <a:pt x="40" y="140"/>
                  </a:cubicBezTo>
                  <a:cubicBezTo>
                    <a:pt x="56" y="140"/>
                    <a:pt x="58" y="157"/>
                    <a:pt x="73" y="157"/>
                  </a:cubicBezTo>
                  <a:cubicBezTo>
                    <a:pt x="69" y="157"/>
                    <a:pt x="68" y="160"/>
                    <a:pt x="67" y="160"/>
                  </a:cubicBezTo>
                  <a:cubicBezTo>
                    <a:pt x="67" y="160"/>
                    <a:pt x="67" y="159"/>
                    <a:pt x="67" y="157"/>
                  </a:cubicBezTo>
                  <a:cubicBezTo>
                    <a:pt x="67" y="163"/>
                    <a:pt x="62" y="168"/>
                    <a:pt x="62" y="174"/>
                  </a:cubicBezTo>
                  <a:cubicBezTo>
                    <a:pt x="67" y="172"/>
                    <a:pt x="72" y="172"/>
                    <a:pt x="75" y="172"/>
                  </a:cubicBezTo>
                  <a:cubicBezTo>
                    <a:pt x="83" y="172"/>
                    <a:pt x="88" y="174"/>
                    <a:pt x="95" y="174"/>
                  </a:cubicBezTo>
                  <a:cubicBezTo>
                    <a:pt x="84" y="185"/>
                    <a:pt x="73" y="180"/>
                    <a:pt x="62" y="191"/>
                  </a:cubicBezTo>
                  <a:lnTo>
                    <a:pt x="62" y="191"/>
                  </a:lnTo>
                  <a:cubicBezTo>
                    <a:pt x="66" y="187"/>
                    <a:pt x="69" y="186"/>
                    <a:pt x="72" y="186"/>
                  </a:cubicBezTo>
                  <a:cubicBezTo>
                    <a:pt x="76" y="186"/>
                    <a:pt x="79" y="187"/>
                    <a:pt x="83" y="187"/>
                  </a:cubicBezTo>
                  <a:cubicBezTo>
                    <a:pt x="85" y="187"/>
                    <a:pt x="87" y="186"/>
                    <a:pt x="90" y="185"/>
                  </a:cubicBezTo>
                  <a:lnTo>
                    <a:pt x="90" y="185"/>
                  </a:lnTo>
                  <a:cubicBezTo>
                    <a:pt x="84" y="196"/>
                    <a:pt x="90" y="191"/>
                    <a:pt x="78" y="202"/>
                  </a:cubicBezTo>
                  <a:cubicBezTo>
                    <a:pt x="84" y="198"/>
                    <a:pt x="87" y="197"/>
                    <a:pt x="88" y="197"/>
                  </a:cubicBezTo>
                  <a:cubicBezTo>
                    <a:pt x="90" y="197"/>
                    <a:pt x="88" y="202"/>
                    <a:pt x="95" y="202"/>
                  </a:cubicBezTo>
                  <a:cubicBezTo>
                    <a:pt x="90" y="213"/>
                    <a:pt x="78" y="213"/>
                    <a:pt x="90" y="219"/>
                  </a:cubicBezTo>
                  <a:cubicBezTo>
                    <a:pt x="84" y="224"/>
                    <a:pt x="73" y="224"/>
                    <a:pt x="73" y="224"/>
                  </a:cubicBezTo>
                  <a:cubicBezTo>
                    <a:pt x="74" y="225"/>
                    <a:pt x="75" y="226"/>
                    <a:pt x="77" y="226"/>
                  </a:cubicBezTo>
                  <a:cubicBezTo>
                    <a:pt x="83" y="226"/>
                    <a:pt x="92" y="218"/>
                    <a:pt x="101" y="213"/>
                  </a:cubicBezTo>
                  <a:lnTo>
                    <a:pt x="101" y="213"/>
                  </a:lnTo>
                  <a:cubicBezTo>
                    <a:pt x="112" y="224"/>
                    <a:pt x="90" y="224"/>
                    <a:pt x="84" y="236"/>
                  </a:cubicBezTo>
                  <a:cubicBezTo>
                    <a:pt x="95" y="236"/>
                    <a:pt x="106" y="236"/>
                    <a:pt x="112" y="241"/>
                  </a:cubicBezTo>
                  <a:lnTo>
                    <a:pt x="106" y="241"/>
                  </a:lnTo>
                  <a:cubicBezTo>
                    <a:pt x="117" y="241"/>
                    <a:pt x="118" y="259"/>
                    <a:pt x="130" y="263"/>
                  </a:cubicBezTo>
                  <a:lnTo>
                    <a:pt x="130" y="263"/>
                  </a:lnTo>
                  <a:cubicBezTo>
                    <a:pt x="140" y="258"/>
                    <a:pt x="146" y="252"/>
                    <a:pt x="151" y="252"/>
                  </a:cubicBezTo>
                  <a:cubicBezTo>
                    <a:pt x="151" y="252"/>
                    <a:pt x="162" y="252"/>
                    <a:pt x="157" y="258"/>
                  </a:cubicBezTo>
                  <a:lnTo>
                    <a:pt x="146" y="258"/>
                  </a:lnTo>
                  <a:lnTo>
                    <a:pt x="151" y="264"/>
                  </a:lnTo>
                  <a:cubicBezTo>
                    <a:pt x="148" y="267"/>
                    <a:pt x="147" y="268"/>
                    <a:pt x="145" y="268"/>
                  </a:cubicBezTo>
                  <a:cubicBezTo>
                    <a:pt x="143" y="268"/>
                    <a:pt x="143" y="262"/>
                    <a:pt x="139" y="262"/>
                  </a:cubicBezTo>
                  <a:cubicBezTo>
                    <a:pt x="137" y="262"/>
                    <a:pt x="136" y="263"/>
                    <a:pt x="134" y="264"/>
                  </a:cubicBezTo>
                  <a:cubicBezTo>
                    <a:pt x="146" y="269"/>
                    <a:pt x="157" y="269"/>
                    <a:pt x="157" y="280"/>
                  </a:cubicBezTo>
                  <a:cubicBezTo>
                    <a:pt x="155" y="281"/>
                    <a:pt x="154" y="282"/>
                    <a:pt x="153" y="282"/>
                  </a:cubicBezTo>
                  <a:cubicBezTo>
                    <a:pt x="148" y="282"/>
                    <a:pt x="146" y="276"/>
                    <a:pt x="144" y="276"/>
                  </a:cubicBezTo>
                  <a:cubicBezTo>
                    <a:pt x="143" y="276"/>
                    <a:pt x="142" y="277"/>
                    <a:pt x="140" y="280"/>
                  </a:cubicBezTo>
                  <a:lnTo>
                    <a:pt x="140" y="269"/>
                  </a:lnTo>
                  <a:cubicBezTo>
                    <a:pt x="134" y="277"/>
                    <a:pt x="133" y="279"/>
                    <a:pt x="132" y="279"/>
                  </a:cubicBezTo>
                  <a:cubicBezTo>
                    <a:pt x="131" y="279"/>
                    <a:pt x="131" y="277"/>
                    <a:pt x="130" y="277"/>
                  </a:cubicBezTo>
                  <a:cubicBezTo>
                    <a:pt x="128" y="277"/>
                    <a:pt x="125" y="279"/>
                    <a:pt x="118" y="286"/>
                  </a:cubicBezTo>
                  <a:cubicBezTo>
                    <a:pt x="118" y="297"/>
                    <a:pt x="129" y="292"/>
                    <a:pt x="134" y="308"/>
                  </a:cubicBezTo>
                  <a:cubicBezTo>
                    <a:pt x="140" y="303"/>
                    <a:pt x="146" y="297"/>
                    <a:pt x="151" y="297"/>
                  </a:cubicBezTo>
                  <a:lnTo>
                    <a:pt x="151" y="297"/>
                  </a:lnTo>
                  <a:cubicBezTo>
                    <a:pt x="174" y="308"/>
                    <a:pt x="123" y="331"/>
                    <a:pt x="151" y="331"/>
                  </a:cubicBezTo>
                  <a:cubicBezTo>
                    <a:pt x="158" y="331"/>
                    <a:pt x="166" y="327"/>
                    <a:pt x="171" y="327"/>
                  </a:cubicBezTo>
                  <a:cubicBezTo>
                    <a:pt x="174" y="327"/>
                    <a:pt x="176" y="329"/>
                    <a:pt x="174" y="336"/>
                  </a:cubicBezTo>
                  <a:lnTo>
                    <a:pt x="157" y="342"/>
                  </a:lnTo>
                  <a:cubicBezTo>
                    <a:pt x="159" y="345"/>
                    <a:pt x="162" y="346"/>
                    <a:pt x="165" y="346"/>
                  </a:cubicBezTo>
                  <a:cubicBezTo>
                    <a:pt x="169" y="346"/>
                    <a:pt x="173" y="345"/>
                    <a:pt x="176" y="345"/>
                  </a:cubicBezTo>
                  <a:cubicBezTo>
                    <a:pt x="179" y="345"/>
                    <a:pt x="181" y="347"/>
                    <a:pt x="179" y="353"/>
                  </a:cubicBezTo>
                  <a:cubicBezTo>
                    <a:pt x="174" y="353"/>
                    <a:pt x="168" y="348"/>
                    <a:pt x="168" y="348"/>
                  </a:cubicBezTo>
                  <a:cubicBezTo>
                    <a:pt x="164" y="354"/>
                    <a:pt x="164" y="356"/>
                    <a:pt x="167" y="356"/>
                  </a:cubicBezTo>
                  <a:cubicBezTo>
                    <a:pt x="170" y="356"/>
                    <a:pt x="173" y="355"/>
                    <a:pt x="177" y="355"/>
                  </a:cubicBezTo>
                  <a:cubicBezTo>
                    <a:pt x="180" y="355"/>
                    <a:pt x="183" y="355"/>
                    <a:pt x="185" y="359"/>
                  </a:cubicBezTo>
                  <a:lnTo>
                    <a:pt x="168" y="364"/>
                  </a:lnTo>
                  <a:cubicBezTo>
                    <a:pt x="179" y="376"/>
                    <a:pt x="196" y="381"/>
                    <a:pt x="202" y="392"/>
                  </a:cubicBezTo>
                  <a:cubicBezTo>
                    <a:pt x="202" y="398"/>
                    <a:pt x="196" y="398"/>
                    <a:pt x="191" y="404"/>
                  </a:cubicBezTo>
                  <a:cubicBezTo>
                    <a:pt x="207" y="415"/>
                    <a:pt x="207" y="437"/>
                    <a:pt x="207" y="460"/>
                  </a:cubicBezTo>
                  <a:lnTo>
                    <a:pt x="224" y="460"/>
                  </a:lnTo>
                  <a:cubicBezTo>
                    <a:pt x="224" y="460"/>
                    <a:pt x="219" y="465"/>
                    <a:pt x="219" y="465"/>
                  </a:cubicBezTo>
                  <a:cubicBezTo>
                    <a:pt x="217" y="466"/>
                    <a:pt x="217" y="467"/>
                    <a:pt x="217" y="467"/>
                  </a:cubicBezTo>
                  <a:cubicBezTo>
                    <a:pt x="217" y="467"/>
                    <a:pt x="225" y="460"/>
                    <a:pt x="230" y="460"/>
                  </a:cubicBezTo>
                  <a:lnTo>
                    <a:pt x="230" y="460"/>
                  </a:lnTo>
                  <a:cubicBezTo>
                    <a:pt x="235" y="465"/>
                    <a:pt x="224" y="471"/>
                    <a:pt x="219" y="471"/>
                  </a:cubicBezTo>
                  <a:cubicBezTo>
                    <a:pt x="235" y="476"/>
                    <a:pt x="258" y="488"/>
                    <a:pt x="252" y="510"/>
                  </a:cubicBezTo>
                  <a:lnTo>
                    <a:pt x="247" y="504"/>
                  </a:lnTo>
                  <a:lnTo>
                    <a:pt x="247" y="504"/>
                  </a:lnTo>
                  <a:cubicBezTo>
                    <a:pt x="247" y="513"/>
                    <a:pt x="255" y="513"/>
                    <a:pt x="262" y="513"/>
                  </a:cubicBezTo>
                  <a:cubicBezTo>
                    <a:pt x="268" y="513"/>
                    <a:pt x="274" y="513"/>
                    <a:pt x="270" y="520"/>
                  </a:cubicBezTo>
                  <a:lnTo>
                    <a:pt x="270" y="520"/>
                  </a:lnTo>
                  <a:cubicBezTo>
                    <a:pt x="270" y="518"/>
                    <a:pt x="269" y="517"/>
                    <a:pt x="269" y="516"/>
                  </a:cubicBezTo>
                  <a:lnTo>
                    <a:pt x="269" y="521"/>
                  </a:lnTo>
                  <a:cubicBezTo>
                    <a:pt x="269" y="521"/>
                    <a:pt x="270" y="520"/>
                    <a:pt x="270" y="520"/>
                  </a:cubicBezTo>
                  <a:lnTo>
                    <a:pt x="270" y="520"/>
                  </a:lnTo>
                  <a:cubicBezTo>
                    <a:pt x="277" y="545"/>
                    <a:pt x="296" y="556"/>
                    <a:pt x="286" y="583"/>
                  </a:cubicBezTo>
                  <a:cubicBezTo>
                    <a:pt x="287" y="582"/>
                    <a:pt x="289" y="582"/>
                    <a:pt x="290" y="582"/>
                  </a:cubicBezTo>
                  <a:cubicBezTo>
                    <a:pt x="298" y="582"/>
                    <a:pt x="292" y="597"/>
                    <a:pt x="303" y="597"/>
                  </a:cubicBezTo>
                  <a:cubicBezTo>
                    <a:pt x="306" y="597"/>
                    <a:pt x="309" y="596"/>
                    <a:pt x="314" y="594"/>
                  </a:cubicBezTo>
                  <a:lnTo>
                    <a:pt x="314" y="594"/>
                  </a:lnTo>
                  <a:cubicBezTo>
                    <a:pt x="303" y="611"/>
                    <a:pt x="297" y="611"/>
                    <a:pt x="297" y="633"/>
                  </a:cubicBezTo>
                  <a:cubicBezTo>
                    <a:pt x="301" y="633"/>
                    <a:pt x="309" y="631"/>
                    <a:pt x="316" y="631"/>
                  </a:cubicBezTo>
                  <a:cubicBezTo>
                    <a:pt x="320" y="631"/>
                    <a:pt x="323" y="631"/>
                    <a:pt x="325" y="633"/>
                  </a:cubicBezTo>
                  <a:lnTo>
                    <a:pt x="308" y="639"/>
                  </a:lnTo>
                  <a:lnTo>
                    <a:pt x="325" y="639"/>
                  </a:lnTo>
                  <a:lnTo>
                    <a:pt x="314" y="650"/>
                  </a:lnTo>
                  <a:lnTo>
                    <a:pt x="319" y="656"/>
                  </a:lnTo>
                  <a:cubicBezTo>
                    <a:pt x="319" y="650"/>
                    <a:pt x="325" y="650"/>
                    <a:pt x="325" y="644"/>
                  </a:cubicBezTo>
                  <a:lnTo>
                    <a:pt x="325" y="644"/>
                  </a:lnTo>
                  <a:cubicBezTo>
                    <a:pt x="336" y="650"/>
                    <a:pt x="325" y="672"/>
                    <a:pt x="319" y="672"/>
                  </a:cubicBezTo>
                  <a:lnTo>
                    <a:pt x="342" y="684"/>
                  </a:lnTo>
                  <a:cubicBezTo>
                    <a:pt x="340" y="686"/>
                    <a:pt x="338" y="686"/>
                    <a:pt x="336" y="686"/>
                  </a:cubicBezTo>
                  <a:cubicBezTo>
                    <a:pt x="336" y="686"/>
                    <a:pt x="335" y="686"/>
                    <a:pt x="335" y="686"/>
                  </a:cubicBezTo>
                  <a:lnTo>
                    <a:pt x="335" y="686"/>
                  </a:lnTo>
                  <a:cubicBezTo>
                    <a:pt x="339" y="691"/>
                    <a:pt x="316" y="695"/>
                    <a:pt x="331" y="695"/>
                  </a:cubicBezTo>
                  <a:lnTo>
                    <a:pt x="342" y="695"/>
                  </a:lnTo>
                  <a:cubicBezTo>
                    <a:pt x="336" y="700"/>
                    <a:pt x="342" y="712"/>
                    <a:pt x="347" y="717"/>
                  </a:cubicBezTo>
                  <a:lnTo>
                    <a:pt x="342" y="717"/>
                  </a:lnTo>
                  <a:cubicBezTo>
                    <a:pt x="342" y="734"/>
                    <a:pt x="359" y="745"/>
                    <a:pt x="364" y="762"/>
                  </a:cubicBezTo>
                  <a:cubicBezTo>
                    <a:pt x="364" y="758"/>
                    <a:pt x="375" y="749"/>
                    <a:pt x="382" y="749"/>
                  </a:cubicBezTo>
                  <a:cubicBezTo>
                    <a:pt x="384" y="749"/>
                    <a:pt x="385" y="750"/>
                    <a:pt x="387" y="751"/>
                  </a:cubicBezTo>
                  <a:lnTo>
                    <a:pt x="383" y="754"/>
                  </a:lnTo>
                  <a:lnTo>
                    <a:pt x="383" y="754"/>
                  </a:lnTo>
                  <a:cubicBezTo>
                    <a:pt x="383" y="754"/>
                    <a:pt x="383" y="754"/>
                    <a:pt x="382" y="754"/>
                  </a:cubicBezTo>
                  <a:cubicBezTo>
                    <a:pt x="378" y="754"/>
                    <a:pt x="379" y="758"/>
                    <a:pt x="375" y="762"/>
                  </a:cubicBezTo>
                  <a:lnTo>
                    <a:pt x="383" y="754"/>
                  </a:lnTo>
                  <a:lnTo>
                    <a:pt x="383" y="754"/>
                  </a:lnTo>
                  <a:cubicBezTo>
                    <a:pt x="385" y="754"/>
                    <a:pt x="388" y="755"/>
                    <a:pt x="392" y="756"/>
                  </a:cubicBezTo>
                  <a:cubicBezTo>
                    <a:pt x="392" y="760"/>
                    <a:pt x="384" y="764"/>
                    <a:pt x="377" y="764"/>
                  </a:cubicBezTo>
                  <a:cubicBezTo>
                    <a:pt x="374" y="764"/>
                    <a:pt x="371" y="764"/>
                    <a:pt x="370" y="762"/>
                  </a:cubicBezTo>
                  <a:lnTo>
                    <a:pt x="370" y="762"/>
                  </a:lnTo>
                  <a:lnTo>
                    <a:pt x="375" y="768"/>
                  </a:lnTo>
                  <a:cubicBezTo>
                    <a:pt x="375" y="773"/>
                    <a:pt x="370" y="773"/>
                    <a:pt x="364" y="773"/>
                  </a:cubicBezTo>
                  <a:cubicBezTo>
                    <a:pt x="375" y="773"/>
                    <a:pt x="359" y="790"/>
                    <a:pt x="375" y="790"/>
                  </a:cubicBezTo>
                  <a:lnTo>
                    <a:pt x="370" y="790"/>
                  </a:lnTo>
                  <a:cubicBezTo>
                    <a:pt x="381" y="807"/>
                    <a:pt x="387" y="812"/>
                    <a:pt x="392" y="824"/>
                  </a:cubicBezTo>
                  <a:cubicBezTo>
                    <a:pt x="396" y="822"/>
                    <a:pt x="398" y="821"/>
                    <a:pt x="400" y="821"/>
                  </a:cubicBezTo>
                  <a:cubicBezTo>
                    <a:pt x="405" y="821"/>
                    <a:pt x="407" y="824"/>
                    <a:pt x="415" y="824"/>
                  </a:cubicBezTo>
                  <a:cubicBezTo>
                    <a:pt x="415" y="835"/>
                    <a:pt x="415" y="846"/>
                    <a:pt x="420" y="857"/>
                  </a:cubicBezTo>
                  <a:cubicBezTo>
                    <a:pt x="424" y="859"/>
                    <a:pt x="426" y="860"/>
                    <a:pt x="428" y="860"/>
                  </a:cubicBezTo>
                  <a:cubicBezTo>
                    <a:pt x="432" y="860"/>
                    <a:pt x="433" y="857"/>
                    <a:pt x="437" y="857"/>
                  </a:cubicBezTo>
                  <a:lnTo>
                    <a:pt x="437" y="857"/>
                  </a:lnTo>
                  <a:cubicBezTo>
                    <a:pt x="428" y="862"/>
                    <a:pt x="433" y="870"/>
                    <a:pt x="430" y="870"/>
                  </a:cubicBezTo>
                  <a:cubicBezTo>
                    <a:pt x="429" y="870"/>
                    <a:pt x="428" y="870"/>
                    <a:pt x="426" y="868"/>
                  </a:cubicBezTo>
                  <a:lnTo>
                    <a:pt x="426" y="868"/>
                  </a:lnTo>
                  <a:cubicBezTo>
                    <a:pt x="431" y="885"/>
                    <a:pt x="437" y="885"/>
                    <a:pt x="454" y="896"/>
                  </a:cubicBezTo>
                  <a:cubicBezTo>
                    <a:pt x="454" y="896"/>
                    <a:pt x="454" y="891"/>
                    <a:pt x="459" y="891"/>
                  </a:cubicBezTo>
                  <a:lnTo>
                    <a:pt x="459" y="891"/>
                  </a:lnTo>
                  <a:cubicBezTo>
                    <a:pt x="465" y="891"/>
                    <a:pt x="459" y="902"/>
                    <a:pt x="454" y="902"/>
                  </a:cubicBezTo>
                  <a:cubicBezTo>
                    <a:pt x="476" y="913"/>
                    <a:pt x="443" y="958"/>
                    <a:pt x="471" y="964"/>
                  </a:cubicBezTo>
                  <a:lnTo>
                    <a:pt x="487" y="975"/>
                  </a:lnTo>
                  <a:cubicBezTo>
                    <a:pt x="490" y="978"/>
                    <a:pt x="487" y="978"/>
                    <a:pt x="484" y="978"/>
                  </a:cubicBezTo>
                  <a:cubicBezTo>
                    <a:pt x="480" y="978"/>
                    <a:pt x="476" y="978"/>
                    <a:pt x="476" y="980"/>
                  </a:cubicBezTo>
                  <a:cubicBezTo>
                    <a:pt x="499" y="992"/>
                    <a:pt x="487" y="1008"/>
                    <a:pt x="504" y="1020"/>
                  </a:cubicBezTo>
                  <a:cubicBezTo>
                    <a:pt x="476" y="1042"/>
                    <a:pt x="527" y="1053"/>
                    <a:pt x="510" y="1081"/>
                  </a:cubicBezTo>
                  <a:lnTo>
                    <a:pt x="515" y="1076"/>
                  </a:lnTo>
                  <a:cubicBezTo>
                    <a:pt x="527" y="1076"/>
                    <a:pt x="515" y="1081"/>
                    <a:pt x="515" y="1087"/>
                  </a:cubicBezTo>
                  <a:cubicBezTo>
                    <a:pt x="519" y="1083"/>
                    <a:pt x="520" y="1079"/>
                    <a:pt x="523" y="1079"/>
                  </a:cubicBezTo>
                  <a:cubicBezTo>
                    <a:pt x="524" y="1079"/>
                    <a:pt x="525" y="1080"/>
                    <a:pt x="527" y="1081"/>
                  </a:cubicBezTo>
                  <a:cubicBezTo>
                    <a:pt x="549" y="1104"/>
                    <a:pt x="543" y="1149"/>
                    <a:pt x="555" y="1188"/>
                  </a:cubicBezTo>
                  <a:cubicBezTo>
                    <a:pt x="555" y="1190"/>
                    <a:pt x="557" y="1191"/>
                    <a:pt x="560" y="1191"/>
                  </a:cubicBezTo>
                  <a:cubicBezTo>
                    <a:pt x="565" y="1191"/>
                    <a:pt x="573" y="1188"/>
                    <a:pt x="579" y="1188"/>
                  </a:cubicBezTo>
                  <a:cubicBezTo>
                    <a:pt x="584" y="1188"/>
                    <a:pt x="587" y="1191"/>
                    <a:pt x="583" y="1199"/>
                  </a:cubicBezTo>
                  <a:lnTo>
                    <a:pt x="566" y="1199"/>
                  </a:lnTo>
                  <a:cubicBezTo>
                    <a:pt x="594" y="1216"/>
                    <a:pt x="588" y="1249"/>
                    <a:pt x="616" y="1266"/>
                  </a:cubicBezTo>
                  <a:lnTo>
                    <a:pt x="605" y="1266"/>
                  </a:lnTo>
                  <a:cubicBezTo>
                    <a:pt x="599" y="1277"/>
                    <a:pt x="616" y="1283"/>
                    <a:pt x="622" y="1283"/>
                  </a:cubicBezTo>
                  <a:cubicBezTo>
                    <a:pt x="622" y="1283"/>
                    <a:pt x="616" y="1283"/>
                    <a:pt x="611" y="1289"/>
                  </a:cubicBezTo>
                  <a:cubicBezTo>
                    <a:pt x="611" y="1294"/>
                    <a:pt x="633" y="1294"/>
                    <a:pt x="622" y="1305"/>
                  </a:cubicBezTo>
                  <a:lnTo>
                    <a:pt x="616" y="1305"/>
                  </a:lnTo>
                  <a:cubicBezTo>
                    <a:pt x="621" y="1305"/>
                    <a:pt x="622" y="1312"/>
                    <a:pt x="627" y="1312"/>
                  </a:cubicBezTo>
                  <a:cubicBezTo>
                    <a:pt x="629" y="1312"/>
                    <a:pt x="631" y="1312"/>
                    <a:pt x="633" y="1311"/>
                  </a:cubicBezTo>
                  <a:cubicBezTo>
                    <a:pt x="633" y="1322"/>
                    <a:pt x="644" y="1322"/>
                    <a:pt x="644" y="1333"/>
                  </a:cubicBezTo>
                  <a:cubicBezTo>
                    <a:pt x="654" y="1333"/>
                    <a:pt x="647" y="1346"/>
                    <a:pt x="655" y="1346"/>
                  </a:cubicBezTo>
                  <a:cubicBezTo>
                    <a:pt x="657" y="1346"/>
                    <a:pt x="659" y="1345"/>
                    <a:pt x="661" y="1345"/>
                  </a:cubicBezTo>
                  <a:lnTo>
                    <a:pt x="661" y="1345"/>
                  </a:lnTo>
                  <a:cubicBezTo>
                    <a:pt x="644" y="1356"/>
                    <a:pt x="655" y="1367"/>
                    <a:pt x="667" y="1373"/>
                  </a:cubicBezTo>
                  <a:cubicBezTo>
                    <a:pt x="661" y="1373"/>
                    <a:pt x="661" y="1378"/>
                    <a:pt x="655" y="1378"/>
                  </a:cubicBezTo>
                  <a:cubicBezTo>
                    <a:pt x="655" y="1382"/>
                    <a:pt x="658" y="1386"/>
                    <a:pt x="664" y="1386"/>
                  </a:cubicBezTo>
                  <a:cubicBezTo>
                    <a:pt x="666" y="1386"/>
                    <a:pt x="669" y="1385"/>
                    <a:pt x="672" y="1384"/>
                  </a:cubicBezTo>
                  <a:lnTo>
                    <a:pt x="672" y="1384"/>
                  </a:lnTo>
                  <a:cubicBezTo>
                    <a:pt x="655" y="1406"/>
                    <a:pt x="700" y="1401"/>
                    <a:pt x="672" y="1417"/>
                  </a:cubicBezTo>
                  <a:cubicBezTo>
                    <a:pt x="695" y="1434"/>
                    <a:pt x="706" y="1451"/>
                    <a:pt x="723" y="1462"/>
                  </a:cubicBezTo>
                  <a:cubicBezTo>
                    <a:pt x="719" y="1464"/>
                    <a:pt x="716" y="1465"/>
                    <a:pt x="714" y="1465"/>
                  </a:cubicBezTo>
                  <a:cubicBezTo>
                    <a:pt x="705" y="1465"/>
                    <a:pt x="706" y="1454"/>
                    <a:pt x="698" y="1454"/>
                  </a:cubicBezTo>
                  <a:cubicBezTo>
                    <a:pt x="696" y="1454"/>
                    <a:pt x="693" y="1455"/>
                    <a:pt x="689" y="1457"/>
                  </a:cubicBezTo>
                  <a:cubicBezTo>
                    <a:pt x="706" y="1468"/>
                    <a:pt x="728" y="1468"/>
                    <a:pt x="728" y="1490"/>
                  </a:cubicBezTo>
                  <a:cubicBezTo>
                    <a:pt x="728" y="1492"/>
                    <a:pt x="727" y="1493"/>
                    <a:pt x="725" y="1493"/>
                  </a:cubicBezTo>
                  <a:cubicBezTo>
                    <a:pt x="722" y="1493"/>
                    <a:pt x="717" y="1490"/>
                    <a:pt x="717" y="1490"/>
                  </a:cubicBezTo>
                  <a:lnTo>
                    <a:pt x="717" y="1490"/>
                  </a:lnTo>
                  <a:cubicBezTo>
                    <a:pt x="734" y="1501"/>
                    <a:pt x="728" y="1524"/>
                    <a:pt x="745" y="1529"/>
                  </a:cubicBezTo>
                  <a:cubicBezTo>
                    <a:pt x="745" y="1531"/>
                    <a:pt x="744" y="1532"/>
                    <a:pt x="744" y="1532"/>
                  </a:cubicBezTo>
                  <a:cubicBezTo>
                    <a:pt x="742" y="1532"/>
                    <a:pt x="739" y="1529"/>
                    <a:pt x="739" y="1529"/>
                  </a:cubicBezTo>
                  <a:lnTo>
                    <a:pt x="739" y="1529"/>
                  </a:lnTo>
                  <a:cubicBezTo>
                    <a:pt x="739" y="1533"/>
                    <a:pt x="739" y="1537"/>
                    <a:pt x="741" y="1537"/>
                  </a:cubicBezTo>
                  <a:cubicBezTo>
                    <a:pt x="742" y="1537"/>
                    <a:pt x="743" y="1537"/>
                    <a:pt x="745" y="1535"/>
                  </a:cubicBezTo>
                  <a:cubicBezTo>
                    <a:pt x="749" y="1531"/>
                    <a:pt x="754" y="1530"/>
                    <a:pt x="759" y="1530"/>
                  </a:cubicBezTo>
                  <a:cubicBezTo>
                    <a:pt x="765" y="1530"/>
                    <a:pt x="770" y="1531"/>
                    <a:pt x="776" y="1531"/>
                  </a:cubicBezTo>
                  <a:cubicBezTo>
                    <a:pt x="777" y="1531"/>
                    <a:pt x="777" y="1531"/>
                    <a:pt x="778" y="1531"/>
                  </a:cubicBezTo>
                  <a:lnTo>
                    <a:pt x="778" y="1531"/>
                  </a:lnTo>
                  <a:cubicBezTo>
                    <a:pt x="761" y="1537"/>
                    <a:pt x="781" y="1547"/>
                    <a:pt x="745" y="1552"/>
                  </a:cubicBezTo>
                  <a:cubicBezTo>
                    <a:pt x="749" y="1552"/>
                    <a:pt x="752" y="1554"/>
                    <a:pt x="756" y="1554"/>
                  </a:cubicBezTo>
                  <a:cubicBezTo>
                    <a:pt x="758" y="1554"/>
                    <a:pt x="760" y="1554"/>
                    <a:pt x="762" y="1552"/>
                  </a:cubicBezTo>
                  <a:lnTo>
                    <a:pt x="762" y="1552"/>
                  </a:lnTo>
                  <a:cubicBezTo>
                    <a:pt x="762" y="1557"/>
                    <a:pt x="756" y="1557"/>
                    <a:pt x="751" y="1557"/>
                  </a:cubicBezTo>
                  <a:cubicBezTo>
                    <a:pt x="753" y="1563"/>
                    <a:pt x="758" y="1563"/>
                    <a:pt x="761" y="1563"/>
                  </a:cubicBezTo>
                  <a:cubicBezTo>
                    <a:pt x="765" y="1563"/>
                    <a:pt x="767" y="1563"/>
                    <a:pt x="767" y="1569"/>
                  </a:cubicBezTo>
                  <a:lnTo>
                    <a:pt x="756" y="1569"/>
                  </a:lnTo>
                  <a:cubicBezTo>
                    <a:pt x="767" y="1569"/>
                    <a:pt x="779" y="1574"/>
                    <a:pt x="779" y="1580"/>
                  </a:cubicBezTo>
                  <a:cubicBezTo>
                    <a:pt x="776" y="1580"/>
                    <a:pt x="774" y="1581"/>
                    <a:pt x="774" y="1582"/>
                  </a:cubicBezTo>
                  <a:lnTo>
                    <a:pt x="774" y="1582"/>
                  </a:lnTo>
                  <a:cubicBezTo>
                    <a:pt x="773" y="1581"/>
                    <a:pt x="773" y="1580"/>
                    <a:pt x="773" y="1580"/>
                  </a:cubicBezTo>
                  <a:lnTo>
                    <a:pt x="773" y="1580"/>
                  </a:lnTo>
                  <a:cubicBezTo>
                    <a:pt x="773" y="1582"/>
                    <a:pt x="773" y="1582"/>
                    <a:pt x="773" y="1582"/>
                  </a:cubicBezTo>
                  <a:cubicBezTo>
                    <a:pt x="773" y="1582"/>
                    <a:pt x="773" y="1582"/>
                    <a:pt x="774" y="1582"/>
                  </a:cubicBezTo>
                  <a:lnTo>
                    <a:pt x="774" y="1582"/>
                  </a:lnTo>
                  <a:cubicBezTo>
                    <a:pt x="780" y="1597"/>
                    <a:pt x="801" y="1597"/>
                    <a:pt x="801" y="1613"/>
                  </a:cubicBezTo>
                  <a:cubicBezTo>
                    <a:pt x="784" y="1619"/>
                    <a:pt x="801" y="1619"/>
                    <a:pt x="784" y="1630"/>
                  </a:cubicBezTo>
                  <a:lnTo>
                    <a:pt x="790" y="1636"/>
                  </a:lnTo>
                  <a:lnTo>
                    <a:pt x="795" y="1630"/>
                  </a:lnTo>
                  <a:cubicBezTo>
                    <a:pt x="801" y="1636"/>
                    <a:pt x="812" y="1636"/>
                    <a:pt x="812" y="1647"/>
                  </a:cubicBezTo>
                  <a:cubicBezTo>
                    <a:pt x="820" y="1647"/>
                    <a:pt x="827" y="1642"/>
                    <a:pt x="831" y="1642"/>
                  </a:cubicBezTo>
                  <a:cubicBezTo>
                    <a:pt x="833" y="1642"/>
                    <a:pt x="835" y="1643"/>
                    <a:pt x="835" y="1647"/>
                  </a:cubicBezTo>
                  <a:cubicBezTo>
                    <a:pt x="829" y="1647"/>
                    <a:pt x="835" y="1653"/>
                    <a:pt x="829" y="1658"/>
                  </a:cubicBezTo>
                  <a:cubicBezTo>
                    <a:pt x="835" y="1664"/>
                    <a:pt x="840" y="1664"/>
                    <a:pt x="840" y="1669"/>
                  </a:cubicBezTo>
                  <a:cubicBezTo>
                    <a:pt x="835" y="1675"/>
                    <a:pt x="823" y="1675"/>
                    <a:pt x="818" y="1681"/>
                  </a:cubicBezTo>
                  <a:cubicBezTo>
                    <a:pt x="820" y="1680"/>
                    <a:pt x="822" y="1679"/>
                    <a:pt x="824" y="1679"/>
                  </a:cubicBezTo>
                  <a:cubicBezTo>
                    <a:pt x="833" y="1679"/>
                    <a:pt x="831" y="1692"/>
                    <a:pt x="846" y="1692"/>
                  </a:cubicBezTo>
                  <a:cubicBezTo>
                    <a:pt x="840" y="1692"/>
                    <a:pt x="835" y="1697"/>
                    <a:pt x="835" y="1697"/>
                  </a:cubicBezTo>
                  <a:lnTo>
                    <a:pt x="846" y="1697"/>
                  </a:lnTo>
                  <a:cubicBezTo>
                    <a:pt x="840" y="1697"/>
                    <a:pt x="840" y="1703"/>
                    <a:pt x="835" y="1703"/>
                  </a:cubicBezTo>
                  <a:cubicBezTo>
                    <a:pt x="835" y="1705"/>
                    <a:pt x="835" y="1706"/>
                    <a:pt x="837" y="1706"/>
                  </a:cubicBezTo>
                  <a:cubicBezTo>
                    <a:pt x="839" y="1706"/>
                    <a:pt x="844" y="1702"/>
                    <a:pt x="848" y="1702"/>
                  </a:cubicBezTo>
                  <a:cubicBezTo>
                    <a:pt x="850" y="1702"/>
                    <a:pt x="851" y="1704"/>
                    <a:pt x="851" y="1709"/>
                  </a:cubicBezTo>
                  <a:lnTo>
                    <a:pt x="846" y="1709"/>
                  </a:lnTo>
                  <a:cubicBezTo>
                    <a:pt x="846" y="1720"/>
                    <a:pt x="863" y="1725"/>
                    <a:pt x="863" y="1737"/>
                  </a:cubicBezTo>
                  <a:cubicBezTo>
                    <a:pt x="858" y="1740"/>
                    <a:pt x="855" y="1741"/>
                    <a:pt x="853" y="1741"/>
                  </a:cubicBezTo>
                  <a:cubicBezTo>
                    <a:pt x="850" y="1741"/>
                    <a:pt x="849" y="1738"/>
                    <a:pt x="846" y="1738"/>
                  </a:cubicBezTo>
                  <a:cubicBezTo>
                    <a:pt x="845" y="1738"/>
                    <a:pt x="843" y="1739"/>
                    <a:pt x="840" y="1742"/>
                  </a:cubicBezTo>
                  <a:cubicBezTo>
                    <a:pt x="851" y="1753"/>
                    <a:pt x="874" y="1765"/>
                    <a:pt x="874" y="1781"/>
                  </a:cubicBezTo>
                  <a:lnTo>
                    <a:pt x="874" y="1776"/>
                  </a:lnTo>
                  <a:cubicBezTo>
                    <a:pt x="877" y="1775"/>
                    <a:pt x="879" y="1775"/>
                    <a:pt x="881" y="1775"/>
                  </a:cubicBezTo>
                  <a:cubicBezTo>
                    <a:pt x="893" y="1775"/>
                    <a:pt x="875" y="1789"/>
                    <a:pt x="881" y="1796"/>
                  </a:cubicBezTo>
                  <a:lnTo>
                    <a:pt x="881" y="1796"/>
                  </a:lnTo>
                  <a:cubicBezTo>
                    <a:pt x="880" y="1796"/>
                    <a:pt x="879" y="1796"/>
                    <a:pt x="878" y="1796"/>
                  </a:cubicBezTo>
                  <a:cubicBezTo>
                    <a:pt x="874" y="1796"/>
                    <a:pt x="870" y="1798"/>
                    <a:pt x="874" y="1798"/>
                  </a:cubicBezTo>
                  <a:cubicBezTo>
                    <a:pt x="874" y="1809"/>
                    <a:pt x="885" y="1815"/>
                    <a:pt x="902" y="1832"/>
                  </a:cubicBezTo>
                  <a:lnTo>
                    <a:pt x="896" y="1832"/>
                  </a:lnTo>
                  <a:cubicBezTo>
                    <a:pt x="891" y="1837"/>
                    <a:pt x="896" y="1849"/>
                    <a:pt x="896" y="1854"/>
                  </a:cubicBezTo>
                  <a:cubicBezTo>
                    <a:pt x="904" y="1854"/>
                    <a:pt x="906" y="1857"/>
                    <a:pt x="909" y="1857"/>
                  </a:cubicBezTo>
                  <a:cubicBezTo>
                    <a:pt x="910" y="1857"/>
                    <a:pt x="911" y="1856"/>
                    <a:pt x="913" y="1854"/>
                  </a:cubicBezTo>
                  <a:lnTo>
                    <a:pt x="913" y="1854"/>
                  </a:lnTo>
                  <a:cubicBezTo>
                    <a:pt x="891" y="1888"/>
                    <a:pt x="947" y="1882"/>
                    <a:pt x="924" y="1910"/>
                  </a:cubicBezTo>
                  <a:lnTo>
                    <a:pt x="919" y="1910"/>
                  </a:lnTo>
                  <a:lnTo>
                    <a:pt x="930" y="1927"/>
                  </a:lnTo>
                  <a:cubicBezTo>
                    <a:pt x="941" y="1921"/>
                    <a:pt x="935" y="1921"/>
                    <a:pt x="941" y="1916"/>
                  </a:cubicBezTo>
                  <a:cubicBezTo>
                    <a:pt x="952" y="1916"/>
                    <a:pt x="958" y="1916"/>
                    <a:pt x="958" y="1921"/>
                  </a:cubicBezTo>
                  <a:cubicBezTo>
                    <a:pt x="956" y="1920"/>
                    <a:pt x="954" y="1920"/>
                    <a:pt x="952" y="1920"/>
                  </a:cubicBezTo>
                  <a:cubicBezTo>
                    <a:pt x="944" y="1920"/>
                    <a:pt x="940" y="1928"/>
                    <a:pt x="935" y="1933"/>
                  </a:cubicBezTo>
                  <a:cubicBezTo>
                    <a:pt x="941" y="1927"/>
                    <a:pt x="947" y="1927"/>
                    <a:pt x="947" y="1927"/>
                  </a:cubicBezTo>
                  <a:lnTo>
                    <a:pt x="947" y="1927"/>
                  </a:lnTo>
                  <a:cubicBezTo>
                    <a:pt x="943" y="1932"/>
                    <a:pt x="944" y="1934"/>
                    <a:pt x="947" y="1934"/>
                  </a:cubicBezTo>
                  <a:cubicBezTo>
                    <a:pt x="950" y="1934"/>
                    <a:pt x="956" y="1932"/>
                    <a:pt x="960" y="1932"/>
                  </a:cubicBezTo>
                  <a:cubicBezTo>
                    <a:pt x="963" y="1932"/>
                    <a:pt x="965" y="1933"/>
                    <a:pt x="963" y="1938"/>
                  </a:cubicBezTo>
                  <a:lnTo>
                    <a:pt x="958" y="1938"/>
                  </a:lnTo>
                  <a:cubicBezTo>
                    <a:pt x="958" y="1938"/>
                    <a:pt x="969" y="1944"/>
                    <a:pt x="969" y="1949"/>
                  </a:cubicBezTo>
                  <a:cubicBezTo>
                    <a:pt x="967" y="1951"/>
                    <a:pt x="965" y="1951"/>
                    <a:pt x="964" y="1951"/>
                  </a:cubicBezTo>
                  <a:cubicBezTo>
                    <a:pt x="961" y="1951"/>
                    <a:pt x="961" y="1948"/>
                    <a:pt x="957" y="1948"/>
                  </a:cubicBezTo>
                  <a:cubicBezTo>
                    <a:pt x="956" y="1948"/>
                    <a:pt x="955" y="1948"/>
                    <a:pt x="952" y="1949"/>
                  </a:cubicBezTo>
                  <a:cubicBezTo>
                    <a:pt x="952" y="1955"/>
                    <a:pt x="980" y="1949"/>
                    <a:pt x="969" y="1961"/>
                  </a:cubicBezTo>
                  <a:cubicBezTo>
                    <a:pt x="963" y="1961"/>
                    <a:pt x="963" y="1955"/>
                    <a:pt x="958" y="1955"/>
                  </a:cubicBezTo>
                  <a:cubicBezTo>
                    <a:pt x="947" y="1966"/>
                    <a:pt x="952" y="1966"/>
                    <a:pt x="952" y="1972"/>
                  </a:cubicBezTo>
                  <a:lnTo>
                    <a:pt x="952" y="1977"/>
                  </a:lnTo>
                  <a:cubicBezTo>
                    <a:pt x="986" y="1977"/>
                    <a:pt x="963" y="1994"/>
                    <a:pt x="986" y="1994"/>
                  </a:cubicBezTo>
                  <a:cubicBezTo>
                    <a:pt x="963" y="1994"/>
                    <a:pt x="975" y="2000"/>
                    <a:pt x="963" y="2005"/>
                  </a:cubicBezTo>
                  <a:cubicBezTo>
                    <a:pt x="963" y="2005"/>
                    <a:pt x="958" y="2011"/>
                    <a:pt x="952" y="2011"/>
                  </a:cubicBezTo>
                  <a:cubicBezTo>
                    <a:pt x="969" y="2017"/>
                    <a:pt x="952" y="2028"/>
                    <a:pt x="969" y="2028"/>
                  </a:cubicBezTo>
                  <a:cubicBezTo>
                    <a:pt x="991" y="2033"/>
                    <a:pt x="963" y="2056"/>
                    <a:pt x="986" y="2067"/>
                  </a:cubicBezTo>
                  <a:cubicBezTo>
                    <a:pt x="1003" y="2073"/>
                    <a:pt x="1019" y="2067"/>
                    <a:pt x="1031" y="2078"/>
                  </a:cubicBezTo>
                  <a:cubicBezTo>
                    <a:pt x="1025" y="2084"/>
                    <a:pt x="1014" y="2084"/>
                    <a:pt x="1014" y="2084"/>
                  </a:cubicBezTo>
                  <a:cubicBezTo>
                    <a:pt x="1008" y="2089"/>
                    <a:pt x="1014" y="2095"/>
                    <a:pt x="1019" y="2101"/>
                  </a:cubicBezTo>
                  <a:lnTo>
                    <a:pt x="1036" y="2095"/>
                  </a:lnTo>
                  <a:lnTo>
                    <a:pt x="1019" y="2095"/>
                  </a:lnTo>
                  <a:cubicBezTo>
                    <a:pt x="1023" y="2091"/>
                    <a:pt x="1027" y="2087"/>
                    <a:pt x="1031" y="2087"/>
                  </a:cubicBezTo>
                  <a:cubicBezTo>
                    <a:pt x="1033" y="2087"/>
                    <a:pt x="1035" y="2088"/>
                    <a:pt x="1036" y="2089"/>
                  </a:cubicBezTo>
                  <a:cubicBezTo>
                    <a:pt x="1039" y="2084"/>
                    <a:pt x="1038" y="2084"/>
                    <a:pt x="1036" y="2084"/>
                  </a:cubicBezTo>
                  <a:cubicBezTo>
                    <a:pt x="1035" y="2084"/>
                    <a:pt x="1033" y="2084"/>
                    <a:pt x="1036" y="2078"/>
                  </a:cubicBezTo>
                  <a:lnTo>
                    <a:pt x="1042" y="2078"/>
                  </a:lnTo>
                  <a:lnTo>
                    <a:pt x="1031" y="2073"/>
                  </a:lnTo>
                  <a:cubicBezTo>
                    <a:pt x="1034" y="2073"/>
                    <a:pt x="1040" y="2070"/>
                    <a:pt x="1042" y="2070"/>
                  </a:cubicBezTo>
                  <a:lnTo>
                    <a:pt x="1042" y="2070"/>
                  </a:lnTo>
                  <a:cubicBezTo>
                    <a:pt x="1042" y="2071"/>
                    <a:pt x="1042" y="2072"/>
                    <a:pt x="1042" y="2073"/>
                  </a:cubicBezTo>
                  <a:cubicBezTo>
                    <a:pt x="1044" y="2071"/>
                    <a:pt x="1044" y="2070"/>
                    <a:pt x="1043" y="2070"/>
                  </a:cubicBezTo>
                  <a:lnTo>
                    <a:pt x="1043" y="2070"/>
                  </a:lnTo>
                  <a:cubicBezTo>
                    <a:pt x="1043" y="2070"/>
                    <a:pt x="1043" y="2070"/>
                    <a:pt x="1042" y="2070"/>
                  </a:cubicBezTo>
                  <a:lnTo>
                    <a:pt x="1042" y="2070"/>
                  </a:lnTo>
                  <a:cubicBezTo>
                    <a:pt x="1045" y="2056"/>
                    <a:pt x="1026" y="2061"/>
                    <a:pt x="1036" y="2050"/>
                  </a:cubicBezTo>
                  <a:cubicBezTo>
                    <a:pt x="1033" y="2047"/>
                    <a:pt x="1031" y="2046"/>
                    <a:pt x="1029" y="2046"/>
                  </a:cubicBezTo>
                  <a:cubicBezTo>
                    <a:pt x="1025" y="2046"/>
                    <a:pt x="1021" y="2051"/>
                    <a:pt x="1011" y="2051"/>
                  </a:cubicBezTo>
                  <a:cubicBezTo>
                    <a:pt x="1009" y="2051"/>
                    <a:pt x="1006" y="2051"/>
                    <a:pt x="1003" y="2050"/>
                  </a:cubicBezTo>
                  <a:lnTo>
                    <a:pt x="1031" y="2028"/>
                  </a:lnTo>
                  <a:lnTo>
                    <a:pt x="1019" y="2033"/>
                  </a:lnTo>
                  <a:cubicBezTo>
                    <a:pt x="1019" y="2033"/>
                    <a:pt x="1019" y="2028"/>
                    <a:pt x="1025" y="2028"/>
                  </a:cubicBezTo>
                  <a:lnTo>
                    <a:pt x="1025" y="2028"/>
                  </a:lnTo>
                  <a:cubicBezTo>
                    <a:pt x="1014" y="2028"/>
                    <a:pt x="1019" y="2033"/>
                    <a:pt x="1008" y="2033"/>
                  </a:cubicBezTo>
                  <a:cubicBezTo>
                    <a:pt x="1019" y="2017"/>
                    <a:pt x="997" y="2017"/>
                    <a:pt x="1014" y="2005"/>
                  </a:cubicBezTo>
                  <a:lnTo>
                    <a:pt x="1014" y="2005"/>
                  </a:lnTo>
                  <a:cubicBezTo>
                    <a:pt x="1012" y="2005"/>
                    <a:pt x="1011" y="2006"/>
                    <a:pt x="1010" y="2006"/>
                  </a:cubicBezTo>
                  <a:lnTo>
                    <a:pt x="1010" y="2006"/>
                  </a:lnTo>
                  <a:cubicBezTo>
                    <a:pt x="1015" y="1999"/>
                    <a:pt x="993" y="1998"/>
                    <a:pt x="1003" y="1989"/>
                  </a:cubicBezTo>
                  <a:lnTo>
                    <a:pt x="1003" y="1989"/>
                  </a:lnTo>
                  <a:cubicBezTo>
                    <a:pt x="1010" y="1989"/>
                    <a:pt x="1010" y="1994"/>
                    <a:pt x="1013" y="1994"/>
                  </a:cubicBezTo>
                  <a:cubicBezTo>
                    <a:pt x="1014" y="1994"/>
                    <a:pt x="1016" y="1992"/>
                    <a:pt x="1019" y="1989"/>
                  </a:cubicBezTo>
                  <a:cubicBezTo>
                    <a:pt x="997" y="1989"/>
                    <a:pt x="1014" y="1972"/>
                    <a:pt x="1008" y="1966"/>
                  </a:cubicBezTo>
                  <a:lnTo>
                    <a:pt x="1019" y="1966"/>
                  </a:lnTo>
                  <a:cubicBezTo>
                    <a:pt x="1019" y="1964"/>
                    <a:pt x="1018" y="1964"/>
                    <a:pt x="1016" y="1964"/>
                  </a:cubicBezTo>
                  <a:cubicBezTo>
                    <a:pt x="1013" y="1964"/>
                    <a:pt x="1006" y="1966"/>
                    <a:pt x="1003" y="1966"/>
                  </a:cubicBezTo>
                  <a:cubicBezTo>
                    <a:pt x="997" y="1966"/>
                    <a:pt x="997" y="1955"/>
                    <a:pt x="991" y="1949"/>
                  </a:cubicBezTo>
                  <a:cubicBezTo>
                    <a:pt x="997" y="1949"/>
                    <a:pt x="992" y="1934"/>
                    <a:pt x="991" y="1923"/>
                  </a:cubicBezTo>
                  <a:lnTo>
                    <a:pt x="991" y="1923"/>
                  </a:lnTo>
                  <a:cubicBezTo>
                    <a:pt x="991" y="1923"/>
                    <a:pt x="990" y="1923"/>
                    <a:pt x="989" y="1923"/>
                  </a:cubicBezTo>
                  <a:cubicBezTo>
                    <a:pt x="980" y="1923"/>
                    <a:pt x="979" y="1915"/>
                    <a:pt x="975" y="1910"/>
                  </a:cubicBezTo>
                  <a:cubicBezTo>
                    <a:pt x="980" y="1905"/>
                    <a:pt x="986" y="1905"/>
                    <a:pt x="991" y="1905"/>
                  </a:cubicBezTo>
                  <a:lnTo>
                    <a:pt x="991" y="1899"/>
                  </a:lnTo>
                  <a:lnTo>
                    <a:pt x="980" y="1899"/>
                  </a:lnTo>
                  <a:lnTo>
                    <a:pt x="991" y="1893"/>
                  </a:lnTo>
                  <a:cubicBezTo>
                    <a:pt x="986" y="1888"/>
                    <a:pt x="969" y="1882"/>
                    <a:pt x="975" y="1871"/>
                  </a:cubicBezTo>
                  <a:lnTo>
                    <a:pt x="975" y="1871"/>
                  </a:lnTo>
                  <a:cubicBezTo>
                    <a:pt x="966" y="1875"/>
                    <a:pt x="954" y="1886"/>
                    <a:pt x="944" y="1886"/>
                  </a:cubicBezTo>
                  <a:cubicBezTo>
                    <a:pt x="941" y="1886"/>
                    <a:pt x="938" y="1885"/>
                    <a:pt x="935" y="1882"/>
                  </a:cubicBezTo>
                  <a:cubicBezTo>
                    <a:pt x="941" y="1882"/>
                    <a:pt x="952" y="1877"/>
                    <a:pt x="952" y="1877"/>
                  </a:cubicBezTo>
                  <a:lnTo>
                    <a:pt x="958" y="1877"/>
                  </a:lnTo>
                  <a:cubicBezTo>
                    <a:pt x="960" y="1872"/>
                    <a:pt x="960" y="1871"/>
                    <a:pt x="959" y="1871"/>
                  </a:cubicBezTo>
                  <a:lnTo>
                    <a:pt x="959" y="1871"/>
                  </a:lnTo>
                  <a:cubicBezTo>
                    <a:pt x="957" y="1871"/>
                    <a:pt x="955" y="1873"/>
                    <a:pt x="954" y="1873"/>
                  </a:cubicBezTo>
                  <a:cubicBezTo>
                    <a:pt x="953" y="1873"/>
                    <a:pt x="952" y="1872"/>
                    <a:pt x="952" y="1871"/>
                  </a:cubicBezTo>
                  <a:cubicBezTo>
                    <a:pt x="958" y="1865"/>
                    <a:pt x="958" y="1865"/>
                    <a:pt x="963" y="1865"/>
                  </a:cubicBezTo>
                  <a:cubicBezTo>
                    <a:pt x="963" y="1865"/>
                    <a:pt x="969" y="1854"/>
                    <a:pt x="975" y="1854"/>
                  </a:cubicBezTo>
                  <a:lnTo>
                    <a:pt x="958" y="1854"/>
                  </a:lnTo>
                  <a:cubicBezTo>
                    <a:pt x="952" y="1849"/>
                    <a:pt x="969" y="1849"/>
                    <a:pt x="969" y="1843"/>
                  </a:cubicBezTo>
                  <a:cubicBezTo>
                    <a:pt x="964" y="1843"/>
                    <a:pt x="967" y="1836"/>
                    <a:pt x="960" y="1836"/>
                  </a:cubicBezTo>
                  <a:cubicBezTo>
                    <a:pt x="958" y="1836"/>
                    <a:pt x="956" y="1836"/>
                    <a:pt x="952" y="1837"/>
                  </a:cubicBezTo>
                  <a:cubicBezTo>
                    <a:pt x="952" y="1837"/>
                    <a:pt x="958" y="1832"/>
                    <a:pt x="963" y="1832"/>
                  </a:cubicBezTo>
                  <a:cubicBezTo>
                    <a:pt x="955" y="1828"/>
                    <a:pt x="953" y="1817"/>
                    <a:pt x="947" y="1817"/>
                  </a:cubicBezTo>
                  <a:cubicBezTo>
                    <a:pt x="946" y="1817"/>
                    <a:pt x="944" y="1818"/>
                    <a:pt x="941" y="1821"/>
                  </a:cubicBezTo>
                  <a:lnTo>
                    <a:pt x="941" y="1826"/>
                  </a:lnTo>
                  <a:cubicBezTo>
                    <a:pt x="924" y="1815"/>
                    <a:pt x="935" y="1793"/>
                    <a:pt x="924" y="1781"/>
                  </a:cubicBezTo>
                  <a:lnTo>
                    <a:pt x="930" y="1781"/>
                  </a:lnTo>
                  <a:cubicBezTo>
                    <a:pt x="919" y="1776"/>
                    <a:pt x="919" y="1765"/>
                    <a:pt x="907" y="1759"/>
                  </a:cubicBezTo>
                  <a:cubicBezTo>
                    <a:pt x="907" y="1759"/>
                    <a:pt x="913" y="1753"/>
                    <a:pt x="919" y="1753"/>
                  </a:cubicBezTo>
                  <a:cubicBezTo>
                    <a:pt x="913" y="1748"/>
                    <a:pt x="907" y="1748"/>
                    <a:pt x="907" y="1737"/>
                  </a:cubicBezTo>
                  <a:cubicBezTo>
                    <a:pt x="913" y="1737"/>
                    <a:pt x="914" y="1735"/>
                    <a:pt x="915" y="1735"/>
                  </a:cubicBezTo>
                  <a:cubicBezTo>
                    <a:pt x="916" y="1735"/>
                    <a:pt x="916" y="1737"/>
                    <a:pt x="919" y="1742"/>
                  </a:cubicBezTo>
                  <a:cubicBezTo>
                    <a:pt x="919" y="1731"/>
                    <a:pt x="924" y="1725"/>
                    <a:pt x="907" y="1720"/>
                  </a:cubicBezTo>
                  <a:cubicBezTo>
                    <a:pt x="919" y="1720"/>
                    <a:pt x="919" y="1709"/>
                    <a:pt x="913" y="1709"/>
                  </a:cubicBezTo>
                  <a:lnTo>
                    <a:pt x="913" y="1709"/>
                  </a:lnTo>
                  <a:lnTo>
                    <a:pt x="907" y="1714"/>
                  </a:lnTo>
                  <a:cubicBezTo>
                    <a:pt x="907" y="1714"/>
                    <a:pt x="907" y="1709"/>
                    <a:pt x="902" y="1703"/>
                  </a:cubicBezTo>
                  <a:lnTo>
                    <a:pt x="919" y="1703"/>
                  </a:lnTo>
                  <a:cubicBezTo>
                    <a:pt x="930" y="1675"/>
                    <a:pt x="879" y="1686"/>
                    <a:pt x="902" y="1658"/>
                  </a:cubicBezTo>
                  <a:lnTo>
                    <a:pt x="902" y="1658"/>
                  </a:lnTo>
                  <a:cubicBezTo>
                    <a:pt x="891" y="1658"/>
                    <a:pt x="896" y="1669"/>
                    <a:pt x="885" y="1675"/>
                  </a:cubicBezTo>
                  <a:cubicBezTo>
                    <a:pt x="885" y="1664"/>
                    <a:pt x="902" y="1647"/>
                    <a:pt x="902" y="1647"/>
                  </a:cubicBezTo>
                  <a:cubicBezTo>
                    <a:pt x="902" y="1639"/>
                    <a:pt x="895" y="1639"/>
                    <a:pt x="888" y="1639"/>
                  </a:cubicBezTo>
                  <a:cubicBezTo>
                    <a:pt x="881" y="1639"/>
                    <a:pt x="874" y="1639"/>
                    <a:pt x="874" y="1630"/>
                  </a:cubicBezTo>
                  <a:cubicBezTo>
                    <a:pt x="870" y="1634"/>
                    <a:pt x="863" y="1638"/>
                    <a:pt x="857" y="1638"/>
                  </a:cubicBezTo>
                  <a:cubicBezTo>
                    <a:pt x="855" y="1638"/>
                    <a:pt x="853" y="1637"/>
                    <a:pt x="851" y="1636"/>
                  </a:cubicBezTo>
                  <a:cubicBezTo>
                    <a:pt x="846" y="1630"/>
                    <a:pt x="868" y="1619"/>
                    <a:pt x="874" y="1619"/>
                  </a:cubicBezTo>
                  <a:cubicBezTo>
                    <a:pt x="874" y="1625"/>
                    <a:pt x="874" y="1625"/>
                    <a:pt x="874" y="1625"/>
                  </a:cubicBezTo>
                  <a:cubicBezTo>
                    <a:pt x="879" y="1619"/>
                    <a:pt x="874" y="1608"/>
                    <a:pt x="885" y="1608"/>
                  </a:cubicBezTo>
                  <a:cubicBezTo>
                    <a:pt x="883" y="1606"/>
                    <a:pt x="882" y="1605"/>
                    <a:pt x="880" y="1605"/>
                  </a:cubicBezTo>
                  <a:cubicBezTo>
                    <a:pt x="878" y="1605"/>
                    <a:pt x="876" y="1607"/>
                    <a:pt x="875" y="1608"/>
                  </a:cubicBezTo>
                  <a:lnTo>
                    <a:pt x="875" y="1608"/>
                  </a:lnTo>
                  <a:cubicBezTo>
                    <a:pt x="876" y="1600"/>
                    <a:pt x="868" y="1595"/>
                    <a:pt x="868" y="1585"/>
                  </a:cubicBezTo>
                  <a:cubicBezTo>
                    <a:pt x="868" y="1591"/>
                    <a:pt x="863" y="1591"/>
                    <a:pt x="863" y="1591"/>
                  </a:cubicBezTo>
                  <a:cubicBezTo>
                    <a:pt x="863" y="1584"/>
                    <a:pt x="860" y="1583"/>
                    <a:pt x="857" y="1583"/>
                  </a:cubicBezTo>
                  <a:cubicBezTo>
                    <a:pt x="854" y="1583"/>
                    <a:pt x="850" y="1584"/>
                    <a:pt x="847" y="1584"/>
                  </a:cubicBezTo>
                  <a:cubicBezTo>
                    <a:pt x="844" y="1584"/>
                    <a:pt x="842" y="1583"/>
                    <a:pt x="840" y="1580"/>
                  </a:cubicBezTo>
                  <a:cubicBezTo>
                    <a:pt x="846" y="1574"/>
                    <a:pt x="863" y="1574"/>
                    <a:pt x="851" y="1569"/>
                  </a:cubicBezTo>
                  <a:cubicBezTo>
                    <a:pt x="851" y="1563"/>
                    <a:pt x="854" y="1562"/>
                    <a:pt x="858" y="1562"/>
                  </a:cubicBezTo>
                  <a:cubicBezTo>
                    <a:pt x="861" y="1562"/>
                    <a:pt x="865" y="1563"/>
                    <a:pt x="868" y="1563"/>
                  </a:cubicBezTo>
                  <a:cubicBezTo>
                    <a:pt x="851" y="1557"/>
                    <a:pt x="868" y="1541"/>
                    <a:pt x="868" y="1535"/>
                  </a:cubicBezTo>
                  <a:lnTo>
                    <a:pt x="874" y="1541"/>
                  </a:lnTo>
                  <a:cubicBezTo>
                    <a:pt x="868" y="1535"/>
                    <a:pt x="868" y="1535"/>
                    <a:pt x="868" y="1529"/>
                  </a:cubicBezTo>
                  <a:lnTo>
                    <a:pt x="857" y="1541"/>
                  </a:lnTo>
                  <a:cubicBezTo>
                    <a:pt x="857" y="1535"/>
                    <a:pt x="857" y="1535"/>
                    <a:pt x="863" y="1529"/>
                  </a:cubicBezTo>
                  <a:lnTo>
                    <a:pt x="863" y="1529"/>
                  </a:lnTo>
                  <a:cubicBezTo>
                    <a:pt x="851" y="1529"/>
                    <a:pt x="846" y="1541"/>
                    <a:pt x="835" y="1541"/>
                  </a:cubicBezTo>
                  <a:cubicBezTo>
                    <a:pt x="840" y="1535"/>
                    <a:pt x="823" y="1529"/>
                    <a:pt x="835" y="1524"/>
                  </a:cubicBezTo>
                  <a:lnTo>
                    <a:pt x="835" y="1524"/>
                  </a:lnTo>
                  <a:cubicBezTo>
                    <a:pt x="835" y="1527"/>
                    <a:pt x="836" y="1528"/>
                    <a:pt x="838" y="1528"/>
                  </a:cubicBezTo>
                  <a:cubicBezTo>
                    <a:pt x="841" y="1528"/>
                    <a:pt x="847" y="1524"/>
                    <a:pt x="852" y="1523"/>
                  </a:cubicBezTo>
                  <a:lnTo>
                    <a:pt x="852" y="1523"/>
                  </a:lnTo>
                  <a:cubicBezTo>
                    <a:pt x="852" y="1524"/>
                    <a:pt x="854" y="1524"/>
                    <a:pt x="857" y="1524"/>
                  </a:cubicBezTo>
                  <a:cubicBezTo>
                    <a:pt x="856" y="1523"/>
                    <a:pt x="855" y="1523"/>
                    <a:pt x="854" y="1523"/>
                  </a:cubicBezTo>
                  <a:cubicBezTo>
                    <a:pt x="853" y="1523"/>
                    <a:pt x="853" y="1523"/>
                    <a:pt x="852" y="1523"/>
                  </a:cubicBezTo>
                  <a:lnTo>
                    <a:pt x="852" y="1523"/>
                  </a:lnTo>
                  <a:cubicBezTo>
                    <a:pt x="851" y="1522"/>
                    <a:pt x="851" y="1521"/>
                    <a:pt x="851" y="1518"/>
                  </a:cubicBezTo>
                  <a:lnTo>
                    <a:pt x="857" y="1518"/>
                  </a:lnTo>
                  <a:cubicBezTo>
                    <a:pt x="859" y="1512"/>
                    <a:pt x="857" y="1510"/>
                    <a:pt x="853" y="1510"/>
                  </a:cubicBezTo>
                  <a:cubicBezTo>
                    <a:pt x="851" y="1510"/>
                    <a:pt x="846" y="1511"/>
                    <a:pt x="843" y="1511"/>
                  </a:cubicBezTo>
                  <a:cubicBezTo>
                    <a:pt x="839" y="1511"/>
                    <a:pt x="836" y="1510"/>
                    <a:pt x="835" y="1507"/>
                  </a:cubicBezTo>
                  <a:cubicBezTo>
                    <a:pt x="845" y="1507"/>
                    <a:pt x="846" y="1498"/>
                    <a:pt x="846" y="1496"/>
                  </a:cubicBezTo>
                  <a:lnTo>
                    <a:pt x="846" y="1496"/>
                  </a:lnTo>
                  <a:cubicBezTo>
                    <a:pt x="845" y="1500"/>
                    <a:pt x="840" y="1504"/>
                    <a:pt x="835" y="1504"/>
                  </a:cubicBezTo>
                  <a:cubicBezTo>
                    <a:pt x="833" y="1504"/>
                    <a:pt x="831" y="1503"/>
                    <a:pt x="829" y="1501"/>
                  </a:cubicBezTo>
                  <a:cubicBezTo>
                    <a:pt x="829" y="1496"/>
                    <a:pt x="818" y="1496"/>
                    <a:pt x="818" y="1496"/>
                  </a:cubicBezTo>
                  <a:lnTo>
                    <a:pt x="818" y="1501"/>
                  </a:lnTo>
                  <a:cubicBezTo>
                    <a:pt x="807" y="1501"/>
                    <a:pt x="807" y="1496"/>
                    <a:pt x="801" y="1490"/>
                  </a:cubicBezTo>
                  <a:lnTo>
                    <a:pt x="801" y="1490"/>
                  </a:lnTo>
                  <a:cubicBezTo>
                    <a:pt x="805" y="1490"/>
                    <a:pt x="806" y="1493"/>
                    <a:pt x="808" y="1493"/>
                  </a:cubicBezTo>
                  <a:cubicBezTo>
                    <a:pt x="809" y="1493"/>
                    <a:pt x="810" y="1492"/>
                    <a:pt x="812" y="1490"/>
                  </a:cubicBezTo>
                  <a:cubicBezTo>
                    <a:pt x="795" y="1490"/>
                    <a:pt x="818" y="1473"/>
                    <a:pt x="807" y="1468"/>
                  </a:cubicBezTo>
                  <a:cubicBezTo>
                    <a:pt x="812" y="1462"/>
                    <a:pt x="823" y="1462"/>
                    <a:pt x="823" y="1457"/>
                  </a:cubicBezTo>
                  <a:cubicBezTo>
                    <a:pt x="807" y="1451"/>
                    <a:pt x="829" y="1445"/>
                    <a:pt x="818" y="1440"/>
                  </a:cubicBezTo>
                  <a:lnTo>
                    <a:pt x="818" y="1440"/>
                  </a:lnTo>
                  <a:cubicBezTo>
                    <a:pt x="812" y="1443"/>
                    <a:pt x="811" y="1444"/>
                    <a:pt x="809" y="1444"/>
                  </a:cubicBezTo>
                  <a:cubicBezTo>
                    <a:pt x="807" y="1444"/>
                    <a:pt x="804" y="1443"/>
                    <a:pt x="795" y="1440"/>
                  </a:cubicBezTo>
                  <a:lnTo>
                    <a:pt x="795" y="1440"/>
                  </a:lnTo>
                  <a:lnTo>
                    <a:pt x="812" y="1457"/>
                  </a:lnTo>
                  <a:lnTo>
                    <a:pt x="790" y="1451"/>
                  </a:lnTo>
                  <a:lnTo>
                    <a:pt x="790" y="1451"/>
                  </a:lnTo>
                  <a:cubicBezTo>
                    <a:pt x="795" y="1457"/>
                    <a:pt x="801" y="1457"/>
                    <a:pt x="801" y="1462"/>
                  </a:cubicBezTo>
                  <a:cubicBezTo>
                    <a:pt x="790" y="1462"/>
                    <a:pt x="795" y="1462"/>
                    <a:pt x="790" y="1468"/>
                  </a:cubicBezTo>
                  <a:cubicBezTo>
                    <a:pt x="801" y="1451"/>
                    <a:pt x="773" y="1457"/>
                    <a:pt x="779" y="1445"/>
                  </a:cubicBezTo>
                  <a:lnTo>
                    <a:pt x="807" y="1434"/>
                  </a:lnTo>
                  <a:cubicBezTo>
                    <a:pt x="812" y="1417"/>
                    <a:pt x="784" y="1423"/>
                    <a:pt x="784" y="1401"/>
                  </a:cubicBezTo>
                  <a:lnTo>
                    <a:pt x="779" y="1412"/>
                  </a:lnTo>
                  <a:cubicBezTo>
                    <a:pt x="767" y="1412"/>
                    <a:pt x="773" y="1401"/>
                    <a:pt x="767" y="1401"/>
                  </a:cubicBezTo>
                  <a:cubicBezTo>
                    <a:pt x="779" y="1395"/>
                    <a:pt x="779" y="1389"/>
                    <a:pt x="784" y="1389"/>
                  </a:cubicBezTo>
                  <a:cubicBezTo>
                    <a:pt x="780" y="1389"/>
                    <a:pt x="779" y="1382"/>
                    <a:pt x="770" y="1382"/>
                  </a:cubicBezTo>
                  <a:cubicBezTo>
                    <a:pt x="768" y="1382"/>
                    <a:pt x="765" y="1383"/>
                    <a:pt x="762" y="1384"/>
                  </a:cubicBezTo>
                  <a:lnTo>
                    <a:pt x="773" y="1373"/>
                  </a:lnTo>
                  <a:cubicBezTo>
                    <a:pt x="767" y="1356"/>
                    <a:pt x="739" y="1367"/>
                    <a:pt x="739" y="1356"/>
                  </a:cubicBezTo>
                  <a:cubicBezTo>
                    <a:pt x="751" y="1356"/>
                    <a:pt x="751" y="1350"/>
                    <a:pt x="762" y="1350"/>
                  </a:cubicBezTo>
                  <a:cubicBezTo>
                    <a:pt x="762" y="1350"/>
                    <a:pt x="762" y="1345"/>
                    <a:pt x="756" y="1345"/>
                  </a:cubicBezTo>
                  <a:cubicBezTo>
                    <a:pt x="762" y="1345"/>
                    <a:pt x="739" y="1339"/>
                    <a:pt x="745" y="1333"/>
                  </a:cubicBezTo>
                  <a:lnTo>
                    <a:pt x="745" y="1333"/>
                  </a:lnTo>
                  <a:cubicBezTo>
                    <a:pt x="741" y="1333"/>
                    <a:pt x="737" y="1336"/>
                    <a:pt x="735" y="1336"/>
                  </a:cubicBezTo>
                  <a:cubicBezTo>
                    <a:pt x="734" y="1336"/>
                    <a:pt x="734" y="1335"/>
                    <a:pt x="734" y="1333"/>
                  </a:cubicBezTo>
                  <a:cubicBezTo>
                    <a:pt x="734" y="1333"/>
                    <a:pt x="731" y="1331"/>
                    <a:pt x="726" y="1331"/>
                  </a:cubicBezTo>
                  <a:cubicBezTo>
                    <a:pt x="724" y="1331"/>
                    <a:pt x="721" y="1331"/>
                    <a:pt x="717" y="1333"/>
                  </a:cubicBezTo>
                  <a:cubicBezTo>
                    <a:pt x="739" y="1311"/>
                    <a:pt x="700" y="1305"/>
                    <a:pt x="723" y="1283"/>
                  </a:cubicBezTo>
                  <a:cubicBezTo>
                    <a:pt x="711" y="1277"/>
                    <a:pt x="706" y="1272"/>
                    <a:pt x="706" y="1261"/>
                  </a:cubicBezTo>
                  <a:cubicBezTo>
                    <a:pt x="707" y="1257"/>
                    <a:pt x="706" y="1256"/>
                    <a:pt x="702" y="1256"/>
                  </a:cubicBezTo>
                  <a:cubicBezTo>
                    <a:pt x="699" y="1256"/>
                    <a:pt x="694" y="1257"/>
                    <a:pt x="690" y="1257"/>
                  </a:cubicBezTo>
                  <a:cubicBezTo>
                    <a:pt x="685" y="1257"/>
                    <a:pt x="681" y="1256"/>
                    <a:pt x="683" y="1249"/>
                  </a:cubicBezTo>
                  <a:cubicBezTo>
                    <a:pt x="686" y="1246"/>
                    <a:pt x="688" y="1245"/>
                    <a:pt x="690" y="1245"/>
                  </a:cubicBezTo>
                  <a:cubicBezTo>
                    <a:pt x="694" y="1245"/>
                    <a:pt x="694" y="1250"/>
                    <a:pt x="695" y="1250"/>
                  </a:cubicBezTo>
                  <a:cubicBezTo>
                    <a:pt x="695" y="1250"/>
                    <a:pt x="695" y="1250"/>
                    <a:pt x="695" y="1249"/>
                  </a:cubicBezTo>
                  <a:cubicBezTo>
                    <a:pt x="723" y="1233"/>
                    <a:pt x="689" y="1238"/>
                    <a:pt x="700" y="1221"/>
                  </a:cubicBezTo>
                  <a:cubicBezTo>
                    <a:pt x="706" y="1210"/>
                    <a:pt x="683" y="1210"/>
                    <a:pt x="683" y="1199"/>
                  </a:cubicBezTo>
                  <a:lnTo>
                    <a:pt x="689" y="1199"/>
                  </a:lnTo>
                  <a:cubicBezTo>
                    <a:pt x="672" y="1199"/>
                    <a:pt x="661" y="1188"/>
                    <a:pt x="650" y="1182"/>
                  </a:cubicBezTo>
                  <a:cubicBezTo>
                    <a:pt x="661" y="1182"/>
                    <a:pt x="661" y="1182"/>
                    <a:pt x="667" y="1177"/>
                  </a:cubicBezTo>
                  <a:cubicBezTo>
                    <a:pt x="667" y="1176"/>
                    <a:pt x="666" y="1175"/>
                    <a:pt x="666" y="1175"/>
                  </a:cubicBezTo>
                  <a:cubicBezTo>
                    <a:pt x="663" y="1175"/>
                    <a:pt x="656" y="1180"/>
                    <a:pt x="650" y="1180"/>
                  </a:cubicBezTo>
                  <a:cubicBezTo>
                    <a:pt x="648" y="1180"/>
                    <a:pt x="646" y="1179"/>
                    <a:pt x="644" y="1177"/>
                  </a:cubicBezTo>
                  <a:cubicBezTo>
                    <a:pt x="650" y="1171"/>
                    <a:pt x="650" y="1165"/>
                    <a:pt x="661" y="1160"/>
                  </a:cubicBezTo>
                  <a:lnTo>
                    <a:pt x="667" y="1165"/>
                  </a:lnTo>
                  <a:cubicBezTo>
                    <a:pt x="678" y="1154"/>
                    <a:pt x="661" y="1154"/>
                    <a:pt x="661" y="1149"/>
                  </a:cubicBezTo>
                  <a:lnTo>
                    <a:pt x="667" y="1149"/>
                  </a:lnTo>
                  <a:cubicBezTo>
                    <a:pt x="661" y="1137"/>
                    <a:pt x="644" y="1143"/>
                    <a:pt x="639" y="1132"/>
                  </a:cubicBezTo>
                  <a:lnTo>
                    <a:pt x="633" y="1137"/>
                  </a:lnTo>
                  <a:cubicBezTo>
                    <a:pt x="616" y="1137"/>
                    <a:pt x="644" y="1126"/>
                    <a:pt x="627" y="1126"/>
                  </a:cubicBezTo>
                  <a:lnTo>
                    <a:pt x="644" y="1115"/>
                  </a:lnTo>
                  <a:cubicBezTo>
                    <a:pt x="639" y="1109"/>
                    <a:pt x="616" y="1104"/>
                    <a:pt x="611" y="1098"/>
                  </a:cubicBezTo>
                  <a:cubicBezTo>
                    <a:pt x="627" y="1098"/>
                    <a:pt x="639" y="1104"/>
                    <a:pt x="650" y="1104"/>
                  </a:cubicBezTo>
                  <a:cubicBezTo>
                    <a:pt x="644" y="1104"/>
                    <a:pt x="639" y="1098"/>
                    <a:pt x="633" y="1092"/>
                  </a:cubicBezTo>
                  <a:lnTo>
                    <a:pt x="633" y="1092"/>
                  </a:lnTo>
                  <a:cubicBezTo>
                    <a:pt x="633" y="1093"/>
                    <a:pt x="638" y="1098"/>
                    <a:pt x="633" y="1098"/>
                  </a:cubicBezTo>
                  <a:cubicBezTo>
                    <a:pt x="622" y="1098"/>
                    <a:pt x="611" y="1092"/>
                    <a:pt x="605" y="1087"/>
                  </a:cubicBezTo>
                  <a:cubicBezTo>
                    <a:pt x="639" y="1070"/>
                    <a:pt x="605" y="1059"/>
                    <a:pt x="622" y="1036"/>
                  </a:cubicBezTo>
                  <a:cubicBezTo>
                    <a:pt x="605" y="1025"/>
                    <a:pt x="616" y="1003"/>
                    <a:pt x="605" y="986"/>
                  </a:cubicBezTo>
                  <a:cubicBezTo>
                    <a:pt x="598" y="991"/>
                    <a:pt x="595" y="993"/>
                    <a:pt x="593" y="993"/>
                  </a:cubicBezTo>
                  <a:cubicBezTo>
                    <a:pt x="590" y="993"/>
                    <a:pt x="591" y="988"/>
                    <a:pt x="587" y="988"/>
                  </a:cubicBezTo>
                  <a:cubicBezTo>
                    <a:pt x="585" y="988"/>
                    <a:pt x="582" y="989"/>
                    <a:pt x="577" y="992"/>
                  </a:cubicBezTo>
                  <a:cubicBezTo>
                    <a:pt x="571" y="992"/>
                    <a:pt x="571" y="986"/>
                    <a:pt x="571" y="986"/>
                  </a:cubicBezTo>
                  <a:lnTo>
                    <a:pt x="583" y="964"/>
                  </a:lnTo>
                  <a:cubicBezTo>
                    <a:pt x="584" y="962"/>
                    <a:pt x="585" y="962"/>
                    <a:pt x="585" y="962"/>
                  </a:cubicBezTo>
                  <a:cubicBezTo>
                    <a:pt x="588" y="962"/>
                    <a:pt x="589" y="965"/>
                    <a:pt x="591" y="965"/>
                  </a:cubicBezTo>
                  <a:cubicBezTo>
                    <a:pt x="592" y="965"/>
                    <a:pt x="593" y="965"/>
                    <a:pt x="594" y="964"/>
                  </a:cubicBezTo>
                  <a:cubicBezTo>
                    <a:pt x="594" y="952"/>
                    <a:pt x="605" y="952"/>
                    <a:pt x="605" y="947"/>
                  </a:cubicBezTo>
                  <a:lnTo>
                    <a:pt x="605" y="947"/>
                  </a:lnTo>
                  <a:cubicBezTo>
                    <a:pt x="603" y="949"/>
                    <a:pt x="602" y="949"/>
                    <a:pt x="600" y="949"/>
                  </a:cubicBezTo>
                  <a:cubicBezTo>
                    <a:pt x="597" y="949"/>
                    <a:pt x="594" y="945"/>
                    <a:pt x="594" y="941"/>
                  </a:cubicBezTo>
                  <a:lnTo>
                    <a:pt x="583" y="952"/>
                  </a:lnTo>
                  <a:cubicBezTo>
                    <a:pt x="566" y="947"/>
                    <a:pt x="599" y="930"/>
                    <a:pt x="583" y="924"/>
                  </a:cubicBezTo>
                  <a:lnTo>
                    <a:pt x="594" y="924"/>
                  </a:lnTo>
                  <a:cubicBezTo>
                    <a:pt x="583" y="919"/>
                    <a:pt x="577" y="902"/>
                    <a:pt x="555" y="902"/>
                  </a:cubicBezTo>
                  <a:cubicBezTo>
                    <a:pt x="555" y="902"/>
                    <a:pt x="566" y="896"/>
                    <a:pt x="566" y="896"/>
                  </a:cubicBezTo>
                  <a:cubicBezTo>
                    <a:pt x="560" y="880"/>
                    <a:pt x="527" y="874"/>
                    <a:pt x="532" y="852"/>
                  </a:cubicBezTo>
                  <a:lnTo>
                    <a:pt x="538" y="852"/>
                  </a:lnTo>
                  <a:cubicBezTo>
                    <a:pt x="538" y="849"/>
                    <a:pt x="535" y="849"/>
                    <a:pt x="533" y="849"/>
                  </a:cubicBezTo>
                  <a:cubicBezTo>
                    <a:pt x="531" y="849"/>
                    <a:pt x="529" y="849"/>
                    <a:pt x="532" y="846"/>
                  </a:cubicBezTo>
                  <a:cubicBezTo>
                    <a:pt x="532" y="840"/>
                    <a:pt x="538" y="840"/>
                    <a:pt x="538" y="840"/>
                  </a:cubicBezTo>
                  <a:cubicBezTo>
                    <a:pt x="532" y="840"/>
                    <a:pt x="521" y="840"/>
                    <a:pt x="521" y="829"/>
                  </a:cubicBezTo>
                  <a:lnTo>
                    <a:pt x="532" y="829"/>
                  </a:lnTo>
                  <a:cubicBezTo>
                    <a:pt x="532" y="812"/>
                    <a:pt x="504" y="818"/>
                    <a:pt x="493" y="801"/>
                  </a:cubicBezTo>
                  <a:cubicBezTo>
                    <a:pt x="510" y="796"/>
                    <a:pt x="510" y="779"/>
                    <a:pt x="510" y="773"/>
                  </a:cubicBezTo>
                  <a:lnTo>
                    <a:pt x="515" y="768"/>
                  </a:lnTo>
                  <a:cubicBezTo>
                    <a:pt x="504" y="751"/>
                    <a:pt x="482" y="745"/>
                    <a:pt x="465" y="734"/>
                  </a:cubicBezTo>
                  <a:cubicBezTo>
                    <a:pt x="481" y="712"/>
                    <a:pt x="455" y="690"/>
                    <a:pt x="459" y="668"/>
                  </a:cubicBezTo>
                  <a:lnTo>
                    <a:pt x="459" y="668"/>
                  </a:lnTo>
                  <a:cubicBezTo>
                    <a:pt x="457" y="672"/>
                    <a:pt x="443" y="672"/>
                    <a:pt x="443" y="672"/>
                  </a:cubicBezTo>
                  <a:cubicBezTo>
                    <a:pt x="443" y="667"/>
                    <a:pt x="420" y="667"/>
                    <a:pt x="443" y="661"/>
                  </a:cubicBezTo>
                  <a:cubicBezTo>
                    <a:pt x="454" y="650"/>
                    <a:pt x="448" y="644"/>
                    <a:pt x="443" y="639"/>
                  </a:cubicBezTo>
                  <a:lnTo>
                    <a:pt x="420" y="650"/>
                  </a:lnTo>
                  <a:cubicBezTo>
                    <a:pt x="443" y="616"/>
                    <a:pt x="387" y="611"/>
                    <a:pt x="409" y="583"/>
                  </a:cubicBezTo>
                  <a:cubicBezTo>
                    <a:pt x="403" y="583"/>
                    <a:pt x="403" y="577"/>
                    <a:pt x="392" y="577"/>
                  </a:cubicBezTo>
                  <a:lnTo>
                    <a:pt x="403" y="572"/>
                  </a:lnTo>
                  <a:cubicBezTo>
                    <a:pt x="403" y="560"/>
                    <a:pt x="403" y="555"/>
                    <a:pt x="392" y="538"/>
                  </a:cubicBezTo>
                  <a:lnTo>
                    <a:pt x="403" y="538"/>
                  </a:lnTo>
                  <a:cubicBezTo>
                    <a:pt x="402" y="537"/>
                    <a:pt x="400" y="536"/>
                    <a:pt x="397" y="536"/>
                  </a:cubicBezTo>
                  <a:cubicBezTo>
                    <a:pt x="388" y="536"/>
                    <a:pt x="374" y="540"/>
                    <a:pt x="365" y="540"/>
                  </a:cubicBezTo>
                  <a:cubicBezTo>
                    <a:pt x="362" y="540"/>
                    <a:pt x="360" y="539"/>
                    <a:pt x="359" y="538"/>
                  </a:cubicBezTo>
                  <a:lnTo>
                    <a:pt x="375" y="527"/>
                  </a:lnTo>
                  <a:cubicBezTo>
                    <a:pt x="370" y="516"/>
                    <a:pt x="375" y="493"/>
                    <a:pt x="353" y="488"/>
                  </a:cubicBezTo>
                  <a:cubicBezTo>
                    <a:pt x="353" y="488"/>
                    <a:pt x="355" y="485"/>
                    <a:pt x="359" y="485"/>
                  </a:cubicBezTo>
                  <a:cubicBezTo>
                    <a:pt x="360" y="485"/>
                    <a:pt x="362" y="486"/>
                    <a:pt x="364" y="488"/>
                  </a:cubicBezTo>
                  <a:cubicBezTo>
                    <a:pt x="360" y="479"/>
                    <a:pt x="359" y="465"/>
                    <a:pt x="349" y="465"/>
                  </a:cubicBezTo>
                  <a:cubicBezTo>
                    <a:pt x="347" y="465"/>
                    <a:pt x="343" y="466"/>
                    <a:pt x="338" y="469"/>
                  </a:cubicBezTo>
                  <a:lnTo>
                    <a:pt x="338" y="469"/>
                  </a:lnTo>
                  <a:cubicBezTo>
                    <a:pt x="351" y="459"/>
                    <a:pt x="330" y="454"/>
                    <a:pt x="319" y="448"/>
                  </a:cubicBezTo>
                  <a:lnTo>
                    <a:pt x="336" y="443"/>
                  </a:lnTo>
                  <a:lnTo>
                    <a:pt x="336" y="443"/>
                  </a:lnTo>
                  <a:cubicBezTo>
                    <a:pt x="325" y="446"/>
                    <a:pt x="319" y="447"/>
                    <a:pt x="315" y="447"/>
                  </a:cubicBezTo>
                  <a:cubicBezTo>
                    <a:pt x="311" y="447"/>
                    <a:pt x="308" y="446"/>
                    <a:pt x="303" y="443"/>
                  </a:cubicBezTo>
                  <a:cubicBezTo>
                    <a:pt x="303" y="437"/>
                    <a:pt x="314" y="437"/>
                    <a:pt x="308" y="437"/>
                  </a:cubicBezTo>
                  <a:cubicBezTo>
                    <a:pt x="311" y="432"/>
                    <a:pt x="308" y="432"/>
                    <a:pt x="305" y="432"/>
                  </a:cubicBezTo>
                  <a:cubicBezTo>
                    <a:pt x="301" y="432"/>
                    <a:pt x="297" y="432"/>
                    <a:pt x="297" y="426"/>
                  </a:cubicBezTo>
                  <a:lnTo>
                    <a:pt x="308" y="426"/>
                  </a:lnTo>
                  <a:cubicBezTo>
                    <a:pt x="303" y="420"/>
                    <a:pt x="303" y="420"/>
                    <a:pt x="291" y="420"/>
                  </a:cubicBezTo>
                  <a:cubicBezTo>
                    <a:pt x="286" y="420"/>
                    <a:pt x="286" y="409"/>
                    <a:pt x="297" y="398"/>
                  </a:cubicBezTo>
                  <a:lnTo>
                    <a:pt x="297" y="398"/>
                  </a:lnTo>
                  <a:cubicBezTo>
                    <a:pt x="294" y="401"/>
                    <a:pt x="290" y="402"/>
                    <a:pt x="286" y="402"/>
                  </a:cubicBezTo>
                  <a:cubicBezTo>
                    <a:pt x="283" y="402"/>
                    <a:pt x="280" y="401"/>
                    <a:pt x="280" y="398"/>
                  </a:cubicBezTo>
                  <a:lnTo>
                    <a:pt x="286" y="398"/>
                  </a:lnTo>
                  <a:cubicBezTo>
                    <a:pt x="291" y="381"/>
                    <a:pt x="263" y="387"/>
                    <a:pt x="275" y="370"/>
                  </a:cubicBezTo>
                  <a:cubicBezTo>
                    <a:pt x="275" y="370"/>
                    <a:pt x="280" y="364"/>
                    <a:pt x="280" y="364"/>
                  </a:cubicBezTo>
                  <a:cubicBezTo>
                    <a:pt x="286" y="376"/>
                    <a:pt x="286" y="381"/>
                    <a:pt x="286" y="381"/>
                  </a:cubicBezTo>
                  <a:cubicBezTo>
                    <a:pt x="297" y="376"/>
                    <a:pt x="291" y="370"/>
                    <a:pt x="314" y="370"/>
                  </a:cubicBezTo>
                  <a:cubicBezTo>
                    <a:pt x="303" y="364"/>
                    <a:pt x="280" y="364"/>
                    <a:pt x="280" y="353"/>
                  </a:cubicBezTo>
                  <a:lnTo>
                    <a:pt x="286" y="353"/>
                  </a:lnTo>
                  <a:cubicBezTo>
                    <a:pt x="286" y="348"/>
                    <a:pt x="280" y="348"/>
                    <a:pt x="280" y="348"/>
                  </a:cubicBezTo>
                  <a:cubicBezTo>
                    <a:pt x="280" y="342"/>
                    <a:pt x="280" y="342"/>
                    <a:pt x="280" y="342"/>
                  </a:cubicBezTo>
                  <a:cubicBezTo>
                    <a:pt x="286" y="336"/>
                    <a:pt x="280" y="331"/>
                    <a:pt x="280" y="325"/>
                  </a:cubicBezTo>
                  <a:cubicBezTo>
                    <a:pt x="270" y="330"/>
                    <a:pt x="264" y="326"/>
                    <a:pt x="259" y="335"/>
                  </a:cubicBezTo>
                  <a:lnTo>
                    <a:pt x="259" y="335"/>
                  </a:lnTo>
                  <a:cubicBezTo>
                    <a:pt x="258" y="334"/>
                    <a:pt x="258" y="334"/>
                    <a:pt x="258" y="334"/>
                  </a:cubicBezTo>
                  <a:cubicBezTo>
                    <a:pt x="258" y="334"/>
                    <a:pt x="258" y="335"/>
                    <a:pt x="258" y="336"/>
                  </a:cubicBezTo>
                  <a:cubicBezTo>
                    <a:pt x="258" y="336"/>
                    <a:pt x="258" y="335"/>
                    <a:pt x="259" y="335"/>
                  </a:cubicBezTo>
                  <a:lnTo>
                    <a:pt x="259" y="335"/>
                  </a:lnTo>
                  <a:cubicBezTo>
                    <a:pt x="259" y="335"/>
                    <a:pt x="261" y="336"/>
                    <a:pt x="263" y="336"/>
                  </a:cubicBezTo>
                  <a:cubicBezTo>
                    <a:pt x="263" y="342"/>
                    <a:pt x="269" y="342"/>
                    <a:pt x="269" y="348"/>
                  </a:cubicBezTo>
                  <a:cubicBezTo>
                    <a:pt x="263" y="348"/>
                    <a:pt x="252" y="348"/>
                    <a:pt x="258" y="336"/>
                  </a:cubicBezTo>
                  <a:lnTo>
                    <a:pt x="258" y="336"/>
                  </a:lnTo>
                  <a:cubicBezTo>
                    <a:pt x="252" y="342"/>
                    <a:pt x="241" y="342"/>
                    <a:pt x="235" y="342"/>
                  </a:cubicBezTo>
                  <a:cubicBezTo>
                    <a:pt x="252" y="331"/>
                    <a:pt x="252" y="314"/>
                    <a:pt x="263" y="308"/>
                  </a:cubicBezTo>
                  <a:cubicBezTo>
                    <a:pt x="252" y="303"/>
                    <a:pt x="247" y="286"/>
                    <a:pt x="219" y="286"/>
                  </a:cubicBezTo>
                  <a:cubicBezTo>
                    <a:pt x="213" y="286"/>
                    <a:pt x="224" y="280"/>
                    <a:pt x="224" y="275"/>
                  </a:cubicBezTo>
                  <a:cubicBezTo>
                    <a:pt x="230" y="280"/>
                    <a:pt x="230" y="280"/>
                    <a:pt x="235" y="280"/>
                  </a:cubicBezTo>
                  <a:cubicBezTo>
                    <a:pt x="226" y="276"/>
                    <a:pt x="225" y="268"/>
                    <a:pt x="215" y="268"/>
                  </a:cubicBezTo>
                  <a:cubicBezTo>
                    <a:pt x="213" y="268"/>
                    <a:pt x="211" y="268"/>
                    <a:pt x="207" y="269"/>
                  </a:cubicBezTo>
                  <a:cubicBezTo>
                    <a:pt x="207" y="258"/>
                    <a:pt x="224" y="264"/>
                    <a:pt x="213" y="258"/>
                  </a:cubicBezTo>
                  <a:lnTo>
                    <a:pt x="219" y="252"/>
                  </a:lnTo>
                  <a:cubicBezTo>
                    <a:pt x="229" y="220"/>
                    <a:pt x="168" y="239"/>
                    <a:pt x="178" y="202"/>
                  </a:cubicBezTo>
                  <a:lnTo>
                    <a:pt x="178" y="202"/>
                  </a:lnTo>
                  <a:cubicBezTo>
                    <a:pt x="177" y="202"/>
                    <a:pt x="176" y="202"/>
                    <a:pt x="174" y="202"/>
                  </a:cubicBezTo>
                  <a:cubicBezTo>
                    <a:pt x="174" y="168"/>
                    <a:pt x="129" y="152"/>
                    <a:pt x="140" y="112"/>
                  </a:cubicBezTo>
                  <a:cubicBezTo>
                    <a:pt x="140" y="107"/>
                    <a:pt x="137" y="105"/>
                    <a:pt x="133" y="105"/>
                  </a:cubicBezTo>
                  <a:cubicBezTo>
                    <a:pt x="129" y="105"/>
                    <a:pt x="123" y="107"/>
                    <a:pt x="118" y="107"/>
                  </a:cubicBezTo>
                  <a:lnTo>
                    <a:pt x="129" y="96"/>
                  </a:lnTo>
                  <a:lnTo>
                    <a:pt x="112" y="96"/>
                  </a:lnTo>
                  <a:cubicBezTo>
                    <a:pt x="95" y="90"/>
                    <a:pt x="129" y="62"/>
                    <a:pt x="101" y="56"/>
                  </a:cubicBezTo>
                  <a:lnTo>
                    <a:pt x="101" y="56"/>
                  </a:lnTo>
                  <a:lnTo>
                    <a:pt x="95" y="62"/>
                  </a:lnTo>
                  <a:cubicBezTo>
                    <a:pt x="95" y="56"/>
                    <a:pt x="84" y="45"/>
                    <a:pt x="90" y="45"/>
                  </a:cubicBezTo>
                  <a:cubicBezTo>
                    <a:pt x="90" y="45"/>
                    <a:pt x="84" y="45"/>
                    <a:pt x="84" y="40"/>
                  </a:cubicBezTo>
                  <a:lnTo>
                    <a:pt x="90" y="40"/>
                  </a:lnTo>
                  <a:lnTo>
                    <a:pt x="73" y="28"/>
                  </a:lnTo>
                  <a:cubicBezTo>
                    <a:pt x="73" y="17"/>
                    <a:pt x="101" y="17"/>
                    <a:pt x="95" y="6"/>
                  </a:cubicBezTo>
                  <a:cubicBezTo>
                    <a:pt x="90" y="0"/>
                    <a:pt x="67" y="0"/>
                    <a:pt x="62" y="0"/>
                  </a:cubicBezTo>
                  <a:close/>
                  <a:moveTo>
                    <a:pt x="1019" y="2101"/>
                  </a:moveTo>
                  <a:cubicBezTo>
                    <a:pt x="1014" y="2101"/>
                    <a:pt x="1014" y="2101"/>
                    <a:pt x="1008" y="2106"/>
                  </a:cubicBezTo>
                  <a:cubicBezTo>
                    <a:pt x="1008" y="2106"/>
                    <a:pt x="1012" y="2105"/>
                    <a:pt x="1016" y="2105"/>
                  </a:cubicBezTo>
                  <a:cubicBezTo>
                    <a:pt x="1019" y="2105"/>
                    <a:pt x="1022" y="2106"/>
                    <a:pt x="1019" y="2112"/>
                  </a:cubicBezTo>
                  <a:lnTo>
                    <a:pt x="1003" y="2112"/>
                  </a:lnTo>
                  <a:cubicBezTo>
                    <a:pt x="1008" y="2117"/>
                    <a:pt x="1019" y="2117"/>
                    <a:pt x="1025" y="2123"/>
                  </a:cubicBezTo>
                  <a:lnTo>
                    <a:pt x="1031" y="2123"/>
                  </a:lnTo>
                  <a:cubicBezTo>
                    <a:pt x="1053" y="2112"/>
                    <a:pt x="1019" y="2112"/>
                    <a:pt x="1019" y="2101"/>
                  </a:cubicBezTo>
                  <a:close/>
                  <a:moveTo>
                    <a:pt x="1025" y="2123"/>
                  </a:moveTo>
                  <a:lnTo>
                    <a:pt x="1025" y="2123"/>
                  </a:lnTo>
                  <a:cubicBezTo>
                    <a:pt x="1025" y="2123"/>
                    <a:pt x="1023" y="2124"/>
                    <a:pt x="1022" y="2125"/>
                  </a:cubicBezTo>
                  <a:lnTo>
                    <a:pt x="1022" y="2125"/>
                  </a:lnTo>
                  <a:cubicBezTo>
                    <a:pt x="1023" y="2125"/>
                    <a:pt x="1024" y="2124"/>
                    <a:pt x="1025" y="2123"/>
                  </a:cubicBezTo>
                  <a:close/>
                  <a:moveTo>
                    <a:pt x="1008" y="2123"/>
                  </a:moveTo>
                  <a:cubicBezTo>
                    <a:pt x="1008" y="2129"/>
                    <a:pt x="1014" y="2129"/>
                    <a:pt x="1019" y="2134"/>
                  </a:cubicBezTo>
                  <a:cubicBezTo>
                    <a:pt x="1016" y="2131"/>
                    <a:pt x="1019" y="2127"/>
                    <a:pt x="1022" y="2125"/>
                  </a:cubicBezTo>
                  <a:lnTo>
                    <a:pt x="1022" y="2125"/>
                  </a:lnTo>
                  <a:cubicBezTo>
                    <a:pt x="1021" y="2125"/>
                    <a:pt x="1020" y="2125"/>
                    <a:pt x="1019" y="2125"/>
                  </a:cubicBezTo>
                  <a:cubicBezTo>
                    <a:pt x="1016" y="2125"/>
                    <a:pt x="1012" y="2123"/>
                    <a:pt x="1008" y="2123"/>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666;p45">
              <a:extLst>
                <a:ext uri="{FF2B5EF4-FFF2-40B4-BE49-F238E27FC236}">
                  <a16:creationId xmlns:a16="http://schemas.microsoft.com/office/drawing/2014/main" id="{C4BE4C07-770E-87B6-8198-554869A84560}"/>
                </a:ext>
              </a:extLst>
            </p:cNvPr>
            <p:cNvSpPr/>
            <p:nvPr/>
          </p:nvSpPr>
          <p:spPr>
            <a:xfrm>
              <a:off x="7987200" y="580038"/>
              <a:ext cx="23350" cy="54125"/>
            </a:xfrm>
            <a:custGeom>
              <a:avLst/>
              <a:gdLst/>
              <a:ahLst/>
              <a:cxnLst/>
              <a:rect l="l" t="t" r="r" b="b"/>
              <a:pathLst>
                <a:path w="934" h="2165" extrusionOk="0">
                  <a:moveTo>
                    <a:pt x="4" y="42"/>
                  </a:moveTo>
                  <a:cubicBezTo>
                    <a:pt x="0" y="46"/>
                    <a:pt x="5" y="47"/>
                    <a:pt x="10" y="47"/>
                  </a:cubicBezTo>
                  <a:lnTo>
                    <a:pt x="10" y="47"/>
                  </a:lnTo>
                  <a:lnTo>
                    <a:pt x="4" y="42"/>
                  </a:lnTo>
                  <a:close/>
                  <a:moveTo>
                    <a:pt x="49" y="156"/>
                  </a:moveTo>
                  <a:cubicBezTo>
                    <a:pt x="51" y="158"/>
                    <a:pt x="52" y="159"/>
                    <a:pt x="55" y="159"/>
                  </a:cubicBezTo>
                  <a:cubicBezTo>
                    <a:pt x="50" y="159"/>
                    <a:pt x="49" y="159"/>
                    <a:pt x="49" y="156"/>
                  </a:cubicBezTo>
                  <a:close/>
                  <a:moveTo>
                    <a:pt x="155" y="210"/>
                  </a:moveTo>
                  <a:lnTo>
                    <a:pt x="155" y="210"/>
                  </a:lnTo>
                  <a:cubicBezTo>
                    <a:pt x="154" y="211"/>
                    <a:pt x="154" y="213"/>
                    <a:pt x="153" y="215"/>
                  </a:cubicBezTo>
                  <a:lnTo>
                    <a:pt x="153" y="215"/>
                  </a:lnTo>
                  <a:cubicBezTo>
                    <a:pt x="155" y="213"/>
                    <a:pt x="155" y="210"/>
                    <a:pt x="155" y="210"/>
                  </a:cubicBezTo>
                  <a:close/>
                  <a:moveTo>
                    <a:pt x="65" y="220"/>
                  </a:moveTo>
                  <a:lnTo>
                    <a:pt x="65" y="220"/>
                  </a:lnTo>
                  <a:cubicBezTo>
                    <a:pt x="62" y="222"/>
                    <a:pt x="58" y="223"/>
                    <a:pt x="55" y="223"/>
                  </a:cubicBezTo>
                  <a:lnTo>
                    <a:pt x="55" y="223"/>
                  </a:lnTo>
                  <a:cubicBezTo>
                    <a:pt x="52" y="222"/>
                    <a:pt x="49" y="221"/>
                    <a:pt x="49" y="221"/>
                  </a:cubicBezTo>
                  <a:lnTo>
                    <a:pt x="49" y="221"/>
                  </a:lnTo>
                  <a:cubicBezTo>
                    <a:pt x="49" y="223"/>
                    <a:pt x="50" y="223"/>
                    <a:pt x="53" y="223"/>
                  </a:cubicBezTo>
                  <a:cubicBezTo>
                    <a:pt x="54" y="223"/>
                    <a:pt x="54" y="223"/>
                    <a:pt x="55" y="223"/>
                  </a:cubicBezTo>
                  <a:lnTo>
                    <a:pt x="55" y="223"/>
                  </a:lnTo>
                  <a:cubicBezTo>
                    <a:pt x="57" y="223"/>
                    <a:pt x="58" y="224"/>
                    <a:pt x="59" y="224"/>
                  </a:cubicBezTo>
                  <a:cubicBezTo>
                    <a:pt x="61" y="224"/>
                    <a:pt x="64" y="223"/>
                    <a:pt x="66" y="221"/>
                  </a:cubicBezTo>
                  <a:cubicBezTo>
                    <a:pt x="66" y="221"/>
                    <a:pt x="65" y="221"/>
                    <a:pt x="65" y="220"/>
                  </a:cubicBezTo>
                  <a:close/>
                  <a:moveTo>
                    <a:pt x="105" y="277"/>
                  </a:moveTo>
                  <a:cubicBezTo>
                    <a:pt x="105" y="277"/>
                    <a:pt x="105" y="277"/>
                    <a:pt x="105" y="277"/>
                  </a:cubicBezTo>
                  <a:lnTo>
                    <a:pt x="105" y="277"/>
                  </a:lnTo>
                  <a:close/>
                  <a:moveTo>
                    <a:pt x="239" y="357"/>
                  </a:moveTo>
                  <a:cubicBezTo>
                    <a:pt x="238" y="358"/>
                    <a:pt x="236" y="360"/>
                    <a:pt x="234" y="361"/>
                  </a:cubicBezTo>
                  <a:cubicBezTo>
                    <a:pt x="237" y="361"/>
                    <a:pt x="239" y="359"/>
                    <a:pt x="239" y="357"/>
                  </a:cubicBezTo>
                  <a:close/>
                  <a:moveTo>
                    <a:pt x="155" y="400"/>
                  </a:moveTo>
                  <a:cubicBezTo>
                    <a:pt x="155" y="400"/>
                    <a:pt x="156" y="406"/>
                    <a:pt x="161" y="406"/>
                  </a:cubicBezTo>
                  <a:cubicBezTo>
                    <a:pt x="155" y="406"/>
                    <a:pt x="155" y="406"/>
                    <a:pt x="155" y="400"/>
                  </a:cubicBezTo>
                  <a:close/>
                  <a:moveTo>
                    <a:pt x="170" y="412"/>
                  </a:moveTo>
                  <a:cubicBezTo>
                    <a:pt x="167" y="413"/>
                    <a:pt x="167" y="418"/>
                    <a:pt x="167" y="423"/>
                  </a:cubicBezTo>
                  <a:cubicBezTo>
                    <a:pt x="167" y="423"/>
                    <a:pt x="167" y="417"/>
                    <a:pt x="161" y="417"/>
                  </a:cubicBezTo>
                  <a:cubicBezTo>
                    <a:pt x="165" y="413"/>
                    <a:pt x="168" y="412"/>
                    <a:pt x="170" y="412"/>
                  </a:cubicBezTo>
                  <a:close/>
                  <a:moveTo>
                    <a:pt x="553" y="1212"/>
                  </a:moveTo>
                  <a:lnTo>
                    <a:pt x="553" y="1212"/>
                  </a:lnTo>
                  <a:cubicBezTo>
                    <a:pt x="553" y="1212"/>
                    <a:pt x="548" y="1216"/>
                    <a:pt x="542" y="1218"/>
                  </a:cubicBezTo>
                  <a:lnTo>
                    <a:pt x="542" y="1218"/>
                  </a:lnTo>
                  <a:cubicBezTo>
                    <a:pt x="548" y="1218"/>
                    <a:pt x="549" y="1217"/>
                    <a:pt x="553" y="1212"/>
                  </a:cubicBezTo>
                  <a:close/>
                  <a:moveTo>
                    <a:pt x="542" y="1218"/>
                  </a:moveTo>
                  <a:cubicBezTo>
                    <a:pt x="541" y="1218"/>
                    <a:pt x="539" y="1218"/>
                    <a:pt x="536" y="1218"/>
                  </a:cubicBezTo>
                  <a:cubicBezTo>
                    <a:pt x="537" y="1218"/>
                    <a:pt x="537" y="1219"/>
                    <a:pt x="538" y="1219"/>
                  </a:cubicBezTo>
                  <a:lnTo>
                    <a:pt x="538" y="1219"/>
                  </a:lnTo>
                  <a:cubicBezTo>
                    <a:pt x="539" y="1219"/>
                    <a:pt x="541" y="1218"/>
                    <a:pt x="542" y="1218"/>
                  </a:cubicBezTo>
                  <a:close/>
                  <a:moveTo>
                    <a:pt x="615" y="1566"/>
                  </a:moveTo>
                  <a:lnTo>
                    <a:pt x="615" y="1566"/>
                  </a:lnTo>
                  <a:cubicBezTo>
                    <a:pt x="616" y="1568"/>
                    <a:pt x="618" y="1569"/>
                    <a:pt x="620" y="1571"/>
                  </a:cubicBezTo>
                  <a:cubicBezTo>
                    <a:pt x="620" y="1571"/>
                    <a:pt x="615" y="1571"/>
                    <a:pt x="615" y="1566"/>
                  </a:cubicBezTo>
                  <a:close/>
                  <a:moveTo>
                    <a:pt x="738" y="1571"/>
                  </a:moveTo>
                  <a:cubicBezTo>
                    <a:pt x="735" y="1571"/>
                    <a:pt x="734" y="1571"/>
                    <a:pt x="733" y="1572"/>
                  </a:cubicBezTo>
                  <a:lnTo>
                    <a:pt x="733" y="1572"/>
                  </a:lnTo>
                  <a:cubicBezTo>
                    <a:pt x="735" y="1571"/>
                    <a:pt x="737" y="1571"/>
                    <a:pt x="738" y="1571"/>
                  </a:cubicBezTo>
                  <a:close/>
                  <a:moveTo>
                    <a:pt x="743" y="1571"/>
                  </a:moveTo>
                  <a:cubicBezTo>
                    <a:pt x="743" y="1571"/>
                    <a:pt x="744" y="1576"/>
                    <a:pt x="749" y="1576"/>
                  </a:cubicBezTo>
                  <a:lnTo>
                    <a:pt x="743" y="1571"/>
                  </a:lnTo>
                  <a:close/>
                  <a:moveTo>
                    <a:pt x="676" y="1677"/>
                  </a:moveTo>
                  <a:lnTo>
                    <a:pt x="687" y="1688"/>
                  </a:lnTo>
                  <a:lnTo>
                    <a:pt x="687" y="1683"/>
                  </a:lnTo>
                  <a:lnTo>
                    <a:pt x="676" y="1677"/>
                  </a:lnTo>
                  <a:close/>
                  <a:moveTo>
                    <a:pt x="844" y="1884"/>
                  </a:moveTo>
                  <a:cubicBezTo>
                    <a:pt x="843" y="1886"/>
                    <a:pt x="842" y="1887"/>
                    <a:pt x="841" y="1888"/>
                  </a:cubicBezTo>
                  <a:lnTo>
                    <a:pt x="841" y="1888"/>
                  </a:lnTo>
                  <a:cubicBezTo>
                    <a:pt x="843" y="1888"/>
                    <a:pt x="844" y="1886"/>
                    <a:pt x="844" y="1884"/>
                  </a:cubicBezTo>
                  <a:close/>
                  <a:moveTo>
                    <a:pt x="834" y="1904"/>
                  </a:moveTo>
                  <a:cubicBezTo>
                    <a:pt x="832" y="1904"/>
                    <a:pt x="828" y="1907"/>
                    <a:pt x="828" y="1907"/>
                  </a:cubicBezTo>
                  <a:lnTo>
                    <a:pt x="833" y="1907"/>
                  </a:lnTo>
                  <a:cubicBezTo>
                    <a:pt x="835" y="1905"/>
                    <a:pt x="835" y="1904"/>
                    <a:pt x="834" y="1904"/>
                  </a:cubicBezTo>
                  <a:close/>
                  <a:moveTo>
                    <a:pt x="867" y="1952"/>
                  </a:moveTo>
                  <a:cubicBezTo>
                    <a:pt x="867" y="1952"/>
                    <a:pt x="867" y="1952"/>
                    <a:pt x="867" y="1953"/>
                  </a:cubicBezTo>
                  <a:lnTo>
                    <a:pt x="867" y="1953"/>
                  </a:lnTo>
                  <a:cubicBezTo>
                    <a:pt x="868" y="1953"/>
                    <a:pt x="870" y="1952"/>
                    <a:pt x="872" y="1952"/>
                  </a:cubicBezTo>
                  <a:close/>
                  <a:moveTo>
                    <a:pt x="895" y="1996"/>
                  </a:moveTo>
                  <a:cubicBezTo>
                    <a:pt x="895" y="1996"/>
                    <a:pt x="895" y="1996"/>
                    <a:pt x="894" y="1996"/>
                  </a:cubicBezTo>
                  <a:lnTo>
                    <a:pt x="894" y="1996"/>
                  </a:lnTo>
                  <a:cubicBezTo>
                    <a:pt x="895" y="1996"/>
                    <a:pt x="895" y="1996"/>
                    <a:pt x="895" y="1996"/>
                  </a:cubicBezTo>
                  <a:close/>
                  <a:moveTo>
                    <a:pt x="889" y="2036"/>
                  </a:moveTo>
                  <a:cubicBezTo>
                    <a:pt x="888" y="2036"/>
                    <a:pt x="887" y="2036"/>
                    <a:pt x="886" y="2038"/>
                  </a:cubicBezTo>
                  <a:lnTo>
                    <a:pt x="886" y="2038"/>
                  </a:lnTo>
                  <a:cubicBezTo>
                    <a:pt x="887" y="2037"/>
                    <a:pt x="888" y="2036"/>
                    <a:pt x="889" y="2036"/>
                  </a:cubicBezTo>
                  <a:close/>
                  <a:moveTo>
                    <a:pt x="76" y="0"/>
                  </a:moveTo>
                  <a:cubicBezTo>
                    <a:pt x="73" y="0"/>
                    <a:pt x="71" y="1"/>
                    <a:pt x="71" y="3"/>
                  </a:cubicBezTo>
                  <a:cubicBezTo>
                    <a:pt x="71" y="3"/>
                    <a:pt x="66" y="8"/>
                    <a:pt x="60" y="14"/>
                  </a:cubicBezTo>
                  <a:lnTo>
                    <a:pt x="55" y="8"/>
                  </a:lnTo>
                  <a:cubicBezTo>
                    <a:pt x="32" y="14"/>
                    <a:pt x="10" y="19"/>
                    <a:pt x="4" y="36"/>
                  </a:cubicBezTo>
                  <a:lnTo>
                    <a:pt x="15" y="42"/>
                  </a:lnTo>
                  <a:lnTo>
                    <a:pt x="10" y="47"/>
                  </a:lnTo>
                  <a:lnTo>
                    <a:pt x="10" y="47"/>
                  </a:lnTo>
                  <a:cubicBezTo>
                    <a:pt x="10" y="47"/>
                    <a:pt x="10" y="47"/>
                    <a:pt x="10" y="47"/>
                  </a:cubicBezTo>
                  <a:lnTo>
                    <a:pt x="10" y="47"/>
                  </a:lnTo>
                  <a:lnTo>
                    <a:pt x="10" y="47"/>
                  </a:lnTo>
                  <a:lnTo>
                    <a:pt x="10" y="47"/>
                  </a:lnTo>
                  <a:lnTo>
                    <a:pt x="10" y="47"/>
                  </a:lnTo>
                  <a:cubicBezTo>
                    <a:pt x="12" y="47"/>
                    <a:pt x="14" y="47"/>
                    <a:pt x="15" y="47"/>
                  </a:cubicBezTo>
                  <a:cubicBezTo>
                    <a:pt x="10" y="53"/>
                    <a:pt x="4" y="53"/>
                    <a:pt x="4" y="59"/>
                  </a:cubicBezTo>
                  <a:lnTo>
                    <a:pt x="27" y="59"/>
                  </a:lnTo>
                  <a:cubicBezTo>
                    <a:pt x="21" y="64"/>
                    <a:pt x="10" y="59"/>
                    <a:pt x="10" y="70"/>
                  </a:cubicBezTo>
                  <a:cubicBezTo>
                    <a:pt x="19" y="70"/>
                    <a:pt x="24" y="63"/>
                    <a:pt x="29" y="63"/>
                  </a:cubicBezTo>
                  <a:cubicBezTo>
                    <a:pt x="30" y="63"/>
                    <a:pt x="31" y="63"/>
                    <a:pt x="32" y="64"/>
                  </a:cubicBezTo>
                  <a:cubicBezTo>
                    <a:pt x="27" y="70"/>
                    <a:pt x="15" y="70"/>
                    <a:pt x="27" y="75"/>
                  </a:cubicBezTo>
                  <a:lnTo>
                    <a:pt x="15" y="75"/>
                  </a:lnTo>
                  <a:cubicBezTo>
                    <a:pt x="21" y="75"/>
                    <a:pt x="21" y="87"/>
                    <a:pt x="32" y="87"/>
                  </a:cubicBezTo>
                  <a:cubicBezTo>
                    <a:pt x="21" y="92"/>
                    <a:pt x="43" y="98"/>
                    <a:pt x="21" y="103"/>
                  </a:cubicBezTo>
                  <a:cubicBezTo>
                    <a:pt x="27" y="103"/>
                    <a:pt x="38" y="109"/>
                    <a:pt x="43" y="109"/>
                  </a:cubicBezTo>
                  <a:cubicBezTo>
                    <a:pt x="15" y="115"/>
                    <a:pt x="49" y="126"/>
                    <a:pt x="21" y="137"/>
                  </a:cubicBezTo>
                  <a:cubicBezTo>
                    <a:pt x="23" y="136"/>
                    <a:pt x="26" y="136"/>
                    <a:pt x="27" y="136"/>
                  </a:cubicBezTo>
                  <a:cubicBezTo>
                    <a:pt x="40" y="136"/>
                    <a:pt x="40" y="149"/>
                    <a:pt x="49" y="156"/>
                  </a:cubicBezTo>
                  <a:lnTo>
                    <a:pt x="49" y="156"/>
                  </a:lnTo>
                  <a:cubicBezTo>
                    <a:pt x="48" y="165"/>
                    <a:pt x="43" y="165"/>
                    <a:pt x="38" y="171"/>
                  </a:cubicBezTo>
                  <a:cubicBezTo>
                    <a:pt x="42" y="170"/>
                    <a:pt x="46" y="169"/>
                    <a:pt x="49" y="169"/>
                  </a:cubicBezTo>
                  <a:cubicBezTo>
                    <a:pt x="63" y="169"/>
                    <a:pt x="68" y="176"/>
                    <a:pt x="77" y="176"/>
                  </a:cubicBezTo>
                  <a:cubicBezTo>
                    <a:pt x="71" y="182"/>
                    <a:pt x="66" y="182"/>
                    <a:pt x="60" y="182"/>
                  </a:cubicBezTo>
                  <a:cubicBezTo>
                    <a:pt x="53" y="182"/>
                    <a:pt x="46" y="182"/>
                    <a:pt x="38" y="187"/>
                  </a:cubicBezTo>
                  <a:cubicBezTo>
                    <a:pt x="41" y="186"/>
                    <a:pt x="44" y="186"/>
                    <a:pt x="47" y="186"/>
                  </a:cubicBezTo>
                  <a:cubicBezTo>
                    <a:pt x="55" y="186"/>
                    <a:pt x="59" y="189"/>
                    <a:pt x="65" y="189"/>
                  </a:cubicBezTo>
                  <a:cubicBezTo>
                    <a:pt x="67" y="189"/>
                    <a:pt x="69" y="189"/>
                    <a:pt x="71" y="187"/>
                  </a:cubicBezTo>
                  <a:lnTo>
                    <a:pt x="71" y="187"/>
                  </a:lnTo>
                  <a:cubicBezTo>
                    <a:pt x="60" y="193"/>
                    <a:pt x="66" y="193"/>
                    <a:pt x="55" y="199"/>
                  </a:cubicBezTo>
                  <a:cubicBezTo>
                    <a:pt x="59" y="198"/>
                    <a:pt x="62" y="197"/>
                    <a:pt x="64" y="197"/>
                  </a:cubicBezTo>
                  <a:cubicBezTo>
                    <a:pt x="71" y="197"/>
                    <a:pt x="62" y="204"/>
                    <a:pt x="71" y="204"/>
                  </a:cubicBezTo>
                  <a:cubicBezTo>
                    <a:pt x="66" y="215"/>
                    <a:pt x="55" y="210"/>
                    <a:pt x="65" y="220"/>
                  </a:cubicBezTo>
                  <a:lnTo>
                    <a:pt x="65" y="220"/>
                  </a:lnTo>
                  <a:cubicBezTo>
                    <a:pt x="69" y="219"/>
                    <a:pt x="73" y="217"/>
                    <a:pt x="77" y="215"/>
                  </a:cubicBezTo>
                  <a:lnTo>
                    <a:pt x="77" y="215"/>
                  </a:lnTo>
                  <a:cubicBezTo>
                    <a:pt x="83" y="227"/>
                    <a:pt x="66" y="227"/>
                    <a:pt x="60" y="232"/>
                  </a:cubicBezTo>
                  <a:cubicBezTo>
                    <a:pt x="66" y="238"/>
                    <a:pt x="83" y="238"/>
                    <a:pt x="83" y="243"/>
                  </a:cubicBezTo>
                  <a:lnTo>
                    <a:pt x="77" y="243"/>
                  </a:lnTo>
                  <a:cubicBezTo>
                    <a:pt x="88" y="249"/>
                    <a:pt x="83" y="266"/>
                    <a:pt x="105" y="266"/>
                  </a:cubicBezTo>
                  <a:cubicBezTo>
                    <a:pt x="99" y="266"/>
                    <a:pt x="99" y="266"/>
                    <a:pt x="99" y="271"/>
                  </a:cubicBezTo>
                  <a:cubicBezTo>
                    <a:pt x="105" y="266"/>
                    <a:pt x="116" y="260"/>
                    <a:pt x="122" y="260"/>
                  </a:cubicBezTo>
                  <a:cubicBezTo>
                    <a:pt x="122" y="263"/>
                    <a:pt x="125" y="263"/>
                    <a:pt x="126" y="263"/>
                  </a:cubicBezTo>
                  <a:cubicBezTo>
                    <a:pt x="127" y="263"/>
                    <a:pt x="127" y="263"/>
                    <a:pt x="122" y="266"/>
                  </a:cubicBezTo>
                  <a:lnTo>
                    <a:pt x="116" y="266"/>
                  </a:lnTo>
                  <a:lnTo>
                    <a:pt x="122" y="271"/>
                  </a:lnTo>
                  <a:cubicBezTo>
                    <a:pt x="118" y="273"/>
                    <a:pt x="116" y="273"/>
                    <a:pt x="114" y="273"/>
                  </a:cubicBezTo>
                  <a:cubicBezTo>
                    <a:pt x="110" y="273"/>
                    <a:pt x="112" y="270"/>
                    <a:pt x="110" y="270"/>
                  </a:cubicBezTo>
                  <a:cubicBezTo>
                    <a:pt x="109" y="270"/>
                    <a:pt x="107" y="270"/>
                    <a:pt x="105" y="271"/>
                  </a:cubicBezTo>
                  <a:cubicBezTo>
                    <a:pt x="111" y="277"/>
                    <a:pt x="127" y="283"/>
                    <a:pt x="122" y="288"/>
                  </a:cubicBezTo>
                  <a:cubicBezTo>
                    <a:pt x="120" y="289"/>
                    <a:pt x="119" y="289"/>
                    <a:pt x="118" y="289"/>
                  </a:cubicBezTo>
                  <a:cubicBezTo>
                    <a:pt x="114" y="289"/>
                    <a:pt x="114" y="284"/>
                    <a:pt x="111" y="284"/>
                  </a:cubicBezTo>
                  <a:cubicBezTo>
                    <a:pt x="110" y="284"/>
                    <a:pt x="108" y="285"/>
                    <a:pt x="105" y="288"/>
                  </a:cubicBezTo>
                  <a:lnTo>
                    <a:pt x="105" y="277"/>
                  </a:lnTo>
                  <a:cubicBezTo>
                    <a:pt x="98" y="282"/>
                    <a:pt x="95" y="284"/>
                    <a:pt x="94" y="284"/>
                  </a:cubicBezTo>
                  <a:cubicBezTo>
                    <a:pt x="93" y="284"/>
                    <a:pt x="94" y="282"/>
                    <a:pt x="93" y="282"/>
                  </a:cubicBezTo>
                  <a:cubicBezTo>
                    <a:pt x="92" y="282"/>
                    <a:pt x="90" y="283"/>
                    <a:pt x="83" y="288"/>
                  </a:cubicBezTo>
                  <a:cubicBezTo>
                    <a:pt x="83" y="299"/>
                    <a:pt x="94" y="299"/>
                    <a:pt x="94" y="311"/>
                  </a:cubicBezTo>
                  <a:cubicBezTo>
                    <a:pt x="105" y="311"/>
                    <a:pt x="105" y="305"/>
                    <a:pt x="116" y="305"/>
                  </a:cubicBezTo>
                  <a:lnTo>
                    <a:pt x="116" y="305"/>
                  </a:lnTo>
                  <a:cubicBezTo>
                    <a:pt x="139" y="316"/>
                    <a:pt x="83" y="333"/>
                    <a:pt x="111" y="339"/>
                  </a:cubicBezTo>
                  <a:cubicBezTo>
                    <a:pt x="116" y="339"/>
                    <a:pt x="123" y="337"/>
                    <a:pt x="128" y="337"/>
                  </a:cubicBezTo>
                  <a:cubicBezTo>
                    <a:pt x="133" y="337"/>
                    <a:pt x="136" y="339"/>
                    <a:pt x="133" y="344"/>
                  </a:cubicBezTo>
                  <a:lnTo>
                    <a:pt x="116" y="350"/>
                  </a:lnTo>
                  <a:cubicBezTo>
                    <a:pt x="116" y="353"/>
                    <a:pt x="119" y="354"/>
                    <a:pt x="122" y="354"/>
                  </a:cubicBezTo>
                  <a:cubicBezTo>
                    <a:pt x="125" y="354"/>
                    <a:pt x="129" y="353"/>
                    <a:pt x="132" y="353"/>
                  </a:cubicBezTo>
                  <a:cubicBezTo>
                    <a:pt x="136" y="353"/>
                    <a:pt x="137" y="355"/>
                    <a:pt x="133" y="361"/>
                  </a:cubicBezTo>
                  <a:cubicBezTo>
                    <a:pt x="127" y="361"/>
                    <a:pt x="127" y="355"/>
                    <a:pt x="122" y="355"/>
                  </a:cubicBezTo>
                  <a:lnTo>
                    <a:pt x="122" y="355"/>
                  </a:lnTo>
                  <a:cubicBezTo>
                    <a:pt x="119" y="364"/>
                    <a:pt x="123" y="365"/>
                    <a:pt x="128" y="365"/>
                  </a:cubicBezTo>
                  <a:cubicBezTo>
                    <a:pt x="131" y="365"/>
                    <a:pt x="133" y="365"/>
                    <a:pt x="135" y="365"/>
                  </a:cubicBezTo>
                  <a:cubicBezTo>
                    <a:pt x="137" y="365"/>
                    <a:pt x="139" y="365"/>
                    <a:pt x="139" y="367"/>
                  </a:cubicBezTo>
                  <a:lnTo>
                    <a:pt x="122" y="372"/>
                  </a:lnTo>
                  <a:cubicBezTo>
                    <a:pt x="133" y="383"/>
                    <a:pt x="150" y="395"/>
                    <a:pt x="155" y="406"/>
                  </a:cubicBezTo>
                  <a:cubicBezTo>
                    <a:pt x="150" y="406"/>
                    <a:pt x="144" y="406"/>
                    <a:pt x="144" y="411"/>
                  </a:cubicBezTo>
                  <a:cubicBezTo>
                    <a:pt x="155" y="428"/>
                    <a:pt x="155" y="451"/>
                    <a:pt x="150" y="473"/>
                  </a:cubicBezTo>
                  <a:lnTo>
                    <a:pt x="167" y="473"/>
                  </a:lnTo>
                  <a:cubicBezTo>
                    <a:pt x="167" y="473"/>
                    <a:pt x="161" y="479"/>
                    <a:pt x="161" y="479"/>
                  </a:cubicBezTo>
                  <a:cubicBezTo>
                    <a:pt x="160" y="480"/>
                    <a:pt x="159" y="480"/>
                    <a:pt x="160" y="480"/>
                  </a:cubicBezTo>
                  <a:cubicBezTo>
                    <a:pt x="160" y="480"/>
                    <a:pt x="168" y="473"/>
                    <a:pt x="172" y="473"/>
                  </a:cubicBezTo>
                  <a:lnTo>
                    <a:pt x="172" y="473"/>
                  </a:lnTo>
                  <a:cubicBezTo>
                    <a:pt x="178" y="479"/>
                    <a:pt x="167" y="484"/>
                    <a:pt x="161" y="484"/>
                  </a:cubicBezTo>
                  <a:cubicBezTo>
                    <a:pt x="178" y="490"/>
                    <a:pt x="200" y="507"/>
                    <a:pt x="189" y="523"/>
                  </a:cubicBezTo>
                  <a:lnTo>
                    <a:pt x="183" y="523"/>
                  </a:lnTo>
                  <a:cubicBezTo>
                    <a:pt x="183" y="529"/>
                    <a:pt x="192" y="529"/>
                    <a:pt x="199" y="529"/>
                  </a:cubicBezTo>
                  <a:cubicBezTo>
                    <a:pt x="206" y="529"/>
                    <a:pt x="211" y="529"/>
                    <a:pt x="206" y="535"/>
                  </a:cubicBezTo>
                  <a:cubicBezTo>
                    <a:pt x="206" y="557"/>
                    <a:pt x="228" y="579"/>
                    <a:pt x="211" y="602"/>
                  </a:cubicBezTo>
                  <a:cubicBezTo>
                    <a:pt x="214" y="601"/>
                    <a:pt x="215" y="601"/>
                    <a:pt x="217" y="601"/>
                  </a:cubicBezTo>
                  <a:cubicBezTo>
                    <a:pt x="228" y="601"/>
                    <a:pt x="219" y="616"/>
                    <a:pt x="229" y="616"/>
                  </a:cubicBezTo>
                  <a:cubicBezTo>
                    <a:pt x="231" y="616"/>
                    <a:pt x="235" y="615"/>
                    <a:pt x="239" y="613"/>
                  </a:cubicBezTo>
                  <a:lnTo>
                    <a:pt x="239" y="613"/>
                  </a:lnTo>
                  <a:cubicBezTo>
                    <a:pt x="234" y="630"/>
                    <a:pt x="228" y="630"/>
                    <a:pt x="223" y="652"/>
                  </a:cubicBezTo>
                  <a:cubicBezTo>
                    <a:pt x="223" y="655"/>
                    <a:pt x="228" y="655"/>
                    <a:pt x="234" y="655"/>
                  </a:cubicBezTo>
                  <a:cubicBezTo>
                    <a:pt x="239" y="655"/>
                    <a:pt x="245" y="655"/>
                    <a:pt x="245" y="658"/>
                  </a:cubicBezTo>
                  <a:lnTo>
                    <a:pt x="234" y="658"/>
                  </a:lnTo>
                  <a:lnTo>
                    <a:pt x="251" y="663"/>
                  </a:lnTo>
                  <a:lnTo>
                    <a:pt x="239" y="675"/>
                  </a:lnTo>
                  <a:cubicBezTo>
                    <a:pt x="239" y="675"/>
                    <a:pt x="245" y="669"/>
                    <a:pt x="251" y="669"/>
                  </a:cubicBezTo>
                  <a:lnTo>
                    <a:pt x="251" y="669"/>
                  </a:lnTo>
                  <a:cubicBezTo>
                    <a:pt x="262" y="675"/>
                    <a:pt x="251" y="691"/>
                    <a:pt x="239" y="697"/>
                  </a:cubicBezTo>
                  <a:lnTo>
                    <a:pt x="262" y="708"/>
                  </a:lnTo>
                  <a:lnTo>
                    <a:pt x="245" y="708"/>
                  </a:lnTo>
                  <a:cubicBezTo>
                    <a:pt x="267" y="714"/>
                    <a:pt x="234" y="714"/>
                    <a:pt x="251" y="719"/>
                  </a:cubicBezTo>
                  <a:cubicBezTo>
                    <a:pt x="251" y="714"/>
                    <a:pt x="256" y="714"/>
                    <a:pt x="262" y="714"/>
                  </a:cubicBezTo>
                  <a:cubicBezTo>
                    <a:pt x="256" y="725"/>
                    <a:pt x="262" y="736"/>
                    <a:pt x="267" y="742"/>
                  </a:cubicBezTo>
                  <a:lnTo>
                    <a:pt x="256" y="742"/>
                  </a:lnTo>
                  <a:cubicBezTo>
                    <a:pt x="262" y="759"/>
                    <a:pt x="273" y="770"/>
                    <a:pt x="279" y="787"/>
                  </a:cubicBezTo>
                  <a:cubicBezTo>
                    <a:pt x="279" y="781"/>
                    <a:pt x="295" y="775"/>
                    <a:pt x="301" y="775"/>
                  </a:cubicBezTo>
                  <a:lnTo>
                    <a:pt x="301" y="775"/>
                  </a:lnTo>
                  <a:lnTo>
                    <a:pt x="284" y="787"/>
                  </a:lnTo>
                  <a:cubicBezTo>
                    <a:pt x="295" y="787"/>
                    <a:pt x="290" y="781"/>
                    <a:pt x="301" y="781"/>
                  </a:cubicBezTo>
                  <a:lnTo>
                    <a:pt x="301" y="781"/>
                  </a:lnTo>
                  <a:cubicBezTo>
                    <a:pt x="305" y="785"/>
                    <a:pt x="298" y="789"/>
                    <a:pt x="291" y="789"/>
                  </a:cubicBezTo>
                  <a:cubicBezTo>
                    <a:pt x="288" y="789"/>
                    <a:pt x="286" y="788"/>
                    <a:pt x="284" y="787"/>
                  </a:cubicBezTo>
                  <a:lnTo>
                    <a:pt x="284" y="787"/>
                  </a:lnTo>
                  <a:lnTo>
                    <a:pt x="290" y="792"/>
                  </a:lnTo>
                  <a:cubicBezTo>
                    <a:pt x="284" y="798"/>
                    <a:pt x="284" y="798"/>
                    <a:pt x="279" y="798"/>
                  </a:cubicBezTo>
                  <a:cubicBezTo>
                    <a:pt x="290" y="798"/>
                    <a:pt x="267" y="815"/>
                    <a:pt x="284" y="815"/>
                  </a:cubicBezTo>
                  <a:cubicBezTo>
                    <a:pt x="290" y="831"/>
                    <a:pt x="295" y="837"/>
                    <a:pt x="301" y="848"/>
                  </a:cubicBezTo>
                  <a:cubicBezTo>
                    <a:pt x="305" y="846"/>
                    <a:pt x="307" y="846"/>
                    <a:pt x="309" y="846"/>
                  </a:cubicBezTo>
                  <a:cubicBezTo>
                    <a:pt x="313" y="846"/>
                    <a:pt x="316" y="848"/>
                    <a:pt x="323" y="848"/>
                  </a:cubicBezTo>
                  <a:cubicBezTo>
                    <a:pt x="323" y="859"/>
                    <a:pt x="318" y="876"/>
                    <a:pt x="323" y="888"/>
                  </a:cubicBezTo>
                  <a:cubicBezTo>
                    <a:pt x="327" y="889"/>
                    <a:pt x="330" y="890"/>
                    <a:pt x="332" y="890"/>
                  </a:cubicBezTo>
                  <a:cubicBezTo>
                    <a:pt x="336" y="890"/>
                    <a:pt x="338" y="888"/>
                    <a:pt x="346" y="888"/>
                  </a:cubicBezTo>
                  <a:lnTo>
                    <a:pt x="346" y="888"/>
                  </a:lnTo>
                  <a:cubicBezTo>
                    <a:pt x="335" y="893"/>
                    <a:pt x="340" y="899"/>
                    <a:pt x="329" y="899"/>
                  </a:cubicBezTo>
                  <a:cubicBezTo>
                    <a:pt x="335" y="910"/>
                    <a:pt x="340" y="916"/>
                    <a:pt x="357" y="927"/>
                  </a:cubicBezTo>
                  <a:cubicBezTo>
                    <a:pt x="357" y="927"/>
                    <a:pt x="357" y="921"/>
                    <a:pt x="363" y="921"/>
                  </a:cubicBezTo>
                  <a:lnTo>
                    <a:pt x="363" y="921"/>
                  </a:lnTo>
                  <a:cubicBezTo>
                    <a:pt x="368" y="927"/>
                    <a:pt x="363" y="932"/>
                    <a:pt x="357" y="932"/>
                  </a:cubicBezTo>
                  <a:cubicBezTo>
                    <a:pt x="379" y="944"/>
                    <a:pt x="340" y="988"/>
                    <a:pt x="368" y="994"/>
                  </a:cubicBezTo>
                  <a:lnTo>
                    <a:pt x="385" y="1005"/>
                  </a:lnTo>
                  <a:cubicBezTo>
                    <a:pt x="387" y="1009"/>
                    <a:pt x="387" y="1010"/>
                    <a:pt x="386" y="1010"/>
                  </a:cubicBezTo>
                  <a:cubicBezTo>
                    <a:pt x="384" y="1010"/>
                    <a:pt x="381" y="1009"/>
                    <a:pt x="378" y="1009"/>
                  </a:cubicBezTo>
                  <a:cubicBezTo>
                    <a:pt x="377" y="1009"/>
                    <a:pt x="375" y="1009"/>
                    <a:pt x="374" y="1011"/>
                  </a:cubicBezTo>
                  <a:cubicBezTo>
                    <a:pt x="396" y="1022"/>
                    <a:pt x="379" y="1044"/>
                    <a:pt x="396" y="1050"/>
                  </a:cubicBezTo>
                  <a:cubicBezTo>
                    <a:pt x="368" y="1072"/>
                    <a:pt x="419" y="1089"/>
                    <a:pt x="402" y="1112"/>
                  </a:cubicBezTo>
                  <a:lnTo>
                    <a:pt x="407" y="1106"/>
                  </a:lnTo>
                  <a:cubicBezTo>
                    <a:pt x="419" y="1106"/>
                    <a:pt x="407" y="1112"/>
                    <a:pt x="407" y="1117"/>
                  </a:cubicBezTo>
                  <a:cubicBezTo>
                    <a:pt x="413" y="1117"/>
                    <a:pt x="413" y="1112"/>
                    <a:pt x="419" y="1112"/>
                  </a:cubicBezTo>
                  <a:cubicBezTo>
                    <a:pt x="441" y="1140"/>
                    <a:pt x="435" y="1184"/>
                    <a:pt x="441" y="1218"/>
                  </a:cubicBezTo>
                  <a:cubicBezTo>
                    <a:pt x="441" y="1220"/>
                    <a:pt x="443" y="1221"/>
                    <a:pt x="446" y="1221"/>
                  </a:cubicBezTo>
                  <a:cubicBezTo>
                    <a:pt x="451" y="1221"/>
                    <a:pt x="460" y="1219"/>
                    <a:pt x="465" y="1219"/>
                  </a:cubicBezTo>
                  <a:cubicBezTo>
                    <a:pt x="470" y="1219"/>
                    <a:pt x="473" y="1221"/>
                    <a:pt x="469" y="1229"/>
                  </a:cubicBezTo>
                  <a:lnTo>
                    <a:pt x="452" y="1235"/>
                  </a:lnTo>
                  <a:cubicBezTo>
                    <a:pt x="480" y="1252"/>
                    <a:pt x="475" y="1285"/>
                    <a:pt x="497" y="1302"/>
                  </a:cubicBezTo>
                  <a:lnTo>
                    <a:pt x="491" y="1302"/>
                  </a:lnTo>
                  <a:cubicBezTo>
                    <a:pt x="480" y="1308"/>
                    <a:pt x="497" y="1319"/>
                    <a:pt x="508" y="1319"/>
                  </a:cubicBezTo>
                  <a:cubicBezTo>
                    <a:pt x="508" y="1319"/>
                    <a:pt x="497" y="1319"/>
                    <a:pt x="497" y="1324"/>
                  </a:cubicBezTo>
                  <a:cubicBezTo>
                    <a:pt x="492" y="1330"/>
                    <a:pt x="513" y="1330"/>
                    <a:pt x="503" y="1341"/>
                  </a:cubicBezTo>
                  <a:lnTo>
                    <a:pt x="503" y="1341"/>
                  </a:lnTo>
                  <a:cubicBezTo>
                    <a:pt x="502" y="1339"/>
                    <a:pt x="500" y="1337"/>
                    <a:pt x="497" y="1336"/>
                  </a:cubicBezTo>
                  <a:lnTo>
                    <a:pt x="497" y="1336"/>
                  </a:lnTo>
                  <a:cubicBezTo>
                    <a:pt x="503" y="1341"/>
                    <a:pt x="503" y="1341"/>
                    <a:pt x="503" y="1341"/>
                  </a:cubicBezTo>
                  <a:cubicBezTo>
                    <a:pt x="503" y="1341"/>
                    <a:pt x="503" y="1341"/>
                    <a:pt x="503" y="1341"/>
                  </a:cubicBezTo>
                  <a:lnTo>
                    <a:pt x="503" y="1341"/>
                  </a:lnTo>
                  <a:cubicBezTo>
                    <a:pt x="506" y="1345"/>
                    <a:pt x="506" y="1348"/>
                    <a:pt x="509" y="1348"/>
                  </a:cubicBezTo>
                  <a:cubicBezTo>
                    <a:pt x="510" y="1348"/>
                    <a:pt x="512" y="1348"/>
                    <a:pt x="514" y="1347"/>
                  </a:cubicBezTo>
                  <a:cubicBezTo>
                    <a:pt x="514" y="1358"/>
                    <a:pt x="531" y="1358"/>
                    <a:pt x="525" y="1369"/>
                  </a:cubicBezTo>
                  <a:cubicBezTo>
                    <a:pt x="539" y="1369"/>
                    <a:pt x="529" y="1381"/>
                    <a:pt x="537" y="1381"/>
                  </a:cubicBezTo>
                  <a:cubicBezTo>
                    <a:pt x="538" y="1381"/>
                    <a:pt x="539" y="1381"/>
                    <a:pt x="542" y="1380"/>
                  </a:cubicBezTo>
                  <a:lnTo>
                    <a:pt x="542" y="1380"/>
                  </a:lnTo>
                  <a:cubicBezTo>
                    <a:pt x="525" y="1392"/>
                    <a:pt x="536" y="1403"/>
                    <a:pt x="547" y="1408"/>
                  </a:cubicBezTo>
                  <a:cubicBezTo>
                    <a:pt x="542" y="1408"/>
                    <a:pt x="542" y="1414"/>
                    <a:pt x="531" y="1414"/>
                  </a:cubicBezTo>
                  <a:cubicBezTo>
                    <a:pt x="535" y="1418"/>
                    <a:pt x="539" y="1422"/>
                    <a:pt x="545" y="1422"/>
                  </a:cubicBezTo>
                  <a:cubicBezTo>
                    <a:pt x="547" y="1422"/>
                    <a:pt x="550" y="1421"/>
                    <a:pt x="553" y="1420"/>
                  </a:cubicBezTo>
                  <a:lnTo>
                    <a:pt x="553" y="1420"/>
                  </a:lnTo>
                  <a:cubicBezTo>
                    <a:pt x="531" y="1442"/>
                    <a:pt x="581" y="1436"/>
                    <a:pt x="553" y="1453"/>
                  </a:cubicBezTo>
                  <a:cubicBezTo>
                    <a:pt x="570" y="1470"/>
                    <a:pt x="587" y="1487"/>
                    <a:pt x="598" y="1498"/>
                  </a:cubicBezTo>
                  <a:cubicBezTo>
                    <a:pt x="595" y="1500"/>
                    <a:pt x="593" y="1501"/>
                    <a:pt x="591" y="1501"/>
                  </a:cubicBezTo>
                  <a:cubicBezTo>
                    <a:pt x="584" y="1501"/>
                    <a:pt x="584" y="1490"/>
                    <a:pt x="577" y="1490"/>
                  </a:cubicBezTo>
                  <a:cubicBezTo>
                    <a:pt x="575" y="1490"/>
                    <a:pt x="573" y="1490"/>
                    <a:pt x="570" y="1492"/>
                  </a:cubicBezTo>
                  <a:cubicBezTo>
                    <a:pt x="581" y="1504"/>
                    <a:pt x="603" y="1509"/>
                    <a:pt x="603" y="1526"/>
                  </a:cubicBezTo>
                  <a:cubicBezTo>
                    <a:pt x="603" y="1528"/>
                    <a:pt x="603" y="1528"/>
                    <a:pt x="602" y="1528"/>
                  </a:cubicBezTo>
                  <a:cubicBezTo>
                    <a:pt x="600" y="1528"/>
                    <a:pt x="596" y="1526"/>
                    <a:pt x="592" y="1526"/>
                  </a:cubicBezTo>
                  <a:lnTo>
                    <a:pt x="592" y="1526"/>
                  </a:lnTo>
                  <a:cubicBezTo>
                    <a:pt x="607" y="1536"/>
                    <a:pt x="605" y="1554"/>
                    <a:pt x="615" y="1566"/>
                  </a:cubicBezTo>
                  <a:lnTo>
                    <a:pt x="615" y="1566"/>
                  </a:lnTo>
                  <a:cubicBezTo>
                    <a:pt x="615" y="1570"/>
                    <a:pt x="615" y="1573"/>
                    <a:pt x="619" y="1573"/>
                  </a:cubicBezTo>
                  <a:cubicBezTo>
                    <a:pt x="620" y="1573"/>
                    <a:pt x="623" y="1572"/>
                    <a:pt x="626" y="1571"/>
                  </a:cubicBezTo>
                  <a:lnTo>
                    <a:pt x="620" y="1571"/>
                  </a:lnTo>
                  <a:cubicBezTo>
                    <a:pt x="624" y="1567"/>
                    <a:pt x="630" y="1566"/>
                    <a:pt x="636" y="1566"/>
                  </a:cubicBezTo>
                  <a:cubicBezTo>
                    <a:pt x="642" y="1566"/>
                    <a:pt x="648" y="1567"/>
                    <a:pt x="653" y="1567"/>
                  </a:cubicBezTo>
                  <a:lnTo>
                    <a:pt x="653" y="1567"/>
                  </a:lnTo>
                  <a:cubicBezTo>
                    <a:pt x="636" y="1573"/>
                    <a:pt x="656" y="1582"/>
                    <a:pt x="620" y="1588"/>
                  </a:cubicBezTo>
                  <a:cubicBezTo>
                    <a:pt x="623" y="1590"/>
                    <a:pt x="626" y="1592"/>
                    <a:pt x="629" y="1592"/>
                  </a:cubicBezTo>
                  <a:cubicBezTo>
                    <a:pt x="631" y="1592"/>
                    <a:pt x="634" y="1590"/>
                    <a:pt x="637" y="1588"/>
                  </a:cubicBezTo>
                  <a:lnTo>
                    <a:pt x="637" y="1588"/>
                  </a:lnTo>
                  <a:cubicBezTo>
                    <a:pt x="637" y="1593"/>
                    <a:pt x="631" y="1593"/>
                    <a:pt x="626" y="1593"/>
                  </a:cubicBezTo>
                  <a:cubicBezTo>
                    <a:pt x="629" y="1599"/>
                    <a:pt x="633" y="1599"/>
                    <a:pt x="637" y="1599"/>
                  </a:cubicBezTo>
                  <a:cubicBezTo>
                    <a:pt x="641" y="1599"/>
                    <a:pt x="645" y="1599"/>
                    <a:pt x="648" y="1604"/>
                  </a:cubicBezTo>
                  <a:lnTo>
                    <a:pt x="631" y="1604"/>
                  </a:lnTo>
                  <a:cubicBezTo>
                    <a:pt x="643" y="1610"/>
                    <a:pt x="654" y="1610"/>
                    <a:pt x="654" y="1616"/>
                  </a:cubicBezTo>
                  <a:cubicBezTo>
                    <a:pt x="654" y="1621"/>
                    <a:pt x="648" y="1621"/>
                    <a:pt x="648" y="1621"/>
                  </a:cubicBezTo>
                  <a:cubicBezTo>
                    <a:pt x="654" y="1632"/>
                    <a:pt x="676" y="1632"/>
                    <a:pt x="676" y="1649"/>
                  </a:cubicBezTo>
                  <a:cubicBezTo>
                    <a:pt x="659" y="1655"/>
                    <a:pt x="676" y="1660"/>
                    <a:pt x="659" y="1666"/>
                  </a:cubicBezTo>
                  <a:lnTo>
                    <a:pt x="665" y="1672"/>
                  </a:lnTo>
                  <a:lnTo>
                    <a:pt x="671" y="1666"/>
                  </a:lnTo>
                  <a:cubicBezTo>
                    <a:pt x="676" y="1672"/>
                    <a:pt x="687" y="1672"/>
                    <a:pt x="687" y="1683"/>
                  </a:cubicBezTo>
                  <a:cubicBezTo>
                    <a:pt x="695" y="1683"/>
                    <a:pt x="702" y="1678"/>
                    <a:pt x="707" y="1678"/>
                  </a:cubicBezTo>
                  <a:cubicBezTo>
                    <a:pt x="709" y="1678"/>
                    <a:pt x="710" y="1679"/>
                    <a:pt x="710" y="1683"/>
                  </a:cubicBezTo>
                  <a:cubicBezTo>
                    <a:pt x="704" y="1683"/>
                    <a:pt x="710" y="1688"/>
                    <a:pt x="704" y="1700"/>
                  </a:cubicBezTo>
                  <a:cubicBezTo>
                    <a:pt x="710" y="1700"/>
                    <a:pt x="715" y="1700"/>
                    <a:pt x="715" y="1705"/>
                  </a:cubicBezTo>
                  <a:cubicBezTo>
                    <a:pt x="710" y="1711"/>
                    <a:pt x="699" y="1711"/>
                    <a:pt x="693" y="1716"/>
                  </a:cubicBezTo>
                  <a:cubicBezTo>
                    <a:pt x="695" y="1716"/>
                    <a:pt x="697" y="1715"/>
                    <a:pt x="699" y="1715"/>
                  </a:cubicBezTo>
                  <a:cubicBezTo>
                    <a:pt x="709" y="1715"/>
                    <a:pt x="707" y="1728"/>
                    <a:pt x="721" y="1728"/>
                  </a:cubicBezTo>
                  <a:cubicBezTo>
                    <a:pt x="715" y="1728"/>
                    <a:pt x="710" y="1733"/>
                    <a:pt x="710" y="1733"/>
                  </a:cubicBezTo>
                  <a:lnTo>
                    <a:pt x="721" y="1733"/>
                  </a:lnTo>
                  <a:cubicBezTo>
                    <a:pt x="715" y="1733"/>
                    <a:pt x="715" y="1739"/>
                    <a:pt x="710" y="1739"/>
                  </a:cubicBezTo>
                  <a:cubicBezTo>
                    <a:pt x="710" y="1741"/>
                    <a:pt x="711" y="1742"/>
                    <a:pt x="712" y="1742"/>
                  </a:cubicBezTo>
                  <a:cubicBezTo>
                    <a:pt x="715" y="1742"/>
                    <a:pt x="720" y="1738"/>
                    <a:pt x="723" y="1738"/>
                  </a:cubicBezTo>
                  <a:cubicBezTo>
                    <a:pt x="725" y="1738"/>
                    <a:pt x="727" y="1739"/>
                    <a:pt x="727" y="1744"/>
                  </a:cubicBezTo>
                  <a:lnTo>
                    <a:pt x="721" y="1744"/>
                  </a:lnTo>
                  <a:cubicBezTo>
                    <a:pt x="721" y="1756"/>
                    <a:pt x="738" y="1761"/>
                    <a:pt x="732" y="1772"/>
                  </a:cubicBezTo>
                  <a:cubicBezTo>
                    <a:pt x="729" y="1775"/>
                    <a:pt x="727" y="1776"/>
                    <a:pt x="726" y="1776"/>
                  </a:cubicBezTo>
                  <a:cubicBezTo>
                    <a:pt x="724" y="1776"/>
                    <a:pt x="724" y="1774"/>
                    <a:pt x="722" y="1774"/>
                  </a:cubicBezTo>
                  <a:cubicBezTo>
                    <a:pt x="720" y="1774"/>
                    <a:pt x="719" y="1775"/>
                    <a:pt x="715" y="1778"/>
                  </a:cubicBezTo>
                  <a:cubicBezTo>
                    <a:pt x="727" y="1789"/>
                    <a:pt x="749" y="1800"/>
                    <a:pt x="749" y="1817"/>
                  </a:cubicBezTo>
                  <a:lnTo>
                    <a:pt x="749" y="1812"/>
                  </a:lnTo>
                  <a:cubicBezTo>
                    <a:pt x="752" y="1811"/>
                    <a:pt x="754" y="1811"/>
                    <a:pt x="756" y="1811"/>
                  </a:cubicBezTo>
                  <a:cubicBezTo>
                    <a:pt x="769" y="1811"/>
                    <a:pt x="750" y="1825"/>
                    <a:pt x="757" y="1832"/>
                  </a:cubicBezTo>
                  <a:lnTo>
                    <a:pt x="757" y="1832"/>
                  </a:lnTo>
                  <a:cubicBezTo>
                    <a:pt x="756" y="1832"/>
                    <a:pt x="755" y="1832"/>
                    <a:pt x="754" y="1832"/>
                  </a:cubicBezTo>
                  <a:cubicBezTo>
                    <a:pt x="749" y="1832"/>
                    <a:pt x="745" y="1834"/>
                    <a:pt x="749" y="1834"/>
                  </a:cubicBezTo>
                  <a:cubicBezTo>
                    <a:pt x="749" y="1845"/>
                    <a:pt x="760" y="1851"/>
                    <a:pt x="777" y="1862"/>
                  </a:cubicBezTo>
                  <a:lnTo>
                    <a:pt x="771" y="1868"/>
                  </a:lnTo>
                  <a:cubicBezTo>
                    <a:pt x="766" y="1873"/>
                    <a:pt x="771" y="1884"/>
                    <a:pt x="771" y="1890"/>
                  </a:cubicBezTo>
                  <a:cubicBezTo>
                    <a:pt x="774" y="1890"/>
                    <a:pt x="777" y="1891"/>
                    <a:pt x="780" y="1891"/>
                  </a:cubicBezTo>
                  <a:cubicBezTo>
                    <a:pt x="782" y="1891"/>
                    <a:pt x="785" y="1890"/>
                    <a:pt x="787" y="1886"/>
                  </a:cubicBezTo>
                  <a:lnTo>
                    <a:pt x="787" y="1886"/>
                  </a:lnTo>
                  <a:cubicBezTo>
                    <a:pt x="768" y="1923"/>
                    <a:pt x="822" y="1918"/>
                    <a:pt x="799" y="1946"/>
                  </a:cubicBezTo>
                  <a:lnTo>
                    <a:pt x="794" y="1946"/>
                  </a:lnTo>
                  <a:lnTo>
                    <a:pt x="805" y="1957"/>
                  </a:lnTo>
                  <a:cubicBezTo>
                    <a:pt x="816" y="1952"/>
                    <a:pt x="811" y="1952"/>
                    <a:pt x="816" y="1946"/>
                  </a:cubicBezTo>
                  <a:cubicBezTo>
                    <a:pt x="828" y="1946"/>
                    <a:pt x="833" y="1952"/>
                    <a:pt x="833" y="1952"/>
                  </a:cubicBezTo>
                  <a:cubicBezTo>
                    <a:pt x="822" y="1952"/>
                    <a:pt x="816" y="1957"/>
                    <a:pt x="811" y="1963"/>
                  </a:cubicBezTo>
                  <a:lnTo>
                    <a:pt x="822" y="1963"/>
                  </a:lnTo>
                  <a:cubicBezTo>
                    <a:pt x="819" y="1965"/>
                    <a:pt x="819" y="1966"/>
                    <a:pt x="820" y="1966"/>
                  </a:cubicBezTo>
                  <a:cubicBezTo>
                    <a:pt x="822" y="1966"/>
                    <a:pt x="831" y="1962"/>
                    <a:pt x="836" y="1962"/>
                  </a:cubicBezTo>
                  <a:cubicBezTo>
                    <a:pt x="839" y="1962"/>
                    <a:pt x="840" y="1963"/>
                    <a:pt x="839" y="1968"/>
                  </a:cubicBezTo>
                  <a:lnTo>
                    <a:pt x="833" y="1974"/>
                  </a:lnTo>
                  <a:cubicBezTo>
                    <a:pt x="833" y="1974"/>
                    <a:pt x="844" y="1974"/>
                    <a:pt x="844" y="1980"/>
                  </a:cubicBezTo>
                  <a:cubicBezTo>
                    <a:pt x="841" y="1981"/>
                    <a:pt x="839" y="1982"/>
                    <a:pt x="837" y="1982"/>
                  </a:cubicBezTo>
                  <a:cubicBezTo>
                    <a:pt x="835" y="1982"/>
                    <a:pt x="835" y="1980"/>
                    <a:pt x="828" y="1980"/>
                  </a:cubicBezTo>
                  <a:lnTo>
                    <a:pt x="828" y="1980"/>
                  </a:lnTo>
                  <a:cubicBezTo>
                    <a:pt x="833" y="1985"/>
                    <a:pt x="856" y="1985"/>
                    <a:pt x="844" y="1996"/>
                  </a:cubicBezTo>
                  <a:cubicBezTo>
                    <a:pt x="839" y="1996"/>
                    <a:pt x="839" y="1991"/>
                    <a:pt x="833" y="1991"/>
                  </a:cubicBezTo>
                  <a:cubicBezTo>
                    <a:pt x="822" y="2002"/>
                    <a:pt x="828" y="2002"/>
                    <a:pt x="828" y="2008"/>
                  </a:cubicBezTo>
                  <a:lnTo>
                    <a:pt x="828" y="2013"/>
                  </a:lnTo>
                  <a:cubicBezTo>
                    <a:pt x="832" y="2012"/>
                    <a:pt x="836" y="2012"/>
                    <a:pt x="839" y="2012"/>
                  </a:cubicBezTo>
                  <a:cubicBezTo>
                    <a:pt x="855" y="2012"/>
                    <a:pt x="844" y="2024"/>
                    <a:pt x="863" y="2029"/>
                  </a:cubicBezTo>
                  <a:lnTo>
                    <a:pt x="863" y="2029"/>
                  </a:lnTo>
                  <a:cubicBezTo>
                    <a:pt x="859" y="2028"/>
                    <a:pt x="856" y="2028"/>
                    <a:pt x="854" y="2028"/>
                  </a:cubicBezTo>
                  <a:cubicBezTo>
                    <a:pt x="848" y="2028"/>
                    <a:pt x="851" y="2032"/>
                    <a:pt x="839" y="2036"/>
                  </a:cubicBezTo>
                  <a:cubicBezTo>
                    <a:pt x="839" y="2041"/>
                    <a:pt x="833" y="2047"/>
                    <a:pt x="833" y="2047"/>
                  </a:cubicBezTo>
                  <a:cubicBezTo>
                    <a:pt x="844" y="2047"/>
                    <a:pt x="828" y="2058"/>
                    <a:pt x="844" y="2058"/>
                  </a:cubicBezTo>
                  <a:cubicBezTo>
                    <a:pt x="839" y="2058"/>
                    <a:pt x="844" y="2064"/>
                    <a:pt x="833" y="2069"/>
                  </a:cubicBezTo>
                  <a:cubicBezTo>
                    <a:pt x="844" y="2069"/>
                    <a:pt x="844" y="2064"/>
                    <a:pt x="850" y="2058"/>
                  </a:cubicBezTo>
                  <a:lnTo>
                    <a:pt x="850" y="2058"/>
                  </a:lnTo>
                  <a:cubicBezTo>
                    <a:pt x="867" y="2064"/>
                    <a:pt x="839" y="2092"/>
                    <a:pt x="867" y="2097"/>
                  </a:cubicBezTo>
                  <a:cubicBezTo>
                    <a:pt x="878" y="2103"/>
                    <a:pt x="895" y="2103"/>
                    <a:pt x="906" y="2108"/>
                  </a:cubicBezTo>
                  <a:cubicBezTo>
                    <a:pt x="900" y="2114"/>
                    <a:pt x="889" y="2114"/>
                    <a:pt x="889" y="2114"/>
                  </a:cubicBezTo>
                  <a:cubicBezTo>
                    <a:pt x="884" y="2120"/>
                    <a:pt x="889" y="2125"/>
                    <a:pt x="895" y="2131"/>
                  </a:cubicBezTo>
                  <a:lnTo>
                    <a:pt x="917" y="2125"/>
                  </a:lnTo>
                  <a:lnTo>
                    <a:pt x="900" y="2125"/>
                  </a:lnTo>
                  <a:cubicBezTo>
                    <a:pt x="900" y="2121"/>
                    <a:pt x="906" y="2117"/>
                    <a:pt x="911" y="2117"/>
                  </a:cubicBezTo>
                  <a:cubicBezTo>
                    <a:pt x="913" y="2117"/>
                    <a:pt x="915" y="2118"/>
                    <a:pt x="917" y="2120"/>
                  </a:cubicBezTo>
                  <a:cubicBezTo>
                    <a:pt x="920" y="2114"/>
                    <a:pt x="917" y="2114"/>
                    <a:pt x="915" y="2114"/>
                  </a:cubicBezTo>
                  <a:cubicBezTo>
                    <a:pt x="913" y="2114"/>
                    <a:pt x="912" y="2114"/>
                    <a:pt x="917" y="2108"/>
                  </a:cubicBezTo>
                  <a:lnTo>
                    <a:pt x="912" y="2103"/>
                  </a:lnTo>
                  <a:cubicBezTo>
                    <a:pt x="912" y="2103"/>
                    <a:pt x="916" y="2100"/>
                    <a:pt x="920" y="2100"/>
                  </a:cubicBezTo>
                  <a:cubicBezTo>
                    <a:pt x="921" y="2100"/>
                    <a:pt x="923" y="2101"/>
                    <a:pt x="923" y="2103"/>
                  </a:cubicBezTo>
                  <a:cubicBezTo>
                    <a:pt x="928" y="2086"/>
                    <a:pt x="900" y="2092"/>
                    <a:pt x="912" y="2080"/>
                  </a:cubicBezTo>
                  <a:cubicBezTo>
                    <a:pt x="909" y="2077"/>
                    <a:pt x="906" y="2076"/>
                    <a:pt x="904" y="2076"/>
                  </a:cubicBezTo>
                  <a:cubicBezTo>
                    <a:pt x="900" y="2076"/>
                    <a:pt x="896" y="2082"/>
                    <a:pt x="887" y="2082"/>
                  </a:cubicBezTo>
                  <a:cubicBezTo>
                    <a:pt x="884" y="2082"/>
                    <a:pt x="881" y="2081"/>
                    <a:pt x="878" y="2080"/>
                  </a:cubicBezTo>
                  <a:lnTo>
                    <a:pt x="912" y="2064"/>
                  </a:lnTo>
                  <a:lnTo>
                    <a:pt x="895" y="2064"/>
                  </a:lnTo>
                  <a:cubicBezTo>
                    <a:pt x="895" y="2064"/>
                    <a:pt x="895" y="2058"/>
                    <a:pt x="900" y="2058"/>
                  </a:cubicBezTo>
                  <a:lnTo>
                    <a:pt x="900" y="2058"/>
                  </a:lnTo>
                  <a:cubicBezTo>
                    <a:pt x="889" y="2058"/>
                    <a:pt x="895" y="2064"/>
                    <a:pt x="884" y="2064"/>
                  </a:cubicBezTo>
                  <a:cubicBezTo>
                    <a:pt x="892" y="2055"/>
                    <a:pt x="881" y="2050"/>
                    <a:pt x="883" y="2043"/>
                  </a:cubicBezTo>
                  <a:lnTo>
                    <a:pt x="883" y="2043"/>
                  </a:lnTo>
                  <a:cubicBezTo>
                    <a:pt x="883" y="2043"/>
                    <a:pt x="883" y="2043"/>
                    <a:pt x="883" y="2043"/>
                  </a:cubicBezTo>
                  <a:cubicBezTo>
                    <a:pt x="886" y="2043"/>
                    <a:pt x="886" y="2040"/>
                    <a:pt x="886" y="2038"/>
                  </a:cubicBezTo>
                  <a:lnTo>
                    <a:pt x="886" y="2038"/>
                  </a:lnTo>
                  <a:cubicBezTo>
                    <a:pt x="884" y="2039"/>
                    <a:pt x="883" y="2041"/>
                    <a:pt x="883" y="2043"/>
                  </a:cubicBezTo>
                  <a:lnTo>
                    <a:pt x="883" y="2043"/>
                  </a:lnTo>
                  <a:cubicBezTo>
                    <a:pt x="882" y="2043"/>
                    <a:pt x="880" y="2042"/>
                    <a:pt x="878" y="2041"/>
                  </a:cubicBezTo>
                  <a:cubicBezTo>
                    <a:pt x="900" y="2030"/>
                    <a:pt x="867" y="2036"/>
                    <a:pt x="878" y="2024"/>
                  </a:cubicBezTo>
                  <a:cubicBezTo>
                    <a:pt x="880" y="2023"/>
                    <a:pt x="882" y="2023"/>
                    <a:pt x="883" y="2023"/>
                  </a:cubicBezTo>
                  <a:cubicBezTo>
                    <a:pt x="885" y="2023"/>
                    <a:pt x="886" y="2024"/>
                    <a:pt x="887" y="2024"/>
                  </a:cubicBezTo>
                  <a:cubicBezTo>
                    <a:pt x="889" y="2024"/>
                    <a:pt x="891" y="2023"/>
                    <a:pt x="895" y="2019"/>
                  </a:cubicBezTo>
                  <a:lnTo>
                    <a:pt x="895" y="2019"/>
                  </a:lnTo>
                  <a:cubicBezTo>
                    <a:pt x="892" y="2019"/>
                    <a:pt x="890" y="2020"/>
                    <a:pt x="889" y="2020"/>
                  </a:cubicBezTo>
                  <a:cubicBezTo>
                    <a:pt x="877" y="2020"/>
                    <a:pt x="893" y="2002"/>
                    <a:pt x="884" y="2002"/>
                  </a:cubicBezTo>
                  <a:cubicBezTo>
                    <a:pt x="889" y="2002"/>
                    <a:pt x="889" y="1997"/>
                    <a:pt x="894" y="1996"/>
                  </a:cubicBezTo>
                  <a:lnTo>
                    <a:pt x="894" y="1996"/>
                  </a:lnTo>
                  <a:cubicBezTo>
                    <a:pt x="893" y="1996"/>
                    <a:pt x="883" y="1997"/>
                    <a:pt x="878" y="2002"/>
                  </a:cubicBezTo>
                  <a:cubicBezTo>
                    <a:pt x="872" y="1996"/>
                    <a:pt x="872" y="1991"/>
                    <a:pt x="867" y="1985"/>
                  </a:cubicBezTo>
                  <a:cubicBezTo>
                    <a:pt x="872" y="1985"/>
                    <a:pt x="867" y="1965"/>
                    <a:pt x="867" y="1953"/>
                  </a:cubicBezTo>
                  <a:lnTo>
                    <a:pt x="867" y="1953"/>
                  </a:lnTo>
                  <a:cubicBezTo>
                    <a:pt x="866" y="1953"/>
                    <a:pt x="865" y="1953"/>
                    <a:pt x="864" y="1953"/>
                  </a:cubicBezTo>
                  <a:cubicBezTo>
                    <a:pt x="855" y="1953"/>
                    <a:pt x="854" y="1945"/>
                    <a:pt x="850" y="1940"/>
                  </a:cubicBezTo>
                  <a:lnTo>
                    <a:pt x="867" y="1940"/>
                  </a:lnTo>
                  <a:lnTo>
                    <a:pt x="867" y="1935"/>
                  </a:lnTo>
                  <a:cubicBezTo>
                    <a:pt x="861" y="1935"/>
                    <a:pt x="856" y="1935"/>
                    <a:pt x="850" y="1929"/>
                  </a:cubicBezTo>
                  <a:lnTo>
                    <a:pt x="867" y="1929"/>
                  </a:lnTo>
                  <a:cubicBezTo>
                    <a:pt x="861" y="1918"/>
                    <a:pt x="844" y="1918"/>
                    <a:pt x="850" y="1907"/>
                  </a:cubicBezTo>
                  <a:lnTo>
                    <a:pt x="850" y="1907"/>
                  </a:lnTo>
                  <a:cubicBezTo>
                    <a:pt x="840" y="1907"/>
                    <a:pt x="827" y="1919"/>
                    <a:pt x="816" y="1919"/>
                  </a:cubicBezTo>
                  <a:cubicBezTo>
                    <a:pt x="814" y="1919"/>
                    <a:pt x="812" y="1919"/>
                    <a:pt x="811" y="1918"/>
                  </a:cubicBezTo>
                  <a:cubicBezTo>
                    <a:pt x="816" y="1912"/>
                    <a:pt x="822" y="1912"/>
                    <a:pt x="828" y="1912"/>
                  </a:cubicBezTo>
                  <a:cubicBezTo>
                    <a:pt x="828" y="1912"/>
                    <a:pt x="822" y="1912"/>
                    <a:pt x="822" y="1907"/>
                  </a:cubicBezTo>
                  <a:lnTo>
                    <a:pt x="828" y="1907"/>
                  </a:lnTo>
                  <a:cubicBezTo>
                    <a:pt x="833" y="1901"/>
                    <a:pt x="828" y="1901"/>
                    <a:pt x="839" y="1896"/>
                  </a:cubicBezTo>
                  <a:lnTo>
                    <a:pt x="839" y="1896"/>
                  </a:lnTo>
                  <a:cubicBezTo>
                    <a:pt x="839" y="1896"/>
                    <a:pt x="833" y="1901"/>
                    <a:pt x="839" y="1901"/>
                  </a:cubicBezTo>
                  <a:cubicBezTo>
                    <a:pt x="839" y="1897"/>
                    <a:pt x="839" y="1893"/>
                    <a:pt x="841" y="1888"/>
                  </a:cubicBezTo>
                  <a:lnTo>
                    <a:pt x="841" y="1888"/>
                  </a:lnTo>
                  <a:cubicBezTo>
                    <a:pt x="838" y="1890"/>
                    <a:pt x="833" y="1890"/>
                    <a:pt x="833" y="1890"/>
                  </a:cubicBezTo>
                  <a:cubicBezTo>
                    <a:pt x="828" y="1879"/>
                    <a:pt x="844" y="1879"/>
                    <a:pt x="844" y="1873"/>
                  </a:cubicBezTo>
                  <a:cubicBezTo>
                    <a:pt x="841" y="1873"/>
                    <a:pt x="842" y="1871"/>
                    <a:pt x="838" y="1871"/>
                  </a:cubicBezTo>
                  <a:cubicBezTo>
                    <a:pt x="836" y="1871"/>
                    <a:pt x="833" y="1871"/>
                    <a:pt x="828" y="1873"/>
                  </a:cubicBezTo>
                  <a:cubicBezTo>
                    <a:pt x="828" y="1868"/>
                    <a:pt x="833" y="1868"/>
                    <a:pt x="839" y="1868"/>
                  </a:cubicBezTo>
                  <a:cubicBezTo>
                    <a:pt x="830" y="1863"/>
                    <a:pt x="828" y="1853"/>
                    <a:pt x="823" y="1853"/>
                  </a:cubicBezTo>
                  <a:cubicBezTo>
                    <a:pt x="821" y="1853"/>
                    <a:pt x="819" y="1854"/>
                    <a:pt x="816" y="1856"/>
                  </a:cubicBezTo>
                  <a:cubicBezTo>
                    <a:pt x="794" y="1851"/>
                    <a:pt x="811" y="1828"/>
                    <a:pt x="799" y="1817"/>
                  </a:cubicBezTo>
                  <a:lnTo>
                    <a:pt x="805" y="1817"/>
                  </a:lnTo>
                  <a:cubicBezTo>
                    <a:pt x="794" y="1806"/>
                    <a:pt x="794" y="1800"/>
                    <a:pt x="783" y="1795"/>
                  </a:cubicBezTo>
                  <a:cubicBezTo>
                    <a:pt x="777" y="1795"/>
                    <a:pt x="788" y="1789"/>
                    <a:pt x="794" y="1789"/>
                  </a:cubicBezTo>
                  <a:cubicBezTo>
                    <a:pt x="788" y="1784"/>
                    <a:pt x="783" y="1784"/>
                    <a:pt x="783" y="1772"/>
                  </a:cubicBezTo>
                  <a:cubicBezTo>
                    <a:pt x="788" y="1772"/>
                    <a:pt x="790" y="1771"/>
                    <a:pt x="790" y="1771"/>
                  </a:cubicBezTo>
                  <a:cubicBezTo>
                    <a:pt x="791" y="1771"/>
                    <a:pt x="791" y="1772"/>
                    <a:pt x="794" y="1778"/>
                  </a:cubicBezTo>
                  <a:cubicBezTo>
                    <a:pt x="794" y="1767"/>
                    <a:pt x="799" y="1761"/>
                    <a:pt x="783" y="1756"/>
                  </a:cubicBezTo>
                  <a:cubicBezTo>
                    <a:pt x="794" y="1756"/>
                    <a:pt x="794" y="1744"/>
                    <a:pt x="788" y="1744"/>
                  </a:cubicBezTo>
                  <a:lnTo>
                    <a:pt x="788" y="1744"/>
                  </a:lnTo>
                  <a:lnTo>
                    <a:pt x="783" y="1750"/>
                  </a:lnTo>
                  <a:cubicBezTo>
                    <a:pt x="783" y="1750"/>
                    <a:pt x="777" y="1744"/>
                    <a:pt x="777" y="1739"/>
                  </a:cubicBezTo>
                  <a:lnTo>
                    <a:pt x="794" y="1739"/>
                  </a:lnTo>
                  <a:cubicBezTo>
                    <a:pt x="805" y="1711"/>
                    <a:pt x="755" y="1722"/>
                    <a:pt x="777" y="1694"/>
                  </a:cubicBezTo>
                  <a:lnTo>
                    <a:pt x="777" y="1694"/>
                  </a:lnTo>
                  <a:cubicBezTo>
                    <a:pt x="766" y="1694"/>
                    <a:pt x="771" y="1705"/>
                    <a:pt x="760" y="1711"/>
                  </a:cubicBezTo>
                  <a:cubicBezTo>
                    <a:pt x="760" y="1700"/>
                    <a:pt x="777" y="1683"/>
                    <a:pt x="777" y="1683"/>
                  </a:cubicBezTo>
                  <a:cubicBezTo>
                    <a:pt x="777" y="1674"/>
                    <a:pt x="770" y="1674"/>
                    <a:pt x="763" y="1674"/>
                  </a:cubicBezTo>
                  <a:cubicBezTo>
                    <a:pt x="756" y="1674"/>
                    <a:pt x="749" y="1674"/>
                    <a:pt x="749" y="1666"/>
                  </a:cubicBezTo>
                  <a:cubicBezTo>
                    <a:pt x="745" y="1670"/>
                    <a:pt x="738" y="1674"/>
                    <a:pt x="733" y="1674"/>
                  </a:cubicBezTo>
                  <a:cubicBezTo>
                    <a:pt x="730" y="1674"/>
                    <a:pt x="728" y="1673"/>
                    <a:pt x="727" y="1672"/>
                  </a:cubicBezTo>
                  <a:cubicBezTo>
                    <a:pt x="721" y="1666"/>
                    <a:pt x="743" y="1655"/>
                    <a:pt x="749" y="1655"/>
                  </a:cubicBezTo>
                  <a:lnTo>
                    <a:pt x="749" y="1655"/>
                  </a:lnTo>
                  <a:cubicBezTo>
                    <a:pt x="749" y="1660"/>
                    <a:pt x="749" y="1660"/>
                    <a:pt x="743" y="1660"/>
                  </a:cubicBezTo>
                  <a:cubicBezTo>
                    <a:pt x="747" y="1660"/>
                    <a:pt x="751" y="1663"/>
                    <a:pt x="753" y="1663"/>
                  </a:cubicBezTo>
                  <a:cubicBezTo>
                    <a:pt x="754" y="1663"/>
                    <a:pt x="755" y="1662"/>
                    <a:pt x="755" y="1660"/>
                  </a:cubicBezTo>
                  <a:lnTo>
                    <a:pt x="749" y="1660"/>
                  </a:lnTo>
                  <a:cubicBezTo>
                    <a:pt x="755" y="1655"/>
                    <a:pt x="749" y="1644"/>
                    <a:pt x="760" y="1644"/>
                  </a:cubicBezTo>
                  <a:cubicBezTo>
                    <a:pt x="759" y="1642"/>
                    <a:pt x="757" y="1641"/>
                    <a:pt x="756" y="1641"/>
                  </a:cubicBezTo>
                  <a:cubicBezTo>
                    <a:pt x="754" y="1641"/>
                    <a:pt x="752" y="1642"/>
                    <a:pt x="751" y="1644"/>
                  </a:cubicBezTo>
                  <a:lnTo>
                    <a:pt x="751" y="1644"/>
                  </a:lnTo>
                  <a:cubicBezTo>
                    <a:pt x="751" y="1637"/>
                    <a:pt x="743" y="1635"/>
                    <a:pt x="743" y="1621"/>
                  </a:cubicBezTo>
                  <a:cubicBezTo>
                    <a:pt x="743" y="1625"/>
                    <a:pt x="741" y="1629"/>
                    <a:pt x="739" y="1629"/>
                  </a:cubicBezTo>
                  <a:cubicBezTo>
                    <a:pt x="738" y="1629"/>
                    <a:pt x="738" y="1628"/>
                    <a:pt x="738" y="1627"/>
                  </a:cubicBezTo>
                  <a:cubicBezTo>
                    <a:pt x="738" y="1620"/>
                    <a:pt x="735" y="1619"/>
                    <a:pt x="732" y="1619"/>
                  </a:cubicBezTo>
                  <a:cubicBezTo>
                    <a:pt x="729" y="1619"/>
                    <a:pt x="726" y="1620"/>
                    <a:pt x="723" y="1620"/>
                  </a:cubicBezTo>
                  <a:cubicBezTo>
                    <a:pt x="720" y="1620"/>
                    <a:pt x="717" y="1619"/>
                    <a:pt x="715" y="1616"/>
                  </a:cubicBezTo>
                  <a:cubicBezTo>
                    <a:pt x="721" y="1610"/>
                    <a:pt x="738" y="1610"/>
                    <a:pt x="727" y="1604"/>
                  </a:cubicBezTo>
                  <a:cubicBezTo>
                    <a:pt x="727" y="1599"/>
                    <a:pt x="738" y="1599"/>
                    <a:pt x="743" y="1599"/>
                  </a:cubicBezTo>
                  <a:cubicBezTo>
                    <a:pt x="732" y="1593"/>
                    <a:pt x="743" y="1576"/>
                    <a:pt x="743" y="1571"/>
                  </a:cubicBezTo>
                  <a:lnTo>
                    <a:pt x="743" y="1571"/>
                  </a:lnTo>
                  <a:lnTo>
                    <a:pt x="732" y="1576"/>
                  </a:lnTo>
                  <a:cubicBezTo>
                    <a:pt x="732" y="1574"/>
                    <a:pt x="732" y="1572"/>
                    <a:pt x="733" y="1572"/>
                  </a:cubicBezTo>
                  <a:lnTo>
                    <a:pt x="733" y="1572"/>
                  </a:lnTo>
                  <a:cubicBezTo>
                    <a:pt x="727" y="1573"/>
                    <a:pt x="718" y="1576"/>
                    <a:pt x="710" y="1576"/>
                  </a:cubicBezTo>
                  <a:cubicBezTo>
                    <a:pt x="715" y="1571"/>
                    <a:pt x="699" y="1571"/>
                    <a:pt x="715" y="1560"/>
                  </a:cubicBezTo>
                  <a:cubicBezTo>
                    <a:pt x="715" y="1565"/>
                    <a:pt x="716" y="1566"/>
                    <a:pt x="718" y="1566"/>
                  </a:cubicBezTo>
                  <a:cubicBezTo>
                    <a:pt x="720" y="1566"/>
                    <a:pt x="724" y="1562"/>
                    <a:pt x="728" y="1562"/>
                  </a:cubicBezTo>
                  <a:cubicBezTo>
                    <a:pt x="730" y="1562"/>
                    <a:pt x="731" y="1563"/>
                    <a:pt x="732" y="1565"/>
                  </a:cubicBezTo>
                  <a:cubicBezTo>
                    <a:pt x="732" y="1560"/>
                    <a:pt x="727" y="1560"/>
                    <a:pt x="732" y="1554"/>
                  </a:cubicBezTo>
                  <a:cubicBezTo>
                    <a:pt x="736" y="1549"/>
                    <a:pt x="735" y="1547"/>
                    <a:pt x="733" y="1547"/>
                  </a:cubicBezTo>
                  <a:lnTo>
                    <a:pt x="733" y="1547"/>
                  </a:lnTo>
                  <a:cubicBezTo>
                    <a:pt x="730" y="1547"/>
                    <a:pt x="725" y="1549"/>
                    <a:pt x="720" y="1549"/>
                  </a:cubicBezTo>
                  <a:cubicBezTo>
                    <a:pt x="716" y="1549"/>
                    <a:pt x="712" y="1548"/>
                    <a:pt x="710" y="1543"/>
                  </a:cubicBezTo>
                  <a:cubicBezTo>
                    <a:pt x="721" y="1543"/>
                    <a:pt x="727" y="1537"/>
                    <a:pt x="721" y="1537"/>
                  </a:cubicBezTo>
                  <a:lnTo>
                    <a:pt x="721" y="1537"/>
                  </a:lnTo>
                  <a:cubicBezTo>
                    <a:pt x="727" y="1537"/>
                    <a:pt x="710" y="1543"/>
                    <a:pt x="704" y="1543"/>
                  </a:cubicBezTo>
                  <a:cubicBezTo>
                    <a:pt x="704" y="1532"/>
                    <a:pt x="693" y="1537"/>
                    <a:pt x="693" y="1532"/>
                  </a:cubicBezTo>
                  <a:lnTo>
                    <a:pt x="693" y="1537"/>
                  </a:lnTo>
                  <a:cubicBezTo>
                    <a:pt x="687" y="1537"/>
                    <a:pt x="687" y="1532"/>
                    <a:pt x="682" y="1532"/>
                  </a:cubicBezTo>
                  <a:cubicBezTo>
                    <a:pt x="682" y="1531"/>
                    <a:pt x="683" y="1531"/>
                    <a:pt x="683" y="1531"/>
                  </a:cubicBezTo>
                  <a:lnTo>
                    <a:pt x="683" y="1531"/>
                  </a:lnTo>
                  <a:cubicBezTo>
                    <a:pt x="684" y="1531"/>
                    <a:pt x="685" y="1532"/>
                    <a:pt x="687" y="1532"/>
                  </a:cubicBezTo>
                  <a:cubicBezTo>
                    <a:pt x="687" y="1532"/>
                    <a:pt x="687" y="1529"/>
                    <a:pt x="686" y="1529"/>
                  </a:cubicBezTo>
                  <a:cubicBezTo>
                    <a:pt x="685" y="1529"/>
                    <a:pt x="684" y="1529"/>
                    <a:pt x="683" y="1531"/>
                  </a:cubicBezTo>
                  <a:lnTo>
                    <a:pt x="683" y="1531"/>
                  </a:lnTo>
                  <a:cubicBezTo>
                    <a:pt x="677" y="1526"/>
                    <a:pt x="697" y="1509"/>
                    <a:pt x="682" y="1509"/>
                  </a:cubicBezTo>
                  <a:cubicBezTo>
                    <a:pt x="687" y="1504"/>
                    <a:pt x="699" y="1498"/>
                    <a:pt x="699" y="1498"/>
                  </a:cubicBezTo>
                  <a:cubicBezTo>
                    <a:pt x="687" y="1492"/>
                    <a:pt x="704" y="1481"/>
                    <a:pt x="693" y="1476"/>
                  </a:cubicBezTo>
                  <a:lnTo>
                    <a:pt x="693" y="1476"/>
                  </a:lnTo>
                  <a:cubicBezTo>
                    <a:pt x="687" y="1481"/>
                    <a:pt x="687" y="1481"/>
                    <a:pt x="676" y="1481"/>
                  </a:cubicBezTo>
                  <a:lnTo>
                    <a:pt x="687" y="1492"/>
                  </a:lnTo>
                  <a:lnTo>
                    <a:pt x="671" y="1487"/>
                  </a:lnTo>
                  <a:lnTo>
                    <a:pt x="671" y="1487"/>
                  </a:lnTo>
                  <a:cubicBezTo>
                    <a:pt x="671" y="1492"/>
                    <a:pt x="682" y="1498"/>
                    <a:pt x="682" y="1498"/>
                  </a:cubicBezTo>
                  <a:cubicBezTo>
                    <a:pt x="671" y="1498"/>
                    <a:pt x="671" y="1498"/>
                    <a:pt x="665" y="1504"/>
                  </a:cubicBezTo>
                  <a:cubicBezTo>
                    <a:pt x="676" y="1492"/>
                    <a:pt x="648" y="1492"/>
                    <a:pt x="659" y="1481"/>
                  </a:cubicBezTo>
                  <a:lnTo>
                    <a:pt x="682" y="1470"/>
                  </a:lnTo>
                  <a:cubicBezTo>
                    <a:pt x="687" y="1459"/>
                    <a:pt x="659" y="1459"/>
                    <a:pt x="665" y="1442"/>
                  </a:cubicBezTo>
                  <a:lnTo>
                    <a:pt x="665" y="1442"/>
                  </a:lnTo>
                  <a:lnTo>
                    <a:pt x="659" y="1448"/>
                  </a:lnTo>
                  <a:cubicBezTo>
                    <a:pt x="648" y="1448"/>
                    <a:pt x="654" y="1442"/>
                    <a:pt x="648" y="1436"/>
                  </a:cubicBezTo>
                  <a:cubicBezTo>
                    <a:pt x="659" y="1436"/>
                    <a:pt x="659" y="1431"/>
                    <a:pt x="665" y="1425"/>
                  </a:cubicBezTo>
                  <a:lnTo>
                    <a:pt x="665" y="1425"/>
                  </a:lnTo>
                  <a:cubicBezTo>
                    <a:pt x="664" y="1426"/>
                    <a:pt x="664" y="1426"/>
                    <a:pt x="663" y="1426"/>
                  </a:cubicBezTo>
                  <a:cubicBezTo>
                    <a:pt x="660" y="1426"/>
                    <a:pt x="658" y="1418"/>
                    <a:pt x="649" y="1418"/>
                  </a:cubicBezTo>
                  <a:cubicBezTo>
                    <a:pt x="647" y="1418"/>
                    <a:pt x="645" y="1419"/>
                    <a:pt x="643" y="1420"/>
                  </a:cubicBezTo>
                  <a:lnTo>
                    <a:pt x="648" y="1408"/>
                  </a:lnTo>
                  <a:cubicBezTo>
                    <a:pt x="648" y="1397"/>
                    <a:pt x="620" y="1408"/>
                    <a:pt x="620" y="1392"/>
                  </a:cubicBezTo>
                  <a:cubicBezTo>
                    <a:pt x="628" y="1392"/>
                    <a:pt x="630" y="1389"/>
                    <a:pt x="634" y="1389"/>
                  </a:cubicBezTo>
                  <a:cubicBezTo>
                    <a:pt x="636" y="1389"/>
                    <a:pt x="639" y="1390"/>
                    <a:pt x="643" y="1392"/>
                  </a:cubicBezTo>
                  <a:cubicBezTo>
                    <a:pt x="643" y="1388"/>
                    <a:pt x="643" y="1384"/>
                    <a:pt x="641" y="1384"/>
                  </a:cubicBezTo>
                  <a:cubicBezTo>
                    <a:pt x="640" y="1384"/>
                    <a:pt x="639" y="1384"/>
                    <a:pt x="637" y="1386"/>
                  </a:cubicBezTo>
                  <a:cubicBezTo>
                    <a:pt x="643" y="1380"/>
                    <a:pt x="620" y="1380"/>
                    <a:pt x="626" y="1375"/>
                  </a:cubicBezTo>
                  <a:cubicBezTo>
                    <a:pt x="620" y="1375"/>
                    <a:pt x="615" y="1375"/>
                    <a:pt x="615" y="1369"/>
                  </a:cubicBezTo>
                  <a:cubicBezTo>
                    <a:pt x="615" y="1369"/>
                    <a:pt x="613" y="1368"/>
                    <a:pt x="610" y="1368"/>
                  </a:cubicBezTo>
                  <a:cubicBezTo>
                    <a:pt x="608" y="1368"/>
                    <a:pt x="603" y="1369"/>
                    <a:pt x="598" y="1375"/>
                  </a:cubicBezTo>
                  <a:cubicBezTo>
                    <a:pt x="620" y="1352"/>
                    <a:pt x="587" y="1341"/>
                    <a:pt x="603" y="1324"/>
                  </a:cubicBezTo>
                  <a:cubicBezTo>
                    <a:pt x="598" y="1313"/>
                    <a:pt x="592" y="1308"/>
                    <a:pt x="587" y="1302"/>
                  </a:cubicBezTo>
                  <a:cubicBezTo>
                    <a:pt x="587" y="1302"/>
                    <a:pt x="589" y="1299"/>
                    <a:pt x="591" y="1299"/>
                  </a:cubicBezTo>
                  <a:cubicBezTo>
                    <a:pt x="592" y="1299"/>
                    <a:pt x="592" y="1300"/>
                    <a:pt x="592" y="1302"/>
                  </a:cubicBezTo>
                  <a:lnTo>
                    <a:pt x="592" y="1302"/>
                  </a:lnTo>
                  <a:cubicBezTo>
                    <a:pt x="592" y="1295"/>
                    <a:pt x="588" y="1294"/>
                    <a:pt x="583" y="1294"/>
                  </a:cubicBezTo>
                  <a:cubicBezTo>
                    <a:pt x="579" y="1294"/>
                    <a:pt x="575" y="1295"/>
                    <a:pt x="572" y="1295"/>
                  </a:cubicBezTo>
                  <a:cubicBezTo>
                    <a:pt x="570" y="1295"/>
                    <a:pt x="568" y="1294"/>
                    <a:pt x="570" y="1291"/>
                  </a:cubicBezTo>
                  <a:cubicBezTo>
                    <a:pt x="574" y="1287"/>
                    <a:pt x="576" y="1286"/>
                    <a:pt x="577" y="1286"/>
                  </a:cubicBezTo>
                  <a:cubicBezTo>
                    <a:pt x="578" y="1286"/>
                    <a:pt x="578" y="1287"/>
                    <a:pt x="579" y="1287"/>
                  </a:cubicBezTo>
                  <a:cubicBezTo>
                    <a:pt x="579" y="1287"/>
                    <a:pt x="580" y="1286"/>
                    <a:pt x="581" y="1285"/>
                  </a:cubicBezTo>
                  <a:cubicBezTo>
                    <a:pt x="609" y="1274"/>
                    <a:pt x="570" y="1274"/>
                    <a:pt x="587" y="1257"/>
                  </a:cubicBezTo>
                  <a:lnTo>
                    <a:pt x="587" y="1257"/>
                  </a:lnTo>
                  <a:lnTo>
                    <a:pt x="587" y="1263"/>
                  </a:lnTo>
                  <a:cubicBezTo>
                    <a:pt x="592" y="1252"/>
                    <a:pt x="570" y="1252"/>
                    <a:pt x="570" y="1240"/>
                  </a:cubicBezTo>
                  <a:cubicBezTo>
                    <a:pt x="554" y="1235"/>
                    <a:pt x="548" y="1230"/>
                    <a:pt x="538" y="1219"/>
                  </a:cubicBezTo>
                  <a:lnTo>
                    <a:pt x="538" y="1219"/>
                  </a:lnTo>
                  <a:cubicBezTo>
                    <a:pt x="537" y="1219"/>
                    <a:pt x="536" y="1220"/>
                    <a:pt x="535" y="1220"/>
                  </a:cubicBezTo>
                  <a:cubicBezTo>
                    <a:pt x="533" y="1220"/>
                    <a:pt x="532" y="1219"/>
                    <a:pt x="531" y="1218"/>
                  </a:cubicBezTo>
                  <a:cubicBezTo>
                    <a:pt x="536" y="1212"/>
                    <a:pt x="536" y="1201"/>
                    <a:pt x="553" y="1196"/>
                  </a:cubicBezTo>
                  <a:lnTo>
                    <a:pt x="553" y="1207"/>
                  </a:lnTo>
                  <a:cubicBezTo>
                    <a:pt x="570" y="1196"/>
                    <a:pt x="547" y="1196"/>
                    <a:pt x="553" y="1190"/>
                  </a:cubicBezTo>
                  <a:lnTo>
                    <a:pt x="559" y="1184"/>
                  </a:lnTo>
                  <a:cubicBezTo>
                    <a:pt x="547" y="1173"/>
                    <a:pt x="531" y="1184"/>
                    <a:pt x="531" y="1168"/>
                  </a:cubicBezTo>
                  <a:lnTo>
                    <a:pt x="525" y="1173"/>
                  </a:lnTo>
                  <a:cubicBezTo>
                    <a:pt x="503" y="1173"/>
                    <a:pt x="531" y="1162"/>
                    <a:pt x="514" y="1162"/>
                  </a:cubicBezTo>
                  <a:lnTo>
                    <a:pt x="531" y="1151"/>
                  </a:lnTo>
                  <a:cubicBezTo>
                    <a:pt x="525" y="1151"/>
                    <a:pt x="508" y="1140"/>
                    <a:pt x="503" y="1134"/>
                  </a:cubicBezTo>
                  <a:cubicBezTo>
                    <a:pt x="519" y="1134"/>
                    <a:pt x="525" y="1140"/>
                    <a:pt x="536" y="1145"/>
                  </a:cubicBezTo>
                  <a:cubicBezTo>
                    <a:pt x="536" y="1140"/>
                    <a:pt x="531" y="1134"/>
                    <a:pt x="525" y="1134"/>
                  </a:cubicBezTo>
                  <a:cubicBezTo>
                    <a:pt x="508" y="1134"/>
                    <a:pt x="503" y="1128"/>
                    <a:pt x="497" y="1123"/>
                  </a:cubicBezTo>
                  <a:cubicBezTo>
                    <a:pt x="531" y="1106"/>
                    <a:pt x="497" y="1095"/>
                    <a:pt x="519" y="1078"/>
                  </a:cubicBezTo>
                  <a:cubicBezTo>
                    <a:pt x="497" y="1067"/>
                    <a:pt x="508" y="1039"/>
                    <a:pt x="503" y="1022"/>
                  </a:cubicBezTo>
                  <a:lnTo>
                    <a:pt x="503" y="1022"/>
                  </a:lnTo>
                  <a:cubicBezTo>
                    <a:pt x="494" y="1027"/>
                    <a:pt x="491" y="1028"/>
                    <a:pt x="488" y="1028"/>
                  </a:cubicBezTo>
                  <a:cubicBezTo>
                    <a:pt x="485" y="1028"/>
                    <a:pt x="487" y="1024"/>
                    <a:pt x="481" y="1024"/>
                  </a:cubicBezTo>
                  <a:cubicBezTo>
                    <a:pt x="479" y="1024"/>
                    <a:pt x="475" y="1025"/>
                    <a:pt x="469" y="1028"/>
                  </a:cubicBezTo>
                  <a:cubicBezTo>
                    <a:pt x="469" y="1028"/>
                    <a:pt x="469" y="1022"/>
                    <a:pt x="469" y="1022"/>
                  </a:cubicBezTo>
                  <a:lnTo>
                    <a:pt x="480" y="1005"/>
                  </a:lnTo>
                  <a:cubicBezTo>
                    <a:pt x="482" y="1001"/>
                    <a:pt x="484" y="1000"/>
                    <a:pt x="485" y="1000"/>
                  </a:cubicBezTo>
                  <a:cubicBezTo>
                    <a:pt x="486" y="1000"/>
                    <a:pt x="487" y="1001"/>
                    <a:pt x="488" y="1001"/>
                  </a:cubicBezTo>
                  <a:cubicBezTo>
                    <a:pt x="489" y="1001"/>
                    <a:pt x="490" y="1001"/>
                    <a:pt x="491" y="1000"/>
                  </a:cubicBezTo>
                  <a:cubicBezTo>
                    <a:pt x="491" y="988"/>
                    <a:pt x="503" y="994"/>
                    <a:pt x="508" y="983"/>
                  </a:cubicBezTo>
                  <a:lnTo>
                    <a:pt x="508" y="983"/>
                  </a:lnTo>
                  <a:cubicBezTo>
                    <a:pt x="504" y="985"/>
                    <a:pt x="500" y="986"/>
                    <a:pt x="497" y="986"/>
                  </a:cubicBezTo>
                  <a:cubicBezTo>
                    <a:pt x="493" y="986"/>
                    <a:pt x="491" y="984"/>
                    <a:pt x="491" y="977"/>
                  </a:cubicBezTo>
                  <a:lnTo>
                    <a:pt x="486" y="994"/>
                  </a:lnTo>
                  <a:cubicBezTo>
                    <a:pt x="463" y="983"/>
                    <a:pt x="503" y="972"/>
                    <a:pt x="480" y="960"/>
                  </a:cubicBezTo>
                  <a:lnTo>
                    <a:pt x="480" y="960"/>
                  </a:lnTo>
                  <a:lnTo>
                    <a:pt x="491" y="966"/>
                  </a:lnTo>
                  <a:cubicBezTo>
                    <a:pt x="486" y="960"/>
                    <a:pt x="480" y="938"/>
                    <a:pt x="458" y="938"/>
                  </a:cubicBezTo>
                  <a:cubicBezTo>
                    <a:pt x="458" y="938"/>
                    <a:pt x="463" y="932"/>
                    <a:pt x="469" y="932"/>
                  </a:cubicBezTo>
                  <a:cubicBezTo>
                    <a:pt x="463" y="916"/>
                    <a:pt x="430" y="904"/>
                    <a:pt x="441" y="888"/>
                  </a:cubicBezTo>
                  <a:lnTo>
                    <a:pt x="447" y="888"/>
                  </a:lnTo>
                  <a:cubicBezTo>
                    <a:pt x="444" y="885"/>
                    <a:pt x="440" y="885"/>
                    <a:pt x="437" y="885"/>
                  </a:cubicBezTo>
                  <a:cubicBezTo>
                    <a:pt x="434" y="885"/>
                    <a:pt x="433" y="885"/>
                    <a:pt x="435" y="882"/>
                  </a:cubicBezTo>
                  <a:cubicBezTo>
                    <a:pt x="441" y="876"/>
                    <a:pt x="441" y="876"/>
                    <a:pt x="441" y="876"/>
                  </a:cubicBezTo>
                  <a:cubicBezTo>
                    <a:pt x="441" y="876"/>
                    <a:pt x="430" y="871"/>
                    <a:pt x="430" y="865"/>
                  </a:cubicBezTo>
                  <a:lnTo>
                    <a:pt x="441" y="865"/>
                  </a:lnTo>
                  <a:cubicBezTo>
                    <a:pt x="441" y="848"/>
                    <a:pt x="413" y="848"/>
                    <a:pt x="402" y="837"/>
                  </a:cubicBezTo>
                  <a:cubicBezTo>
                    <a:pt x="419" y="831"/>
                    <a:pt x="424" y="815"/>
                    <a:pt x="424" y="809"/>
                  </a:cubicBezTo>
                  <a:lnTo>
                    <a:pt x="424" y="803"/>
                  </a:lnTo>
                  <a:cubicBezTo>
                    <a:pt x="419" y="787"/>
                    <a:pt x="396" y="781"/>
                    <a:pt x="379" y="764"/>
                  </a:cubicBezTo>
                  <a:cubicBezTo>
                    <a:pt x="396" y="747"/>
                    <a:pt x="374" y="725"/>
                    <a:pt x="379" y="703"/>
                  </a:cubicBezTo>
                  <a:lnTo>
                    <a:pt x="379" y="703"/>
                  </a:lnTo>
                  <a:cubicBezTo>
                    <a:pt x="379" y="703"/>
                    <a:pt x="372" y="705"/>
                    <a:pt x="367" y="705"/>
                  </a:cubicBezTo>
                  <a:cubicBezTo>
                    <a:pt x="365" y="705"/>
                    <a:pt x="363" y="705"/>
                    <a:pt x="363" y="703"/>
                  </a:cubicBezTo>
                  <a:cubicBezTo>
                    <a:pt x="363" y="697"/>
                    <a:pt x="346" y="697"/>
                    <a:pt x="363" y="691"/>
                  </a:cubicBezTo>
                  <a:cubicBezTo>
                    <a:pt x="379" y="686"/>
                    <a:pt x="368" y="675"/>
                    <a:pt x="368" y="669"/>
                  </a:cubicBezTo>
                  <a:lnTo>
                    <a:pt x="368" y="669"/>
                  </a:lnTo>
                  <a:lnTo>
                    <a:pt x="346" y="680"/>
                  </a:lnTo>
                  <a:cubicBezTo>
                    <a:pt x="368" y="647"/>
                    <a:pt x="312" y="635"/>
                    <a:pt x="340" y="613"/>
                  </a:cubicBezTo>
                  <a:cubicBezTo>
                    <a:pt x="335" y="613"/>
                    <a:pt x="329" y="607"/>
                    <a:pt x="323" y="607"/>
                  </a:cubicBezTo>
                  <a:lnTo>
                    <a:pt x="335" y="602"/>
                  </a:lnTo>
                  <a:cubicBezTo>
                    <a:pt x="335" y="591"/>
                    <a:pt x="335" y="585"/>
                    <a:pt x="323" y="568"/>
                  </a:cubicBezTo>
                  <a:lnTo>
                    <a:pt x="335" y="568"/>
                  </a:lnTo>
                  <a:cubicBezTo>
                    <a:pt x="335" y="567"/>
                    <a:pt x="333" y="567"/>
                    <a:pt x="329" y="567"/>
                  </a:cubicBezTo>
                  <a:cubicBezTo>
                    <a:pt x="324" y="567"/>
                    <a:pt x="314" y="568"/>
                    <a:pt x="306" y="568"/>
                  </a:cubicBezTo>
                  <a:cubicBezTo>
                    <a:pt x="299" y="568"/>
                    <a:pt x="292" y="567"/>
                    <a:pt x="290" y="563"/>
                  </a:cubicBezTo>
                  <a:lnTo>
                    <a:pt x="307" y="557"/>
                  </a:lnTo>
                  <a:cubicBezTo>
                    <a:pt x="301" y="540"/>
                    <a:pt x="312" y="518"/>
                    <a:pt x="290" y="512"/>
                  </a:cubicBezTo>
                  <a:lnTo>
                    <a:pt x="301" y="512"/>
                  </a:lnTo>
                  <a:cubicBezTo>
                    <a:pt x="301" y="508"/>
                    <a:pt x="305" y="492"/>
                    <a:pt x="292" y="492"/>
                  </a:cubicBezTo>
                  <a:cubicBezTo>
                    <a:pt x="289" y="492"/>
                    <a:pt x="285" y="493"/>
                    <a:pt x="281" y="495"/>
                  </a:cubicBezTo>
                  <a:lnTo>
                    <a:pt x="281" y="495"/>
                  </a:lnTo>
                  <a:cubicBezTo>
                    <a:pt x="294" y="489"/>
                    <a:pt x="273" y="478"/>
                    <a:pt x="267" y="473"/>
                  </a:cubicBezTo>
                  <a:lnTo>
                    <a:pt x="279" y="467"/>
                  </a:lnTo>
                  <a:cubicBezTo>
                    <a:pt x="270" y="467"/>
                    <a:pt x="265" y="469"/>
                    <a:pt x="260" y="469"/>
                  </a:cubicBezTo>
                  <a:cubicBezTo>
                    <a:pt x="256" y="469"/>
                    <a:pt x="253" y="467"/>
                    <a:pt x="251" y="462"/>
                  </a:cubicBezTo>
                  <a:cubicBezTo>
                    <a:pt x="251" y="462"/>
                    <a:pt x="253" y="459"/>
                    <a:pt x="255" y="459"/>
                  </a:cubicBezTo>
                  <a:cubicBezTo>
                    <a:pt x="256" y="459"/>
                    <a:pt x="256" y="460"/>
                    <a:pt x="256" y="462"/>
                  </a:cubicBezTo>
                  <a:lnTo>
                    <a:pt x="256" y="462"/>
                  </a:lnTo>
                  <a:cubicBezTo>
                    <a:pt x="256" y="456"/>
                    <a:pt x="252" y="456"/>
                    <a:pt x="249" y="456"/>
                  </a:cubicBezTo>
                  <a:cubicBezTo>
                    <a:pt x="245" y="456"/>
                    <a:pt x="242" y="456"/>
                    <a:pt x="245" y="451"/>
                  </a:cubicBezTo>
                  <a:lnTo>
                    <a:pt x="256" y="451"/>
                  </a:lnTo>
                  <a:cubicBezTo>
                    <a:pt x="253" y="445"/>
                    <a:pt x="251" y="444"/>
                    <a:pt x="248" y="444"/>
                  </a:cubicBezTo>
                  <a:cubicBezTo>
                    <a:pt x="245" y="444"/>
                    <a:pt x="242" y="445"/>
                    <a:pt x="239" y="445"/>
                  </a:cubicBezTo>
                  <a:cubicBezTo>
                    <a:pt x="228" y="439"/>
                    <a:pt x="234" y="428"/>
                    <a:pt x="245" y="423"/>
                  </a:cubicBezTo>
                  <a:cubicBezTo>
                    <a:pt x="239" y="423"/>
                    <a:pt x="228" y="423"/>
                    <a:pt x="228" y="417"/>
                  </a:cubicBezTo>
                  <a:lnTo>
                    <a:pt x="239" y="417"/>
                  </a:lnTo>
                  <a:cubicBezTo>
                    <a:pt x="239" y="400"/>
                    <a:pt x="217" y="406"/>
                    <a:pt x="228" y="389"/>
                  </a:cubicBezTo>
                  <a:lnTo>
                    <a:pt x="234" y="389"/>
                  </a:lnTo>
                  <a:cubicBezTo>
                    <a:pt x="234" y="395"/>
                    <a:pt x="239" y="406"/>
                    <a:pt x="239" y="406"/>
                  </a:cubicBezTo>
                  <a:cubicBezTo>
                    <a:pt x="249" y="401"/>
                    <a:pt x="247" y="393"/>
                    <a:pt x="257" y="393"/>
                  </a:cubicBezTo>
                  <a:cubicBezTo>
                    <a:pt x="260" y="393"/>
                    <a:pt x="263" y="394"/>
                    <a:pt x="267" y="395"/>
                  </a:cubicBezTo>
                  <a:cubicBezTo>
                    <a:pt x="256" y="389"/>
                    <a:pt x="234" y="383"/>
                    <a:pt x="234" y="378"/>
                  </a:cubicBezTo>
                  <a:cubicBezTo>
                    <a:pt x="234" y="372"/>
                    <a:pt x="234" y="372"/>
                    <a:pt x="239" y="372"/>
                  </a:cubicBezTo>
                  <a:cubicBezTo>
                    <a:pt x="239" y="372"/>
                    <a:pt x="239" y="372"/>
                    <a:pt x="234" y="367"/>
                  </a:cubicBezTo>
                  <a:cubicBezTo>
                    <a:pt x="234" y="367"/>
                    <a:pt x="239" y="361"/>
                    <a:pt x="234" y="361"/>
                  </a:cubicBezTo>
                  <a:cubicBezTo>
                    <a:pt x="234" y="361"/>
                    <a:pt x="234" y="355"/>
                    <a:pt x="234" y="355"/>
                  </a:cubicBezTo>
                  <a:lnTo>
                    <a:pt x="239" y="355"/>
                  </a:lnTo>
                  <a:cubicBezTo>
                    <a:pt x="239" y="355"/>
                    <a:pt x="239" y="356"/>
                    <a:pt x="239" y="357"/>
                  </a:cubicBezTo>
                  <a:lnTo>
                    <a:pt x="239" y="357"/>
                  </a:lnTo>
                  <a:cubicBezTo>
                    <a:pt x="243" y="353"/>
                    <a:pt x="239" y="349"/>
                    <a:pt x="239" y="344"/>
                  </a:cubicBezTo>
                  <a:lnTo>
                    <a:pt x="239" y="344"/>
                  </a:lnTo>
                  <a:cubicBezTo>
                    <a:pt x="223" y="350"/>
                    <a:pt x="223" y="344"/>
                    <a:pt x="217" y="355"/>
                  </a:cubicBezTo>
                  <a:lnTo>
                    <a:pt x="223" y="355"/>
                  </a:lnTo>
                  <a:cubicBezTo>
                    <a:pt x="223" y="361"/>
                    <a:pt x="223" y="361"/>
                    <a:pt x="223" y="367"/>
                  </a:cubicBezTo>
                  <a:cubicBezTo>
                    <a:pt x="217" y="367"/>
                    <a:pt x="211" y="367"/>
                    <a:pt x="217" y="361"/>
                  </a:cubicBezTo>
                  <a:lnTo>
                    <a:pt x="195" y="361"/>
                  </a:lnTo>
                  <a:cubicBezTo>
                    <a:pt x="211" y="350"/>
                    <a:pt x="217" y="333"/>
                    <a:pt x="223" y="327"/>
                  </a:cubicBezTo>
                  <a:cubicBezTo>
                    <a:pt x="211" y="322"/>
                    <a:pt x="211" y="305"/>
                    <a:pt x="183" y="305"/>
                  </a:cubicBezTo>
                  <a:cubicBezTo>
                    <a:pt x="178" y="299"/>
                    <a:pt x="189" y="299"/>
                    <a:pt x="189" y="294"/>
                  </a:cubicBezTo>
                  <a:cubicBezTo>
                    <a:pt x="195" y="294"/>
                    <a:pt x="195" y="299"/>
                    <a:pt x="200" y="299"/>
                  </a:cubicBezTo>
                  <a:cubicBezTo>
                    <a:pt x="191" y="295"/>
                    <a:pt x="189" y="282"/>
                    <a:pt x="178" y="282"/>
                  </a:cubicBezTo>
                  <a:cubicBezTo>
                    <a:pt x="177" y="282"/>
                    <a:pt x="175" y="282"/>
                    <a:pt x="172" y="283"/>
                  </a:cubicBezTo>
                  <a:cubicBezTo>
                    <a:pt x="175" y="277"/>
                    <a:pt x="179" y="277"/>
                    <a:pt x="182" y="277"/>
                  </a:cubicBezTo>
                  <a:cubicBezTo>
                    <a:pt x="185" y="277"/>
                    <a:pt x="186" y="277"/>
                    <a:pt x="183" y="271"/>
                  </a:cubicBezTo>
                  <a:lnTo>
                    <a:pt x="189" y="271"/>
                  </a:lnTo>
                  <a:cubicBezTo>
                    <a:pt x="205" y="239"/>
                    <a:pt x="139" y="248"/>
                    <a:pt x="153" y="215"/>
                  </a:cubicBezTo>
                  <a:lnTo>
                    <a:pt x="153" y="215"/>
                  </a:lnTo>
                  <a:cubicBezTo>
                    <a:pt x="152" y="215"/>
                    <a:pt x="151" y="215"/>
                    <a:pt x="150" y="215"/>
                  </a:cubicBezTo>
                  <a:cubicBezTo>
                    <a:pt x="155" y="182"/>
                    <a:pt x="116" y="159"/>
                    <a:pt x="127" y="120"/>
                  </a:cubicBezTo>
                  <a:cubicBezTo>
                    <a:pt x="127" y="109"/>
                    <a:pt x="116" y="115"/>
                    <a:pt x="111" y="109"/>
                  </a:cubicBezTo>
                  <a:lnTo>
                    <a:pt x="122" y="103"/>
                  </a:lnTo>
                  <a:lnTo>
                    <a:pt x="105" y="103"/>
                  </a:lnTo>
                  <a:cubicBezTo>
                    <a:pt x="88" y="92"/>
                    <a:pt x="127" y="70"/>
                    <a:pt x="99" y="59"/>
                  </a:cubicBezTo>
                  <a:lnTo>
                    <a:pt x="99" y="59"/>
                  </a:lnTo>
                  <a:lnTo>
                    <a:pt x="94" y="64"/>
                  </a:lnTo>
                  <a:cubicBezTo>
                    <a:pt x="94" y="59"/>
                    <a:pt x="83" y="47"/>
                    <a:pt x="94" y="47"/>
                  </a:cubicBezTo>
                  <a:cubicBezTo>
                    <a:pt x="88" y="47"/>
                    <a:pt x="83" y="47"/>
                    <a:pt x="88" y="42"/>
                  </a:cubicBezTo>
                  <a:lnTo>
                    <a:pt x="94" y="42"/>
                  </a:lnTo>
                  <a:lnTo>
                    <a:pt x="77" y="31"/>
                  </a:lnTo>
                  <a:cubicBezTo>
                    <a:pt x="77" y="19"/>
                    <a:pt x="105" y="25"/>
                    <a:pt x="99" y="8"/>
                  </a:cubicBezTo>
                  <a:cubicBezTo>
                    <a:pt x="95" y="4"/>
                    <a:pt x="83" y="0"/>
                    <a:pt x="76" y="0"/>
                  </a:cubicBezTo>
                  <a:close/>
                  <a:moveTo>
                    <a:pt x="895" y="2131"/>
                  </a:moveTo>
                  <a:cubicBezTo>
                    <a:pt x="895" y="2131"/>
                    <a:pt x="889" y="2131"/>
                    <a:pt x="884" y="2136"/>
                  </a:cubicBezTo>
                  <a:cubicBezTo>
                    <a:pt x="885" y="2138"/>
                    <a:pt x="886" y="2138"/>
                    <a:pt x="888" y="2138"/>
                  </a:cubicBezTo>
                  <a:cubicBezTo>
                    <a:pt x="891" y="2138"/>
                    <a:pt x="894" y="2137"/>
                    <a:pt x="897" y="2137"/>
                  </a:cubicBezTo>
                  <a:cubicBezTo>
                    <a:pt x="899" y="2137"/>
                    <a:pt x="900" y="2138"/>
                    <a:pt x="900" y="2142"/>
                  </a:cubicBezTo>
                  <a:lnTo>
                    <a:pt x="878" y="2142"/>
                  </a:lnTo>
                  <a:cubicBezTo>
                    <a:pt x="884" y="2148"/>
                    <a:pt x="895" y="2148"/>
                    <a:pt x="900" y="2153"/>
                  </a:cubicBezTo>
                  <a:cubicBezTo>
                    <a:pt x="898" y="2155"/>
                    <a:pt x="897" y="2156"/>
                    <a:pt x="895" y="2156"/>
                  </a:cubicBezTo>
                  <a:cubicBezTo>
                    <a:pt x="891" y="2156"/>
                    <a:pt x="887" y="2153"/>
                    <a:pt x="884" y="2153"/>
                  </a:cubicBezTo>
                  <a:lnTo>
                    <a:pt x="884" y="2153"/>
                  </a:lnTo>
                  <a:cubicBezTo>
                    <a:pt x="888" y="2157"/>
                    <a:pt x="892" y="2158"/>
                    <a:pt x="896" y="2161"/>
                  </a:cubicBezTo>
                  <a:lnTo>
                    <a:pt x="896" y="2161"/>
                  </a:lnTo>
                  <a:cubicBezTo>
                    <a:pt x="893" y="2157"/>
                    <a:pt x="901" y="2153"/>
                    <a:pt x="906" y="2153"/>
                  </a:cubicBezTo>
                  <a:lnTo>
                    <a:pt x="912" y="2153"/>
                  </a:lnTo>
                  <a:cubicBezTo>
                    <a:pt x="934" y="2142"/>
                    <a:pt x="900" y="2142"/>
                    <a:pt x="895" y="2131"/>
                  </a:cubicBezTo>
                  <a:close/>
                  <a:moveTo>
                    <a:pt x="896" y="2161"/>
                  </a:moveTo>
                  <a:cubicBezTo>
                    <a:pt x="897" y="2162"/>
                    <a:pt x="898" y="2163"/>
                    <a:pt x="900" y="2164"/>
                  </a:cubicBezTo>
                  <a:cubicBezTo>
                    <a:pt x="899" y="2163"/>
                    <a:pt x="897" y="2162"/>
                    <a:pt x="896" y="216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667;p45">
              <a:extLst>
                <a:ext uri="{FF2B5EF4-FFF2-40B4-BE49-F238E27FC236}">
                  <a16:creationId xmlns:a16="http://schemas.microsoft.com/office/drawing/2014/main" id="{DA1D6092-98D9-B8C8-1998-916DDD022FC3}"/>
                </a:ext>
              </a:extLst>
            </p:cNvPr>
            <p:cNvSpPr/>
            <p:nvPr/>
          </p:nvSpPr>
          <p:spPr>
            <a:xfrm>
              <a:off x="7973575" y="583313"/>
              <a:ext cx="8150" cy="14725"/>
            </a:xfrm>
            <a:custGeom>
              <a:avLst/>
              <a:gdLst/>
              <a:ahLst/>
              <a:cxnLst/>
              <a:rect l="l" t="t" r="r" b="b"/>
              <a:pathLst>
                <a:path w="326" h="589" extrusionOk="0">
                  <a:moveTo>
                    <a:pt x="8" y="49"/>
                  </a:moveTo>
                  <a:lnTo>
                    <a:pt x="8" y="49"/>
                  </a:lnTo>
                  <a:cubicBezTo>
                    <a:pt x="7" y="50"/>
                    <a:pt x="7" y="50"/>
                    <a:pt x="6" y="51"/>
                  </a:cubicBezTo>
                  <a:lnTo>
                    <a:pt x="6" y="51"/>
                  </a:lnTo>
                  <a:cubicBezTo>
                    <a:pt x="6" y="51"/>
                    <a:pt x="7" y="50"/>
                    <a:pt x="8" y="49"/>
                  </a:cubicBezTo>
                  <a:close/>
                  <a:moveTo>
                    <a:pt x="146" y="84"/>
                  </a:moveTo>
                  <a:cubicBezTo>
                    <a:pt x="146" y="84"/>
                    <a:pt x="143" y="84"/>
                    <a:pt x="142" y="86"/>
                  </a:cubicBezTo>
                  <a:lnTo>
                    <a:pt x="142" y="86"/>
                  </a:lnTo>
                  <a:cubicBezTo>
                    <a:pt x="143" y="86"/>
                    <a:pt x="144" y="85"/>
                    <a:pt x="146" y="84"/>
                  </a:cubicBezTo>
                  <a:lnTo>
                    <a:pt x="146" y="84"/>
                  </a:lnTo>
                  <a:cubicBezTo>
                    <a:pt x="146" y="84"/>
                    <a:pt x="146" y="84"/>
                    <a:pt x="146" y="84"/>
                  </a:cubicBezTo>
                  <a:close/>
                  <a:moveTo>
                    <a:pt x="61" y="88"/>
                  </a:moveTo>
                  <a:cubicBezTo>
                    <a:pt x="59" y="88"/>
                    <a:pt x="56" y="90"/>
                    <a:pt x="56" y="90"/>
                  </a:cubicBezTo>
                  <a:lnTo>
                    <a:pt x="62" y="90"/>
                  </a:lnTo>
                  <a:cubicBezTo>
                    <a:pt x="62" y="88"/>
                    <a:pt x="61" y="88"/>
                    <a:pt x="61" y="88"/>
                  </a:cubicBezTo>
                  <a:close/>
                  <a:moveTo>
                    <a:pt x="146" y="84"/>
                  </a:moveTo>
                  <a:cubicBezTo>
                    <a:pt x="146" y="85"/>
                    <a:pt x="146" y="90"/>
                    <a:pt x="140" y="90"/>
                  </a:cubicBezTo>
                  <a:cubicBezTo>
                    <a:pt x="146" y="90"/>
                    <a:pt x="146" y="90"/>
                    <a:pt x="146" y="84"/>
                  </a:cubicBezTo>
                  <a:close/>
                  <a:moveTo>
                    <a:pt x="16" y="90"/>
                  </a:moveTo>
                  <a:lnTo>
                    <a:pt x="16" y="90"/>
                  </a:lnTo>
                  <a:cubicBezTo>
                    <a:pt x="15" y="90"/>
                    <a:pt x="15" y="90"/>
                    <a:pt x="14" y="90"/>
                  </a:cubicBezTo>
                  <a:lnTo>
                    <a:pt x="14" y="90"/>
                  </a:lnTo>
                  <a:cubicBezTo>
                    <a:pt x="15" y="90"/>
                    <a:pt x="16" y="90"/>
                    <a:pt x="17" y="90"/>
                  </a:cubicBezTo>
                  <a:cubicBezTo>
                    <a:pt x="16" y="90"/>
                    <a:pt x="16" y="90"/>
                    <a:pt x="16" y="90"/>
                  </a:cubicBezTo>
                  <a:close/>
                  <a:moveTo>
                    <a:pt x="163" y="90"/>
                  </a:moveTo>
                  <a:cubicBezTo>
                    <a:pt x="158" y="92"/>
                    <a:pt x="155" y="93"/>
                    <a:pt x="152" y="95"/>
                  </a:cubicBezTo>
                  <a:lnTo>
                    <a:pt x="152" y="95"/>
                  </a:lnTo>
                  <a:cubicBezTo>
                    <a:pt x="156" y="93"/>
                    <a:pt x="159" y="92"/>
                    <a:pt x="163" y="90"/>
                  </a:cubicBezTo>
                  <a:close/>
                  <a:moveTo>
                    <a:pt x="14" y="90"/>
                  </a:moveTo>
                  <a:lnTo>
                    <a:pt x="14" y="90"/>
                  </a:lnTo>
                  <a:cubicBezTo>
                    <a:pt x="10" y="92"/>
                    <a:pt x="6" y="96"/>
                    <a:pt x="6" y="96"/>
                  </a:cubicBezTo>
                  <a:cubicBezTo>
                    <a:pt x="6" y="96"/>
                    <a:pt x="10" y="93"/>
                    <a:pt x="14" y="90"/>
                  </a:cubicBezTo>
                  <a:close/>
                  <a:moveTo>
                    <a:pt x="135" y="101"/>
                  </a:moveTo>
                  <a:cubicBezTo>
                    <a:pt x="135" y="101"/>
                    <a:pt x="135" y="104"/>
                    <a:pt x="135" y="105"/>
                  </a:cubicBezTo>
                  <a:lnTo>
                    <a:pt x="135" y="105"/>
                  </a:lnTo>
                  <a:cubicBezTo>
                    <a:pt x="133" y="105"/>
                    <a:pt x="129" y="106"/>
                    <a:pt x="127" y="106"/>
                  </a:cubicBezTo>
                  <a:cubicBezTo>
                    <a:pt x="125" y="106"/>
                    <a:pt x="125" y="105"/>
                    <a:pt x="129" y="101"/>
                  </a:cubicBezTo>
                  <a:close/>
                  <a:moveTo>
                    <a:pt x="73" y="129"/>
                  </a:moveTo>
                  <a:cubicBezTo>
                    <a:pt x="73" y="129"/>
                    <a:pt x="68" y="129"/>
                    <a:pt x="68" y="135"/>
                  </a:cubicBezTo>
                  <a:cubicBezTo>
                    <a:pt x="68" y="129"/>
                    <a:pt x="68" y="129"/>
                    <a:pt x="68" y="129"/>
                  </a:cubicBezTo>
                  <a:close/>
                  <a:moveTo>
                    <a:pt x="51" y="155"/>
                  </a:moveTo>
                  <a:lnTo>
                    <a:pt x="51" y="155"/>
                  </a:lnTo>
                  <a:cubicBezTo>
                    <a:pt x="49" y="156"/>
                    <a:pt x="48" y="157"/>
                    <a:pt x="51" y="157"/>
                  </a:cubicBezTo>
                  <a:cubicBezTo>
                    <a:pt x="51" y="156"/>
                    <a:pt x="51" y="156"/>
                    <a:pt x="51" y="155"/>
                  </a:cubicBezTo>
                  <a:close/>
                  <a:moveTo>
                    <a:pt x="58" y="154"/>
                  </a:moveTo>
                  <a:cubicBezTo>
                    <a:pt x="56" y="155"/>
                    <a:pt x="53" y="156"/>
                    <a:pt x="51" y="157"/>
                  </a:cubicBezTo>
                  <a:cubicBezTo>
                    <a:pt x="54" y="157"/>
                    <a:pt x="56" y="156"/>
                    <a:pt x="58" y="154"/>
                  </a:cubicBezTo>
                  <a:close/>
                  <a:moveTo>
                    <a:pt x="73" y="185"/>
                  </a:moveTo>
                  <a:cubicBezTo>
                    <a:pt x="73" y="185"/>
                    <a:pt x="73" y="185"/>
                    <a:pt x="73" y="185"/>
                  </a:cubicBezTo>
                  <a:cubicBezTo>
                    <a:pt x="73" y="185"/>
                    <a:pt x="73" y="185"/>
                    <a:pt x="73" y="185"/>
                  </a:cubicBezTo>
                  <a:close/>
                  <a:moveTo>
                    <a:pt x="75" y="219"/>
                  </a:moveTo>
                  <a:cubicBezTo>
                    <a:pt x="74" y="219"/>
                    <a:pt x="74" y="219"/>
                    <a:pt x="73" y="219"/>
                  </a:cubicBezTo>
                  <a:cubicBezTo>
                    <a:pt x="71" y="220"/>
                    <a:pt x="70" y="220"/>
                    <a:pt x="71" y="220"/>
                  </a:cubicBezTo>
                  <a:cubicBezTo>
                    <a:pt x="71" y="220"/>
                    <a:pt x="73" y="220"/>
                    <a:pt x="75" y="219"/>
                  </a:cubicBezTo>
                  <a:close/>
                  <a:moveTo>
                    <a:pt x="98" y="230"/>
                  </a:moveTo>
                  <a:lnTo>
                    <a:pt x="90" y="236"/>
                  </a:lnTo>
                  <a:cubicBezTo>
                    <a:pt x="96" y="233"/>
                    <a:pt x="97" y="231"/>
                    <a:pt x="98" y="230"/>
                  </a:cubicBezTo>
                  <a:close/>
                  <a:moveTo>
                    <a:pt x="219" y="297"/>
                  </a:moveTo>
                  <a:cubicBezTo>
                    <a:pt x="218" y="297"/>
                    <a:pt x="218" y="298"/>
                    <a:pt x="218" y="298"/>
                  </a:cubicBezTo>
                  <a:lnTo>
                    <a:pt x="218" y="298"/>
                  </a:lnTo>
                  <a:cubicBezTo>
                    <a:pt x="222" y="297"/>
                    <a:pt x="225" y="297"/>
                    <a:pt x="230" y="297"/>
                  </a:cubicBezTo>
                  <a:close/>
                  <a:moveTo>
                    <a:pt x="218" y="298"/>
                  </a:moveTo>
                  <a:cubicBezTo>
                    <a:pt x="213" y="298"/>
                    <a:pt x="209" y="299"/>
                    <a:pt x="203" y="302"/>
                  </a:cubicBezTo>
                  <a:lnTo>
                    <a:pt x="203" y="302"/>
                  </a:lnTo>
                  <a:cubicBezTo>
                    <a:pt x="207" y="301"/>
                    <a:pt x="213" y="300"/>
                    <a:pt x="218" y="298"/>
                  </a:cubicBezTo>
                  <a:close/>
                  <a:moveTo>
                    <a:pt x="230" y="308"/>
                  </a:moveTo>
                  <a:cubicBezTo>
                    <a:pt x="230" y="309"/>
                    <a:pt x="229" y="309"/>
                    <a:pt x="229" y="309"/>
                  </a:cubicBezTo>
                  <a:lnTo>
                    <a:pt x="229" y="309"/>
                  </a:lnTo>
                  <a:cubicBezTo>
                    <a:pt x="232" y="309"/>
                    <a:pt x="234" y="308"/>
                    <a:pt x="236" y="308"/>
                  </a:cubicBezTo>
                  <a:close/>
                  <a:moveTo>
                    <a:pt x="224" y="320"/>
                  </a:moveTo>
                  <a:lnTo>
                    <a:pt x="224" y="320"/>
                  </a:lnTo>
                  <a:cubicBezTo>
                    <a:pt x="224" y="320"/>
                    <a:pt x="220" y="321"/>
                    <a:pt x="216" y="322"/>
                  </a:cubicBezTo>
                  <a:cubicBezTo>
                    <a:pt x="217" y="322"/>
                    <a:pt x="219" y="322"/>
                    <a:pt x="224" y="320"/>
                  </a:cubicBezTo>
                  <a:close/>
                  <a:moveTo>
                    <a:pt x="127" y="320"/>
                  </a:moveTo>
                  <a:cubicBezTo>
                    <a:pt x="125" y="321"/>
                    <a:pt x="124" y="322"/>
                    <a:pt x="122" y="324"/>
                  </a:cubicBezTo>
                  <a:lnTo>
                    <a:pt x="122" y="324"/>
                  </a:lnTo>
                  <a:cubicBezTo>
                    <a:pt x="125" y="322"/>
                    <a:pt x="129" y="321"/>
                    <a:pt x="127" y="320"/>
                  </a:cubicBezTo>
                  <a:close/>
                  <a:moveTo>
                    <a:pt x="122" y="324"/>
                  </a:moveTo>
                  <a:cubicBezTo>
                    <a:pt x="120" y="325"/>
                    <a:pt x="118" y="325"/>
                    <a:pt x="118" y="325"/>
                  </a:cubicBezTo>
                  <a:cubicBezTo>
                    <a:pt x="120" y="325"/>
                    <a:pt x="121" y="325"/>
                    <a:pt x="122" y="324"/>
                  </a:cubicBezTo>
                  <a:close/>
                  <a:moveTo>
                    <a:pt x="236" y="341"/>
                  </a:moveTo>
                  <a:cubicBezTo>
                    <a:pt x="236" y="341"/>
                    <a:pt x="234" y="341"/>
                    <a:pt x="232" y="342"/>
                  </a:cubicBezTo>
                  <a:lnTo>
                    <a:pt x="236" y="342"/>
                  </a:lnTo>
                  <a:cubicBezTo>
                    <a:pt x="236" y="341"/>
                    <a:pt x="237" y="341"/>
                    <a:pt x="236" y="341"/>
                  </a:cubicBezTo>
                  <a:close/>
                  <a:moveTo>
                    <a:pt x="230" y="342"/>
                  </a:moveTo>
                  <a:cubicBezTo>
                    <a:pt x="230" y="342"/>
                    <a:pt x="230" y="343"/>
                    <a:pt x="231" y="343"/>
                  </a:cubicBezTo>
                  <a:lnTo>
                    <a:pt x="231" y="343"/>
                  </a:lnTo>
                  <a:cubicBezTo>
                    <a:pt x="231" y="343"/>
                    <a:pt x="232" y="342"/>
                    <a:pt x="232" y="342"/>
                  </a:cubicBezTo>
                  <a:close/>
                  <a:moveTo>
                    <a:pt x="260" y="360"/>
                  </a:moveTo>
                  <a:lnTo>
                    <a:pt x="260" y="360"/>
                  </a:lnTo>
                  <a:cubicBezTo>
                    <a:pt x="259" y="360"/>
                    <a:pt x="258" y="362"/>
                    <a:pt x="258" y="364"/>
                  </a:cubicBezTo>
                  <a:cubicBezTo>
                    <a:pt x="261" y="362"/>
                    <a:pt x="261" y="360"/>
                    <a:pt x="260" y="360"/>
                  </a:cubicBezTo>
                  <a:close/>
                  <a:moveTo>
                    <a:pt x="265" y="369"/>
                  </a:moveTo>
                  <a:cubicBezTo>
                    <a:pt x="264" y="369"/>
                    <a:pt x="261" y="370"/>
                    <a:pt x="252" y="376"/>
                  </a:cubicBezTo>
                  <a:cubicBezTo>
                    <a:pt x="264" y="376"/>
                    <a:pt x="264" y="370"/>
                    <a:pt x="269" y="370"/>
                  </a:cubicBezTo>
                  <a:cubicBezTo>
                    <a:pt x="266" y="370"/>
                    <a:pt x="266" y="369"/>
                    <a:pt x="265" y="369"/>
                  </a:cubicBezTo>
                  <a:close/>
                  <a:moveTo>
                    <a:pt x="147" y="380"/>
                  </a:moveTo>
                  <a:cubicBezTo>
                    <a:pt x="145" y="381"/>
                    <a:pt x="144" y="381"/>
                    <a:pt x="146" y="381"/>
                  </a:cubicBezTo>
                  <a:cubicBezTo>
                    <a:pt x="146" y="381"/>
                    <a:pt x="147" y="380"/>
                    <a:pt x="147" y="380"/>
                  </a:cubicBezTo>
                  <a:close/>
                  <a:moveTo>
                    <a:pt x="261" y="404"/>
                  </a:moveTo>
                  <a:cubicBezTo>
                    <a:pt x="260" y="404"/>
                    <a:pt x="260" y="405"/>
                    <a:pt x="261" y="405"/>
                  </a:cubicBezTo>
                  <a:cubicBezTo>
                    <a:pt x="261" y="405"/>
                    <a:pt x="262" y="404"/>
                    <a:pt x="264" y="404"/>
                  </a:cubicBezTo>
                  <a:close/>
                  <a:moveTo>
                    <a:pt x="191" y="437"/>
                  </a:moveTo>
                  <a:cubicBezTo>
                    <a:pt x="191" y="437"/>
                    <a:pt x="191" y="440"/>
                    <a:pt x="192" y="440"/>
                  </a:cubicBezTo>
                  <a:cubicBezTo>
                    <a:pt x="193" y="440"/>
                    <a:pt x="195" y="439"/>
                    <a:pt x="196" y="437"/>
                  </a:cubicBezTo>
                  <a:close/>
                  <a:moveTo>
                    <a:pt x="297" y="443"/>
                  </a:moveTo>
                  <a:cubicBezTo>
                    <a:pt x="294" y="445"/>
                    <a:pt x="292" y="447"/>
                    <a:pt x="291" y="448"/>
                  </a:cubicBezTo>
                  <a:lnTo>
                    <a:pt x="291" y="448"/>
                  </a:lnTo>
                  <a:cubicBezTo>
                    <a:pt x="293" y="447"/>
                    <a:pt x="295" y="445"/>
                    <a:pt x="297" y="443"/>
                  </a:cubicBezTo>
                  <a:close/>
                  <a:moveTo>
                    <a:pt x="201" y="448"/>
                  </a:moveTo>
                  <a:cubicBezTo>
                    <a:pt x="200" y="448"/>
                    <a:pt x="198" y="448"/>
                    <a:pt x="196" y="448"/>
                  </a:cubicBezTo>
                  <a:cubicBezTo>
                    <a:pt x="199" y="448"/>
                    <a:pt x="200" y="448"/>
                    <a:pt x="201" y="448"/>
                  </a:cubicBezTo>
                  <a:close/>
                  <a:moveTo>
                    <a:pt x="224" y="460"/>
                  </a:moveTo>
                  <a:lnTo>
                    <a:pt x="219" y="465"/>
                  </a:lnTo>
                  <a:lnTo>
                    <a:pt x="224" y="465"/>
                  </a:lnTo>
                  <a:lnTo>
                    <a:pt x="224" y="460"/>
                  </a:lnTo>
                  <a:close/>
                  <a:moveTo>
                    <a:pt x="241" y="461"/>
                  </a:moveTo>
                  <a:cubicBezTo>
                    <a:pt x="239" y="462"/>
                    <a:pt x="238" y="463"/>
                    <a:pt x="236" y="465"/>
                  </a:cubicBezTo>
                  <a:cubicBezTo>
                    <a:pt x="238" y="464"/>
                    <a:pt x="240" y="463"/>
                    <a:pt x="241" y="461"/>
                  </a:cubicBezTo>
                  <a:close/>
                  <a:moveTo>
                    <a:pt x="242" y="475"/>
                  </a:moveTo>
                  <a:lnTo>
                    <a:pt x="242" y="475"/>
                  </a:lnTo>
                  <a:cubicBezTo>
                    <a:pt x="243" y="475"/>
                    <a:pt x="242" y="475"/>
                    <a:pt x="241" y="476"/>
                  </a:cubicBezTo>
                  <a:lnTo>
                    <a:pt x="238" y="476"/>
                  </a:lnTo>
                  <a:cubicBezTo>
                    <a:pt x="240" y="476"/>
                    <a:pt x="242" y="475"/>
                    <a:pt x="242" y="475"/>
                  </a:cubicBezTo>
                  <a:close/>
                  <a:moveTo>
                    <a:pt x="314" y="493"/>
                  </a:moveTo>
                  <a:cubicBezTo>
                    <a:pt x="312" y="493"/>
                    <a:pt x="311" y="493"/>
                    <a:pt x="311" y="494"/>
                  </a:cubicBezTo>
                  <a:lnTo>
                    <a:pt x="311" y="494"/>
                  </a:lnTo>
                  <a:cubicBezTo>
                    <a:pt x="312" y="493"/>
                    <a:pt x="313" y="493"/>
                    <a:pt x="314" y="493"/>
                  </a:cubicBezTo>
                  <a:close/>
                  <a:moveTo>
                    <a:pt x="253" y="492"/>
                  </a:moveTo>
                  <a:cubicBezTo>
                    <a:pt x="258" y="492"/>
                    <a:pt x="251" y="496"/>
                    <a:pt x="247" y="499"/>
                  </a:cubicBezTo>
                  <a:lnTo>
                    <a:pt x="247" y="499"/>
                  </a:lnTo>
                  <a:lnTo>
                    <a:pt x="247" y="493"/>
                  </a:lnTo>
                  <a:cubicBezTo>
                    <a:pt x="250" y="492"/>
                    <a:pt x="252" y="492"/>
                    <a:pt x="253" y="492"/>
                  </a:cubicBezTo>
                  <a:close/>
                  <a:moveTo>
                    <a:pt x="303" y="496"/>
                  </a:moveTo>
                  <a:cubicBezTo>
                    <a:pt x="303" y="497"/>
                    <a:pt x="303" y="498"/>
                    <a:pt x="303" y="499"/>
                  </a:cubicBezTo>
                  <a:lnTo>
                    <a:pt x="297" y="499"/>
                  </a:lnTo>
                  <a:cubicBezTo>
                    <a:pt x="297" y="499"/>
                    <a:pt x="300" y="498"/>
                    <a:pt x="303" y="496"/>
                  </a:cubicBezTo>
                  <a:close/>
                  <a:moveTo>
                    <a:pt x="297" y="508"/>
                  </a:moveTo>
                  <a:cubicBezTo>
                    <a:pt x="293" y="508"/>
                    <a:pt x="286" y="510"/>
                    <a:pt x="286" y="510"/>
                  </a:cubicBezTo>
                  <a:lnTo>
                    <a:pt x="297" y="510"/>
                  </a:lnTo>
                  <a:cubicBezTo>
                    <a:pt x="299" y="508"/>
                    <a:pt x="298" y="508"/>
                    <a:pt x="297" y="508"/>
                  </a:cubicBezTo>
                  <a:close/>
                  <a:moveTo>
                    <a:pt x="314" y="516"/>
                  </a:moveTo>
                  <a:cubicBezTo>
                    <a:pt x="313" y="516"/>
                    <a:pt x="313" y="517"/>
                    <a:pt x="312" y="518"/>
                  </a:cubicBezTo>
                  <a:lnTo>
                    <a:pt x="312" y="518"/>
                  </a:lnTo>
                  <a:cubicBezTo>
                    <a:pt x="314" y="517"/>
                    <a:pt x="317" y="517"/>
                    <a:pt x="320" y="516"/>
                  </a:cubicBezTo>
                  <a:close/>
                  <a:moveTo>
                    <a:pt x="320" y="527"/>
                  </a:moveTo>
                  <a:cubicBezTo>
                    <a:pt x="320" y="527"/>
                    <a:pt x="317" y="529"/>
                    <a:pt x="314" y="531"/>
                  </a:cubicBezTo>
                  <a:lnTo>
                    <a:pt x="314" y="531"/>
                  </a:lnTo>
                  <a:cubicBezTo>
                    <a:pt x="319" y="530"/>
                    <a:pt x="325" y="527"/>
                    <a:pt x="325" y="527"/>
                  </a:cubicBezTo>
                  <a:close/>
                  <a:moveTo>
                    <a:pt x="314" y="544"/>
                  </a:moveTo>
                  <a:cubicBezTo>
                    <a:pt x="309" y="544"/>
                    <a:pt x="307" y="545"/>
                    <a:pt x="306" y="546"/>
                  </a:cubicBezTo>
                  <a:lnTo>
                    <a:pt x="306" y="546"/>
                  </a:lnTo>
                  <a:cubicBezTo>
                    <a:pt x="307" y="545"/>
                    <a:pt x="310" y="545"/>
                    <a:pt x="314" y="544"/>
                  </a:cubicBezTo>
                  <a:close/>
                  <a:moveTo>
                    <a:pt x="306" y="546"/>
                  </a:moveTo>
                  <a:cubicBezTo>
                    <a:pt x="304" y="547"/>
                    <a:pt x="304" y="548"/>
                    <a:pt x="304" y="548"/>
                  </a:cubicBezTo>
                  <a:lnTo>
                    <a:pt x="304" y="548"/>
                  </a:lnTo>
                  <a:cubicBezTo>
                    <a:pt x="305" y="548"/>
                    <a:pt x="305" y="547"/>
                    <a:pt x="306" y="546"/>
                  </a:cubicBezTo>
                  <a:close/>
                  <a:moveTo>
                    <a:pt x="96" y="0"/>
                  </a:moveTo>
                  <a:cubicBezTo>
                    <a:pt x="90" y="0"/>
                    <a:pt x="73" y="0"/>
                    <a:pt x="68" y="6"/>
                  </a:cubicBezTo>
                  <a:cubicBezTo>
                    <a:pt x="68" y="6"/>
                    <a:pt x="68" y="12"/>
                    <a:pt x="56" y="12"/>
                  </a:cubicBezTo>
                  <a:cubicBezTo>
                    <a:pt x="34" y="23"/>
                    <a:pt x="12" y="28"/>
                    <a:pt x="0" y="40"/>
                  </a:cubicBezTo>
                  <a:lnTo>
                    <a:pt x="17" y="34"/>
                  </a:lnTo>
                  <a:lnTo>
                    <a:pt x="6" y="40"/>
                  </a:lnTo>
                  <a:cubicBezTo>
                    <a:pt x="2" y="41"/>
                    <a:pt x="1" y="42"/>
                    <a:pt x="1" y="42"/>
                  </a:cubicBezTo>
                  <a:cubicBezTo>
                    <a:pt x="2" y="42"/>
                    <a:pt x="8" y="40"/>
                    <a:pt x="12" y="40"/>
                  </a:cubicBezTo>
                  <a:lnTo>
                    <a:pt x="12" y="40"/>
                  </a:lnTo>
                  <a:cubicBezTo>
                    <a:pt x="6" y="40"/>
                    <a:pt x="0" y="45"/>
                    <a:pt x="0" y="45"/>
                  </a:cubicBezTo>
                  <a:lnTo>
                    <a:pt x="17" y="40"/>
                  </a:lnTo>
                  <a:lnTo>
                    <a:pt x="17" y="40"/>
                  </a:lnTo>
                  <a:cubicBezTo>
                    <a:pt x="12" y="45"/>
                    <a:pt x="6" y="45"/>
                    <a:pt x="0" y="51"/>
                  </a:cubicBezTo>
                  <a:cubicBezTo>
                    <a:pt x="12" y="45"/>
                    <a:pt x="17" y="40"/>
                    <a:pt x="23" y="40"/>
                  </a:cubicBezTo>
                  <a:lnTo>
                    <a:pt x="23" y="40"/>
                  </a:lnTo>
                  <a:cubicBezTo>
                    <a:pt x="17" y="45"/>
                    <a:pt x="6" y="45"/>
                    <a:pt x="17" y="45"/>
                  </a:cubicBezTo>
                  <a:cubicBezTo>
                    <a:pt x="17" y="45"/>
                    <a:pt x="17" y="45"/>
                    <a:pt x="17" y="45"/>
                  </a:cubicBezTo>
                  <a:lnTo>
                    <a:pt x="17" y="45"/>
                  </a:lnTo>
                  <a:cubicBezTo>
                    <a:pt x="14" y="45"/>
                    <a:pt x="10" y="47"/>
                    <a:pt x="8" y="49"/>
                  </a:cubicBezTo>
                  <a:lnTo>
                    <a:pt x="8" y="49"/>
                  </a:lnTo>
                  <a:cubicBezTo>
                    <a:pt x="10" y="48"/>
                    <a:pt x="11" y="48"/>
                    <a:pt x="12" y="48"/>
                  </a:cubicBezTo>
                  <a:cubicBezTo>
                    <a:pt x="13" y="48"/>
                    <a:pt x="14" y="48"/>
                    <a:pt x="17" y="45"/>
                  </a:cubicBezTo>
                  <a:lnTo>
                    <a:pt x="17" y="45"/>
                  </a:lnTo>
                  <a:cubicBezTo>
                    <a:pt x="12" y="51"/>
                    <a:pt x="23" y="51"/>
                    <a:pt x="6" y="56"/>
                  </a:cubicBezTo>
                  <a:cubicBezTo>
                    <a:pt x="10" y="56"/>
                    <a:pt x="16" y="54"/>
                    <a:pt x="20" y="54"/>
                  </a:cubicBezTo>
                  <a:cubicBezTo>
                    <a:pt x="22" y="54"/>
                    <a:pt x="23" y="55"/>
                    <a:pt x="23" y="56"/>
                  </a:cubicBezTo>
                  <a:cubicBezTo>
                    <a:pt x="0" y="62"/>
                    <a:pt x="23" y="56"/>
                    <a:pt x="0" y="68"/>
                  </a:cubicBezTo>
                  <a:cubicBezTo>
                    <a:pt x="4" y="66"/>
                    <a:pt x="6" y="66"/>
                    <a:pt x="8" y="66"/>
                  </a:cubicBezTo>
                  <a:cubicBezTo>
                    <a:pt x="13" y="66"/>
                    <a:pt x="14" y="69"/>
                    <a:pt x="17" y="69"/>
                  </a:cubicBezTo>
                  <a:lnTo>
                    <a:pt x="17" y="69"/>
                  </a:lnTo>
                  <a:cubicBezTo>
                    <a:pt x="16" y="73"/>
                    <a:pt x="11" y="74"/>
                    <a:pt x="6" y="79"/>
                  </a:cubicBezTo>
                  <a:cubicBezTo>
                    <a:pt x="23" y="68"/>
                    <a:pt x="28" y="68"/>
                    <a:pt x="40" y="68"/>
                  </a:cubicBezTo>
                  <a:cubicBezTo>
                    <a:pt x="28" y="79"/>
                    <a:pt x="23" y="73"/>
                    <a:pt x="6" y="84"/>
                  </a:cubicBezTo>
                  <a:cubicBezTo>
                    <a:pt x="17" y="79"/>
                    <a:pt x="23" y="79"/>
                    <a:pt x="34" y="73"/>
                  </a:cubicBezTo>
                  <a:lnTo>
                    <a:pt x="34" y="73"/>
                  </a:lnTo>
                  <a:cubicBezTo>
                    <a:pt x="28" y="76"/>
                    <a:pt x="27" y="78"/>
                    <a:pt x="24" y="79"/>
                  </a:cubicBezTo>
                  <a:lnTo>
                    <a:pt x="24" y="79"/>
                  </a:lnTo>
                  <a:cubicBezTo>
                    <a:pt x="24" y="79"/>
                    <a:pt x="24" y="79"/>
                    <a:pt x="24" y="79"/>
                  </a:cubicBezTo>
                  <a:lnTo>
                    <a:pt x="24" y="79"/>
                  </a:lnTo>
                  <a:cubicBezTo>
                    <a:pt x="23" y="79"/>
                    <a:pt x="20" y="80"/>
                    <a:pt x="12" y="84"/>
                  </a:cubicBezTo>
                  <a:cubicBezTo>
                    <a:pt x="19" y="82"/>
                    <a:pt x="22" y="81"/>
                    <a:pt x="24" y="79"/>
                  </a:cubicBezTo>
                  <a:lnTo>
                    <a:pt x="24" y="79"/>
                  </a:lnTo>
                  <a:cubicBezTo>
                    <a:pt x="24" y="80"/>
                    <a:pt x="24" y="81"/>
                    <a:pt x="24" y="81"/>
                  </a:cubicBezTo>
                  <a:cubicBezTo>
                    <a:pt x="25" y="81"/>
                    <a:pt x="26" y="80"/>
                    <a:pt x="28" y="79"/>
                  </a:cubicBezTo>
                  <a:lnTo>
                    <a:pt x="28" y="79"/>
                  </a:lnTo>
                  <a:cubicBezTo>
                    <a:pt x="24" y="84"/>
                    <a:pt x="15" y="88"/>
                    <a:pt x="16" y="90"/>
                  </a:cubicBezTo>
                  <a:lnTo>
                    <a:pt x="16" y="90"/>
                  </a:lnTo>
                  <a:cubicBezTo>
                    <a:pt x="20" y="87"/>
                    <a:pt x="26" y="84"/>
                    <a:pt x="28" y="84"/>
                  </a:cubicBezTo>
                  <a:lnTo>
                    <a:pt x="28" y="84"/>
                  </a:lnTo>
                  <a:cubicBezTo>
                    <a:pt x="34" y="84"/>
                    <a:pt x="17" y="90"/>
                    <a:pt x="12" y="96"/>
                  </a:cubicBezTo>
                  <a:cubicBezTo>
                    <a:pt x="15" y="96"/>
                    <a:pt x="21" y="94"/>
                    <a:pt x="26" y="93"/>
                  </a:cubicBezTo>
                  <a:lnTo>
                    <a:pt x="26" y="93"/>
                  </a:lnTo>
                  <a:cubicBezTo>
                    <a:pt x="25" y="93"/>
                    <a:pt x="24" y="94"/>
                    <a:pt x="23" y="96"/>
                  </a:cubicBezTo>
                  <a:cubicBezTo>
                    <a:pt x="26" y="94"/>
                    <a:pt x="29" y="94"/>
                    <a:pt x="30" y="94"/>
                  </a:cubicBezTo>
                  <a:cubicBezTo>
                    <a:pt x="35" y="94"/>
                    <a:pt x="33" y="97"/>
                    <a:pt x="38" y="97"/>
                  </a:cubicBezTo>
                  <a:cubicBezTo>
                    <a:pt x="39" y="97"/>
                    <a:pt x="42" y="97"/>
                    <a:pt x="45" y="96"/>
                  </a:cubicBezTo>
                  <a:lnTo>
                    <a:pt x="45" y="96"/>
                  </a:lnTo>
                  <a:cubicBezTo>
                    <a:pt x="45" y="96"/>
                    <a:pt x="45" y="96"/>
                    <a:pt x="45" y="96"/>
                  </a:cubicBezTo>
                  <a:lnTo>
                    <a:pt x="40" y="96"/>
                  </a:lnTo>
                  <a:cubicBezTo>
                    <a:pt x="51" y="90"/>
                    <a:pt x="56" y="90"/>
                    <a:pt x="62" y="84"/>
                  </a:cubicBezTo>
                  <a:cubicBezTo>
                    <a:pt x="62" y="84"/>
                    <a:pt x="73" y="84"/>
                    <a:pt x="62" y="90"/>
                  </a:cubicBezTo>
                  <a:cubicBezTo>
                    <a:pt x="54" y="93"/>
                    <a:pt x="52" y="93"/>
                    <a:pt x="51" y="93"/>
                  </a:cubicBezTo>
                  <a:cubicBezTo>
                    <a:pt x="51" y="93"/>
                    <a:pt x="51" y="93"/>
                    <a:pt x="45" y="96"/>
                  </a:cubicBezTo>
                  <a:cubicBezTo>
                    <a:pt x="49" y="96"/>
                    <a:pt x="55" y="93"/>
                    <a:pt x="57" y="93"/>
                  </a:cubicBezTo>
                  <a:lnTo>
                    <a:pt x="57" y="93"/>
                  </a:lnTo>
                  <a:cubicBezTo>
                    <a:pt x="58" y="93"/>
                    <a:pt x="58" y="94"/>
                    <a:pt x="56" y="96"/>
                  </a:cubicBezTo>
                  <a:cubicBezTo>
                    <a:pt x="51" y="98"/>
                    <a:pt x="49" y="98"/>
                    <a:pt x="48" y="98"/>
                  </a:cubicBezTo>
                  <a:cubicBezTo>
                    <a:pt x="47" y="98"/>
                    <a:pt x="45" y="98"/>
                    <a:pt x="40" y="101"/>
                  </a:cubicBezTo>
                  <a:lnTo>
                    <a:pt x="45" y="96"/>
                  </a:lnTo>
                  <a:lnTo>
                    <a:pt x="45" y="96"/>
                  </a:lnTo>
                  <a:cubicBezTo>
                    <a:pt x="34" y="101"/>
                    <a:pt x="34" y="101"/>
                    <a:pt x="34" y="101"/>
                  </a:cubicBezTo>
                  <a:cubicBezTo>
                    <a:pt x="34" y="101"/>
                    <a:pt x="34" y="101"/>
                    <a:pt x="23" y="107"/>
                  </a:cubicBezTo>
                  <a:cubicBezTo>
                    <a:pt x="20" y="110"/>
                    <a:pt x="21" y="110"/>
                    <a:pt x="23" y="110"/>
                  </a:cubicBezTo>
                  <a:cubicBezTo>
                    <a:pt x="26" y="110"/>
                    <a:pt x="28" y="110"/>
                    <a:pt x="28" y="112"/>
                  </a:cubicBezTo>
                  <a:cubicBezTo>
                    <a:pt x="40" y="107"/>
                    <a:pt x="40" y="107"/>
                    <a:pt x="51" y="101"/>
                  </a:cubicBezTo>
                  <a:lnTo>
                    <a:pt x="51" y="101"/>
                  </a:lnTo>
                  <a:cubicBezTo>
                    <a:pt x="66" y="101"/>
                    <a:pt x="23" y="119"/>
                    <a:pt x="29" y="119"/>
                  </a:cubicBezTo>
                  <a:cubicBezTo>
                    <a:pt x="30" y="119"/>
                    <a:pt x="31" y="119"/>
                    <a:pt x="34" y="118"/>
                  </a:cubicBezTo>
                  <a:cubicBezTo>
                    <a:pt x="42" y="114"/>
                    <a:pt x="53" y="110"/>
                    <a:pt x="56" y="110"/>
                  </a:cubicBezTo>
                  <a:cubicBezTo>
                    <a:pt x="58" y="110"/>
                    <a:pt x="58" y="111"/>
                    <a:pt x="56" y="112"/>
                  </a:cubicBezTo>
                  <a:lnTo>
                    <a:pt x="40" y="118"/>
                  </a:lnTo>
                  <a:cubicBezTo>
                    <a:pt x="40" y="119"/>
                    <a:pt x="41" y="120"/>
                    <a:pt x="42" y="120"/>
                  </a:cubicBezTo>
                  <a:cubicBezTo>
                    <a:pt x="46" y="120"/>
                    <a:pt x="54" y="116"/>
                    <a:pt x="54" y="116"/>
                  </a:cubicBezTo>
                  <a:lnTo>
                    <a:pt x="54" y="116"/>
                  </a:lnTo>
                  <a:cubicBezTo>
                    <a:pt x="54" y="116"/>
                    <a:pt x="53" y="117"/>
                    <a:pt x="51" y="118"/>
                  </a:cubicBezTo>
                  <a:cubicBezTo>
                    <a:pt x="48" y="121"/>
                    <a:pt x="47" y="121"/>
                    <a:pt x="46" y="121"/>
                  </a:cubicBezTo>
                  <a:cubicBezTo>
                    <a:pt x="45" y="121"/>
                    <a:pt x="45" y="121"/>
                    <a:pt x="45" y="124"/>
                  </a:cubicBezTo>
                  <a:cubicBezTo>
                    <a:pt x="49" y="122"/>
                    <a:pt x="56" y="118"/>
                    <a:pt x="56" y="118"/>
                  </a:cubicBezTo>
                  <a:lnTo>
                    <a:pt x="56" y="118"/>
                  </a:lnTo>
                  <a:lnTo>
                    <a:pt x="40" y="129"/>
                  </a:lnTo>
                  <a:lnTo>
                    <a:pt x="62" y="129"/>
                  </a:lnTo>
                  <a:cubicBezTo>
                    <a:pt x="56" y="129"/>
                    <a:pt x="51" y="135"/>
                    <a:pt x="45" y="135"/>
                  </a:cubicBezTo>
                  <a:cubicBezTo>
                    <a:pt x="56" y="135"/>
                    <a:pt x="51" y="146"/>
                    <a:pt x="45" y="157"/>
                  </a:cubicBezTo>
                  <a:lnTo>
                    <a:pt x="52" y="154"/>
                  </a:lnTo>
                  <a:lnTo>
                    <a:pt x="52" y="154"/>
                  </a:lnTo>
                  <a:cubicBezTo>
                    <a:pt x="51" y="154"/>
                    <a:pt x="51" y="155"/>
                    <a:pt x="51" y="155"/>
                  </a:cubicBezTo>
                  <a:lnTo>
                    <a:pt x="51" y="155"/>
                  </a:lnTo>
                  <a:cubicBezTo>
                    <a:pt x="54" y="153"/>
                    <a:pt x="59" y="152"/>
                    <a:pt x="62" y="152"/>
                  </a:cubicBezTo>
                  <a:lnTo>
                    <a:pt x="62" y="152"/>
                  </a:lnTo>
                  <a:cubicBezTo>
                    <a:pt x="62" y="152"/>
                    <a:pt x="61" y="153"/>
                    <a:pt x="58" y="154"/>
                  </a:cubicBezTo>
                  <a:lnTo>
                    <a:pt x="58" y="154"/>
                  </a:lnTo>
                  <a:cubicBezTo>
                    <a:pt x="61" y="154"/>
                    <a:pt x="63" y="154"/>
                    <a:pt x="65" y="154"/>
                  </a:cubicBezTo>
                  <a:cubicBezTo>
                    <a:pt x="71" y="154"/>
                    <a:pt x="74" y="156"/>
                    <a:pt x="68" y="163"/>
                  </a:cubicBezTo>
                  <a:lnTo>
                    <a:pt x="62" y="163"/>
                  </a:lnTo>
                  <a:cubicBezTo>
                    <a:pt x="61" y="164"/>
                    <a:pt x="61" y="164"/>
                    <a:pt x="63" y="164"/>
                  </a:cubicBezTo>
                  <a:cubicBezTo>
                    <a:pt x="67" y="164"/>
                    <a:pt x="78" y="161"/>
                    <a:pt x="81" y="161"/>
                  </a:cubicBezTo>
                  <a:lnTo>
                    <a:pt x="81" y="161"/>
                  </a:lnTo>
                  <a:cubicBezTo>
                    <a:pt x="82" y="161"/>
                    <a:pt x="81" y="162"/>
                    <a:pt x="79" y="163"/>
                  </a:cubicBezTo>
                  <a:cubicBezTo>
                    <a:pt x="73" y="174"/>
                    <a:pt x="90" y="174"/>
                    <a:pt x="73" y="185"/>
                  </a:cubicBezTo>
                  <a:cubicBezTo>
                    <a:pt x="76" y="184"/>
                    <a:pt x="77" y="184"/>
                    <a:pt x="78" y="184"/>
                  </a:cubicBezTo>
                  <a:lnTo>
                    <a:pt x="78" y="184"/>
                  </a:lnTo>
                  <a:cubicBezTo>
                    <a:pt x="82" y="184"/>
                    <a:pt x="77" y="189"/>
                    <a:pt x="80" y="189"/>
                  </a:cubicBezTo>
                  <a:cubicBezTo>
                    <a:pt x="81" y="189"/>
                    <a:pt x="82" y="189"/>
                    <a:pt x="83" y="188"/>
                  </a:cubicBezTo>
                  <a:lnTo>
                    <a:pt x="83" y="188"/>
                  </a:lnTo>
                  <a:cubicBezTo>
                    <a:pt x="76" y="191"/>
                    <a:pt x="72" y="193"/>
                    <a:pt x="68" y="202"/>
                  </a:cubicBezTo>
                  <a:cubicBezTo>
                    <a:pt x="68" y="202"/>
                    <a:pt x="84" y="196"/>
                    <a:pt x="90" y="196"/>
                  </a:cubicBezTo>
                  <a:lnTo>
                    <a:pt x="90" y="196"/>
                  </a:lnTo>
                  <a:lnTo>
                    <a:pt x="73" y="208"/>
                  </a:lnTo>
                  <a:lnTo>
                    <a:pt x="79" y="208"/>
                  </a:lnTo>
                  <a:cubicBezTo>
                    <a:pt x="79" y="202"/>
                    <a:pt x="84" y="202"/>
                    <a:pt x="90" y="202"/>
                  </a:cubicBezTo>
                  <a:cubicBezTo>
                    <a:pt x="96" y="202"/>
                    <a:pt x="79" y="208"/>
                    <a:pt x="73" y="213"/>
                  </a:cubicBezTo>
                  <a:lnTo>
                    <a:pt x="79" y="213"/>
                  </a:lnTo>
                  <a:cubicBezTo>
                    <a:pt x="85" y="213"/>
                    <a:pt x="79" y="217"/>
                    <a:pt x="75" y="219"/>
                  </a:cubicBezTo>
                  <a:lnTo>
                    <a:pt x="75" y="219"/>
                  </a:lnTo>
                  <a:cubicBezTo>
                    <a:pt x="80" y="218"/>
                    <a:pt x="84" y="213"/>
                    <a:pt x="84" y="213"/>
                  </a:cubicBezTo>
                  <a:lnTo>
                    <a:pt x="84" y="213"/>
                  </a:lnTo>
                  <a:cubicBezTo>
                    <a:pt x="79" y="219"/>
                    <a:pt x="79" y="224"/>
                    <a:pt x="84" y="224"/>
                  </a:cubicBezTo>
                  <a:lnTo>
                    <a:pt x="73" y="224"/>
                  </a:lnTo>
                  <a:cubicBezTo>
                    <a:pt x="73" y="230"/>
                    <a:pt x="84" y="230"/>
                    <a:pt x="84" y="236"/>
                  </a:cubicBezTo>
                  <a:cubicBezTo>
                    <a:pt x="88" y="236"/>
                    <a:pt x="94" y="232"/>
                    <a:pt x="99" y="229"/>
                  </a:cubicBezTo>
                  <a:lnTo>
                    <a:pt x="99" y="229"/>
                  </a:lnTo>
                  <a:cubicBezTo>
                    <a:pt x="99" y="229"/>
                    <a:pt x="99" y="230"/>
                    <a:pt x="98" y="230"/>
                  </a:cubicBezTo>
                  <a:lnTo>
                    <a:pt x="107" y="224"/>
                  </a:lnTo>
                  <a:lnTo>
                    <a:pt x="107" y="224"/>
                  </a:lnTo>
                  <a:cubicBezTo>
                    <a:pt x="107" y="225"/>
                    <a:pt x="103" y="227"/>
                    <a:pt x="99" y="229"/>
                  </a:cubicBezTo>
                  <a:lnTo>
                    <a:pt x="99" y="229"/>
                  </a:lnTo>
                  <a:cubicBezTo>
                    <a:pt x="101" y="228"/>
                    <a:pt x="103" y="227"/>
                    <a:pt x="107" y="224"/>
                  </a:cubicBezTo>
                  <a:lnTo>
                    <a:pt x="107" y="224"/>
                  </a:lnTo>
                  <a:cubicBezTo>
                    <a:pt x="107" y="224"/>
                    <a:pt x="107" y="224"/>
                    <a:pt x="107" y="224"/>
                  </a:cubicBezTo>
                  <a:lnTo>
                    <a:pt x="107" y="224"/>
                  </a:lnTo>
                  <a:cubicBezTo>
                    <a:pt x="107" y="230"/>
                    <a:pt x="96" y="236"/>
                    <a:pt x="90" y="236"/>
                  </a:cubicBezTo>
                  <a:lnTo>
                    <a:pt x="96" y="236"/>
                  </a:lnTo>
                  <a:cubicBezTo>
                    <a:pt x="90" y="236"/>
                    <a:pt x="90" y="236"/>
                    <a:pt x="84" y="241"/>
                  </a:cubicBezTo>
                  <a:cubicBezTo>
                    <a:pt x="85" y="240"/>
                    <a:pt x="85" y="240"/>
                    <a:pt x="85" y="240"/>
                  </a:cubicBezTo>
                  <a:lnTo>
                    <a:pt x="85" y="240"/>
                  </a:lnTo>
                  <a:cubicBezTo>
                    <a:pt x="84" y="240"/>
                    <a:pt x="75" y="248"/>
                    <a:pt x="79" y="248"/>
                  </a:cubicBezTo>
                  <a:cubicBezTo>
                    <a:pt x="80" y="248"/>
                    <a:pt x="80" y="248"/>
                    <a:pt x="80" y="248"/>
                  </a:cubicBezTo>
                  <a:lnTo>
                    <a:pt x="80" y="248"/>
                  </a:lnTo>
                  <a:cubicBezTo>
                    <a:pt x="85" y="252"/>
                    <a:pt x="90" y="252"/>
                    <a:pt x="90" y="252"/>
                  </a:cubicBezTo>
                  <a:cubicBezTo>
                    <a:pt x="96" y="250"/>
                    <a:pt x="98" y="250"/>
                    <a:pt x="101" y="250"/>
                  </a:cubicBezTo>
                  <a:cubicBezTo>
                    <a:pt x="104" y="250"/>
                    <a:pt x="107" y="250"/>
                    <a:pt x="112" y="247"/>
                  </a:cubicBezTo>
                  <a:lnTo>
                    <a:pt x="112" y="247"/>
                  </a:lnTo>
                  <a:cubicBezTo>
                    <a:pt x="107" y="252"/>
                    <a:pt x="101" y="258"/>
                    <a:pt x="101" y="258"/>
                  </a:cubicBezTo>
                  <a:cubicBezTo>
                    <a:pt x="105" y="258"/>
                    <a:pt x="109" y="258"/>
                    <a:pt x="112" y="256"/>
                  </a:cubicBezTo>
                  <a:lnTo>
                    <a:pt x="112" y="256"/>
                  </a:lnTo>
                  <a:cubicBezTo>
                    <a:pt x="108" y="260"/>
                    <a:pt x="110" y="264"/>
                    <a:pt x="101" y="264"/>
                  </a:cubicBezTo>
                  <a:cubicBezTo>
                    <a:pt x="107" y="269"/>
                    <a:pt x="107" y="269"/>
                    <a:pt x="118" y="269"/>
                  </a:cubicBezTo>
                  <a:cubicBezTo>
                    <a:pt x="124" y="264"/>
                    <a:pt x="124" y="264"/>
                    <a:pt x="129" y="264"/>
                  </a:cubicBezTo>
                  <a:cubicBezTo>
                    <a:pt x="129" y="264"/>
                    <a:pt x="124" y="269"/>
                    <a:pt x="118" y="269"/>
                  </a:cubicBezTo>
                  <a:cubicBezTo>
                    <a:pt x="133" y="269"/>
                    <a:pt x="98" y="292"/>
                    <a:pt x="112" y="292"/>
                  </a:cubicBezTo>
                  <a:cubicBezTo>
                    <a:pt x="113" y="292"/>
                    <a:pt x="115" y="292"/>
                    <a:pt x="118" y="292"/>
                  </a:cubicBezTo>
                  <a:lnTo>
                    <a:pt x="112" y="292"/>
                  </a:lnTo>
                  <a:lnTo>
                    <a:pt x="129" y="286"/>
                  </a:lnTo>
                  <a:lnTo>
                    <a:pt x="129" y="286"/>
                  </a:lnTo>
                  <a:cubicBezTo>
                    <a:pt x="129" y="292"/>
                    <a:pt x="118" y="292"/>
                    <a:pt x="112" y="297"/>
                  </a:cubicBezTo>
                  <a:cubicBezTo>
                    <a:pt x="117" y="296"/>
                    <a:pt x="120" y="296"/>
                    <a:pt x="121" y="296"/>
                  </a:cubicBezTo>
                  <a:lnTo>
                    <a:pt x="121" y="296"/>
                  </a:lnTo>
                  <a:cubicBezTo>
                    <a:pt x="127" y="296"/>
                    <a:pt x="116" y="303"/>
                    <a:pt x="129" y="303"/>
                  </a:cubicBezTo>
                  <a:cubicBezTo>
                    <a:pt x="96" y="320"/>
                    <a:pt x="135" y="308"/>
                    <a:pt x="118" y="325"/>
                  </a:cubicBezTo>
                  <a:lnTo>
                    <a:pt x="124" y="320"/>
                  </a:lnTo>
                  <a:lnTo>
                    <a:pt x="124" y="320"/>
                  </a:lnTo>
                  <a:cubicBezTo>
                    <a:pt x="125" y="320"/>
                    <a:pt x="126" y="320"/>
                    <a:pt x="127" y="320"/>
                  </a:cubicBezTo>
                  <a:lnTo>
                    <a:pt x="127" y="320"/>
                  </a:lnTo>
                  <a:cubicBezTo>
                    <a:pt x="128" y="320"/>
                    <a:pt x="128" y="320"/>
                    <a:pt x="129" y="320"/>
                  </a:cubicBezTo>
                  <a:lnTo>
                    <a:pt x="129" y="320"/>
                  </a:lnTo>
                  <a:cubicBezTo>
                    <a:pt x="140" y="325"/>
                    <a:pt x="129" y="342"/>
                    <a:pt x="124" y="353"/>
                  </a:cubicBezTo>
                  <a:cubicBezTo>
                    <a:pt x="124" y="354"/>
                    <a:pt x="124" y="354"/>
                    <a:pt x="125" y="354"/>
                  </a:cubicBezTo>
                  <a:cubicBezTo>
                    <a:pt x="130" y="354"/>
                    <a:pt x="145" y="347"/>
                    <a:pt x="149" y="347"/>
                  </a:cubicBezTo>
                  <a:lnTo>
                    <a:pt x="149" y="347"/>
                  </a:lnTo>
                  <a:cubicBezTo>
                    <a:pt x="151" y="347"/>
                    <a:pt x="151" y="349"/>
                    <a:pt x="146" y="353"/>
                  </a:cubicBezTo>
                  <a:lnTo>
                    <a:pt x="135" y="353"/>
                  </a:lnTo>
                  <a:cubicBezTo>
                    <a:pt x="152" y="353"/>
                    <a:pt x="140" y="370"/>
                    <a:pt x="157" y="370"/>
                  </a:cubicBezTo>
                  <a:lnTo>
                    <a:pt x="146" y="370"/>
                  </a:lnTo>
                  <a:cubicBezTo>
                    <a:pt x="143" y="373"/>
                    <a:pt x="145" y="374"/>
                    <a:pt x="147" y="374"/>
                  </a:cubicBezTo>
                  <a:cubicBezTo>
                    <a:pt x="150" y="374"/>
                    <a:pt x="154" y="373"/>
                    <a:pt x="157" y="370"/>
                  </a:cubicBezTo>
                  <a:lnTo>
                    <a:pt x="157" y="370"/>
                  </a:lnTo>
                  <a:cubicBezTo>
                    <a:pt x="157" y="375"/>
                    <a:pt x="152" y="376"/>
                    <a:pt x="147" y="380"/>
                  </a:cubicBezTo>
                  <a:lnTo>
                    <a:pt x="147" y="380"/>
                  </a:lnTo>
                  <a:cubicBezTo>
                    <a:pt x="149" y="379"/>
                    <a:pt x="152" y="379"/>
                    <a:pt x="154" y="379"/>
                  </a:cubicBezTo>
                  <a:lnTo>
                    <a:pt x="154" y="379"/>
                  </a:lnTo>
                  <a:cubicBezTo>
                    <a:pt x="155" y="379"/>
                    <a:pt x="155" y="379"/>
                    <a:pt x="152" y="381"/>
                  </a:cubicBezTo>
                  <a:lnTo>
                    <a:pt x="146" y="381"/>
                  </a:lnTo>
                  <a:cubicBezTo>
                    <a:pt x="150" y="381"/>
                    <a:pt x="148" y="384"/>
                    <a:pt x="151" y="384"/>
                  </a:cubicBezTo>
                  <a:cubicBezTo>
                    <a:pt x="152" y="384"/>
                    <a:pt x="153" y="383"/>
                    <a:pt x="157" y="381"/>
                  </a:cubicBezTo>
                  <a:cubicBezTo>
                    <a:pt x="157" y="384"/>
                    <a:pt x="160" y="384"/>
                    <a:pt x="162" y="384"/>
                  </a:cubicBezTo>
                  <a:cubicBezTo>
                    <a:pt x="164" y="384"/>
                    <a:pt x="166" y="384"/>
                    <a:pt x="163" y="387"/>
                  </a:cubicBezTo>
                  <a:cubicBezTo>
                    <a:pt x="164" y="386"/>
                    <a:pt x="166" y="386"/>
                    <a:pt x="166" y="386"/>
                  </a:cubicBezTo>
                  <a:lnTo>
                    <a:pt x="166" y="386"/>
                  </a:lnTo>
                  <a:cubicBezTo>
                    <a:pt x="169" y="386"/>
                    <a:pt x="165" y="391"/>
                    <a:pt x="167" y="391"/>
                  </a:cubicBezTo>
                  <a:cubicBezTo>
                    <a:pt x="167" y="391"/>
                    <a:pt x="170" y="390"/>
                    <a:pt x="174" y="387"/>
                  </a:cubicBezTo>
                  <a:lnTo>
                    <a:pt x="174" y="387"/>
                  </a:lnTo>
                  <a:cubicBezTo>
                    <a:pt x="157" y="398"/>
                    <a:pt x="163" y="398"/>
                    <a:pt x="168" y="398"/>
                  </a:cubicBezTo>
                  <a:cubicBezTo>
                    <a:pt x="163" y="398"/>
                    <a:pt x="163" y="398"/>
                    <a:pt x="157" y="404"/>
                  </a:cubicBezTo>
                  <a:cubicBezTo>
                    <a:pt x="157" y="404"/>
                    <a:pt x="163" y="404"/>
                    <a:pt x="174" y="398"/>
                  </a:cubicBezTo>
                  <a:lnTo>
                    <a:pt x="174" y="398"/>
                  </a:lnTo>
                  <a:cubicBezTo>
                    <a:pt x="163" y="406"/>
                    <a:pt x="167" y="406"/>
                    <a:pt x="170" y="406"/>
                  </a:cubicBezTo>
                  <a:cubicBezTo>
                    <a:pt x="174" y="406"/>
                    <a:pt x="177" y="406"/>
                    <a:pt x="163" y="415"/>
                  </a:cubicBezTo>
                  <a:lnTo>
                    <a:pt x="191" y="415"/>
                  </a:lnTo>
                  <a:cubicBezTo>
                    <a:pt x="185" y="419"/>
                    <a:pt x="183" y="420"/>
                    <a:pt x="182" y="420"/>
                  </a:cubicBezTo>
                  <a:cubicBezTo>
                    <a:pt x="181" y="420"/>
                    <a:pt x="182" y="419"/>
                    <a:pt x="178" y="419"/>
                  </a:cubicBezTo>
                  <a:cubicBezTo>
                    <a:pt x="177" y="419"/>
                    <a:pt x="173" y="419"/>
                    <a:pt x="168" y="420"/>
                  </a:cubicBezTo>
                  <a:cubicBezTo>
                    <a:pt x="174" y="423"/>
                    <a:pt x="181" y="423"/>
                    <a:pt x="186" y="423"/>
                  </a:cubicBezTo>
                  <a:cubicBezTo>
                    <a:pt x="191" y="423"/>
                    <a:pt x="194" y="423"/>
                    <a:pt x="191" y="426"/>
                  </a:cubicBezTo>
                  <a:cubicBezTo>
                    <a:pt x="191" y="426"/>
                    <a:pt x="185" y="426"/>
                    <a:pt x="180" y="432"/>
                  </a:cubicBezTo>
                  <a:cubicBezTo>
                    <a:pt x="191" y="432"/>
                    <a:pt x="185" y="437"/>
                    <a:pt x="196" y="437"/>
                  </a:cubicBezTo>
                  <a:cubicBezTo>
                    <a:pt x="203" y="434"/>
                    <a:pt x="212" y="433"/>
                    <a:pt x="219" y="431"/>
                  </a:cubicBezTo>
                  <a:lnTo>
                    <a:pt x="219" y="431"/>
                  </a:lnTo>
                  <a:cubicBezTo>
                    <a:pt x="208" y="436"/>
                    <a:pt x="218" y="434"/>
                    <a:pt x="191" y="443"/>
                  </a:cubicBezTo>
                  <a:lnTo>
                    <a:pt x="202" y="443"/>
                  </a:lnTo>
                  <a:cubicBezTo>
                    <a:pt x="202" y="443"/>
                    <a:pt x="196" y="443"/>
                    <a:pt x="191" y="448"/>
                  </a:cubicBezTo>
                  <a:cubicBezTo>
                    <a:pt x="196" y="448"/>
                    <a:pt x="208" y="443"/>
                    <a:pt x="208" y="443"/>
                  </a:cubicBezTo>
                  <a:lnTo>
                    <a:pt x="208" y="443"/>
                  </a:lnTo>
                  <a:cubicBezTo>
                    <a:pt x="204" y="446"/>
                    <a:pt x="203" y="448"/>
                    <a:pt x="201" y="448"/>
                  </a:cubicBezTo>
                  <a:lnTo>
                    <a:pt x="201" y="448"/>
                  </a:lnTo>
                  <a:cubicBezTo>
                    <a:pt x="206" y="447"/>
                    <a:pt x="209" y="446"/>
                    <a:pt x="211" y="446"/>
                  </a:cubicBezTo>
                  <a:cubicBezTo>
                    <a:pt x="213" y="446"/>
                    <a:pt x="213" y="447"/>
                    <a:pt x="213" y="448"/>
                  </a:cubicBezTo>
                  <a:lnTo>
                    <a:pt x="208" y="448"/>
                  </a:lnTo>
                  <a:cubicBezTo>
                    <a:pt x="208" y="450"/>
                    <a:pt x="209" y="450"/>
                    <a:pt x="210" y="450"/>
                  </a:cubicBezTo>
                  <a:cubicBezTo>
                    <a:pt x="214" y="450"/>
                    <a:pt x="218" y="449"/>
                    <a:pt x="222" y="449"/>
                  </a:cubicBezTo>
                  <a:cubicBezTo>
                    <a:pt x="225" y="449"/>
                    <a:pt x="226" y="450"/>
                    <a:pt x="224" y="454"/>
                  </a:cubicBezTo>
                  <a:cubicBezTo>
                    <a:pt x="208" y="460"/>
                    <a:pt x="219" y="460"/>
                    <a:pt x="202" y="465"/>
                  </a:cubicBezTo>
                  <a:lnTo>
                    <a:pt x="208" y="465"/>
                  </a:lnTo>
                  <a:lnTo>
                    <a:pt x="219" y="460"/>
                  </a:lnTo>
                  <a:lnTo>
                    <a:pt x="224" y="460"/>
                  </a:lnTo>
                  <a:cubicBezTo>
                    <a:pt x="232" y="460"/>
                    <a:pt x="240" y="457"/>
                    <a:pt x="242" y="455"/>
                  </a:cubicBezTo>
                  <a:lnTo>
                    <a:pt x="242" y="455"/>
                  </a:lnTo>
                  <a:cubicBezTo>
                    <a:pt x="243" y="457"/>
                    <a:pt x="243" y="459"/>
                    <a:pt x="241" y="461"/>
                  </a:cubicBezTo>
                  <a:lnTo>
                    <a:pt x="241" y="461"/>
                  </a:lnTo>
                  <a:cubicBezTo>
                    <a:pt x="242" y="461"/>
                    <a:pt x="242" y="461"/>
                    <a:pt x="243" y="461"/>
                  </a:cubicBezTo>
                  <a:lnTo>
                    <a:pt x="243" y="461"/>
                  </a:lnTo>
                  <a:cubicBezTo>
                    <a:pt x="244" y="461"/>
                    <a:pt x="244" y="462"/>
                    <a:pt x="241" y="465"/>
                  </a:cubicBezTo>
                  <a:cubicBezTo>
                    <a:pt x="241" y="465"/>
                    <a:pt x="224" y="471"/>
                    <a:pt x="224" y="471"/>
                  </a:cubicBezTo>
                  <a:cubicBezTo>
                    <a:pt x="232" y="471"/>
                    <a:pt x="232" y="473"/>
                    <a:pt x="234" y="473"/>
                  </a:cubicBezTo>
                  <a:cubicBezTo>
                    <a:pt x="236" y="473"/>
                    <a:pt x="237" y="473"/>
                    <a:pt x="241" y="471"/>
                  </a:cubicBezTo>
                  <a:lnTo>
                    <a:pt x="241" y="471"/>
                  </a:lnTo>
                  <a:cubicBezTo>
                    <a:pt x="241" y="471"/>
                    <a:pt x="241" y="471"/>
                    <a:pt x="241" y="471"/>
                  </a:cubicBezTo>
                  <a:lnTo>
                    <a:pt x="241" y="471"/>
                  </a:lnTo>
                  <a:cubicBezTo>
                    <a:pt x="236" y="476"/>
                    <a:pt x="236" y="476"/>
                    <a:pt x="230" y="476"/>
                  </a:cubicBezTo>
                  <a:cubicBezTo>
                    <a:pt x="230" y="478"/>
                    <a:pt x="231" y="478"/>
                    <a:pt x="232" y="478"/>
                  </a:cubicBezTo>
                  <a:cubicBezTo>
                    <a:pt x="233" y="478"/>
                    <a:pt x="234" y="478"/>
                    <a:pt x="236" y="477"/>
                  </a:cubicBezTo>
                  <a:lnTo>
                    <a:pt x="236" y="477"/>
                  </a:lnTo>
                  <a:cubicBezTo>
                    <a:pt x="237" y="482"/>
                    <a:pt x="247" y="482"/>
                    <a:pt x="241" y="488"/>
                  </a:cubicBezTo>
                  <a:cubicBezTo>
                    <a:pt x="237" y="489"/>
                    <a:pt x="235" y="489"/>
                    <a:pt x="233" y="489"/>
                  </a:cubicBezTo>
                  <a:cubicBezTo>
                    <a:pt x="231" y="489"/>
                    <a:pt x="231" y="488"/>
                    <a:pt x="230" y="488"/>
                  </a:cubicBezTo>
                  <a:cubicBezTo>
                    <a:pt x="230" y="488"/>
                    <a:pt x="229" y="489"/>
                    <a:pt x="224" y="493"/>
                  </a:cubicBezTo>
                  <a:cubicBezTo>
                    <a:pt x="230" y="493"/>
                    <a:pt x="246" y="493"/>
                    <a:pt x="247" y="499"/>
                  </a:cubicBezTo>
                  <a:lnTo>
                    <a:pt x="247" y="499"/>
                  </a:lnTo>
                  <a:cubicBezTo>
                    <a:pt x="245" y="499"/>
                    <a:pt x="244" y="500"/>
                    <a:pt x="244" y="500"/>
                  </a:cubicBezTo>
                  <a:cubicBezTo>
                    <a:pt x="244" y="500"/>
                    <a:pt x="245" y="500"/>
                    <a:pt x="247" y="499"/>
                  </a:cubicBezTo>
                  <a:lnTo>
                    <a:pt x="247" y="499"/>
                  </a:lnTo>
                  <a:cubicBezTo>
                    <a:pt x="246" y="499"/>
                    <a:pt x="236" y="504"/>
                    <a:pt x="241" y="504"/>
                  </a:cubicBezTo>
                  <a:cubicBezTo>
                    <a:pt x="236" y="510"/>
                    <a:pt x="247" y="510"/>
                    <a:pt x="258" y="510"/>
                  </a:cubicBezTo>
                  <a:lnTo>
                    <a:pt x="247" y="510"/>
                  </a:lnTo>
                  <a:cubicBezTo>
                    <a:pt x="247" y="516"/>
                    <a:pt x="247" y="516"/>
                    <a:pt x="247" y="521"/>
                  </a:cubicBezTo>
                  <a:cubicBezTo>
                    <a:pt x="252" y="516"/>
                    <a:pt x="252" y="516"/>
                    <a:pt x="258" y="516"/>
                  </a:cubicBezTo>
                  <a:cubicBezTo>
                    <a:pt x="244" y="524"/>
                    <a:pt x="250" y="524"/>
                    <a:pt x="256" y="524"/>
                  </a:cubicBezTo>
                  <a:cubicBezTo>
                    <a:pt x="262" y="524"/>
                    <a:pt x="269" y="524"/>
                    <a:pt x="258" y="532"/>
                  </a:cubicBezTo>
                  <a:lnTo>
                    <a:pt x="252" y="532"/>
                  </a:lnTo>
                  <a:lnTo>
                    <a:pt x="258" y="538"/>
                  </a:lnTo>
                  <a:cubicBezTo>
                    <a:pt x="269" y="532"/>
                    <a:pt x="264" y="532"/>
                    <a:pt x="269" y="527"/>
                  </a:cubicBezTo>
                  <a:lnTo>
                    <a:pt x="286" y="527"/>
                  </a:lnTo>
                  <a:cubicBezTo>
                    <a:pt x="277" y="527"/>
                    <a:pt x="272" y="530"/>
                    <a:pt x="268" y="534"/>
                  </a:cubicBezTo>
                  <a:lnTo>
                    <a:pt x="268" y="534"/>
                  </a:lnTo>
                  <a:cubicBezTo>
                    <a:pt x="268" y="534"/>
                    <a:pt x="268" y="533"/>
                    <a:pt x="269" y="532"/>
                  </a:cubicBezTo>
                  <a:lnTo>
                    <a:pt x="269" y="532"/>
                  </a:lnTo>
                  <a:cubicBezTo>
                    <a:pt x="269" y="532"/>
                    <a:pt x="264" y="532"/>
                    <a:pt x="264" y="538"/>
                  </a:cubicBezTo>
                  <a:cubicBezTo>
                    <a:pt x="265" y="537"/>
                    <a:pt x="266" y="535"/>
                    <a:pt x="268" y="534"/>
                  </a:cubicBezTo>
                  <a:lnTo>
                    <a:pt x="268" y="534"/>
                  </a:lnTo>
                  <a:cubicBezTo>
                    <a:pt x="267" y="535"/>
                    <a:pt x="267" y="536"/>
                    <a:pt x="267" y="536"/>
                  </a:cubicBezTo>
                  <a:cubicBezTo>
                    <a:pt x="269" y="536"/>
                    <a:pt x="280" y="529"/>
                    <a:pt x="282" y="529"/>
                  </a:cubicBezTo>
                  <a:lnTo>
                    <a:pt x="282" y="529"/>
                  </a:lnTo>
                  <a:cubicBezTo>
                    <a:pt x="283" y="529"/>
                    <a:pt x="283" y="530"/>
                    <a:pt x="280" y="532"/>
                  </a:cubicBezTo>
                  <a:lnTo>
                    <a:pt x="286" y="532"/>
                  </a:lnTo>
                  <a:cubicBezTo>
                    <a:pt x="280" y="535"/>
                    <a:pt x="279" y="535"/>
                    <a:pt x="278" y="535"/>
                  </a:cubicBezTo>
                  <a:cubicBezTo>
                    <a:pt x="276" y="535"/>
                    <a:pt x="275" y="535"/>
                    <a:pt x="269" y="538"/>
                  </a:cubicBezTo>
                  <a:cubicBezTo>
                    <a:pt x="269" y="538"/>
                    <a:pt x="279" y="536"/>
                    <a:pt x="282" y="536"/>
                  </a:cubicBezTo>
                  <a:lnTo>
                    <a:pt x="282" y="536"/>
                  </a:lnTo>
                  <a:cubicBezTo>
                    <a:pt x="284" y="536"/>
                    <a:pt x="284" y="536"/>
                    <a:pt x="280" y="538"/>
                  </a:cubicBezTo>
                  <a:lnTo>
                    <a:pt x="275" y="538"/>
                  </a:lnTo>
                  <a:cubicBezTo>
                    <a:pt x="264" y="549"/>
                    <a:pt x="264" y="544"/>
                    <a:pt x="264" y="549"/>
                  </a:cubicBezTo>
                  <a:cubicBezTo>
                    <a:pt x="271" y="546"/>
                    <a:pt x="275" y="545"/>
                    <a:pt x="277" y="545"/>
                  </a:cubicBezTo>
                  <a:cubicBezTo>
                    <a:pt x="282" y="545"/>
                    <a:pt x="278" y="550"/>
                    <a:pt x="284" y="550"/>
                  </a:cubicBezTo>
                  <a:cubicBezTo>
                    <a:pt x="286" y="550"/>
                    <a:pt x="288" y="550"/>
                    <a:pt x="292" y="549"/>
                  </a:cubicBezTo>
                  <a:lnTo>
                    <a:pt x="292" y="549"/>
                  </a:lnTo>
                  <a:cubicBezTo>
                    <a:pt x="280" y="552"/>
                    <a:pt x="278" y="552"/>
                    <a:pt x="276" y="552"/>
                  </a:cubicBezTo>
                  <a:cubicBezTo>
                    <a:pt x="275" y="552"/>
                    <a:pt x="275" y="552"/>
                    <a:pt x="269" y="555"/>
                  </a:cubicBezTo>
                  <a:cubicBezTo>
                    <a:pt x="264" y="560"/>
                    <a:pt x="258" y="560"/>
                    <a:pt x="258" y="566"/>
                  </a:cubicBezTo>
                  <a:cubicBezTo>
                    <a:pt x="260" y="565"/>
                    <a:pt x="261" y="564"/>
                    <a:pt x="262" y="564"/>
                  </a:cubicBezTo>
                  <a:lnTo>
                    <a:pt x="262" y="564"/>
                  </a:lnTo>
                  <a:cubicBezTo>
                    <a:pt x="263" y="564"/>
                    <a:pt x="259" y="568"/>
                    <a:pt x="260" y="568"/>
                  </a:cubicBezTo>
                  <a:cubicBezTo>
                    <a:pt x="260" y="568"/>
                    <a:pt x="261" y="567"/>
                    <a:pt x="264" y="566"/>
                  </a:cubicBezTo>
                  <a:lnTo>
                    <a:pt x="264" y="566"/>
                  </a:lnTo>
                  <a:cubicBezTo>
                    <a:pt x="264" y="566"/>
                    <a:pt x="264" y="566"/>
                    <a:pt x="258" y="572"/>
                  </a:cubicBezTo>
                  <a:cubicBezTo>
                    <a:pt x="258" y="572"/>
                    <a:pt x="264" y="566"/>
                    <a:pt x="269" y="566"/>
                  </a:cubicBezTo>
                  <a:cubicBezTo>
                    <a:pt x="271" y="565"/>
                    <a:pt x="272" y="565"/>
                    <a:pt x="272" y="565"/>
                  </a:cubicBezTo>
                  <a:lnTo>
                    <a:pt x="272" y="565"/>
                  </a:lnTo>
                  <a:cubicBezTo>
                    <a:pt x="273" y="565"/>
                    <a:pt x="261" y="573"/>
                    <a:pt x="268" y="573"/>
                  </a:cubicBezTo>
                  <a:cubicBezTo>
                    <a:pt x="269" y="573"/>
                    <a:pt x="272" y="573"/>
                    <a:pt x="275" y="572"/>
                  </a:cubicBezTo>
                  <a:cubicBezTo>
                    <a:pt x="286" y="572"/>
                    <a:pt x="297" y="566"/>
                    <a:pt x="308" y="566"/>
                  </a:cubicBezTo>
                  <a:lnTo>
                    <a:pt x="308" y="566"/>
                  </a:lnTo>
                  <a:cubicBezTo>
                    <a:pt x="303" y="572"/>
                    <a:pt x="292" y="572"/>
                    <a:pt x="292" y="572"/>
                  </a:cubicBezTo>
                  <a:cubicBezTo>
                    <a:pt x="286" y="577"/>
                    <a:pt x="286" y="577"/>
                    <a:pt x="292" y="577"/>
                  </a:cubicBezTo>
                  <a:lnTo>
                    <a:pt x="298" y="575"/>
                  </a:lnTo>
                  <a:lnTo>
                    <a:pt x="298" y="575"/>
                  </a:lnTo>
                  <a:cubicBezTo>
                    <a:pt x="297" y="576"/>
                    <a:pt x="297" y="577"/>
                    <a:pt x="297" y="577"/>
                  </a:cubicBezTo>
                  <a:lnTo>
                    <a:pt x="308" y="572"/>
                  </a:lnTo>
                  <a:lnTo>
                    <a:pt x="308" y="572"/>
                  </a:lnTo>
                  <a:lnTo>
                    <a:pt x="298" y="575"/>
                  </a:lnTo>
                  <a:lnTo>
                    <a:pt x="298" y="575"/>
                  </a:lnTo>
                  <a:cubicBezTo>
                    <a:pt x="299" y="571"/>
                    <a:pt x="306" y="567"/>
                    <a:pt x="311" y="566"/>
                  </a:cubicBezTo>
                  <a:lnTo>
                    <a:pt x="311" y="566"/>
                  </a:lnTo>
                  <a:cubicBezTo>
                    <a:pt x="310" y="567"/>
                    <a:pt x="310" y="568"/>
                    <a:pt x="310" y="568"/>
                  </a:cubicBezTo>
                  <a:cubicBezTo>
                    <a:pt x="311" y="568"/>
                    <a:pt x="312" y="567"/>
                    <a:pt x="314" y="566"/>
                  </a:cubicBezTo>
                  <a:lnTo>
                    <a:pt x="314" y="566"/>
                  </a:lnTo>
                  <a:cubicBezTo>
                    <a:pt x="314" y="566"/>
                    <a:pt x="314" y="566"/>
                    <a:pt x="314" y="566"/>
                  </a:cubicBezTo>
                  <a:cubicBezTo>
                    <a:pt x="315" y="565"/>
                    <a:pt x="315" y="564"/>
                    <a:pt x="315" y="564"/>
                  </a:cubicBezTo>
                  <a:lnTo>
                    <a:pt x="315" y="564"/>
                  </a:lnTo>
                  <a:cubicBezTo>
                    <a:pt x="315" y="564"/>
                    <a:pt x="314" y="565"/>
                    <a:pt x="314" y="565"/>
                  </a:cubicBezTo>
                  <a:lnTo>
                    <a:pt x="314" y="565"/>
                  </a:lnTo>
                  <a:cubicBezTo>
                    <a:pt x="314" y="560"/>
                    <a:pt x="314" y="560"/>
                    <a:pt x="320" y="560"/>
                  </a:cubicBezTo>
                  <a:lnTo>
                    <a:pt x="314" y="560"/>
                  </a:lnTo>
                  <a:cubicBezTo>
                    <a:pt x="314" y="560"/>
                    <a:pt x="319" y="558"/>
                    <a:pt x="321" y="558"/>
                  </a:cubicBezTo>
                  <a:lnTo>
                    <a:pt x="321" y="558"/>
                  </a:lnTo>
                  <a:cubicBezTo>
                    <a:pt x="321" y="558"/>
                    <a:pt x="321" y="559"/>
                    <a:pt x="320" y="560"/>
                  </a:cubicBezTo>
                  <a:lnTo>
                    <a:pt x="320" y="560"/>
                  </a:lnTo>
                  <a:cubicBezTo>
                    <a:pt x="324" y="556"/>
                    <a:pt x="323" y="555"/>
                    <a:pt x="322" y="555"/>
                  </a:cubicBezTo>
                  <a:lnTo>
                    <a:pt x="322" y="555"/>
                  </a:lnTo>
                  <a:cubicBezTo>
                    <a:pt x="320" y="555"/>
                    <a:pt x="317" y="557"/>
                    <a:pt x="316" y="557"/>
                  </a:cubicBezTo>
                  <a:cubicBezTo>
                    <a:pt x="316" y="557"/>
                    <a:pt x="317" y="556"/>
                    <a:pt x="320" y="555"/>
                  </a:cubicBezTo>
                  <a:lnTo>
                    <a:pt x="320" y="555"/>
                  </a:lnTo>
                  <a:cubicBezTo>
                    <a:pt x="314" y="555"/>
                    <a:pt x="308" y="560"/>
                    <a:pt x="292" y="566"/>
                  </a:cubicBezTo>
                  <a:lnTo>
                    <a:pt x="320" y="549"/>
                  </a:lnTo>
                  <a:lnTo>
                    <a:pt x="308" y="555"/>
                  </a:lnTo>
                  <a:cubicBezTo>
                    <a:pt x="308" y="549"/>
                    <a:pt x="308" y="549"/>
                    <a:pt x="314" y="549"/>
                  </a:cubicBezTo>
                  <a:cubicBezTo>
                    <a:pt x="307" y="549"/>
                    <a:pt x="307" y="549"/>
                    <a:pt x="306" y="551"/>
                  </a:cubicBezTo>
                  <a:lnTo>
                    <a:pt x="306" y="551"/>
                  </a:lnTo>
                  <a:cubicBezTo>
                    <a:pt x="305" y="550"/>
                    <a:pt x="304" y="549"/>
                    <a:pt x="304" y="548"/>
                  </a:cubicBezTo>
                  <a:lnTo>
                    <a:pt x="304" y="548"/>
                  </a:lnTo>
                  <a:cubicBezTo>
                    <a:pt x="302" y="549"/>
                    <a:pt x="300" y="549"/>
                    <a:pt x="297" y="549"/>
                  </a:cubicBezTo>
                  <a:cubicBezTo>
                    <a:pt x="305" y="545"/>
                    <a:pt x="307" y="544"/>
                    <a:pt x="306" y="544"/>
                  </a:cubicBezTo>
                  <a:lnTo>
                    <a:pt x="306" y="544"/>
                  </a:lnTo>
                  <a:cubicBezTo>
                    <a:pt x="305" y="544"/>
                    <a:pt x="301" y="545"/>
                    <a:pt x="300" y="545"/>
                  </a:cubicBezTo>
                  <a:cubicBezTo>
                    <a:pt x="300" y="545"/>
                    <a:pt x="300" y="545"/>
                    <a:pt x="303" y="544"/>
                  </a:cubicBezTo>
                  <a:cubicBezTo>
                    <a:pt x="314" y="538"/>
                    <a:pt x="308" y="544"/>
                    <a:pt x="320" y="532"/>
                  </a:cubicBezTo>
                  <a:lnTo>
                    <a:pt x="320" y="532"/>
                  </a:lnTo>
                  <a:cubicBezTo>
                    <a:pt x="314" y="535"/>
                    <a:pt x="311" y="536"/>
                    <a:pt x="310" y="536"/>
                  </a:cubicBezTo>
                  <a:cubicBezTo>
                    <a:pt x="309" y="536"/>
                    <a:pt x="311" y="534"/>
                    <a:pt x="314" y="531"/>
                  </a:cubicBezTo>
                  <a:lnTo>
                    <a:pt x="314" y="531"/>
                  </a:lnTo>
                  <a:cubicBezTo>
                    <a:pt x="312" y="532"/>
                    <a:pt x="310" y="532"/>
                    <a:pt x="308" y="532"/>
                  </a:cubicBezTo>
                  <a:cubicBezTo>
                    <a:pt x="308" y="532"/>
                    <a:pt x="308" y="527"/>
                    <a:pt x="303" y="527"/>
                  </a:cubicBezTo>
                  <a:cubicBezTo>
                    <a:pt x="308" y="527"/>
                    <a:pt x="308" y="523"/>
                    <a:pt x="312" y="518"/>
                  </a:cubicBezTo>
                  <a:lnTo>
                    <a:pt x="312" y="518"/>
                  </a:lnTo>
                  <a:cubicBezTo>
                    <a:pt x="310" y="518"/>
                    <a:pt x="309" y="518"/>
                    <a:pt x="308" y="518"/>
                  </a:cubicBezTo>
                  <a:cubicBezTo>
                    <a:pt x="302" y="518"/>
                    <a:pt x="301" y="516"/>
                    <a:pt x="297" y="516"/>
                  </a:cubicBezTo>
                  <a:cubicBezTo>
                    <a:pt x="308" y="516"/>
                    <a:pt x="314" y="510"/>
                    <a:pt x="314" y="510"/>
                  </a:cubicBezTo>
                  <a:lnTo>
                    <a:pt x="320" y="510"/>
                  </a:lnTo>
                  <a:cubicBezTo>
                    <a:pt x="317" y="507"/>
                    <a:pt x="313" y="507"/>
                    <a:pt x="310" y="507"/>
                  </a:cubicBezTo>
                  <a:cubicBezTo>
                    <a:pt x="307" y="507"/>
                    <a:pt x="306" y="507"/>
                    <a:pt x="308" y="504"/>
                  </a:cubicBezTo>
                  <a:lnTo>
                    <a:pt x="308" y="504"/>
                  </a:lnTo>
                  <a:cubicBezTo>
                    <a:pt x="297" y="510"/>
                    <a:pt x="280" y="521"/>
                    <a:pt x="269" y="521"/>
                  </a:cubicBezTo>
                  <a:cubicBezTo>
                    <a:pt x="273" y="517"/>
                    <a:pt x="280" y="513"/>
                    <a:pt x="286" y="511"/>
                  </a:cubicBezTo>
                  <a:lnTo>
                    <a:pt x="286" y="511"/>
                  </a:lnTo>
                  <a:cubicBezTo>
                    <a:pt x="286" y="512"/>
                    <a:pt x="286" y="513"/>
                    <a:pt x="286" y="513"/>
                  </a:cubicBezTo>
                  <a:cubicBezTo>
                    <a:pt x="287" y="513"/>
                    <a:pt x="288" y="510"/>
                    <a:pt x="292" y="510"/>
                  </a:cubicBezTo>
                  <a:lnTo>
                    <a:pt x="292" y="510"/>
                  </a:lnTo>
                  <a:cubicBezTo>
                    <a:pt x="290" y="510"/>
                    <a:pt x="288" y="510"/>
                    <a:pt x="286" y="511"/>
                  </a:cubicBezTo>
                  <a:lnTo>
                    <a:pt x="286" y="511"/>
                  </a:lnTo>
                  <a:cubicBezTo>
                    <a:pt x="286" y="511"/>
                    <a:pt x="286" y="511"/>
                    <a:pt x="286" y="510"/>
                  </a:cubicBezTo>
                  <a:cubicBezTo>
                    <a:pt x="297" y="504"/>
                    <a:pt x="292" y="504"/>
                    <a:pt x="303" y="504"/>
                  </a:cubicBezTo>
                  <a:cubicBezTo>
                    <a:pt x="303" y="504"/>
                    <a:pt x="308" y="499"/>
                    <a:pt x="314" y="499"/>
                  </a:cubicBezTo>
                  <a:lnTo>
                    <a:pt x="303" y="499"/>
                  </a:lnTo>
                  <a:cubicBezTo>
                    <a:pt x="309" y="496"/>
                    <a:pt x="310" y="494"/>
                    <a:pt x="311" y="494"/>
                  </a:cubicBezTo>
                  <a:lnTo>
                    <a:pt x="311" y="494"/>
                  </a:lnTo>
                  <a:cubicBezTo>
                    <a:pt x="308" y="494"/>
                    <a:pt x="306" y="495"/>
                    <a:pt x="303" y="496"/>
                  </a:cubicBezTo>
                  <a:lnTo>
                    <a:pt x="303" y="496"/>
                  </a:lnTo>
                  <a:cubicBezTo>
                    <a:pt x="305" y="493"/>
                    <a:pt x="308" y="493"/>
                    <a:pt x="308" y="493"/>
                  </a:cubicBezTo>
                  <a:cubicBezTo>
                    <a:pt x="305" y="493"/>
                    <a:pt x="303" y="491"/>
                    <a:pt x="300" y="491"/>
                  </a:cubicBezTo>
                  <a:cubicBezTo>
                    <a:pt x="298" y="491"/>
                    <a:pt x="295" y="491"/>
                    <a:pt x="292" y="493"/>
                  </a:cubicBezTo>
                  <a:cubicBezTo>
                    <a:pt x="289" y="494"/>
                    <a:pt x="288" y="494"/>
                    <a:pt x="287" y="494"/>
                  </a:cubicBezTo>
                  <a:cubicBezTo>
                    <a:pt x="281" y="494"/>
                    <a:pt x="296" y="482"/>
                    <a:pt x="286" y="482"/>
                  </a:cubicBezTo>
                  <a:lnTo>
                    <a:pt x="292" y="482"/>
                  </a:lnTo>
                  <a:cubicBezTo>
                    <a:pt x="288" y="482"/>
                    <a:pt x="287" y="480"/>
                    <a:pt x="283" y="480"/>
                  </a:cubicBezTo>
                  <a:cubicBezTo>
                    <a:pt x="281" y="480"/>
                    <a:pt x="279" y="480"/>
                    <a:pt x="275" y="482"/>
                  </a:cubicBezTo>
                  <a:cubicBezTo>
                    <a:pt x="275" y="482"/>
                    <a:pt x="286" y="476"/>
                    <a:pt x="292" y="471"/>
                  </a:cubicBezTo>
                  <a:lnTo>
                    <a:pt x="292" y="471"/>
                  </a:lnTo>
                  <a:cubicBezTo>
                    <a:pt x="288" y="471"/>
                    <a:pt x="284" y="473"/>
                    <a:pt x="284" y="473"/>
                  </a:cubicBezTo>
                  <a:cubicBezTo>
                    <a:pt x="284" y="473"/>
                    <a:pt x="284" y="473"/>
                    <a:pt x="286" y="471"/>
                  </a:cubicBezTo>
                  <a:cubicBezTo>
                    <a:pt x="292" y="468"/>
                    <a:pt x="293" y="467"/>
                    <a:pt x="293" y="467"/>
                  </a:cubicBezTo>
                  <a:lnTo>
                    <a:pt x="293" y="467"/>
                  </a:lnTo>
                  <a:cubicBezTo>
                    <a:pt x="293" y="467"/>
                    <a:pt x="292" y="468"/>
                    <a:pt x="292" y="471"/>
                  </a:cubicBezTo>
                  <a:cubicBezTo>
                    <a:pt x="296" y="467"/>
                    <a:pt x="300" y="463"/>
                    <a:pt x="298" y="463"/>
                  </a:cubicBezTo>
                  <a:lnTo>
                    <a:pt x="298" y="463"/>
                  </a:lnTo>
                  <a:cubicBezTo>
                    <a:pt x="297" y="463"/>
                    <a:pt x="295" y="464"/>
                    <a:pt x="292" y="465"/>
                  </a:cubicBezTo>
                  <a:cubicBezTo>
                    <a:pt x="300" y="461"/>
                    <a:pt x="302" y="457"/>
                    <a:pt x="301" y="457"/>
                  </a:cubicBezTo>
                  <a:lnTo>
                    <a:pt x="301" y="457"/>
                  </a:lnTo>
                  <a:cubicBezTo>
                    <a:pt x="300" y="457"/>
                    <a:pt x="299" y="458"/>
                    <a:pt x="297" y="460"/>
                  </a:cubicBezTo>
                  <a:lnTo>
                    <a:pt x="292" y="460"/>
                  </a:lnTo>
                  <a:lnTo>
                    <a:pt x="303" y="454"/>
                  </a:lnTo>
                  <a:cubicBezTo>
                    <a:pt x="308" y="451"/>
                    <a:pt x="307" y="450"/>
                    <a:pt x="305" y="450"/>
                  </a:cubicBezTo>
                  <a:lnTo>
                    <a:pt x="305" y="450"/>
                  </a:lnTo>
                  <a:cubicBezTo>
                    <a:pt x="302" y="450"/>
                    <a:pt x="297" y="451"/>
                    <a:pt x="294" y="451"/>
                  </a:cubicBezTo>
                  <a:cubicBezTo>
                    <a:pt x="291" y="451"/>
                    <a:pt x="290" y="450"/>
                    <a:pt x="291" y="448"/>
                  </a:cubicBezTo>
                  <a:lnTo>
                    <a:pt x="291" y="448"/>
                  </a:lnTo>
                  <a:cubicBezTo>
                    <a:pt x="289" y="450"/>
                    <a:pt x="286" y="451"/>
                    <a:pt x="280" y="454"/>
                  </a:cubicBezTo>
                  <a:cubicBezTo>
                    <a:pt x="280" y="448"/>
                    <a:pt x="303" y="437"/>
                    <a:pt x="303" y="437"/>
                  </a:cubicBezTo>
                  <a:cubicBezTo>
                    <a:pt x="304" y="436"/>
                    <a:pt x="304" y="436"/>
                    <a:pt x="302" y="436"/>
                  </a:cubicBezTo>
                  <a:cubicBezTo>
                    <a:pt x="299" y="436"/>
                    <a:pt x="290" y="439"/>
                    <a:pt x="286" y="439"/>
                  </a:cubicBezTo>
                  <a:cubicBezTo>
                    <a:pt x="285" y="439"/>
                    <a:pt x="285" y="438"/>
                    <a:pt x="286" y="437"/>
                  </a:cubicBezTo>
                  <a:lnTo>
                    <a:pt x="286" y="437"/>
                  </a:lnTo>
                  <a:cubicBezTo>
                    <a:pt x="280" y="443"/>
                    <a:pt x="264" y="448"/>
                    <a:pt x="258" y="448"/>
                  </a:cubicBezTo>
                  <a:cubicBezTo>
                    <a:pt x="264" y="443"/>
                    <a:pt x="280" y="437"/>
                    <a:pt x="286" y="437"/>
                  </a:cubicBezTo>
                  <a:lnTo>
                    <a:pt x="286" y="437"/>
                  </a:lnTo>
                  <a:cubicBezTo>
                    <a:pt x="286" y="437"/>
                    <a:pt x="286" y="437"/>
                    <a:pt x="286" y="437"/>
                  </a:cubicBezTo>
                  <a:cubicBezTo>
                    <a:pt x="292" y="432"/>
                    <a:pt x="292" y="432"/>
                    <a:pt x="297" y="426"/>
                  </a:cubicBezTo>
                  <a:lnTo>
                    <a:pt x="297" y="426"/>
                  </a:lnTo>
                  <a:cubicBezTo>
                    <a:pt x="292" y="426"/>
                    <a:pt x="292" y="432"/>
                    <a:pt x="286" y="432"/>
                  </a:cubicBezTo>
                  <a:cubicBezTo>
                    <a:pt x="292" y="426"/>
                    <a:pt x="286" y="426"/>
                    <a:pt x="292" y="426"/>
                  </a:cubicBezTo>
                  <a:lnTo>
                    <a:pt x="280" y="426"/>
                  </a:lnTo>
                  <a:cubicBezTo>
                    <a:pt x="282" y="425"/>
                    <a:pt x="282" y="425"/>
                    <a:pt x="281" y="425"/>
                  </a:cubicBezTo>
                  <a:lnTo>
                    <a:pt x="281" y="425"/>
                  </a:lnTo>
                  <a:cubicBezTo>
                    <a:pt x="280" y="425"/>
                    <a:pt x="269" y="432"/>
                    <a:pt x="269" y="432"/>
                  </a:cubicBezTo>
                  <a:cubicBezTo>
                    <a:pt x="275" y="426"/>
                    <a:pt x="286" y="420"/>
                    <a:pt x="280" y="420"/>
                  </a:cubicBezTo>
                  <a:cubicBezTo>
                    <a:pt x="280" y="415"/>
                    <a:pt x="292" y="415"/>
                    <a:pt x="297" y="415"/>
                  </a:cubicBezTo>
                  <a:cubicBezTo>
                    <a:pt x="286" y="415"/>
                    <a:pt x="303" y="409"/>
                    <a:pt x="303" y="404"/>
                  </a:cubicBezTo>
                  <a:lnTo>
                    <a:pt x="303" y="404"/>
                  </a:lnTo>
                  <a:lnTo>
                    <a:pt x="294" y="408"/>
                  </a:lnTo>
                  <a:lnTo>
                    <a:pt x="294" y="408"/>
                  </a:lnTo>
                  <a:cubicBezTo>
                    <a:pt x="295" y="407"/>
                    <a:pt x="294" y="405"/>
                    <a:pt x="296" y="404"/>
                  </a:cubicBezTo>
                  <a:lnTo>
                    <a:pt x="296" y="404"/>
                  </a:lnTo>
                  <a:cubicBezTo>
                    <a:pt x="290" y="406"/>
                    <a:pt x="280" y="415"/>
                    <a:pt x="275" y="415"/>
                  </a:cubicBezTo>
                  <a:cubicBezTo>
                    <a:pt x="275" y="412"/>
                    <a:pt x="272" y="412"/>
                    <a:pt x="271" y="412"/>
                  </a:cubicBezTo>
                  <a:cubicBezTo>
                    <a:pt x="271" y="412"/>
                    <a:pt x="272" y="412"/>
                    <a:pt x="280" y="409"/>
                  </a:cubicBezTo>
                  <a:lnTo>
                    <a:pt x="280" y="409"/>
                  </a:lnTo>
                  <a:cubicBezTo>
                    <a:pt x="279" y="410"/>
                    <a:pt x="279" y="411"/>
                    <a:pt x="279" y="411"/>
                  </a:cubicBezTo>
                  <a:cubicBezTo>
                    <a:pt x="281" y="411"/>
                    <a:pt x="291" y="405"/>
                    <a:pt x="296" y="404"/>
                  </a:cubicBezTo>
                  <a:lnTo>
                    <a:pt x="296" y="404"/>
                  </a:lnTo>
                  <a:cubicBezTo>
                    <a:pt x="296" y="404"/>
                    <a:pt x="296" y="404"/>
                    <a:pt x="296" y="404"/>
                  </a:cubicBezTo>
                  <a:lnTo>
                    <a:pt x="296" y="404"/>
                  </a:lnTo>
                  <a:cubicBezTo>
                    <a:pt x="296" y="404"/>
                    <a:pt x="297" y="404"/>
                    <a:pt x="297" y="404"/>
                  </a:cubicBezTo>
                  <a:lnTo>
                    <a:pt x="297" y="404"/>
                  </a:lnTo>
                  <a:cubicBezTo>
                    <a:pt x="297" y="404"/>
                    <a:pt x="296" y="404"/>
                    <a:pt x="296" y="404"/>
                  </a:cubicBezTo>
                  <a:lnTo>
                    <a:pt x="296" y="404"/>
                  </a:lnTo>
                  <a:cubicBezTo>
                    <a:pt x="296" y="404"/>
                    <a:pt x="297" y="404"/>
                    <a:pt x="297" y="404"/>
                  </a:cubicBezTo>
                  <a:lnTo>
                    <a:pt x="297" y="404"/>
                  </a:lnTo>
                  <a:cubicBezTo>
                    <a:pt x="297" y="404"/>
                    <a:pt x="297" y="404"/>
                    <a:pt x="297" y="404"/>
                  </a:cubicBezTo>
                  <a:cubicBezTo>
                    <a:pt x="297" y="398"/>
                    <a:pt x="297" y="398"/>
                    <a:pt x="297" y="398"/>
                  </a:cubicBezTo>
                  <a:cubicBezTo>
                    <a:pt x="299" y="397"/>
                    <a:pt x="300" y="396"/>
                    <a:pt x="300" y="396"/>
                  </a:cubicBezTo>
                  <a:lnTo>
                    <a:pt x="300" y="396"/>
                  </a:lnTo>
                  <a:cubicBezTo>
                    <a:pt x="298" y="396"/>
                    <a:pt x="280" y="404"/>
                    <a:pt x="280" y="404"/>
                  </a:cubicBezTo>
                  <a:cubicBezTo>
                    <a:pt x="292" y="398"/>
                    <a:pt x="297" y="392"/>
                    <a:pt x="292" y="392"/>
                  </a:cubicBezTo>
                  <a:lnTo>
                    <a:pt x="292" y="392"/>
                  </a:lnTo>
                  <a:cubicBezTo>
                    <a:pt x="292" y="398"/>
                    <a:pt x="280" y="404"/>
                    <a:pt x="275" y="404"/>
                  </a:cubicBezTo>
                  <a:cubicBezTo>
                    <a:pt x="277" y="402"/>
                    <a:pt x="277" y="401"/>
                    <a:pt x="276" y="401"/>
                  </a:cubicBezTo>
                  <a:lnTo>
                    <a:pt x="276" y="401"/>
                  </a:lnTo>
                  <a:cubicBezTo>
                    <a:pt x="274" y="401"/>
                    <a:pt x="269" y="404"/>
                    <a:pt x="269" y="404"/>
                  </a:cubicBezTo>
                  <a:cubicBezTo>
                    <a:pt x="265" y="406"/>
                    <a:pt x="263" y="406"/>
                    <a:pt x="261" y="406"/>
                  </a:cubicBezTo>
                  <a:cubicBezTo>
                    <a:pt x="258" y="406"/>
                    <a:pt x="258" y="404"/>
                    <a:pt x="258" y="404"/>
                  </a:cubicBezTo>
                  <a:lnTo>
                    <a:pt x="261" y="404"/>
                  </a:lnTo>
                  <a:cubicBezTo>
                    <a:pt x="263" y="402"/>
                    <a:pt x="267" y="398"/>
                    <a:pt x="269" y="397"/>
                  </a:cubicBezTo>
                  <a:lnTo>
                    <a:pt x="269" y="397"/>
                  </a:lnTo>
                  <a:cubicBezTo>
                    <a:pt x="269" y="398"/>
                    <a:pt x="269" y="398"/>
                    <a:pt x="269" y="398"/>
                  </a:cubicBezTo>
                  <a:cubicBezTo>
                    <a:pt x="270" y="397"/>
                    <a:pt x="270" y="397"/>
                    <a:pt x="270" y="397"/>
                  </a:cubicBezTo>
                  <a:lnTo>
                    <a:pt x="270" y="397"/>
                  </a:lnTo>
                  <a:cubicBezTo>
                    <a:pt x="270" y="397"/>
                    <a:pt x="270" y="397"/>
                    <a:pt x="269" y="397"/>
                  </a:cubicBezTo>
                  <a:lnTo>
                    <a:pt x="269" y="397"/>
                  </a:lnTo>
                  <a:cubicBezTo>
                    <a:pt x="270" y="392"/>
                    <a:pt x="281" y="387"/>
                    <a:pt x="286" y="387"/>
                  </a:cubicBezTo>
                  <a:cubicBezTo>
                    <a:pt x="275" y="387"/>
                    <a:pt x="292" y="381"/>
                    <a:pt x="286" y="381"/>
                  </a:cubicBezTo>
                  <a:lnTo>
                    <a:pt x="286" y="381"/>
                  </a:lnTo>
                  <a:cubicBezTo>
                    <a:pt x="275" y="387"/>
                    <a:pt x="275" y="387"/>
                    <a:pt x="264" y="387"/>
                  </a:cubicBezTo>
                  <a:lnTo>
                    <a:pt x="275" y="387"/>
                  </a:lnTo>
                  <a:lnTo>
                    <a:pt x="258" y="392"/>
                  </a:lnTo>
                  <a:lnTo>
                    <a:pt x="264" y="392"/>
                  </a:lnTo>
                  <a:cubicBezTo>
                    <a:pt x="261" y="395"/>
                    <a:pt x="259" y="395"/>
                    <a:pt x="258" y="395"/>
                  </a:cubicBezTo>
                  <a:cubicBezTo>
                    <a:pt x="257" y="395"/>
                    <a:pt x="257" y="395"/>
                    <a:pt x="256" y="396"/>
                  </a:cubicBezTo>
                  <a:lnTo>
                    <a:pt x="256" y="396"/>
                  </a:lnTo>
                  <a:cubicBezTo>
                    <a:pt x="255" y="395"/>
                    <a:pt x="254" y="395"/>
                    <a:pt x="252" y="395"/>
                  </a:cubicBezTo>
                  <a:cubicBezTo>
                    <a:pt x="250" y="395"/>
                    <a:pt x="247" y="395"/>
                    <a:pt x="252" y="392"/>
                  </a:cubicBezTo>
                  <a:lnTo>
                    <a:pt x="275" y="381"/>
                  </a:lnTo>
                  <a:cubicBezTo>
                    <a:pt x="280" y="378"/>
                    <a:pt x="276" y="378"/>
                    <a:pt x="271" y="378"/>
                  </a:cubicBezTo>
                  <a:cubicBezTo>
                    <a:pt x="266" y="378"/>
                    <a:pt x="261" y="378"/>
                    <a:pt x="264" y="376"/>
                  </a:cubicBezTo>
                  <a:lnTo>
                    <a:pt x="264" y="376"/>
                  </a:lnTo>
                  <a:lnTo>
                    <a:pt x="258" y="381"/>
                  </a:lnTo>
                  <a:cubicBezTo>
                    <a:pt x="252" y="381"/>
                    <a:pt x="258" y="376"/>
                    <a:pt x="252" y="376"/>
                  </a:cubicBezTo>
                  <a:lnTo>
                    <a:pt x="264" y="364"/>
                  </a:lnTo>
                  <a:lnTo>
                    <a:pt x="264" y="364"/>
                  </a:lnTo>
                  <a:cubicBezTo>
                    <a:pt x="264" y="364"/>
                    <a:pt x="246" y="372"/>
                    <a:pt x="239" y="372"/>
                  </a:cubicBezTo>
                  <a:cubicBezTo>
                    <a:pt x="237" y="372"/>
                    <a:pt x="236" y="371"/>
                    <a:pt x="236" y="370"/>
                  </a:cubicBezTo>
                  <a:cubicBezTo>
                    <a:pt x="247" y="364"/>
                    <a:pt x="252" y="364"/>
                    <a:pt x="258" y="364"/>
                  </a:cubicBezTo>
                  <a:cubicBezTo>
                    <a:pt x="258" y="362"/>
                    <a:pt x="254" y="362"/>
                    <a:pt x="251" y="362"/>
                  </a:cubicBezTo>
                  <a:cubicBezTo>
                    <a:pt x="248" y="362"/>
                    <a:pt x="247" y="362"/>
                    <a:pt x="252" y="359"/>
                  </a:cubicBezTo>
                  <a:lnTo>
                    <a:pt x="252" y="359"/>
                  </a:lnTo>
                  <a:cubicBezTo>
                    <a:pt x="247" y="359"/>
                    <a:pt x="236" y="364"/>
                    <a:pt x="236" y="364"/>
                  </a:cubicBezTo>
                  <a:lnTo>
                    <a:pt x="241" y="364"/>
                  </a:lnTo>
                  <a:cubicBezTo>
                    <a:pt x="236" y="364"/>
                    <a:pt x="236" y="364"/>
                    <a:pt x="224" y="370"/>
                  </a:cubicBezTo>
                  <a:cubicBezTo>
                    <a:pt x="252" y="353"/>
                    <a:pt x="219" y="359"/>
                    <a:pt x="241" y="348"/>
                  </a:cubicBezTo>
                  <a:cubicBezTo>
                    <a:pt x="236" y="348"/>
                    <a:pt x="236" y="348"/>
                    <a:pt x="231" y="343"/>
                  </a:cubicBezTo>
                  <a:lnTo>
                    <a:pt x="231" y="343"/>
                  </a:lnTo>
                  <a:cubicBezTo>
                    <a:pt x="227" y="344"/>
                    <a:pt x="223" y="346"/>
                    <a:pt x="220" y="346"/>
                  </a:cubicBezTo>
                  <a:cubicBezTo>
                    <a:pt x="218" y="346"/>
                    <a:pt x="217" y="345"/>
                    <a:pt x="219" y="342"/>
                  </a:cubicBezTo>
                  <a:cubicBezTo>
                    <a:pt x="223" y="340"/>
                    <a:pt x="224" y="340"/>
                    <a:pt x="225" y="340"/>
                  </a:cubicBezTo>
                  <a:cubicBezTo>
                    <a:pt x="228" y="340"/>
                    <a:pt x="226" y="342"/>
                    <a:pt x="230" y="342"/>
                  </a:cubicBezTo>
                  <a:cubicBezTo>
                    <a:pt x="258" y="325"/>
                    <a:pt x="224" y="336"/>
                    <a:pt x="241" y="325"/>
                  </a:cubicBezTo>
                  <a:cubicBezTo>
                    <a:pt x="244" y="324"/>
                    <a:pt x="244" y="324"/>
                    <a:pt x="244" y="324"/>
                  </a:cubicBezTo>
                  <a:lnTo>
                    <a:pt x="244" y="324"/>
                  </a:lnTo>
                  <a:cubicBezTo>
                    <a:pt x="244" y="324"/>
                    <a:pt x="236" y="327"/>
                    <a:pt x="232" y="327"/>
                  </a:cubicBezTo>
                  <a:cubicBezTo>
                    <a:pt x="231" y="327"/>
                    <a:pt x="230" y="326"/>
                    <a:pt x="230" y="325"/>
                  </a:cubicBezTo>
                  <a:lnTo>
                    <a:pt x="208" y="325"/>
                  </a:lnTo>
                  <a:cubicBezTo>
                    <a:pt x="209" y="325"/>
                    <a:pt x="210" y="325"/>
                    <a:pt x="211" y="324"/>
                  </a:cubicBezTo>
                  <a:lnTo>
                    <a:pt x="211" y="324"/>
                  </a:lnTo>
                  <a:cubicBezTo>
                    <a:pt x="209" y="325"/>
                    <a:pt x="208" y="325"/>
                    <a:pt x="208" y="325"/>
                  </a:cubicBezTo>
                  <a:cubicBezTo>
                    <a:pt x="210" y="324"/>
                    <a:pt x="211" y="323"/>
                    <a:pt x="213" y="323"/>
                  </a:cubicBezTo>
                  <a:lnTo>
                    <a:pt x="213" y="323"/>
                  </a:lnTo>
                  <a:cubicBezTo>
                    <a:pt x="212" y="323"/>
                    <a:pt x="212" y="324"/>
                    <a:pt x="211" y="324"/>
                  </a:cubicBezTo>
                  <a:lnTo>
                    <a:pt x="211" y="324"/>
                  </a:lnTo>
                  <a:cubicBezTo>
                    <a:pt x="213" y="324"/>
                    <a:pt x="214" y="323"/>
                    <a:pt x="216" y="322"/>
                  </a:cubicBezTo>
                  <a:lnTo>
                    <a:pt x="216" y="322"/>
                  </a:lnTo>
                  <a:cubicBezTo>
                    <a:pt x="215" y="322"/>
                    <a:pt x="214" y="322"/>
                    <a:pt x="213" y="323"/>
                  </a:cubicBezTo>
                  <a:lnTo>
                    <a:pt x="213" y="323"/>
                  </a:lnTo>
                  <a:cubicBezTo>
                    <a:pt x="215" y="321"/>
                    <a:pt x="218" y="317"/>
                    <a:pt x="224" y="314"/>
                  </a:cubicBezTo>
                  <a:lnTo>
                    <a:pt x="230" y="314"/>
                  </a:lnTo>
                  <a:cubicBezTo>
                    <a:pt x="236" y="311"/>
                    <a:pt x="234" y="311"/>
                    <a:pt x="232" y="311"/>
                  </a:cubicBezTo>
                  <a:cubicBezTo>
                    <a:pt x="230" y="311"/>
                    <a:pt x="228" y="311"/>
                    <a:pt x="229" y="309"/>
                  </a:cubicBezTo>
                  <a:lnTo>
                    <a:pt x="229" y="309"/>
                  </a:lnTo>
                  <a:cubicBezTo>
                    <a:pt x="225" y="310"/>
                    <a:pt x="221" y="311"/>
                    <a:pt x="218" y="311"/>
                  </a:cubicBezTo>
                  <a:cubicBezTo>
                    <a:pt x="215" y="311"/>
                    <a:pt x="213" y="310"/>
                    <a:pt x="213" y="308"/>
                  </a:cubicBezTo>
                  <a:lnTo>
                    <a:pt x="208" y="314"/>
                  </a:lnTo>
                  <a:cubicBezTo>
                    <a:pt x="204" y="315"/>
                    <a:pt x="203" y="316"/>
                    <a:pt x="202" y="316"/>
                  </a:cubicBezTo>
                  <a:cubicBezTo>
                    <a:pt x="200" y="316"/>
                    <a:pt x="217" y="308"/>
                    <a:pt x="208" y="308"/>
                  </a:cubicBezTo>
                  <a:lnTo>
                    <a:pt x="224" y="303"/>
                  </a:lnTo>
                  <a:lnTo>
                    <a:pt x="202" y="303"/>
                  </a:lnTo>
                  <a:cubicBezTo>
                    <a:pt x="202" y="303"/>
                    <a:pt x="203" y="302"/>
                    <a:pt x="203" y="302"/>
                  </a:cubicBezTo>
                  <a:lnTo>
                    <a:pt x="203" y="302"/>
                  </a:lnTo>
                  <a:cubicBezTo>
                    <a:pt x="199" y="303"/>
                    <a:pt x="196" y="303"/>
                    <a:pt x="196" y="303"/>
                  </a:cubicBezTo>
                  <a:cubicBezTo>
                    <a:pt x="230" y="286"/>
                    <a:pt x="202" y="292"/>
                    <a:pt x="230" y="275"/>
                  </a:cubicBezTo>
                  <a:lnTo>
                    <a:pt x="230" y="275"/>
                  </a:lnTo>
                  <a:cubicBezTo>
                    <a:pt x="228" y="276"/>
                    <a:pt x="226" y="276"/>
                    <a:pt x="225" y="276"/>
                  </a:cubicBezTo>
                  <a:cubicBezTo>
                    <a:pt x="218" y="276"/>
                    <a:pt x="229" y="264"/>
                    <a:pt x="224" y="264"/>
                  </a:cubicBezTo>
                  <a:lnTo>
                    <a:pt x="224" y="264"/>
                  </a:lnTo>
                  <a:cubicBezTo>
                    <a:pt x="218" y="267"/>
                    <a:pt x="215" y="268"/>
                    <a:pt x="214" y="268"/>
                  </a:cubicBezTo>
                  <a:cubicBezTo>
                    <a:pt x="212" y="268"/>
                    <a:pt x="213" y="267"/>
                    <a:pt x="212" y="267"/>
                  </a:cubicBezTo>
                  <a:cubicBezTo>
                    <a:pt x="211" y="267"/>
                    <a:pt x="207" y="268"/>
                    <a:pt x="196" y="275"/>
                  </a:cubicBezTo>
                  <a:cubicBezTo>
                    <a:pt x="196" y="275"/>
                    <a:pt x="196" y="269"/>
                    <a:pt x="196" y="269"/>
                  </a:cubicBezTo>
                  <a:lnTo>
                    <a:pt x="213" y="258"/>
                  </a:lnTo>
                  <a:lnTo>
                    <a:pt x="224" y="258"/>
                  </a:lnTo>
                  <a:cubicBezTo>
                    <a:pt x="224" y="252"/>
                    <a:pt x="236" y="247"/>
                    <a:pt x="241" y="247"/>
                  </a:cubicBezTo>
                  <a:lnTo>
                    <a:pt x="241" y="247"/>
                  </a:lnTo>
                  <a:cubicBezTo>
                    <a:pt x="234" y="247"/>
                    <a:pt x="229" y="249"/>
                    <a:pt x="228" y="249"/>
                  </a:cubicBezTo>
                  <a:cubicBezTo>
                    <a:pt x="228" y="249"/>
                    <a:pt x="228" y="249"/>
                    <a:pt x="230" y="247"/>
                  </a:cubicBezTo>
                  <a:lnTo>
                    <a:pt x="230" y="247"/>
                  </a:lnTo>
                  <a:lnTo>
                    <a:pt x="219" y="252"/>
                  </a:lnTo>
                  <a:cubicBezTo>
                    <a:pt x="216" y="253"/>
                    <a:pt x="215" y="254"/>
                    <a:pt x="214" y="254"/>
                  </a:cubicBezTo>
                  <a:cubicBezTo>
                    <a:pt x="211" y="254"/>
                    <a:pt x="234" y="241"/>
                    <a:pt x="224" y="241"/>
                  </a:cubicBezTo>
                  <a:lnTo>
                    <a:pt x="230" y="241"/>
                  </a:lnTo>
                  <a:cubicBezTo>
                    <a:pt x="226" y="241"/>
                    <a:pt x="228" y="239"/>
                    <a:pt x="222" y="239"/>
                  </a:cubicBezTo>
                  <a:cubicBezTo>
                    <a:pt x="219" y="239"/>
                    <a:pt x="215" y="239"/>
                    <a:pt x="208" y="241"/>
                  </a:cubicBezTo>
                  <a:cubicBezTo>
                    <a:pt x="208" y="241"/>
                    <a:pt x="219" y="236"/>
                    <a:pt x="219" y="236"/>
                  </a:cubicBezTo>
                  <a:cubicBezTo>
                    <a:pt x="219" y="233"/>
                    <a:pt x="212" y="233"/>
                    <a:pt x="206" y="233"/>
                  </a:cubicBezTo>
                  <a:cubicBezTo>
                    <a:pt x="201" y="233"/>
                    <a:pt x="196" y="233"/>
                    <a:pt x="202" y="230"/>
                  </a:cubicBezTo>
                  <a:lnTo>
                    <a:pt x="208" y="224"/>
                  </a:lnTo>
                  <a:lnTo>
                    <a:pt x="208" y="224"/>
                  </a:lnTo>
                  <a:cubicBezTo>
                    <a:pt x="208" y="224"/>
                    <a:pt x="203" y="227"/>
                    <a:pt x="201" y="227"/>
                  </a:cubicBezTo>
                  <a:cubicBezTo>
                    <a:pt x="200" y="227"/>
                    <a:pt x="200" y="226"/>
                    <a:pt x="202" y="224"/>
                  </a:cubicBezTo>
                  <a:lnTo>
                    <a:pt x="208" y="219"/>
                  </a:lnTo>
                  <a:cubicBezTo>
                    <a:pt x="209" y="217"/>
                    <a:pt x="208" y="216"/>
                    <a:pt x="205" y="216"/>
                  </a:cubicBezTo>
                  <a:cubicBezTo>
                    <a:pt x="199" y="216"/>
                    <a:pt x="187" y="219"/>
                    <a:pt x="180" y="219"/>
                  </a:cubicBezTo>
                  <a:cubicBezTo>
                    <a:pt x="202" y="213"/>
                    <a:pt x="208" y="202"/>
                    <a:pt x="208" y="202"/>
                  </a:cubicBezTo>
                  <a:cubicBezTo>
                    <a:pt x="208" y="196"/>
                    <a:pt x="191" y="196"/>
                    <a:pt x="180" y="196"/>
                  </a:cubicBezTo>
                  <a:cubicBezTo>
                    <a:pt x="202" y="185"/>
                    <a:pt x="185" y="185"/>
                    <a:pt x="196" y="174"/>
                  </a:cubicBezTo>
                  <a:lnTo>
                    <a:pt x="196" y="174"/>
                  </a:lnTo>
                  <a:cubicBezTo>
                    <a:pt x="191" y="174"/>
                    <a:pt x="180" y="180"/>
                    <a:pt x="180" y="180"/>
                  </a:cubicBezTo>
                  <a:cubicBezTo>
                    <a:pt x="180" y="180"/>
                    <a:pt x="175" y="181"/>
                    <a:pt x="173" y="181"/>
                  </a:cubicBezTo>
                  <a:cubicBezTo>
                    <a:pt x="171" y="181"/>
                    <a:pt x="171" y="180"/>
                    <a:pt x="180" y="174"/>
                  </a:cubicBezTo>
                  <a:cubicBezTo>
                    <a:pt x="196" y="168"/>
                    <a:pt x="191" y="168"/>
                    <a:pt x="191" y="163"/>
                  </a:cubicBezTo>
                  <a:lnTo>
                    <a:pt x="191" y="163"/>
                  </a:lnTo>
                  <a:lnTo>
                    <a:pt x="168" y="174"/>
                  </a:lnTo>
                  <a:cubicBezTo>
                    <a:pt x="195" y="158"/>
                    <a:pt x="157" y="167"/>
                    <a:pt x="175" y="154"/>
                  </a:cubicBezTo>
                  <a:lnTo>
                    <a:pt x="175" y="154"/>
                  </a:lnTo>
                  <a:cubicBezTo>
                    <a:pt x="175" y="154"/>
                    <a:pt x="174" y="154"/>
                    <a:pt x="174" y="154"/>
                  </a:cubicBezTo>
                  <a:lnTo>
                    <a:pt x="180" y="152"/>
                  </a:lnTo>
                  <a:lnTo>
                    <a:pt x="180" y="152"/>
                  </a:lnTo>
                  <a:cubicBezTo>
                    <a:pt x="178" y="153"/>
                    <a:pt x="177" y="154"/>
                    <a:pt x="175" y="154"/>
                  </a:cubicBezTo>
                  <a:lnTo>
                    <a:pt x="175" y="154"/>
                  </a:lnTo>
                  <a:cubicBezTo>
                    <a:pt x="176" y="154"/>
                    <a:pt x="178" y="154"/>
                    <a:pt x="180" y="152"/>
                  </a:cubicBezTo>
                  <a:lnTo>
                    <a:pt x="180" y="152"/>
                  </a:lnTo>
                  <a:cubicBezTo>
                    <a:pt x="180" y="152"/>
                    <a:pt x="180" y="152"/>
                    <a:pt x="180" y="152"/>
                  </a:cubicBezTo>
                  <a:cubicBezTo>
                    <a:pt x="180" y="146"/>
                    <a:pt x="180" y="140"/>
                    <a:pt x="174" y="140"/>
                  </a:cubicBezTo>
                  <a:lnTo>
                    <a:pt x="185" y="135"/>
                  </a:lnTo>
                  <a:lnTo>
                    <a:pt x="185" y="135"/>
                  </a:lnTo>
                  <a:cubicBezTo>
                    <a:pt x="185" y="135"/>
                    <a:pt x="160" y="147"/>
                    <a:pt x="150" y="147"/>
                  </a:cubicBezTo>
                  <a:cubicBezTo>
                    <a:pt x="148" y="147"/>
                    <a:pt x="147" y="147"/>
                    <a:pt x="146" y="146"/>
                  </a:cubicBezTo>
                  <a:lnTo>
                    <a:pt x="163" y="140"/>
                  </a:lnTo>
                  <a:cubicBezTo>
                    <a:pt x="163" y="136"/>
                    <a:pt x="174" y="128"/>
                    <a:pt x="166" y="128"/>
                  </a:cubicBezTo>
                  <a:lnTo>
                    <a:pt x="166" y="128"/>
                  </a:lnTo>
                  <a:cubicBezTo>
                    <a:pt x="165" y="128"/>
                    <a:pt x="164" y="128"/>
                    <a:pt x="162" y="128"/>
                  </a:cubicBezTo>
                  <a:lnTo>
                    <a:pt x="162" y="128"/>
                  </a:lnTo>
                  <a:cubicBezTo>
                    <a:pt x="165" y="127"/>
                    <a:pt x="168" y="124"/>
                    <a:pt x="168" y="124"/>
                  </a:cubicBezTo>
                  <a:cubicBezTo>
                    <a:pt x="168" y="124"/>
                    <a:pt x="173" y="119"/>
                    <a:pt x="168" y="119"/>
                  </a:cubicBezTo>
                  <a:cubicBezTo>
                    <a:pt x="166" y="119"/>
                    <a:pt x="163" y="119"/>
                    <a:pt x="157" y="122"/>
                  </a:cubicBezTo>
                  <a:lnTo>
                    <a:pt x="157" y="122"/>
                  </a:lnTo>
                  <a:cubicBezTo>
                    <a:pt x="160" y="120"/>
                    <a:pt x="159" y="119"/>
                    <a:pt x="157" y="119"/>
                  </a:cubicBezTo>
                  <a:lnTo>
                    <a:pt x="157" y="119"/>
                  </a:lnTo>
                  <a:cubicBezTo>
                    <a:pt x="156" y="119"/>
                    <a:pt x="155" y="120"/>
                    <a:pt x="153" y="120"/>
                  </a:cubicBezTo>
                  <a:lnTo>
                    <a:pt x="153" y="120"/>
                  </a:lnTo>
                  <a:lnTo>
                    <a:pt x="157" y="118"/>
                  </a:lnTo>
                  <a:lnTo>
                    <a:pt x="157" y="118"/>
                  </a:lnTo>
                  <a:cubicBezTo>
                    <a:pt x="140" y="124"/>
                    <a:pt x="135" y="124"/>
                    <a:pt x="129" y="124"/>
                  </a:cubicBezTo>
                  <a:cubicBezTo>
                    <a:pt x="135" y="124"/>
                    <a:pt x="140" y="118"/>
                    <a:pt x="140" y="118"/>
                  </a:cubicBezTo>
                  <a:lnTo>
                    <a:pt x="140" y="118"/>
                  </a:lnTo>
                  <a:cubicBezTo>
                    <a:pt x="140" y="118"/>
                    <a:pt x="133" y="121"/>
                    <a:pt x="130" y="121"/>
                  </a:cubicBezTo>
                  <a:cubicBezTo>
                    <a:pt x="128" y="121"/>
                    <a:pt x="127" y="120"/>
                    <a:pt x="129" y="118"/>
                  </a:cubicBezTo>
                  <a:lnTo>
                    <a:pt x="140" y="118"/>
                  </a:lnTo>
                  <a:cubicBezTo>
                    <a:pt x="140" y="116"/>
                    <a:pt x="140" y="116"/>
                    <a:pt x="139" y="116"/>
                  </a:cubicBezTo>
                  <a:cubicBezTo>
                    <a:pt x="136" y="116"/>
                    <a:pt x="131" y="118"/>
                    <a:pt x="124" y="118"/>
                  </a:cubicBezTo>
                  <a:cubicBezTo>
                    <a:pt x="118" y="118"/>
                    <a:pt x="129" y="112"/>
                    <a:pt x="140" y="107"/>
                  </a:cubicBezTo>
                  <a:lnTo>
                    <a:pt x="140" y="107"/>
                  </a:lnTo>
                  <a:cubicBezTo>
                    <a:pt x="132" y="111"/>
                    <a:pt x="127" y="112"/>
                    <a:pt x="125" y="112"/>
                  </a:cubicBezTo>
                  <a:lnTo>
                    <a:pt x="125" y="112"/>
                  </a:lnTo>
                  <a:cubicBezTo>
                    <a:pt x="129" y="111"/>
                    <a:pt x="130" y="107"/>
                    <a:pt x="135" y="107"/>
                  </a:cubicBezTo>
                  <a:cubicBezTo>
                    <a:pt x="143" y="103"/>
                    <a:pt x="145" y="99"/>
                    <a:pt x="152" y="95"/>
                  </a:cubicBezTo>
                  <a:lnTo>
                    <a:pt x="152" y="95"/>
                  </a:lnTo>
                  <a:cubicBezTo>
                    <a:pt x="147" y="97"/>
                    <a:pt x="143" y="98"/>
                    <a:pt x="141" y="98"/>
                  </a:cubicBezTo>
                  <a:cubicBezTo>
                    <a:pt x="139" y="98"/>
                    <a:pt x="139" y="97"/>
                    <a:pt x="140" y="96"/>
                  </a:cubicBezTo>
                  <a:cubicBezTo>
                    <a:pt x="140" y="96"/>
                    <a:pt x="140" y="96"/>
                    <a:pt x="140" y="90"/>
                  </a:cubicBezTo>
                  <a:cubicBezTo>
                    <a:pt x="140" y="88"/>
                    <a:pt x="141" y="87"/>
                    <a:pt x="142" y="86"/>
                  </a:cubicBezTo>
                  <a:lnTo>
                    <a:pt x="142" y="86"/>
                  </a:lnTo>
                  <a:cubicBezTo>
                    <a:pt x="139" y="87"/>
                    <a:pt x="137" y="87"/>
                    <a:pt x="135" y="87"/>
                  </a:cubicBezTo>
                  <a:cubicBezTo>
                    <a:pt x="133" y="87"/>
                    <a:pt x="132" y="87"/>
                    <a:pt x="129" y="90"/>
                  </a:cubicBezTo>
                  <a:cubicBezTo>
                    <a:pt x="129" y="90"/>
                    <a:pt x="129" y="96"/>
                    <a:pt x="129" y="96"/>
                  </a:cubicBezTo>
                  <a:lnTo>
                    <a:pt x="124" y="96"/>
                  </a:lnTo>
                  <a:cubicBezTo>
                    <a:pt x="118" y="96"/>
                    <a:pt x="112" y="101"/>
                    <a:pt x="107" y="101"/>
                  </a:cubicBezTo>
                  <a:cubicBezTo>
                    <a:pt x="124" y="90"/>
                    <a:pt x="129" y="84"/>
                    <a:pt x="140" y="79"/>
                  </a:cubicBezTo>
                  <a:cubicBezTo>
                    <a:pt x="135" y="79"/>
                    <a:pt x="132" y="77"/>
                    <a:pt x="128" y="77"/>
                  </a:cubicBezTo>
                  <a:cubicBezTo>
                    <a:pt x="124" y="77"/>
                    <a:pt x="118" y="79"/>
                    <a:pt x="107" y="84"/>
                  </a:cubicBezTo>
                  <a:cubicBezTo>
                    <a:pt x="107" y="84"/>
                    <a:pt x="112" y="79"/>
                    <a:pt x="118" y="79"/>
                  </a:cubicBezTo>
                  <a:cubicBezTo>
                    <a:pt x="118" y="76"/>
                    <a:pt x="118" y="76"/>
                    <a:pt x="119" y="76"/>
                  </a:cubicBezTo>
                  <a:cubicBezTo>
                    <a:pt x="119" y="76"/>
                    <a:pt x="121" y="76"/>
                    <a:pt x="123" y="73"/>
                  </a:cubicBezTo>
                  <a:lnTo>
                    <a:pt x="123" y="73"/>
                  </a:lnTo>
                  <a:cubicBezTo>
                    <a:pt x="121" y="76"/>
                    <a:pt x="119" y="76"/>
                    <a:pt x="117" y="76"/>
                  </a:cubicBezTo>
                  <a:cubicBezTo>
                    <a:pt x="114" y="76"/>
                    <a:pt x="110" y="76"/>
                    <a:pt x="101" y="79"/>
                  </a:cubicBezTo>
                  <a:cubicBezTo>
                    <a:pt x="107" y="73"/>
                    <a:pt x="118" y="73"/>
                    <a:pt x="112" y="73"/>
                  </a:cubicBezTo>
                  <a:lnTo>
                    <a:pt x="118" y="68"/>
                  </a:lnTo>
                  <a:cubicBezTo>
                    <a:pt x="124" y="63"/>
                    <a:pt x="124" y="62"/>
                    <a:pt x="121" y="62"/>
                  </a:cubicBezTo>
                  <a:lnTo>
                    <a:pt x="121" y="62"/>
                  </a:lnTo>
                  <a:cubicBezTo>
                    <a:pt x="116" y="62"/>
                    <a:pt x="103" y="66"/>
                    <a:pt x="97" y="66"/>
                  </a:cubicBezTo>
                  <a:cubicBezTo>
                    <a:pt x="93" y="66"/>
                    <a:pt x="92" y="64"/>
                    <a:pt x="101" y="56"/>
                  </a:cubicBezTo>
                  <a:lnTo>
                    <a:pt x="96" y="56"/>
                  </a:lnTo>
                  <a:cubicBezTo>
                    <a:pt x="107" y="45"/>
                    <a:pt x="79" y="51"/>
                    <a:pt x="96" y="34"/>
                  </a:cubicBezTo>
                  <a:cubicBezTo>
                    <a:pt x="97" y="32"/>
                    <a:pt x="97" y="32"/>
                    <a:pt x="96" y="32"/>
                  </a:cubicBezTo>
                  <a:lnTo>
                    <a:pt x="96" y="32"/>
                  </a:lnTo>
                  <a:cubicBezTo>
                    <a:pt x="94" y="32"/>
                    <a:pt x="88" y="34"/>
                    <a:pt x="84" y="34"/>
                  </a:cubicBezTo>
                  <a:lnTo>
                    <a:pt x="96" y="28"/>
                  </a:lnTo>
                  <a:lnTo>
                    <a:pt x="79" y="34"/>
                  </a:lnTo>
                  <a:cubicBezTo>
                    <a:pt x="69" y="34"/>
                    <a:pt x="99" y="16"/>
                    <a:pt x="90" y="16"/>
                  </a:cubicBezTo>
                  <a:lnTo>
                    <a:pt x="90" y="16"/>
                  </a:lnTo>
                  <a:cubicBezTo>
                    <a:pt x="89" y="16"/>
                    <a:pt x="87" y="17"/>
                    <a:pt x="84" y="17"/>
                  </a:cubicBezTo>
                  <a:lnTo>
                    <a:pt x="79" y="23"/>
                  </a:lnTo>
                  <a:cubicBezTo>
                    <a:pt x="79" y="17"/>
                    <a:pt x="68" y="17"/>
                    <a:pt x="79" y="17"/>
                  </a:cubicBezTo>
                  <a:lnTo>
                    <a:pt x="73" y="17"/>
                  </a:lnTo>
                  <a:lnTo>
                    <a:pt x="79" y="12"/>
                  </a:lnTo>
                  <a:lnTo>
                    <a:pt x="68" y="17"/>
                  </a:lnTo>
                  <a:cubicBezTo>
                    <a:pt x="73" y="12"/>
                    <a:pt x="96" y="0"/>
                    <a:pt x="96" y="0"/>
                  </a:cubicBezTo>
                  <a:close/>
                  <a:moveTo>
                    <a:pt x="292" y="577"/>
                  </a:moveTo>
                  <a:cubicBezTo>
                    <a:pt x="292" y="577"/>
                    <a:pt x="286" y="577"/>
                    <a:pt x="280" y="583"/>
                  </a:cubicBezTo>
                  <a:cubicBezTo>
                    <a:pt x="284" y="583"/>
                    <a:pt x="290" y="580"/>
                    <a:pt x="292" y="580"/>
                  </a:cubicBezTo>
                  <a:lnTo>
                    <a:pt x="292" y="580"/>
                  </a:lnTo>
                  <a:cubicBezTo>
                    <a:pt x="293" y="580"/>
                    <a:pt x="293" y="581"/>
                    <a:pt x="292" y="583"/>
                  </a:cubicBezTo>
                  <a:cubicBezTo>
                    <a:pt x="292" y="583"/>
                    <a:pt x="292" y="583"/>
                    <a:pt x="292" y="583"/>
                  </a:cubicBezTo>
                  <a:lnTo>
                    <a:pt x="292" y="583"/>
                  </a:lnTo>
                  <a:cubicBezTo>
                    <a:pt x="291" y="584"/>
                    <a:pt x="290" y="584"/>
                    <a:pt x="289" y="585"/>
                  </a:cubicBezTo>
                  <a:lnTo>
                    <a:pt x="289" y="585"/>
                  </a:lnTo>
                  <a:cubicBezTo>
                    <a:pt x="292" y="584"/>
                    <a:pt x="295" y="583"/>
                    <a:pt x="297" y="583"/>
                  </a:cubicBezTo>
                  <a:cubicBezTo>
                    <a:pt x="305" y="579"/>
                    <a:pt x="307" y="578"/>
                    <a:pt x="305" y="578"/>
                  </a:cubicBezTo>
                  <a:lnTo>
                    <a:pt x="305" y="578"/>
                  </a:lnTo>
                  <a:cubicBezTo>
                    <a:pt x="304" y="578"/>
                    <a:pt x="298" y="579"/>
                    <a:pt x="295" y="579"/>
                  </a:cubicBezTo>
                  <a:cubicBezTo>
                    <a:pt x="293" y="579"/>
                    <a:pt x="292" y="579"/>
                    <a:pt x="292" y="577"/>
                  </a:cubicBezTo>
                  <a:close/>
                  <a:moveTo>
                    <a:pt x="289" y="585"/>
                  </a:moveTo>
                  <a:cubicBezTo>
                    <a:pt x="287" y="586"/>
                    <a:pt x="286" y="587"/>
                    <a:pt x="285" y="587"/>
                  </a:cubicBezTo>
                  <a:lnTo>
                    <a:pt x="285" y="587"/>
                  </a:lnTo>
                  <a:cubicBezTo>
                    <a:pt x="286" y="587"/>
                    <a:pt x="288" y="586"/>
                    <a:pt x="289" y="585"/>
                  </a:cubicBezTo>
                  <a:close/>
                  <a:moveTo>
                    <a:pt x="285" y="587"/>
                  </a:moveTo>
                  <a:lnTo>
                    <a:pt x="285" y="587"/>
                  </a:lnTo>
                  <a:cubicBezTo>
                    <a:pt x="282" y="588"/>
                    <a:pt x="278" y="588"/>
                    <a:pt x="275" y="588"/>
                  </a:cubicBezTo>
                  <a:lnTo>
                    <a:pt x="286" y="588"/>
                  </a:lnTo>
                  <a:cubicBezTo>
                    <a:pt x="284" y="588"/>
                    <a:pt x="284" y="588"/>
                    <a:pt x="285" y="587"/>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668;p45">
              <a:extLst>
                <a:ext uri="{FF2B5EF4-FFF2-40B4-BE49-F238E27FC236}">
                  <a16:creationId xmlns:a16="http://schemas.microsoft.com/office/drawing/2014/main" id="{FF2F3C07-6F46-88F3-8AA8-EE9060049545}"/>
                </a:ext>
              </a:extLst>
            </p:cNvPr>
            <p:cNvSpPr/>
            <p:nvPr/>
          </p:nvSpPr>
          <p:spPr>
            <a:xfrm>
              <a:off x="7984275" y="607963"/>
              <a:ext cx="13975" cy="26350"/>
            </a:xfrm>
            <a:custGeom>
              <a:avLst/>
              <a:gdLst/>
              <a:ahLst/>
              <a:cxnLst/>
              <a:rect l="l" t="t" r="r" b="b"/>
              <a:pathLst>
                <a:path w="559" h="1054" extrusionOk="0">
                  <a:moveTo>
                    <a:pt x="18" y="76"/>
                  </a:moveTo>
                  <a:cubicBezTo>
                    <a:pt x="17" y="77"/>
                    <a:pt x="16" y="78"/>
                    <a:pt x="15" y="79"/>
                  </a:cubicBezTo>
                  <a:cubicBezTo>
                    <a:pt x="16" y="78"/>
                    <a:pt x="17" y="77"/>
                    <a:pt x="18" y="76"/>
                  </a:cubicBezTo>
                  <a:close/>
                  <a:moveTo>
                    <a:pt x="205" y="174"/>
                  </a:moveTo>
                  <a:cubicBezTo>
                    <a:pt x="203" y="174"/>
                    <a:pt x="201" y="175"/>
                    <a:pt x="200" y="176"/>
                  </a:cubicBezTo>
                  <a:lnTo>
                    <a:pt x="200" y="176"/>
                  </a:lnTo>
                  <a:cubicBezTo>
                    <a:pt x="202" y="175"/>
                    <a:pt x="204" y="175"/>
                    <a:pt x="205" y="174"/>
                  </a:cubicBezTo>
                  <a:close/>
                  <a:moveTo>
                    <a:pt x="177" y="191"/>
                  </a:moveTo>
                  <a:cubicBezTo>
                    <a:pt x="177" y="191"/>
                    <a:pt x="177" y="191"/>
                    <a:pt x="177" y="191"/>
                  </a:cubicBezTo>
                  <a:cubicBezTo>
                    <a:pt x="177" y="191"/>
                    <a:pt x="177" y="191"/>
                    <a:pt x="177" y="191"/>
                  </a:cubicBezTo>
                  <a:close/>
                  <a:moveTo>
                    <a:pt x="82" y="196"/>
                  </a:moveTo>
                  <a:cubicBezTo>
                    <a:pt x="80" y="197"/>
                    <a:pt x="78" y="198"/>
                    <a:pt x="78" y="198"/>
                  </a:cubicBezTo>
                  <a:cubicBezTo>
                    <a:pt x="79" y="198"/>
                    <a:pt x="80" y="197"/>
                    <a:pt x="82" y="196"/>
                  </a:cubicBezTo>
                  <a:cubicBezTo>
                    <a:pt x="82" y="196"/>
                    <a:pt x="82" y="196"/>
                    <a:pt x="82" y="196"/>
                  </a:cubicBezTo>
                  <a:close/>
                  <a:moveTo>
                    <a:pt x="116" y="213"/>
                  </a:moveTo>
                  <a:cubicBezTo>
                    <a:pt x="116" y="213"/>
                    <a:pt x="110" y="219"/>
                    <a:pt x="110" y="219"/>
                  </a:cubicBezTo>
                  <a:cubicBezTo>
                    <a:pt x="110" y="213"/>
                    <a:pt x="116" y="213"/>
                    <a:pt x="116" y="213"/>
                  </a:cubicBezTo>
                  <a:close/>
                  <a:moveTo>
                    <a:pt x="110" y="247"/>
                  </a:moveTo>
                  <a:cubicBezTo>
                    <a:pt x="110" y="247"/>
                    <a:pt x="105" y="252"/>
                    <a:pt x="99" y="252"/>
                  </a:cubicBezTo>
                  <a:lnTo>
                    <a:pt x="99" y="252"/>
                  </a:lnTo>
                  <a:cubicBezTo>
                    <a:pt x="102" y="250"/>
                    <a:pt x="107" y="247"/>
                    <a:pt x="110" y="247"/>
                  </a:cubicBezTo>
                  <a:close/>
                  <a:moveTo>
                    <a:pt x="379" y="621"/>
                  </a:moveTo>
                  <a:cubicBezTo>
                    <a:pt x="379" y="621"/>
                    <a:pt x="377" y="621"/>
                    <a:pt x="376" y="622"/>
                  </a:cubicBezTo>
                  <a:lnTo>
                    <a:pt x="379" y="622"/>
                  </a:lnTo>
                  <a:cubicBezTo>
                    <a:pt x="380" y="621"/>
                    <a:pt x="380" y="621"/>
                    <a:pt x="379" y="621"/>
                  </a:cubicBezTo>
                  <a:close/>
                  <a:moveTo>
                    <a:pt x="373" y="622"/>
                  </a:moveTo>
                  <a:cubicBezTo>
                    <a:pt x="373" y="622"/>
                    <a:pt x="374" y="622"/>
                    <a:pt x="374" y="622"/>
                  </a:cubicBezTo>
                  <a:lnTo>
                    <a:pt x="374" y="622"/>
                  </a:lnTo>
                  <a:cubicBezTo>
                    <a:pt x="375" y="622"/>
                    <a:pt x="375" y="622"/>
                    <a:pt x="376" y="622"/>
                  </a:cubicBezTo>
                  <a:close/>
                  <a:moveTo>
                    <a:pt x="390" y="655"/>
                  </a:moveTo>
                  <a:cubicBezTo>
                    <a:pt x="390" y="655"/>
                    <a:pt x="390" y="655"/>
                    <a:pt x="390" y="655"/>
                  </a:cubicBezTo>
                  <a:cubicBezTo>
                    <a:pt x="390" y="655"/>
                    <a:pt x="390" y="655"/>
                    <a:pt x="390" y="655"/>
                  </a:cubicBezTo>
                  <a:close/>
                  <a:moveTo>
                    <a:pt x="430" y="734"/>
                  </a:moveTo>
                  <a:lnTo>
                    <a:pt x="430" y="734"/>
                  </a:lnTo>
                  <a:cubicBezTo>
                    <a:pt x="429" y="735"/>
                    <a:pt x="429" y="735"/>
                    <a:pt x="430" y="735"/>
                  </a:cubicBezTo>
                  <a:cubicBezTo>
                    <a:pt x="431" y="735"/>
                    <a:pt x="432" y="735"/>
                    <a:pt x="435" y="734"/>
                  </a:cubicBezTo>
                  <a:close/>
                  <a:moveTo>
                    <a:pt x="474" y="745"/>
                  </a:moveTo>
                  <a:cubicBezTo>
                    <a:pt x="473" y="745"/>
                    <a:pt x="472" y="745"/>
                    <a:pt x="471" y="746"/>
                  </a:cubicBezTo>
                  <a:lnTo>
                    <a:pt x="471" y="746"/>
                  </a:lnTo>
                  <a:cubicBezTo>
                    <a:pt x="472" y="745"/>
                    <a:pt x="473" y="745"/>
                    <a:pt x="474" y="745"/>
                  </a:cubicBezTo>
                  <a:close/>
                  <a:moveTo>
                    <a:pt x="362" y="773"/>
                  </a:moveTo>
                  <a:cubicBezTo>
                    <a:pt x="362" y="773"/>
                    <a:pt x="362" y="775"/>
                    <a:pt x="364" y="775"/>
                  </a:cubicBezTo>
                  <a:cubicBezTo>
                    <a:pt x="365" y="775"/>
                    <a:pt x="366" y="775"/>
                    <a:pt x="368" y="773"/>
                  </a:cubicBezTo>
                  <a:close/>
                  <a:moveTo>
                    <a:pt x="380" y="789"/>
                  </a:moveTo>
                  <a:cubicBezTo>
                    <a:pt x="377" y="789"/>
                    <a:pt x="375" y="790"/>
                    <a:pt x="373" y="790"/>
                  </a:cubicBezTo>
                  <a:cubicBezTo>
                    <a:pt x="377" y="790"/>
                    <a:pt x="378" y="790"/>
                    <a:pt x="380" y="789"/>
                  </a:cubicBezTo>
                  <a:close/>
                  <a:moveTo>
                    <a:pt x="530" y="941"/>
                  </a:moveTo>
                  <a:cubicBezTo>
                    <a:pt x="530" y="942"/>
                    <a:pt x="530" y="942"/>
                    <a:pt x="530" y="943"/>
                  </a:cubicBezTo>
                  <a:lnTo>
                    <a:pt x="530" y="943"/>
                  </a:lnTo>
                  <a:cubicBezTo>
                    <a:pt x="532" y="942"/>
                    <a:pt x="534" y="942"/>
                    <a:pt x="536" y="941"/>
                  </a:cubicBezTo>
                  <a:close/>
                  <a:moveTo>
                    <a:pt x="541" y="980"/>
                  </a:moveTo>
                  <a:cubicBezTo>
                    <a:pt x="534" y="984"/>
                    <a:pt x="531" y="986"/>
                    <a:pt x="531" y="988"/>
                  </a:cubicBezTo>
                  <a:lnTo>
                    <a:pt x="531" y="988"/>
                  </a:lnTo>
                  <a:cubicBezTo>
                    <a:pt x="534" y="988"/>
                    <a:pt x="533" y="984"/>
                    <a:pt x="541" y="980"/>
                  </a:cubicBezTo>
                  <a:close/>
                  <a:moveTo>
                    <a:pt x="93" y="0"/>
                  </a:moveTo>
                  <a:cubicBezTo>
                    <a:pt x="88" y="0"/>
                    <a:pt x="71" y="0"/>
                    <a:pt x="65" y="6"/>
                  </a:cubicBezTo>
                  <a:cubicBezTo>
                    <a:pt x="65" y="6"/>
                    <a:pt x="65" y="11"/>
                    <a:pt x="60" y="11"/>
                  </a:cubicBezTo>
                  <a:lnTo>
                    <a:pt x="54" y="11"/>
                  </a:lnTo>
                  <a:cubicBezTo>
                    <a:pt x="32" y="23"/>
                    <a:pt x="9" y="28"/>
                    <a:pt x="4" y="45"/>
                  </a:cubicBezTo>
                  <a:lnTo>
                    <a:pt x="15" y="39"/>
                  </a:lnTo>
                  <a:lnTo>
                    <a:pt x="9" y="45"/>
                  </a:lnTo>
                  <a:lnTo>
                    <a:pt x="4" y="45"/>
                  </a:lnTo>
                  <a:cubicBezTo>
                    <a:pt x="1" y="48"/>
                    <a:pt x="1" y="49"/>
                    <a:pt x="2" y="49"/>
                  </a:cubicBezTo>
                  <a:cubicBezTo>
                    <a:pt x="4" y="49"/>
                    <a:pt x="6" y="48"/>
                    <a:pt x="9" y="45"/>
                  </a:cubicBezTo>
                  <a:lnTo>
                    <a:pt x="9" y="45"/>
                  </a:lnTo>
                  <a:cubicBezTo>
                    <a:pt x="4" y="51"/>
                    <a:pt x="4" y="51"/>
                    <a:pt x="4" y="56"/>
                  </a:cubicBezTo>
                  <a:lnTo>
                    <a:pt x="10" y="54"/>
                  </a:lnTo>
                  <a:lnTo>
                    <a:pt x="10" y="54"/>
                  </a:lnTo>
                  <a:cubicBezTo>
                    <a:pt x="6" y="56"/>
                    <a:pt x="4" y="59"/>
                    <a:pt x="4" y="62"/>
                  </a:cubicBezTo>
                  <a:cubicBezTo>
                    <a:pt x="15" y="56"/>
                    <a:pt x="20" y="51"/>
                    <a:pt x="26" y="51"/>
                  </a:cubicBezTo>
                  <a:lnTo>
                    <a:pt x="26" y="51"/>
                  </a:lnTo>
                  <a:cubicBezTo>
                    <a:pt x="20" y="56"/>
                    <a:pt x="9" y="56"/>
                    <a:pt x="20" y="56"/>
                  </a:cubicBezTo>
                  <a:cubicBezTo>
                    <a:pt x="15" y="62"/>
                    <a:pt x="9" y="62"/>
                    <a:pt x="9" y="62"/>
                  </a:cubicBezTo>
                  <a:cubicBezTo>
                    <a:pt x="13" y="62"/>
                    <a:pt x="14" y="64"/>
                    <a:pt x="18" y="64"/>
                  </a:cubicBezTo>
                  <a:cubicBezTo>
                    <a:pt x="20" y="64"/>
                    <a:pt x="22" y="64"/>
                    <a:pt x="26" y="62"/>
                  </a:cubicBezTo>
                  <a:lnTo>
                    <a:pt x="26" y="62"/>
                  </a:lnTo>
                  <a:cubicBezTo>
                    <a:pt x="16" y="67"/>
                    <a:pt x="29" y="67"/>
                    <a:pt x="18" y="76"/>
                  </a:cubicBezTo>
                  <a:lnTo>
                    <a:pt x="18" y="76"/>
                  </a:lnTo>
                  <a:cubicBezTo>
                    <a:pt x="24" y="73"/>
                    <a:pt x="32" y="73"/>
                    <a:pt x="32" y="73"/>
                  </a:cubicBezTo>
                  <a:lnTo>
                    <a:pt x="32" y="73"/>
                  </a:lnTo>
                  <a:cubicBezTo>
                    <a:pt x="9" y="84"/>
                    <a:pt x="32" y="84"/>
                    <a:pt x="9" y="95"/>
                  </a:cubicBezTo>
                  <a:cubicBezTo>
                    <a:pt x="15" y="93"/>
                    <a:pt x="18" y="91"/>
                    <a:pt x="21" y="91"/>
                  </a:cubicBezTo>
                  <a:cubicBezTo>
                    <a:pt x="28" y="91"/>
                    <a:pt x="25" y="101"/>
                    <a:pt x="37" y="101"/>
                  </a:cubicBezTo>
                  <a:lnTo>
                    <a:pt x="32" y="101"/>
                  </a:lnTo>
                  <a:cubicBezTo>
                    <a:pt x="32" y="101"/>
                    <a:pt x="26" y="107"/>
                    <a:pt x="20" y="112"/>
                  </a:cubicBezTo>
                  <a:cubicBezTo>
                    <a:pt x="37" y="101"/>
                    <a:pt x="43" y="107"/>
                    <a:pt x="54" y="101"/>
                  </a:cubicBezTo>
                  <a:lnTo>
                    <a:pt x="54" y="101"/>
                  </a:lnTo>
                  <a:cubicBezTo>
                    <a:pt x="43" y="112"/>
                    <a:pt x="37" y="107"/>
                    <a:pt x="20" y="118"/>
                  </a:cubicBezTo>
                  <a:cubicBezTo>
                    <a:pt x="29" y="115"/>
                    <a:pt x="33" y="115"/>
                    <a:pt x="37" y="115"/>
                  </a:cubicBezTo>
                  <a:cubicBezTo>
                    <a:pt x="40" y="115"/>
                    <a:pt x="43" y="115"/>
                    <a:pt x="48" y="112"/>
                  </a:cubicBezTo>
                  <a:lnTo>
                    <a:pt x="48" y="112"/>
                  </a:lnTo>
                  <a:cubicBezTo>
                    <a:pt x="37" y="118"/>
                    <a:pt x="43" y="112"/>
                    <a:pt x="32" y="123"/>
                  </a:cubicBezTo>
                  <a:cubicBezTo>
                    <a:pt x="40" y="119"/>
                    <a:pt x="43" y="118"/>
                    <a:pt x="44" y="118"/>
                  </a:cubicBezTo>
                  <a:lnTo>
                    <a:pt x="44" y="118"/>
                  </a:lnTo>
                  <a:cubicBezTo>
                    <a:pt x="45" y="118"/>
                    <a:pt x="44" y="119"/>
                    <a:pt x="44" y="119"/>
                  </a:cubicBezTo>
                  <a:cubicBezTo>
                    <a:pt x="45" y="119"/>
                    <a:pt x="46" y="119"/>
                    <a:pt x="48" y="118"/>
                  </a:cubicBezTo>
                  <a:lnTo>
                    <a:pt x="48" y="118"/>
                  </a:lnTo>
                  <a:cubicBezTo>
                    <a:pt x="43" y="129"/>
                    <a:pt x="32" y="129"/>
                    <a:pt x="37" y="129"/>
                  </a:cubicBezTo>
                  <a:cubicBezTo>
                    <a:pt x="32" y="135"/>
                    <a:pt x="26" y="135"/>
                    <a:pt x="26" y="135"/>
                  </a:cubicBezTo>
                  <a:cubicBezTo>
                    <a:pt x="26" y="136"/>
                    <a:pt x="27" y="136"/>
                    <a:pt x="28" y="136"/>
                  </a:cubicBezTo>
                  <a:cubicBezTo>
                    <a:pt x="32" y="136"/>
                    <a:pt x="44" y="129"/>
                    <a:pt x="48" y="129"/>
                  </a:cubicBezTo>
                  <a:lnTo>
                    <a:pt x="48" y="129"/>
                  </a:lnTo>
                  <a:cubicBezTo>
                    <a:pt x="54" y="129"/>
                    <a:pt x="37" y="135"/>
                    <a:pt x="32" y="140"/>
                  </a:cubicBezTo>
                  <a:cubicBezTo>
                    <a:pt x="35" y="140"/>
                    <a:pt x="44" y="138"/>
                    <a:pt x="49" y="138"/>
                  </a:cubicBezTo>
                  <a:cubicBezTo>
                    <a:pt x="52" y="138"/>
                    <a:pt x="54" y="138"/>
                    <a:pt x="54" y="140"/>
                  </a:cubicBezTo>
                  <a:lnTo>
                    <a:pt x="48" y="140"/>
                  </a:lnTo>
                  <a:cubicBezTo>
                    <a:pt x="57" y="140"/>
                    <a:pt x="56" y="147"/>
                    <a:pt x="63" y="147"/>
                  </a:cubicBezTo>
                  <a:cubicBezTo>
                    <a:pt x="65" y="147"/>
                    <a:pt x="67" y="147"/>
                    <a:pt x="71" y="146"/>
                  </a:cubicBezTo>
                  <a:lnTo>
                    <a:pt x="71" y="146"/>
                  </a:lnTo>
                  <a:lnTo>
                    <a:pt x="65" y="151"/>
                  </a:lnTo>
                  <a:cubicBezTo>
                    <a:pt x="71" y="146"/>
                    <a:pt x="82" y="140"/>
                    <a:pt x="88" y="140"/>
                  </a:cubicBezTo>
                  <a:lnTo>
                    <a:pt x="88" y="140"/>
                  </a:lnTo>
                  <a:cubicBezTo>
                    <a:pt x="88" y="140"/>
                    <a:pt x="82" y="140"/>
                    <a:pt x="82" y="146"/>
                  </a:cubicBezTo>
                  <a:lnTo>
                    <a:pt x="88" y="146"/>
                  </a:lnTo>
                  <a:cubicBezTo>
                    <a:pt x="79" y="149"/>
                    <a:pt x="78" y="149"/>
                    <a:pt x="77" y="149"/>
                  </a:cubicBezTo>
                  <a:cubicBezTo>
                    <a:pt x="76" y="149"/>
                    <a:pt x="76" y="149"/>
                    <a:pt x="71" y="151"/>
                  </a:cubicBezTo>
                  <a:cubicBezTo>
                    <a:pt x="75" y="151"/>
                    <a:pt x="81" y="149"/>
                    <a:pt x="85" y="149"/>
                  </a:cubicBezTo>
                  <a:cubicBezTo>
                    <a:pt x="86" y="149"/>
                    <a:pt x="88" y="149"/>
                    <a:pt x="88" y="151"/>
                  </a:cubicBezTo>
                  <a:cubicBezTo>
                    <a:pt x="81" y="155"/>
                    <a:pt x="78" y="157"/>
                    <a:pt x="76" y="157"/>
                  </a:cubicBezTo>
                  <a:cubicBezTo>
                    <a:pt x="75" y="157"/>
                    <a:pt x="74" y="155"/>
                    <a:pt x="73" y="155"/>
                  </a:cubicBezTo>
                  <a:cubicBezTo>
                    <a:pt x="73" y="155"/>
                    <a:pt x="72" y="156"/>
                    <a:pt x="71" y="157"/>
                  </a:cubicBezTo>
                  <a:lnTo>
                    <a:pt x="71" y="151"/>
                  </a:lnTo>
                  <a:cubicBezTo>
                    <a:pt x="62" y="158"/>
                    <a:pt x="60" y="159"/>
                    <a:pt x="60" y="159"/>
                  </a:cubicBezTo>
                  <a:cubicBezTo>
                    <a:pt x="59" y="159"/>
                    <a:pt x="60" y="158"/>
                    <a:pt x="59" y="158"/>
                  </a:cubicBezTo>
                  <a:cubicBezTo>
                    <a:pt x="58" y="158"/>
                    <a:pt x="55" y="159"/>
                    <a:pt x="48" y="163"/>
                  </a:cubicBezTo>
                  <a:cubicBezTo>
                    <a:pt x="48" y="174"/>
                    <a:pt x="60" y="168"/>
                    <a:pt x="60" y="174"/>
                  </a:cubicBezTo>
                  <a:cubicBezTo>
                    <a:pt x="65" y="174"/>
                    <a:pt x="71" y="168"/>
                    <a:pt x="76" y="168"/>
                  </a:cubicBezTo>
                  <a:cubicBezTo>
                    <a:pt x="96" y="168"/>
                    <a:pt x="59" y="186"/>
                    <a:pt x="62" y="186"/>
                  </a:cubicBezTo>
                  <a:cubicBezTo>
                    <a:pt x="62" y="186"/>
                    <a:pt x="63" y="186"/>
                    <a:pt x="65" y="185"/>
                  </a:cubicBezTo>
                  <a:cubicBezTo>
                    <a:pt x="73" y="185"/>
                    <a:pt x="85" y="180"/>
                    <a:pt x="89" y="180"/>
                  </a:cubicBezTo>
                  <a:lnTo>
                    <a:pt x="89" y="180"/>
                  </a:lnTo>
                  <a:cubicBezTo>
                    <a:pt x="91" y="180"/>
                    <a:pt x="91" y="181"/>
                    <a:pt x="88" y="185"/>
                  </a:cubicBezTo>
                  <a:lnTo>
                    <a:pt x="71" y="191"/>
                  </a:lnTo>
                  <a:cubicBezTo>
                    <a:pt x="71" y="191"/>
                    <a:pt x="71" y="192"/>
                    <a:pt x="73" y="192"/>
                  </a:cubicBezTo>
                  <a:cubicBezTo>
                    <a:pt x="76" y="192"/>
                    <a:pt x="84" y="188"/>
                    <a:pt x="88" y="188"/>
                  </a:cubicBezTo>
                  <a:lnTo>
                    <a:pt x="88" y="188"/>
                  </a:lnTo>
                  <a:cubicBezTo>
                    <a:pt x="90" y="188"/>
                    <a:pt x="91" y="190"/>
                    <a:pt x="89" y="195"/>
                  </a:cubicBezTo>
                  <a:lnTo>
                    <a:pt x="89" y="195"/>
                  </a:lnTo>
                  <a:cubicBezTo>
                    <a:pt x="89" y="195"/>
                    <a:pt x="89" y="195"/>
                    <a:pt x="89" y="195"/>
                  </a:cubicBezTo>
                  <a:cubicBezTo>
                    <a:pt x="87" y="195"/>
                    <a:pt x="86" y="195"/>
                    <a:pt x="84" y="195"/>
                  </a:cubicBezTo>
                  <a:lnTo>
                    <a:pt x="84" y="195"/>
                  </a:lnTo>
                  <a:cubicBezTo>
                    <a:pt x="83" y="194"/>
                    <a:pt x="82" y="194"/>
                    <a:pt x="82" y="194"/>
                  </a:cubicBezTo>
                  <a:cubicBezTo>
                    <a:pt x="82" y="194"/>
                    <a:pt x="82" y="194"/>
                    <a:pt x="82" y="196"/>
                  </a:cubicBezTo>
                  <a:lnTo>
                    <a:pt x="82" y="196"/>
                  </a:lnTo>
                  <a:cubicBezTo>
                    <a:pt x="83" y="196"/>
                    <a:pt x="83" y="195"/>
                    <a:pt x="84" y="195"/>
                  </a:cubicBezTo>
                  <a:lnTo>
                    <a:pt x="84" y="195"/>
                  </a:lnTo>
                  <a:cubicBezTo>
                    <a:pt x="85" y="196"/>
                    <a:pt x="86" y="196"/>
                    <a:pt x="88" y="196"/>
                  </a:cubicBezTo>
                  <a:cubicBezTo>
                    <a:pt x="88" y="196"/>
                    <a:pt x="88" y="195"/>
                    <a:pt x="89" y="195"/>
                  </a:cubicBezTo>
                  <a:lnTo>
                    <a:pt x="89" y="195"/>
                  </a:lnTo>
                  <a:cubicBezTo>
                    <a:pt x="90" y="195"/>
                    <a:pt x="92" y="195"/>
                    <a:pt x="93" y="196"/>
                  </a:cubicBezTo>
                  <a:lnTo>
                    <a:pt x="76" y="202"/>
                  </a:lnTo>
                  <a:cubicBezTo>
                    <a:pt x="82" y="207"/>
                    <a:pt x="99" y="207"/>
                    <a:pt x="104" y="213"/>
                  </a:cubicBezTo>
                  <a:cubicBezTo>
                    <a:pt x="99" y="213"/>
                    <a:pt x="93" y="219"/>
                    <a:pt x="88" y="219"/>
                  </a:cubicBezTo>
                  <a:cubicBezTo>
                    <a:pt x="99" y="224"/>
                    <a:pt x="93" y="241"/>
                    <a:pt x="93" y="252"/>
                  </a:cubicBezTo>
                  <a:lnTo>
                    <a:pt x="104" y="247"/>
                  </a:lnTo>
                  <a:lnTo>
                    <a:pt x="104" y="247"/>
                  </a:lnTo>
                  <a:cubicBezTo>
                    <a:pt x="104" y="247"/>
                    <a:pt x="99" y="252"/>
                    <a:pt x="99" y="252"/>
                  </a:cubicBezTo>
                  <a:cubicBezTo>
                    <a:pt x="98" y="253"/>
                    <a:pt x="97" y="254"/>
                    <a:pt x="97" y="254"/>
                  </a:cubicBezTo>
                  <a:cubicBezTo>
                    <a:pt x="97" y="254"/>
                    <a:pt x="98" y="253"/>
                    <a:pt x="99" y="252"/>
                  </a:cubicBezTo>
                  <a:lnTo>
                    <a:pt x="99" y="252"/>
                  </a:lnTo>
                  <a:cubicBezTo>
                    <a:pt x="116" y="252"/>
                    <a:pt x="132" y="258"/>
                    <a:pt x="121" y="269"/>
                  </a:cubicBezTo>
                  <a:lnTo>
                    <a:pt x="116" y="275"/>
                  </a:lnTo>
                  <a:cubicBezTo>
                    <a:pt x="116" y="275"/>
                    <a:pt x="116" y="276"/>
                    <a:pt x="117" y="276"/>
                  </a:cubicBezTo>
                  <a:cubicBezTo>
                    <a:pt x="121" y="276"/>
                    <a:pt x="132" y="271"/>
                    <a:pt x="134" y="271"/>
                  </a:cubicBezTo>
                  <a:lnTo>
                    <a:pt x="134" y="271"/>
                  </a:lnTo>
                  <a:cubicBezTo>
                    <a:pt x="136" y="271"/>
                    <a:pt x="135" y="272"/>
                    <a:pt x="132" y="275"/>
                  </a:cubicBezTo>
                  <a:cubicBezTo>
                    <a:pt x="132" y="286"/>
                    <a:pt x="149" y="291"/>
                    <a:pt x="132" y="308"/>
                  </a:cubicBezTo>
                  <a:cubicBezTo>
                    <a:pt x="134" y="308"/>
                    <a:pt x="136" y="307"/>
                    <a:pt x="137" y="307"/>
                  </a:cubicBezTo>
                  <a:cubicBezTo>
                    <a:pt x="144" y="307"/>
                    <a:pt x="139" y="317"/>
                    <a:pt x="145" y="317"/>
                  </a:cubicBezTo>
                  <a:cubicBezTo>
                    <a:pt x="147" y="317"/>
                    <a:pt x="150" y="316"/>
                    <a:pt x="155" y="314"/>
                  </a:cubicBezTo>
                  <a:lnTo>
                    <a:pt x="155" y="314"/>
                  </a:lnTo>
                  <a:cubicBezTo>
                    <a:pt x="144" y="325"/>
                    <a:pt x="138" y="325"/>
                    <a:pt x="138" y="336"/>
                  </a:cubicBezTo>
                  <a:cubicBezTo>
                    <a:pt x="138" y="336"/>
                    <a:pt x="155" y="331"/>
                    <a:pt x="155" y="331"/>
                  </a:cubicBezTo>
                  <a:lnTo>
                    <a:pt x="155" y="331"/>
                  </a:lnTo>
                  <a:lnTo>
                    <a:pt x="144" y="336"/>
                  </a:lnTo>
                  <a:lnTo>
                    <a:pt x="160" y="336"/>
                  </a:lnTo>
                  <a:lnTo>
                    <a:pt x="144" y="347"/>
                  </a:lnTo>
                  <a:lnTo>
                    <a:pt x="149" y="347"/>
                  </a:lnTo>
                  <a:cubicBezTo>
                    <a:pt x="149" y="342"/>
                    <a:pt x="155" y="342"/>
                    <a:pt x="155" y="342"/>
                  </a:cubicBezTo>
                  <a:lnTo>
                    <a:pt x="155" y="342"/>
                  </a:lnTo>
                  <a:cubicBezTo>
                    <a:pt x="166" y="342"/>
                    <a:pt x="155" y="353"/>
                    <a:pt x="144" y="359"/>
                  </a:cubicBezTo>
                  <a:lnTo>
                    <a:pt x="160" y="359"/>
                  </a:lnTo>
                  <a:cubicBezTo>
                    <a:pt x="156" y="363"/>
                    <a:pt x="155" y="364"/>
                    <a:pt x="153" y="364"/>
                  </a:cubicBezTo>
                  <a:lnTo>
                    <a:pt x="153" y="364"/>
                  </a:lnTo>
                  <a:cubicBezTo>
                    <a:pt x="154" y="363"/>
                    <a:pt x="155" y="363"/>
                    <a:pt x="155" y="363"/>
                  </a:cubicBezTo>
                  <a:lnTo>
                    <a:pt x="155" y="363"/>
                  </a:lnTo>
                  <a:cubicBezTo>
                    <a:pt x="154" y="363"/>
                    <a:pt x="153" y="363"/>
                    <a:pt x="149" y="364"/>
                  </a:cubicBezTo>
                  <a:cubicBezTo>
                    <a:pt x="151" y="364"/>
                    <a:pt x="152" y="364"/>
                    <a:pt x="153" y="364"/>
                  </a:cubicBezTo>
                  <a:lnTo>
                    <a:pt x="153" y="364"/>
                  </a:lnTo>
                  <a:cubicBezTo>
                    <a:pt x="149" y="366"/>
                    <a:pt x="143" y="370"/>
                    <a:pt x="149" y="370"/>
                  </a:cubicBezTo>
                  <a:cubicBezTo>
                    <a:pt x="155" y="364"/>
                    <a:pt x="160" y="364"/>
                    <a:pt x="160" y="364"/>
                  </a:cubicBezTo>
                  <a:lnTo>
                    <a:pt x="160" y="364"/>
                  </a:lnTo>
                  <a:cubicBezTo>
                    <a:pt x="155" y="370"/>
                    <a:pt x="155" y="375"/>
                    <a:pt x="160" y="375"/>
                  </a:cubicBezTo>
                  <a:lnTo>
                    <a:pt x="155" y="381"/>
                  </a:lnTo>
                  <a:cubicBezTo>
                    <a:pt x="155" y="387"/>
                    <a:pt x="166" y="392"/>
                    <a:pt x="166" y="398"/>
                  </a:cubicBezTo>
                  <a:cubicBezTo>
                    <a:pt x="171" y="398"/>
                    <a:pt x="182" y="391"/>
                    <a:pt x="187" y="391"/>
                  </a:cubicBezTo>
                  <a:cubicBezTo>
                    <a:pt x="188" y="391"/>
                    <a:pt x="188" y="391"/>
                    <a:pt x="188" y="392"/>
                  </a:cubicBezTo>
                  <a:cubicBezTo>
                    <a:pt x="178" y="392"/>
                    <a:pt x="182" y="392"/>
                    <a:pt x="179" y="396"/>
                  </a:cubicBezTo>
                  <a:lnTo>
                    <a:pt x="179" y="396"/>
                  </a:lnTo>
                  <a:cubicBezTo>
                    <a:pt x="183" y="395"/>
                    <a:pt x="188" y="392"/>
                    <a:pt x="188" y="392"/>
                  </a:cubicBezTo>
                  <a:lnTo>
                    <a:pt x="188" y="392"/>
                  </a:lnTo>
                  <a:lnTo>
                    <a:pt x="177" y="398"/>
                  </a:lnTo>
                  <a:cubicBezTo>
                    <a:pt x="178" y="397"/>
                    <a:pt x="178" y="397"/>
                    <a:pt x="179" y="396"/>
                  </a:cubicBezTo>
                  <a:lnTo>
                    <a:pt x="179" y="396"/>
                  </a:lnTo>
                  <a:cubicBezTo>
                    <a:pt x="176" y="397"/>
                    <a:pt x="174" y="398"/>
                    <a:pt x="172" y="398"/>
                  </a:cubicBezTo>
                  <a:lnTo>
                    <a:pt x="177" y="403"/>
                  </a:lnTo>
                  <a:cubicBezTo>
                    <a:pt x="172" y="403"/>
                    <a:pt x="172" y="403"/>
                    <a:pt x="166" y="409"/>
                  </a:cubicBezTo>
                  <a:cubicBezTo>
                    <a:pt x="168" y="408"/>
                    <a:pt x="169" y="408"/>
                    <a:pt x="169" y="408"/>
                  </a:cubicBezTo>
                  <a:lnTo>
                    <a:pt x="169" y="408"/>
                  </a:lnTo>
                  <a:cubicBezTo>
                    <a:pt x="171" y="408"/>
                    <a:pt x="162" y="416"/>
                    <a:pt x="167" y="416"/>
                  </a:cubicBezTo>
                  <a:cubicBezTo>
                    <a:pt x="167" y="416"/>
                    <a:pt x="167" y="416"/>
                    <a:pt x="167" y="416"/>
                  </a:cubicBezTo>
                  <a:lnTo>
                    <a:pt x="167" y="416"/>
                  </a:lnTo>
                  <a:cubicBezTo>
                    <a:pt x="172" y="426"/>
                    <a:pt x="177" y="426"/>
                    <a:pt x="183" y="431"/>
                  </a:cubicBezTo>
                  <a:cubicBezTo>
                    <a:pt x="194" y="426"/>
                    <a:pt x="188" y="426"/>
                    <a:pt x="200" y="426"/>
                  </a:cubicBezTo>
                  <a:cubicBezTo>
                    <a:pt x="200" y="431"/>
                    <a:pt x="194" y="443"/>
                    <a:pt x="194" y="448"/>
                  </a:cubicBezTo>
                  <a:cubicBezTo>
                    <a:pt x="205" y="448"/>
                    <a:pt x="205" y="443"/>
                    <a:pt x="216" y="443"/>
                  </a:cubicBezTo>
                  <a:lnTo>
                    <a:pt x="216" y="443"/>
                  </a:lnTo>
                  <a:cubicBezTo>
                    <a:pt x="205" y="448"/>
                    <a:pt x="205" y="454"/>
                    <a:pt x="200" y="454"/>
                  </a:cubicBezTo>
                  <a:cubicBezTo>
                    <a:pt x="205" y="459"/>
                    <a:pt x="205" y="459"/>
                    <a:pt x="216" y="465"/>
                  </a:cubicBezTo>
                  <a:cubicBezTo>
                    <a:pt x="222" y="459"/>
                    <a:pt x="222" y="459"/>
                    <a:pt x="228" y="459"/>
                  </a:cubicBezTo>
                  <a:cubicBezTo>
                    <a:pt x="228" y="459"/>
                    <a:pt x="222" y="465"/>
                    <a:pt x="216" y="465"/>
                  </a:cubicBezTo>
                  <a:cubicBezTo>
                    <a:pt x="237" y="465"/>
                    <a:pt x="200" y="499"/>
                    <a:pt x="217" y="499"/>
                  </a:cubicBezTo>
                  <a:cubicBezTo>
                    <a:pt x="219" y="499"/>
                    <a:pt x="220" y="499"/>
                    <a:pt x="222" y="499"/>
                  </a:cubicBezTo>
                  <a:lnTo>
                    <a:pt x="239" y="499"/>
                  </a:lnTo>
                  <a:cubicBezTo>
                    <a:pt x="239" y="504"/>
                    <a:pt x="228" y="504"/>
                    <a:pt x="222" y="510"/>
                  </a:cubicBezTo>
                  <a:cubicBezTo>
                    <a:pt x="244" y="510"/>
                    <a:pt x="228" y="521"/>
                    <a:pt x="239" y="521"/>
                  </a:cubicBezTo>
                  <a:cubicBezTo>
                    <a:pt x="211" y="543"/>
                    <a:pt x="250" y="538"/>
                    <a:pt x="233" y="555"/>
                  </a:cubicBezTo>
                  <a:lnTo>
                    <a:pt x="244" y="555"/>
                  </a:lnTo>
                  <a:cubicBezTo>
                    <a:pt x="242" y="557"/>
                    <a:pt x="239" y="560"/>
                    <a:pt x="239" y="560"/>
                  </a:cubicBezTo>
                  <a:lnTo>
                    <a:pt x="239" y="560"/>
                  </a:lnTo>
                  <a:cubicBezTo>
                    <a:pt x="244" y="555"/>
                    <a:pt x="244" y="555"/>
                    <a:pt x="250" y="555"/>
                  </a:cubicBezTo>
                  <a:cubicBezTo>
                    <a:pt x="267" y="566"/>
                    <a:pt x="256" y="588"/>
                    <a:pt x="256" y="611"/>
                  </a:cubicBezTo>
                  <a:cubicBezTo>
                    <a:pt x="256" y="611"/>
                    <a:pt x="256" y="612"/>
                    <a:pt x="257" y="612"/>
                  </a:cubicBezTo>
                  <a:cubicBezTo>
                    <a:pt x="262" y="612"/>
                    <a:pt x="277" y="604"/>
                    <a:pt x="281" y="604"/>
                  </a:cubicBezTo>
                  <a:lnTo>
                    <a:pt x="281" y="604"/>
                  </a:lnTo>
                  <a:cubicBezTo>
                    <a:pt x="283" y="604"/>
                    <a:pt x="283" y="606"/>
                    <a:pt x="278" y="611"/>
                  </a:cubicBezTo>
                  <a:lnTo>
                    <a:pt x="267" y="616"/>
                  </a:lnTo>
                  <a:cubicBezTo>
                    <a:pt x="289" y="616"/>
                    <a:pt x="278" y="639"/>
                    <a:pt x="295" y="644"/>
                  </a:cubicBezTo>
                  <a:lnTo>
                    <a:pt x="289" y="644"/>
                  </a:lnTo>
                  <a:cubicBezTo>
                    <a:pt x="283" y="651"/>
                    <a:pt x="284" y="653"/>
                    <a:pt x="288" y="653"/>
                  </a:cubicBezTo>
                  <a:cubicBezTo>
                    <a:pt x="291" y="653"/>
                    <a:pt x="296" y="652"/>
                    <a:pt x="300" y="650"/>
                  </a:cubicBezTo>
                  <a:lnTo>
                    <a:pt x="300" y="650"/>
                  </a:lnTo>
                  <a:cubicBezTo>
                    <a:pt x="300" y="655"/>
                    <a:pt x="295" y="655"/>
                    <a:pt x="289" y="655"/>
                  </a:cubicBezTo>
                  <a:cubicBezTo>
                    <a:pt x="284" y="661"/>
                    <a:pt x="306" y="655"/>
                    <a:pt x="295" y="667"/>
                  </a:cubicBezTo>
                  <a:lnTo>
                    <a:pt x="289" y="667"/>
                  </a:lnTo>
                  <a:cubicBezTo>
                    <a:pt x="293" y="667"/>
                    <a:pt x="294" y="669"/>
                    <a:pt x="298" y="669"/>
                  </a:cubicBezTo>
                  <a:cubicBezTo>
                    <a:pt x="300" y="669"/>
                    <a:pt x="302" y="668"/>
                    <a:pt x="306" y="667"/>
                  </a:cubicBezTo>
                  <a:lnTo>
                    <a:pt x="306" y="667"/>
                  </a:lnTo>
                  <a:cubicBezTo>
                    <a:pt x="300" y="672"/>
                    <a:pt x="312" y="672"/>
                    <a:pt x="306" y="678"/>
                  </a:cubicBezTo>
                  <a:cubicBezTo>
                    <a:pt x="309" y="677"/>
                    <a:pt x="310" y="677"/>
                    <a:pt x="312" y="677"/>
                  </a:cubicBezTo>
                  <a:cubicBezTo>
                    <a:pt x="316" y="677"/>
                    <a:pt x="313" y="682"/>
                    <a:pt x="315" y="682"/>
                  </a:cubicBezTo>
                  <a:cubicBezTo>
                    <a:pt x="316" y="682"/>
                    <a:pt x="318" y="681"/>
                    <a:pt x="323" y="678"/>
                  </a:cubicBezTo>
                  <a:lnTo>
                    <a:pt x="323" y="678"/>
                  </a:lnTo>
                  <a:cubicBezTo>
                    <a:pt x="306" y="689"/>
                    <a:pt x="312" y="695"/>
                    <a:pt x="323" y="695"/>
                  </a:cubicBezTo>
                  <a:cubicBezTo>
                    <a:pt x="317" y="695"/>
                    <a:pt x="317" y="700"/>
                    <a:pt x="312" y="700"/>
                  </a:cubicBezTo>
                  <a:cubicBezTo>
                    <a:pt x="312" y="703"/>
                    <a:pt x="313" y="704"/>
                    <a:pt x="315" y="704"/>
                  </a:cubicBezTo>
                  <a:cubicBezTo>
                    <a:pt x="317" y="704"/>
                    <a:pt x="320" y="703"/>
                    <a:pt x="323" y="700"/>
                  </a:cubicBezTo>
                  <a:lnTo>
                    <a:pt x="323" y="700"/>
                  </a:lnTo>
                  <a:cubicBezTo>
                    <a:pt x="306" y="717"/>
                    <a:pt x="351" y="706"/>
                    <a:pt x="323" y="723"/>
                  </a:cubicBezTo>
                  <a:cubicBezTo>
                    <a:pt x="334" y="723"/>
                    <a:pt x="345" y="728"/>
                    <a:pt x="356" y="734"/>
                  </a:cubicBezTo>
                  <a:cubicBezTo>
                    <a:pt x="352" y="737"/>
                    <a:pt x="349" y="738"/>
                    <a:pt x="348" y="738"/>
                  </a:cubicBezTo>
                  <a:cubicBezTo>
                    <a:pt x="345" y="738"/>
                    <a:pt x="344" y="735"/>
                    <a:pt x="341" y="735"/>
                  </a:cubicBezTo>
                  <a:cubicBezTo>
                    <a:pt x="338" y="735"/>
                    <a:pt x="335" y="736"/>
                    <a:pt x="328" y="739"/>
                  </a:cubicBezTo>
                  <a:cubicBezTo>
                    <a:pt x="340" y="739"/>
                    <a:pt x="362" y="739"/>
                    <a:pt x="362" y="751"/>
                  </a:cubicBezTo>
                  <a:lnTo>
                    <a:pt x="345" y="751"/>
                  </a:lnTo>
                  <a:cubicBezTo>
                    <a:pt x="356" y="756"/>
                    <a:pt x="351" y="767"/>
                    <a:pt x="368" y="773"/>
                  </a:cubicBezTo>
                  <a:cubicBezTo>
                    <a:pt x="376" y="765"/>
                    <a:pt x="388" y="766"/>
                    <a:pt x="395" y="764"/>
                  </a:cubicBezTo>
                  <a:lnTo>
                    <a:pt x="395" y="764"/>
                  </a:lnTo>
                  <a:cubicBezTo>
                    <a:pt x="376" y="773"/>
                    <a:pt x="393" y="774"/>
                    <a:pt x="362" y="784"/>
                  </a:cubicBezTo>
                  <a:cubicBezTo>
                    <a:pt x="365" y="784"/>
                    <a:pt x="368" y="784"/>
                    <a:pt x="371" y="783"/>
                  </a:cubicBezTo>
                  <a:lnTo>
                    <a:pt x="371" y="783"/>
                  </a:lnTo>
                  <a:cubicBezTo>
                    <a:pt x="370" y="784"/>
                    <a:pt x="369" y="784"/>
                    <a:pt x="368" y="784"/>
                  </a:cubicBezTo>
                  <a:cubicBezTo>
                    <a:pt x="370" y="786"/>
                    <a:pt x="371" y="787"/>
                    <a:pt x="373" y="787"/>
                  </a:cubicBezTo>
                  <a:cubicBezTo>
                    <a:pt x="377" y="787"/>
                    <a:pt x="381" y="784"/>
                    <a:pt x="384" y="784"/>
                  </a:cubicBezTo>
                  <a:lnTo>
                    <a:pt x="384" y="784"/>
                  </a:lnTo>
                  <a:cubicBezTo>
                    <a:pt x="382" y="787"/>
                    <a:pt x="381" y="788"/>
                    <a:pt x="380" y="789"/>
                  </a:cubicBezTo>
                  <a:lnTo>
                    <a:pt x="380" y="789"/>
                  </a:lnTo>
                  <a:cubicBezTo>
                    <a:pt x="382" y="788"/>
                    <a:pt x="385" y="787"/>
                    <a:pt x="387" y="787"/>
                  </a:cubicBezTo>
                  <a:cubicBezTo>
                    <a:pt x="389" y="787"/>
                    <a:pt x="390" y="788"/>
                    <a:pt x="390" y="790"/>
                  </a:cubicBezTo>
                  <a:cubicBezTo>
                    <a:pt x="384" y="795"/>
                    <a:pt x="384" y="795"/>
                    <a:pt x="384" y="795"/>
                  </a:cubicBezTo>
                  <a:cubicBezTo>
                    <a:pt x="384" y="801"/>
                    <a:pt x="407" y="795"/>
                    <a:pt x="407" y="807"/>
                  </a:cubicBezTo>
                  <a:cubicBezTo>
                    <a:pt x="384" y="812"/>
                    <a:pt x="401" y="812"/>
                    <a:pt x="384" y="818"/>
                  </a:cubicBezTo>
                  <a:lnTo>
                    <a:pt x="396" y="818"/>
                  </a:lnTo>
                  <a:cubicBezTo>
                    <a:pt x="401" y="818"/>
                    <a:pt x="412" y="818"/>
                    <a:pt x="407" y="823"/>
                  </a:cubicBezTo>
                  <a:lnTo>
                    <a:pt x="401" y="823"/>
                  </a:lnTo>
                  <a:lnTo>
                    <a:pt x="407" y="829"/>
                  </a:lnTo>
                  <a:lnTo>
                    <a:pt x="412" y="823"/>
                  </a:lnTo>
                  <a:cubicBezTo>
                    <a:pt x="420" y="819"/>
                    <a:pt x="425" y="815"/>
                    <a:pt x="428" y="815"/>
                  </a:cubicBezTo>
                  <a:cubicBezTo>
                    <a:pt x="429" y="815"/>
                    <a:pt x="429" y="816"/>
                    <a:pt x="429" y="818"/>
                  </a:cubicBezTo>
                  <a:cubicBezTo>
                    <a:pt x="429" y="818"/>
                    <a:pt x="429" y="823"/>
                    <a:pt x="424" y="829"/>
                  </a:cubicBezTo>
                  <a:cubicBezTo>
                    <a:pt x="427" y="829"/>
                    <a:pt x="431" y="827"/>
                    <a:pt x="432" y="827"/>
                  </a:cubicBezTo>
                  <a:lnTo>
                    <a:pt x="432" y="827"/>
                  </a:lnTo>
                  <a:cubicBezTo>
                    <a:pt x="432" y="827"/>
                    <a:pt x="431" y="827"/>
                    <a:pt x="429" y="829"/>
                  </a:cubicBezTo>
                  <a:cubicBezTo>
                    <a:pt x="424" y="835"/>
                    <a:pt x="412" y="840"/>
                    <a:pt x="412" y="840"/>
                  </a:cubicBezTo>
                  <a:cubicBezTo>
                    <a:pt x="415" y="839"/>
                    <a:pt x="416" y="839"/>
                    <a:pt x="418" y="839"/>
                  </a:cubicBezTo>
                  <a:cubicBezTo>
                    <a:pt x="421" y="839"/>
                    <a:pt x="422" y="842"/>
                    <a:pt x="427" y="842"/>
                  </a:cubicBezTo>
                  <a:cubicBezTo>
                    <a:pt x="427" y="842"/>
                    <a:pt x="427" y="842"/>
                    <a:pt x="428" y="842"/>
                  </a:cubicBezTo>
                  <a:lnTo>
                    <a:pt x="428" y="842"/>
                  </a:lnTo>
                  <a:cubicBezTo>
                    <a:pt x="423" y="843"/>
                    <a:pt x="418" y="846"/>
                    <a:pt x="418" y="846"/>
                  </a:cubicBezTo>
                  <a:lnTo>
                    <a:pt x="429" y="846"/>
                  </a:lnTo>
                  <a:cubicBezTo>
                    <a:pt x="429" y="846"/>
                    <a:pt x="424" y="846"/>
                    <a:pt x="418" y="851"/>
                  </a:cubicBezTo>
                  <a:cubicBezTo>
                    <a:pt x="418" y="852"/>
                    <a:pt x="419" y="853"/>
                    <a:pt x="419" y="853"/>
                  </a:cubicBezTo>
                  <a:cubicBezTo>
                    <a:pt x="423" y="853"/>
                    <a:pt x="431" y="847"/>
                    <a:pt x="434" y="847"/>
                  </a:cubicBezTo>
                  <a:cubicBezTo>
                    <a:pt x="436" y="847"/>
                    <a:pt x="436" y="848"/>
                    <a:pt x="435" y="851"/>
                  </a:cubicBezTo>
                  <a:lnTo>
                    <a:pt x="429" y="851"/>
                  </a:lnTo>
                  <a:cubicBezTo>
                    <a:pt x="429" y="857"/>
                    <a:pt x="440" y="857"/>
                    <a:pt x="435" y="863"/>
                  </a:cubicBezTo>
                  <a:cubicBezTo>
                    <a:pt x="431" y="867"/>
                    <a:pt x="429" y="868"/>
                    <a:pt x="428" y="868"/>
                  </a:cubicBezTo>
                  <a:cubicBezTo>
                    <a:pt x="426" y="868"/>
                    <a:pt x="426" y="867"/>
                    <a:pt x="423" y="867"/>
                  </a:cubicBezTo>
                  <a:cubicBezTo>
                    <a:pt x="422" y="867"/>
                    <a:pt x="421" y="867"/>
                    <a:pt x="418" y="868"/>
                  </a:cubicBezTo>
                  <a:cubicBezTo>
                    <a:pt x="424" y="874"/>
                    <a:pt x="446" y="879"/>
                    <a:pt x="446" y="885"/>
                  </a:cubicBezTo>
                  <a:cubicBezTo>
                    <a:pt x="451" y="883"/>
                    <a:pt x="453" y="882"/>
                    <a:pt x="454" y="882"/>
                  </a:cubicBezTo>
                  <a:lnTo>
                    <a:pt x="454" y="882"/>
                  </a:lnTo>
                  <a:cubicBezTo>
                    <a:pt x="457" y="882"/>
                    <a:pt x="450" y="889"/>
                    <a:pt x="449" y="891"/>
                  </a:cubicBezTo>
                  <a:lnTo>
                    <a:pt x="449" y="891"/>
                  </a:lnTo>
                  <a:cubicBezTo>
                    <a:pt x="443" y="892"/>
                    <a:pt x="436" y="896"/>
                    <a:pt x="440" y="896"/>
                  </a:cubicBezTo>
                  <a:cubicBezTo>
                    <a:pt x="440" y="902"/>
                    <a:pt x="452" y="902"/>
                    <a:pt x="463" y="907"/>
                  </a:cubicBezTo>
                  <a:lnTo>
                    <a:pt x="452" y="907"/>
                  </a:lnTo>
                  <a:cubicBezTo>
                    <a:pt x="452" y="913"/>
                    <a:pt x="457" y="919"/>
                    <a:pt x="452" y="924"/>
                  </a:cubicBezTo>
                  <a:cubicBezTo>
                    <a:pt x="457" y="921"/>
                    <a:pt x="460" y="921"/>
                    <a:pt x="462" y="921"/>
                  </a:cubicBezTo>
                  <a:cubicBezTo>
                    <a:pt x="464" y="921"/>
                    <a:pt x="465" y="921"/>
                    <a:pt x="466" y="920"/>
                  </a:cubicBezTo>
                  <a:lnTo>
                    <a:pt x="466" y="920"/>
                  </a:lnTo>
                  <a:cubicBezTo>
                    <a:pt x="444" y="940"/>
                    <a:pt x="496" y="930"/>
                    <a:pt x="474" y="952"/>
                  </a:cubicBezTo>
                  <a:cubicBezTo>
                    <a:pt x="472" y="950"/>
                    <a:pt x="470" y="950"/>
                    <a:pt x="469" y="950"/>
                  </a:cubicBezTo>
                  <a:cubicBezTo>
                    <a:pt x="465" y="950"/>
                    <a:pt x="463" y="952"/>
                    <a:pt x="463" y="952"/>
                  </a:cubicBezTo>
                  <a:lnTo>
                    <a:pt x="474" y="958"/>
                  </a:lnTo>
                  <a:cubicBezTo>
                    <a:pt x="485" y="952"/>
                    <a:pt x="480" y="952"/>
                    <a:pt x="485" y="947"/>
                  </a:cubicBezTo>
                  <a:lnTo>
                    <a:pt x="502" y="947"/>
                  </a:lnTo>
                  <a:cubicBezTo>
                    <a:pt x="491" y="947"/>
                    <a:pt x="485" y="952"/>
                    <a:pt x="480" y="958"/>
                  </a:cubicBezTo>
                  <a:lnTo>
                    <a:pt x="491" y="952"/>
                  </a:lnTo>
                  <a:lnTo>
                    <a:pt x="491" y="952"/>
                  </a:lnTo>
                  <a:cubicBezTo>
                    <a:pt x="486" y="955"/>
                    <a:pt x="485" y="956"/>
                    <a:pt x="486" y="956"/>
                  </a:cubicBezTo>
                  <a:cubicBezTo>
                    <a:pt x="488" y="956"/>
                    <a:pt x="495" y="954"/>
                    <a:pt x="497" y="954"/>
                  </a:cubicBezTo>
                  <a:lnTo>
                    <a:pt x="497" y="954"/>
                  </a:lnTo>
                  <a:cubicBezTo>
                    <a:pt x="499" y="954"/>
                    <a:pt x="500" y="955"/>
                    <a:pt x="496" y="958"/>
                  </a:cubicBezTo>
                  <a:lnTo>
                    <a:pt x="502" y="958"/>
                  </a:lnTo>
                  <a:cubicBezTo>
                    <a:pt x="498" y="962"/>
                    <a:pt x="496" y="963"/>
                    <a:pt x="495" y="963"/>
                  </a:cubicBezTo>
                  <a:cubicBezTo>
                    <a:pt x="494" y="963"/>
                    <a:pt x="494" y="962"/>
                    <a:pt x="493" y="962"/>
                  </a:cubicBezTo>
                  <a:cubicBezTo>
                    <a:pt x="493" y="962"/>
                    <a:pt x="492" y="962"/>
                    <a:pt x="491" y="963"/>
                  </a:cubicBezTo>
                  <a:cubicBezTo>
                    <a:pt x="491" y="966"/>
                    <a:pt x="496" y="966"/>
                    <a:pt x="501" y="966"/>
                  </a:cubicBezTo>
                  <a:cubicBezTo>
                    <a:pt x="505" y="966"/>
                    <a:pt x="508" y="966"/>
                    <a:pt x="502" y="969"/>
                  </a:cubicBezTo>
                  <a:lnTo>
                    <a:pt x="496" y="969"/>
                  </a:lnTo>
                  <a:cubicBezTo>
                    <a:pt x="485" y="975"/>
                    <a:pt x="485" y="975"/>
                    <a:pt x="485" y="980"/>
                  </a:cubicBezTo>
                  <a:cubicBezTo>
                    <a:pt x="492" y="979"/>
                    <a:pt x="496" y="979"/>
                    <a:pt x="499" y="979"/>
                  </a:cubicBezTo>
                  <a:cubicBezTo>
                    <a:pt x="511" y="979"/>
                    <a:pt x="500" y="986"/>
                    <a:pt x="513" y="986"/>
                  </a:cubicBezTo>
                  <a:cubicBezTo>
                    <a:pt x="496" y="986"/>
                    <a:pt x="502" y="986"/>
                    <a:pt x="491" y="991"/>
                  </a:cubicBezTo>
                  <a:cubicBezTo>
                    <a:pt x="491" y="997"/>
                    <a:pt x="485" y="997"/>
                    <a:pt x="480" y="1003"/>
                  </a:cubicBezTo>
                  <a:cubicBezTo>
                    <a:pt x="482" y="1001"/>
                    <a:pt x="483" y="1001"/>
                    <a:pt x="484" y="1001"/>
                  </a:cubicBezTo>
                  <a:lnTo>
                    <a:pt x="484" y="1001"/>
                  </a:lnTo>
                  <a:cubicBezTo>
                    <a:pt x="485" y="1001"/>
                    <a:pt x="481" y="1004"/>
                    <a:pt x="484" y="1004"/>
                  </a:cubicBezTo>
                  <a:cubicBezTo>
                    <a:pt x="485" y="1004"/>
                    <a:pt x="487" y="1004"/>
                    <a:pt x="491" y="1003"/>
                  </a:cubicBezTo>
                  <a:lnTo>
                    <a:pt x="491" y="1003"/>
                  </a:lnTo>
                  <a:cubicBezTo>
                    <a:pt x="491" y="1008"/>
                    <a:pt x="491" y="1008"/>
                    <a:pt x="480" y="1014"/>
                  </a:cubicBezTo>
                  <a:cubicBezTo>
                    <a:pt x="485" y="1014"/>
                    <a:pt x="491" y="1008"/>
                    <a:pt x="496" y="1008"/>
                  </a:cubicBezTo>
                  <a:cubicBezTo>
                    <a:pt x="498" y="1008"/>
                    <a:pt x="500" y="1007"/>
                    <a:pt x="501" y="1007"/>
                  </a:cubicBezTo>
                  <a:lnTo>
                    <a:pt x="501" y="1007"/>
                  </a:lnTo>
                  <a:cubicBezTo>
                    <a:pt x="508" y="1007"/>
                    <a:pt x="488" y="1025"/>
                    <a:pt x="508" y="1025"/>
                  </a:cubicBezTo>
                  <a:cubicBezTo>
                    <a:pt x="519" y="1025"/>
                    <a:pt x="530" y="1019"/>
                    <a:pt x="541" y="1019"/>
                  </a:cubicBezTo>
                  <a:lnTo>
                    <a:pt x="541" y="1019"/>
                  </a:lnTo>
                  <a:cubicBezTo>
                    <a:pt x="536" y="1025"/>
                    <a:pt x="524" y="1025"/>
                    <a:pt x="524" y="1025"/>
                  </a:cubicBezTo>
                  <a:cubicBezTo>
                    <a:pt x="519" y="1031"/>
                    <a:pt x="524" y="1036"/>
                    <a:pt x="530" y="1036"/>
                  </a:cubicBezTo>
                  <a:lnTo>
                    <a:pt x="547" y="1031"/>
                  </a:lnTo>
                  <a:lnTo>
                    <a:pt x="530" y="1031"/>
                  </a:lnTo>
                  <a:cubicBezTo>
                    <a:pt x="536" y="1031"/>
                    <a:pt x="541" y="1025"/>
                    <a:pt x="547" y="1025"/>
                  </a:cubicBezTo>
                  <a:cubicBezTo>
                    <a:pt x="550" y="1022"/>
                    <a:pt x="548" y="1022"/>
                    <a:pt x="547" y="1022"/>
                  </a:cubicBezTo>
                  <a:cubicBezTo>
                    <a:pt x="545" y="1022"/>
                    <a:pt x="544" y="1022"/>
                    <a:pt x="547" y="1019"/>
                  </a:cubicBezTo>
                  <a:cubicBezTo>
                    <a:pt x="547" y="1014"/>
                    <a:pt x="558" y="1014"/>
                    <a:pt x="552" y="1014"/>
                  </a:cubicBezTo>
                  <a:cubicBezTo>
                    <a:pt x="558" y="1008"/>
                    <a:pt x="555" y="1008"/>
                    <a:pt x="552" y="1008"/>
                  </a:cubicBezTo>
                  <a:cubicBezTo>
                    <a:pt x="550" y="1008"/>
                    <a:pt x="547" y="1008"/>
                    <a:pt x="552" y="1003"/>
                  </a:cubicBezTo>
                  <a:lnTo>
                    <a:pt x="552" y="1003"/>
                  </a:lnTo>
                  <a:cubicBezTo>
                    <a:pt x="541" y="1003"/>
                    <a:pt x="536" y="1008"/>
                    <a:pt x="519" y="1014"/>
                  </a:cubicBezTo>
                  <a:lnTo>
                    <a:pt x="552" y="991"/>
                  </a:lnTo>
                  <a:lnTo>
                    <a:pt x="536" y="997"/>
                  </a:lnTo>
                  <a:cubicBezTo>
                    <a:pt x="536" y="997"/>
                    <a:pt x="536" y="997"/>
                    <a:pt x="541" y="992"/>
                  </a:cubicBezTo>
                  <a:lnTo>
                    <a:pt x="541" y="992"/>
                  </a:lnTo>
                  <a:cubicBezTo>
                    <a:pt x="536" y="997"/>
                    <a:pt x="536" y="997"/>
                    <a:pt x="530" y="997"/>
                  </a:cubicBezTo>
                  <a:cubicBezTo>
                    <a:pt x="538" y="993"/>
                    <a:pt x="530" y="992"/>
                    <a:pt x="531" y="988"/>
                  </a:cubicBezTo>
                  <a:lnTo>
                    <a:pt x="531" y="988"/>
                  </a:lnTo>
                  <a:cubicBezTo>
                    <a:pt x="531" y="988"/>
                    <a:pt x="531" y="988"/>
                    <a:pt x="531" y="988"/>
                  </a:cubicBezTo>
                  <a:cubicBezTo>
                    <a:pt x="530" y="988"/>
                    <a:pt x="528" y="987"/>
                    <a:pt x="524" y="986"/>
                  </a:cubicBezTo>
                  <a:cubicBezTo>
                    <a:pt x="533" y="982"/>
                    <a:pt x="534" y="981"/>
                    <a:pt x="533" y="981"/>
                  </a:cubicBezTo>
                  <a:lnTo>
                    <a:pt x="533" y="981"/>
                  </a:lnTo>
                  <a:cubicBezTo>
                    <a:pt x="532" y="981"/>
                    <a:pt x="528" y="982"/>
                    <a:pt x="527" y="982"/>
                  </a:cubicBezTo>
                  <a:cubicBezTo>
                    <a:pt x="527" y="982"/>
                    <a:pt x="528" y="981"/>
                    <a:pt x="530" y="980"/>
                  </a:cubicBezTo>
                  <a:cubicBezTo>
                    <a:pt x="536" y="977"/>
                    <a:pt x="537" y="977"/>
                    <a:pt x="538" y="977"/>
                  </a:cubicBezTo>
                  <a:cubicBezTo>
                    <a:pt x="538" y="977"/>
                    <a:pt x="538" y="977"/>
                    <a:pt x="541" y="975"/>
                  </a:cubicBezTo>
                  <a:lnTo>
                    <a:pt x="541" y="975"/>
                  </a:lnTo>
                  <a:cubicBezTo>
                    <a:pt x="539" y="975"/>
                    <a:pt x="537" y="976"/>
                    <a:pt x="536" y="976"/>
                  </a:cubicBezTo>
                  <a:cubicBezTo>
                    <a:pt x="530" y="976"/>
                    <a:pt x="546" y="963"/>
                    <a:pt x="541" y="963"/>
                  </a:cubicBezTo>
                  <a:cubicBezTo>
                    <a:pt x="541" y="963"/>
                    <a:pt x="547" y="963"/>
                    <a:pt x="547" y="958"/>
                  </a:cubicBezTo>
                  <a:lnTo>
                    <a:pt x="547" y="958"/>
                  </a:lnTo>
                  <a:cubicBezTo>
                    <a:pt x="547" y="958"/>
                    <a:pt x="536" y="963"/>
                    <a:pt x="530" y="963"/>
                  </a:cubicBezTo>
                  <a:cubicBezTo>
                    <a:pt x="530" y="963"/>
                    <a:pt x="530" y="958"/>
                    <a:pt x="524" y="958"/>
                  </a:cubicBezTo>
                  <a:cubicBezTo>
                    <a:pt x="530" y="958"/>
                    <a:pt x="530" y="949"/>
                    <a:pt x="530" y="943"/>
                  </a:cubicBezTo>
                  <a:lnTo>
                    <a:pt x="530" y="943"/>
                  </a:lnTo>
                  <a:cubicBezTo>
                    <a:pt x="528" y="943"/>
                    <a:pt x="526" y="943"/>
                    <a:pt x="525" y="943"/>
                  </a:cubicBezTo>
                  <a:cubicBezTo>
                    <a:pt x="518" y="943"/>
                    <a:pt x="517" y="939"/>
                    <a:pt x="513" y="935"/>
                  </a:cubicBezTo>
                  <a:cubicBezTo>
                    <a:pt x="524" y="935"/>
                    <a:pt x="530" y="935"/>
                    <a:pt x="530" y="930"/>
                  </a:cubicBezTo>
                  <a:lnTo>
                    <a:pt x="519" y="930"/>
                  </a:lnTo>
                  <a:lnTo>
                    <a:pt x="530" y="924"/>
                  </a:lnTo>
                  <a:cubicBezTo>
                    <a:pt x="530" y="924"/>
                    <a:pt x="513" y="924"/>
                    <a:pt x="519" y="919"/>
                  </a:cubicBezTo>
                  <a:lnTo>
                    <a:pt x="519" y="919"/>
                  </a:lnTo>
                  <a:cubicBezTo>
                    <a:pt x="509" y="919"/>
                    <a:pt x="496" y="931"/>
                    <a:pt x="485" y="931"/>
                  </a:cubicBezTo>
                  <a:cubicBezTo>
                    <a:pt x="483" y="931"/>
                    <a:pt x="481" y="931"/>
                    <a:pt x="480" y="930"/>
                  </a:cubicBezTo>
                  <a:cubicBezTo>
                    <a:pt x="485" y="930"/>
                    <a:pt x="496" y="924"/>
                    <a:pt x="502" y="924"/>
                  </a:cubicBezTo>
                  <a:lnTo>
                    <a:pt x="496" y="924"/>
                  </a:lnTo>
                  <a:lnTo>
                    <a:pt x="503" y="921"/>
                  </a:lnTo>
                  <a:lnTo>
                    <a:pt x="503" y="921"/>
                  </a:lnTo>
                  <a:cubicBezTo>
                    <a:pt x="504" y="921"/>
                    <a:pt x="504" y="921"/>
                    <a:pt x="505" y="921"/>
                  </a:cubicBezTo>
                  <a:cubicBezTo>
                    <a:pt x="508" y="921"/>
                    <a:pt x="511" y="919"/>
                    <a:pt x="508" y="919"/>
                  </a:cubicBezTo>
                  <a:lnTo>
                    <a:pt x="508" y="919"/>
                  </a:lnTo>
                  <a:lnTo>
                    <a:pt x="503" y="921"/>
                  </a:lnTo>
                  <a:lnTo>
                    <a:pt x="503" y="921"/>
                  </a:lnTo>
                  <a:cubicBezTo>
                    <a:pt x="503" y="920"/>
                    <a:pt x="502" y="920"/>
                    <a:pt x="502" y="919"/>
                  </a:cubicBezTo>
                  <a:cubicBezTo>
                    <a:pt x="508" y="919"/>
                    <a:pt x="502" y="919"/>
                    <a:pt x="513" y="913"/>
                  </a:cubicBezTo>
                  <a:lnTo>
                    <a:pt x="513" y="913"/>
                  </a:lnTo>
                  <a:cubicBezTo>
                    <a:pt x="513" y="913"/>
                    <a:pt x="508" y="919"/>
                    <a:pt x="513" y="919"/>
                  </a:cubicBezTo>
                  <a:cubicBezTo>
                    <a:pt x="513" y="913"/>
                    <a:pt x="519" y="907"/>
                    <a:pt x="524" y="907"/>
                  </a:cubicBezTo>
                  <a:lnTo>
                    <a:pt x="524" y="907"/>
                  </a:lnTo>
                  <a:cubicBezTo>
                    <a:pt x="521" y="907"/>
                    <a:pt x="517" y="910"/>
                    <a:pt x="513" y="910"/>
                  </a:cubicBezTo>
                  <a:cubicBezTo>
                    <a:pt x="511" y="910"/>
                    <a:pt x="510" y="909"/>
                    <a:pt x="508" y="907"/>
                  </a:cubicBezTo>
                  <a:cubicBezTo>
                    <a:pt x="508" y="907"/>
                    <a:pt x="519" y="902"/>
                    <a:pt x="524" y="902"/>
                  </a:cubicBezTo>
                  <a:cubicBezTo>
                    <a:pt x="521" y="902"/>
                    <a:pt x="519" y="899"/>
                    <a:pt x="516" y="899"/>
                  </a:cubicBezTo>
                  <a:cubicBezTo>
                    <a:pt x="514" y="899"/>
                    <a:pt x="511" y="900"/>
                    <a:pt x="508" y="902"/>
                  </a:cubicBezTo>
                  <a:cubicBezTo>
                    <a:pt x="508" y="902"/>
                    <a:pt x="513" y="896"/>
                    <a:pt x="519" y="896"/>
                  </a:cubicBezTo>
                  <a:cubicBezTo>
                    <a:pt x="511" y="896"/>
                    <a:pt x="511" y="891"/>
                    <a:pt x="507" y="891"/>
                  </a:cubicBezTo>
                  <a:cubicBezTo>
                    <a:pt x="505" y="891"/>
                    <a:pt x="502" y="892"/>
                    <a:pt x="496" y="896"/>
                  </a:cubicBezTo>
                  <a:cubicBezTo>
                    <a:pt x="480" y="896"/>
                    <a:pt x="496" y="879"/>
                    <a:pt x="491" y="874"/>
                  </a:cubicBezTo>
                  <a:cubicBezTo>
                    <a:pt x="485" y="874"/>
                    <a:pt x="485" y="868"/>
                    <a:pt x="474" y="868"/>
                  </a:cubicBezTo>
                  <a:cubicBezTo>
                    <a:pt x="474" y="868"/>
                    <a:pt x="480" y="863"/>
                    <a:pt x="485" y="863"/>
                  </a:cubicBezTo>
                  <a:cubicBezTo>
                    <a:pt x="485" y="857"/>
                    <a:pt x="480" y="863"/>
                    <a:pt x="485" y="851"/>
                  </a:cubicBezTo>
                  <a:lnTo>
                    <a:pt x="491" y="851"/>
                  </a:lnTo>
                  <a:cubicBezTo>
                    <a:pt x="491" y="846"/>
                    <a:pt x="496" y="846"/>
                    <a:pt x="485" y="846"/>
                  </a:cubicBezTo>
                  <a:cubicBezTo>
                    <a:pt x="496" y="840"/>
                    <a:pt x="496" y="835"/>
                    <a:pt x="491" y="835"/>
                  </a:cubicBezTo>
                  <a:lnTo>
                    <a:pt x="491" y="835"/>
                  </a:lnTo>
                  <a:lnTo>
                    <a:pt x="485" y="840"/>
                  </a:lnTo>
                  <a:cubicBezTo>
                    <a:pt x="485" y="840"/>
                    <a:pt x="485" y="840"/>
                    <a:pt x="485" y="835"/>
                  </a:cubicBezTo>
                  <a:lnTo>
                    <a:pt x="496" y="829"/>
                  </a:lnTo>
                  <a:cubicBezTo>
                    <a:pt x="505" y="821"/>
                    <a:pt x="496" y="821"/>
                    <a:pt x="489" y="821"/>
                  </a:cubicBezTo>
                  <a:cubicBezTo>
                    <a:pt x="482" y="821"/>
                    <a:pt x="477" y="821"/>
                    <a:pt x="491" y="812"/>
                  </a:cubicBezTo>
                  <a:lnTo>
                    <a:pt x="491" y="812"/>
                  </a:lnTo>
                  <a:cubicBezTo>
                    <a:pt x="480" y="812"/>
                    <a:pt x="485" y="818"/>
                    <a:pt x="468" y="823"/>
                  </a:cubicBezTo>
                  <a:cubicBezTo>
                    <a:pt x="468" y="818"/>
                    <a:pt x="491" y="807"/>
                    <a:pt x="491" y="801"/>
                  </a:cubicBezTo>
                  <a:cubicBezTo>
                    <a:pt x="492" y="800"/>
                    <a:pt x="492" y="799"/>
                    <a:pt x="490" y="799"/>
                  </a:cubicBezTo>
                  <a:cubicBezTo>
                    <a:pt x="487" y="799"/>
                    <a:pt x="477" y="803"/>
                    <a:pt x="472" y="803"/>
                  </a:cubicBezTo>
                  <a:cubicBezTo>
                    <a:pt x="470" y="803"/>
                    <a:pt x="468" y="802"/>
                    <a:pt x="468" y="801"/>
                  </a:cubicBezTo>
                  <a:cubicBezTo>
                    <a:pt x="464" y="801"/>
                    <a:pt x="456" y="808"/>
                    <a:pt x="450" y="808"/>
                  </a:cubicBezTo>
                  <a:cubicBezTo>
                    <a:pt x="449" y="808"/>
                    <a:pt x="447" y="808"/>
                    <a:pt x="446" y="807"/>
                  </a:cubicBezTo>
                  <a:cubicBezTo>
                    <a:pt x="446" y="807"/>
                    <a:pt x="463" y="795"/>
                    <a:pt x="468" y="795"/>
                  </a:cubicBezTo>
                  <a:cubicBezTo>
                    <a:pt x="474" y="790"/>
                    <a:pt x="474" y="790"/>
                    <a:pt x="480" y="784"/>
                  </a:cubicBezTo>
                  <a:lnTo>
                    <a:pt x="480" y="784"/>
                  </a:lnTo>
                  <a:cubicBezTo>
                    <a:pt x="474" y="784"/>
                    <a:pt x="474" y="790"/>
                    <a:pt x="468" y="790"/>
                  </a:cubicBezTo>
                  <a:cubicBezTo>
                    <a:pt x="474" y="784"/>
                    <a:pt x="468" y="784"/>
                    <a:pt x="468" y="779"/>
                  </a:cubicBezTo>
                  <a:cubicBezTo>
                    <a:pt x="468" y="779"/>
                    <a:pt x="466" y="781"/>
                    <a:pt x="464" y="781"/>
                  </a:cubicBezTo>
                  <a:cubicBezTo>
                    <a:pt x="463" y="781"/>
                    <a:pt x="463" y="780"/>
                    <a:pt x="463" y="779"/>
                  </a:cubicBezTo>
                  <a:cubicBezTo>
                    <a:pt x="463" y="777"/>
                    <a:pt x="462" y="777"/>
                    <a:pt x="462" y="777"/>
                  </a:cubicBezTo>
                  <a:cubicBezTo>
                    <a:pt x="459" y="777"/>
                    <a:pt x="454" y="780"/>
                    <a:pt x="450" y="780"/>
                  </a:cubicBezTo>
                  <a:cubicBezTo>
                    <a:pt x="449" y="780"/>
                    <a:pt x="447" y="780"/>
                    <a:pt x="446" y="779"/>
                  </a:cubicBezTo>
                  <a:cubicBezTo>
                    <a:pt x="452" y="773"/>
                    <a:pt x="463" y="773"/>
                    <a:pt x="457" y="767"/>
                  </a:cubicBezTo>
                  <a:cubicBezTo>
                    <a:pt x="463" y="762"/>
                    <a:pt x="468" y="762"/>
                    <a:pt x="474" y="762"/>
                  </a:cubicBezTo>
                  <a:cubicBezTo>
                    <a:pt x="463" y="762"/>
                    <a:pt x="474" y="751"/>
                    <a:pt x="480" y="745"/>
                  </a:cubicBezTo>
                  <a:lnTo>
                    <a:pt x="480" y="745"/>
                  </a:lnTo>
                  <a:lnTo>
                    <a:pt x="468" y="751"/>
                  </a:lnTo>
                  <a:cubicBezTo>
                    <a:pt x="468" y="751"/>
                    <a:pt x="468" y="747"/>
                    <a:pt x="471" y="746"/>
                  </a:cubicBezTo>
                  <a:lnTo>
                    <a:pt x="471" y="746"/>
                  </a:lnTo>
                  <a:cubicBezTo>
                    <a:pt x="465" y="748"/>
                    <a:pt x="456" y="756"/>
                    <a:pt x="446" y="756"/>
                  </a:cubicBezTo>
                  <a:cubicBezTo>
                    <a:pt x="452" y="751"/>
                    <a:pt x="440" y="751"/>
                    <a:pt x="452" y="745"/>
                  </a:cubicBezTo>
                  <a:cubicBezTo>
                    <a:pt x="452" y="748"/>
                    <a:pt x="452" y="749"/>
                    <a:pt x="454" y="749"/>
                  </a:cubicBezTo>
                  <a:cubicBezTo>
                    <a:pt x="456" y="749"/>
                    <a:pt x="462" y="744"/>
                    <a:pt x="466" y="744"/>
                  </a:cubicBezTo>
                  <a:cubicBezTo>
                    <a:pt x="467" y="744"/>
                    <a:pt x="468" y="744"/>
                    <a:pt x="468" y="745"/>
                  </a:cubicBezTo>
                  <a:cubicBezTo>
                    <a:pt x="468" y="745"/>
                    <a:pt x="468" y="739"/>
                    <a:pt x="468" y="739"/>
                  </a:cubicBezTo>
                  <a:lnTo>
                    <a:pt x="474" y="739"/>
                  </a:lnTo>
                  <a:cubicBezTo>
                    <a:pt x="476" y="736"/>
                    <a:pt x="475" y="735"/>
                    <a:pt x="474" y="735"/>
                  </a:cubicBezTo>
                  <a:cubicBezTo>
                    <a:pt x="470" y="735"/>
                    <a:pt x="461" y="741"/>
                    <a:pt x="455" y="741"/>
                  </a:cubicBezTo>
                  <a:cubicBezTo>
                    <a:pt x="454" y="741"/>
                    <a:pt x="452" y="740"/>
                    <a:pt x="452" y="739"/>
                  </a:cubicBezTo>
                  <a:cubicBezTo>
                    <a:pt x="463" y="734"/>
                    <a:pt x="468" y="728"/>
                    <a:pt x="463" y="728"/>
                  </a:cubicBezTo>
                  <a:lnTo>
                    <a:pt x="463" y="728"/>
                  </a:lnTo>
                  <a:cubicBezTo>
                    <a:pt x="463" y="734"/>
                    <a:pt x="452" y="734"/>
                    <a:pt x="446" y="739"/>
                  </a:cubicBezTo>
                  <a:cubicBezTo>
                    <a:pt x="449" y="734"/>
                    <a:pt x="447" y="732"/>
                    <a:pt x="445" y="732"/>
                  </a:cubicBezTo>
                  <a:cubicBezTo>
                    <a:pt x="443" y="732"/>
                    <a:pt x="440" y="734"/>
                    <a:pt x="440" y="734"/>
                  </a:cubicBezTo>
                  <a:cubicBezTo>
                    <a:pt x="435" y="737"/>
                    <a:pt x="432" y="738"/>
                    <a:pt x="431" y="738"/>
                  </a:cubicBezTo>
                  <a:cubicBezTo>
                    <a:pt x="429" y="738"/>
                    <a:pt x="429" y="737"/>
                    <a:pt x="429" y="734"/>
                  </a:cubicBezTo>
                  <a:lnTo>
                    <a:pt x="430" y="734"/>
                  </a:lnTo>
                  <a:cubicBezTo>
                    <a:pt x="431" y="731"/>
                    <a:pt x="443" y="723"/>
                    <a:pt x="435" y="723"/>
                  </a:cubicBezTo>
                  <a:cubicBezTo>
                    <a:pt x="440" y="717"/>
                    <a:pt x="446" y="717"/>
                    <a:pt x="452" y="711"/>
                  </a:cubicBezTo>
                  <a:cubicBezTo>
                    <a:pt x="440" y="711"/>
                    <a:pt x="457" y="700"/>
                    <a:pt x="446" y="700"/>
                  </a:cubicBezTo>
                  <a:lnTo>
                    <a:pt x="446" y="700"/>
                  </a:lnTo>
                  <a:cubicBezTo>
                    <a:pt x="440" y="706"/>
                    <a:pt x="440" y="706"/>
                    <a:pt x="429" y="706"/>
                  </a:cubicBezTo>
                  <a:lnTo>
                    <a:pt x="440" y="711"/>
                  </a:lnTo>
                  <a:lnTo>
                    <a:pt x="424" y="711"/>
                  </a:lnTo>
                  <a:cubicBezTo>
                    <a:pt x="424" y="717"/>
                    <a:pt x="435" y="717"/>
                    <a:pt x="429" y="717"/>
                  </a:cubicBezTo>
                  <a:cubicBezTo>
                    <a:pt x="424" y="717"/>
                    <a:pt x="424" y="717"/>
                    <a:pt x="418" y="723"/>
                  </a:cubicBezTo>
                  <a:cubicBezTo>
                    <a:pt x="424" y="717"/>
                    <a:pt x="421" y="717"/>
                    <a:pt x="417" y="717"/>
                  </a:cubicBezTo>
                  <a:cubicBezTo>
                    <a:pt x="414" y="717"/>
                    <a:pt x="410" y="717"/>
                    <a:pt x="412" y="711"/>
                  </a:cubicBezTo>
                  <a:lnTo>
                    <a:pt x="440" y="700"/>
                  </a:lnTo>
                  <a:cubicBezTo>
                    <a:pt x="443" y="695"/>
                    <a:pt x="439" y="695"/>
                    <a:pt x="434" y="695"/>
                  </a:cubicBezTo>
                  <a:cubicBezTo>
                    <a:pt x="429" y="695"/>
                    <a:pt x="424" y="695"/>
                    <a:pt x="424" y="689"/>
                  </a:cubicBezTo>
                  <a:lnTo>
                    <a:pt x="418" y="695"/>
                  </a:lnTo>
                  <a:cubicBezTo>
                    <a:pt x="412" y="695"/>
                    <a:pt x="418" y="689"/>
                    <a:pt x="412" y="689"/>
                  </a:cubicBezTo>
                  <a:cubicBezTo>
                    <a:pt x="418" y="683"/>
                    <a:pt x="424" y="683"/>
                    <a:pt x="429" y="678"/>
                  </a:cubicBezTo>
                  <a:lnTo>
                    <a:pt x="429" y="678"/>
                  </a:lnTo>
                  <a:cubicBezTo>
                    <a:pt x="428" y="679"/>
                    <a:pt x="427" y="679"/>
                    <a:pt x="426" y="679"/>
                  </a:cubicBezTo>
                  <a:cubicBezTo>
                    <a:pt x="424" y="679"/>
                    <a:pt x="423" y="678"/>
                    <a:pt x="420" y="678"/>
                  </a:cubicBezTo>
                  <a:cubicBezTo>
                    <a:pt x="417" y="678"/>
                    <a:pt x="413" y="679"/>
                    <a:pt x="407" y="683"/>
                  </a:cubicBezTo>
                  <a:lnTo>
                    <a:pt x="418" y="672"/>
                  </a:lnTo>
                  <a:cubicBezTo>
                    <a:pt x="418" y="671"/>
                    <a:pt x="417" y="671"/>
                    <a:pt x="415" y="671"/>
                  </a:cubicBezTo>
                  <a:cubicBezTo>
                    <a:pt x="409" y="671"/>
                    <a:pt x="399" y="674"/>
                    <a:pt x="393" y="674"/>
                  </a:cubicBezTo>
                  <a:cubicBezTo>
                    <a:pt x="391" y="674"/>
                    <a:pt x="390" y="673"/>
                    <a:pt x="390" y="672"/>
                  </a:cubicBezTo>
                  <a:cubicBezTo>
                    <a:pt x="401" y="667"/>
                    <a:pt x="407" y="661"/>
                    <a:pt x="412" y="661"/>
                  </a:cubicBezTo>
                  <a:lnTo>
                    <a:pt x="407" y="661"/>
                  </a:lnTo>
                  <a:cubicBezTo>
                    <a:pt x="410" y="658"/>
                    <a:pt x="407" y="658"/>
                    <a:pt x="404" y="658"/>
                  </a:cubicBezTo>
                  <a:cubicBezTo>
                    <a:pt x="401" y="658"/>
                    <a:pt x="398" y="658"/>
                    <a:pt x="401" y="655"/>
                  </a:cubicBezTo>
                  <a:lnTo>
                    <a:pt x="401" y="655"/>
                  </a:lnTo>
                  <a:cubicBezTo>
                    <a:pt x="396" y="655"/>
                    <a:pt x="390" y="661"/>
                    <a:pt x="390" y="661"/>
                  </a:cubicBezTo>
                  <a:cubicBezTo>
                    <a:pt x="390" y="655"/>
                    <a:pt x="390" y="655"/>
                    <a:pt x="390" y="655"/>
                  </a:cubicBezTo>
                  <a:cubicBezTo>
                    <a:pt x="390" y="658"/>
                    <a:pt x="389" y="658"/>
                    <a:pt x="387" y="658"/>
                  </a:cubicBezTo>
                  <a:cubicBezTo>
                    <a:pt x="385" y="658"/>
                    <a:pt x="383" y="658"/>
                    <a:pt x="381" y="659"/>
                  </a:cubicBezTo>
                  <a:lnTo>
                    <a:pt x="381" y="659"/>
                  </a:lnTo>
                  <a:cubicBezTo>
                    <a:pt x="399" y="645"/>
                    <a:pt x="368" y="649"/>
                    <a:pt x="390" y="633"/>
                  </a:cubicBezTo>
                  <a:cubicBezTo>
                    <a:pt x="385" y="633"/>
                    <a:pt x="379" y="628"/>
                    <a:pt x="374" y="622"/>
                  </a:cubicBezTo>
                  <a:lnTo>
                    <a:pt x="374" y="622"/>
                  </a:lnTo>
                  <a:cubicBezTo>
                    <a:pt x="370" y="624"/>
                    <a:pt x="366" y="626"/>
                    <a:pt x="363" y="626"/>
                  </a:cubicBezTo>
                  <a:cubicBezTo>
                    <a:pt x="361" y="626"/>
                    <a:pt x="361" y="625"/>
                    <a:pt x="362" y="622"/>
                  </a:cubicBezTo>
                  <a:cubicBezTo>
                    <a:pt x="366" y="618"/>
                    <a:pt x="368" y="617"/>
                    <a:pt x="369" y="617"/>
                  </a:cubicBezTo>
                  <a:cubicBezTo>
                    <a:pt x="370" y="617"/>
                    <a:pt x="370" y="618"/>
                    <a:pt x="371" y="618"/>
                  </a:cubicBezTo>
                  <a:cubicBezTo>
                    <a:pt x="371" y="618"/>
                    <a:pt x="372" y="617"/>
                    <a:pt x="373" y="616"/>
                  </a:cubicBezTo>
                  <a:cubicBezTo>
                    <a:pt x="401" y="605"/>
                    <a:pt x="368" y="611"/>
                    <a:pt x="379" y="599"/>
                  </a:cubicBezTo>
                  <a:lnTo>
                    <a:pt x="384" y="599"/>
                  </a:lnTo>
                  <a:cubicBezTo>
                    <a:pt x="387" y="597"/>
                    <a:pt x="383" y="597"/>
                    <a:pt x="378" y="597"/>
                  </a:cubicBezTo>
                  <a:cubicBezTo>
                    <a:pt x="373" y="597"/>
                    <a:pt x="368" y="597"/>
                    <a:pt x="368" y="594"/>
                  </a:cubicBezTo>
                  <a:cubicBezTo>
                    <a:pt x="368" y="594"/>
                    <a:pt x="373" y="594"/>
                    <a:pt x="373" y="588"/>
                  </a:cubicBezTo>
                  <a:lnTo>
                    <a:pt x="373" y="588"/>
                  </a:lnTo>
                  <a:cubicBezTo>
                    <a:pt x="368" y="590"/>
                    <a:pt x="363" y="591"/>
                    <a:pt x="360" y="591"/>
                  </a:cubicBezTo>
                  <a:cubicBezTo>
                    <a:pt x="353" y="591"/>
                    <a:pt x="349" y="588"/>
                    <a:pt x="345" y="588"/>
                  </a:cubicBezTo>
                  <a:cubicBezTo>
                    <a:pt x="351" y="585"/>
                    <a:pt x="352" y="585"/>
                    <a:pt x="354" y="585"/>
                  </a:cubicBezTo>
                  <a:cubicBezTo>
                    <a:pt x="355" y="585"/>
                    <a:pt x="356" y="585"/>
                    <a:pt x="362" y="583"/>
                  </a:cubicBezTo>
                  <a:cubicBezTo>
                    <a:pt x="361" y="581"/>
                    <a:pt x="360" y="581"/>
                    <a:pt x="358" y="581"/>
                  </a:cubicBezTo>
                  <a:cubicBezTo>
                    <a:pt x="352" y="581"/>
                    <a:pt x="344" y="588"/>
                    <a:pt x="340" y="588"/>
                  </a:cubicBezTo>
                  <a:cubicBezTo>
                    <a:pt x="345" y="583"/>
                    <a:pt x="345" y="577"/>
                    <a:pt x="356" y="571"/>
                  </a:cubicBezTo>
                  <a:lnTo>
                    <a:pt x="362" y="577"/>
                  </a:lnTo>
                  <a:cubicBezTo>
                    <a:pt x="373" y="566"/>
                    <a:pt x="356" y="571"/>
                    <a:pt x="362" y="566"/>
                  </a:cubicBezTo>
                  <a:lnTo>
                    <a:pt x="368" y="566"/>
                  </a:lnTo>
                  <a:cubicBezTo>
                    <a:pt x="365" y="563"/>
                    <a:pt x="359" y="563"/>
                    <a:pt x="354" y="563"/>
                  </a:cubicBezTo>
                  <a:cubicBezTo>
                    <a:pt x="349" y="563"/>
                    <a:pt x="345" y="563"/>
                    <a:pt x="345" y="560"/>
                  </a:cubicBezTo>
                  <a:lnTo>
                    <a:pt x="340" y="566"/>
                  </a:lnTo>
                  <a:cubicBezTo>
                    <a:pt x="326" y="566"/>
                    <a:pt x="338" y="559"/>
                    <a:pt x="337" y="559"/>
                  </a:cubicBezTo>
                  <a:lnTo>
                    <a:pt x="337" y="559"/>
                  </a:lnTo>
                  <a:cubicBezTo>
                    <a:pt x="337" y="559"/>
                    <a:pt x="336" y="559"/>
                    <a:pt x="334" y="560"/>
                  </a:cubicBezTo>
                  <a:lnTo>
                    <a:pt x="351" y="549"/>
                  </a:lnTo>
                  <a:lnTo>
                    <a:pt x="323" y="549"/>
                  </a:lnTo>
                  <a:cubicBezTo>
                    <a:pt x="334" y="543"/>
                    <a:pt x="345" y="543"/>
                    <a:pt x="356" y="543"/>
                  </a:cubicBezTo>
                  <a:cubicBezTo>
                    <a:pt x="351" y="543"/>
                    <a:pt x="351" y="538"/>
                    <a:pt x="345" y="538"/>
                  </a:cubicBezTo>
                  <a:cubicBezTo>
                    <a:pt x="345" y="538"/>
                    <a:pt x="345" y="543"/>
                    <a:pt x="345" y="543"/>
                  </a:cubicBezTo>
                  <a:cubicBezTo>
                    <a:pt x="328" y="543"/>
                    <a:pt x="323" y="543"/>
                    <a:pt x="323" y="538"/>
                  </a:cubicBezTo>
                  <a:cubicBezTo>
                    <a:pt x="351" y="527"/>
                    <a:pt x="323" y="527"/>
                    <a:pt x="345" y="510"/>
                  </a:cubicBezTo>
                  <a:cubicBezTo>
                    <a:pt x="328" y="510"/>
                    <a:pt x="345" y="493"/>
                    <a:pt x="340" y="482"/>
                  </a:cubicBezTo>
                  <a:lnTo>
                    <a:pt x="340" y="482"/>
                  </a:lnTo>
                  <a:cubicBezTo>
                    <a:pt x="329" y="488"/>
                    <a:pt x="326" y="490"/>
                    <a:pt x="324" y="490"/>
                  </a:cubicBezTo>
                  <a:cubicBezTo>
                    <a:pt x="323" y="490"/>
                    <a:pt x="324" y="489"/>
                    <a:pt x="322" y="489"/>
                  </a:cubicBezTo>
                  <a:cubicBezTo>
                    <a:pt x="321" y="489"/>
                    <a:pt x="318" y="490"/>
                    <a:pt x="312" y="493"/>
                  </a:cubicBezTo>
                  <a:cubicBezTo>
                    <a:pt x="306" y="493"/>
                    <a:pt x="306" y="493"/>
                    <a:pt x="312" y="487"/>
                  </a:cubicBezTo>
                  <a:lnTo>
                    <a:pt x="323" y="476"/>
                  </a:lnTo>
                  <a:cubicBezTo>
                    <a:pt x="326" y="473"/>
                    <a:pt x="327" y="473"/>
                    <a:pt x="328" y="473"/>
                  </a:cubicBezTo>
                  <a:cubicBezTo>
                    <a:pt x="330" y="473"/>
                    <a:pt x="331" y="473"/>
                    <a:pt x="334" y="471"/>
                  </a:cubicBezTo>
                  <a:cubicBezTo>
                    <a:pt x="334" y="465"/>
                    <a:pt x="345" y="465"/>
                    <a:pt x="351" y="459"/>
                  </a:cubicBezTo>
                  <a:lnTo>
                    <a:pt x="351" y="459"/>
                  </a:lnTo>
                  <a:cubicBezTo>
                    <a:pt x="345" y="462"/>
                    <a:pt x="341" y="464"/>
                    <a:pt x="338" y="464"/>
                  </a:cubicBezTo>
                  <a:cubicBezTo>
                    <a:pt x="335" y="464"/>
                    <a:pt x="334" y="462"/>
                    <a:pt x="334" y="459"/>
                  </a:cubicBezTo>
                  <a:lnTo>
                    <a:pt x="328" y="471"/>
                  </a:lnTo>
                  <a:cubicBezTo>
                    <a:pt x="312" y="471"/>
                    <a:pt x="345" y="454"/>
                    <a:pt x="328" y="454"/>
                  </a:cubicBezTo>
                  <a:lnTo>
                    <a:pt x="340" y="448"/>
                  </a:lnTo>
                  <a:cubicBezTo>
                    <a:pt x="335" y="448"/>
                    <a:pt x="334" y="441"/>
                    <a:pt x="323" y="441"/>
                  </a:cubicBezTo>
                  <a:cubicBezTo>
                    <a:pt x="320" y="441"/>
                    <a:pt x="316" y="441"/>
                    <a:pt x="312" y="443"/>
                  </a:cubicBezTo>
                  <a:cubicBezTo>
                    <a:pt x="312" y="443"/>
                    <a:pt x="317" y="437"/>
                    <a:pt x="323" y="437"/>
                  </a:cubicBezTo>
                  <a:cubicBezTo>
                    <a:pt x="323" y="431"/>
                    <a:pt x="289" y="431"/>
                    <a:pt x="300" y="420"/>
                  </a:cubicBezTo>
                  <a:lnTo>
                    <a:pt x="306" y="415"/>
                  </a:lnTo>
                  <a:lnTo>
                    <a:pt x="306" y="415"/>
                  </a:lnTo>
                  <a:cubicBezTo>
                    <a:pt x="306" y="415"/>
                    <a:pt x="301" y="417"/>
                    <a:pt x="299" y="417"/>
                  </a:cubicBezTo>
                  <a:cubicBezTo>
                    <a:pt x="299" y="417"/>
                    <a:pt x="299" y="416"/>
                    <a:pt x="300" y="415"/>
                  </a:cubicBezTo>
                  <a:cubicBezTo>
                    <a:pt x="300" y="415"/>
                    <a:pt x="306" y="415"/>
                    <a:pt x="306" y="409"/>
                  </a:cubicBezTo>
                  <a:lnTo>
                    <a:pt x="306" y="409"/>
                  </a:lnTo>
                  <a:cubicBezTo>
                    <a:pt x="306" y="409"/>
                    <a:pt x="301" y="411"/>
                    <a:pt x="298" y="411"/>
                  </a:cubicBezTo>
                  <a:cubicBezTo>
                    <a:pt x="296" y="411"/>
                    <a:pt x="295" y="411"/>
                    <a:pt x="295" y="409"/>
                  </a:cubicBezTo>
                  <a:lnTo>
                    <a:pt x="306" y="409"/>
                  </a:lnTo>
                  <a:cubicBezTo>
                    <a:pt x="306" y="398"/>
                    <a:pt x="278" y="403"/>
                    <a:pt x="272" y="398"/>
                  </a:cubicBezTo>
                  <a:cubicBezTo>
                    <a:pt x="289" y="392"/>
                    <a:pt x="295" y="381"/>
                    <a:pt x="295" y="375"/>
                  </a:cubicBezTo>
                  <a:lnTo>
                    <a:pt x="300" y="375"/>
                  </a:lnTo>
                  <a:cubicBezTo>
                    <a:pt x="295" y="364"/>
                    <a:pt x="278" y="364"/>
                    <a:pt x="267" y="364"/>
                  </a:cubicBezTo>
                  <a:cubicBezTo>
                    <a:pt x="284" y="347"/>
                    <a:pt x="261" y="342"/>
                    <a:pt x="272" y="325"/>
                  </a:cubicBezTo>
                  <a:lnTo>
                    <a:pt x="272" y="325"/>
                  </a:lnTo>
                  <a:cubicBezTo>
                    <a:pt x="267" y="331"/>
                    <a:pt x="256" y="331"/>
                    <a:pt x="256" y="331"/>
                  </a:cubicBezTo>
                  <a:cubicBezTo>
                    <a:pt x="256" y="331"/>
                    <a:pt x="239" y="331"/>
                    <a:pt x="256" y="325"/>
                  </a:cubicBezTo>
                  <a:cubicBezTo>
                    <a:pt x="272" y="314"/>
                    <a:pt x="267" y="314"/>
                    <a:pt x="261" y="308"/>
                  </a:cubicBezTo>
                  <a:lnTo>
                    <a:pt x="261" y="308"/>
                  </a:lnTo>
                  <a:lnTo>
                    <a:pt x="239" y="319"/>
                  </a:lnTo>
                  <a:cubicBezTo>
                    <a:pt x="267" y="297"/>
                    <a:pt x="216" y="303"/>
                    <a:pt x="244" y="286"/>
                  </a:cubicBezTo>
                  <a:lnTo>
                    <a:pt x="233" y="286"/>
                  </a:lnTo>
                  <a:lnTo>
                    <a:pt x="244" y="280"/>
                  </a:lnTo>
                  <a:cubicBezTo>
                    <a:pt x="244" y="269"/>
                    <a:pt x="244" y="269"/>
                    <a:pt x="239" y="263"/>
                  </a:cubicBezTo>
                  <a:lnTo>
                    <a:pt x="244" y="258"/>
                  </a:lnTo>
                  <a:lnTo>
                    <a:pt x="244" y="258"/>
                  </a:lnTo>
                  <a:cubicBezTo>
                    <a:pt x="244" y="258"/>
                    <a:pt x="220" y="270"/>
                    <a:pt x="209" y="270"/>
                  </a:cubicBezTo>
                  <a:cubicBezTo>
                    <a:pt x="207" y="270"/>
                    <a:pt x="206" y="270"/>
                    <a:pt x="205" y="269"/>
                  </a:cubicBezTo>
                  <a:lnTo>
                    <a:pt x="222" y="258"/>
                  </a:lnTo>
                  <a:cubicBezTo>
                    <a:pt x="222" y="253"/>
                    <a:pt x="230" y="240"/>
                    <a:pt x="222" y="240"/>
                  </a:cubicBezTo>
                  <a:cubicBezTo>
                    <a:pt x="221" y="240"/>
                    <a:pt x="219" y="240"/>
                    <a:pt x="216" y="241"/>
                  </a:cubicBezTo>
                  <a:cubicBezTo>
                    <a:pt x="216" y="235"/>
                    <a:pt x="222" y="235"/>
                    <a:pt x="222" y="235"/>
                  </a:cubicBezTo>
                  <a:cubicBezTo>
                    <a:pt x="222" y="231"/>
                    <a:pt x="225" y="225"/>
                    <a:pt x="219" y="225"/>
                  </a:cubicBezTo>
                  <a:cubicBezTo>
                    <a:pt x="217" y="225"/>
                    <a:pt x="215" y="225"/>
                    <a:pt x="212" y="227"/>
                  </a:cubicBezTo>
                  <a:lnTo>
                    <a:pt x="212" y="227"/>
                  </a:lnTo>
                  <a:cubicBezTo>
                    <a:pt x="215" y="224"/>
                    <a:pt x="203" y="224"/>
                    <a:pt x="194" y="224"/>
                  </a:cubicBezTo>
                  <a:lnTo>
                    <a:pt x="205" y="219"/>
                  </a:lnTo>
                  <a:lnTo>
                    <a:pt x="205" y="219"/>
                  </a:lnTo>
                  <a:cubicBezTo>
                    <a:pt x="188" y="224"/>
                    <a:pt x="188" y="224"/>
                    <a:pt x="177" y="224"/>
                  </a:cubicBezTo>
                  <a:cubicBezTo>
                    <a:pt x="183" y="219"/>
                    <a:pt x="188" y="219"/>
                    <a:pt x="188" y="219"/>
                  </a:cubicBezTo>
                  <a:cubicBezTo>
                    <a:pt x="188" y="217"/>
                    <a:pt x="188" y="217"/>
                    <a:pt x="186" y="217"/>
                  </a:cubicBezTo>
                  <a:cubicBezTo>
                    <a:pt x="184" y="217"/>
                    <a:pt x="180" y="218"/>
                    <a:pt x="178" y="218"/>
                  </a:cubicBezTo>
                  <a:cubicBezTo>
                    <a:pt x="176" y="218"/>
                    <a:pt x="175" y="217"/>
                    <a:pt x="177" y="213"/>
                  </a:cubicBezTo>
                  <a:lnTo>
                    <a:pt x="188" y="213"/>
                  </a:lnTo>
                  <a:cubicBezTo>
                    <a:pt x="188" y="211"/>
                    <a:pt x="188" y="210"/>
                    <a:pt x="187" y="210"/>
                  </a:cubicBezTo>
                  <a:cubicBezTo>
                    <a:pt x="184" y="210"/>
                    <a:pt x="179" y="213"/>
                    <a:pt x="172" y="213"/>
                  </a:cubicBezTo>
                  <a:cubicBezTo>
                    <a:pt x="166" y="213"/>
                    <a:pt x="172" y="207"/>
                    <a:pt x="183" y="196"/>
                  </a:cubicBezTo>
                  <a:lnTo>
                    <a:pt x="183" y="196"/>
                  </a:lnTo>
                  <a:cubicBezTo>
                    <a:pt x="177" y="202"/>
                    <a:pt x="166" y="202"/>
                    <a:pt x="166" y="202"/>
                  </a:cubicBezTo>
                  <a:cubicBezTo>
                    <a:pt x="172" y="196"/>
                    <a:pt x="177" y="196"/>
                    <a:pt x="177" y="196"/>
                  </a:cubicBezTo>
                  <a:cubicBezTo>
                    <a:pt x="180" y="191"/>
                    <a:pt x="176" y="191"/>
                    <a:pt x="172" y="191"/>
                  </a:cubicBezTo>
                  <a:cubicBezTo>
                    <a:pt x="167" y="191"/>
                    <a:pt x="163" y="191"/>
                    <a:pt x="166" y="185"/>
                  </a:cubicBezTo>
                  <a:cubicBezTo>
                    <a:pt x="172" y="185"/>
                    <a:pt x="172" y="185"/>
                    <a:pt x="172" y="179"/>
                  </a:cubicBezTo>
                  <a:cubicBezTo>
                    <a:pt x="177" y="185"/>
                    <a:pt x="177" y="191"/>
                    <a:pt x="177" y="191"/>
                  </a:cubicBezTo>
                  <a:cubicBezTo>
                    <a:pt x="187" y="186"/>
                    <a:pt x="188" y="181"/>
                    <a:pt x="200" y="176"/>
                  </a:cubicBezTo>
                  <a:lnTo>
                    <a:pt x="200" y="176"/>
                  </a:lnTo>
                  <a:cubicBezTo>
                    <a:pt x="195" y="177"/>
                    <a:pt x="189" y="178"/>
                    <a:pt x="185" y="178"/>
                  </a:cubicBezTo>
                  <a:cubicBezTo>
                    <a:pt x="179" y="178"/>
                    <a:pt x="174" y="177"/>
                    <a:pt x="177" y="174"/>
                  </a:cubicBezTo>
                  <a:lnTo>
                    <a:pt x="183" y="174"/>
                  </a:lnTo>
                  <a:cubicBezTo>
                    <a:pt x="183" y="168"/>
                    <a:pt x="183" y="168"/>
                    <a:pt x="177" y="168"/>
                  </a:cubicBezTo>
                  <a:lnTo>
                    <a:pt x="183" y="168"/>
                  </a:lnTo>
                  <a:cubicBezTo>
                    <a:pt x="188" y="163"/>
                    <a:pt x="183" y="157"/>
                    <a:pt x="183" y="157"/>
                  </a:cubicBezTo>
                  <a:cubicBezTo>
                    <a:pt x="172" y="163"/>
                    <a:pt x="172" y="157"/>
                    <a:pt x="166" y="168"/>
                  </a:cubicBezTo>
                  <a:cubicBezTo>
                    <a:pt x="166" y="168"/>
                    <a:pt x="166" y="168"/>
                    <a:pt x="172" y="174"/>
                  </a:cubicBezTo>
                  <a:cubicBezTo>
                    <a:pt x="160" y="174"/>
                    <a:pt x="155" y="174"/>
                    <a:pt x="160" y="168"/>
                  </a:cubicBezTo>
                  <a:lnTo>
                    <a:pt x="160" y="168"/>
                  </a:lnTo>
                  <a:cubicBezTo>
                    <a:pt x="155" y="174"/>
                    <a:pt x="149" y="174"/>
                    <a:pt x="144" y="174"/>
                  </a:cubicBezTo>
                  <a:cubicBezTo>
                    <a:pt x="160" y="163"/>
                    <a:pt x="166" y="157"/>
                    <a:pt x="172" y="151"/>
                  </a:cubicBezTo>
                  <a:cubicBezTo>
                    <a:pt x="168" y="147"/>
                    <a:pt x="164" y="143"/>
                    <a:pt x="154" y="143"/>
                  </a:cubicBezTo>
                  <a:cubicBezTo>
                    <a:pt x="150" y="143"/>
                    <a:pt x="145" y="144"/>
                    <a:pt x="138" y="146"/>
                  </a:cubicBezTo>
                  <a:cubicBezTo>
                    <a:pt x="138" y="146"/>
                    <a:pt x="144" y="140"/>
                    <a:pt x="149" y="140"/>
                  </a:cubicBezTo>
                  <a:lnTo>
                    <a:pt x="155" y="140"/>
                  </a:lnTo>
                  <a:cubicBezTo>
                    <a:pt x="150" y="140"/>
                    <a:pt x="149" y="133"/>
                    <a:pt x="141" y="133"/>
                  </a:cubicBezTo>
                  <a:cubicBezTo>
                    <a:pt x="138" y="133"/>
                    <a:pt x="136" y="133"/>
                    <a:pt x="132" y="135"/>
                  </a:cubicBezTo>
                  <a:cubicBezTo>
                    <a:pt x="135" y="132"/>
                    <a:pt x="139" y="132"/>
                    <a:pt x="142" y="132"/>
                  </a:cubicBezTo>
                  <a:cubicBezTo>
                    <a:pt x="145" y="132"/>
                    <a:pt x="146" y="132"/>
                    <a:pt x="144" y="129"/>
                  </a:cubicBezTo>
                  <a:lnTo>
                    <a:pt x="149" y="129"/>
                  </a:lnTo>
                  <a:cubicBezTo>
                    <a:pt x="158" y="115"/>
                    <a:pt x="145" y="115"/>
                    <a:pt x="133" y="115"/>
                  </a:cubicBezTo>
                  <a:cubicBezTo>
                    <a:pt x="121" y="115"/>
                    <a:pt x="110" y="115"/>
                    <a:pt x="121" y="101"/>
                  </a:cubicBezTo>
                  <a:lnTo>
                    <a:pt x="121" y="101"/>
                  </a:lnTo>
                  <a:cubicBezTo>
                    <a:pt x="121" y="101"/>
                    <a:pt x="121" y="101"/>
                    <a:pt x="121" y="107"/>
                  </a:cubicBezTo>
                  <a:cubicBezTo>
                    <a:pt x="127" y="84"/>
                    <a:pt x="93" y="84"/>
                    <a:pt x="110" y="56"/>
                  </a:cubicBezTo>
                  <a:cubicBezTo>
                    <a:pt x="110" y="54"/>
                    <a:pt x="109" y="54"/>
                    <a:pt x="107" y="54"/>
                  </a:cubicBezTo>
                  <a:cubicBezTo>
                    <a:pt x="103" y="54"/>
                    <a:pt x="97" y="56"/>
                    <a:pt x="93" y="56"/>
                  </a:cubicBezTo>
                  <a:lnTo>
                    <a:pt x="104" y="51"/>
                  </a:lnTo>
                  <a:lnTo>
                    <a:pt x="88" y="51"/>
                  </a:lnTo>
                  <a:cubicBezTo>
                    <a:pt x="71" y="51"/>
                    <a:pt x="110" y="28"/>
                    <a:pt x="88" y="28"/>
                  </a:cubicBezTo>
                  <a:lnTo>
                    <a:pt x="88" y="28"/>
                  </a:lnTo>
                  <a:lnTo>
                    <a:pt x="82" y="34"/>
                  </a:lnTo>
                  <a:cubicBezTo>
                    <a:pt x="82" y="28"/>
                    <a:pt x="71" y="28"/>
                    <a:pt x="82" y="23"/>
                  </a:cubicBezTo>
                  <a:lnTo>
                    <a:pt x="82" y="23"/>
                  </a:lnTo>
                  <a:cubicBezTo>
                    <a:pt x="82" y="23"/>
                    <a:pt x="77" y="25"/>
                    <a:pt x="75" y="25"/>
                  </a:cubicBezTo>
                  <a:cubicBezTo>
                    <a:pt x="75" y="25"/>
                    <a:pt x="75" y="24"/>
                    <a:pt x="76" y="23"/>
                  </a:cubicBezTo>
                  <a:lnTo>
                    <a:pt x="71" y="23"/>
                  </a:lnTo>
                  <a:cubicBezTo>
                    <a:pt x="71" y="11"/>
                    <a:pt x="93" y="6"/>
                    <a:pt x="93" y="0"/>
                  </a:cubicBezTo>
                  <a:close/>
                  <a:moveTo>
                    <a:pt x="530" y="1036"/>
                  </a:moveTo>
                  <a:cubicBezTo>
                    <a:pt x="524" y="1036"/>
                    <a:pt x="519" y="1036"/>
                    <a:pt x="519" y="1042"/>
                  </a:cubicBezTo>
                  <a:cubicBezTo>
                    <a:pt x="519" y="1042"/>
                    <a:pt x="526" y="1039"/>
                    <a:pt x="530" y="1039"/>
                  </a:cubicBezTo>
                  <a:cubicBezTo>
                    <a:pt x="531" y="1039"/>
                    <a:pt x="532" y="1040"/>
                    <a:pt x="530" y="1042"/>
                  </a:cubicBezTo>
                  <a:cubicBezTo>
                    <a:pt x="524" y="1042"/>
                    <a:pt x="513" y="1047"/>
                    <a:pt x="513" y="1047"/>
                  </a:cubicBezTo>
                  <a:lnTo>
                    <a:pt x="536" y="1047"/>
                  </a:lnTo>
                  <a:cubicBezTo>
                    <a:pt x="558" y="1036"/>
                    <a:pt x="530" y="1042"/>
                    <a:pt x="530" y="1036"/>
                  </a:cubicBezTo>
                  <a:close/>
                  <a:moveTo>
                    <a:pt x="530" y="1047"/>
                  </a:moveTo>
                  <a:cubicBezTo>
                    <a:pt x="530" y="1047"/>
                    <a:pt x="524" y="1050"/>
                    <a:pt x="523" y="1052"/>
                  </a:cubicBezTo>
                  <a:lnTo>
                    <a:pt x="523" y="1052"/>
                  </a:lnTo>
                  <a:cubicBezTo>
                    <a:pt x="525" y="1051"/>
                    <a:pt x="528" y="1050"/>
                    <a:pt x="530" y="1047"/>
                  </a:cubicBezTo>
                  <a:close/>
                  <a:moveTo>
                    <a:pt x="523" y="1052"/>
                  </a:moveTo>
                  <a:cubicBezTo>
                    <a:pt x="520" y="1053"/>
                    <a:pt x="517" y="1053"/>
                    <a:pt x="513" y="1053"/>
                  </a:cubicBezTo>
                  <a:lnTo>
                    <a:pt x="524" y="1053"/>
                  </a:lnTo>
                  <a:cubicBezTo>
                    <a:pt x="523" y="1053"/>
                    <a:pt x="523" y="1053"/>
                    <a:pt x="523" y="1052"/>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669;p45">
              <a:extLst>
                <a:ext uri="{FF2B5EF4-FFF2-40B4-BE49-F238E27FC236}">
                  <a16:creationId xmlns:a16="http://schemas.microsoft.com/office/drawing/2014/main" id="{59FA3CB9-C596-1530-53B6-4166DE7CF2E4}"/>
                </a:ext>
              </a:extLst>
            </p:cNvPr>
            <p:cNvSpPr/>
            <p:nvPr/>
          </p:nvSpPr>
          <p:spPr>
            <a:xfrm>
              <a:off x="7960000" y="583463"/>
              <a:ext cx="29000" cy="58550"/>
            </a:xfrm>
            <a:custGeom>
              <a:avLst/>
              <a:gdLst/>
              <a:ahLst/>
              <a:cxnLst/>
              <a:rect l="l" t="t" r="r" b="b"/>
              <a:pathLst>
                <a:path w="1160" h="2342" extrusionOk="0">
                  <a:moveTo>
                    <a:pt x="168" y="230"/>
                  </a:moveTo>
                  <a:lnTo>
                    <a:pt x="168" y="230"/>
                  </a:lnTo>
                  <a:cubicBezTo>
                    <a:pt x="167" y="232"/>
                    <a:pt x="166" y="233"/>
                    <a:pt x="166" y="235"/>
                  </a:cubicBezTo>
                  <a:lnTo>
                    <a:pt x="166" y="235"/>
                  </a:lnTo>
                  <a:cubicBezTo>
                    <a:pt x="168" y="235"/>
                    <a:pt x="168" y="234"/>
                    <a:pt x="168" y="230"/>
                  </a:cubicBezTo>
                  <a:close/>
                  <a:moveTo>
                    <a:pt x="117" y="294"/>
                  </a:moveTo>
                  <a:lnTo>
                    <a:pt x="117" y="294"/>
                  </a:lnTo>
                  <a:cubicBezTo>
                    <a:pt x="115" y="295"/>
                    <a:pt x="114" y="296"/>
                    <a:pt x="112" y="297"/>
                  </a:cubicBezTo>
                  <a:cubicBezTo>
                    <a:pt x="115" y="297"/>
                    <a:pt x="116" y="296"/>
                    <a:pt x="117" y="294"/>
                  </a:cubicBezTo>
                  <a:close/>
                  <a:moveTo>
                    <a:pt x="266" y="441"/>
                  </a:moveTo>
                  <a:lnTo>
                    <a:pt x="266" y="441"/>
                  </a:lnTo>
                  <a:cubicBezTo>
                    <a:pt x="265" y="442"/>
                    <a:pt x="264" y="442"/>
                    <a:pt x="263" y="442"/>
                  </a:cubicBezTo>
                  <a:cubicBezTo>
                    <a:pt x="265" y="442"/>
                    <a:pt x="266" y="442"/>
                    <a:pt x="266" y="441"/>
                  </a:cubicBezTo>
                  <a:close/>
                  <a:moveTo>
                    <a:pt x="202" y="454"/>
                  </a:moveTo>
                  <a:cubicBezTo>
                    <a:pt x="196" y="454"/>
                    <a:pt x="196" y="459"/>
                    <a:pt x="196" y="465"/>
                  </a:cubicBezTo>
                  <a:cubicBezTo>
                    <a:pt x="196" y="459"/>
                    <a:pt x="191" y="459"/>
                    <a:pt x="191" y="454"/>
                  </a:cubicBezTo>
                  <a:close/>
                  <a:moveTo>
                    <a:pt x="196" y="526"/>
                  </a:moveTo>
                  <a:cubicBezTo>
                    <a:pt x="197" y="527"/>
                    <a:pt x="198" y="528"/>
                    <a:pt x="199" y="528"/>
                  </a:cubicBezTo>
                  <a:lnTo>
                    <a:pt x="199" y="528"/>
                  </a:lnTo>
                  <a:cubicBezTo>
                    <a:pt x="198" y="528"/>
                    <a:pt x="197" y="527"/>
                    <a:pt x="196" y="526"/>
                  </a:cubicBezTo>
                  <a:close/>
                  <a:moveTo>
                    <a:pt x="341" y="558"/>
                  </a:moveTo>
                  <a:cubicBezTo>
                    <a:pt x="341" y="559"/>
                    <a:pt x="341" y="559"/>
                    <a:pt x="342" y="560"/>
                  </a:cubicBezTo>
                  <a:cubicBezTo>
                    <a:pt x="342" y="559"/>
                    <a:pt x="341" y="558"/>
                    <a:pt x="341" y="558"/>
                  </a:cubicBezTo>
                  <a:close/>
                  <a:moveTo>
                    <a:pt x="300" y="738"/>
                  </a:moveTo>
                  <a:lnTo>
                    <a:pt x="300" y="738"/>
                  </a:lnTo>
                  <a:cubicBezTo>
                    <a:pt x="300" y="739"/>
                    <a:pt x="301" y="739"/>
                    <a:pt x="303" y="739"/>
                  </a:cubicBezTo>
                  <a:lnTo>
                    <a:pt x="300" y="738"/>
                  </a:lnTo>
                  <a:close/>
                  <a:moveTo>
                    <a:pt x="560" y="1012"/>
                  </a:moveTo>
                  <a:cubicBezTo>
                    <a:pt x="560" y="1012"/>
                    <a:pt x="560" y="1013"/>
                    <a:pt x="560" y="1014"/>
                  </a:cubicBezTo>
                  <a:cubicBezTo>
                    <a:pt x="560" y="1013"/>
                    <a:pt x="560" y="1012"/>
                    <a:pt x="560" y="1012"/>
                  </a:cubicBezTo>
                  <a:close/>
                  <a:moveTo>
                    <a:pt x="857" y="1650"/>
                  </a:moveTo>
                  <a:cubicBezTo>
                    <a:pt x="857" y="1650"/>
                    <a:pt x="857" y="1650"/>
                    <a:pt x="857" y="1650"/>
                  </a:cubicBezTo>
                  <a:lnTo>
                    <a:pt x="857" y="1650"/>
                  </a:lnTo>
                  <a:cubicBezTo>
                    <a:pt x="857" y="1651"/>
                    <a:pt x="859" y="1652"/>
                    <a:pt x="863" y="1652"/>
                  </a:cubicBezTo>
                  <a:cubicBezTo>
                    <a:pt x="863" y="1652"/>
                    <a:pt x="860" y="1650"/>
                    <a:pt x="857" y="1650"/>
                  </a:cubicBezTo>
                  <a:close/>
                  <a:moveTo>
                    <a:pt x="908" y="1683"/>
                  </a:moveTo>
                  <a:cubicBezTo>
                    <a:pt x="909" y="1685"/>
                    <a:pt x="910" y="1686"/>
                    <a:pt x="913" y="1686"/>
                  </a:cubicBezTo>
                  <a:cubicBezTo>
                    <a:pt x="911" y="1684"/>
                    <a:pt x="910" y="1683"/>
                    <a:pt x="908" y="1683"/>
                  </a:cubicBezTo>
                  <a:close/>
                  <a:moveTo>
                    <a:pt x="993" y="1910"/>
                  </a:moveTo>
                  <a:cubicBezTo>
                    <a:pt x="992" y="1910"/>
                    <a:pt x="992" y="1911"/>
                    <a:pt x="992" y="1911"/>
                  </a:cubicBezTo>
                  <a:lnTo>
                    <a:pt x="992" y="1911"/>
                  </a:lnTo>
                  <a:cubicBezTo>
                    <a:pt x="993" y="1911"/>
                    <a:pt x="993" y="1910"/>
                    <a:pt x="993" y="1910"/>
                  </a:cubicBezTo>
                  <a:close/>
                  <a:moveTo>
                    <a:pt x="1037" y="2064"/>
                  </a:moveTo>
                  <a:cubicBezTo>
                    <a:pt x="1039" y="2067"/>
                    <a:pt x="1042" y="2067"/>
                    <a:pt x="1042" y="2067"/>
                  </a:cubicBezTo>
                  <a:cubicBezTo>
                    <a:pt x="1041" y="2065"/>
                    <a:pt x="1039" y="2065"/>
                    <a:pt x="1037" y="2064"/>
                  </a:cubicBezTo>
                  <a:close/>
                  <a:moveTo>
                    <a:pt x="1008" y="2100"/>
                  </a:moveTo>
                  <a:lnTo>
                    <a:pt x="1014" y="2106"/>
                  </a:lnTo>
                  <a:cubicBezTo>
                    <a:pt x="1014" y="2100"/>
                    <a:pt x="1008" y="2100"/>
                    <a:pt x="1008" y="2100"/>
                  </a:cubicBezTo>
                  <a:close/>
                  <a:moveTo>
                    <a:pt x="1131" y="2229"/>
                  </a:moveTo>
                  <a:lnTo>
                    <a:pt x="1131" y="2229"/>
                  </a:lnTo>
                  <a:lnTo>
                    <a:pt x="1131" y="2229"/>
                  </a:lnTo>
                  <a:close/>
                  <a:moveTo>
                    <a:pt x="67" y="0"/>
                  </a:moveTo>
                  <a:cubicBezTo>
                    <a:pt x="67" y="6"/>
                    <a:pt x="67" y="11"/>
                    <a:pt x="62" y="11"/>
                  </a:cubicBezTo>
                  <a:lnTo>
                    <a:pt x="56" y="6"/>
                  </a:lnTo>
                  <a:cubicBezTo>
                    <a:pt x="34" y="17"/>
                    <a:pt x="11" y="17"/>
                    <a:pt x="0" y="39"/>
                  </a:cubicBezTo>
                  <a:lnTo>
                    <a:pt x="5" y="41"/>
                  </a:lnTo>
                  <a:lnTo>
                    <a:pt x="5" y="41"/>
                  </a:lnTo>
                  <a:cubicBezTo>
                    <a:pt x="2" y="49"/>
                    <a:pt x="4" y="50"/>
                    <a:pt x="11" y="50"/>
                  </a:cubicBezTo>
                  <a:lnTo>
                    <a:pt x="11" y="50"/>
                  </a:lnTo>
                  <a:lnTo>
                    <a:pt x="7" y="41"/>
                  </a:lnTo>
                  <a:lnTo>
                    <a:pt x="7" y="41"/>
                  </a:lnTo>
                  <a:lnTo>
                    <a:pt x="17" y="45"/>
                  </a:lnTo>
                  <a:lnTo>
                    <a:pt x="11" y="50"/>
                  </a:lnTo>
                  <a:lnTo>
                    <a:pt x="11" y="50"/>
                  </a:lnTo>
                  <a:cubicBezTo>
                    <a:pt x="11" y="50"/>
                    <a:pt x="11" y="50"/>
                    <a:pt x="11" y="50"/>
                  </a:cubicBezTo>
                  <a:lnTo>
                    <a:pt x="11" y="50"/>
                  </a:lnTo>
                  <a:lnTo>
                    <a:pt x="11" y="50"/>
                  </a:lnTo>
                  <a:lnTo>
                    <a:pt x="11" y="50"/>
                  </a:lnTo>
                  <a:lnTo>
                    <a:pt x="11" y="50"/>
                  </a:lnTo>
                  <a:cubicBezTo>
                    <a:pt x="13" y="50"/>
                    <a:pt x="15" y="50"/>
                    <a:pt x="17" y="50"/>
                  </a:cubicBezTo>
                  <a:cubicBezTo>
                    <a:pt x="11" y="56"/>
                    <a:pt x="6" y="56"/>
                    <a:pt x="6" y="62"/>
                  </a:cubicBezTo>
                  <a:lnTo>
                    <a:pt x="28" y="62"/>
                  </a:lnTo>
                  <a:cubicBezTo>
                    <a:pt x="23" y="67"/>
                    <a:pt x="11" y="62"/>
                    <a:pt x="11" y="73"/>
                  </a:cubicBezTo>
                  <a:cubicBezTo>
                    <a:pt x="20" y="73"/>
                    <a:pt x="26" y="66"/>
                    <a:pt x="30" y="66"/>
                  </a:cubicBezTo>
                  <a:cubicBezTo>
                    <a:pt x="31" y="66"/>
                    <a:pt x="33" y="66"/>
                    <a:pt x="34" y="67"/>
                  </a:cubicBezTo>
                  <a:cubicBezTo>
                    <a:pt x="28" y="73"/>
                    <a:pt x="17" y="73"/>
                    <a:pt x="28" y="78"/>
                  </a:cubicBezTo>
                  <a:lnTo>
                    <a:pt x="17" y="78"/>
                  </a:lnTo>
                  <a:cubicBezTo>
                    <a:pt x="23" y="84"/>
                    <a:pt x="23" y="90"/>
                    <a:pt x="34" y="90"/>
                  </a:cubicBezTo>
                  <a:cubicBezTo>
                    <a:pt x="28" y="101"/>
                    <a:pt x="45" y="106"/>
                    <a:pt x="28" y="112"/>
                  </a:cubicBezTo>
                  <a:cubicBezTo>
                    <a:pt x="34" y="112"/>
                    <a:pt x="45" y="118"/>
                    <a:pt x="45" y="123"/>
                  </a:cubicBezTo>
                  <a:cubicBezTo>
                    <a:pt x="23" y="123"/>
                    <a:pt x="51" y="140"/>
                    <a:pt x="28" y="146"/>
                  </a:cubicBezTo>
                  <a:cubicBezTo>
                    <a:pt x="51" y="146"/>
                    <a:pt x="45" y="168"/>
                    <a:pt x="62" y="174"/>
                  </a:cubicBezTo>
                  <a:lnTo>
                    <a:pt x="56" y="174"/>
                  </a:lnTo>
                  <a:cubicBezTo>
                    <a:pt x="56" y="179"/>
                    <a:pt x="51" y="185"/>
                    <a:pt x="45" y="190"/>
                  </a:cubicBezTo>
                  <a:cubicBezTo>
                    <a:pt x="52" y="187"/>
                    <a:pt x="58" y="185"/>
                    <a:pt x="63" y="185"/>
                  </a:cubicBezTo>
                  <a:cubicBezTo>
                    <a:pt x="72" y="185"/>
                    <a:pt x="77" y="190"/>
                    <a:pt x="84" y="190"/>
                  </a:cubicBezTo>
                  <a:cubicBezTo>
                    <a:pt x="79" y="199"/>
                    <a:pt x="73" y="200"/>
                    <a:pt x="67" y="200"/>
                  </a:cubicBezTo>
                  <a:cubicBezTo>
                    <a:pt x="65" y="200"/>
                    <a:pt x="62" y="200"/>
                    <a:pt x="59" y="200"/>
                  </a:cubicBezTo>
                  <a:cubicBezTo>
                    <a:pt x="56" y="200"/>
                    <a:pt x="53" y="200"/>
                    <a:pt x="51" y="202"/>
                  </a:cubicBezTo>
                  <a:lnTo>
                    <a:pt x="51" y="202"/>
                  </a:lnTo>
                  <a:cubicBezTo>
                    <a:pt x="52" y="201"/>
                    <a:pt x="54" y="200"/>
                    <a:pt x="55" y="200"/>
                  </a:cubicBezTo>
                  <a:cubicBezTo>
                    <a:pt x="61" y="200"/>
                    <a:pt x="65" y="206"/>
                    <a:pt x="71" y="206"/>
                  </a:cubicBezTo>
                  <a:cubicBezTo>
                    <a:pt x="73" y="206"/>
                    <a:pt x="76" y="205"/>
                    <a:pt x="79" y="202"/>
                  </a:cubicBezTo>
                  <a:lnTo>
                    <a:pt x="79" y="202"/>
                  </a:lnTo>
                  <a:cubicBezTo>
                    <a:pt x="73" y="213"/>
                    <a:pt x="73" y="213"/>
                    <a:pt x="62" y="218"/>
                  </a:cubicBezTo>
                  <a:cubicBezTo>
                    <a:pt x="66" y="217"/>
                    <a:pt x="69" y="217"/>
                    <a:pt x="71" y="217"/>
                  </a:cubicBezTo>
                  <a:cubicBezTo>
                    <a:pt x="79" y="217"/>
                    <a:pt x="71" y="224"/>
                    <a:pt x="84" y="224"/>
                  </a:cubicBezTo>
                  <a:cubicBezTo>
                    <a:pt x="79" y="235"/>
                    <a:pt x="62" y="235"/>
                    <a:pt x="73" y="241"/>
                  </a:cubicBezTo>
                  <a:cubicBezTo>
                    <a:pt x="71" y="243"/>
                    <a:pt x="69" y="243"/>
                    <a:pt x="66" y="243"/>
                  </a:cubicBezTo>
                  <a:cubicBezTo>
                    <a:pt x="61" y="243"/>
                    <a:pt x="56" y="241"/>
                    <a:pt x="56" y="241"/>
                  </a:cubicBezTo>
                  <a:lnTo>
                    <a:pt x="56" y="241"/>
                  </a:lnTo>
                  <a:cubicBezTo>
                    <a:pt x="58" y="245"/>
                    <a:pt x="61" y="246"/>
                    <a:pt x="65" y="246"/>
                  </a:cubicBezTo>
                  <a:cubicBezTo>
                    <a:pt x="72" y="246"/>
                    <a:pt x="80" y="241"/>
                    <a:pt x="84" y="241"/>
                  </a:cubicBezTo>
                  <a:lnTo>
                    <a:pt x="84" y="241"/>
                  </a:lnTo>
                  <a:cubicBezTo>
                    <a:pt x="95" y="246"/>
                    <a:pt x="79" y="246"/>
                    <a:pt x="67" y="258"/>
                  </a:cubicBezTo>
                  <a:cubicBezTo>
                    <a:pt x="73" y="260"/>
                    <a:pt x="80" y="260"/>
                    <a:pt x="86" y="260"/>
                  </a:cubicBezTo>
                  <a:cubicBezTo>
                    <a:pt x="91" y="260"/>
                    <a:pt x="95" y="260"/>
                    <a:pt x="95" y="263"/>
                  </a:cubicBezTo>
                  <a:cubicBezTo>
                    <a:pt x="95" y="269"/>
                    <a:pt x="90" y="269"/>
                    <a:pt x="90" y="269"/>
                  </a:cubicBezTo>
                  <a:cubicBezTo>
                    <a:pt x="107" y="269"/>
                    <a:pt x="95" y="291"/>
                    <a:pt x="118" y="291"/>
                  </a:cubicBezTo>
                  <a:cubicBezTo>
                    <a:pt x="118" y="291"/>
                    <a:pt x="118" y="293"/>
                    <a:pt x="117" y="294"/>
                  </a:cubicBezTo>
                  <a:lnTo>
                    <a:pt x="117" y="294"/>
                  </a:lnTo>
                  <a:cubicBezTo>
                    <a:pt x="125" y="290"/>
                    <a:pt x="130" y="286"/>
                    <a:pt x="135" y="286"/>
                  </a:cubicBezTo>
                  <a:cubicBezTo>
                    <a:pt x="135" y="291"/>
                    <a:pt x="146" y="291"/>
                    <a:pt x="140" y="297"/>
                  </a:cubicBezTo>
                  <a:cubicBezTo>
                    <a:pt x="140" y="291"/>
                    <a:pt x="135" y="291"/>
                    <a:pt x="129" y="291"/>
                  </a:cubicBezTo>
                  <a:lnTo>
                    <a:pt x="135" y="297"/>
                  </a:lnTo>
                  <a:cubicBezTo>
                    <a:pt x="132" y="300"/>
                    <a:pt x="130" y="301"/>
                    <a:pt x="129" y="301"/>
                  </a:cubicBezTo>
                  <a:cubicBezTo>
                    <a:pt x="126" y="301"/>
                    <a:pt x="126" y="296"/>
                    <a:pt x="122" y="296"/>
                  </a:cubicBezTo>
                  <a:cubicBezTo>
                    <a:pt x="121" y="296"/>
                    <a:pt x="119" y="296"/>
                    <a:pt x="118" y="297"/>
                  </a:cubicBezTo>
                  <a:cubicBezTo>
                    <a:pt x="123" y="302"/>
                    <a:pt x="140" y="308"/>
                    <a:pt x="140" y="319"/>
                  </a:cubicBezTo>
                  <a:cubicBezTo>
                    <a:pt x="139" y="320"/>
                    <a:pt x="138" y="320"/>
                    <a:pt x="137" y="320"/>
                  </a:cubicBezTo>
                  <a:cubicBezTo>
                    <a:pt x="131" y="320"/>
                    <a:pt x="129" y="313"/>
                    <a:pt x="125" y="313"/>
                  </a:cubicBezTo>
                  <a:cubicBezTo>
                    <a:pt x="123" y="313"/>
                    <a:pt x="121" y="315"/>
                    <a:pt x="118" y="319"/>
                  </a:cubicBezTo>
                  <a:lnTo>
                    <a:pt x="123" y="302"/>
                  </a:lnTo>
                  <a:lnTo>
                    <a:pt x="123" y="302"/>
                  </a:lnTo>
                  <a:cubicBezTo>
                    <a:pt x="116" y="310"/>
                    <a:pt x="114" y="312"/>
                    <a:pt x="113" y="312"/>
                  </a:cubicBezTo>
                  <a:cubicBezTo>
                    <a:pt x="111" y="312"/>
                    <a:pt x="113" y="308"/>
                    <a:pt x="111" y="308"/>
                  </a:cubicBezTo>
                  <a:cubicBezTo>
                    <a:pt x="110" y="308"/>
                    <a:pt x="107" y="309"/>
                    <a:pt x="101" y="314"/>
                  </a:cubicBezTo>
                  <a:cubicBezTo>
                    <a:pt x="101" y="330"/>
                    <a:pt x="112" y="325"/>
                    <a:pt x="112" y="342"/>
                  </a:cubicBezTo>
                  <a:cubicBezTo>
                    <a:pt x="123" y="342"/>
                    <a:pt x="123" y="336"/>
                    <a:pt x="135" y="336"/>
                  </a:cubicBezTo>
                  <a:lnTo>
                    <a:pt x="135" y="336"/>
                  </a:lnTo>
                  <a:cubicBezTo>
                    <a:pt x="157" y="347"/>
                    <a:pt x="107" y="364"/>
                    <a:pt x="129" y="370"/>
                  </a:cubicBezTo>
                  <a:cubicBezTo>
                    <a:pt x="133" y="370"/>
                    <a:pt x="140" y="369"/>
                    <a:pt x="145" y="369"/>
                  </a:cubicBezTo>
                  <a:cubicBezTo>
                    <a:pt x="154" y="369"/>
                    <a:pt x="160" y="371"/>
                    <a:pt x="157" y="381"/>
                  </a:cubicBezTo>
                  <a:lnTo>
                    <a:pt x="135" y="381"/>
                  </a:lnTo>
                  <a:cubicBezTo>
                    <a:pt x="137" y="389"/>
                    <a:pt x="144" y="389"/>
                    <a:pt x="150" y="389"/>
                  </a:cubicBezTo>
                  <a:cubicBezTo>
                    <a:pt x="156" y="389"/>
                    <a:pt x="160" y="389"/>
                    <a:pt x="157" y="398"/>
                  </a:cubicBezTo>
                  <a:cubicBezTo>
                    <a:pt x="151" y="398"/>
                    <a:pt x="146" y="392"/>
                    <a:pt x="146" y="392"/>
                  </a:cubicBezTo>
                  <a:lnTo>
                    <a:pt x="146" y="392"/>
                  </a:lnTo>
                  <a:cubicBezTo>
                    <a:pt x="143" y="400"/>
                    <a:pt x="146" y="402"/>
                    <a:pt x="150" y="402"/>
                  </a:cubicBezTo>
                  <a:cubicBezTo>
                    <a:pt x="152" y="402"/>
                    <a:pt x="154" y="402"/>
                    <a:pt x="157" y="402"/>
                  </a:cubicBezTo>
                  <a:cubicBezTo>
                    <a:pt x="159" y="402"/>
                    <a:pt x="161" y="402"/>
                    <a:pt x="163" y="403"/>
                  </a:cubicBezTo>
                  <a:lnTo>
                    <a:pt x="146" y="409"/>
                  </a:lnTo>
                  <a:cubicBezTo>
                    <a:pt x="157" y="420"/>
                    <a:pt x="174" y="431"/>
                    <a:pt x="185" y="448"/>
                  </a:cubicBezTo>
                  <a:cubicBezTo>
                    <a:pt x="179" y="448"/>
                    <a:pt x="174" y="448"/>
                    <a:pt x="168" y="454"/>
                  </a:cubicBezTo>
                  <a:cubicBezTo>
                    <a:pt x="185" y="470"/>
                    <a:pt x="185" y="493"/>
                    <a:pt x="185" y="515"/>
                  </a:cubicBezTo>
                  <a:lnTo>
                    <a:pt x="202" y="521"/>
                  </a:lnTo>
                  <a:cubicBezTo>
                    <a:pt x="202" y="521"/>
                    <a:pt x="199" y="523"/>
                    <a:pt x="196" y="523"/>
                  </a:cubicBezTo>
                  <a:cubicBezTo>
                    <a:pt x="194" y="523"/>
                    <a:pt x="192" y="523"/>
                    <a:pt x="191" y="521"/>
                  </a:cubicBezTo>
                  <a:lnTo>
                    <a:pt x="191" y="521"/>
                  </a:lnTo>
                  <a:cubicBezTo>
                    <a:pt x="191" y="525"/>
                    <a:pt x="192" y="526"/>
                    <a:pt x="194" y="526"/>
                  </a:cubicBezTo>
                  <a:cubicBezTo>
                    <a:pt x="197" y="526"/>
                    <a:pt x="204" y="521"/>
                    <a:pt x="207" y="521"/>
                  </a:cubicBezTo>
                  <a:lnTo>
                    <a:pt x="207" y="521"/>
                  </a:lnTo>
                  <a:cubicBezTo>
                    <a:pt x="211" y="525"/>
                    <a:pt x="207" y="529"/>
                    <a:pt x="202" y="529"/>
                  </a:cubicBezTo>
                  <a:cubicBezTo>
                    <a:pt x="201" y="529"/>
                    <a:pt x="200" y="529"/>
                    <a:pt x="199" y="528"/>
                  </a:cubicBezTo>
                  <a:lnTo>
                    <a:pt x="199" y="528"/>
                  </a:lnTo>
                  <a:cubicBezTo>
                    <a:pt x="215" y="539"/>
                    <a:pt x="235" y="556"/>
                    <a:pt x="230" y="577"/>
                  </a:cubicBezTo>
                  <a:lnTo>
                    <a:pt x="224" y="571"/>
                  </a:lnTo>
                  <a:lnTo>
                    <a:pt x="224" y="571"/>
                  </a:lnTo>
                  <a:cubicBezTo>
                    <a:pt x="224" y="580"/>
                    <a:pt x="233" y="580"/>
                    <a:pt x="240" y="580"/>
                  </a:cubicBezTo>
                  <a:cubicBezTo>
                    <a:pt x="247" y="580"/>
                    <a:pt x="252" y="580"/>
                    <a:pt x="247" y="588"/>
                  </a:cubicBezTo>
                  <a:cubicBezTo>
                    <a:pt x="252" y="610"/>
                    <a:pt x="275" y="633"/>
                    <a:pt x="263" y="655"/>
                  </a:cubicBezTo>
                  <a:cubicBezTo>
                    <a:pt x="265" y="655"/>
                    <a:pt x="266" y="655"/>
                    <a:pt x="267" y="655"/>
                  </a:cubicBezTo>
                  <a:cubicBezTo>
                    <a:pt x="276" y="655"/>
                    <a:pt x="269" y="674"/>
                    <a:pt x="282" y="674"/>
                  </a:cubicBezTo>
                  <a:cubicBezTo>
                    <a:pt x="284" y="674"/>
                    <a:pt x="287" y="674"/>
                    <a:pt x="291" y="672"/>
                  </a:cubicBezTo>
                  <a:lnTo>
                    <a:pt x="291" y="672"/>
                  </a:lnTo>
                  <a:cubicBezTo>
                    <a:pt x="286" y="689"/>
                    <a:pt x="280" y="689"/>
                    <a:pt x="280" y="711"/>
                  </a:cubicBezTo>
                  <a:cubicBezTo>
                    <a:pt x="280" y="714"/>
                    <a:pt x="284" y="714"/>
                    <a:pt x="289" y="714"/>
                  </a:cubicBezTo>
                  <a:cubicBezTo>
                    <a:pt x="294" y="714"/>
                    <a:pt x="300" y="714"/>
                    <a:pt x="303" y="717"/>
                  </a:cubicBezTo>
                  <a:lnTo>
                    <a:pt x="291" y="722"/>
                  </a:lnTo>
                  <a:lnTo>
                    <a:pt x="308" y="722"/>
                  </a:lnTo>
                  <a:lnTo>
                    <a:pt x="291" y="734"/>
                  </a:lnTo>
                  <a:lnTo>
                    <a:pt x="300" y="738"/>
                  </a:lnTo>
                  <a:lnTo>
                    <a:pt x="300" y="738"/>
                  </a:lnTo>
                  <a:cubicBezTo>
                    <a:pt x="300" y="736"/>
                    <a:pt x="304" y="732"/>
                    <a:pt x="308" y="728"/>
                  </a:cubicBezTo>
                  <a:lnTo>
                    <a:pt x="308" y="728"/>
                  </a:lnTo>
                  <a:cubicBezTo>
                    <a:pt x="319" y="739"/>
                    <a:pt x="308" y="756"/>
                    <a:pt x="303" y="762"/>
                  </a:cubicBezTo>
                  <a:lnTo>
                    <a:pt x="325" y="773"/>
                  </a:lnTo>
                  <a:cubicBezTo>
                    <a:pt x="323" y="775"/>
                    <a:pt x="321" y="775"/>
                    <a:pt x="319" y="775"/>
                  </a:cubicBezTo>
                  <a:cubicBezTo>
                    <a:pt x="316" y="775"/>
                    <a:pt x="312" y="773"/>
                    <a:pt x="308" y="773"/>
                  </a:cubicBezTo>
                  <a:lnTo>
                    <a:pt x="308" y="773"/>
                  </a:lnTo>
                  <a:cubicBezTo>
                    <a:pt x="325" y="779"/>
                    <a:pt x="297" y="784"/>
                    <a:pt x="314" y="784"/>
                  </a:cubicBezTo>
                  <a:lnTo>
                    <a:pt x="325" y="784"/>
                  </a:lnTo>
                  <a:cubicBezTo>
                    <a:pt x="319" y="790"/>
                    <a:pt x="325" y="801"/>
                    <a:pt x="331" y="807"/>
                  </a:cubicBezTo>
                  <a:lnTo>
                    <a:pt x="319" y="812"/>
                  </a:lnTo>
                  <a:cubicBezTo>
                    <a:pt x="325" y="829"/>
                    <a:pt x="342" y="840"/>
                    <a:pt x="347" y="857"/>
                  </a:cubicBezTo>
                  <a:cubicBezTo>
                    <a:pt x="353" y="851"/>
                    <a:pt x="370" y="846"/>
                    <a:pt x="370" y="846"/>
                  </a:cubicBezTo>
                  <a:lnTo>
                    <a:pt x="370" y="846"/>
                  </a:lnTo>
                  <a:lnTo>
                    <a:pt x="359" y="857"/>
                  </a:lnTo>
                  <a:cubicBezTo>
                    <a:pt x="370" y="857"/>
                    <a:pt x="359" y="851"/>
                    <a:pt x="375" y="851"/>
                  </a:cubicBezTo>
                  <a:cubicBezTo>
                    <a:pt x="375" y="857"/>
                    <a:pt x="359" y="863"/>
                    <a:pt x="353" y="863"/>
                  </a:cubicBezTo>
                  <a:lnTo>
                    <a:pt x="364" y="868"/>
                  </a:lnTo>
                  <a:lnTo>
                    <a:pt x="353" y="868"/>
                  </a:lnTo>
                  <a:cubicBezTo>
                    <a:pt x="358" y="868"/>
                    <a:pt x="345" y="886"/>
                    <a:pt x="354" y="886"/>
                  </a:cubicBezTo>
                  <a:cubicBezTo>
                    <a:pt x="355" y="886"/>
                    <a:pt x="357" y="886"/>
                    <a:pt x="359" y="885"/>
                  </a:cubicBezTo>
                  <a:lnTo>
                    <a:pt x="359" y="891"/>
                  </a:lnTo>
                  <a:cubicBezTo>
                    <a:pt x="364" y="907"/>
                    <a:pt x="375" y="913"/>
                    <a:pt x="381" y="924"/>
                  </a:cubicBezTo>
                  <a:cubicBezTo>
                    <a:pt x="385" y="922"/>
                    <a:pt x="387" y="922"/>
                    <a:pt x="389" y="922"/>
                  </a:cubicBezTo>
                  <a:cubicBezTo>
                    <a:pt x="393" y="922"/>
                    <a:pt x="396" y="924"/>
                    <a:pt x="403" y="924"/>
                  </a:cubicBezTo>
                  <a:cubicBezTo>
                    <a:pt x="409" y="941"/>
                    <a:pt x="403" y="952"/>
                    <a:pt x="409" y="963"/>
                  </a:cubicBezTo>
                  <a:cubicBezTo>
                    <a:pt x="413" y="965"/>
                    <a:pt x="415" y="966"/>
                    <a:pt x="417" y="966"/>
                  </a:cubicBezTo>
                  <a:cubicBezTo>
                    <a:pt x="421" y="966"/>
                    <a:pt x="424" y="963"/>
                    <a:pt x="431" y="963"/>
                  </a:cubicBezTo>
                  <a:lnTo>
                    <a:pt x="431" y="963"/>
                  </a:lnTo>
                  <a:cubicBezTo>
                    <a:pt x="420" y="969"/>
                    <a:pt x="426" y="980"/>
                    <a:pt x="415" y="980"/>
                  </a:cubicBezTo>
                  <a:cubicBezTo>
                    <a:pt x="426" y="991"/>
                    <a:pt x="426" y="997"/>
                    <a:pt x="443" y="1008"/>
                  </a:cubicBezTo>
                  <a:cubicBezTo>
                    <a:pt x="448" y="1008"/>
                    <a:pt x="448" y="1003"/>
                    <a:pt x="454" y="1003"/>
                  </a:cubicBezTo>
                  <a:lnTo>
                    <a:pt x="454" y="1003"/>
                  </a:lnTo>
                  <a:cubicBezTo>
                    <a:pt x="459" y="1003"/>
                    <a:pt x="454" y="1014"/>
                    <a:pt x="448" y="1014"/>
                  </a:cubicBezTo>
                  <a:cubicBezTo>
                    <a:pt x="471" y="1025"/>
                    <a:pt x="437" y="1075"/>
                    <a:pt x="471" y="1081"/>
                  </a:cubicBezTo>
                  <a:lnTo>
                    <a:pt x="487" y="1092"/>
                  </a:lnTo>
                  <a:cubicBezTo>
                    <a:pt x="490" y="1098"/>
                    <a:pt x="487" y="1098"/>
                    <a:pt x="484" y="1098"/>
                  </a:cubicBezTo>
                  <a:cubicBezTo>
                    <a:pt x="480" y="1098"/>
                    <a:pt x="476" y="1098"/>
                    <a:pt x="476" y="1103"/>
                  </a:cubicBezTo>
                  <a:cubicBezTo>
                    <a:pt x="504" y="1109"/>
                    <a:pt x="487" y="1131"/>
                    <a:pt x="504" y="1143"/>
                  </a:cubicBezTo>
                  <a:cubicBezTo>
                    <a:pt x="482" y="1171"/>
                    <a:pt x="532" y="1182"/>
                    <a:pt x="515" y="1210"/>
                  </a:cubicBezTo>
                  <a:lnTo>
                    <a:pt x="527" y="1204"/>
                  </a:lnTo>
                  <a:lnTo>
                    <a:pt x="527" y="1204"/>
                  </a:lnTo>
                  <a:cubicBezTo>
                    <a:pt x="532" y="1204"/>
                    <a:pt x="521" y="1210"/>
                    <a:pt x="521" y="1215"/>
                  </a:cubicBezTo>
                  <a:cubicBezTo>
                    <a:pt x="527" y="1210"/>
                    <a:pt x="527" y="1204"/>
                    <a:pt x="532" y="1204"/>
                  </a:cubicBezTo>
                  <a:cubicBezTo>
                    <a:pt x="560" y="1238"/>
                    <a:pt x="560" y="1283"/>
                    <a:pt x="571" y="1322"/>
                  </a:cubicBezTo>
                  <a:cubicBezTo>
                    <a:pt x="573" y="1324"/>
                    <a:pt x="575" y="1325"/>
                    <a:pt x="579" y="1325"/>
                  </a:cubicBezTo>
                  <a:cubicBezTo>
                    <a:pt x="585" y="1325"/>
                    <a:pt x="593" y="1323"/>
                    <a:pt x="599" y="1323"/>
                  </a:cubicBezTo>
                  <a:cubicBezTo>
                    <a:pt x="604" y="1323"/>
                    <a:pt x="607" y="1325"/>
                    <a:pt x="605" y="1333"/>
                  </a:cubicBezTo>
                  <a:lnTo>
                    <a:pt x="588" y="1339"/>
                  </a:lnTo>
                  <a:cubicBezTo>
                    <a:pt x="616" y="1355"/>
                    <a:pt x="616" y="1389"/>
                    <a:pt x="644" y="1406"/>
                  </a:cubicBezTo>
                  <a:cubicBezTo>
                    <a:pt x="641" y="1409"/>
                    <a:pt x="639" y="1410"/>
                    <a:pt x="636" y="1410"/>
                  </a:cubicBezTo>
                  <a:cubicBezTo>
                    <a:pt x="634" y="1410"/>
                    <a:pt x="633" y="1409"/>
                    <a:pt x="633" y="1406"/>
                  </a:cubicBezTo>
                  <a:lnTo>
                    <a:pt x="633" y="1406"/>
                  </a:lnTo>
                  <a:cubicBezTo>
                    <a:pt x="628" y="1415"/>
                    <a:pt x="639" y="1424"/>
                    <a:pt x="646" y="1424"/>
                  </a:cubicBezTo>
                  <a:cubicBezTo>
                    <a:pt x="647" y="1424"/>
                    <a:pt x="649" y="1424"/>
                    <a:pt x="650" y="1423"/>
                  </a:cubicBezTo>
                  <a:lnTo>
                    <a:pt x="650" y="1423"/>
                  </a:lnTo>
                  <a:cubicBezTo>
                    <a:pt x="650" y="1428"/>
                    <a:pt x="644" y="1428"/>
                    <a:pt x="639" y="1434"/>
                  </a:cubicBezTo>
                  <a:cubicBezTo>
                    <a:pt x="639" y="1439"/>
                    <a:pt x="661" y="1439"/>
                    <a:pt x="650" y="1451"/>
                  </a:cubicBezTo>
                  <a:lnTo>
                    <a:pt x="644" y="1451"/>
                  </a:lnTo>
                  <a:cubicBezTo>
                    <a:pt x="653" y="1451"/>
                    <a:pt x="655" y="1460"/>
                    <a:pt x="658" y="1460"/>
                  </a:cubicBezTo>
                  <a:cubicBezTo>
                    <a:pt x="659" y="1460"/>
                    <a:pt x="660" y="1459"/>
                    <a:pt x="661" y="1456"/>
                  </a:cubicBezTo>
                  <a:cubicBezTo>
                    <a:pt x="661" y="1467"/>
                    <a:pt x="678" y="1473"/>
                    <a:pt x="678" y="1484"/>
                  </a:cubicBezTo>
                  <a:cubicBezTo>
                    <a:pt x="679" y="1484"/>
                    <a:pt x="680" y="1483"/>
                    <a:pt x="681" y="1483"/>
                  </a:cubicBezTo>
                  <a:cubicBezTo>
                    <a:pt x="686" y="1483"/>
                    <a:pt x="681" y="1496"/>
                    <a:pt x="690" y="1496"/>
                  </a:cubicBezTo>
                  <a:cubicBezTo>
                    <a:pt x="691" y="1496"/>
                    <a:pt x="693" y="1496"/>
                    <a:pt x="695" y="1495"/>
                  </a:cubicBezTo>
                  <a:lnTo>
                    <a:pt x="695" y="1495"/>
                  </a:lnTo>
                  <a:cubicBezTo>
                    <a:pt x="678" y="1501"/>
                    <a:pt x="689" y="1518"/>
                    <a:pt x="700" y="1518"/>
                  </a:cubicBezTo>
                  <a:cubicBezTo>
                    <a:pt x="695" y="1523"/>
                    <a:pt x="700" y="1529"/>
                    <a:pt x="689" y="1529"/>
                  </a:cubicBezTo>
                  <a:cubicBezTo>
                    <a:pt x="693" y="1533"/>
                    <a:pt x="697" y="1537"/>
                    <a:pt x="703" y="1537"/>
                  </a:cubicBezTo>
                  <a:cubicBezTo>
                    <a:pt x="705" y="1537"/>
                    <a:pt x="708" y="1536"/>
                    <a:pt x="711" y="1535"/>
                  </a:cubicBezTo>
                  <a:lnTo>
                    <a:pt x="711" y="1535"/>
                  </a:lnTo>
                  <a:cubicBezTo>
                    <a:pt x="695" y="1557"/>
                    <a:pt x="739" y="1551"/>
                    <a:pt x="717" y="1574"/>
                  </a:cubicBezTo>
                  <a:cubicBezTo>
                    <a:pt x="734" y="1591"/>
                    <a:pt x="751" y="1602"/>
                    <a:pt x="767" y="1619"/>
                  </a:cubicBezTo>
                  <a:cubicBezTo>
                    <a:pt x="764" y="1621"/>
                    <a:pt x="761" y="1621"/>
                    <a:pt x="758" y="1621"/>
                  </a:cubicBezTo>
                  <a:cubicBezTo>
                    <a:pt x="750" y="1621"/>
                    <a:pt x="751" y="1610"/>
                    <a:pt x="743" y="1610"/>
                  </a:cubicBezTo>
                  <a:cubicBezTo>
                    <a:pt x="741" y="1610"/>
                    <a:pt x="738" y="1611"/>
                    <a:pt x="734" y="1613"/>
                  </a:cubicBezTo>
                  <a:cubicBezTo>
                    <a:pt x="751" y="1624"/>
                    <a:pt x="773" y="1630"/>
                    <a:pt x="779" y="1647"/>
                  </a:cubicBezTo>
                  <a:cubicBezTo>
                    <a:pt x="779" y="1648"/>
                    <a:pt x="777" y="1649"/>
                    <a:pt x="775" y="1649"/>
                  </a:cubicBezTo>
                  <a:cubicBezTo>
                    <a:pt x="772" y="1649"/>
                    <a:pt x="766" y="1647"/>
                    <a:pt x="762" y="1647"/>
                  </a:cubicBezTo>
                  <a:lnTo>
                    <a:pt x="762" y="1647"/>
                  </a:lnTo>
                  <a:cubicBezTo>
                    <a:pt x="779" y="1663"/>
                    <a:pt x="779" y="1686"/>
                    <a:pt x="795" y="1691"/>
                  </a:cubicBezTo>
                  <a:cubicBezTo>
                    <a:pt x="795" y="1693"/>
                    <a:pt x="795" y="1694"/>
                    <a:pt x="795" y="1694"/>
                  </a:cubicBezTo>
                  <a:cubicBezTo>
                    <a:pt x="795" y="1694"/>
                    <a:pt x="794" y="1691"/>
                    <a:pt x="790" y="1691"/>
                  </a:cubicBezTo>
                  <a:lnTo>
                    <a:pt x="790" y="1691"/>
                  </a:lnTo>
                  <a:cubicBezTo>
                    <a:pt x="794" y="1695"/>
                    <a:pt x="792" y="1699"/>
                    <a:pt x="795" y="1699"/>
                  </a:cubicBezTo>
                  <a:cubicBezTo>
                    <a:pt x="796" y="1699"/>
                    <a:pt x="798" y="1699"/>
                    <a:pt x="801" y="1697"/>
                  </a:cubicBezTo>
                  <a:lnTo>
                    <a:pt x="795" y="1697"/>
                  </a:lnTo>
                  <a:cubicBezTo>
                    <a:pt x="801" y="1691"/>
                    <a:pt x="809" y="1690"/>
                    <a:pt x="817" y="1690"/>
                  </a:cubicBezTo>
                  <a:cubicBezTo>
                    <a:pt x="825" y="1690"/>
                    <a:pt x="832" y="1691"/>
                    <a:pt x="835" y="1691"/>
                  </a:cubicBezTo>
                  <a:cubicBezTo>
                    <a:pt x="807" y="1697"/>
                    <a:pt x="835" y="1708"/>
                    <a:pt x="801" y="1719"/>
                  </a:cubicBezTo>
                  <a:cubicBezTo>
                    <a:pt x="807" y="1719"/>
                    <a:pt x="812" y="1719"/>
                    <a:pt x="818" y="1714"/>
                  </a:cubicBezTo>
                  <a:lnTo>
                    <a:pt x="818" y="1714"/>
                  </a:lnTo>
                  <a:cubicBezTo>
                    <a:pt x="818" y="1719"/>
                    <a:pt x="812" y="1719"/>
                    <a:pt x="807" y="1725"/>
                  </a:cubicBezTo>
                  <a:cubicBezTo>
                    <a:pt x="809" y="1728"/>
                    <a:pt x="814" y="1728"/>
                    <a:pt x="818" y="1728"/>
                  </a:cubicBezTo>
                  <a:cubicBezTo>
                    <a:pt x="822" y="1728"/>
                    <a:pt x="826" y="1728"/>
                    <a:pt x="829" y="1731"/>
                  </a:cubicBezTo>
                  <a:cubicBezTo>
                    <a:pt x="826" y="1733"/>
                    <a:pt x="823" y="1733"/>
                    <a:pt x="821" y="1733"/>
                  </a:cubicBezTo>
                  <a:cubicBezTo>
                    <a:pt x="818" y="1733"/>
                    <a:pt x="815" y="1733"/>
                    <a:pt x="812" y="1736"/>
                  </a:cubicBezTo>
                  <a:cubicBezTo>
                    <a:pt x="823" y="1736"/>
                    <a:pt x="835" y="1736"/>
                    <a:pt x="835" y="1747"/>
                  </a:cubicBezTo>
                  <a:cubicBezTo>
                    <a:pt x="835" y="1747"/>
                    <a:pt x="832" y="1750"/>
                    <a:pt x="831" y="1750"/>
                  </a:cubicBezTo>
                  <a:lnTo>
                    <a:pt x="831" y="1750"/>
                  </a:lnTo>
                  <a:cubicBezTo>
                    <a:pt x="830" y="1749"/>
                    <a:pt x="830" y="1748"/>
                    <a:pt x="829" y="1747"/>
                  </a:cubicBezTo>
                  <a:lnTo>
                    <a:pt x="829" y="1747"/>
                  </a:lnTo>
                  <a:cubicBezTo>
                    <a:pt x="829" y="1749"/>
                    <a:pt x="830" y="1750"/>
                    <a:pt x="830" y="1750"/>
                  </a:cubicBezTo>
                  <a:cubicBezTo>
                    <a:pt x="831" y="1750"/>
                    <a:pt x="831" y="1750"/>
                    <a:pt x="831" y="1750"/>
                  </a:cubicBezTo>
                  <a:lnTo>
                    <a:pt x="831" y="1750"/>
                  </a:lnTo>
                  <a:cubicBezTo>
                    <a:pt x="842" y="1764"/>
                    <a:pt x="863" y="1765"/>
                    <a:pt x="863" y="1781"/>
                  </a:cubicBezTo>
                  <a:cubicBezTo>
                    <a:pt x="846" y="1787"/>
                    <a:pt x="863" y="1792"/>
                    <a:pt x="846" y="1798"/>
                  </a:cubicBezTo>
                  <a:lnTo>
                    <a:pt x="857" y="1803"/>
                  </a:lnTo>
                  <a:lnTo>
                    <a:pt x="863" y="1798"/>
                  </a:lnTo>
                  <a:cubicBezTo>
                    <a:pt x="863" y="1803"/>
                    <a:pt x="879" y="1803"/>
                    <a:pt x="874" y="1815"/>
                  </a:cubicBezTo>
                  <a:lnTo>
                    <a:pt x="868" y="1815"/>
                  </a:lnTo>
                  <a:lnTo>
                    <a:pt x="879" y="1826"/>
                  </a:lnTo>
                  <a:lnTo>
                    <a:pt x="879" y="1815"/>
                  </a:lnTo>
                  <a:cubicBezTo>
                    <a:pt x="881" y="1815"/>
                    <a:pt x="883" y="1816"/>
                    <a:pt x="884" y="1816"/>
                  </a:cubicBezTo>
                  <a:cubicBezTo>
                    <a:pt x="890" y="1816"/>
                    <a:pt x="894" y="1811"/>
                    <a:pt x="897" y="1811"/>
                  </a:cubicBezTo>
                  <a:cubicBezTo>
                    <a:pt x="899" y="1811"/>
                    <a:pt x="900" y="1812"/>
                    <a:pt x="902" y="1815"/>
                  </a:cubicBezTo>
                  <a:cubicBezTo>
                    <a:pt x="896" y="1815"/>
                    <a:pt x="902" y="1826"/>
                    <a:pt x="896" y="1831"/>
                  </a:cubicBezTo>
                  <a:cubicBezTo>
                    <a:pt x="902" y="1831"/>
                    <a:pt x="907" y="1837"/>
                    <a:pt x="907" y="1843"/>
                  </a:cubicBezTo>
                  <a:cubicBezTo>
                    <a:pt x="902" y="1848"/>
                    <a:pt x="891" y="1848"/>
                    <a:pt x="885" y="1854"/>
                  </a:cubicBezTo>
                  <a:cubicBezTo>
                    <a:pt x="887" y="1853"/>
                    <a:pt x="889" y="1853"/>
                    <a:pt x="891" y="1853"/>
                  </a:cubicBezTo>
                  <a:cubicBezTo>
                    <a:pt x="902" y="1853"/>
                    <a:pt x="904" y="1865"/>
                    <a:pt x="919" y="1865"/>
                  </a:cubicBezTo>
                  <a:cubicBezTo>
                    <a:pt x="913" y="1865"/>
                    <a:pt x="902" y="1871"/>
                    <a:pt x="902" y="1871"/>
                  </a:cubicBezTo>
                  <a:lnTo>
                    <a:pt x="913" y="1871"/>
                  </a:lnTo>
                  <a:cubicBezTo>
                    <a:pt x="913" y="1876"/>
                    <a:pt x="913" y="1876"/>
                    <a:pt x="902" y="1876"/>
                  </a:cubicBezTo>
                  <a:cubicBezTo>
                    <a:pt x="903" y="1879"/>
                    <a:pt x="905" y="1879"/>
                    <a:pt x="907" y="1879"/>
                  </a:cubicBezTo>
                  <a:cubicBezTo>
                    <a:pt x="911" y="1879"/>
                    <a:pt x="916" y="1875"/>
                    <a:pt x="919" y="1875"/>
                  </a:cubicBezTo>
                  <a:cubicBezTo>
                    <a:pt x="920" y="1875"/>
                    <a:pt x="920" y="1877"/>
                    <a:pt x="919" y="1882"/>
                  </a:cubicBezTo>
                  <a:lnTo>
                    <a:pt x="913" y="1882"/>
                  </a:lnTo>
                  <a:cubicBezTo>
                    <a:pt x="919" y="1893"/>
                    <a:pt x="935" y="1904"/>
                    <a:pt x="935" y="1915"/>
                  </a:cubicBezTo>
                  <a:cubicBezTo>
                    <a:pt x="931" y="1918"/>
                    <a:pt x="928" y="1919"/>
                    <a:pt x="926" y="1919"/>
                  </a:cubicBezTo>
                  <a:cubicBezTo>
                    <a:pt x="922" y="1919"/>
                    <a:pt x="921" y="1914"/>
                    <a:pt x="917" y="1914"/>
                  </a:cubicBezTo>
                  <a:cubicBezTo>
                    <a:pt x="916" y="1914"/>
                    <a:pt x="915" y="1915"/>
                    <a:pt x="913" y="1915"/>
                  </a:cubicBezTo>
                  <a:cubicBezTo>
                    <a:pt x="924" y="1932"/>
                    <a:pt x="952" y="1943"/>
                    <a:pt x="952" y="1960"/>
                  </a:cubicBezTo>
                  <a:lnTo>
                    <a:pt x="952" y="1955"/>
                  </a:lnTo>
                  <a:cubicBezTo>
                    <a:pt x="954" y="1954"/>
                    <a:pt x="956" y="1954"/>
                    <a:pt x="957" y="1954"/>
                  </a:cubicBezTo>
                  <a:lnTo>
                    <a:pt x="957" y="1954"/>
                  </a:lnTo>
                  <a:cubicBezTo>
                    <a:pt x="970" y="1954"/>
                    <a:pt x="948" y="1977"/>
                    <a:pt x="963" y="1977"/>
                  </a:cubicBezTo>
                  <a:cubicBezTo>
                    <a:pt x="958" y="1977"/>
                    <a:pt x="952" y="1983"/>
                    <a:pt x="952" y="1983"/>
                  </a:cubicBezTo>
                  <a:cubicBezTo>
                    <a:pt x="952" y="1994"/>
                    <a:pt x="969" y="1999"/>
                    <a:pt x="986" y="2016"/>
                  </a:cubicBezTo>
                  <a:lnTo>
                    <a:pt x="975" y="2016"/>
                  </a:lnTo>
                  <a:cubicBezTo>
                    <a:pt x="975" y="2022"/>
                    <a:pt x="980" y="2033"/>
                    <a:pt x="980" y="2039"/>
                  </a:cubicBezTo>
                  <a:cubicBezTo>
                    <a:pt x="988" y="2039"/>
                    <a:pt x="990" y="2041"/>
                    <a:pt x="993" y="2041"/>
                  </a:cubicBezTo>
                  <a:cubicBezTo>
                    <a:pt x="994" y="2041"/>
                    <a:pt x="995" y="2040"/>
                    <a:pt x="997" y="2039"/>
                  </a:cubicBezTo>
                  <a:lnTo>
                    <a:pt x="997" y="2039"/>
                  </a:lnTo>
                  <a:cubicBezTo>
                    <a:pt x="975" y="2078"/>
                    <a:pt x="1036" y="2072"/>
                    <a:pt x="1014" y="2106"/>
                  </a:cubicBezTo>
                  <a:lnTo>
                    <a:pt x="1025" y="2117"/>
                  </a:lnTo>
                  <a:cubicBezTo>
                    <a:pt x="1031" y="2111"/>
                    <a:pt x="1025" y="2111"/>
                    <a:pt x="1036" y="2106"/>
                  </a:cubicBezTo>
                  <a:cubicBezTo>
                    <a:pt x="1042" y="2106"/>
                    <a:pt x="1047" y="2106"/>
                    <a:pt x="1047" y="2111"/>
                  </a:cubicBezTo>
                  <a:cubicBezTo>
                    <a:pt x="1045" y="2110"/>
                    <a:pt x="1043" y="2110"/>
                    <a:pt x="1042" y="2110"/>
                  </a:cubicBezTo>
                  <a:cubicBezTo>
                    <a:pt x="1034" y="2110"/>
                    <a:pt x="1031" y="2118"/>
                    <a:pt x="1031" y="2123"/>
                  </a:cubicBezTo>
                  <a:cubicBezTo>
                    <a:pt x="1031" y="2123"/>
                    <a:pt x="1032" y="2123"/>
                    <a:pt x="1034" y="2122"/>
                  </a:cubicBezTo>
                  <a:lnTo>
                    <a:pt x="1034" y="2122"/>
                  </a:lnTo>
                  <a:cubicBezTo>
                    <a:pt x="1034" y="2123"/>
                    <a:pt x="1035" y="2124"/>
                    <a:pt x="1036" y="2124"/>
                  </a:cubicBezTo>
                  <a:cubicBezTo>
                    <a:pt x="1039" y="2124"/>
                    <a:pt x="1045" y="2122"/>
                    <a:pt x="1049" y="2122"/>
                  </a:cubicBezTo>
                  <a:cubicBezTo>
                    <a:pt x="1053" y="2122"/>
                    <a:pt x="1055" y="2123"/>
                    <a:pt x="1053" y="2128"/>
                  </a:cubicBezTo>
                  <a:lnTo>
                    <a:pt x="1047" y="2128"/>
                  </a:lnTo>
                  <a:cubicBezTo>
                    <a:pt x="1053" y="2134"/>
                    <a:pt x="1059" y="2134"/>
                    <a:pt x="1059" y="2139"/>
                  </a:cubicBezTo>
                  <a:cubicBezTo>
                    <a:pt x="1057" y="2141"/>
                    <a:pt x="1056" y="2142"/>
                    <a:pt x="1054" y="2142"/>
                  </a:cubicBezTo>
                  <a:cubicBezTo>
                    <a:pt x="1052" y="2142"/>
                    <a:pt x="1049" y="2139"/>
                    <a:pt x="1042" y="2139"/>
                  </a:cubicBezTo>
                  <a:lnTo>
                    <a:pt x="1042" y="2139"/>
                  </a:lnTo>
                  <a:cubicBezTo>
                    <a:pt x="1047" y="2151"/>
                    <a:pt x="1070" y="2145"/>
                    <a:pt x="1064" y="2156"/>
                  </a:cubicBezTo>
                  <a:cubicBezTo>
                    <a:pt x="1059" y="2156"/>
                    <a:pt x="1059" y="2151"/>
                    <a:pt x="1053" y="2151"/>
                  </a:cubicBezTo>
                  <a:cubicBezTo>
                    <a:pt x="1042" y="2162"/>
                    <a:pt x="1047" y="2162"/>
                    <a:pt x="1047" y="2167"/>
                  </a:cubicBezTo>
                  <a:lnTo>
                    <a:pt x="1047" y="2179"/>
                  </a:lnTo>
                  <a:cubicBezTo>
                    <a:pt x="1052" y="2178"/>
                    <a:pt x="1056" y="2178"/>
                    <a:pt x="1059" y="2178"/>
                  </a:cubicBezTo>
                  <a:cubicBezTo>
                    <a:pt x="1075" y="2178"/>
                    <a:pt x="1064" y="2189"/>
                    <a:pt x="1083" y="2194"/>
                  </a:cubicBezTo>
                  <a:lnTo>
                    <a:pt x="1083" y="2194"/>
                  </a:lnTo>
                  <a:cubicBezTo>
                    <a:pt x="1079" y="2194"/>
                    <a:pt x="1076" y="2193"/>
                    <a:pt x="1074" y="2193"/>
                  </a:cubicBezTo>
                  <a:cubicBezTo>
                    <a:pt x="1068" y="2193"/>
                    <a:pt x="1070" y="2197"/>
                    <a:pt x="1059" y="2201"/>
                  </a:cubicBezTo>
                  <a:cubicBezTo>
                    <a:pt x="1059" y="2207"/>
                    <a:pt x="1059" y="2212"/>
                    <a:pt x="1053" y="2212"/>
                  </a:cubicBezTo>
                  <a:cubicBezTo>
                    <a:pt x="1064" y="2212"/>
                    <a:pt x="1047" y="2223"/>
                    <a:pt x="1064" y="2223"/>
                  </a:cubicBezTo>
                  <a:cubicBezTo>
                    <a:pt x="1064" y="2229"/>
                    <a:pt x="1070" y="2229"/>
                    <a:pt x="1059" y="2235"/>
                  </a:cubicBezTo>
                  <a:cubicBezTo>
                    <a:pt x="1060" y="2236"/>
                    <a:pt x="1061" y="2236"/>
                    <a:pt x="1061" y="2236"/>
                  </a:cubicBezTo>
                  <a:cubicBezTo>
                    <a:pt x="1064" y="2236"/>
                    <a:pt x="1065" y="2229"/>
                    <a:pt x="1070" y="2229"/>
                  </a:cubicBezTo>
                  <a:lnTo>
                    <a:pt x="1070" y="2229"/>
                  </a:lnTo>
                  <a:cubicBezTo>
                    <a:pt x="1087" y="2235"/>
                    <a:pt x="1064" y="2263"/>
                    <a:pt x="1092" y="2268"/>
                  </a:cubicBezTo>
                  <a:cubicBezTo>
                    <a:pt x="1103" y="2279"/>
                    <a:pt x="1120" y="2274"/>
                    <a:pt x="1131" y="2285"/>
                  </a:cubicBezTo>
                  <a:cubicBezTo>
                    <a:pt x="1130" y="2287"/>
                    <a:pt x="1127" y="2288"/>
                    <a:pt x="1125" y="2288"/>
                  </a:cubicBezTo>
                  <a:cubicBezTo>
                    <a:pt x="1120" y="2288"/>
                    <a:pt x="1115" y="2285"/>
                    <a:pt x="1115" y="2285"/>
                  </a:cubicBezTo>
                  <a:lnTo>
                    <a:pt x="1115" y="2285"/>
                  </a:lnTo>
                  <a:cubicBezTo>
                    <a:pt x="1109" y="2296"/>
                    <a:pt x="1115" y="2302"/>
                    <a:pt x="1120" y="2302"/>
                  </a:cubicBezTo>
                  <a:cubicBezTo>
                    <a:pt x="1124" y="2298"/>
                    <a:pt x="1131" y="2294"/>
                    <a:pt x="1137" y="2294"/>
                  </a:cubicBezTo>
                  <a:cubicBezTo>
                    <a:pt x="1139" y="2294"/>
                    <a:pt x="1141" y="2295"/>
                    <a:pt x="1143" y="2296"/>
                  </a:cubicBezTo>
                  <a:cubicBezTo>
                    <a:pt x="1148" y="2285"/>
                    <a:pt x="1131" y="2291"/>
                    <a:pt x="1137" y="2285"/>
                  </a:cubicBezTo>
                  <a:cubicBezTo>
                    <a:pt x="1143" y="2279"/>
                    <a:pt x="1143" y="2279"/>
                    <a:pt x="1143" y="2279"/>
                  </a:cubicBezTo>
                  <a:lnTo>
                    <a:pt x="1137" y="2279"/>
                  </a:lnTo>
                  <a:cubicBezTo>
                    <a:pt x="1137" y="2279"/>
                    <a:pt x="1144" y="2272"/>
                    <a:pt x="1147" y="2272"/>
                  </a:cubicBezTo>
                  <a:cubicBezTo>
                    <a:pt x="1148" y="2272"/>
                    <a:pt x="1148" y="2273"/>
                    <a:pt x="1148" y="2274"/>
                  </a:cubicBezTo>
                  <a:cubicBezTo>
                    <a:pt x="1154" y="2263"/>
                    <a:pt x="1126" y="2263"/>
                    <a:pt x="1137" y="2251"/>
                  </a:cubicBezTo>
                  <a:cubicBezTo>
                    <a:pt x="1134" y="2249"/>
                    <a:pt x="1132" y="2248"/>
                    <a:pt x="1130" y="2248"/>
                  </a:cubicBezTo>
                  <a:cubicBezTo>
                    <a:pt x="1125" y="2248"/>
                    <a:pt x="1122" y="2253"/>
                    <a:pt x="1112" y="2253"/>
                  </a:cubicBezTo>
                  <a:cubicBezTo>
                    <a:pt x="1110" y="2253"/>
                    <a:pt x="1107" y="2252"/>
                    <a:pt x="1103" y="2251"/>
                  </a:cubicBezTo>
                  <a:lnTo>
                    <a:pt x="1131" y="2229"/>
                  </a:lnTo>
                  <a:lnTo>
                    <a:pt x="1120" y="2235"/>
                  </a:lnTo>
                  <a:cubicBezTo>
                    <a:pt x="1120" y="2235"/>
                    <a:pt x="1120" y="2229"/>
                    <a:pt x="1126" y="2229"/>
                  </a:cubicBezTo>
                  <a:cubicBezTo>
                    <a:pt x="1123" y="2227"/>
                    <a:pt x="1121" y="2227"/>
                    <a:pt x="1119" y="2227"/>
                  </a:cubicBezTo>
                  <a:cubicBezTo>
                    <a:pt x="1116" y="2227"/>
                    <a:pt x="1117" y="2231"/>
                    <a:pt x="1109" y="2235"/>
                  </a:cubicBezTo>
                  <a:cubicBezTo>
                    <a:pt x="1115" y="2218"/>
                    <a:pt x="1092" y="2212"/>
                    <a:pt x="1115" y="2201"/>
                  </a:cubicBezTo>
                  <a:lnTo>
                    <a:pt x="1115" y="2201"/>
                  </a:lnTo>
                  <a:cubicBezTo>
                    <a:pt x="1106" y="2201"/>
                    <a:pt x="1107" y="2208"/>
                    <a:pt x="1103" y="2208"/>
                  </a:cubicBezTo>
                  <a:cubicBezTo>
                    <a:pt x="1102" y="2208"/>
                    <a:pt x="1100" y="2208"/>
                    <a:pt x="1098" y="2207"/>
                  </a:cubicBezTo>
                  <a:cubicBezTo>
                    <a:pt x="1120" y="2195"/>
                    <a:pt x="1092" y="2201"/>
                    <a:pt x="1098" y="2190"/>
                  </a:cubicBezTo>
                  <a:cubicBezTo>
                    <a:pt x="1100" y="2189"/>
                    <a:pt x="1102" y="2188"/>
                    <a:pt x="1104" y="2188"/>
                  </a:cubicBezTo>
                  <a:cubicBezTo>
                    <a:pt x="1107" y="2188"/>
                    <a:pt x="1108" y="2189"/>
                    <a:pt x="1110" y="2189"/>
                  </a:cubicBezTo>
                  <a:cubicBezTo>
                    <a:pt x="1111" y="2189"/>
                    <a:pt x="1113" y="2188"/>
                    <a:pt x="1115" y="2184"/>
                  </a:cubicBezTo>
                  <a:lnTo>
                    <a:pt x="1115" y="2184"/>
                  </a:lnTo>
                  <a:cubicBezTo>
                    <a:pt x="1112" y="2185"/>
                    <a:pt x="1110" y="2185"/>
                    <a:pt x="1109" y="2185"/>
                  </a:cubicBezTo>
                  <a:cubicBezTo>
                    <a:pt x="1096" y="2185"/>
                    <a:pt x="1108" y="2167"/>
                    <a:pt x="1103" y="2162"/>
                  </a:cubicBezTo>
                  <a:cubicBezTo>
                    <a:pt x="1109" y="2162"/>
                    <a:pt x="1109" y="2162"/>
                    <a:pt x="1115" y="2156"/>
                  </a:cubicBezTo>
                  <a:lnTo>
                    <a:pt x="1115" y="2156"/>
                  </a:lnTo>
                  <a:cubicBezTo>
                    <a:pt x="1115" y="2156"/>
                    <a:pt x="1103" y="2162"/>
                    <a:pt x="1098" y="2162"/>
                  </a:cubicBezTo>
                  <a:cubicBezTo>
                    <a:pt x="1092" y="2162"/>
                    <a:pt x="1092" y="2151"/>
                    <a:pt x="1081" y="2145"/>
                  </a:cubicBezTo>
                  <a:cubicBezTo>
                    <a:pt x="1087" y="2145"/>
                    <a:pt x="1081" y="2123"/>
                    <a:pt x="1087" y="2111"/>
                  </a:cubicBezTo>
                  <a:lnTo>
                    <a:pt x="1087" y="2111"/>
                  </a:lnTo>
                  <a:cubicBezTo>
                    <a:pt x="1083" y="2113"/>
                    <a:pt x="1081" y="2113"/>
                    <a:pt x="1079" y="2113"/>
                  </a:cubicBezTo>
                  <a:cubicBezTo>
                    <a:pt x="1070" y="2113"/>
                    <a:pt x="1069" y="2105"/>
                    <a:pt x="1064" y="2100"/>
                  </a:cubicBezTo>
                  <a:cubicBezTo>
                    <a:pt x="1075" y="2095"/>
                    <a:pt x="1075" y="2095"/>
                    <a:pt x="1081" y="2095"/>
                  </a:cubicBezTo>
                  <a:lnTo>
                    <a:pt x="1081" y="2089"/>
                  </a:lnTo>
                  <a:lnTo>
                    <a:pt x="1064" y="2089"/>
                  </a:lnTo>
                  <a:lnTo>
                    <a:pt x="1081" y="2083"/>
                  </a:lnTo>
                  <a:cubicBezTo>
                    <a:pt x="1075" y="2072"/>
                    <a:pt x="1059" y="2072"/>
                    <a:pt x="1059" y="2055"/>
                  </a:cubicBezTo>
                  <a:cubicBezTo>
                    <a:pt x="1049" y="2060"/>
                    <a:pt x="1039" y="2073"/>
                    <a:pt x="1026" y="2073"/>
                  </a:cubicBezTo>
                  <a:cubicBezTo>
                    <a:pt x="1024" y="2073"/>
                    <a:pt x="1022" y="2073"/>
                    <a:pt x="1019" y="2072"/>
                  </a:cubicBezTo>
                  <a:cubicBezTo>
                    <a:pt x="1023" y="2068"/>
                    <a:pt x="1030" y="2064"/>
                    <a:pt x="1036" y="2064"/>
                  </a:cubicBezTo>
                  <a:cubicBezTo>
                    <a:pt x="1036" y="2064"/>
                    <a:pt x="1037" y="2064"/>
                    <a:pt x="1037" y="2064"/>
                  </a:cubicBezTo>
                  <a:lnTo>
                    <a:pt x="1037" y="2064"/>
                  </a:lnTo>
                  <a:cubicBezTo>
                    <a:pt x="1037" y="2064"/>
                    <a:pt x="1036" y="2063"/>
                    <a:pt x="1036" y="2061"/>
                  </a:cubicBezTo>
                  <a:lnTo>
                    <a:pt x="1047" y="2061"/>
                  </a:lnTo>
                  <a:cubicBezTo>
                    <a:pt x="1047" y="2058"/>
                    <a:pt x="1045" y="2058"/>
                    <a:pt x="1042" y="2058"/>
                  </a:cubicBezTo>
                  <a:cubicBezTo>
                    <a:pt x="1039" y="2058"/>
                    <a:pt x="1036" y="2058"/>
                    <a:pt x="1036" y="2055"/>
                  </a:cubicBezTo>
                  <a:cubicBezTo>
                    <a:pt x="1047" y="2055"/>
                    <a:pt x="1042" y="2050"/>
                    <a:pt x="1047" y="2050"/>
                  </a:cubicBezTo>
                  <a:cubicBezTo>
                    <a:pt x="1047" y="2050"/>
                    <a:pt x="1047" y="2055"/>
                    <a:pt x="1053" y="2055"/>
                  </a:cubicBezTo>
                  <a:cubicBezTo>
                    <a:pt x="1047" y="2050"/>
                    <a:pt x="1053" y="2044"/>
                    <a:pt x="1059" y="2039"/>
                  </a:cubicBezTo>
                  <a:lnTo>
                    <a:pt x="1059" y="2039"/>
                  </a:lnTo>
                  <a:cubicBezTo>
                    <a:pt x="1055" y="2039"/>
                    <a:pt x="1051" y="2041"/>
                    <a:pt x="1047" y="2041"/>
                  </a:cubicBezTo>
                  <a:cubicBezTo>
                    <a:pt x="1046" y="2041"/>
                    <a:pt x="1044" y="2040"/>
                    <a:pt x="1042" y="2039"/>
                  </a:cubicBezTo>
                  <a:cubicBezTo>
                    <a:pt x="1042" y="2033"/>
                    <a:pt x="1053" y="2033"/>
                    <a:pt x="1053" y="2027"/>
                  </a:cubicBezTo>
                  <a:cubicBezTo>
                    <a:pt x="1049" y="2027"/>
                    <a:pt x="1051" y="2020"/>
                    <a:pt x="1044" y="2020"/>
                  </a:cubicBezTo>
                  <a:cubicBezTo>
                    <a:pt x="1042" y="2020"/>
                    <a:pt x="1040" y="2021"/>
                    <a:pt x="1036" y="2022"/>
                  </a:cubicBezTo>
                  <a:cubicBezTo>
                    <a:pt x="1036" y="2022"/>
                    <a:pt x="1042" y="2016"/>
                    <a:pt x="1047" y="2016"/>
                  </a:cubicBezTo>
                  <a:cubicBezTo>
                    <a:pt x="1039" y="2012"/>
                    <a:pt x="1037" y="2001"/>
                    <a:pt x="1031" y="2001"/>
                  </a:cubicBezTo>
                  <a:cubicBezTo>
                    <a:pt x="1030" y="2001"/>
                    <a:pt x="1028" y="2002"/>
                    <a:pt x="1025" y="2005"/>
                  </a:cubicBezTo>
                  <a:cubicBezTo>
                    <a:pt x="1003" y="1999"/>
                    <a:pt x="1014" y="1971"/>
                    <a:pt x="1003" y="1960"/>
                  </a:cubicBezTo>
                  <a:lnTo>
                    <a:pt x="1008" y="1960"/>
                  </a:lnTo>
                  <a:cubicBezTo>
                    <a:pt x="997" y="1955"/>
                    <a:pt x="997" y="1943"/>
                    <a:pt x="980" y="1938"/>
                  </a:cubicBezTo>
                  <a:cubicBezTo>
                    <a:pt x="980" y="1938"/>
                    <a:pt x="986" y="1932"/>
                    <a:pt x="991" y="1927"/>
                  </a:cubicBezTo>
                  <a:cubicBezTo>
                    <a:pt x="986" y="1921"/>
                    <a:pt x="980" y="1927"/>
                    <a:pt x="986" y="1910"/>
                  </a:cubicBezTo>
                  <a:lnTo>
                    <a:pt x="986" y="1910"/>
                  </a:lnTo>
                  <a:cubicBezTo>
                    <a:pt x="988" y="1911"/>
                    <a:pt x="990" y="1911"/>
                    <a:pt x="991" y="1911"/>
                  </a:cubicBezTo>
                  <a:cubicBezTo>
                    <a:pt x="991" y="1911"/>
                    <a:pt x="991" y="1911"/>
                    <a:pt x="992" y="1911"/>
                  </a:cubicBezTo>
                  <a:lnTo>
                    <a:pt x="992" y="1911"/>
                  </a:lnTo>
                  <a:cubicBezTo>
                    <a:pt x="992" y="1913"/>
                    <a:pt x="991" y="1914"/>
                    <a:pt x="991" y="1915"/>
                  </a:cubicBezTo>
                  <a:lnTo>
                    <a:pt x="991" y="1915"/>
                  </a:lnTo>
                  <a:cubicBezTo>
                    <a:pt x="991" y="1913"/>
                    <a:pt x="992" y="1912"/>
                    <a:pt x="992" y="1911"/>
                  </a:cubicBezTo>
                  <a:lnTo>
                    <a:pt x="992" y="1911"/>
                  </a:lnTo>
                  <a:cubicBezTo>
                    <a:pt x="992" y="1911"/>
                    <a:pt x="992" y="1911"/>
                    <a:pt x="992" y="1911"/>
                  </a:cubicBezTo>
                  <a:lnTo>
                    <a:pt x="992" y="1911"/>
                  </a:lnTo>
                  <a:cubicBezTo>
                    <a:pt x="992" y="1903"/>
                    <a:pt x="995" y="1899"/>
                    <a:pt x="980" y="1899"/>
                  </a:cubicBezTo>
                  <a:cubicBezTo>
                    <a:pt x="991" y="1893"/>
                    <a:pt x="991" y="1882"/>
                    <a:pt x="986" y="1882"/>
                  </a:cubicBezTo>
                  <a:lnTo>
                    <a:pt x="986" y="1882"/>
                  </a:lnTo>
                  <a:lnTo>
                    <a:pt x="980" y="1893"/>
                  </a:lnTo>
                  <a:cubicBezTo>
                    <a:pt x="980" y="1887"/>
                    <a:pt x="975" y="1882"/>
                    <a:pt x="975" y="1876"/>
                  </a:cubicBezTo>
                  <a:lnTo>
                    <a:pt x="991" y="1876"/>
                  </a:lnTo>
                  <a:cubicBezTo>
                    <a:pt x="997" y="1848"/>
                    <a:pt x="947" y="1854"/>
                    <a:pt x="969" y="1831"/>
                  </a:cubicBezTo>
                  <a:lnTo>
                    <a:pt x="969" y="1831"/>
                  </a:lnTo>
                  <a:cubicBezTo>
                    <a:pt x="958" y="1831"/>
                    <a:pt x="969" y="1843"/>
                    <a:pt x="952" y="1843"/>
                  </a:cubicBezTo>
                  <a:cubicBezTo>
                    <a:pt x="952" y="1837"/>
                    <a:pt x="969" y="1815"/>
                    <a:pt x="963" y="1815"/>
                  </a:cubicBezTo>
                  <a:cubicBezTo>
                    <a:pt x="966" y="1806"/>
                    <a:pt x="961" y="1806"/>
                    <a:pt x="954" y="1806"/>
                  </a:cubicBezTo>
                  <a:cubicBezTo>
                    <a:pt x="948" y="1806"/>
                    <a:pt x="941" y="1806"/>
                    <a:pt x="941" y="1798"/>
                  </a:cubicBezTo>
                  <a:cubicBezTo>
                    <a:pt x="937" y="1802"/>
                    <a:pt x="930" y="1806"/>
                    <a:pt x="923" y="1806"/>
                  </a:cubicBezTo>
                  <a:cubicBezTo>
                    <a:pt x="920" y="1806"/>
                    <a:pt x="916" y="1805"/>
                    <a:pt x="913" y="1803"/>
                  </a:cubicBezTo>
                  <a:cubicBezTo>
                    <a:pt x="913" y="1798"/>
                    <a:pt x="930" y="1787"/>
                    <a:pt x="935" y="1787"/>
                  </a:cubicBezTo>
                  <a:cubicBezTo>
                    <a:pt x="935" y="1792"/>
                    <a:pt x="935" y="1792"/>
                    <a:pt x="935" y="1792"/>
                  </a:cubicBezTo>
                  <a:cubicBezTo>
                    <a:pt x="935" y="1792"/>
                    <a:pt x="938" y="1795"/>
                    <a:pt x="941" y="1795"/>
                  </a:cubicBezTo>
                  <a:cubicBezTo>
                    <a:pt x="943" y="1795"/>
                    <a:pt x="945" y="1794"/>
                    <a:pt x="947" y="1792"/>
                  </a:cubicBezTo>
                  <a:lnTo>
                    <a:pt x="941" y="1792"/>
                  </a:lnTo>
                  <a:cubicBezTo>
                    <a:pt x="941" y="1787"/>
                    <a:pt x="935" y="1775"/>
                    <a:pt x="947" y="1775"/>
                  </a:cubicBezTo>
                  <a:cubicBezTo>
                    <a:pt x="945" y="1774"/>
                    <a:pt x="943" y="1773"/>
                    <a:pt x="942" y="1773"/>
                  </a:cubicBezTo>
                  <a:cubicBezTo>
                    <a:pt x="940" y="1773"/>
                    <a:pt x="938" y="1775"/>
                    <a:pt x="937" y="1777"/>
                  </a:cubicBezTo>
                  <a:lnTo>
                    <a:pt x="937" y="1777"/>
                  </a:lnTo>
                  <a:cubicBezTo>
                    <a:pt x="939" y="1764"/>
                    <a:pt x="930" y="1763"/>
                    <a:pt x="930" y="1753"/>
                  </a:cubicBezTo>
                  <a:cubicBezTo>
                    <a:pt x="924" y="1753"/>
                    <a:pt x="924" y="1759"/>
                    <a:pt x="919" y="1759"/>
                  </a:cubicBezTo>
                  <a:cubicBezTo>
                    <a:pt x="919" y="1749"/>
                    <a:pt x="917" y="1747"/>
                    <a:pt x="914" y="1747"/>
                  </a:cubicBezTo>
                  <a:cubicBezTo>
                    <a:pt x="911" y="1747"/>
                    <a:pt x="908" y="1749"/>
                    <a:pt x="905" y="1749"/>
                  </a:cubicBezTo>
                  <a:cubicBezTo>
                    <a:pt x="904" y="1749"/>
                    <a:pt x="903" y="1748"/>
                    <a:pt x="902" y="1747"/>
                  </a:cubicBezTo>
                  <a:cubicBezTo>
                    <a:pt x="907" y="1736"/>
                    <a:pt x="919" y="1736"/>
                    <a:pt x="907" y="1731"/>
                  </a:cubicBezTo>
                  <a:cubicBezTo>
                    <a:pt x="907" y="1725"/>
                    <a:pt x="910" y="1724"/>
                    <a:pt x="914" y="1724"/>
                  </a:cubicBezTo>
                  <a:cubicBezTo>
                    <a:pt x="917" y="1724"/>
                    <a:pt x="921" y="1725"/>
                    <a:pt x="924" y="1725"/>
                  </a:cubicBezTo>
                  <a:cubicBezTo>
                    <a:pt x="913" y="1719"/>
                    <a:pt x="924" y="1703"/>
                    <a:pt x="924" y="1697"/>
                  </a:cubicBezTo>
                  <a:lnTo>
                    <a:pt x="930" y="1697"/>
                  </a:lnTo>
                  <a:cubicBezTo>
                    <a:pt x="924" y="1697"/>
                    <a:pt x="924" y="1697"/>
                    <a:pt x="924" y="1691"/>
                  </a:cubicBezTo>
                  <a:lnTo>
                    <a:pt x="913" y="1703"/>
                  </a:lnTo>
                  <a:cubicBezTo>
                    <a:pt x="913" y="1697"/>
                    <a:pt x="913" y="1691"/>
                    <a:pt x="919" y="1691"/>
                  </a:cubicBezTo>
                  <a:lnTo>
                    <a:pt x="919" y="1691"/>
                  </a:lnTo>
                  <a:cubicBezTo>
                    <a:pt x="907" y="1691"/>
                    <a:pt x="902" y="1703"/>
                    <a:pt x="891" y="1703"/>
                  </a:cubicBezTo>
                  <a:cubicBezTo>
                    <a:pt x="891" y="1697"/>
                    <a:pt x="879" y="1691"/>
                    <a:pt x="891" y="1686"/>
                  </a:cubicBezTo>
                  <a:cubicBezTo>
                    <a:pt x="891" y="1688"/>
                    <a:pt x="891" y="1689"/>
                    <a:pt x="892" y="1689"/>
                  </a:cubicBezTo>
                  <a:cubicBezTo>
                    <a:pt x="894" y="1689"/>
                    <a:pt x="900" y="1683"/>
                    <a:pt x="906" y="1683"/>
                  </a:cubicBezTo>
                  <a:cubicBezTo>
                    <a:pt x="907" y="1683"/>
                    <a:pt x="908" y="1683"/>
                    <a:pt x="908" y="1683"/>
                  </a:cubicBezTo>
                  <a:lnTo>
                    <a:pt x="908" y="1683"/>
                  </a:lnTo>
                  <a:cubicBezTo>
                    <a:pt x="907" y="1681"/>
                    <a:pt x="907" y="1678"/>
                    <a:pt x="907" y="1675"/>
                  </a:cubicBezTo>
                  <a:lnTo>
                    <a:pt x="913" y="1675"/>
                  </a:lnTo>
                  <a:cubicBezTo>
                    <a:pt x="915" y="1669"/>
                    <a:pt x="913" y="1668"/>
                    <a:pt x="910" y="1668"/>
                  </a:cubicBezTo>
                  <a:cubicBezTo>
                    <a:pt x="906" y="1668"/>
                    <a:pt x="900" y="1670"/>
                    <a:pt x="895" y="1670"/>
                  </a:cubicBezTo>
                  <a:cubicBezTo>
                    <a:pt x="891" y="1670"/>
                    <a:pt x="887" y="1669"/>
                    <a:pt x="885" y="1663"/>
                  </a:cubicBezTo>
                  <a:cubicBezTo>
                    <a:pt x="896" y="1663"/>
                    <a:pt x="902" y="1658"/>
                    <a:pt x="896" y="1652"/>
                  </a:cubicBezTo>
                  <a:lnTo>
                    <a:pt x="896" y="1652"/>
                  </a:lnTo>
                  <a:cubicBezTo>
                    <a:pt x="902" y="1658"/>
                    <a:pt x="885" y="1663"/>
                    <a:pt x="879" y="1663"/>
                  </a:cubicBezTo>
                  <a:cubicBezTo>
                    <a:pt x="879" y="1652"/>
                    <a:pt x="868" y="1658"/>
                    <a:pt x="868" y="1652"/>
                  </a:cubicBezTo>
                  <a:lnTo>
                    <a:pt x="868" y="1658"/>
                  </a:lnTo>
                  <a:cubicBezTo>
                    <a:pt x="857" y="1658"/>
                    <a:pt x="857" y="1652"/>
                    <a:pt x="851" y="1652"/>
                  </a:cubicBezTo>
                  <a:cubicBezTo>
                    <a:pt x="853" y="1650"/>
                    <a:pt x="855" y="1650"/>
                    <a:pt x="857" y="1650"/>
                  </a:cubicBezTo>
                  <a:lnTo>
                    <a:pt x="857" y="1650"/>
                  </a:lnTo>
                  <a:cubicBezTo>
                    <a:pt x="854" y="1644"/>
                    <a:pt x="866" y="1629"/>
                    <a:pt x="857" y="1624"/>
                  </a:cubicBezTo>
                  <a:cubicBezTo>
                    <a:pt x="857" y="1619"/>
                    <a:pt x="868" y="1619"/>
                    <a:pt x="868" y="1613"/>
                  </a:cubicBezTo>
                  <a:cubicBezTo>
                    <a:pt x="857" y="1607"/>
                    <a:pt x="874" y="1596"/>
                    <a:pt x="863" y="1591"/>
                  </a:cubicBezTo>
                  <a:lnTo>
                    <a:pt x="863" y="1591"/>
                  </a:lnTo>
                  <a:cubicBezTo>
                    <a:pt x="857" y="1596"/>
                    <a:pt x="856" y="1598"/>
                    <a:pt x="853" y="1598"/>
                  </a:cubicBezTo>
                  <a:cubicBezTo>
                    <a:pt x="851" y="1598"/>
                    <a:pt x="849" y="1596"/>
                    <a:pt x="840" y="1596"/>
                  </a:cubicBezTo>
                  <a:lnTo>
                    <a:pt x="857" y="1607"/>
                  </a:lnTo>
                  <a:lnTo>
                    <a:pt x="840" y="1607"/>
                  </a:lnTo>
                  <a:cubicBezTo>
                    <a:pt x="840" y="1613"/>
                    <a:pt x="851" y="1613"/>
                    <a:pt x="851" y="1619"/>
                  </a:cubicBezTo>
                  <a:cubicBezTo>
                    <a:pt x="846" y="1619"/>
                    <a:pt x="843" y="1617"/>
                    <a:pt x="841" y="1617"/>
                  </a:cubicBezTo>
                  <a:cubicBezTo>
                    <a:pt x="839" y="1617"/>
                    <a:pt x="838" y="1618"/>
                    <a:pt x="837" y="1621"/>
                  </a:cubicBezTo>
                  <a:lnTo>
                    <a:pt x="837" y="1621"/>
                  </a:lnTo>
                  <a:cubicBezTo>
                    <a:pt x="842" y="1608"/>
                    <a:pt x="818" y="1612"/>
                    <a:pt x="823" y="1602"/>
                  </a:cubicBezTo>
                  <a:lnTo>
                    <a:pt x="851" y="1585"/>
                  </a:lnTo>
                  <a:cubicBezTo>
                    <a:pt x="857" y="1568"/>
                    <a:pt x="829" y="1574"/>
                    <a:pt x="823" y="1557"/>
                  </a:cubicBezTo>
                  <a:lnTo>
                    <a:pt x="823" y="1563"/>
                  </a:lnTo>
                  <a:cubicBezTo>
                    <a:pt x="812" y="1563"/>
                    <a:pt x="818" y="1551"/>
                    <a:pt x="812" y="1551"/>
                  </a:cubicBezTo>
                  <a:cubicBezTo>
                    <a:pt x="818" y="1546"/>
                    <a:pt x="818" y="1540"/>
                    <a:pt x="823" y="1535"/>
                  </a:cubicBezTo>
                  <a:lnTo>
                    <a:pt x="823" y="1535"/>
                  </a:lnTo>
                  <a:cubicBezTo>
                    <a:pt x="823" y="1535"/>
                    <a:pt x="822" y="1536"/>
                    <a:pt x="821" y="1536"/>
                  </a:cubicBezTo>
                  <a:cubicBezTo>
                    <a:pt x="819" y="1536"/>
                    <a:pt x="817" y="1531"/>
                    <a:pt x="811" y="1531"/>
                  </a:cubicBezTo>
                  <a:cubicBezTo>
                    <a:pt x="809" y="1531"/>
                    <a:pt x="805" y="1532"/>
                    <a:pt x="801" y="1535"/>
                  </a:cubicBezTo>
                  <a:lnTo>
                    <a:pt x="807" y="1518"/>
                  </a:lnTo>
                  <a:cubicBezTo>
                    <a:pt x="807" y="1512"/>
                    <a:pt x="800" y="1512"/>
                    <a:pt x="792" y="1512"/>
                  </a:cubicBezTo>
                  <a:cubicBezTo>
                    <a:pt x="784" y="1512"/>
                    <a:pt x="776" y="1512"/>
                    <a:pt x="773" y="1507"/>
                  </a:cubicBezTo>
                  <a:cubicBezTo>
                    <a:pt x="781" y="1503"/>
                    <a:pt x="786" y="1499"/>
                    <a:pt x="792" y="1499"/>
                  </a:cubicBezTo>
                  <a:cubicBezTo>
                    <a:pt x="795" y="1499"/>
                    <a:pt x="798" y="1499"/>
                    <a:pt x="801" y="1501"/>
                  </a:cubicBezTo>
                  <a:cubicBezTo>
                    <a:pt x="797" y="1497"/>
                    <a:pt x="796" y="1493"/>
                    <a:pt x="794" y="1493"/>
                  </a:cubicBezTo>
                  <a:cubicBezTo>
                    <a:pt x="793" y="1493"/>
                    <a:pt x="791" y="1494"/>
                    <a:pt x="790" y="1495"/>
                  </a:cubicBezTo>
                  <a:cubicBezTo>
                    <a:pt x="795" y="1490"/>
                    <a:pt x="773" y="1490"/>
                    <a:pt x="779" y="1479"/>
                  </a:cubicBezTo>
                  <a:lnTo>
                    <a:pt x="779" y="1479"/>
                  </a:lnTo>
                  <a:cubicBezTo>
                    <a:pt x="775" y="1479"/>
                    <a:pt x="771" y="1481"/>
                    <a:pt x="769" y="1481"/>
                  </a:cubicBezTo>
                  <a:cubicBezTo>
                    <a:pt x="768" y="1481"/>
                    <a:pt x="767" y="1480"/>
                    <a:pt x="767" y="1479"/>
                  </a:cubicBezTo>
                  <a:cubicBezTo>
                    <a:pt x="767" y="1479"/>
                    <a:pt x="766" y="1477"/>
                    <a:pt x="763" y="1477"/>
                  </a:cubicBezTo>
                  <a:cubicBezTo>
                    <a:pt x="760" y="1477"/>
                    <a:pt x="756" y="1479"/>
                    <a:pt x="751" y="1484"/>
                  </a:cubicBezTo>
                  <a:cubicBezTo>
                    <a:pt x="773" y="1456"/>
                    <a:pt x="734" y="1451"/>
                    <a:pt x="751" y="1428"/>
                  </a:cubicBezTo>
                  <a:cubicBezTo>
                    <a:pt x="745" y="1423"/>
                    <a:pt x="734" y="1411"/>
                    <a:pt x="728" y="1406"/>
                  </a:cubicBezTo>
                  <a:cubicBezTo>
                    <a:pt x="731" y="1403"/>
                    <a:pt x="732" y="1402"/>
                    <a:pt x="733" y="1402"/>
                  </a:cubicBezTo>
                  <a:lnTo>
                    <a:pt x="733" y="1402"/>
                  </a:lnTo>
                  <a:cubicBezTo>
                    <a:pt x="733" y="1403"/>
                    <a:pt x="734" y="1404"/>
                    <a:pt x="734" y="1406"/>
                  </a:cubicBezTo>
                  <a:cubicBezTo>
                    <a:pt x="734" y="1403"/>
                    <a:pt x="734" y="1402"/>
                    <a:pt x="733" y="1402"/>
                  </a:cubicBezTo>
                  <a:cubicBezTo>
                    <a:pt x="733" y="1402"/>
                    <a:pt x="733" y="1402"/>
                    <a:pt x="733" y="1402"/>
                  </a:cubicBezTo>
                  <a:lnTo>
                    <a:pt x="733" y="1402"/>
                  </a:lnTo>
                  <a:cubicBezTo>
                    <a:pt x="732" y="1400"/>
                    <a:pt x="730" y="1399"/>
                    <a:pt x="728" y="1399"/>
                  </a:cubicBezTo>
                  <a:cubicBezTo>
                    <a:pt x="723" y="1399"/>
                    <a:pt x="718" y="1401"/>
                    <a:pt x="714" y="1401"/>
                  </a:cubicBezTo>
                  <a:cubicBezTo>
                    <a:pt x="711" y="1401"/>
                    <a:pt x="710" y="1400"/>
                    <a:pt x="711" y="1395"/>
                  </a:cubicBezTo>
                  <a:cubicBezTo>
                    <a:pt x="713" y="1389"/>
                    <a:pt x="715" y="1387"/>
                    <a:pt x="716" y="1387"/>
                  </a:cubicBezTo>
                  <a:cubicBezTo>
                    <a:pt x="717" y="1387"/>
                    <a:pt x="718" y="1390"/>
                    <a:pt x="720" y="1390"/>
                  </a:cubicBezTo>
                  <a:cubicBezTo>
                    <a:pt x="721" y="1390"/>
                    <a:pt x="722" y="1390"/>
                    <a:pt x="723" y="1389"/>
                  </a:cubicBezTo>
                  <a:cubicBezTo>
                    <a:pt x="751" y="1372"/>
                    <a:pt x="711" y="1378"/>
                    <a:pt x="723" y="1361"/>
                  </a:cubicBezTo>
                  <a:cubicBezTo>
                    <a:pt x="728" y="1350"/>
                    <a:pt x="706" y="1350"/>
                    <a:pt x="706" y="1339"/>
                  </a:cubicBezTo>
                  <a:cubicBezTo>
                    <a:pt x="689" y="1339"/>
                    <a:pt x="678" y="1327"/>
                    <a:pt x="672" y="1316"/>
                  </a:cubicBezTo>
                  <a:cubicBezTo>
                    <a:pt x="683" y="1316"/>
                    <a:pt x="678" y="1316"/>
                    <a:pt x="689" y="1311"/>
                  </a:cubicBezTo>
                  <a:cubicBezTo>
                    <a:pt x="688" y="1310"/>
                    <a:pt x="687" y="1309"/>
                    <a:pt x="686" y="1309"/>
                  </a:cubicBezTo>
                  <a:cubicBezTo>
                    <a:pt x="681" y="1309"/>
                    <a:pt x="674" y="1317"/>
                    <a:pt x="666" y="1317"/>
                  </a:cubicBezTo>
                  <a:cubicBezTo>
                    <a:pt x="664" y="1317"/>
                    <a:pt x="663" y="1317"/>
                    <a:pt x="661" y="1316"/>
                  </a:cubicBezTo>
                  <a:cubicBezTo>
                    <a:pt x="667" y="1311"/>
                    <a:pt x="667" y="1299"/>
                    <a:pt x="678" y="1294"/>
                  </a:cubicBezTo>
                  <a:lnTo>
                    <a:pt x="683" y="1299"/>
                  </a:lnTo>
                  <a:cubicBezTo>
                    <a:pt x="695" y="1288"/>
                    <a:pt x="678" y="1288"/>
                    <a:pt x="678" y="1283"/>
                  </a:cubicBezTo>
                  <a:lnTo>
                    <a:pt x="683" y="1283"/>
                  </a:lnTo>
                  <a:cubicBezTo>
                    <a:pt x="678" y="1271"/>
                    <a:pt x="661" y="1277"/>
                    <a:pt x="655" y="1266"/>
                  </a:cubicBezTo>
                  <a:lnTo>
                    <a:pt x="650" y="1266"/>
                  </a:lnTo>
                  <a:cubicBezTo>
                    <a:pt x="633" y="1266"/>
                    <a:pt x="655" y="1255"/>
                    <a:pt x="639" y="1255"/>
                  </a:cubicBezTo>
                  <a:lnTo>
                    <a:pt x="655" y="1243"/>
                  </a:lnTo>
                  <a:cubicBezTo>
                    <a:pt x="650" y="1243"/>
                    <a:pt x="633" y="1232"/>
                    <a:pt x="622" y="1227"/>
                  </a:cubicBezTo>
                  <a:cubicBezTo>
                    <a:pt x="639" y="1227"/>
                    <a:pt x="650" y="1232"/>
                    <a:pt x="661" y="1238"/>
                  </a:cubicBezTo>
                  <a:cubicBezTo>
                    <a:pt x="655" y="1232"/>
                    <a:pt x="650" y="1227"/>
                    <a:pt x="644" y="1221"/>
                  </a:cubicBezTo>
                  <a:lnTo>
                    <a:pt x="644" y="1221"/>
                  </a:lnTo>
                  <a:cubicBezTo>
                    <a:pt x="644" y="1227"/>
                    <a:pt x="650" y="1227"/>
                    <a:pt x="644" y="1227"/>
                  </a:cubicBezTo>
                  <a:cubicBezTo>
                    <a:pt x="633" y="1227"/>
                    <a:pt x="622" y="1221"/>
                    <a:pt x="616" y="1210"/>
                  </a:cubicBezTo>
                  <a:cubicBezTo>
                    <a:pt x="650" y="1199"/>
                    <a:pt x="611" y="1182"/>
                    <a:pt x="633" y="1159"/>
                  </a:cubicBezTo>
                  <a:cubicBezTo>
                    <a:pt x="611" y="1148"/>
                    <a:pt x="616" y="1126"/>
                    <a:pt x="605" y="1103"/>
                  </a:cubicBezTo>
                  <a:cubicBezTo>
                    <a:pt x="598" y="1110"/>
                    <a:pt x="595" y="1112"/>
                    <a:pt x="593" y="1112"/>
                  </a:cubicBezTo>
                  <a:cubicBezTo>
                    <a:pt x="591" y="1112"/>
                    <a:pt x="591" y="1109"/>
                    <a:pt x="588" y="1109"/>
                  </a:cubicBezTo>
                  <a:cubicBezTo>
                    <a:pt x="586" y="1109"/>
                    <a:pt x="583" y="1110"/>
                    <a:pt x="577" y="1115"/>
                  </a:cubicBezTo>
                  <a:cubicBezTo>
                    <a:pt x="571" y="1109"/>
                    <a:pt x="571" y="1109"/>
                    <a:pt x="571" y="1109"/>
                  </a:cubicBezTo>
                  <a:lnTo>
                    <a:pt x="583" y="1087"/>
                  </a:lnTo>
                  <a:cubicBezTo>
                    <a:pt x="585" y="1082"/>
                    <a:pt x="586" y="1081"/>
                    <a:pt x="587" y="1081"/>
                  </a:cubicBezTo>
                  <a:cubicBezTo>
                    <a:pt x="588" y="1081"/>
                    <a:pt x="589" y="1083"/>
                    <a:pt x="591" y="1083"/>
                  </a:cubicBezTo>
                  <a:cubicBezTo>
                    <a:pt x="592" y="1083"/>
                    <a:pt x="593" y="1082"/>
                    <a:pt x="594" y="1081"/>
                  </a:cubicBezTo>
                  <a:cubicBezTo>
                    <a:pt x="594" y="1070"/>
                    <a:pt x="605" y="1075"/>
                    <a:pt x="605" y="1064"/>
                  </a:cubicBezTo>
                  <a:lnTo>
                    <a:pt x="605" y="1064"/>
                  </a:lnTo>
                  <a:cubicBezTo>
                    <a:pt x="603" y="1066"/>
                    <a:pt x="602" y="1066"/>
                    <a:pt x="600" y="1066"/>
                  </a:cubicBezTo>
                  <a:cubicBezTo>
                    <a:pt x="597" y="1066"/>
                    <a:pt x="594" y="1062"/>
                    <a:pt x="594" y="1059"/>
                  </a:cubicBezTo>
                  <a:lnTo>
                    <a:pt x="583" y="1070"/>
                  </a:lnTo>
                  <a:cubicBezTo>
                    <a:pt x="566" y="1064"/>
                    <a:pt x="599" y="1047"/>
                    <a:pt x="577" y="1042"/>
                  </a:cubicBezTo>
                  <a:lnTo>
                    <a:pt x="588" y="1042"/>
                  </a:lnTo>
                  <a:cubicBezTo>
                    <a:pt x="583" y="1037"/>
                    <a:pt x="578" y="1018"/>
                    <a:pt x="557" y="1018"/>
                  </a:cubicBezTo>
                  <a:cubicBezTo>
                    <a:pt x="555" y="1018"/>
                    <a:pt x="552" y="1019"/>
                    <a:pt x="549" y="1019"/>
                  </a:cubicBezTo>
                  <a:cubicBezTo>
                    <a:pt x="553" y="1015"/>
                    <a:pt x="557" y="1011"/>
                    <a:pt x="559" y="1011"/>
                  </a:cubicBezTo>
                  <a:cubicBezTo>
                    <a:pt x="559" y="1011"/>
                    <a:pt x="559" y="1011"/>
                    <a:pt x="560" y="1012"/>
                  </a:cubicBezTo>
                  <a:lnTo>
                    <a:pt x="560" y="1012"/>
                  </a:lnTo>
                  <a:cubicBezTo>
                    <a:pt x="552" y="991"/>
                    <a:pt x="521" y="980"/>
                    <a:pt x="527" y="963"/>
                  </a:cubicBezTo>
                  <a:lnTo>
                    <a:pt x="532" y="958"/>
                  </a:lnTo>
                  <a:cubicBezTo>
                    <a:pt x="532" y="958"/>
                    <a:pt x="521" y="958"/>
                    <a:pt x="521" y="952"/>
                  </a:cubicBezTo>
                  <a:cubicBezTo>
                    <a:pt x="527" y="952"/>
                    <a:pt x="532" y="952"/>
                    <a:pt x="527" y="947"/>
                  </a:cubicBezTo>
                  <a:cubicBezTo>
                    <a:pt x="527" y="947"/>
                    <a:pt x="515" y="947"/>
                    <a:pt x="515" y="941"/>
                  </a:cubicBezTo>
                  <a:lnTo>
                    <a:pt x="527" y="941"/>
                  </a:lnTo>
                  <a:cubicBezTo>
                    <a:pt x="521" y="919"/>
                    <a:pt x="493" y="919"/>
                    <a:pt x="482" y="907"/>
                  </a:cubicBezTo>
                  <a:cubicBezTo>
                    <a:pt x="499" y="902"/>
                    <a:pt x="499" y="885"/>
                    <a:pt x="499" y="874"/>
                  </a:cubicBezTo>
                  <a:cubicBezTo>
                    <a:pt x="493" y="851"/>
                    <a:pt x="471" y="846"/>
                    <a:pt x="454" y="829"/>
                  </a:cubicBezTo>
                  <a:cubicBezTo>
                    <a:pt x="465" y="807"/>
                    <a:pt x="443" y="784"/>
                    <a:pt x="443" y="762"/>
                  </a:cubicBezTo>
                  <a:cubicBezTo>
                    <a:pt x="443" y="767"/>
                    <a:pt x="426" y="767"/>
                    <a:pt x="426" y="767"/>
                  </a:cubicBezTo>
                  <a:cubicBezTo>
                    <a:pt x="426" y="762"/>
                    <a:pt x="403" y="762"/>
                    <a:pt x="420" y="751"/>
                  </a:cubicBezTo>
                  <a:lnTo>
                    <a:pt x="420" y="751"/>
                  </a:lnTo>
                  <a:lnTo>
                    <a:pt x="426" y="756"/>
                  </a:lnTo>
                  <a:cubicBezTo>
                    <a:pt x="437" y="745"/>
                    <a:pt x="431" y="734"/>
                    <a:pt x="426" y="728"/>
                  </a:cubicBezTo>
                  <a:lnTo>
                    <a:pt x="403" y="739"/>
                  </a:lnTo>
                  <a:cubicBezTo>
                    <a:pt x="426" y="706"/>
                    <a:pt x="370" y="694"/>
                    <a:pt x="392" y="672"/>
                  </a:cubicBezTo>
                  <a:cubicBezTo>
                    <a:pt x="387" y="666"/>
                    <a:pt x="381" y="661"/>
                    <a:pt x="375" y="661"/>
                  </a:cubicBezTo>
                  <a:lnTo>
                    <a:pt x="387" y="655"/>
                  </a:lnTo>
                  <a:cubicBezTo>
                    <a:pt x="381" y="638"/>
                    <a:pt x="381" y="633"/>
                    <a:pt x="370" y="622"/>
                  </a:cubicBezTo>
                  <a:lnTo>
                    <a:pt x="381" y="616"/>
                  </a:lnTo>
                  <a:cubicBezTo>
                    <a:pt x="380" y="615"/>
                    <a:pt x="377" y="614"/>
                    <a:pt x="374" y="614"/>
                  </a:cubicBezTo>
                  <a:cubicBezTo>
                    <a:pt x="366" y="614"/>
                    <a:pt x="352" y="618"/>
                    <a:pt x="343" y="618"/>
                  </a:cubicBezTo>
                  <a:cubicBezTo>
                    <a:pt x="340" y="618"/>
                    <a:pt x="337" y="617"/>
                    <a:pt x="336" y="616"/>
                  </a:cubicBezTo>
                  <a:lnTo>
                    <a:pt x="353" y="605"/>
                  </a:lnTo>
                  <a:cubicBezTo>
                    <a:pt x="347" y="588"/>
                    <a:pt x="353" y="566"/>
                    <a:pt x="331" y="560"/>
                  </a:cubicBezTo>
                  <a:cubicBezTo>
                    <a:pt x="334" y="560"/>
                    <a:pt x="338" y="558"/>
                    <a:pt x="340" y="558"/>
                  </a:cubicBezTo>
                  <a:cubicBezTo>
                    <a:pt x="340" y="558"/>
                    <a:pt x="341" y="558"/>
                    <a:pt x="341" y="558"/>
                  </a:cubicBezTo>
                  <a:lnTo>
                    <a:pt x="341" y="558"/>
                  </a:lnTo>
                  <a:cubicBezTo>
                    <a:pt x="338" y="548"/>
                    <a:pt x="339" y="535"/>
                    <a:pt x="329" y="535"/>
                  </a:cubicBezTo>
                  <a:cubicBezTo>
                    <a:pt x="328" y="535"/>
                    <a:pt x="325" y="535"/>
                    <a:pt x="323" y="536"/>
                  </a:cubicBezTo>
                  <a:lnTo>
                    <a:pt x="323" y="536"/>
                  </a:lnTo>
                  <a:cubicBezTo>
                    <a:pt x="332" y="530"/>
                    <a:pt x="313" y="520"/>
                    <a:pt x="303" y="515"/>
                  </a:cubicBezTo>
                  <a:lnTo>
                    <a:pt x="314" y="515"/>
                  </a:lnTo>
                  <a:cubicBezTo>
                    <a:pt x="297" y="515"/>
                    <a:pt x="291" y="515"/>
                    <a:pt x="280" y="504"/>
                  </a:cubicBezTo>
                  <a:cubicBezTo>
                    <a:pt x="280" y="504"/>
                    <a:pt x="285" y="502"/>
                    <a:pt x="288" y="502"/>
                  </a:cubicBezTo>
                  <a:cubicBezTo>
                    <a:pt x="290" y="502"/>
                    <a:pt x="291" y="502"/>
                    <a:pt x="291" y="504"/>
                  </a:cubicBezTo>
                  <a:cubicBezTo>
                    <a:pt x="291" y="498"/>
                    <a:pt x="287" y="498"/>
                    <a:pt x="284" y="498"/>
                  </a:cubicBezTo>
                  <a:cubicBezTo>
                    <a:pt x="280" y="498"/>
                    <a:pt x="277" y="498"/>
                    <a:pt x="280" y="493"/>
                  </a:cubicBezTo>
                  <a:lnTo>
                    <a:pt x="286" y="493"/>
                  </a:lnTo>
                  <a:cubicBezTo>
                    <a:pt x="286" y="487"/>
                    <a:pt x="284" y="486"/>
                    <a:pt x="282" y="486"/>
                  </a:cubicBezTo>
                  <a:cubicBezTo>
                    <a:pt x="279" y="486"/>
                    <a:pt x="275" y="487"/>
                    <a:pt x="269" y="487"/>
                  </a:cubicBezTo>
                  <a:cubicBezTo>
                    <a:pt x="263" y="482"/>
                    <a:pt x="263" y="470"/>
                    <a:pt x="275" y="465"/>
                  </a:cubicBezTo>
                  <a:cubicBezTo>
                    <a:pt x="269" y="465"/>
                    <a:pt x="258" y="465"/>
                    <a:pt x="258" y="459"/>
                  </a:cubicBezTo>
                  <a:cubicBezTo>
                    <a:pt x="261" y="456"/>
                    <a:pt x="262" y="455"/>
                    <a:pt x="263" y="455"/>
                  </a:cubicBezTo>
                  <a:cubicBezTo>
                    <a:pt x="265" y="455"/>
                    <a:pt x="266" y="456"/>
                    <a:pt x="269" y="459"/>
                  </a:cubicBezTo>
                  <a:cubicBezTo>
                    <a:pt x="269" y="442"/>
                    <a:pt x="247" y="442"/>
                    <a:pt x="252" y="431"/>
                  </a:cubicBezTo>
                  <a:cubicBezTo>
                    <a:pt x="258" y="426"/>
                    <a:pt x="258" y="426"/>
                    <a:pt x="258" y="426"/>
                  </a:cubicBezTo>
                  <a:cubicBezTo>
                    <a:pt x="262" y="434"/>
                    <a:pt x="266" y="439"/>
                    <a:pt x="266" y="441"/>
                  </a:cubicBezTo>
                  <a:lnTo>
                    <a:pt x="266" y="441"/>
                  </a:lnTo>
                  <a:cubicBezTo>
                    <a:pt x="275" y="436"/>
                    <a:pt x="276" y="431"/>
                    <a:pt x="291" y="431"/>
                  </a:cubicBezTo>
                  <a:cubicBezTo>
                    <a:pt x="280" y="426"/>
                    <a:pt x="258" y="420"/>
                    <a:pt x="258" y="409"/>
                  </a:cubicBezTo>
                  <a:lnTo>
                    <a:pt x="263" y="409"/>
                  </a:lnTo>
                  <a:cubicBezTo>
                    <a:pt x="263" y="409"/>
                    <a:pt x="263" y="403"/>
                    <a:pt x="258" y="403"/>
                  </a:cubicBezTo>
                  <a:cubicBezTo>
                    <a:pt x="263" y="403"/>
                    <a:pt x="263" y="398"/>
                    <a:pt x="263" y="398"/>
                  </a:cubicBezTo>
                  <a:cubicBezTo>
                    <a:pt x="267" y="394"/>
                    <a:pt x="266" y="391"/>
                    <a:pt x="263" y="387"/>
                  </a:cubicBezTo>
                  <a:lnTo>
                    <a:pt x="263" y="387"/>
                  </a:lnTo>
                  <a:cubicBezTo>
                    <a:pt x="263" y="392"/>
                    <a:pt x="263" y="392"/>
                    <a:pt x="258" y="392"/>
                  </a:cubicBezTo>
                  <a:cubicBezTo>
                    <a:pt x="258" y="392"/>
                    <a:pt x="258" y="387"/>
                    <a:pt x="263" y="386"/>
                  </a:cubicBezTo>
                  <a:lnTo>
                    <a:pt x="263" y="386"/>
                  </a:lnTo>
                  <a:cubicBezTo>
                    <a:pt x="263" y="387"/>
                    <a:pt x="263" y="387"/>
                    <a:pt x="263" y="387"/>
                  </a:cubicBezTo>
                  <a:lnTo>
                    <a:pt x="263" y="387"/>
                  </a:lnTo>
                  <a:cubicBezTo>
                    <a:pt x="263" y="387"/>
                    <a:pt x="263" y="387"/>
                    <a:pt x="263" y="386"/>
                  </a:cubicBezTo>
                  <a:lnTo>
                    <a:pt x="263" y="386"/>
                  </a:lnTo>
                  <a:cubicBezTo>
                    <a:pt x="263" y="386"/>
                    <a:pt x="263" y="386"/>
                    <a:pt x="263" y="386"/>
                  </a:cubicBezTo>
                  <a:lnTo>
                    <a:pt x="263" y="386"/>
                  </a:lnTo>
                  <a:cubicBezTo>
                    <a:pt x="261" y="385"/>
                    <a:pt x="260" y="383"/>
                    <a:pt x="258" y="381"/>
                  </a:cubicBezTo>
                  <a:cubicBezTo>
                    <a:pt x="252" y="384"/>
                    <a:pt x="249" y="384"/>
                    <a:pt x="247" y="384"/>
                  </a:cubicBezTo>
                  <a:cubicBezTo>
                    <a:pt x="245" y="384"/>
                    <a:pt x="244" y="384"/>
                    <a:pt x="241" y="386"/>
                  </a:cubicBezTo>
                  <a:cubicBezTo>
                    <a:pt x="241" y="386"/>
                    <a:pt x="241" y="386"/>
                    <a:pt x="241" y="392"/>
                  </a:cubicBezTo>
                  <a:lnTo>
                    <a:pt x="247" y="392"/>
                  </a:lnTo>
                  <a:cubicBezTo>
                    <a:pt x="247" y="398"/>
                    <a:pt x="247" y="398"/>
                    <a:pt x="252" y="403"/>
                  </a:cubicBezTo>
                  <a:cubicBezTo>
                    <a:pt x="241" y="403"/>
                    <a:pt x="235" y="398"/>
                    <a:pt x="241" y="392"/>
                  </a:cubicBezTo>
                  <a:cubicBezTo>
                    <a:pt x="230" y="392"/>
                    <a:pt x="224" y="392"/>
                    <a:pt x="219" y="398"/>
                  </a:cubicBezTo>
                  <a:cubicBezTo>
                    <a:pt x="230" y="381"/>
                    <a:pt x="235" y="364"/>
                    <a:pt x="247" y="358"/>
                  </a:cubicBezTo>
                  <a:cubicBezTo>
                    <a:pt x="235" y="353"/>
                    <a:pt x="230" y="330"/>
                    <a:pt x="202" y="330"/>
                  </a:cubicBezTo>
                  <a:cubicBezTo>
                    <a:pt x="196" y="330"/>
                    <a:pt x="207" y="325"/>
                    <a:pt x="207" y="325"/>
                  </a:cubicBezTo>
                  <a:lnTo>
                    <a:pt x="219" y="325"/>
                  </a:lnTo>
                  <a:cubicBezTo>
                    <a:pt x="207" y="319"/>
                    <a:pt x="207" y="308"/>
                    <a:pt x="191" y="308"/>
                  </a:cubicBezTo>
                  <a:cubicBezTo>
                    <a:pt x="191" y="302"/>
                    <a:pt x="195" y="302"/>
                    <a:pt x="198" y="302"/>
                  </a:cubicBezTo>
                  <a:cubicBezTo>
                    <a:pt x="200" y="302"/>
                    <a:pt x="202" y="302"/>
                    <a:pt x="196" y="297"/>
                  </a:cubicBezTo>
                  <a:lnTo>
                    <a:pt x="202" y="297"/>
                  </a:lnTo>
                  <a:cubicBezTo>
                    <a:pt x="218" y="265"/>
                    <a:pt x="152" y="274"/>
                    <a:pt x="166" y="235"/>
                  </a:cubicBezTo>
                  <a:lnTo>
                    <a:pt x="166" y="235"/>
                  </a:lnTo>
                  <a:cubicBezTo>
                    <a:pt x="165" y="235"/>
                    <a:pt x="164" y="235"/>
                    <a:pt x="163" y="235"/>
                  </a:cubicBezTo>
                  <a:cubicBezTo>
                    <a:pt x="163" y="196"/>
                    <a:pt x="123" y="174"/>
                    <a:pt x="135" y="134"/>
                  </a:cubicBezTo>
                  <a:cubicBezTo>
                    <a:pt x="135" y="123"/>
                    <a:pt x="123" y="123"/>
                    <a:pt x="112" y="123"/>
                  </a:cubicBezTo>
                  <a:lnTo>
                    <a:pt x="129" y="118"/>
                  </a:lnTo>
                  <a:lnTo>
                    <a:pt x="107" y="112"/>
                  </a:lnTo>
                  <a:cubicBezTo>
                    <a:pt x="90" y="101"/>
                    <a:pt x="129" y="73"/>
                    <a:pt x="101" y="67"/>
                  </a:cubicBezTo>
                  <a:lnTo>
                    <a:pt x="101" y="67"/>
                  </a:lnTo>
                  <a:lnTo>
                    <a:pt x="95" y="73"/>
                  </a:lnTo>
                  <a:cubicBezTo>
                    <a:pt x="95" y="67"/>
                    <a:pt x="84" y="56"/>
                    <a:pt x="95" y="50"/>
                  </a:cubicBezTo>
                  <a:lnTo>
                    <a:pt x="90" y="50"/>
                  </a:lnTo>
                  <a:lnTo>
                    <a:pt x="95" y="45"/>
                  </a:lnTo>
                  <a:lnTo>
                    <a:pt x="79" y="34"/>
                  </a:lnTo>
                  <a:cubicBezTo>
                    <a:pt x="79" y="22"/>
                    <a:pt x="107" y="28"/>
                    <a:pt x="101" y="11"/>
                  </a:cubicBezTo>
                  <a:cubicBezTo>
                    <a:pt x="95" y="6"/>
                    <a:pt x="73" y="0"/>
                    <a:pt x="67" y="0"/>
                  </a:cubicBezTo>
                  <a:close/>
                  <a:moveTo>
                    <a:pt x="1131" y="2330"/>
                  </a:moveTo>
                  <a:lnTo>
                    <a:pt x="1131" y="2330"/>
                  </a:lnTo>
                  <a:cubicBezTo>
                    <a:pt x="1130" y="2330"/>
                    <a:pt x="1129" y="2330"/>
                    <a:pt x="1128" y="2331"/>
                  </a:cubicBezTo>
                  <a:lnTo>
                    <a:pt x="1128" y="2331"/>
                  </a:lnTo>
                  <a:cubicBezTo>
                    <a:pt x="1129" y="2331"/>
                    <a:pt x="1130" y="2331"/>
                    <a:pt x="1131" y="2330"/>
                  </a:cubicBezTo>
                  <a:close/>
                  <a:moveTo>
                    <a:pt x="1120" y="2302"/>
                  </a:moveTo>
                  <a:cubicBezTo>
                    <a:pt x="1120" y="2307"/>
                    <a:pt x="1115" y="2307"/>
                    <a:pt x="1109" y="2313"/>
                  </a:cubicBezTo>
                  <a:cubicBezTo>
                    <a:pt x="1110" y="2314"/>
                    <a:pt x="1112" y="2315"/>
                    <a:pt x="1113" y="2315"/>
                  </a:cubicBezTo>
                  <a:cubicBezTo>
                    <a:pt x="1116" y="2315"/>
                    <a:pt x="1120" y="2313"/>
                    <a:pt x="1122" y="2313"/>
                  </a:cubicBezTo>
                  <a:cubicBezTo>
                    <a:pt x="1124" y="2313"/>
                    <a:pt x="1126" y="2315"/>
                    <a:pt x="1126" y="2319"/>
                  </a:cubicBezTo>
                  <a:lnTo>
                    <a:pt x="1103" y="2319"/>
                  </a:lnTo>
                  <a:cubicBezTo>
                    <a:pt x="1115" y="2324"/>
                    <a:pt x="1120" y="2324"/>
                    <a:pt x="1131" y="2330"/>
                  </a:cubicBezTo>
                  <a:lnTo>
                    <a:pt x="1137" y="2335"/>
                  </a:lnTo>
                  <a:cubicBezTo>
                    <a:pt x="1159" y="2319"/>
                    <a:pt x="1126" y="2319"/>
                    <a:pt x="1120" y="2307"/>
                  </a:cubicBezTo>
                  <a:lnTo>
                    <a:pt x="1143" y="2302"/>
                  </a:lnTo>
                  <a:close/>
                  <a:moveTo>
                    <a:pt x="1109" y="2330"/>
                  </a:moveTo>
                  <a:lnTo>
                    <a:pt x="1109" y="2330"/>
                  </a:lnTo>
                  <a:cubicBezTo>
                    <a:pt x="1115" y="2335"/>
                    <a:pt x="1120" y="2341"/>
                    <a:pt x="1126" y="2341"/>
                  </a:cubicBezTo>
                  <a:cubicBezTo>
                    <a:pt x="1122" y="2341"/>
                    <a:pt x="1124" y="2334"/>
                    <a:pt x="1128" y="2331"/>
                  </a:cubicBezTo>
                  <a:lnTo>
                    <a:pt x="1128" y="2331"/>
                  </a:lnTo>
                  <a:cubicBezTo>
                    <a:pt x="1126" y="2332"/>
                    <a:pt x="1124" y="2332"/>
                    <a:pt x="1122" y="2332"/>
                  </a:cubicBezTo>
                  <a:cubicBezTo>
                    <a:pt x="1116" y="2332"/>
                    <a:pt x="1113" y="2330"/>
                    <a:pt x="1109" y="233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670;p45">
              <a:extLst>
                <a:ext uri="{FF2B5EF4-FFF2-40B4-BE49-F238E27FC236}">
                  <a16:creationId xmlns:a16="http://schemas.microsoft.com/office/drawing/2014/main" id="{17B66589-6C3A-EEC2-BB83-888422691E1F}"/>
                </a:ext>
              </a:extLst>
            </p:cNvPr>
            <p:cNvSpPr/>
            <p:nvPr/>
          </p:nvSpPr>
          <p:spPr>
            <a:xfrm>
              <a:off x="8031825" y="605913"/>
              <a:ext cx="73375" cy="105525"/>
            </a:xfrm>
            <a:custGeom>
              <a:avLst/>
              <a:gdLst/>
              <a:ahLst/>
              <a:cxnLst/>
              <a:rect l="l" t="t" r="r" b="b"/>
              <a:pathLst>
                <a:path w="2935" h="4221" extrusionOk="0">
                  <a:moveTo>
                    <a:pt x="2688" y="233"/>
                  </a:moveTo>
                  <a:cubicBezTo>
                    <a:pt x="2686" y="233"/>
                    <a:pt x="2686" y="234"/>
                    <a:pt x="2686" y="236"/>
                  </a:cubicBezTo>
                  <a:lnTo>
                    <a:pt x="2686" y="236"/>
                  </a:lnTo>
                  <a:cubicBezTo>
                    <a:pt x="2687" y="235"/>
                    <a:pt x="2688" y="234"/>
                    <a:pt x="2688" y="233"/>
                  </a:cubicBezTo>
                  <a:close/>
                  <a:moveTo>
                    <a:pt x="2638" y="435"/>
                  </a:moveTo>
                  <a:cubicBezTo>
                    <a:pt x="2638" y="435"/>
                    <a:pt x="2638" y="435"/>
                    <a:pt x="2638" y="435"/>
                  </a:cubicBezTo>
                  <a:lnTo>
                    <a:pt x="2638" y="435"/>
                  </a:lnTo>
                  <a:cubicBezTo>
                    <a:pt x="2636" y="437"/>
                    <a:pt x="2634" y="439"/>
                    <a:pt x="2632" y="441"/>
                  </a:cubicBezTo>
                  <a:cubicBezTo>
                    <a:pt x="2632" y="441"/>
                    <a:pt x="2632" y="441"/>
                    <a:pt x="2638" y="435"/>
                  </a:cubicBezTo>
                  <a:close/>
                  <a:moveTo>
                    <a:pt x="2442" y="737"/>
                  </a:moveTo>
                  <a:cubicBezTo>
                    <a:pt x="2442" y="743"/>
                    <a:pt x="2442" y="743"/>
                    <a:pt x="2442" y="743"/>
                  </a:cubicBezTo>
                  <a:cubicBezTo>
                    <a:pt x="2442" y="749"/>
                    <a:pt x="2436" y="749"/>
                    <a:pt x="2436" y="749"/>
                  </a:cubicBezTo>
                  <a:cubicBezTo>
                    <a:pt x="2436" y="749"/>
                    <a:pt x="2436" y="743"/>
                    <a:pt x="2442" y="737"/>
                  </a:cubicBezTo>
                  <a:close/>
                  <a:moveTo>
                    <a:pt x="2330" y="743"/>
                  </a:moveTo>
                  <a:cubicBezTo>
                    <a:pt x="2336" y="743"/>
                    <a:pt x="2341" y="749"/>
                    <a:pt x="2336" y="754"/>
                  </a:cubicBezTo>
                  <a:cubicBezTo>
                    <a:pt x="2336" y="753"/>
                    <a:pt x="2335" y="752"/>
                    <a:pt x="2334" y="752"/>
                  </a:cubicBezTo>
                  <a:cubicBezTo>
                    <a:pt x="2332" y="752"/>
                    <a:pt x="2327" y="756"/>
                    <a:pt x="2319" y="760"/>
                  </a:cubicBezTo>
                  <a:cubicBezTo>
                    <a:pt x="2324" y="754"/>
                    <a:pt x="2330" y="749"/>
                    <a:pt x="2330" y="743"/>
                  </a:cubicBezTo>
                  <a:close/>
                  <a:moveTo>
                    <a:pt x="1966" y="1415"/>
                  </a:moveTo>
                  <a:lnTo>
                    <a:pt x="1966" y="1415"/>
                  </a:lnTo>
                  <a:cubicBezTo>
                    <a:pt x="1966" y="1415"/>
                    <a:pt x="1965" y="1416"/>
                    <a:pt x="1965" y="1416"/>
                  </a:cubicBezTo>
                  <a:lnTo>
                    <a:pt x="1965" y="1416"/>
                  </a:lnTo>
                  <a:cubicBezTo>
                    <a:pt x="1965" y="1416"/>
                    <a:pt x="1966" y="1415"/>
                    <a:pt x="1966" y="1415"/>
                  </a:cubicBezTo>
                  <a:close/>
                  <a:moveTo>
                    <a:pt x="1250" y="2364"/>
                  </a:moveTo>
                  <a:cubicBezTo>
                    <a:pt x="1254" y="2378"/>
                    <a:pt x="1250" y="2373"/>
                    <a:pt x="1260" y="2378"/>
                  </a:cubicBezTo>
                  <a:cubicBezTo>
                    <a:pt x="1264" y="2370"/>
                    <a:pt x="1254" y="2371"/>
                    <a:pt x="1250" y="2364"/>
                  </a:cubicBezTo>
                  <a:close/>
                  <a:moveTo>
                    <a:pt x="762" y="2978"/>
                  </a:moveTo>
                  <a:lnTo>
                    <a:pt x="762" y="2978"/>
                  </a:lnTo>
                  <a:lnTo>
                    <a:pt x="762" y="2978"/>
                  </a:lnTo>
                  <a:cubicBezTo>
                    <a:pt x="762" y="2978"/>
                    <a:pt x="762" y="2978"/>
                    <a:pt x="762" y="2978"/>
                  </a:cubicBezTo>
                  <a:lnTo>
                    <a:pt x="762" y="2978"/>
                  </a:lnTo>
                  <a:cubicBezTo>
                    <a:pt x="762" y="2978"/>
                    <a:pt x="762" y="2978"/>
                    <a:pt x="762" y="2978"/>
                  </a:cubicBezTo>
                  <a:close/>
                  <a:moveTo>
                    <a:pt x="762" y="2978"/>
                  </a:moveTo>
                  <a:cubicBezTo>
                    <a:pt x="759" y="2982"/>
                    <a:pt x="758" y="2985"/>
                    <a:pt x="762" y="2989"/>
                  </a:cubicBezTo>
                  <a:lnTo>
                    <a:pt x="762" y="2978"/>
                  </a:lnTo>
                  <a:close/>
                  <a:moveTo>
                    <a:pt x="841" y="2995"/>
                  </a:moveTo>
                  <a:lnTo>
                    <a:pt x="841" y="2995"/>
                  </a:lnTo>
                  <a:cubicBezTo>
                    <a:pt x="840" y="2997"/>
                    <a:pt x="839" y="3000"/>
                    <a:pt x="840" y="3003"/>
                  </a:cubicBezTo>
                  <a:lnTo>
                    <a:pt x="840" y="3003"/>
                  </a:lnTo>
                  <a:cubicBezTo>
                    <a:pt x="841" y="3001"/>
                    <a:pt x="843" y="2998"/>
                    <a:pt x="841" y="2995"/>
                  </a:cubicBezTo>
                  <a:close/>
                  <a:moveTo>
                    <a:pt x="840" y="3003"/>
                  </a:moveTo>
                  <a:lnTo>
                    <a:pt x="840" y="3003"/>
                  </a:lnTo>
                  <a:cubicBezTo>
                    <a:pt x="839" y="3005"/>
                    <a:pt x="838" y="3006"/>
                    <a:pt x="840" y="3006"/>
                  </a:cubicBezTo>
                  <a:cubicBezTo>
                    <a:pt x="840" y="3005"/>
                    <a:pt x="840" y="3004"/>
                    <a:pt x="840" y="3003"/>
                  </a:cubicBezTo>
                  <a:close/>
                  <a:moveTo>
                    <a:pt x="846" y="3056"/>
                  </a:moveTo>
                  <a:lnTo>
                    <a:pt x="846" y="3056"/>
                  </a:lnTo>
                  <a:cubicBezTo>
                    <a:pt x="844" y="3058"/>
                    <a:pt x="842" y="3059"/>
                    <a:pt x="839" y="3060"/>
                  </a:cubicBezTo>
                  <a:lnTo>
                    <a:pt x="839" y="3060"/>
                  </a:lnTo>
                  <a:cubicBezTo>
                    <a:pt x="841" y="3060"/>
                    <a:pt x="843" y="3059"/>
                    <a:pt x="846" y="3056"/>
                  </a:cubicBezTo>
                  <a:close/>
                  <a:moveTo>
                    <a:pt x="809" y="3102"/>
                  </a:moveTo>
                  <a:lnTo>
                    <a:pt x="809" y="3102"/>
                  </a:lnTo>
                  <a:cubicBezTo>
                    <a:pt x="808" y="3103"/>
                    <a:pt x="807" y="3104"/>
                    <a:pt x="807" y="3106"/>
                  </a:cubicBezTo>
                  <a:cubicBezTo>
                    <a:pt x="808" y="3105"/>
                    <a:pt x="809" y="3103"/>
                    <a:pt x="809" y="3102"/>
                  </a:cubicBezTo>
                  <a:close/>
                  <a:moveTo>
                    <a:pt x="622" y="3213"/>
                  </a:moveTo>
                  <a:lnTo>
                    <a:pt x="611" y="3241"/>
                  </a:lnTo>
                  <a:lnTo>
                    <a:pt x="622" y="3230"/>
                  </a:lnTo>
                  <a:lnTo>
                    <a:pt x="622" y="3213"/>
                  </a:lnTo>
                  <a:close/>
                  <a:moveTo>
                    <a:pt x="146" y="3946"/>
                  </a:moveTo>
                  <a:cubicBezTo>
                    <a:pt x="146" y="3947"/>
                    <a:pt x="146" y="3948"/>
                    <a:pt x="146" y="3948"/>
                  </a:cubicBezTo>
                  <a:lnTo>
                    <a:pt x="146" y="3948"/>
                  </a:lnTo>
                  <a:cubicBezTo>
                    <a:pt x="146" y="3948"/>
                    <a:pt x="146" y="3947"/>
                    <a:pt x="146" y="3946"/>
                  </a:cubicBezTo>
                  <a:close/>
                  <a:moveTo>
                    <a:pt x="224" y="3935"/>
                  </a:moveTo>
                  <a:lnTo>
                    <a:pt x="224" y="3935"/>
                  </a:lnTo>
                  <a:cubicBezTo>
                    <a:pt x="230" y="3941"/>
                    <a:pt x="230" y="3941"/>
                    <a:pt x="230" y="3946"/>
                  </a:cubicBezTo>
                  <a:cubicBezTo>
                    <a:pt x="230" y="3946"/>
                    <a:pt x="235" y="3946"/>
                    <a:pt x="235" y="3952"/>
                  </a:cubicBezTo>
                  <a:cubicBezTo>
                    <a:pt x="241" y="3947"/>
                    <a:pt x="230" y="3941"/>
                    <a:pt x="224" y="3935"/>
                  </a:cubicBezTo>
                  <a:close/>
                  <a:moveTo>
                    <a:pt x="11" y="4176"/>
                  </a:moveTo>
                  <a:cubicBezTo>
                    <a:pt x="9" y="4184"/>
                    <a:pt x="5" y="4193"/>
                    <a:pt x="3" y="4201"/>
                  </a:cubicBezTo>
                  <a:lnTo>
                    <a:pt x="3" y="4201"/>
                  </a:lnTo>
                  <a:cubicBezTo>
                    <a:pt x="5" y="4198"/>
                    <a:pt x="9" y="4198"/>
                    <a:pt x="12" y="4198"/>
                  </a:cubicBezTo>
                  <a:cubicBezTo>
                    <a:pt x="14" y="4198"/>
                    <a:pt x="15" y="4198"/>
                    <a:pt x="16" y="4198"/>
                  </a:cubicBezTo>
                  <a:lnTo>
                    <a:pt x="16" y="4198"/>
                  </a:lnTo>
                  <a:cubicBezTo>
                    <a:pt x="11" y="4192"/>
                    <a:pt x="11" y="4182"/>
                    <a:pt x="11" y="4176"/>
                  </a:cubicBezTo>
                  <a:close/>
                  <a:moveTo>
                    <a:pt x="2873" y="0"/>
                  </a:moveTo>
                  <a:cubicBezTo>
                    <a:pt x="2868" y="0"/>
                    <a:pt x="2863" y="1"/>
                    <a:pt x="2856" y="4"/>
                  </a:cubicBezTo>
                  <a:lnTo>
                    <a:pt x="2851" y="32"/>
                  </a:lnTo>
                  <a:lnTo>
                    <a:pt x="2840" y="32"/>
                  </a:lnTo>
                  <a:lnTo>
                    <a:pt x="2851" y="15"/>
                  </a:lnTo>
                  <a:lnTo>
                    <a:pt x="2851" y="15"/>
                  </a:lnTo>
                  <a:cubicBezTo>
                    <a:pt x="2834" y="15"/>
                    <a:pt x="2840" y="26"/>
                    <a:pt x="2840" y="37"/>
                  </a:cubicBezTo>
                  <a:lnTo>
                    <a:pt x="2823" y="37"/>
                  </a:lnTo>
                  <a:lnTo>
                    <a:pt x="2828" y="65"/>
                  </a:lnTo>
                  <a:cubicBezTo>
                    <a:pt x="2824" y="65"/>
                    <a:pt x="2823" y="56"/>
                    <a:pt x="2818" y="56"/>
                  </a:cubicBezTo>
                  <a:cubicBezTo>
                    <a:pt x="2817" y="56"/>
                    <a:pt x="2814" y="57"/>
                    <a:pt x="2812" y="60"/>
                  </a:cubicBezTo>
                  <a:cubicBezTo>
                    <a:pt x="2812" y="71"/>
                    <a:pt x="2828" y="60"/>
                    <a:pt x="2823" y="77"/>
                  </a:cubicBezTo>
                  <a:cubicBezTo>
                    <a:pt x="2820" y="78"/>
                    <a:pt x="2818" y="78"/>
                    <a:pt x="2816" y="78"/>
                  </a:cubicBezTo>
                  <a:cubicBezTo>
                    <a:pt x="2813" y="78"/>
                    <a:pt x="2812" y="78"/>
                    <a:pt x="2810" y="78"/>
                  </a:cubicBezTo>
                  <a:cubicBezTo>
                    <a:pt x="2807" y="78"/>
                    <a:pt x="2806" y="79"/>
                    <a:pt x="2806" y="88"/>
                  </a:cubicBezTo>
                  <a:cubicBezTo>
                    <a:pt x="2800" y="88"/>
                    <a:pt x="2800" y="82"/>
                    <a:pt x="2800" y="77"/>
                  </a:cubicBezTo>
                  <a:cubicBezTo>
                    <a:pt x="2800" y="88"/>
                    <a:pt x="2784" y="99"/>
                    <a:pt x="2789" y="110"/>
                  </a:cubicBezTo>
                  <a:cubicBezTo>
                    <a:pt x="2781" y="114"/>
                    <a:pt x="2775" y="132"/>
                    <a:pt x="2766" y="132"/>
                  </a:cubicBezTo>
                  <a:cubicBezTo>
                    <a:pt x="2763" y="132"/>
                    <a:pt x="2759" y="131"/>
                    <a:pt x="2756" y="127"/>
                  </a:cubicBezTo>
                  <a:lnTo>
                    <a:pt x="2756" y="127"/>
                  </a:lnTo>
                  <a:cubicBezTo>
                    <a:pt x="2761" y="133"/>
                    <a:pt x="2761" y="155"/>
                    <a:pt x="2756" y="161"/>
                  </a:cubicBezTo>
                  <a:cubicBezTo>
                    <a:pt x="2753" y="155"/>
                    <a:pt x="2751" y="153"/>
                    <a:pt x="2748" y="153"/>
                  </a:cubicBezTo>
                  <a:cubicBezTo>
                    <a:pt x="2739" y="153"/>
                    <a:pt x="2729" y="175"/>
                    <a:pt x="2718" y="175"/>
                  </a:cubicBezTo>
                  <a:cubicBezTo>
                    <a:pt x="2715" y="175"/>
                    <a:pt x="2713" y="174"/>
                    <a:pt x="2711" y="172"/>
                  </a:cubicBezTo>
                  <a:lnTo>
                    <a:pt x="2711" y="172"/>
                  </a:lnTo>
                  <a:cubicBezTo>
                    <a:pt x="2722" y="194"/>
                    <a:pt x="2688" y="217"/>
                    <a:pt x="2688" y="239"/>
                  </a:cubicBezTo>
                  <a:cubicBezTo>
                    <a:pt x="2688" y="239"/>
                    <a:pt x="2687" y="237"/>
                    <a:pt x="2686" y="236"/>
                  </a:cubicBezTo>
                  <a:lnTo>
                    <a:pt x="2686" y="236"/>
                  </a:lnTo>
                  <a:cubicBezTo>
                    <a:pt x="2676" y="245"/>
                    <a:pt x="2671" y="245"/>
                    <a:pt x="2660" y="245"/>
                  </a:cubicBezTo>
                  <a:cubicBezTo>
                    <a:pt x="2677" y="261"/>
                    <a:pt x="2666" y="278"/>
                    <a:pt x="2666" y="295"/>
                  </a:cubicBezTo>
                  <a:cubicBezTo>
                    <a:pt x="2644" y="295"/>
                    <a:pt x="2655" y="273"/>
                    <a:pt x="2638" y="267"/>
                  </a:cubicBezTo>
                  <a:lnTo>
                    <a:pt x="2638" y="267"/>
                  </a:lnTo>
                  <a:cubicBezTo>
                    <a:pt x="2655" y="273"/>
                    <a:pt x="2638" y="301"/>
                    <a:pt x="2649" y="301"/>
                  </a:cubicBezTo>
                  <a:cubicBezTo>
                    <a:pt x="2641" y="303"/>
                    <a:pt x="2638" y="305"/>
                    <a:pt x="2635" y="305"/>
                  </a:cubicBezTo>
                  <a:cubicBezTo>
                    <a:pt x="2632" y="305"/>
                    <a:pt x="2630" y="303"/>
                    <a:pt x="2621" y="301"/>
                  </a:cubicBezTo>
                  <a:lnTo>
                    <a:pt x="2621" y="301"/>
                  </a:lnTo>
                  <a:cubicBezTo>
                    <a:pt x="2638" y="317"/>
                    <a:pt x="2621" y="312"/>
                    <a:pt x="2621" y="329"/>
                  </a:cubicBezTo>
                  <a:cubicBezTo>
                    <a:pt x="2616" y="332"/>
                    <a:pt x="2613" y="333"/>
                    <a:pt x="2610" y="333"/>
                  </a:cubicBezTo>
                  <a:cubicBezTo>
                    <a:pt x="2607" y="333"/>
                    <a:pt x="2606" y="332"/>
                    <a:pt x="2604" y="332"/>
                  </a:cubicBezTo>
                  <a:cubicBezTo>
                    <a:pt x="2602" y="332"/>
                    <a:pt x="2601" y="333"/>
                    <a:pt x="2599" y="340"/>
                  </a:cubicBezTo>
                  <a:cubicBezTo>
                    <a:pt x="2597" y="341"/>
                    <a:pt x="2596" y="341"/>
                    <a:pt x="2595" y="341"/>
                  </a:cubicBezTo>
                  <a:cubicBezTo>
                    <a:pt x="2589" y="341"/>
                    <a:pt x="2593" y="329"/>
                    <a:pt x="2593" y="329"/>
                  </a:cubicBezTo>
                  <a:lnTo>
                    <a:pt x="2593" y="329"/>
                  </a:lnTo>
                  <a:cubicBezTo>
                    <a:pt x="2576" y="340"/>
                    <a:pt x="2599" y="345"/>
                    <a:pt x="2604" y="351"/>
                  </a:cubicBezTo>
                  <a:cubicBezTo>
                    <a:pt x="2600" y="360"/>
                    <a:pt x="2596" y="363"/>
                    <a:pt x="2593" y="363"/>
                  </a:cubicBezTo>
                  <a:cubicBezTo>
                    <a:pt x="2588" y="363"/>
                    <a:pt x="2583" y="357"/>
                    <a:pt x="2576" y="357"/>
                  </a:cubicBezTo>
                  <a:cubicBezTo>
                    <a:pt x="2571" y="368"/>
                    <a:pt x="2576" y="390"/>
                    <a:pt x="2571" y="396"/>
                  </a:cubicBezTo>
                  <a:lnTo>
                    <a:pt x="2560" y="396"/>
                  </a:lnTo>
                  <a:cubicBezTo>
                    <a:pt x="2565" y="413"/>
                    <a:pt x="2537" y="429"/>
                    <a:pt x="2537" y="457"/>
                  </a:cubicBezTo>
                  <a:lnTo>
                    <a:pt x="2532" y="457"/>
                  </a:lnTo>
                  <a:cubicBezTo>
                    <a:pt x="2543" y="457"/>
                    <a:pt x="2548" y="463"/>
                    <a:pt x="2554" y="469"/>
                  </a:cubicBezTo>
                  <a:cubicBezTo>
                    <a:pt x="2548" y="474"/>
                    <a:pt x="2554" y="485"/>
                    <a:pt x="2543" y="485"/>
                  </a:cubicBezTo>
                  <a:cubicBezTo>
                    <a:pt x="2543" y="480"/>
                    <a:pt x="2543" y="474"/>
                    <a:pt x="2543" y="474"/>
                  </a:cubicBezTo>
                  <a:lnTo>
                    <a:pt x="2537" y="480"/>
                  </a:lnTo>
                  <a:cubicBezTo>
                    <a:pt x="2520" y="480"/>
                    <a:pt x="2543" y="469"/>
                    <a:pt x="2532" y="463"/>
                  </a:cubicBezTo>
                  <a:lnTo>
                    <a:pt x="2532" y="463"/>
                  </a:lnTo>
                  <a:cubicBezTo>
                    <a:pt x="2526" y="480"/>
                    <a:pt x="2526" y="502"/>
                    <a:pt x="2509" y="513"/>
                  </a:cubicBezTo>
                  <a:cubicBezTo>
                    <a:pt x="2499" y="508"/>
                    <a:pt x="2520" y="490"/>
                    <a:pt x="2509" y="490"/>
                  </a:cubicBezTo>
                  <a:lnTo>
                    <a:pt x="2509" y="490"/>
                  </a:lnTo>
                  <a:cubicBezTo>
                    <a:pt x="2508" y="490"/>
                    <a:pt x="2506" y="490"/>
                    <a:pt x="2504" y="491"/>
                  </a:cubicBezTo>
                  <a:lnTo>
                    <a:pt x="2520" y="474"/>
                  </a:lnTo>
                  <a:cubicBezTo>
                    <a:pt x="2492" y="474"/>
                    <a:pt x="2532" y="469"/>
                    <a:pt x="2498" y="463"/>
                  </a:cubicBezTo>
                  <a:lnTo>
                    <a:pt x="2498" y="463"/>
                  </a:lnTo>
                  <a:cubicBezTo>
                    <a:pt x="2481" y="485"/>
                    <a:pt x="2487" y="491"/>
                    <a:pt x="2470" y="513"/>
                  </a:cubicBezTo>
                  <a:cubicBezTo>
                    <a:pt x="2470" y="525"/>
                    <a:pt x="2481" y="519"/>
                    <a:pt x="2481" y="530"/>
                  </a:cubicBezTo>
                  <a:cubicBezTo>
                    <a:pt x="2476" y="549"/>
                    <a:pt x="2467" y="552"/>
                    <a:pt x="2457" y="552"/>
                  </a:cubicBezTo>
                  <a:cubicBezTo>
                    <a:pt x="2453" y="552"/>
                    <a:pt x="2449" y="552"/>
                    <a:pt x="2445" y="552"/>
                  </a:cubicBezTo>
                  <a:cubicBezTo>
                    <a:pt x="2437" y="552"/>
                    <a:pt x="2431" y="554"/>
                    <a:pt x="2431" y="569"/>
                  </a:cubicBezTo>
                  <a:cubicBezTo>
                    <a:pt x="2436" y="581"/>
                    <a:pt x="2448" y="597"/>
                    <a:pt x="2425" y="609"/>
                  </a:cubicBezTo>
                  <a:lnTo>
                    <a:pt x="2420" y="592"/>
                  </a:lnTo>
                  <a:lnTo>
                    <a:pt x="2420" y="592"/>
                  </a:lnTo>
                  <a:cubicBezTo>
                    <a:pt x="2397" y="614"/>
                    <a:pt x="2431" y="620"/>
                    <a:pt x="2403" y="637"/>
                  </a:cubicBezTo>
                  <a:cubicBezTo>
                    <a:pt x="2397" y="625"/>
                    <a:pt x="2408" y="614"/>
                    <a:pt x="2408" y="614"/>
                  </a:cubicBezTo>
                  <a:lnTo>
                    <a:pt x="2408" y="614"/>
                  </a:lnTo>
                  <a:cubicBezTo>
                    <a:pt x="2386" y="620"/>
                    <a:pt x="2408" y="631"/>
                    <a:pt x="2397" y="642"/>
                  </a:cubicBezTo>
                  <a:lnTo>
                    <a:pt x="2386" y="637"/>
                  </a:lnTo>
                  <a:cubicBezTo>
                    <a:pt x="2369" y="665"/>
                    <a:pt x="2358" y="693"/>
                    <a:pt x="2341" y="721"/>
                  </a:cubicBezTo>
                  <a:cubicBezTo>
                    <a:pt x="2337" y="721"/>
                    <a:pt x="2336" y="713"/>
                    <a:pt x="2333" y="713"/>
                  </a:cubicBezTo>
                  <a:cubicBezTo>
                    <a:pt x="2332" y="713"/>
                    <a:pt x="2331" y="714"/>
                    <a:pt x="2330" y="715"/>
                  </a:cubicBezTo>
                  <a:cubicBezTo>
                    <a:pt x="2313" y="754"/>
                    <a:pt x="2274" y="782"/>
                    <a:pt x="2246" y="810"/>
                  </a:cubicBezTo>
                  <a:lnTo>
                    <a:pt x="2246" y="833"/>
                  </a:lnTo>
                  <a:cubicBezTo>
                    <a:pt x="2246" y="833"/>
                    <a:pt x="2240" y="833"/>
                    <a:pt x="2240" y="827"/>
                  </a:cubicBezTo>
                  <a:lnTo>
                    <a:pt x="2240" y="827"/>
                  </a:lnTo>
                  <a:cubicBezTo>
                    <a:pt x="2224" y="838"/>
                    <a:pt x="2246" y="833"/>
                    <a:pt x="2246" y="844"/>
                  </a:cubicBezTo>
                  <a:cubicBezTo>
                    <a:pt x="2243" y="847"/>
                    <a:pt x="2239" y="848"/>
                    <a:pt x="2236" y="848"/>
                  </a:cubicBezTo>
                  <a:cubicBezTo>
                    <a:pt x="2232" y="848"/>
                    <a:pt x="2229" y="847"/>
                    <a:pt x="2229" y="844"/>
                  </a:cubicBezTo>
                  <a:cubicBezTo>
                    <a:pt x="2224" y="872"/>
                    <a:pt x="2207" y="917"/>
                    <a:pt x="2179" y="933"/>
                  </a:cubicBezTo>
                  <a:lnTo>
                    <a:pt x="2179" y="928"/>
                  </a:lnTo>
                  <a:lnTo>
                    <a:pt x="2179" y="928"/>
                  </a:lnTo>
                  <a:cubicBezTo>
                    <a:pt x="2162" y="939"/>
                    <a:pt x="2184" y="961"/>
                    <a:pt x="2162" y="973"/>
                  </a:cubicBezTo>
                  <a:lnTo>
                    <a:pt x="2162" y="967"/>
                  </a:lnTo>
                  <a:cubicBezTo>
                    <a:pt x="2128" y="1006"/>
                    <a:pt x="2106" y="1057"/>
                    <a:pt x="2067" y="1073"/>
                  </a:cubicBezTo>
                  <a:cubicBezTo>
                    <a:pt x="2084" y="1090"/>
                    <a:pt x="2033" y="1107"/>
                    <a:pt x="2056" y="1124"/>
                  </a:cubicBezTo>
                  <a:cubicBezTo>
                    <a:pt x="2028" y="1141"/>
                    <a:pt x="2028" y="1129"/>
                    <a:pt x="2000" y="1157"/>
                  </a:cubicBezTo>
                  <a:cubicBezTo>
                    <a:pt x="1988" y="1163"/>
                    <a:pt x="2005" y="1180"/>
                    <a:pt x="2000" y="1191"/>
                  </a:cubicBezTo>
                  <a:lnTo>
                    <a:pt x="1988" y="1185"/>
                  </a:lnTo>
                  <a:lnTo>
                    <a:pt x="1988" y="1208"/>
                  </a:lnTo>
                  <a:lnTo>
                    <a:pt x="1966" y="1202"/>
                  </a:lnTo>
                  <a:lnTo>
                    <a:pt x="1966" y="1219"/>
                  </a:lnTo>
                  <a:cubicBezTo>
                    <a:pt x="1966" y="1213"/>
                    <a:pt x="1977" y="1213"/>
                    <a:pt x="1977" y="1213"/>
                  </a:cubicBezTo>
                  <a:lnTo>
                    <a:pt x="1977" y="1213"/>
                  </a:lnTo>
                  <a:cubicBezTo>
                    <a:pt x="1973" y="1232"/>
                    <a:pt x="1953" y="1243"/>
                    <a:pt x="1943" y="1243"/>
                  </a:cubicBezTo>
                  <a:cubicBezTo>
                    <a:pt x="1941" y="1243"/>
                    <a:pt x="1939" y="1242"/>
                    <a:pt x="1938" y="1241"/>
                  </a:cubicBezTo>
                  <a:lnTo>
                    <a:pt x="1921" y="1286"/>
                  </a:lnTo>
                  <a:cubicBezTo>
                    <a:pt x="1916" y="1281"/>
                    <a:pt x="1921" y="1275"/>
                    <a:pt x="1921" y="1269"/>
                  </a:cubicBezTo>
                  <a:lnTo>
                    <a:pt x="1921" y="1269"/>
                  </a:lnTo>
                  <a:cubicBezTo>
                    <a:pt x="1919" y="1279"/>
                    <a:pt x="1917" y="1281"/>
                    <a:pt x="1914" y="1281"/>
                  </a:cubicBezTo>
                  <a:cubicBezTo>
                    <a:pt x="1911" y="1281"/>
                    <a:pt x="1909" y="1278"/>
                    <a:pt x="1907" y="1278"/>
                  </a:cubicBezTo>
                  <a:cubicBezTo>
                    <a:pt x="1905" y="1278"/>
                    <a:pt x="1904" y="1280"/>
                    <a:pt x="1904" y="1286"/>
                  </a:cubicBezTo>
                  <a:cubicBezTo>
                    <a:pt x="1910" y="1286"/>
                    <a:pt x="1910" y="1292"/>
                    <a:pt x="1910" y="1297"/>
                  </a:cubicBezTo>
                  <a:cubicBezTo>
                    <a:pt x="1899" y="1303"/>
                    <a:pt x="1882" y="1320"/>
                    <a:pt x="1876" y="1337"/>
                  </a:cubicBezTo>
                  <a:lnTo>
                    <a:pt x="1871" y="1331"/>
                  </a:lnTo>
                  <a:cubicBezTo>
                    <a:pt x="1848" y="1353"/>
                    <a:pt x="1832" y="1387"/>
                    <a:pt x="1809" y="1421"/>
                  </a:cubicBezTo>
                  <a:cubicBezTo>
                    <a:pt x="1813" y="1418"/>
                    <a:pt x="1817" y="1417"/>
                    <a:pt x="1820" y="1417"/>
                  </a:cubicBezTo>
                  <a:cubicBezTo>
                    <a:pt x="1830" y="1417"/>
                    <a:pt x="1836" y="1428"/>
                    <a:pt x="1832" y="1432"/>
                  </a:cubicBezTo>
                  <a:lnTo>
                    <a:pt x="1815" y="1426"/>
                  </a:lnTo>
                  <a:lnTo>
                    <a:pt x="1815" y="1426"/>
                  </a:lnTo>
                  <a:cubicBezTo>
                    <a:pt x="1817" y="1430"/>
                    <a:pt x="1819" y="1431"/>
                    <a:pt x="1820" y="1431"/>
                  </a:cubicBezTo>
                  <a:cubicBezTo>
                    <a:pt x="1821" y="1431"/>
                    <a:pt x="1822" y="1430"/>
                    <a:pt x="1822" y="1430"/>
                  </a:cubicBezTo>
                  <a:cubicBezTo>
                    <a:pt x="1825" y="1430"/>
                    <a:pt x="1826" y="1432"/>
                    <a:pt x="1826" y="1443"/>
                  </a:cubicBezTo>
                  <a:cubicBezTo>
                    <a:pt x="1825" y="1444"/>
                    <a:pt x="1824" y="1445"/>
                    <a:pt x="1822" y="1445"/>
                  </a:cubicBezTo>
                  <a:cubicBezTo>
                    <a:pt x="1817" y="1445"/>
                    <a:pt x="1809" y="1435"/>
                    <a:pt x="1809" y="1426"/>
                  </a:cubicBezTo>
                  <a:lnTo>
                    <a:pt x="1804" y="1443"/>
                  </a:lnTo>
                  <a:cubicBezTo>
                    <a:pt x="1798" y="1443"/>
                    <a:pt x="1798" y="1437"/>
                    <a:pt x="1798" y="1437"/>
                  </a:cubicBezTo>
                  <a:cubicBezTo>
                    <a:pt x="1798" y="1449"/>
                    <a:pt x="1764" y="1449"/>
                    <a:pt x="1776" y="1465"/>
                  </a:cubicBezTo>
                  <a:lnTo>
                    <a:pt x="1770" y="1465"/>
                  </a:lnTo>
                  <a:cubicBezTo>
                    <a:pt x="1748" y="1499"/>
                    <a:pt x="1742" y="1516"/>
                    <a:pt x="1725" y="1538"/>
                  </a:cubicBezTo>
                  <a:cubicBezTo>
                    <a:pt x="1736" y="1544"/>
                    <a:pt x="1725" y="1555"/>
                    <a:pt x="1731" y="1566"/>
                  </a:cubicBezTo>
                  <a:cubicBezTo>
                    <a:pt x="1714" y="1583"/>
                    <a:pt x="1692" y="1600"/>
                    <a:pt x="1675" y="1622"/>
                  </a:cubicBezTo>
                  <a:cubicBezTo>
                    <a:pt x="1669" y="1639"/>
                    <a:pt x="1680" y="1633"/>
                    <a:pt x="1686" y="1645"/>
                  </a:cubicBezTo>
                  <a:cubicBezTo>
                    <a:pt x="1685" y="1644"/>
                    <a:pt x="1683" y="1644"/>
                    <a:pt x="1682" y="1644"/>
                  </a:cubicBezTo>
                  <a:cubicBezTo>
                    <a:pt x="1675" y="1644"/>
                    <a:pt x="1666" y="1651"/>
                    <a:pt x="1661" y="1651"/>
                  </a:cubicBezTo>
                  <a:cubicBezTo>
                    <a:pt x="1659" y="1651"/>
                    <a:pt x="1658" y="1649"/>
                    <a:pt x="1658" y="1645"/>
                  </a:cubicBezTo>
                  <a:cubicBezTo>
                    <a:pt x="1641" y="1673"/>
                    <a:pt x="1636" y="1678"/>
                    <a:pt x="1624" y="1717"/>
                  </a:cubicBezTo>
                  <a:cubicBezTo>
                    <a:pt x="1628" y="1717"/>
                    <a:pt x="1632" y="1715"/>
                    <a:pt x="1634" y="1715"/>
                  </a:cubicBezTo>
                  <a:cubicBezTo>
                    <a:pt x="1635" y="1715"/>
                    <a:pt x="1636" y="1716"/>
                    <a:pt x="1636" y="1717"/>
                  </a:cubicBezTo>
                  <a:cubicBezTo>
                    <a:pt x="1636" y="1721"/>
                    <a:pt x="1630" y="1725"/>
                    <a:pt x="1625" y="1725"/>
                  </a:cubicBezTo>
                  <a:cubicBezTo>
                    <a:pt x="1623" y="1725"/>
                    <a:pt x="1620" y="1725"/>
                    <a:pt x="1619" y="1723"/>
                  </a:cubicBezTo>
                  <a:cubicBezTo>
                    <a:pt x="1608" y="1773"/>
                    <a:pt x="1529" y="1790"/>
                    <a:pt x="1529" y="1835"/>
                  </a:cubicBezTo>
                  <a:lnTo>
                    <a:pt x="1529" y="1829"/>
                  </a:lnTo>
                  <a:lnTo>
                    <a:pt x="1518" y="1869"/>
                  </a:lnTo>
                  <a:cubicBezTo>
                    <a:pt x="1515" y="1873"/>
                    <a:pt x="1514" y="1874"/>
                    <a:pt x="1513" y="1874"/>
                  </a:cubicBezTo>
                  <a:cubicBezTo>
                    <a:pt x="1511" y="1874"/>
                    <a:pt x="1513" y="1862"/>
                    <a:pt x="1505" y="1862"/>
                  </a:cubicBezTo>
                  <a:cubicBezTo>
                    <a:pt x="1504" y="1862"/>
                    <a:pt x="1503" y="1863"/>
                    <a:pt x="1501" y="1863"/>
                  </a:cubicBezTo>
                  <a:cubicBezTo>
                    <a:pt x="1496" y="1908"/>
                    <a:pt x="1462" y="1914"/>
                    <a:pt x="1456" y="1947"/>
                  </a:cubicBezTo>
                  <a:cubicBezTo>
                    <a:pt x="1412" y="1953"/>
                    <a:pt x="1406" y="2026"/>
                    <a:pt x="1367" y="2042"/>
                  </a:cubicBezTo>
                  <a:lnTo>
                    <a:pt x="1372" y="2048"/>
                  </a:lnTo>
                  <a:cubicBezTo>
                    <a:pt x="1378" y="2059"/>
                    <a:pt x="1367" y="2054"/>
                    <a:pt x="1361" y="2059"/>
                  </a:cubicBezTo>
                  <a:cubicBezTo>
                    <a:pt x="1365" y="2059"/>
                    <a:pt x="1369" y="2057"/>
                    <a:pt x="1371" y="2057"/>
                  </a:cubicBezTo>
                  <a:cubicBezTo>
                    <a:pt x="1372" y="2057"/>
                    <a:pt x="1372" y="2057"/>
                    <a:pt x="1372" y="2059"/>
                  </a:cubicBezTo>
                  <a:cubicBezTo>
                    <a:pt x="1339" y="2126"/>
                    <a:pt x="1272" y="2182"/>
                    <a:pt x="1221" y="2244"/>
                  </a:cubicBezTo>
                  <a:cubicBezTo>
                    <a:pt x="1204" y="2266"/>
                    <a:pt x="1249" y="2283"/>
                    <a:pt x="1210" y="2300"/>
                  </a:cubicBezTo>
                  <a:lnTo>
                    <a:pt x="1204" y="2283"/>
                  </a:lnTo>
                  <a:cubicBezTo>
                    <a:pt x="1188" y="2345"/>
                    <a:pt x="1137" y="2384"/>
                    <a:pt x="1120" y="2440"/>
                  </a:cubicBezTo>
                  <a:cubicBezTo>
                    <a:pt x="1115" y="2434"/>
                    <a:pt x="1115" y="2429"/>
                    <a:pt x="1115" y="2423"/>
                  </a:cubicBezTo>
                  <a:cubicBezTo>
                    <a:pt x="1098" y="2429"/>
                    <a:pt x="1092" y="2462"/>
                    <a:pt x="1098" y="2468"/>
                  </a:cubicBezTo>
                  <a:cubicBezTo>
                    <a:pt x="1097" y="2469"/>
                    <a:pt x="1096" y="2470"/>
                    <a:pt x="1095" y="2470"/>
                  </a:cubicBezTo>
                  <a:cubicBezTo>
                    <a:pt x="1093" y="2470"/>
                    <a:pt x="1091" y="2466"/>
                    <a:pt x="1087" y="2466"/>
                  </a:cubicBezTo>
                  <a:cubicBezTo>
                    <a:pt x="1085" y="2466"/>
                    <a:pt x="1083" y="2467"/>
                    <a:pt x="1081" y="2468"/>
                  </a:cubicBezTo>
                  <a:cubicBezTo>
                    <a:pt x="1070" y="2474"/>
                    <a:pt x="1081" y="2502"/>
                    <a:pt x="1064" y="2502"/>
                  </a:cubicBezTo>
                  <a:cubicBezTo>
                    <a:pt x="1064" y="2502"/>
                    <a:pt x="1064" y="2496"/>
                    <a:pt x="1064" y="2490"/>
                  </a:cubicBezTo>
                  <a:cubicBezTo>
                    <a:pt x="1064" y="2502"/>
                    <a:pt x="1042" y="2524"/>
                    <a:pt x="1059" y="2524"/>
                  </a:cubicBezTo>
                  <a:cubicBezTo>
                    <a:pt x="1042" y="2535"/>
                    <a:pt x="1042" y="2558"/>
                    <a:pt x="1025" y="2569"/>
                  </a:cubicBezTo>
                  <a:cubicBezTo>
                    <a:pt x="1031" y="2586"/>
                    <a:pt x="997" y="2597"/>
                    <a:pt x="1014" y="2608"/>
                  </a:cubicBezTo>
                  <a:cubicBezTo>
                    <a:pt x="1012" y="2606"/>
                    <a:pt x="1009" y="2606"/>
                    <a:pt x="1007" y="2606"/>
                  </a:cubicBezTo>
                  <a:cubicBezTo>
                    <a:pt x="993" y="2606"/>
                    <a:pt x="980" y="2633"/>
                    <a:pt x="980" y="2647"/>
                  </a:cubicBezTo>
                  <a:cubicBezTo>
                    <a:pt x="979" y="2646"/>
                    <a:pt x="978" y="2646"/>
                    <a:pt x="977" y="2646"/>
                  </a:cubicBezTo>
                  <a:cubicBezTo>
                    <a:pt x="974" y="2646"/>
                    <a:pt x="970" y="2649"/>
                    <a:pt x="967" y="2649"/>
                  </a:cubicBezTo>
                  <a:cubicBezTo>
                    <a:pt x="966" y="2649"/>
                    <a:pt x="965" y="2648"/>
                    <a:pt x="963" y="2647"/>
                  </a:cubicBezTo>
                  <a:cubicBezTo>
                    <a:pt x="952" y="2658"/>
                    <a:pt x="952" y="2670"/>
                    <a:pt x="958" y="2675"/>
                  </a:cubicBezTo>
                  <a:cubicBezTo>
                    <a:pt x="926" y="2686"/>
                    <a:pt x="944" y="2732"/>
                    <a:pt x="913" y="2732"/>
                  </a:cubicBezTo>
                  <a:cubicBezTo>
                    <a:pt x="911" y="2732"/>
                    <a:pt x="910" y="2731"/>
                    <a:pt x="907" y="2731"/>
                  </a:cubicBezTo>
                  <a:cubicBezTo>
                    <a:pt x="896" y="2776"/>
                    <a:pt x="879" y="2815"/>
                    <a:pt x="857" y="2849"/>
                  </a:cubicBezTo>
                  <a:cubicBezTo>
                    <a:pt x="840" y="2838"/>
                    <a:pt x="879" y="2810"/>
                    <a:pt x="863" y="2804"/>
                  </a:cubicBezTo>
                  <a:lnTo>
                    <a:pt x="863" y="2804"/>
                  </a:lnTo>
                  <a:cubicBezTo>
                    <a:pt x="846" y="2838"/>
                    <a:pt x="851" y="2866"/>
                    <a:pt x="823" y="2899"/>
                  </a:cubicBezTo>
                  <a:cubicBezTo>
                    <a:pt x="823" y="2900"/>
                    <a:pt x="822" y="2900"/>
                    <a:pt x="821" y="2900"/>
                  </a:cubicBezTo>
                  <a:cubicBezTo>
                    <a:pt x="818" y="2900"/>
                    <a:pt x="818" y="2887"/>
                    <a:pt x="818" y="2882"/>
                  </a:cubicBezTo>
                  <a:cubicBezTo>
                    <a:pt x="807" y="2922"/>
                    <a:pt x="779" y="2944"/>
                    <a:pt x="767" y="2978"/>
                  </a:cubicBezTo>
                  <a:cubicBezTo>
                    <a:pt x="767" y="2978"/>
                    <a:pt x="767" y="2972"/>
                    <a:pt x="767" y="2972"/>
                  </a:cubicBezTo>
                  <a:cubicBezTo>
                    <a:pt x="766" y="2974"/>
                    <a:pt x="764" y="2976"/>
                    <a:pt x="762" y="2978"/>
                  </a:cubicBezTo>
                  <a:lnTo>
                    <a:pt x="762" y="2978"/>
                  </a:lnTo>
                  <a:cubicBezTo>
                    <a:pt x="783" y="2978"/>
                    <a:pt x="774" y="3014"/>
                    <a:pt x="778" y="3022"/>
                  </a:cubicBezTo>
                  <a:lnTo>
                    <a:pt x="778" y="3022"/>
                  </a:lnTo>
                  <a:cubicBezTo>
                    <a:pt x="775" y="3018"/>
                    <a:pt x="772" y="3016"/>
                    <a:pt x="770" y="3016"/>
                  </a:cubicBezTo>
                  <a:cubicBezTo>
                    <a:pt x="763" y="3016"/>
                    <a:pt x="758" y="3027"/>
                    <a:pt x="750" y="3027"/>
                  </a:cubicBezTo>
                  <a:cubicBezTo>
                    <a:pt x="746" y="3027"/>
                    <a:pt x="741" y="3023"/>
                    <a:pt x="734" y="3011"/>
                  </a:cubicBezTo>
                  <a:lnTo>
                    <a:pt x="734" y="3011"/>
                  </a:lnTo>
                  <a:cubicBezTo>
                    <a:pt x="734" y="3017"/>
                    <a:pt x="734" y="3028"/>
                    <a:pt x="739" y="3028"/>
                  </a:cubicBezTo>
                  <a:cubicBezTo>
                    <a:pt x="737" y="3030"/>
                    <a:pt x="736" y="3032"/>
                    <a:pt x="735" y="3032"/>
                  </a:cubicBezTo>
                  <a:cubicBezTo>
                    <a:pt x="733" y="3032"/>
                    <a:pt x="732" y="3029"/>
                    <a:pt x="728" y="3022"/>
                  </a:cubicBezTo>
                  <a:lnTo>
                    <a:pt x="728" y="3022"/>
                  </a:lnTo>
                  <a:cubicBezTo>
                    <a:pt x="723" y="3045"/>
                    <a:pt x="734" y="3045"/>
                    <a:pt x="723" y="3062"/>
                  </a:cubicBezTo>
                  <a:cubicBezTo>
                    <a:pt x="717" y="3062"/>
                    <a:pt x="717" y="3056"/>
                    <a:pt x="717" y="3050"/>
                  </a:cubicBezTo>
                  <a:cubicBezTo>
                    <a:pt x="717" y="3067"/>
                    <a:pt x="717" y="3078"/>
                    <a:pt x="706" y="3095"/>
                  </a:cubicBezTo>
                  <a:cubicBezTo>
                    <a:pt x="700" y="3090"/>
                    <a:pt x="700" y="3090"/>
                    <a:pt x="700" y="3084"/>
                  </a:cubicBezTo>
                  <a:cubicBezTo>
                    <a:pt x="683" y="3112"/>
                    <a:pt x="689" y="3146"/>
                    <a:pt x="667" y="3168"/>
                  </a:cubicBezTo>
                  <a:cubicBezTo>
                    <a:pt x="663" y="3163"/>
                    <a:pt x="661" y="3162"/>
                    <a:pt x="658" y="3162"/>
                  </a:cubicBezTo>
                  <a:cubicBezTo>
                    <a:pt x="653" y="3162"/>
                    <a:pt x="648" y="3169"/>
                    <a:pt x="642" y="3169"/>
                  </a:cubicBezTo>
                  <a:cubicBezTo>
                    <a:pt x="641" y="3169"/>
                    <a:pt x="640" y="3169"/>
                    <a:pt x="639" y="3168"/>
                  </a:cubicBezTo>
                  <a:lnTo>
                    <a:pt x="633" y="3185"/>
                  </a:lnTo>
                  <a:lnTo>
                    <a:pt x="644" y="3185"/>
                  </a:lnTo>
                  <a:cubicBezTo>
                    <a:pt x="633" y="3196"/>
                    <a:pt x="633" y="3218"/>
                    <a:pt x="622" y="3230"/>
                  </a:cubicBezTo>
                  <a:cubicBezTo>
                    <a:pt x="622" y="3246"/>
                    <a:pt x="644" y="3241"/>
                    <a:pt x="627" y="3258"/>
                  </a:cubicBezTo>
                  <a:cubicBezTo>
                    <a:pt x="627" y="3257"/>
                    <a:pt x="627" y="3256"/>
                    <a:pt x="627" y="3256"/>
                  </a:cubicBezTo>
                  <a:cubicBezTo>
                    <a:pt x="624" y="3256"/>
                    <a:pt x="615" y="3269"/>
                    <a:pt x="605" y="3269"/>
                  </a:cubicBezTo>
                  <a:cubicBezTo>
                    <a:pt x="605" y="3280"/>
                    <a:pt x="605" y="3291"/>
                    <a:pt x="594" y="3297"/>
                  </a:cubicBezTo>
                  <a:cubicBezTo>
                    <a:pt x="588" y="3297"/>
                    <a:pt x="583" y="3286"/>
                    <a:pt x="577" y="3286"/>
                  </a:cubicBezTo>
                  <a:lnTo>
                    <a:pt x="577" y="3286"/>
                  </a:lnTo>
                  <a:cubicBezTo>
                    <a:pt x="583" y="3302"/>
                    <a:pt x="560" y="3319"/>
                    <a:pt x="566" y="3336"/>
                  </a:cubicBezTo>
                  <a:cubicBezTo>
                    <a:pt x="566" y="3336"/>
                    <a:pt x="555" y="3330"/>
                    <a:pt x="555" y="3330"/>
                  </a:cubicBezTo>
                  <a:lnTo>
                    <a:pt x="555" y="3330"/>
                  </a:lnTo>
                  <a:lnTo>
                    <a:pt x="560" y="3342"/>
                  </a:lnTo>
                  <a:cubicBezTo>
                    <a:pt x="557" y="3344"/>
                    <a:pt x="555" y="3346"/>
                    <a:pt x="552" y="3346"/>
                  </a:cubicBezTo>
                  <a:cubicBezTo>
                    <a:pt x="549" y="3346"/>
                    <a:pt x="546" y="3344"/>
                    <a:pt x="543" y="3342"/>
                  </a:cubicBezTo>
                  <a:lnTo>
                    <a:pt x="543" y="3342"/>
                  </a:lnTo>
                  <a:cubicBezTo>
                    <a:pt x="532" y="3358"/>
                    <a:pt x="571" y="3347"/>
                    <a:pt x="543" y="3364"/>
                  </a:cubicBezTo>
                  <a:cubicBezTo>
                    <a:pt x="543" y="3364"/>
                    <a:pt x="543" y="3364"/>
                    <a:pt x="543" y="3358"/>
                  </a:cubicBezTo>
                  <a:cubicBezTo>
                    <a:pt x="527" y="3375"/>
                    <a:pt x="521" y="3403"/>
                    <a:pt x="504" y="3426"/>
                  </a:cubicBezTo>
                  <a:cubicBezTo>
                    <a:pt x="487" y="3420"/>
                    <a:pt x="510" y="3403"/>
                    <a:pt x="493" y="3403"/>
                  </a:cubicBezTo>
                  <a:lnTo>
                    <a:pt x="493" y="3403"/>
                  </a:lnTo>
                  <a:cubicBezTo>
                    <a:pt x="476" y="3437"/>
                    <a:pt x="471" y="3476"/>
                    <a:pt x="448" y="3504"/>
                  </a:cubicBezTo>
                  <a:lnTo>
                    <a:pt x="454" y="3498"/>
                  </a:lnTo>
                  <a:lnTo>
                    <a:pt x="454" y="3498"/>
                  </a:lnTo>
                  <a:cubicBezTo>
                    <a:pt x="471" y="3515"/>
                    <a:pt x="431" y="3515"/>
                    <a:pt x="431" y="3538"/>
                  </a:cubicBezTo>
                  <a:cubicBezTo>
                    <a:pt x="431" y="3532"/>
                    <a:pt x="420" y="3526"/>
                    <a:pt x="420" y="3526"/>
                  </a:cubicBezTo>
                  <a:cubicBezTo>
                    <a:pt x="409" y="3543"/>
                    <a:pt x="403" y="3571"/>
                    <a:pt x="387" y="3610"/>
                  </a:cubicBezTo>
                  <a:lnTo>
                    <a:pt x="387" y="3599"/>
                  </a:lnTo>
                  <a:cubicBezTo>
                    <a:pt x="370" y="3610"/>
                    <a:pt x="364" y="3633"/>
                    <a:pt x="353" y="3644"/>
                  </a:cubicBezTo>
                  <a:cubicBezTo>
                    <a:pt x="353" y="3650"/>
                    <a:pt x="347" y="3655"/>
                    <a:pt x="359" y="3655"/>
                  </a:cubicBezTo>
                  <a:cubicBezTo>
                    <a:pt x="303" y="3678"/>
                    <a:pt x="325" y="3745"/>
                    <a:pt x="280" y="3762"/>
                  </a:cubicBezTo>
                  <a:cubicBezTo>
                    <a:pt x="280" y="3760"/>
                    <a:pt x="280" y="3758"/>
                    <a:pt x="280" y="3756"/>
                  </a:cubicBezTo>
                  <a:lnTo>
                    <a:pt x="263" y="3790"/>
                  </a:lnTo>
                  <a:cubicBezTo>
                    <a:pt x="275" y="3790"/>
                    <a:pt x="269" y="3784"/>
                    <a:pt x="280" y="3784"/>
                  </a:cubicBezTo>
                  <a:cubicBezTo>
                    <a:pt x="286" y="3790"/>
                    <a:pt x="286" y="3801"/>
                    <a:pt x="280" y="3812"/>
                  </a:cubicBezTo>
                  <a:cubicBezTo>
                    <a:pt x="280" y="3804"/>
                    <a:pt x="276" y="3801"/>
                    <a:pt x="271" y="3801"/>
                  </a:cubicBezTo>
                  <a:cubicBezTo>
                    <a:pt x="266" y="3801"/>
                    <a:pt x="261" y="3804"/>
                    <a:pt x="258" y="3806"/>
                  </a:cubicBezTo>
                  <a:cubicBezTo>
                    <a:pt x="258" y="3806"/>
                    <a:pt x="263" y="3806"/>
                    <a:pt x="263" y="3812"/>
                  </a:cubicBezTo>
                  <a:cubicBezTo>
                    <a:pt x="241" y="3818"/>
                    <a:pt x="280" y="3823"/>
                    <a:pt x="258" y="3840"/>
                  </a:cubicBezTo>
                  <a:lnTo>
                    <a:pt x="252" y="3834"/>
                  </a:lnTo>
                  <a:cubicBezTo>
                    <a:pt x="252" y="3846"/>
                    <a:pt x="252" y="3857"/>
                    <a:pt x="247" y="3862"/>
                  </a:cubicBezTo>
                  <a:cubicBezTo>
                    <a:pt x="230" y="3862"/>
                    <a:pt x="247" y="3851"/>
                    <a:pt x="235" y="3846"/>
                  </a:cubicBezTo>
                  <a:lnTo>
                    <a:pt x="235" y="3846"/>
                  </a:lnTo>
                  <a:cubicBezTo>
                    <a:pt x="230" y="3857"/>
                    <a:pt x="241" y="3885"/>
                    <a:pt x="224" y="3890"/>
                  </a:cubicBezTo>
                  <a:cubicBezTo>
                    <a:pt x="224" y="3879"/>
                    <a:pt x="230" y="3874"/>
                    <a:pt x="230" y="3868"/>
                  </a:cubicBezTo>
                  <a:cubicBezTo>
                    <a:pt x="207" y="3868"/>
                    <a:pt x="213" y="3874"/>
                    <a:pt x="202" y="3879"/>
                  </a:cubicBezTo>
                  <a:lnTo>
                    <a:pt x="207" y="3879"/>
                  </a:lnTo>
                  <a:lnTo>
                    <a:pt x="185" y="3896"/>
                  </a:lnTo>
                  <a:lnTo>
                    <a:pt x="191" y="3896"/>
                  </a:lnTo>
                  <a:cubicBezTo>
                    <a:pt x="213" y="3930"/>
                    <a:pt x="179" y="3930"/>
                    <a:pt x="185" y="3963"/>
                  </a:cubicBezTo>
                  <a:cubicBezTo>
                    <a:pt x="182" y="3946"/>
                    <a:pt x="179" y="3944"/>
                    <a:pt x="176" y="3944"/>
                  </a:cubicBezTo>
                  <a:cubicBezTo>
                    <a:pt x="174" y="3944"/>
                    <a:pt x="172" y="3944"/>
                    <a:pt x="170" y="3944"/>
                  </a:cubicBezTo>
                  <a:cubicBezTo>
                    <a:pt x="168" y="3944"/>
                    <a:pt x="165" y="3944"/>
                    <a:pt x="163" y="3941"/>
                  </a:cubicBezTo>
                  <a:cubicBezTo>
                    <a:pt x="159" y="3945"/>
                    <a:pt x="152" y="3949"/>
                    <a:pt x="148" y="3949"/>
                  </a:cubicBezTo>
                  <a:cubicBezTo>
                    <a:pt x="147" y="3949"/>
                    <a:pt x="147" y="3949"/>
                    <a:pt x="146" y="3948"/>
                  </a:cubicBezTo>
                  <a:lnTo>
                    <a:pt x="146" y="3948"/>
                  </a:lnTo>
                  <a:cubicBezTo>
                    <a:pt x="150" y="3963"/>
                    <a:pt x="129" y="3958"/>
                    <a:pt x="135" y="3980"/>
                  </a:cubicBezTo>
                  <a:cubicBezTo>
                    <a:pt x="130" y="3980"/>
                    <a:pt x="129" y="3987"/>
                    <a:pt x="123" y="3987"/>
                  </a:cubicBezTo>
                  <a:cubicBezTo>
                    <a:pt x="122" y="3987"/>
                    <a:pt x="120" y="3987"/>
                    <a:pt x="118" y="3986"/>
                  </a:cubicBezTo>
                  <a:lnTo>
                    <a:pt x="118" y="3986"/>
                  </a:lnTo>
                  <a:cubicBezTo>
                    <a:pt x="116" y="3990"/>
                    <a:pt x="117" y="3991"/>
                    <a:pt x="119" y="3991"/>
                  </a:cubicBezTo>
                  <a:cubicBezTo>
                    <a:pt x="121" y="3991"/>
                    <a:pt x="125" y="3990"/>
                    <a:pt x="127" y="3990"/>
                  </a:cubicBezTo>
                  <a:cubicBezTo>
                    <a:pt x="128" y="3990"/>
                    <a:pt x="129" y="3990"/>
                    <a:pt x="129" y="3991"/>
                  </a:cubicBezTo>
                  <a:cubicBezTo>
                    <a:pt x="135" y="4019"/>
                    <a:pt x="84" y="4025"/>
                    <a:pt x="84" y="4064"/>
                  </a:cubicBezTo>
                  <a:cubicBezTo>
                    <a:pt x="79" y="4092"/>
                    <a:pt x="90" y="4109"/>
                    <a:pt x="84" y="4131"/>
                  </a:cubicBezTo>
                  <a:cubicBezTo>
                    <a:pt x="83" y="4132"/>
                    <a:pt x="81" y="4132"/>
                    <a:pt x="80" y="4132"/>
                  </a:cubicBezTo>
                  <a:cubicBezTo>
                    <a:pt x="73" y="4132"/>
                    <a:pt x="73" y="4120"/>
                    <a:pt x="73" y="4120"/>
                  </a:cubicBezTo>
                  <a:cubicBezTo>
                    <a:pt x="56" y="4126"/>
                    <a:pt x="51" y="4137"/>
                    <a:pt x="51" y="4154"/>
                  </a:cubicBezTo>
                  <a:cubicBezTo>
                    <a:pt x="51" y="4148"/>
                    <a:pt x="45" y="4148"/>
                    <a:pt x="39" y="4148"/>
                  </a:cubicBezTo>
                  <a:cubicBezTo>
                    <a:pt x="34" y="4159"/>
                    <a:pt x="51" y="4165"/>
                    <a:pt x="34" y="4171"/>
                  </a:cubicBezTo>
                  <a:cubicBezTo>
                    <a:pt x="34" y="4171"/>
                    <a:pt x="28" y="4159"/>
                    <a:pt x="23" y="4154"/>
                  </a:cubicBezTo>
                  <a:cubicBezTo>
                    <a:pt x="23" y="4165"/>
                    <a:pt x="23" y="4181"/>
                    <a:pt x="17" y="4198"/>
                  </a:cubicBezTo>
                  <a:lnTo>
                    <a:pt x="17" y="4198"/>
                  </a:lnTo>
                  <a:cubicBezTo>
                    <a:pt x="17" y="4198"/>
                    <a:pt x="17" y="4198"/>
                    <a:pt x="16" y="4198"/>
                  </a:cubicBezTo>
                  <a:lnTo>
                    <a:pt x="16" y="4198"/>
                  </a:lnTo>
                  <a:cubicBezTo>
                    <a:pt x="17" y="4198"/>
                    <a:pt x="17" y="4198"/>
                    <a:pt x="17" y="4199"/>
                  </a:cubicBezTo>
                  <a:cubicBezTo>
                    <a:pt x="17" y="4198"/>
                    <a:pt x="17" y="4198"/>
                    <a:pt x="17" y="4198"/>
                  </a:cubicBezTo>
                  <a:lnTo>
                    <a:pt x="17" y="4198"/>
                  </a:lnTo>
                  <a:cubicBezTo>
                    <a:pt x="19" y="4198"/>
                    <a:pt x="21" y="4199"/>
                    <a:pt x="23" y="4199"/>
                  </a:cubicBezTo>
                  <a:lnTo>
                    <a:pt x="17" y="4210"/>
                  </a:lnTo>
                  <a:cubicBezTo>
                    <a:pt x="19" y="4210"/>
                    <a:pt x="20" y="4210"/>
                    <a:pt x="22" y="4210"/>
                  </a:cubicBezTo>
                  <a:cubicBezTo>
                    <a:pt x="44" y="4210"/>
                    <a:pt x="34" y="4170"/>
                    <a:pt x="45" y="4159"/>
                  </a:cubicBezTo>
                  <a:lnTo>
                    <a:pt x="56" y="4176"/>
                  </a:lnTo>
                  <a:lnTo>
                    <a:pt x="56" y="4148"/>
                  </a:lnTo>
                  <a:cubicBezTo>
                    <a:pt x="62" y="4148"/>
                    <a:pt x="73" y="4154"/>
                    <a:pt x="67" y="4159"/>
                  </a:cubicBezTo>
                  <a:cubicBezTo>
                    <a:pt x="84" y="4154"/>
                    <a:pt x="73" y="4148"/>
                    <a:pt x="84" y="4143"/>
                  </a:cubicBezTo>
                  <a:lnTo>
                    <a:pt x="90" y="4143"/>
                  </a:lnTo>
                  <a:lnTo>
                    <a:pt x="90" y="4131"/>
                  </a:lnTo>
                  <a:cubicBezTo>
                    <a:pt x="90" y="4137"/>
                    <a:pt x="101" y="4137"/>
                    <a:pt x="95" y="4143"/>
                  </a:cubicBezTo>
                  <a:cubicBezTo>
                    <a:pt x="118" y="4126"/>
                    <a:pt x="107" y="4098"/>
                    <a:pt x="123" y="4098"/>
                  </a:cubicBezTo>
                  <a:lnTo>
                    <a:pt x="123" y="4103"/>
                  </a:lnTo>
                  <a:cubicBezTo>
                    <a:pt x="135" y="4070"/>
                    <a:pt x="112" y="4092"/>
                    <a:pt x="112" y="4064"/>
                  </a:cubicBezTo>
                  <a:lnTo>
                    <a:pt x="151" y="4064"/>
                  </a:lnTo>
                  <a:lnTo>
                    <a:pt x="140" y="4059"/>
                  </a:lnTo>
                  <a:cubicBezTo>
                    <a:pt x="140" y="4055"/>
                    <a:pt x="143" y="4051"/>
                    <a:pt x="147" y="4051"/>
                  </a:cubicBezTo>
                  <a:cubicBezTo>
                    <a:pt x="148" y="4051"/>
                    <a:pt x="150" y="4051"/>
                    <a:pt x="151" y="4053"/>
                  </a:cubicBezTo>
                  <a:cubicBezTo>
                    <a:pt x="151" y="4046"/>
                    <a:pt x="151" y="4045"/>
                    <a:pt x="149" y="4045"/>
                  </a:cubicBezTo>
                  <a:cubicBezTo>
                    <a:pt x="148" y="4045"/>
                    <a:pt x="147" y="4046"/>
                    <a:pt x="145" y="4046"/>
                  </a:cubicBezTo>
                  <a:cubicBezTo>
                    <a:pt x="144" y="4046"/>
                    <a:pt x="142" y="4045"/>
                    <a:pt x="140" y="4042"/>
                  </a:cubicBezTo>
                  <a:cubicBezTo>
                    <a:pt x="155" y="4032"/>
                    <a:pt x="157" y="4006"/>
                    <a:pt x="171" y="4006"/>
                  </a:cubicBezTo>
                  <a:cubicBezTo>
                    <a:pt x="174" y="4006"/>
                    <a:pt x="176" y="4007"/>
                    <a:pt x="179" y="4008"/>
                  </a:cubicBezTo>
                  <a:cubicBezTo>
                    <a:pt x="178" y="4005"/>
                    <a:pt x="176" y="4004"/>
                    <a:pt x="174" y="4004"/>
                  </a:cubicBezTo>
                  <a:cubicBezTo>
                    <a:pt x="171" y="4004"/>
                    <a:pt x="169" y="4005"/>
                    <a:pt x="168" y="4005"/>
                  </a:cubicBezTo>
                  <a:cubicBezTo>
                    <a:pt x="166" y="4005"/>
                    <a:pt x="166" y="4003"/>
                    <a:pt x="168" y="3997"/>
                  </a:cubicBezTo>
                  <a:cubicBezTo>
                    <a:pt x="170" y="3997"/>
                    <a:pt x="172" y="3998"/>
                    <a:pt x="173" y="3998"/>
                  </a:cubicBezTo>
                  <a:cubicBezTo>
                    <a:pt x="188" y="3998"/>
                    <a:pt x="175" y="3974"/>
                    <a:pt x="191" y="3969"/>
                  </a:cubicBezTo>
                  <a:cubicBezTo>
                    <a:pt x="199" y="3977"/>
                    <a:pt x="195" y="3985"/>
                    <a:pt x="199" y="3985"/>
                  </a:cubicBezTo>
                  <a:cubicBezTo>
                    <a:pt x="200" y="3985"/>
                    <a:pt x="202" y="3983"/>
                    <a:pt x="207" y="3980"/>
                  </a:cubicBezTo>
                  <a:cubicBezTo>
                    <a:pt x="191" y="3963"/>
                    <a:pt x="224" y="3958"/>
                    <a:pt x="230" y="3946"/>
                  </a:cubicBezTo>
                  <a:cubicBezTo>
                    <a:pt x="224" y="3941"/>
                    <a:pt x="224" y="3941"/>
                    <a:pt x="224" y="3935"/>
                  </a:cubicBezTo>
                  <a:lnTo>
                    <a:pt x="224" y="3935"/>
                  </a:lnTo>
                  <a:cubicBezTo>
                    <a:pt x="224" y="3935"/>
                    <a:pt x="224" y="3935"/>
                    <a:pt x="224" y="3935"/>
                  </a:cubicBezTo>
                  <a:cubicBezTo>
                    <a:pt x="230" y="3924"/>
                    <a:pt x="241" y="3913"/>
                    <a:pt x="247" y="3896"/>
                  </a:cubicBezTo>
                  <a:cubicBezTo>
                    <a:pt x="247" y="3897"/>
                    <a:pt x="247" y="3897"/>
                    <a:pt x="247" y="3897"/>
                  </a:cubicBezTo>
                  <a:cubicBezTo>
                    <a:pt x="251" y="3897"/>
                    <a:pt x="276" y="3867"/>
                    <a:pt x="291" y="3857"/>
                  </a:cubicBezTo>
                  <a:cubicBezTo>
                    <a:pt x="280" y="3846"/>
                    <a:pt x="291" y="3829"/>
                    <a:pt x="297" y="3812"/>
                  </a:cubicBezTo>
                  <a:cubicBezTo>
                    <a:pt x="308" y="3818"/>
                    <a:pt x="308" y="3823"/>
                    <a:pt x="308" y="3834"/>
                  </a:cubicBezTo>
                  <a:lnTo>
                    <a:pt x="314" y="3823"/>
                  </a:lnTo>
                  <a:cubicBezTo>
                    <a:pt x="314" y="3818"/>
                    <a:pt x="314" y="3812"/>
                    <a:pt x="314" y="3801"/>
                  </a:cubicBezTo>
                  <a:lnTo>
                    <a:pt x="325" y="3812"/>
                  </a:lnTo>
                  <a:cubicBezTo>
                    <a:pt x="336" y="3795"/>
                    <a:pt x="331" y="3773"/>
                    <a:pt x="353" y="3756"/>
                  </a:cubicBezTo>
                  <a:cubicBezTo>
                    <a:pt x="342" y="3750"/>
                    <a:pt x="314" y="3756"/>
                    <a:pt x="319" y="3728"/>
                  </a:cubicBezTo>
                  <a:lnTo>
                    <a:pt x="319" y="3728"/>
                  </a:lnTo>
                  <a:cubicBezTo>
                    <a:pt x="325" y="3728"/>
                    <a:pt x="336" y="3734"/>
                    <a:pt x="336" y="3745"/>
                  </a:cubicBezTo>
                  <a:cubicBezTo>
                    <a:pt x="336" y="3739"/>
                    <a:pt x="336" y="3734"/>
                    <a:pt x="342" y="3734"/>
                  </a:cubicBezTo>
                  <a:lnTo>
                    <a:pt x="342" y="3745"/>
                  </a:lnTo>
                  <a:cubicBezTo>
                    <a:pt x="353" y="3739"/>
                    <a:pt x="342" y="3734"/>
                    <a:pt x="347" y="3728"/>
                  </a:cubicBezTo>
                  <a:lnTo>
                    <a:pt x="347" y="3728"/>
                  </a:lnTo>
                  <a:cubicBezTo>
                    <a:pt x="350" y="3731"/>
                    <a:pt x="352" y="3731"/>
                    <a:pt x="353" y="3731"/>
                  </a:cubicBezTo>
                  <a:cubicBezTo>
                    <a:pt x="354" y="3731"/>
                    <a:pt x="356" y="3731"/>
                    <a:pt x="359" y="3734"/>
                  </a:cubicBezTo>
                  <a:cubicBezTo>
                    <a:pt x="359" y="3734"/>
                    <a:pt x="353" y="3739"/>
                    <a:pt x="353" y="3739"/>
                  </a:cubicBezTo>
                  <a:cubicBezTo>
                    <a:pt x="359" y="3734"/>
                    <a:pt x="370" y="3728"/>
                    <a:pt x="381" y="3728"/>
                  </a:cubicBezTo>
                  <a:cubicBezTo>
                    <a:pt x="375" y="3722"/>
                    <a:pt x="370" y="3722"/>
                    <a:pt x="370" y="3711"/>
                  </a:cubicBezTo>
                  <a:cubicBezTo>
                    <a:pt x="374" y="3705"/>
                    <a:pt x="377" y="3704"/>
                    <a:pt x="380" y="3704"/>
                  </a:cubicBezTo>
                  <a:cubicBezTo>
                    <a:pt x="384" y="3704"/>
                    <a:pt x="387" y="3707"/>
                    <a:pt x="390" y="3707"/>
                  </a:cubicBezTo>
                  <a:cubicBezTo>
                    <a:pt x="390" y="3707"/>
                    <a:pt x="391" y="3707"/>
                    <a:pt x="392" y="3706"/>
                  </a:cubicBezTo>
                  <a:cubicBezTo>
                    <a:pt x="392" y="3700"/>
                    <a:pt x="403" y="3694"/>
                    <a:pt x="392" y="3683"/>
                  </a:cubicBezTo>
                  <a:lnTo>
                    <a:pt x="403" y="3683"/>
                  </a:lnTo>
                  <a:cubicBezTo>
                    <a:pt x="403" y="3672"/>
                    <a:pt x="431" y="3644"/>
                    <a:pt x="409" y="3644"/>
                  </a:cubicBezTo>
                  <a:cubicBezTo>
                    <a:pt x="415" y="3610"/>
                    <a:pt x="454" y="3594"/>
                    <a:pt x="465" y="3566"/>
                  </a:cubicBezTo>
                  <a:cubicBezTo>
                    <a:pt x="471" y="3549"/>
                    <a:pt x="487" y="3532"/>
                    <a:pt x="487" y="3515"/>
                  </a:cubicBezTo>
                  <a:cubicBezTo>
                    <a:pt x="487" y="3511"/>
                    <a:pt x="493" y="3507"/>
                    <a:pt x="498" y="3507"/>
                  </a:cubicBezTo>
                  <a:cubicBezTo>
                    <a:pt x="500" y="3507"/>
                    <a:pt x="503" y="3508"/>
                    <a:pt x="504" y="3510"/>
                  </a:cubicBezTo>
                  <a:cubicBezTo>
                    <a:pt x="510" y="3498"/>
                    <a:pt x="504" y="3493"/>
                    <a:pt x="521" y="3482"/>
                  </a:cubicBezTo>
                  <a:cubicBezTo>
                    <a:pt x="521" y="3488"/>
                    <a:pt x="523" y="3490"/>
                    <a:pt x="524" y="3490"/>
                  </a:cubicBezTo>
                  <a:cubicBezTo>
                    <a:pt x="524" y="3490"/>
                    <a:pt x="524" y="3490"/>
                    <a:pt x="525" y="3490"/>
                  </a:cubicBezTo>
                  <a:lnTo>
                    <a:pt x="525" y="3490"/>
                  </a:lnTo>
                  <a:cubicBezTo>
                    <a:pt x="524" y="3490"/>
                    <a:pt x="523" y="3491"/>
                    <a:pt x="521" y="3493"/>
                  </a:cubicBezTo>
                  <a:cubicBezTo>
                    <a:pt x="522" y="3492"/>
                    <a:pt x="523" y="3491"/>
                    <a:pt x="525" y="3490"/>
                  </a:cubicBezTo>
                  <a:lnTo>
                    <a:pt x="525" y="3490"/>
                  </a:lnTo>
                  <a:cubicBezTo>
                    <a:pt x="526" y="3489"/>
                    <a:pt x="526" y="3489"/>
                    <a:pt x="526" y="3489"/>
                  </a:cubicBezTo>
                  <a:lnTo>
                    <a:pt x="526" y="3489"/>
                  </a:lnTo>
                  <a:cubicBezTo>
                    <a:pt x="526" y="3489"/>
                    <a:pt x="526" y="3489"/>
                    <a:pt x="525" y="3489"/>
                  </a:cubicBezTo>
                  <a:lnTo>
                    <a:pt x="525" y="3489"/>
                  </a:lnTo>
                  <a:cubicBezTo>
                    <a:pt x="535" y="3481"/>
                    <a:pt x="543" y="3479"/>
                    <a:pt x="543" y="3459"/>
                  </a:cubicBezTo>
                  <a:cubicBezTo>
                    <a:pt x="545" y="3462"/>
                    <a:pt x="546" y="3463"/>
                    <a:pt x="548" y="3463"/>
                  </a:cubicBezTo>
                  <a:cubicBezTo>
                    <a:pt x="554" y="3463"/>
                    <a:pt x="562" y="3451"/>
                    <a:pt x="566" y="3442"/>
                  </a:cubicBezTo>
                  <a:lnTo>
                    <a:pt x="566" y="3442"/>
                  </a:lnTo>
                  <a:lnTo>
                    <a:pt x="549" y="3454"/>
                  </a:lnTo>
                  <a:cubicBezTo>
                    <a:pt x="555" y="3442"/>
                    <a:pt x="560" y="3437"/>
                    <a:pt x="566" y="3426"/>
                  </a:cubicBezTo>
                  <a:lnTo>
                    <a:pt x="577" y="3442"/>
                  </a:lnTo>
                  <a:cubicBezTo>
                    <a:pt x="611" y="3420"/>
                    <a:pt x="588" y="3364"/>
                    <a:pt x="627" y="3358"/>
                  </a:cubicBezTo>
                  <a:cubicBezTo>
                    <a:pt x="627" y="3354"/>
                    <a:pt x="626" y="3353"/>
                    <a:pt x="625" y="3353"/>
                  </a:cubicBezTo>
                  <a:cubicBezTo>
                    <a:pt x="621" y="3353"/>
                    <a:pt x="614" y="3361"/>
                    <a:pt x="609" y="3361"/>
                  </a:cubicBezTo>
                  <a:cubicBezTo>
                    <a:pt x="607" y="3361"/>
                    <a:pt x="606" y="3360"/>
                    <a:pt x="605" y="3358"/>
                  </a:cubicBezTo>
                  <a:cubicBezTo>
                    <a:pt x="616" y="3342"/>
                    <a:pt x="644" y="3342"/>
                    <a:pt x="650" y="3336"/>
                  </a:cubicBezTo>
                  <a:cubicBezTo>
                    <a:pt x="667" y="3319"/>
                    <a:pt x="644" y="3302"/>
                    <a:pt x="661" y="3286"/>
                  </a:cubicBezTo>
                  <a:cubicBezTo>
                    <a:pt x="655" y="3286"/>
                    <a:pt x="639" y="3280"/>
                    <a:pt x="644" y="3263"/>
                  </a:cubicBezTo>
                  <a:cubicBezTo>
                    <a:pt x="648" y="3257"/>
                    <a:pt x="654" y="3255"/>
                    <a:pt x="659" y="3255"/>
                  </a:cubicBezTo>
                  <a:cubicBezTo>
                    <a:pt x="669" y="3255"/>
                    <a:pt x="678" y="3262"/>
                    <a:pt x="678" y="3269"/>
                  </a:cubicBezTo>
                  <a:cubicBezTo>
                    <a:pt x="674" y="3269"/>
                    <a:pt x="673" y="3271"/>
                    <a:pt x="671" y="3271"/>
                  </a:cubicBezTo>
                  <a:cubicBezTo>
                    <a:pt x="670" y="3271"/>
                    <a:pt x="669" y="3271"/>
                    <a:pt x="667" y="3269"/>
                  </a:cubicBezTo>
                  <a:lnTo>
                    <a:pt x="667" y="3269"/>
                  </a:lnTo>
                  <a:cubicBezTo>
                    <a:pt x="667" y="3273"/>
                    <a:pt x="667" y="3282"/>
                    <a:pt x="670" y="3282"/>
                  </a:cubicBezTo>
                  <a:cubicBezTo>
                    <a:pt x="670" y="3282"/>
                    <a:pt x="671" y="3281"/>
                    <a:pt x="672" y="3280"/>
                  </a:cubicBezTo>
                  <a:lnTo>
                    <a:pt x="672" y="3274"/>
                  </a:lnTo>
                  <a:cubicBezTo>
                    <a:pt x="681" y="3274"/>
                    <a:pt x="690" y="3260"/>
                    <a:pt x="696" y="3260"/>
                  </a:cubicBezTo>
                  <a:cubicBezTo>
                    <a:pt x="698" y="3260"/>
                    <a:pt x="699" y="3261"/>
                    <a:pt x="700" y="3263"/>
                  </a:cubicBezTo>
                  <a:cubicBezTo>
                    <a:pt x="700" y="3255"/>
                    <a:pt x="699" y="3252"/>
                    <a:pt x="696" y="3252"/>
                  </a:cubicBezTo>
                  <a:cubicBezTo>
                    <a:pt x="693" y="3252"/>
                    <a:pt x="689" y="3255"/>
                    <a:pt x="683" y="3258"/>
                  </a:cubicBezTo>
                  <a:cubicBezTo>
                    <a:pt x="706" y="3241"/>
                    <a:pt x="706" y="3230"/>
                    <a:pt x="723" y="3213"/>
                  </a:cubicBezTo>
                  <a:cubicBezTo>
                    <a:pt x="717" y="3213"/>
                    <a:pt x="711" y="3213"/>
                    <a:pt x="711" y="3207"/>
                  </a:cubicBezTo>
                  <a:cubicBezTo>
                    <a:pt x="739" y="3185"/>
                    <a:pt x="711" y="3190"/>
                    <a:pt x="723" y="3168"/>
                  </a:cubicBezTo>
                  <a:cubicBezTo>
                    <a:pt x="725" y="3167"/>
                    <a:pt x="726" y="3167"/>
                    <a:pt x="728" y="3167"/>
                  </a:cubicBezTo>
                  <a:cubicBezTo>
                    <a:pt x="735" y="3167"/>
                    <a:pt x="738" y="3173"/>
                    <a:pt x="740" y="3173"/>
                  </a:cubicBezTo>
                  <a:cubicBezTo>
                    <a:pt x="742" y="3173"/>
                    <a:pt x="743" y="3170"/>
                    <a:pt x="745" y="3162"/>
                  </a:cubicBezTo>
                  <a:cubicBezTo>
                    <a:pt x="748" y="3160"/>
                    <a:pt x="750" y="3159"/>
                    <a:pt x="751" y="3159"/>
                  </a:cubicBezTo>
                  <a:cubicBezTo>
                    <a:pt x="756" y="3159"/>
                    <a:pt x="756" y="3169"/>
                    <a:pt x="756" y="3174"/>
                  </a:cubicBezTo>
                  <a:cubicBezTo>
                    <a:pt x="762" y="3151"/>
                    <a:pt x="784" y="3146"/>
                    <a:pt x="795" y="3134"/>
                  </a:cubicBezTo>
                  <a:lnTo>
                    <a:pt x="795" y="3134"/>
                  </a:lnTo>
                  <a:lnTo>
                    <a:pt x="790" y="3146"/>
                  </a:lnTo>
                  <a:cubicBezTo>
                    <a:pt x="795" y="3140"/>
                    <a:pt x="795" y="3134"/>
                    <a:pt x="801" y="3129"/>
                  </a:cubicBezTo>
                  <a:lnTo>
                    <a:pt x="790" y="3129"/>
                  </a:lnTo>
                  <a:cubicBezTo>
                    <a:pt x="790" y="3129"/>
                    <a:pt x="795" y="3123"/>
                    <a:pt x="801" y="3123"/>
                  </a:cubicBezTo>
                  <a:cubicBezTo>
                    <a:pt x="795" y="3112"/>
                    <a:pt x="779" y="3118"/>
                    <a:pt x="779" y="3101"/>
                  </a:cubicBezTo>
                  <a:cubicBezTo>
                    <a:pt x="788" y="3096"/>
                    <a:pt x="790" y="3083"/>
                    <a:pt x="797" y="3083"/>
                  </a:cubicBezTo>
                  <a:cubicBezTo>
                    <a:pt x="798" y="3083"/>
                    <a:pt x="800" y="3083"/>
                    <a:pt x="801" y="3084"/>
                  </a:cubicBezTo>
                  <a:cubicBezTo>
                    <a:pt x="786" y="3099"/>
                    <a:pt x="811" y="3092"/>
                    <a:pt x="809" y="3102"/>
                  </a:cubicBezTo>
                  <a:lnTo>
                    <a:pt x="809" y="3102"/>
                  </a:lnTo>
                  <a:cubicBezTo>
                    <a:pt x="811" y="3100"/>
                    <a:pt x="814" y="3099"/>
                    <a:pt x="818" y="3095"/>
                  </a:cubicBezTo>
                  <a:cubicBezTo>
                    <a:pt x="818" y="3095"/>
                    <a:pt x="818" y="3095"/>
                    <a:pt x="818" y="3101"/>
                  </a:cubicBezTo>
                  <a:cubicBezTo>
                    <a:pt x="846" y="3084"/>
                    <a:pt x="812" y="3078"/>
                    <a:pt x="823" y="3056"/>
                  </a:cubicBezTo>
                  <a:lnTo>
                    <a:pt x="823" y="3056"/>
                  </a:lnTo>
                  <a:cubicBezTo>
                    <a:pt x="826" y="3059"/>
                    <a:pt x="830" y="3060"/>
                    <a:pt x="835" y="3060"/>
                  </a:cubicBezTo>
                  <a:cubicBezTo>
                    <a:pt x="836" y="3060"/>
                    <a:pt x="838" y="3060"/>
                    <a:pt x="839" y="3060"/>
                  </a:cubicBezTo>
                  <a:lnTo>
                    <a:pt x="839" y="3060"/>
                  </a:lnTo>
                  <a:cubicBezTo>
                    <a:pt x="839" y="3060"/>
                    <a:pt x="839" y="3060"/>
                    <a:pt x="839" y="3060"/>
                  </a:cubicBezTo>
                  <a:cubicBezTo>
                    <a:pt x="832" y="3060"/>
                    <a:pt x="829" y="3048"/>
                    <a:pt x="829" y="3039"/>
                  </a:cubicBezTo>
                  <a:cubicBezTo>
                    <a:pt x="846" y="3028"/>
                    <a:pt x="835" y="3022"/>
                    <a:pt x="840" y="3017"/>
                  </a:cubicBezTo>
                  <a:lnTo>
                    <a:pt x="840" y="3017"/>
                  </a:lnTo>
                  <a:lnTo>
                    <a:pt x="835" y="3022"/>
                  </a:lnTo>
                  <a:cubicBezTo>
                    <a:pt x="829" y="3011"/>
                    <a:pt x="835" y="3006"/>
                    <a:pt x="840" y="2994"/>
                  </a:cubicBezTo>
                  <a:lnTo>
                    <a:pt x="840" y="2994"/>
                  </a:lnTo>
                  <a:cubicBezTo>
                    <a:pt x="841" y="2995"/>
                    <a:pt x="841" y="2995"/>
                    <a:pt x="841" y="2995"/>
                  </a:cubicBezTo>
                  <a:lnTo>
                    <a:pt x="841" y="2995"/>
                  </a:lnTo>
                  <a:cubicBezTo>
                    <a:pt x="847" y="2984"/>
                    <a:pt x="869" y="2984"/>
                    <a:pt x="874" y="2966"/>
                  </a:cubicBezTo>
                  <a:cubicBezTo>
                    <a:pt x="876" y="2965"/>
                    <a:pt x="878" y="2965"/>
                    <a:pt x="879" y="2965"/>
                  </a:cubicBezTo>
                  <a:cubicBezTo>
                    <a:pt x="886" y="2965"/>
                    <a:pt x="887" y="2972"/>
                    <a:pt x="896" y="2972"/>
                  </a:cubicBezTo>
                  <a:cubicBezTo>
                    <a:pt x="896" y="2944"/>
                    <a:pt x="913" y="2955"/>
                    <a:pt x="919" y="2933"/>
                  </a:cubicBezTo>
                  <a:cubicBezTo>
                    <a:pt x="907" y="2933"/>
                    <a:pt x="907" y="2933"/>
                    <a:pt x="907" y="2916"/>
                  </a:cubicBezTo>
                  <a:lnTo>
                    <a:pt x="896" y="2950"/>
                  </a:lnTo>
                  <a:lnTo>
                    <a:pt x="896" y="2922"/>
                  </a:lnTo>
                  <a:cubicBezTo>
                    <a:pt x="891" y="2933"/>
                    <a:pt x="885" y="2944"/>
                    <a:pt x="885" y="2950"/>
                  </a:cubicBezTo>
                  <a:cubicBezTo>
                    <a:pt x="879" y="2938"/>
                    <a:pt x="885" y="2938"/>
                    <a:pt x="874" y="2938"/>
                  </a:cubicBezTo>
                  <a:cubicBezTo>
                    <a:pt x="896" y="2933"/>
                    <a:pt x="879" y="2905"/>
                    <a:pt x="902" y="2899"/>
                  </a:cubicBezTo>
                  <a:lnTo>
                    <a:pt x="924" y="2916"/>
                  </a:lnTo>
                  <a:cubicBezTo>
                    <a:pt x="947" y="2899"/>
                    <a:pt x="935" y="2866"/>
                    <a:pt x="963" y="2843"/>
                  </a:cubicBezTo>
                  <a:lnTo>
                    <a:pt x="963" y="2843"/>
                  </a:lnTo>
                  <a:lnTo>
                    <a:pt x="952" y="2849"/>
                  </a:lnTo>
                  <a:cubicBezTo>
                    <a:pt x="947" y="2838"/>
                    <a:pt x="963" y="2832"/>
                    <a:pt x="963" y="2821"/>
                  </a:cubicBezTo>
                  <a:cubicBezTo>
                    <a:pt x="965" y="2823"/>
                    <a:pt x="968" y="2823"/>
                    <a:pt x="971" y="2823"/>
                  </a:cubicBezTo>
                  <a:cubicBezTo>
                    <a:pt x="976" y="2823"/>
                    <a:pt x="982" y="2821"/>
                    <a:pt x="986" y="2821"/>
                  </a:cubicBezTo>
                  <a:cubicBezTo>
                    <a:pt x="980" y="2815"/>
                    <a:pt x="997" y="2798"/>
                    <a:pt x="986" y="2787"/>
                  </a:cubicBezTo>
                  <a:lnTo>
                    <a:pt x="1003" y="2782"/>
                  </a:lnTo>
                  <a:cubicBezTo>
                    <a:pt x="1025" y="2759"/>
                    <a:pt x="1003" y="2742"/>
                    <a:pt x="1019" y="2720"/>
                  </a:cubicBezTo>
                  <a:lnTo>
                    <a:pt x="1019" y="2720"/>
                  </a:lnTo>
                  <a:cubicBezTo>
                    <a:pt x="1019" y="2731"/>
                    <a:pt x="1036" y="2726"/>
                    <a:pt x="1031" y="2742"/>
                  </a:cubicBezTo>
                  <a:cubicBezTo>
                    <a:pt x="1036" y="2737"/>
                    <a:pt x="1042" y="2731"/>
                    <a:pt x="1036" y="2726"/>
                  </a:cubicBezTo>
                  <a:cubicBezTo>
                    <a:pt x="1042" y="2726"/>
                    <a:pt x="1036" y="2703"/>
                    <a:pt x="1053" y="2698"/>
                  </a:cubicBezTo>
                  <a:cubicBezTo>
                    <a:pt x="1047" y="2692"/>
                    <a:pt x="1042" y="2686"/>
                    <a:pt x="1047" y="2681"/>
                  </a:cubicBezTo>
                  <a:lnTo>
                    <a:pt x="1053" y="2681"/>
                  </a:lnTo>
                  <a:cubicBezTo>
                    <a:pt x="1048" y="2681"/>
                    <a:pt x="1052" y="2668"/>
                    <a:pt x="1046" y="2668"/>
                  </a:cubicBezTo>
                  <a:cubicBezTo>
                    <a:pt x="1046" y="2668"/>
                    <a:pt x="1045" y="2668"/>
                    <a:pt x="1045" y="2668"/>
                  </a:cubicBezTo>
                  <a:lnTo>
                    <a:pt x="1045" y="2668"/>
                  </a:lnTo>
                  <a:cubicBezTo>
                    <a:pt x="1081" y="2655"/>
                    <a:pt x="1082" y="2602"/>
                    <a:pt x="1115" y="2597"/>
                  </a:cubicBezTo>
                  <a:cubicBezTo>
                    <a:pt x="1126" y="2580"/>
                    <a:pt x="1137" y="2558"/>
                    <a:pt x="1143" y="2541"/>
                  </a:cubicBezTo>
                  <a:cubicBezTo>
                    <a:pt x="1148" y="2546"/>
                    <a:pt x="1148" y="2546"/>
                    <a:pt x="1148" y="2546"/>
                  </a:cubicBezTo>
                  <a:cubicBezTo>
                    <a:pt x="1165" y="2530"/>
                    <a:pt x="1132" y="2518"/>
                    <a:pt x="1154" y="2502"/>
                  </a:cubicBezTo>
                  <a:lnTo>
                    <a:pt x="1154" y="2502"/>
                  </a:lnTo>
                  <a:cubicBezTo>
                    <a:pt x="1173" y="2502"/>
                    <a:pt x="1159" y="2514"/>
                    <a:pt x="1162" y="2514"/>
                  </a:cubicBezTo>
                  <a:cubicBezTo>
                    <a:pt x="1163" y="2514"/>
                    <a:pt x="1164" y="2514"/>
                    <a:pt x="1165" y="2513"/>
                  </a:cubicBezTo>
                  <a:cubicBezTo>
                    <a:pt x="1169" y="2515"/>
                    <a:pt x="1173" y="2517"/>
                    <a:pt x="1175" y="2517"/>
                  </a:cubicBezTo>
                  <a:cubicBezTo>
                    <a:pt x="1189" y="2517"/>
                    <a:pt x="1181" y="2484"/>
                    <a:pt x="1204" y="2479"/>
                  </a:cubicBezTo>
                  <a:lnTo>
                    <a:pt x="1204" y="2485"/>
                  </a:lnTo>
                  <a:cubicBezTo>
                    <a:pt x="1221" y="2479"/>
                    <a:pt x="1216" y="2451"/>
                    <a:pt x="1227" y="2429"/>
                  </a:cubicBezTo>
                  <a:cubicBezTo>
                    <a:pt x="1227" y="2429"/>
                    <a:pt x="1227" y="2434"/>
                    <a:pt x="1232" y="2434"/>
                  </a:cubicBezTo>
                  <a:cubicBezTo>
                    <a:pt x="1227" y="2412"/>
                    <a:pt x="1238" y="2384"/>
                    <a:pt x="1249" y="2362"/>
                  </a:cubicBezTo>
                  <a:lnTo>
                    <a:pt x="1249" y="2362"/>
                  </a:lnTo>
                  <a:cubicBezTo>
                    <a:pt x="1249" y="2362"/>
                    <a:pt x="1249" y="2363"/>
                    <a:pt x="1250" y="2364"/>
                  </a:cubicBezTo>
                  <a:lnTo>
                    <a:pt x="1250" y="2364"/>
                  </a:lnTo>
                  <a:cubicBezTo>
                    <a:pt x="1250" y="2363"/>
                    <a:pt x="1249" y="2362"/>
                    <a:pt x="1249" y="2362"/>
                  </a:cubicBezTo>
                  <a:cubicBezTo>
                    <a:pt x="1249" y="2362"/>
                    <a:pt x="1249" y="2362"/>
                    <a:pt x="1249" y="2362"/>
                  </a:cubicBezTo>
                  <a:lnTo>
                    <a:pt x="1249" y="2362"/>
                  </a:lnTo>
                  <a:cubicBezTo>
                    <a:pt x="1248" y="2359"/>
                    <a:pt x="1248" y="2355"/>
                    <a:pt x="1249" y="2350"/>
                  </a:cubicBezTo>
                  <a:cubicBezTo>
                    <a:pt x="1258" y="2350"/>
                    <a:pt x="1267" y="2343"/>
                    <a:pt x="1276" y="2343"/>
                  </a:cubicBezTo>
                  <a:cubicBezTo>
                    <a:pt x="1278" y="2343"/>
                    <a:pt x="1280" y="2344"/>
                    <a:pt x="1283" y="2345"/>
                  </a:cubicBezTo>
                  <a:lnTo>
                    <a:pt x="1277" y="2362"/>
                  </a:lnTo>
                  <a:cubicBezTo>
                    <a:pt x="1279" y="2362"/>
                    <a:pt x="1280" y="2362"/>
                    <a:pt x="1282" y="2362"/>
                  </a:cubicBezTo>
                  <a:cubicBezTo>
                    <a:pt x="1293" y="2362"/>
                    <a:pt x="1289" y="2344"/>
                    <a:pt x="1294" y="2334"/>
                  </a:cubicBezTo>
                  <a:lnTo>
                    <a:pt x="1300" y="2339"/>
                  </a:lnTo>
                  <a:cubicBezTo>
                    <a:pt x="1316" y="2317"/>
                    <a:pt x="1300" y="2306"/>
                    <a:pt x="1322" y="2283"/>
                  </a:cubicBezTo>
                  <a:lnTo>
                    <a:pt x="1316" y="2278"/>
                  </a:lnTo>
                  <a:cubicBezTo>
                    <a:pt x="1311" y="2255"/>
                    <a:pt x="1328" y="2272"/>
                    <a:pt x="1328" y="2255"/>
                  </a:cubicBezTo>
                  <a:lnTo>
                    <a:pt x="1344" y="2261"/>
                  </a:lnTo>
                  <a:cubicBezTo>
                    <a:pt x="1350" y="2250"/>
                    <a:pt x="1356" y="2216"/>
                    <a:pt x="1361" y="2199"/>
                  </a:cubicBezTo>
                  <a:lnTo>
                    <a:pt x="1361" y="2199"/>
                  </a:lnTo>
                  <a:cubicBezTo>
                    <a:pt x="1367" y="2216"/>
                    <a:pt x="1361" y="2238"/>
                    <a:pt x="1356" y="2255"/>
                  </a:cubicBezTo>
                  <a:cubicBezTo>
                    <a:pt x="1367" y="2244"/>
                    <a:pt x="1378" y="2222"/>
                    <a:pt x="1372" y="2210"/>
                  </a:cubicBezTo>
                  <a:lnTo>
                    <a:pt x="1372" y="2210"/>
                  </a:lnTo>
                  <a:cubicBezTo>
                    <a:pt x="1372" y="2216"/>
                    <a:pt x="1372" y="2227"/>
                    <a:pt x="1367" y="2227"/>
                  </a:cubicBezTo>
                  <a:cubicBezTo>
                    <a:pt x="1367" y="2205"/>
                    <a:pt x="1367" y="2188"/>
                    <a:pt x="1384" y="2171"/>
                  </a:cubicBezTo>
                  <a:cubicBezTo>
                    <a:pt x="1387" y="2174"/>
                    <a:pt x="1390" y="2176"/>
                    <a:pt x="1393" y="2176"/>
                  </a:cubicBezTo>
                  <a:cubicBezTo>
                    <a:pt x="1410" y="2176"/>
                    <a:pt x="1425" y="2132"/>
                    <a:pt x="1447" y="2132"/>
                  </a:cubicBezTo>
                  <a:cubicBezTo>
                    <a:pt x="1448" y="2132"/>
                    <a:pt x="1450" y="2132"/>
                    <a:pt x="1451" y="2132"/>
                  </a:cubicBezTo>
                  <a:cubicBezTo>
                    <a:pt x="1462" y="2093"/>
                    <a:pt x="1501" y="2070"/>
                    <a:pt x="1524" y="2031"/>
                  </a:cubicBezTo>
                  <a:cubicBezTo>
                    <a:pt x="1496" y="2031"/>
                    <a:pt x="1535" y="2020"/>
                    <a:pt x="1507" y="2003"/>
                  </a:cubicBezTo>
                  <a:cubicBezTo>
                    <a:pt x="1512" y="1998"/>
                    <a:pt x="1512" y="1992"/>
                    <a:pt x="1518" y="1992"/>
                  </a:cubicBezTo>
                  <a:lnTo>
                    <a:pt x="1552" y="1975"/>
                  </a:lnTo>
                  <a:cubicBezTo>
                    <a:pt x="1563" y="1975"/>
                    <a:pt x="1552" y="1986"/>
                    <a:pt x="1557" y="1992"/>
                  </a:cubicBezTo>
                  <a:cubicBezTo>
                    <a:pt x="1561" y="1985"/>
                    <a:pt x="1564" y="1984"/>
                    <a:pt x="1567" y="1984"/>
                  </a:cubicBezTo>
                  <a:cubicBezTo>
                    <a:pt x="1569" y="1984"/>
                    <a:pt x="1571" y="1985"/>
                    <a:pt x="1574" y="1985"/>
                  </a:cubicBezTo>
                  <a:cubicBezTo>
                    <a:pt x="1577" y="1985"/>
                    <a:pt x="1580" y="1984"/>
                    <a:pt x="1585" y="1981"/>
                  </a:cubicBezTo>
                  <a:cubicBezTo>
                    <a:pt x="1574" y="1981"/>
                    <a:pt x="1580" y="1970"/>
                    <a:pt x="1591" y="1958"/>
                  </a:cubicBezTo>
                  <a:lnTo>
                    <a:pt x="1591" y="1958"/>
                  </a:lnTo>
                  <a:lnTo>
                    <a:pt x="1568" y="1964"/>
                  </a:lnTo>
                  <a:cubicBezTo>
                    <a:pt x="1574" y="1930"/>
                    <a:pt x="1602" y="1958"/>
                    <a:pt x="1608" y="1919"/>
                  </a:cubicBezTo>
                  <a:lnTo>
                    <a:pt x="1613" y="1936"/>
                  </a:lnTo>
                  <a:cubicBezTo>
                    <a:pt x="1613" y="1919"/>
                    <a:pt x="1647" y="1885"/>
                    <a:pt x="1636" y="1857"/>
                  </a:cubicBezTo>
                  <a:cubicBezTo>
                    <a:pt x="1641" y="1857"/>
                    <a:pt x="1652" y="1857"/>
                    <a:pt x="1647" y="1863"/>
                  </a:cubicBezTo>
                  <a:cubicBezTo>
                    <a:pt x="1675" y="1835"/>
                    <a:pt x="1680" y="1779"/>
                    <a:pt x="1708" y="1762"/>
                  </a:cubicBezTo>
                  <a:lnTo>
                    <a:pt x="1714" y="1768"/>
                  </a:lnTo>
                  <a:cubicBezTo>
                    <a:pt x="1714" y="1762"/>
                    <a:pt x="1708" y="1751"/>
                    <a:pt x="1720" y="1745"/>
                  </a:cubicBezTo>
                  <a:cubicBezTo>
                    <a:pt x="1720" y="1745"/>
                    <a:pt x="1725" y="1751"/>
                    <a:pt x="1725" y="1751"/>
                  </a:cubicBezTo>
                  <a:cubicBezTo>
                    <a:pt x="1725" y="1745"/>
                    <a:pt x="1725" y="1729"/>
                    <a:pt x="1736" y="1717"/>
                  </a:cubicBezTo>
                  <a:lnTo>
                    <a:pt x="1736" y="1734"/>
                  </a:lnTo>
                  <a:cubicBezTo>
                    <a:pt x="1770" y="1706"/>
                    <a:pt x="1759" y="1673"/>
                    <a:pt x="1770" y="1639"/>
                  </a:cubicBezTo>
                  <a:cubicBezTo>
                    <a:pt x="1774" y="1643"/>
                    <a:pt x="1779" y="1645"/>
                    <a:pt x="1784" y="1645"/>
                  </a:cubicBezTo>
                  <a:cubicBezTo>
                    <a:pt x="1798" y="1645"/>
                    <a:pt x="1812" y="1631"/>
                    <a:pt x="1820" y="1622"/>
                  </a:cubicBezTo>
                  <a:lnTo>
                    <a:pt x="1826" y="1622"/>
                  </a:lnTo>
                  <a:cubicBezTo>
                    <a:pt x="1854" y="1589"/>
                    <a:pt x="1854" y="1549"/>
                    <a:pt x="1876" y="1510"/>
                  </a:cubicBezTo>
                  <a:cubicBezTo>
                    <a:pt x="1904" y="1505"/>
                    <a:pt x="1932" y="1444"/>
                    <a:pt x="1965" y="1416"/>
                  </a:cubicBezTo>
                  <a:lnTo>
                    <a:pt x="1965" y="1416"/>
                  </a:lnTo>
                  <a:cubicBezTo>
                    <a:pt x="1964" y="1416"/>
                    <a:pt x="1964" y="1417"/>
                    <a:pt x="1963" y="1417"/>
                  </a:cubicBezTo>
                  <a:cubicBezTo>
                    <a:pt x="1959" y="1417"/>
                    <a:pt x="1955" y="1407"/>
                    <a:pt x="1955" y="1398"/>
                  </a:cubicBezTo>
                  <a:cubicBezTo>
                    <a:pt x="1964" y="1394"/>
                    <a:pt x="1962" y="1378"/>
                    <a:pt x="1970" y="1378"/>
                  </a:cubicBezTo>
                  <a:cubicBezTo>
                    <a:pt x="1971" y="1378"/>
                    <a:pt x="1974" y="1379"/>
                    <a:pt x="1977" y="1381"/>
                  </a:cubicBezTo>
                  <a:lnTo>
                    <a:pt x="1972" y="1387"/>
                  </a:lnTo>
                  <a:cubicBezTo>
                    <a:pt x="1994" y="1387"/>
                    <a:pt x="2000" y="1370"/>
                    <a:pt x="2011" y="1359"/>
                  </a:cubicBezTo>
                  <a:lnTo>
                    <a:pt x="1994" y="1342"/>
                  </a:lnTo>
                  <a:cubicBezTo>
                    <a:pt x="2044" y="1325"/>
                    <a:pt x="2044" y="1247"/>
                    <a:pt x="2084" y="1247"/>
                  </a:cubicBezTo>
                  <a:cubicBezTo>
                    <a:pt x="2084" y="1236"/>
                    <a:pt x="2089" y="1225"/>
                    <a:pt x="2095" y="1213"/>
                  </a:cubicBezTo>
                  <a:lnTo>
                    <a:pt x="2100" y="1219"/>
                  </a:lnTo>
                  <a:cubicBezTo>
                    <a:pt x="2123" y="1197"/>
                    <a:pt x="2134" y="1191"/>
                    <a:pt x="2151" y="1157"/>
                  </a:cubicBezTo>
                  <a:lnTo>
                    <a:pt x="2151" y="1169"/>
                  </a:lnTo>
                  <a:cubicBezTo>
                    <a:pt x="2162" y="1157"/>
                    <a:pt x="2134" y="1129"/>
                    <a:pt x="2145" y="1113"/>
                  </a:cubicBezTo>
                  <a:lnTo>
                    <a:pt x="2145" y="1113"/>
                  </a:lnTo>
                  <a:lnTo>
                    <a:pt x="2162" y="1118"/>
                  </a:lnTo>
                  <a:cubicBezTo>
                    <a:pt x="2184" y="1090"/>
                    <a:pt x="2218" y="1073"/>
                    <a:pt x="2224" y="1040"/>
                  </a:cubicBezTo>
                  <a:cubicBezTo>
                    <a:pt x="2224" y="1040"/>
                    <a:pt x="2229" y="1045"/>
                    <a:pt x="2229" y="1051"/>
                  </a:cubicBezTo>
                  <a:cubicBezTo>
                    <a:pt x="2235" y="1035"/>
                    <a:pt x="2270" y="1009"/>
                    <a:pt x="2249" y="997"/>
                  </a:cubicBezTo>
                  <a:lnTo>
                    <a:pt x="2249" y="997"/>
                  </a:lnTo>
                  <a:cubicBezTo>
                    <a:pt x="2250" y="997"/>
                    <a:pt x="2251" y="997"/>
                    <a:pt x="2252" y="997"/>
                  </a:cubicBezTo>
                  <a:cubicBezTo>
                    <a:pt x="2264" y="997"/>
                    <a:pt x="2269" y="965"/>
                    <a:pt x="2274" y="950"/>
                  </a:cubicBezTo>
                  <a:lnTo>
                    <a:pt x="2285" y="961"/>
                  </a:lnTo>
                  <a:cubicBezTo>
                    <a:pt x="2280" y="939"/>
                    <a:pt x="2274" y="933"/>
                    <a:pt x="2285" y="917"/>
                  </a:cubicBezTo>
                  <a:cubicBezTo>
                    <a:pt x="2287" y="915"/>
                    <a:pt x="2288" y="914"/>
                    <a:pt x="2290" y="914"/>
                  </a:cubicBezTo>
                  <a:cubicBezTo>
                    <a:pt x="2293" y="914"/>
                    <a:pt x="2295" y="918"/>
                    <a:pt x="2291" y="922"/>
                  </a:cubicBezTo>
                  <a:lnTo>
                    <a:pt x="2291" y="922"/>
                  </a:lnTo>
                  <a:cubicBezTo>
                    <a:pt x="2302" y="911"/>
                    <a:pt x="2285" y="900"/>
                    <a:pt x="2302" y="889"/>
                  </a:cubicBezTo>
                  <a:lnTo>
                    <a:pt x="2308" y="900"/>
                  </a:lnTo>
                  <a:cubicBezTo>
                    <a:pt x="2319" y="889"/>
                    <a:pt x="2313" y="889"/>
                    <a:pt x="2313" y="872"/>
                  </a:cubicBezTo>
                  <a:cubicBezTo>
                    <a:pt x="2313" y="863"/>
                    <a:pt x="2328" y="854"/>
                    <a:pt x="2337" y="854"/>
                  </a:cubicBezTo>
                  <a:cubicBezTo>
                    <a:pt x="2339" y="854"/>
                    <a:pt x="2340" y="854"/>
                    <a:pt x="2341" y="855"/>
                  </a:cubicBezTo>
                  <a:cubicBezTo>
                    <a:pt x="2341" y="844"/>
                    <a:pt x="2336" y="833"/>
                    <a:pt x="2347" y="827"/>
                  </a:cubicBezTo>
                  <a:cubicBezTo>
                    <a:pt x="2352" y="827"/>
                    <a:pt x="2352" y="833"/>
                    <a:pt x="2352" y="833"/>
                  </a:cubicBezTo>
                  <a:cubicBezTo>
                    <a:pt x="2375" y="816"/>
                    <a:pt x="2364" y="793"/>
                    <a:pt x="2386" y="782"/>
                  </a:cubicBezTo>
                  <a:lnTo>
                    <a:pt x="2392" y="782"/>
                  </a:lnTo>
                  <a:cubicBezTo>
                    <a:pt x="2380" y="805"/>
                    <a:pt x="2369" y="816"/>
                    <a:pt x="2369" y="816"/>
                  </a:cubicBezTo>
                  <a:cubicBezTo>
                    <a:pt x="2373" y="818"/>
                    <a:pt x="2377" y="818"/>
                    <a:pt x="2380" y="818"/>
                  </a:cubicBezTo>
                  <a:cubicBezTo>
                    <a:pt x="2387" y="818"/>
                    <a:pt x="2393" y="818"/>
                    <a:pt x="2397" y="833"/>
                  </a:cubicBezTo>
                  <a:cubicBezTo>
                    <a:pt x="2397" y="810"/>
                    <a:pt x="2397" y="782"/>
                    <a:pt x="2414" y="771"/>
                  </a:cubicBezTo>
                  <a:lnTo>
                    <a:pt x="2420" y="771"/>
                  </a:lnTo>
                  <a:cubicBezTo>
                    <a:pt x="2420" y="771"/>
                    <a:pt x="2420" y="765"/>
                    <a:pt x="2420" y="760"/>
                  </a:cubicBezTo>
                  <a:cubicBezTo>
                    <a:pt x="2425" y="760"/>
                    <a:pt x="2431" y="754"/>
                    <a:pt x="2436" y="754"/>
                  </a:cubicBezTo>
                  <a:cubicBezTo>
                    <a:pt x="2442" y="754"/>
                    <a:pt x="2453" y="737"/>
                    <a:pt x="2459" y="732"/>
                  </a:cubicBezTo>
                  <a:cubicBezTo>
                    <a:pt x="2448" y="721"/>
                    <a:pt x="2453" y="715"/>
                    <a:pt x="2442" y="715"/>
                  </a:cubicBezTo>
                  <a:cubicBezTo>
                    <a:pt x="2442" y="715"/>
                    <a:pt x="2442" y="721"/>
                    <a:pt x="2436" y="726"/>
                  </a:cubicBezTo>
                  <a:cubicBezTo>
                    <a:pt x="2431" y="732"/>
                    <a:pt x="2425" y="737"/>
                    <a:pt x="2420" y="749"/>
                  </a:cubicBezTo>
                  <a:cubicBezTo>
                    <a:pt x="2420" y="737"/>
                    <a:pt x="2420" y="726"/>
                    <a:pt x="2431" y="726"/>
                  </a:cubicBezTo>
                  <a:cubicBezTo>
                    <a:pt x="2431" y="715"/>
                    <a:pt x="2425" y="704"/>
                    <a:pt x="2425" y="698"/>
                  </a:cubicBezTo>
                  <a:lnTo>
                    <a:pt x="2425" y="698"/>
                  </a:lnTo>
                  <a:cubicBezTo>
                    <a:pt x="2429" y="699"/>
                    <a:pt x="2432" y="699"/>
                    <a:pt x="2435" y="699"/>
                  </a:cubicBezTo>
                  <a:cubicBezTo>
                    <a:pt x="2451" y="699"/>
                    <a:pt x="2466" y="691"/>
                    <a:pt x="2476" y="691"/>
                  </a:cubicBezTo>
                  <a:cubicBezTo>
                    <a:pt x="2478" y="691"/>
                    <a:pt x="2480" y="692"/>
                    <a:pt x="2481" y="693"/>
                  </a:cubicBezTo>
                  <a:cubicBezTo>
                    <a:pt x="2492" y="665"/>
                    <a:pt x="2515" y="637"/>
                    <a:pt x="2504" y="603"/>
                  </a:cubicBezTo>
                  <a:cubicBezTo>
                    <a:pt x="2506" y="601"/>
                    <a:pt x="2507" y="600"/>
                    <a:pt x="2509" y="600"/>
                  </a:cubicBezTo>
                  <a:cubicBezTo>
                    <a:pt x="2513" y="600"/>
                    <a:pt x="2517" y="603"/>
                    <a:pt x="2520" y="603"/>
                  </a:cubicBezTo>
                  <a:cubicBezTo>
                    <a:pt x="2520" y="609"/>
                    <a:pt x="2520" y="609"/>
                    <a:pt x="2520" y="614"/>
                  </a:cubicBezTo>
                  <a:cubicBezTo>
                    <a:pt x="2526" y="597"/>
                    <a:pt x="2543" y="575"/>
                    <a:pt x="2532" y="564"/>
                  </a:cubicBezTo>
                  <a:cubicBezTo>
                    <a:pt x="2536" y="562"/>
                    <a:pt x="2538" y="561"/>
                    <a:pt x="2540" y="561"/>
                  </a:cubicBezTo>
                  <a:cubicBezTo>
                    <a:pt x="2546" y="561"/>
                    <a:pt x="2544" y="567"/>
                    <a:pt x="2546" y="567"/>
                  </a:cubicBezTo>
                  <a:cubicBezTo>
                    <a:pt x="2547" y="567"/>
                    <a:pt x="2549" y="565"/>
                    <a:pt x="2554" y="558"/>
                  </a:cubicBezTo>
                  <a:lnTo>
                    <a:pt x="2554" y="564"/>
                  </a:lnTo>
                  <a:cubicBezTo>
                    <a:pt x="2610" y="536"/>
                    <a:pt x="2577" y="463"/>
                    <a:pt x="2638" y="435"/>
                  </a:cubicBezTo>
                  <a:lnTo>
                    <a:pt x="2638" y="435"/>
                  </a:lnTo>
                  <a:cubicBezTo>
                    <a:pt x="2684" y="385"/>
                    <a:pt x="2707" y="310"/>
                    <a:pt x="2767" y="273"/>
                  </a:cubicBezTo>
                  <a:cubicBezTo>
                    <a:pt x="2784" y="261"/>
                    <a:pt x="2772" y="250"/>
                    <a:pt x="2772" y="239"/>
                  </a:cubicBezTo>
                  <a:lnTo>
                    <a:pt x="2772" y="239"/>
                  </a:lnTo>
                  <a:lnTo>
                    <a:pt x="2789" y="245"/>
                  </a:lnTo>
                  <a:lnTo>
                    <a:pt x="2789" y="217"/>
                  </a:lnTo>
                  <a:cubicBezTo>
                    <a:pt x="2795" y="189"/>
                    <a:pt x="2845" y="200"/>
                    <a:pt x="2851" y="155"/>
                  </a:cubicBezTo>
                  <a:lnTo>
                    <a:pt x="2840" y="155"/>
                  </a:lnTo>
                  <a:cubicBezTo>
                    <a:pt x="2844" y="146"/>
                    <a:pt x="2857" y="124"/>
                    <a:pt x="2864" y="124"/>
                  </a:cubicBezTo>
                  <a:cubicBezTo>
                    <a:pt x="2866" y="124"/>
                    <a:pt x="2867" y="125"/>
                    <a:pt x="2868" y="127"/>
                  </a:cubicBezTo>
                  <a:cubicBezTo>
                    <a:pt x="2868" y="121"/>
                    <a:pt x="2862" y="116"/>
                    <a:pt x="2868" y="116"/>
                  </a:cubicBezTo>
                  <a:lnTo>
                    <a:pt x="2873" y="121"/>
                  </a:lnTo>
                  <a:lnTo>
                    <a:pt x="2884" y="88"/>
                  </a:lnTo>
                  <a:cubicBezTo>
                    <a:pt x="2888" y="84"/>
                    <a:pt x="2891" y="83"/>
                    <a:pt x="2894" y="83"/>
                  </a:cubicBezTo>
                  <a:cubicBezTo>
                    <a:pt x="2900" y="83"/>
                    <a:pt x="2905" y="88"/>
                    <a:pt x="2912" y="88"/>
                  </a:cubicBezTo>
                  <a:cubicBezTo>
                    <a:pt x="2917" y="88"/>
                    <a:pt x="2922" y="86"/>
                    <a:pt x="2929" y="77"/>
                  </a:cubicBezTo>
                  <a:cubicBezTo>
                    <a:pt x="2934" y="66"/>
                    <a:pt x="2935" y="37"/>
                    <a:pt x="2930" y="37"/>
                  </a:cubicBezTo>
                  <a:lnTo>
                    <a:pt x="2930" y="37"/>
                  </a:lnTo>
                  <a:cubicBezTo>
                    <a:pt x="2930" y="37"/>
                    <a:pt x="2930" y="37"/>
                    <a:pt x="2929" y="37"/>
                  </a:cubicBezTo>
                  <a:cubicBezTo>
                    <a:pt x="2926" y="37"/>
                    <a:pt x="2919" y="40"/>
                    <a:pt x="2914" y="40"/>
                  </a:cubicBezTo>
                  <a:cubicBezTo>
                    <a:pt x="2911" y="40"/>
                    <a:pt x="2909" y="39"/>
                    <a:pt x="2907" y="37"/>
                  </a:cubicBezTo>
                  <a:lnTo>
                    <a:pt x="2912" y="26"/>
                  </a:lnTo>
                  <a:cubicBezTo>
                    <a:pt x="2899" y="13"/>
                    <a:pt x="2890" y="0"/>
                    <a:pt x="2873" y="0"/>
                  </a:cubicBezTo>
                  <a:close/>
                  <a:moveTo>
                    <a:pt x="3" y="4201"/>
                  </a:moveTo>
                  <a:lnTo>
                    <a:pt x="3" y="4201"/>
                  </a:lnTo>
                  <a:cubicBezTo>
                    <a:pt x="1" y="4203"/>
                    <a:pt x="0" y="4206"/>
                    <a:pt x="0" y="4210"/>
                  </a:cubicBezTo>
                  <a:cubicBezTo>
                    <a:pt x="0" y="4211"/>
                    <a:pt x="1" y="4212"/>
                    <a:pt x="1" y="4212"/>
                  </a:cubicBezTo>
                  <a:lnTo>
                    <a:pt x="1" y="4212"/>
                  </a:lnTo>
                  <a:cubicBezTo>
                    <a:pt x="1" y="4209"/>
                    <a:pt x="2" y="4205"/>
                    <a:pt x="3" y="4201"/>
                  </a:cubicBezTo>
                  <a:close/>
                  <a:moveTo>
                    <a:pt x="11" y="4215"/>
                  </a:moveTo>
                  <a:lnTo>
                    <a:pt x="9" y="4218"/>
                  </a:lnTo>
                  <a:cubicBezTo>
                    <a:pt x="10" y="4218"/>
                    <a:pt x="11" y="4217"/>
                    <a:pt x="11" y="4215"/>
                  </a:cubicBezTo>
                  <a:close/>
                  <a:moveTo>
                    <a:pt x="1" y="4212"/>
                  </a:moveTo>
                  <a:cubicBezTo>
                    <a:pt x="1" y="4216"/>
                    <a:pt x="3" y="4219"/>
                    <a:pt x="6" y="4221"/>
                  </a:cubicBezTo>
                  <a:lnTo>
                    <a:pt x="9" y="4218"/>
                  </a:lnTo>
                  <a:cubicBezTo>
                    <a:pt x="7" y="4218"/>
                    <a:pt x="3" y="4215"/>
                    <a:pt x="1" y="4212"/>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 name="Google Shape;647;p45">
            <a:extLst>
              <a:ext uri="{FF2B5EF4-FFF2-40B4-BE49-F238E27FC236}">
                <a16:creationId xmlns:a16="http://schemas.microsoft.com/office/drawing/2014/main" id="{FCAA02D8-18FE-D72C-C2B0-49F37F24642E}"/>
              </a:ext>
            </a:extLst>
          </p:cNvPr>
          <p:cNvSpPr/>
          <p:nvPr/>
        </p:nvSpPr>
        <p:spPr>
          <a:xfrm rot="1741084">
            <a:off x="6095106" y="5248944"/>
            <a:ext cx="214094" cy="453254"/>
          </a:xfrm>
          <a:custGeom>
            <a:avLst/>
            <a:gdLst/>
            <a:ahLst/>
            <a:cxnLst/>
            <a:rect l="l" t="t" r="r" b="b"/>
            <a:pathLst>
              <a:path w="1973" h="4177" extrusionOk="0">
                <a:moveTo>
                  <a:pt x="916" y="124"/>
                </a:moveTo>
                <a:lnTo>
                  <a:pt x="916" y="124"/>
                </a:lnTo>
                <a:cubicBezTo>
                  <a:pt x="913" y="125"/>
                  <a:pt x="911" y="126"/>
                  <a:pt x="908" y="129"/>
                </a:cubicBezTo>
                <a:cubicBezTo>
                  <a:pt x="910" y="127"/>
                  <a:pt x="913" y="125"/>
                  <a:pt x="916" y="124"/>
                </a:cubicBezTo>
                <a:close/>
                <a:moveTo>
                  <a:pt x="1748" y="196"/>
                </a:moveTo>
                <a:cubicBezTo>
                  <a:pt x="1749" y="197"/>
                  <a:pt x="1749" y="197"/>
                  <a:pt x="1750" y="198"/>
                </a:cubicBezTo>
                <a:lnTo>
                  <a:pt x="1750" y="198"/>
                </a:lnTo>
                <a:cubicBezTo>
                  <a:pt x="1750" y="198"/>
                  <a:pt x="1749" y="197"/>
                  <a:pt x="1748" y="196"/>
                </a:cubicBezTo>
                <a:close/>
                <a:moveTo>
                  <a:pt x="1829" y="242"/>
                </a:moveTo>
                <a:cubicBezTo>
                  <a:pt x="1832" y="245"/>
                  <a:pt x="1835" y="249"/>
                  <a:pt x="1838" y="252"/>
                </a:cubicBezTo>
                <a:cubicBezTo>
                  <a:pt x="1836" y="248"/>
                  <a:pt x="1833" y="245"/>
                  <a:pt x="1829" y="242"/>
                </a:cubicBezTo>
                <a:close/>
                <a:moveTo>
                  <a:pt x="1031" y="437"/>
                </a:moveTo>
                <a:cubicBezTo>
                  <a:pt x="1030" y="437"/>
                  <a:pt x="1030" y="438"/>
                  <a:pt x="1029" y="438"/>
                </a:cubicBezTo>
                <a:lnTo>
                  <a:pt x="1029" y="438"/>
                </a:lnTo>
                <a:cubicBezTo>
                  <a:pt x="1030" y="438"/>
                  <a:pt x="1031" y="437"/>
                  <a:pt x="1031" y="437"/>
                </a:cubicBezTo>
                <a:close/>
                <a:moveTo>
                  <a:pt x="1373" y="442"/>
                </a:moveTo>
                <a:cubicBezTo>
                  <a:pt x="1390" y="448"/>
                  <a:pt x="1406" y="454"/>
                  <a:pt x="1423" y="465"/>
                </a:cubicBezTo>
                <a:cubicBezTo>
                  <a:pt x="1423" y="468"/>
                  <a:pt x="1422" y="469"/>
                  <a:pt x="1419" y="469"/>
                </a:cubicBezTo>
                <a:cubicBezTo>
                  <a:pt x="1416" y="469"/>
                  <a:pt x="1412" y="468"/>
                  <a:pt x="1406" y="465"/>
                </a:cubicBezTo>
                <a:cubicBezTo>
                  <a:pt x="1418" y="465"/>
                  <a:pt x="1390" y="454"/>
                  <a:pt x="1373" y="442"/>
                </a:cubicBezTo>
                <a:close/>
                <a:moveTo>
                  <a:pt x="1306" y="498"/>
                </a:moveTo>
                <a:cubicBezTo>
                  <a:pt x="1305" y="498"/>
                  <a:pt x="1305" y="499"/>
                  <a:pt x="1305" y="499"/>
                </a:cubicBezTo>
                <a:lnTo>
                  <a:pt x="1305" y="499"/>
                </a:lnTo>
                <a:cubicBezTo>
                  <a:pt x="1305" y="499"/>
                  <a:pt x="1306" y="499"/>
                  <a:pt x="1306" y="498"/>
                </a:cubicBezTo>
                <a:close/>
                <a:moveTo>
                  <a:pt x="1485" y="498"/>
                </a:moveTo>
                <a:cubicBezTo>
                  <a:pt x="1496" y="504"/>
                  <a:pt x="1507" y="510"/>
                  <a:pt x="1507" y="515"/>
                </a:cubicBezTo>
                <a:lnTo>
                  <a:pt x="1507" y="515"/>
                </a:lnTo>
                <a:cubicBezTo>
                  <a:pt x="1507" y="510"/>
                  <a:pt x="1496" y="510"/>
                  <a:pt x="1485" y="498"/>
                </a:cubicBezTo>
                <a:close/>
                <a:moveTo>
                  <a:pt x="1489" y="633"/>
                </a:moveTo>
                <a:cubicBezTo>
                  <a:pt x="1490" y="635"/>
                  <a:pt x="1490" y="637"/>
                  <a:pt x="1492" y="640"/>
                </a:cubicBezTo>
                <a:lnTo>
                  <a:pt x="1492" y="640"/>
                </a:lnTo>
                <a:cubicBezTo>
                  <a:pt x="1491" y="637"/>
                  <a:pt x="1490" y="635"/>
                  <a:pt x="1489" y="633"/>
                </a:cubicBezTo>
                <a:close/>
                <a:moveTo>
                  <a:pt x="540" y="770"/>
                </a:moveTo>
                <a:cubicBezTo>
                  <a:pt x="538" y="776"/>
                  <a:pt x="538" y="781"/>
                  <a:pt x="538" y="784"/>
                </a:cubicBezTo>
                <a:cubicBezTo>
                  <a:pt x="540" y="778"/>
                  <a:pt x="540" y="774"/>
                  <a:pt x="540" y="770"/>
                </a:cubicBezTo>
                <a:close/>
                <a:moveTo>
                  <a:pt x="1838" y="773"/>
                </a:moveTo>
                <a:lnTo>
                  <a:pt x="1838" y="773"/>
                </a:lnTo>
                <a:cubicBezTo>
                  <a:pt x="1835" y="784"/>
                  <a:pt x="1834" y="791"/>
                  <a:pt x="1834" y="794"/>
                </a:cubicBezTo>
                <a:lnTo>
                  <a:pt x="1834" y="794"/>
                </a:lnTo>
                <a:cubicBezTo>
                  <a:pt x="1836" y="786"/>
                  <a:pt x="1838" y="779"/>
                  <a:pt x="1838" y="773"/>
                </a:cubicBezTo>
                <a:close/>
                <a:moveTo>
                  <a:pt x="1826" y="806"/>
                </a:moveTo>
                <a:cubicBezTo>
                  <a:pt x="1824" y="809"/>
                  <a:pt x="1822" y="812"/>
                  <a:pt x="1822" y="814"/>
                </a:cubicBezTo>
                <a:lnTo>
                  <a:pt x="1822" y="814"/>
                </a:lnTo>
                <a:cubicBezTo>
                  <a:pt x="1824" y="812"/>
                  <a:pt x="1825" y="809"/>
                  <a:pt x="1826" y="806"/>
                </a:cubicBezTo>
                <a:close/>
                <a:moveTo>
                  <a:pt x="1788" y="935"/>
                </a:moveTo>
                <a:cubicBezTo>
                  <a:pt x="1786" y="937"/>
                  <a:pt x="1784" y="941"/>
                  <a:pt x="1782" y="947"/>
                </a:cubicBezTo>
                <a:cubicBezTo>
                  <a:pt x="1783" y="944"/>
                  <a:pt x="1785" y="939"/>
                  <a:pt x="1788" y="935"/>
                </a:cubicBezTo>
                <a:close/>
                <a:moveTo>
                  <a:pt x="325" y="1339"/>
                </a:moveTo>
                <a:lnTo>
                  <a:pt x="320" y="1355"/>
                </a:lnTo>
                <a:lnTo>
                  <a:pt x="326" y="1341"/>
                </a:lnTo>
                <a:lnTo>
                  <a:pt x="326" y="1341"/>
                </a:lnTo>
                <a:cubicBezTo>
                  <a:pt x="326" y="1340"/>
                  <a:pt x="326" y="1339"/>
                  <a:pt x="325" y="1339"/>
                </a:cubicBezTo>
                <a:close/>
                <a:moveTo>
                  <a:pt x="1406" y="1428"/>
                </a:moveTo>
                <a:cubicBezTo>
                  <a:pt x="1402" y="1428"/>
                  <a:pt x="1401" y="1428"/>
                  <a:pt x="1401" y="1430"/>
                </a:cubicBezTo>
                <a:lnTo>
                  <a:pt x="1401" y="1430"/>
                </a:lnTo>
                <a:cubicBezTo>
                  <a:pt x="1403" y="1430"/>
                  <a:pt x="1405" y="1429"/>
                  <a:pt x="1406" y="1428"/>
                </a:cubicBezTo>
                <a:close/>
                <a:moveTo>
                  <a:pt x="1265" y="1611"/>
                </a:moveTo>
                <a:lnTo>
                  <a:pt x="1265" y="1611"/>
                </a:lnTo>
                <a:cubicBezTo>
                  <a:pt x="1264" y="1613"/>
                  <a:pt x="1262" y="1616"/>
                  <a:pt x="1261" y="1619"/>
                </a:cubicBezTo>
                <a:cubicBezTo>
                  <a:pt x="1262" y="1616"/>
                  <a:pt x="1264" y="1614"/>
                  <a:pt x="1265" y="1611"/>
                </a:cubicBezTo>
                <a:close/>
                <a:moveTo>
                  <a:pt x="289" y="1627"/>
                </a:moveTo>
                <a:cubicBezTo>
                  <a:pt x="287" y="1627"/>
                  <a:pt x="283" y="1633"/>
                  <a:pt x="280" y="1638"/>
                </a:cubicBezTo>
                <a:lnTo>
                  <a:pt x="280" y="1638"/>
                </a:lnTo>
                <a:cubicBezTo>
                  <a:pt x="283" y="1634"/>
                  <a:pt x="287" y="1631"/>
                  <a:pt x="292" y="1630"/>
                </a:cubicBezTo>
                <a:cubicBezTo>
                  <a:pt x="291" y="1628"/>
                  <a:pt x="290" y="1627"/>
                  <a:pt x="289" y="1627"/>
                </a:cubicBezTo>
                <a:close/>
                <a:moveTo>
                  <a:pt x="280" y="1638"/>
                </a:moveTo>
                <a:cubicBezTo>
                  <a:pt x="279" y="1640"/>
                  <a:pt x="278" y="1642"/>
                  <a:pt x="277" y="1643"/>
                </a:cubicBezTo>
                <a:lnTo>
                  <a:pt x="277" y="1643"/>
                </a:lnTo>
                <a:cubicBezTo>
                  <a:pt x="278" y="1642"/>
                  <a:pt x="279" y="1640"/>
                  <a:pt x="280" y="1638"/>
                </a:cubicBezTo>
                <a:close/>
                <a:moveTo>
                  <a:pt x="1451" y="2139"/>
                </a:moveTo>
                <a:lnTo>
                  <a:pt x="1451" y="2139"/>
                </a:lnTo>
                <a:cubicBezTo>
                  <a:pt x="1451" y="2139"/>
                  <a:pt x="1452" y="2140"/>
                  <a:pt x="1452" y="2140"/>
                </a:cubicBezTo>
                <a:lnTo>
                  <a:pt x="1452" y="2140"/>
                </a:lnTo>
                <a:cubicBezTo>
                  <a:pt x="1452" y="2140"/>
                  <a:pt x="1452" y="2139"/>
                  <a:pt x="1451" y="2139"/>
                </a:cubicBezTo>
                <a:close/>
                <a:moveTo>
                  <a:pt x="1170" y="2159"/>
                </a:moveTo>
                <a:cubicBezTo>
                  <a:pt x="1168" y="2162"/>
                  <a:pt x="1167" y="2164"/>
                  <a:pt x="1166" y="2167"/>
                </a:cubicBezTo>
                <a:cubicBezTo>
                  <a:pt x="1168" y="2165"/>
                  <a:pt x="1170" y="2162"/>
                  <a:pt x="1170" y="2159"/>
                </a:cubicBezTo>
                <a:close/>
                <a:moveTo>
                  <a:pt x="40" y="2369"/>
                </a:moveTo>
                <a:lnTo>
                  <a:pt x="37" y="2372"/>
                </a:lnTo>
                <a:lnTo>
                  <a:pt x="37" y="2372"/>
                </a:lnTo>
                <a:cubicBezTo>
                  <a:pt x="38" y="2372"/>
                  <a:pt x="39" y="2371"/>
                  <a:pt x="40" y="2369"/>
                </a:cubicBezTo>
                <a:close/>
                <a:moveTo>
                  <a:pt x="321" y="2455"/>
                </a:moveTo>
                <a:lnTo>
                  <a:pt x="309" y="2459"/>
                </a:lnTo>
                <a:cubicBezTo>
                  <a:pt x="310" y="2463"/>
                  <a:pt x="311" y="2465"/>
                  <a:pt x="312" y="2465"/>
                </a:cubicBezTo>
                <a:cubicBezTo>
                  <a:pt x="316" y="2465"/>
                  <a:pt x="319" y="2456"/>
                  <a:pt x="321" y="2455"/>
                </a:cubicBezTo>
                <a:close/>
                <a:moveTo>
                  <a:pt x="1311" y="2593"/>
                </a:moveTo>
                <a:cubicBezTo>
                  <a:pt x="1309" y="2596"/>
                  <a:pt x="1308" y="2597"/>
                  <a:pt x="1309" y="2598"/>
                </a:cubicBezTo>
                <a:lnTo>
                  <a:pt x="1309" y="2598"/>
                </a:lnTo>
                <a:cubicBezTo>
                  <a:pt x="1310" y="2597"/>
                  <a:pt x="1310" y="2595"/>
                  <a:pt x="1311" y="2593"/>
                </a:cubicBezTo>
                <a:close/>
                <a:moveTo>
                  <a:pt x="994" y="2693"/>
                </a:moveTo>
                <a:lnTo>
                  <a:pt x="994" y="2693"/>
                </a:lnTo>
                <a:cubicBezTo>
                  <a:pt x="993" y="2697"/>
                  <a:pt x="993" y="2701"/>
                  <a:pt x="992" y="2705"/>
                </a:cubicBezTo>
                <a:cubicBezTo>
                  <a:pt x="994" y="2700"/>
                  <a:pt x="994" y="2696"/>
                  <a:pt x="994" y="2693"/>
                </a:cubicBezTo>
                <a:close/>
                <a:moveTo>
                  <a:pt x="936" y="2868"/>
                </a:moveTo>
                <a:lnTo>
                  <a:pt x="919" y="2918"/>
                </a:lnTo>
                <a:cubicBezTo>
                  <a:pt x="932" y="2901"/>
                  <a:pt x="935" y="2885"/>
                  <a:pt x="936" y="2868"/>
                </a:cubicBezTo>
                <a:close/>
                <a:moveTo>
                  <a:pt x="123" y="3732"/>
                </a:moveTo>
                <a:cubicBezTo>
                  <a:pt x="123" y="3735"/>
                  <a:pt x="124" y="3738"/>
                  <a:pt x="124" y="3741"/>
                </a:cubicBezTo>
                <a:cubicBezTo>
                  <a:pt x="124" y="3737"/>
                  <a:pt x="123" y="3734"/>
                  <a:pt x="123" y="3732"/>
                </a:cubicBezTo>
                <a:close/>
                <a:moveTo>
                  <a:pt x="1216" y="0"/>
                </a:moveTo>
                <a:cubicBezTo>
                  <a:pt x="1107" y="11"/>
                  <a:pt x="1004" y="64"/>
                  <a:pt x="916" y="124"/>
                </a:cubicBezTo>
                <a:lnTo>
                  <a:pt x="916" y="124"/>
                </a:lnTo>
                <a:cubicBezTo>
                  <a:pt x="919" y="122"/>
                  <a:pt x="922" y="121"/>
                  <a:pt x="925" y="118"/>
                </a:cubicBezTo>
                <a:lnTo>
                  <a:pt x="925" y="118"/>
                </a:lnTo>
                <a:cubicBezTo>
                  <a:pt x="925" y="134"/>
                  <a:pt x="908" y="140"/>
                  <a:pt x="886" y="151"/>
                </a:cubicBezTo>
                <a:cubicBezTo>
                  <a:pt x="863" y="162"/>
                  <a:pt x="835" y="179"/>
                  <a:pt x="824" y="202"/>
                </a:cubicBezTo>
                <a:cubicBezTo>
                  <a:pt x="829" y="192"/>
                  <a:pt x="826" y="183"/>
                  <a:pt x="824" y="183"/>
                </a:cubicBezTo>
                <a:lnTo>
                  <a:pt x="824" y="183"/>
                </a:lnTo>
                <a:cubicBezTo>
                  <a:pt x="824" y="183"/>
                  <a:pt x="824" y="184"/>
                  <a:pt x="824" y="185"/>
                </a:cubicBezTo>
                <a:cubicBezTo>
                  <a:pt x="768" y="230"/>
                  <a:pt x="729" y="297"/>
                  <a:pt x="678" y="392"/>
                </a:cubicBezTo>
                <a:lnTo>
                  <a:pt x="678" y="381"/>
                </a:lnTo>
                <a:cubicBezTo>
                  <a:pt x="650" y="414"/>
                  <a:pt x="622" y="476"/>
                  <a:pt x="600" y="515"/>
                </a:cubicBezTo>
                <a:cubicBezTo>
                  <a:pt x="600" y="529"/>
                  <a:pt x="593" y="546"/>
                  <a:pt x="596" y="546"/>
                </a:cubicBezTo>
                <a:cubicBezTo>
                  <a:pt x="597" y="546"/>
                  <a:pt x="598" y="545"/>
                  <a:pt x="600" y="543"/>
                </a:cubicBezTo>
                <a:lnTo>
                  <a:pt x="600" y="543"/>
                </a:lnTo>
                <a:cubicBezTo>
                  <a:pt x="510" y="655"/>
                  <a:pt x="527" y="795"/>
                  <a:pt x="460" y="902"/>
                </a:cubicBezTo>
                <a:cubicBezTo>
                  <a:pt x="464" y="893"/>
                  <a:pt x="465" y="876"/>
                  <a:pt x="463" y="876"/>
                </a:cubicBezTo>
                <a:lnTo>
                  <a:pt x="463" y="876"/>
                </a:lnTo>
                <a:cubicBezTo>
                  <a:pt x="462" y="876"/>
                  <a:pt x="461" y="877"/>
                  <a:pt x="460" y="879"/>
                </a:cubicBezTo>
                <a:lnTo>
                  <a:pt x="438" y="980"/>
                </a:lnTo>
                <a:cubicBezTo>
                  <a:pt x="449" y="975"/>
                  <a:pt x="449" y="969"/>
                  <a:pt x="460" y="952"/>
                </a:cubicBezTo>
                <a:lnTo>
                  <a:pt x="460" y="952"/>
                </a:lnTo>
                <a:cubicBezTo>
                  <a:pt x="466" y="969"/>
                  <a:pt x="460" y="997"/>
                  <a:pt x="454" y="1019"/>
                </a:cubicBezTo>
                <a:cubicBezTo>
                  <a:pt x="456" y="1005"/>
                  <a:pt x="455" y="1000"/>
                  <a:pt x="452" y="1000"/>
                </a:cubicBezTo>
                <a:cubicBezTo>
                  <a:pt x="447" y="1000"/>
                  <a:pt x="434" y="1025"/>
                  <a:pt x="426" y="1036"/>
                </a:cubicBezTo>
                <a:cubicBezTo>
                  <a:pt x="427" y="1035"/>
                  <a:pt x="428" y="1034"/>
                  <a:pt x="429" y="1034"/>
                </a:cubicBezTo>
                <a:cubicBezTo>
                  <a:pt x="430" y="1034"/>
                  <a:pt x="431" y="1036"/>
                  <a:pt x="431" y="1037"/>
                </a:cubicBezTo>
                <a:lnTo>
                  <a:pt x="431" y="1037"/>
                </a:lnTo>
                <a:cubicBezTo>
                  <a:pt x="399" y="1086"/>
                  <a:pt x="454" y="1053"/>
                  <a:pt x="421" y="1120"/>
                </a:cubicBezTo>
                <a:lnTo>
                  <a:pt x="415" y="1115"/>
                </a:lnTo>
                <a:cubicBezTo>
                  <a:pt x="410" y="1143"/>
                  <a:pt x="410" y="1171"/>
                  <a:pt x="398" y="1199"/>
                </a:cubicBezTo>
                <a:cubicBezTo>
                  <a:pt x="397" y="1199"/>
                  <a:pt x="396" y="1199"/>
                  <a:pt x="395" y="1199"/>
                </a:cubicBezTo>
                <a:cubicBezTo>
                  <a:pt x="385" y="1199"/>
                  <a:pt x="403" y="1170"/>
                  <a:pt x="393" y="1165"/>
                </a:cubicBezTo>
                <a:lnTo>
                  <a:pt x="393" y="1165"/>
                </a:lnTo>
                <a:cubicBezTo>
                  <a:pt x="381" y="1204"/>
                  <a:pt x="393" y="1249"/>
                  <a:pt x="370" y="1283"/>
                </a:cubicBezTo>
                <a:cubicBezTo>
                  <a:pt x="370" y="1266"/>
                  <a:pt x="376" y="1238"/>
                  <a:pt x="381" y="1221"/>
                </a:cubicBezTo>
                <a:lnTo>
                  <a:pt x="381" y="1221"/>
                </a:lnTo>
                <a:cubicBezTo>
                  <a:pt x="353" y="1260"/>
                  <a:pt x="353" y="1266"/>
                  <a:pt x="342" y="1294"/>
                </a:cubicBezTo>
                <a:lnTo>
                  <a:pt x="348" y="1288"/>
                </a:lnTo>
                <a:lnTo>
                  <a:pt x="326" y="1341"/>
                </a:lnTo>
                <a:lnTo>
                  <a:pt x="326" y="1341"/>
                </a:lnTo>
                <a:cubicBezTo>
                  <a:pt x="341" y="1401"/>
                  <a:pt x="303" y="1446"/>
                  <a:pt x="303" y="1518"/>
                </a:cubicBezTo>
                <a:cubicBezTo>
                  <a:pt x="303" y="1490"/>
                  <a:pt x="302" y="1482"/>
                  <a:pt x="300" y="1482"/>
                </a:cubicBezTo>
                <a:cubicBezTo>
                  <a:pt x="298" y="1482"/>
                  <a:pt x="293" y="1497"/>
                  <a:pt x="285" y="1497"/>
                </a:cubicBezTo>
                <a:cubicBezTo>
                  <a:pt x="284" y="1497"/>
                  <a:pt x="282" y="1496"/>
                  <a:pt x="281" y="1495"/>
                </a:cubicBezTo>
                <a:cubicBezTo>
                  <a:pt x="276" y="1510"/>
                  <a:pt x="266" y="1530"/>
                  <a:pt x="260" y="1530"/>
                </a:cubicBezTo>
                <a:cubicBezTo>
                  <a:pt x="260" y="1530"/>
                  <a:pt x="259" y="1530"/>
                  <a:pt x="258" y="1529"/>
                </a:cubicBezTo>
                <a:lnTo>
                  <a:pt x="258" y="1529"/>
                </a:lnTo>
                <a:cubicBezTo>
                  <a:pt x="264" y="1563"/>
                  <a:pt x="236" y="1579"/>
                  <a:pt x="236" y="1630"/>
                </a:cubicBezTo>
                <a:cubicBezTo>
                  <a:pt x="231" y="1630"/>
                  <a:pt x="226" y="1654"/>
                  <a:pt x="221" y="1654"/>
                </a:cubicBezTo>
                <a:cubicBezTo>
                  <a:pt x="221" y="1654"/>
                  <a:pt x="220" y="1654"/>
                  <a:pt x="219" y="1652"/>
                </a:cubicBezTo>
                <a:cubicBezTo>
                  <a:pt x="216" y="1666"/>
                  <a:pt x="215" y="1671"/>
                  <a:pt x="217" y="1671"/>
                </a:cubicBezTo>
                <a:cubicBezTo>
                  <a:pt x="219" y="1671"/>
                  <a:pt x="229" y="1652"/>
                  <a:pt x="230" y="1652"/>
                </a:cubicBezTo>
                <a:cubicBezTo>
                  <a:pt x="230" y="1652"/>
                  <a:pt x="230" y="1652"/>
                  <a:pt x="230" y="1652"/>
                </a:cubicBezTo>
                <a:cubicBezTo>
                  <a:pt x="230" y="1719"/>
                  <a:pt x="169" y="1798"/>
                  <a:pt x="163" y="1893"/>
                </a:cubicBezTo>
                <a:cubicBezTo>
                  <a:pt x="146" y="1977"/>
                  <a:pt x="157" y="1994"/>
                  <a:pt x="141" y="2072"/>
                </a:cubicBezTo>
                <a:cubicBezTo>
                  <a:pt x="137" y="2077"/>
                  <a:pt x="135" y="2078"/>
                  <a:pt x="133" y="2078"/>
                </a:cubicBezTo>
                <a:cubicBezTo>
                  <a:pt x="126" y="2078"/>
                  <a:pt x="129" y="2050"/>
                  <a:pt x="129" y="2050"/>
                </a:cubicBezTo>
                <a:lnTo>
                  <a:pt x="129" y="2050"/>
                </a:lnTo>
                <a:cubicBezTo>
                  <a:pt x="113" y="2083"/>
                  <a:pt x="107" y="2117"/>
                  <a:pt x="96" y="2156"/>
                </a:cubicBezTo>
                <a:cubicBezTo>
                  <a:pt x="96" y="2153"/>
                  <a:pt x="95" y="2151"/>
                  <a:pt x="94" y="2151"/>
                </a:cubicBezTo>
                <a:cubicBezTo>
                  <a:pt x="92" y="2151"/>
                  <a:pt x="89" y="2158"/>
                  <a:pt x="85" y="2162"/>
                </a:cubicBezTo>
                <a:cubicBezTo>
                  <a:pt x="73" y="2195"/>
                  <a:pt x="90" y="2190"/>
                  <a:pt x="73" y="2229"/>
                </a:cubicBezTo>
                <a:cubicBezTo>
                  <a:pt x="73" y="2218"/>
                  <a:pt x="68" y="2207"/>
                  <a:pt x="68" y="2190"/>
                </a:cubicBezTo>
                <a:cubicBezTo>
                  <a:pt x="57" y="2229"/>
                  <a:pt x="57" y="2268"/>
                  <a:pt x="51" y="2307"/>
                </a:cubicBezTo>
                <a:cubicBezTo>
                  <a:pt x="50" y="2307"/>
                  <a:pt x="49" y="2308"/>
                  <a:pt x="48" y="2308"/>
                </a:cubicBezTo>
                <a:lnTo>
                  <a:pt x="48" y="2308"/>
                </a:lnTo>
                <a:cubicBezTo>
                  <a:pt x="41" y="2307"/>
                  <a:pt x="45" y="2278"/>
                  <a:pt x="45" y="2263"/>
                </a:cubicBezTo>
                <a:lnTo>
                  <a:pt x="45" y="2263"/>
                </a:lnTo>
                <a:cubicBezTo>
                  <a:pt x="34" y="2307"/>
                  <a:pt x="17" y="2375"/>
                  <a:pt x="23" y="2391"/>
                </a:cubicBezTo>
                <a:lnTo>
                  <a:pt x="37" y="2372"/>
                </a:lnTo>
                <a:lnTo>
                  <a:pt x="37" y="2372"/>
                </a:lnTo>
                <a:cubicBezTo>
                  <a:pt x="36" y="2373"/>
                  <a:pt x="35" y="2374"/>
                  <a:pt x="34" y="2374"/>
                </a:cubicBezTo>
                <a:cubicBezTo>
                  <a:pt x="29" y="2374"/>
                  <a:pt x="25" y="2366"/>
                  <a:pt x="29" y="2358"/>
                </a:cubicBezTo>
                <a:cubicBezTo>
                  <a:pt x="29" y="2324"/>
                  <a:pt x="41" y="2311"/>
                  <a:pt x="48" y="2308"/>
                </a:cubicBezTo>
                <a:lnTo>
                  <a:pt x="48" y="2308"/>
                </a:lnTo>
                <a:cubicBezTo>
                  <a:pt x="49" y="2308"/>
                  <a:pt x="49" y="2308"/>
                  <a:pt x="49" y="2308"/>
                </a:cubicBezTo>
                <a:cubicBezTo>
                  <a:pt x="49" y="2308"/>
                  <a:pt x="50" y="2308"/>
                  <a:pt x="51" y="2307"/>
                </a:cubicBezTo>
                <a:lnTo>
                  <a:pt x="51" y="2307"/>
                </a:lnTo>
                <a:lnTo>
                  <a:pt x="45" y="2335"/>
                </a:lnTo>
                <a:cubicBezTo>
                  <a:pt x="79" y="2319"/>
                  <a:pt x="73" y="2229"/>
                  <a:pt x="90" y="2173"/>
                </a:cubicBezTo>
                <a:lnTo>
                  <a:pt x="101" y="2201"/>
                </a:lnTo>
                <a:lnTo>
                  <a:pt x="107" y="2145"/>
                </a:lnTo>
                <a:cubicBezTo>
                  <a:pt x="110" y="2140"/>
                  <a:pt x="113" y="2136"/>
                  <a:pt x="116" y="2136"/>
                </a:cubicBezTo>
                <a:cubicBezTo>
                  <a:pt x="119" y="2136"/>
                  <a:pt x="121" y="2141"/>
                  <a:pt x="118" y="2156"/>
                </a:cubicBezTo>
                <a:cubicBezTo>
                  <a:pt x="141" y="2123"/>
                  <a:pt x="124" y="2117"/>
                  <a:pt x="146" y="2089"/>
                </a:cubicBezTo>
                <a:cubicBezTo>
                  <a:pt x="146" y="2089"/>
                  <a:pt x="146" y="2089"/>
                  <a:pt x="146" y="2095"/>
                </a:cubicBezTo>
                <a:lnTo>
                  <a:pt x="152" y="2055"/>
                </a:lnTo>
                <a:cubicBezTo>
                  <a:pt x="152" y="2057"/>
                  <a:pt x="154" y="2057"/>
                  <a:pt x="156" y="2057"/>
                </a:cubicBezTo>
                <a:lnTo>
                  <a:pt x="156" y="2057"/>
                </a:lnTo>
                <a:cubicBezTo>
                  <a:pt x="160" y="2057"/>
                  <a:pt x="165" y="2057"/>
                  <a:pt x="157" y="2072"/>
                </a:cubicBezTo>
                <a:cubicBezTo>
                  <a:pt x="191" y="2011"/>
                  <a:pt x="174" y="1960"/>
                  <a:pt x="197" y="1938"/>
                </a:cubicBezTo>
                <a:lnTo>
                  <a:pt x="197" y="1943"/>
                </a:lnTo>
                <a:cubicBezTo>
                  <a:pt x="208" y="1896"/>
                  <a:pt x="205" y="1893"/>
                  <a:pt x="200" y="1893"/>
                </a:cubicBezTo>
                <a:cubicBezTo>
                  <a:pt x="200" y="1893"/>
                  <a:pt x="199" y="1893"/>
                  <a:pt x="198" y="1893"/>
                </a:cubicBezTo>
                <a:cubicBezTo>
                  <a:pt x="194" y="1893"/>
                  <a:pt x="189" y="1891"/>
                  <a:pt x="191" y="1859"/>
                </a:cubicBezTo>
                <a:lnTo>
                  <a:pt x="241" y="1820"/>
                </a:lnTo>
                <a:lnTo>
                  <a:pt x="230" y="1809"/>
                </a:lnTo>
                <a:cubicBezTo>
                  <a:pt x="230" y="1799"/>
                  <a:pt x="239" y="1785"/>
                  <a:pt x="241" y="1785"/>
                </a:cubicBezTo>
                <a:cubicBezTo>
                  <a:pt x="241" y="1785"/>
                  <a:pt x="241" y="1786"/>
                  <a:pt x="241" y="1787"/>
                </a:cubicBezTo>
                <a:cubicBezTo>
                  <a:pt x="244" y="1772"/>
                  <a:pt x="243" y="1768"/>
                  <a:pt x="242" y="1768"/>
                </a:cubicBezTo>
                <a:lnTo>
                  <a:pt x="242" y="1768"/>
                </a:lnTo>
                <a:cubicBezTo>
                  <a:pt x="241" y="1768"/>
                  <a:pt x="239" y="1772"/>
                  <a:pt x="238" y="1772"/>
                </a:cubicBezTo>
                <a:cubicBezTo>
                  <a:pt x="237" y="1772"/>
                  <a:pt x="236" y="1770"/>
                  <a:pt x="236" y="1764"/>
                </a:cubicBezTo>
                <a:cubicBezTo>
                  <a:pt x="254" y="1733"/>
                  <a:pt x="261" y="1671"/>
                  <a:pt x="277" y="1643"/>
                </a:cubicBezTo>
                <a:lnTo>
                  <a:pt x="277" y="1643"/>
                </a:lnTo>
                <a:cubicBezTo>
                  <a:pt x="276" y="1644"/>
                  <a:pt x="276" y="1644"/>
                  <a:pt x="275" y="1644"/>
                </a:cubicBezTo>
                <a:cubicBezTo>
                  <a:pt x="274" y="1644"/>
                  <a:pt x="273" y="1639"/>
                  <a:pt x="275" y="1624"/>
                </a:cubicBezTo>
                <a:cubicBezTo>
                  <a:pt x="303" y="1613"/>
                  <a:pt x="292" y="1563"/>
                  <a:pt x="314" y="1523"/>
                </a:cubicBezTo>
                <a:lnTo>
                  <a:pt x="314" y="1523"/>
                </a:lnTo>
                <a:cubicBezTo>
                  <a:pt x="318" y="1535"/>
                  <a:pt x="311" y="1557"/>
                  <a:pt x="314" y="1557"/>
                </a:cubicBezTo>
                <a:cubicBezTo>
                  <a:pt x="315" y="1557"/>
                  <a:pt x="318" y="1552"/>
                  <a:pt x="325" y="1540"/>
                </a:cubicBezTo>
                <a:cubicBezTo>
                  <a:pt x="314" y="1507"/>
                  <a:pt x="359" y="1462"/>
                  <a:pt x="365" y="1423"/>
                </a:cubicBezTo>
                <a:cubicBezTo>
                  <a:pt x="348" y="1417"/>
                  <a:pt x="381" y="1344"/>
                  <a:pt x="393" y="1283"/>
                </a:cubicBezTo>
                <a:cubicBezTo>
                  <a:pt x="393" y="1283"/>
                  <a:pt x="393" y="1283"/>
                  <a:pt x="393" y="1283"/>
                </a:cubicBezTo>
                <a:cubicBezTo>
                  <a:pt x="400" y="1283"/>
                  <a:pt x="438" y="1169"/>
                  <a:pt x="460" y="1120"/>
                </a:cubicBezTo>
                <a:cubicBezTo>
                  <a:pt x="449" y="1103"/>
                  <a:pt x="466" y="1047"/>
                  <a:pt x="477" y="1008"/>
                </a:cubicBezTo>
                <a:cubicBezTo>
                  <a:pt x="488" y="1008"/>
                  <a:pt x="488" y="1019"/>
                  <a:pt x="482" y="1042"/>
                </a:cubicBezTo>
                <a:lnTo>
                  <a:pt x="499" y="1003"/>
                </a:lnTo>
                <a:cubicBezTo>
                  <a:pt x="494" y="991"/>
                  <a:pt x="494" y="980"/>
                  <a:pt x="499" y="952"/>
                </a:cubicBezTo>
                <a:lnTo>
                  <a:pt x="510" y="969"/>
                </a:lnTo>
                <a:cubicBezTo>
                  <a:pt x="527" y="913"/>
                  <a:pt x="527" y="857"/>
                  <a:pt x="555" y="795"/>
                </a:cubicBezTo>
                <a:cubicBezTo>
                  <a:pt x="555" y="794"/>
                  <a:pt x="554" y="794"/>
                  <a:pt x="552" y="794"/>
                </a:cubicBezTo>
                <a:cubicBezTo>
                  <a:pt x="547" y="794"/>
                  <a:pt x="537" y="802"/>
                  <a:pt x="529" y="802"/>
                </a:cubicBezTo>
                <a:cubicBezTo>
                  <a:pt x="521" y="802"/>
                  <a:pt x="517" y="794"/>
                  <a:pt x="522" y="762"/>
                </a:cubicBezTo>
                <a:cubicBezTo>
                  <a:pt x="530" y="762"/>
                  <a:pt x="538" y="762"/>
                  <a:pt x="540" y="770"/>
                </a:cubicBezTo>
                <a:lnTo>
                  <a:pt x="540" y="770"/>
                </a:lnTo>
                <a:cubicBezTo>
                  <a:pt x="541" y="764"/>
                  <a:pt x="544" y="756"/>
                  <a:pt x="550" y="750"/>
                </a:cubicBezTo>
                <a:lnTo>
                  <a:pt x="550" y="778"/>
                </a:lnTo>
                <a:cubicBezTo>
                  <a:pt x="561" y="750"/>
                  <a:pt x="544" y="762"/>
                  <a:pt x="555" y="739"/>
                </a:cubicBezTo>
                <a:cubicBezTo>
                  <a:pt x="560" y="739"/>
                  <a:pt x="565" y="727"/>
                  <a:pt x="570" y="727"/>
                </a:cubicBezTo>
                <a:cubicBezTo>
                  <a:pt x="570" y="727"/>
                  <a:pt x="571" y="727"/>
                  <a:pt x="572" y="728"/>
                </a:cubicBezTo>
                <a:cubicBezTo>
                  <a:pt x="572" y="734"/>
                  <a:pt x="561" y="745"/>
                  <a:pt x="561" y="756"/>
                </a:cubicBezTo>
                <a:cubicBezTo>
                  <a:pt x="572" y="734"/>
                  <a:pt x="589" y="700"/>
                  <a:pt x="600" y="694"/>
                </a:cubicBezTo>
                <a:cubicBezTo>
                  <a:pt x="594" y="694"/>
                  <a:pt x="589" y="689"/>
                  <a:pt x="594" y="666"/>
                </a:cubicBezTo>
                <a:cubicBezTo>
                  <a:pt x="603" y="641"/>
                  <a:pt x="607" y="638"/>
                  <a:pt x="611" y="638"/>
                </a:cubicBezTo>
                <a:cubicBezTo>
                  <a:pt x="612" y="638"/>
                  <a:pt x="614" y="639"/>
                  <a:pt x="615" y="639"/>
                </a:cubicBezTo>
                <a:cubicBezTo>
                  <a:pt x="618" y="639"/>
                  <a:pt x="622" y="637"/>
                  <a:pt x="628" y="627"/>
                </a:cubicBezTo>
                <a:cubicBezTo>
                  <a:pt x="628" y="610"/>
                  <a:pt x="645" y="582"/>
                  <a:pt x="634" y="577"/>
                </a:cubicBezTo>
                <a:cubicBezTo>
                  <a:pt x="639" y="566"/>
                  <a:pt x="645" y="566"/>
                  <a:pt x="656" y="560"/>
                </a:cubicBezTo>
                <a:cubicBezTo>
                  <a:pt x="656" y="535"/>
                  <a:pt x="700" y="461"/>
                  <a:pt x="690" y="461"/>
                </a:cubicBezTo>
                <a:lnTo>
                  <a:pt x="690" y="461"/>
                </a:lnTo>
                <a:cubicBezTo>
                  <a:pt x="689" y="461"/>
                  <a:pt x="687" y="462"/>
                  <a:pt x="684" y="465"/>
                </a:cubicBezTo>
                <a:lnTo>
                  <a:pt x="678" y="470"/>
                </a:lnTo>
                <a:cubicBezTo>
                  <a:pt x="678" y="470"/>
                  <a:pt x="678" y="465"/>
                  <a:pt x="678" y="465"/>
                </a:cubicBezTo>
                <a:cubicBezTo>
                  <a:pt x="712" y="381"/>
                  <a:pt x="785" y="308"/>
                  <a:pt x="841" y="241"/>
                </a:cubicBezTo>
                <a:lnTo>
                  <a:pt x="846" y="246"/>
                </a:lnTo>
                <a:cubicBezTo>
                  <a:pt x="863" y="224"/>
                  <a:pt x="886" y="202"/>
                  <a:pt x="908" y="185"/>
                </a:cubicBezTo>
                <a:cubicBezTo>
                  <a:pt x="925" y="168"/>
                  <a:pt x="947" y="151"/>
                  <a:pt x="958" y="134"/>
                </a:cubicBezTo>
                <a:cubicBezTo>
                  <a:pt x="968" y="131"/>
                  <a:pt x="980" y="128"/>
                  <a:pt x="987" y="128"/>
                </a:cubicBezTo>
                <a:cubicBezTo>
                  <a:pt x="992" y="128"/>
                  <a:pt x="994" y="130"/>
                  <a:pt x="992" y="134"/>
                </a:cubicBezTo>
                <a:cubicBezTo>
                  <a:pt x="1026" y="112"/>
                  <a:pt x="1031" y="106"/>
                  <a:pt x="1087" y="90"/>
                </a:cubicBezTo>
                <a:lnTo>
                  <a:pt x="1087" y="90"/>
                </a:lnTo>
                <a:cubicBezTo>
                  <a:pt x="1070" y="101"/>
                  <a:pt x="1075" y="101"/>
                  <a:pt x="1076" y="101"/>
                </a:cubicBezTo>
                <a:cubicBezTo>
                  <a:pt x="1077" y="101"/>
                  <a:pt x="1076" y="101"/>
                  <a:pt x="1048" y="112"/>
                </a:cubicBezTo>
                <a:cubicBezTo>
                  <a:pt x="1098" y="95"/>
                  <a:pt x="1115" y="101"/>
                  <a:pt x="1166" y="78"/>
                </a:cubicBezTo>
                <a:lnTo>
                  <a:pt x="1166" y="78"/>
                </a:lnTo>
                <a:cubicBezTo>
                  <a:pt x="1158" y="83"/>
                  <a:pt x="1164" y="85"/>
                  <a:pt x="1175" y="85"/>
                </a:cubicBezTo>
                <a:cubicBezTo>
                  <a:pt x="1190" y="85"/>
                  <a:pt x="1214" y="82"/>
                  <a:pt x="1227" y="78"/>
                </a:cubicBezTo>
                <a:cubicBezTo>
                  <a:pt x="1216" y="78"/>
                  <a:pt x="1205" y="73"/>
                  <a:pt x="1194" y="73"/>
                </a:cubicBezTo>
                <a:cubicBezTo>
                  <a:pt x="1222" y="67"/>
                  <a:pt x="1244" y="67"/>
                  <a:pt x="1266" y="67"/>
                </a:cubicBezTo>
                <a:lnTo>
                  <a:pt x="1255" y="84"/>
                </a:lnTo>
                <a:cubicBezTo>
                  <a:pt x="1280" y="87"/>
                  <a:pt x="1306" y="87"/>
                  <a:pt x="1330" y="87"/>
                </a:cubicBezTo>
                <a:cubicBezTo>
                  <a:pt x="1355" y="87"/>
                  <a:pt x="1378" y="87"/>
                  <a:pt x="1401" y="90"/>
                </a:cubicBezTo>
                <a:cubicBezTo>
                  <a:pt x="1446" y="90"/>
                  <a:pt x="1485" y="95"/>
                  <a:pt x="1518" y="123"/>
                </a:cubicBezTo>
                <a:cubicBezTo>
                  <a:pt x="1546" y="123"/>
                  <a:pt x="1468" y="95"/>
                  <a:pt x="1496" y="95"/>
                </a:cubicBezTo>
                <a:cubicBezTo>
                  <a:pt x="1541" y="112"/>
                  <a:pt x="1574" y="151"/>
                  <a:pt x="1591" y="162"/>
                </a:cubicBezTo>
                <a:cubicBezTo>
                  <a:pt x="1642" y="202"/>
                  <a:pt x="1653" y="174"/>
                  <a:pt x="1709" y="218"/>
                </a:cubicBezTo>
                <a:cubicBezTo>
                  <a:pt x="1706" y="212"/>
                  <a:pt x="1704" y="204"/>
                  <a:pt x="1712" y="204"/>
                </a:cubicBezTo>
                <a:cubicBezTo>
                  <a:pt x="1717" y="204"/>
                  <a:pt x="1728" y="209"/>
                  <a:pt x="1748" y="224"/>
                </a:cubicBezTo>
                <a:cubicBezTo>
                  <a:pt x="1778" y="250"/>
                  <a:pt x="1779" y="269"/>
                  <a:pt x="1767" y="269"/>
                </a:cubicBezTo>
                <a:cubicBezTo>
                  <a:pt x="1763" y="269"/>
                  <a:pt x="1759" y="267"/>
                  <a:pt x="1754" y="263"/>
                </a:cubicBezTo>
                <a:cubicBezTo>
                  <a:pt x="1742" y="252"/>
                  <a:pt x="1742" y="252"/>
                  <a:pt x="1742" y="246"/>
                </a:cubicBezTo>
                <a:cubicBezTo>
                  <a:pt x="1736" y="243"/>
                  <a:pt x="1727" y="238"/>
                  <a:pt x="1723" y="238"/>
                </a:cubicBezTo>
                <a:lnTo>
                  <a:pt x="1723" y="238"/>
                </a:lnTo>
                <a:cubicBezTo>
                  <a:pt x="1721" y="238"/>
                  <a:pt x="1721" y="240"/>
                  <a:pt x="1726" y="246"/>
                </a:cubicBezTo>
                <a:lnTo>
                  <a:pt x="1731" y="246"/>
                </a:lnTo>
                <a:cubicBezTo>
                  <a:pt x="1747" y="262"/>
                  <a:pt x="1783" y="308"/>
                  <a:pt x="1773" y="308"/>
                </a:cubicBezTo>
                <a:cubicBezTo>
                  <a:pt x="1772" y="308"/>
                  <a:pt x="1771" y="308"/>
                  <a:pt x="1770" y="308"/>
                </a:cubicBezTo>
                <a:lnTo>
                  <a:pt x="1770" y="308"/>
                </a:lnTo>
                <a:cubicBezTo>
                  <a:pt x="1780" y="316"/>
                  <a:pt x="1785" y="319"/>
                  <a:pt x="1787" y="319"/>
                </a:cubicBezTo>
                <a:cubicBezTo>
                  <a:pt x="1791" y="319"/>
                  <a:pt x="1784" y="306"/>
                  <a:pt x="1776" y="291"/>
                </a:cubicBezTo>
                <a:lnTo>
                  <a:pt x="1776" y="291"/>
                </a:lnTo>
                <a:cubicBezTo>
                  <a:pt x="1804" y="342"/>
                  <a:pt x="1832" y="370"/>
                  <a:pt x="1849" y="426"/>
                </a:cubicBezTo>
                <a:cubicBezTo>
                  <a:pt x="1849" y="421"/>
                  <a:pt x="1853" y="413"/>
                  <a:pt x="1854" y="413"/>
                </a:cubicBezTo>
                <a:cubicBezTo>
                  <a:pt x="1854" y="413"/>
                  <a:pt x="1854" y="413"/>
                  <a:pt x="1854" y="414"/>
                </a:cubicBezTo>
                <a:cubicBezTo>
                  <a:pt x="1882" y="504"/>
                  <a:pt x="1882" y="448"/>
                  <a:pt x="1899" y="510"/>
                </a:cubicBezTo>
                <a:cubicBezTo>
                  <a:pt x="1897" y="525"/>
                  <a:pt x="1893" y="527"/>
                  <a:pt x="1890" y="527"/>
                </a:cubicBezTo>
                <a:cubicBezTo>
                  <a:pt x="1889" y="527"/>
                  <a:pt x="1889" y="526"/>
                  <a:pt x="1888" y="526"/>
                </a:cubicBezTo>
                <a:lnTo>
                  <a:pt x="1888" y="526"/>
                </a:lnTo>
                <a:cubicBezTo>
                  <a:pt x="1885" y="526"/>
                  <a:pt x="1885" y="529"/>
                  <a:pt x="1894" y="560"/>
                </a:cubicBezTo>
                <a:cubicBezTo>
                  <a:pt x="1892" y="575"/>
                  <a:pt x="1889" y="580"/>
                  <a:pt x="1886" y="580"/>
                </a:cubicBezTo>
                <a:cubicBezTo>
                  <a:pt x="1880" y="580"/>
                  <a:pt x="1875" y="565"/>
                  <a:pt x="1871" y="554"/>
                </a:cubicBezTo>
                <a:lnTo>
                  <a:pt x="1871" y="554"/>
                </a:lnTo>
                <a:cubicBezTo>
                  <a:pt x="1888" y="610"/>
                  <a:pt x="1860" y="661"/>
                  <a:pt x="1854" y="689"/>
                </a:cubicBezTo>
                <a:lnTo>
                  <a:pt x="1854" y="661"/>
                </a:lnTo>
                <a:cubicBezTo>
                  <a:pt x="1854" y="678"/>
                  <a:pt x="1849" y="694"/>
                  <a:pt x="1849" y="706"/>
                </a:cubicBezTo>
                <a:lnTo>
                  <a:pt x="1860" y="694"/>
                </a:lnTo>
                <a:lnTo>
                  <a:pt x="1860" y="694"/>
                </a:lnTo>
                <a:cubicBezTo>
                  <a:pt x="1854" y="711"/>
                  <a:pt x="1854" y="722"/>
                  <a:pt x="1849" y="722"/>
                </a:cubicBezTo>
                <a:cubicBezTo>
                  <a:pt x="1849" y="729"/>
                  <a:pt x="1851" y="731"/>
                  <a:pt x="1854" y="731"/>
                </a:cubicBezTo>
                <a:cubicBezTo>
                  <a:pt x="1856" y="731"/>
                  <a:pt x="1859" y="730"/>
                  <a:pt x="1862" y="730"/>
                </a:cubicBezTo>
                <a:cubicBezTo>
                  <a:pt x="1867" y="730"/>
                  <a:pt x="1871" y="733"/>
                  <a:pt x="1871" y="750"/>
                </a:cubicBezTo>
                <a:cubicBezTo>
                  <a:pt x="1860" y="773"/>
                  <a:pt x="1854" y="829"/>
                  <a:pt x="1838" y="829"/>
                </a:cubicBezTo>
                <a:cubicBezTo>
                  <a:pt x="1848" y="801"/>
                  <a:pt x="1848" y="795"/>
                  <a:pt x="1845" y="795"/>
                </a:cubicBezTo>
                <a:lnTo>
                  <a:pt x="1845" y="795"/>
                </a:lnTo>
                <a:cubicBezTo>
                  <a:pt x="1843" y="795"/>
                  <a:pt x="1839" y="799"/>
                  <a:pt x="1837" y="799"/>
                </a:cubicBezTo>
                <a:cubicBezTo>
                  <a:pt x="1835" y="799"/>
                  <a:pt x="1834" y="798"/>
                  <a:pt x="1834" y="794"/>
                </a:cubicBezTo>
                <a:lnTo>
                  <a:pt x="1834" y="794"/>
                </a:lnTo>
                <a:cubicBezTo>
                  <a:pt x="1832" y="802"/>
                  <a:pt x="1829" y="810"/>
                  <a:pt x="1826" y="818"/>
                </a:cubicBezTo>
                <a:cubicBezTo>
                  <a:pt x="1824" y="818"/>
                  <a:pt x="1822" y="816"/>
                  <a:pt x="1822" y="814"/>
                </a:cubicBezTo>
                <a:lnTo>
                  <a:pt x="1822" y="814"/>
                </a:lnTo>
                <a:cubicBezTo>
                  <a:pt x="1791" y="872"/>
                  <a:pt x="1831" y="849"/>
                  <a:pt x="1804" y="924"/>
                </a:cubicBezTo>
                <a:cubicBezTo>
                  <a:pt x="1804" y="920"/>
                  <a:pt x="1803" y="919"/>
                  <a:pt x="1802" y="919"/>
                </a:cubicBezTo>
                <a:cubicBezTo>
                  <a:pt x="1799" y="919"/>
                  <a:pt x="1793" y="927"/>
                  <a:pt x="1788" y="935"/>
                </a:cubicBezTo>
                <a:lnTo>
                  <a:pt x="1788" y="935"/>
                </a:lnTo>
                <a:cubicBezTo>
                  <a:pt x="1790" y="933"/>
                  <a:pt x="1791" y="932"/>
                  <a:pt x="1793" y="932"/>
                </a:cubicBezTo>
                <a:cubicBezTo>
                  <a:pt x="1799" y="932"/>
                  <a:pt x="1802" y="947"/>
                  <a:pt x="1798" y="969"/>
                </a:cubicBezTo>
                <a:cubicBezTo>
                  <a:pt x="1776" y="1014"/>
                  <a:pt x="1787" y="1019"/>
                  <a:pt x="1776" y="1047"/>
                </a:cubicBezTo>
                <a:lnTo>
                  <a:pt x="1793" y="1019"/>
                </a:lnTo>
                <a:lnTo>
                  <a:pt x="1793" y="1019"/>
                </a:lnTo>
                <a:cubicBezTo>
                  <a:pt x="1793" y="1031"/>
                  <a:pt x="1787" y="1053"/>
                  <a:pt x="1782" y="1087"/>
                </a:cubicBezTo>
                <a:cubicBezTo>
                  <a:pt x="1781" y="1087"/>
                  <a:pt x="1780" y="1087"/>
                  <a:pt x="1779" y="1087"/>
                </a:cubicBezTo>
                <a:cubicBezTo>
                  <a:pt x="1773" y="1087"/>
                  <a:pt x="1779" y="1067"/>
                  <a:pt x="1778" y="1067"/>
                </a:cubicBezTo>
                <a:lnTo>
                  <a:pt x="1778" y="1067"/>
                </a:lnTo>
                <a:cubicBezTo>
                  <a:pt x="1777" y="1067"/>
                  <a:pt x="1777" y="1068"/>
                  <a:pt x="1776" y="1070"/>
                </a:cubicBezTo>
                <a:cubicBezTo>
                  <a:pt x="1782" y="1109"/>
                  <a:pt x="1737" y="1148"/>
                  <a:pt x="1731" y="1204"/>
                </a:cubicBezTo>
                <a:cubicBezTo>
                  <a:pt x="1727" y="1213"/>
                  <a:pt x="1723" y="1215"/>
                  <a:pt x="1720" y="1215"/>
                </a:cubicBezTo>
                <a:cubicBezTo>
                  <a:pt x="1717" y="1215"/>
                  <a:pt x="1715" y="1214"/>
                  <a:pt x="1713" y="1214"/>
                </a:cubicBezTo>
                <a:cubicBezTo>
                  <a:pt x="1710" y="1214"/>
                  <a:pt x="1707" y="1215"/>
                  <a:pt x="1703" y="1221"/>
                </a:cubicBezTo>
                <a:cubicBezTo>
                  <a:pt x="1698" y="1283"/>
                  <a:pt x="1675" y="1283"/>
                  <a:pt x="1664" y="1350"/>
                </a:cubicBezTo>
                <a:cubicBezTo>
                  <a:pt x="1671" y="1343"/>
                  <a:pt x="1675" y="1338"/>
                  <a:pt x="1677" y="1338"/>
                </a:cubicBezTo>
                <a:lnTo>
                  <a:pt x="1677" y="1338"/>
                </a:lnTo>
                <a:cubicBezTo>
                  <a:pt x="1680" y="1338"/>
                  <a:pt x="1679" y="1348"/>
                  <a:pt x="1675" y="1378"/>
                </a:cubicBezTo>
                <a:lnTo>
                  <a:pt x="1698" y="1271"/>
                </a:lnTo>
                <a:lnTo>
                  <a:pt x="1692" y="1344"/>
                </a:lnTo>
                <a:cubicBezTo>
                  <a:pt x="1703" y="1311"/>
                  <a:pt x="1709" y="1277"/>
                  <a:pt x="1714" y="1255"/>
                </a:cubicBezTo>
                <a:cubicBezTo>
                  <a:pt x="1714" y="1276"/>
                  <a:pt x="1714" y="1284"/>
                  <a:pt x="1717" y="1284"/>
                </a:cubicBezTo>
                <a:cubicBezTo>
                  <a:pt x="1719" y="1284"/>
                  <a:pt x="1722" y="1281"/>
                  <a:pt x="1726" y="1277"/>
                </a:cubicBezTo>
                <a:lnTo>
                  <a:pt x="1726" y="1277"/>
                </a:lnTo>
                <a:cubicBezTo>
                  <a:pt x="1698" y="1311"/>
                  <a:pt x="1709" y="1361"/>
                  <a:pt x="1686" y="1406"/>
                </a:cubicBezTo>
                <a:lnTo>
                  <a:pt x="1658" y="1395"/>
                </a:lnTo>
                <a:cubicBezTo>
                  <a:pt x="1625" y="1467"/>
                  <a:pt x="1630" y="1529"/>
                  <a:pt x="1597" y="1624"/>
                </a:cubicBezTo>
                <a:lnTo>
                  <a:pt x="1608" y="1596"/>
                </a:lnTo>
                <a:lnTo>
                  <a:pt x="1608" y="1596"/>
                </a:lnTo>
                <a:cubicBezTo>
                  <a:pt x="1614" y="1613"/>
                  <a:pt x="1591" y="1652"/>
                  <a:pt x="1586" y="1686"/>
                </a:cubicBezTo>
                <a:cubicBezTo>
                  <a:pt x="1585" y="1685"/>
                  <a:pt x="1584" y="1685"/>
                  <a:pt x="1583" y="1685"/>
                </a:cubicBezTo>
                <a:cubicBezTo>
                  <a:pt x="1577" y="1685"/>
                  <a:pt x="1568" y="1699"/>
                  <a:pt x="1563" y="1708"/>
                </a:cubicBezTo>
                <a:cubicBezTo>
                  <a:pt x="1569" y="1708"/>
                  <a:pt x="1541" y="1781"/>
                  <a:pt x="1552" y="1792"/>
                </a:cubicBezTo>
                <a:lnTo>
                  <a:pt x="1530" y="1831"/>
                </a:lnTo>
                <a:cubicBezTo>
                  <a:pt x="1502" y="1904"/>
                  <a:pt x="1530" y="1927"/>
                  <a:pt x="1502" y="1999"/>
                </a:cubicBezTo>
                <a:cubicBezTo>
                  <a:pt x="1502" y="1977"/>
                  <a:pt x="1485" y="2005"/>
                  <a:pt x="1490" y="1955"/>
                </a:cubicBezTo>
                <a:lnTo>
                  <a:pt x="1490" y="1955"/>
                </a:lnTo>
                <a:cubicBezTo>
                  <a:pt x="1485" y="1977"/>
                  <a:pt x="1474" y="1999"/>
                  <a:pt x="1479" y="2005"/>
                </a:cubicBezTo>
                <a:cubicBezTo>
                  <a:pt x="1474" y="2016"/>
                  <a:pt x="1474" y="2072"/>
                  <a:pt x="1457" y="2095"/>
                </a:cubicBezTo>
                <a:cubicBezTo>
                  <a:pt x="1457" y="2106"/>
                  <a:pt x="1468" y="2111"/>
                  <a:pt x="1457" y="2139"/>
                </a:cubicBezTo>
                <a:cubicBezTo>
                  <a:pt x="1457" y="2141"/>
                  <a:pt x="1456" y="2142"/>
                  <a:pt x="1455" y="2142"/>
                </a:cubicBezTo>
                <a:cubicBezTo>
                  <a:pt x="1454" y="2142"/>
                  <a:pt x="1453" y="2141"/>
                  <a:pt x="1452" y="2140"/>
                </a:cubicBezTo>
                <a:lnTo>
                  <a:pt x="1452" y="2140"/>
                </a:lnTo>
                <a:cubicBezTo>
                  <a:pt x="1454" y="2145"/>
                  <a:pt x="1450" y="2168"/>
                  <a:pt x="1455" y="2168"/>
                </a:cubicBezTo>
                <a:cubicBezTo>
                  <a:pt x="1457" y="2168"/>
                  <a:pt x="1459" y="2166"/>
                  <a:pt x="1462" y="2162"/>
                </a:cubicBezTo>
                <a:lnTo>
                  <a:pt x="1462" y="2162"/>
                </a:lnTo>
                <a:cubicBezTo>
                  <a:pt x="1412" y="2229"/>
                  <a:pt x="1401" y="2375"/>
                  <a:pt x="1356" y="2431"/>
                </a:cubicBezTo>
                <a:cubicBezTo>
                  <a:pt x="1345" y="2487"/>
                  <a:pt x="1328" y="2554"/>
                  <a:pt x="1311" y="2604"/>
                </a:cubicBezTo>
                <a:cubicBezTo>
                  <a:pt x="1311" y="2601"/>
                  <a:pt x="1310" y="2600"/>
                  <a:pt x="1309" y="2598"/>
                </a:cubicBezTo>
                <a:lnTo>
                  <a:pt x="1309" y="2598"/>
                </a:lnTo>
                <a:cubicBezTo>
                  <a:pt x="1285" y="2654"/>
                  <a:pt x="1321" y="2646"/>
                  <a:pt x="1289" y="2716"/>
                </a:cubicBezTo>
                <a:cubicBezTo>
                  <a:pt x="1285" y="2722"/>
                  <a:pt x="1282" y="2725"/>
                  <a:pt x="1281" y="2725"/>
                </a:cubicBezTo>
                <a:cubicBezTo>
                  <a:pt x="1276" y="2725"/>
                  <a:pt x="1288" y="2690"/>
                  <a:pt x="1286" y="2690"/>
                </a:cubicBezTo>
                <a:lnTo>
                  <a:pt x="1286" y="2690"/>
                </a:lnTo>
                <a:cubicBezTo>
                  <a:pt x="1285" y="2690"/>
                  <a:pt x="1285" y="2691"/>
                  <a:pt x="1283" y="2694"/>
                </a:cubicBezTo>
                <a:cubicBezTo>
                  <a:pt x="1250" y="2694"/>
                  <a:pt x="1255" y="2789"/>
                  <a:pt x="1227" y="2834"/>
                </a:cubicBezTo>
                <a:lnTo>
                  <a:pt x="1227" y="2823"/>
                </a:lnTo>
                <a:cubicBezTo>
                  <a:pt x="1205" y="2856"/>
                  <a:pt x="1210" y="2918"/>
                  <a:pt x="1188" y="2985"/>
                </a:cubicBezTo>
                <a:cubicBezTo>
                  <a:pt x="1188" y="2985"/>
                  <a:pt x="1188" y="2980"/>
                  <a:pt x="1182" y="2980"/>
                </a:cubicBezTo>
                <a:cubicBezTo>
                  <a:pt x="1182" y="3030"/>
                  <a:pt x="1166" y="3114"/>
                  <a:pt x="1149" y="3181"/>
                </a:cubicBezTo>
                <a:cubicBezTo>
                  <a:pt x="1145" y="3162"/>
                  <a:pt x="1146" y="3153"/>
                  <a:pt x="1144" y="3153"/>
                </a:cubicBezTo>
                <a:cubicBezTo>
                  <a:pt x="1143" y="3153"/>
                  <a:pt x="1141" y="3155"/>
                  <a:pt x="1138" y="3159"/>
                </a:cubicBezTo>
                <a:cubicBezTo>
                  <a:pt x="1132" y="3187"/>
                  <a:pt x="1154" y="3153"/>
                  <a:pt x="1143" y="3209"/>
                </a:cubicBezTo>
                <a:cubicBezTo>
                  <a:pt x="1132" y="3226"/>
                  <a:pt x="1115" y="3265"/>
                  <a:pt x="1098" y="3265"/>
                </a:cubicBezTo>
                <a:lnTo>
                  <a:pt x="1115" y="3215"/>
                </a:lnTo>
                <a:lnTo>
                  <a:pt x="1115" y="3215"/>
                </a:lnTo>
                <a:cubicBezTo>
                  <a:pt x="1093" y="3237"/>
                  <a:pt x="1093" y="3282"/>
                  <a:pt x="1082" y="3310"/>
                </a:cubicBezTo>
                <a:lnTo>
                  <a:pt x="1076" y="3304"/>
                </a:lnTo>
                <a:cubicBezTo>
                  <a:pt x="1054" y="3383"/>
                  <a:pt x="1076" y="3388"/>
                  <a:pt x="1042" y="3472"/>
                </a:cubicBezTo>
                <a:lnTo>
                  <a:pt x="1054" y="3467"/>
                </a:lnTo>
                <a:lnTo>
                  <a:pt x="1054" y="3467"/>
                </a:lnTo>
                <a:cubicBezTo>
                  <a:pt x="1054" y="3523"/>
                  <a:pt x="1031" y="3506"/>
                  <a:pt x="1026" y="3556"/>
                </a:cubicBezTo>
                <a:lnTo>
                  <a:pt x="1003" y="3562"/>
                </a:lnTo>
                <a:cubicBezTo>
                  <a:pt x="998" y="3596"/>
                  <a:pt x="986" y="3674"/>
                  <a:pt x="964" y="3724"/>
                </a:cubicBezTo>
                <a:cubicBezTo>
                  <a:pt x="964" y="3691"/>
                  <a:pt x="981" y="3629"/>
                  <a:pt x="992" y="3584"/>
                </a:cubicBezTo>
                <a:lnTo>
                  <a:pt x="992" y="3584"/>
                </a:lnTo>
                <a:cubicBezTo>
                  <a:pt x="981" y="3618"/>
                  <a:pt x="953" y="3685"/>
                  <a:pt x="953" y="3702"/>
                </a:cubicBezTo>
                <a:cubicBezTo>
                  <a:pt x="958" y="3691"/>
                  <a:pt x="958" y="3674"/>
                  <a:pt x="964" y="3663"/>
                </a:cubicBezTo>
                <a:lnTo>
                  <a:pt x="964" y="3663"/>
                </a:lnTo>
                <a:cubicBezTo>
                  <a:pt x="964" y="3708"/>
                  <a:pt x="947" y="3758"/>
                  <a:pt x="914" y="3808"/>
                </a:cubicBezTo>
                <a:cubicBezTo>
                  <a:pt x="912" y="3807"/>
                  <a:pt x="910" y="3806"/>
                  <a:pt x="908" y="3806"/>
                </a:cubicBezTo>
                <a:cubicBezTo>
                  <a:pt x="896" y="3806"/>
                  <a:pt x="876" y="3835"/>
                  <a:pt x="852" y="3864"/>
                </a:cubicBezTo>
                <a:cubicBezTo>
                  <a:pt x="824" y="3904"/>
                  <a:pt x="785" y="3943"/>
                  <a:pt x="762" y="3943"/>
                </a:cubicBezTo>
                <a:cubicBezTo>
                  <a:pt x="690" y="4021"/>
                  <a:pt x="583" y="4055"/>
                  <a:pt x="471" y="4060"/>
                </a:cubicBezTo>
                <a:cubicBezTo>
                  <a:pt x="494" y="4074"/>
                  <a:pt x="485" y="4074"/>
                  <a:pt x="472" y="4074"/>
                </a:cubicBezTo>
                <a:cubicBezTo>
                  <a:pt x="459" y="4074"/>
                  <a:pt x="440" y="4074"/>
                  <a:pt x="443" y="4088"/>
                </a:cubicBezTo>
                <a:cubicBezTo>
                  <a:pt x="415" y="4083"/>
                  <a:pt x="404" y="4083"/>
                  <a:pt x="404" y="4083"/>
                </a:cubicBezTo>
                <a:cubicBezTo>
                  <a:pt x="376" y="4066"/>
                  <a:pt x="348" y="4055"/>
                  <a:pt x="325" y="4038"/>
                </a:cubicBezTo>
                <a:cubicBezTo>
                  <a:pt x="322" y="4033"/>
                  <a:pt x="323" y="4032"/>
                  <a:pt x="326" y="4032"/>
                </a:cubicBezTo>
                <a:cubicBezTo>
                  <a:pt x="332" y="4032"/>
                  <a:pt x="343" y="4036"/>
                  <a:pt x="349" y="4036"/>
                </a:cubicBezTo>
                <a:cubicBezTo>
                  <a:pt x="352" y="4036"/>
                  <a:pt x="353" y="4035"/>
                  <a:pt x="353" y="4032"/>
                </a:cubicBezTo>
                <a:cubicBezTo>
                  <a:pt x="303" y="4010"/>
                  <a:pt x="337" y="4016"/>
                  <a:pt x="309" y="3993"/>
                </a:cubicBezTo>
                <a:lnTo>
                  <a:pt x="309" y="3993"/>
                </a:lnTo>
                <a:cubicBezTo>
                  <a:pt x="309" y="3996"/>
                  <a:pt x="307" y="3998"/>
                  <a:pt x="303" y="3998"/>
                </a:cubicBezTo>
                <a:cubicBezTo>
                  <a:pt x="294" y="3998"/>
                  <a:pt x="275" y="3987"/>
                  <a:pt x="258" y="3971"/>
                </a:cubicBezTo>
                <a:lnTo>
                  <a:pt x="258" y="3971"/>
                </a:lnTo>
                <a:cubicBezTo>
                  <a:pt x="270" y="3982"/>
                  <a:pt x="281" y="3993"/>
                  <a:pt x="292" y="4010"/>
                </a:cubicBezTo>
                <a:cubicBezTo>
                  <a:pt x="253" y="3993"/>
                  <a:pt x="241" y="3971"/>
                  <a:pt x="230" y="3960"/>
                </a:cubicBezTo>
                <a:cubicBezTo>
                  <a:pt x="225" y="3943"/>
                  <a:pt x="219" y="3926"/>
                  <a:pt x="185" y="3898"/>
                </a:cubicBezTo>
                <a:lnTo>
                  <a:pt x="185" y="3898"/>
                </a:lnTo>
                <a:lnTo>
                  <a:pt x="208" y="3909"/>
                </a:lnTo>
                <a:cubicBezTo>
                  <a:pt x="197" y="3898"/>
                  <a:pt x="174" y="3864"/>
                  <a:pt x="157" y="3831"/>
                </a:cubicBezTo>
                <a:cubicBezTo>
                  <a:pt x="141" y="3797"/>
                  <a:pt x="129" y="3758"/>
                  <a:pt x="113" y="3741"/>
                </a:cubicBezTo>
                <a:cubicBezTo>
                  <a:pt x="113" y="3735"/>
                  <a:pt x="116" y="3728"/>
                  <a:pt x="120" y="3728"/>
                </a:cubicBezTo>
                <a:cubicBezTo>
                  <a:pt x="121" y="3728"/>
                  <a:pt x="122" y="3729"/>
                  <a:pt x="123" y="3732"/>
                </a:cubicBezTo>
                <a:lnTo>
                  <a:pt x="123" y="3732"/>
                </a:lnTo>
                <a:cubicBezTo>
                  <a:pt x="112" y="3632"/>
                  <a:pt x="103" y="3492"/>
                  <a:pt x="141" y="3416"/>
                </a:cubicBezTo>
                <a:lnTo>
                  <a:pt x="146" y="3422"/>
                </a:lnTo>
                <a:cubicBezTo>
                  <a:pt x="146" y="3405"/>
                  <a:pt x="141" y="3383"/>
                  <a:pt x="152" y="3360"/>
                </a:cubicBezTo>
                <a:cubicBezTo>
                  <a:pt x="155" y="3364"/>
                  <a:pt x="156" y="3367"/>
                  <a:pt x="158" y="3367"/>
                </a:cubicBezTo>
                <a:cubicBezTo>
                  <a:pt x="159" y="3367"/>
                  <a:pt x="161" y="3365"/>
                  <a:pt x="163" y="3360"/>
                </a:cubicBezTo>
                <a:cubicBezTo>
                  <a:pt x="163" y="3349"/>
                  <a:pt x="163" y="3304"/>
                  <a:pt x="174" y="3276"/>
                </a:cubicBezTo>
                <a:lnTo>
                  <a:pt x="174" y="3304"/>
                </a:lnTo>
                <a:cubicBezTo>
                  <a:pt x="219" y="3198"/>
                  <a:pt x="213" y="3136"/>
                  <a:pt x="236" y="3041"/>
                </a:cubicBezTo>
                <a:cubicBezTo>
                  <a:pt x="236" y="3041"/>
                  <a:pt x="237" y="3041"/>
                  <a:pt x="238" y="3041"/>
                </a:cubicBezTo>
                <a:cubicBezTo>
                  <a:pt x="255" y="3041"/>
                  <a:pt x="287" y="2961"/>
                  <a:pt x="303" y="2918"/>
                </a:cubicBezTo>
                <a:lnTo>
                  <a:pt x="303" y="2923"/>
                </a:lnTo>
                <a:cubicBezTo>
                  <a:pt x="342" y="2795"/>
                  <a:pt x="348" y="2699"/>
                  <a:pt x="370" y="2582"/>
                </a:cubicBezTo>
                <a:cubicBezTo>
                  <a:pt x="415" y="2515"/>
                  <a:pt x="454" y="2335"/>
                  <a:pt x="499" y="2223"/>
                </a:cubicBezTo>
                <a:lnTo>
                  <a:pt x="499" y="2223"/>
                </a:lnTo>
                <a:cubicBezTo>
                  <a:pt x="496" y="2228"/>
                  <a:pt x="494" y="2229"/>
                  <a:pt x="492" y="2229"/>
                </a:cubicBezTo>
                <a:cubicBezTo>
                  <a:pt x="486" y="2229"/>
                  <a:pt x="484" y="2212"/>
                  <a:pt x="488" y="2195"/>
                </a:cubicBezTo>
                <a:cubicBezTo>
                  <a:pt x="498" y="2170"/>
                  <a:pt x="499" y="2127"/>
                  <a:pt x="511" y="2127"/>
                </a:cubicBezTo>
                <a:cubicBezTo>
                  <a:pt x="513" y="2127"/>
                  <a:pt x="514" y="2127"/>
                  <a:pt x="516" y="2128"/>
                </a:cubicBezTo>
                <a:lnTo>
                  <a:pt x="510" y="2134"/>
                </a:lnTo>
                <a:cubicBezTo>
                  <a:pt x="538" y="2123"/>
                  <a:pt x="550" y="2061"/>
                  <a:pt x="561" y="2016"/>
                </a:cubicBezTo>
                <a:lnTo>
                  <a:pt x="538" y="2005"/>
                </a:lnTo>
                <a:cubicBezTo>
                  <a:pt x="611" y="1899"/>
                  <a:pt x="622" y="1703"/>
                  <a:pt x="673" y="1647"/>
                </a:cubicBezTo>
                <a:cubicBezTo>
                  <a:pt x="673" y="1619"/>
                  <a:pt x="684" y="1585"/>
                  <a:pt x="690" y="1557"/>
                </a:cubicBezTo>
                <a:lnTo>
                  <a:pt x="701" y="1563"/>
                </a:lnTo>
                <a:cubicBezTo>
                  <a:pt x="729" y="1484"/>
                  <a:pt x="740" y="1445"/>
                  <a:pt x="774" y="1350"/>
                </a:cubicBezTo>
                <a:lnTo>
                  <a:pt x="774" y="1372"/>
                </a:lnTo>
                <a:cubicBezTo>
                  <a:pt x="790" y="1322"/>
                  <a:pt x="757" y="1294"/>
                  <a:pt x="774" y="1249"/>
                </a:cubicBezTo>
                <a:lnTo>
                  <a:pt x="796" y="1238"/>
                </a:lnTo>
                <a:cubicBezTo>
                  <a:pt x="830" y="1143"/>
                  <a:pt x="880" y="1059"/>
                  <a:pt x="891" y="958"/>
                </a:cubicBezTo>
                <a:cubicBezTo>
                  <a:pt x="891" y="963"/>
                  <a:pt x="897" y="969"/>
                  <a:pt x="897" y="980"/>
                </a:cubicBezTo>
                <a:cubicBezTo>
                  <a:pt x="907" y="943"/>
                  <a:pt x="959" y="828"/>
                  <a:pt x="939" y="828"/>
                </a:cubicBezTo>
                <a:lnTo>
                  <a:pt x="939" y="828"/>
                </a:lnTo>
                <a:cubicBezTo>
                  <a:pt x="939" y="828"/>
                  <a:pt x="939" y="828"/>
                  <a:pt x="938" y="828"/>
                </a:cubicBezTo>
                <a:lnTo>
                  <a:pt x="938" y="828"/>
                </a:lnTo>
                <a:cubicBezTo>
                  <a:pt x="954" y="820"/>
                  <a:pt x="970" y="731"/>
                  <a:pt x="981" y="678"/>
                </a:cubicBezTo>
                <a:lnTo>
                  <a:pt x="986" y="694"/>
                </a:lnTo>
                <a:cubicBezTo>
                  <a:pt x="986" y="644"/>
                  <a:pt x="981" y="644"/>
                  <a:pt x="1009" y="588"/>
                </a:cubicBezTo>
                <a:cubicBezTo>
                  <a:pt x="1011" y="584"/>
                  <a:pt x="1013" y="582"/>
                  <a:pt x="1014" y="582"/>
                </a:cubicBezTo>
                <a:lnTo>
                  <a:pt x="1014" y="582"/>
                </a:lnTo>
                <a:cubicBezTo>
                  <a:pt x="1016" y="582"/>
                  <a:pt x="1016" y="588"/>
                  <a:pt x="1009" y="599"/>
                </a:cubicBezTo>
                <a:cubicBezTo>
                  <a:pt x="1037" y="566"/>
                  <a:pt x="1014" y="560"/>
                  <a:pt x="1059" y="526"/>
                </a:cubicBezTo>
                <a:lnTo>
                  <a:pt x="1059" y="526"/>
                </a:lnTo>
                <a:cubicBezTo>
                  <a:pt x="1054" y="532"/>
                  <a:pt x="1054" y="538"/>
                  <a:pt x="1048" y="543"/>
                </a:cubicBezTo>
                <a:cubicBezTo>
                  <a:pt x="1082" y="521"/>
                  <a:pt x="1076" y="521"/>
                  <a:pt x="1093" y="498"/>
                </a:cubicBezTo>
                <a:cubicBezTo>
                  <a:pt x="1106" y="489"/>
                  <a:pt x="1132" y="483"/>
                  <a:pt x="1154" y="483"/>
                </a:cubicBezTo>
                <a:cubicBezTo>
                  <a:pt x="1170" y="483"/>
                  <a:pt x="1183" y="486"/>
                  <a:pt x="1188" y="493"/>
                </a:cubicBezTo>
                <a:cubicBezTo>
                  <a:pt x="1188" y="484"/>
                  <a:pt x="1207" y="475"/>
                  <a:pt x="1229" y="475"/>
                </a:cubicBezTo>
                <a:cubicBezTo>
                  <a:pt x="1234" y="475"/>
                  <a:pt x="1239" y="475"/>
                  <a:pt x="1244" y="476"/>
                </a:cubicBezTo>
                <a:cubicBezTo>
                  <a:pt x="1250" y="482"/>
                  <a:pt x="1238" y="487"/>
                  <a:pt x="1233" y="487"/>
                </a:cubicBezTo>
                <a:cubicBezTo>
                  <a:pt x="1306" y="498"/>
                  <a:pt x="1350" y="493"/>
                  <a:pt x="1395" y="526"/>
                </a:cubicBezTo>
                <a:cubicBezTo>
                  <a:pt x="1395" y="532"/>
                  <a:pt x="1401" y="532"/>
                  <a:pt x="1401" y="538"/>
                </a:cubicBezTo>
                <a:cubicBezTo>
                  <a:pt x="1351" y="513"/>
                  <a:pt x="1309" y="501"/>
                  <a:pt x="1305" y="499"/>
                </a:cubicBezTo>
                <a:lnTo>
                  <a:pt x="1305" y="499"/>
                </a:lnTo>
                <a:cubicBezTo>
                  <a:pt x="1301" y="510"/>
                  <a:pt x="1344" y="527"/>
                  <a:pt x="1306" y="532"/>
                </a:cubicBezTo>
                <a:cubicBezTo>
                  <a:pt x="1345" y="532"/>
                  <a:pt x="1418" y="538"/>
                  <a:pt x="1446" y="571"/>
                </a:cubicBezTo>
                <a:cubicBezTo>
                  <a:pt x="1451" y="571"/>
                  <a:pt x="1451" y="577"/>
                  <a:pt x="1451" y="577"/>
                </a:cubicBezTo>
                <a:lnTo>
                  <a:pt x="1446" y="577"/>
                </a:lnTo>
                <a:cubicBezTo>
                  <a:pt x="1451" y="582"/>
                  <a:pt x="1457" y="588"/>
                  <a:pt x="1468" y="594"/>
                </a:cubicBezTo>
                <a:cubicBezTo>
                  <a:pt x="1474" y="605"/>
                  <a:pt x="1479" y="610"/>
                  <a:pt x="1485" y="622"/>
                </a:cubicBezTo>
                <a:cubicBezTo>
                  <a:pt x="1485" y="625"/>
                  <a:pt x="1487" y="628"/>
                  <a:pt x="1489" y="633"/>
                </a:cubicBezTo>
                <a:lnTo>
                  <a:pt x="1489" y="633"/>
                </a:lnTo>
                <a:cubicBezTo>
                  <a:pt x="1488" y="629"/>
                  <a:pt x="1490" y="627"/>
                  <a:pt x="1490" y="627"/>
                </a:cubicBezTo>
                <a:lnTo>
                  <a:pt x="1490" y="627"/>
                </a:lnTo>
                <a:cubicBezTo>
                  <a:pt x="1490" y="633"/>
                  <a:pt x="1496" y="638"/>
                  <a:pt x="1502" y="644"/>
                </a:cubicBezTo>
                <a:lnTo>
                  <a:pt x="1496" y="644"/>
                </a:lnTo>
                <a:cubicBezTo>
                  <a:pt x="1494" y="642"/>
                  <a:pt x="1493" y="641"/>
                  <a:pt x="1492" y="640"/>
                </a:cubicBezTo>
                <a:lnTo>
                  <a:pt x="1492" y="640"/>
                </a:lnTo>
                <a:cubicBezTo>
                  <a:pt x="1493" y="642"/>
                  <a:pt x="1495" y="646"/>
                  <a:pt x="1496" y="650"/>
                </a:cubicBezTo>
                <a:cubicBezTo>
                  <a:pt x="1496" y="661"/>
                  <a:pt x="1502" y="672"/>
                  <a:pt x="1507" y="683"/>
                </a:cubicBezTo>
                <a:cubicBezTo>
                  <a:pt x="1508" y="683"/>
                  <a:pt x="1509" y="683"/>
                  <a:pt x="1510" y="683"/>
                </a:cubicBezTo>
                <a:cubicBezTo>
                  <a:pt x="1516" y="683"/>
                  <a:pt x="1518" y="695"/>
                  <a:pt x="1520" y="695"/>
                </a:cubicBezTo>
                <a:cubicBezTo>
                  <a:pt x="1521" y="695"/>
                  <a:pt x="1522" y="692"/>
                  <a:pt x="1524" y="683"/>
                </a:cubicBezTo>
                <a:cubicBezTo>
                  <a:pt x="1524" y="683"/>
                  <a:pt x="1524" y="678"/>
                  <a:pt x="1518" y="661"/>
                </a:cubicBezTo>
                <a:cubicBezTo>
                  <a:pt x="1518" y="661"/>
                  <a:pt x="1518" y="655"/>
                  <a:pt x="1518" y="655"/>
                </a:cubicBezTo>
                <a:cubicBezTo>
                  <a:pt x="1513" y="638"/>
                  <a:pt x="1507" y="622"/>
                  <a:pt x="1490" y="605"/>
                </a:cubicBezTo>
                <a:lnTo>
                  <a:pt x="1490" y="605"/>
                </a:lnTo>
                <a:cubicBezTo>
                  <a:pt x="1507" y="616"/>
                  <a:pt x="1524" y="633"/>
                  <a:pt x="1524" y="661"/>
                </a:cubicBezTo>
                <a:cubicBezTo>
                  <a:pt x="1535" y="666"/>
                  <a:pt x="1546" y="678"/>
                  <a:pt x="1552" y="689"/>
                </a:cubicBezTo>
                <a:cubicBezTo>
                  <a:pt x="1541" y="722"/>
                  <a:pt x="1518" y="784"/>
                  <a:pt x="1507" y="795"/>
                </a:cubicBezTo>
                <a:cubicBezTo>
                  <a:pt x="1502" y="868"/>
                  <a:pt x="1457" y="975"/>
                  <a:pt x="1462" y="1031"/>
                </a:cubicBezTo>
                <a:cubicBezTo>
                  <a:pt x="1462" y="1053"/>
                  <a:pt x="1451" y="1053"/>
                  <a:pt x="1446" y="1064"/>
                </a:cubicBezTo>
                <a:cubicBezTo>
                  <a:pt x="1446" y="1047"/>
                  <a:pt x="1451" y="1031"/>
                  <a:pt x="1451" y="1025"/>
                </a:cubicBezTo>
                <a:lnTo>
                  <a:pt x="1451" y="1025"/>
                </a:lnTo>
                <a:cubicBezTo>
                  <a:pt x="1440" y="1070"/>
                  <a:pt x="1406" y="1159"/>
                  <a:pt x="1423" y="1176"/>
                </a:cubicBezTo>
                <a:cubicBezTo>
                  <a:pt x="1416" y="1189"/>
                  <a:pt x="1412" y="1192"/>
                  <a:pt x="1410" y="1192"/>
                </a:cubicBezTo>
                <a:cubicBezTo>
                  <a:pt x="1407" y="1192"/>
                  <a:pt x="1407" y="1182"/>
                  <a:pt x="1406" y="1182"/>
                </a:cubicBezTo>
                <a:cubicBezTo>
                  <a:pt x="1405" y="1182"/>
                  <a:pt x="1403" y="1189"/>
                  <a:pt x="1395" y="1215"/>
                </a:cubicBezTo>
                <a:lnTo>
                  <a:pt x="1390" y="1204"/>
                </a:lnTo>
                <a:cubicBezTo>
                  <a:pt x="1318" y="1342"/>
                  <a:pt x="1349" y="1458"/>
                  <a:pt x="1265" y="1611"/>
                </a:cubicBezTo>
                <a:lnTo>
                  <a:pt x="1265" y="1611"/>
                </a:lnTo>
                <a:cubicBezTo>
                  <a:pt x="1269" y="1605"/>
                  <a:pt x="1272" y="1602"/>
                  <a:pt x="1272" y="1602"/>
                </a:cubicBezTo>
                <a:lnTo>
                  <a:pt x="1272" y="1602"/>
                </a:lnTo>
                <a:cubicBezTo>
                  <a:pt x="1194" y="1792"/>
                  <a:pt x="1154" y="2005"/>
                  <a:pt x="1070" y="2184"/>
                </a:cubicBezTo>
                <a:cubicBezTo>
                  <a:pt x="1048" y="2235"/>
                  <a:pt x="1059" y="2246"/>
                  <a:pt x="1054" y="2279"/>
                </a:cubicBezTo>
                <a:lnTo>
                  <a:pt x="1037" y="2291"/>
                </a:lnTo>
                <a:lnTo>
                  <a:pt x="1031" y="2347"/>
                </a:lnTo>
                <a:cubicBezTo>
                  <a:pt x="1020" y="2431"/>
                  <a:pt x="953" y="2475"/>
                  <a:pt x="942" y="2582"/>
                </a:cubicBezTo>
                <a:lnTo>
                  <a:pt x="953" y="2576"/>
                </a:lnTo>
                <a:lnTo>
                  <a:pt x="953" y="2576"/>
                </a:lnTo>
                <a:cubicBezTo>
                  <a:pt x="942" y="2609"/>
                  <a:pt x="926" y="2683"/>
                  <a:pt x="915" y="2683"/>
                </a:cubicBezTo>
                <a:cubicBezTo>
                  <a:pt x="914" y="2683"/>
                  <a:pt x="914" y="2683"/>
                  <a:pt x="914" y="2683"/>
                </a:cubicBezTo>
                <a:lnTo>
                  <a:pt x="914" y="2683"/>
                </a:lnTo>
                <a:cubicBezTo>
                  <a:pt x="914" y="2683"/>
                  <a:pt x="919" y="2694"/>
                  <a:pt x="908" y="2711"/>
                </a:cubicBezTo>
                <a:lnTo>
                  <a:pt x="902" y="2705"/>
                </a:lnTo>
                <a:lnTo>
                  <a:pt x="886" y="2800"/>
                </a:lnTo>
                <a:cubicBezTo>
                  <a:pt x="876" y="2824"/>
                  <a:pt x="870" y="2828"/>
                  <a:pt x="865" y="2828"/>
                </a:cubicBezTo>
                <a:cubicBezTo>
                  <a:pt x="862" y="2828"/>
                  <a:pt x="860" y="2827"/>
                  <a:pt x="857" y="2827"/>
                </a:cubicBezTo>
                <a:cubicBezTo>
                  <a:pt x="850" y="2827"/>
                  <a:pt x="841" y="2834"/>
                  <a:pt x="824" y="2879"/>
                </a:cubicBezTo>
                <a:cubicBezTo>
                  <a:pt x="819" y="2914"/>
                  <a:pt x="814" y="2982"/>
                  <a:pt x="817" y="2982"/>
                </a:cubicBezTo>
                <a:cubicBezTo>
                  <a:pt x="817" y="2982"/>
                  <a:pt x="818" y="2981"/>
                  <a:pt x="818" y="2980"/>
                </a:cubicBezTo>
                <a:cubicBezTo>
                  <a:pt x="824" y="2968"/>
                  <a:pt x="841" y="2946"/>
                  <a:pt x="846" y="2946"/>
                </a:cubicBezTo>
                <a:lnTo>
                  <a:pt x="846" y="2946"/>
                </a:lnTo>
                <a:lnTo>
                  <a:pt x="835" y="2980"/>
                </a:lnTo>
                <a:cubicBezTo>
                  <a:pt x="846" y="2988"/>
                  <a:pt x="854" y="2998"/>
                  <a:pt x="865" y="2998"/>
                </a:cubicBezTo>
                <a:cubicBezTo>
                  <a:pt x="876" y="2998"/>
                  <a:pt x="890" y="2986"/>
                  <a:pt x="914" y="2946"/>
                </a:cubicBezTo>
                <a:lnTo>
                  <a:pt x="919" y="2884"/>
                </a:lnTo>
                <a:lnTo>
                  <a:pt x="936" y="2868"/>
                </a:lnTo>
                <a:lnTo>
                  <a:pt x="936" y="2868"/>
                </a:lnTo>
                <a:cubicBezTo>
                  <a:pt x="936" y="2868"/>
                  <a:pt x="936" y="2868"/>
                  <a:pt x="936" y="2868"/>
                </a:cubicBezTo>
                <a:lnTo>
                  <a:pt x="936" y="2868"/>
                </a:lnTo>
                <a:lnTo>
                  <a:pt x="936" y="2867"/>
                </a:lnTo>
                <a:lnTo>
                  <a:pt x="936" y="2868"/>
                </a:lnTo>
                <a:lnTo>
                  <a:pt x="936" y="2868"/>
                </a:lnTo>
                <a:cubicBezTo>
                  <a:pt x="936" y="2862"/>
                  <a:pt x="936" y="2856"/>
                  <a:pt x="936" y="2851"/>
                </a:cubicBezTo>
                <a:cubicBezTo>
                  <a:pt x="942" y="2851"/>
                  <a:pt x="947" y="2839"/>
                  <a:pt x="953" y="2834"/>
                </a:cubicBezTo>
                <a:lnTo>
                  <a:pt x="953" y="2767"/>
                </a:lnTo>
                <a:cubicBezTo>
                  <a:pt x="954" y="2766"/>
                  <a:pt x="954" y="2766"/>
                  <a:pt x="955" y="2766"/>
                </a:cubicBezTo>
                <a:cubicBezTo>
                  <a:pt x="961" y="2766"/>
                  <a:pt x="963" y="2779"/>
                  <a:pt x="968" y="2779"/>
                </a:cubicBezTo>
                <a:cubicBezTo>
                  <a:pt x="971" y="2779"/>
                  <a:pt x="975" y="2774"/>
                  <a:pt x="981" y="2761"/>
                </a:cubicBezTo>
                <a:cubicBezTo>
                  <a:pt x="981" y="2754"/>
                  <a:pt x="979" y="2752"/>
                  <a:pt x="976" y="2752"/>
                </a:cubicBezTo>
                <a:cubicBezTo>
                  <a:pt x="973" y="2752"/>
                  <a:pt x="967" y="2757"/>
                  <a:pt x="963" y="2757"/>
                </a:cubicBezTo>
                <a:cubicBezTo>
                  <a:pt x="959" y="2757"/>
                  <a:pt x="956" y="2752"/>
                  <a:pt x="958" y="2733"/>
                </a:cubicBezTo>
                <a:cubicBezTo>
                  <a:pt x="981" y="2711"/>
                  <a:pt x="986" y="2722"/>
                  <a:pt x="986" y="2683"/>
                </a:cubicBezTo>
                <a:cubicBezTo>
                  <a:pt x="990" y="2683"/>
                  <a:pt x="994" y="2685"/>
                  <a:pt x="994" y="2693"/>
                </a:cubicBezTo>
                <a:lnTo>
                  <a:pt x="994" y="2693"/>
                </a:lnTo>
                <a:cubicBezTo>
                  <a:pt x="1001" y="2661"/>
                  <a:pt x="1014" y="2624"/>
                  <a:pt x="1009" y="2604"/>
                </a:cubicBezTo>
                <a:cubicBezTo>
                  <a:pt x="1030" y="2583"/>
                  <a:pt x="1042" y="2514"/>
                  <a:pt x="1057" y="2514"/>
                </a:cubicBezTo>
                <a:cubicBezTo>
                  <a:pt x="1058" y="2514"/>
                  <a:pt x="1059" y="2514"/>
                  <a:pt x="1059" y="2515"/>
                </a:cubicBezTo>
                <a:cubicBezTo>
                  <a:pt x="1059" y="2503"/>
                  <a:pt x="1059" y="2459"/>
                  <a:pt x="1070" y="2431"/>
                </a:cubicBezTo>
                <a:cubicBezTo>
                  <a:pt x="1071" y="2441"/>
                  <a:pt x="1073" y="2445"/>
                  <a:pt x="1075" y="2445"/>
                </a:cubicBezTo>
                <a:cubicBezTo>
                  <a:pt x="1084" y="2445"/>
                  <a:pt x="1105" y="2351"/>
                  <a:pt x="1123" y="2351"/>
                </a:cubicBezTo>
                <a:cubicBezTo>
                  <a:pt x="1124" y="2351"/>
                  <a:pt x="1125" y="2351"/>
                  <a:pt x="1126" y="2352"/>
                </a:cubicBezTo>
                <a:cubicBezTo>
                  <a:pt x="1115" y="2313"/>
                  <a:pt x="1160" y="2218"/>
                  <a:pt x="1166" y="2151"/>
                </a:cubicBezTo>
                <a:cubicBezTo>
                  <a:pt x="1168" y="2153"/>
                  <a:pt x="1170" y="2156"/>
                  <a:pt x="1170" y="2159"/>
                </a:cubicBezTo>
                <a:lnTo>
                  <a:pt x="1170" y="2159"/>
                </a:lnTo>
                <a:cubicBezTo>
                  <a:pt x="1183" y="2132"/>
                  <a:pt x="1189" y="2121"/>
                  <a:pt x="1199" y="2106"/>
                </a:cubicBezTo>
                <a:cubicBezTo>
                  <a:pt x="1188" y="2095"/>
                  <a:pt x="1199" y="2033"/>
                  <a:pt x="1199" y="1999"/>
                </a:cubicBezTo>
                <a:cubicBezTo>
                  <a:pt x="1206" y="1991"/>
                  <a:pt x="1211" y="1988"/>
                  <a:pt x="1214" y="1988"/>
                </a:cubicBezTo>
                <a:cubicBezTo>
                  <a:pt x="1225" y="1988"/>
                  <a:pt x="1216" y="2028"/>
                  <a:pt x="1230" y="2028"/>
                </a:cubicBezTo>
                <a:cubicBezTo>
                  <a:pt x="1231" y="2028"/>
                  <a:pt x="1232" y="2028"/>
                  <a:pt x="1233" y="2027"/>
                </a:cubicBezTo>
                <a:cubicBezTo>
                  <a:pt x="1217" y="2022"/>
                  <a:pt x="1240" y="1954"/>
                  <a:pt x="1230" y="1954"/>
                </a:cubicBezTo>
                <a:lnTo>
                  <a:pt x="1230" y="1954"/>
                </a:lnTo>
                <a:cubicBezTo>
                  <a:pt x="1229" y="1954"/>
                  <a:pt x="1228" y="1954"/>
                  <a:pt x="1227" y="1955"/>
                </a:cubicBezTo>
                <a:cubicBezTo>
                  <a:pt x="1250" y="1927"/>
                  <a:pt x="1244" y="1927"/>
                  <a:pt x="1261" y="1915"/>
                </a:cubicBezTo>
                <a:cubicBezTo>
                  <a:pt x="1244" y="1904"/>
                  <a:pt x="1266" y="1882"/>
                  <a:pt x="1266" y="1848"/>
                </a:cubicBezTo>
                <a:cubicBezTo>
                  <a:pt x="1294" y="1803"/>
                  <a:pt x="1289" y="1843"/>
                  <a:pt x="1300" y="1787"/>
                </a:cubicBezTo>
                <a:cubicBezTo>
                  <a:pt x="1303" y="1783"/>
                  <a:pt x="1305" y="1781"/>
                  <a:pt x="1307" y="1781"/>
                </a:cubicBezTo>
                <a:lnTo>
                  <a:pt x="1307" y="1781"/>
                </a:lnTo>
                <a:cubicBezTo>
                  <a:pt x="1313" y="1781"/>
                  <a:pt x="1306" y="1815"/>
                  <a:pt x="1306" y="1815"/>
                </a:cubicBezTo>
                <a:cubicBezTo>
                  <a:pt x="1328" y="1759"/>
                  <a:pt x="1300" y="1787"/>
                  <a:pt x="1294" y="1770"/>
                </a:cubicBezTo>
                <a:cubicBezTo>
                  <a:pt x="1303" y="1734"/>
                  <a:pt x="1309" y="1728"/>
                  <a:pt x="1315" y="1728"/>
                </a:cubicBezTo>
                <a:cubicBezTo>
                  <a:pt x="1318" y="1728"/>
                  <a:pt x="1321" y="1730"/>
                  <a:pt x="1324" y="1730"/>
                </a:cubicBezTo>
                <a:cubicBezTo>
                  <a:pt x="1327" y="1730"/>
                  <a:pt x="1330" y="1729"/>
                  <a:pt x="1334" y="1725"/>
                </a:cubicBezTo>
                <a:cubicBezTo>
                  <a:pt x="1339" y="1680"/>
                  <a:pt x="1339" y="1647"/>
                  <a:pt x="1350" y="1613"/>
                </a:cubicBezTo>
                <a:cubicBezTo>
                  <a:pt x="1350" y="1613"/>
                  <a:pt x="1353" y="1610"/>
                  <a:pt x="1355" y="1610"/>
                </a:cubicBezTo>
                <a:cubicBezTo>
                  <a:pt x="1355" y="1610"/>
                  <a:pt x="1356" y="1611"/>
                  <a:pt x="1356" y="1613"/>
                </a:cubicBezTo>
                <a:cubicBezTo>
                  <a:pt x="1356" y="1568"/>
                  <a:pt x="1395" y="1484"/>
                  <a:pt x="1401" y="1434"/>
                </a:cubicBezTo>
                <a:cubicBezTo>
                  <a:pt x="1401" y="1432"/>
                  <a:pt x="1401" y="1431"/>
                  <a:pt x="1401" y="1430"/>
                </a:cubicBezTo>
                <a:lnTo>
                  <a:pt x="1401" y="1430"/>
                </a:lnTo>
                <a:cubicBezTo>
                  <a:pt x="1399" y="1430"/>
                  <a:pt x="1397" y="1431"/>
                  <a:pt x="1395" y="1431"/>
                </a:cubicBezTo>
                <a:cubicBezTo>
                  <a:pt x="1388" y="1431"/>
                  <a:pt x="1382" y="1428"/>
                  <a:pt x="1378" y="1428"/>
                </a:cubicBezTo>
                <a:cubicBezTo>
                  <a:pt x="1390" y="1400"/>
                  <a:pt x="1384" y="1378"/>
                  <a:pt x="1395" y="1372"/>
                </a:cubicBezTo>
                <a:cubicBezTo>
                  <a:pt x="1395" y="1389"/>
                  <a:pt x="1395" y="1389"/>
                  <a:pt x="1395" y="1395"/>
                </a:cubicBezTo>
                <a:lnTo>
                  <a:pt x="1401" y="1372"/>
                </a:lnTo>
                <a:cubicBezTo>
                  <a:pt x="1404" y="1368"/>
                  <a:pt x="1407" y="1367"/>
                  <a:pt x="1408" y="1367"/>
                </a:cubicBezTo>
                <a:lnTo>
                  <a:pt x="1408" y="1367"/>
                </a:lnTo>
                <a:cubicBezTo>
                  <a:pt x="1415" y="1367"/>
                  <a:pt x="1397" y="1407"/>
                  <a:pt x="1406" y="1411"/>
                </a:cubicBezTo>
                <a:cubicBezTo>
                  <a:pt x="1418" y="1361"/>
                  <a:pt x="1423" y="1294"/>
                  <a:pt x="1440" y="1260"/>
                </a:cubicBezTo>
                <a:cubicBezTo>
                  <a:pt x="1441" y="1260"/>
                  <a:pt x="1441" y="1260"/>
                  <a:pt x="1442" y="1260"/>
                </a:cubicBezTo>
                <a:lnTo>
                  <a:pt x="1442" y="1260"/>
                </a:lnTo>
                <a:cubicBezTo>
                  <a:pt x="1456" y="1260"/>
                  <a:pt x="1432" y="1317"/>
                  <a:pt x="1437" y="1317"/>
                </a:cubicBezTo>
                <a:cubicBezTo>
                  <a:pt x="1438" y="1317"/>
                  <a:pt x="1440" y="1314"/>
                  <a:pt x="1446" y="1305"/>
                </a:cubicBezTo>
                <a:lnTo>
                  <a:pt x="1446" y="1305"/>
                </a:lnTo>
                <a:lnTo>
                  <a:pt x="1423" y="1361"/>
                </a:lnTo>
                <a:cubicBezTo>
                  <a:pt x="1432" y="1352"/>
                  <a:pt x="1436" y="1349"/>
                  <a:pt x="1437" y="1349"/>
                </a:cubicBezTo>
                <a:lnTo>
                  <a:pt x="1437" y="1349"/>
                </a:lnTo>
                <a:cubicBezTo>
                  <a:pt x="1441" y="1349"/>
                  <a:pt x="1427" y="1370"/>
                  <a:pt x="1432" y="1370"/>
                </a:cubicBezTo>
                <a:cubicBezTo>
                  <a:pt x="1434" y="1370"/>
                  <a:pt x="1438" y="1368"/>
                  <a:pt x="1446" y="1361"/>
                </a:cubicBezTo>
                <a:cubicBezTo>
                  <a:pt x="1479" y="1288"/>
                  <a:pt x="1468" y="1271"/>
                  <a:pt x="1502" y="1199"/>
                </a:cubicBezTo>
                <a:cubicBezTo>
                  <a:pt x="1499" y="1187"/>
                  <a:pt x="1495" y="1187"/>
                  <a:pt x="1491" y="1187"/>
                </a:cubicBezTo>
                <a:cubicBezTo>
                  <a:pt x="1488" y="1187"/>
                  <a:pt x="1485" y="1187"/>
                  <a:pt x="1485" y="1176"/>
                </a:cubicBezTo>
                <a:cubicBezTo>
                  <a:pt x="1507" y="1059"/>
                  <a:pt x="1552" y="1103"/>
                  <a:pt x="1558" y="1014"/>
                </a:cubicBezTo>
                <a:cubicBezTo>
                  <a:pt x="1552" y="991"/>
                  <a:pt x="1535" y="975"/>
                  <a:pt x="1569" y="919"/>
                </a:cubicBezTo>
                <a:lnTo>
                  <a:pt x="1580" y="947"/>
                </a:lnTo>
                <a:cubicBezTo>
                  <a:pt x="1602" y="868"/>
                  <a:pt x="1569" y="896"/>
                  <a:pt x="1602" y="812"/>
                </a:cubicBezTo>
                <a:lnTo>
                  <a:pt x="1602" y="812"/>
                </a:lnTo>
                <a:cubicBezTo>
                  <a:pt x="1602" y="827"/>
                  <a:pt x="1593" y="870"/>
                  <a:pt x="1596" y="870"/>
                </a:cubicBezTo>
                <a:cubicBezTo>
                  <a:pt x="1596" y="870"/>
                  <a:pt x="1596" y="869"/>
                  <a:pt x="1597" y="868"/>
                </a:cubicBezTo>
                <a:cubicBezTo>
                  <a:pt x="1625" y="812"/>
                  <a:pt x="1597" y="823"/>
                  <a:pt x="1602" y="778"/>
                </a:cubicBezTo>
                <a:lnTo>
                  <a:pt x="1619" y="773"/>
                </a:lnTo>
                <a:cubicBezTo>
                  <a:pt x="1625" y="722"/>
                  <a:pt x="1619" y="666"/>
                  <a:pt x="1597" y="616"/>
                </a:cubicBezTo>
                <a:cubicBezTo>
                  <a:pt x="1574" y="566"/>
                  <a:pt x="1530" y="521"/>
                  <a:pt x="1485" y="493"/>
                </a:cubicBezTo>
                <a:lnTo>
                  <a:pt x="1485" y="493"/>
                </a:lnTo>
                <a:cubicBezTo>
                  <a:pt x="1490" y="493"/>
                  <a:pt x="1497" y="496"/>
                  <a:pt x="1501" y="496"/>
                </a:cubicBezTo>
                <a:cubicBezTo>
                  <a:pt x="1504" y="496"/>
                  <a:pt x="1504" y="493"/>
                  <a:pt x="1496" y="482"/>
                </a:cubicBezTo>
                <a:cubicBezTo>
                  <a:pt x="1434" y="448"/>
                  <a:pt x="1373" y="420"/>
                  <a:pt x="1300" y="409"/>
                </a:cubicBezTo>
                <a:cubicBezTo>
                  <a:pt x="1261" y="399"/>
                  <a:pt x="1220" y="393"/>
                  <a:pt x="1179" y="393"/>
                </a:cubicBezTo>
                <a:cubicBezTo>
                  <a:pt x="1150" y="393"/>
                  <a:pt x="1121" y="396"/>
                  <a:pt x="1093" y="403"/>
                </a:cubicBezTo>
                <a:cubicBezTo>
                  <a:pt x="1076" y="414"/>
                  <a:pt x="1059" y="426"/>
                  <a:pt x="1048" y="437"/>
                </a:cubicBezTo>
                <a:cubicBezTo>
                  <a:pt x="1042" y="440"/>
                  <a:pt x="1035" y="441"/>
                  <a:pt x="1031" y="441"/>
                </a:cubicBezTo>
                <a:cubicBezTo>
                  <a:pt x="1028" y="441"/>
                  <a:pt x="1026" y="440"/>
                  <a:pt x="1029" y="438"/>
                </a:cubicBezTo>
                <a:lnTo>
                  <a:pt x="1029" y="438"/>
                </a:lnTo>
                <a:cubicBezTo>
                  <a:pt x="982" y="464"/>
                  <a:pt x="1036" y="443"/>
                  <a:pt x="1014" y="465"/>
                </a:cubicBezTo>
                <a:cubicBezTo>
                  <a:pt x="1001" y="475"/>
                  <a:pt x="992" y="481"/>
                  <a:pt x="989" y="481"/>
                </a:cubicBezTo>
                <a:cubicBezTo>
                  <a:pt x="987" y="481"/>
                  <a:pt x="987" y="477"/>
                  <a:pt x="992" y="470"/>
                </a:cubicBezTo>
                <a:lnTo>
                  <a:pt x="992" y="470"/>
                </a:lnTo>
                <a:cubicBezTo>
                  <a:pt x="958" y="510"/>
                  <a:pt x="930" y="566"/>
                  <a:pt x="914" y="622"/>
                </a:cubicBezTo>
                <a:cubicBezTo>
                  <a:pt x="891" y="678"/>
                  <a:pt x="874" y="734"/>
                  <a:pt x="852" y="773"/>
                </a:cubicBezTo>
                <a:lnTo>
                  <a:pt x="858" y="756"/>
                </a:lnTo>
                <a:lnTo>
                  <a:pt x="858" y="756"/>
                </a:lnTo>
                <a:cubicBezTo>
                  <a:pt x="830" y="811"/>
                  <a:pt x="856" y="833"/>
                  <a:pt x="826" y="881"/>
                </a:cubicBezTo>
                <a:lnTo>
                  <a:pt x="826" y="881"/>
                </a:lnTo>
                <a:cubicBezTo>
                  <a:pt x="827" y="879"/>
                  <a:pt x="828" y="876"/>
                  <a:pt x="830" y="874"/>
                </a:cubicBezTo>
                <a:lnTo>
                  <a:pt x="830" y="874"/>
                </a:lnTo>
                <a:lnTo>
                  <a:pt x="824" y="885"/>
                </a:lnTo>
                <a:cubicBezTo>
                  <a:pt x="825" y="884"/>
                  <a:pt x="826" y="882"/>
                  <a:pt x="826" y="881"/>
                </a:cubicBezTo>
                <a:lnTo>
                  <a:pt x="826" y="881"/>
                </a:lnTo>
                <a:cubicBezTo>
                  <a:pt x="772" y="1008"/>
                  <a:pt x="739" y="1156"/>
                  <a:pt x="684" y="1249"/>
                </a:cubicBezTo>
                <a:cubicBezTo>
                  <a:pt x="695" y="1277"/>
                  <a:pt x="634" y="1383"/>
                  <a:pt x="656" y="1400"/>
                </a:cubicBezTo>
                <a:cubicBezTo>
                  <a:pt x="617" y="1473"/>
                  <a:pt x="622" y="1445"/>
                  <a:pt x="578" y="1551"/>
                </a:cubicBezTo>
                <a:cubicBezTo>
                  <a:pt x="566" y="1579"/>
                  <a:pt x="578" y="1602"/>
                  <a:pt x="572" y="1635"/>
                </a:cubicBezTo>
                <a:lnTo>
                  <a:pt x="555" y="1635"/>
                </a:lnTo>
                <a:lnTo>
                  <a:pt x="555" y="1686"/>
                </a:lnTo>
                <a:lnTo>
                  <a:pt x="533" y="1708"/>
                </a:lnTo>
                <a:lnTo>
                  <a:pt x="522" y="1742"/>
                </a:lnTo>
                <a:cubicBezTo>
                  <a:pt x="526" y="1732"/>
                  <a:pt x="535" y="1718"/>
                  <a:pt x="541" y="1718"/>
                </a:cubicBezTo>
                <a:cubicBezTo>
                  <a:pt x="542" y="1718"/>
                  <a:pt x="543" y="1719"/>
                  <a:pt x="544" y="1719"/>
                </a:cubicBezTo>
                <a:cubicBezTo>
                  <a:pt x="533" y="1770"/>
                  <a:pt x="494" y="1843"/>
                  <a:pt x="482" y="1843"/>
                </a:cubicBezTo>
                <a:lnTo>
                  <a:pt x="460" y="1971"/>
                </a:lnTo>
                <a:cubicBezTo>
                  <a:pt x="454" y="1966"/>
                  <a:pt x="460" y="1943"/>
                  <a:pt x="460" y="1927"/>
                </a:cubicBezTo>
                <a:lnTo>
                  <a:pt x="460" y="1927"/>
                </a:lnTo>
                <a:cubicBezTo>
                  <a:pt x="454" y="1994"/>
                  <a:pt x="443" y="1932"/>
                  <a:pt x="438" y="1999"/>
                </a:cubicBezTo>
                <a:cubicBezTo>
                  <a:pt x="439" y="1997"/>
                  <a:pt x="440" y="1996"/>
                  <a:pt x="441" y="1996"/>
                </a:cubicBezTo>
                <a:cubicBezTo>
                  <a:pt x="443" y="1996"/>
                  <a:pt x="443" y="2005"/>
                  <a:pt x="443" y="2005"/>
                </a:cubicBezTo>
                <a:cubicBezTo>
                  <a:pt x="426" y="2033"/>
                  <a:pt x="404" y="2106"/>
                  <a:pt x="393" y="2156"/>
                </a:cubicBezTo>
                <a:lnTo>
                  <a:pt x="387" y="2145"/>
                </a:lnTo>
                <a:cubicBezTo>
                  <a:pt x="359" y="2235"/>
                  <a:pt x="337" y="2341"/>
                  <a:pt x="303" y="2442"/>
                </a:cubicBezTo>
                <a:cubicBezTo>
                  <a:pt x="310" y="2428"/>
                  <a:pt x="316" y="2422"/>
                  <a:pt x="320" y="2422"/>
                </a:cubicBezTo>
                <a:cubicBezTo>
                  <a:pt x="326" y="2422"/>
                  <a:pt x="329" y="2434"/>
                  <a:pt x="325" y="2453"/>
                </a:cubicBezTo>
                <a:lnTo>
                  <a:pt x="321" y="2454"/>
                </a:lnTo>
                <a:lnTo>
                  <a:pt x="321" y="2454"/>
                </a:lnTo>
                <a:cubicBezTo>
                  <a:pt x="321" y="2454"/>
                  <a:pt x="321" y="2454"/>
                  <a:pt x="321" y="2454"/>
                </a:cubicBezTo>
                <a:lnTo>
                  <a:pt x="321" y="2454"/>
                </a:lnTo>
                <a:cubicBezTo>
                  <a:pt x="321" y="2454"/>
                  <a:pt x="321" y="2454"/>
                  <a:pt x="321" y="2455"/>
                </a:cubicBezTo>
                <a:lnTo>
                  <a:pt x="321" y="2455"/>
                </a:lnTo>
                <a:lnTo>
                  <a:pt x="321" y="2454"/>
                </a:lnTo>
                <a:lnTo>
                  <a:pt x="321" y="2454"/>
                </a:lnTo>
                <a:cubicBezTo>
                  <a:pt x="322" y="2455"/>
                  <a:pt x="321" y="2459"/>
                  <a:pt x="320" y="2470"/>
                </a:cubicBezTo>
                <a:cubicBezTo>
                  <a:pt x="315" y="2487"/>
                  <a:pt x="310" y="2493"/>
                  <a:pt x="306" y="2493"/>
                </a:cubicBezTo>
                <a:cubicBezTo>
                  <a:pt x="301" y="2493"/>
                  <a:pt x="297" y="2483"/>
                  <a:pt x="297" y="2470"/>
                </a:cubicBezTo>
                <a:lnTo>
                  <a:pt x="292" y="2520"/>
                </a:lnTo>
                <a:cubicBezTo>
                  <a:pt x="286" y="2520"/>
                  <a:pt x="286" y="2509"/>
                  <a:pt x="281" y="2503"/>
                </a:cubicBezTo>
                <a:lnTo>
                  <a:pt x="281" y="2503"/>
                </a:lnTo>
                <a:cubicBezTo>
                  <a:pt x="286" y="2526"/>
                  <a:pt x="247" y="2582"/>
                  <a:pt x="253" y="2615"/>
                </a:cubicBezTo>
                <a:lnTo>
                  <a:pt x="247" y="2615"/>
                </a:lnTo>
                <a:cubicBezTo>
                  <a:pt x="219" y="2716"/>
                  <a:pt x="208" y="2767"/>
                  <a:pt x="185" y="2851"/>
                </a:cubicBezTo>
                <a:cubicBezTo>
                  <a:pt x="197" y="2856"/>
                  <a:pt x="185" y="2890"/>
                  <a:pt x="191" y="2918"/>
                </a:cubicBezTo>
                <a:cubicBezTo>
                  <a:pt x="169" y="2980"/>
                  <a:pt x="141" y="3041"/>
                  <a:pt x="118" y="3114"/>
                </a:cubicBezTo>
                <a:cubicBezTo>
                  <a:pt x="107" y="3170"/>
                  <a:pt x="124" y="3136"/>
                  <a:pt x="124" y="3159"/>
                </a:cubicBezTo>
                <a:cubicBezTo>
                  <a:pt x="111" y="3159"/>
                  <a:pt x="94" y="3206"/>
                  <a:pt x="90" y="3206"/>
                </a:cubicBezTo>
                <a:cubicBezTo>
                  <a:pt x="89" y="3206"/>
                  <a:pt x="89" y="3202"/>
                  <a:pt x="90" y="3192"/>
                </a:cubicBezTo>
                <a:lnTo>
                  <a:pt x="90" y="3192"/>
                </a:lnTo>
                <a:cubicBezTo>
                  <a:pt x="68" y="3288"/>
                  <a:pt x="57" y="3310"/>
                  <a:pt x="40" y="3433"/>
                </a:cubicBezTo>
                <a:cubicBezTo>
                  <a:pt x="44" y="3425"/>
                  <a:pt x="48" y="3413"/>
                  <a:pt x="53" y="3413"/>
                </a:cubicBezTo>
                <a:cubicBezTo>
                  <a:pt x="54" y="3413"/>
                  <a:pt x="55" y="3414"/>
                  <a:pt x="57" y="3416"/>
                </a:cubicBezTo>
                <a:cubicBezTo>
                  <a:pt x="52" y="3432"/>
                  <a:pt x="42" y="3456"/>
                  <a:pt x="36" y="3456"/>
                </a:cubicBezTo>
                <a:cubicBezTo>
                  <a:pt x="35" y="3456"/>
                  <a:pt x="35" y="3456"/>
                  <a:pt x="34" y="3456"/>
                </a:cubicBezTo>
                <a:lnTo>
                  <a:pt x="34" y="3450"/>
                </a:lnTo>
                <a:cubicBezTo>
                  <a:pt x="29" y="3523"/>
                  <a:pt x="12" y="3596"/>
                  <a:pt x="6" y="3674"/>
                </a:cubicBezTo>
                <a:cubicBezTo>
                  <a:pt x="1" y="3752"/>
                  <a:pt x="12" y="3836"/>
                  <a:pt x="51" y="3887"/>
                </a:cubicBezTo>
                <a:cubicBezTo>
                  <a:pt x="68" y="3920"/>
                  <a:pt x="90" y="3954"/>
                  <a:pt x="118" y="3976"/>
                </a:cubicBezTo>
                <a:cubicBezTo>
                  <a:pt x="128" y="3991"/>
                  <a:pt x="130" y="3996"/>
                  <a:pt x="128" y="3996"/>
                </a:cubicBezTo>
                <a:cubicBezTo>
                  <a:pt x="124" y="3996"/>
                  <a:pt x="111" y="3983"/>
                  <a:pt x="108" y="3983"/>
                </a:cubicBezTo>
                <a:lnTo>
                  <a:pt x="108" y="3983"/>
                </a:lnTo>
                <a:cubicBezTo>
                  <a:pt x="107" y="3983"/>
                  <a:pt x="108" y="3986"/>
                  <a:pt x="113" y="3993"/>
                </a:cubicBezTo>
                <a:cubicBezTo>
                  <a:pt x="208" y="4083"/>
                  <a:pt x="275" y="4139"/>
                  <a:pt x="381" y="4156"/>
                </a:cubicBezTo>
                <a:cubicBezTo>
                  <a:pt x="405" y="4169"/>
                  <a:pt x="445" y="4177"/>
                  <a:pt x="490" y="4177"/>
                </a:cubicBezTo>
                <a:cubicBezTo>
                  <a:pt x="518" y="4177"/>
                  <a:pt x="549" y="4173"/>
                  <a:pt x="578" y="4167"/>
                </a:cubicBezTo>
                <a:cubicBezTo>
                  <a:pt x="662" y="4150"/>
                  <a:pt x="729" y="4105"/>
                  <a:pt x="785" y="4083"/>
                </a:cubicBezTo>
                <a:lnTo>
                  <a:pt x="774" y="4077"/>
                </a:lnTo>
                <a:cubicBezTo>
                  <a:pt x="790" y="4055"/>
                  <a:pt x="802" y="4060"/>
                  <a:pt x="824" y="4049"/>
                </a:cubicBezTo>
                <a:cubicBezTo>
                  <a:pt x="823" y="4049"/>
                  <a:pt x="821" y="4048"/>
                  <a:pt x="820" y="4048"/>
                </a:cubicBezTo>
                <a:cubicBezTo>
                  <a:pt x="812" y="4048"/>
                  <a:pt x="802" y="4056"/>
                  <a:pt x="799" y="4056"/>
                </a:cubicBezTo>
                <a:cubicBezTo>
                  <a:pt x="798" y="4056"/>
                  <a:pt x="798" y="4054"/>
                  <a:pt x="802" y="4049"/>
                </a:cubicBezTo>
                <a:cubicBezTo>
                  <a:pt x="992" y="3887"/>
                  <a:pt x="1087" y="3646"/>
                  <a:pt x="1166" y="3433"/>
                </a:cubicBezTo>
                <a:cubicBezTo>
                  <a:pt x="1194" y="3355"/>
                  <a:pt x="1138" y="3377"/>
                  <a:pt x="1188" y="3282"/>
                </a:cubicBezTo>
                <a:lnTo>
                  <a:pt x="1188" y="3282"/>
                </a:lnTo>
                <a:lnTo>
                  <a:pt x="1194" y="3316"/>
                </a:lnTo>
                <a:cubicBezTo>
                  <a:pt x="1227" y="3148"/>
                  <a:pt x="1294" y="2985"/>
                  <a:pt x="1328" y="2823"/>
                </a:cubicBezTo>
                <a:cubicBezTo>
                  <a:pt x="1328" y="2834"/>
                  <a:pt x="1334" y="2834"/>
                  <a:pt x="1328" y="2851"/>
                </a:cubicBezTo>
                <a:cubicBezTo>
                  <a:pt x="1350" y="2823"/>
                  <a:pt x="1367" y="2727"/>
                  <a:pt x="1356" y="2727"/>
                </a:cubicBezTo>
                <a:cubicBezTo>
                  <a:pt x="1361" y="2715"/>
                  <a:pt x="1364" y="2713"/>
                  <a:pt x="1366" y="2713"/>
                </a:cubicBezTo>
                <a:cubicBezTo>
                  <a:pt x="1368" y="2713"/>
                  <a:pt x="1370" y="2714"/>
                  <a:pt x="1372" y="2714"/>
                </a:cubicBezTo>
                <a:cubicBezTo>
                  <a:pt x="1374" y="2714"/>
                  <a:pt x="1376" y="2713"/>
                  <a:pt x="1378" y="2711"/>
                </a:cubicBezTo>
                <a:cubicBezTo>
                  <a:pt x="1395" y="2677"/>
                  <a:pt x="1390" y="2621"/>
                  <a:pt x="1406" y="2604"/>
                </a:cubicBezTo>
                <a:cubicBezTo>
                  <a:pt x="1406" y="2604"/>
                  <a:pt x="1406" y="2615"/>
                  <a:pt x="1406" y="2621"/>
                </a:cubicBezTo>
                <a:cubicBezTo>
                  <a:pt x="1406" y="2601"/>
                  <a:pt x="1429" y="2535"/>
                  <a:pt x="1421" y="2535"/>
                </a:cubicBezTo>
                <a:lnTo>
                  <a:pt x="1421" y="2535"/>
                </a:lnTo>
                <a:cubicBezTo>
                  <a:pt x="1420" y="2535"/>
                  <a:pt x="1419" y="2535"/>
                  <a:pt x="1418" y="2537"/>
                </a:cubicBezTo>
                <a:cubicBezTo>
                  <a:pt x="1440" y="2481"/>
                  <a:pt x="1446" y="2425"/>
                  <a:pt x="1468" y="2380"/>
                </a:cubicBezTo>
                <a:cubicBezTo>
                  <a:pt x="1462" y="2347"/>
                  <a:pt x="1507" y="2279"/>
                  <a:pt x="1490" y="2263"/>
                </a:cubicBezTo>
                <a:lnTo>
                  <a:pt x="1490" y="2263"/>
                </a:lnTo>
                <a:cubicBezTo>
                  <a:pt x="1491" y="2263"/>
                  <a:pt x="1492" y="2263"/>
                  <a:pt x="1493" y="2263"/>
                </a:cubicBezTo>
                <a:cubicBezTo>
                  <a:pt x="1510" y="2263"/>
                  <a:pt x="1535" y="2165"/>
                  <a:pt x="1541" y="2128"/>
                </a:cubicBezTo>
                <a:cubicBezTo>
                  <a:pt x="1541" y="2129"/>
                  <a:pt x="1541" y="2130"/>
                  <a:pt x="1541" y="2130"/>
                </a:cubicBezTo>
                <a:cubicBezTo>
                  <a:pt x="1544" y="2130"/>
                  <a:pt x="1553" y="2108"/>
                  <a:pt x="1556" y="2108"/>
                </a:cubicBezTo>
                <a:cubicBezTo>
                  <a:pt x="1557" y="2108"/>
                  <a:pt x="1558" y="2109"/>
                  <a:pt x="1558" y="2111"/>
                </a:cubicBezTo>
                <a:cubicBezTo>
                  <a:pt x="1573" y="2074"/>
                  <a:pt x="1579" y="2033"/>
                  <a:pt x="1571" y="2033"/>
                </a:cubicBezTo>
                <a:lnTo>
                  <a:pt x="1571" y="2033"/>
                </a:lnTo>
                <a:cubicBezTo>
                  <a:pt x="1570" y="2033"/>
                  <a:pt x="1569" y="2033"/>
                  <a:pt x="1569" y="2033"/>
                </a:cubicBezTo>
                <a:cubicBezTo>
                  <a:pt x="1614" y="1960"/>
                  <a:pt x="1597" y="1871"/>
                  <a:pt x="1642" y="1837"/>
                </a:cubicBezTo>
                <a:cubicBezTo>
                  <a:pt x="1670" y="1708"/>
                  <a:pt x="1698" y="1585"/>
                  <a:pt x="1726" y="1473"/>
                </a:cubicBezTo>
                <a:lnTo>
                  <a:pt x="1726" y="1473"/>
                </a:lnTo>
                <a:cubicBezTo>
                  <a:pt x="1748" y="1479"/>
                  <a:pt x="1692" y="1596"/>
                  <a:pt x="1714" y="1596"/>
                </a:cubicBezTo>
                <a:cubicBezTo>
                  <a:pt x="1737" y="1490"/>
                  <a:pt x="1742" y="1423"/>
                  <a:pt x="1776" y="1316"/>
                </a:cubicBezTo>
                <a:cubicBezTo>
                  <a:pt x="1780" y="1310"/>
                  <a:pt x="1782" y="1307"/>
                  <a:pt x="1784" y="1307"/>
                </a:cubicBezTo>
                <a:lnTo>
                  <a:pt x="1784" y="1307"/>
                </a:lnTo>
                <a:cubicBezTo>
                  <a:pt x="1788" y="1307"/>
                  <a:pt x="1782" y="1336"/>
                  <a:pt x="1782" y="1344"/>
                </a:cubicBezTo>
                <a:cubicBezTo>
                  <a:pt x="1809" y="1233"/>
                  <a:pt x="1848" y="1139"/>
                  <a:pt x="1865" y="1039"/>
                </a:cubicBezTo>
                <a:lnTo>
                  <a:pt x="1865" y="1039"/>
                </a:lnTo>
                <a:cubicBezTo>
                  <a:pt x="1865" y="1039"/>
                  <a:pt x="1866" y="1039"/>
                  <a:pt x="1866" y="1039"/>
                </a:cubicBezTo>
                <a:cubicBezTo>
                  <a:pt x="1867" y="1039"/>
                  <a:pt x="1867" y="1039"/>
                  <a:pt x="1868" y="1039"/>
                </a:cubicBezTo>
                <a:lnTo>
                  <a:pt x="1868" y="1039"/>
                </a:lnTo>
                <a:cubicBezTo>
                  <a:pt x="1869" y="1042"/>
                  <a:pt x="1866" y="1051"/>
                  <a:pt x="1866" y="1059"/>
                </a:cubicBezTo>
                <a:cubicBezTo>
                  <a:pt x="1871" y="1042"/>
                  <a:pt x="1882" y="1014"/>
                  <a:pt x="1871" y="1014"/>
                </a:cubicBezTo>
                <a:lnTo>
                  <a:pt x="1871" y="1014"/>
                </a:lnTo>
                <a:lnTo>
                  <a:pt x="1871" y="1036"/>
                </a:lnTo>
                <a:cubicBezTo>
                  <a:pt x="1870" y="1037"/>
                  <a:pt x="1869" y="1038"/>
                  <a:pt x="1868" y="1039"/>
                </a:cubicBezTo>
                <a:lnTo>
                  <a:pt x="1868" y="1039"/>
                </a:lnTo>
                <a:cubicBezTo>
                  <a:pt x="1868" y="1037"/>
                  <a:pt x="1867" y="1036"/>
                  <a:pt x="1866" y="1036"/>
                </a:cubicBezTo>
                <a:cubicBezTo>
                  <a:pt x="1865" y="1037"/>
                  <a:pt x="1865" y="1038"/>
                  <a:pt x="1865" y="1039"/>
                </a:cubicBezTo>
                <a:lnTo>
                  <a:pt x="1865" y="1039"/>
                </a:lnTo>
                <a:cubicBezTo>
                  <a:pt x="1853" y="1036"/>
                  <a:pt x="1864" y="960"/>
                  <a:pt x="1861" y="948"/>
                </a:cubicBezTo>
                <a:lnTo>
                  <a:pt x="1861" y="948"/>
                </a:lnTo>
                <a:cubicBezTo>
                  <a:pt x="1863" y="952"/>
                  <a:pt x="1865" y="954"/>
                  <a:pt x="1867" y="954"/>
                </a:cubicBezTo>
                <a:cubicBezTo>
                  <a:pt x="1878" y="954"/>
                  <a:pt x="1889" y="896"/>
                  <a:pt x="1901" y="896"/>
                </a:cubicBezTo>
                <a:cubicBezTo>
                  <a:pt x="1904" y="896"/>
                  <a:pt x="1907" y="901"/>
                  <a:pt x="1910" y="913"/>
                </a:cubicBezTo>
                <a:cubicBezTo>
                  <a:pt x="1916" y="902"/>
                  <a:pt x="1916" y="885"/>
                  <a:pt x="1910" y="885"/>
                </a:cubicBezTo>
                <a:cubicBezTo>
                  <a:pt x="1913" y="876"/>
                  <a:pt x="1916" y="870"/>
                  <a:pt x="1919" y="870"/>
                </a:cubicBezTo>
                <a:cubicBezTo>
                  <a:pt x="1920" y="870"/>
                  <a:pt x="1922" y="874"/>
                  <a:pt x="1922" y="885"/>
                </a:cubicBezTo>
                <a:cubicBezTo>
                  <a:pt x="1938" y="812"/>
                  <a:pt x="1922" y="834"/>
                  <a:pt x="1938" y="773"/>
                </a:cubicBezTo>
                <a:cubicBezTo>
                  <a:pt x="1944" y="773"/>
                  <a:pt x="1944" y="784"/>
                  <a:pt x="1944" y="795"/>
                </a:cubicBezTo>
                <a:cubicBezTo>
                  <a:pt x="1944" y="756"/>
                  <a:pt x="1944" y="722"/>
                  <a:pt x="1955" y="666"/>
                </a:cubicBezTo>
                <a:cubicBezTo>
                  <a:pt x="1961" y="672"/>
                  <a:pt x="1961" y="672"/>
                  <a:pt x="1961" y="672"/>
                </a:cubicBezTo>
                <a:cubicBezTo>
                  <a:pt x="1972" y="582"/>
                  <a:pt x="1950" y="510"/>
                  <a:pt x="1922" y="409"/>
                </a:cubicBezTo>
                <a:lnTo>
                  <a:pt x="1922" y="409"/>
                </a:lnTo>
                <a:cubicBezTo>
                  <a:pt x="1926" y="412"/>
                  <a:pt x="1929" y="414"/>
                  <a:pt x="1931" y="414"/>
                </a:cubicBezTo>
                <a:cubicBezTo>
                  <a:pt x="1940" y="414"/>
                  <a:pt x="1918" y="373"/>
                  <a:pt x="1927" y="358"/>
                </a:cubicBezTo>
                <a:cubicBezTo>
                  <a:pt x="1916" y="342"/>
                  <a:pt x="1905" y="325"/>
                  <a:pt x="1894" y="314"/>
                </a:cubicBezTo>
                <a:lnTo>
                  <a:pt x="1894" y="314"/>
                </a:lnTo>
                <a:lnTo>
                  <a:pt x="1899" y="336"/>
                </a:lnTo>
                <a:cubicBezTo>
                  <a:pt x="1871" y="291"/>
                  <a:pt x="1832" y="263"/>
                  <a:pt x="1810" y="230"/>
                </a:cubicBezTo>
                <a:lnTo>
                  <a:pt x="1810" y="230"/>
                </a:lnTo>
                <a:cubicBezTo>
                  <a:pt x="1817" y="233"/>
                  <a:pt x="1824" y="237"/>
                  <a:pt x="1829" y="242"/>
                </a:cubicBezTo>
                <a:lnTo>
                  <a:pt x="1829" y="242"/>
                </a:lnTo>
                <a:cubicBezTo>
                  <a:pt x="1814" y="223"/>
                  <a:pt x="1794" y="204"/>
                  <a:pt x="1770" y="185"/>
                </a:cubicBezTo>
                <a:lnTo>
                  <a:pt x="1770" y="185"/>
                </a:lnTo>
                <a:cubicBezTo>
                  <a:pt x="1782" y="196"/>
                  <a:pt x="1793" y="213"/>
                  <a:pt x="1804" y="230"/>
                </a:cubicBezTo>
                <a:cubicBezTo>
                  <a:pt x="1792" y="220"/>
                  <a:pt x="1787" y="217"/>
                  <a:pt x="1783" y="217"/>
                </a:cubicBezTo>
                <a:cubicBezTo>
                  <a:pt x="1780" y="217"/>
                  <a:pt x="1778" y="220"/>
                  <a:pt x="1775" y="220"/>
                </a:cubicBezTo>
                <a:cubicBezTo>
                  <a:pt x="1772" y="220"/>
                  <a:pt x="1766" y="216"/>
                  <a:pt x="1750" y="198"/>
                </a:cubicBezTo>
                <a:lnTo>
                  <a:pt x="1750" y="198"/>
                </a:lnTo>
                <a:cubicBezTo>
                  <a:pt x="1750" y="198"/>
                  <a:pt x="1750" y="198"/>
                  <a:pt x="1750" y="198"/>
                </a:cubicBezTo>
                <a:cubicBezTo>
                  <a:pt x="1749" y="198"/>
                  <a:pt x="1712" y="165"/>
                  <a:pt x="1698" y="146"/>
                </a:cubicBezTo>
                <a:cubicBezTo>
                  <a:pt x="1675" y="134"/>
                  <a:pt x="1653" y="123"/>
                  <a:pt x="1619" y="106"/>
                </a:cubicBezTo>
                <a:cubicBezTo>
                  <a:pt x="1614" y="95"/>
                  <a:pt x="1636" y="90"/>
                  <a:pt x="1630" y="84"/>
                </a:cubicBezTo>
                <a:cubicBezTo>
                  <a:pt x="1606" y="84"/>
                  <a:pt x="1541" y="49"/>
                  <a:pt x="1503" y="49"/>
                </a:cubicBezTo>
                <a:cubicBezTo>
                  <a:pt x="1498" y="49"/>
                  <a:pt x="1494" y="49"/>
                  <a:pt x="1490" y="50"/>
                </a:cubicBezTo>
                <a:cubicBezTo>
                  <a:pt x="1496" y="45"/>
                  <a:pt x="1502" y="39"/>
                  <a:pt x="1502" y="34"/>
                </a:cubicBezTo>
                <a:lnTo>
                  <a:pt x="1502" y="34"/>
                </a:lnTo>
                <a:cubicBezTo>
                  <a:pt x="1490" y="39"/>
                  <a:pt x="1485" y="39"/>
                  <a:pt x="1474" y="39"/>
                </a:cubicBezTo>
                <a:cubicBezTo>
                  <a:pt x="1457" y="34"/>
                  <a:pt x="1451" y="28"/>
                  <a:pt x="1457" y="22"/>
                </a:cubicBezTo>
                <a:cubicBezTo>
                  <a:pt x="1446" y="20"/>
                  <a:pt x="1439" y="19"/>
                  <a:pt x="1434" y="19"/>
                </a:cubicBezTo>
                <a:cubicBezTo>
                  <a:pt x="1419" y="19"/>
                  <a:pt x="1438" y="32"/>
                  <a:pt x="1428" y="32"/>
                </a:cubicBezTo>
                <a:cubicBezTo>
                  <a:pt x="1424" y="32"/>
                  <a:pt x="1415" y="29"/>
                  <a:pt x="1395" y="22"/>
                </a:cubicBezTo>
                <a:lnTo>
                  <a:pt x="1412" y="22"/>
                </a:lnTo>
                <a:cubicBezTo>
                  <a:pt x="1381" y="16"/>
                  <a:pt x="1350" y="14"/>
                  <a:pt x="1320" y="14"/>
                </a:cubicBezTo>
                <a:cubicBezTo>
                  <a:pt x="1272" y="14"/>
                  <a:pt x="1224" y="19"/>
                  <a:pt x="1177" y="22"/>
                </a:cubicBezTo>
                <a:cubicBezTo>
                  <a:pt x="1154" y="6"/>
                  <a:pt x="1244" y="11"/>
                  <a:pt x="121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85F63D-D763-BA1F-801B-756ACF02E1C0}"/>
              </a:ext>
            </a:extLst>
          </p:cNvPr>
          <p:cNvSpPr>
            <a:spLocks noGrp="1"/>
          </p:cNvSpPr>
          <p:nvPr>
            <p:ph type="title"/>
          </p:nvPr>
        </p:nvSpPr>
        <p:spPr>
          <a:xfrm>
            <a:off x="578428" y="988580"/>
            <a:ext cx="11294918" cy="4400839"/>
          </a:xfrm>
        </p:spPr>
        <p:txBody>
          <a:bodyPr>
            <a:normAutofit/>
          </a:bodyPr>
          <a:lstStyle/>
          <a:p>
            <a:pPr algn="ctr"/>
            <a:r>
              <a:rPr lang="vi-VN" sz="6600" dirty="0">
                <a:solidFill>
                  <a:srgbClr val="7030A0"/>
                </a:solidFill>
              </a:rPr>
              <a:t>CẢM ƠN THẦY CÔ VÀ CÁC BẠN ĐÃ LẮNG NGHE!</a:t>
            </a:r>
            <a:endParaRPr lang="en-GB" sz="6600" dirty="0">
              <a:solidFill>
                <a:srgbClr val="7030A0"/>
              </a:solidFill>
            </a:endParaRPr>
          </a:p>
        </p:txBody>
      </p:sp>
      <p:sp>
        <p:nvSpPr>
          <p:cNvPr id="3" name="Google Shape;731;p34">
            <a:extLst>
              <a:ext uri="{FF2B5EF4-FFF2-40B4-BE49-F238E27FC236}">
                <a16:creationId xmlns:a16="http://schemas.microsoft.com/office/drawing/2014/main" id="{8C0D8229-66A7-0984-ACDD-27997E60995C}"/>
              </a:ext>
            </a:extLst>
          </p:cNvPr>
          <p:cNvSpPr/>
          <p:nvPr/>
        </p:nvSpPr>
        <p:spPr>
          <a:xfrm rot="532100">
            <a:off x="10338893" y="536932"/>
            <a:ext cx="943716" cy="931649"/>
          </a:xfrm>
          <a:custGeom>
            <a:avLst/>
            <a:gdLst/>
            <a:ahLst/>
            <a:cxnLst/>
            <a:rect l="l" t="t" r="r" b="b"/>
            <a:pathLst>
              <a:path w="8195" h="8195" fill="none" extrusionOk="0">
                <a:moveTo>
                  <a:pt x="2626" y="4497"/>
                </a:moveTo>
                <a:cubicBezTo>
                  <a:pt x="2831" y="5273"/>
                  <a:pt x="3630" y="5753"/>
                  <a:pt x="4406" y="5547"/>
                </a:cubicBezTo>
                <a:cubicBezTo>
                  <a:pt x="5182" y="5319"/>
                  <a:pt x="5661" y="4520"/>
                  <a:pt x="5456" y="3744"/>
                </a:cubicBezTo>
                <a:cubicBezTo>
                  <a:pt x="5250" y="2968"/>
                  <a:pt x="4452" y="2488"/>
                  <a:pt x="3653" y="2694"/>
                </a:cubicBezTo>
                <a:cubicBezTo>
                  <a:pt x="2877" y="2899"/>
                  <a:pt x="2420" y="3721"/>
                  <a:pt x="2626" y="4497"/>
                </a:cubicBezTo>
                <a:close/>
                <a:moveTo>
                  <a:pt x="2420" y="1187"/>
                </a:moveTo>
                <a:lnTo>
                  <a:pt x="2397" y="343"/>
                </a:lnTo>
                <a:lnTo>
                  <a:pt x="3721" y="1"/>
                </a:lnTo>
                <a:lnTo>
                  <a:pt x="4109" y="731"/>
                </a:lnTo>
                <a:cubicBezTo>
                  <a:pt x="4406" y="731"/>
                  <a:pt x="4703" y="777"/>
                  <a:pt x="4977" y="868"/>
                </a:cubicBezTo>
                <a:lnTo>
                  <a:pt x="5547" y="252"/>
                </a:lnTo>
                <a:lnTo>
                  <a:pt x="6734" y="936"/>
                </a:lnTo>
                <a:lnTo>
                  <a:pt x="6483" y="1735"/>
                </a:lnTo>
                <a:cubicBezTo>
                  <a:pt x="6688" y="1941"/>
                  <a:pt x="6871" y="2169"/>
                  <a:pt x="7031" y="2443"/>
                </a:cubicBezTo>
                <a:lnTo>
                  <a:pt x="7853" y="2420"/>
                </a:lnTo>
                <a:lnTo>
                  <a:pt x="8195" y="3721"/>
                </a:lnTo>
                <a:lnTo>
                  <a:pt x="7465" y="4109"/>
                </a:lnTo>
                <a:cubicBezTo>
                  <a:pt x="7465" y="4406"/>
                  <a:pt x="7419" y="4703"/>
                  <a:pt x="7350" y="4999"/>
                </a:cubicBezTo>
                <a:lnTo>
                  <a:pt x="7944" y="5547"/>
                </a:lnTo>
                <a:lnTo>
                  <a:pt x="7259" y="6734"/>
                </a:lnTo>
                <a:lnTo>
                  <a:pt x="6460" y="6483"/>
                </a:lnTo>
                <a:cubicBezTo>
                  <a:pt x="6255" y="6688"/>
                  <a:pt x="6027" y="6871"/>
                  <a:pt x="5753" y="7031"/>
                </a:cubicBezTo>
                <a:lnTo>
                  <a:pt x="5798" y="7852"/>
                </a:lnTo>
                <a:lnTo>
                  <a:pt x="4474" y="8195"/>
                </a:lnTo>
                <a:lnTo>
                  <a:pt x="4086" y="7464"/>
                </a:lnTo>
                <a:cubicBezTo>
                  <a:pt x="3790" y="7464"/>
                  <a:pt x="3493" y="7419"/>
                  <a:pt x="3196" y="7350"/>
                </a:cubicBezTo>
                <a:lnTo>
                  <a:pt x="2648" y="7944"/>
                </a:lnTo>
                <a:lnTo>
                  <a:pt x="1461" y="7259"/>
                </a:lnTo>
                <a:lnTo>
                  <a:pt x="1713" y="6483"/>
                </a:lnTo>
                <a:cubicBezTo>
                  <a:pt x="1507" y="6277"/>
                  <a:pt x="1325" y="6026"/>
                  <a:pt x="1165" y="5775"/>
                </a:cubicBezTo>
                <a:lnTo>
                  <a:pt x="343" y="5798"/>
                </a:lnTo>
                <a:lnTo>
                  <a:pt x="1" y="4474"/>
                </a:lnTo>
                <a:lnTo>
                  <a:pt x="731" y="4086"/>
                </a:lnTo>
                <a:cubicBezTo>
                  <a:pt x="731" y="3790"/>
                  <a:pt x="777" y="3493"/>
                  <a:pt x="845" y="3219"/>
                </a:cubicBezTo>
                <a:lnTo>
                  <a:pt x="252" y="2648"/>
                </a:lnTo>
                <a:lnTo>
                  <a:pt x="936" y="1461"/>
                </a:lnTo>
                <a:lnTo>
                  <a:pt x="1713" y="1712"/>
                </a:lnTo>
                <a:cubicBezTo>
                  <a:pt x="1941" y="1507"/>
                  <a:pt x="2169" y="1324"/>
                  <a:pt x="2420" y="1187"/>
                </a:cubicBezTo>
                <a:close/>
              </a:path>
            </a:pathLst>
          </a:custGeom>
          <a:solidFill>
            <a:srgbClr val="E2C8EE"/>
          </a:solidFill>
          <a:ln w="9525" cap="flat" cmpd="sng">
            <a:solidFill>
              <a:srgbClr val="8A75C5"/>
            </a:solidFill>
            <a:prstDash val="solid"/>
            <a:miter lim="22825"/>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4" name="Google Shape;653;p34">
            <a:extLst>
              <a:ext uri="{FF2B5EF4-FFF2-40B4-BE49-F238E27FC236}">
                <a16:creationId xmlns:a16="http://schemas.microsoft.com/office/drawing/2014/main" id="{8D8DEE2C-2439-04AC-48E5-0091C982FC75}"/>
              </a:ext>
            </a:extLst>
          </p:cNvPr>
          <p:cNvSpPr/>
          <p:nvPr/>
        </p:nvSpPr>
        <p:spPr>
          <a:xfrm>
            <a:off x="11282609" y="322764"/>
            <a:ext cx="590737" cy="590737"/>
          </a:xfrm>
          <a:custGeom>
            <a:avLst/>
            <a:gdLst/>
            <a:ahLst/>
            <a:cxnLst/>
            <a:rect l="l" t="t" r="r" b="b"/>
            <a:pathLst>
              <a:path w="8195" h="8195" fill="none" extrusionOk="0">
                <a:moveTo>
                  <a:pt x="2626" y="4497"/>
                </a:moveTo>
                <a:cubicBezTo>
                  <a:pt x="2831" y="5273"/>
                  <a:pt x="3630" y="5753"/>
                  <a:pt x="4406" y="5547"/>
                </a:cubicBezTo>
                <a:cubicBezTo>
                  <a:pt x="5182" y="5319"/>
                  <a:pt x="5661" y="4520"/>
                  <a:pt x="5456" y="3744"/>
                </a:cubicBezTo>
                <a:cubicBezTo>
                  <a:pt x="5250" y="2968"/>
                  <a:pt x="4452" y="2488"/>
                  <a:pt x="3653" y="2694"/>
                </a:cubicBezTo>
                <a:cubicBezTo>
                  <a:pt x="2877" y="2899"/>
                  <a:pt x="2420" y="3721"/>
                  <a:pt x="2626" y="4497"/>
                </a:cubicBezTo>
                <a:close/>
                <a:moveTo>
                  <a:pt x="2420" y="1187"/>
                </a:moveTo>
                <a:lnTo>
                  <a:pt x="2397" y="343"/>
                </a:lnTo>
                <a:lnTo>
                  <a:pt x="3721" y="1"/>
                </a:lnTo>
                <a:lnTo>
                  <a:pt x="4109" y="731"/>
                </a:lnTo>
                <a:cubicBezTo>
                  <a:pt x="4406" y="731"/>
                  <a:pt x="4703" y="777"/>
                  <a:pt x="4977" y="868"/>
                </a:cubicBezTo>
                <a:lnTo>
                  <a:pt x="5547" y="252"/>
                </a:lnTo>
                <a:lnTo>
                  <a:pt x="6734" y="936"/>
                </a:lnTo>
                <a:lnTo>
                  <a:pt x="6483" y="1735"/>
                </a:lnTo>
                <a:cubicBezTo>
                  <a:pt x="6688" y="1941"/>
                  <a:pt x="6871" y="2169"/>
                  <a:pt x="7031" y="2443"/>
                </a:cubicBezTo>
                <a:lnTo>
                  <a:pt x="7853" y="2420"/>
                </a:lnTo>
                <a:lnTo>
                  <a:pt x="8195" y="3721"/>
                </a:lnTo>
                <a:lnTo>
                  <a:pt x="7465" y="4109"/>
                </a:lnTo>
                <a:cubicBezTo>
                  <a:pt x="7465" y="4406"/>
                  <a:pt x="7419" y="4703"/>
                  <a:pt x="7350" y="4999"/>
                </a:cubicBezTo>
                <a:lnTo>
                  <a:pt x="7944" y="5547"/>
                </a:lnTo>
                <a:lnTo>
                  <a:pt x="7259" y="6734"/>
                </a:lnTo>
                <a:lnTo>
                  <a:pt x="6460" y="6483"/>
                </a:lnTo>
                <a:cubicBezTo>
                  <a:pt x="6255" y="6688"/>
                  <a:pt x="6027" y="6871"/>
                  <a:pt x="5753" y="7031"/>
                </a:cubicBezTo>
                <a:lnTo>
                  <a:pt x="5798" y="7852"/>
                </a:lnTo>
                <a:lnTo>
                  <a:pt x="4474" y="8195"/>
                </a:lnTo>
                <a:lnTo>
                  <a:pt x="4086" y="7464"/>
                </a:lnTo>
                <a:cubicBezTo>
                  <a:pt x="3790" y="7464"/>
                  <a:pt x="3493" y="7419"/>
                  <a:pt x="3196" y="7350"/>
                </a:cubicBezTo>
                <a:lnTo>
                  <a:pt x="2648" y="7944"/>
                </a:lnTo>
                <a:lnTo>
                  <a:pt x="1461" y="7259"/>
                </a:lnTo>
                <a:lnTo>
                  <a:pt x="1713" y="6483"/>
                </a:lnTo>
                <a:cubicBezTo>
                  <a:pt x="1507" y="6277"/>
                  <a:pt x="1325" y="6026"/>
                  <a:pt x="1165" y="5775"/>
                </a:cubicBezTo>
                <a:lnTo>
                  <a:pt x="343" y="5798"/>
                </a:lnTo>
                <a:lnTo>
                  <a:pt x="1" y="4474"/>
                </a:lnTo>
                <a:lnTo>
                  <a:pt x="731" y="4086"/>
                </a:lnTo>
                <a:cubicBezTo>
                  <a:pt x="731" y="3790"/>
                  <a:pt x="777" y="3493"/>
                  <a:pt x="845" y="3219"/>
                </a:cubicBezTo>
                <a:lnTo>
                  <a:pt x="252" y="2648"/>
                </a:lnTo>
                <a:lnTo>
                  <a:pt x="936" y="1461"/>
                </a:lnTo>
                <a:lnTo>
                  <a:pt x="1713" y="1712"/>
                </a:lnTo>
                <a:cubicBezTo>
                  <a:pt x="1941" y="1507"/>
                  <a:pt x="2169" y="1324"/>
                  <a:pt x="2420" y="1187"/>
                </a:cubicBezTo>
                <a:close/>
              </a:path>
            </a:pathLst>
          </a:custGeom>
          <a:noFill/>
          <a:ln w="9525" cap="flat" cmpd="sng">
            <a:solidFill>
              <a:srgbClr val="CC99FF"/>
            </a:solidFill>
            <a:prstDash val="solid"/>
            <a:miter lim="22825"/>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grpSp>
        <p:nvGrpSpPr>
          <p:cNvPr id="5" name="Google Shape;2318;p63">
            <a:extLst>
              <a:ext uri="{FF2B5EF4-FFF2-40B4-BE49-F238E27FC236}">
                <a16:creationId xmlns:a16="http://schemas.microsoft.com/office/drawing/2014/main" id="{B75A9E20-28B0-F636-D763-337BF5E98BF7}"/>
              </a:ext>
            </a:extLst>
          </p:cNvPr>
          <p:cNvGrpSpPr/>
          <p:nvPr/>
        </p:nvGrpSpPr>
        <p:grpSpPr>
          <a:xfrm>
            <a:off x="415637" y="4335496"/>
            <a:ext cx="1717964" cy="2258003"/>
            <a:chOff x="5737682" y="1627475"/>
            <a:chExt cx="2164491" cy="2976633"/>
          </a:xfrm>
        </p:grpSpPr>
        <p:sp>
          <p:nvSpPr>
            <p:cNvPr id="6" name="Google Shape;2319;p63">
              <a:extLst>
                <a:ext uri="{FF2B5EF4-FFF2-40B4-BE49-F238E27FC236}">
                  <a16:creationId xmlns:a16="http://schemas.microsoft.com/office/drawing/2014/main" id="{1B7CDC9D-B870-98E9-E088-BE5D646C0B9E}"/>
                </a:ext>
              </a:extLst>
            </p:cNvPr>
            <p:cNvSpPr/>
            <p:nvPr/>
          </p:nvSpPr>
          <p:spPr>
            <a:xfrm>
              <a:off x="7240073" y="1980901"/>
              <a:ext cx="275267" cy="276349"/>
            </a:xfrm>
            <a:custGeom>
              <a:avLst/>
              <a:gdLst/>
              <a:ahLst/>
              <a:cxnLst/>
              <a:rect l="l" t="t" r="r" b="b"/>
              <a:pathLst>
                <a:path w="6617" h="6643" extrusionOk="0">
                  <a:moveTo>
                    <a:pt x="401" y="1"/>
                  </a:moveTo>
                  <a:cubicBezTo>
                    <a:pt x="176" y="1"/>
                    <a:pt x="0" y="201"/>
                    <a:pt x="0" y="402"/>
                  </a:cubicBezTo>
                  <a:lnTo>
                    <a:pt x="0" y="6216"/>
                  </a:lnTo>
                  <a:cubicBezTo>
                    <a:pt x="0" y="6442"/>
                    <a:pt x="176" y="6642"/>
                    <a:pt x="401" y="6642"/>
                  </a:cubicBezTo>
                  <a:lnTo>
                    <a:pt x="6216" y="6642"/>
                  </a:lnTo>
                  <a:cubicBezTo>
                    <a:pt x="6441" y="6642"/>
                    <a:pt x="6617" y="6442"/>
                    <a:pt x="6617" y="6216"/>
                  </a:cubicBezTo>
                  <a:lnTo>
                    <a:pt x="6617" y="402"/>
                  </a:lnTo>
                  <a:cubicBezTo>
                    <a:pt x="6617" y="201"/>
                    <a:pt x="6441" y="1"/>
                    <a:pt x="6216" y="1"/>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2320;p63">
              <a:extLst>
                <a:ext uri="{FF2B5EF4-FFF2-40B4-BE49-F238E27FC236}">
                  <a16:creationId xmlns:a16="http://schemas.microsoft.com/office/drawing/2014/main" id="{9C9FED07-20DE-7E31-DF05-2C1AC395FBB0}"/>
                </a:ext>
              </a:extLst>
            </p:cNvPr>
            <p:cNvSpPr/>
            <p:nvPr/>
          </p:nvSpPr>
          <p:spPr>
            <a:xfrm>
              <a:off x="7297397" y="2021917"/>
              <a:ext cx="179379" cy="176925"/>
            </a:xfrm>
            <a:custGeom>
              <a:avLst/>
              <a:gdLst/>
              <a:ahLst/>
              <a:cxnLst/>
              <a:rect l="l" t="t" r="r" b="b"/>
              <a:pathLst>
                <a:path w="4312" h="4253" extrusionOk="0">
                  <a:moveTo>
                    <a:pt x="2152" y="158"/>
                  </a:moveTo>
                  <a:cubicBezTo>
                    <a:pt x="2220" y="158"/>
                    <a:pt x="2288" y="161"/>
                    <a:pt x="2357" y="168"/>
                  </a:cubicBezTo>
                  <a:cubicBezTo>
                    <a:pt x="3259" y="268"/>
                    <a:pt x="3986" y="995"/>
                    <a:pt x="4061" y="1897"/>
                  </a:cubicBezTo>
                  <a:cubicBezTo>
                    <a:pt x="4136" y="2448"/>
                    <a:pt x="3961" y="2975"/>
                    <a:pt x="3610" y="3401"/>
                  </a:cubicBezTo>
                  <a:cubicBezTo>
                    <a:pt x="3259" y="3802"/>
                    <a:pt x="2733" y="4052"/>
                    <a:pt x="2206" y="4077"/>
                  </a:cubicBezTo>
                  <a:lnTo>
                    <a:pt x="2206" y="2047"/>
                  </a:lnTo>
                  <a:lnTo>
                    <a:pt x="176" y="2047"/>
                  </a:lnTo>
                  <a:cubicBezTo>
                    <a:pt x="176" y="1496"/>
                    <a:pt x="427" y="995"/>
                    <a:pt x="853" y="644"/>
                  </a:cubicBezTo>
                  <a:cubicBezTo>
                    <a:pt x="1204" y="314"/>
                    <a:pt x="1671" y="158"/>
                    <a:pt x="2152" y="158"/>
                  </a:cubicBezTo>
                  <a:close/>
                  <a:moveTo>
                    <a:pt x="2086" y="0"/>
                  </a:moveTo>
                  <a:cubicBezTo>
                    <a:pt x="1584" y="0"/>
                    <a:pt x="1111" y="178"/>
                    <a:pt x="728" y="518"/>
                  </a:cubicBezTo>
                  <a:cubicBezTo>
                    <a:pt x="302" y="894"/>
                    <a:pt x="26" y="1446"/>
                    <a:pt x="1" y="2047"/>
                  </a:cubicBezTo>
                  <a:cubicBezTo>
                    <a:pt x="1" y="2072"/>
                    <a:pt x="26" y="2122"/>
                    <a:pt x="51" y="2148"/>
                  </a:cubicBezTo>
                  <a:cubicBezTo>
                    <a:pt x="76" y="2173"/>
                    <a:pt x="126" y="2198"/>
                    <a:pt x="151" y="2198"/>
                  </a:cubicBezTo>
                  <a:lnTo>
                    <a:pt x="2031" y="2198"/>
                  </a:lnTo>
                  <a:lnTo>
                    <a:pt x="2031" y="4077"/>
                  </a:lnTo>
                  <a:cubicBezTo>
                    <a:pt x="2031" y="4127"/>
                    <a:pt x="2056" y="4178"/>
                    <a:pt x="2081" y="4203"/>
                  </a:cubicBezTo>
                  <a:cubicBezTo>
                    <a:pt x="2131" y="4228"/>
                    <a:pt x="2156" y="4253"/>
                    <a:pt x="2206" y="4253"/>
                  </a:cubicBezTo>
                  <a:cubicBezTo>
                    <a:pt x="2783" y="4228"/>
                    <a:pt x="3359" y="3952"/>
                    <a:pt x="3735" y="3501"/>
                  </a:cubicBezTo>
                  <a:cubicBezTo>
                    <a:pt x="4111" y="3050"/>
                    <a:pt x="4312" y="2473"/>
                    <a:pt x="4236" y="1872"/>
                  </a:cubicBezTo>
                  <a:cubicBezTo>
                    <a:pt x="4136" y="894"/>
                    <a:pt x="3334" y="117"/>
                    <a:pt x="2357" y="17"/>
                  </a:cubicBezTo>
                  <a:cubicBezTo>
                    <a:pt x="2266" y="6"/>
                    <a:pt x="2175" y="0"/>
                    <a:pt x="20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2321;p63">
              <a:extLst>
                <a:ext uri="{FF2B5EF4-FFF2-40B4-BE49-F238E27FC236}">
                  <a16:creationId xmlns:a16="http://schemas.microsoft.com/office/drawing/2014/main" id="{E0974A06-934C-25B2-A302-C4EF62DA4D61}"/>
                </a:ext>
              </a:extLst>
            </p:cNvPr>
            <p:cNvSpPr/>
            <p:nvPr/>
          </p:nvSpPr>
          <p:spPr>
            <a:xfrm>
              <a:off x="7274476" y="2122712"/>
              <a:ext cx="99091" cy="98051"/>
            </a:xfrm>
            <a:custGeom>
              <a:avLst/>
              <a:gdLst/>
              <a:ahLst/>
              <a:cxnLst/>
              <a:rect l="l" t="t" r="r" b="b"/>
              <a:pathLst>
                <a:path w="2382" h="2357" extrusionOk="0">
                  <a:moveTo>
                    <a:pt x="2206" y="176"/>
                  </a:moveTo>
                  <a:lnTo>
                    <a:pt x="2206" y="2206"/>
                  </a:lnTo>
                  <a:cubicBezTo>
                    <a:pt x="1103" y="2156"/>
                    <a:pt x="226" y="1253"/>
                    <a:pt x="176" y="176"/>
                  </a:cubicBezTo>
                  <a:close/>
                  <a:moveTo>
                    <a:pt x="176" y="0"/>
                  </a:moveTo>
                  <a:cubicBezTo>
                    <a:pt x="126" y="0"/>
                    <a:pt x="101" y="25"/>
                    <a:pt x="51" y="50"/>
                  </a:cubicBezTo>
                  <a:cubicBezTo>
                    <a:pt x="25" y="100"/>
                    <a:pt x="0" y="126"/>
                    <a:pt x="0" y="176"/>
                  </a:cubicBezTo>
                  <a:cubicBezTo>
                    <a:pt x="51" y="1354"/>
                    <a:pt x="1028" y="2306"/>
                    <a:pt x="2206" y="2356"/>
                  </a:cubicBezTo>
                  <a:cubicBezTo>
                    <a:pt x="2256" y="2356"/>
                    <a:pt x="2281" y="2356"/>
                    <a:pt x="2306" y="2306"/>
                  </a:cubicBezTo>
                  <a:cubicBezTo>
                    <a:pt x="2356" y="2281"/>
                    <a:pt x="2381" y="2231"/>
                    <a:pt x="2381" y="2181"/>
                  </a:cubicBezTo>
                  <a:lnTo>
                    <a:pt x="2381" y="176"/>
                  </a:lnTo>
                  <a:cubicBezTo>
                    <a:pt x="2381" y="75"/>
                    <a:pt x="2281" y="0"/>
                    <a:pt x="220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2322;p63">
              <a:extLst>
                <a:ext uri="{FF2B5EF4-FFF2-40B4-BE49-F238E27FC236}">
                  <a16:creationId xmlns:a16="http://schemas.microsoft.com/office/drawing/2014/main" id="{D4F3F4A4-5ACF-1A26-24F7-B6FD6BD1F772}"/>
                </a:ext>
              </a:extLst>
            </p:cNvPr>
            <p:cNvSpPr/>
            <p:nvPr/>
          </p:nvSpPr>
          <p:spPr>
            <a:xfrm>
              <a:off x="7477770" y="1649356"/>
              <a:ext cx="424403" cy="388960"/>
            </a:xfrm>
            <a:custGeom>
              <a:avLst/>
              <a:gdLst/>
              <a:ahLst/>
              <a:cxnLst/>
              <a:rect l="l" t="t" r="r" b="b"/>
              <a:pathLst>
                <a:path w="10202" h="9350" extrusionOk="0">
                  <a:moveTo>
                    <a:pt x="452" y="1"/>
                  </a:moveTo>
                  <a:cubicBezTo>
                    <a:pt x="201" y="1"/>
                    <a:pt x="1" y="201"/>
                    <a:pt x="1" y="452"/>
                  </a:cubicBezTo>
                  <a:lnTo>
                    <a:pt x="1" y="8898"/>
                  </a:lnTo>
                  <a:cubicBezTo>
                    <a:pt x="1" y="9149"/>
                    <a:pt x="201" y="9349"/>
                    <a:pt x="452" y="9349"/>
                  </a:cubicBezTo>
                  <a:lnTo>
                    <a:pt x="9750" y="9349"/>
                  </a:lnTo>
                  <a:cubicBezTo>
                    <a:pt x="10001" y="9349"/>
                    <a:pt x="10201" y="9149"/>
                    <a:pt x="10201" y="8898"/>
                  </a:cubicBezTo>
                  <a:lnTo>
                    <a:pt x="10201" y="452"/>
                  </a:lnTo>
                  <a:cubicBezTo>
                    <a:pt x="10201" y="201"/>
                    <a:pt x="10001" y="1"/>
                    <a:pt x="9750" y="1"/>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2323;p63">
              <a:extLst>
                <a:ext uri="{FF2B5EF4-FFF2-40B4-BE49-F238E27FC236}">
                  <a16:creationId xmlns:a16="http://schemas.microsoft.com/office/drawing/2014/main" id="{FFFE1DA6-4886-FF00-4286-D91264DD5F74}"/>
                </a:ext>
              </a:extLst>
            </p:cNvPr>
            <p:cNvSpPr/>
            <p:nvPr/>
          </p:nvSpPr>
          <p:spPr>
            <a:xfrm>
              <a:off x="7565336" y="1719201"/>
              <a:ext cx="249226" cy="249226"/>
            </a:xfrm>
            <a:custGeom>
              <a:avLst/>
              <a:gdLst/>
              <a:ahLst/>
              <a:cxnLst/>
              <a:rect l="l" t="t" r="r" b="b"/>
              <a:pathLst>
                <a:path w="5991" h="5991" extrusionOk="0">
                  <a:moveTo>
                    <a:pt x="2983" y="1"/>
                  </a:moveTo>
                  <a:cubicBezTo>
                    <a:pt x="1354" y="1"/>
                    <a:pt x="1" y="1354"/>
                    <a:pt x="1" y="2983"/>
                  </a:cubicBezTo>
                  <a:cubicBezTo>
                    <a:pt x="1" y="4638"/>
                    <a:pt x="1354" y="5991"/>
                    <a:pt x="2983" y="5991"/>
                  </a:cubicBezTo>
                  <a:cubicBezTo>
                    <a:pt x="4638" y="5991"/>
                    <a:pt x="5991" y="4638"/>
                    <a:pt x="5991" y="2983"/>
                  </a:cubicBezTo>
                  <a:cubicBezTo>
                    <a:pt x="5991" y="1354"/>
                    <a:pt x="4638" y="1"/>
                    <a:pt x="2983" y="1"/>
                  </a:cubicBezTo>
                  <a:close/>
                </a:path>
              </a:pathLst>
            </a:custGeom>
            <a:solidFill>
              <a:srgbClr val="E2C8EE"/>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 name="Google Shape;2324;p63">
              <a:extLst>
                <a:ext uri="{FF2B5EF4-FFF2-40B4-BE49-F238E27FC236}">
                  <a16:creationId xmlns:a16="http://schemas.microsoft.com/office/drawing/2014/main" id="{CB4CBE83-BBD0-8A7A-2E1F-9D2888C07FDA}"/>
                </a:ext>
              </a:extLst>
            </p:cNvPr>
            <p:cNvSpPr/>
            <p:nvPr/>
          </p:nvSpPr>
          <p:spPr>
            <a:xfrm>
              <a:off x="7686306" y="1771366"/>
              <a:ext cx="50086" cy="76128"/>
            </a:xfrm>
            <a:custGeom>
              <a:avLst/>
              <a:gdLst/>
              <a:ahLst/>
              <a:cxnLst/>
              <a:rect l="l" t="t" r="r" b="b"/>
              <a:pathLst>
                <a:path w="1204" h="1830" extrusionOk="0">
                  <a:moveTo>
                    <a:pt x="75" y="0"/>
                  </a:moveTo>
                  <a:cubicBezTo>
                    <a:pt x="50" y="0"/>
                    <a:pt x="0" y="25"/>
                    <a:pt x="0" y="75"/>
                  </a:cubicBezTo>
                  <a:lnTo>
                    <a:pt x="0" y="1830"/>
                  </a:lnTo>
                  <a:lnTo>
                    <a:pt x="1103" y="1830"/>
                  </a:lnTo>
                  <a:cubicBezTo>
                    <a:pt x="1153" y="1830"/>
                    <a:pt x="1203" y="1780"/>
                    <a:pt x="1203" y="1729"/>
                  </a:cubicBezTo>
                  <a:cubicBezTo>
                    <a:pt x="1203" y="1704"/>
                    <a:pt x="1153" y="1654"/>
                    <a:pt x="1103" y="1654"/>
                  </a:cubicBezTo>
                  <a:lnTo>
                    <a:pt x="176" y="1654"/>
                  </a:lnTo>
                  <a:lnTo>
                    <a:pt x="176" y="75"/>
                  </a:lnTo>
                  <a:cubicBezTo>
                    <a:pt x="176" y="25"/>
                    <a:pt x="126" y="0"/>
                    <a:pt x="7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325;p63">
              <a:extLst>
                <a:ext uri="{FF2B5EF4-FFF2-40B4-BE49-F238E27FC236}">
                  <a16:creationId xmlns:a16="http://schemas.microsoft.com/office/drawing/2014/main" id="{D511BBC2-03BE-0255-021C-B7C05952EB58}"/>
                </a:ext>
              </a:extLst>
            </p:cNvPr>
            <p:cNvSpPr/>
            <p:nvPr/>
          </p:nvSpPr>
          <p:spPr>
            <a:xfrm>
              <a:off x="7009656" y="2011143"/>
              <a:ext cx="174138" cy="174138"/>
            </a:xfrm>
            <a:custGeom>
              <a:avLst/>
              <a:gdLst/>
              <a:ahLst/>
              <a:cxnLst/>
              <a:rect l="l" t="t" r="r" b="b"/>
              <a:pathLst>
                <a:path w="4186" h="4186" extrusionOk="0">
                  <a:moveTo>
                    <a:pt x="2081" y="1"/>
                  </a:moveTo>
                  <a:cubicBezTo>
                    <a:pt x="928" y="1"/>
                    <a:pt x="0" y="953"/>
                    <a:pt x="0" y="2106"/>
                  </a:cubicBezTo>
                  <a:cubicBezTo>
                    <a:pt x="0" y="3259"/>
                    <a:pt x="928" y="4186"/>
                    <a:pt x="2081" y="4186"/>
                  </a:cubicBezTo>
                  <a:cubicBezTo>
                    <a:pt x="3234" y="4186"/>
                    <a:pt x="4186" y="3259"/>
                    <a:pt x="4186" y="2106"/>
                  </a:cubicBezTo>
                  <a:cubicBezTo>
                    <a:pt x="4186" y="953"/>
                    <a:pt x="3234" y="1"/>
                    <a:pt x="2081" y="1"/>
                  </a:cubicBezTo>
                  <a:close/>
                </a:path>
              </a:pathLst>
            </a:custGeom>
            <a:solidFill>
              <a:schemeClr val="lt1"/>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326;p63">
              <a:extLst>
                <a:ext uri="{FF2B5EF4-FFF2-40B4-BE49-F238E27FC236}">
                  <a16:creationId xmlns:a16="http://schemas.microsoft.com/office/drawing/2014/main" id="{CAEFA415-1BCB-5D72-16F2-0FD71143F849}"/>
                </a:ext>
              </a:extLst>
            </p:cNvPr>
            <p:cNvSpPr/>
            <p:nvPr/>
          </p:nvSpPr>
          <p:spPr>
            <a:xfrm>
              <a:off x="7056580" y="2033316"/>
              <a:ext cx="126173" cy="89440"/>
            </a:xfrm>
            <a:custGeom>
              <a:avLst/>
              <a:gdLst/>
              <a:ahLst/>
              <a:cxnLst/>
              <a:rect l="l" t="t" r="r" b="b"/>
              <a:pathLst>
                <a:path w="3033" h="2150" extrusionOk="0">
                  <a:moveTo>
                    <a:pt x="2958" y="0"/>
                  </a:moveTo>
                  <a:cubicBezTo>
                    <a:pt x="2939" y="0"/>
                    <a:pt x="2920" y="6"/>
                    <a:pt x="2908" y="19"/>
                  </a:cubicBezTo>
                  <a:lnTo>
                    <a:pt x="953" y="1974"/>
                  </a:lnTo>
                  <a:cubicBezTo>
                    <a:pt x="940" y="1986"/>
                    <a:pt x="928" y="1993"/>
                    <a:pt x="918" y="1993"/>
                  </a:cubicBezTo>
                  <a:cubicBezTo>
                    <a:pt x="909" y="1993"/>
                    <a:pt x="903" y="1986"/>
                    <a:pt x="903" y="1974"/>
                  </a:cubicBezTo>
                  <a:lnTo>
                    <a:pt x="151" y="1247"/>
                  </a:lnTo>
                  <a:cubicBezTo>
                    <a:pt x="138" y="1222"/>
                    <a:pt x="119" y="1209"/>
                    <a:pt x="97" y="1209"/>
                  </a:cubicBezTo>
                  <a:cubicBezTo>
                    <a:pt x="76" y="1209"/>
                    <a:pt x="50" y="1222"/>
                    <a:pt x="25" y="1247"/>
                  </a:cubicBezTo>
                  <a:cubicBezTo>
                    <a:pt x="0" y="1272"/>
                    <a:pt x="0" y="1322"/>
                    <a:pt x="25" y="1347"/>
                  </a:cubicBezTo>
                  <a:lnTo>
                    <a:pt x="777" y="2099"/>
                  </a:lnTo>
                  <a:cubicBezTo>
                    <a:pt x="827" y="2124"/>
                    <a:pt x="878" y="2149"/>
                    <a:pt x="928" y="2149"/>
                  </a:cubicBezTo>
                  <a:cubicBezTo>
                    <a:pt x="978" y="2149"/>
                    <a:pt x="1028" y="2124"/>
                    <a:pt x="1053" y="2099"/>
                  </a:cubicBezTo>
                  <a:lnTo>
                    <a:pt x="3008" y="144"/>
                  </a:lnTo>
                  <a:cubicBezTo>
                    <a:pt x="3033" y="119"/>
                    <a:pt x="3033" y="69"/>
                    <a:pt x="3008" y="19"/>
                  </a:cubicBezTo>
                  <a:cubicBezTo>
                    <a:pt x="2995" y="6"/>
                    <a:pt x="2977" y="0"/>
                    <a:pt x="295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327;p63">
              <a:extLst>
                <a:ext uri="{FF2B5EF4-FFF2-40B4-BE49-F238E27FC236}">
                  <a16:creationId xmlns:a16="http://schemas.microsoft.com/office/drawing/2014/main" id="{E3B7313F-DDFF-0BF0-3ED4-1D4B1237838A}"/>
                </a:ext>
              </a:extLst>
            </p:cNvPr>
            <p:cNvSpPr/>
            <p:nvPr/>
          </p:nvSpPr>
          <p:spPr>
            <a:xfrm>
              <a:off x="7096182" y="1627475"/>
              <a:ext cx="327434" cy="294320"/>
            </a:xfrm>
            <a:custGeom>
              <a:avLst/>
              <a:gdLst/>
              <a:ahLst/>
              <a:cxnLst/>
              <a:rect l="l" t="t" r="r" b="b"/>
              <a:pathLst>
                <a:path w="7871" h="7075" extrusionOk="0">
                  <a:moveTo>
                    <a:pt x="577" y="0"/>
                  </a:moveTo>
                  <a:cubicBezTo>
                    <a:pt x="276" y="0"/>
                    <a:pt x="1" y="251"/>
                    <a:pt x="1" y="577"/>
                  </a:cubicBezTo>
                  <a:lnTo>
                    <a:pt x="1" y="4487"/>
                  </a:lnTo>
                  <a:cubicBezTo>
                    <a:pt x="1" y="4787"/>
                    <a:pt x="276" y="5063"/>
                    <a:pt x="577" y="5063"/>
                  </a:cubicBezTo>
                  <a:lnTo>
                    <a:pt x="1630" y="5063"/>
                  </a:lnTo>
                  <a:cubicBezTo>
                    <a:pt x="2081" y="5063"/>
                    <a:pt x="2432" y="5414"/>
                    <a:pt x="2432" y="5865"/>
                  </a:cubicBezTo>
                  <a:lnTo>
                    <a:pt x="2432" y="6792"/>
                  </a:lnTo>
                  <a:cubicBezTo>
                    <a:pt x="2432" y="6968"/>
                    <a:pt x="2582" y="7043"/>
                    <a:pt x="2607" y="7043"/>
                  </a:cubicBezTo>
                  <a:cubicBezTo>
                    <a:pt x="2632" y="7056"/>
                    <a:pt x="2682" y="7074"/>
                    <a:pt x="2739" y="7074"/>
                  </a:cubicBezTo>
                  <a:cubicBezTo>
                    <a:pt x="2795" y="7074"/>
                    <a:pt x="2858" y="7056"/>
                    <a:pt x="2908" y="6993"/>
                  </a:cubicBezTo>
                  <a:lnTo>
                    <a:pt x="4612" y="5289"/>
                  </a:lnTo>
                  <a:cubicBezTo>
                    <a:pt x="4763" y="5138"/>
                    <a:pt x="4988" y="5063"/>
                    <a:pt x="5189" y="5063"/>
                  </a:cubicBezTo>
                  <a:lnTo>
                    <a:pt x="7294" y="5063"/>
                  </a:lnTo>
                  <a:cubicBezTo>
                    <a:pt x="7620" y="5063"/>
                    <a:pt x="7870" y="4787"/>
                    <a:pt x="7870" y="4487"/>
                  </a:cubicBezTo>
                  <a:lnTo>
                    <a:pt x="7870" y="577"/>
                  </a:lnTo>
                  <a:cubicBezTo>
                    <a:pt x="7870" y="251"/>
                    <a:pt x="7620" y="0"/>
                    <a:pt x="7294" y="0"/>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328;p63">
              <a:extLst>
                <a:ext uri="{FF2B5EF4-FFF2-40B4-BE49-F238E27FC236}">
                  <a16:creationId xmlns:a16="http://schemas.microsoft.com/office/drawing/2014/main" id="{067199DF-E69F-68DD-6C0E-0CA63C15DAC8}"/>
                </a:ext>
              </a:extLst>
            </p:cNvPr>
            <p:cNvSpPr/>
            <p:nvPr/>
          </p:nvSpPr>
          <p:spPr>
            <a:xfrm>
              <a:off x="7163947" y="1716081"/>
              <a:ext cx="45926" cy="45926"/>
            </a:xfrm>
            <a:custGeom>
              <a:avLst/>
              <a:gdLst/>
              <a:ahLst/>
              <a:cxnLst/>
              <a:rect l="l" t="t" r="r" b="b"/>
              <a:pathLst>
                <a:path w="1104" h="1104" extrusionOk="0">
                  <a:moveTo>
                    <a:pt x="552" y="176"/>
                  </a:moveTo>
                  <a:cubicBezTo>
                    <a:pt x="778" y="176"/>
                    <a:pt x="953" y="352"/>
                    <a:pt x="953" y="552"/>
                  </a:cubicBezTo>
                  <a:cubicBezTo>
                    <a:pt x="953" y="778"/>
                    <a:pt x="778" y="928"/>
                    <a:pt x="552" y="928"/>
                  </a:cubicBezTo>
                  <a:cubicBezTo>
                    <a:pt x="352" y="928"/>
                    <a:pt x="176" y="778"/>
                    <a:pt x="176" y="552"/>
                  </a:cubicBezTo>
                  <a:cubicBezTo>
                    <a:pt x="176" y="352"/>
                    <a:pt x="352" y="176"/>
                    <a:pt x="552" y="176"/>
                  </a:cubicBezTo>
                  <a:close/>
                  <a:moveTo>
                    <a:pt x="552" y="1"/>
                  </a:moveTo>
                  <a:cubicBezTo>
                    <a:pt x="251" y="1"/>
                    <a:pt x="1" y="251"/>
                    <a:pt x="1" y="552"/>
                  </a:cubicBezTo>
                  <a:cubicBezTo>
                    <a:pt x="1" y="853"/>
                    <a:pt x="251" y="1103"/>
                    <a:pt x="552" y="1103"/>
                  </a:cubicBezTo>
                  <a:cubicBezTo>
                    <a:pt x="853" y="1103"/>
                    <a:pt x="1104" y="853"/>
                    <a:pt x="1104" y="552"/>
                  </a:cubicBezTo>
                  <a:cubicBezTo>
                    <a:pt x="1104" y="251"/>
                    <a:pt x="853" y="1"/>
                    <a:pt x="55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329;p63">
              <a:extLst>
                <a:ext uri="{FF2B5EF4-FFF2-40B4-BE49-F238E27FC236}">
                  <a16:creationId xmlns:a16="http://schemas.microsoft.com/office/drawing/2014/main" id="{E43C5708-92D5-F733-0F8B-26320F7196C4}"/>
                </a:ext>
              </a:extLst>
            </p:cNvPr>
            <p:cNvSpPr/>
            <p:nvPr/>
          </p:nvSpPr>
          <p:spPr>
            <a:xfrm>
              <a:off x="7236953" y="1716081"/>
              <a:ext cx="45885" cy="45926"/>
            </a:xfrm>
            <a:custGeom>
              <a:avLst/>
              <a:gdLst/>
              <a:ahLst/>
              <a:cxnLst/>
              <a:rect l="l" t="t" r="r" b="b"/>
              <a:pathLst>
                <a:path w="1103" h="1104" extrusionOk="0">
                  <a:moveTo>
                    <a:pt x="552" y="176"/>
                  </a:moveTo>
                  <a:cubicBezTo>
                    <a:pt x="752" y="176"/>
                    <a:pt x="927" y="352"/>
                    <a:pt x="927" y="552"/>
                  </a:cubicBezTo>
                  <a:cubicBezTo>
                    <a:pt x="927" y="778"/>
                    <a:pt x="752" y="928"/>
                    <a:pt x="552" y="928"/>
                  </a:cubicBezTo>
                  <a:cubicBezTo>
                    <a:pt x="326" y="928"/>
                    <a:pt x="151" y="778"/>
                    <a:pt x="151" y="552"/>
                  </a:cubicBezTo>
                  <a:cubicBezTo>
                    <a:pt x="151" y="352"/>
                    <a:pt x="326" y="176"/>
                    <a:pt x="552" y="176"/>
                  </a:cubicBezTo>
                  <a:close/>
                  <a:moveTo>
                    <a:pt x="552" y="1"/>
                  </a:moveTo>
                  <a:cubicBezTo>
                    <a:pt x="251" y="1"/>
                    <a:pt x="0" y="251"/>
                    <a:pt x="0" y="552"/>
                  </a:cubicBezTo>
                  <a:cubicBezTo>
                    <a:pt x="0" y="853"/>
                    <a:pt x="251" y="1103"/>
                    <a:pt x="552" y="1103"/>
                  </a:cubicBezTo>
                  <a:cubicBezTo>
                    <a:pt x="852" y="1103"/>
                    <a:pt x="1103" y="853"/>
                    <a:pt x="1103" y="552"/>
                  </a:cubicBezTo>
                  <a:cubicBezTo>
                    <a:pt x="1103" y="251"/>
                    <a:pt x="852" y="1"/>
                    <a:pt x="55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330;p63">
              <a:extLst>
                <a:ext uri="{FF2B5EF4-FFF2-40B4-BE49-F238E27FC236}">
                  <a16:creationId xmlns:a16="http://schemas.microsoft.com/office/drawing/2014/main" id="{08D49CE3-C486-4788-CD06-885F7EEEBF77}"/>
                </a:ext>
              </a:extLst>
            </p:cNvPr>
            <p:cNvSpPr/>
            <p:nvPr/>
          </p:nvSpPr>
          <p:spPr>
            <a:xfrm>
              <a:off x="7308878" y="1716081"/>
              <a:ext cx="44886" cy="45926"/>
            </a:xfrm>
            <a:custGeom>
              <a:avLst/>
              <a:gdLst/>
              <a:ahLst/>
              <a:cxnLst/>
              <a:rect l="l" t="t" r="r" b="b"/>
              <a:pathLst>
                <a:path w="1079" h="1104" extrusionOk="0">
                  <a:moveTo>
                    <a:pt x="552" y="176"/>
                  </a:moveTo>
                  <a:cubicBezTo>
                    <a:pt x="752" y="176"/>
                    <a:pt x="928" y="352"/>
                    <a:pt x="928" y="552"/>
                  </a:cubicBezTo>
                  <a:cubicBezTo>
                    <a:pt x="928" y="778"/>
                    <a:pt x="752" y="928"/>
                    <a:pt x="552" y="928"/>
                  </a:cubicBezTo>
                  <a:cubicBezTo>
                    <a:pt x="326" y="928"/>
                    <a:pt x="151" y="778"/>
                    <a:pt x="151" y="552"/>
                  </a:cubicBezTo>
                  <a:cubicBezTo>
                    <a:pt x="151" y="352"/>
                    <a:pt x="326" y="176"/>
                    <a:pt x="552" y="176"/>
                  </a:cubicBezTo>
                  <a:close/>
                  <a:moveTo>
                    <a:pt x="552" y="1"/>
                  </a:moveTo>
                  <a:cubicBezTo>
                    <a:pt x="226" y="1"/>
                    <a:pt x="0" y="251"/>
                    <a:pt x="0" y="552"/>
                  </a:cubicBezTo>
                  <a:cubicBezTo>
                    <a:pt x="0" y="853"/>
                    <a:pt x="226" y="1103"/>
                    <a:pt x="552" y="1103"/>
                  </a:cubicBezTo>
                  <a:cubicBezTo>
                    <a:pt x="853" y="1103"/>
                    <a:pt x="1078" y="853"/>
                    <a:pt x="1078" y="552"/>
                  </a:cubicBezTo>
                  <a:cubicBezTo>
                    <a:pt x="1078" y="251"/>
                    <a:pt x="853" y="1"/>
                    <a:pt x="55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331;p63">
              <a:extLst>
                <a:ext uri="{FF2B5EF4-FFF2-40B4-BE49-F238E27FC236}">
                  <a16:creationId xmlns:a16="http://schemas.microsoft.com/office/drawing/2014/main" id="{65F0A70B-0596-B541-E79D-542891F7DA35}"/>
                </a:ext>
              </a:extLst>
            </p:cNvPr>
            <p:cNvSpPr/>
            <p:nvPr/>
          </p:nvSpPr>
          <p:spPr>
            <a:xfrm>
              <a:off x="5915976" y="3894042"/>
              <a:ext cx="1350211" cy="702790"/>
            </a:xfrm>
            <a:custGeom>
              <a:avLst/>
              <a:gdLst/>
              <a:ahLst/>
              <a:cxnLst/>
              <a:rect l="l" t="t" r="r" b="b"/>
              <a:pathLst>
                <a:path w="32457" h="16894" extrusionOk="0">
                  <a:moveTo>
                    <a:pt x="7294" y="1"/>
                  </a:moveTo>
                  <a:lnTo>
                    <a:pt x="6392" y="1129"/>
                  </a:lnTo>
                  <a:lnTo>
                    <a:pt x="5113" y="2708"/>
                  </a:lnTo>
                  <a:lnTo>
                    <a:pt x="3810" y="4337"/>
                  </a:lnTo>
                  <a:cubicBezTo>
                    <a:pt x="2006" y="6567"/>
                    <a:pt x="878" y="9099"/>
                    <a:pt x="502" y="11730"/>
                  </a:cubicBezTo>
                  <a:cubicBezTo>
                    <a:pt x="477" y="11856"/>
                    <a:pt x="276" y="14136"/>
                    <a:pt x="1" y="16893"/>
                  </a:cubicBezTo>
                  <a:lnTo>
                    <a:pt x="32131" y="16893"/>
                  </a:lnTo>
                  <a:lnTo>
                    <a:pt x="32206" y="14688"/>
                  </a:lnTo>
                  <a:cubicBezTo>
                    <a:pt x="32457" y="11029"/>
                    <a:pt x="31254" y="7394"/>
                    <a:pt x="28798" y="4337"/>
                  </a:cubicBezTo>
                  <a:lnTo>
                    <a:pt x="27469" y="2708"/>
                  </a:lnTo>
                  <a:lnTo>
                    <a:pt x="26191" y="1129"/>
                  </a:lnTo>
                  <a:lnTo>
                    <a:pt x="25289" y="1"/>
                  </a:lnTo>
                  <a:lnTo>
                    <a:pt x="16291" y="527"/>
                  </a:lnTo>
                  <a:lnTo>
                    <a:pt x="7294" y="1"/>
                  </a:ln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332;p63">
              <a:extLst>
                <a:ext uri="{FF2B5EF4-FFF2-40B4-BE49-F238E27FC236}">
                  <a16:creationId xmlns:a16="http://schemas.microsoft.com/office/drawing/2014/main" id="{21492F9E-B86C-9046-3760-FC8D6A68B18F}"/>
                </a:ext>
              </a:extLst>
            </p:cNvPr>
            <p:cNvSpPr/>
            <p:nvPr/>
          </p:nvSpPr>
          <p:spPr>
            <a:xfrm>
              <a:off x="6091149" y="4067759"/>
              <a:ext cx="173098" cy="536349"/>
            </a:xfrm>
            <a:custGeom>
              <a:avLst/>
              <a:gdLst/>
              <a:ahLst/>
              <a:cxnLst/>
              <a:rect l="l" t="t" r="r" b="b"/>
              <a:pathLst>
                <a:path w="4161" h="12893" extrusionOk="0">
                  <a:moveTo>
                    <a:pt x="3976" y="1"/>
                  </a:moveTo>
                  <a:cubicBezTo>
                    <a:pt x="3930" y="1"/>
                    <a:pt x="3887" y="19"/>
                    <a:pt x="3860" y="61"/>
                  </a:cubicBezTo>
                  <a:cubicBezTo>
                    <a:pt x="2055" y="2291"/>
                    <a:pt x="902" y="4873"/>
                    <a:pt x="501" y="7529"/>
                  </a:cubicBezTo>
                  <a:cubicBezTo>
                    <a:pt x="501" y="7579"/>
                    <a:pt x="476" y="7830"/>
                    <a:pt x="426" y="8406"/>
                  </a:cubicBezTo>
                  <a:cubicBezTo>
                    <a:pt x="351" y="9334"/>
                    <a:pt x="201" y="10913"/>
                    <a:pt x="0" y="12717"/>
                  </a:cubicBezTo>
                  <a:cubicBezTo>
                    <a:pt x="0" y="12792"/>
                    <a:pt x="75" y="12868"/>
                    <a:pt x="151" y="12893"/>
                  </a:cubicBezTo>
                  <a:lnTo>
                    <a:pt x="176" y="12893"/>
                  </a:lnTo>
                  <a:cubicBezTo>
                    <a:pt x="251" y="12893"/>
                    <a:pt x="326" y="12817"/>
                    <a:pt x="326" y="12742"/>
                  </a:cubicBezTo>
                  <a:cubicBezTo>
                    <a:pt x="527" y="10938"/>
                    <a:pt x="652" y="9384"/>
                    <a:pt x="752" y="8431"/>
                  </a:cubicBezTo>
                  <a:cubicBezTo>
                    <a:pt x="802" y="7955"/>
                    <a:pt x="827" y="7629"/>
                    <a:pt x="827" y="7579"/>
                  </a:cubicBezTo>
                  <a:cubicBezTo>
                    <a:pt x="1203" y="4973"/>
                    <a:pt x="2331" y="2441"/>
                    <a:pt x="4111" y="261"/>
                  </a:cubicBezTo>
                  <a:cubicBezTo>
                    <a:pt x="4161" y="211"/>
                    <a:pt x="4136" y="86"/>
                    <a:pt x="4085" y="35"/>
                  </a:cubicBezTo>
                  <a:cubicBezTo>
                    <a:pt x="4052" y="13"/>
                    <a:pt x="4013" y="1"/>
                    <a:pt x="397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333;p63">
              <a:extLst>
                <a:ext uri="{FF2B5EF4-FFF2-40B4-BE49-F238E27FC236}">
                  <a16:creationId xmlns:a16="http://schemas.microsoft.com/office/drawing/2014/main" id="{A54DC1C6-FF47-B4CA-BF37-2EBC79148753}"/>
                </a:ext>
              </a:extLst>
            </p:cNvPr>
            <p:cNvSpPr/>
            <p:nvPr/>
          </p:nvSpPr>
          <p:spPr>
            <a:xfrm>
              <a:off x="5866972" y="1868292"/>
              <a:ext cx="1219920" cy="1313603"/>
            </a:xfrm>
            <a:custGeom>
              <a:avLst/>
              <a:gdLst/>
              <a:ahLst/>
              <a:cxnLst/>
              <a:rect l="l" t="t" r="r" b="b"/>
              <a:pathLst>
                <a:path w="29325" h="31577" extrusionOk="0">
                  <a:moveTo>
                    <a:pt x="8823" y="1"/>
                  </a:moveTo>
                  <a:cubicBezTo>
                    <a:pt x="6843" y="1"/>
                    <a:pt x="5239" y="1605"/>
                    <a:pt x="5239" y="3585"/>
                  </a:cubicBezTo>
                  <a:cubicBezTo>
                    <a:pt x="5239" y="4963"/>
                    <a:pt x="5991" y="6166"/>
                    <a:pt x="7144" y="6768"/>
                  </a:cubicBezTo>
                  <a:cubicBezTo>
                    <a:pt x="7093" y="6918"/>
                    <a:pt x="7043" y="7094"/>
                    <a:pt x="6968" y="7244"/>
                  </a:cubicBezTo>
                  <a:cubicBezTo>
                    <a:pt x="6266" y="9199"/>
                    <a:pt x="5114" y="10577"/>
                    <a:pt x="3384" y="12081"/>
                  </a:cubicBezTo>
                  <a:lnTo>
                    <a:pt x="3159" y="12282"/>
                  </a:lnTo>
                  <a:cubicBezTo>
                    <a:pt x="1" y="15014"/>
                    <a:pt x="251" y="19600"/>
                    <a:pt x="2682" y="21605"/>
                  </a:cubicBezTo>
                  <a:lnTo>
                    <a:pt x="3384" y="22181"/>
                  </a:lnTo>
                  <a:cubicBezTo>
                    <a:pt x="3484" y="22282"/>
                    <a:pt x="3585" y="22357"/>
                    <a:pt x="3710" y="22432"/>
                  </a:cubicBezTo>
                  <a:cubicBezTo>
                    <a:pt x="4136" y="22733"/>
                    <a:pt x="4337" y="23184"/>
                    <a:pt x="4286" y="23660"/>
                  </a:cubicBezTo>
                  <a:cubicBezTo>
                    <a:pt x="4186" y="24537"/>
                    <a:pt x="4236" y="25440"/>
                    <a:pt x="4537" y="26342"/>
                  </a:cubicBezTo>
                  <a:cubicBezTo>
                    <a:pt x="5530" y="29459"/>
                    <a:pt x="8885" y="31577"/>
                    <a:pt x="12660" y="31577"/>
                  </a:cubicBezTo>
                  <a:cubicBezTo>
                    <a:pt x="12983" y="31577"/>
                    <a:pt x="13308" y="31561"/>
                    <a:pt x="13635" y="31530"/>
                  </a:cubicBezTo>
                  <a:cubicBezTo>
                    <a:pt x="16517" y="31254"/>
                    <a:pt x="18973" y="29876"/>
                    <a:pt x="20427" y="27946"/>
                  </a:cubicBezTo>
                  <a:cubicBezTo>
                    <a:pt x="22181" y="25615"/>
                    <a:pt x="24312" y="23535"/>
                    <a:pt x="26517" y="21530"/>
                  </a:cubicBezTo>
                  <a:cubicBezTo>
                    <a:pt x="28322" y="19876"/>
                    <a:pt x="29324" y="17620"/>
                    <a:pt x="28973" y="15289"/>
                  </a:cubicBezTo>
                  <a:cubicBezTo>
                    <a:pt x="28748" y="13685"/>
                    <a:pt x="27946" y="12307"/>
                    <a:pt x="26768" y="11254"/>
                  </a:cubicBezTo>
                  <a:cubicBezTo>
                    <a:pt x="26492" y="10953"/>
                    <a:pt x="26241" y="10703"/>
                    <a:pt x="25991" y="10477"/>
                  </a:cubicBezTo>
                  <a:cubicBezTo>
                    <a:pt x="25164" y="9700"/>
                    <a:pt x="24036" y="8898"/>
                    <a:pt x="23986" y="7846"/>
                  </a:cubicBezTo>
                  <a:cubicBezTo>
                    <a:pt x="23825" y="4864"/>
                    <a:pt x="20053" y="2449"/>
                    <a:pt x="17616" y="2449"/>
                  </a:cubicBezTo>
                  <a:cubicBezTo>
                    <a:pt x="17021" y="2449"/>
                    <a:pt x="16505" y="2593"/>
                    <a:pt x="16141" y="2908"/>
                  </a:cubicBezTo>
                  <a:cubicBezTo>
                    <a:pt x="16140" y="2910"/>
                    <a:pt x="16137" y="2910"/>
                    <a:pt x="16133" y="2910"/>
                  </a:cubicBezTo>
                  <a:cubicBezTo>
                    <a:pt x="16027" y="2910"/>
                    <a:pt x="15074" y="2459"/>
                    <a:pt x="13668" y="2459"/>
                  </a:cubicBezTo>
                  <a:cubicBezTo>
                    <a:pt x="13244" y="2459"/>
                    <a:pt x="12778" y="2500"/>
                    <a:pt x="12281" y="2607"/>
                  </a:cubicBezTo>
                  <a:cubicBezTo>
                    <a:pt x="11855" y="1104"/>
                    <a:pt x="10477" y="1"/>
                    <a:pt x="882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334;p63">
              <a:extLst>
                <a:ext uri="{FF2B5EF4-FFF2-40B4-BE49-F238E27FC236}">
                  <a16:creationId xmlns:a16="http://schemas.microsoft.com/office/drawing/2014/main" id="{5D36FBCC-68D2-2014-91CC-0F204E6382B9}"/>
                </a:ext>
              </a:extLst>
            </p:cNvPr>
            <p:cNvSpPr/>
            <p:nvPr/>
          </p:nvSpPr>
          <p:spPr>
            <a:xfrm>
              <a:off x="6331966" y="2455920"/>
              <a:ext cx="46966" cy="70304"/>
            </a:xfrm>
            <a:custGeom>
              <a:avLst/>
              <a:gdLst/>
              <a:ahLst/>
              <a:cxnLst/>
              <a:rect l="l" t="t" r="r" b="b"/>
              <a:pathLst>
                <a:path w="1129" h="1690" extrusionOk="0">
                  <a:moveTo>
                    <a:pt x="163" y="0"/>
                  </a:moveTo>
                  <a:cubicBezTo>
                    <a:pt x="123" y="0"/>
                    <a:pt x="85" y="13"/>
                    <a:pt x="51" y="35"/>
                  </a:cubicBezTo>
                  <a:cubicBezTo>
                    <a:pt x="1" y="86"/>
                    <a:pt x="1" y="211"/>
                    <a:pt x="51" y="261"/>
                  </a:cubicBezTo>
                  <a:lnTo>
                    <a:pt x="702" y="1013"/>
                  </a:lnTo>
                  <a:lnTo>
                    <a:pt x="126" y="1389"/>
                  </a:lnTo>
                  <a:cubicBezTo>
                    <a:pt x="51" y="1439"/>
                    <a:pt x="26" y="1539"/>
                    <a:pt x="76" y="1614"/>
                  </a:cubicBezTo>
                  <a:cubicBezTo>
                    <a:pt x="101" y="1664"/>
                    <a:pt x="151" y="1690"/>
                    <a:pt x="201" y="1690"/>
                  </a:cubicBezTo>
                  <a:cubicBezTo>
                    <a:pt x="226" y="1690"/>
                    <a:pt x="251" y="1690"/>
                    <a:pt x="301" y="1664"/>
                  </a:cubicBezTo>
                  <a:lnTo>
                    <a:pt x="1028" y="1188"/>
                  </a:lnTo>
                  <a:cubicBezTo>
                    <a:pt x="1078" y="1163"/>
                    <a:pt x="1103" y="1113"/>
                    <a:pt x="1103" y="1063"/>
                  </a:cubicBezTo>
                  <a:cubicBezTo>
                    <a:pt x="1129" y="1038"/>
                    <a:pt x="1103" y="988"/>
                    <a:pt x="1078" y="938"/>
                  </a:cubicBezTo>
                  <a:lnTo>
                    <a:pt x="301" y="60"/>
                  </a:lnTo>
                  <a:cubicBezTo>
                    <a:pt x="260" y="19"/>
                    <a:pt x="211" y="0"/>
                    <a:pt x="163" y="0"/>
                  </a:cubicBezTo>
                  <a:close/>
                </a:path>
              </a:pathLst>
            </a:custGeom>
            <a:solidFill>
              <a:srgbClr val="E06A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335;p63">
              <a:extLst>
                <a:ext uri="{FF2B5EF4-FFF2-40B4-BE49-F238E27FC236}">
                  <a16:creationId xmlns:a16="http://schemas.microsoft.com/office/drawing/2014/main" id="{F58C206F-93CD-4DDC-6B93-414119DCE259}"/>
                </a:ext>
              </a:extLst>
            </p:cNvPr>
            <p:cNvSpPr/>
            <p:nvPr/>
          </p:nvSpPr>
          <p:spPr>
            <a:xfrm>
              <a:off x="6254841" y="2208198"/>
              <a:ext cx="628701" cy="1018659"/>
            </a:xfrm>
            <a:custGeom>
              <a:avLst/>
              <a:gdLst/>
              <a:ahLst/>
              <a:cxnLst/>
              <a:rect l="l" t="t" r="r" b="b"/>
              <a:pathLst>
                <a:path w="15113" h="24487" extrusionOk="0">
                  <a:moveTo>
                    <a:pt x="11228" y="0"/>
                  </a:moveTo>
                  <a:lnTo>
                    <a:pt x="10376" y="2005"/>
                  </a:lnTo>
                  <a:lnTo>
                    <a:pt x="7845" y="1705"/>
                  </a:lnTo>
                  <a:lnTo>
                    <a:pt x="7268" y="727"/>
                  </a:lnTo>
                  <a:cubicBezTo>
                    <a:pt x="7118" y="477"/>
                    <a:pt x="6892" y="376"/>
                    <a:pt x="6642" y="376"/>
                  </a:cubicBezTo>
                  <a:cubicBezTo>
                    <a:pt x="6441" y="2707"/>
                    <a:pt x="5338" y="4737"/>
                    <a:pt x="4236" y="4913"/>
                  </a:cubicBezTo>
                  <a:lnTo>
                    <a:pt x="2732" y="4587"/>
                  </a:lnTo>
                  <a:lnTo>
                    <a:pt x="2732" y="4562"/>
                  </a:lnTo>
                  <a:lnTo>
                    <a:pt x="2256" y="4562"/>
                  </a:lnTo>
                  <a:cubicBezTo>
                    <a:pt x="1003" y="4587"/>
                    <a:pt x="0" y="5639"/>
                    <a:pt x="25" y="6893"/>
                  </a:cubicBezTo>
                  <a:lnTo>
                    <a:pt x="25" y="6943"/>
                  </a:lnTo>
                  <a:cubicBezTo>
                    <a:pt x="50" y="8156"/>
                    <a:pt x="1077" y="9149"/>
                    <a:pt x="2310" y="9149"/>
                  </a:cubicBezTo>
                  <a:cubicBezTo>
                    <a:pt x="2325" y="9149"/>
                    <a:pt x="2341" y="9149"/>
                    <a:pt x="2356" y="9148"/>
                  </a:cubicBezTo>
                  <a:lnTo>
                    <a:pt x="3283" y="9123"/>
                  </a:lnTo>
                  <a:lnTo>
                    <a:pt x="2957" y="17244"/>
                  </a:lnTo>
                  <a:lnTo>
                    <a:pt x="201" y="17244"/>
                  </a:lnTo>
                  <a:lnTo>
                    <a:pt x="3008" y="24286"/>
                  </a:lnTo>
                  <a:lnTo>
                    <a:pt x="3083" y="24487"/>
                  </a:lnTo>
                  <a:lnTo>
                    <a:pt x="12206" y="24412"/>
                  </a:lnTo>
                  <a:lnTo>
                    <a:pt x="12256" y="24286"/>
                  </a:lnTo>
                  <a:lnTo>
                    <a:pt x="15038" y="17294"/>
                  </a:lnTo>
                  <a:cubicBezTo>
                    <a:pt x="15038" y="17269"/>
                    <a:pt x="15088" y="17244"/>
                    <a:pt x="15113" y="17244"/>
                  </a:cubicBezTo>
                  <a:lnTo>
                    <a:pt x="10927" y="17244"/>
                  </a:lnTo>
                  <a:cubicBezTo>
                    <a:pt x="10927" y="17143"/>
                    <a:pt x="10927" y="17043"/>
                    <a:pt x="10927" y="16943"/>
                  </a:cubicBezTo>
                  <a:lnTo>
                    <a:pt x="10952" y="14010"/>
                  </a:lnTo>
                  <a:cubicBezTo>
                    <a:pt x="13359" y="13409"/>
                    <a:pt x="15038" y="11153"/>
                    <a:pt x="14787" y="8597"/>
                  </a:cubicBezTo>
                  <a:lnTo>
                    <a:pt x="14211" y="2156"/>
                  </a:lnTo>
                  <a:lnTo>
                    <a:pt x="11353" y="2106"/>
                  </a:lnTo>
                  <a:lnTo>
                    <a:pt x="11228" y="0"/>
                  </a:ln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36;p63">
              <a:extLst>
                <a:ext uri="{FF2B5EF4-FFF2-40B4-BE49-F238E27FC236}">
                  <a16:creationId xmlns:a16="http://schemas.microsoft.com/office/drawing/2014/main" id="{035122ED-1238-50DE-7156-7C025FD47F61}"/>
                </a:ext>
              </a:extLst>
            </p:cNvPr>
            <p:cNvSpPr/>
            <p:nvPr/>
          </p:nvSpPr>
          <p:spPr>
            <a:xfrm>
              <a:off x="6286082" y="2537496"/>
              <a:ext cx="101213" cy="98218"/>
            </a:xfrm>
            <a:custGeom>
              <a:avLst/>
              <a:gdLst/>
              <a:ahLst/>
              <a:cxnLst/>
              <a:rect l="l" t="t" r="r" b="b"/>
              <a:pathLst>
                <a:path w="2433" h="2361" extrusionOk="0">
                  <a:moveTo>
                    <a:pt x="1229" y="656"/>
                  </a:moveTo>
                  <a:cubicBezTo>
                    <a:pt x="1530" y="681"/>
                    <a:pt x="1755" y="932"/>
                    <a:pt x="1730" y="1207"/>
                  </a:cubicBezTo>
                  <a:cubicBezTo>
                    <a:pt x="1705" y="1508"/>
                    <a:pt x="1455" y="1708"/>
                    <a:pt x="1154" y="1708"/>
                  </a:cubicBezTo>
                  <a:cubicBezTo>
                    <a:pt x="1029" y="1683"/>
                    <a:pt x="903" y="1633"/>
                    <a:pt x="803" y="1508"/>
                  </a:cubicBezTo>
                  <a:cubicBezTo>
                    <a:pt x="703" y="1408"/>
                    <a:pt x="678" y="1282"/>
                    <a:pt x="678" y="1132"/>
                  </a:cubicBezTo>
                  <a:cubicBezTo>
                    <a:pt x="703" y="856"/>
                    <a:pt x="928" y="656"/>
                    <a:pt x="1204" y="656"/>
                  </a:cubicBezTo>
                  <a:close/>
                  <a:moveTo>
                    <a:pt x="1189" y="1"/>
                  </a:moveTo>
                  <a:cubicBezTo>
                    <a:pt x="598" y="1"/>
                    <a:pt x="74" y="462"/>
                    <a:pt x="26" y="1082"/>
                  </a:cubicBezTo>
                  <a:cubicBezTo>
                    <a:pt x="1" y="1408"/>
                    <a:pt x="101" y="1708"/>
                    <a:pt x="302" y="1934"/>
                  </a:cubicBezTo>
                  <a:cubicBezTo>
                    <a:pt x="527" y="2185"/>
                    <a:pt x="803" y="2310"/>
                    <a:pt x="1104" y="2335"/>
                  </a:cubicBezTo>
                  <a:cubicBezTo>
                    <a:pt x="1154" y="2360"/>
                    <a:pt x="1179" y="2360"/>
                    <a:pt x="1204" y="2360"/>
                  </a:cubicBezTo>
                  <a:cubicBezTo>
                    <a:pt x="1805" y="2360"/>
                    <a:pt x="2332" y="1884"/>
                    <a:pt x="2382" y="1257"/>
                  </a:cubicBezTo>
                  <a:cubicBezTo>
                    <a:pt x="2432" y="606"/>
                    <a:pt x="1931" y="54"/>
                    <a:pt x="1279" y="4"/>
                  </a:cubicBezTo>
                  <a:cubicBezTo>
                    <a:pt x="1249" y="2"/>
                    <a:pt x="1219" y="1"/>
                    <a:pt x="1189" y="1"/>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337;p63">
              <a:extLst>
                <a:ext uri="{FF2B5EF4-FFF2-40B4-BE49-F238E27FC236}">
                  <a16:creationId xmlns:a16="http://schemas.microsoft.com/office/drawing/2014/main" id="{D444C304-7AA6-C633-A1D3-0160DA15D751}"/>
                </a:ext>
              </a:extLst>
            </p:cNvPr>
            <p:cNvSpPr/>
            <p:nvPr/>
          </p:nvSpPr>
          <p:spPr>
            <a:xfrm>
              <a:off x="6801120" y="2409413"/>
              <a:ext cx="36566" cy="36525"/>
            </a:xfrm>
            <a:custGeom>
              <a:avLst/>
              <a:gdLst/>
              <a:ahLst/>
              <a:cxnLst/>
              <a:rect l="l" t="t" r="r" b="b"/>
              <a:pathLst>
                <a:path w="879" h="878" extrusionOk="0">
                  <a:moveTo>
                    <a:pt x="452" y="0"/>
                  </a:moveTo>
                  <a:cubicBezTo>
                    <a:pt x="201" y="0"/>
                    <a:pt x="1" y="201"/>
                    <a:pt x="1" y="427"/>
                  </a:cubicBezTo>
                  <a:cubicBezTo>
                    <a:pt x="1" y="677"/>
                    <a:pt x="176" y="878"/>
                    <a:pt x="427" y="878"/>
                  </a:cubicBezTo>
                  <a:cubicBezTo>
                    <a:pt x="678" y="878"/>
                    <a:pt x="878" y="702"/>
                    <a:pt x="878" y="452"/>
                  </a:cubicBezTo>
                  <a:cubicBezTo>
                    <a:pt x="878" y="201"/>
                    <a:pt x="678" y="0"/>
                    <a:pt x="45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338;p63">
              <a:extLst>
                <a:ext uri="{FF2B5EF4-FFF2-40B4-BE49-F238E27FC236}">
                  <a16:creationId xmlns:a16="http://schemas.microsoft.com/office/drawing/2014/main" id="{1A7F5ED0-C286-A986-4C06-7859F2B7F9F6}"/>
                </a:ext>
              </a:extLst>
            </p:cNvPr>
            <p:cNvSpPr/>
            <p:nvPr/>
          </p:nvSpPr>
          <p:spPr>
            <a:xfrm>
              <a:off x="6607227" y="2409413"/>
              <a:ext cx="37565" cy="36525"/>
            </a:xfrm>
            <a:custGeom>
              <a:avLst/>
              <a:gdLst/>
              <a:ahLst/>
              <a:cxnLst/>
              <a:rect l="l" t="t" r="r" b="b"/>
              <a:pathLst>
                <a:path w="903" h="878" extrusionOk="0">
                  <a:moveTo>
                    <a:pt x="451" y="0"/>
                  </a:moveTo>
                  <a:cubicBezTo>
                    <a:pt x="226" y="0"/>
                    <a:pt x="0" y="201"/>
                    <a:pt x="0" y="427"/>
                  </a:cubicBezTo>
                  <a:cubicBezTo>
                    <a:pt x="0" y="677"/>
                    <a:pt x="201" y="878"/>
                    <a:pt x="426" y="878"/>
                  </a:cubicBezTo>
                  <a:cubicBezTo>
                    <a:pt x="677" y="878"/>
                    <a:pt x="877" y="702"/>
                    <a:pt x="877" y="452"/>
                  </a:cubicBezTo>
                  <a:cubicBezTo>
                    <a:pt x="903" y="201"/>
                    <a:pt x="702" y="0"/>
                    <a:pt x="45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339;p63">
              <a:extLst>
                <a:ext uri="{FF2B5EF4-FFF2-40B4-BE49-F238E27FC236}">
                  <a16:creationId xmlns:a16="http://schemas.microsoft.com/office/drawing/2014/main" id="{A29E7F4A-9366-CAF1-0E91-B1BF21A79004}"/>
                </a:ext>
              </a:extLst>
            </p:cNvPr>
            <p:cNvSpPr/>
            <p:nvPr/>
          </p:nvSpPr>
          <p:spPr>
            <a:xfrm>
              <a:off x="6689593" y="2395851"/>
              <a:ext cx="66768" cy="138736"/>
            </a:xfrm>
            <a:custGeom>
              <a:avLst/>
              <a:gdLst/>
              <a:ahLst/>
              <a:cxnLst/>
              <a:rect l="l" t="t" r="r" b="b"/>
              <a:pathLst>
                <a:path w="1605" h="3335" extrusionOk="0">
                  <a:moveTo>
                    <a:pt x="451" y="1"/>
                  </a:moveTo>
                  <a:lnTo>
                    <a:pt x="0" y="3334"/>
                  </a:lnTo>
                  <a:lnTo>
                    <a:pt x="501" y="3334"/>
                  </a:lnTo>
                  <a:cubicBezTo>
                    <a:pt x="1103" y="3309"/>
                    <a:pt x="1604" y="2808"/>
                    <a:pt x="1579" y="2206"/>
                  </a:cubicBezTo>
                  <a:cubicBezTo>
                    <a:pt x="1579" y="1956"/>
                    <a:pt x="1379" y="1780"/>
                    <a:pt x="1128" y="1780"/>
                  </a:cubicBezTo>
                  <a:lnTo>
                    <a:pt x="802" y="1780"/>
                  </a:lnTo>
                  <a:cubicBezTo>
                    <a:pt x="627" y="1780"/>
                    <a:pt x="476" y="1655"/>
                    <a:pt x="476" y="1454"/>
                  </a:cubicBezTo>
                  <a:lnTo>
                    <a:pt x="45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340;p63">
              <a:extLst>
                <a:ext uri="{FF2B5EF4-FFF2-40B4-BE49-F238E27FC236}">
                  <a16:creationId xmlns:a16="http://schemas.microsoft.com/office/drawing/2014/main" id="{61267A82-30B5-7A5C-0E1B-210E10C1D45A}"/>
                </a:ext>
              </a:extLst>
            </p:cNvPr>
            <p:cNvSpPr/>
            <p:nvPr/>
          </p:nvSpPr>
          <p:spPr>
            <a:xfrm>
              <a:off x="6682272" y="2389612"/>
              <a:ext cx="80330" cy="152256"/>
            </a:xfrm>
            <a:custGeom>
              <a:avLst/>
              <a:gdLst/>
              <a:ahLst/>
              <a:cxnLst/>
              <a:rect l="l" t="t" r="r" b="b"/>
              <a:pathLst>
                <a:path w="1931" h="3660" extrusionOk="0">
                  <a:moveTo>
                    <a:pt x="627" y="0"/>
                  </a:moveTo>
                  <a:cubicBezTo>
                    <a:pt x="527" y="0"/>
                    <a:pt x="452" y="75"/>
                    <a:pt x="452" y="151"/>
                  </a:cubicBezTo>
                  <a:lnTo>
                    <a:pt x="477" y="1629"/>
                  </a:lnTo>
                  <a:cubicBezTo>
                    <a:pt x="502" y="1755"/>
                    <a:pt x="552" y="1880"/>
                    <a:pt x="627" y="1955"/>
                  </a:cubicBezTo>
                  <a:cubicBezTo>
                    <a:pt x="728" y="2055"/>
                    <a:pt x="853" y="2106"/>
                    <a:pt x="978" y="2106"/>
                  </a:cubicBezTo>
                  <a:lnTo>
                    <a:pt x="1304" y="2081"/>
                  </a:lnTo>
                  <a:cubicBezTo>
                    <a:pt x="1379" y="2081"/>
                    <a:pt x="1454" y="2106"/>
                    <a:pt x="1505" y="2181"/>
                  </a:cubicBezTo>
                  <a:cubicBezTo>
                    <a:pt x="1555" y="2231"/>
                    <a:pt x="1605" y="2281"/>
                    <a:pt x="1605" y="2356"/>
                  </a:cubicBezTo>
                  <a:cubicBezTo>
                    <a:pt x="1605" y="2607"/>
                    <a:pt x="1505" y="2857"/>
                    <a:pt x="1329" y="3033"/>
                  </a:cubicBezTo>
                  <a:cubicBezTo>
                    <a:pt x="1154" y="3208"/>
                    <a:pt x="928" y="3309"/>
                    <a:pt x="677" y="3309"/>
                  </a:cubicBezTo>
                  <a:lnTo>
                    <a:pt x="176" y="3334"/>
                  </a:lnTo>
                  <a:cubicBezTo>
                    <a:pt x="76" y="3334"/>
                    <a:pt x="1" y="3409"/>
                    <a:pt x="1" y="3509"/>
                  </a:cubicBezTo>
                  <a:cubicBezTo>
                    <a:pt x="26" y="3584"/>
                    <a:pt x="76" y="3659"/>
                    <a:pt x="176" y="3659"/>
                  </a:cubicBezTo>
                  <a:lnTo>
                    <a:pt x="677" y="3634"/>
                  </a:lnTo>
                  <a:cubicBezTo>
                    <a:pt x="1028" y="3634"/>
                    <a:pt x="1329" y="3509"/>
                    <a:pt x="1580" y="3258"/>
                  </a:cubicBezTo>
                  <a:cubicBezTo>
                    <a:pt x="1805" y="3008"/>
                    <a:pt x="1931" y="2707"/>
                    <a:pt x="1931" y="2356"/>
                  </a:cubicBezTo>
                  <a:cubicBezTo>
                    <a:pt x="1906" y="2206"/>
                    <a:pt x="1855" y="2055"/>
                    <a:pt x="1730" y="1930"/>
                  </a:cubicBezTo>
                  <a:cubicBezTo>
                    <a:pt x="1630" y="1830"/>
                    <a:pt x="1454" y="1755"/>
                    <a:pt x="1304" y="1755"/>
                  </a:cubicBezTo>
                  <a:lnTo>
                    <a:pt x="978" y="1780"/>
                  </a:lnTo>
                  <a:cubicBezTo>
                    <a:pt x="928" y="1780"/>
                    <a:pt x="903" y="1755"/>
                    <a:pt x="853" y="1730"/>
                  </a:cubicBezTo>
                  <a:cubicBezTo>
                    <a:pt x="828" y="1705"/>
                    <a:pt x="803" y="1654"/>
                    <a:pt x="803" y="1604"/>
                  </a:cubicBezTo>
                  <a:lnTo>
                    <a:pt x="778" y="151"/>
                  </a:lnTo>
                  <a:cubicBezTo>
                    <a:pt x="778" y="75"/>
                    <a:pt x="703" y="0"/>
                    <a:pt x="62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341;p63">
              <a:extLst>
                <a:ext uri="{FF2B5EF4-FFF2-40B4-BE49-F238E27FC236}">
                  <a16:creationId xmlns:a16="http://schemas.microsoft.com/office/drawing/2014/main" id="{555B580A-B47F-261E-2D12-5578D3347292}"/>
                </a:ext>
              </a:extLst>
            </p:cNvPr>
            <p:cNvSpPr/>
            <p:nvPr/>
          </p:nvSpPr>
          <p:spPr>
            <a:xfrm>
              <a:off x="6679152" y="2689208"/>
              <a:ext cx="48006" cy="18179"/>
            </a:xfrm>
            <a:custGeom>
              <a:avLst/>
              <a:gdLst/>
              <a:ahLst/>
              <a:cxnLst/>
              <a:rect l="l" t="t" r="r" b="b"/>
              <a:pathLst>
                <a:path w="1154" h="437" extrusionOk="0">
                  <a:moveTo>
                    <a:pt x="717" y="1"/>
                  </a:moveTo>
                  <a:cubicBezTo>
                    <a:pt x="507" y="1"/>
                    <a:pt x="245" y="60"/>
                    <a:pt x="26" y="292"/>
                  </a:cubicBezTo>
                  <a:cubicBezTo>
                    <a:pt x="1" y="317"/>
                    <a:pt x="1" y="392"/>
                    <a:pt x="26" y="417"/>
                  </a:cubicBezTo>
                  <a:cubicBezTo>
                    <a:pt x="51" y="430"/>
                    <a:pt x="76" y="436"/>
                    <a:pt x="101" y="436"/>
                  </a:cubicBezTo>
                  <a:cubicBezTo>
                    <a:pt x="126" y="436"/>
                    <a:pt x="151" y="430"/>
                    <a:pt x="176" y="417"/>
                  </a:cubicBezTo>
                  <a:cubicBezTo>
                    <a:pt x="346" y="223"/>
                    <a:pt x="546" y="170"/>
                    <a:pt x="710" y="170"/>
                  </a:cubicBezTo>
                  <a:cubicBezTo>
                    <a:pt x="883" y="170"/>
                    <a:pt x="1015" y="229"/>
                    <a:pt x="1028" y="242"/>
                  </a:cubicBezTo>
                  <a:lnTo>
                    <a:pt x="1078" y="242"/>
                  </a:lnTo>
                  <a:cubicBezTo>
                    <a:pt x="1103" y="242"/>
                    <a:pt x="1128" y="217"/>
                    <a:pt x="1153" y="192"/>
                  </a:cubicBezTo>
                  <a:cubicBezTo>
                    <a:pt x="1153" y="142"/>
                    <a:pt x="1153" y="92"/>
                    <a:pt x="1103" y="67"/>
                  </a:cubicBezTo>
                  <a:cubicBezTo>
                    <a:pt x="1103" y="67"/>
                    <a:pt x="939" y="1"/>
                    <a:pt x="71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342;p63">
              <a:extLst>
                <a:ext uri="{FF2B5EF4-FFF2-40B4-BE49-F238E27FC236}">
                  <a16:creationId xmlns:a16="http://schemas.microsoft.com/office/drawing/2014/main" id="{7B29107D-8029-0313-54DA-061B0639F54B}"/>
                </a:ext>
              </a:extLst>
            </p:cNvPr>
            <p:cNvSpPr/>
            <p:nvPr/>
          </p:nvSpPr>
          <p:spPr>
            <a:xfrm>
              <a:off x="6548822" y="2306372"/>
              <a:ext cx="113693" cy="51251"/>
            </a:xfrm>
            <a:custGeom>
              <a:avLst/>
              <a:gdLst/>
              <a:ahLst/>
              <a:cxnLst/>
              <a:rect l="l" t="t" r="r" b="b"/>
              <a:pathLst>
                <a:path w="2733" h="1232" extrusionOk="0">
                  <a:moveTo>
                    <a:pt x="1641" y="0"/>
                  </a:moveTo>
                  <a:cubicBezTo>
                    <a:pt x="1505" y="0"/>
                    <a:pt x="1359" y="14"/>
                    <a:pt x="1204" y="46"/>
                  </a:cubicBezTo>
                  <a:cubicBezTo>
                    <a:pt x="627" y="172"/>
                    <a:pt x="251" y="498"/>
                    <a:pt x="126" y="748"/>
                  </a:cubicBezTo>
                  <a:cubicBezTo>
                    <a:pt x="1" y="1024"/>
                    <a:pt x="101" y="1199"/>
                    <a:pt x="276" y="1224"/>
                  </a:cubicBezTo>
                  <a:cubicBezTo>
                    <a:pt x="309" y="1229"/>
                    <a:pt x="342" y="1231"/>
                    <a:pt x="375" y="1231"/>
                  </a:cubicBezTo>
                  <a:cubicBezTo>
                    <a:pt x="525" y="1231"/>
                    <a:pt x="689" y="1190"/>
                    <a:pt x="853" y="1149"/>
                  </a:cubicBezTo>
                  <a:cubicBezTo>
                    <a:pt x="1053" y="1099"/>
                    <a:pt x="1254" y="1049"/>
                    <a:pt x="1429" y="999"/>
                  </a:cubicBezTo>
                  <a:cubicBezTo>
                    <a:pt x="1605" y="974"/>
                    <a:pt x="1805" y="924"/>
                    <a:pt x="2006" y="899"/>
                  </a:cubicBezTo>
                  <a:cubicBezTo>
                    <a:pt x="2206" y="873"/>
                    <a:pt x="2432" y="848"/>
                    <a:pt x="2582" y="748"/>
                  </a:cubicBezTo>
                  <a:cubicBezTo>
                    <a:pt x="2708" y="648"/>
                    <a:pt x="2733" y="447"/>
                    <a:pt x="2507" y="247"/>
                  </a:cubicBezTo>
                  <a:cubicBezTo>
                    <a:pt x="2340" y="117"/>
                    <a:pt x="2034" y="0"/>
                    <a:pt x="16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343;p63">
              <a:extLst>
                <a:ext uri="{FF2B5EF4-FFF2-40B4-BE49-F238E27FC236}">
                  <a16:creationId xmlns:a16="http://schemas.microsoft.com/office/drawing/2014/main" id="{A60A18AE-0E83-F438-DF89-8FA10A12B043}"/>
                </a:ext>
              </a:extLst>
            </p:cNvPr>
            <p:cNvSpPr/>
            <p:nvPr/>
          </p:nvSpPr>
          <p:spPr>
            <a:xfrm>
              <a:off x="6781319" y="2315690"/>
              <a:ext cx="90771" cy="38771"/>
            </a:xfrm>
            <a:custGeom>
              <a:avLst/>
              <a:gdLst/>
              <a:ahLst/>
              <a:cxnLst/>
              <a:rect l="l" t="t" r="r" b="b"/>
              <a:pathLst>
                <a:path w="2182" h="932" extrusionOk="0">
                  <a:moveTo>
                    <a:pt x="910" y="0"/>
                  </a:moveTo>
                  <a:cubicBezTo>
                    <a:pt x="581" y="0"/>
                    <a:pt x="315" y="104"/>
                    <a:pt x="176" y="223"/>
                  </a:cubicBezTo>
                  <a:cubicBezTo>
                    <a:pt x="1" y="399"/>
                    <a:pt x="26" y="549"/>
                    <a:pt x="151" y="624"/>
                  </a:cubicBezTo>
                  <a:cubicBezTo>
                    <a:pt x="251" y="700"/>
                    <a:pt x="427" y="700"/>
                    <a:pt x="577" y="725"/>
                  </a:cubicBezTo>
                  <a:cubicBezTo>
                    <a:pt x="753" y="750"/>
                    <a:pt x="903" y="750"/>
                    <a:pt x="1053" y="775"/>
                  </a:cubicBezTo>
                  <a:cubicBezTo>
                    <a:pt x="1179" y="800"/>
                    <a:pt x="1354" y="850"/>
                    <a:pt x="1505" y="875"/>
                  </a:cubicBezTo>
                  <a:cubicBezTo>
                    <a:pt x="1626" y="895"/>
                    <a:pt x="1764" y="932"/>
                    <a:pt x="1879" y="932"/>
                  </a:cubicBezTo>
                  <a:cubicBezTo>
                    <a:pt x="1906" y="932"/>
                    <a:pt x="1932" y="930"/>
                    <a:pt x="1956" y="925"/>
                  </a:cubicBezTo>
                  <a:cubicBezTo>
                    <a:pt x="2106" y="900"/>
                    <a:pt x="2181" y="750"/>
                    <a:pt x="2056" y="549"/>
                  </a:cubicBezTo>
                  <a:cubicBezTo>
                    <a:pt x="1956" y="349"/>
                    <a:pt x="1655" y="98"/>
                    <a:pt x="1179" y="23"/>
                  </a:cubicBezTo>
                  <a:cubicBezTo>
                    <a:pt x="1086" y="7"/>
                    <a:pt x="996"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2344;p63">
              <a:extLst>
                <a:ext uri="{FF2B5EF4-FFF2-40B4-BE49-F238E27FC236}">
                  <a16:creationId xmlns:a16="http://schemas.microsoft.com/office/drawing/2014/main" id="{43CF8AD5-701F-6F92-D017-3ADACEB086DF}"/>
                </a:ext>
              </a:extLst>
            </p:cNvPr>
            <p:cNvSpPr/>
            <p:nvPr/>
          </p:nvSpPr>
          <p:spPr>
            <a:xfrm>
              <a:off x="6598866" y="2555384"/>
              <a:ext cx="95971" cy="56326"/>
            </a:xfrm>
            <a:custGeom>
              <a:avLst/>
              <a:gdLst/>
              <a:ahLst/>
              <a:cxnLst/>
              <a:rect l="l" t="t" r="r" b="b"/>
              <a:pathLst>
                <a:path w="2307" h="1354" extrusionOk="0">
                  <a:moveTo>
                    <a:pt x="151" y="0"/>
                  </a:moveTo>
                  <a:cubicBezTo>
                    <a:pt x="76" y="0"/>
                    <a:pt x="1" y="75"/>
                    <a:pt x="1" y="176"/>
                  </a:cubicBezTo>
                  <a:lnTo>
                    <a:pt x="1" y="351"/>
                  </a:lnTo>
                  <a:cubicBezTo>
                    <a:pt x="1" y="827"/>
                    <a:pt x="377" y="1228"/>
                    <a:pt x="853" y="1253"/>
                  </a:cubicBezTo>
                  <a:lnTo>
                    <a:pt x="2131" y="1354"/>
                  </a:lnTo>
                  <a:cubicBezTo>
                    <a:pt x="2231" y="1354"/>
                    <a:pt x="2281" y="1278"/>
                    <a:pt x="2307" y="1203"/>
                  </a:cubicBezTo>
                  <a:cubicBezTo>
                    <a:pt x="2307" y="1103"/>
                    <a:pt x="2231" y="1028"/>
                    <a:pt x="2156" y="1028"/>
                  </a:cubicBezTo>
                  <a:lnTo>
                    <a:pt x="878" y="953"/>
                  </a:lnTo>
                  <a:cubicBezTo>
                    <a:pt x="552" y="928"/>
                    <a:pt x="327" y="652"/>
                    <a:pt x="327" y="351"/>
                  </a:cubicBezTo>
                  <a:lnTo>
                    <a:pt x="327" y="176"/>
                  </a:lnTo>
                  <a:cubicBezTo>
                    <a:pt x="327" y="75"/>
                    <a:pt x="251" y="0"/>
                    <a:pt x="15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2345;p63">
              <a:extLst>
                <a:ext uri="{FF2B5EF4-FFF2-40B4-BE49-F238E27FC236}">
                  <a16:creationId xmlns:a16="http://schemas.microsoft.com/office/drawing/2014/main" id="{0092BD0D-E334-599C-E623-458C95086DF2}"/>
                </a:ext>
              </a:extLst>
            </p:cNvPr>
            <p:cNvSpPr/>
            <p:nvPr/>
          </p:nvSpPr>
          <p:spPr>
            <a:xfrm>
              <a:off x="7080541" y="3874074"/>
              <a:ext cx="41766" cy="36442"/>
            </a:xfrm>
            <a:custGeom>
              <a:avLst/>
              <a:gdLst/>
              <a:ahLst/>
              <a:cxnLst/>
              <a:rect l="l" t="t" r="r" b="b"/>
              <a:pathLst>
                <a:path w="1004" h="876" extrusionOk="0">
                  <a:moveTo>
                    <a:pt x="505" y="0"/>
                  </a:moveTo>
                  <a:cubicBezTo>
                    <a:pt x="438" y="0"/>
                    <a:pt x="369" y="18"/>
                    <a:pt x="302" y="55"/>
                  </a:cubicBezTo>
                  <a:cubicBezTo>
                    <a:pt x="101" y="155"/>
                    <a:pt x="1" y="406"/>
                    <a:pt x="101" y="631"/>
                  </a:cubicBezTo>
                  <a:cubicBezTo>
                    <a:pt x="190" y="791"/>
                    <a:pt x="341" y="875"/>
                    <a:pt x="502" y="875"/>
                  </a:cubicBezTo>
                  <a:cubicBezTo>
                    <a:pt x="569" y="875"/>
                    <a:pt x="637" y="861"/>
                    <a:pt x="703" y="832"/>
                  </a:cubicBezTo>
                  <a:cubicBezTo>
                    <a:pt x="903" y="732"/>
                    <a:pt x="1003" y="456"/>
                    <a:pt x="903" y="255"/>
                  </a:cubicBezTo>
                  <a:cubicBezTo>
                    <a:pt x="815" y="97"/>
                    <a:pt x="665" y="0"/>
                    <a:pt x="505" y="0"/>
                  </a:cubicBezTo>
                  <a:close/>
                </a:path>
              </a:pathLst>
            </a:custGeom>
            <a:solidFill>
              <a:srgbClr val="F2F1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2346;p63">
              <a:extLst>
                <a:ext uri="{FF2B5EF4-FFF2-40B4-BE49-F238E27FC236}">
                  <a16:creationId xmlns:a16="http://schemas.microsoft.com/office/drawing/2014/main" id="{C3AC48D8-A56E-FF67-2C12-941A8C34439B}"/>
                </a:ext>
              </a:extLst>
            </p:cNvPr>
            <p:cNvSpPr/>
            <p:nvPr/>
          </p:nvSpPr>
          <p:spPr>
            <a:xfrm>
              <a:off x="5737682" y="2922371"/>
              <a:ext cx="1843379" cy="1166755"/>
            </a:xfrm>
            <a:custGeom>
              <a:avLst/>
              <a:gdLst/>
              <a:ahLst/>
              <a:cxnLst/>
              <a:rect l="l" t="t" r="r" b="b"/>
              <a:pathLst>
                <a:path w="44312" h="28047" extrusionOk="0">
                  <a:moveTo>
                    <a:pt x="12532" y="0"/>
                  </a:moveTo>
                  <a:cubicBezTo>
                    <a:pt x="9625" y="51"/>
                    <a:pt x="6267" y="1254"/>
                    <a:pt x="3760" y="3183"/>
                  </a:cubicBezTo>
                  <a:cubicBezTo>
                    <a:pt x="1279" y="5063"/>
                    <a:pt x="1" y="8171"/>
                    <a:pt x="377" y="11304"/>
                  </a:cubicBezTo>
                  <a:cubicBezTo>
                    <a:pt x="452" y="11905"/>
                    <a:pt x="602" y="12507"/>
                    <a:pt x="853" y="13183"/>
                  </a:cubicBezTo>
                  <a:lnTo>
                    <a:pt x="1003" y="13635"/>
                  </a:lnTo>
                  <a:cubicBezTo>
                    <a:pt x="1555" y="15188"/>
                    <a:pt x="2156" y="16717"/>
                    <a:pt x="2833" y="18196"/>
                  </a:cubicBezTo>
                  <a:cubicBezTo>
                    <a:pt x="3159" y="18923"/>
                    <a:pt x="3259" y="19123"/>
                    <a:pt x="3284" y="19173"/>
                  </a:cubicBezTo>
                  <a:cubicBezTo>
                    <a:pt x="3485" y="19675"/>
                    <a:pt x="3710" y="20151"/>
                    <a:pt x="3886" y="20502"/>
                  </a:cubicBezTo>
                  <a:cubicBezTo>
                    <a:pt x="4161" y="21003"/>
                    <a:pt x="4562" y="21705"/>
                    <a:pt x="5064" y="22557"/>
                  </a:cubicBezTo>
                  <a:cubicBezTo>
                    <a:pt x="6141" y="24386"/>
                    <a:pt x="8021" y="25489"/>
                    <a:pt x="10051" y="25640"/>
                  </a:cubicBezTo>
                  <a:cubicBezTo>
                    <a:pt x="10051" y="25640"/>
                    <a:pt x="10076" y="25665"/>
                    <a:pt x="10076" y="25665"/>
                  </a:cubicBezTo>
                  <a:lnTo>
                    <a:pt x="13811" y="27043"/>
                  </a:lnTo>
                  <a:cubicBezTo>
                    <a:pt x="15765" y="27720"/>
                    <a:pt x="17821" y="28046"/>
                    <a:pt x="19901" y="28046"/>
                  </a:cubicBezTo>
                  <a:lnTo>
                    <a:pt x="20051" y="28046"/>
                  </a:lnTo>
                  <a:cubicBezTo>
                    <a:pt x="20123" y="28046"/>
                    <a:pt x="20195" y="28047"/>
                    <a:pt x="20267" y="28047"/>
                  </a:cubicBezTo>
                  <a:cubicBezTo>
                    <a:pt x="22347" y="28047"/>
                    <a:pt x="24379" y="27696"/>
                    <a:pt x="26317" y="27018"/>
                  </a:cubicBezTo>
                  <a:lnTo>
                    <a:pt x="30953" y="25214"/>
                  </a:lnTo>
                  <a:cubicBezTo>
                    <a:pt x="31029" y="25188"/>
                    <a:pt x="31054" y="25138"/>
                    <a:pt x="31054" y="25063"/>
                  </a:cubicBezTo>
                  <a:cubicBezTo>
                    <a:pt x="31179" y="24913"/>
                    <a:pt x="31304" y="24712"/>
                    <a:pt x="31455" y="24537"/>
                  </a:cubicBezTo>
                  <a:cubicBezTo>
                    <a:pt x="31480" y="24662"/>
                    <a:pt x="31580" y="24787"/>
                    <a:pt x="31680" y="24888"/>
                  </a:cubicBezTo>
                  <a:cubicBezTo>
                    <a:pt x="31806" y="24988"/>
                    <a:pt x="31981" y="25063"/>
                    <a:pt x="32156" y="25063"/>
                  </a:cubicBezTo>
                  <a:cubicBezTo>
                    <a:pt x="32207" y="25063"/>
                    <a:pt x="32232" y="25038"/>
                    <a:pt x="32282" y="25038"/>
                  </a:cubicBezTo>
                  <a:lnTo>
                    <a:pt x="38698" y="23910"/>
                  </a:lnTo>
                  <a:cubicBezTo>
                    <a:pt x="41054" y="23434"/>
                    <a:pt x="42883" y="21805"/>
                    <a:pt x="43610" y="19524"/>
                  </a:cubicBezTo>
                  <a:cubicBezTo>
                    <a:pt x="44312" y="17244"/>
                    <a:pt x="43760" y="14838"/>
                    <a:pt x="42106" y="13133"/>
                  </a:cubicBezTo>
                  <a:lnTo>
                    <a:pt x="41480" y="12482"/>
                  </a:lnTo>
                  <a:cubicBezTo>
                    <a:pt x="41480" y="12457"/>
                    <a:pt x="41455" y="12457"/>
                    <a:pt x="41430" y="12457"/>
                  </a:cubicBezTo>
                  <a:cubicBezTo>
                    <a:pt x="41430" y="12432"/>
                    <a:pt x="41430" y="12406"/>
                    <a:pt x="41405" y="12381"/>
                  </a:cubicBezTo>
                  <a:lnTo>
                    <a:pt x="33986" y="3735"/>
                  </a:lnTo>
                  <a:lnTo>
                    <a:pt x="33911" y="3634"/>
                  </a:lnTo>
                  <a:cubicBezTo>
                    <a:pt x="31831" y="1254"/>
                    <a:pt x="30778" y="76"/>
                    <a:pt x="27595" y="0"/>
                  </a:cubicBezTo>
                  <a:lnTo>
                    <a:pt x="27545" y="0"/>
                  </a:lnTo>
                  <a:cubicBezTo>
                    <a:pt x="27470" y="0"/>
                    <a:pt x="27420" y="51"/>
                    <a:pt x="27395" y="101"/>
                  </a:cubicBezTo>
                  <a:lnTo>
                    <a:pt x="23309" y="10376"/>
                  </a:lnTo>
                  <a:lnTo>
                    <a:pt x="19700" y="7043"/>
                  </a:lnTo>
                  <a:cubicBezTo>
                    <a:pt x="19584" y="6927"/>
                    <a:pt x="19435" y="6871"/>
                    <a:pt x="19283" y="6871"/>
                  </a:cubicBezTo>
                  <a:cubicBezTo>
                    <a:pt x="19140" y="6871"/>
                    <a:pt x="18995" y="6921"/>
                    <a:pt x="18873" y="7018"/>
                  </a:cubicBezTo>
                  <a:lnTo>
                    <a:pt x="16367" y="9223"/>
                  </a:lnTo>
                  <a:lnTo>
                    <a:pt x="12708" y="51"/>
                  </a:lnTo>
                  <a:cubicBezTo>
                    <a:pt x="12708" y="25"/>
                    <a:pt x="12683" y="0"/>
                    <a:pt x="12633" y="0"/>
                  </a:cubicBezTo>
                  <a:lnTo>
                    <a:pt x="12557" y="0"/>
                  </a:lnTo>
                  <a:lnTo>
                    <a:pt x="12557" y="76"/>
                  </a:lnTo>
                  <a:lnTo>
                    <a:pt x="12532" y="0"/>
                  </a:lnTo>
                  <a:close/>
                </a:path>
              </a:pathLst>
            </a:custGeom>
            <a:solidFill>
              <a:srgbClr val="E2C8EE"/>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2347;p63">
              <a:extLst>
                <a:ext uri="{FF2B5EF4-FFF2-40B4-BE49-F238E27FC236}">
                  <a16:creationId xmlns:a16="http://schemas.microsoft.com/office/drawing/2014/main" id="{DD108265-01F0-2ECC-4DE0-D17CC60666A2}"/>
                </a:ext>
              </a:extLst>
            </p:cNvPr>
            <p:cNvSpPr/>
            <p:nvPr/>
          </p:nvSpPr>
          <p:spPr>
            <a:xfrm>
              <a:off x="7044059" y="3494358"/>
              <a:ext cx="263827" cy="163072"/>
            </a:xfrm>
            <a:custGeom>
              <a:avLst/>
              <a:gdLst/>
              <a:ahLst/>
              <a:cxnLst/>
              <a:rect l="l" t="t" r="r" b="b"/>
              <a:pathLst>
                <a:path w="6342" h="3920" extrusionOk="0">
                  <a:moveTo>
                    <a:pt x="6266" y="0"/>
                  </a:moveTo>
                  <a:cubicBezTo>
                    <a:pt x="6256" y="0"/>
                    <a:pt x="6248" y="3"/>
                    <a:pt x="6241" y="10"/>
                  </a:cubicBezTo>
                  <a:lnTo>
                    <a:pt x="903" y="1438"/>
                  </a:lnTo>
                  <a:cubicBezTo>
                    <a:pt x="377" y="1589"/>
                    <a:pt x="1" y="2065"/>
                    <a:pt x="1" y="2616"/>
                  </a:cubicBezTo>
                  <a:lnTo>
                    <a:pt x="1" y="3844"/>
                  </a:lnTo>
                  <a:cubicBezTo>
                    <a:pt x="1" y="3870"/>
                    <a:pt x="51" y="3920"/>
                    <a:pt x="101" y="3920"/>
                  </a:cubicBezTo>
                  <a:cubicBezTo>
                    <a:pt x="126" y="3920"/>
                    <a:pt x="176" y="3870"/>
                    <a:pt x="176" y="3844"/>
                  </a:cubicBezTo>
                  <a:lnTo>
                    <a:pt x="176" y="2616"/>
                  </a:lnTo>
                  <a:cubicBezTo>
                    <a:pt x="176" y="2140"/>
                    <a:pt x="502" y="1714"/>
                    <a:pt x="953" y="1589"/>
                  </a:cubicBezTo>
                  <a:lnTo>
                    <a:pt x="6266" y="160"/>
                  </a:lnTo>
                  <a:cubicBezTo>
                    <a:pt x="6316" y="160"/>
                    <a:pt x="6341" y="110"/>
                    <a:pt x="6341" y="60"/>
                  </a:cubicBezTo>
                  <a:cubicBezTo>
                    <a:pt x="6323" y="23"/>
                    <a:pt x="6291" y="0"/>
                    <a:pt x="62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2348;p63">
              <a:extLst>
                <a:ext uri="{FF2B5EF4-FFF2-40B4-BE49-F238E27FC236}">
                  <a16:creationId xmlns:a16="http://schemas.microsoft.com/office/drawing/2014/main" id="{0307E4D1-BCFA-F4A4-1CD8-C7B02881004A}"/>
                </a:ext>
              </a:extLst>
            </p:cNvPr>
            <p:cNvSpPr/>
            <p:nvPr/>
          </p:nvSpPr>
          <p:spPr>
            <a:xfrm>
              <a:off x="7032577" y="3403630"/>
              <a:ext cx="90771" cy="147472"/>
            </a:xfrm>
            <a:custGeom>
              <a:avLst/>
              <a:gdLst/>
              <a:ahLst/>
              <a:cxnLst/>
              <a:rect l="l" t="t" r="r" b="b"/>
              <a:pathLst>
                <a:path w="2182" h="3545" extrusionOk="0">
                  <a:moveTo>
                    <a:pt x="94" y="0"/>
                  </a:moveTo>
                  <a:cubicBezTo>
                    <a:pt x="80" y="0"/>
                    <a:pt x="66" y="3"/>
                    <a:pt x="51" y="10"/>
                  </a:cubicBezTo>
                  <a:cubicBezTo>
                    <a:pt x="26" y="35"/>
                    <a:pt x="1" y="86"/>
                    <a:pt x="26" y="136"/>
                  </a:cubicBezTo>
                  <a:lnTo>
                    <a:pt x="2031" y="3494"/>
                  </a:lnTo>
                  <a:cubicBezTo>
                    <a:pt x="2031" y="3519"/>
                    <a:pt x="2056" y="3544"/>
                    <a:pt x="2081" y="3544"/>
                  </a:cubicBezTo>
                  <a:lnTo>
                    <a:pt x="2131" y="3544"/>
                  </a:lnTo>
                  <a:cubicBezTo>
                    <a:pt x="2181" y="3519"/>
                    <a:pt x="2181" y="3469"/>
                    <a:pt x="2156" y="3419"/>
                  </a:cubicBezTo>
                  <a:lnTo>
                    <a:pt x="176" y="35"/>
                  </a:lnTo>
                  <a:cubicBezTo>
                    <a:pt x="159" y="18"/>
                    <a:pt x="128" y="0"/>
                    <a:pt x="9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2349;p63">
              <a:extLst>
                <a:ext uri="{FF2B5EF4-FFF2-40B4-BE49-F238E27FC236}">
                  <a16:creationId xmlns:a16="http://schemas.microsoft.com/office/drawing/2014/main" id="{B2133F7B-E070-27BF-9024-D0E8768554D8}"/>
                </a:ext>
              </a:extLst>
            </p:cNvPr>
            <p:cNvSpPr/>
            <p:nvPr/>
          </p:nvSpPr>
          <p:spPr>
            <a:xfrm>
              <a:off x="6578024" y="2951448"/>
              <a:ext cx="608691" cy="486013"/>
            </a:xfrm>
            <a:custGeom>
              <a:avLst/>
              <a:gdLst/>
              <a:ahLst/>
              <a:cxnLst/>
              <a:rect l="l" t="t" r="r" b="b"/>
              <a:pathLst>
                <a:path w="14632" h="11683" extrusionOk="0">
                  <a:moveTo>
                    <a:pt x="14414" y="0"/>
                  </a:moveTo>
                  <a:cubicBezTo>
                    <a:pt x="14405" y="0"/>
                    <a:pt x="14396" y="1"/>
                    <a:pt x="14387" y="3"/>
                  </a:cubicBezTo>
                  <a:lnTo>
                    <a:pt x="8497" y="329"/>
                  </a:lnTo>
                  <a:cubicBezTo>
                    <a:pt x="8397" y="319"/>
                    <a:pt x="8297" y="314"/>
                    <a:pt x="8199" y="314"/>
                  </a:cubicBezTo>
                  <a:cubicBezTo>
                    <a:pt x="7806" y="314"/>
                    <a:pt x="7429" y="394"/>
                    <a:pt x="7068" y="555"/>
                  </a:cubicBezTo>
                  <a:lnTo>
                    <a:pt x="4011" y="2058"/>
                  </a:lnTo>
                  <a:cubicBezTo>
                    <a:pt x="3083" y="2509"/>
                    <a:pt x="2281" y="3236"/>
                    <a:pt x="1730" y="4139"/>
                  </a:cubicBezTo>
                  <a:lnTo>
                    <a:pt x="1" y="6946"/>
                  </a:lnTo>
                  <a:lnTo>
                    <a:pt x="4888" y="11682"/>
                  </a:lnTo>
                  <a:lnTo>
                    <a:pt x="5915" y="8775"/>
                  </a:lnTo>
                  <a:lnTo>
                    <a:pt x="7369" y="8149"/>
                  </a:lnTo>
                  <a:cubicBezTo>
                    <a:pt x="7820" y="7948"/>
                    <a:pt x="8221" y="7647"/>
                    <a:pt x="8547" y="7271"/>
                  </a:cubicBezTo>
                  <a:lnTo>
                    <a:pt x="10427" y="4941"/>
                  </a:lnTo>
                  <a:lnTo>
                    <a:pt x="10026" y="6093"/>
                  </a:lnTo>
                  <a:cubicBezTo>
                    <a:pt x="9850" y="6645"/>
                    <a:pt x="10101" y="7221"/>
                    <a:pt x="10602" y="7472"/>
                  </a:cubicBezTo>
                  <a:cubicBezTo>
                    <a:pt x="10661" y="7498"/>
                    <a:pt x="10722" y="7511"/>
                    <a:pt x="10782" y="7511"/>
                  </a:cubicBezTo>
                  <a:cubicBezTo>
                    <a:pt x="10947" y="7511"/>
                    <a:pt x="11098" y="7413"/>
                    <a:pt x="11153" y="7246"/>
                  </a:cubicBezTo>
                  <a:lnTo>
                    <a:pt x="12532" y="3763"/>
                  </a:lnTo>
                  <a:cubicBezTo>
                    <a:pt x="12657" y="3412"/>
                    <a:pt x="12582" y="3011"/>
                    <a:pt x="12331" y="2710"/>
                  </a:cubicBezTo>
                  <a:lnTo>
                    <a:pt x="12131" y="2509"/>
                  </a:lnTo>
                  <a:lnTo>
                    <a:pt x="11905" y="1883"/>
                  </a:lnTo>
                  <a:cubicBezTo>
                    <a:pt x="11780" y="1532"/>
                    <a:pt x="11454" y="1281"/>
                    <a:pt x="11078" y="1256"/>
                  </a:cubicBezTo>
                  <a:lnTo>
                    <a:pt x="10953" y="1231"/>
                  </a:lnTo>
                  <a:lnTo>
                    <a:pt x="13710" y="905"/>
                  </a:lnTo>
                  <a:cubicBezTo>
                    <a:pt x="14086" y="855"/>
                    <a:pt x="14412" y="630"/>
                    <a:pt x="14562" y="279"/>
                  </a:cubicBezTo>
                  <a:cubicBezTo>
                    <a:pt x="14562" y="279"/>
                    <a:pt x="14562" y="254"/>
                    <a:pt x="14562" y="254"/>
                  </a:cubicBezTo>
                  <a:cubicBezTo>
                    <a:pt x="14632" y="138"/>
                    <a:pt x="14529" y="0"/>
                    <a:pt x="14414" y="0"/>
                  </a:cubicBezTo>
                  <a:close/>
                </a:path>
              </a:pathLst>
            </a:custGeom>
            <a:solidFill>
              <a:schemeClr val="lt1"/>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2350;p63">
              <a:extLst>
                <a:ext uri="{FF2B5EF4-FFF2-40B4-BE49-F238E27FC236}">
                  <a16:creationId xmlns:a16="http://schemas.microsoft.com/office/drawing/2014/main" id="{B37E6CE7-3565-D31A-36E3-11240B47AB1D}"/>
                </a:ext>
              </a:extLst>
            </p:cNvPr>
            <p:cNvSpPr/>
            <p:nvPr/>
          </p:nvSpPr>
          <p:spPr>
            <a:xfrm>
              <a:off x="6948131" y="3005777"/>
              <a:ext cx="84490" cy="4202"/>
            </a:xfrm>
            <a:custGeom>
              <a:avLst/>
              <a:gdLst/>
              <a:ahLst/>
              <a:cxnLst/>
              <a:rect l="l" t="t" r="r" b="b"/>
              <a:pathLst>
                <a:path w="2031" h="101" extrusionOk="0">
                  <a:moveTo>
                    <a:pt x="1" y="101"/>
                  </a:moveTo>
                  <a:lnTo>
                    <a:pt x="2031" y="0"/>
                  </a:lnTo>
                </a:path>
              </a:pathLst>
            </a:custGeom>
            <a:solidFill>
              <a:srgbClr val="C064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2351;p63">
              <a:extLst>
                <a:ext uri="{FF2B5EF4-FFF2-40B4-BE49-F238E27FC236}">
                  <a16:creationId xmlns:a16="http://schemas.microsoft.com/office/drawing/2014/main" id="{5CE4C0D5-D795-F8D0-073F-9D1F792CE581}"/>
                </a:ext>
              </a:extLst>
            </p:cNvPr>
            <p:cNvSpPr/>
            <p:nvPr/>
          </p:nvSpPr>
          <p:spPr>
            <a:xfrm>
              <a:off x="6943971" y="3001617"/>
              <a:ext cx="92851" cy="12522"/>
            </a:xfrm>
            <a:custGeom>
              <a:avLst/>
              <a:gdLst/>
              <a:ahLst/>
              <a:cxnLst/>
              <a:rect l="l" t="t" r="r" b="b"/>
              <a:pathLst>
                <a:path w="2232" h="301" extrusionOk="0">
                  <a:moveTo>
                    <a:pt x="2131" y="0"/>
                  </a:moveTo>
                  <a:lnTo>
                    <a:pt x="101" y="100"/>
                  </a:lnTo>
                  <a:cubicBezTo>
                    <a:pt x="51" y="100"/>
                    <a:pt x="1" y="151"/>
                    <a:pt x="26" y="201"/>
                  </a:cubicBezTo>
                  <a:cubicBezTo>
                    <a:pt x="26" y="251"/>
                    <a:pt x="51" y="301"/>
                    <a:pt x="126" y="301"/>
                  </a:cubicBezTo>
                  <a:lnTo>
                    <a:pt x="2131" y="201"/>
                  </a:lnTo>
                  <a:lnTo>
                    <a:pt x="2181" y="201"/>
                  </a:lnTo>
                  <a:cubicBezTo>
                    <a:pt x="2206" y="176"/>
                    <a:pt x="2231" y="151"/>
                    <a:pt x="2231" y="100"/>
                  </a:cubicBezTo>
                  <a:cubicBezTo>
                    <a:pt x="2231" y="50"/>
                    <a:pt x="2181" y="0"/>
                    <a:pt x="21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2352;p63">
              <a:extLst>
                <a:ext uri="{FF2B5EF4-FFF2-40B4-BE49-F238E27FC236}">
                  <a16:creationId xmlns:a16="http://schemas.microsoft.com/office/drawing/2014/main" id="{FB0E3A7E-FCF3-9C4F-04BC-6A705FB955D2}"/>
                </a:ext>
              </a:extLst>
            </p:cNvPr>
            <p:cNvSpPr/>
            <p:nvPr/>
          </p:nvSpPr>
          <p:spPr>
            <a:xfrm>
              <a:off x="6977334" y="3055821"/>
              <a:ext cx="102211" cy="11523"/>
            </a:xfrm>
            <a:custGeom>
              <a:avLst/>
              <a:gdLst/>
              <a:ahLst/>
              <a:cxnLst/>
              <a:rect l="l" t="t" r="r" b="b"/>
              <a:pathLst>
                <a:path w="2457" h="277" extrusionOk="0">
                  <a:moveTo>
                    <a:pt x="1" y="276"/>
                  </a:moveTo>
                  <a:lnTo>
                    <a:pt x="2457" y="0"/>
                  </a:lnTo>
                </a:path>
              </a:pathLst>
            </a:custGeom>
            <a:solidFill>
              <a:srgbClr val="C064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2353;p63">
              <a:extLst>
                <a:ext uri="{FF2B5EF4-FFF2-40B4-BE49-F238E27FC236}">
                  <a16:creationId xmlns:a16="http://schemas.microsoft.com/office/drawing/2014/main" id="{153E952F-D8FE-33BB-A677-4FA5A4F27D1A}"/>
                </a:ext>
              </a:extLst>
            </p:cNvPr>
            <p:cNvSpPr/>
            <p:nvPr/>
          </p:nvSpPr>
          <p:spPr>
            <a:xfrm>
              <a:off x="6973174" y="3052409"/>
              <a:ext cx="110531" cy="19094"/>
            </a:xfrm>
            <a:custGeom>
              <a:avLst/>
              <a:gdLst/>
              <a:ahLst/>
              <a:cxnLst/>
              <a:rect l="l" t="t" r="r" b="b"/>
              <a:pathLst>
                <a:path w="2657" h="459" extrusionOk="0">
                  <a:moveTo>
                    <a:pt x="2568" y="1"/>
                  </a:moveTo>
                  <a:cubicBezTo>
                    <a:pt x="2558" y="1"/>
                    <a:pt x="2545" y="3"/>
                    <a:pt x="2532" y="7"/>
                  </a:cubicBezTo>
                  <a:lnTo>
                    <a:pt x="101" y="258"/>
                  </a:lnTo>
                  <a:cubicBezTo>
                    <a:pt x="25" y="258"/>
                    <a:pt x="0" y="308"/>
                    <a:pt x="0" y="358"/>
                  </a:cubicBezTo>
                  <a:cubicBezTo>
                    <a:pt x="0" y="408"/>
                    <a:pt x="50" y="458"/>
                    <a:pt x="101" y="458"/>
                  </a:cubicBezTo>
                  <a:lnTo>
                    <a:pt x="2557" y="183"/>
                  </a:lnTo>
                  <a:lnTo>
                    <a:pt x="2607" y="183"/>
                  </a:lnTo>
                  <a:cubicBezTo>
                    <a:pt x="2632" y="158"/>
                    <a:pt x="2657" y="133"/>
                    <a:pt x="2657" y="82"/>
                  </a:cubicBezTo>
                  <a:cubicBezTo>
                    <a:pt x="2636" y="41"/>
                    <a:pt x="2616" y="1"/>
                    <a:pt x="256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2354;p63">
              <a:extLst>
                <a:ext uri="{FF2B5EF4-FFF2-40B4-BE49-F238E27FC236}">
                  <a16:creationId xmlns:a16="http://schemas.microsoft.com/office/drawing/2014/main" id="{4566E642-8043-0757-9466-B5F9D8F12B5B}"/>
                </a:ext>
              </a:extLst>
            </p:cNvPr>
            <p:cNvSpPr/>
            <p:nvPr/>
          </p:nvSpPr>
          <p:spPr>
            <a:xfrm>
              <a:off x="7011736" y="3128785"/>
              <a:ext cx="11523" cy="28205"/>
            </a:xfrm>
            <a:custGeom>
              <a:avLst/>
              <a:gdLst/>
              <a:ahLst/>
              <a:cxnLst/>
              <a:rect l="l" t="t" r="r" b="b"/>
              <a:pathLst>
                <a:path w="277" h="678" extrusionOk="0">
                  <a:moveTo>
                    <a:pt x="276" y="1"/>
                  </a:moveTo>
                  <a:lnTo>
                    <a:pt x="1" y="678"/>
                  </a:lnTo>
                </a:path>
              </a:pathLst>
            </a:custGeom>
            <a:solidFill>
              <a:srgbClr val="C064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2355;p63">
              <a:extLst>
                <a:ext uri="{FF2B5EF4-FFF2-40B4-BE49-F238E27FC236}">
                  <a16:creationId xmlns:a16="http://schemas.microsoft.com/office/drawing/2014/main" id="{36F635A6-B833-01B7-A67B-D57C8811B4F9}"/>
                </a:ext>
              </a:extLst>
            </p:cNvPr>
            <p:cNvSpPr/>
            <p:nvPr/>
          </p:nvSpPr>
          <p:spPr>
            <a:xfrm>
              <a:off x="7007576" y="3124209"/>
              <a:ext cx="19843" cy="36691"/>
            </a:xfrm>
            <a:custGeom>
              <a:avLst/>
              <a:gdLst/>
              <a:ahLst/>
              <a:cxnLst/>
              <a:rect l="l" t="t" r="r" b="b"/>
              <a:pathLst>
                <a:path w="477" h="882" extrusionOk="0">
                  <a:moveTo>
                    <a:pt x="362" y="1"/>
                  </a:moveTo>
                  <a:cubicBezTo>
                    <a:pt x="326" y="1"/>
                    <a:pt x="294" y="24"/>
                    <a:pt x="276" y="61"/>
                  </a:cubicBezTo>
                  <a:lnTo>
                    <a:pt x="25" y="737"/>
                  </a:lnTo>
                  <a:cubicBezTo>
                    <a:pt x="0" y="788"/>
                    <a:pt x="25" y="838"/>
                    <a:pt x="76" y="863"/>
                  </a:cubicBezTo>
                  <a:cubicBezTo>
                    <a:pt x="88" y="875"/>
                    <a:pt x="101" y="881"/>
                    <a:pt x="113" y="881"/>
                  </a:cubicBezTo>
                  <a:cubicBezTo>
                    <a:pt x="126" y="881"/>
                    <a:pt x="138" y="875"/>
                    <a:pt x="151" y="863"/>
                  </a:cubicBezTo>
                  <a:cubicBezTo>
                    <a:pt x="176" y="863"/>
                    <a:pt x="176" y="838"/>
                    <a:pt x="201" y="813"/>
                  </a:cubicBezTo>
                  <a:lnTo>
                    <a:pt x="451" y="136"/>
                  </a:lnTo>
                  <a:cubicBezTo>
                    <a:pt x="477" y="86"/>
                    <a:pt x="451" y="36"/>
                    <a:pt x="401" y="11"/>
                  </a:cubicBezTo>
                  <a:cubicBezTo>
                    <a:pt x="388" y="4"/>
                    <a:pt x="375" y="1"/>
                    <a:pt x="36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2356;p63">
              <a:extLst>
                <a:ext uri="{FF2B5EF4-FFF2-40B4-BE49-F238E27FC236}">
                  <a16:creationId xmlns:a16="http://schemas.microsoft.com/office/drawing/2014/main" id="{ED9ACF0E-24AF-53C7-B405-4B353E63533F}"/>
                </a:ext>
              </a:extLst>
            </p:cNvPr>
            <p:cNvSpPr/>
            <p:nvPr/>
          </p:nvSpPr>
          <p:spPr>
            <a:xfrm>
              <a:off x="6524861" y="3185734"/>
              <a:ext cx="308630" cy="292781"/>
            </a:xfrm>
            <a:custGeom>
              <a:avLst/>
              <a:gdLst/>
              <a:ahLst/>
              <a:cxnLst/>
              <a:rect l="l" t="t" r="r" b="b"/>
              <a:pathLst>
                <a:path w="7419" h="7038" extrusionOk="0">
                  <a:moveTo>
                    <a:pt x="1466" y="1"/>
                  </a:moveTo>
                  <a:cubicBezTo>
                    <a:pt x="1361" y="1"/>
                    <a:pt x="1256" y="44"/>
                    <a:pt x="1178" y="136"/>
                  </a:cubicBezTo>
                  <a:lnTo>
                    <a:pt x="151" y="1213"/>
                  </a:lnTo>
                  <a:cubicBezTo>
                    <a:pt x="0" y="1389"/>
                    <a:pt x="25" y="1639"/>
                    <a:pt x="176" y="1790"/>
                  </a:cubicBezTo>
                  <a:lnTo>
                    <a:pt x="5690" y="6928"/>
                  </a:lnTo>
                  <a:cubicBezTo>
                    <a:pt x="5774" y="7000"/>
                    <a:pt x="5876" y="7037"/>
                    <a:pt x="5975" y="7037"/>
                  </a:cubicBezTo>
                  <a:cubicBezTo>
                    <a:pt x="6083" y="7037"/>
                    <a:pt x="6188" y="6994"/>
                    <a:pt x="6266" y="6903"/>
                  </a:cubicBezTo>
                  <a:lnTo>
                    <a:pt x="7269" y="5825"/>
                  </a:lnTo>
                  <a:cubicBezTo>
                    <a:pt x="7419" y="5649"/>
                    <a:pt x="7419" y="5399"/>
                    <a:pt x="7243" y="5248"/>
                  </a:cubicBezTo>
                  <a:lnTo>
                    <a:pt x="1730" y="111"/>
                  </a:lnTo>
                  <a:cubicBezTo>
                    <a:pt x="1657" y="38"/>
                    <a:pt x="1562" y="1"/>
                    <a:pt x="1466" y="1"/>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2357;p63">
              <a:extLst>
                <a:ext uri="{FF2B5EF4-FFF2-40B4-BE49-F238E27FC236}">
                  <a16:creationId xmlns:a16="http://schemas.microsoft.com/office/drawing/2014/main" id="{7CD882A8-9EEB-46C4-7F30-B05BAAC2C614}"/>
                </a:ext>
              </a:extLst>
            </p:cNvPr>
            <p:cNvSpPr/>
            <p:nvPr/>
          </p:nvSpPr>
          <p:spPr>
            <a:xfrm>
              <a:off x="6141193" y="3796325"/>
              <a:ext cx="358675" cy="191610"/>
            </a:xfrm>
            <a:custGeom>
              <a:avLst/>
              <a:gdLst/>
              <a:ahLst/>
              <a:cxnLst/>
              <a:rect l="l" t="t" r="r" b="b"/>
              <a:pathLst>
                <a:path w="8622" h="4606" extrusionOk="0">
                  <a:moveTo>
                    <a:pt x="8547" y="0"/>
                  </a:moveTo>
                  <a:cubicBezTo>
                    <a:pt x="8528" y="0"/>
                    <a:pt x="8509" y="7"/>
                    <a:pt x="8496" y="19"/>
                  </a:cubicBezTo>
                  <a:lnTo>
                    <a:pt x="6090" y="2250"/>
                  </a:lnTo>
                  <a:cubicBezTo>
                    <a:pt x="4572" y="3651"/>
                    <a:pt x="2575" y="4443"/>
                    <a:pt x="526" y="4443"/>
                  </a:cubicBezTo>
                  <a:cubicBezTo>
                    <a:pt x="376" y="4443"/>
                    <a:pt x="226" y="4439"/>
                    <a:pt x="75" y="4430"/>
                  </a:cubicBezTo>
                  <a:cubicBezTo>
                    <a:pt x="25" y="4430"/>
                    <a:pt x="0" y="4480"/>
                    <a:pt x="0" y="4505"/>
                  </a:cubicBezTo>
                  <a:cubicBezTo>
                    <a:pt x="0" y="4555"/>
                    <a:pt x="25" y="4606"/>
                    <a:pt x="75" y="4606"/>
                  </a:cubicBezTo>
                  <a:lnTo>
                    <a:pt x="527" y="4606"/>
                  </a:lnTo>
                  <a:cubicBezTo>
                    <a:pt x="2607" y="4606"/>
                    <a:pt x="4662" y="3804"/>
                    <a:pt x="6191" y="2375"/>
                  </a:cubicBezTo>
                  <a:lnTo>
                    <a:pt x="8597" y="144"/>
                  </a:lnTo>
                  <a:cubicBezTo>
                    <a:pt x="8622" y="119"/>
                    <a:pt x="8622" y="69"/>
                    <a:pt x="8597" y="19"/>
                  </a:cubicBezTo>
                  <a:cubicBezTo>
                    <a:pt x="8584" y="7"/>
                    <a:pt x="8565" y="0"/>
                    <a:pt x="8547" y="0"/>
                  </a:cubicBezTo>
                  <a:close/>
                </a:path>
              </a:pathLst>
            </a:custGeom>
            <a:solidFill>
              <a:srgbClr val="11111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2358;p63">
              <a:extLst>
                <a:ext uri="{FF2B5EF4-FFF2-40B4-BE49-F238E27FC236}">
                  <a16:creationId xmlns:a16="http://schemas.microsoft.com/office/drawing/2014/main" id="{5EB62A97-4069-ACD3-5AD5-2456EFD3EFB9}"/>
                </a:ext>
              </a:extLst>
            </p:cNvPr>
            <p:cNvSpPr/>
            <p:nvPr/>
          </p:nvSpPr>
          <p:spPr>
            <a:xfrm>
              <a:off x="6074468" y="3299633"/>
              <a:ext cx="348275" cy="296275"/>
            </a:xfrm>
            <a:custGeom>
              <a:avLst/>
              <a:gdLst/>
              <a:ahLst/>
              <a:cxnLst/>
              <a:rect l="l" t="t" r="r" b="b"/>
              <a:pathLst>
                <a:path w="8372" h="7122" extrusionOk="0">
                  <a:moveTo>
                    <a:pt x="8264" y="0"/>
                  </a:moveTo>
                  <a:cubicBezTo>
                    <a:pt x="8246" y="0"/>
                    <a:pt x="8231" y="8"/>
                    <a:pt x="8221" y="29"/>
                  </a:cubicBezTo>
                  <a:lnTo>
                    <a:pt x="50" y="6972"/>
                  </a:lnTo>
                  <a:cubicBezTo>
                    <a:pt x="0" y="6997"/>
                    <a:pt x="0" y="7047"/>
                    <a:pt x="25" y="7097"/>
                  </a:cubicBezTo>
                  <a:cubicBezTo>
                    <a:pt x="50" y="7097"/>
                    <a:pt x="75" y="7122"/>
                    <a:pt x="100" y="7122"/>
                  </a:cubicBezTo>
                  <a:cubicBezTo>
                    <a:pt x="126" y="7122"/>
                    <a:pt x="126" y="7097"/>
                    <a:pt x="151" y="7097"/>
                  </a:cubicBezTo>
                  <a:lnTo>
                    <a:pt x="8321" y="129"/>
                  </a:lnTo>
                  <a:cubicBezTo>
                    <a:pt x="8371" y="104"/>
                    <a:pt x="8371" y="54"/>
                    <a:pt x="8346" y="29"/>
                  </a:cubicBezTo>
                  <a:cubicBezTo>
                    <a:pt x="8317" y="15"/>
                    <a:pt x="8288" y="0"/>
                    <a:pt x="826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2359;p63">
              <a:extLst>
                <a:ext uri="{FF2B5EF4-FFF2-40B4-BE49-F238E27FC236}">
                  <a16:creationId xmlns:a16="http://schemas.microsoft.com/office/drawing/2014/main" id="{F241FA6A-EB44-1154-6488-5BD79AD4A00E}"/>
                </a:ext>
              </a:extLst>
            </p:cNvPr>
            <p:cNvSpPr/>
            <p:nvPr/>
          </p:nvSpPr>
          <p:spPr>
            <a:xfrm>
              <a:off x="6030664" y="3280580"/>
              <a:ext cx="141856" cy="238202"/>
            </a:xfrm>
            <a:custGeom>
              <a:avLst/>
              <a:gdLst/>
              <a:ahLst/>
              <a:cxnLst/>
              <a:rect l="l" t="t" r="r" b="b"/>
              <a:pathLst>
                <a:path w="3410" h="5726" extrusionOk="0">
                  <a:moveTo>
                    <a:pt x="94" y="1"/>
                  </a:moveTo>
                  <a:cubicBezTo>
                    <a:pt x="80" y="1"/>
                    <a:pt x="65" y="4"/>
                    <a:pt x="51" y="11"/>
                  </a:cubicBezTo>
                  <a:cubicBezTo>
                    <a:pt x="26" y="36"/>
                    <a:pt x="1" y="86"/>
                    <a:pt x="26" y="111"/>
                  </a:cubicBezTo>
                  <a:lnTo>
                    <a:pt x="3259" y="5675"/>
                  </a:lnTo>
                  <a:cubicBezTo>
                    <a:pt x="3259" y="5700"/>
                    <a:pt x="3284" y="5725"/>
                    <a:pt x="3334" y="5725"/>
                  </a:cubicBezTo>
                  <a:lnTo>
                    <a:pt x="3359" y="5725"/>
                  </a:lnTo>
                  <a:cubicBezTo>
                    <a:pt x="3409" y="5700"/>
                    <a:pt x="3409" y="5650"/>
                    <a:pt x="3384" y="5600"/>
                  </a:cubicBezTo>
                  <a:lnTo>
                    <a:pt x="176" y="36"/>
                  </a:lnTo>
                  <a:cubicBezTo>
                    <a:pt x="158" y="18"/>
                    <a:pt x="128" y="1"/>
                    <a:pt x="9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2360;p63">
              <a:extLst>
                <a:ext uri="{FF2B5EF4-FFF2-40B4-BE49-F238E27FC236}">
                  <a16:creationId xmlns:a16="http://schemas.microsoft.com/office/drawing/2014/main" id="{B1B4F729-3A0D-8BCE-5FED-05C7729B3C39}"/>
                </a:ext>
              </a:extLst>
            </p:cNvPr>
            <p:cNvSpPr/>
            <p:nvPr/>
          </p:nvSpPr>
          <p:spPr>
            <a:xfrm>
              <a:off x="6705234" y="3461661"/>
              <a:ext cx="41725" cy="35984"/>
            </a:xfrm>
            <a:custGeom>
              <a:avLst/>
              <a:gdLst/>
              <a:ahLst/>
              <a:cxnLst/>
              <a:rect l="l" t="t" r="r" b="b"/>
              <a:pathLst>
                <a:path w="1003" h="865" extrusionOk="0">
                  <a:moveTo>
                    <a:pt x="501" y="0"/>
                  </a:moveTo>
                  <a:cubicBezTo>
                    <a:pt x="435" y="0"/>
                    <a:pt x="367" y="15"/>
                    <a:pt x="301" y="44"/>
                  </a:cubicBezTo>
                  <a:cubicBezTo>
                    <a:pt x="100" y="144"/>
                    <a:pt x="0" y="420"/>
                    <a:pt x="125" y="620"/>
                  </a:cubicBezTo>
                  <a:cubicBezTo>
                    <a:pt x="196" y="780"/>
                    <a:pt x="343" y="864"/>
                    <a:pt x="502" y="864"/>
                  </a:cubicBezTo>
                  <a:cubicBezTo>
                    <a:pt x="568" y="864"/>
                    <a:pt x="636" y="850"/>
                    <a:pt x="702" y="821"/>
                  </a:cubicBezTo>
                  <a:cubicBezTo>
                    <a:pt x="902" y="721"/>
                    <a:pt x="1003" y="445"/>
                    <a:pt x="902" y="244"/>
                  </a:cubicBezTo>
                  <a:cubicBezTo>
                    <a:pt x="814" y="85"/>
                    <a:pt x="662" y="0"/>
                    <a:pt x="501" y="0"/>
                  </a:cubicBezTo>
                  <a:close/>
                </a:path>
              </a:pathLst>
            </a:custGeom>
            <a:solidFill>
              <a:srgbClr val="F2F1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2361;p63">
              <a:extLst>
                <a:ext uri="{FF2B5EF4-FFF2-40B4-BE49-F238E27FC236}">
                  <a16:creationId xmlns:a16="http://schemas.microsoft.com/office/drawing/2014/main" id="{6014F3EE-9812-4A0C-A71A-746E90454010}"/>
                </a:ext>
              </a:extLst>
            </p:cNvPr>
            <p:cNvSpPr/>
            <p:nvPr/>
          </p:nvSpPr>
          <p:spPr>
            <a:xfrm>
              <a:off x="6496698" y="3365484"/>
              <a:ext cx="513011" cy="655824"/>
            </a:xfrm>
            <a:custGeom>
              <a:avLst/>
              <a:gdLst/>
              <a:ahLst/>
              <a:cxnLst/>
              <a:rect l="l" t="t" r="r" b="b"/>
              <a:pathLst>
                <a:path w="12332" h="15765" extrusionOk="0">
                  <a:moveTo>
                    <a:pt x="1128" y="0"/>
                  </a:moveTo>
                  <a:cubicBezTo>
                    <a:pt x="502" y="0"/>
                    <a:pt x="1" y="526"/>
                    <a:pt x="1" y="1153"/>
                  </a:cubicBezTo>
                  <a:lnTo>
                    <a:pt x="1" y="14637"/>
                  </a:lnTo>
                  <a:cubicBezTo>
                    <a:pt x="1" y="15263"/>
                    <a:pt x="502" y="15765"/>
                    <a:pt x="1128" y="15765"/>
                  </a:cubicBezTo>
                  <a:lnTo>
                    <a:pt x="11204" y="15765"/>
                  </a:lnTo>
                  <a:cubicBezTo>
                    <a:pt x="11830" y="15765"/>
                    <a:pt x="12331" y="15263"/>
                    <a:pt x="12331" y="14637"/>
                  </a:cubicBezTo>
                  <a:lnTo>
                    <a:pt x="12331" y="1153"/>
                  </a:lnTo>
                  <a:cubicBezTo>
                    <a:pt x="12331" y="526"/>
                    <a:pt x="11830" y="0"/>
                    <a:pt x="112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2362;p63">
              <a:extLst>
                <a:ext uri="{FF2B5EF4-FFF2-40B4-BE49-F238E27FC236}">
                  <a16:creationId xmlns:a16="http://schemas.microsoft.com/office/drawing/2014/main" id="{B1A52A04-BB25-CD88-4BBC-40E70A6B943F}"/>
                </a:ext>
              </a:extLst>
            </p:cNvPr>
            <p:cNvSpPr/>
            <p:nvPr/>
          </p:nvSpPr>
          <p:spPr>
            <a:xfrm>
              <a:off x="6655191" y="3314359"/>
              <a:ext cx="194979" cy="58448"/>
            </a:xfrm>
            <a:custGeom>
              <a:avLst/>
              <a:gdLst/>
              <a:ahLst/>
              <a:cxnLst/>
              <a:rect l="l" t="t" r="r" b="b"/>
              <a:pathLst>
                <a:path w="4687" h="1405" extrusionOk="0">
                  <a:moveTo>
                    <a:pt x="501" y="1"/>
                  </a:moveTo>
                  <a:cubicBezTo>
                    <a:pt x="226" y="1"/>
                    <a:pt x="0" y="227"/>
                    <a:pt x="0" y="502"/>
                  </a:cubicBezTo>
                  <a:lnTo>
                    <a:pt x="0" y="903"/>
                  </a:lnTo>
                  <a:cubicBezTo>
                    <a:pt x="0" y="1179"/>
                    <a:pt x="226" y="1405"/>
                    <a:pt x="501" y="1405"/>
                  </a:cubicBezTo>
                  <a:lnTo>
                    <a:pt x="4211" y="1405"/>
                  </a:lnTo>
                  <a:cubicBezTo>
                    <a:pt x="4486" y="1405"/>
                    <a:pt x="4687" y="1179"/>
                    <a:pt x="4687" y="903"/>
                  </a:cubicBezTo>
                  <a:lnTo>
                    <a:pt x="4687" y="502"/>
                  </a:lnTo>
                  <a:cubicBezTo>
                    <a:pt x="4687" y="227"/>
                    <a:pt x="4486" y="1"/>
                    <a:pt x="4211" y="1"/>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2363;p63">
              <a:extLst>
                <a:ext uri="{FF2B5EF4-FFF2-40B4-BE49-F238E27FC236}">
                  <a16:creationId xmlns:a16="http://schemas.microsoft.com/office/drawing/2014/main" id="{825F8DC3-D6DD-264D-56ED-753913F9977D}"/>
                </a:ext>
              </a:extLst>
            </p:cNvPr>
            <p:cNvSpPr/>
            <p:nvPr/>
          </p:nvSpPr>
          <p:spPr>
            <a:xfrm>
              <a:off x="6621828" y="3366524"/>
              <a:ext cx="262746" cy="27123"/>
            </a:xfrm>
            <a:custGeom>
              <a:avLst/>
              <a:gdLst/>
              <a:ahLst/>
              <a:cxnLst/>
              <a:rect l="l" t="t" r="r" b="b"/>
              <a:pathLst>
                <a:path w="6316" h="652" extrusionOk="0">
                  <a:moveTo>
                    <a:pt x="151" y="0"/>
                  </a:moveTo>
                  <a:cubicBezTo>
                    <a:pt x="50" y="0"/>
                    <a:pt x="0" y="75"/>
                    <a:pt x="0" y="151"/>
                  </a:cubicBezTo>
                  <a:lnTo>
                    <a:pt x="0" y="501"/>
                  </a:lnTo>
                  <a:cubicBezTo>
                    <a:pt x="0" y="577"/>
                    <a:pt x="50" y="652"/>
                    <a:pt x="151" y="652"/>
                  </a:cubicBezTo>
                  <a:lnTo>
                    <a:pt x="6166" y="652"/>
                  </a:lnTo>
                  <a:cubicBezTo>
                    <a:pt x="6241" y="652"/>
                    <a:pt x="6316" y="577"/>
                    <a:pt x="6316" y="501"/>
                  </a:cubicBezTo>
                  <a:lnTo>
                    <a:pt x="6316" y="151"/>
                  </a:lnTo>
                  <a:cubicBezTo>
                    <a:pt x="6316" y="75"/>
                    <a:pt x="6241" y="0"/>
                    <a:pt x="6166" y="0"/>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2364;p63">
              <a:extLst>
                <a:ext uri="{FF2B5EF4-FFF2-40B4-BE49-F238E27FC236}">
                  <a16:creationId xmlns:a16="http://schemas.microsoft.com/office/drawing/2014/main" id="{47408D20-90DB-16EF-35D7-3008B2688615}"/>
                </a:ext>
              </a:extLst>
            </p:cNvPr>
            <p:cNvSpPr/>
            <p:nvPr/>
          </p:nvSpPr>
          <p:spPr>
            <a:xfrm>
              <a:off x="6596786" y="3566699"/>
              <a:ext cx="419162" cy="333424"/>
            </a:xfrm>
            <a:custGeom>
              <a:avLst/>
              <a:gdLst/>
              <a:ahLst/>
              <a:cxnLst/>
              <a:rect l="l" t="t" r="r" b="b"/>
              <a:pathLst>
                <a:path w="10076" h="8015" extrusionOk="0">
                  <a:moveTo>
                    <a:pt x="3534" y="0"/>
                  </a:moveTo>
                  <a:cubicBezTo>
                    <a:pt x="3409" y="25"/>
                    <a:pt x="3284" y="75"/>
                    <a:pt x="3234" y="176"/>
                  </a:cubicBezTo>
                  <a:cubicBezTo>
                    <a:pt x="3159" y="326"/>
                    <a:pt x="3209" y="501"/>
                    <a:pt x="3259" y="627"/>
                  </a:cubicBezTo>
                  <a:cubicBezTo>
                    <a:pt x="3459" y="1078"/>
                    <a:pt x="3635" y="1479"/>
                    <a:pt x="3785" y="1805"/>
                  </a:cubicBezTo>
                  <a:cubicBezTo>
                    <a:pt x="3384" y="1830"/>
                    <a:pt x="3259" y="1830"/>
                    <a:pt x="2758" y="1855"/>
                  </a:cubicBezTo>
                  <a:cubicBezTo>
                    <a:pt x="1730" y="1955"/>
                    <a:pt x="1" y="1930"/>
                    <a:pt x="201" y="3283"/>
                  </a:cubicBezTo>
                  <a:cubicBezTo>
                    <a:pt x="305" y="3657"/>
                    <a:pt x="581" y="3773"/>
                    <a:pt x="901" y="3773"/>
                  </a:cubicBezTo>
                  <a:cubicBezTo>
                    <a:pt x="967" y="3773"/>
                    <a:pt x="1035" y="3768"/>
                    <a:pt x="1103" y="3760"/>
                  </a:cubicBezTo>
                  <a:lnTo>
                    <a:pt x="1103" y="3760"/>
                  </a:lnTo>
                  <a:cubicBezTo>
                    <a:pt x="552" y="3935"/>
                    <a:pt x="76" y="4261"/>
                    <a:pt x="352" y="4912"/>
                  </a:cubicBezTo>
                  <a:cubicBezTo>
                    <a:pt x="450" y="5321"/>
                    <a:pt x="729" y="5442"/>
                    <a:pt x="1064" y="5442"/>
                  </a:cubicBezTo>
                  <a:cubicBezTo>
                    <a:pt x="1243" y="5442"/>
                    <a:pt x="1438" y="5407"/>
                    <a:pt x="1630" y="5364"/>
                  </a:cubicBezTo>
                  <a:lnTo>
                    <a:pt x="1630" y="5364"/>
                  </a:lnTo>
                  <a:cubicBezTo>
                    <a:pt x="1304" y="5489"/>
                    <a:pt x="1053" y="5715"/>
                    <a:pt x="1179" y="6141"/>
                  </a:cubicBezTo>
                  <a:cubicBezTo>
                    <a:pt x="1265" y="6659"/>
                    <a:pt x="1637" y="6832"/>
                    <a:pt x="2057" y="6832"/>
                  </a:cubicBezTo>
                  <a:cubicBezTo>
                    <a:pt x="2246" y="6832"/>
                    <a:pt x="2445" y="6797"/>
                    <a:pt x="2632" y="6742"/>
                  </a:cubicBezTo>
                  <a:lnTo>
                    <a:pt x="2632" y="6742"/>
                  </a:lnTo>
                  <a:cubicBezTo>
                    <a:pt x="2106" y="7068"/>
                    <a:pt x="2758" y="7870"/>
                    <a:pt x="3560" y="7870"/>
                  </a:cubicBezTo>
                  <a:cubicBezTo>
                    <a:pt x="4687" y="7895"/>
                    <a:pt x="5815" y="7945"/>
                    <a:pt x="6943" y="7995"/>
                  </a:cubicBezTo>
                  <a:cubicBezTo>
                    <a:pt x="7126" y="8007"/>
                    <a:pt x="7307" y="8014"/>
                    <a:pt x="7485" y="8014"/>
                  </a:cubicBezTo>
                  <a:cubicBezTo>
                    <a:pt x="8086" y="8014"/>
                    <a:pt x="8657" y="7929"/>
                    <a:pt x="9199" y="7619"/>
                  </a:cubicBezTo>
                  <a:lnTo>
                    <a:pt x="10076" y="7669"/>
                  </a:lnTo>
                  <a:lnTo>
                    <a:pt x="9875" y="1704"/>
                  </a:lnTo>
                  <a:lnTo>
                    <a:pt x="8472" y="1980"/>
                  </a:lnTo>
                  <a:cubicBezTo>
                    <a:pt x="8296" y="1855"/>
                    <a:pt x="8146" y="1755"/>
                    <a:pt x="7971" y="1654"/>
                  </a:cubicBezTo>
                  <a:cubicBezTo>
                    <a:pt x="7971" y="1654"/>
                    <a:pt x="4988" y="301"/>
                    <a:pt x="3885" y="50"/>
                  </a:cubicBezTo>
                  <a:cubicBezTo>
                    <a:pt x="3785" y="25"/>
                    <a:pt x="3660" y="0"/>
                    <a:pt x="3534" y="0"/>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2365;p63">
              <a:extLst>
                <a:ext uri="{FF2B5EF4-FFF2-40B4-BE49-F238E27FC236}">
                  <a16:creationId xmlns:a16="http://schemas.microsoft.com/office/drawing/2014/main" id="{EF4A690A-21F7-0AB2-5BD3-EFF539008978}"/>
                </a:ext>
              </a:extLst>
            </p:cNvPr>
            <p:cNvSpPr/>
            <p:nvPr/>
          </p:nvSpPr>
          <p:spPr>
            <a:xfrm>
              <a:off x="6994015" y="3600061"/>
              <a:ext cx="91811" cy="329514"/>
            </a:xfrm>
            <a:custGeom>
              <a:avLst/>
              <a:gdLst/>
              <a:ahLst/>
              <a:cxnLst/>
              <a:rect l="l" t="t" r="r" b="b"/>
              <a:pathLst>
                <a:path w="2207" h="7921" extrusionOk="0">
                  <a:moveTo>
                    <a:pt x="427" y="0"/>
                  </a:moveTo>
                  <a:cubicBezTo>
                    <a:pt x="201" y="0"/>
                    <a:pt x="26" y="176"/>
                    <a:pt x="26" y="401"/>
                  </a:cubicBezTo>
                  <a:lnTo>
                    <a:pt x="1" y="7519"/>
                  </a:lnTo>
                  <a:cubicBezTo>
                    <a:pt x="1" y="7745"/>
                    <a:pt x="176" y="7920"/>
                    <a:pt x="402" y="7920"/>
                  </a:cubicBezTo>
                  <a:lnTo>
                    <a:pt x="1780" y="7920"/>
                  </a:lnTo>
                  <a:cubicBezTo>
                    <a:pt x="2006" y="7920"/>
                    <a:pt x="2181" y="7745"/>
                    <a:pt x="2181" y="7519"/>
                  </a:cubicBezTo>
                  <a:lnTo>
                    <a:pt x="2206" y="401"/>
                  </a:lnTo>
                  <a:cubicBezTo>
                    <a:pt x="2206" y="176"/>
                    <a:pt x="2031" y="0"/>
                    <a:pt x="1805" y="0"/>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2366;p63">
              <a:extLst>
                <a:ext uri="{FF2B5EF4-FFF2-40B4-BE49-F238E27FC236}">
                  <a16:creationId xmlns:a16="http://schemas.microsoft.com/office/drawing/2014/main" id="{8DA5D2AE-6ACD-D1A3-6407-7FE58AEDB42F}"/>
                </a:ext>
              </a:extLst>
            </p:cNvPr>
            <p:cNvSpPr/>
            <p:nvPr/>
          </p:nvSpPr>
          <p:spPr>
            <a:xfrm>
              <a:off x="6638509" y="3713710"/>
              <a:ext cx="68848" cy="9402"/>
            </a:xfrm>
            <a:custGeom>
              <a:avLst/>
              <a:gdLst/>
              <a:ahLst/>
              <a:cxnLst/>
              <a:rect l="l" t="t" r="r" b="b"/>
              <a:pathLst>
                <a:path w="1655" h="226" extrusionOk="0">
                  <a:moveTo>
                    <a:pt x="1654" y="0"/>
                  </a:moveTo>
                  <a:lnTo>
                    <a:pt x="0" y="226"/>
                  </a:lnTo>
                </a:path>
              </a:pathLst>
            </a:custGeom>
            <a:solidFill>
              <a:srgbClr val="C064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2367;p63">
              <a:extLst>
                <a:ext uri="{FF2B5EF4-FFF2-40B4-BE49-F238E27FC236}">
                  <a16:creationId xmlns:a16="http://schemas.microsoft.com/office/drawing/2014/main" id="{FBDEA321-3D0B-B570-32F5-328C5B66AF54}"/>
                </a:ext>
              </a:extLst>
            </p:cNvPr>
            <p:cNvSpPr/>
            <p:nvPr/>
          </p:nvSpPr>
          <p:spPr>
            <a:xfrm>
              <a:off x="6634308" y="3709508"/>
              <a:ext cx="76170" cy="17763"/>
            </a:xfrm>
            <a:custGeom>
              <a:avLst/>
              <a:gdLst/>
              <a:ahLst/>
              <a:cxnLst/>
              <a:rect l="l" t="t" r="r" b="b"/>
              <a:pathLst>
                <a:path w="1831" h="427" extrusionOk="0">
                  <a:moveTo>
                    <a:pt x="1755" y="1"/>
                  </a:moveTo>
                  <a:lnTo>
                    <a:pt x="76" y="251"/>
                  </a:lnTo>
                  <a:cubicBezTo>
                    <a:pt x="26" y="251"/>
                    <a:pt x="1" y="302"/>
                    <a:pt x="1" y="352"/>
                  </a:cubicBezTo>
                  <a:cubicBezTo>
                    <a:pt x="26" y="377"/>
                    <a:pt x="51" y="427"/>
                    <a:pt x="101" y="427"/>
                  </a:cubicBezTo>
                  <a:lnTo>
                    <a:pt x="1755" y="176"/>
                  </a:lnTo>
                  <a:cubicBezTo>
                    <a:pt x="1805" y="176"/>
                    <a:pt x="1830" y="126"/>
                    <a:pt x="1830" y="76"/>
                  </a:cubicBezTo>
                  <a:cubicBezTo>
                    <a:pt x="1830" y="26"/>
                    <a:pt x="1780" y="1"/>
                    <a:pt x="175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2368;p63">
              <a:extLst>
                <a:ext uri="{FF2B5EF4-FFF2-40B4-BE49-F238E27FC236}">
                  <a16:creationId xmlns:a16="http://schemas.microsoft.com/office/drawing/2014/main" id="{AD1478B8-BBA9-FA19-6B5C-BD6C63176F22}"/>
                </a:ext>
              </a:extLst>
            </p:cNvPr>
            <p:cNvSpPr/>
            <p:nvPr/>
          </p:nvSpPr>
          <p:spPr>
            <a:xfrm>
              <a:off x="6664550" y="3776233"/>
              <a:ext cx="56368" cy="13603"/>
            </a:xfrm>
            <a:custGeom>
              <a:avLst/>
              <a:gdLst/>
              <a:ahLst/>
              <a:cxnLst/>
              <a:rect l="l" t="t" r="r" b="b"/>
              <a:pathLst>
                <a:path w="1355" h="327" extrusionOk="0">
                  <a:moveTo>
                    <a:pt x="1354" y="1"/>
                  </a:moveTo>
                  <a:lnTo>
                    <a:pt x="1" y="327"/>
                  </a:lnTo>
                </a:path>
              </a:pathLst>
            </a:custGeom>
            <a:solidFill>
              <a:srgbClr val="C064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2369;p63">
              <a:extLst>
                <a:ext uri="{FF2B5EF4-FFF2-40B4-BE49-F238E27FC236}">
                  <a16:creationId xmlns:a16="http://schemas.microsoft.com/office/drawing/2014/main" id="{721521E4-CD17-A8ED-CD62-3FA51027909F}"/>
                </a:ext>
              </a:extLst>
            </p:cNvPr>
            <p:cNvSpPr/>
            <p:nvPr/>
          </p:nvSpPr>
          <p:spPr>
            <a:xfrm>
              <a:off x="6660391" y="3773113"/>
              <a:ext cx="64688" cy="19843"/>
            </a:xfrm>
            <a:custGeom>
              <a:avLst/>
              <a:gdLst/>
              <a:ahLst/>
              <a:cxnLst/>
              <a:rect l="l" t="t" r="r" b="b"/>
              <a:pathLst>
                <a:path w="1555" h="477" extrusionOk="0">
                  <a:moveTo>
                    <a:pt x="1429" y="1"/>
                  </a:moveTo>
                  <a:lnTo>
                    <a:pt x="76" y="326"/>
                  </a:lnTo>
                  <a:cubicBezTo>
                    <a:pt x="26" y="326"/>
                    <a:pt x="0" y="377"/>
                    <a:pt x="26" y="427"/>
                  </a:cubicBezTo>
                  <a:cubicBezTo>
                    <a:pt x="26" y="452"/>
                    <a:pt x="51" y="477"/>
                    <a:pt x="101" y="477"/>
                  </a:cubicBezTo>
                  <a:lnTo>
                    <a:pt x="126" y="477"/>
                  </a:lnTo>
                  <a:lnTo>
                    <a:pt x="1479" y="151"/>
                  </a:lnTo>
                  <a:cubicBezTo>
                    <a:pt x="1529" y="151"/>
                    <a:pt x="1554" y="101"/>
                    <a:pt x="1529" y="51"/>
                  </a:cubicBezTo>
                  <a:cubicBezTo>
                    <a:pt x="1529" y="26"/>
                    <a:pt x="1479" y="1"/>
                    <a:pt x="142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2370;p63">
              <a:extLst>
                <a:ext uri="{FF2B5EF4-FFF2-40B4-BE49-F238E27FC236}">
                  <a16:creationId xmlns:a16="http://schemas.microsoft.com/office/drawing/2014/main" id="{62900A3B-82E7-9C16-A6E5-2F63EF74A073}"/>
                </a:ext>
              </a:extLst>
            </p:cNvPr>
            <p:cNvSpPr/>
            <p:nvPr/>
          </p:nvSpPr>
          <p:spPr>
            <a:xfrm>
              <a:off x="6703154" y="3834638"/>
              <a:ext cx="54246" cy="15683"/>
            </a:xfrm>
            <a:custGeom>
              <a:avLst/>
              <a:gdLst/>
              <a:ahLst/>
              <a:cxnLst/>
              <a:rect l="l" t="t" r="r" b="b"/>
              <a:pathLst>
                <a:path w="1304" h="377" extrusionOk="0">
                  <a:moveTo>
                    <a:pt x="1303" y="0"/>
                  </a:moveTo>
                  <a:lnTo>
                    <a:pt x="0" y="376"/>
                  </a:lnTo>
                </a:path>
              </a:pathLst>
            </a:custGeom>
            <a:solidFill>
              <a:srgbClr val="C064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2371;p63">
              <a:extLst>
                <a:ext uri="{FF2B5EF4-FFF2-40B4-BE49-F238E27FC236}">
                  <a16:creationId xmlns:a16="http://schemas.microsoft.com/office/drawing/2014/main" id="{57B9B4F9-5B8A-18CD-4FE9-EC5542B63E0A}"/>
                </a:ext>
              </a:extLst>
            </p:cNvPr>
            <p:cNvSpPr/>
            <p:nvPr/>
          </p:nvSpPr>
          <p:spPr>
            <a:xfrm>
              <a:off x="6698953" y="3831518"/>
              <a:ext cx="62608" cy="21923"/>
            </a:xfrm>
            <a:custGeom>
              <a:avLst/>
              <a:gdLst/>
              <a:ahLst/>
              <a:cxnLst/>
              <a:rect l="l" t="t" r="r" b="b"/>
              <a:pathLst>
                <a:path w="1505" h="527" extrusionOk="0">
                  <a:moveTo>
                    <a:pt x="1379" y="0"/>
                  </a:moveTo>
                  <a:lnTo>
                    <a:pt x="76" y="351"/>
                  </a:lnTo>
                  <a:cubicBezTo>
                    <a:pt x="26" y="376"/>
                    <a:pt x="1" y="426"/>
                    <a:pt x="26" y="451"/>
                  </a:cubicBezTo>
                  <a:cubicBezTo>
                    <a:pt x="26" y="501"/>
                    <a:pt x="51" y="526"/>
                    <a:pt x="101" y="526"/>
                  </a:cubicBezTo>
                  <a:lnTo>
                    <a:pt x="126" y="526"/>
                  </a:lnTo>
                  <a:lnTo>
                    <a:pt x="1429" y="151"/>
                  </a:lnTo>
                  <a:cubicBezTo>
                    <a:pt x="1479" y="151"/>
                    <a:pt x="1505" y="100"/>
                    <a:pt x="1479" y="50"/>
                  </a:cubicBezTo>
                  <a:cubicBezTo>
                    <a:pt x="1479" y="25"/>
                    <a:pt x="1429" y="0"/>
                    <a:pt x="137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2372;p63">
              <a:extLst>
                <a:ext uri="{FF2B5EF4-FFF2-40B4-BE49-F238E27FC236}">
                  <a16:creationId xmlns:a16="http://schemas.microsoft.com/office/drawing/2014/main" id="{A6D790BB-3932-197A-56EE-D297656591FB}"/>
                </a:ext>
              </a:extLst>
            </p:cNvPr>
            <p:cNvSpPr/>
            <p:nvPr/>
          </p:nvSpPr>
          <p:spPr>
            <a:xfrm>
              <a:off x="7203591" y="2526181"/>
              <a:ext cx="55286" cy="389958"/>
            </a:xfrm>
            <a:custGeom>
              <a:avLst/>
              <a:gdLst/>
              <a:ahLst/>
              <a:cxnLst/>
              <a:rect l="l" t="t" r="r" b="b"/>
              <a:pathLst>
                <a:path w="1329" h="9374" extrusionOk="0">
                  <a:moveTo>
                    <a:pt x="0" y="1"/>
                  </a:moveTo>
                  <a:lnTo>
                    <a:pt x="0" y="9374"/>
                  </a:lnTo>
                  <a:lnTo>
                    <a:pt x="1328" y="9374"/>
                  </a:lnTo>
                  <a:lnTo>
                    <a:pt x="1328" y="1"/>
                  </a:lnTo>
                  <a:close/>
                </a:path>
              </a:pathLst>
            </a:custGeom>
            <a:solidFill>
              <a:schemeClr val="dk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2373;p63">
              <a:extLst>
                <a:ext uri="{FF2B5EF4-FFF2-40B4-BE49-F238E27FC236}">
                  <a16:creationId xmlns:a16="http://schemas.microsoft.com/office/drawing/2014/main" id="{55BF8BA0-04CE-16FF-BE71-9AA8B1DF2FBC}"/>
                </a:ext>
              </a:extLst>
            </p:cNvPr>
            <p:cNvSpPr/>
            <p:nvPr/>
          </p:nvSpPr>
          <p:spPr>
            <a:xfrm>
              <a:off x="7304718" y="2417732"/>
              <a:ext cx="61526" cy="501571"/>
            </a:xfrm>
            <a:custGeom>
              <a:avLst/>
              <a:gdLst/>
              <a:ahLst/>
              <a:cxnLst/>
              <a:rect l="l" t="t" r="r" b="b"/>
              <a:pathLst>
                <a:path w="1479" h="12057" extrusionOk="0">
                  <a:moveTo>
                    <a:pt x="1329" y="151"/>
                  </a:moveTo>
                  <a:lnTo>
                    <a:pt x="1329" y="11881"/>
                  </a:lnTo>
                  <a:lnTo>
                    <a:pt x="176" y="11881"/>
                  </a:lnTo>
                  <a:lnTo>
                    <a:pt x="176" y="151"/>
                  </a:lnTo>
                  <a:close/>
                  <a:moveTo>
                    <a:pt x="0" y="1"/>
                  </a:moveTo>
                  <a:lnTo>
                    <a:pt x="0" y="12056"/>
                  </a:lnTo>
                  <a:lnTo>
                    <a:pt x="1479" y="12056"/>
                  </a:lnTo>
                  <a:lnTo>
                    <a:pt x="147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2374;p63">
              <a:extLst>
                <a:ext uri="{FF2B5EF4-FFF2-40B4-BE49-F238E27FC236}">
                  <a16:creationId xmlns:a16="http://schemas.microsoft.com/office/drawing/2014/main" id="{AFAA1287-C569-F0C3-67C2-90068C26A98A}"/>
                </a:ext>
              </a:extLst>
            </p:cNvPr>
            <p:cNvSpPr/>
            <p:nvPr/>
          </p:nvSpPr>
          <p:spPr>
            <a:xfrm>
              <a:off x="7521574" y="2417732"/>
              <a:ext cx="61526" cy="501571"/>
            </a:xfrm>
            <a:custGeom>
              <a:avLst/>
              <a:gdLst/>
              <a:ahLst/>
              <a:cxnLst/>
              <a:rect l="l" t="t" r="r" b="b"/>
              <a:pathLst>
                <a:path w="1479" h="12057" extrusionOk="0">
                  <a:moveTo>
                    <a:pt x="1329" y="151"/>
                  </a:moveTo>
                  <a:lnTo>
                    <a:pt x="1329" y="11881"/>
                  </a:lnTo>
                  <a:lnTo>
                    <a:pt x="176" y="11881"/>
                  </a:lnTo>
                  <a:lnTo>
                    <a:pt x="176" y="151"/>
                  </a:lnTo>
                  <a:close/>
                  <a:moveTo>
                    <a:pt x="0" y="1"/>
                  </a:moveTo>
                  <a:lnTo>
                    <a:pt x="0" y="12056"/>
                  </a:lnTo>
                  <a:lnTo>
                    <a:pt x="1479" y="12056"/>
                  </a:lnTo>
                  <a:lnTo>
                    <a:pt x="147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2375;p63">
              <a:extLst>
                <a:ext uri="{FF2B5EF4-FFF2-40B4-BE49-F238E27FC236}">
                  <a16:creationId xmlns:a16="http://schemas.microsoft.com/office/drawing/2014/main" id="{9B92CABD-FB49-52B1-EE0F-F5652C2A77BB}"/>
                </a:ext>
              </a:extLst>
            </p:cNvPr>
            <p:cNvSpPr/>
            <p:nvPr/>
          </p:nvSpPr>
          <p:spPr>
            <a:xfrm>
              <a:off x="7626861" y="2543902"/>
              <a:ext cx="54246" cy="372237"/>
            </a:xfrm>
            <a:custGeom>
              <a:avLst/>
              <a:gdLst/>
              <a:ahLst/>
              <a:cxnLst/>
              <a:rect l="l" t="t" r="r" b="b"/>
              <a:pathLst>
                <a:path w="1304" h="8948" extrusionOk="0">
                  <a:moveTo>
                    <a:pt x="1" y="1"/>
                  </a:moveTo>
                  <a:lnTo>
                    <a:pt x="1" y="8948"/>
                  </a:lnTo>
                  <a:lnTo>
                    <a:pt x="1304" y="8948"/>
                  </a:lnTo>
                  <a:lnTo>
                    <a:pt x="1304" y="1"/>
                  </a:lnTo>
                  <a:close/>
                </a:path>
              </a:pathLst>
            </a:custGeom>
            <a:solidFill>
              <a:schemeClr val="dk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2376;p63">
              <a:extLst>
                <a:ext uri="{FF2B5EF4-FFF2-40B4-BE49-F238E27FC236}">
                  <a16:creationId xmlns:a16="http://schemas.microsoft.com/office/drawing/2014/main" id="{7E27B414-AD53-A6F7-232A-84B36842A305}"/>
                </a:ext>
              </a:extLst>
            </p:cNvPr>
            <p:cNvSpPr/>
            <p:nvPr/>
          </p:nvSpPr>
          <p:spPr>
            <a:xfrm>
              <a:off x="7419407" y="2566824"/>
              <a:ext cx="55286" cy="349315"/>
            </a:xfrm>
            <a:custGeom>
              <a:avLst/>
              <a:gdLst/>
              <a:ahLst/>
              <a:cxnLst/>
              <a:rect l="l" t="t" r="r" b="b"/>
              <a:pathLst>
                <a:path w="1329" h="8397" extrusionOk="0">
                  <a:moveTo>
                    <a:pt x="0" y="1"/>
                  </a:moveTo>
                  <a:lnTo>
                    <a:pt x="0" y="8397"/>
                  </a:lnTo>
                  <a:lnTo>
                    <a:pt x="1328" y="8397"/>
                  </a:lnTo>
                  <a:lnTo>
                    <a:pt x="1328" y="1"/>
                  </a:lnTo>
                  <a:close/>
                </a:path>
              </a:pathLst>
            </a:custGeom>
            <a:solidFill>
              <a:schemeClr val="dk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4" name="Google Shape;653;p34">
            <a:extLst>
              <a:ext uri="{FF2B5EF4-FFF2-40B4-BE49-F238E27FC236}">
                <a16:creationId xmlns:a16="http://schemas.microsoft.com/office/drawing/2014/main" id="{151A4165-6538-018A-4A40-0C03EDCC8DC0}"/>
              </a:ext>
            </a:extLst>
          </p:cNvPr>
          <p:cNvSpPr/>
          <p:nvPr/>
        </p:nvSpPr>
        <p:spPr>
          <a:xfrm>
            <a:off x="10221759" y="5420959"/>
            <a:ext cx="590737" cy="590737"/>
          </a:xfrm>
          <a:custGeom>
            <a:avLst/>
            <a:gdLst/>
            <a:ahLst/>
            <a:cxnLst/>
            <a:rect l="l" t="t" r="r" b="b"/>
            <a:pathLst>
              <a:path w="8195" h="8195" fill="none" extrusionOk="0">
                <a:moveTo>
                  <a:pt x="2626" y="4497"/>
                </a:moveTo>
                <a:cubicBezTo>
                  <a:pt x="2831" y="5273"/>
                  <a:pt x="3630" y="5753"/>
                  <a:pt x="4406" y="5547"/>
                </a:cubicBezTo>
                <a:cubicBezTo>
                  <a:pt x="5182" y="5319"/>
                  <a:pt x="5661" y="4520"/>
                  <a:pt x="5456" y="3744"/>
                </a:cubicBezTo>
                <a:cubicBezTo>
                  <a:pt x="5250" y="2968"/>
                  <a:pt x="4452" y="2488"/>
                  <a:pt x="3653" y="2694"/>
                </a:cubicBezTo>
                <a:cubicBezTo>
                  <a:pt x="2877" y="2899"/>
                  <a:pt x="2420" y="3721"/>
                  <a:pt x="2626" y="4497"/>
                </a:cubicBezTo>
                <a:close/>
                <a:moveTo>
                  <a:pt x="2420" y="1187"/>
                </a:moveTo>
                <a:lnTo>
                  <a:pt x="2397" y="343"/>
                </a:lnTo>
                <a:lnTo>
                  <a:pt x="3721" y="1"/>
                </a:lnTo>
                <a:lnTo>
                  <a:pt x="4109" y="731"/>
                </a:lnTo>
                <a:cubicBezTo>
                  <a:pt x="4406" y="731"/>
                  <a:pt x="4703" y="777"/>
                  <a:pt x="4977" y="868"/>
                </a:cubicBezTo>
                <a:lnTo>
                  <a:pt x="5547" y="252"/>
                </a:lnTo>
                <a:lnTo>
                  <a:pt x="6734" y="936"/>
                </a:lnTo>
                <a:lnTo>
                  <a:pt x="6483" y="1735"/>
                </a:lnTo>
                <a:cubicBezTo>
                  <a:pt x="6688" y="1941"/>
                  <a:pt x="6871" y="2169"/>
                  <a:pt x="7031" y="2443"/>
                </a:cubicBezTo>
                <a:lnTo>
                  <a:pt x="7853" y="2420"/>
                </a:lnTo>
                <a:lnTo>
                  <a:pt x="8195" y="3721"/>
                </a:lnTo>
                <a:lnTo>
                  <a:pt x="7465" y="4109"/>
                </a:lnTo>
                <a:cubicBezTo>
                  <a:pt x="7465" y="4406"/>
                  <a:pt x="7419" y="4703"/>
                  <a:pt x="7350" y="4999"/>
                </a:cubicBezTo>
                <a:lnTo>
                  <a:pt x="7944" y="5547"/>
                </a:lnTo>
                <a:lnTo>
                  <a:pt x="7259" y="6734"/>
                </a:lnTo>
                <a:lnTo>
                  <a:pt x="6460" y="6483"/>
                </a:lnTo>
                <a:cubicBezTo>
                  <a:pt x="6255" y="6688"/>
                  <a:pt x="6027" y="6871"/>
                  <a:pt x="5753" y="7031"/>
                </a:cubicBezTo>
                <a:lnTo>
                  <a:pt x="5798" y="7852"/>
                </a:lnTo>
                <a:lnTo>
                  <a:pt x="4474" y="8195"/>
                </a:lnTo>
                <a:lnTo>
                  <a:pt x="4086" y="7464"/>
                </a:lnTo>
                <a:cubicBezTo>
                  <a:pt x="3790" y="7464"/>
                  <a:pt x="3493" y="7419"/>
                  <a:pt x="3196" y="7350"/>
                </a:cubicBezTo>
                <a:lnTo>
                  <a:pt x="2648" y="7944"/>
                </a:lnTo>
                <a:lnTo>
                  <a:pt x="1461" y="7259"/>
                </a:lnTo>
                <a:lnTo>
                  <a:pt x="1713" y="6483"/>
                </a:lnTo>
                <a:cubicBezTo>
                  <a:pt x="1507" y="6277"/>
                  <a:pt x="1325" y="6026"/>
                  <a:pt x="1165" y="5775"/>
                </a:cubicBezTo>
                <a:lnTo>
                  <a:pt x="343" y="5798"/>
                </a:lnTo>
                <a:lnTo>
                  <a:pt x="1" y="4474"/>
                </a:lnTo>
                <a:lnTo>
                  <a:pt x="731" y="4086"/>
                </a:lnTo>
                <a:cubicBezTo>
                  <a:pt x="731" y="3790"/>
                  <a:pt x="777" y="3493"/>
                  <a:pt x="845" y="3219"/>
                </a:cubicBezTo>
                <a:lnTo>
                  <a:pt x="252" y="2648"/>
                </a:lnTo>
                <a:lnTo>
                  <a:pt x="936" y="1461"/>
                </a:lnTo>
                <a:lnTo>
                  <a:pt x="1713" y="1712"/>
                </a:lnTo>
                <a:cubicBezTo>
                  <a:pt x="1941" y="1507"/>
                  <a:pt x="2169" y="1324"/>
                  <a:pt x="2420" y="1187"/>
                </a:cubicBezTo>
                <a:close/>
              </a:path>
            </a:pathLst>
          </a:custGeom>
          <a:noFill/>
          <a:ln w="9525" cap="flat" cmpd="sng">
            <a:solidFill>
              <a:srgbClr val="8A75C5"/>
            </a:solidFill>
            <a:prstDash val="solid"/>
            <a:miter lim="22825"/>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65" name="Google Shape;653;p34">
            <a:extLst>
              <a:ext uri="{FF2B5EF4-FFF2-40B4-BE49-F238E27FC236}">
                <a16:creationId xmlns:a16="http://schemas.microsoft.com/office/drawing/2014/main" id="{0C3B09A1-F547-C707-90B3-C9BF7E34AC8B}"/>
              </a:ext>
            </a:extLst>
          </p:cNvPr>
          <p:cNvSpPr/>
          <p:nvPr/>
        </p:nvSpPr>
        <p:spPr>
          <a:xfrm rot="6442725">
            <a:off x="1111797" y="959091"/>
            <a:ext cx="523354" cy="597833"/>
          </a:xfrm>
          <a:custGeom>
            <a:avLst/>
            <a:gdLst/>
            <a:ahLst/>
            <a:cxnLst/>
            <a:rect l="l" t="t" r="r" b="b"/>
            <a:pathLst>
              <a:path w="8195" h="8195" fill="none" extrusionOk="0">
                <a:moveTo>
                  <a:pt x="2626" y="4497"/>
                </a:moveTo>
                <a:cubicBezTo>
                  <a:pt x="2831" y="5273"/>
                  <a:pt x="3630" y="5753"/>
                  <a:pt x="4406" y="5547"/>
                </a:cubicBezTo>
                <a:cubicBezTo>
                  <a:pt x="5182" y="5319"/>
                  <a:pt x="5661" y="4520"/>
                  <a:pt x="5456" y="3744"/>
                </a:cubicBezTo>
                <a:cubicBezTo>
                  <a:pt x="5250" y="2968"/>
                  <a:pt x="4452" y="2488"/>
                  <a:pt x="3653" y="2694"/>
                </a:cubicBezTo>
                <a:cubicBezTo>
                  <a:pt x="2877" y="2899"/>
                  <a:pt x="2420" y="3721"/>
                  <a:pt x="2626" y="4497"/>
                </a:cubicBezTo>
                <a:close/>
                <a:moveTo>
                  <a:pt x="2420" y="1187"/>
                </a:moveTo>
                <a:lnTo>
                  <a:pt x="2397" y="343"/>
                </a:lnTo>
                <a:lnTo>
                  <a:pt x="3721" y="1"/>
                </a:lnTo>
                <a:lnTo>
                  <a:pt x="4109" y="731"/>
                </a:lnTo>
                <a:cubicBezTo>
                  <a:pt x="4406" y="731"/>
                  <a:pt x="4703" y="777"/>
                  <a:pt x="4977" y="868"/>
                </a:cubicBezTo>
                <a:lnTo>
                  <a:pt x="5547" y="252"/>
                </a:lnTo>
                <a:lnTo>
                  <a:pt x="6734" y="936"/>
                </a:lnTo>
                <a:lnTo>
                  <a:pt x="6483" y="1735"/>
                </a:lnTo>
                <a:cubicBezTo>
                  <a:pt x="6688" y="1941"/>
                  <a:pt x="6871" y="2169"/>
                  <a:pt x="7031" y="2443"/>
                </a:cubicBezTo>
                <a:lnTo>
                  <a:pt x="7853" y="2420"/>
                </a:lnTo>
                <a:lnTo>
                  <a:pt x="8195" y="3721"/>
                </a:lnTo>
                <a:lnTo>
                  <a:pt x="7465" y="4109"/>
                </a:lnTo>
                <a:cubicBezTo>
                  <a:pt x="7465" y="4406"/>
                  <a:pt x="7419" y="4703"/>
                  <a:pt x="7350" y="4999"/>
                </a:cubicBezTo>
                <a:lnTo>
                  <a:pt x="7944" y="5547"/>
                </a:lnTo>
                <a:lnTo>
                  <a:pt x="7259" y="6734"/>
                </a:lnTo>
                <a:lnTo>
                  <a:pt x="6460" y="6483"/>
                </a:lnTo>
                <a:cubicBezTo>
                  <a:pt x="6255" y="6688"/>
                  <a:pt x="6027" y="6871"/>
                  <a:pt x="5753" y="7031"/>
                </a:cubicBezTo>
                <a:lnTo>
                  <a:pt x="5798" y="7852"/>
                </a:lnTo>
                <a:lnTo>
                  <a:pt x="4474" y="8195"/>
                </a:lnTo>
                <a:lnTo>
                  <a:pt x="4086" y="7464"/>
                </a:lnTo>
                <a:cubicBezTo>
                  <a:pt x="3790" y="7464"/>
                  <a:pt x="3493" y="7419"/>
                  <a:pt x="3196" y="7350"/>
                </a:cubicBezTo>
                <a:lnTo>
                  <a:pt x="2648" y="7944"/>
                </a:lnTo>
                <a:lnTo>
                  <a:pt x="1461" y="7259"/>
                </a:lnTo>
                <a:lnTo>
                  <a:pt x="1713" y="6483"/>
                </a:lnTo>
                <a:cubicBezTo>
                  <a:pt x="1507" y="6277"/>
                  <a:pt x="1325" y="6026"/>
                  <a:pt x="1165" y="5775"/>
                </a:cubicBezTo>
                <a:lnTo>
                  <a:pt x="343" y="5798"/>
                </a:lnTo>
                <a:lnTo>
                  <a:pt x="1" y="4474"/>
                </a:lnTo>
                <a:lnTo>
                  <a:pt x="731" y="4086"/>
                </a:lnTo>
                <a:cubicBezTo>
                  <a:pt x="731" y="3790"/>
                  <a:pt x="777" y="3493"/>
                  <a:pt x="845" y="3219"/>
                </a:cubicBezTo>
                <a:lnTo>
                  <a:pt x="252" y="2648"/>
                </a:lnTo>
                <a:lnTo>
                  <a:pt x="936" y="1461"/>
                </a:lnTo>
                <a:lnTo>
                  <a:pt x="1713" y="1712"/>
                </a:lnTo>
                <a:cubicBezTo>
                  <a:pt x="1941" y="1507"/>
                  <a:pt x="2169" y="1324"/>
                  <a:pt x="2420" y="1187"/>
                </a:cubicBezTo>
                <a:close/>
              </a:path>
            </a:pathLst>
          </a:custGeom>
          <a:noFill/>
          <a:ln w="9525" cap="flat" cmpd="sng">
            <a:solidFill>
              <a:srgbClr val="CC99FF"/>
            </a:solidFill>
            <a:prstDash val="solid"/>
            <a:miter lim="22825"/>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7767612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701058C6-6489-8646-ED87-1754BA356EF5}"/>
              </a:ext>
            </a:extLst>
          </p:cNvPr>
          <p:cNvPicPr>
            <a:picLocks noChangeAspect="1"/>
          </p:cNvPicPr>
          <p:nvPr/>
        </p:nvPicPr>
        <p:blipFill rotWithShape="1">
          <a:blip r:embed="rId2">
            <a:extLst>
              <a:ext uri="{28A0092B-C50C-407E-A947-70E740481C1C}">
                <a14:useLocalDpi xmlns:a14="http://schemas.microsoft.com/office/drawing/2010/main" val="0"/>
              </a:ext>
            </a:extLst>
          </a:blip>
          <a:srcRect t="1969" b="13956"/>
          <a:stretch/>
        </p:blipFill>
        <p:spPr>
          <a:xfrm>
            <a:off x="8227528" y="1573362"/>
            <a:ext cx="3194629" cy="4184069"/>
          </a:xfrm>
          <a:prstGeom prst="rect">
            <a:avLst/>
          </a:prstGeom>
        </p:spPr>
      </p:pic>
      <p:sp>
        <p:nvSpPr>
          <p:cNvPr id="5" name="TextBox 4">
            <a:extLst>
              <a:ext uri="{FF2B5EF4-FFF2-40B4-BE49-F238E27FC236}">
                <a16:creationId xmlns:a16="http://schemas.microsoft.com/office/drawing/2014/main" id="{F7573608-5751-4E37-8F74-4B6CF8BA972C}"/>
              </a:ext>
            </a:extLst>
          </p:cNvPr>
          <p:cNvSpPr txBox="1"/>
          <p:nvPr/>
        </p:nvSpPr>
        <p:spPr>
          <a:xfrm>
            <a:off x="1484242" y="887896"/>
            <a:ext cx="5353879" cy="646331"/>
          </a:xfrm>
          <a:prstGeom prst="rect">
            <a:avLst/>
          </a:prstGeom>
          <a:noFill/>
        </p:spPr>
        <p:txBody>
          <a:bodyPr wrap="square" rtlCol="0">
            <a:spAutoFit/>
          </a:bodyPr>
          <a:lstStyle/>
          <a:p>
            <a:pPr marL="571500" indent="-571500">
              <a:buFont typeface="Wingdings" panose="05000000000000000000" pitchFamily="2" charset="2"/>
              <a:buChar char="q"/>
            </a:pPr>
            <a:r>
              <a:rPr lang="en-US" sz="3600" b="1">
                <a:latin typeface="Times New Roman" panose="02020603050405020304" pitchFamily="18" charset="0"/>
                <a:cs typeface="Times New Roman" panose="02020603050405020304" pitchFamily="18" charset="0"/>
              </a:rPr>
              <a:t>LÝ DO CHỌN ĐỀ TÀI </a:t>
            </a:r>
          </a:p>
        </p:txBody>
      </p:sp>
      <p:sp>
        <p:nvSpPr>
          <p:cNvPr id="7" name="TextBox 6">
            <a:extLst>
              <a:ext uri="{FF2B5EF4-FFF2-40B4-BE49-F238E27FC236}">
                <a16:creationId xmlns:a16="http://schemas.microsoft.com/office/drawing/2014/main" id="{0B6A43EA-6518-4E35-8695-D84A6BA6DD7F}"/>
              </a:ext>
            </a:extLst>
          </p:cNvPr>
          <p:cNvSpPr txBox="1"/>
          <p:nvPr/>
        </p:nvSpPr>
        <p:spPr>
          <a:xfrm>
            <a:off x="1149176" y="1891838"/>
            <a:ext cx="6702406" cy="3636316"/>
          </a:xfrm>
          <a:prstGeom prst="rect">
            <a:avLst/>
          </a:prstGeom>
          <a:ln w="9525">
            <a:solidFill>
              <a:schemeClr val="tx1"/>
            </a:solidFill>
          </a:ln>
        </p:spPr>
        <p:style>
          <a:lnRef idx="2">
            <a:schemeClr val="dk1"/>
          </a:lnRef>
          <a:fillRef idx="1">
            <a:schemeClr val="lt1"/>
          </a:fillRef>
          <a:effectRef idx="0">
            <a:schemeClr val="dk1"/>
          </a:effectRef>
          <a:fontRef idx="minor">
            <a:schemeClr val="dk1"/>
          </a:fontRef>
        </p:style>
        <p:txBody>
          <a:bodyPr wrap="square" rtlCol="0">
            <a:spAutoFit/>
          </a:bodyPr>
          <a:lstStyle/>
          <a:p>
            <a:pPr marL="457200" indent="-457200">
              <a:buFont typeface="Arial" panose="020B0604020202020204" pitchFamily="34" charset="0"/>
              <a:buChar char="•"/>
            </a:pPr>
            <a:endParaRPr lang="vi-VN" sz="2400" dirty="0">
              <a:latin typeface="Times New Roman" panose="02020603050405020304" pitchFamily="18" charset="0"/>
              <a:cs typeface="Times New Roman" panose="02020603050405020304" pitchFamily="18" charset="0"/>
            </a:endParaRPr>
          </a:p>
          <a:p>
            <a:pPr marL="457200" indent="-457200">
              <a:lnSpc>
                <a:spcPct val="150000"/>
              </a:lnSpc>
              <a:buFont typeface="Arial" panose="020B0604020202020204" pitchFamily="34" charset="0"/>
              <a:buChar char="•"/>
            </a:pPr>
            <a:r>
              <a:rPr lang="en-US" sz="2000" dirty="0" err="1">
                <a:latin typeface="Times New Roman" panose="02020603050405020304" pitchFamily="18" charset="0"/>
                <a:cs typeface="Times New Roman" panose="02020603050405020304" pitchFamily="18" charset="0"/>
              </a:rPr>
              <a:t>Vị</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trí</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quan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trọng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của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Bắc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Bộ</a:t>
            </a:r>
            <a:endParaRPr lang="en-US" sz="2000" dirty="0">
              <a:latin typeface="Times New Roman" panose="02020603050405020304" pitchFamily="18" charset="0"/>
              <a:cs typeface="Times New Roman" panose="02020603050405020304" pitchFamily="18" charset="0"/>
            </a:endParaRPr>
          </a:p>
          <a:p>
            <a:pPr marL="457200" indent="-457200">
              <a:lnSpc>
                <a:spcPct val="150000"/>
              </a:lnSpc>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ICT </a:t>
            </a:r>
            <a:r>
              <a:rPr lang="en-US" sz="2000" dirty="0" err="1">
                <a:latin typeface="Times New Roman" panose="02020603050405020304" pitchFamily="18" charset="0"/>
                <a:cs typeface="Times New Roman" panose="02020603050405020304" pitchFamily="18" charset="0"/>
              </a:rPr>
              <a:t>có</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sự</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tác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động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vô</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vùng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mạnh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mẽ</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tới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tăng</a:t>
            </a:r>
            <a:r>
              <a:rPr lang="en-US" sz="2000" dirty="0">
                <a:latin typeface="Times New Roman" panose="02020603050405020304" pitchFamily="18" charset="0"/>
                <a:cs typeface="Times New Roman" panose="02020603050405020304" pitchFamily="18" charset="0"/>
              </a:rPr>
              <a:t> tr</a:t>
            </a:r>
            <a:r>
              <a:rPr lang="vi-VN" sz="2000" dirty="0">
                <a:latin typeface="Times New Roman" panose="02020603050405020304" pitchFamily="18" charset="0"/>
                <a:cs typeface="Times New Roman" panose="02020603050405020304" pitchFamily="18" charset="0"/>
              </a:rPr>
              <a:t>ư</a:t>
            </a:r>
            <a:r>
              <a:rPr lang="en-US" sz="2000" dirty="0" err="1">
                <a:latin typeface="Times New Roman" panose="02020603050405020304" pitchFamily="18" charset="0"/>
                <a:cs typeface="Times New Roman" panose="02020603050405020304" pitchFamily="18" charset="0"/>
              </a:rPr>
              <a:t>ởng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kinh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tế</a:t>
            </a:r>
            <a:endParaRPr lang="en-US" sz="2000" dirty="0">
              <a:latin typeface="Times New Roman" panose="02020603050405020304" pitchFamily="18" charset="0"/>
              <a:cs typeface="Times New Roman" panose="02020603050405020304" pitchFamily="18" charset="0"/>
            </a:endParaRPr>
          </a:p>
          <a:p>
            <a:pPr marL="457200" indent="-457200">
              <a:lnSpc>
                <a:spcPct val="150000"/>
              </a:lnSpc>
              <a:buFont typeface="Arial" panose="020B0604020202020204" pitchFamily="34" charset="0"/>
              <a:buChar char="•"/>
            </a:pPr>
            <a:r>
              <a:rPr lang="en-US" sz="2000" dirty="0" err="1">
                <a:latin typeface="Times New Roman" panose="02020603050405020304" pitchFamily="18" charset="0"/>
                <a:cs typeface="Times New Roman" panose="02020603050405020304" pitchFamily="18" charset="0"/>
              </a:rPr>
              <a:t>Ưu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thế</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cạnh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tranh</a:t>
            </a:r>
            <a:endParaRPr lang="en-US" sz="2000" dirty="0">
              <a:latin typeface="Times New Roman" panose="02020603050405020304" pitchFamily="18" charset="0"/>
              <a:cs typeface="Times New Roman" panose="02020603050405020304" pitchFamily="18" charset="0"/>
            </a:endParaRPr>
          </a:p>
          <a:p>
            <a:pPr marL="457200" indent="-457200">
              <a:lnSpc>
                <a:spcPct val="150000"/>
              </a:lnSpc>
              <a:buFont typeface="Arial" panose="020B0604020202020204" pitchFamily="34" charset="0"/>
              <a:buChar char="•"/>
            </a:pPr>
            <a:r>
              <a:rPr lang="en-US" sz="2000" dirty="0" err="1">
                <a:latin typeface="Times New Roman" panose="02020603050405020304" pitchFamily="18" charset="0"/>
                <a:cs typeface="Times New Roman" panose="02020603050405020304" pitchFamily="18" charset="0"/>
              </a:rPr>
              <a:t>Sự</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phát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triển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a:t>
            </a:r>
            <a:r>
              <a:rPr lang="vi-VN" sz="2000" dirty="0">
                <a:latin typeface="Times New Roman" panose="02020603050405020304" pitchFamily="18" charset="0"/>
                <a:cs typeface="Times New Roman" panose="02020603050405020304" pitchFamily="18" charset="0"/>
              </a:rPr>
              <a:t>ư</a:t>
            </a:r>
            <a:r>
              <a:rPr lang="en-US" sz="2000" dirty="0">
                <a:latin typeface="Times New Roman" panose="02020603050405020304" pitchFamily="18" charset="0"/>
                <a:cs typeface="Times New Roman" panose="02020603050405020304" pitchFamily="18" charset="0"/>
              </a:rPr>
              <a:t>a </a:t>
            </a:r>
            <a:r>
              <a:rPr lang="en-US" sz="2000" dirty="0" err="1">
                <a:latin typeface="Times New Roman" panose="02020603050405020304" pitchFamily="18" charset="0"/>
                <a:cs typeface="Times New Roman" panose="02020603050405020304" pitchFamily="18" charset="0"/>
              </a:rPr>
              <a:t>đồng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đều</a:t>
            </a:r>
            <a:endParaRPr lang="en-US" sz="2000" dirty="0">
              <a:latin typeface="Times New Roman" panose="02020603050405020304" pitchFamily="18" charset="0"/>
              <a:cs typeface="Times New Roman" panose="02020603050405020304" pitchFamily="18" charset="0"/>
            </a:endParaRPr>
          </a:p>
          <a:p>
            <a:pPr marL="457200" indent="-457200">
              <a:lnSpc>
                <a:spcPct val="150000"/>
              </a:lnSpc>
              <a:buFont typeface="Arial" panose="020B0604020202020204" pitchFamily="34" charset="0"/>
              <a:buChar char="•"/>
            </a:pPr>
            <a:r>
              <a:rPr lang="en-US" sz="2000" dirty="0" err="1">
                <a:latin typeface="Times New Roman" panose="02020603050405020304" pitchFamily="18" charset="0"/>
                <a:cs typeface="Times New Roman" panose="02020603050405020304" pitchFamily="18" charset="0"/>
              </a:rPr>
              <a:t>Sự</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quan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tâm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của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Chính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phủ</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và</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các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nhà</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nghiên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cứu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về</a:t>
            </a:r>
            <a:r>
              <a:rPr lang="en-US" sz="2000" dirty="0">
                <a:latin typeface="Times New Roman" panose="02020603050405020304" pitchFamily="18" charset="0"/>
                <a:cs typeface="Times New Roman" panose="02020603050405020304" pitchFamily="18" charset="0"/>
              </a:rPr>
              <a:t> ICT</a:t>
            </a:r>
            <a:endParaRPr lang="vi-VN" sz="2000" dirty="0">
              <a:latin typeface="Times New Roman" panose="02020603050405020304" pitchFamily="18" charset="0"/>
              <a:cs typeface="Times New Roman" panose="02020603050405020304" pitchFamily="18" charset="0"/>
            </a:endParaRPr>
          </a:p>
          <a:p>
            <a:pPr>
              <a:lnSpc>
                <a:spcPct val="150000"/>
              </a:lnSpc>
            </a:pPr>
            <a:endParaRPr lang="en-US" sz="2000" dirty="0"/>
          </a:p>
        </p:txBody>
      </p:sp>
      <p:sp>
        <p:nvSpPr>
          <p:cNvPr id="8" name="Google Shape;2721;p57">
            <a:extLst>
              <a:ext uri="{FF2B5EF4-FFF2-40B4-BE49-F238E27FC236}">
                <a16:creationId xmlns:a16="http://schemas.microsoft.com/office/drawing/2014/main" id="{8B69D7DB-03EE-44C2-BD9A-41ADD1992C5E}"/>
              </a:ext>
            </a:extLst>
          </p:cNvPr>
          <p:cNvSpPr/>
          <p:nvPr/>
        </p:nvSpPr>
        <p:spPr>
          <a:xfrm rot="19307526">
            <a:off x="0" y="791427"/>
            <a:ext cx="2164800" cy="742800"/>
          </a:xfrm>
          <a:prstGeom prst="ellipse">
            <a:avLst/>
          </a:prstGeom>
          <a:noFill/>
          <a:ln w="19050" cap="flat" cmpd="sng">
            <a:solidFill>
              <a:srgbClr val="CC99FF"/>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
        <p:nvSpPr>
          <p:cNvPr id="9" name="Google Shape;1013;p40">
            <a:extLst>
              <a:ext uri="{FF2B5EF4-FFF2-40B4-BE49-F238E27FC236}">
                <a16:creationId xmlns:a16="http://schemas.microsoft.com/office/drawing/2014/main" id="{FA11284E-B094-41DF-9D49-DA32A75E5C29}"/>
              </a:ext>
            </a:extLst>
          </p:cNvPr>
          <p:cNvSpPr txBox="1"/>
          <p:nvPr/>
        </p:nvSpPr>
        <p:spPr>
          <a:xfrm>
            <a:off x="950967" y="133733"/>
            <a:ext cx="2266800" cy="403200"/>
          </a:xfrm>
          <a:prstGeom prst="rect">
            <a:avLst/>
          </a:prstGeom>
          <a:noFill/>
          <a:ln>
            <a:noFill/>
          </a:ln>
        </p:spPr>
        <p:txBody>
          <a:bodyPr spcFirstLastPara="1" wrap="square" lIns="121900" tIns="121900" rIns="121900" bIns="121900" anchor="ctr" anchorCtr="0">
            <a:noAutofit/>
          </a:bodyPr>
          <a:lstStyle/>
          <a:p>
            <a:pPr algn="r"/>
            <a:r>
              <a:rPr lang="vi-VN" sz="1600" i="1" dirty="0">
                <a:solidFill>
                  <a:schemeClr val="dk1"/>
                </a:solidFill>
                <a:latin typeface="+mj-lt"/>
                <a:ea typeface="Kanit"/>
                <a:cs typeface="Kanit"/>
                <a:sym typeface="Kanit"/>
              </a:rPr>
              <a:t>Đại học Thủy Lợi</a:t>
            </a:r>
            <a:endParaRPr sz="1600" i="1" dirty="0">
              <a:solidFill>
                <a:schemeClr val="dk1"/>
              </a:solidFill>
              <a:latin typeface="+mj-lt"/>
              <a:ea typeface="Kanit"/>
              <a:cs typeface="Kanit"/>
              <a:sym typeface="Kanit"/>
            </a:endParaRPr>
          </a:p>
        </p:txBody>
      </p:sp>
      <p:cxnSp>
        <p:nvCxnSpPr>
          <p:cNvPr id="10" name="Google Shape;1111;p41">
            <a:extLst>
              <a:ext uri="{FF2B5EF4-FFF2-40B4-BE49-F238E27FC236}">
                <a16:creationId xmlns:a16="http://schemas.microsoft.com/office/drawing/2014/main" id="{053EAF39-0645-4609-97C9-D2DDE4773490}"/>
              </a:ext>
            </a:extLst>
          </p:cNvPr>
          <p:cNvCxnSpPr>
            <a:cxnSpLocks/>
          </p:cNvCxnSpPr>
          <p:nvPr/>
        </p:nvCxnSpPr>
        <p:spPr>
          <a:xfrm>
            <a:off x="3217767" y="335333"/>
            <a:ext cx="6098800" cy="0"/>
          </a:xfrm>
          <a:prstGeom prst="straightConnector1">
            <a:avLst/>
          </a:prstGeom>
          <a:noFill/>
          <a:ln w="9525" cap="flat" cmpd="sng">
            <a:solidFill>
              <a:schemeClr val="dk1"/>
            </a:solidFill>
            <a:prstDash val="solid"/>
            <a:round/>
            <a:headEnd type="none" w="med" len="med"/>
            <a:tailEnd type="none" w="med" len="med"/>
          </a:ln>
        </p:spPr>
      </p:cxnSp>
      <p:sp>
        <p:nvSpPr>
          <p:cNvPr id="11" name="Google Shape;1014;p40">
            <a:extLst>
              <a:ext uri="{FF2B5EF4-FFF2-40B4-BE49-F238E27FC236}">
                <a16:creationId xmlns:a16="http://schemas.microsoft.com/office/drawing/2014/main" id="{BF620F3A-D1E8-49FD-82C5-F614859110BE}"/>
              </a:ext>
            </a:extLst>
          </p:cNvPr>
          <p:cNvSpPr txBox="1"/>
          <p:nvPr/>
        </p:nvSpPr>
        <p:spPr>
          <a:xfrm>
            <a:off x="9316533" y="133733"/>
            <a:ext cx="1924400" cy="403200"/>
          </a:xfrm>
          <a:prstGeom prst="rect">
            <a:avLst/>
          </a:prstGeom>
          <a:noFill/>
          <a:ln>
            <a:noFill/>
          </a:ln>
        </p:spPr>
        <p:txBody>
          <a:bodyPr spcFirstLastPara="1" wrap="square" lIns="121900" tIns="121900" rIns="121900" bIns="121900" anchor="ctr" anchorCtr="0">
            <a:noAutofit/>
          </a:bodyPr>
          <a:lstStyle/>
          <a:p>
            <a:r>
              <a:rPr lang="vi-VN" sz="1500" i="1" dirty="0">
                <a:solidFill>
                  <a:schemeClr val="dk1"/>
                </a:solidFill>
                <a:latin typeface="+mj-lt"/>
                <a:ea typeface="Kanit"/>
                <a:cs typeface="Kanit"/>
                <a:sym typeface="Kanit"/>
              </a:rPr>
              <a:t>NCKH 2023 - 2024</a:t>
            </a:r>
            <a:endParaRPr sz="1500" i="1" dirty="0">
              <a:solidFill>
                <a:schemeClr val="dk1"/>
              </a:solidFill>
              <a:latin typeface="+mj-lt"/>
              <a:ea typeface="Kanit"/>
              <a:cs typeface="Kanit"/>
              <a:sym typeface="Kanit"/>
            </a:endParaRPr>
          </a:p>
        </p:txBody>
      </p:sp>
      <p:sp>
        <p:nvSpPr>
          <p:cNvPr id="15" name="Google Shape;738;p46">
            <a:extLst>
              <a:ext uri="{FF2B5EF4-FFF2-40B4-BE49-F238E27FC236}">
                <a16:creationId xmlns:a16="http://schemas.microsoft.com/office/drawing/2014/main" id="{7B219388-40ED-8189-ADE7-2CABE524D7BE}"/>
              </a:ext>
            </a:extLst>
          </p:cNvPr>
          <p:cNvSpPr/>
          <p:nvPr/>
        </p:nvSpPr>
        <p:spPr>
          <a:xfrm rot="18035238">
            <a:off x="10933171" y="1188820"/>
            <a:ext cx="765773" cy="802884"/>
          </a:xfrm>
          <a:custGeom>
            <a:avLst/>
            <a:gdLst/>
            <a:ahLst/>
            <a:cxnLst/>
            <a:rect l="l" t="t" r="r" b="b"/>
            <a:pathLst>
              <a:path w="7057" h="7399" extrusionOk="0">
                <a:moveTo>
                  <a:pt x="3855" y="113"/>
                </a:moveTo>
                <a:cubicBezTo>
                  <a:pt x="3857" y="113"/>
                  <a:pt x="3859" y="113"/>
                  <a:pt x="3861" y="113"/>
                </a:cubicBezTo>
                <a:cubicBezTo>
                  <a:pt x="3863" y="113"/>
                  <a:pt x="3865" y="113"/>
                  <a:pt x="3867" y="113"/>
                </a:cubicBezTo>
                <a:close/>
                <a:moveTo>
                  <a:pt x="3781" y="109"/>
                </a:moveTo>
                <a:cubicBezTo>
                  <a:pt x="3763" y="109"/>
                  <a:pt x="3751" y="111"/>
                  <a:pt x="3753" y="118"/>
                </a:cubicBezTo>
                <a:cubicBezTo>
                  <a:pt x="3781" y="118"/>
                  <a:pt x="3809" y="118"/>
                  <a:pt x="3831" y="113"/>
                </a:cubicBezTo>
                <a:lnTo>
                  <a:pt x="3855" y="113"/>
                </a:lnTo>
                <a:cubicBezTo>
                  <a:pt x="3832" y="112"/>
                  <a:pt x="3802" y="109"/>
                  <a:pt x="3781" y="109"/>
                </a:cubicBezTo>
                <a:close/>
                <a:moveTo>
                  <a:pt x="4619" y="183"/>
                </a:moveTo>
                <a:cubicBezTo>
                  <a:pt x="4629" y="187"/>
                  <a:pt x="4637" y="191"/>
                  <a:pt x="4643" y="191"/>
                </a:cubicBezTo>
                <a:cubicBezTo>
                  <a:pt x="4631" y="186"/>
                  <a:pt x="4624" y="184"/>
                  <a:pt x="4619" y="183"/>
                </a:cubicBezTo>
                <a:close/>
                <a:moveTo>
                  <a:pt x="4716" y="337"/>
                </a:moveTo>
                <a:cubicBezTo>
                  <a:pt x="4718" y="338"/>
                  <a:pt x="4720" y="339"/>
                  <a:pt x="4722" y="339"/>
                </a:cubicBezTo>
                <a:lnTo>
                  <a:pt x="4722" y="339"/>
                </a:lnTo>
                <a:cubicBezTo>
                  <a:pt x="4720" y="338"/>
                  <a:pt x="4718" y="337"/>
                  <a:pt x="4716" y="337"/>
                </a:cubicBezTo>
                <a:close/>
                <a:moveTo>
                  <a:pt x="2840" y="342"/>
                </a:moveTo>
                <a:cubicBezTo>
                  <a:pt x="2837" y="345"/>
                  <a:pt x="2834" y="348"/>
                  <a:pt x="2833" y="351"/>
                </a:cubicBezTo>
                <a:lnTo>
                  <a:pt x="2833" y="351"/>
                </a:lnTo>
                <a:cubicBezTo>
                  <a:pt x="2835" y="348"/>
                  <a:pt x="2837" y="345"/>
                  <a:pt x="2840" y="342"/>
                </a:cubicBezTo>
                <a:close/>
                <a:moveTo>
                  <a:pt x="6192" y="554"/>
                </a:moveTo>
                <a:cubicBezTo>
                  <a:pt x="6200" y="563"/>
                  <a:pt x="6213" y="576"/>
                  <a:pt x="6234" y="594"/>
                </a:cubicBezTo>
                <a:cubicBezTo>
                  <a:pt x="6219" y="580"/>
                  <a:pt x="6204" y="565"/>
                  <a:pt x="6192" y="554"/>
                </a:cubicBezTo>
                <a:close/>
                <a:moveTo>
                  <a:pt x="5338" y="740"/>
                </a:moveTo>
                <a:lnTo>
                  <a:pt x="5326" y="745"/>
                </a:lnTo>
                <a:lnTo>
                  <a:pt x="5332" y="757"/>
                </a:lnTo>
                <a:cubicBezTo>
                  <a:pt x="5341" y="764"/>
                  <a:pt x="5345" y="766"/>
                  <a:pt x="5347" y="766"/>
                </a:cubicBezTo>
                <a:cubicBezTo>
                  <a:pt x="5350" y="766"/>
                  <a:pt x="5340" y="753"/>
                  <a:pt x="5332" y="745"/>
                </a:cubicBezTo>
                <a:cubicBezTo>
                  <a:pt x="5338" y="745"/>
                  <a:pt x="5338" y="740"/>
                  <a:pt x="5338" y="740"/>
                </a:cubicBezTo>
                <a:close/>
                <a:moveTo>
                  <a:pt x="5422" y="869"/>
                </a:moveTo>
                <a:lnTo>
                  <a:pt x="5422" y="869"/>
                </a:lnTo>
                <a:cubicBezTo>
                  <a:pt x="5423" y="870"/>
                  <a:pt x="5426" y="873"/>
                  <a:pt x="5429" y="875"/>
                </a:cubicBezTo>
                <a:lnTo>
                  <a:pt x="5429" y="875"/>
                </a:lnTo>
                <a:cubicBezTo>
                  <a:pt x="5426" y="872"/>
                  <a:pt x="5424" y="870"/>
                  <a:pt x="5422" y="869"/>
                </a:cubicBezTo>
                <a:close/>
                <a:moveTo>
                  <a:pt x="5231" y="1233"/>
                </a:moveTo>
                <a:cubicBezTo>
                  <a:pt x="5226" y="1240"/>
                  <a:pt x="5224" y="1244"/>
                  <a:pt x="5224" y="1246"/>
                </a:cubicBezTo>
                <a:lnTo>
                  <a:pt x="5224" y="1246"/>
                </a:lnTo>
                <a:cubicBezTo>
                  <a:pt x="5226" y="1241"/>
                  <a:pt x="5228" y="1237"/>
                  <a:pt x="5231" y="1233"/>
                </a:cubicBezTo>
                <a:close/>
                <a:moveTo>
                  <a:pt x="5517" y="1266"/>
                </a:moveTo>
                <a:cubicBezTo>
                  <a:pt x="5518" y="1266"/>
                  <a:pt x="5519" y="1266"/>
                  <a:pt x="5520" y="1267"/>
                </a:cubicBezTo>
                <a:lnTo>
                  <a:pt x="5520" y="1267"/>
                </a:lnTo>
                <a:cubicBezTo>
                  <a:pt x="5519" y="1266"/>
                  <a:pt x="5518" y="1266"/>
                  <a:pt x="5517" y="1266"/>
                </a:cubicBezTo>
                <a:close/>
                <a:moveTo>
                  <a:pt x="5339" y="1195"/>
                </a:moveTo>
                <a:cubicBezTo>
                  <a:pt x="5329" y="1195"/>
                  <a:pt x="5319" y="1198"/>
                  <a:pt x="5310" y="1205"/>
                </a:cubicBezTo>
                <a:lnTo>
                  <a:pt x="5321" y="1205"/>
                </a:lnTo>
                <a:cubicBezTo>
                  <a:pt x="5310" y="1210"/>
                  <a:pt x="5321" y="1210"/>
                  <a:pt x="5326" y="1221"/>
                </a:cubicBezTo>
                <a:cubicBezTo>
                  <a:pt x="5339" y="1221"/>
                  <a:pt x="5344" y="1216"/>
                  <a:pt x="5351" y="1216"/>
                </a:cubicBezTo>
                <a:cubicBezTo>
                  <a:pt x="5357" y="1216"/>
                  <a:pt x="5364" y="1220"/>
                  <a:pt x="5377" y="1233"/>
                </a:cubicBezTo>
                <a:lnTo>
                  <a:pt x="5343" y="1233"/>
                </a:lnTo>
                <a:cubicBezTo>
                  <a:pt x="5371" y="1244"/>
                  <a:pt x="5410" y="1261"/>
                  <a:pt x="5450" y="1266"/>
                </a:cubicBezTo>
                <a:cubicBezTo>
                  <a:pt x="5455" y="1272"/>
                  <a:pt x="5450" y="1273"/>
                  <a:pt x="5440" y="1273"/>
                </a:cubicBezTo>
                <a:cubicBezTo>
                  <a:pt x="5431" y="1273"/>
                  <a:pt x="5419" y="1272"/>
                  <a:pt x="5410" y="1272"/>
                </a:cubicBezTo>
                <a:cubicBezTo>
                  <a:pt x="5431" y="1279"/>
                  <a:pt x="5458" y="1282"/>
                  <a:pt x="5482" y="1282"/>
                </a:cubicBezTo>
                <a:cubicBezTo>
                  <a:pt x="5512" y="1282"/>
                  <a:pt x="5539" y="1278"/>
                  <a:pt x="5545" y="1272"/>
                </a:cubicBezTo>
                <a:cubicBezTo>
                  <a:pt x="5535" y="1272"/>
                  <a:pt x="5526" y="1268"/>
                  <a:pt x="5520" y="1267"/>
                </a:cubicBezTo>
                <a:lnTo>
                  <a:pt x="5520" y="1267"/>
                </a:lnTo>
                <a:cubicBezTo>
                  <a:pt x="5527" y="1269"/>
                  <a:pt x="5521" y="1277"/>
                  <a:pt x="5511" y="1277"/>
                </a:cubicBezTo>
                <a:cubicBezTo>
                  <a:pt x="5503" y="1280"/>
                  <a:pt x="5496" y="1281"/>
                  <a:pt x="5490" y="1281"/>
                </a:cubicBezTo>
                <a:cubicBezTo>
                  <a:pt x="5466" y="1281"/>
                  <a:pt x="5455" y="1266"/>
                  <a:pt x="5455" y="1266"/>
                </a:cubicBezTo>
                <a:lnTo>
                  <a:pt x="5483" y="1266"/>
                </a:lnTo>
                <a:cubicBezTo>
                  <a:pt x="5472" y="1249"/>
                  <a:pt x="5444" y="1249"/>
                  <a:pt x="5416" y="1238"/>
                </a:cubicBezTo>
                <a:cubicBezTo>
                  <a:pt x="5388" y="1227"/>
                  <a:pt x="5354" y="1216"/>
                  <a:pt x="5332" y="1210"/>
                </a:cubicBezTo>
                <a:cubicBezTo>
                  <a:pt x="5343" y="1205"/>
                  <a:pt x="5349" y="1199"/>
                  <a:pt x="5360" y="1199"/>
                </a:cubicBezTo>
                <a:cubicBezTo>
                  <a:pt x="5353" y="1197"/>
                  <a:pt x="5346" y="1195"/>
                  <a:pt x="5339" y="1195"/>
                </a:cubicBezTo>
                <a:close/>
                <a:moveTo>
                  <a:pt x="4377" y="1590"/>
                </a:moveTo>
                <a:lnTo>
                  <a:pt x="4377" y="1590"/>
                </a:lnTo>
                <a:cubicBezTo>
                  <a:pt x="4381" y="1591"/>
                  <a:pt x="4384" y="1591"/>
                  <a:pt x="4385" y="1591"/>
                </a:cubicBezTo>
                <a:cubicBezTo>
                  <a:pt x="4382" y="1590"/>
                  <a:pt x="4380" y="1590"/>
                  <a:pt x="4377" y="1590"/>
                </a:cubicBezTo>
                <a:close/>
                <a:moveTo>
                  <a:pt x="3101" y="1730"/>
                </a:moveTo>
                <a:cubicBezTo>
                  <a:pt x="3101" y="1731"/>
                  <a:pt x="3101" y="1733"/>
                  <a:pt x="3101" y="1734"/>
                </a:cubicBezTo>
                <a:lnTo>
                  <a:pt x="3101" y="1734"/>
                </a:lnTo>
                <a:cubicBezTo>
                  <a:pt x="3101" y="1733"/>
                  <a:pt x="3101" y="1731"/>
                  <a:pt x="3101" y="1730"/>
                </a:cubicBezTo>
                <a:close/>
                <a:moveTo>
                  <a:pt x="3101" y="1734"/>
                </a:moveTo>
                <a:lnTo>
                  <a:pt x="3101" y="1734"/>
                </a:lnTo>
                <a:cubicBezTo>
                  <a:pt x="3099" y="1741"/>
                  <a:pt x="3097" y="1747"/>
                  <a:pt x="3097" y="1754"/>
                </a:cubicBezTo>
                <a:cubicBezTo>
                  <a:pt x="3098" y="1748"/>
                  <a:pt x="3099" y="1741"/>
                  <a:pt x="3101" y="1734"/>
                </a:cubicBezTo>
                <a:close/>
                <a:moveTo>
                  <a:pt x="3898" y="1792"/>
                </a:moveTo>
                <a:lnTo>
                  <a:pt x="3898" y="1792"/>
                </a:lnTo>
                <a:cubicBezTo>
                  <a:pt x="3898" y="1793"/>
                  <a:pt x="3898" y="1793"/>
                  <a:pt x="3898" y="1793"/>
                </a:cubicBezTo>
                <a:cubicBezTo>
                  <a:pt x="3900" y="1793"/>
                  <a:pt x="3900" y="1793"/>
                  <a:pt x="3898" y="1792"/>
                </a:cubicBezTo>
                <a:close/>
                <a:moveTo>
                  <a:pt x="3954" y="1966"/>
                </a:moveTo>
                <a:cubicBezTo>
                  <a:pt x="3954" y="1966"/>
                  <a:pt x="3954" y="1966"/>
                  <a:pt x="3954" y="1966"/>
                </a:cubicBezTo>
                <a:cubicBezTo>
                  <a:pt x="3954" y="1966"/>
                  <a:pt x="3954" y="1966"/>
                  <a:pt x="3954" y="1966"/>
                </a:cubicBezTo>
                <a:close/>
                <a:moveTo>
                  <a:pt x="6150" y="1983"/>
                </a:moveTo>
                <a:cubicBezTo>
                  <a:pt x="6150" y="1989"/>
                  <a:pt x="6150" y="2011"/>
                  <a:pt x="6155" y="2017"/>
                </a:cubicBezTo>
                <a:cubicBezTo>
                  <a:pt x="6153" y="2007"/>
                  <a:pt x="6151" y="1995"/>
                  <a:pt x="6150" y="1983"/>
                </a:cubicBezTo>
                <a:close/>
                <a:moveTo>
                  <a:pt x="3052" y="2140"/>
                </a:moveTo>
                <a:cubicBezTo>
                  <a:pt x="3052" y="2140"/>
                  <a:pt x="3058" y="2140"/>
                  <a:pt x="3058" y="2146"/>
                </a:cubicBezTo>
                <a:cubicBezTo>
                  <a:pt x="3064" y="2157"/>
                  <a:pt x="3058" y="2162"/>
                  <a:pt x="3058" y="2162"/>
                </a:cubicBezTo>
                <a:cubicBezTo>
                  <a:pt x="3058" y="2157"/>
                  <a:pt x="3052" y="2151"/>
                  <a:pt x="3052" y="2140"/>
                </a:cubicBezTo>
                <a:close/>
                <a:moveTo>
                  <a:pt x="3008" y="2274"/>
                </a:moveTo>
                <a:cubicBezTo>
                  <a:pt x="3008" y="2274"/>
                  <a:pt x="3013" y="2274"/>
                  <a:pt x="3013" y="2280"/>
                </a:cubicBezTo>
                <a:cubicBezTo>
                  <a:pt x="3008" y="2274"/>
                  <a:pt x="3008" y="2274"/>
                  <a:pt x="3008" y="2274"/>
                </a:cubicBezTo>
                <a:close/>
                <a:moveTo>
                  <a:pt x="3209" y="2286"/>
                </a:moveTo>
                <a:cubicBezTo>
                  <a:pt x="3209" y="2289"/>
                  <a:pt x="3210" y="2293"/>
                  <a:pt x="3211" y="2297"/>
                </a:cubicBezTo>
                <a:lnTo>
                  <a:pt x="3211" y="2297"/>
                </a:lnTo>
                <a:cubicBezTo>
                  <a:pt x="3211" y="2293"/>
                  <a:pt x="3210" y="2290"/>
                  <a:pt x="3209" y="2286"/>
                </a:cubicBezTo>
                <a:close/>
                <a:moveTo>
                  <a:pt x="3059" y="2326"/>
                </a:moveTo>
                <a:cubicBezTo>
                  <a:pt x="3062" y="2326"/>
                  <a:pt x="3066" y="2328"/>
                  <a:pt x="3069" y="2330"/>
                </a:cubicBezTo>
                <a:cubicBezTo>
                  <a:pt x="3064" y="2330"/>
                  <a:pt x="3075" y="2347"/>
                  <a:pt x="3080" y="2364"/>
                </a:cubicBezTo>
                <a:cubicBezTo>
                  <a:pt x="3075" y="2353"/>
                  <a:pt x="3064" y="2342"/>
                  <a:pt x="3052" y="2330"/>
                </a:cubicBezTo>
                <a:cubicBezTo>
                  <a:pt x="3052" y="2328"/>
                  <a:pt x="3055" y="2326"/>
                  <a:pt x="3059" y="2326"/>
                </a:cubicBezTo>
                <a:close/>
                <a:moveTo>
                  <a:pt x="3171" y="2369"/>
                </a:moveTo>
                <a:cubicBezTo>
                  <a:pt x="3171" y="2369"/>
                  <a:pt x="3170" y="2369"/>
                  <a:pt x="3170" y="2370"/>
                </a:cubicBezTo>
                <a:cubicBezTo>
                  <a:pt x="3170" y="2370"/>
                  <a:pt x="3171" y="2370"/>
                  <a:pt x="3171" y="2370"/>
                </a:cubicBezTo>
                <a:cubicBezTo>
                  <a:pt x="3171" y="2370"/>
                  <a:pt x="3171" y="2370"/>
                  <a:pt x="3171" y="2369"/>
                </a:cubicBezTo>
                <a:close/>
                <a:moveTo>
                  <a:pt x="6702" y="2420"/>
                </a:moveTo>
                <a:cubicBezTo>
                  <a:pt x="6703" y="2427"/>
                  <a:pt x="6704" y="2435"/>
                  <a:pt x="6704" y="2442"/>
                </a:cubicBezTo>
                <a:cubicBezTo>
                  <a:pt x="6704" y="2431"/>
                  <a:pt x="6703" y="2424"/>
                  <a:pt x="6702" y="2420"/>
                </a:cubicBezTo>
                <a:close/>
                <a:moveTo>
                  <a:pt x="6082" y="2543"/>
                </a:moveTo>
                <a:cubicBezTo>
                  <a:pt x="6081" y="2545"/>
                  <a:pt x="6080" y="2546"/>
                  <a:pt x="6080" y="2547"/>
                </a:cubicBezTo>
                <a:lnTo>
                  <a:pt x="6080" y="2547"/>
                </a:lnTo>
                <a:cubicBezTo>
                  <a:pt x="6081" y="2546"/>
                  <a:pt x="6082" y="2545"/>
                  <a:pt x="6082" y="2543"/>
                </a:cubicBezTo>
                <a:close/>
                <a:moveTo>
                  <a:pt x="5823" y="2552"/>
                </a:moveTo>
                <a:cubicBezTo>
                  <a:pt x="5822" y="2552"/>
                  <a:pt x="5821" y="2553"/>
                  <a:pt x="5819" y="2554"/>
                </a:cubicBezTo>
                <a:lnTo>
                  <a:pt x="5830" y="2554"/>
                </a:lnTo>
                <a:cubicBezTo>
                  <a:pt x="5827" y="2554"/>
                  <a:pt x="5825" y="2552"/>
                  <a:pt x="5823" y="2552"/>
                </a:cubicBezTo>
                <a:close/>
                <a:moveTo>
                  <a:pt x="1114" y="2560"/>
                </a:moveTo>
                <a:lnTo>
                  <a:pt x="1114" y="2560"/>
                </a:lnTo>
                <a:cubicBezTo>
                  <a:pt x="1114" y="2562"/>
                  <a:pt x="1115" y="2564"/>
                  <a:pt x="1115" y="2566"/>
                </a:cubicBezTo>
                <a:lnTo>
                  <a:pt x="1115" y="2560"/>
                </a:lnTo>
                <a:cubicBezTo>
                  <a:pt x="1115" y="2560"/>
                  <a:pt x="1114" y="2560"/>
                  <a:pt x="1114" y="2560"/>
                </a:cubicBezTo>
                <a:close/>
                <a:moveTo>
                  <a:pt x="3299" y="2566"/>
                </a:moveTo>
                <a:lnTo>
                  <a:pt x="3299" y="2566"/>
                </a:lnTo>
                <a:cubicBezTo>
                  <a:pt x="3299" y="2569"/>
                  <a:pt x="3301" y="2573"/>
                  <a:pt x="3303" y="2573"/>
                </a:cubicBezTo>
                <a:lnTo>
                  <a:pt x="3303" y="2573"/>
                </a:lnTo>
                <a:cubicBezTo>
                  <a:pt x="3302" y="2571"/>
                  <a:pt x="3300" y="2568"/>
                  <a:pt x="3299" y="2566"/>
                </a:cubicBezTo>
                <a:close/>
                <a:moveTo>
                  <a:pt x="5944" y="2603"/>
                </a:moveTo>
                <a:cubicBezTo>
                  <a:pt x="5941" y="2603"/>
                  <a:pt x="5937" y="2606"/>
                  <a:pt x="5934" y="2608"/>
                </a:cubicBezTo>
                <a:lnTo>
                  <a:pt x="5934" y="2608"/>
                </a:lnTo>
                <a:cubicBezTo>
                  <a:pt x="5940" y="2605"/>
                  <a:pt x="5948" y="2605"/>
                  <a:pt x="5948" y="2605"/>
                </a:cubicBezTo>
                <a:cubicBezTo>
                  <a:pt x="5947" y="2604"/>
                  <a:pt x="5946" y="2603"/>
                  <a:pt x="5944" y="2603"/>
                </a:cubicBezTo>
                <a:close/>
                <a:moveTo>
                  <a:pt x="5934" y="2608"/>
                </a:moveTo>
                <a:cubicBezTo>
                  <a:pt x="5933" y="2609"/>
                  <a:pt x="5932" y="2610"/>
                  <a:pt x="5931" y="2610"/>
                </a:cubicBezTo>
                <a:cubicBezTo>
                  <a:pt x="5931" y="2610"/>
                  <a:pt x="5931" y="2610"/>
                  <a:pt x="5931" y="2610"/>
                </a:cubicBezTo>
                <a:lnTo>
                  <a:pt x="5931" y="2610"/>
                </a:lnTo>
                <a:cubicBezTo>
                  <a:pt x="5932" y="2610"/>
                  <a:pt x="5933" y="2609"/>
                  <a:pt x="5934" y="2608"/>
                </a:cubicBezTo>
                <a:close/>
                <a:moveTo>
                  <a:pt x="6199" y="2565"/>
                </a:moveTo>
                <a:lnTo>
                  <a:pt x="6199" y="2565"/>
                </a:lnTo>
                <a:cubicBezTo>
                  <a:pt x="6203" y="2583"/>
                  <a:pt x="6205" y="2600"/>
                  <a:pt x="6200" y="2616"/>
                </a:cubicBezTo>
                <a:cubicBezTo>
                  <a:pt x="6194" y="2605"/>
                  <a:pt x="6194" y="2594"/>
                  <a:pt x="6194" y="2577"/>
                </a:cubicBezTo>
                <a:cubicBezTo>
                  <a:pt x="6197" y="2574"/>
                  <a:pt x="6199" y="2570"/>
                  <a:pt x="6199" y="2565"/>
                </a:cubicBezTo>
                <a:close/>
                <a:moveTo>
                  <a:pt x="3075" y="2622"/>
                </a:moveTo>
                <a:lnTo>
                  <a:pt x="3075" y="2622"/>
                </a:lnTo>
                <a:cubicBezTo>
                  <a:pt x="3074" y="2623"/>
                  <a:pt x="3074" y="2623"/>
                  <a:pt x="3074" y="2624"/>
                </a:cubicBezTo>
                <a:lnTo>
                  <a:pt x="3074" y="2624"/>
                </a:lnTo>
                <a:cubicBezTo>
                  <a:pt x="3074" y="2623"/>
                  <a:pt x="3075" y="2622"/>
                  <a:pt x="3075" y="2622"/>
                </a:cubicBezTo>
                <a:close/>
                <a:moveTo>
                  <a:pt x="3524" y="2625"/>
                </a:moveTo>
                <a:cubicBezTo>
                  <a:pt x="3523" y="2626"/>
                  <a:pt x="3523" y="2626"/>
                  <a:pt x="3523" y="2627"/>
                </a:cubicBezTo>
                <a:cubicBezTo>
                  <a:pt x="3523" y="2627"/>
                  <a:pt x="3523" y="2627"/>
                  <a:pt x="3524" y="2628"/>
                </a:cubicBezTo>
                <a:lnTo>
                  <a:pt x="3524" y="2628"/>
                </a:lnTo>
                <a:cubicBezTo>
                  <a:pt x="3524" y="2627"/>
                  <a:pt x="3524" y="2626"/>
                  <a:pt x="3524" y="2625"/>
                </a:cubicBezTo>
                <a:close/>
                <a:moveTo>
                  <a:pt x="3507" y="2609"/>
                </a:moveTo>
                <a:cubicBezTo>
                  <a:pt x="3507" y="2609"/>
                  <a:pt x="3506" y="2610"/>
                  <a:pt x="3506" y="2610"/>
                </a:cubicBezTo>
                <a:lnTo>
                  <a:pt x="3523" y="2622"/>
                </a:lnTo>
                <a:cubicBezTo>
                  <a:pt x="3523" y="2623"/>
                  <a:pt x="3524" y="2624"/>
                  <a:pt x="3524" y="2625"/>
                </a:cubicBezTo>
                <a:lnTo>
                  <a:pt x="3524" y="2625"/>
                </a:lnTo>
                <a:cubicBezTo>
                  <a:pt x="3524" y="2625"/>
                  <a:pt x="3525" y="2625"/>
                  <a:pt x="3525" y="2625"/>
                </a:cubicBezTo>
                <a:cubicBezTo>
                  <a:pt x="3529" y="2625"/>
                  <a:pt x="3537" y="2630"/>
                  <a:pt x="3545" y="2638"/>
                </a:cubicBezTo>
                <a:cubicBezTo>
                  <a:pt x="3531" y="2624"/>
                  <a:pt x="3512" y="2609"/>
                  <a:pt x="3507" y="2609"/>
                </a:cubicBezTo>
                <a:close/>
                <a:moveTo>
                  <a:pt x="3507" y="2714"/>
                </a:moveTo>
                <a:cubicBezTo>
                  <a:pt x="3506" y="2714"/>
                  <a:pt x="3506" y="2715"/>
                  <a:pt x="3506" y="2717"/>
                </a:cubicBezTo>
                <a:cubicBezTo>
                  <a:pt x="3508" y="2718"/>
                  <a:pt x="3509" y="2719"/>
                  <a:pt x="3511" y="2720"/>
                </a:cubicBezTo>
                <a:lnTo>
                  <a:pt x="3511" y="2720"/>
                </a:lnTo>
                <a:cubicBezTo>
                  <a:pt x="3509" y="2717"/>
                  <a:pt x="3508" y="2714"/>
                  <a:pt x="3507" y="2714"/>
                </a:cubicBezTo>
                <a:close/>
                <a:moveTo>
                  <a:pt x="5601" y="2711"/>
                </a:moveTo>
                <a:cubicBezTo>
                  <a:pt x="5606" y="2711"/>
                  <a:pt x="5606" y="2717"/>
                  <a:pt x="5606" y="2717"/>
                </a:cubicBezTo>
                <a:cubicBezTo>
                  <a:pt x="5606" y="2717"/>
                  <a:pt x="5601" y="2722"/>
                  <a:pt x="5595" y="2722"/>
                </a:cubicBezTo>
                <a:cubicBezTo>
                  <a:pt x="5595" y="2722"/>
                  <a:pt x="5595" y="2717"/>
                  <a:pt x="5601" y="2711"/>
                </a:cubicBezTo>
                <a:close/>
                <a:moveTo>
                  <a:pt x="3511" y="2720"/>
                </a:moveTo>
                <a:cubicBezTo>
                  <a:pt x="3512" y="2723"/>
                  <a:pt x="3514" y="2726"/>
                  <a:pt x="3515" y="2727"/>
                </a:cubicBezTo>
                <a:lnTo>
                  <a:pt x="3515" y="2727"/>
                </a:lnTo>
                <a:cubicBezTo>
                  <a:pt x="3514" y="2724"/>
                  <a:pt x="3512" y="2722"/>
                  <a:pt x="3511" y="2720"/>
                </a:cubicBezTo>
                <a:close/>
                <a:moveTo>
                  <a:pt x="5545" y="2795"/>
                </a:moveTo>
                <a:cubicBezTo>
                  <a:pt x="5545" y="2796"/>
                  <a:pt x="5545" y="2797"/>
                  <a:pt x="5545" y="2797"/>
                </a:cubicBezTo>
                <a:lnTo>
                  <a:pt x="5545" y="2797"/>
                </a:lnTo>
                <a:cubicBezTo>
                  <a:pt x="5545" y="2797"/>
                  <a:pt x="5545" y="2796"/>
                  <a:pt x="5545" y="2795"/>
                </a:cubicBezTo>
                <a:close/>
                <a:moveTo>
                  <a:pt x="5225" y="2812"/>
                </a:moveTo>
                <a:cubicBezTo>
                  <a:pt x="5223" y="2812"/>
                  <a:pt x="5221" y="2813"/>
                  <a:pt x="5219" y="2815"/>
                </a:cubicBezTo>
                <a:lnTo>
                  <a:pt x="5219" y="2815"/>
                </a:lnTo>
                <a:cubicBezTo>
                  <a:pt x="5220" y="2814"/>
                  <a:pt x="5223" y="2813"/>
                  <a:pt x="5225" y="2812"/>
                </a:cubicBezTo>
                <a:close/>
                <a:moveTo>
                  <a:pt x="5614" y="2862"/>
                </a:moveTo>
                <a:cubicBezTo>
                  <a:pt x="5614" y="2862"/>
                  <a:pt x="5613" y="2862"/>
                  <a:pt x="5612" y="2862"/>
                </a:cubicBezTo>
                <a:cubicBezTo>
                  <a:pt x="5613" y="2862"/>
                  <a:pt x="5614" y="2862"/>
                  <a:pt x="5614" y="2862"/>
                </a:cubicBezTo>
                <a:close/>
                <a:moveTo>
                  <a:pt x="6150" y="2896"/>
                </a:moveTo>
                <a:cubicBezTo>
                  <a:pt x="6150" y="2897"/>
                  <a:pt x="6150" y="2898"/>
                  <a:pt x="6150" y="2898"/>
                </a:cubicBezTo>
                <a:lnTo>
                  <a:pt x="6150" y="2898"/>
                </a:lnTo>
                <a:cubicBezTo>
                  <a:pt x="6150" y="2897"/>
                  <a:pt x="6150" y="2897"/>
                  <a:pt x="6150" y="2896"/>
                </a:cubicBezTo>
                <a:close/>
                <a:moveTo>
                  <a:pt x="6192" y="3000"/>
                </a:moveTo>
                <a:cubicBezTo>
                  <a:pt x="6191" y="3000"/>
                  <a:pt x="6190" y="3004"/>
                  <a:pt x="6188" y="3008"/>
                </a:cubicBezTo>
                <a:lnTo>
                  <a:pt x="6188" y="3008"/>
                </a:lnTo>
                <a:cubicBezTo>
                  <a:pt x="6190" y="3006"/>
                  <a:pt x="6192" y="3004"/>
                  <a:pt x="6194" y="3002"/>
                </a:cubicBezTo>
                <a:cubicBezTo>
                  <a:pt x="6194" y="3000"/>
                  <a:pt x="6193" y="3000"/>
                  <a:pt x="6192" y="3000"/>
                </a:cubicBezTo>
                <a:close/>
                <a:moveTo>
                  <a:pt x="3756" y="3158"/>
                </a:moveTo>
                <a:cubicBezTo>
                  <a:pt x="3758" y="3163"/>
                  <a:pt x="3761" y="3167"/>
                  <a:pt x="3764" y="3170"/>
                </a:cubicBezTo>
                <a:cubicBezTo>
                  <a:pt x="3761" y="3166"/>
                  <a:pt x="3758" y="3162"/>
                  <a:pt x="3756" y="3158"/>
                </a:cubicBezTo>
                <a:close/>
                <a:moveTo>
                  <a:pt x="4940" y="3238"/>
                </a:moveTo>
                <a:lnTo>
                  <a:pt x="4940" y="3238"/>
                </a:lnTo>
                <a:cubicBezTo>
                  <a:pt x="4936" y="3238"/>
                  <a:pt x="4932" y="3240"/>
                  <a:pt x="4929" y="3242"/>
                </a:cubicBezTo>
                <a:lnTo>
                  <a:pt x="4929" y="3242"/>
                </a:lnTo>
                <a:cubicBezTo>
                  <a:pt x="4931" y="3242"/>
                  <a:pt x="4935" y="3240"/>
                  <a:pt x="4940" y="3238"/>
                </a:cubicBezTo>
                <a:close/>
                <a:moveTo>
                  <a:pt x="5063" y="3422"/>
                </a:moveTo>
                <a:cubicBezTo>
                  <a:pt x="5066" y="3422"/>
                  <a:pt x="5070" y="3424"/>
                  <a:pt x="5074" y="3427"/>
                </a:cubicBezTo>
                <a:lnTo>
                  <a:pt x="5074" y="3427"/>
                </a:lnTo>
                <a:cubicBezTo>
                  <a:pt x="5073" y="3422"/>
                  <a:pt x="5068" y="3422"/>
                  <a:pt x="5063" y="3422"/>
                </a:cubicBezTo>
                <a:close/>
                <a:moveTo>
                  <a:pt x="4990" y="3534"/>
                </a:moveTo>
                <a:cubicBezTo>
                  <a:pt x="4990" y="3536"/>
                  <a:pt x="4991" y="3537"/>
                  <a:pt x="4991" y="3538"/>
                </a:cubicBezTo>
                <a:lnTo>
                  <a:pt x="4991" y="3538"/>
                </a:lnTo>
                <a:cubicBezTo>
                  <a:pt x="4991" y="3537"/>
                  <a:pt x="4991" y="3536"/>
                  <a:pt x="4990" y="3534"/>
                </a:cubicBezTo>
                <a:close/>
                <a:moveTo>
                  <a:pt x="2448" y="3546"/>
                </a:moveTo>
                <a:lnTo>
                  <a:pt x="2448" y="3546"/>
                </a:lnTo>
                <a:cubicBezTo>
                  <a:pt x="2449" y="3549"/>
                  <a:pt x="2450" y="3552"/>
                  <a:pt x="2451" y="3555"/>
                </a:cubicBezTo>
                <a:lnTo>
                  <a:pt x="2451" y="3555"/>
                </a:lnTo>
                <a:cubicBezTo>
                  <a:pt x="2450" y="3552"/>
                  <a:pt x="2449" y="3549"/>
                  <a:pt x="2448" y="3546"/>
                </a:cubicBezTo>
                <a:close/>
                <a:moveTo>
                  <a:pt x="1323" y="3615"/>
                </a:moveTo>
                <a:cubicBezTo>
                  <a:pt x="1320" y="3615"/>
                  <a:pt x="1325" y="3627"/>
                  <a:pt x="1324" y="3630"/>
                </a:cubicBezTo>
                <a:lnTo>
                  <a:pt x="1328" y="3619"/>
                </a:lnTo>
                <a:cubicBezTo>
                  <a:pt x="1325" y="3616"/>
                  <a:pt x="1323" y="3615"/>
                  <a:pt x="1323" y="3615"/>
                </a:cubicBezTo>
                <a:close/>
                <a:moveTo>
                  <a:pt x="5147" y="3770"/>
                </a:moveTo>
                <a:cubicBezTo>
                  <a:pt x="5147" y="3770"/>
                  <a:pt x="5147" y="3770"/>
                  <a:pt x="5147" y="3770"/>
                </a:cubicBezTo>
                <a:lnTo>
                  <a:pt x="5147" y="3770"/>
                </a:lnTo>
                <a:cubicBezTo>
                  <a:pt x="5147" y="3770"/>
                  <a:pt x="5147" y="3770"/>
                  <a:pt x="5147" y="3770"/>
                </a:cubicBezTo>
                <a:close/>
                <a:moveTo>
                  <a:pt x="6771" y="3798"/>
                </a:moveTo>
                <a:lnTo>
                  <a:pt x="6771" y="3798"/>
                </a:lnTo>
                <a:cubicBezTo>
                  <a:pt x="6771" y="3799"/>
                  <a:pt x="6770" y="3800"/>
                  <a:pt x="6770" y="3801"/>
                </a:cubicBezTo>
                <a:lnTo>
                  <a:pt x="6770" y="3801"/>
                </a:lnTo>
                <a:cubicBezTo>
                  <a:pt x="6770" y="3800"/>
                  <a:pt x="6771" y="3799"/>
                  <a:pt x="6771" y="3798"/>
                </a:cubicBezTo>
                <a:close/>
                <a:moveTo>
                  <a:pt x="5270" y="3803"/>
                </a:moveTo>
                <a:cubicBezTo>
                  <a:pt x="5269" y="3803"/>
                  <a:pt x="5268" y="3804"/>
                  <a:pt x="5266" y="3804"/>
                </a:cubicBezTo>
                <a:lnTo>
                  <a:pt x="5266" y="3804"/>
                </a:lnTo>
                <a:cubicBezTo>
                  <a:pt x="5268" y="3804"/>
                  <a:pt x="5269" y="3804"/>
                  <a:pt x="5270" y="3803"/>
                </a:cubicBezTo>
                <a:close/>
                <a:moveTo>
                  <a:pt x="5125" y="3876"/>
                </a:moveTo>
                <a:lnTo>
                  <a:pt x="5119" y="3882"/>
                </a:lnTo>
                <a:cubicBezTo>
                  <a:pt x="5119" y="3881"/>
                  <a:pt x="5119" y="3881"/>
                  <a:pt x="5119" y="3881"/>
                </a:cubicBezTo>
                <a:lnTo>
                  <a:pt x="5119" y="3881"/>
                </a:lnTo>
                <a:cubicBezTo>
                  <a:pt x="5118" y="3882"/>
                  <a:pt x="5117" y="3882"/>
                  <a:pt x="5113" y="3882"/>
                </a:cubicBezTo>
                <a:cubicBezTo>
                  <a:pt x="5116" y="3882"/>
                  <a:pt x="5119" y="3883"/>
                  <a:pt x="5121" y="3883"/>
                </a:cubicBezTo>
                <a:cubicBezTo>
                  <a:pt x="5123" y="3883"/>
                  <a:pt x="5125" y="3882"/>
                  <a:pt x="5125" y="3876"/>
                </a:cubicBezTo>
                <a:close/>
                <a:moveTo>
                  <a:pt x="1359" y="3934"/>
                </a:moveTo>
                <a:cubicBezTo>
                  <a:pt x="1359" y="3935"/>
                  <a:pt x="1360" y="3936"/>
                  <a:pt x="1361" y="3938"/>
                </a:cubicBezTo>
                <a:cubicBezTo>
                  <a:pt x="1360" y="3936"/>
                  <a:pt x="1360" y="3935"/>
                  <a:pt x="1359" y="3934"/>
                </a:cubicBezTo>
                <a:close/>
                <a:moveTo>
                  <a:pt x="5298" y="3927"/>
                </a:moveTo>
                <a:cubicBezTo>
                  <a:pt x="5304" y="3927"/>
                  <a:pt x="5304" y="3932"/>
                  <a:pt x="5310" y="3938"/>
                </a:cubicBezTo>
                <a:cubicBezTo>
                  <a:pt x="5310" y="3932"/>
                  <a:pt x="5310" y="3932"/>
                  <a:pt x="5310" y="3927"/>
                </a:cubicBezTo>
                <a:close/>
                <a:moveTo>
                  <a:pt x="2330" y="4027"/>
                </a:moveTo>
                <a:cubicBezTo>
                  <a:pt x="2329" y="4031"/>
                  <a:pt x="2328" y="4035"/>
                  <a:pt x="2328" y="4038"/>
                </a:cubicBezTo>
                <a:lnTo>
                  <a:pt x="2328" y="4038"/>
                </a:lnTo>
                <a:cubicBezTo>
                  <a:pt x="2328" y="4034"/>
                  <a:pt x="2329" y="4031"/>
                  <a:pt x="2330" y="4027"/>
                </a:cubicBezTo>
                <a:close/>
                <a:moveTo>
                  <a:pt x="1451" y="4089"/>
                </a:moveTo>
                <a:cubicBezTo>
                  <a:pt x="1445" y="4089"/>
                  <a:pt x="1445" y="4089"/>
                  <a:pt x="1445" y="4095"/>
                </a:cubicBezTo>
                <a:lnTo>
                  <a:pt x="1451" y="4089"/>
                </a:lnTo>
                <a:close/>
                <a:moveTo>
                  <a:pt x="1608" y="4101"/>
                </a:moveTo>
                <a:lnTo>
                  <a:pt x="1608" y="4101"/>
                </a:lnTo>
                <a:cubicBezTo>
                  <a:pt x="1612" y="4106"/>
                  <a:pt x="1617" y="4111"/>
                  <a:pt x="1624" y="4117"/>
                </a:cubicBezTo>
                <a:cubicBezTo>
                  <a:pt x="1620" y="4112"/>
                  <a:pt x="1614" y="4107"/>
                  <a:pt x="1608" y="4101"/>
                </a:cubicBezTo>
                <a:close/>
                <a:moveTo>
                  <a:pt x="6732" y="4061"/>
                </a:moveTo>
                <a:cubicBezTo>
                  <a:pt x="6715" y="4083"/>
                  <a:pt x="6704" y="4117"/>
                  <a:pt x="6687" y="4145"/>
                </a:cubicBezTo>
                <a:cubicBezTo>
                  <a:pt x="6685" y="4146"/>
                  <a:pt x="6683" y="4147"/>
                  <a:pt x="6681" y="4147"/>
                </a:cubicBezTo>
                <a:cubicBezTo>
                  <a:pt x="6677" y="4147"/>
                  <a:pt x="6679" y="4140"/>
                  <a:pt x="6687" y="4123"/>
                </a:cubicBezTo>
                <a:cubicBezTo>
                  <a:pt x="6687" y="4124"/>
                  <a:pt x="6687" y="4124"/>
                  <a:pt x="6688" y="4124"/>
                </a:cubicBezTo>
                <a:cubicBezTo>
                  <a:pt x="6692" y="4124"/>
                  <a:pt x="6712" y="4086"/>
                  <a:pt x="6732" y="4061"/>
                </a:cubicBezTo>
                <a:close/>
                <a:moveTo>
                  <a:pt x="5085" y="4156"/>
                </a:moveTo>
                <a:cubicBezTo>
                  <a:pt x="5085" y="4156"/>
                  <a:pt x="5085" y="4156"/>
                  <a:pt x="5085" y="4156"/>
                </a:cubicBezTo>
                <a:cubicBezTo>
                  <a:pt x="5085" y="4156"/>
                  <a:pt x="5085" y="4156"/>
                  <a:pt x="5085" y="4156"/>
                </a:cubicBezTo>
                <a:close/>
                <a:moveTo>
                  <a:pt x="5125" y="4223"/>
                </a:moveTo>
                <a:cubicBezTo>
                  <a:pt x="5125" y="4224"/>
                  <a:pt x="5125" y="4224"/>
                  <a:pt x="5125" y="4225"/>
                </a:cubicBezTo>
                <a:lnTo>
                  <a:pt x="5125" y="4225"/>
                </a:lnTo>
                <a:cubicBezTo>
                  <a:pt x="5127" y="4224"/>
                  <a:pt x="5129" y="4224"/>
                  <a:pt x="5130" y="4223"/>
                </a:cubicBezTo>
                <a:close/>
                <a:moveTo>
                  <a:pt x="1333" y="4229"/>
                </a:moveTo>
                <a:lnTo>
                  <a:pt x="1333" y="4229"/>
                </a:lnTo>
                <a:cubicBezTo>
                  <a:pt x="1328" y="4233"/>
                  <a:pt x="1321" y="4238"/>
                  <a:pt x="1313" y="4243"/>
                </a:cubicBezTo>
                <a:lnTo>
                  <a:pt x="1313" y="4243"/>
                </a:lnTo>
                <a:cubicBezTo>
                  <a:pt x="1318" y="4240"/>
                  <a:pt x="1325" y="4235"/>
                  <a:pt x="1333" y="4229"/>
                </a:cubicBezTo>
                <a:close/>
                <a:moveTo>
                  <a:pt x="5545" y="4257"/>
                </a:moveTo>
                <a:cubicBezTo>
                  <a:pt x="5540" y="4261"/>
                  <a:pt x="5538" y="4266"/>
                  <a:pt x="5536" y="4269"/>
                </a:cubicBezTo>
                <a:lnTo>
                  <a:pt x="5536" y="4269"/>
                </a:lnTo>
                <a:cubicBezTo>
                  <a:pt x="5540" y="4265"/>
                  <a:pt x="5542" y="4261"/>
                  <a:pt x="5545" y="4257"/>
                </a:cubicBezTo>
                <a:close/>
                <a:moveTo>
                  <a:pt x="6626" y="4257"/>
                </a:moveTo>
                <a:lnTo>
                  <a:pt x="6626" y="4257"/>
                </a:lnTo>
                <a:cubicBezTo>
                  <a:pt x="6614" y="4279"/>
                  <a:pt x="6603" y="4296"/>
                  <a:pt x="6598" y="4307"/>
                </a:cubicBezTo>
                <a:cubicBezTo>
                  <a:pt x="6603" y="4296"/>
                  <a:pt x="6609" y="4285"/>
                  <a:pt x="6626" y="4257"/>
                </a:cubicBezTo>
                <a:close/>
                <a:moveTo>
                  <a:pt x="6446" y="4380"/>
                </a:moveTo>
                <a:lnTo>
                  <a:pt x="6446" y="4380"/>
                </a:lnTo>
                <a:cubicBezTo>
                  <a:pt x="6435" y="4391"/>
                  <a:pt x="6430" y="4408"/>
                  <a:pt x="6413" y="4431"/>
                </a:cubicBezTo>
                <a:cubicBezTo>
                  <a:pt x="6413" y="4431"/>
                  <a:pt x="6413" y="4425"/>
                  <a:pt x="6413" y="4419"/>
                </a:cubicBezTo>
                <a:cubicBezTo>
                  <a:pt x="6435" y="4386"/>
                  <a:pt x="6441" y="4380"/>
                  <a:pt x="6446" y="4380"/>
                </a:cubicBezTo>
                <a:close/>
                <a:moveTo>
                  <a:pt x="1090" y="4434"/>
                </a:moveTo>
                <a:cubicBezTo>
                  <a:pt x="1086" y="4437"/>
                  <a:pt x="1083" y="4440"/>
                  <a:pt x="1081" y="4442"/>
                </a:cubicBezTo>
                <a:cubicBezTo>
                  <a:pt x="1085" y="4442"/>
                  <a:pt x="1088" y="4437"/>
                  <a:pt x="1090" y="4434"/>
                </a:cubicBezTo>
                <a:close/>
                <a:moveTo>
                  <a:pt x="6368" y="4515"/>
                </a:moveTo>
                <a:cubicBezTo>
                  <a:pt x="6368" y="4515"/>
                  <a:pt x="6367" y="4515"/>
                  <a:pt x="6367" y="4515"/>
                </a:cubicBezTo>
                <a:lnTo>
                  <a:pt x="6367" y="4515"/>
                </a:lnTo>
                <a:cubicBezTo>
                  <a:pt x="6367" y="4515"/>
                  <a:pt x="6368" y="4515"/>
                  <a:pt x="6368" y="4515"/>
                </a:cubicBezTo>
                <a:close/>
                <a:moveTo>
                  <a:pt x="5231" y="4509"/>
                </a:moveTo>
                <a:cubicBezTo>
                  <a:pt x="5231" y="4517"/>
                  <a:pt x="5234" y="4522"/>
                  <a:pt x="5236" y="4527"/>
                </a:cubicBezTo>
                <a:lnTo>
                  <a:pt x="5236" y="4527"/>
                </a:lnTo>
                <a:cubicBezTo>
                  <a:pt x="5236" y="4520"/>
                  <a:pt x="5248" y="4520"/>
                  <a:pt x="5248" y="4520"/>
                </a:cubicBezTo>
                <a:cubicBezTo>
                  <a:pt x="5237" y="4520"/>
                  <a:pt x="5237" y="4515"/>
                  <a:pt x="5231" y="4509"/>
                </a:cubicBezTo>
                <a:close/>
                <a:moveTo>
                  <a:pt x="5236" y="4527"/>
                </a:moveTo>
                <a:cubicBezTo>
                  <a:pt x="5235" y="4528"/>
                  <a:pt x="5236" y="4529"/>
                  <a:pt x="5237" y="4531"/>
                </a:cubicBezTo>
                <a:cubicBezTo>
                  <a:pt x="5237" y="4530"/>
                  <a:pt x="5236" y="4528"/>
                  <a:pt x="5236" y="4527"/>
                </a:cubicBezTo>
                <a:close/>
                <a:moveTo>
                  <a:pt x="5758" y="4694"/>
                </a:moveTo>
                <a:cubicBezTo>
                  <a:pt x="5746" y="4706"/>
                  <a:pt x="5736" y="4717"/>
                  <a:pt x="5725" y="4728"/>
                </a:cubicBezTo>
                <a:lnTo>
                  <a:pt x="5725" y="4728"/>
                </a:lnTo>
                <a:cubicBezTo>
                  <a:pt x="5740" y="4713"/>
                  <a:pt x="5752" y="4701"/>
                  <a:pt x="5758" y="4694"/>
                </a:cubicBezTo>
                <a:close/>
                <a:moveTo>
                  <a:pt x="5725" y="4728"/>
                </a:moveTo>
                <a:cubicBezTo>
                  <a:pt x="5720" y="4734"/>
                  <a:pt x="5714" y="4740"/>
                  <a:pt x="5707" y="4746"/>
                </a:cubicBezTo>
                <a:lnTo>
                  <a:pt x="5707" y="4746"/>
                </a:lnTo>
                <a:cubicBezTo>
                  <a:pt x="5713" y="4741"/>
                  <a:pt x="5719" y="4734"/>
                  <a:pt x="5725" y="4728"/>
                </a:cubicBezTo>
                <a:close/>
                <a:moveTo>
                  <a:pt x="4637" y="5019"/>
                </a:moveTo>
                <a:lnTo>
                  <a:pt x="4637" y="5019"/>
                </a:lnTo>
                <a:cubicBezTo>
                  <a:pt x="4633" y="5020"/>
                  <a:pt x="4628" y="5020"/>
                  <a:pt x="4623" y="5021"/>
                </a:cubicBezTo>
                <a:lnTo>
                  <a:pt x="4623" y="5021"/>
                </a:lnTo>
                <a:cubicBezTo>
                  <a:pt x="4620" y="5022"/>
                  <a:pt x="4618" y="5023"/>
                  <a:pt x="4615" y="5024"/>
                </a:cubicBezTo>
                <a:cubicBezTo>
                  <a:pt x="4621" y="5024"/>
                  <a:pt x="4626" y="5024"/>
                  <a:pt x="4637" y="5019"/>
                </a:cubicBezTo>
                <a:close/>
                <a:moveTo>
                  <a:pt x="3275" y="5128"/>
                </a:moveTo>
                <a:lnTo>
                  <a:pt x="3275" y="5128"/>
                </a:lnTo>
                <a:cubicBezTo>
                  <a:pt x="3289" y="5131"/>
                  <a:pt x="3303" y="5132"/>
                  <a:pt x="3321" y="5136"/>
                </a:cubicBezTo>
                <a:cubicBezTo>
                  <a:pt x="3321" y="5142"/>
                  <a:pt x="3316" y="5142"/>
                  <a:pt x="3305" y="5142"/>
                </a:cubicBezTo>
                <a:cubicBezTo>
                  <a:pt x="3314" y="5142"/>
                  <a:pt x="3295" y="5134"/>
                  <a:pt x="3275" y="5128"/>
                </a:cubicBezTo>
                <a:close/>
                <a:moveTo>
                  <a:pt x="3792" y="100"/>
                </a:moveTo>
                <a:cubicBezTo>
                  <a:pt x="3824" y="100"/>
                  <a:pt x="3856" y="101"/>
                  <a:pt x="3887" y="107"/>
                </a:cubicBezTo>
                <a:cubicBezTo>
                  <a:pt x="3886" y="111"/>
                  <a:pt x="3878" y="112"/>
                  <a:pt x="3867" y="113"/>
                </a:cubicBezTo>
                <a:lnTo>
                  <a:pt x="3904" y="113"/>
                </a:lnTo>
                <a:cubicBezTo>
                  <a:pt x="3954" y="118"/>
                  <a:pt x="3999" y="118"/>
                  <a:pt x="4061" y="129"/>
                </a:cubicBezTo>
                <a:cubicBezTo>
                  <a:pt x="4089" y="135"/>
                  <a:pt x="4038" y="135"/>
                  <a:pt x="4027" y="135"/>
                </a:cubicBezTo>
                <a:cubicBezTo>
                  <a:pt x="4089" y="141"/>
                  <a:pt x="4145" y="157"/>
                  <a:pt x="4201" y="169"/>
                </a:cubicBezTo>
                <a:cubicBezTo>
                  <a:pt x="4251" y="180"/>
                  <a:pt x="4307" y="191"/>
                  <a:pt x="4357" y="202"/>
                </a:cubicBezTo>
                <a:lnTo>
                  <a:pt x="4335" y="202"/>
                </a:lnTo>
                <a:cubicBezTo>
                  <a:pt x="4350" y="206"/>
                  <a:pt x="4366" y="213"/>
                  <a:pt x="4374" y="213"/>
                </a:cubicBezTo>
                <a:cubicBezTo>
                  <a:pt x="4378" y="213"/>
                  <a:pt x="4380" y="211"/>
                  <a:pt x="4380" y="208"/>
                </a:cubicBezTo>
                <a:lnTo>
                  <a:pt x="4363" y="208"/>
                </a:lnTo>
                <a:cubicBezTo>
                  <a:pt x="4352" y="196"/>
                  <a:pt x="4363" y="193"/>
                  <a:pt x="4382" y="193"/>
                </a:cubicBezTo>
                <a:cubicBezTo>
                  <a:pt x="4403" y="193"/>
                  <a:pt x="4433" y="198"/>
                  <a:pt x="4446" y="198"/>
                </a:cubicBezTo>
                <a:cubicBezTo>
                  <a:pt x="4449" y="198"/>
                  <a:pt x="4450" y="197"/>
                  <a:pt x="4451" y="197"/>
                </a:cubicBezTo>
                <a:lnTo>
                  <a:pt x="4451" y="197"/>
                </a:lnTo>
                <a:cubicBezTo>
                  <a:pt x="4416" y="214"/>
                  <a:pt x="4553" y="236"/>
                  <a:pt x="4486" y="253"/>
                </a:cubicBezTo>
                <a:cubicBezTo>
                  <a:pt x="4495" y="255"/>
                  <a:pt x="4503" y="257"/>
                  <a:pt x="4509" y="257"/>
                </a:cubicBezTo>
                <a:cubicBezTo>
                  <a:pt x="4516" y="257"/>
                  <a:pt x="4520" y="255"/>
                  <a:pt x="4520" y="253"/>
                </a:cubicBezTo>
                <a:cubicBezTo>
                  <a:pt x="4537" y="258"/>
                  <a:pt x="4542" y="264"/>
                  <a:pt x="4520" y="264"/>
                </a:cubicBezTo>
                <a:cubicBezTo>
                  <a:pt x="4593" y="281"/>
                  <a:pt x="4570" y="269"/>
                  <a:pt x="4632" y="292"/>
                </a:cubicBezTo>
                <a:cubicBezTo>
                  <a:pt x="4632" y="295"/>
                  <a:pt x="4628" y="295"/>
                  <a:pt x="4623" y="295"/>
                </a:cubicBezTo>
                <a:cubicBezTo>
                  <a:pt x="4618" y="295"/>
                  <a:pt x="4612" y="295"/>
                  <a:pt x="4609" y="297"/>
                </a:cubicBezTo>
                <a:cubicBezTo>
                  <a:pt x="4643" y="303"/>
                  <a:pt x="4677" y="309"/>
                  <a:pt x="4727" y="337"/>
                </a:cubicBezTo>
                <a:cubicBezTo>
                  <a:pt x="4727" y="337"/>
                  <a:pt x="4727" y="339"/>
                  <a:pt x="4724" y="339"/>
                </a:cubicBezTo>
                <a:cubicBezTo>
                  <a:pt x="4723" y="339"/>
                  <a:pt x="4723" y="339"/>
                  <a:pt x="4722" y="339"/>
                </a:cubicBezTo>
                <a:lnTo>
                  <a:pt x="4722" y="339"/>
                </a:lnTo>
                <a:cubicBezTo>
                  <a:pt x="4809" y="371"/>
                  <a:pt x="4875" y="394"/>
                  <a:pt x="4968" y="454"/>
                </a:cubicBezTo>
                <a:cubicBezTo>
                  <a:pt x="4929" y="454"/>
                  <a:pt x="4996" y="477"/>
                  <a:pt x="4990" y="493"/>
                </a:cubicBezTo>
                <a:cubicBezTo>
                  <a:pt x="5007" y="505"/>
                  <a:pt x="5024" y="510"/>
                  <a:pt x="5041" y="521"/>
                </a:cubicBezTo>
                <a:lnTo>
                  <a:pt x="5024" y="505"/>
                </a:lnTo>
                <a:lnTo>
                  <a:pt x="5024" y="505"/>
                </a:lnTo>
                <a:cubicBezTo>
                  <a:pt x="5069" y="533"/>
                  <a:pt x="5113" y="549"/>
                  <a:pt x="5141" y="577"/>
                </a:cubicBezTo>
                <a:lnTo>
                  <a:pt x="5108" y="561"/>
                </a:lnTo>
                <a:lnTo>
                  <a:pt x="5186" y="617"/>
                </a:lnTo>
                <a:lnTo>
                  <a:pt x="5147" y="577"/>
                </a:lnTo>
                <a:lnTo>
                  <a:pt x="5147" y="577"/>
                </a:lnTo>
                <a:cubicBezTo>
                  <a:pt x="5160" y="583"/>
                  <a:pt x="5167" y="585"/>
                  <a:pt x="5171" y="585"/>
                </a:cubicBezTo>
                <a:cubicBezTo>
                  <a:pt x="5177" y="585"/>
                  <a:pt x="5177" y="581"/>
                  <a:pt x="5180" y="581"/>
                </a:cubicBezTo>
                <a:cubicBezTo>
                  <a:pt x="5183" y="581"/>
                  <a:pt x="5190" y="585"/>
                  <a:pt x="5209" y="600"/>
                </a:cubicBezTo>
                <a:cubicBezTo>
                  <a:pt x="5208" y="599"/>
                  <a:pt x="5208" y="599"/>
                  <a:pt x="5207" y="599"/>
                </a:cubicBezTo>
                <a:lnTo>
                  <a:pt x="5207" y="599"/>
                </a:lnTo>
                <a:cubicBezTo>
                  <a:pt x="5205" y="599"/>
                  <a:pt x="5254" y="635"/>
                  <a:pt x="5265" y="661"/>
                </a:cubicBezTo>
                <a:cubicBezTo>
                  <a:pt x="5287" y="673"/>
                  <a:pt x="5310" y="684"/>
                  <a:pt x="5338" y="712"/>
                </a:cubicBezTo>
                <a:cubicBezTo>
                  <a:pt x="5338" y="723"/>
                  <a:pt x="5315" y="723"/>
                  <a:pt x="5321" y="729"/>
                </a:cubicBezTo>
                <a:cubicBezTo>
                  <a:pt x="5326" y="729"/>
                  <a:pt x="5332" y="734"/>
                  <a:pt x="5338" y="740"/>
                </a:cubicBezTo>
                <a:lnTo>
                  <a:pt x="5343" y="740"/>
                </a:lnTo>
                <a:cubicBezTo>
                  <a:pt x="5343" y="740"/>
                  <a:pt x="5343" y="745"/>
                  <a:pt x="5338" y="745"/>
                </a:cubicBezTo>
                <a:cubicBezTo>
                  <a:pt x="5343" y="751"/>
                  <a:pt x="5354" y="757"/>
                  <a:pt x="5371" y="773"/>
                </a:cubicBezTo>
                <a:cubicBezTo>
                  <a:pt x="5410" y="815"/>
                  <a:pt x="5422" y="834"/>
                  <a:pt x="5415" y="834"/>
                </a:cubicBezTo>
                <a:cubicBezTo>
                  <a:pt x="5409" y="834"/>
                  <a:pt x="5385" y="815"/>
                  <a:pt x="5354" y="785"/>
                </a:cubicBezTo>
                <a:lnTo>
                  <a:pt x="5354" y="785"/>
                </a:lnTo>
                <a:lnTo>
                  <a:pt x="5410" y="846"/>
                </a:lnTo>
                <a:lnTo>
                  <a:pt x="5444" y="880"/>
                </a:lnTo>
                <a:cubicBezTo>
                  <a:pt x="5444" y="881"/>
                  <a:pt x="5443" y="881"/>
                  <a:pt x="5442" y="881"/>
                </a:cubicBezTo>
                <a:cubicBezTo>
                  <a:pt x="5440" y="881"/>
                  <a:pt x="5434" y="878"/>
                  <a:pt x="5429" y="875"/>
                </a:cubicBezTo>
                <a:lnTo>
                  <a:pt x="5429" y="875"/>
                </a:lnTo>
                <a:cubicBezTo>
                  <a:pt x="5445" y="889"/>
                  <a:pt x="5465" y="918"/>
                  <a:pt x="5489" y="947"/>
                </a:cubicBezTo>
                <a:cubicBezTo>
                  <a:pt x="5506" y="964"/>
                  <a:pt x="5517" y="981"/>
                  <a:pt x="5534" y="997"/>
                </a:cubicBezTo>
                <a:cubicBezTo>
                  <a:pt x="5545" y="1009"/>
                  <a:pt x="5556" y="1020"/>
                  <a:pt x="5567" y="1031"/>
                </a:cubicBezTo>
                <a:cubicBezTo>
                  <a:pt x="5578" y="1042"/>
                  <a:pt x="5590" y="1053"/>
                  <a:pt x="5595" y="1059"/>
                </a:cubicBezTo>
                <a:lnTo>
                  <a:pt x="5601" y="1070"/>
                </a:lnTo>
                <a:cubicBezTo>
                  <a:pt x="5618" y="1087"/>
                  <a:pt x="5629" y="1098"/>
                  <a:pt x="5634" y="1109"/>
                </a:cubicBezTo>
                <a:cubicBezTo>
                  <a:pt x="5640" y="1104"/>
                  <a:pt x="5646" y="1098"/>
                  <a:pt x="5651" y="1093"/>
                </a:cubicBezTo>
                <a:cubicBezTo>
                  <a:pt x="5674" y="1121"/>
                  <a:pt x="5702" y="1143"/>
                  <a:pt x="5724" y="1171"/>
                </a:cubicBezTo>
                <a:cubicBezTo>
                  <a:pt x="5724" y="1177"/>
                  <a:pt x="5724" y="1177"/>
                  <a:pt x="5718" y="1177"/>
                </a:cubicBezTo>
                <a:cubicBezTo>
                  <a:pt x="5724" y="1182"/>
                  <a:pt x="5718" y="1193"/>
                  <a:pt x="5724" y="1199"/>
                </a:cubicBezTo>
                <a:cubicBezTo>
                  <a:pt x="5724" y="1193"/>
                  <a:pt x="5730" y="1188"/>
                  <a:pt x="5730" y="1182"/>
                </a:cubicBezTo>
                <a:cubicBezTo>
                  <a:pt x="5769" y="1227"/>
                  <a:pt x="5797" y="1272"/>
                  <a:pt x="5819" y="1317"/>
                </a:cubicBezTo>
                <a:lnTo>
                  <a:pt x="5814" y="1300"/>
                </a:lnTo>
                <a:lnTo>
                  <a:pt x="5814" y="1300"/>
                </a:lnTo>
                <a:cubicBezTo>
                  <a:pt x="5840" y="1300"/>
                  <a:pt x="5847" y="1367"/>
                  <a:pt x="5877" y="1412"/>
                </a:cubicBezTo>
                <a:lnTo>
                  <a:pt x="5877" y="1412"/>
                </a:lnTo>
                <a:cubicBezTo>
                  <a:pt x="5871" y="1406"/>
                  <a:pt x="5864" y="1406"/>
                  <a:pt x="5864" y="1406"/>
                </a:cubicBezTo>
                <a:lnTo>
                  <a:pt x="5864" y="1406"/>
                </a:lnTo>
                <a:cubicBezTo>
                  <a:pt x="5892" y="1479"/>
                  <a:pt x="5937" y="1541"/>
                  <a:pt x="5993" y="1642"/>
                </a:cubicBezTo>
                <a:lnTo>
                  <a:pt x="5982" y="1630"/>
                </a:lnTo>
                <a:lnTo>
                  <a:pt x="5982" y="1630"/>
                </a:lnTo>
                <a:cubicBezTo>
                  <a:pt x="5993" y="1675"/>
                  <a:pt x="6021" y="1742"/>
                  <a:pt x="6032" y="1787"/>
                </a:cubicBezTo>
                <a:cubicBezTo>
                  <a:pt x="6040" y="1795"/>
                  <a:pt x="6045" y="1812"/>
                  <a:pt x="6050" y="1812"/>
                </a:cubicBezTo>
                <a:cubicBezTo>
                  <a:pt x="6051" y="1812"/>
                  <a:pt x="6053" y="1810"/>
                  <a:pt x="6054" y="1804"/>
                </a:cubicBezTo>
                <a:cubicBezTo>
                  <a:pt x="6066" y="1882"/>
                  <a:pt x="6082" y="1950"/>
                  <a:pt x="6105" y="2011"/>
                </a:cubicBezTo>
                <a:cubicBezTo>
                  <a:pt x="6133" y="2078"/>
                  <a:pt x="6150" y="2140"/>
                  <a:pt x="6144" y="2207"/>
                </a:cubicBezTo>
                <a:cubicBezTo>
                  <a:pt x="6140" y="2194"/>
                  <a:pt x="6135" y="2181"/>
                  <a:pt x="6134" y="2181"/>
                </a:cubicBezTo>
                <a:cubicBezTo>
                  <a:pt x="6133" y="2181"/>
                  <a:pt x="6133" y="2182"/>
                  <a:pt x="6133" y="2185"/>
                </a:cubicBezTo>
                <a:lnTo>
                  <a:pt x="6155" y="2291"/>
                </a:lnTo>
                <a:cubicBezTo>
                  <a:pt x="6166" y="2280"/>
                  <a:pt x="6161" y="2274"/>
                  <a:pt x="6166" y="2252"/>
                </a:cubicBezTo>
                <a:cubicBezTo>
                  <a:pt x="6172" y="2263"/>
                  <a:pt x="6183" y="2297"/>
                  <a:pt x="6189" y="2325"/>
                </a:cubicBezTo>
                <a:cubicBezTo>
                  <a:pt x="6184" y="2309"/>
                  <a:pt x="6180" y="2303"/>
                  <a:pt x="6177" y="2303"/>
                </a:cubicBezTo>
                <a:cubicBezTo>
                  <a:pt x="6171" y="2303"/>
                  <a:pt x="6170" y="2332"/>
                  <a:pt x="6166" y="2347"/>
                </a:cubicBezTo>
                <a:cubicBezTo>
                  <a:pt x="6168" y="2346"/>
                  <a:pt x="6169" y="2346"/>
                  <a:pt x="6169" y="2346"/>
                </a:cubicBezTo>
                <a:cubicBezTo>
                  <a:pt x="6171" y="2346"/>
                  <a:pt x="6173" y="2349"/>
                  <a:pt x="6175" y="2349"/>
                </a:cubicBezTo>
                <a:cubicBezTo>
                  <a:pt x="6175" y="2349"/>
                  <a:pt x="6176" y="2348"/>
                  <a:pt x="6178" y="2347"/>
                </a:cubicBezTo>
                <a:lnTo>
                  <a:pt x="6178" y="2347"/>
                </a:lnTo>
                <a:cubicBezTo>
                  <a:pt x="6161" y="2409"/>
                  <a:pt x="6200" y="2358"/>
                  <a:pt x="6194" y="2437"/>
                </a:cubicBezTo>
                <a:lnTo>
                  <a:pt x="6189" y="2431"/>
                </a:lnTo>
                <a:lnTo>
                  <a:pt x="6189" y="2431"/>
                </a:lnTo>
                <a:cubicBezTo>
                  <a:pt x="6189" y="2465"/>
                  <a:pt x="6200" y="2493"/>
                  <a:pt x="6200" y="2521"/>
                </a:cubicBezTo>
                <a:cubicBezTo>
                  <a:pt x="6198" y="2523"/>
                  <a:pt x="6197" y="2525"/>
                  <a:pt x="6196" y="2525"/>
                </a:cubicBezTo>
                <a:cubicBezTo>
                  <a:pt x="6190" y="2525"/>
                  <a:pt x="6193" y="2492"/>
                  <a:pt x="6183" y="2487"/>
                </a:cubicBezTo>
                <a:lnTo>
                  <a:pt x="6183" y="2487"/>
                </a:lnTo>
                <a:cubicBezTo>
                  <a:pt x="6183" y="2511"/>
                  <a:pt x="6191" y="2535"/>
                  <a:pt x="6197" y="2558"/>
                </a:cubicBezTo>
                <a:lnTo>
                  <a:pt x="6197" y="2558"/>
                </a:lnTo>
                <a:cubicBezTo>
                  <a:pt x="6196" y="2557"/>
                  <a:pt x="6195" y="2555"/>
                  <a:pt x="6194" y="2554"/>
                </a:cubicBezTo>
                <a:lnTo>
                  <a:pt x="6189" y="2554"/>
                </a:lnTo>
                <a:cubicBezTo>
                  <a:pt x="6189" y="2554"/>
                  <a:pt x="6183" y="2554"/>
                  <a:pt x="6183" y="2549"/>
                </a:cubicBezTo>
                <a:lnTo>
                  <a:pt x="6189" y="2543"/>
                </a:lnTo>
                <a:cubicBezTo>
                  <a:pt x="6178" y="2521"/>
                  <a:pt x="6183" y="2498"/>
                  <a:pt x="6144" y="2498"/>
                </a:cubicBezTo>
                <a:cubicBezTo>
                  <a:pt x="6144" y="2504"/>
                  <a:pt x="6138" y="2510"/>
                  <a:pt x="6138" y="2521"/>
                </a:cubicBezTo>
                <a:lnTo>
                  <a:pt x="6127" y="2515"/>
                </a:lnTo>
                <a:lnTo>
                  <a:pt x="6138" y="2504"/>
                </a:lnTo>
                <a:lnTo>
                  <a:pt x="6138" y="2504"/>
                </a:lnTo>
                <a:cubicBezTo>
                  <a:pt x="6127" y="2504"/>
                  <a:pt x="6127" y="2510"/>
                  <a:pt x="6122" y="2521"/>
                </a:cubicBezTo>
                <a:cubicBezTo>
                  <a:pt x="6116" y="2515"/>
                  <a:pt x="6116" y="2515"/>
                  <a:pt x="6110" y="2515"/>
                </a:cubicBezTo>
                <a:cubicBezTo>
                  <a:pt x="6110" y="2526"/>
                  <a:pt x="6110" y="2532"/>
                  <a:pt x="6110" y="2543"/>
                </a:cubicBezTo>
                <a:cubicBezTo>
                  <a:pt x="6101" y="2539"/>
                  <a:pt x="6103" y="2530"/>
                  <a:pt x="6098" y="2530"/>
                </a:cubicBezTo>
                <a:cubicBezTo>
                  <a:pt x="6097" y="2530"/>
                  <a:pt x="6096" y="2531"/>
                  <a:pt x="6094" y="2532"/>
                </a:cubicBezTo>
                <a:cubicBezTo>
                  <a:pt x="6088" y="2543"/>
                  <a:pt x="6110" y="2538"/>
                  <a:pt x="6105" y="2554"/>
                </a:cubicBezTo>
                <a:cubicBezTo>
                  <a:pt x="6095" y="2551"/>
                  <a:pt x="6091" y="2548"/>
                  <a:pt x="6088" y="2548"/>
                </a:cubicBezTo>
                <a:cubicBezTo>
                  <a:pt x="6086" y="2548"/>
                  <a:pt x="6085" y="2550"/>
                  <a:pt x="6082" y="2554"/>
                </a:cubicBezTo>
                <a:cubicBezTo>
                  <a:pt x="6082" y="2554"/>
                  <a:pt x="6079" y="2551"/>
                  <a:pt x="6080" y="2547"/>
                </a:cubicBezTo>
                <a:lnTo>
                  <a:pt x="6080" y="2547"/>
                </a:lnTo>
                <a:cubicBezTo>
                  <a:pt x="6074" y="2556"/>
                  <a:pt x="6066" y="2561"/>
                  <a:pt x="6071" y="2571"/>
                </a:cubicBezTo>
                <a:cubicBezTo>
                  <a:pt x="6059" y="2571"/>
                  <a:pt x="6053" y="2583"/>
                  <a:pt x="6046" y="2583"/>
                </a:cubicBezTo>
                <a:cubicBezTo>
                  <a:pt x="6043" y="2583"/>
                  <a:pt x="6041" y="2581"/>
                  <a:pt x="6038" y="2577"/>
                </a:cubicBezTo>
                <a:cubicBezTo>
                  <a:pt x="6038" y="2582"/>
                  <a:pt x="6038" y="2599"/>
                  <a:pt x="6032" y="2605"/>
                </a:cubicBezTo>
                <a:cubicBezTo>
                  <a:pt x="6031" y="2598"/>
                  <a:pt x="6028" y="2595"/>
                  <a:pt x="6026" y="2595"/>
                </a:cubicBezTo>
                <a:cubicBezTo>
                  <a:pt x="6021" y="2595"/>
                  <a:pt x="6014" y="2603"/>
                  <a:pt x="6008" y="2603"/>
                </a:cubicBezTo>
                <a:cubicBezTo>
                  <a:pt x="6005" y="2603"/>
                  <a:pt x="6001" y="2601"/>
                  <a:pt x="5998" y="2594"/>
                </a:cubicBezTo>
                <a:lnTo>
                  <a:pt x="5998" y="2594"/>
                </a:lnTo>
                <a:cubicBezTo>
                  <a:pt x="6004" y="2622"/>
                  <a:pt x="5982" y="2622"/>
                  <a:pt x="5976" y="2633"/>
                </a:cubicBezTo>
                <a:cubicBezTo>
                  <a:pt x="5976" y="2633"/>
                  <a:pt x="5976" y="2627"/>
                  <a:pt x="5976" y="2627"/>
                </a:cubicBezTo>
                <a:cubicBezTo>
                  <a:pt x="5970" y="2627"/>
                  <a:pt x="5965" y="2622"/>
                  <a:pt x="5965" y="2622"/>
                </a:cubicBezTo>
                <a:cubicBezTo>
                  <a:pt x="5965" y="2638"/>
                  <a:pt x="5959" y="2644"/>
                  <a:pt x="5954" y="2650"/>
                </a:cubicBezTo>
                <a:cubicBezTo>
                  <a:pt x="5948" y="2633"/>
                  <a:pt x="5959" y="2633"/>
                  <a:pt x="5959" y="2616"/>
                </a:cubicBezTo>
                <a:lnTo>
                  <a:pt x="5959" y="2616"/>
                </a:lnTo>
                <a:cubicBezTo>
                  <a:pt x="5959" y="2627"/>
                  <a:pt x="5948" y="2627"/>
                  <a:pt x="5948" y="2638"/>
                </a:cubicBezTo>
                <a:cubicBezTo>
                  <a:pt x="5948" y="2627"/>
                  <a:pt x="5942" y="2633"/>
                  <a:pt x="5948" y="2616"/>
                </a:cubicBezTo>
                <a:lnTo>
                  <a:pt x="5948" y="2616"/>
                </a:lnTo>
                <a:cubicBezTo>
                  <a:pt x="5942" y="2627"/>
                  <a:pt x="5941" y="2629"/>
                  <a:pt x="5940" y="2629"/>
                </a:cubicBezTo>
                <a:cubicBezTo>
                  <a:pt x="5939" y="2629"/>
                  <a:pt x="5939" y="2628"/>
                  <a:pt x="5938" y="2628"/>
                </a:cubicBezTo>
                <a:cubicBezTo>
                  <a:pt x="5937" y="2628"/>
                  <a:pt x="5935" y="2629"/>
                  <a:pt x="5931" y="2633"/>
                </a:cubicBezTo>
                <a:cubicBezTo>
                  <a:pt x="5931" y="2616"/>
                  <a:pt x="5942" y="2610"/>
                  <a:pt x="5931" y="2610"/>
                </a:cubicBezTo>
                <a:lnTo>
                  <a:pt x="5931" y="2610"/>
                </a:lnTo>
                <a:cubicBezTo>
                  <a:pt x="5929" y="2612"/>
                  <a:pt x="5927" y="2614"/>
                  <a:pt x="5926" y="2616"/>
                </a:cubicBezTo>
                <a:cubicBezTo>
                  <a:pt x="5909" y="2610"/>
                  <a:pt x="5926" y="2605"/>
                  <a:pt x="5931" y="2594"/>
                </a:cubicBezTo>
                <a:cubicBezTo>
                  <a:pt x="5926" y="2591"/>
                  <a:pt x="5919" y="2591"/>
                  <a:pt x="5912" y="2591"/>
                </a:cubicBezTo>
                <a:cubicBezTo>
                  <a:pt x="5906" y="2591"/>
                  <a:pt x="5900" y="2591"/>
                  <a:pt x="5898" y="2588"/>
                </a:cubicBezTo>
                <a:cubicBezTo>
                  <a:pt x="5898" y="2582"/>
                  <a:pt x="5898" y="2582"/>
                  <a:pt x="5903" y="2582"/>
                </a:cubicBezTo>
                <a:cubicBezTo>
                  <a:pt x="5886" y="2582"/>
                  <a:pt x="5875" y="2549"/>
                  <a:pt x="5847" y="2549"/>
                </a:cubicBezTo>
                <a:cubicBezTo>
                  <a:pt x="5847" y="2549"/>
                  <a:pt x="5847" y="2543"/>
                  <a:pt x="5847" y="2543"/>
                </a:cubicBezTo>
                <a:cubicBezTo>
                  <a:pt x="5842" y="2554"/>
                  <a:pt x="5842" y="2560"/>
                  <a:pt x="5836" y="2566"/>
                </a:cubicBezTo>
                <a:cubicBezTo>
                  <a:pt x="5830" y="2560"/>
                  <a:pt x="5819" y="2566"/>
                  <a:pt x="5819" y="2554"/>
                </a:cubicBezTo>
                <a:cubicBezTo>
                  <a:pt x="5819" y="2546"/>
                  <a:pt x="5821" y="2544"/>
                  <a:pt x="5825" y="2544"/>
                </a:cubicBezTo>
                <a:cubicBezTo>
                  <a:pt x="5828" y="2544"/>
                  <a:pt x="5833" y="2547"/>
                  <a:pt x="5836" y="2547"/>
                </a:cubicBezTo>
                <a:cubicBezTo>
                  <a:pt x="5838" y="2547"/>
                  <a:pt x="5840" y="2546"/>
                  <a:pt x="5842" y="2543"/>
                </a:cubicBezTo>
                <a:cubicBezTo>
                  <a:pt x="5830" y="2540"/>
                  <a:pt x="5818" y="2540"/>
                  <a:pt x="5807" y="2540"/>
                </a:cubicBezTo>
                <a:cubicBezTo>
                  <a:pt x="5795" y="2540"/>
                  <a:pt x="5786" y="2540"/>
                  <a:pt x="5780" y="2538"/>
                </a:cubicBezTo>
                <a:cubicBezTo>
                  <a:pt x="5780" y="2529"/>
                  <a:pt x="5790" y="2529"/>
                  <a:pt x="5797" y="2529"/>
                </a:cubicBezTo>
                <a:cubicBezTo>
                  <a:pt x="5804" y="2529"/>
                  <a:pt x="5808" y="2529"/>
                  <a:pt x="5797" y="2521"/>
                </a:cubicBezTo>
                <a:lnTo>
                  <a:pt x="5797" y="2521"/>
                </a:lnTo>
                <a:cubicBezTo>
                  <a:pt x="5808" y="2526"/>
                  <a:pt x="5814" y="2526"/>
                  <a:pt x="5819" y="2532"/>
                </a:cubicBezTo>
                <a:cubicBezTo>
                  <a:pt x="5817" y="2523"/>
                  <a:pt x="5818" y="2521"/>
                  <a:pt x="5820" y="2521"/>
                </a:cubicBezTo>
                <a:cubicBezTo>
                  <a:pt x="5822" y="2521"/>
                  <a:pt x="5826" y="2524"/>
                  <a:pt x="5828" y="2524"/>
                </a:cubicBezTo>
                <a:cubicBezTo>
                  <a:pt x="5831" y="2524"/>
                  <a:pt x="5832" y="2521"/>
                  <a:pt x="5830" y="2510"/>
                </a:cubicBezTo>
                <a:cubicBezTo>
                  <a:pt x="5814" y="2502"/>
                  <a:pt x="5803" y="2500"/>
                  <a:pt x="5793" y="2500"/>
                </a:cubicBezTo>
                <a:cubicBezTo>
                  <a:pt x="5780" y="2500"/>
                  <a:pt x="5769" y="2504"/>
                  <a:pt x="5746" y="2504"/>
                </a:cubicBezTo>
                <a:cubicBezTo>
                  <a:pt x="5741" y="2515"/>
                  <a:pt x="5752" y="2515"/>
                  <a:pt x="5746" y="2526"/>
                </a:cubicBezTo>
                <a:cubicBezTo>
                  <a:pt x="5738" y="2533"/>
                  <a:pt x="5731" y="2535"/>
                  <a:pt x="5724" y="2535"/>
                </a:cubicBezTo>
                <a:cubicBezTo>
                  <a:pt x="5711" y="2535"/>
                  <a:pt x="5700" y="2528"/>
                  <a:pt x="5691" y="2528"/>
                </a:cubicBezTo>
                <a:cubicBezTo>
                  <a:pt x="5684" y="2528"/>
                  <a:pt x="5679" y="2531"/>
                  <a:pt x="5674" y="2543"/>
                </a:cubicBezTo>
                <a:cubicBezTo>
                  <a:pt x="5674" y="2554"/>
                  <a:pt x="5685" y="2571"/>
                  <a:pt x="5662" y="2577"/>
                </a:cubicBezTo>
                <a:lnTo>
                  <a:pt x="5657" y="2560"/>
                </a:lnTo>
                <a:lnTo>
                  <a:pt x="5657" y="2560"/>
                </a:lnTo>
                <a:cubicBezTo>
                  <a:pt x="5634" y="2582"/>
                  <a:pt x="5662" y="2588"/>
                  <a:pt x="5640" y="2605"/>
                </a:cubicBezTo>
                <a:cubicBezTo>
                  <a:pt x="5634" y="2594"/>
                  <a:pt x="5646" y="2582"/>
                  <a:pt x="5640" y="2582"/>
                </a:cubicBezTo>
                <a:lnTo>
                  <a:pt x="5640" y="2582"/>
                </a:lnTo>
                <a:cubicBezTo>
                  <a:pt x="5618" y="2588"/>
                  <a:pt x="5640" y="2599"/>
                  <a:pt x="5634" y="2610"/>
                </a:cubicBezTo>
                <a:lnTo>
                  <a:pt x="5618" y="2605"/>
                </a:lnTo>
                <a:cubicBezTo>
                  <a:pt x="5606" y="2633"/>
                  <a:pt x="5606" y="2666"/>
                  <a:pt x="5601" y="2694"/>
                </a:cubicBezTo>
                <a:cubicBezTo>
                  <a:pt x="5597" y="2690"/>
                  <a:pt x="5593" y="2686"/>
                  <a:pt x="5589" y="2686"/>
                </a:cubicBezTo>
                <a:cubicBezTo>
                  <a:pt x="5587" y="2686"/>
                  <a:pt x="5586" y="2687"/>
                  <a:pt x="5584" y="2689"/>
                </a:cubicBezTo>
                <a:cubicBezTo>
                  <a:pt x="5584" y="2722"/>
                  <a:pt x="5567" y="2756"/>
                  <a:pt x="5545" y="2778"/>
                </a:cubicBezTo>
                <a:lnTo>
                  <a:pt x="5556" y="2790"/>
                </a:lnTo>
                <a:cubicBezTo>
                  <a:pt x="5556" y="2791"/>
                  <a:pt x="5555" y="2792"/>
                  <a:pt x="5554" y="2792"/>
                </a:cubicBezTo>
                <a:cubicBezTo>
                  <a:pt x="5552" y="2792"/>
                  <a:pt x="5548" y="2790"/>
                  <a:pt x="5545" y="2790"/>
                </a:cubicBezTo>
                <a:lnTo>
                  <a:pt x="5545" y="2790"/>
                </a:lnTo>
                <a:cubicBezTo>
                  <a:pt x="5539" y="2795"/>
                  <a:pt x="5556" y="2795"/>
                  <a:pt x="5556" y="2801"/>
                </a:cubicBezTo>
                <a:cubicBezTo>
                  <a:pt x="5556" y="2802"/>
                  <a:pt x="5555" y="2803"/>
                  <a:pt x="5554" y="2803"/>
                </a:cubicBezTo>
                <a:cubicBezTo>
                  <a:pt x="5551" y="2803"/>
                  <a:pt x="5547" y="2800"/>
                  <a:pt x="5545" y="2797"/>
                </a:cubicBezTo>
                <a:lnTo>
                  <a:pt x="5545" y="2797"/>
                </a:lnTo>
                <a:cubicBezTo>
                  <a:pt x="5549" y="2818"/>
                  <a:pt x="5540" y="2846"/>
                  <a:pt x="5522" y="2846"/>
                </a:cubicBezTo>
                <a:cubicBezTo>
                  <a:pt x="5520" y="2846"/>
                  <a:pt x="5518" y="2846"/>
                  <a:pt x="5517" y="2846"/>
                </a:cubicBezTo>
                <a:lnTo>
                  <a:pt x="5517" y="2840"/>
                </a:lnTo>
                <a:cubicBezTo>
                  <a:pt x="5507" y="2845"/>
                  <a:pt x="5515" y="2869"/>
                  <a:pt x="5504" y="2869"/>
                </a:cubicBezTo>
                <a:cubicBezTo>
                  <a:pt x="5503" y="2869"/>
                  <a:pt x="5501" y="2869"/>
                  <a:pt x="5500" y="2868"/>
                </a:cubicBezTo>
                <a:lnTo>
                  <a:pt x="5500" y="2862"/>
                </a:lnTo>
                <a:cubicBezTo>
                  <a:pt x="5485" y="2865"/>
                  <a:pt x="5468" y="2870"/>
                  <a:pt x="5451" y="2870"/>
                </a:cubicBezTo>
                <a:cubicBezTo>
                  <a:pt x="5437" y="2870"/>
                  <a:pt x="5423" y="2867"/>
                  <a:pt x="5410" y="2857"/>
                </a:cubicBezTo>
                <a:cubicBezTo>
                  <a:pt x="5409" y="2863"/>
                  <a:pt x="5406" y="2865"/>
                  <a:pt x="5402" y="2865"/>
                </a:cubicBezTo>
                <a:cubicBezTo>
                  <a:pt x="5397" y="2865"/>
                  <a:pt x="5389" y="2860"/>
                  <a:pt x="5382" y="2860"/>
                </a:cubicBezTo>
                <a:cubicBezTo>
                  <a:pt x="5378" y="2860"/>
                  <a:pt x="5374" y="2862"/>
                  <a:pt x="5371" y="2868"/>
                </a:cubicBezTo>
                <a:cubicBezTo>
                  <a:pt x="5354" y="2851"/>
                  <a:pt x="5360" y="2851"/>
                  <a:pt x="5338" y="2834"/>
                </a:cubicBezTo>
                <a:cubicBezTo>
                  <a:pt x="5336" y="2834"/>
                  <a:pt x="5334" y="2833"/>
                  <a:pt x="5333" y="2833"/>
                </a:cubicBezTo>
                <a:cubicBezTo>
                  <a:pt x="5325" y="2833"/>
                  <a:pt x="5319" y="2846"/>
                  <a:pt x="5310" y="2851"/>
                </a:cubicBezTo>
                <a:lnTo>
                  <a:pt x="5310" y="2834"/>
                </a:lnTo>
                <a:lnTo>
                  <a:pt x="5293" y="2846"/>
                </a:lnTo>
                <a:lnTo>
                  <a:pt x="5293" y="2829"/>
                </a:lnTo>
                <a:lnTo>
                  <a:pt x="5282" y="2829"/>
                </a:lnTo>
                <a:cubicBezTo>
                  <a:pt x="5287" y="2829"/>
                  <a:pt x="5287" y="2834"/>
                  <a:pt x="5287" y="2840"/>
                </a:cubicBezTo>
                <a:cubicBezTo>
                  <a:pt x="5285" y="2841"/>
                  <a:pt x="5283" y="2841"/>
                  <a:pt x="5282" y="2841"/>
                </a:cubicBezTo>
                <a:cubicBezTo>
                  <a:pt x="5267" y="2841"/>
                  <a:pt x="5253" y="2823"/>
                  <a:pt x="5253" y="2818"/>
                </a:cubicBezTo>
                <a:lnTo>
                  <a:pt x="5214" y="2823"/>
                </a:lnTo>
                <a:cubicBezTo>
                  <a:pt x="5214" y="2820"/>
                  <a:pt x="5216" y="2817"/>
                  <a:pt x="5219" y="2815"/>
                </a:cubicBezTo>
                <a:lnTo>
                  <a:pt x="5219" y="2815"/>
                </a:lnTo>
                <a:cubicBezTo>
                  <a:pt x="5218" y="2815"/>
                  <a:pt x="5218" y="2815"/>
                  <a:pt x="5217" y="2815"/>
                </a:cubicBezTo>
                <a:cubicBezTo>
                  <a:pt x="5211" y="2815"/>
                  <a:pt x="5217" y="2804"/>
                  <a:pt x="5211" y="2804"/>
                </a:cubicBezTo>
                <a:cubicBezTo>
                  <a:pt x="5209" y="2804"/>
                  <a:pt x="5207" y="2804"/>
                  <a:pt x="5203" y="2806"/>
                </a:cubicBezTo>
                <a:cubicBezTo>
                  <a:pt x="5209" y="2812"/>
                  <a:pt x="5203" y="2812"/>
                  <a:pt x="5203" y="2818"/>
                </a:cubicBezTo>
                <a:cubicBezTo>
                  <a:pt x="5192" y="2806"/>
                  <a:pt x="5169" y="2806"/>
                  <a:pt x="5153" y="2806"/>
                </a:cubicBezTo>
                <a:lnTo>
                  <a:pt x="5158" y="2795"/>
                </a:lnTo>
                <a:cubicBezTo>
                  <a:pt x="5125" y="2795"/>
                  <a:pt x="5091" y="2801"/>
                  <a:pt x="5052" y="2812"/>
                </a:cubicBezTo>
                <a:cubicBezTo>
                  <a:pt x="5069" y="2818"/>
                  <a:pt x="5069" y="2834"/>
                  <a:pt x="5057" y="2834"/>
                </a:cubicBezTo>
                <a:lnTo>
                  <a:pt x="5052" y="2823"/>
                </a:lnTo>
                <a:lnTo>
                  <a:pt x="5052" y="2823"/>
                </a:lnTo>
                <a:cubicBezTo>
                  <a:pt x="5046" y="2834"/>
                  <a:pt x="5063" y="2823"/>
                  <a:pt x="5052" y="2840"/>
                </a:cubicBezTo>
                <a:cubicBezTo>
                  <a:pt x="5050" y="2841"/>
                  <a:pt x="5049" y="2841"/>
                  <a:pt x="5048" y="2841"/>
                </a:cubicBezTo>
                <a:cubicBezTo>
                  <a:pt x="5041" y="2841"/>
                  <a:pt x="5041" y="2827"/>
                  <a:pt x="5046" y="2818"/>
                </a:cubicBezTo>
                <a:lnTo>
                  <a:pt x="5046" y="2818"/>
                </a:lnTo>
                <a:lnTo>
                  <a:pt x="5029" y="2829"/>
                </a:lnTo>
                <a:cubicBezTo>
                  <a:pt x="5029" y="2829"/>
                  <a:pt x="5029" y="2823"/>
                  <a:pt x="5029" y="2818"/>
                </a:cubicBezTo>
                <a:cubicBezTo>
                  <a:pt x="5024" y="2829"/>
                  <a:pt x="4996" y="2818"/>
                  <a:pt x="4990" y="2834"/>
                </a:cubicBezTo>
                <a:cubicBezTo>
                  <a:pt x="4957" y="2857"/>
                  <a:pt x="4945" y="2868"/>
                  <a:pt x="4929" y="2896"/>
                </a:cubicBezTo>
                <a:cubicBezTo>
                  <a:pt x="4934" y="2902"/>
                  <a:pt x="4923" y="2907"/>
                  <a:pt x="4929" y="2924"/>
                </a:cubicBezTo>
                <a:cubicBezTo>
                  <a:pt x="4912" y="2935"/>
                  <a:pt x="4889" y="2952"/>
                  <a:pt x="4884" y="2974"/>
                </a:cubicBezTo>
                <a:cubicBezTo>
                  <a:pt x="4878" y="2991"/>
                  <a:pt x="4889" y="2980"/>
                  <a:pt x="4895" y="2991"/>
                </a:cubicBezTo>
                <a:cubicBezTo>
                  <a:pt x="4894" y="2991"/>
                  <a:pt x="4893" y="2990"/>
                  <a:pt x="4891" y="2990"/>
                </a:cubicBezTo>
                <a:cubicBezTo>
                  <a:pt x="4884" y="2990"/>
                  <a:pt x="4877" y="3000"/>
                  <a:pt x="4874" y="3000"/>
                </a:cubicBezTo>
                <a:cubicBezTo>
                  <a:pt x="4873" y="3000"/>
                  <a:pt x="4873" y="2999"/>
                  <a:pt x="4873" y="2997"/>
                </a:cubicBezTo>
                <a:cubicBezTo>
                  <a:pt x="4861" y="3019"/>
                  <a:pt x="4856" y="3030"/>
                  <a:pt x="4856" y="3064"/>
                </a:cubicBezTo>
                <a:cubicBezTo>
                  <a:pt x="4860" y="3064"/>
                  <a:pt x="4863" y="3062"/>
                  <a:pt x="4865" y="3062"/>
                </a:cubicBezTo>
                <a:cubicBezTo>
                  <a:pt x="4866" y="3062"/>
                  <a:pt x="4867" y="3062"/>
                  <a:pt x="4867" y="3064"/>
                </a:cubicBezTo>
                <a:cubicBezTo>
                  <a:pt x="4867" y="3070"/>
                  <a:pt x="4862" y="3075"/>
                  <a:pt x="4856" y="3075"/>
                </a:cubicBezTo>
                <a:lnTo>
                  <a:pt x="4856" y="3075"/>
                </a:lnTo>
                <a:cubicBezTo>
                  <a:pt x="4856" y="3073"/>
                  <a:pt x="4856" y="3072"/>
                  <a:pt x="4856" y="3070"/>
                </a:cubicBezTo>
                <a:lnTo>
                  <a:pt x="4856" y="3070"/>
                </a:lnTo>
                <a:lnTo>
                  <a:pt x="4856" y="3075"/>
                </a:lnTo>
                <a:cubicBezTo>
                  <a:pt x="4856" y="3075"/>
                  <a:pt x="4856" y="3075"/>
                  <a:pt x="4856" y="3075"/>
                </a:cubicBezTo>
                <a:lnTo>
                  <a:pt x="4856" y="3075"/>
                </a:lnTo>
                <a:cubicBezTo>
                  <a:pt x="4856" y="3113"/>
                  <a:pt x="4801" y="3150"/>
                  <a:pt x="4817" y="3182"/>
                </a:cubicBezTo>
                <a:lnTo>
                  <a:pt x="4822" y="3215"/>
                </a:lnTo>
                <a:cubicBezTo>
                  <a:pt x="4821" y="3219"/>
                  <a:pt x="4820" y="3221"/>
                  <a:pt x="4819" y="3221"/>
                </a:cubicBezTo>
                <a:cubicBezTo>
                  <a:pt x="4817" y="3221"/>
                  <a:pt x="4815" y="3213"/>
                  <a:pt x="4810" y="3213"/>
                </a:cubicBezTo>
                <a:cubicBezTo>
                  <a:pt x="4809" y="3213"/>
                  <a:pt x="4807" y="3213"/>
                  <a:pt x="4805" y="3215"/>
                </a:cubicBezTo>
                <a:cubicBezTo>
                  <a:pt x="4811" y="3243"/>
                  <a:pt x="4811" y="3271"/>
                  <a:pt x="4822" y="3294"/>
                </a:cubicBezTo>
                <a:cubicBezTo>
                  <a:pt x="4828" y="3310"/>
                  <a:pt x="4839" y="3322"/>
                  <a:pt x="4850" y="3327"/>
                </a:cubicBezTo>
                <a:cubicBezTo>
                  <a:pt x="4856" y="3378"/>
                  <a:pt x="4917" y="3372"/>
                  <a:pt x="4923" y="3406"/>
                </a:cubicBezTo>
                <a:lnTo>
                  <a:pt x="4923" y="3400"/>
                </a:lnTo>
                <a:cubicBezTo>
                  <a:pt x="4934" y="3400"/>
                  <a:pt x="4929" y="3411"/>
                  <a:pt x="4929" y="3417"/>
                </a:cubicBezTo>
                <a:cubicBezTo>
                  <a:pt x="4934" y="3411"/>
                  <a:pt x="4929" y="3406"/>
                  <a:pt x="4934" y="3406"/>
                </a:cubicBezTo>
                <a:cubicBezTo>
                  <a:pt x="4962" y="3417"/>
                  <a:pt x="4979" y="3439"/>
                  <a:pt x="4985" y="3462"/>
                </a:cubicBezTo>
                <a:cubicBezTo>
                  <a:pt x="4990" y="3484"/>
                  <a:pt x="4990" y="3501"/>
                  <a:pt x="4985" y="3518"/>
                </a:cubicBezTo>
                <a:cubicBezTo>
                  <a:pt x="4979" y="3529"/>
                  <a:pt x="5024" y="3529"/>
                  <a:pt x="5001" y="3546"/>
                </a:cubicBezTo>
                <a:cubicBezTo>
                  <a:pt x="4997" y="3541"/>
                  <a:pt x="4993" y="3540"/>
                  <a:pt x="4991" y="3538"/>
                </a:cubicBezTo>
                <a:lnTo>
                  <a:pt x="4991" y="3538"/>
                </a:lnTo>
                <a:cubicBezTo>
                  <a:pt x="4994" y="3553"/>
                  <a:pt x="4984" y="3563"/>
                  <a:pt x="4979" y="3568"/>
                </a:cubicBezTo>
                <a:cubicBezTo>
                  <a:pt x="4973" y="3574"/>
                  <a:pt x="4973" y="3574"/>
                  <a:pt x="4951" y="3585"/>
                </a:cubicBezTo>
                <a:cubicBezTo>
                  <a:pt x="4957" y="3579"/>
                  <a:pt x="4957" y="3574"/>
                  <a:pt x="4957" y="3574"/>
                </a:cubicBezTo>
                <a:cubicBezTo>
                  <a:pt x="4955" y="3570"/>
                  <a:pt x="4952" y="3569"/>
                  <a:pt x="4948" y="3569"/>
                </a:cubicBezTo>
                <a:cubicBezTo>
                  <a:pt x="4940" y="3569"/>
                  <a:pt x="4929" y="3577"/>
                  <a:pt x="4929" y="3585"/>
                </a:cubicBezTo>
                <a:cubicBezTo>
                  <a:pt x="4917" y="3579"/>
                  <a:pt x="4929" y="3574"/>
                  <a:pt x="4917" y="3568"/>
                </a:cubicBezTo>
                <a:cubicBezTo>
                  <a:pt x="4916" y="3567"/>
                  <a:pt x="4914" y="3567"/>
                  <a:pt x="4912" y="3567"/>
                </a:cubicBezTo>
                <a:cubicBezTo>
                  <a:pt x="4899" y="3567"/>
                  <a:pt x="4885" y="3577"/>
                  <a:pt x="4875" y="3577"/>
                </a:cubicBezTo>
                <a:cubicBezTo>
                  <a:pt x="4872" y="3577"/>
                  <a:pt x="4869" y="3576"/>
                  <a:pt x="4867" y="3574"/>
                </a:cubicBezTo>
                <a:cubicBezTo>
                  <a:pt x="4867" y="3574"/>
                  <a:pt x="4873" y="3568"/>
                  <a:pt x="4873" y="3568"/>
                </a:cubicBezTo>
                <a:lnTo>
                  <a:pt x="4873" y="3568"/>
                </a:lnTo>
                <a:cubicBezTo>
                  <a:pt x="4861" y="3574"/>
                  <a:pt x="4822" y="3579"/>
                  <a:pt x="4839" y="3591"/>
                </a:cubicBezTo>
                <a:cubicBezTo>
                  <a:pt x="4811" y="3596"/>
                  <a:pt x="4805" y="3619"/>
                  <a:pt x="4789" y="3630"/>
                </a:cubicBezTo>
                <a:lnTo>
                  <a:pt x="4789" y="3635"/>
                </a:lnTo>
                <a:cubicBezTo>
                  <a:pt x="4794" y="3652"/>
                  <a:pt x="4766" y="3675"/>
                  <a:pt x="4789" y="3686"/>
                </a:cubicBezTo>
                <a:cubicBezTo>
                  <a:pt x="4787" y="3685"/>
                  <a:pt x="4785" y="3684"/>
                  <a:pt x="4783" y="3684"/>
                </a:cubicBezTo>
                <a:cubicBezTo>
                  <a:pt x="4776" y="3684"/>
                  <a:pt x="4772" y="3694"/>
                  <a:pt x="4772" y="3708"/>
                </a:cubicBezTo>
                <a:cubicBezTo>
                  <a:pt x="4777" y="3719"/>
                  <a:pt x="4789" y="3736"/>
                  <a:pt x="4794" y="3742"/>
                </a:cubicBezTo>
                <a:cubicBezTo>
                  <a:pt x="4783" y="3742"/>
                  <a:pt x="4794" y="3759"/>
                  <a:pt x="4783" y="3759"/>
                </a:cubicBezTo>
                <a:cubicBezTo>
                  <a:pt x="4792" y="3772"/>
                  <a:pt x="4804" y="3785"/>
                  <a:pt x="4811" y="3785"/>
                </a:cubicBezTo>
                <a:cubicBezTo>
                  <a:pt x="4814" y="3785"/>
                  <a:pt x="4815" y="3783"/>
                  <a:pt x="4817" y="3781"/>
                </a:cubicBezTo>
                <a:cubicBezTo>
                  <a:pt x="4822" y="3831"/>
                  <a:pt x="4873" y="3809"/>
                  <a:pt x="4873" y="3843"/>
                </a:cubicBezTo>
                <a:cubicBezTo>
                  <a:pt x="4917" y="3859"/>
                  <a:pt x="4957" y="3859"/>
                  <a:pt x="4990" y="3859"/>
                </a:cubicBezTo>
                <a:cubicBezTo>
                  <a:pt x="4988" y="3867"/>
                  <a:pt x="4983" y="3869"/>
                  <a:pt x="4978" y="3869"/>
                </a:cubicBezTo>
                <a:cubicBezTo>
                  <a:pt x="4972" y="3869"/>
                  <a:pt x="4965" y="3867"/>
                  <a:pt x="4960" y="3867"/>
                </a:cubicBezTo>
                <a:cubicBezTo>
                  <a:pt x="4955" y="3867"/>
                  <a:pt x="4951" y="3869"/>
                  <a:pt x="4951" y="3876"/>
                </a:cubicBezTo>
                <a:cubicBezTo>
                  <a:pt x="4976" y="3876"/>
                  <a:pt x="4995" y="3867"/>
                  <a:pt x="5017" y="3867"/>
                </a:cubicBezTo>
                <a:cubicBezTo>
                  <a:pt x="5025" y="3867"/>
                  <a:pt x="5032" y="3868"/>
                  <a:pt x="5041" y="3871"/>
                </a:cubicBezTo>
                <a:cubicBezTo>
                  <a:pt x="5046" y="3876"/>
                  <a:pt x="5035" y="3876"/>
                  <a:pt x="5029" y="3882"/>
                </a:cubicBezTo>
                <a:cubicBezTo>
                  <a:pt x="5037" y="3880"/>
                  <a:pt x="5045" y="3880"/>
                  <a:pt x="5052" y="3880"/>
                </a:cubicBezTo>
                <a:cubicBezTo>
                  <a:pt x="5066" y="3880"/>
                  <a:pt x="5078" y="3881"/>
                  <a:pt x="5090" y="3881"/>
                </a:cubicBezTo>
                <a:cubicBezTo>
                  <a:pt x="5101" y="3881"/>
                  <a:pt x="5110" y="3880"/>
                  <a:pt x="5118" y="3876"/>
                </a:cubicBezTo>
                <a:lnTo>
                  <a:pt x="5118" y="3876"/>
                </a:lnTo>
                <a:cubicBezTo>
                  <a:pt x="5118" y="3878"/>
                  <a:pt x="5118" y="3879"/>
                  <a:pt x="5119" y="3881"/>
                </a:cubicBezTo>
                <a:lnTo>
                  <a:pt x="5119" y="3881"/>
                </a:lnTo>
                <a:cubicBezTo>
                  <a:pt x="5119" y="3880"/>
                  <a:pt x="5119" y="3878"/>
                  <a:pt x="5119" y="3876"/>
                </a:cubicBezTo>
                <a:lnTo>
                  <a:pt x="5119" y="3876"/>
                </a:lnTo>
                <a:cubicBezTo>
                  <a:pt x="5119" y="3876"/>
                  <a:pt x="5119" y="3876"/>
                  <a:pt x="5118" y="3876"/>
                </a:cubicBezTo>
                <a:lnTo>
                  <a:pt x="5118" y="3876"/>
                </a:lnTo>
                <a:cubicBezTo>
                  <a:pt x="5119" y="3863"/>
                  <a:pt x="5142" y="3853"/>
                  <a:pt x="5147" y="3843"/>
                </a:cubicBezTo>
                <a:lnTo>
                  <a:pt x="5147" y="3843"/>
                </a:lnTo>
                <a:cubicBezTo>
                  <a:pt x="5136" y="3871"/>
                  <a:pt x="5169" y="3854"/>
                  <a:pt x="5153" y="3887"/>
                </a:cubicBezTo>
                <a:cubicBezTo>
                  <a:pt x="5158" y="3887"/>
                  <a:pt x="5164" y="3882"/>
                  <a:pt x="5164" y="3876"/>
                </a:cubicBezTo>
                <a:cubicBezTo>
                  <a:pt x="5164" y="3876"/>
                  <a:pt x="5169" y="3882"/>
                  <a:pt x="5164" y="3887"/>
                </a:cubicBezTo>
                <a:cubicBezTo>
                  <a:pt x="5181" y="3887"/>
                  <a:pt x="5175" y="3876"/>
                  <a:pt x="5192" y="3876"/>
                </a:cubicBezTo>
                <a:cubicBezTo>
                  <a:pt x="5192" y="3882"/>
                  <a:pt x="5186" y="3882"/>
                  <a:pt x="5186" y="3887"/>
                </a:cubicBezTo>
                <a:cubicBezTo>
                  <a:pt x="5190" y="3883"/>
                  <a:pt x="5197" y="3877"/>
                  <a:pt x="5204" y="3877"/>
                </a:cubicBezTo>
                <a:cubicBezTo>
                  <a:pt x="5207" y="3877"/>
                  <a:pt x="5211" y="3878"/>
                  <a:pt x="5214" y="3882"/>
                </a:cubicBezTo>
                <a:cubicBezTo>
                  <a:pt x="5214" y="3882"/>
                  <a:pt x="5214" y="3887"/>
                  <a:pt x="5209" y="3887"/>
                </a:cubicBezTo>
                <a:cubicBezTo>
                  <a:pt x="5221" y="3887"/>
                  <a:pt x="5236" y="3884"/>
                  <a:pt x="5249" y="3884"/>
                </a:cubicBezTo>
                <a:cubicBezTo>
                  <a:pt x="5259" y="3884"/>
                  <a:pt x="5269" y="3886"/>
                  <a:pt x="5276" y="3893"/>
                </a:cubicBezTo>
                <a:cubicBezTo>
                  <a:pt x="5259" y="3910"/>
                  <a:pt x="5276" y="3904"/>
                  <a:pt x="5270" y="3921"/>
                </a:cubicBezTo>
                <a:lnTo>
                  <a:pt x="5282" y="3921"/>
                </a:lnTo>
                <a:lnTo>
                  <a:pt x="5282" y="3910"/>
                </a:lnTo>
                <a:cubicBezTo>
                  <a:pt x="5287" y="3915"/>
                  <a:pt x="5304" y="3915"/>
                  <a:pt x="5310" y="3927"/>
                </a:cubicBezTo>
                <a:cubicBezTo>
                  <a:pt x="5317" y="3927"/>
                  <a:pt x="5322" y="3919"/>
                  <a:pt x="5326" y="3919"/>
                </a:cubicBezTo>
                <a:cubicBezTo>
                  <a:pt x="5328" y="3919"/>
                  <a:pt x="5330" y="3921"/>
                  <a:pt x="5332" y="3927"/>
                </a:cubicBezTo>
                <a:cubicBezTo>
                  <a:pt x="5326" y="3927"/>
                  <a:pt x="5338" y="3938"/>
                  <a:pt x="5332" y="3949"/>
                </a:cubicBezTo>
                <a:cubicBezTo>
                  <a:pt x="5338" y="3949"/>
                  <a:pt x="5343" y="3955"/>
                  <a:pt x="5343" y="3966"/>
                </a:cubicBezTo>
                <a:lnTo>
                  <a:pt x="5321" y="3966"/>
                </a:lnTo>
                <a:cubicBezTo>
                  <a:pt x="5336" y="3971"/>
                  <a:pt x="5328" y="3984"/>
                  <a:pt x="5334" y="3995"/>
                </a:cubicBezTo>
                <a:lnTo>
                  <a:pt x="5334" y="3995"/>
                </a:lnTo>
                <a:cubicBezTo>
                  <a:pt x="5331" y="3994"/>
                  <a:pt x="5326" y="3994"/>
                  <a:pt x="5326" y="3994"/>
                </a:cubicBezTo>
                <a:lnTo>
                  <a:pt x="5326" y="3994"/>
                </a:lnTo>
                <a:lnTo>
                  <a:pt x="5338" y="3999"/>
                </a:lnTo>
                <a:cubicBezTo>
                  <a:pt x="5335" y="4002"/>
                  <a:pt x="5332" y="4004"/>
                  <a:pt x="5329" y="4004"/>
                </a:cubicBezTo>
                <a:cubicBezTo>
                  <a:pt x="5326" y="4004"/>
                  <a:pt x="5324" y="4002"/>
                  <a:pt x="5321" y="3999"/>
                </a:cubicBezTo>
                <a:lnTo>
                  <a:pt x="5321" y="3999"/>
                </a:lnTo>
                <a:cubicBezTo>
                  <a:pt x="5315" y="4016"/>
                  <a:pt x="5343" y="4005"/>
                  <a:pt x="5332" y="4016"/>
                </a:cubicBezTo>
                <a:cubicBezTo>
                  <a:pt x="5332" y="4016"/>
                  <a:pt x="5326" y="4016"/>
                  <a:pt x="5326" y="4011"/>
                </a:cubicBezTo>
                <a:cubicBezTo>
                  <a:pt x="5315" y="4027"/>
                  <a:pt x="5321" y="4050"/>
                  <a:pt x="5304" y="4061"/>
                </a:cubicBezTo>
                <a:cubicBezTo>
                  <a:pt x="5287" y="4050"/>
                  <a:pt x="5310" y="4044"/>
                  <a:pt x="5293" y="4039"/>
                </a:cubicBezTo>
                <a:lnTo>
                  <a:pt x="5293" y="4039"/>
                </a:lnTo>
                <a:cubicBezTo>
                  <a:pt x="5282" y="4061"/>
                  <a:pt x="5270" y="4089"/>
                  <a:pt x="5248" y="4095"/>
                </a:cubicBezTo>
                <a:lnTo>
                  <a:pt x="5253" y="4095"/>
                </a:lnTo>
                <a:cubicBezTo>
                  <a:pt x="5253" y="4101"/>
                  <a:pt x="5251" y="4104"/>
                  <a:pt x="5248" y="4104"/>
                </a:cubicBezTo>
                <a:cubicBezTo>
                  <a:pt x="5243" y="4104"/>
                  <a:pt x="5235" y="4097"/>
                  <a:pt x="5230" y="4097"/>
                </a:cubicBezTo>
                <a:cubicBezTo>
                  <a:pt x="5228" y="4097"/>
                  <a:pt x="5227" y="4098"/>
                  <a:pt x="5225" y="4100"/>
                </a:cubicBezTo>
                <a:cubicBezTo>
                  <a:pt x="5225" y="4097"/>
                  <a:pt x="5225" y="4092"/>
                  <a:pt x="5225" y="4089"/>
                </a:cubicBezTo>
                <a:lnTo>
                  <a:pt x="5164" y="4089"/>
                </a:lnTo>
                <a:lnTo>
                  <a:pt x="5169" y="4083"/>
                </a:lnTo>
                <a:cubicBezTo>
                  <a:pt x="5164" y="4078"/>
                  <a:pt x="5153" y="4072"/>
                  <a:pt x="5136" y="4072"/>
                </a:cubicBezTo>
                <a:lnTo>
                  <a:pt x="5113" y="4072"/>
                </a:lnTo>
                <a:cubicBezTo>
                  <a:pt x="5113" y="4078"/>
                  <a:pt x="5102" y="4083"/>
                  <a:pt x="5113" y="4089"/>
                </a:cubicBezTo>
                <a:cubicBezTo>
                  <a:pt x="5108" y="4087"/>
                  <a:pt x="5103" y="4086"/>
                  <a:pt x="5099" y="4086"/>
                </a:cubicBezTo>
                <a:cubicBezTo>
                  <a:pt x="5075" y="4086"/>
                  <a:pt x="5062" y="4109"/>
                  <a:pt x="5057" y="4128"/>
                </a:cubicBezTo>
                <a:cubicBezTo>
                  <a:pt x="5057" y="4151"/>
                  <a:pt x="5057" y="4173"/>
                  <a:pt x="5046" y="4195"/>
                </a:cubicBezTo>
                <a:cubicBezTo>
                  <a:pt x="5046" y="4191"/>
                  <a:pt x="5043" y="4183"/>
                  <a:pt x="5041" y="4183"/>
                </a:cubicBezTo>
                <a:cubicBezTo>
                  <a:pt x="5041" y="4183"/>
                  <a:pt x="5041" y="4183"/>
                  <a:pt x="5041" y="4184"/>
                </a:cubicBezTo>
                <a:cubicBezTo>
                  <a:pt x="5046" y="4201"/>
                  <a:pt x="5052" y="4212"/>
                  <a:pt x="5057" y="4223"/>
                </a:cubicBezTo>
                <a:cubicBezTo>
                  <a:pt x="5063" y="4218"/>
                  <a:pt x="5063" y="4218"/>
                  <a:pt x="5069" y="4207"/>
                </a:cubicBezTo>
                <a:cubicBezTo>
                  <a:pt x="5074" y="4212"/>
                  <a:pt x="5080" y="4218"/>
                  <a:pt x="5085" y="4223"/>
                </a:cubicBezTo>
                <a:cubicBezTo>
                  <a:pt x="5083" y="4221"/>
                  <a:pt x="5081" y="4220"/>
                  <a:pt x="5079" y="4220"/>
                </a:cubicBezTo>
                <a:cubicBezTo>
                  <a:pt x="5072" y="4220"/>
                  <a:pt x="5069" y="4232"/>
                  <a:pt x="5069" y="4240"/>
                </a:cubicBezTo>
                <a:cubicBezTo>
                  <a:pt x="5069" y="4235"/>
                  <a:pt x="5074" y="4235"/>
                  <a:pt x="5080" y="4235"/>
                </a:cubicBezTo>
                <a:cubicBezTo>
                  <a:pt x="5077" y="4241"/>
                  <a:pt x="5077" y="4243"/>
                  <a:pt x="5078" y="4243"/>
                </a:cubicBezTo>
                <a:cubicBezTo>
                  <a:pt x="5081" y="4243"/>
                  <a:pt x="5087" y="4238"/>
                  <a:pt x="5092" y="4238"/>
                </a:cubicBezTo>
                <a:cubicBezTo>
                  <a:pt x="5095" y="4238"/>
                  <a:pt x="5097" y="4240"/>
                  <a:pt x="5097" y="4246"/>
                </a:cubicBezTo>
                <a:lnTo>
                  <a:pt x="5097" y="4251"/>
                </a:lnTo>
                <a:cubicBezTo>
                  <a:pt x="5102" y="4257"/>
                  <a:pt x="5113" y="4257"/>
                  <a:pt x="5119" y="4263"/>
                </a:cubicBezTo>
                <a:cubicBezTo>
                  <a:pt x="5115" y="4267"/>
                  <a:pt x="5112" y="4268"/>
                  <a:pt x="5110" y="4268"/>
                </a:cubicBezTo>
                <a:cubicBezTo>
                  <a:pt x="5108" y="4268"/>
                  <a:pt x="5106" y="4266"/>
                  <a:pt x="5103" y="4266"/>
                </a:cubicBezTo>
                <a:cubicBezTo>
                  <a:pt x="5101" y="4266"/>
                  <a:pt x="5099" y="4267"/>
                  <a:pt x="5097" y="4268"/>
                </a:cubicBezTo>
                <a:cubicBezTo>
                  <a:pt x="5108" y="4274"/>
                  <a:pt x="5130" y="4268"/>
                  <a:pt x="5130" y="4285"/>
                </a:cubicBezTo>
                <a:cubicBezTo>
                  <a:pt x="5125" y="4285"/>
                  <a:pt x="5119" y="4279"/>
                  <a:pt x="5113" y="4279"/>
                </a:cubicBezTo>
                <a:lnTo>
                  <a:pt x="5113" y="4279"/>
                </a:lnTo>
                <a:cubicBezTo>
                  <a:pt x="5113" y="4296"/>
                  <a:pt x="5119" y="4296"/>
                  <a:pt x="5125" y="4302"/>
                </a:cubicBezTo>
                <a:lnTo>
                  <a:pt x="5119" y="4302"/>
                </a:lnTo>
                <a:lnTo>
                  <a:pt x="5130" y="4319"/>
                </a:lnTo>
                <a:lnTo>
                  <a:pt x="5130" y="4313"/>
                </a:lnTo>
                <a:cubicBezTo>
                  <a:pt x="5138" y="4309"/>
                  <a:pt x="5144" y="4308"/>
                  <a:pt x="5148" y="4308"/>
                </a:cubicBezTo>
                <a:cubicBezTo>
                  <a:pt x="5163" y="4308"/>
                  <a:pt x="5165" y="4324"/>
                  <a:pt x="5186" y="4324"/>
                </a:cubicBezTo>
                <a:cubicBezTo>
                  <a:pt x="5158" y="4324"/>
                  <a:pt x="5175" y="4330"/>
                  <a:pt x="5164" y="4341"/>
                </a:cubicBezTo>
                <a:cubicBezTo>
                  <a:pt x="5164" y="4347"/>
                  <a:pt x="5164" y="4352"/>
                  <a:pt x="5158" y="4352"/>
                </a:cubicBezTo>
                <a:cubicBezTo>
                  <a:pt x="5175" y="4352"/>
                  <a:pt x="5164" y="4369"/>
                  <a:pt x="5181" y="4369"/>
                </a:cubicBezTo>
                <a:cubicBezTo>
                  <a:pt x="5181" y="4369"/>
                  <a:pt x="5186" y="4375"/>
                  <a:pt x="5175" y="4380"/>
                </a:cubicBezTo>
                <a:cubicBezTo>
                  <a:pt x="5177" y="4381"/>
                  <a:pt x="5179" y="4382"/>
                  <a:pt x="5180" y="4382"/>
                </a:cubicBezTo>
                <a:cubicBezTo>
                  <a:pt x="5185" y="4382"/>
                  <a:pt x="5182" y="4374"/>
                  <a:pt x="5186" y="4369"/>
                </a:cubicBezTo>
                <a:cubicBezTo>
                  <a:pt x="5209" y="4375"/>
                  <a:pt x="5192" y="4414"/>
                  <a:pt x="5220" y="4425"/>
                </a:cubicBezTo>
                <a:cubicBezTo>
                  <a:pt x="5237" y="4442"/>
                  <a:pt x="5253" y="4436"/>
                  <a:pt x="5265" y="4459"/>
                </a:cubicBezTo>
                <a:cubicBezTo>
                  <a:pt x="5264" y="4460"/>
                  <a:pt x="5262" y="4460"/>
                  <a:pt x="5261" y="4460"/>
                </a:cubicBezTo>
                <a:cubicBezTo>
                  <a:pt x="5255" y="4460"/>
                  <a:pt x="5248" y="4453"/>
                  <a:pt x="5248" y="4453"/>
                </a:cubicBezTo>
                <a:lnTo>
                  <a:pt x="5248" y="4453"/>
                </a:lnTo>
                <a:cubicBezTo>
                  <a:pt x="5242" y="4470"/>
                  <a:pt x="5248" y="4475"/>
                  <a:pt x="5253" y="4487"/>
                </a:cubicBezTo>
                <a:cubicBezTo>
                  <a:pt x="5252" y="4485"/>
                  <a:pt x="5250" y="4484"/>
                  <a:pt x="5249" y="4484"/>
                </a:cubicBezTo>
                <a:cubicBezTo>
                  <a:pt x="5247" y="4484"/>
                  <a:pt x="5246" y="4487"/>
                  <a:pt x="5242" y="4487"/>
                </a:cubicBezTo>
                <a:cubicBezTo>
                  <a:pt x="5242" y="4498"/>
                  <a:pt x="5259" y="4492"/>
                  <a:pt x="5253" y="4503"/>
                </a:cubicBezTo>
                <a:cubicBezTo>
                  <a:pt x="5248" y="4503"/>
                  <a:pt x="5237" y="4498"/>
                  <a:pt x="5231" y="4498"/>
                </a:cubicBezTo>
                <a:lnTo>
                  <a:pt x="5231" y="4498"/>
                </a:lnTo>
                <a:cubicBezTo>
                  <a:pt x="5237" y="4503"/>
                  <a:pt x="5248" y="4515"/>
                  <a:pt x="5248" y="4520"/>
                </a:cubicBezTo>
                <a:cubicBezTo>
                  <a:pt x="5248" y="4525"/>
                  <a:pt x="5253" y="4526"/>
                  <a:pt x="5253" y="4530"/>
                </a:cubicBezTo>
                <a:lnTo>
                  <a:pt x="5253" y="4530"/>
                </a:lnTo>
                <a:cubicBezTo>
                  <a:pt x="5253" y="4534"/>
                  <a:pt x="5252" y="4537"/>
                  <a:pt x="5248" y="4537"/>
                </a:cubicBezTo>
                <a:cubicBezTo>
                  <a:pt x="5248" y="4537"/>
                  <a:pt x="5248" y="4537"/>
                  <a:pt x="5248" y="4537"/>
                </a:cubicBezTo>
                <a:lnTo>
                  <a:pt x="5248" y="4537"/>
                </a:lnTo>
                <a:lnTo>
                  <a:pt x="5246" y="4539"/>
                </a:lnTo>
                <a:lnTo>
                  <a:pt x="5246" y="4539"/>
                </a:lnTo>
                <a:cubicBezTo>
                  <a:pt x="5244" y="4538"/>
                  <a:pt x="5240" y="4535"/>
                  <a:pt x="5237" y="4531"/>
                </a:cubicBezTo>
                <a:lnTo>
                  <a:pt x="5237" y="4531"/>
                </a:lnTo>
                <a:cubicBezTo>
                  <a:pt x="5242" y="4537"/>
                  <a:pt x="5242" y="4543"/>
                  <a:pt x="5242" y="4543"/>
                </a:cubicBezTo>
                <a:lnTo>
                  <a:pt x="5246" y="4539"/>
                </a:lnTo>
                <a:lnTo>
                  <a:pt x="5246" y="4539"/>
                </a:lnTo>
                <a:cubicBezTo>
                  <a:pt x="5246" y="4539"/>
                  <a:pt x="5246" y="4539"/>
                  <a:pt x="5247" y="4539"/>
                </a:cubicBezTo>
                <a:cubicBezTo>
                  <a:pt x="5247" y="4539"/>
                  <a:pt x="5248" y="4539"/>
                  <a:pt x="5248" y="4537"/>
                </a:cubicBezTo>
                <a:lnTo>
                  <a:pt x="5248" y="4537"/>
                </a:lnTo>
                <a:cubicBezTo>
                  <a:pt x="5248" y="4543"/>
                  <a:pt x="5242" y="4548"/>
                  <a:pt x="5242" y="4554"/>
                </a:cubicBezTo>
                <a:cubicBezTo>
                  <a:pt x="5237" y="4548"/>
                  <a:pt x="5231" y="4543"/>
                  <a:pt x="5220" y="4537"/>
                </a:cubicBezTo>
                <a:lnTo>
                  <a:pt x="5220" y="4537"/>
                </a:lnTo>
                <a:cubicBezTo>
                  <a:pt x="5231" y="4548"/>
                  <a:pt x="5231" y="4548"/>
                  <a:pt x="5237" y="4559"/>
                </a:cubicBezTo>
                <a:cubicBezTo>
                  <a:pt x="5231" y="4559"/>
                  <a:pt x="5231" y="4565"/>
                  <a:pt x="5225" y="4565"/>
                </a:cubicBezTo>
                <a:cubicBezTo>
                  <a:pt x="5225" y="4565"/>
                  <a:pt x="5225" y="4571"/>
                  <a:pt x="5220" y="4571"/>
                </a:cubicBezTo>
                <a:cubicBezTo>
                  <a:pt x="5190" y="4601"/>
                  <a:pt x="5142" y="4630"/>
                  <a:pt x="5112" y="4660"/>
                </a:cubicBezTo>
                <a:lnTo>
                  <a:pt x="5112" y="4660"/>
                </a:lnTo>
                <a:cubicBezTo>
                  <a:pt x="5113" y="4660"/>
                  <a:pt x="5113" y="4660"/>
                  <a:pt x="5113" y="4660"/>
                </a:cubicBezTo>
                <a:lnTo>
                  <a:pt x="5113" y="4660"/>
                </a:lnTo>
                <a:cubicBezTo>
                  <a:pt x="5113" y="4661"/>
                  <a:pt x="5112" y="4661"/>
                  <a:pt x="5111" y="4662"/>
                </a:cubicBezTo>
                <a:lnTo>
                  <a:pt x="5111" y="4662"/>
                </a:lnTo>
                <a:cubicBezTo>
                  <a:pt x="5111" y="4661"/>
                  <a:pt x="5112" y="4661"/>
                  <a:pt x="5112" y="4660"/>
                </a:cubicBezTo>
                <a:lnTo>
                  <a:pt x="5112" y="4660"/>
                </a:lnTo>
                <a:cubicBezTo>
                  <a:pt x="5110" y="4661"/>
                  <a:pt x="5108" y="4663"/>
                  <a:pt x="5107" y="4664"/>
                </a:cubicBezTo>
                <a:lnTo>
                  <a:pt x="5107" y="4664"/>
                </a:lnTo>
                <a:cubicBezTo>
                  <a:pt x="5108" y="4664"/>
                  <a:pt x="5110" y="4663"/>
                  <a:pt x="5111" y="4662"/>
                </a:cubicBezTo>
                <a:lnTo>
                  <a:pt x="5111" y="4662"/>
                </a:lnTo>
                <a:cubicBezTo>
                  <a:pt x="5108" y="4665"/>
                  <a:pt x="5105" y="4668"/>
                  <a:pt x="5102" y="4671"/>
                </a:cubicBezTo>
                <a:cubicBezTo>
                  <a:pt x="5102" y="4671"/>
                  <a:pt x="5104" y="4668"/>
                  <a:pt x="5107" y="4664"/>
                </a:cubicBezTo>
                <a:lnTo>
                  <a:pt x="5107" y="4664"/>
                </a:lnTo>
                <a:cubicBezTo>
                  <a:pt x="5078" y="4683"/>
                  <a:pt x="5062" y="4683"/>
                  <a:pt x="5041" y="4694"/>
                </a:cubicBezTo>
                <a:cubicBezTo>
                  <a:pt x="5046" y="4716"/>
                  <a:pt x="4996" y="4750"/>
                  <a:pt x="4973" y="4778"/>
                </a:cubicBezTo>
                <a:cubicBezTo>
                  <a:pt x="4968" y="4779"/>
                  <a:pt x="4964" y="4780"/>
                  <a:pt x="4961" y="4780"/>
                </a:cubicBezTo>
                <a:cubicBezTo>
                  <a:pt x="4937" y="4780"/>
                  <a:pt x="4988" y="4744"/>
                  <a:pt x="4968" y="4739"/>
                </a:cubicBezTo>
                <a:lnTo>
                  <a:pt x="4968" y="4739"/>
                </a:lnTo>
                <a:cubicBezTo>
                  <a:pt x="4979" y="4750"/>
                  <a:pt x="4901" y="4795"/>
                  <a:pt x="4923" y="4795"/>
                </a:cubicBezTo>
                <a:cubicBezTo>
                  <a:pt x="4884" y="4806"/>
                  <a:pt x="4889" y="4806"/>
                  <a:pt x="4867" y="4806"/>
                </a:cubicBezTo>
                <a:cubicBezTo>
                  <a:pt x="4873" y="4828"/>
                  <a:pt x="4839" y="4828"/>
                  <a:pt x="4817" y="4851"/>
                </a:cubicBezTo>
                <a:cubicBezTo>
                  <a:pt x="4801" y="4855"/>
                  <a:pt x="4792" y="4857"/>
                  <a:pt x="4787" y="4857"/>
                </a:cubicBezTo>
                <a:cubicBezTo>
                  <a:pt x="4781" y="4857"/>
                  <a:pt x="4779" y="4855"/>
                  <a:pt x="4776" y="4855"/>
                </a:cubicBezTo>
                <a:cubicBezTo>
                  <a:pt x="4772" y="4855"/>
                  <a:pt x="4766" y="4858"/>
                  <a:pt x="4744" y="4873"/>
                </a:cubicBezTo>
                <a:cubicBezTo>
                  <a:pt x="4742" y="4873"/>
                  <a:pt x="4740" y="4874"/>
                  <a:pt x="4739" y="4874"/>
                </a:cubicBezTo>
                <a:cubicBezTo>
                  <a:pt x="4722" y="4874"/>
                  <a:pt x="4761" y="4845"/>
                  <a:pt x="4761" y="4845"/>
                </a:cubicBezTo>
                <a:lnTo>
                  <a:pt x="4761" y="4845"/>
                </a:lnTo>
                <a:cubicBezTo>
                  <a:pt x="4705" y="4873"/>
                  <a:pt x="4744" y="4873"/>
                  <a:pt x="4733" y="4890"/>
                </a:cubicBezTo>
                <a:cubicBezTo>
                  <a:pt x="4711" y="4901"/>
                  <a:pt x="4701" y="4905"/>
                  <a:pt x="4695" y="4905"/>
                </a:cubicBezTo>
                <a:cubicBezTo>
                  <a:pt x="4685" y="4905"/>
                  <a:pt x="4688" y="4895"/>
                  <a:pt x="4677" y="4895"/>
                </a:cubicBezTo>
                <a:cubicBezTo>
                  <a:pt x="4675" y="4895"/>
                  <a:pt x="4673" y="4895"/>
                  <a:pt x="4671" y="4895"/>
                </a:cubicBezTo>
                <a:cubicBezTo>
                  <a:pt x="4632" y="4918"/>
                  <a:pt x="4609" y="4946"/>
                  <a:pt x="4576" y="4957"/>
                </a:cubicBezTo>
                <a:cubicBezTo>
                  <a:pt x="4570" y="4957"/>
                  <a:pt x="4565" y="4957"/>
                  <a:pt x="4570" y="4951"/>
                </a:cubicBezTo>
                <a:lnTo>
                  <a:pt x="4570" y="4951"/>
                </a:lnTo>
                <a:cubicBezTo>
                  <a:pt x="4531" y="4979"/>
                  <a:pt x="4441" y="5002"/>
                  <a:pt x="4391" y="5035"/>
                </a:cubicBezTo>
                <a:lnTo>
                  <a:pt x="4385" y="5035"/>
                </a:lnTo>
                <a:cubicBezTo>
                  <a:pt x="4397" y="5041"/>
                  <a:pt x="4397" y="5047"/>
                  <a:pt x="4397" y="5052"/>
                </a:cubicBezTo>
                <a:cubicBezTo>
                  <a:pt x="4379" y="5061"/>
                  <a:pt x="4362" y="5073"/>
                  <a:pt x="4350" y="5073"/>
                </a:cubicBezTo>
                <a:cubicBezTo>
                  <a:pt x="4346" y="5073"/>
                  <a:pt x="4343" y="5072"/>
                  <a:pt x="4341" y="5069"/>
                </a:cubicBezTo>
                <a:cubicBezTo>
                  <a:pt x="4357" y="5069"/>
                  <a:pt x="4357" y="5063"/>
                  <a:pt x="4363" y="5058"/>
                </a:cubicBezTo>
                <a:lnTo>
                  <a:pt x="4363" y="5058"/>
                </a:lnTo>
                <a:lnTo>
                  <a:pt x="4335" y="5069"/>
                </a:lnTo>
                <a:cubicBezTo>
                  <a:pt x="4307" y="5058"/>
                  <a:pt x="4374" y="5052"/>
                  <a:pt x="4369" y="5041"/>
                </a:cubicBezTo>
                <a:lnTo>
                  <a:pt x="4369" y="5041"/>
                </a:lnTo>
                <a:cubicBezTo>
                  <a:pt x="4318" y="5058"/>
                  <a:pt x="4257" y="5091"/>
                  <a:pt x="4212" y="5097"/>
                </a:cubicBezTo>
                <a:cubicBezTo>
                  <a:pt x="4202" y="5087"/>
                  <a:pt x="4285" y="5068"/>
                  <a:pt x="4264" y="5068"/>
                </a:cubicBezTo>
                <a:cubicBezTo>
                  <a:pt x="4261" y="5068"/>
                  <a:pt x="4257" y="5068"/>
                  <a:pt x="4251" y="5069"/>
                </a:cubicBezTo>
                <a:lnTo>
                  <a:pt x="4313" y="5058"/>
                </a:lnTo>
                <a:cubicBezTo>
                  <a:pt x="4262" y="5047"/>
                  <a:pt x="4357" y="5047"/>
                  <a:pt x="4301" y="5035"/>
                </a:cubicBezTo>
                <a:lnTo>
                  <a:pt x="4301" y="5035"/>
                </a:lnTo>
                <a:cubicBezTo>
                  <a:pt x="4217" y="5052"/>
                  <a:pt x="4212" y="5069"/>
                  <a:pt x="4128" y="5080"/>
                </a:cubicBezTo>
                <a:cubicBezTo>
                  <a:pt x="4105" y="5091"/>
                  <a:pt x="4133" y="5091"/>
                  <a:pt x="4117" y="5103"/>
                </a:cubicBezTo>
                <a:cubicBezTo>
                  <a:pt x="4085" y="5113"/>
                  <a:pt x="4062" y="5116"/>
                  <a:pt x="4045" y="5116"/>
                </a:cubicBezTo>
                <a:cubicBezTo>
                  <a:pt x="4012" y="5116"/>
                  <a:pt x="4000" y="5103"/>
                  <a:pt x="3974" y="5103"/>
                </a:cubicBezTo>
                <a:cubicBezTo>
                  <a:pt x="3962" y="5103"/>
                  <a:pt x="3947" y="5106"/>
                  <a:pt x="3926" y="5114"/>
                </a:cubicBezTo>
                <a:cubicBezTo>
                  <a:pt x="3907" y="5128"/>
                  <a:pt x="3900" y="5143"/>
                  <a:pt x="3855" y="5143"/>
                </a:cubicBezTo>
                <a:cubicBezTo>
                  <a:pt x="3848" y="5143"/>
                  <a:pt x="3840" y="5143"/>
                  <a:pt x="3831" y="5142"/>
                </a:cubicBezTo>
                <a:lnTo>
                  <a:pt x="3853" y="5125"/>
                </a:lnTo>
                <a:cubicBezTo>
                  <a:pt x="3777" y="5125"/>
                  <a:pt x="3802" y="5148"/>
                  <a:pt x="3740" y="5148"/>
                </a:cubicBezTo>
                <a:cubicBezTo>
                  <a:pt x="3734" y="5148"/>
                  <a:pt x="3727" y="5148"/>
                  <a:pt x="3719" y="5147"/>
                </a:cubicBezTo>
                <a:cubicBezTo>
                  <a:pt x="3730" y="5136"/>
                  <a:pt x="3786" y="5136"/>
                  <a:pt x="3769" y="5136"/>
                </a:cubicBezTo>
                <a:cubicBezTo>
                  <a:pt x="3758" y="5134"/>
                  <a:pt x="3750" y="5133"/>
                  <a:pt x="3743" y="5133"/>
                </a:cubicBezTo>
                <a:cubicBezTo>
                  <a:pt x="3718" y="5133"/>
                  <a:pt x="3721" y="5147"/>
                  <a:pt x="3685" y="5147"/>
                </a:cubicBezTo>
                <a:lnTo>
                  <a:pt x="3680" y="5136"/>
                </a:lnTo>
                <a:cubicBezTo>
                  <a:pt x="3666" y="5135"/>
                  <a:pt x="3653" y="5135"/>
                  <a:pt x="3639" y="5135"/>
                </a:cubicBezTo>
                <a:cubicBezTo>
                  <a:pt x="3584" y="5135"/>
                  <a:pt x="3526" y="5140"/>
                  <a:pt x="3467" y="5140"/>
                </a:cubicBezTo>
                <a:cubicBezTo>
                  <a:pt x="3441" y="5140"/>
                  <a:pt x="3415" y="5139"/>
                  <a:pt x="3389" y="5136"/>
                </a:cubicBezTo>
                <a:cubicBezTo>
                  <a:pt x="3394" y="5136"/>
                  <a:pt x="3411" y="5131"/>
                  <a:pt x="3389" y="5125"/>
                </a:cubicBezTo>
                <a:cubicBezTo>
                  <a:pt x="3327" y="5119"/>
                  <a:pt x="3260" y="5108"/>
                  <a:pt x="3192" y="5097"/>
                </a:cubicBezTo>
                <a:cubicBezTo>
                  <a:pt x="3131" y="5080"/>
                  <a:pt x="3069" y="5063"/>
                  <a:pt x="3008" y="5047"/>
                </a:cubicBezTo>
                <a:lnTo>
                  <a:pt x="2963" y="5047"/>
                </a:lnTo>
                <a:cubicBezTo>
                  <a:pt x="2952" y="5047"/>
                  <a:pt x="2946" y="5035"/>
                  <a:pt x="2957" y="5035"/>
                </a:cubicBezTo>
                <a:cubicBezTo>
                  <a:pt x="2947" y="5031"/>
                  <a:pt x="2941" y="5030"/>
                  <a:pt x="2938" y="5030"/>
                </a:cubicBezTo>
                <a:cubicBezTo>
                  <a:pt x="2929" y="5030"/>
                  <a:pt x="2942" y="5042"/>
                  <a:pt x="2934" y="5042"/>
                </a:cubicBezTo>
                <a:cubicBezTo>
                  <a:pt x="2933" y="5042"/>
                  <a:pt x="2931" y="5042"/>
                  <a:pt x="2929" y="5041"/>
                </a:cubicBezTo>
                <a:cubicBezTo>
                  <a:pt x="2901" y="5035"/>
                  <a:pt x="2896" y="5024"/>
                  <a:pt x="2912" y="5024"/>
                </a:cubicBezTo>
                <a:cubicBezTo>
                  <a:pt x="2873" y="5019"/>
                  <a:pt x="2817" y="5002"/>
                  <a:pt x="2756" y="4985"/>
                </a:cubicBezTo>
                <a:cubicBezTo>
                  <a:pt x="2700" y="4974"/>
                  <a:pt x="2644" y="4940"/>
                  <a:pt x="2604" y="4918"/>
                </a:cubicBezTo>
                <a:lnTo>
                  <a:pt x="2604" y="4918"/>
                </a:lnTo>
                <a:lnTo>
                  <a:pt x="2627" y="4923"/>
                </a:lnTo>
                <a:cubicBezTo>
                  <a:pt x="2565" y="4890"/>
                  <a:pt x="2543" y="4918"/>
                  <a:pt x="2487" y="4879"/>
                </a:cubicBezTo>
                <a:lnTo>
                  <a:pt x="2504" y="4879"/>
                </a:lnTo>
                <a:cubicBezTo>
                  <a:pt x="2375" y="4806"/>
                  <a:pt x="2224" y="4733"/>
                  <a:pt x="2145" y="4643"/>
                </a:cubicBezTo>
                <a:cubicBezTo>
                  <a:pt x="2144" y="4644"/>
                  <a:pt x="2144" y="4644"/>
                  <a:pt x="2143" y="4644"/>
                </a:cubicBezTo>
                <a:cubicBezTo>
                  <a:pt x="2114" y="4644"/>
                  <a:pt x="2042" y="4564"/>
                  <a:pt x="2015" y="4564"/>
                </a:cubicBezTo>
                <a:cubicBezTo>
                  <a:pt x="2013" y="4564"/>
                  <a:pt x="2012" y="4564"/>
                  <a:pt x="2011" y="4565"/>
                </a:cubicBezTo>
                <a:cubicBezTo>
                  <a:pt x="1955" y="4498"/>
                  <a:pt x="1977" y="4509"/>
                  <a:pt x="1899" y="4425"/>
                </a:cubicBezTo>
                <a:cubicBezTo>
                  <a:pt x="1871" y="4403"/>
                  <a:pt x="1848" y="4403"/>
                  <a:pt x="1820" y="4375"/>
                </a:cubicBezTo>
                <a:lnTo>
                  <a:pt x="1832" y="4363"/>
                </a:lnTo>
                <a:lnTo>
                  <a:pt x="1781" y="4335"/>
                </a:lnTo>
                <a:lnTo>
                  <a:pt x="1776" y="4302"/>
                </a:lnTo>
                <a:lnTo>
                  <a:pt x="1748" y="4279"/>
                </a:lnTo>
                <a:lnTo>
                  <a:pt x="1748" y="4279"/>
                </a:lnTo>
                <a:cubicBezTo>
                  <a:pt x="1759" y="4291"/>
                  <a:pt x="1764" y="4307"/>
                  <a:pt x="1759" y="4307"/>
                </a:cubicBezTo>
                <a:cubicBezTo>
                  <a:pt x="1742" y="4291"/>
                  <a:pt x="1720" y="4263"/>
                  <a:pt x="1703" y="4235"/>
                </a:cubicBezTo>
                <a:cubicBezTo>
                  <a:pt x="1686" y="4212"/>
                  <a:pt x="1680" y="4190"/>
                  <a:pt x="1680" y="4190"/>
                </a:cubicBezTo>
                <a:lnTo>
                  <a:pt x="1591" y="4089"/>
                </a:lnTo>
                <a:lnTo>
                  <a:pt x="1591" y="4089"/>
                </a:lnTo>
                <a:cubicBezTo>
                  <a:pt x="1594" y="4089"/>
                  <a:pt x="1601" y="4095"/>
                  <a:pt x="1608" y="4101"/>
                </a:cubicBezTo>
                <a:lnTo>
                  <a:pt x="1608" y="4101"/>
                </a:lnTo>
                <a:cubicBezTo>
                  <a:pt x="1582" y="4072"/>
                  <a:pt x="1624" y="4089"/>
                  <a:pt x="1580" y="4050"/>
                </a:cubicBezTo>
                <a:lnTo>
                  <a:pt x="1580" y="4050"/>
                </a:lnTo>
                <a:cubicBezTo>
                  <a:pt x="1581" y="4053"/>
                  <a:pt x="1581" y="4055"/>
                  <a:pt x="1579" y="4055"/>
                </a:cubicBezTo>
                <a:cubicBezTo>
                  <a:pt x="1576" y="4055"/>
                  <a:pt x="1568" y="4050"/>
                  <a:pt x="1568" y="4050"/>
                </a:cubicBezTo>
                <a:cubicBezTo>
                  <a:pt x="1552" y="4022"/>
                  <a:pt x="1518" y="3955"/>
                  <a:pt x="1484" y="3910"/>
                </a:cubicBezTo>
                <a:lnTo>
                  <a:pt x="1484" y="3910"/>
                </a:lnTo>
                <a:lnTo>
                  <a:pt x="1496" y="3915"/>
                </a:lnTo>
                <a:cubicBezTo>
                  <a:pt x="1445" y="3831"/>
                  <a:pt x="1389" y="3731"/>
                  <a:pt x="1344" y="3630"/>
                </a:cubicBezTo>
                <a:lnTo>
                  <a:pt x="1344" y="3630"/>
                </a:lnTo>
                <a:cubicBezTo>
                  <a:pt x="1350" y="3649"/>
                  <a:pt x="1349" y="3658"/>
                  <a:pt x="1344" y="3658"/>
                </a:cubicBezTo>
                <a:cubicBezTo>
                  <a:pt x="1339" y="3658"/>
                  <a:pt x="1330" y="3649"/>
                  <a:pt x="1322" y="3635"/>
                </a:cubicBezTo>
                <a:lnTo>
                  <a:pt x="1324" y="3630"/>
                </a:lnTo>
                <a:lnTo>
                  <a:pt x="1324" y="3630"/>
                </a:lnTo>
                <a:cubicBezTo>
                  <a:pt x="1324" y="3630"/>
                  <a:pt x="1323" y="3630"/>
                  <a:pt x="1323" y="3630"/>
                </a:cubicBezTo>
                <a:cubicBezTo>
                  <a:pt x="1322" y="3630"/>
                  <a:pt x="1318" y="3627"/>
                  <a:pt x="1311" y="3619"/>
                </a:cubicBezTo>
                <a:cubicBezTo>
                  <a:pt x="1302" y="3595"/>
                  <a:pt x="1304" y="3587"/>
                  <a:pt x="1309" y="3587"/>
                </a:cubicBezTo>
                <a:lnTo>
                  <a:pt x="1309" y="3587"/>
                </a:lnTo>
                <a:cubicBezTo>
                  <a:pt x="1314" y="3587"/>
                  <a:pt x="1322" y="3594"/>
                  <a:pt x="1328" y="3602"/>
                </a:cubicBezTo>
                <a:lnTo>
                  <a:pt x="1305" y="3557"/>
                </a:lnTo>
                <a:cubicBezTo>
                  <a:pt x="1305" y="3556"/>
                  <a:pt x="1306" y="3555"/>
                  <a:pt x="1306" y="3555"/>
                </a:cubicBezTo>
                <a:cubicBezTo>
                  <a:pt x="1309" y="3555"/>
                  <a:pt x="1317" y="3563"/>
                  <a:pt x="1322" y="3563"/>
                </a:cubicBezTo>
                <a:cubicBezTo>
                  <a:pt x="1305" y="3546"/>
                  <a:pt x="1305" y="3478"/>
                  <a:pt x="1277" y="3450"/>
                </a:cubicBezTo>
                <a:lnTo>
                  <a:pt x="1283" y="3450"/>
                </a:lnTo>
                <a:cubicBezTo>
                  <a:pt x="1238" y="3344"/>
                  <a:pt x="1232" y="3294"/>
                  <a:pt x="1204" y="3204"/>
                </a:cubicBezTo>
                <a:cubicBezTo>
                  <a:pt x="1188" y="3204"/>
                  <a:pt x="1182" y="3170"/>
                  <a:pt x="1165" y="3148"/>
                </a:cubicBezTo>
                <a:cubicBezTo>
                  <a:pt x="1160" y="3075"/>
                  <a:pt x="1160" y="3002"/>
                  <a:pt x="1143" y="2924"/>
                </a:cubicBezTo>
                <a:cubicBezTo>
                  <a:pt x="1131" y="2868"/>
                  <a:pt x="1131" y="2907"/>
                  <a:pt x="1120" y="2879"/>
                </a:cubicBezTo>
                <a:cubicBezTo>
                  <a:pt x="1129" y="2875"/>
                  <a:pt x="1127" y="2823"/>
                  <a:pt x="1132" y="2823"/>
                </a:cubicBezTo>
                <a:cubicBezTo>
                  <a:pt x="1133" y="2823"/>
                  <a:pt x="1135" y="2827"/>
                  <a:pt x="1137" y="2834"/>
                </a:cubicBezTo>
                <a:cubicBezTo>
                  <a:pt x="1131" y="2790"/>
                  <a:pt x="1131" y="2756"/>
                  <a:pt x="1126" y="2722"/>
                </a:cubicBezTo>
                <a:cubicBezTo>
                  <a:pt x="1126" y="2706"/>
                  <a:pt x="1120" y="2683"/>
                  <a:pt x="1120" y="2666"/>
                </a:cubicBezTo>
                <a:cubicBezTo>
                  <a:pt x="1120" y="2644"/>
                  <a:pt x="1115" y="2616"/>
                  <a:pt x="1115" y="2588"/>
                </a:cubicBezTo>
                <a:cubicBezTo>
                  <a:pt x="1110" y="2597"/>
                  <a:pt x="1109" y="2609"/>
                  <a:pt x="1107" y="2609"/>
                </a:cubicBezTo>
                <a:cubicBezTo>
                  <a:pt x="1106" y="2609"/>
                  <a:pt x="1105" y="2607"/>
                  <a:pt x="1103" y="2605"/>
                </a:cubicBezTo>
                <a:cubicBezTo>
                  <a:pt x="1103" y="2584"/>
                  <a:pt x="1108" y="2559"/>
                  <a:pt x="1113" y="2559"/>
                </a:cubicBezTo>
                <a:cubicBezTo>
                  <a:pt x="1114" y="2559"/>
                  <a:pt x="1114" y="2559"/>
                  <a:pt x="1114" y="2560"/>
                </a:cubicBezTo>
                <a:lnTo>
                  <a:pt x="1114" y="2560"/>
                </a:lnTo>
                <a:cubicBezTo>
                  <a:pt x="1110" y="2489"/>
                  <a:pt x="1121" y="2412"/>
                  <a:pt x="1137" y="2342"/>
                </a:cubicBezTo>
                <a:cubicBezTo>
                  <a:pt x="1160" y="2263"/>
                  <a:pt x="1171" y="2190"/>
                  <a:pt x="1171" y="2134"/>
                </a:cubicBezTo>
                <a:lnTo>
                  <a:pt x="1171" y="2140"/>
                </a:lnTo>
                <a:lnTo>
                  <a:pt x="1188" y="2028"/>
                </a:lnTo>
                <a:cubicBezTo>
                  <a:pt x="1190" y="2016"/>
                  <a:pt x="1192" y="2011"/>
                  <a:pt x="1192" y="2011"/>
                </a:cubicBezTo>
                <a:cubicBezTo>
                  <a:pt x="1194" y="2011"/>
                  <a:pt x="1193" y="2033"/>
                  <a:pt x="1197" y="2033"/>
                </a:cubicBezTo>
                <a:cubicBezTo>
                  <a:pt x="1199" y="2033"/>
                  <a:pt x="1201" y="2030"/>
                  <a:pt x="1204" y="2022"/>
                </a:cubicBezTo>
                <a:cubicBezTo>
                  <a:pt x="1204" y="1994"/>
                  <a:pt x="1210" y="1966"/>
                  <a:pt x="1216" y="1938"/>
                </a:cubicBezTo>
                <a:cubicBezTo>
                  <a:pt x="1221" y="1916"/>
                  <a:pt x="1227" y="1894"/>
                  <a:pt x="1238" y="1871"/>
                </a:cubicBezTo>
                <a:cubicBezTo>
                  <a:pt x="1255" y="1826"/>
                  <a:pt x="1272" y="1787"/>
                  <a:pt x="1277" y="1737"/>
                </a:cubicBezTo>
                <a:cubicBezTo>
                  <a:pt x="1305" y="1703"/>
                  <a:pt x="1339" y="1642"/>
                  <a:pt x="1367" y="1574"/>
                </a:cubicBezTo>
                <a:cubicBezTo>
                  <a:pt x="1378" y="1541"/>
                  <a:pt x="1395" y="1507"/>
                  <a:pt x="1412" y="1473"/>
                </a:cubicBezTo>
                <a:cubicBezTo>
                  <a:pt x="1428" y="1440"/>
                  <a:pt x="1445" y="1417"/>
                  <a:pt x="1462" y="1395"/>
                </a:cubicBezTo>
                <a:lnTo>
                  <a:pt x="1451" y="1395"/>
                </a:lnTo>
                <a:cubicBezTo>
                  <a:pt x="1462" y="1367"/>
                  <a:pt x="1473" y="1373"/>
                  <a:pt x="1484" y="1356"/>
                </a:cubicBezTo>
                <a:cubicBezTo>
                  <a:pt x="1484" y="1355"/>
                  <a:pt x="1483" y="1355"/>
                  <a:pt x="1482" y="1355"/>
                </a:cubicBezTo>
                <a:cubicBezTo>
                  <a:pt x="1478" y="1355"/>
                  <a:pt x="1470" y="1365"/>
                  <a:pt x="1468" y="1365"/>
                </a:cubicBezTo>
                <a:cubicBezTo>
                  <a:pt x="1466" y="1365"/>
                  <a:pt x="1466" y="1362"/>
                  <a:pt x="1468" y="1356"/>
                </a:cubicBezTo>
                <a:cubicBezTo>
                  <a:pt x="1518" y="1249"/>
                  <a:pt x="1596" y="1160"/>
                  <a:pt x="1669" y="1065"/>
                </a:cubicBezTo>
                <a:cubicBezTo>
                  <a:pt x="1708" y="1014"/>
                  <a:pt x="1753" y="975"/>
                  <a:pt x="1798" y="930"/>
                </a:cubicBezTo>
                <a:lnTo>
                  <a:pt x="1860" y="869"/>
                </a:lnTo>
                <a:lnTo>
                  <a:pt x="1927" y="807"/>
                </a:lnTo>
                <a:cubicBezTo>
                  <a:pt x="1994" y="751"/>
                  <a:pt x="1938" y="745"/>
                  <a:pt x="2033" y="684"/>
                </a:cubicBezTo>
                <a:lnTo>
                  <a:pt x="2033" y="684"/>
                </a:lnTo>
                <a:lnTo>
                  <a:pt x="2016" y="717"/>
                </a:lnTo>
                <a:cubicBezTo>
                  <a:pt x="2078" y="650"/>
                  <a:pt x="2151" y="600"/>
                  <a:pt x="2224" y="544"/>
                </a:cubicBezTo>
                <a:cubicBezTo>
                  <a:pt x="2302" y="499"/>
                  <a:pt x="2375" y="454"/>
                  <a:pt x="2448" y="404"/>
                </a:cubicBezTo>
                <a:lnTo>
                  <a:pt x="2448" y="404"/>
                </a:lnTo>
                <a:cubicBezTo>
                  <a:pt x="2442" y="409"/>
                  <a:pt x="2442" y="415"/>
                  <a:pt x="2431" y="426"/>
                </a:cubicBezTo>
                <a:cubicBezTo>
                  <a:pt x="2464" y="415"/>
                  <a:pt x="2548" y="365"/>
                  <a:pt x="2548" y="353"/>
                </a:cubicBezTo>
                <a:cubicBezTo>
                  <a:pt x="2553" y="352"/>
                  <a:pt x="2556" y="352"/>
                  <a:pt x="2558" y="352"/>
                </a:cubicBezTo>
                <a:cubicBezTo>
                  <a:pt x="2565" y="352"/>
                  <a:pt x="2557" y="359"/>
                  <a:pt x="2571" y="359"/>
                </a:cubicBezTo>
                <a:cubicBezTo>
                  <a:pt x="2608" y="348"/>
                  <a:pt x="2645" y="308"/>
                  <a:pt x="2668" y="308"/>
                </a:cubicBezTo>
                <a:cubicBezTo>
                  <a:pt x="2669" y="308"/>
                  <a:pt x="2670" y="308"/>
                  <a:pt x="2672" y="309"/>
                </a:cubicBezTo>
                <a:cubicBezTo>
                  <a:pt x="2677" y="309"/>
                  <a:pt x="2666" y="314"/>
                  <a:pt x="2660" y="320"/>
                </a:cubicBezTo>
                <a:cubicBezTo>
                  <a:pt x="2677" y="303"/>
                  <a:pt x="2761" y="281"/>
                  <a:pt x="2739" y="275"/>
                </a:cubicBezTo>
                <a:cubicBezTo>
                  <a:pt x="2800" y="258"/>
                  <a:pt x="2851" y="225"/>
                  <a:pt x="2901" y="219"/>
                </a:cubicBezTo>
                <a:cubicBezTo>
                  <a:pt x="2918" y="208"/>
                  <a:pt x="2946" y="202"/>
                  <a:pt x="2974" y="197"/>
                </a:cubicBezTo>
                <a:lnTo>
                  <a:pt x="2974" y="197"/>
                </a:lnTo>
                <a:cubicBezTo>
                  <a:pt x="2974" y="197"/>
                  <a:pt x="2974" y="197"/>
                  <a:pt x="2974" y="197"/>
                </a:cubicBezTo>
                <a:lnTo>
                  <a:pt x="2980" y="197"/>
                </a:lnTo>
                <a:cubicBezTo>
                  <a:pt x="2980" y="202"/>
                  <a:pt x="2980" y="208"/>
                  <a:pt x="2974" y="219"/>
                </a:cubicBezTo>
                <a:lnTo>
                  <a:pt x="2957" y="225"/>
                </a:lnTo>
                <a:cubicBezTo>
                  <a:pt x="2963" y="213"/>
                  <a:pt x="2968" y="208"/>
                  <a:pt x="2974" y="197"/>
                </a:cubicBezTo>
                <a:lnTo>
                  <a:pt x="2974" y="197"/>
                </a:lnTo>
                <a:cubicBezTo>
                  <a:pt x="2957" y="208"/>
                  <a:pt x="2957" y="225"/>
                  <a:pt x="2952" y="241"/>
                </a:cubicBezTo>
                <a:cubicBezTo>
                  <a:pt x="2948" y="240"/>
                  <a:pt x="2946" y="239"/>
                  <a:pt x="2943" y="239"/>
                </a:cubicBezTo>
                <a:cubicBezTo>
                  <a:pt x="2937" y="239"/>
                  <a:pt x="2932" y="243"/>
                  <a:pt x="2924" y="247"/>
                </a:cubicBezTo>
                <a:cubicBezTo>
                  <a:pt x="2918" y="264"/>
                  <a:pt x="2912" y="281"/>
                  <a:pt x="2901" y="303"/>
                </a:cubicBezTo>
                <a:cubicBezTo>
                  <a:pt x="2893" y="303"/>
                  <a:pt x="2899" y="286"/>
                  <a:pt x="2894" y="286"/>
                </a:cubicBezTo>
                <a:lnTo>
                  <a:pt x="2894" y="286"/>
                </a:lnTo>
                <a:cubicBezTo>
                  <a:pt x="2891" y="286"/>
                  <a:pt x="2887" y="289"/>
                  <a:pt x="2879" y="297"/>
                </a:cubicBezTo>
                <a:cubicBezTo>
                  <a:pt x="2872" y="306"/>
                  <a:pt x="2875" y="307"/>
                  <a:pt x="2880" y="307"/>
                </a:cubicBezTo>
                <a:cubicBezTo>
                  <a:pt x="2881" y="307"/>
                  <a:pt x="2882" y="307"/>
                  <a:pt x="2883" y="307"/>
                </a:cubicBezTo>
                <a:cubicBezTo>
                  <a:pt x="2889" y="307"/>
                  <a:pt x="2893" y="309"/>
                  <a:pt x="2879" y="325"/>
                </a:cubicBezTo>
                <a:cubicBezTo>
                  <a:pt x="2856" y="342"/>
                  <a:pt x="2851" y="331"/>
                  <a:pt x="2834" y="365"/>
                </a:cubicBezTo>
                <a:cubicBezTo>
                  <a:pt x="2830" y="365"/>
                  <a:pt x="2829" y="359"/>
                  <a:pt x="2833" y="351"/>
                </a:cubicBezTo>
                <a:lnTo>
                  <a:pt x="2833" y="351"/>
                </a:lnTo>
                <a:cubicBezTo>
                  <a:pt x="2812" y="380"/>
                  <a:pt x="2790" y="423"/>
                  <a:pt x="2795" y="443"/>
                </a:cubicBezTo>
                <a:cubicBezTo>
                  <a:pt x="2778" y="454"/>
                  <a:pt x="2772" y="482"/>
                  <a:pt x="2767" y="510"/>
                </a:cubicBezTo>
                <a:cubicBezTo>
                  <a:pt x="2767" y="531"/>
                  <a:pt x="2767" y="556"/>
                  <a:pt x="2758" y="556"/>
                </a:cubicBezTo>
                <a:cubicBezTo>
                  <a:pt x="2758" y="556"/>
                  <a:pt x="2757" y="556"/>
                  <a:pt x="2756" y="555"/>
                </a:cubicBezTo>
                <a:lnTo>
                  <a:pt x="2756" y="555"/>
                </a:lnTo>
                <a:cubicBezTo>
                  <a:pt x="2761" y="566"/>
                  <a:pt x="2767" y="583"/>
                  <a:pt x="2778" y="600"/>
                </a:cubicBezTo>
                <a:cubicBezTo>
                  <a:pt x="2789" y="622"/>
                  <a:pt x="2806" y="639"/>
                  <a:pt x="2823" y="650"/>
                </a:cubicBezTo>
                <a:cubicBezTo>
                  <a:pt x="2817" y="647"/>
                  <a:pt x="2812" y="646"/>
                  <a:pt x="2810" y="646"/>
                </a:cubicBezTo>
                <a:cubicBezTo>
                  <a:pt x="2798" y="646"/>
                  <a:pt x="2819" y="671"/>
                  <a:pt x="2851" y="689"/>
                </a:cubicBezTo>
                <a:cubicBezTo>
                  <a:pt x="2890" y="706"/>
                  <a:pt x="2924" y="712"/>
                  <a:pt x="2912" y="723"/>
                </a:cubicBezTo>
                <a:cubicBezTo>
                  <a:pt x="2918" y="722"/>
                  <a:pt x="2924" y="721"/>
                  <a:pt x="2930" y="721"/>
                </a:cubicBezTo>
                <a:cubicBezTo>
                  <a:pt x="2947" y="721"/>
                  <a:pt x="2963" y="726"/>
                  <a:pt x="2980" y="734"/>
                </a:cubicBezTo>
                <a:cubicBezTo>
                  <a:pt x="2994" y="744"/>
                  <a:pt x="3013" y="762"/>
                  <a:pt x="3025" y="781"/>
                </a:cubicBezTo>
                <a:lnTo>
                  <a:pt x="3025" y="781"/>
                </a:lnTo>
                <a:cubicBezTo>
                  <a:pt x="3025" y="780"/>
                  <a:pt x="3024" y="780"/>
                  <a:pt x="3024" y="779"/>
                </a:cubicBezTo>
                <a:lnTo>
                  <a:pt x="3024" y="779"/>
                </a:lnTo>
                <a:cubicBezTo>
                  <a:pt x="3025" y="780"/>
                  <a:pt x="3025" y="780"/>
                  <a:pt x="3025" y="781"/>
                </a:cubicBezTo>
                <a:lnTo>
                  <a:pt x="3025" y="781"/>
                </a:lnTo>
                <a:cubicBezTo>
                  <a:pt x="3025" y="781"/>
                  <a:pt x="3025" y="781"/>
                  <a:pt x="3025" y="781"/>
                </a:cubicBezTo>
                <a:lnTo>
                  <a:pt x="3025" y="781"/>
                </a:lnTo>
                <a:cubicBezTo>
                  <a:pt x="3025" y="781"/>
                  <a:pt x="3025" y="782"/>
                  <a:pt x="3025" y="783"/>
                </a:cubicBezTo>
                <a:lnTo>
                  <a:pt x="3025" y="783"/>
                </a:lnTo>
                <a:cubicBezTo>
                  <a:pt x="3025" y="782"/>
                  <a:pt x="3025" y="782"/>
                  <a:pt x="3025" y="781"/>
                </a:cubicBezTo>
                <a:lnTo>
                  <a:pt x="3025" y="781"/>
                </a:lnTo>
                <a:cubicBezTo>
                  <a:pt x="3027" y="784"/>
                  <a:pt x="3029" y="787"/>
                  <a:pt x="3030" y="790"/>
                </a:cubicBezTo>
                <a:cubicBezTo>
                  <a:pt x="3030" y="790"/>
                  <a:pt x="3027" y="787"/>
                  <a:pt x="3025" y="783"/>
                </a:cubicBezTo>
                <a:lnTo>
                  <a:pt x="3025" y="783"/>
                </a:lnTo>
                <a:cubicBezTo>
                  <a:pt x="3030" y="808"/>
                  <a:pt x="3024" y="819"/>
                  <a:pt x="3024" y="835"/>
                </a:cubicBezTo>
                <a:cubicBezTo>
                  <a:pt x="3047" y="835"/>
                  <a:pt x="3052" y="880"/>
                  <a:pt x="3052" y="908"/>
                </a:cubicBezTo>
                <a:cubicBezTo>
                  <a:pt x="3047" y="912"/>
                  <a:pt x="3044" y="914"/>
                  <a:pt x="3041" y="914"/>
                </a:cubicBezTo>
                <a:cubicBezTo>
                  <a:pt x="3028" y="914"/>
                  <a:pt x="3032" y="885"/>
                  <a:pt x="3021" y="885"/>
                </a:cubicBezTo>
                <a:cubicBezTo>
                  <a:pt x="3021" y="885"/>
                  <a:pt x="3020" y="885"/>
                  <a:pt x="3019" y="885"/>
                </a:cubicBezTo>
                <a:cubicBezTo>
                  <a:pt x="3024" y="885"/>
                  <a:pt x="3024" y="902"/>
                  <a:pt x="3024" y="913"/>
                </a:cubicBezTo>
                <a:cubicBezTo>
                  <a:pt x="3019" y="925"/>
                  <a:pt x="3013" y="936"/>
                  <a:pt x="3024" y="936"/>
                </a:cubicBezTo>
                <a:cubicBezTo>
                  <a:pt x="3002" y="947"/>
                  <a:pt x="3008" y="947"/>
                  <a:pt x="2985" y="947"/>
                </a:cubicBezTo>
                <a:cubicBezTo>
                  <a:pt x="2996" y="964"/>
                  <a:pt x="2963" y="964"/>
                  <a:pt x="2946" y="997"/>
                </a:cubicBezTo>
                <a:cubicBezTo>
                  <a:pt x="2924" y="1020"/>
                  <a:pt x="2912" y="1025"/>
                  <a:pt x="2907" y="1025"/>
                </a:cubicBezTo>
                <a:cubicBezTo>
                  <a:pt x="2907" y="1031"/>
                  <a:pt x="2896" y="1037"/>
                  <a:pt x="2890" y="1081"/>
                </a:cubicBezTo>
                <a:cubicBezTo>
                  <a:pt x="2887" y="1092"/>
                  <a:pt x="2885" y="1096"/>
                  <a:pt x="2883" y="1096"/>
                </a:cubicBezTo>
                <a:cubicBezTo>
                  <a:pt x="2880" y="1096"/>
                  <a:pt x="2879" y="1090"/>
                  <a:pt x="2879" y="1081"/>
                </a:cubicBezTo>
                <a:cubicBezTo>
                  <a:pt x="2879" y="1065"/>
                  <a:pt x="2884" y="1042"/>
                  <a:pt x="2884" y="1042"/>
                </a:cubicBezTo>
                <a:lnTo>
                  <a:pt x="2884" y="1042"/>
                </a:lnTo>
                <a:cubicBezTo>
                  <a:pt x="2868" y="1093"/>
                  <a:pt x="2879" y="1104"/>
                  <a:pt x="2884" y="1104"/>
                </a:cubicBezTo>
                <a:cubicBezTo>
                  <a:pt x="2886" y="1105"/>
                  <a:pt x="2887" y="1106"/>
                  <a:pt x="2888" y="1106"/>
                </a:cubicBezTo>
                <a:cubicBezTo>
                  <a:pt x="2891" y="1106"/>
                  <a:pt x="2893" y="1104"/>
                  <a:pt x="2895" y="1104"/>
                </a:cubicBezTo>
                <a:cubicBezTo>
                  <a:pt x="2897" y="1104"/>
                  <a:pt x="2899" y="1105"/>
                  <a:pt x="2901" y="1109"/>
                </a:cubicBezTo>
                <a:cubicBezTo>
                  <a:pt x="2912" y="1160"/>
                  <a:pt x="2924" y="1165"/>
                  <a:pt x="2918" y="1177"/>
                </a:cubicBezTo>
                <a:cubicBezTo>
                  <a:pt x="2918" y="1177"/>
                  <a:pt x="2907" y="1177"/>
                  <a:pt x="2912" y="1193"/>
                </a:cubicBezTo>
                <a:cubicBezTo>
                  <a:pt x="2957" y="1238"/>
                  <a:pt x="2991" y="1238"/>
                  <a:pt x="3013" y="1261"/>
                </a:cubicBezTo>
                <a:cubicBezTo>
                  <a:pt x="3013" y="1263"/>
                  <a:pt x="3015" y="1266"/>
                  <a:pt x="3015" y="1268"/>
                </a:cubicBezTo>
                <a:lnTo>
                  <a:pt x="3015" y="1268"/>
                </a:lnTo>
                <a:cubicBezTo>
                  <a:pt x="3015" y="1267"/>
                  <a:pt x="3014" y="1267"/>
                  <a:pt x="3013" y="1266"/>
                </a:cubicBezTo>
                <a:lnTo>
                  <a:pt x="3013" y="1266"/>
                </a:lnTo>
                <a:cubicBezTo>
                  <a:pt x="3015" y="1268"/>
                  <a:pt x="3016" y="1269"/>
                  <a:pt x="3016" y="1269"/>
                </a:cubicBezTo>
                <a:cubicBezTo>
                  <a:pt x="3016" y="1269"/>
                  <a:pt x="3016" y="1268"/>
                  <a:pt x="3015" y="1268"/>
                </a:cubicBezTo>
                <a:lnTo>
                  <a:pt x="3015" y="1268"/>
                </a:lnTo>
                <a:cubicBezTo>
                  <a:pt x="3032" y="1279"/>
                  <a:pt x="3059" y="1295"/>
                  <a:pt x="3075" y="1311"/>
                </a:cubicBezTo>
                <a:cubicBezTo>
                  <a:pt x="3092" y="1333"/>
                  <a:pt x="3097" y="1350"/>
                  <a:pt x="3103" y="1367"/>
                </a:cubicBezTo>
                <a:cubicBezTo>
                  <a:pt x="3103" y="1373"/>
                  <a:pt x="3103" y="1373"/>
                  <a:pt x="3103" y="1373"/>
                </a:cubicBezTo>
                <a:cubicBezTo>
                  <a:pt x="3108" y="1367"/>
                  <a:pt x="3120" y="1367"/>
                  <a:pt x="3125" y="1367"/>
                </a:cubicBezTo>
                <a:cubicBezTo>
                  <a:pt x="3125" y="1389"/>
                  <a:pt x="3131" y="1412"/>
                  <a:pt x="3120" y="1417"/>
                </a:cubicBezTo>
                <a:cubicBezTo>
                  <a:pt x="3120" y="1401"/>
                  <a:pt x="3120" y="1401"/>
                  <a:pt x="3114" y="1395"/>
                </a:cubicBezTo>
                <a:lnTo>
                  <a:pt x="3114" y="1417"/>
                </a:lnTo>
                <a:cubicBezTo>
                  <a:pt x="3111" y="1421"/>
                  <a:pt x="3109" y="1423"/>
                  <a:pt x="3108" y="1423"/>
                </a:cubicBezTo>
                <a:cubicBezTo>
                  <a:pt x="3102" y="1423"/>
                  <a:pt x="3112" y="1384"/>
                  <a:pt x="3103" y="1384"/>
                </a:cubicBezTo>
                <a:lnTo>
                  <a:pt x="3103" y="1384"/>
                </a:lnTo>
                <a:cubicBezTo>
                  <a:pt x="3103" y="1429"/>
                  <a:pt x="3103" y="1490"/>
                  <a:pt x="3092" y="1530"/>
                </a:cubicBezTo>
                <a:cubicBezTo>
                  <a:pt x="3078" y="1530"/>
                  <a:pt x="3093" y="1472"/>
                  <a:pt x="3089" y="1472"/>
                </a:cubicBezTo>
                <a:lnTo>
                  <a:pt x="3089" y="1472"/>
                </a:lnTo>
                <a:cubicBezTo>
                  <a:pt x="3087" y="1472"/>
                  <a:pt x="3085" y="1476"/>
                  <a:pt x="3080" y="1485"/>
                </a:cubicBezTo>
                <a:lnTo>
                  <a:pt x="3097" y="1429"/>
                </a:lnTo>
                <a:lnTo>
                  <a:pt x="3097" y="1429"/>
                </a:lnTo>
                <a:cubicBezTo>
                  <a:pt x="3090" y="1437"/>
                  <a:pt x="3086" y="1441"/>
                  <a:pt x="3084" y="1441"/>
                </a:cubicBezTo>
                <a:cubicBezTo>
                  <a:pt x="3079" y="1441"/>
                  <a:pt x="3088" y="1420"/>
                  <a:pt x="3082" y="1420"/>
                </a:cubicBezTo>
                <a:lnTo>
                  <a:pt x="3082" y="1420"/>
                </a:lnTo>
                <a:cubicBezTo>
                  <a:pt x="3080" y="1420"/>
                  <a:pt x="3076" y="1422"/>
                  <a:pt x="3069" y="1429"/>
                </a:cubicBezTo>
                <a:cubicBezTo>
                  <a:pt x="3052" y="1502"/>
                  <a:pt x="3064" y="1513"/>
                  <a:pt x="3036" y="1591"/>
                </a:cubicBezTo>
                <a:cubicBezTo>
                  <a:pt x="3038" y="1597"/>
                  <a:pt x="3040" y="1598"/>
                  <a:pt x="3043" y="1598"/>
                </a:cubicBezTo>
                <a:cubicBezTo>
                  <a:pt x="3045" y="1598"/>
                  <a:pt x="3047" y="1597"/>
                  <a:pt x="3049" y="1597"/>
                </a:cubicBezTo>
                <a:cubicBezTo>
                  <a:pt x="3053" y="1597"/>
                  <a:pt x="3056" y="1599"/>
                  <a:pt x="3058" y="1608"/>
                </a:cubicBezTo>
                <a:cubicBezTo>
                  <a:pt x="3041" y="1720"/>
                  <a:pt x="2991" y="1681"/>
                  <a:pt x="2991" y="1765"/>
                </a:cubicBezTo>
                <a:cubicBezTo>
                  <a:pt x="2996" y="1793"/>
                  <a:pt x="3013" y="1804"/>
                  <a:pt x="2991" y="1860"/>
                </a:cubicBezTo>
                <a:lnTo>
                  <a:pt x="2980" y="1838"/>
                </a:lnTo>
                <a:lnTo>
                  <a:pt x="2980" y="1838"/>
                </a:lnTo>
                <a:cubicBezTo>
                  <a:pt x="2963" y="1916"/>
                  <a:pt x="2996" y="1882"/>
                  <a:pt x="2974" y="1966"/>
                </a:cubicBezTo>
                <a:cubicBezTo>
                  <a:pt x="2969" y="1951"/>
                  <a:pt x="2973" y="1914"/>
                  <a:pt x="2970" y="1914"/>
                </a:cubicBezTo>
                <a:lnTo>
                  <a:pt x="2970" y="1914"/>
                </a:lnTo>
                <a:cubicBezTo>
                  <a:pt x="2970" y="1914"/>
                  <a:pt x="2969" y="1915"/>
                  <a:pt x="2968" y="1916"/>
                </a:cubicBezTo>
                <a:cubicBezTo>
                  <a:pt x="2946" y="1966"/>
                  <a:pt x="2974" y="1955"/>
                  <a:pt x="2968" y="1994"/>
                </a:cubicBezTo>
                <a:lnTo>
                  <a:pt x="2952" y="2000"/>
                </a:lnTo>
                <a:cubicBezTo>
                  <a:pt x="2952" y="2045"/>
                  <a:pt x="2952" y="2084"/>
                  <a:pt x="2952" y="2134"/>
                </a:cubicBezTo>
                <a:cubicBezTo>
                  <a:pt x="2957" y="2179"/>
                  <a:pt x="2974" y="2241"/>
                  <a:pt x="3008" y="2280"/>
                </a:cubicBezTo>
                <a:cubicBezTo>
                  <a:pt x="3005" y="2280"/>
                  <a:pt x="2999" y="2277"/>
                  <a:pt x="2996" y="2277"/>
                </a:cubicBezTo>
                <a:lnTo>
                  <a:pt x="2996" y="2277"/>
                </a:lnTo>
                <a:cubicBezTo>
                  <a:pt x="2992" y="2277"/>
                  <a:pt x="2991" y="2280"/>
                  <a:pt x="2996" y="2291"/>
                </a:cubicBezTo>
                <a:cubicBezTo>
                  <a:pt x="3041" y="2342"/>
                  <a:pt x="3086" y="2381"/>
                  <a:pt x="3097" y="2426"/>
                </a:cubicBezTo>
                <a:cubicBezTo>
                  <a:pt x="3114" y="2465"/>
                  <a:pt x="3108" y="2521"/>
                  <a:pt x="3097" y="2554"/>
                </a:cubicBezTo>
                <a:cubicBezTo>
                  <a:pt x="3097" y="2566"/>
                  <a:pt x="3097" y="2582"/>
                  <a:pt x="3097" y="2594"/>
                </a:cubicBezTo>
                <a:cubicBezTo>
                  <a:pt x="3094" y="2596"/>
                  <a:pt x="3092" y="2598"/>
                  <a:pt x="3090" y="2598"/>
                </a:cubicBezTo>
                <a:cubicBezTo>
                  <a:pt x="3087" y="2598"/>
                  <a:pt x="3086" y="2596"/>
                  <a:pt x="3086" y="2594"/>
                </a:cubicBezTo>
                <a:cubicBezTo>
                  <a:pt x="3078" y="2608"/>
                  <a:pt x="3079" y="2609"/>
                  <a:pt x="3083" y="2609"/>
                </a:cubicBezTo>
                <a:cubicBezTo>
                  <a:pt x="3083" y="2609"/>
                  <a:pt x="3084" y="2609"/>
                  <a:pt x="3085" y="2609"/>
                </a:cubicBezTo>
                <a:cubicBezTo>
                  <a:pt x="3089" y="2609"/>
                  <a:pt x="3092" y="2610"/>
                  <a:pt x="3092" y="2616"/>
                </a:cubicBezTo>
                <a:cubicBezTo>
                  <a:pt x="3086" y="2625"/>
                  <a:pt x="3079" y="2629"/>
                  <a:pt x="3076" y="2629"/>
                </a:cubicBezTo>
                <a:cubicBezTo>
                  <a:pt x="3074" y="2629"/>
                  <a:pt x="3073" y="2628"/>
                  <a:pt x="3074" y="2624"/>
                </a:cubicBezTo>
                <a:lnTo>
                  <a:pt x="3074" y="2624"/>
                </a:lnTo>
                <a:cubicBezTo>
                  <a:pt x="3062" y="2652"/>
                  <a:pt x="3034" y="2684"/>
                  <a:pt x="2991" y="2700"/>
                </a:cubicBezTo>
                <a:cubicBezTo>
                  <a:pt x="2968" y="2713"/>
                  <a:pt x="2941" y="2719"/>
                  <a:pt x="2917" y="2719"/>
                </a:cubicBezTo>
                <a:cubicBezTo>
                  <a:pt x="2900" y="2719"/>
                  <a:pt x="2885" y="2716"/>
                  <a:pt x="2873" y="2711"/>
                </a:cubicBezTo>
                <a:cubicBezTo>
                  <a:pt x="2873" y="2711"/>
                  <a:pt x="2879" y="2711"/>
                  <a:pt x="2884" y="2706"/>
                </a:cubicBezTo>
                <a:cubicBezTo>
                  <a:pt x="2874" y="2703"/>
                  <a:pt x="2865" y="2702"/>
                  <a:pt x="2856" y="2702"/>
                </a:cubicBezTo>
                <a:cubicBezTo>
                  <a:pt x="2845" y="2702"/>
                  <a:pt x="2834" y="2704"/>
                  <a:pt x="2822" y="2704"/>
                </a:cubicBezTo>
                <a:cubicBezTo>
                  <a:pt x="2807" y="2704"/>
                  <a:pt x="2788" y="2701"/>
                  <a:pt x="2761" y="2689"/>
                </a:cubicBezTo>
                <a:lnTo>
                  <a:pt x="2778" y="2689"/>
                </a:lnTo>
                <a:cubicBezTo>
                  <a:pt x="2765" y="2686"/>
                  <a:pt x="2748" y="2682"/>
                  <a:pt x="2730" y="2682"/>
                </a:cubicBezTo>
                <a:cubicBezTo>
                  <a:pt x="2717" y="2682"/>
                  <a:pt x="2703" y="2684"/>
                  <a:pt x="2688" y="2689"/>
                </a:cubicBezTo>
                <a:cubicBezTo>
                  <a:pt x="2644" y="2706"/>
                  <a:pt x="2616" y="2750"/>
                  <a:pt x="2616" y="2790"/>
                </a:cubicBezTo>
                <a:cubicBezTo>
                  <a:pt x="2610" y="2829"/>
                  <a:pt x="2621" y="2862"/>
                  <a:pt x="2632" y="2890"/>
                </a:cubicBezTo>
                <a:cubicBezTo>
                  <a:pt x="2638" y="2918"/>
                  <a:pt x="2660" y="2952"/>
                  <a:pt x="2672" y="2969"/>
                </a:cubicBezTo>
                <a:cubicBezTo>
                  <a:pt x="2683" y="2991"/>
                  <a:pt x="2694" y="3014"/>
                  <a:pt x="2700" y="3030"/>
                </a:cubicBezTo>
                <a:cubicBezTo>
                  <a:pt x="2711" y="3030"/>
                  <a:pt x="2728" y="3058"/>
                  <a:pt x="2728" y="3081"/>
                </a:cubicBezTo>
                <a:cubicBezTo>
                  <a:pt x="2728" y="3098"/>
                  <a:pt x="2722" y="3109"/>
                  <a:pt x="2733" y="3120"/>
                </a:cubicBezTo>
                <a:cubicBezTo>
                  <a:pt x="2716" y="3137"/>
                  <a:pt x="2700" y="3137"/>
                  <a:pt x="2688" y="3142"/>
                </a:cubicBezTo>
                <a:cubicBezTo>
                  <a:pt x="2672" y="3148"/>
                  <a:pt x="2660" y="3148"/>
                  <a:pt x="2604" y="3165"/>
                </a:cubicBezTo>
                <a:cubicBezTo>
                  <a:pt x="2576" y="3182"/>
                  <a:pt x="2565" y="3198"/>
                  <a:pt x="2532" y="3232"/>
                </a:cubicBezTo>
                <a:lnTo>
                  <a:pt x="2526" y="3221"/>
                </a:lnTo>
                <a:cubicBezTo>
                  <a:pt x="2509" y="3238"/>
                  <a:pt x="2498" y="3254"/>
                  <a:pt x="2492" y="3277"/>
                </a:cubicBezTo>
                <a:cubicBezTo>
                  <a:pt x="2481" y="3282"/>
                  <a:pt x="2470" y="3288"/>
                  <a:pt x="2464" y="3299"/>
                </a:cubicBezTo>
                <a:cubicBezTo>
                  <a:pt x="2459" y="3310"/>
                  <a:pt x="2453" y="3327"/>
                  <a:pt x="2453" y="3338"/>
                </a:cubicBezTo>
                <a:cubicBezTo>
                  <a:pt x="2453" y="3322"/>
                  <a:pt x="2470" y="3310"/>
                  <a:pt x="2470" y="3310"/>
                </a:cubicBezTo>
                <a:lnTo>
                  <a:pt x="2470" y="3310"/>
                </a:lnTo>
                <a:cubicBezTo>
                  <a:pt x="2453" y="3372"/>
                  <a:pt x="2442" y="3456"/>
                  <a:pt x="2436" y="3462"/>
                </a:cubicBezTo>
                <a:cubicBezTo>
                  <a:pt x="2442" y="3506"/>
                  <a:pt x="2453" y="3546"/>
                  <a:pt x="2464" y="3585"/>
                </a:cubicBezTo>
                <a:cubicBezTo>
                  <a:pt x="2460" y="3585"/>
                  <a:pt x="2455" y="3570"/>
                  <a:pt x="2451" y="3555"/>
                </a:cubicBezTo>
                <a:lnTo>
                  <a:pt x="2451" y="3555"/>
                </a:lnTo>
                <a:cubicBezTo>
                  <a:pt x="2467" y="3608"/>
                  <a:pt x="2437" y="3565"/>
                  <a:pt x="2453" y="3619"/>
                </a:cubicBezTo>
                <a:cubicBezTo>
                  <a:pt x="2454" y="3617"/>
                  <a:pt x="2455" y="3617"/>
                  <a:pt x="2457" y="3617"/>
                </a:cubicBezTo>
                <a:cubicBezTo>
                  <a:pt x="2461" y="3617"/>
                  <a:pt x="2466" y="3624"/>
                  <a:pt x="2470" y="3624"/>
                </a:cubicBezTo>
                <a:cubicBezTo>
                  <a:pt x="2464" y="3652"/>
                  <a:pt x="2470" y="3719"/>
                  <a:pt x="2470" y="3759"/>
                </a:cubicBezTo>
                <a:lnTo>
                  <a:pt x="2459" y="3753"/>
                </a:lnTo>
                <a:cubicBezTo>
                  <a:pt x="2459" y="3792"/>
                  <a:pt x="2448" y="3820"/>
                  <a:pt x="2431" y="3854"/>
                </a:cubicBezTo>
                <a:cubicBezTo>
                  <a:pt x="2408" y="3887"/>
                  <a:pt x="2369" y="3927"/>
                  <a:pt x="2336" y="3988"/>
                </a:cubicBezTo>
                <a:cubicBezTo>
                  <a:pt x="2347" y="3972"/>
                  <a:pt x="2356" y="3965"/>
                  <a:pt x="2361" y="3965"/>
                </a:cubicBezTo>
                <a:lnTo>
                  <a:pt x="2361" y="3965"/>
                </a:lnTo>
                <a:cubicBezTo>
                  <a:pt x="2368" y="3965"/>
                  <a:pt x="2368" y="3979"/>
                  <a:pt x="2358" y="3999"/>
                </a:cubicBezTo>
                <a:cubicBezTo>
                  <a:pt x="2352" y="4005"/>
                  <a:pt x="2347" y="4005"/>
                  <a:pt x="2336" y="4011"/>
                </a:cubicBezTo>
                <a:cubicBezTo>
                  <a:pt x="2337" y="4016"/>
                  <a:pt x="2338" y="4018"/>
                  <a:pt x="2340" y="4018"/>
                </a:cubicBezTo>
                <a:cubicBezTo>
                  <a:pt x="2344" y="4018"/>
                  <a:pt x="2350" y="4004"/>
                  <a:pt x="2352" y="4004"/>
                </a:cubicBezTo>
                <a:cubicBezTo>
                  <a:pt x="2354" y="4004"/>
                  <a:pt x="2354" y="4010"/>
                  <a:pt x="2352" y="4027"/>
                </a:cubicBezTo>
                <a:cubicBezTo>
                  <a:pt x="2348" y="4046"/>
                  <a:pt x="2343" y="4057"/>
                  <a:pt x="2338" y="4057"/>
                </a:cubicBezTo>
                <a:cubicBezTo>
                  <a:pt x="2338" y="4057"/>
                  <a:pt x="2337" y="4056"/>
                  <a:pt x="2336" y="4055"/>
                </a:cubicBezTo>
                <a:cubicBezTo>
                  <a:pt x="2331" y="4055"/>
                  <a:pt x="2327" y="4049"/>
                  <a:pt x="2328" y="4038"/>
                </a:cubicBezTo>
                <a:lnTo>
                  <a:pt x="2328" y="4038"/>
                </a:lnTo>
                <a:cubicBezTo>
                  <a:pt x="2325" y="4057"/>
                  <a:pt x="2325" y="4076"/>
                  <a:pt x="2330" y="4095"/>
                </a:cubicBezTo>
                <a:cubicBezTo>
                  <a:pt x="2330" y="4095"/>
                  <a:pt x="2330" y="4096"/>
                  <a:pt x="2330" y="4096"/>
                </a:cubicBezTo>
                <a:cubicBezTo>
                  <a:pt x="2328" y="4096"/>
                  <a:pt x="2324" y="4083"/>
                  <a:pt x="2319" y="4083"/>
                </a:cubicBezTo>
                <a:lnTo>
                  <a:pt x="2319" y="4083"/>
                </a:lnTo>
                <a:cubicBezTo>
                  <a:pt x="2324" y="4095"/>
                  <a:pt x="2330" y="4128"/>
                  <a:pt x="2336" y="4151"/>
                </a:cubicBezTo>
                <a:cubicBezTo>
                  <a:pt x="2347" y="4179"/>
                  <a:pt x="2352" y="4195"/>
                  <a:pt x="2364" y="4201"/>
                </a:cubicBezTo>
                <a:lnTo>
                  <a:pt x="2364" y="4207"/>
                </a:lnTo>
                <a:cubicBezTo>
                  <a:pt x="2386" y="4257"/>
                  <a:pt x="2369" y="4296"/>
                  <a:pt x="2336" y="4369"/>
                </a:cubicBezTo>
                <a:cubicBezTo>
                  <a:pt x="2347" y="4375"/>
                  <a:pt x="2324" y="4403"/>
                  <a:pt x="2324" y="4436"/>
                </a:cubicBezTo>
                <a:cubicBezTo>
                  <a:pt x="2308" y="4464"/>
                  <a:pt x="2291" y="4503"/>
                  <a:pt x="2291" y="4543"/>
                </a:cubicBezTo>
                <a:cubicBezTo>
                  <a:pt x="2291" y="4565"/>
                  <a:pt x="2291" y="4587"/>
                  <a:pt x="2291" y="4610"/>
                </a:cubicBezTo>
                <a:cubicBezTo>
                  <a:pt x="2302" y="4638"/>
                  <a:pt x="2313" y="4671"/>
                  <a:pt x="2330" y="4694"/>
                </a:cubicBezTo>
                <a:cubicBezTo>
                  <a:pt x="2354" y="4714"/>
                  <a:pt x="2364" y="4717"/>
                  <a:pt x="2367" y="4717"/>
                </a:cubicBezTo>
                <a:cubicBezTo>
                  <a:pt x="2369" y="4717"/>
                  <a:pt x="2369" y="4716"/>
                  <a:pt x="2369" y="4716"/>
                </a:cubicBezTo>
                <a:cubicBezTo>
                  <a:pt x="2373" y="4712"/>
                  <a:pt x="2372" y="4708"/>
                  <a:pt x="2376" y="4708"/>
                </a:cubicBezTo>
                <a:cubicBezTo>
                  <a:pt x="2378" y="4708"/>
                  <a:pt x="2381" y="4709"/>
                  <a:pt x="2386" y="4711"/>
                </a:cubicBezTo>
                <a:cubicBezTo>
                  <a:pt x="2386" y="4722"/>
                  <a:pt x="2408" y="4733"/>
                  <a:pt x="2431" y="4733"/>
                </a:cubicBezTo>
                <a:cubicBezTo>
                  <a:pt x="2442" y="4739"/>
                  <a:pt x="2448" y="4739"/>
                  <a:pt x="2453" y="4739"/>
                </a:cubicBezTo>
                <a:cubicBezTo>
                  <a:pt x="2453" y="4739"/>
                  <a:pt x="2453" y="4744"/>
                  <a:pt x="2436" y="4744"/>
                </a:cubicBezTo>
                <a:cubicBezTo>
                  <a:pt x="2459" y="4744"/>
                  <a:pt x="2464" y="4739"/>
                  <a:pt x="2476" y="4739"/>
                </a:cubicBezTo>
                <a:cubicBezTo>
                  <a:pt x="2487" y="4727"/>
                  <a:pt x="2492" y="4711"/>
                  <a:pt x="2498" y="4694"/>
                </a:cubicBezTo>
                <a:cubicBezTo>
                  <a:pt x="2504" y="4683"/>
                  <a:pt x="2515" y="4671"/>
                  <a:pt x="2515" y="4671"/>
                </a:cubicBezTo>
                <a:cubicBezTo>
                  <a:pt x="2520" y="4666"/>
                  <a:pt x="2532" y="4660"/>
                  <a:pt x="2537" y="4649"/>
                </a:cubicBezTo>
                <a:cubicBezTo>
                  <a:pt x="2560" y="4638"/>
                  <a:pt x="2582" y="4627"/>
                  <a:pt x="2627" y="4610"/>
                </a:cubicBezTo>
                <a:cubicBezTo>
                  <a:pt x="2610" y="4610"/>
                  <a:pt x="2599" y="4610"/>
                  <a:pt x="2604" y="4604"/>
                </a:cubicBezTo>
                <a:cubicBezTo>
                  <a:pt x="2614" y="4598"/>
                  <a:pt x="2628" y="4595"/>
                  <a:pt x="2638" y="4595"/>
                </a:cubicBezTo>
                <a:cubicBezTo>
                  <a:pt x="2644" y="4595"/>
                  <a:pt x="2649" y="4596"/>
                  <a:pt x="2649" y="4599"/>
                </a:cubicBezTo>
                <a:lnTo>
                  <a:pt x="2644" y="4604"/>
                </a:lnTo>
                <a:cubicBezTo>
                  <a:pt x="2700" y="4576"/>
                  <a:pt x="2784" y="4554"/>
                  <a:pt x="2845" y="4520"/>
                </a:cubicBezTo>
                <a:cubicBezTo>
                  <a:pt x="2907" y="4487"/>
                  <a:pt x="2963" y="4459"/>
                  <a:pt x="3002" y="4431"/>
                </a:cubicBezTo>
                <a:lnTo>
                  <a:pt x="2996" y="4431"/>
                </a:lnTo>
                <a:cubicBezTo>
                  <a:pt x="3024" y="4414"/>
                  <a:pt x="3047" y="4397"/>
                  <a:pt x="3075" y="4391"/>
                </a:cubicBezTo>
                <a:cubicBezTo>
                  <a:pt x="3114" y="4391"/>
                  <a:pt x="3052" y="4403"/>
                  <a:pt x="3080" y="4408"/>
                </a:cubicBezTo>
                <a:cubicBezTo>
                  <a:pt x="3095" y="4403"/>
                  <a:pt x="3109" y="4400"/>
                  <a:pt x="3122" y="4400"/>
                </a:cubicBezTo>
                <a:cubicBezTo>
                  <a:pt x="3148" y="4400"/>
                  <a:pt x="3170" y="4410"/>
                  <a:pt x="3192" y="4425"/>
                </a:cubicBezTo>
                <a:cubicBezTo>
                  <a:pt x="3226" y="4442"/>
                  <a:pt x="3254" y="4464"/>
                  <a:pt x="3305" y="4481"/>
                </a:cubicBezTo>
                <a:cubicBezTo>
                  <a:pt x="3321" y="4498"/>
                  <a:pt x="3344" y="4515"/>
                  <a:pt x="3389" y="4526"/>
                </a:cubicBezTo>
                <a:cubicBezTo>
                  <a:pt x="3395" y="4527"/>
                  <a:pt x="3401" y="4527"/>
                  <a:pt x="3409" y="4527"/>
                </a:cubicBezTo>
                <a:cubicBezTo>
                  <a:pt x="3447" y="4527"/>
                  <a:pt x="3495" y="4514"/>
                  <a:pt x="3523" y="4481"/>
                </a:cubicBezTo>
                <a:cubicBezTo>
                  <a:pt x="3562" y="4442"/>
                  <a:pt x="3573" y="4403"/>
                  <a:pt x="3590" y="4375"/>
                </a:cubicBezTo>
                <a:cubicBezTo>
                  <a:pt x="3601" y="4347"/>
                  <a:pt x="3618" y="4330"/>
                  <a:pt x="3629" y="4330"/>
                </a:cubicBezTo>
                <a:lnTo>
                  <a:pt x="3618" y="4324"/>
                </a:lnTo>
                <a:cubicBezTo>
                  <a:pt x="3621" y="4317"/>
                  <a:pt x="3624" y="4315"/>
                  <a:pt x="3628" y="4315"/>
                </a:cubicBezTo>
                <a:cubicBezTo>
                  <a:pt x="3632" y="4315"/>
                  <a:pt x="3637" y="4319"/>
                  <a:pt x="3641" y="4319"/>
                </a:cubicBezTo>
                <a:cubicBezTo>
                  <a:pt x="3635" y="4313"/>
                  <a:pt x="3624" y="4319"/>
                  <a:pt x="3629" y="4307"/>
                </a:cubicBezTo>
                <a:cubicBezTo>
                  <a:pt x="3641" y="4299"/>
                  <a:pt x="3659" y="4296"/>
                  <a:pt x="3681" y="4296"/>
                </a:cubicBezTo>
                <a:cubicBezTo>
                  <a:pt x="3704" y="4296"/>
                  <a:pt x="3730" y="4299"/>
                  <a:pt x="3758" y="4302"/>
                </a:cubicBezTo>
                <a:cubicBezTo>
                  <a:pt x="3814" y="4313"/>
                  <a:pt x="3865" y="4319"/>
                  <a:pt x="3921" y="4324"/>
                </a:cubicBezTo>
                <a:cubicBezTo>
                  <a:pt x="4033" y="4341"/>
                  <a:pt x="4139" y="4358"/>
                  <a:pt x="4251" y="4375"/>
                </a:cubicBezTo>
                <a:cubicBezTo>
                  <a:pt x="4258" y="4376"/>
                  <a:pt x="4265" y="4376"/>
                  <a:pt x="4271" y="4376"/>
                </a:cubicBezTo>
                <a:cubicBezTo>
                  <a:pt x="4295" y="4376"/>
                  <a:pt x="4305" y="4368"/>
                  <a:pt x="4318" y="4363"/>
                </a:cubicBezTo>
                <a:cubicBezTo>
                  <a:pt x="4335" y="4352"/>
                  <a:pt x="4352" y="4352"/>
                  <a:pt x="4408" y="4352"/>
                </a:cubicBezTo>
                <a:cubicBezTo>
                  <a:pt x="4397" y="4358"/>
                  <a:pt x="4385" y="4363"/>
                  <a:pt x="4374" y="4375"/>
                </a:cubicBezTo>
                <a:cubicBezTo>
                  <a:pt x="4419" y="4363"/>
                  <a:pt x="4469" y="4358"/>
                  <a:pt x="4514" y="4335"/>
                </a:cubicBezTo>
                <a:cubicBezTo>
                  <a:pt x="4559" y="4313"/>
                  <a:pt x="4609" y="4274"/>
                  <a:pt x="4632" y="4223"/>
                </a:cubicBezTo>
                <a:cubicBezTo>
                  <a:pt x="4654" y="4173"/>
                  <a:pt x="4660" y="4117"/>
                  <a:pt x="4649" y="4061"/>
                </a:cubicBezTo>
                <a:cubicBezTo>
                  <a:pt x="4637" y="4033"/>
                  <a:pt x="4621" y="4005"/>
                  <a:pt x="4598" y="3983"/>
                </a:cubicBezTo>
                <a:cubicBezTo>
                  <a:pt x="4576" y="3966"/>
                  <a:pt x="4542" y="3949"/>
                  <a:pt x="4514" y="3949"/>
                </a:cubicBezTo>
                <a:cubicBezTo>
                  <a:pt x="4520" y="3949"/>
                  <a:pt x="4524" y="3948"/>
                  <a:pt x="4530" y="3948"/>
                </a:cubicBezTo>
                <a:cubicBezTo>
                  <a:pt x="4535" y="3948"/>
                  <a:pt x="4542" y="3949"/>
                  <a:pt x="4553" y="3955"/>
                </a:cubicBezTo>
                <a:cubicBezTo>
                  <a:pt x="4535" y="3940"/>
                  <a:pt x="4509" y="3935"/>
                  <a:pt x="4485" y="3935"/>
                </a:cubicBezTo>
                <a:cubicBezTo>
                  <a:pt x="4473" y="3935"/>
                  <a:pt x="4462" y="3936"/>
                  <a:pt x="4453" y="3938"/>
                </a:cubicBezTo>
                <a:cubicBezTo>
                  <a:pt x="4430" y="3938"/>
                  <a:pt x="4419" y="3943"/>
                  <a:pt x="4413" y="3949"/>
                </a:cubicBezTo>
                <a:cubicBezTo>
                  <a:pt x="4397" y="3943"/>
                  <a:pt x="4413" y="3938"/>
                  <a:pt x="4402" y="3932"/>
                </a:cubicBezTo>
                <a:cubicBezTo>
                  <a:pt x="4391" y="3921"/>
                  <a:pt x="4346" y="3915"/>
                  <a:pt x="4341" y="3899"/>
                </a:cubicBezTo>
                <a:lnTo>
                  <a:pt x="4346" y="3899"/>
                </a:lnTo>
                <a:cubicBezTo>
                  <a:pt x="4328" y="3890"/>
                  <a:pt x="4303" y="3859"/>
                  <a:pt x="4294" y="3859"/>
                </a:cubicBezTo>
                <a:cubicBezTo>
                  <a:pt x="4291" y="3859"/>
                  <a:pt x="4290" y="3861"/>
                  <a:pt x="4290" y="3865"/>
                </a:cubicBezTo>
                <a:cubicBezTo>
                  <a:pt x="4262" y="3820"/>
                  <a:pt x="4217" y="3781"/>
                  <a:pt x="4189" y="3742"/>
                </a:cubicBezTo>
                <a:cubicBezTo>
                  <a:pt x="4163" y="3731"/>
                  <a:pt x="4136" y="3669"/>
                  <a:pt x="4114" y="3669"/>
                </a:cubicBezTo>
                <a:cubicBezTo>
                  <a:pt x="4113" y="3669"/>
                  <a:pt x="4112" y="3669"/>
                  <a:pt x="4111" y="3669"/>
                </a:cubicBezTo>
                <a:cubicBezTo>
                  <a:pt x="4133" y="3658"/>
                  <a:pt x="4066" y="3579"/>
                  <a:pt x="4038" y="3551"/>
                </a:cubicBezTo>
                <a:lnTo>
                  <a:pt x="4038" y="3551"/>
                </a:lnTo>
                <a:cubicBezTo>
                  <a:pt x="4039" y="3552"/>
                  <a:pt x="4040" y="3552"/>
                  <a:pt x="4040" y="3552"/>
                </a:cubicBezTo>
                <a:cubicBezTo>
                  <a:pt x="4046" y="3552"/>
                  <a:pt x="4031" y="3528"/>
                  <a:pt x="4041" y="3528"/>
                </a:cubicBezTo>
                <a:lnTo>
                  <a:pt x="4041" y="3528"/>
                </a:lnTo>
                <a:cubicBezTo>
                  <a:pt x="4041" y="3528"/>
                  <a:pt x="4042" y="3528"/>
                  <a:pt x="4044" y="3529"/>
                </a:cubicBezTo>
                <a:cubicBezTo>
                  <a:pt x="4025" y="3500"/>
                  <a:pt x="4006" y="3476"/>
                  <a:pt x="3997" y="3476"/>
                </a:cubicBezTo>
                <a:cubicBezTo>
                  <a:pt x="3995" y="3476"/>
                  <a:pt x="3994" y="3477"/>
                  <a:pt x="3993" y="3478"/>
                </a:cubicBezTo>
                <a:cubicBezTo>
                  <a:pt x="3982" y="3400"/>
                  <a:pt x="3915" y="3350"/>
                  <a:pt x="3932" y="3294"/>
                </a:cubicBezTo>
                <a:cubicBezTo>
                  <a:pt x="3904" y="3232"/>
                  <a:pt x="3876" y="3176"/>
                  <a:pt x="3837" y="3120"/>
                </a:cubicBezTo>
                <a:cubicBezTo>
                  <a:pt x="3797" y="3064"/>
                  <a:pt x="3741" y="3025"/>
                  <a:pt x="3697" y="2997"/>
                </a:cubicBezTo>
                <a:cubicBezTo>
                  <a:pt x="3697" y="2996"/>
                  <a:pt x="3698" y="2996"/>
                  <a:pt x="3700" y="2996"/>
                </a:cubicBezTo>
                <a:cubicBezTo>
                  <a:pt x="3710" y="2996"/>
                  <a:pt x="3733" y="3010"/>
                  <a:pt x="3753" y="3025"/>
                </a:cubicBezTo>
                <a:cubicBezTo>
                  <a:pt x="3778" y="3045"/>
                  <a:pt x="3798" y="3065"/>
                  <a:pt x="3806" y="3065"/>
                </a:cubicBezTo>
                <a:cubicBezTo>
                  <a:pt x="3807" y="3065"/>
                  <a:pt x="3808" y="3065"/>
                  <a:pt x="3809" y="3064"/>
                </a:cubicBezTo>
                <a:cubicBezTo>
                  <a:pt x="3764" y="3019"/>
                  <a:pt x="3719" y="3002"/>
                  <a:pt x="3685" y="2980"/>
                </a:cubicBezTo>
                <a:cubicBezTo>
                  <a:pt x="3652" y="2958"/>
                  <a:pt x="3618" y="2935"/>
                  <a:pt x="3601" y="2902"/>
                </a:cubicBezTo>
                <a:cubicBezTo>
                  <a:pt x="3600" y="2895"/>
                  <a:pt x="3600" y="2893"/>
                  <a:pt x="3601" y="2893"/>
                </a:cubicBezTo>
                <a:lnTo>
                  <a:pt x="3601" y="2893"/>
                </a:lnTo>
                <a:cubicBezTo>
                  <a:pt x="3604" y="2893"/>
                  <a:pt x="3614" y="2907"/>
                  <a:pt x="3618" y="2907"/>
                </a:cubicBezTo>
                <a:cubicBezTo>
                  <a:pt x="3590" y="2879"/>
                  <a:pt x="3596" y="2851"/>
                  <a:pt x="3601" y="2795"/>
                </a:cubicBezTo>
                <a:cubicBezTo>
                  <a:pt x="3601" y="2767"/>
                  <a:pt x="3601" y="2728"/>
                  <a:pt x="3585" y="2694"/>
                </a:cubicBezTo>
                <a:cubicBezTo>
                  <a:pt x="3573" y="2661"/>
                  <a:pt x="3546" y="2639"/>
                  <a:pt x="3524" y="2628"/>
                </a:cubicBezTo>
                <a:lnTo>
                  <a:pt x="3524" y="2628"/>
                </a:lnTo>
                <a:cubicBezTo>
                  <a:pt x="3523" y="2630"/>
                  <a:pt x="3521" y="2630"/>
                  <a:pt x="3518" y="2630"/>
                </a:cubicBezTo>
                <a:cubicBezTo>
                  <a:pt x="3511" y="2630"/>
                  <a:pt x="3497" y="2625"/>
                  <a:pt x="3484" y="2622"/>
                </a:cubicBezTo>
                <a:cubicBezTo>
                  <a:pt x="3461" y="2616"/>
                  <a:pt x="3439" y="2605"/>
                  <a:pt x="3433" y="2605"/>
                </a:cubicBezTo>
                <a:cubicBezTo>
                  <a:pt x="3456" y="2605"/>
                  <a:pt x="3439" y="2588"/>
                  <a:pt x="3422" y="2571"/>
                </a:cubicBezTo>
                <a:cubicBezTo>
                  <a:pt x="3412" y="2562"/>
                  <a:pt x="3407" y="2548"/>
                  <a:pt x="3424" y="2548"/>
                </a:cubicBezTo>
                <a:cubicBezTo>
                  <a:pt x="3426" y="2548"/>
                  <a:pt x="3429" y="2548"/>
                  <a:pt x="3433" y="2549"/>
                </a:cubicBezTo>
                <a:cubicBezTo>
                  <a:pt x="3424" y="2544"/>
                  <a:pt x="3415" y="2536"/>
                  <a:pt x="3409" y="2536"/>
                </a:cubicBezTo>
                <a:cubicBezTo>
                  <a:pt x="3408" y="2536"/>
                  <a:pt x="3406" y="2537"/>
                  <a:pt x="3405" y="2538"/>
                </a:cubicBezTo>
                <a:cubicBezTo>
                  <a:pt x="3397" y="2529"/>
                  <a:pt x="3395" y="2524"/>
                  <a:pt x="3401" y="2524"/>
                </a:cubicBezTo>
                <a:cubicBezTo>
                  <a:pt x="3403" y="2524"/>
                  <a:pt x="3406" y="2525"/>
                  <a:pt x="3411" y="2526"/>
                </a:cubicBezTo>
                <a:cubicBezTo>
                  <a:pt x="3372" y="2487"/>
                  <a:pt x="3377" y="2510"/>
                  <a:pt x="3349" y="2459"/>
                </a:cubicBezTo>
                <a:lnTo>
                  <a:pt x="3349" y="2459"/>
                </a:lnTo>
                <a:cubicBezTo>
                  <a:pt x="3349" y="2459"/>
                  <a:pt x="3361" y="2465"/>
                  <a:pt x="3366" y="2470"/>
                </a:cubicBezTo>
                <a:cubicBezTo>
                  <a:pt x="3344" y="2448"/>
                  <a:pt x="3321" y="2426"/>
                  <a:pt x="3310" y="2381"/>
                </a:cubicBezTo>
                <a:cubicBezTo>
                  <a:pt x="3313" y="2381"/>
                  <a:pt x="3314" y="2379"/>
                  <a:pt x="3316" y="2379"/>
                </a:cubicBezTo>
                <a:cubicBezTo>
                  <a:pt x="3317" y="2379"/>
                  <a:pt x="3319" y="2381"/>
                  <a:pt x="3321" y="2386"/>
                </a:cubicBezTo>
                <a:cubicBezTo>
                  <a:pt x="3299" y="2314"/>
                  <a:pt x="3271" y="2246"/>
                  <a:pt x="3299" y="2162"/>
                </a:cubicBezTo>
                <a:lnTo>
                  <a:pt x="3299" y="2162"/>
                </a:lnTo>
                <a:cubicBezTo>
                  <a:pt x="3302" y="2168"/>
                  <a:pt x="3305" y="2170"/>
                  <a:pt x="3307" y="2170"/>
                </a:cubicBezTo>
                <a:cubicBezTo>
                  <a:pt x="3316" y="2170"/>
                  <a:pt x="3319" y="2134"/>
                  <a:pt x="3333" y="2134"/>
                </a:cubicBezTo>
                <a:cubicBezTo>
                  <a:pt x="3338" y="2118"/>
                  <a:pt x="3344" y="2106"/>
                  <a:pt x="3349" y="2090"/>
                </a:cubicBezTo>
                <a:lnTo>
                  <a:pt x="3349" y="2090"/>
                </a:lnTo>
                <a:cubicBezTo>
                  <a:pt x="3344" y="2095"/>
                  <a:pt x="3338" y="2101"/>
                  <a:pt x="3333" y="2101"/>
                </a:cubicBezTo>
                <a:cubicBezTo>
                  <a:pt x="3349" y="2067"/>
                  <a:pt x="3366" y="2028"/>
                  <a:pt x="3394" y="2011"/>
                </a:cubicBezTo>
                <a:lnTo>
                  <a:pt x="3394" y="2011"/>
                </a:lnTo>
                <a:cubicBezTo>
                  <a:pt x="3389" y="2017"/>
                  <a:pt x="3383" y="2028"/>
                  <a:pt x="3377" y="2039"/>
                </a:cubicBezTo>
                <a:cubicBezTo>
                  <a:pt x="3394" y="2017"/>
                  <a:pt x="3411" y="2000"/>
                  <a:pt x="3433" y="1994"/>
                </a:cubicBezTo>
                <a:cubicBezTo>
                  <a:pt x="3422" y="1994"/>
                  <a:pt x="3405" y="2000"/>
                  <a:pt x="3394" y="2006"/>
                </a:cubicBezTo>
                <a:cubicBezTo>
                  <a:pt x="3428" y="1978"/>
                  <a:pt x="3377" y="1989"/>
                  <a:pt x="3433" y="1966"/>
                </a:cubicBezTo>
                <a:lnTo>
                  <a:pt x="3433" y="1966"/>
                </a:lnTo>
                <a:cubicBezTo>
                  <a:pt x="3432" y="1967"/>
                  <a:pt x="3431" y="1968"/>
                  <a:pt x="3432" y="1968"/>
                </a:cubicBezTo>
                <a:cubicBezTo>
                  <a:pt x="3435" y="1968"/>
                  <a:pt x="3449" y="1964"/>
                  <a:pt x="3464" y="1964"/>
                </a:cubicBezTo>
                <a:cubicBezTo>
                  <a:pt x="3475" y="1964"/>
                  <a:pt x="3487" y="1966"/>
                  <a:pt x="3495" y="1972"/>
                </a:cubicBezTo>
                <a:cubicBezTo>
                  <a:pt x="3512" y="1972"/>
                  <a:pt x="3534" y="1978"/>
                  <a:pt x="3557" y="2000"/>
                </a:cubicBezTo>
                <a:cubicBezTo>
                  <a:pt x="3562" y="2011"/>
                  <a:pt x="3540" y="2011"/>
                  <a:pt x="3545" y="2017"/>
                </a:cubicBezTo>
                <a:cubicBezTo>
                  <a:pt x="3568" y="2017"/>
                  <a:pt x="3624" y="2090"/>
                  <a:pt x="3663" y="2090"/>
                </a:cubicBezTo>
                <a:cubicBezTo>
                  <a:pt x="3652" y="2090"/>
                  <a:pt x="3646" y="2095"/>
                  <a:pt x="3646" y="2101"/>
                </a:cubicBezTo>
                <a:lnTo>
                  <a:pt x="3669" y="2101"/>
                </a:lnTo>
                <a:cubicBezTo>
                  <a:pt x="3685" y="2118"/>
                  <a:pt x="3691" y="2118"/>
                  <a:pt x="3680" y="2123"/>
                </a:cubicBezTo>
                <a:cubicBezTo>
                  <a:pt x="3694" y="2131"/>
                  <a:pt x="3701" y="2134"/>
                  <a:pt x="3705" y="2134"/>
                </a:cubicBezTo>
                <a:cubicBezTo>
                  <a:pt x="3711" y="2134"/>
                  <a:pt x="3702" y="2123"/>
                  <a:pt x="3708" y="2123"/>
                </a:cubicBezTo>
                <a:lnTo>
                  <a:pt x="3708" y="2123"/>
                </a:lnTo>
                <a:cubicBezTo>
                  <a:pt x="3711" y="2123"/>
                  <a:pt x="3719" y="2126"/>
                  <a:pt x="3737" y="2137"/>
                </a:cubicBezTo>
                <a:lnTo>
                  <a:pt x="3737" y="2137"/>
                </a:lnTo>
                <a:cubicBezTo>
                  <a:pt x="3736" y="2137"/>
                  <a:pt x="3736" y="2137"/>
                  <a:pt x="3735" y="2137"/>
                </a:cubicBezTo>
                <a:cubicBezTo>
                  <a:pt x="3733" y="2137"/>
                  <a:pt x="3730" y="2137"/>
                  <a:pt x="3725" y="2134"/>
                </a:cubicBezTo>
                <a:lnTo>
                  <a:pt x="3725" y="2134"/>
                </a:lnTo>
                <a:cubicBezTo>
                  <a:pt x="3754" y="2150"/>
                  <a:pt x="3786" y="2158"/>
                  <a:pt x="3819" y="2158"/>
                </a:cubicBezTo>
                <a:cubicBezTo>
                  <a:pt x="3868" y="2158"/>
                  <a:pt x="3917" y="2140"/>
                  <a:pt x="3954" y="2106"/>
                </a:cubicBezTo>
                <a:lnTo>
                  <a:pt x="3954" y="2106"/>
                </a:lnTo>
                <a:cubicBezTo>
                  <a:pt x="3965" y="2106"/>
                  <a:pt x="3954" y="2118"/>
                  <a:pt x="3943" y="2129"/>
                </a:cubicBezTo>
                <a:cubicBezTo>
                  <a:pt x="3926" y="2140"/>
                  <a:pt x="3909" y="2151"/>
                  <a:pt x="3926" y="2151"/>
                </a:cubicBezTo>
                <a:cubicBezTo>
                  <a:pt x="3982" y="2118"/>
                  <a:pt x="4016" y="2056"/>
                  <a:pt x="4016" y="1989"/>
                </a:cubicBezTo>
                <a:cubicBezTo>
                  <a:pt x="4016" y="1961"/>
                  <a:pt x="4005" y="1922"/>
                  <a:pt x="3982" y="1899"/>
                </a:cubicBezTo>
                <a:cubicBezTo>
                  <a:pt x="3965" y="1877"/>
                  <a:pt x="3937" y="1866"/>
                  <a:pt x="3921" y="1849"/>
                </a:cubicBezTo>
                <a:lnTo>
                  <a:pt x="3921" y="1849"/>
                </a:lnTo>
                <a:lnTo>
                  <a:pt x="3932" y="1860"/>
                </a:lnTo>
                <a:cubicBezTo>
                  <a:pt x="3929" y="1862"/>
                  <a:pt x="3927" y="1864"/>
                  <a:pt x="3924" y="1864"/>
                </a:cubicBezTo>
                <a:cubicBezTo>
                  <a:pt x="3916" y="1864"/>
                  <a:pt x="3907" y="1851"/>
                  <a:pt x="3898" y="1838"/>
                </a:cubicBezTo>
                <a:cubicBezTo>
                  <a:pt x="3893" y="1822"/>
                  <a:pt x="3893" y="1803"/>
                  <a:pt x="3888" y="1787"/>
                </a:cubicBezTo>
                <a:lnTo>
                  <a:pt x="3888" y="1787"/>
                </a:lnTo>
                <a:cubicBezTo>
                  <a:pt x="3891" y="1790"/>
                  <a:pt x="3896" y="1792"/>
                  <a:pt x="3898" y="1792"/>
                </a:cubicBezTo>
                <a:lnTo>
                  <a:pt x="3898" y="1792"/>
                </a:lnTo>
                <a:cubicBezTo>
                  <a:pt x="3898" y="1765"/>
                  <a:pt x="3909" y="1742"/>
                  <a:pt x="3926" y="1714"/>
                </a:cubicBezTo>
                <a:cubicBezTo>
                  <a:pt x="3943" y="1686"/>
                  <a:pt x="3971" y="1664"/>
                  <a:pt x="4016" y="1636"/>
                </a:cubicBezTo>
                <a:lnTo>
                  <a:pt x="4016" y="1636"/>
                </a:lnTo>
                <a:lnTo>
                  <a:pt x="4010" y="1647"/>
                </a:lnTo>
                <a:cubicBezTo>
                  <a:pt x="4044" y="1636"/>
                  <a:pt x="4105" y="1608"/>
                  <a:pt x="4145" y="1602"/>
                </a:cubicBezTo>
                <a:cubicBezTo>
                  <a:pt x="4150" y="1591"/>
                  <a:pt x="4173" y="1586"/>
                  <a:pt x="4161" y="1580"/>
                </a:cubicBezTo>
                <a:cubicBezTo>
                  <a:pt x="4223" y="1580"/>
                  <a:pt x="4273" y="1586"/>
                  <a:pt x="4329" y="1602"/>
                </a:cubicBezTo>
                <a:cubicBezTo>
                  <a:pt x="4385" y="1619"/>
                  <a:pt x="4436" y="1653"/>
                  <a:pt x="4475" y="1698"/>
                </a:cubicBezTo>
                <a:cubicBezTo>
                  <a:pt x="4467" y="1689"/>
                  <a:pt x="4453" y="1684"/>
                  <a:pt x="4450" y="1684"/>
                </a:cubicBezTo>
                <a:lnTo>
                  <a:pt x="4450" y="1684"/>
                </a:lnTo>
                <a:cubicBezTo>
                  <a:pt x="4449" y="1684"/>
                  <a:pt x="4450" y="1685"/>
                  <a:pt x="4453" y="1686"/>
                </a:cubicBezTo>
                <a:cubicBezTo>
                  <a:pt x="4481" y="1709"/>
                  <a:pt x="4509" y="1726"/>
                  <a:pt x="4537" y="1742"/>
                </a:cubicBezTo>
                <a:cubicBezTo>
                  <a:pt x="4537" y="1731"/>
                  <a:pt x="4531" y="1731"/>
                  <a:pt x="4520" y="1709"/>
                </a:cubicBezTo>
                <a:lnTo>
                  <a:pt x="4520" y="1709"/>
                </a:lnTo>
                <a:cubicBezTo>
                  <a:pt x="4531" y="1714"/>
                  <a:pt x="4559" y="1726"/>
                  <a:pt x="4581" y="1737"/>
                </a:cubicBezTo>
                <a:cubicBezTo>
                  <a:pt x="4573" y="1734"/>
                  <a:pt x="4567" y="1732"/>
                  <a:pt x="4564" y="1732"/>
                </a:cubicBezTo>
                <a:cubicBezTo>
                  <a:pt x="4549" y="1732"/>
                  <a:pt x="4573" y="1757"/>
                  <a:pt x="4587" y="1770"/>
                </a:cubicBezTo>
                <a:cubicBezTo>
                  <a:pt x="4581" y="1765"/>
                  <a:pt x="4593" y="1765"/>
                  <a:pt x="4593" y="1759"/>
                </a:cubicBezTo>
                <a:cubicBezTo>
                  <a:pt x="4605" y="1772"/>
                  <a:pt x="4612" y="1775"/>
                  <a:pt x="4616" y="1775"/>
                </a:cubicBezTo>
                <a:cubicBezTo>
                  <a:pt x="4621" y="1775"/>
                  <a:pt x="4625" y="1771"/>
                  <a:pt x="4633" y="1771"/>
                </a:cubicBezTo>
                <a:cubicBezTo>
                  <a:pt x="4640" y="1771"/>
                  <a:pt x="4651" y="1774"/>
                  <a:pt x="4671" y="1787"/>
                </a:cubicBezTo>
                <a:lnTo>
                  <a:pt x="4665" y="1787"/>
                </a:lnTo>
                <a:cubicBezTo>
                  <a:pt x="4693" y="1793"/>
                  <a:pt x="4716" y="1793"/>
                  <a:pt x="4744" y="1793"/>
                </a:cubicBezTo>
                <a:cubicBezTo>
                  <a:pt x="4761" y="1810"/>
                  <a:pt x="4716" y="1798"/>
                  <a:pt x="4716" y="1810"/>
                </a:cubicBezTo>
                <a:cubicBezTo>
                  <a:pt x="4720" y="1810"/>
                  <a:pt x="4724" y="1810"/>
                  <a:pt x="4728" y="1810"/>
                </a:cubicBezTo>
                <a:cubicBezTo>
                  <a:pt x="4767" y="1810"/>
                  <a:pt x="4798" y="1786"/>
                  <a:pt x="4833" y="1776"/>
                </a:cubicBezTo>
                <a:lnTo>
                  <a:pt x="4833" y="1776"/>
                </a:lnTo>
                <a:cubicBezTo>
                  <a:pt x="4817" y="1787"/>
                  <a:pt x="4794" y="1798"/>
                  <a:pt x="4777" y="1804"/>
                </a:cubicBezTo>
                <a:cubicBezTo>
                  <a:pt x="4786" y="1805"/>
                  <a:pt x="4793" y="1805"/>
                  <a:pt x="4799" y="1805"/>
                </a:cubicBezTo>
                <a:cubicBezTo>
                  <a:pt x="4825" y="1805"/>
                  <a:pt x="4833" y="1796"/>
                  <a:pt x="4856" y="1787"/>
                </a:cubicBezTo>
                <a:cubicBezTo>
                  <a:pt x="4878" y="1776"/>
                  <a:pt x="4901" y="1759"/>
                  <a:pt x="4917" y="1737"/>
                </a:cubicBezTo>
                <a:lnTo>
                  <a:pt x="4917" y="1737"/>
                </a:lnTo>
                <a:lnTo>
                  <a:pt x="4901" y="1748"/>
                </a:lnTo>
                <a:cubicBezTo>
                  <a:pt x="4912" y="1698"/>
                  <a:pt x="4940" y="1653"/>
                  <a:pt x="4917" y="1614"/>
                </a:cubicBezTo>
                <a:cubicBezTo>
                  <a:pt x="4912" y="1608"/>
                  <a:pt x="4912" y="1602"/>
                  <a:pt x="4906" y="1597"/>
                </a:cubicBezTo>
                <a:lnTo>
                  <a:pt x="4906" y="1597"/>
                </a:lnTo>
                <a:cubicBezTo>
                  <a:pt x="4912" y="1597"/>
                  <a:pt x="4912" y="1602"/>
                  <a:pt x="4917" y="1608"/>
                </a:cubicBezTo>
                <a:cubicBezTo>
                  <a:pt x="4917" y="1614"/>
                  <a:pt x="4923" y="1614"/>
                  <a:pt x="4923" y="1614"/>
                </a:cubicBezTo>
                <a:cubicBezTo>
                  <a:pt x="4923" y="1619"/>
                  <a:pt x="4923" y="1619"/>
                  <a:pt x="4923" y="1619"/>
                </a:cubicBezTo>
                <a:cubicBezTo>
                  <a:pt x="4927" y="1619"/>
                  <a:pt x="4926" y="1614"/>
                  <a:pt x="4928" y="1614"/>
                </a:cubicBezTo>
                <a:cubicBezTo>
                  <a:pt x="4929" y="1614"/>
                  <a:pt x="4931" y="1615"/>
                  <a:pt x="4934" y="1619"/>
                </a:cubicBezTo>
                <a:cubicBezTo>
                  <a:pt x="4945" y="1625"/>
                  <a:pt x="4962" y="1636"/>
                  <a:pt x="4962" y="1636"/>
                </a:cubicBezTo>
                <a:cubicBezTo>
                  <a:pt x="4962" y="1634"/>
                  <a:pt x="4964" y="1633"/>
                  <a:pt x="4965" y="1633"/>
                </a:cubicBezTo>
                <a:cubicBezTo>
                  <a:pt x="4969" y="1633"/>
                  <a:pt x="4975" y="1636"/>
                  <a:pt x="4979" y="1636"/>
                </a:cubicBezTo>
                <a:cubicBezTo>
                  <a:pt x="4996" y="1636"/>
                  <a:pt x="5018" y="1630"/>
                  <a:pt x="5041" y="1619"/>
                </a:cubicBezTo>
                <a:cubicBezTo>
                  <a:pt x="5041" y="1619"/>
                  <a:pt x="5060" y="1610"/>
                  <a:pt x="5069" y="1610"/>
                </a:cubicBezTo>
                <a:cubicBezTo>
                  <a:pt x="5072" y="1610"/>
                  <a:pt x="5074" y="1611"/>
                  <a:pt x="5074" y="1614"/>
                </a:cubicBezTo>
                <a:cubicBezTo>
                  <a:pt x="5088" y="1604"/>
                  <a:pt x="5090" y="1601"/>
                  <a:pt x="5087" y="1601"/>
                </a:cubicBezTo>
                <a:lnTo>
                  <a:pt x="5087" y="1601"/>
                </a:lnTo>
                <a:cubicBezTo>
                  <a:pt x="5083" y="1601"/>
                  <a:pt x="5066" y="1609"/>
                  <a:pt x="5063" y="1609"/>
                </a:cubicBezTo>
                <a:cubicBezTo>
                  <a:pt x="5063" y="1609"/>
                  <a:pt x="5063" y="1608"/>
                  <a:pt x="5063" y="1608"/>
                </a:cubicBezTo>
                <a:cubicBezTo>
                  <a:pt x="5091" y="1586"/>
                  <a:pt x="5125" y="1563"/>
                  <a:pt x="5158" y="1535"/>
                </a:cubicBezTo>
                <a:cubicBezTo>
                  <a:pt x="5192" y="1502"/>
                  <a:pt x="5225" y="1462"/>
                  <a:pt x="5231" y="1406"/>
                </a:cubicBezTo>
                <a:cubicBezTo>
                  <a:pt x="5248" y="1322"/>
                  <a:pt x="5220" y="1305"/>
                  <a:pt x="5248" y="1233"/>
                </a:cubicBezTo>
                <a:cubicBezTo>
                  <a:pt x="5251" y="1230"/>
                  <a:pt x="5253" y="1229"/>
                  <a:pt x="5254" y="1229"/>
                </a:cubicBezTo>
                <a:lnTo>
                  <a:pt x="5254" y="1229"/>
                </a:lnTo>
                <a:cubicBezTo>
                  <a:pt x="5261" y="1229"/>
                  <a:pt x="5253" y="1261"/>
                  <a:pt x="5253" y="1261"/>
                </a:cubicBezTo>
                <a:cubicBezTo>
                  <a:pt x="5270" y="1233"/>
                  <a:pt x="5287" y="1216"/>
                  <a:pt x="5310" y="1205"/>
                </a:cubicBezTo>
                <a:cubicBezTo>
                  <a:pt x="5298" y="1199"/>
                  <a:pt x="5287" y="1193"/>
                  <a:pt x="5310" y="1188"/>
                </a:cubicBezTo>
                <a:cubicBezTo>
                  <a:pt x="5310" y="1188"/>
                  <a:pt x="5310" y="1182"/>
                  <a:pt x="5310" y="1182"/>
                </a:cubicBezTo>
                <a:cubicBezTo>
                  <a:pt x="5287" y="1182"/>
                  <a:pt x="5282" y="1188"/>
                  <a:pt x="5276" y="1193"/>
                </a:cubicBezTo>
                <a:cubicBezTo>
                  <a:pt x="5270" y="1199"/>
                  <a:pt x="5265" y="1205"/>
                  <a:pt x="5248" y="1216"/>
                </a:cubicBezTo>
                <a:cubicBezTo>
                  <a:pt x="5248" y="1216"/>
                  <a:pt x="5248" y="1216"/>
                  <a:pt x="5248" y="1216"/>
                </a:cubicBezTo>
                <a:lnTo>
                  <a:pt x="5248" y="1216"/>
                </a:lnTo>
                <a:cubicBezTo>
                  <a:pt x="5244" y="1216"/>
                  <a:pt x="5243" y="1218"/>
                  <a:pt x="5244" y="1218"/>
                </a:cubicBezTo>
                <a:cubicBezTo>
                  <a:pt x="5245" y="1218"/>
                  <a:pt x="5246" y="1218"/>
                  <a:pt x="5248" y="1216"/>
                </a:cubicBezTo>
                <a:lnTo>
                  <a:pt x="5248" y="1216"/>
                </a:lnTo>
                <a:cubicBezTo>
                  <a:pt x="5237" y="1227"/>
                  <a:pt x="5237" y="1238"/>
                  <a:pt x="5231" y="1249"/>
                </a:cubicBezTo>
                <a:cubicBezTo>
                  <a:pt x="5231" y="1248"/>
                  <a:pt x="5229" y="1248"/>
                  <a:pt x="5227" y="1248"/>
                </a:cubicBezTo>
                <a:lnTo>
                  <a:pt x="5227" y="1248"/>
                </a:lnTo>
                <a:cubicBezTo>
                  <a:pt x="5225" y="1248"/>
                  <a:pt x="5224" y="1248"/>
                  <a:pt x="5224" y="1246"/>
                </a:cubicBezTo>
                <a:lnTo>
                  <a:pt x="5224" y="1246"/>
                </a:lnTo>
                <a:cubicBezTo>
                  <a:pt x="5195" y="1301"/>
                  <a:pt x="5213" y="1346"/>
                  <a:pt x="5192" y="1361"/>
                </a:cubicBezTo>
                <a:lnTo>
                  <a:pt x="5192" y="1356"/>
                </a:lnTo>
                <a:lnTo>
                  <a:pt x="5192" y="1356"/>
                </a:lnTo>
                <a:cubicBezTo>
                  <a:pt x="5175" y="1445"/>
                  <a:pt x="5209" y="1373"/>
                  <a:pt x="5197" y="1440"/>
                </a:cubicBezTo>
                <a:cubicBezTo>
                  <a:pt x="5181" y="1451"/>
                  <a:pt x="5158" y="1457"/>
                  <a:pt x="5141" y="1462"/>
                </a:cubicBezTo>
                <a:lnTo>
                  <a:pt x="5147" y="1479"/>
                </a:lnTo>
                <a:cubicBezTo>
                  <a:pt x="5143" y="1483"/>
                  <a:pt x="5135" y="1494"/>
                  <a:pt x="5132" y="1494"/>
                </a:cubicBezTo>
                <a:cubicBezTo>
                  <a:pt x="5131" y="1494"/>
                  <a:pt x="5130" y="1493"/>
                  <a:pt x="5130" y="1490"/>
                </a:cubicBezTo>
                <a:cubicBezTo>
                  <a:pt x="5124" y="1503"/>
                  <a:pt x="5123" y="1506"/>
                  <a:pt x="5125" y="1506"/>
                </a:cubicBezTo>
                <a:cubicBezTo>
                  <a:pt x="5126" y="1506"/>
                  <a:pt x="5128" y="1504"/>
                  <a:pt x="5130" y="1504"/>
                </a:cubicBezTo>
                <a:cubicBezTo>
                  <a:pt x="5131" y="1504"/>
                  <a:pt x="5132" y="1506"/>
                  <a:pt x="5130" y="1513"/>
                </a:cubicBezTo>
                <a:cubicBezTo>
                  <a:pt x="5108" y="1524"/>
                  <a:pt x="5085" y="1546"/>
                  <a:pt x="5063" y="1558"/>
                </a:cubicBezTo>
                <a:cubicBezTo>
                  <a:pt x="5049" y="1568"/>
                  <a:pt x="5034" y="1575"/>
                  <a:pt x="5024" y="1575"/>
                </a:cubicBezTo>
                <a:cubicBezTo>
                  <a:pt x="5019" y="1575"/>
                  <a:pt x="5015" y="1573"/>
                  <a:pt x="5013" y="1569"/>
                </a:cubicBezTo>
                <a:lnTo>
                  <a:pt x="5013" y="1569"/>
                </a:lnTo>
                <a:cubicBezTo>
                  <a:pt x="5009" y="1574"/>
                  <a:pt x="5013" y="1576"/>
                  <a:pt x="5018" y="1576"/>
                </a:cubicBezTo>
                <a:cubicBezTo>
                  <a:pt x="5022" y="1576"/>
                  <a:pt x="5026" y="1575"/>
                  <a:pt x="5029" y="1575"/>
                </a:cubicBezTo>
                <a:cubicBezTo>
                  <a:pt x="5032" y="1575"/>
                  <a:pt x="5031" y="1577"/>
                  <a:pt x="5013" y="1586"/>
                </a:cubicBezTo>
                <a:cubicBezTo>
                  <a:pt x="5009" y="1582"/>
                  <a:pt x="5004" y="1581"/>
                  <a:pt x="4998" y="1581"/>
                </a:cubicBezTo>
                <a:cubicBezTo>
                  <a:pt x="4986" y="1581"/>
                  <a:pt x="4970" y="1586"/>
                  <a:pt x="4949" y="1586"/>
                </a:cubicBezTo>
                <a:cubicBezTo>
                  <a:pt x="4935" y="1586"/>
                  <a:pt x="4919" y="1583"/>
                  <a:pt x="4901" y="1574"/>
                </a:cubicBezTo>
                <a:cubicBezTo>
                  <a:pt x="4901" y="1572"/>
                  <a:pt x="4904" y="1571"/>
                  <a:pt x="4909" y="1571"/>
                </a:cubicBezTo>
                <a:cubicBezTo>
                  <a:pt x="4916" y="1571"/>
                  <a:pt x="4924" y="1572"/>
                  <a:pt x="4928" y="1572"/>
                </a:cubicBezTo>
                <a:cubicBezTo>
                  <a:pt x="4932" y="1572"/>
                  <a:pt x="4927" y="1570"/>
                  <a:pt x="4895" y="1558"/>
                </a:cubicBezTo>
                <a:cubicBezTo>
                  <a:pt x="4894" y="1561"/>
                  <a:pt x="4891" y="1562"/>
                  <a:pt x="4887" y="1562"/>
                </a:cubicBezTo>
                <a:cubicBezTo>
                  <a:pt x="4882" y="1562"/>
                  <a:pt x="4876" y="1559"/>
                  <a:pt x="4871" y="1559"/>
                </a:cubicBezTo>
                <a:cubicBezTo>
                  <a:pt x="4869" y="1559"/>
                  <a:pt x="4867" y="1560"/>
                  <a:pt x="4867" y="1563"/>
                </a:cubicBezTo>
                <a:cubicBezTo>
                  <a:pt x="4873" y="1580"/>
                  <a:pt x="4878" y="1602"/>
                  <a:pt x="4884" y="1625"/>
                </a:cubicBezTo>
                <a:cubicBezTo>
                  <a:pt x="4884" y="1630"/>
                  <a:pt x="4889" y="1642"/>
                  <a:pt x="4884" y="1653"/>
                </a:cubicBezTo>
                <a:cubicBezTo>
                  <a:pt x="4884" y="1653"/>
                  <a:pt x="4884" y="1658"/>
                  <a:pt x="4884" y="1664"/>
                </a:cubicBezTo>
                <a:cubicBezTo>
                  <a:pt x="4889" y="1664"/>
                  <a:pt x="4889" y="1686"/>
                  <a:pt x="4873" y="1703"/>
                </a:cubicBezTo>
                <a:cubicBezTo>
                  <a:pt x="4861" y="1726"/>
                  <a:pt x="4839" y="1748"/>
                  <a:pt x="4817" y="1759"/>
                </a:cubicBezTo>
                <a:cubicBezTo>
                  <a:pt x="4817" y="1759"/>
                  <a:pt x="4794" y="1770"/>
                  <a:pt x="4761" y="1770"/>
                </a:cubicBezTo>
                <a:cubicBezTo>
                  <a:pt x="4727" y="1770"/>
                  <a:pt x="4693" y="1759"/>
                  <a:pt x="4671" y="1748"/>
                </a:cubicBezTo>
                <a:lnTo>
                  <a:pt x="4671" y="1742"/>
                </a:lnTo>
                <a:cubicBezTo>
                  <a:pt x="4667" y="1746"/>
                  <a:pt x="4662" y="1748"/>
                  <a:pt x="4656" y="1748"/>
                </a:cubicBezTo>
                <a:cubicBezTo>
                  <a:pt x="4635" y="1748"/>
                  <a:pt x="4601" y="1727"/>
                  <a:pt x="4570" y="1714"/>
                </a:cubicBezTo>
                <a:cubicBezTo>
                  <a:pt x="4573" y="1709"/>
                  <a:pt x="4577" y="1706"/>
                  <a:pt x="4584" y="1706"/>
                </a:cubicBezTo>
                <a:cubicBezTo>
                  <a:pt x="4590" y="1706"/>
                  <a:pt x="4598" y="1709"/>
                  <a:pt x="4609" y="1714"/>
                </a:cubicBezTo>
                <a:lnTo>
                  <a:pt x="4576" y="1692"/>
                </a:lnTo>
                <a:cubicBezTo>
                  <a:pt x="4565" y="1692"/>
                  <a:pt x="4553" y="1686"/>
                  <a:pt x="4531" y="1675"/>
                </a:cubicBezTo>
                <a:lnTo>
                  <a:pt x="4548" y="1670"/>
                </a:lnTo>
                <a:cubicBezTo>
                  <a:pt x="4503" y="1642"/>
                  <a:pt x="4458" y="1619"/>
                  <a:pt x="4402" y="1574"/>
                </a:cubicBezTo>
                <a:lnTo>
                  <a:pt x="4402" y="1574"/>
                </a:lnTo>
                <a:cubicBezTo>
                  <a:pt x="4394" y="1583"/>
                  <a:pt x="4415" y="1611"/>
                  <a:pt x="4395" y="1611"/>
                </a:cubicBezTo>
                <a:cubicBezTo>
                  <a:pt x="4388" y="1611"/>
                  <a:pt x="4379" y="1609"/>
                  <a:pt x="4363" y="1602"/>
                </a:cubicBezTo>
                <a:cubicBezTo>
                  <a:pt x="4363" y="1598"/>
                  <a:pt x="4367" y="1590"/>
                  <a:pt x="4377" y="1590"/>
                </a:cubicBezTo>
                <a:cubicBezTo>
                  <a:pt x="4377" y="1590"/>
                  <a:pt x="4377" y="1590"/>
                  <a:pt x="4377" y="1590"/>
                </a:cubicBezTo>
                <a:lnTo>
                  <a:pt x="4377" y="1590"/>
                </a:lnTo>
                <a:cubicBezTo>
                  <a:pt x="4370" y="1588"/>
                  <a:pt x="4359" y="1584"/>
                  <a:pt x="4352" y="1580"/>
                </a:cubicBezTo>
                <a:lnTo>
                  <a:pt x="4385" y="1580"/>
                </a:lnTo>
                <a:cubicBezTo>
                  <a:pt x="4375" y="1573"/>
                  <a:pt x="4370" y="1572"/>
                  <a:pt x="4366" y="1572"/>
                </a:cubicBezTo>
                <a:cubicBezTo>
                  <a:pt x="4364" y="1572"/>
                  <a:pt x="4362" y="1573"/>
                  <a:pt x="4359" y="1573"/>
                </a:cubicBezTo>
                <a:cubicBezTo>
                  <a:pt x="4357" y="1573"/>
                  <a:pt x="4353" y="1572"/>
                  <a:pt x="4346" y="1569"/>
                </a:cubicBezTo>
                <a:cubicBezTo>
                  <a:pt x="4346" y="1563"/>
                  <a:pt x="4329" y="1558"/>
                  <a:pt x="4335" y="1552"/>
                </a:cubicBezTo>
                <a:lnTo>
                  <a:pt x="4335" y="1552"/>
                </a:lnTo>
                <a:cubicBezTo>
                  <a:pt x="4341" y="1552"/>
                  <a:pt x="4357" y="1563"/>
                  <a:pt x="4363" y="1563"/>
                </a:cubicBezTo>
                <a:cubicBezTo>
                  <a:pt x="4341" y="1552"/>
                  <a:pt x="4307" y="1535"/>
                  <a:pt x="4296" y="1524"/>
                </a:cubicBezTo>
                <a:cubicBezTo>
                  <a:pt x="4296" y="1530"/>
                  <a:pt x="4296" y="1535"/>
                  <a:pt x="4273" y="1535"/>
                </a:cubicBezTo>
                <a:cubicBezTo>
                  <a:pt x="4212" y="1530"/>
                  <a:pt x="4251" y="1518"/>
                  <a:pt x="4217" y="1513"/>
                </a:cubicBezTo>
                <a:lnTo>
                  <a:pt x="4217" y="1513"/>
                </a:lnTo>
                <a:cubicBezTo>
                  <a:pt x="4206" y="1518"/>
                  <a:pt x="4167" y="1518"/>
                  <a:pt x="4167" y="1535"/>
                </a:cubicBezTo>
                <a:cubicBezTo>
                  <a:pt x="4150" y="1535"/>
                  <a:pt x="4150" y="1535"/>
                  <a:pt x="4139" y="1530"/>
                </a:cubicBezTo>
                <a:cubicBezTo>
                  <a:pt x="4111" y="1541"/>
                  <a:pt x="4016" y="1580"/>
                  <a:pt x="4055" y="1580"/>
                </a:cubicBezTo>
                <a:cubicBezTo>
                  <a:pt x="4016" y="1602"/>
                  <a:pt x="3971" y="1619"/>
                  <a:pt x="3932" y="1647"/>
                </a:cubicBezTo>
                <a:cubicBezTo>
                  <a:pt x="3893" y="1670"/>
                  <a:pt x="3853" y="1714"/>
                  <a:pt x="3848" y="1765"/>
                </a:cubicBezTo>
                <a:lnTo>
                  <a:pt x="3842" y="1765"/>
                </a:lnTo>
                <a:cubicBezTo>
                  <a:pt x="3842" y="1793"/>
                  <a:pt x="3842" y="1832"/>
                  <a:pt x="3865" y="1854"/>
                </a:cubicBezTo>
                <a:cubicBezTo>
                  <a:pt x="3887" y="1882"/>
                  <a:pt x="3915" y="1894"/>
                  <a:pt x="3932" y="1899"/>
                </a:cubicBezTo>
                <a:cubicBezTo>
                  <a:pt x="3943" y="1910"/>
                  <a:pt x="3949" y="1927"/>
                  <a:pt x="3943" y="1927"/>
                </a:cubicBezTo>
                <a:cubicBezTo>
                  <a:pt x="3960" y="1950"/>
                  <a:pt x="3977" y="1955"/>
                  <a:pt x="3960" y="2000"/>
                </a:cubicBezTo>
                <a:cubicBezTo>
                  <a:pt x="3958" y="1989"/>
                  <a:pt x="3957" y="1986"/>
                  <a:pt x="3956" y="1986"/>
                </a:cubicBezTo>
                <a:cubicBezTo>
                  <a:pt x="3955" y="1986"/>
                  <a:pt x="3955" y="1988"/>
                  <a:pt x="3955" y="1988"/>
                </a:cubicBezTo>
                <a:cubicBezTo>
                  <a:pt x="3954" y="1988"/>
                  <a:pt x="3954" y="1984"/>
                  <a:pt x="3954" y="1966"/>
                </a:cubicBezTo>
                <a:cubicBezTo>
                  <a:pt x="3954" y="2006"/>
                  <a:pt x="3943" y="2011"/>
                  <a:pt x="3932" y="2056"/>
                </a:cubicBezTo>
                <a:cubicBezTo>
                  <a:pt x="3932" y="2053"/>
                  <a:pt x="3930" y="2051"/>
                  <a:pt x="3928" y="2051"/>
                </a:cubicBezTo>
                <a:cubicBezTo>
                  <a:pt x="3919" y="2051"/>
                  <a:pt x="3896" y="2074"/>
                  <a:pt x="3887" y="2078"/>
                </a:cubicBezTo>
                <a:cubicBezTo>
                  <a:pt x="3893" y="2078"/>
                  <a:pt x="3904" y="2078"/>
                  <a:pt x="3915" y="2073"/>
                </a:cubicBezTo>
                <a:lnTo>
                  <a:pt x="3915" y="2073"/>
                </a:lnTo>
                <a:cubicBezTo>
                  <a:pt x="3898" y="2090"/>
                  <a:pt x="3876" y="2095"/>
                  <a:pt x="3859" y="2101"/>
                </a:cubicBezTo>
                <a:cubicBezTo>
                  <a:pt x="3865" y="2095"/>
                  <a:pt x="3865" y="2084"/>
                  <a:pt x="3865" y="2078"/>
                </a:cubicBezTo>
                <a:lnTo>
                  <a:pt x="3865" y="2078"/>
                </a:lnTo>
                <a:cubicBezTo>
                  <a:pt x="3848" y="2081"/>
                  <a:pt x="3833" y="2082"/>
                  <a:pt x="3818" y="2082"/>
                </a:cubicBezTo>
                <a:cubicBezTo>
                  <a:pt x="3797" y="2082"/>
                  <a:pt x="3776" y="2079"/>
                  <a:pt x="3753" y="2073"/>
                </a:cubicBezTo>
                <a:cubicBezTo>
                  <a:pt x="3713" y="2067"/>
                  <a:pt x="3680" y="2050"/>
                  <a:pt x="3657" y="2011"/>
                </a:cubicBezTo>
                <a:cubicBezTo>
                  <a:pt x="3656" y="2011"/>
                  <a:pt x="3654" y="2011"/>
                  <a:pt x="3653" y="2011"/>
                </a:cubicBezTo>
                <a:cubicBezTo>
                  <a:pt x="3638" y="2011"/>
                  <a:pt x="3688" y="2045"/>
                  <a:pt x="3673" y="2045"/>
                </a:cubicBezTo>
                <a:cubicBezTo>
                  <a:pt x="3672" y="2045"/>
                  <a:pt x="3670" y="2045"/>
                  <a:pt x="3669" y="2045"/>
                </a:cubicBezTo>
                <a:cubicBezTo>
                  <a:pt x="3635" y="2017"/>
                  <a:pt x="3618" y="1966"/>
                  <a:pt x="3601" y="1955"/>
                </a:cubicBezTo>
                <a:cubicBezTo>
                  <a:pt x="3573" y="1927"/>
                  <a:pt x="3551" y="1916"/>
                  <a:pt x="3529" y="1916"/>
                </a:cubicBezTo>
                <a:cubicBezTo>
                  <a:pt x="3506" y="1916"/>
                  <a:pt x="3484" y="1916"/>
                  <a:pt x="3439" y="1922"/>
                </a:cubicBezTo>
                <a:cubicBezTo>
                  <a:pt x="3450" y="1927"/>
                  <a:pt x="3456" y="1933"/>
                  <a:pt x="3411" y="1955"/>
                </a:cubicBezTo>
                <a:cubicBezTo>
                  <a:pt x="3390" y="1966"/>
                  <a:pt x="3374" y="1971"/>
                  <a:pt x="3365" y="1971"/>
                </a:cubicBezTo>
                <a:cubicBezTo>
                  <a:pt x="3355" y="1971"/>
                  <a:pt x="3354" y="1964"/>
                  <a:pt x="3366" y="1950"/>
                </a:cubicBezTo>
                <a:cubicBezTo>
                  <a:pt x="3374" y="1946"/>
                  <a:pt x="3379" y="1942"/>
                  <a:pt x="3381" y="1942"/>
                </a:cubicBezTo>
                <a:cubicBezTo>
                  <a:pt x="3382" y="1942"/>
                  <a:pt x="3383" y="1942"/>
                  <a:pt x="3383" y="1944"/>
                </a:cubicBezTo>
                <a:cubicBezTo>
                  <a:pt x="3400" y="1933"/>
                  <a:pt x="3422" y="1922"/>
                  <a:pt x="3400" y="1922"/>
                </a:cubicBezTo>
                <a:lnTo>
                  <a:pt x="3394" y="1933"/>
                </a:lnTo>
                <a:cubicBezTo>
                  <a:pt x="3365" y="1938"/>
                  <a:pt x="3319" y="1981"/>
                  <a:pt x="3315" y="1981"/>
                </a:cubicBezTo>
                <a:cubicBezTo>
                  <a:pt x="3314" y="1981"/>
                  <a:pt x="3314" y="1980"/>
                  <a:pt x="3316" y="1978"/>
                </a:cubicBezTo>
                <a:lnTo>
                  <a:pt x="3316" y="1978"/>
                </a:lnTo>
                <a:cubicBezTo>
                  <a:pt x="3304" y="1991"/>
                  <a:pt x="3300" y="1997"/>
                  <a:pt x="3302" y="1997"/>
                </a:cubicBezTo>
                <a:cubicBezTo>
                  <a:pt x="3303" y="1997"/>
                  <a:pt x="3316" y="1985"/>
                  <a:pt x="3333" y="1972"/>
                </a:cubicBezTo>
                <a:lnTo>
                  <a:pt x="3333" y="1972"/>
                </a:lnTo>
                <a:cubicBezTo>
                  <a:pt x="3277" y="2022"/>
                  <a:pt x="3260" y="2067"/>
                  <a:pt x="3237" y="2129"/>
                </a:cubicBezTo>
                <a:cubicBezTo>
                  <a:pt x="3241" y="2122"/>
                  <a:pt x="3246" y="2117"/>
                  <a:pt x="3249" y="2117"/>
                </a:cubicBezTo>
                <a:lnTo>
                  <a:pt x="3249" y="2117"/>
                </a:lnTo>
                <a:cubicBezTo>
                  <a:pt x="3250" y="2117"/>
                  <a:pt x="3251" y="2119"/>
                  <a:pt x="3249" y="2123"/>
                </a:cubicBezTo>
                <a:cubicBezTo>
                  <a:pt x="3232" y="2174"/>
                  <a:pt x="3232" y="2185"/>
                  <a:pt x="3232" y="2190"/>
                </a:cubicBezTo>
                <a:cubicBezTo>
                  <a:pt x="3237" y="2202"/>
                  <a:pt x="3237" y="2202"/>
                  <a:pt x="3237" y="2235"/>
                </a:cubicBezTo>
                <a:cubicBezTo>
                  <a:pt x="3232" y="2274"/>
                  <a:pt x="3221" y="2224"/>
                  <a:pt x="3226" y="2291"/>
                </a:cubicBezTo>
                <a:cubicBezTo>
                  <a:pt x="3226" y="2308"/>
                  <a:pt x="3224" y="2314"/>
                  <a:pt x="3221" y="2314"/>
                </a:cubicBezTo>
                <a:cubicBezTo>
                  <a:pt x="3218" y="2314"/>
                  <a:pt x="3214" y="2306"/>
                  <a:pt x="3211" y="2297"/>
                </a:cubicBezTo>
                <a:lnTo>
                  <a:pt x="3211" y="2297"/>
                </a:lnTo>
                <a:cubicBezTo>
                  <a:pt x="3221" y="2359"/>
                  <a:pt x="3221" y="2411"/>
                  <a:pt x="3232" y="2448"/>
                </a:cubicBezTo>
                <a:cubicBezTo>
                  <a:pt x="3226" y="2437"/>
                  <a:pt x="3221" y="2426"/>
                  <a:pt x="3215" y="2414"/>
                </a:cubicBezTo>
                <a:lnTo>
                  <a:pt x="3215" y="2414"/>
                </a:lnTo>
                <a:cubicBezTo>
                  <a:pt x="3221" y="2431"/>
                  <a:pt x="3232" y="2448"/>
                  <a:pt x="3237" y="2465"/>
                </a:cubicBezTo>
                <a:lnTo>
                  <a:pt x="3237" y="2442"/>
                </a:lnTo>
                <a:cubicBezTo>
                  <a:pt x="3243" y="2465"/>
                  <a:pt x="3254" y="2482"/>
                  <a:pt x="3249" y="2482"/>
                </a:cubicBezTo>
                <a:cubicBezTo>
                  <a:pt x="3252" y="2485"/>
                  <a:pt x="3254" y="2486"/>
                  <a:pt x="3256" y="2486"/>
                </a:cubicBezTo>
                <a:cubicBezTo>
                  <a:pt x="3261" y="2486"/>
                  <a:pt x="3263" y="2479"/>
                  <a:pt x="3267" y="2479"/>
                </a:cubicBezTo>
                <a:cubicBezTo>
                  <a:pt x="3271" y="2479"/>
                  <a:pt x="3275" y="2482"/>
                  <a:pt x="3282" y="2493"/>
                </a:cubicBezTo>
                <a:cubicBezTo>
                  <a:pt x="3293" y="2515"/>
                  <a:pt x="3333" y="2554"/>
                  <a:pt x="3327" y="2571"/>
                </a:cubicBezTo>
                <a:cubicBezTo>
                  <a:pt x="3312" y="2547"/>
                  <a:pt x="3306" y="2541"/>
                  <a:pt x="3303" y="2541"/>
                </a:cubicBezTo>
                <a:cubicBezTo>
                  <a:pt x="3299" y="2541"/>
                  <a:pt x="3300" y="2549"/>
                  <a:pt x="3296" y="2549"/>
                </a:cubicBezTo>
                <a:cubicBezTo>
                  <a:pt x="3293" y="2549"/>
                  <a:pt x="3288" y="2544"/>
                  <a:pt x="3277" y="2526"/>
                </a:cubicBezTo>
                <a:lnTo>
                  <a:pt x="3277" y="2526"/>
                </a:lnTo>
                <a:cubicBezTo>
                  <a:pt x="3282" y="2543"/>
                  <a:pt x="3293" y="2554"/>
                  <a:pt x="3305" y="2571"/>
                </a:cubicBezTo>
                <a:cubicBezTo>
                  <a:pt x="3305" y="2573"/>
                  <a:pt x="3304" y="2574"/>
                  <a:pt x="3303" y="2574"/>
                </a:cubicBezTo>
                <a:cubicBezTo>
                  <a:pt x="3303" y="2574"/>
                  <a:pt x="3303" y="2573"/>
                  <a:pt x="3303" y="2573"/>
                </a:cubicBezTo>
                <a:lnTo>
                  <a:pt x="3303" y="2573"/>
                </a:lnTo>
                <a:cubicBezTo>
                  <a:pt x="3338" y="2640"/>
                  <a:pt x="3335" y="2590"/>
                  <a:pt x="3394" y="2644"/>
                </a:cubicBezTo>
                <a:cubicBezTo>
                  <a:pt x="3383" y="2644"/>
                  <a:pt x="3400" y="2672"/>
                  <a:pt x="3411" y="2678"/>
                </a:cubicBezTo>
                <a:cubicBezTo>
                  <a:pt x="3395" y="2664"/>
                  <a:pt x="3397" y="2659"/>
                  <a:pt x="3407" y="2659"/>
                </a:cubicBezTo>
                <a:cubicBezTo>
                  <a:pt x="3414" y="2659"/>
                  <a:pt x="3424" y="2662"/>
                  <a:pt x="3433" y="2666"/>
                </a:cubicBezTo>
                <a:cubicBezTo>
                  <a:pt x="3473" y="2700"/>
                  <a:pt x="3478" y="2694"/>
                  <a:pt x="3489" y="2706"/>
                </a:cubicBezTo>
                <a:cubicBezTo>
                  <a:pt x="3489" y="2700"/>
                  <a:pt x="3484" y="2694"/>
                  <a:pt x="3478" y="2689"/>
                </a:cubicBezTo>
                <a:lnTo>
                  <a:pt x="3478" y="2689"/>
                </a:lnTo>
                <a:cubicBezTo>
                  <a:pt x="3489" y="2689"/>
                  <a:pt x="3506" y="2706"/>
                  <a:pt x="3517" y="2728"/>
                </a:cubicBezTo>
                <a:cubicBezTo>
                  <a:pt x="3517" y="2728"/>
                  <a:pt x="3516" y="2728"/>
                  <a:pt x="3515" y="2727"/>
                </a:cubicBezTo>
                <a:lnTo>
                  <a:pt x="3515" y="2727"/>
                </a:lnTo>
                <a:cubicBezTo>
                  <a:pt x="3520" y="2737"/>
                  <a:pt x="3521" y="2750"/>
                  <a:pt x="3517" y="2762"/>
                </a:cubicBezTo>
                <a:cubicBezTo>
                  <a:pt x="3512" y="2778"/>
                  <a:pt x="3506" y="2801"/>
                  <a:pt x="3512" y="2834"/>
                </a:cubicBezTo>
                <a:cubicBezTo>
                  <a:pt x="3506" y="2846"/>
                  <a:pt x="3502" y="2846"/>
                  <a:pt x="3498" y="2846"/>
                </a:cubicBezTo>
                <a:cubicBezTo>
                  <a:pt x="3495" y="2846"/>
                  <a:pt x="3492" y="2846"/>
                  <a:pt x="3489" y="2857"/>
                </a:cubicBezTo>
                <a:cubicBezTo>
                  <a:pt x="3495" y="2896"/>
                  <a:pt x="3506" y="2918"/>
                  <a:pt x="3512" y="2941"/>
                </a:cubicBezTo>
                <a:cubicBezTo>
                  <a:pt x="3517" y="2963"/>
                  <a:pt x="3529" y="2986"/>
                  <a:pt x="3557" y="3008"/>
                </a:cubicBezTo>
                <a:cubicBezTo>
                  <a:pt x="3554" y="2997"/>
                  <a:pt x="3551" y="2992"/>
                  <a:pt x="3554" y="2992"/>
                </a:cubicBezTo>
                <a:lnTo>
                  <a:pt x="3554" y="2992"/>
                </a:lnTo>
                <a:cubicBezTo>
                  <a:pt x="3557" y="2992"/>
                  <a:pt x="3566" y="2999"/>
                  <a:pt x="3590" y="3014"/>
                </a:cubicBezTo>
                <a:cubicBezTo>
                  <a:pt x="3557" y="2991"/>
                  <a:pt x="3529" y="2963"/>
                  <a:pt x="3512" y="2918"/>
                </a:cubicBezTo>
                <a:lnTo>
                  <a:pt x="3512" y="2918"/>
                </a:lnTo>
                <a:cubicBezTo>
                  <a:pt x="3523" y="2946"/>
                  <a:pt x="3545" y="2963"/>
                  <a:pt x="3568" y="2980"/>
                </a:cubicBezTo>
                <a:cubicBezTo>
                  <a:pt x="3540" y="2952"/>
                  <a:pt x="3517" y="2918"/>
                  <a:pt x="3517" y="2896"/>
                </a:cubicBezTo>
                <a:lnTo>
                  <a:pt x="3517" y="2896"/>
                </a:lnTo>
                <a:cubicBezTo>
                  <a:pt x="3526" y="2914"/>
                  <a:pt x="3530" y="2921"/>
                  <a:pt x="3532" y="2921"/>
                </a:cubicBezTo>
                <a:cubicBezTo>
                  <a:pt x="3534" y="2921"/>
                  <a:pt x="3534" y="2915"/>
                  <a:pt x="3534" y="2907"/>
                </a:cubicBezTo>
                <a:cubicBezTo>
                  <a:pt x="3534" y="2958"/>
                  <a:pt x="3590" y="2980"/>
                  <a:pt x="3618" y="3019"/>
                </a:cubicBezTo>
                <a:lnTo>
                  <a:pt x="3601" y="3036"/>
                </a:lnTo>
                <a:cubicBezTo>
                  <a:pt x="3649" y="3094"/>
                  <a:pt x="3711" y="3097"/>
                  <a:pt x="3756" y="3158"/>
                </a:cubicBezTo>
                <a:lnTo>
                  <a:pt x="3756" y="3158"/>
                </a:lnTo>
                <a:cubicBezTo>
                  <a:pt x="3754" y="3154"/>
                  <a:pt x="3753" y="3151"/>
                  <a:pt x="3753" y="3148"/>
                </a:cubicBezTo>
                <a:lnTo>
                  <a:pt x="3753" y="3148"/>
                </a:lnTo>
                <a:cubicBezTo>
                  <a:pt x="3769" y="3148"/>
                  <a:pt x="3781" y="3193"/>
                  <a:pt x="3797" y="3215"/>
                </a:cubicBezTo>
                <a:cubicBezTo>
                  <a:pt x="3792" y="3215"/>
                  <a:pt x="3792" y="3232"/>
                  <a:pt x="3792" y="3249"/>
                </a:cubicBezTo>
                <a:cubicBezTo>
                  <a:pt x="3792" y="3249"/>
                  <a:pt x="3792" y="3249"/>
                  <a:pt x="3792" y="3249"/>
                </a:cubicBezTo>
                <a:cubicBezTo>
                  <a:pt x="3799" y="3249"/>
                  <a:pt x="3815" y="3310"/>
                  <a:pt x="3837" y="3310"/>
                </a:cubicBezTo>
                <a:lnTo>
                  <a:pt x="3837" y="3355"/>
                </a:lnTo>
                <a:cubicBezTo>
                  <a:pt x="3859" y="3428"/>
                  <a:pt x="3893" y="3428"/>
                  <a:pt x="3926" y="3501"/>
                </a:cubicBezTo>
                <a:cubicBezTo>
                  <a:pt x="3921" y="3497"/>
                  <a:pt x="3917" y="3496"/>
                  <a:pt x="3915" y="3496"/>
                </a:cubicBezTo>
                <a:cubicBezTo>
                  <a:pt x="3912" y="3496"/>
                  <a:pt x="3910" y="3497"/>
                  <a:pt x="3908" y="3497"/>
                </a:cubicBezTo>
                <a:cubicBezTo>
                  <a:pt x="3904" y="3497"/>
                  <a:pt x="3900" y="3493"/>
                  <a:pt x="3887" y="3473"/>
                </a:cubicBezTo>
                <a:lnTo>
                  <a:pt x="3887" y="3473"/>
                </a:lnTo>
                <a:cubicBezTo>
                  <a:pt x="3898" y="3495"/>
                  <a:pt x="3904" y="3518"/>
                  <a:pt x="3909" y="3518"/>
                </a:cubicBezTo>
                <a:cubicBezTo>
                  <a:pt x="3915" y="3534"/>
                  <a:pt x="3960" y="3568"/>
                  <a:pt x="3960" y="3596"/>
                </a:cubicBezTo>
                <a:cubicBezTo>
                  <a:pt x="3971" y="3602"/>
                  <a:pt x="3982" y="3602"/>
                  <a:pt x="3999" y="3624"/>
                </a:cubicBezTo>
                <a:lnTo>
                  <a:pt x="3993" y="3624"/>
                </a:lnTo>
                <a:cubicBezTo>
                  <a:pt x="3997" y="3624"/>
                  <a:pt x="4010" y="3641"/>
                  <a:pt x="4015" y="3641"/>
                </a:cubicBezTo>
                <a:cubicBezTo>
                  <a:pt x="4017" y="3641"/>
                  <a:pt x="4017" y="3638"/>
                  <a:pt x="4016" y="3630"/>
                </a:cubicBezTo>
                <a:lnTo>
                  <a:pt x="4016" y="3630"/>
                </a:lnTo>
                <a:cubicBezTo>
                  <a:pt x="4038" y="3714"/>
                  <a:pt x="4150" y="3798"/>
                  <a:pt x="4173" y="3865"/>
                </a:cubicBezTo>
                <a:cubicBezTo>
                  <a:pt x="4212" y="3904"/>
                  <a:pt x="4257" y="3955"/>
                  <a:pt x="4301" y="3983"/>
                </a:cubicBezTo>
                <a:cubicBezTo>
                  <a:pt x="4300" y="3983"/>
                  <a:pt x="4298" y="3983"/>
                  <a:pt x="4297" y="3984"/>
                </a:cubicBezTo>
                <a:lnTo>
                  <a:pt x="4297" y="3984"/>
                </a:lnTo>
                <a:cubicBezTo>
                  <a:pt x="4295" y="3982"/>
                  <a:pt x="4293" y="3979"/>
                  <a:pt x="4290" y="3977"/>
                </a:cubicBezTo>
                <a:lnTo>
                  <a:pt x="4290" y="3977"/>
                </a:lnTo>
                <a:cubicBezTo>
                  <a:pt x="4293" y="3983"/>
                  <a:pt x="4294" y="3984"/>
                  <a:pt x="4296" y="3984"/>
                </a:cubicBezTo>
                <a:cubicBezTo>
                  <a:pt x="4296" y="3984"/>
                  <a:pt x="4297" y="3984"/>
                  <a:pt x="4297" y="3984"/>
                </a:cubicBezTo>
                <a:lnTo>
                  <a:pt x="4297" y="3984"/>
                </a:lnTo>
                <a:cubicBezTo>
                  <a:pt x="4321" y="4005"/>
                  <a:pt x="4336" y="4005"/>
                  <a:pt x="4346" y="4005"/>
                </a:cubicBezTo>
                <a:cubicBezTo>
                  <a:pt x="4363" y="4005"/>
                  <a:pt x="4374" y="4005"/>
                  <a:pt x="4413" y="4016"/>
                </a:cubicBezTo>
                <a:cubicBezTo>
                  <a:pt x="4431" y="4023"/>
                  <a:pt x="4428" y="4024"/>
                  <a:pt x="4420" y="4024"/>
                </a:cubicBezTo>
                <a:cubicBezTo>
                  <a:pt x="4413" y="4024"/>
                  <a:pt x="4402" y="4023"/>
                  <a:pt x="4396" y="4023"/>
                </a:cubicBezTo>
                <a:cubicBezTo>
                  <a:pt x="4390" y="4023"/>
                  <a:pt x="4388" y="4024"/>
                  <a:pt x="4397" y="4027"/>
                </a:cubicBezTo>
                <a:cubicBezTo>
                  <a:pt x="4397" y="4038"/>
                  <a:pt x="4410" y="4042"/>
                  <a:pt x="4427" y="4042"/>
                </a:cubicBezTo>
                <a:cubicBezTo>
                  <a:pt x="4437" y="4042"/>
                  <a:pt x="4448" y="4041"/>
                  <a:pt x="4458" y="4039"/>
                </a:cubicBezTo>
                <a:cubicBezTo>
                  <a:pt x="4469" y="4039"/>
                  <a:pt x="4481" y="4038"/>
                  <a:pt x="4490" y="4038"/>
                </a:cubicBezTo>
                <a:cubicBezTo>
                  <a:pt x="4505" y="4038"/>
                  <a:pt x="4516" y="4040"/>
                  <a:pt x="4520" y="4050"/>
                </a:cubicBezTo>
                <a:lnTo>
                  <a:pt x="4514" y="4050"/>
                </a:lnTo>
                <a:cubicBezTo>
                  <a:pt x="4520" y="4061"/>
                  <a:pt x="4531" y="4061"/>
                  <a:pt x="4542" y="4078"/>
                </a:cubicBezTo>
                <a:cubicBezTo>
                  <a:pt x="4553" y="4089"/>
                  <a:pt x="4565" y="4111"/>
                  <a:pt x="4559" y="4139"/>
                </a:cubicBezTo>
                <a:cubicBezTo>
                  <a:pt x="4559" y="4139"/>
                  <a:pt x="4559" y="4137"/>
                  <a:pt x="4557" y="4137"/>
                </a:cubicBezTo>
                <a:cubicBezTo>
                  <a:pt x="4557" y="4137"/>
                  <a:pt x="4555" y="4137"/>
                  <a:pt x="4553" y="4139"/>
                </a:cubicBezTo>
                <a:cubicBezTo>
                  <a:pt x="4559" y="4156"/>
                  <a:pt x="4559" y="4184"/>
                  <a:pt x="4542" y="4212"/>
                </a:cubicBezTo>
                <a:cubicBezTo>
                  <a:pt x="4531" y="4235"/>
                  <a:pt x="4503" y="4257"/>
                  <a:pt x="4475" y="4268"/>
                </a:cubicBezTo>
                <a:cubicBezTo>
                  <a:pt x="4486" y="4251"/>
                  <a:pt x="4497" y="4251"/>
                  <a:pt x="4481" y="4246"/>
                </a:cubicBezTo>
                <a:lnTo>
                  <a:pt x="4481" y="4246"/>
                </a:lnTo>
                <a:cubicBezTo>
                  <a:pt x="4458" y="4257"/>
                  <a:pt x="4497" y="4263"/>
                  <a:pt x="4453" y="4285"/>
                </a:cubicBezTo>
                <a:cubicBezTo>
                  <a:pt x="4430" y="4279"/>
                  <a:pt x="4391" y="4279"/>
                  <a:pt x="4385" y="4268"/>
                </a:cubicBezTo>
                <a:cubicBezTo>
                  <a:pt x="4402" y="4268"/>
                  <a:pt x="4419" y="4263"/>
                  <a:pt x="4436" y="4263"/>
                </a:cubicBezTo>
                <a:cubicBezTo>
                  <a:pt x="4429" y="4260"/>
                  <a:pt x="4421" y="4259"/>
                  <a:pt x="4414" y="4259"/>
                </a:cubicBezTo>
                <a:cubicBezTo>
                  <a:pt x="4391" y="4259"/>
                  <a:pt x="4367" y="4268"/>
                  <a:pt x="4346" y="4268"/>
                </a:cubicBezTo>
                <a:lnTo>
                  <a:pt x="4352" y="4257"/>
                </a:lnTo>
                <a:lnTo>
                  <a:pt x="4352" y="4257"/>
                </a:lnTo>
                <a:cubicBezTo>
                  <a:pt x="4292" y="4261"/>
                  <a:pt x="4278" y="4272"/>
                  <a:pt x="4238" y="4272"/>
                </a:cubicBezTo>
                <a:cubicBezTo>
                  <a:pt x="4225" y="4272"/>
                  <a:pt x="4210" y="4271"/>
                  <a:pt x="4189" y="4268"/>
                </a:cubicBezTo>
                <a:lnTo>
                  <a:pt x="4189" y="4268"/>
                </a:lnTo>
                <a:lnTo>
                  <a:pt x="4195" y="4274"/>
                </a:lnTo>
                <a:cubicBezTo>
                  <a:pt x="4186" y="4276"/>
                  <a:pt x="4179" y="4276"/>
                  <a:pt x="4174" y="4276"/>
                </a:cubicBezTo>
                <a:cubicBezTo>
                  <a:pt x="4152" y="4276"/>
                  <a:pt x="4149" y="4265"/>
                  <a:pt x="4130" y="4265"/>
                </a:cubicBezTo>
                <a:cubicBezTo>
                  <a:pt x="4125" y="4265"/>
                  <a:pt x="4119" y="4266"/>
                  <a:pt x="4111" y="4268"/>
                </a:cubicBezTo>
                <a:lnTo>
                  <a:pt x="4100" y="4251"/>
                </a:lnTo>
                <a:cubicBezTo>
                  <a:pt x="4077" y="4251"/>
                  <a:pt x="4035" y="4254"/>
                  <a:pt x="3993" y="4254"/>
                </a:cubicBezTo>
                <a:cubicBezTo>
                  <a:pt x="3972" y="4254"/>
                  <a:pt x="3950" y="4253"/>
                  <a:pt x="3932" y="4251"/>
                </a:cubicBezTo>
                <a:cubicBezTo>
                  <a:pt x="3965" y="4246"/>
                  <a:pt x="4033" y="4240"/>
                  <a:pt x="4072" y="4240"/>
                </a:cubicBezTo>
                <a:cubicBezTo>
                  <a:pt x="4048" y="4236"/>
                  <a:pt x="4005" y="4232"/>
                  <a:pt x="3975" y="4232"/>
                </a:cubicBezTo>
                <a:cubicBezTo>
                  <a:pt x="3963" y="4232"/>
                  <a:pt x="3953" y="4233"/>
                  <a:pt x="3949" y="4235"/>
                </a:cubicBezTo>
                <a:cubicBezTo>
                  <a:pt x="3960" y="4235"/>
                  <a:pt x="3977" y="4235"/>
                  <a:pt x="3988" y="4240"/>
                </a:cubicBezTo>
                <a:cubicBezTo>
                  <a:pt x="3960" y="4244"/>
                  <a:pt x="3930" y="4248"/>
                  <a:pt x="3892" y="4248"/>
                </a:cubicBezTo>
                <a:cubicBezTo>
                  <a:pt x="3877" y="4248"/>
                  <a:pt x="3860" y="4247"/>
                  <a:pt x="3842" y="4246"/>
                </a:cubicBezTo>
                <a:cubicBezTo>
                  <a:pt x="3848" y="4229"/>
                  <a:pt x="3809" y="4218"/>
                  <a:pt x="3764" y="4212"/>
                </a:cubicBezTo>
                <a:cubicBezTo>
                  <a:pt x="3719" y="4207"/>
                  <a:pt x="3657" y="4201"/>
                  <a:pt x="3624" y="4195"/>
                </a:cubicBezTo>
                <a:cubicBezTo>
                  <a:pt x="3590" y="4207"/>
                  <a:pt x="3551" y="4229"/>
                  <a:pt x="3534" y="4257"/>
                </a:cubicBezTo>
                <a:cubicBezTo>
                  <a:pt x="3512" y="4285"/>
                  <a:pt x="3495" y="4319"/>
                  <a:pt x="3484" y="4341"/>
                </a:cubicBezTo>
                <a:cubicBezTo>
                  <a:pt x="3456" y="4391"/>
                  <a:pt x="3433" y="4408"/>
                  <a:pt x="3405" y="4408"/>
                </a:cubicBezTo>
                <a:cubicBezTo>
                  <a:pt x="3414" y="4420"/>
                  <a:pt x="3412" y="4422"/>
                  <a:pt x="3406" y="4422"/>
                </a:cubicBezTo>
                <a:cubicBezTo>
                  <a:pt x="3403" y="4422"/>
                  <a:pt x="3398" y="4421"/>
                  <a:pt x="3393" y="4421"/>
                </a:cubicBezTo>
                <a:cubicBezTo>
                  <a:pt x="3386" y="4421"/>
                  <a:pt x="3379" y="4423"/>
                  <a:pt x="3377" y="4431"/>
                </a:cubicBezTo>
                <a:cubicBezTo>
                  <a:pt x="3361" y="4425"/>
                  <a:pt x="3349" y="4425"/>
                  <a:pt x="3344" y="4419"/>
                </a:cubicBezTo>
                <a:cubicBezTo>
                  <a:pt x="3321" y="4397"/>
                  <a:pt x="3299" y="4380"/>
                  <a:pt x="3271" y="4358"/>
                </a:cubicBezTo>
                <a:cubicBezTo>
                  <a:pt x="3268" y="4354"/>
                  <a:pt x="3268" y="4352"/>
                  <a:pt x="3270" y="4352"/>
                </a:cubicBezTo>
                <a:lnTo>
                  <a:pt x="3270" y="4352"/>
                </a:lnTo>
                <a:cubicBezTo>
                  <a:pt x="3276" y="4352"/>
                  <a:pt x="3295" y="4364"/>
                  <a:pt x="3302" y="4364"/>
                </a:cubicBezTo>
                <a:cubicBezTo>
                  <a:pt x="3303" y="4364"/>
                  <a:pt x="3304" y="4364"/>
                  <a:pt x="3305" y="4363"/>
                </a:cubicBezTo>
                <a:cubicBezTo>
                  <a:pt x="3243" y="4330"/>
                  <a:pt x="3282" y="4335"/>
                  <a:pt x="3249" y="4307"/>
                </a:cubicBezTo>
                <a:lnTo>
                  <a:pt x="3249" y="4307"/>
                </a:lnTo>
                <a:cubicBezTo>
                  <a:pt x="3249" y="4312"/>
                  <a:pt x="3246" y="4314"/>
                  <a:pt x="3242" y="4314"/>
                </a:cubicBezTo>
                <a:cubicBezTo>
                  <a:pt x="3231" y="4314"/>
                  <a:pt x="3207" y="4302"/>
                  <a:pt x="3176" y="4291"/>
                </a:cubicBezTo>
                <a:lnTo>
                  <a:pt x="3176" y="4291"/>
                </a:lnTo>
                <a:cubicBezTo>
                  <a:pt x="3198" y="4302"/>
                  <a:pt x="3215" y="4313"/>
                  <a:pt x="3226" y="4324"/>
                </a:cubicBezTo>
                <a:cubicBezTo>
                  <a:pt x="3181" y="4313"/>
                  <a:pt x="3159" y="4302"/>
                  <a:pt x="3136" y="4291"/>
                </a:cubicBezTo>
                <a:cubicBezTo>
                  <a:pt x="3121" y="4288"/>
                  <a:pt x="3106" y="4283"/>
                  <a:pt x="3087" y="4283"/>
                </a:cubicBezTo>
                <a:cubicBezTo>
                  <a:pt x="3071" y="4283"/>
                  <a:pt x="3053" y="4286"/>
                  <a:pt x="3030" y="4296"/>
                </a:cubicBezTo>
                <a:cubicBezTo>
                  <a:pt x="3041" y="4291"/>
                  <a:pt x="3052" y="4285"/>
                  <a:pt x="3064" y="4279"/>
                </a:cubicBezTo>
                <a:lnTo>
                  <a:pt x="3064" y="4279"/>
                </a:lnTo>
                <a:cubicBezTo>
                  <a:pt x="3030" y="4285"/>
                  <a:pt x="2980" y="4302"/>
                  <a:pt x="2940" y="4324"/>
                </a:cubicBezTo>
                <a:cubicBezTo>
                  <a:pt x="2896" y="4347"/>
                  <a:pt x="2862" y="4375"/>
                  <a:pt x="2851" y="4397"/>
                </a:cubicBezTo>
                <a:cubicBezTo>
                  <a:pt x="2840" y="4397"/>
                  <a:pt x="2828" y="4397"/>
                  <a:pt x="2845" y="4386"/>
                </a:cubicBezTo>
                <a:lnTo>
                  <a:pt x="2845" y="4386"/>
                </a:lnTo>
                <a:cubicBezTo>
                  <a:pt x="2795" y="4414"/>
                  <a:pt x="2750" y="4453"/>
                  <a:pt x="2705" y="4481"/>
                </a:cubicBezTo>
                <a:cubicBezTo>
                  <a:pt x="2660" y="4503"/>
                  <a:pt x="2604" y="4520"/>
                  <a:pt x="2560" y="4531"/>
                </a:cubicBezTo>
                <a:lnTo>
                  <a:pt x="2565" y="4520"/>
                </a:lnTo>
                <a:lnTo>
                  <a:pt x="2565" y="4520"/>
                </a:lnTo>
                <a:cubicBezTo>
                  <a:pt x="2543" y="4531"/>
                  <a:pt x="2532" y="4548"/>
                  <a:pt x="2504" y="4554"/>
                </a:cubicBezTo>
                <a:cubicBezTo>
                  <a:pt x="2504" y="4550"/>
                  <a:pt x="2506" y="4546"/>
                  <a:pt x="2504" y="4546"/>
                </a:cubicBezTo>
                <a:lnTo>
                  <a:pt x="2504" y="4546"/>
                </a:lnTo>
                <a:cubicBezTo>
                  <a:pt x="2503" y="4546"/>
                  <a:pt x="2501" y="4547"/>
                  <a:pt x="2498" y="4548"/>
                </a:cubicBezTo>
                <a:cubicBezTo>
                  <a:pt x="2492" y="4554"/>
                  <a:pt x="2481" y="4565"/>
                  <a:pt x="2464" y="4576"/>
                </a:cubicBezTo>
                <a:cubicBezTo>
                  <a:pt x="2459" y="4582"/>
                  <a:pt x="2453" y="4587"/>
                  <a:pt x="2442" y="4599"/>
                </a:cubicBezTo>
                <a:cubicBezTo>
                  <a:pt x="2436" y="4604"/>
                  <a:pt x="2436" y="4604"/>
                  <a:pt x="2436" y="4604"/>
                </a:cubicBezTo>
                <a:lnTo>
                  <a:pt x="2436" y="4599"/>
                </a:lnTo>
                <a:cubicBezTo>
                  <a:pt x="2436" y="4599"/>
                  <a:pt x="2431" y="4593"/>
                  <a:pt x="2436" y="4587"/>
                </a:cubicBezTo>
                <a:lnTo>
                  <a:pt x="2436" y="4587"/>
                </a:lnTo>
                <a:cubicBezTo>
                  <a:pt x="2425" y="4599"/>
                  <a:pt x="2431" y="4593"/>
                  <a:pt x="2425" y="4599"/>
                </a:cubicBezTo>
                <a:cubicBezTo>
                  <a:pt x="2425" y="4605"/>
                  <a:pt x="2421" y="4608"/>
                  <a:pt x="2416" y="4608"/>
                </a:cubicBezTo>
                <a:cubicBezTo>
                  <a:pt x="2412" y="4608"/>
                  <a:pt x="2407" y="4607"/>
                  <a:pt x="2403" y="4604"/>
                </a:cubicBezTo>
                <a:cubicBezTo>
                  <a:pt x="2397" y="4604"/>
                  <a:pt x="2392" y="4599"/>
                  <a:pt x="2386" y="4593"/>
                </a:cubicBezTo>
                <a:cubicBezTo>
                  <a:pt x="2380" y="4582"/>
                  <a:pt x="2375" y="4565"/>
                  <a:pt x="2375" y="4548"/>
                </a:cubicBezTo>
                <a:cubicBezTo>
                  <a:pt x="2386" y="4548"/>
                  <a:pt x="2392" y="4531"/>
                  <a:pt x="2403" y="4515"/>
                </a:cubicBezTo>
                <a:cubicBezTo>
                  <a:pt x="2408" y="4503"/>
                  <a:pt x="2408" y="4498"/>
                  <a:pt x="2414" y="4487"/>
                </a:cubicBezTo>
                <a:cubicBezTo>
                  <a:pt x="2420" y="4475"/>
                  <a:pt x="2431" y="4464"/>
                  <a:pt x="2431" y="4459"/>
                </a:cubicBezTo>
                <a:lnTo>
                  <a:pt x="2436" y="4459"/>
                </a:lnTo>
                <a:cubicBezTo>
                  <a:pt x="2464" y="4408"/>
                  <a:pt x="2492" y="4352"/>
                  <a:pt x="2498" y="4285"/>
                </a:cubicBezTo>
                <a:cubicBezTo>
                  <a:pt x="2498" y="4246"/>
                  <a:pt x="2492" y="4212"/>
                  <a:pt x="2481" y="4179"/>
                </a:cubicBezTo>
                <a:cubicBezTo>
                  <a:pt x="2464" y="4151"/>
                  <a:pt x="2448" y="4123"/>
                  <a:pt x="2436" y="4100"/>
                </a:cubicBezTo>
                <a:cubicBezTo>
                  <a:pt x="2431" y="4067"/>
                  <a:pt x="2431" y="4050"/>
                  <a:pt x="2470" y="3999"/>
                </a:cubicBezTo>
                <a:cubicBezTo>
                  <a:pt x="2487" y="3977"/>
                  <a:pt x="2509" y="3955"/>
                  <a:pt x="2532" y="3921"/>
                </a:cubicBezTo>
                <a:cubicBezTo>
                  <a:pt x="2560" y="3887"/>
                  <a:pt x="2571" y="3848"/>
                  <a:pt x="2582" y="3815"/>
                </a:cubicBezTo>
                <a:lnTo>
                  <a:pt x="2582" y="3815"/>
                </a:lnTo>
                <a:cubicBezTo>
                  <a:pt x="2581" y="3818"/>
                  <a:pt x="2580" y="3820"/>
                  <a:pt x="2579" y="3820"/>
                </a:cubicBezTo>
                <a:cubicBezTo>
                  <a:pt x="2574" y="3820"/>
                  <a:pt x="2571" y="3799"/>
                  <a:pt x="2571" y="3781"/>
                </a:cubicBezTo>
                <a:cubicBezTo>
                  <a:pt x="2582" y="3754"/>
                  <a:pt x="2562" y="3702"/>
                  <a:pt x="2574" y="3702"/>
                </a:cubicBezTo>
                <a:lnTo>
                  <a:pt x="2574" y="3702"/>
                </a:lnTo>
                <a:cubicBezTo>
                  <a:pt x="2575" y="3702"/>
                  <a:pt x="2576" y="3702"/>
                  <a:pt x="2576" y="3703"/>
                </a:cubicBezTo>
                <a:lnTo>
                  <a:pt x="2576" y="3714"/>
                </a:lnTo>
                <a:cubicBezTo>
                  <a:pt x="2593" y="3691"/>
                  <a:pt x="2588" y="3630"/>
                  <a:pt x="2576" y="3585"/>
                </a:cubicBezTo>
                <a:lnTo>
                  <a:pt x="2554" y="3579"/>
                </a:lnTo>
                <a:cubicBezTo>
                  <a:pt x="2565" y="3523"/>
                  <a:pt x="2548" y="3450"/>
                  <a:pt x="2548" y="3394"/>
                </a:cubicBezTo>
                <a:cubicBezTo>
                  <a:pt x="2548" y="3338"/>
                  <a:pt x="2582" y="3299"/>
                  <a:pt x="2610" y="3299"/>
                </a:cubicBezTo>
                <a:cubicBezTo>
                  <a:pt x="2621" y="3282"/>
                  <a:pt x="2649" y="3271"/>
                  <a:pt x="2677" y="3254"/>
                </a:cubicBezTo>
                <a:lnTo>
                  <a:pt x="2677" y="3266"/>
                </a:lnTo>
                <a:cubicBezTo>
                  <a:pt x="2716" y="3254"/>
                  <a:pt x="2750" y="3243"/>
                  <a:pt x="2784" y="3210"/>
                </a:cubicBezTo>
                <a:cubicBezTo>
                  <a:pt x="2816" y="3183"/>
                  <a:pt x="2849" y="3124"/>
                  <a:pt x="2836" y="3060"/>
                </a:cubicBezTo>
                <a:lnTo>
                  <a:pt x="2836" y="3060"/>
                </a:lnTo>
                <a:cubicBezTo>
                  <a:pt x="2838" y="3066"/>
                  <a:pt x="2841" y="3073"/>
                  <a:pt x="2845" y="3081"/>
                </a:cubicBezTo>
                <a:cubicBezTo>
                  <a:pt x="2840" y="3036"/>
                  <a:pt x="2823" y="3019"/>
                  <a:pt x="2806" y="3002"/>
                </a:cubicBezTo>
                <a:cubicBezTo>
                  <a:pt x="2789" y="2991"/>
                  <a:pt x="2772" y="2980"/>
                  <a:pt x="2756" y="2958"/>
                </a:cubicBezTo>
                <a:lnTo>
                  <a:pt x="2761" y="2935"/>
                </a:lnTo>
                <a:cubicBezTo>
                  <a:pt x="2733" y="2890"/>
                  <a:pt x="2722" y="2868"/>
                  <a:pt x="2716" y="2829"/>
                </a:cubicBezTo>
                <a:cubicBezTo>
                  <a:pt x="2711" y="2818"/>
                  <a:pt x="2711" y="2801"/>
                  <a:pt x="2716" y="2790"/>
                </a:cubicBezTo>
                <a:cubicBezTo>
                  <a:pt x="2716" y="2790"/>
                  <a:pt x="2716" y="2784"/>
                  <a:pt x="2722" y="2773"/>
                </a:cubicBezTo>
                <a:cubicBezTo>
                  <a:pt x="2722" y="2773"/>
                  <a:pt x="2722" y="2778"/>
                  <a:pt x="2722" y="2778"/>
                </a:cubicBezTo>
                <a:cubicBezTo>
                  <a:pt x="2722" y="2784"/>
                  <a:pt x="2722" y="2784"/>
                  <a:pt x="2722" y="2784"/>
                </a:cubicBezTo>
                <a:lnTo>
                  <a:pt x="2739" y="2784"/>
                </a:lnTo>
                <a:cubicBezTo>
                  <a:pt x="2744" y="2784"/>
                  <a:pt x="2761" y="2790"/>
                  <a:pt x="2772" y="2795"/>
                </a:cubicBezTo>
                <a:cubicBezTo>
                  <a:pt x="2788" y="2801"/>
                  <a:pt x="2803" y="2806"/>
                  <a:pt x="2813" y="2806"/>
                </a:cubicBezTo>
                <a:cubicBezTo>
                  <a:pt x="2820" y="2806"/>
                  <a:pt x="2824" y="2804"/>
                  <a:pt x="2824" y="2798"/>
                </a:cubicBezTo>
                <a:lnTo>
                  <a:pt x="2824" y="2798"/>
                </a:lnTo>
                <a:cubicBezTo>
                  <a:pt x="2827" y="2806"/>
                  <a:pt x="2845" y="2814"/>
                  <a:pt x="2870" y="2814"/>
                </a:cubicBezTo>
                <a:cubicBezTo>
                  <a:pt x="2876" y="2814"/>
                  <a:pt x="2883" y="2813"/>
                  <a:pt x="2890" y="2812"/>
                </a:cubicBezTo>
                <a:cubicBezTo>
                  <a:pt x="2924" y="2812"/>
                  <a:pt x="2968" y="2801"/>
                  <a:pt x="2996" y="2790"/>
                </a:cubicBezTo>
                <a:lnTo>
                  <a:pt x="2996" y="2790"/>
                </a:lnTo>
                <a:lnTo>
                  <a:pt x="2991" y="2806"/>
                </a:lnTo>
                <a:cubicBezTo>
                  <a:pt x="3030" y="2773"/>
                  <a:pt x="3030" y="2773"/>
                  <a:pt x="3086" y="2734"/>
                </a:cubicBezTo>
                <a:cubicBezTo>
                  <a:pt x="3088" y="2729"/>
                  <a:pt x="3091" y="2727"/>
                  <a:pt x="3092" y="2727"/>
                </a:cubicBezTo>
                <a:lnTo>
                  <a:pt x="3092" y="2727"/>
                </a:lnTo>
                <a:cubicBezTo>
                  <a:pt x="3094" y="2727"/>
                  <a:pt x="3095" y="2730"/>
                  <a:pt x="3092" y="2734"/>
                </a:cubicBezTo>
                <a:cubicBezTo>
                  <a:pt x="3125" y="2711"/>
                  <a:pt x="3114" y="2706"/>
                  <a:pt x="3153" y="2661"/>
                </a:cubicBezTo>
                <a:lnTo>
                  <a:pt x="3153" y="2661"/>
                </a:lnTo>
                <a:lnTo>
                  <a:pt x="3142" y="2689"/>
                </a:lnTo>
                <a:cubicBezTo>
                  <a:pt x="3176" y="2638"/>
                  <a:pt x="3170" y="2638"/>
                  <a:pt x="3170" y="2610"/>
                </a:cubicBezTo>
                <a:cubicBezTo>
                  <a:pt x="3181" y="2577"/>
                  <a:pt x="3198" y="2515"/>
                  <a:pt x="3209" y="2504"/>
                </a:cubicBezTo>
                <a:cubicBezTo>
                  <a:pt x="3198" y="2498"/>
                  <a:pt x="3187" y="2470"/>
                  <a:pt x="3187" y="2437"/>
                </a:cubicBezTo>
                <a:cubicBezTo>
                  <a:pt x="3187" y="2436"/>
                  <a:pt x="3187" y="2435"/>
                  <a:pt x="3187" y="2435"/>
                </a:cubicBezTo>
                <a:cubicBezTo>
                  <a:pt x="3189" y="2435"/>
                  <a:pt x="3194" y="2443"/>
                  <a:pt x="3198" y="2448"/>
                </a:cubicBezTo>
                <a:cubicBezTo>
                  <a:pt x="3192" y="2403"/>
                  <a:pt x="3170" y="2370"/>
                  <a:pt x="3153" y="2347"/>
                </a:cubicBezTo>
                <a:cubicBezTo>
                  <a:pt x="3136" y="2325"/>
                  <a:pt x="3114" y="2308"/>
                  <a:pt x="3103" y="2286"/>
                </a:cubicBezTo>
                <a:cubicBezTo>
                  <a:pt x="3103" y="2280"/>
                  <a:pt x="3103" y="2274"/>
                  <a:pt x="3103" y="2269"/>
                </a:cubicBezTo>
                <a:cubicBezTo>
                  <a:pt x="3143" y="2313"/>
                  <a:pt x="3169" y="2362"/>
                  <a:pt x="3171" y="2369"/>
                </a:cubicBezTo>
                <a:lnTo>
                  <a:pt x="3171" y="2369"/>
                </a:lnTo>
                <a:cubicBezTo>
                  <a:pt x="3178" y="2364"/>
                  <a:pt x="3164" y="2331"/>
                  <a:pt x="3175" y="2331"/>
                </a:cubicBezTo>
                <a:lnTo>
                  <a:pt x="3175" y="2331"/>
                </a:lnTo>
                <a:cubicBezTo>
                  <a:pt x="3178" y="2331"/>
                  <a:pt x="3184" y="2334"/>
                  <a:pt x="3192" y="2342"/>
                </a:cubicBezTo>
                <a:cubicBezTo>
                  <a:pt x="3159" y="2297"/>
                  <a:pt x="3092" y="2263"/>
                  <a:pt x="3069" y="2224"/>
                </a:cubicBezTo>
                <a:cubicBezTo>
                  <a:pt x="3069" y="2218"/>
                  <a:pt x="3069" y="2218"/>
                  <a:pt x="3075" y="2218"/>
                </a:cubicBezTo>
                <a:cubicBezTo>
                  <a:pt x="3069" y="2213"/>
                  <a:pt x="3069" y="2202"/>
                  <a:pt x="3064" y="2196"/>
                </a:cubicBezTo>
                <a:cubicBezTo>
                  <a:pt x="3058" y="2185"/>
                  <a:pt x="3058" y="2179"/>
                  <a:pt x="3058" y="2168"/>
                </a:cubicBezTo>
                <a:cubicBezTo>
                  <a:pt x="3064" y="2162"/>
                  <a:pt x="3058" y="2123"/>
                  <a:pt x="3064" y="2095"/>
                </a:cubicBezTo>
                <a:cubicBezTo>
                  <a:pt x="3052" y="2095"/>
                  <a:pt x="3051" y="2083"/>
                  <a:pt x="3048" y="2083"/>
                </a:cubicBezTo>
                <a:cubicBezTo>
                  <a:pt x="3047" y="2083"/>
                  <a:pt x="3045" y="2086"/>
                  <a:pt x="3041" y="2095"/>
                </a:cubicBezTo>
                <a:cubicBezTo>
                  <a:pt x="3041" y="2098"/>
                  <a:pt x="3041" y="2107"/>
                  <a:pt x="3041" y="2118"/>
                </a:cubicBezTo>
                <a:cubicBezTo>
                  <a:pt x="3041" y="2118"/>
                  <a:pt x="3041" y="2120"/>
                  <a:pt x="3041" y="2123"/>
                </a:cubicBezTo>
                <a:cubicBezTo>
                  <a:pt x="3041" y="2140"/>
                  <a:pt x="3041" y="2162"/>
                  <a:pt x="3047" y="2179"/>
                </a:cubicBezTo>
                <a:cubicBezTo>
                  <a:pt x="3036" y="2168"/>
                  <a:pt x="3030" y="2146"/>
                  <a:pt x="3036" y="2118"/>
                </a:cubicBezTo>
                <a:cubicBezTo>
                  <a:pt x="3030" y="2106"/>
                  <a:pt x="3019" y="2090"/>
                  <a:pt x="3019" y="2084"/>
                </a:cubicBezTo>
                <a:cubicBezTo>
                  <a:pt x="3036" y="2050"/>
                  <a:pt x="3052" y="1983"/>
                  <a:pt x="3069" y="1978"/>
                </a:cubicBezTo>
                <a:cubicBezTo>
                  <a:pt x="3069" y="1899"/>
                  <a:pt x="3092" y="1798"/>
                  <a:pt x="3080" y="1748"/>
                </a:cubicBezTo>
                <a:cubicBezTo>
                  <a:pt x="3086" y="1726"/>
                  <a:pt x="3097" y="1720"/>
                  <a:pt x="3103" y="1714"/>
                </a:cubicBezTo>
                <a:lnTo>
                  <a:pt x="3103" y="1714"/>
                </a:lnTo>
                <a:cubicBezTo>
                  <a:pt x="3103" y="1720"/>
                  <a:pt x="3102" y="1725"/>
                  <a:pt x="3101" y="1730"/>
                </a:cubicBezTo>
                <a:lnTo>
                  <a:pt x="3101" y="1730"/>
                </a:lnTo>
                <a:cubicBezTo>
                  <a:pt x="3111" y="1684"/>
                  <a:pt x="3129" y="1622"/>
                  <a:pt x="3120" y="1608"/>
                </a:cubicBezTo>
                <a:cubicBezTo>
                  <a:pt x="3126" y="1593"/>
                  <a:pt x="3129" y="1588"/>
                  <a:pt x="3131" y="1588"/>
                </a:cubicBezTo>
                <a:cubicBezTo>
                  <a:pt x="3133" y="1588"/>
                  <a:pt x="3133" y="1599"/>
                  <a:pt x="3134" y="1599"/>
                </a:cubicBezTo>
                <a:cubicBezTo>
                  <a:pt x="3135" y="1599"/>
                  <a:pt x="3137" y="1592"/>
                  <a:pt x="3142" y="1569"/>
                </a:cubicBezTo>
                <a:lnTo>
                  <a:pt x="3148" y="1580"/>
                </a:lnTo>
                <a:cubicBezTo>
                  <a:pt x="3176" y="1507"/>
                  <a:pt x="3181" y="1445"/>
                  <a:pt x="3176" y="1367"/>
                </a:cubicBezTo>
                <a:cubicBezTo>
                  <a:pt x="3170" y="1328"/>
                  <a:pt x="3148" y="1294"/>
                  <a:pt x="3125" y="1266"/>
                </a:cubicBezTo>
                <a:cubicBezTo>
                  <a:pt x="3097" y="1238"/>
                  <a:pt x="3069" y="1210"/>
                  <a:pt x="3041" y="1177"/>
                </a:cubicBezTo>
                <a:lnTo>
                  <a:pt x="3041" y="1177"/>
                </a:lnTo>
                <a:cubicBezTo>
                  <a:pt x="3047" y="1188"/>
                  <a:pt x="3052" y="1193"/>
                  <a:pt x="3052" y="1193"/>
                </a:cubicBezTo>
                <a:cubicBezTo>
                  <a:pt x="3019" y="1165"/>
                  <a:pt x="2980" y="1132"/>
                  <a:pt x="2980" y="1104"/>
                </a:cubicBezTo>
                <a:cubicBezTo>
                  <a:pt x="2974" y="1070"/>
                  <a:pt x="3008" y="1042"/>
                  <a:pt x="3047" y="1009"/>
                </a:cubicBezTo>
                <a:cubicBezTo>
                  <a:pt x="3092" y="969"/>
                  <a:pt x="3114" y="913"/>
                  <a:pt x="3114" y="857"/>
                </a:cubicBezTo>
                <a:cubicBezTo>
                  <a:pt x="3114" y="801"/>
                  <a:pt x="3103" y="751"/>
                  <a:pt x="3075" y="701"/>
                </a:cubicBezTo>
                <a:cubicBezTo>
                  <a:pt x="3036" y="650"/>
                  <a:pt x="3013" y="656"/>
                  <a:pt x="2980" y="650"/>
                </a:cubicBezTo>
                <a:lnTo>
                  <a:pt x="2968" y="633"/>
                </a:lnTo>
                <a:cubicBezTo>
                  <a:pt x="2963" y="632"/>
                  <a:pt x="2957" y="631"/>
                  <a:pt x="2950" y="631"/>
                </a:cubicBezTo>
                <a:cubicBezTo>
                  <a:pt x="2937" y="631"/>
                  <a:pt x="2924" y="633"/>
                  <a:pt x="2912" y="633"/>
                </a:cubicBezTo>
                <a:cubicBezTo>
                  <a:pt x="2873" y="628"/>
                  <a:pt x="2851" y="600"/>
                  <a:pt x="2845" y="572"/>
                </a:cubicBezTo>
                <a:cubicBezTo>
                  <a:pt x="2845" y="544"/>
                  <a:pt x="2851" y="516"/>
                  <a:pt x="2856" y="471"/>
                </a:cubicBezTo>
                <a:lnTo>
                  <a:pt x="2856" y="471"/>
                </a:lnTo>
                <a:cubicBezTo>
                  <a:pt x="2856" y="471"/>
                  <a:pt x="2851" y="477"/>
                  <a:pt x="2845" y="477"/>
                </a:cubicBezTo>
                <a:cubicBezTo>
                  <a:pt x="2856" y="446"/>
                  <a:pt x="2889" y="391"/>
                  <a:pt x="2899" y="391"/>
                </a:cubicBezTo>
                <a:cubicBezTo>
                  <a:pt x="2900" y="391"/>
                  <a:pt x="2901" y="392"/>
                  <a:pt x="2901" y="393"/>
                </a:cubicBezTo>
                <a:cubicBezTo>
                  <a:pt x="2901" y="393"/>
                  <a:pt x="2901" y="381"/>
                  <a:pt x="2918" y="370"/>
                </a:cubicBezTo>
                <a:lnTo>
                  <a:pt x="2924" y="376"/>
                </a:lnTo>
                <a:lnTo>
                  <a:pt x="2974" y="303"/>
                </a:lnTo>
                <a:cubicBezTo>
                  <a:pt x="2990" y="291"/>
                  <a:pt x="2998" y="287"/>
                  <a:pt x="3004" y="287"/>
                </a:cubicBezTo>
                <a:cubicBezTo>
                  <a:pt x="3008" y="287"/>
                  <a:pt x="3011" y="289"/>
                  <a:pt x="3013" y="292"/>
                </a:cubicBezTo>
                <a:cubicBezTo>
                  <a:pt x="3014" y="292"/>
                  <a:pt x="3016" y="292"/>
                  <a:pt x="3017" y="292"/>
                </a:cubicBezTo>
                <a:cubicBezTo>
                  <a:pt x="3024" y="292"/>
                  <a:pt x="3035" y="288"/>
                  <a:pt x="3058" y="247"/>
                </a:cubicBezTo>
                <a:cubicBezTo>
                  <a:pt x="3069" y="230"/>
                  <a:pt x="3075" y="202"/>
                  <a:pt x="3075" y="174"/>
                </a:cubicBezTo>
                <a:cubicBezTo>
                  <a:pt x="3108" y="169"/>
                  <a:pt x="3148" y="152"/>
                  <a:pt x="3170" y="146"/>
                </a:cubicBezTo>
                <a:lnTo>
                  <a:pt x="3170" y="146"/>
                </a:lnTo>
                <a:cubicBezTo>
                  <a:pt x="3164" y="152"/>
                  <a:pt x="3174" y="152"/>
                  <a:pt x="3183" y="152"/>
                </a:cubicBezTo>
                <a:cubicBezTo>
                  <a:pt x="3192" y="152"/>
                  <a:pt x="3201" y="152"/>
                  <a:pt x="3192" y="157"/>
                </a:cubicBezTo>
                <a:cubicBezTo>
                  <a:pt x="3237" y="152"/>
                  <a:pt x="3282" y="141"/>
                  <a:pt x="3271" y="129"/>
                </a:cubicBezTo>
                <a:lnTo>
                  <a:pt x="3271" y="129"/>
                </a:lnTo>
                <a:cubicBezTo>
                  <a:pt x="3281" y="131"/>
                  <a:pt x="3291" y="131"/>
                  <a:pt x="3302" y="131"/>
                </a:cubicBezTo>
                <a:cubicBezTo>
                  <a:pt x="3358" y="131"/>
                  <a:pt x="3410" y="114"/>
                  <a:pt x="3452" y="114"/>
                </a:cubicBezTo>
                <a:cubicBezTo>
                  <a:pt x="3468" y="114"/>
                  <a:pt x="3483" y="117"/>
                  <a:pt x="3495" y="124"/>
                </a:cubicBezTo>
                <a:cubicBezTo>
                  <a:pt x="3529" y="118"/>
                  <a:pt x="3562" y="113"/>
                  <a:pt x="3596" y="107"/>
                </a:cubicBezTo>
                <a:cubicBezTo>
                  <a:pt x="3629" y="107"/>
                  <a:pt x="3663" y="107"/>
                  <a:pt x="3697" y="101"/>
                </a:cubicBezTo>
                <a:cubicBezTo>
                  <a:pt x="3727" y="101"/>
                  <a:pt x="3760" y="100"/>
                  <a:pt x="3792" y="100"/>
                </a:cubicBezTo>
                <a:close/>
                <a:moveTo>
                  <a:pt x="3198" y="5192"/>
                </a:moveTo>
                <a:cubicBezTo>
                  <a:pt x="3198" y="5192"/>
                  <a:pt x="3198" y="5192"/>
                  <a:pt x="3198" y="5192"/>
                </a:cubicBezTo>
                <a:lnTo>
                  <a:pt x="3198" y="5192"/>
                </a:lnTo>
                <a:cubicBezTo>
                  <a:pt x="3198" y="5192"/>
                  <a:pt x="3198" y="5192"/>
                  <a:pt x="3198" y="5192"/>
                </a:cubicBezTo>
                <a:close/>
                <a:moveTo>
                  <a:pt x="4000" y="5201"/>
                </a:moveTo>
                <a:cubicBezTo>
                  <a:pt x="3996" y="5202"/>
                  <a:pt x="3992" y="5203"/>
                  <a:pt x="3988" y="5203"/>
                </a:cubicBezTo>
                <a:cubicBezTo>
                  <a:pt x="3990" y="5203"/>
                  <a:pt x="3994" y="5202"/>
                  <a:pt x="4000" y="5201"/>
                </a:cubicBezTo>
                <a:close/>
                <a:moveTo>
                  <a:pt x="3523" y="5237"/>
                </a:moveTo>
                <a:cubicBezTo>
                  <a:pt x="3523" y="5237"/>
                  <a:pt x="3523" y="5243"/>
                  <a:pt x="3517" y="5243"/>
                </a:cubicBezTo>
                <a:cubicBezTo>
                  <a:pt x="3495" y="5243"/>
                  <a:pt x="3489" y="5243"/>
                  <a:pt x="3489" y="5237"/>
                </a:cubicBezTo>
                <a:close/>
                <a:moveTo>
                  <a:pt x="5914" y="863"/>
                </a:moveTo>
                <a:cubicBezTo>
                  <a:pt x="5914" y="869"/>
                  <a:pt x="5920" y="874"/>
                  <a:pt x="5920" y="874"/>
                </a:cubicBezTo>
                <a:cubicBezTo>
                  <a:pt x="5921" y="874"/>
                  <a:pt x="5922" y="874"/>
                  <a:pt x="5922" y="874"/>
                </a:cubicBezTo>
                <a:cubicBezTo>
                  <a:pt x="5940" y="874"/>
                  <a:pt x="5978" y="926"/>
                  <a:pt x="6010" y="958"/>
                </a:cubicBezTo>
                <a:cubicBezTo>
                  <a:pt x="6082" y="1065"/>
                  <a:pt x="6150" y="1182"/>
                  <a:pt x="6222" y="1311"/>
                </a:cubicBezTo>
                <a:cubicBezTo>
                  <a:pt x="6249" y="1354"/>
                  <a:pt x="6255" y="1361"/>
                  <a:pt x="6258" y="1361"/>
                </a:cubicBezTo>
                <a:cubicBezTo>
                  <a:pt x="6259" y="1361"/>
                  <a:pt x="6259" y="1359"/>
                  <a:pt x="6260" y="1359"/>
                </a:cubicBezTo>
                <a:cubicBezTo>
                  <a:pt x="6262" y="1359"/>
                  <a:pt x="6265" y="1362"/>
                  <a:pt x="6273" y="1373"/>
                </a:cubicBezTo>
                <a:cubicBezTo>
                  <a:pt x="6268" y="1382"/>
                  <a:pt x="6311" y="1470"/>
                  <a:pt x="6307" y="1470"/>
                </a:cubicBezTo>
                <a:cubicBezTo>
                  <a:pt x="6307" y="1470"/>
                  <a:pt x="6303" y="1464"/>
                  <a:pt x="6295" y="1451"/>
                </a:cubicBezTo>
                <a:lnTo>
                  <a:pt x="6295" y="1451"/>
                </a:lnTo>
                <a:cubicBezTo>
                  <a:pt x="6374" y="1614"/>
                  <a:pt x="6390" y="1658"/>
                  <a:pt x="6474" y="1871"/>
                </a:cubicBezTo>
                <a:cubicBezTo>
                  <a:pt x="6474" y="1849"/>
                  <a:pt x="6467" y="1827"/>
                  <a:pt x="6470" y="1827"/>
                </a:cubicBezTo>
                <a:lnTo>
                  <a:pt x="6470" y="1827"/>
                </a:lnTo>
                <a:cubicBezTo>
                  <a:pt x="6471" y="1827"/>
                  <a:pt x="6472" y="1828"/>
                  <a:pt x="6474" y="1832"/>
                </a:cubicBezTo>
                <a:cubicBezTo>
                  <a:pt x="6490" y="1869"/>
                  <a:pt x="6496" y="1916"/>
                  <a:pt x="6492" y="1916"/>
                </a:cubicBezTo>
                <a:cubicBezTo>
                  <a:pt x="6492" y="1916"/>
                  <a:pt x="6492" y="1916"/>
                  <a:pt x="6491" y="1916"/>
                </a:cubicBezTo>
                <a:lnTo>
                  <a:pt x="6486" y="1905"/>
                </a:lnTo>
                <a:lnTo>
                  <a:pt x="6486" y="1905"/>
                </a:lnTo>
                <a:cubicBezTo>
                  <a:pt x="6536" y="2028"/>
                  <a:pt x="6564" y="2174"/>
                  <a:pt x="6575" y="2314"/>
                </a:cubicBezTo>
                <a:cubicBezTo>
                  <a:pt x="6581" y="2381"/>
                  <a:pt x="6586" y="2448"/>
                  <a:pt x="6592" y="2510"/>
                </a:cubicBezTo>
                <a:cubicBezTo>
                  <a:pt x="6592" y="2571"/>
                  <a:pt x="6603" y="2627"/>
                  <a:pt x="6603" y="2678"/>
                </a:cubicBezTo>
                <a:lnTo>
                  <a:pt x="6609" y="2879"/>
                </a:lnTo>
                <a:cubicBezTo>
                  <a:pt x="6606" y="2903"/>
                  <a:pt x="6605" y="2912"/>
                  <a:pt x="6604" y="2912"/>
                </a:cubicBezTo>
                <a:cubicBezTo>
                  <a:pt x="6602" y="2912"/>
                  <a:pt x="6603" y="2873"/>
                  <a:pt x="6599" y="2873"/>
                </a:cubicBezTo>
                <a:cubicBezTo>
                  <a:pt x="6597" y="2873"/>
                  <a:pt x="6595" y="2877"/>
                  <a:pt x="6592" y="2890"/>
                </a:cubicBezTo>
                <a:cubicBezTo>
                  <a:pt x="6586" y="3008"/>
                  <a:pt x="6581" y="3098"/>
                  <a:pt x="6558" y="3176"/>
                </a:cubicBezTo>
                <a:cubicBezTo>
                  <a:pt x="6547" y="3215"/>
                  <a:pt x="6536" y="3254"/>
                  <a:pt x="6525" y="3299"/>
                </a:cubicBezTo>
                <a:cubicBezTo>
                  <a:pt x="6519" y="3338"/>
                  <a:pt x="6502" y="3378"/>
                  <a:pt x="6491" y="3422"/>
                </a:cubicBezTo>
                <a:cubicBezTo>
                  <a:pt x="6458" y="3490"/>
                  <a:pt x="6407" y="3607"/>
                  <a:pt x="6357" y="3731"/>
                </a:cubicBezTo>
                <a:cubicBezTo>
                  <a:pt x="6329" y="3787"/>
                  <a:pt x="6295" y="3848"/>
                  <a:pt x="6267" y="3904"/>
                </a:cubicBezTo>
                <a:cubicBezTo>
                  <a:pt x="6234" y="3960"/>
                  <a:pt x="6200" y="4011"/>
                  <a:pt x="6172" y="4044"/>
                </a:cubicBezTo>
                <a:lnTo>
                  <a:pt x="6183" y="4044"/>
                </a:lnTo>
                <a:cubicBezTo>
                  <a:pt x="6161" y="4089"/>
                  <a:pt x="6150" y="4089"/>
                  <a:pt x="6122" y="4123"/>
                </a:cubicBezTo>
                <a:cubicBezTo>
                  <a:pt x="6130" y="4123"/>
                  <a:pt x="6148" y="4097"/>
                  <a:pt x="6152" y="4097"/>
                </a:cubicBezTo>
                <a:lnTo>
                  <a:pt x="6152" y="4097"/>
                </a:lnTo>
                <a:cubicBezTo>
                  <a:pt x="6153" y="4097"/>
                  <a:pt x="6152" y="4099"/>
                  <a:pt x="6150" y="4106"/>
                </a:cubicBezTo>
                <a:cubicBezTo>
                  <a:pt x="6026" y="4285"/>
                  <a:pt x="5886" y="4453"/>
                  <a:pt x="5724" y="4604"/>
                </a:cubicBezTo>
                <a:cubicBezTo>
                  <a:pt x="5556" y="4750"/>
                  <a:pt x="5377" y="4884"/>
                  <a:pt x="5192" y="4996"/>
                </a:cubicBezTo>
                <a:cubicBezTo>
                  <a:pt x="5052" y="5075"/>
                  <a:pt x="5136" y="5080"/>
                  <a:pt x="4951" y="5159"/>
                </a:cubicBezTo>
                <a:cubicBezTo>
                  <a:pt x="4962" y="5147"/>
                  <a:pt x="4979" y="5136"/>
                  <a:pt x="4990" y="5119"/>
                </a:cubicBezTo>
                <a:lnTo>
                  <a:pt x="4990" y="5119"/>
                </a:lnTo>
                <a:cubicBezTo>
                  <a:pt x="4716" y="5293"/>
                  <a:pt x="4391" y="5383"/>
                  <a:pt x="4077" y="5439"/>
                </a:cubicBezTo>
                <a:cubicBezTo>
                  <a:pt x="4100" y="5433"/>
                  <a:pt x="4100" y="5427"/>
                  <a:pt x="4128" y="5422"/>
                </a:cubicBezTo>
                <a:cubicBezTo>
                  <a:pt x="4094" y="5422"/>
                  <a:pt x="4033" y="5427"/>
                  <a:pt x="3982" y="5439"/>
                </a:cubicBezTo>
                <a:cubicBezTo>
                  <a:pt x="3926" y="5450"/>
                  <a:pt x="3881" y="5455"/>
                  <a:pt x="3881" y="5455"/>
                </a:cubicBezTo>
                <a:cubicBezTo>
                  <a:pt x="3873" y="5457"/>
                  <a:pt x="3867" y="5457"/>
                  <a:pt x="3863" y="5457"/>
                </a:cubicBezTo>
                <a:cubicBezTo>
                  <a:pt x="3847" y="5457"/>
                  <a:pt x="3865" y="5449"/>
                  <a:pt x="3842" y="5444"/>
                </a:cubicBezTo>
                <a:cubicBezTo>
                  <a:pt x="3809" y="5444"/>
                  <a:pt x="3769" y="5450"/>
                  <a:pt x="3730" y="5455"/>
                </a:cubicBezTo>
                <a:cubicBezTo>
                  <a:pt x="3691" y="5455"/>
                  <a:pt x="3657" y="5455"/>
                  <a:pt x="3641" y="5450"/>
                </a:cubicBezTo>
                <a:lnTo>
                  <a:pt x="3669" y="5450"/>
                </a:lnTo>
                <a:cubicBezTo>
                  <a:pt x="3642" y="5450"/>
                  <a:pt x="3562" y="5445"/>
                  <a:pt x="3524" y="5445"/>
                </a:cubicBezTo>
                <a:cubicBezTo>
                  <a:pt x="3505" y="5445"/>
                  <a:pt x="3497" y="5446"/>
                  <a:pt x="3512" y="5450"/>
                </a:cubicBezTo>
                <a:cubicBezTo>
                  <a:pt x="3394" y="5433"/>
                  <a:pt x="3282" y="5433"/>
                  <a:pt x="3192" y="5405"/>
                </a:cubicBezTo>
                <a:cubicBezTo>
                  <a:pt x="3159" y="5405"/>
                  <a:pt x="3114" y="5394"/>
                  <a:pt x="3069" y="5383"/>
                </a:cubicBezTo>
                <a:cubicBezTo>
                  <a:pt x="3033" y="5374"/>
                  <a:pt x="3000" y="5364"/>
                  <a:pt x="2983" y="5364"/>
                </a:cubicBezTo>
                <a:cubicBezTo>
                  <a:pt x="2979" y="5364"/>
                  <a:pt x="2976" y="5365"/>
                  <a:pt x="2974" y="5366"/>
                </a:cubicBezTo>
                <a:cubicBezTo>
                  <a:pt x="2980" y="5355"/>
                  <a:pt x="2929" y="5338"/>
                  <a:pt x="2873" y="5321"/>
                </a:cubicBezTo>
                <a:cubicBezTo>
                  <a:pt x="2812" y="5299"/>
                  <a:pt x="2744" y="5276"/>
                  <a:pt x="2705" y="5271"/>
                </a:cubicBezTo>
                <a:cubicBezTo>
                  <a:pt x="2733" y="5271"/>
                  <a:pt x="2649" y="5243"/>
                  <a:pt x="2677" y="5243"/>
                </a:cubicBezTo>
                <a:cubicBezTo>
                  <a:pt x="2611" y="5214"/>
                  <a:pt x="2552" y="5190"/>
                  <a:pt x="2540" y="5190"/>
                </a:cubicBezTo>
                <a:cubicBezTo>
                  <a:pt x="2537" y="5190"/>
                  <a:pt x="2536" y="5191"/>
                  <a:pt x="2537" y="5192"/>
                </a:cubicBezTo>
                <a:cubicBezTo>
                  <a:pt x="2408" y="5108"/>
                  <a:pt x="2246" y="5063"/>
                  <a:pt x="2190" y="4991"/>
                </a:cubicBezTo>
                <a:cubicBezTo>
                  <a:pt x="1972" y="4862"/>
                  <a:pt x="1781" y="4716"/>
                  <a:pt x="1619" y="4554"/>
                </a:cubicBezTo>
                <a:cubicBezTo>
                  <a:pt x="1619" y="4553"/>
                  <a:pt x="1620" y="4553"/>
                  <a:pt x="1621" y="4553"/>
                </a:cubicBezTo>
                <a:cubicBezTo>
                  <a:pt x="1635" y="4553"/>
                  <a:pt x="1677" y="4596"/>
                  <a:pt x="1720" y="4638"/>
                </a:cubicBezTo>
                <a:cubicBezTo>
                  <a:pt x="1754" y="4677"/>
                  <a:pt x="1796" y="4707"/>
                  <a:pt x="1807" y="4707"/>
                </a:cubicBezTo>
                <a:cubicBezTo>
                  <a:pt x="1808" y="4707"/>
                  <a:pt x="1809" y="4706"/>
                  <a:pt x="1809" y="4705"/>
                </a:cubicBezTo>
                <a:cubicBezTo>
                  <a:pt x="1742" y="4649"/>
                  <a:pt x="1686" y="4599"/>
                  <a:pt x="1636" y="4554"/>
                </a:cubicBezTo>
                <a:cubicBezTo>
                  <a:pt x="1608" y="4531"/>
                  <a:pt x="1580" y="4509"/>
                  <a:pt x="1557" y="4487"/>
                </a:cubicBezTo>
                <a:cubicBezTo>
                  <a:pt x="1535" y="4453"/>
                  <a:pt x="1524" y="4442"/>
                  <a:pt x="1524" y="4425"/>
                </a:cubicBezTo>
                <a:cubicBezTo>
                  <a:pt x="1535" y="4419"/>
                  <a:pt x="1540" y="4414"/>
                  <a:pt x="1546" y="4408"/>
                </a:cubicBezTo>
                <a:cubicBezTo>
                  <a:pt x="1557" y="4397"/>
                  <a:pt x="1574" y="4386"/>
                  <a:pt x="1591" y="4375"/>
                </a:cubicBezTo>
                <a:cubicBezTo>
                  <a:pt x="1600" y="4368"/>
                  <a:pt x="1605" y="4365"/>
                  <a:pt x="1606" y="4365"/>
                </a:cubicBezTo>
                <a:lnTo>
                  <a:pt x="1606" y="4365"/>
                </a:lnTo>
                <a:cubicBezTo>
                  <a:pt x="1610" y="4365"/>
                  <a:pt x="1566" y="4405"/>
                  <a:pt x="1557" y="4414"/>
                </a:cubicBezTo>
                <a:cubicBezTo>
                  <a:pt x="1580" y="4397"/>
                  <a:pt x="1602" y="4380"/>
                  <a:pt x="1619" y="4363"/>
                </a:cubicBezTo>
                <a:cubicBezTo>
                  <a:pt x="1624" y="4358"/>
                  <a:pt x="1641" y="4347"/>
                  <a:pt x="1658" y="4335"/>
                </a:cubicBezTo>
                <a:cubicBezTo>
                  <a:pt x="1708" y="4386"/>
                  <a:pt x="1753" y="4425"/>
                  <a:pt x="1764" y="4464"/>
                </a:cubicBezTo>
                <a:cubicBezTo>
                  <a:pt x="1787" y="4481"/>
                  <a:pt x="1820" y="4509"/>
                  <a:pt x="1848" y="4526"/>
                </a:cubicBezTo>
                <a:lnTo>
                  <a:pt x="1837" y="4531"/>
                </a:lnTo>
                <a:cubicBezTo>
                  <a:pt x="1899" y="4593"/>
                  <a:pt x="1932" y="4627"/>
                  <a:pt x="2016" y="4694"/>
                </a:cubicBezTo>
                <a:lnTo>
                  <a:pt x="1994" y="4688"/>
                </a:lnTo>
                <a:lnTo>
                  <a:pt x="1994" y="4688"/>
                </a:lnTo>
                <a:cubicBezTo>
                  <a:pt x="2044" y="4722"/>
                  <a:pt x="2078" y="4699"/>
                  <a:pt x="2128" y="4733"/>
                </a:cubicBezTo>
                <a:lnTo>
                  <a:pt x="2128" y="4761"/>
                </a:lnTo>
                <a:cubicBezTo>
                  <a:pt x="2212" y="4828"/>
                  <a:pt x="2302" y="4890"/>
                  <a:pt x="2403" y="4929"/>
                </a:cubicBezTo>
                <a:cubicBezTo>
                  <a:pt x="2399" y="4929"/>
                  <a:pt x="2395" y="4932"/>
                  <a:pt x="2390" y="4932"/>
                </a:cubicBezTo>
                <a:cubicBezTo>
                  <a:pt x="2387" y="4932"/>
                  <a:pt x="2384" y="4931"/>
                  <a:pt x="2380" y="4929"/>
                </a:cubicBezTo>
                <a:lnTo>
                  <a:pt x="2380" y="4929"/>
                </a:lnTo>
                <a:cubicBezTo>
                  <a:pt x="2412" y="4952"/>
                  <a:pt x="2502" y="5000"/>
                  <a:pt x="2533" y="5000"/>
                </a:cubicBezTo>
                <a:cubicBezTo>
                  <a:pt x="2539" y="5000"/>
                  <a:pt x="2542" y="4998"/>
                  <a:pt x="2543" y="4994"/>
                </a:cubicBezTo>
                <a:lnTo>
                  <a:pt x="2543" y="4994"/>
                </a:lnTo>
                <a:cubicBezTo>
                  <a:pt x="2549" y="5011"/>
                  <a:pt x="2647" y="5042"/>
                  <a:pt x="2700" y="5058"/>
                </a:cubicBezTo>
                <a:lnTo>
                  <a:pt x="2683" y="5063"/>
                </a:lnTo>
                <a:cubicBezTo>
                  <a:pt x="2739" y="5063"/>
                  <a:pt x="2739" y="5063"/>
                  <a:pt x="2806" y="5080"/>
                </a:cubicBezTo>
                <a:cubicBezTo>
                  <a:pt x="2816" y="5083"/>
                  <a:pt x="2818" y="5087"/>
                  <a:pt x="2814" y="5087"/>
                </a:cubicBezTo>
                <a:cubicBezTo>
                  <a:pt x="2811" y="5087"/>
                  <a:pt x="2804" y="5085"/>
                  <a:pt x="2795" y="5080"/>
                </a:cubicBezTo>
                <a:lnTo>
                  <a:pt x="2795" y="5080"/>
                </a:lnTo>
                <a:cubicBezTo>
                  <a:pt x="2845" y="5108"/>
                  <a:pt x="2840" y="5086"/>
                  <a:pt x="2901" y="5114"/>
                </a:cubicBezTo>
                <a:lnTo>
                  <a:pt x="2873" y="5114"/>
                </a:lnTo>
                <a:cubicBezTo>
                  <a:pt x="2904" y="5124"/>
                  <a:pt x="2916" y="5126"/>
                  <a:pt x="2926" y="5126"/>
                </a:cubicBezTo>
                <a:cubicBezTo>
                  <a:pt x="2934" y="5126"/>
                  <a:pt x="2940" y="5125"/>
                  <a:pt x="2952" y="5125"/>
                </a:cubicBezTo>
                <a:cubicBezTo>
                  <a:pt x="2991" y="5125"/>
                  <a:pt x="3052" y="5147"/>
                  <a:pt x="3058" y="5164"/>
                </a:cubicBezTo>
                <a:cubicBezTo>
                  <a:pt x="3065" y="5161"/>
                  <a:pt x="3078" y="5158"/>
                  <a:pt x="3094" y="5158"/>
                </a:cubicBezTo>
                <a:cubicBezTo>
                  <a:pt x="3106" y="5158"/>
                  <a:pt x="3119" y="5160"/>
                  <a:pt x="3131" y="5164"/>
                </a:cubicBezTo>
                <a:cubicBezTo>
                  <a:pt x="3136" y="5170"/>
                  <a:pt x="3125" y="5170"/>
                  <a:pt x="3114" y="5170"/>
                </a:cubicBezTo>
                <a:cubicBezTo>
                  <a:pt x="3159" y="5187"/>
                  <a:pt x="3194" y="5188"/>
                  <a:pt x="3225" y="5188"/>
                </a:cubicBezTo>
                <a:cubicBezTo>
                  <a:pt x="3232" y="5188"/>
                  <a:pt x="3238" y="5188"/>
                  <a:pt x="3244" y="5188"/>
                </a:cubicBezTo>
                <a:cubicBezTo>
                  <a:pt x="3268" y="5188"/>
                  <a:pt x="3291" y="5189"/>
                  <a:pt x="3316" y="5198"/>
                </a:cubicBezTo>
                <a:cubicBezTo>
                  <a:pt x="3316" y="5203"/>
                  <a:pt x="3320" y="5207"/>
                  <a:pt x="3324" y="5209"/>
                </a:cubicBezTo>
                <a:lnTo>
                  <a:pt x="3324" y="5209"/>
                </a:lnTo>
                <a:cubicBezTo>
                  <a:pt x="3259" y="5199"/>
                  <a:pt x="3203" y="5193"/>
                  <a:pt x="3198" y="5192"/>
                </a:cubicBezTo>
                <a:lnTo>
                  <a:pt x="3198" y="5192"/>
                </a:lnTo>
                <a:cubicBezTo>
                  <a:pt x="3199" y="5204"/>
                  <a:pt x="3254" y="5215"/>
                  <a:pt x="3204" y="5226"/>
                </a:cubicBezTo>
                <a:cubicBezTo>
                  <a:pt x="3234" y="5222"/>
                  <a:pt x="3277" y="5217"/>
                  <a:pt x="3319" y="5217"/>
                </a:cubicBezTo>
                <a:cubicBezTo>
                  <a:pt x="3346" y="5217"/>
                  <a:pt x="3372" y="5219"/>
                  <a:pt x="3394" y="5226"/>
                </a:cubicBezTo>
                <a:cubicBezTo>
                  <a:pt x="3400" y="5226"/>
                  <a:pt x="3400" y="5226"/>
                  <a:pt x="3400" y="5231"/>
                </a:cubicBezTo>
                <a:lnTo>
                  <a:pt x="3433" y="5231"/>
                </a:lnTo>
                <a:cubicBezTo>
                  <a:pt x="3450" y="5237"/>
                  <a:pt x="3461" y="5237"/>
                  <a:pt x="3478" y="5237"/>
                </a:cubicBezTo>
                <a:cubicBezTo>
                  <a:pt x="3489" y="5248"/>
                  <a:pt x="3551" y="5243"/>
                  <a:pt x="3579" y="5248"/>
                </a:cubicBezTo>
                <a:cubicBezTo>
                  <a:pt x="3573" y="5231"/>
                  <a:pt x="3613" y="5237"/>
                  <a:pt x="3579" y="5226"/>
                </a:cubicBezTo>
                <a:lnTo>
                  <a:pt x="3467" y="5226"/>
                </a:lnTo>
                <a:cubicBezTo>
                  <a:pt x="3487" y="5222"/>
                  <a:pt x="3504" y="5218"/>
                  <a:pt x="3524" y="5218"/>
                </a:cubicBezTo>
                <a:cubicBezTo>
                  <a:pt x="3532" y="5218"/>
                  <a:pt x="3541" y="5219"/>
                  <a:pt x="3551" y="5220"/>
                </a:cubicBezTo>
                <a:cubicBezTo>
                  <a:pt x="3568" y="5215"/>
                  <a:pt x="3585" y="5203"/>
                  <a:pt x="3590" y="5203"/>
                </a:cubicBezTo>
                <a:cubicBezTo>
                  <a:pt x="3629" y="5220"/>
                  <a:pt x="3708" y="5231"/>
                  <a:pt x="3719" y="5243"/>
                </a:cubicBezTo>
                <a:cubicBezTo>
                  <a:pt x="3809" y="5226"/>
                  <a:pt x="3932" y="5226"/>
                  <a:pt x="3988" y="5187"/>
                </a:cubicBezTo>
                <a:cubicBezTo>
                  <a:pt x="3992" y="5186"/>
                  <a:pt x="3996" y="5185"/>
                  <a:pt x="3999" y="5185"/>
                </a:cubicBezTo>
                <a:cubicBezTo>
                  <a:pt x="4013" y="5185"/>
                  <a:pt x="4018" y="5192"/>
                  <a:pt x="4027" y="5192"/>
                </a:cubicBezTo>
                <a:cubicBezTo>
                  <a:pt x="4017" y="5196"/>
                  <a:pt x="4007" y="5199"/>
                  <a:pt x="4000" y="5201"/>
                </a:cubicBezTo>
                <a:lnTo>
                  <a:pt x="4000" y="5201"/>
                </a:lnTo>
                <a:cubicBezTo>
                  <a:pt x="4052" y="5191"/>
                  <a:pt x="4134" y="5179"/>
                  <a:pt x="4145" y="5159"/>
                </a:cubicBezTo>
                <a:cubicBezTo>
                  <a:pt x="4193" y="5159"/>
                  <a:pt x="4153" y="5171"/>
                  <a:pt x="4162" y="5171"/>
                </a:cubicBezTo>
                <a:cubicBezTo>
                  <a:pt x="4166" y="5171"/>
                  <a:pt x="4176" y="5169"/>
                  <a:pt x="4201" y="5164"/>
                </a:cubicBezTo>
                <a:lnTo>
                  <a:pt x="4201" y="5164"/>
                </a:lnTo>
                <a:lnTo>
                  <a:pt x="4189" y="5170"/>
                </a:lnTo>
                <a:cubicBezTo>
                  <a:pt x="4273" y="5164"/>
                  <a:pt x="4341" y="5131"/>
                  <a:pt x="4408" y="5103"/>
                </a:cubicBezTo>
                <a:cubicBezTo>
                  <a:pt x="4472" y="5076"/>
                  <a:pt x="4535" y="5039"/>
                  <a:pt x="4623" y="5021"/>
                </a:cubicBezTo>
                <a:lnTo>
                  <a:pt x="4623" y="5021"/>
                </a:lnTo>
                <a:cubicBezTo>
                  <a:pt x="4827" y="4948"/>
                  <a:pt x="5021" y="4816"/>
                  <a:pt x="5203" y="4699"/>
                </a:cubicBezTo>
                <a:cubicBezTo>
                  <a:pt x="5253" y="4666"/>
                  <a:pt x="5253" y="4655"/>
                  <a:pt x="5276" y="4627"/>
                </a:cubicBezTo>
                <a:lnTo>
                  <a:pt x="5298" y="4627"/>
                </a:lnTo>
                <a:cubicBezTo>
                  <a:pt x="5310" y="4610"/>
                  <a:pt x="5321" y="4593"/>
                  <a:pt x="5332" y="4576"/>
                </a:cubicBezTo>
                <a:cubicBezTo>
                  <a:pt x="5366" y="4537"/>
                  <a:pt x="5399" y="4520"/>
                  <a:pt x="5433" y="4498"/>
                </a:cubicBezTo>
                <a:cubicBezTo>
                  <a:pt x="5455" y="4481"/>
                  <a:pt x="5472" y="4470"/>
                  <a:pt x="5489" y="4453"/>
                </a:cubicBezTo>
                <a:cubicBezTo>
                  <a:pt x="5506" y="4436"/>
                  <a:pt x="5522" y="4419"/>
                  <a:pt x="5539" y="4391"/>
                </a:cubicBezTo>
                <a:lnTo>
                  <a:pt x="5539" y="4391"/>
                </a:lnTo>
                <a:lnTo>
                  <a:pt x="5522" y="4397"/>
                </a:lnTo>
                <a:cubicBezTo>
                  <a:pt x="5548" y="4371"/>
                  <a:pt x="5599" y="4306"/>
                  <a:pt x="5606" y="4306"/>
                </a:cubicBezTo>
                <a:cubicBezTo>
                  <a:pt x="5606" y="4306"/>
                  <a:pt x="5606" y="4307"/>
                  <a:pt x="5606" y="4307"/>
                </a:cubicBezTo>
                <a:cubicBezTo>
                  <a:pt x="5606" y="4302"/>
                  <a:pt x="5606" y="4291"/>
                  <a:pt x="5623" y="4285"/>
                </a:cubicBezTo>
                <a:lnTo>
                  <a:pt x="5629" y="4285"/>
                </a:lnTo>
                <a:cubicBezTo>
                  <a:pt x="5651" y="4257"/>
                  <a:pt x="5668" y="4229"/>
                  <a:pt x="5685" y="4201"/>
                </a:cubicBezTo>
                <a:cubicBezTo>
                  <a:pt x="5700" y="4182"/>
                  <a:pt x="5708" y="4177"/>
                  <a:pt x="5713" y="4177"/>
                </a:cubicBezTo>
                <a:cubicBezTo>
                  <a:pt x="5717" y="4177"/>
                  <a:pt x="5720" y="4181"/>
                  <a:pt x="5724" y="4181"/>
                </a:cubicBezTo>
                <a:cubicBezTo>
                  <a:pt x="5731" y="4181"/>
                  <a:pt x="5741" y="4173"/>
                  <a:pt x="5769" y="4134"/>
                </a:cubicBezTo>
                <a:cubicBezTo>
                  <a:pt x="5790" y="4097"/>
                  <a:pt x="5820" y="4032"/>
                  <a:pt x="5811" y="4032"/>
                </a:cubicBezTo>
                <a:lnTo>
                  <a:pt x="5811" y="4032"/>
                </a:lnTo>
                <a:cubicBezTo>
                  <a:pt x="5810" y="4032"/>
                  <a:pt x="5809" y="4032"/>
                  <a:pt x="5808" y="4033"/>
                </a:cubicBezTo>
                <a:cubicBezTo>
                  <a:pt x="5798" y="4047"/>
                  <a:pt x="5784" y="4062"/>
                  <a:pt x="5777" y="4062"/>
                </a:cubicBezTo>
                <a:cubicBezTo>
                  <a:pt x="5776" y="4062"/>
                  <a:pt x="5775" y="4062"/>
                  <a:pt x="5774" y="4061"/>
                </a:cubicBezTo>
                <a:lnTo>
                  <a:pt x="5791" y="4027"/>
                </a:lnTo>
                <a:cubicBezTo>
                  <a:pt x="5786" y="4022"/>
                  <a:pt x="5780" y="4011"/>
                  <a:pt x="5774" y="4011"/>
                </a:cubicBezTo>
                <a:cubicBezTo>
                  <a:pt x="5780" y="4005"/>
                  <a:pt x="5780" y="3999"/>
                  <a:pt x="5786" y="3994"/>
                </a:cubicBezTo>
                <a:lnTo>
                  <a:pt x="5780" y="3971"/>
                </a:lnTo>
                <a:lnTo>
                  <a:pt x="5769" y="4005"/>
                </a:lnTo>
                <a:cubicBezTo>
                  <a:pt x="5758" y="4005"/>
                  <a:pt x="5741" y="4011"/>
                  <a:pt x="5707" y="4044"/>
                </a:cubicBezTo>
                <a:lnTo>
                  <a:pt x="5679" y="4106"/>
                </a:lnTo>
                <a:lnTo>
                  <a:pt x="5662" y="4117"/>
                </a:lnTo>
                <a:lnTo>
                  <a:pt x="5690" y="4072"/>
                </a:lnTo>
                <a:lnTo>
                  <a:pt x="5690" y="4072"/>
                </a:lnTo>
                <a:cubicBezTo>
                  <a:pt x="5668" y="4089"/>
                  <a:pt x="5662" y="4111"/>
                  <a:pt x="5651" y="4134"/>
                </a:cubicBezTo>
                <a:cubicBezTo>
                  <a:pt x="5646" y="4134"/>
                  <a:pt x="5640" y="4139"/>
                  <a:pt x="5629" y="4145"/>
                </a:cubicBezTo>
                <a:lnTo>
                  <a:pt x="5606" y="4212"/>
                </a:lnTo>
                <a:cubicBezTo>
                  <a:pt x="5598" y="4212"/>
                  <a:pt x="5604" y="4195"/>
                  <a:pt x="5597" y="4195"/>
                </a:cubicBezTo>
                <a:cubicBezTo>
                  <a:pt x="5594" y="4195"/>
                  <a:pt x="5588" y="4198"/>
                  <a:pt x="5578" y="4207"/>
                </a:cubicBezTo>
                <a:cubicBezTo>
                  <a:pt x="5574" y="4218"/>
                  <a:pt x="5580" y="4219"/>
                  <a:pt x="5586" y="4219"/>
                </a:cubicBezTo>
                <a:cubicBezTo>
                  <a:pt x="5588" y="4219"/>
                  <a:pt x="5589" y="4219"/>
                  <a:pt x="5590" y="4219"/>
                </a:cubicBezTo>
                <a:cubicBezTo>
                  <a:pt x="5598" y="4219"/>
                  <a:pt x="5604" y="4221"/>
                  <a:pt x="5590" y="4240"/>
                </a:cubicBezTo>
                <a:cubicBezTo>
                  <a:pt x="5556" y="4257"/>
                  <a:pt x="5556" y="4246"/>
                  <a:pt x="5539" y="4279"/>
                </a:cubicBezTo>
                <a:cubicBezTo>
                  <a:pt x="5536" y="4279"/>
                  <a:pt x="5534" y="4275"/>
                  <a:pt x="5536" y="4269"/>
                </a:cubicBezTo>
                <a:lnTo>
                  <a:pt x="5536" y="4269"/>
                </a:lnTo>
                <a:cubicBezTo>
                  <a:pt x="5517" y="4296"/>
                  <a:pt x="5488" y="4327"/>
                  <a:pt x="5483" y="4341"/>
                </a:cubicBezTo>
                <a:cubicBezTo>
                  <a:pt x="5472" y="4352"/>
                  <a:pt x="5455" y="4375"/>
                  <a:pt x="5438" y="4391"/>
                </a:cubicBezTo>
                <a:cubicBezTo>
                  <a:pt x="5426" y="4403"/>
                  <a:pt x="5414" y="4413"/>
                  <a:pt x="5406" y="4413"/>
                </a:cubicBezTo>
                <a:cubicBezTo>
                  <a:pt x="5403" y="4413"/>
                  <a:pt x="5401" y="4411"/>
                  <a:pt x="5399" y="4408"/>
                </a:cubicBezTo>
                <a:cubicBezTo>
                  <a:pt x="5394" y="4419"/>
                  <a:pt x="5371" y="4459"/>
                  <a:pt x="5349" y="4481"/>
                </a:cubicBezTo>
                <a:cubicBezTo>
                  <a:pt x="5353" y="4470"/>
                  <a:pt x="5353" y="4466"/>
                  <a:pt x="5350" y="4466"/>
                </a:cubicBezTo>
                <a:lnTo>
                  <a:pt x="5350" y="4466"/>
                </a:lnTo>
                <a:cubicBezTo>
                  <a:pt x="5338" y="4466"/>
                  <a:pt x="5283" y="4527"/>
                  <a:pt x="5264" y="4527"/>
                </a:cubicBezTo>
                <a:cubicBezTo>
                  <a:pt x="5262" y="4527"/>
                  <a:pt x="5260" y="4527"/>
                  <a:pt x="5259" y="4526"/>
                </a:cubicBezTo>
                <a:cubicBezTo>
                  <a:pt x="5270" y="4520"/>
                  <a:pt x="5253" y="4498"/>
                  <a:pt x="5253" y="4487"/>
                </a:cubicBezTo>
                <a:lnTo>
                  <a:pt x="5253" y="4487"/>
                </a:lnTo>
                <a:lnTo>
                  <a:pt x="5270" y="4492"/>
                </a:lnTo>
                <a:cubicBezTo>
                  <a:pt x="5265" y="4487"/>
                  <a:pt x="5259" y="4487"/>
                  <a:pt x="5253" y="4481"/>
                </a:cubicBezTo>
                <a:cubicBezTo>
                  <a:pt x="5257" y="4478"/>
                  <a:pt x="5262" y="4475"/>
                  <a:pt x="5267" y="4475"/>
                </a:cubicBezTo>
                <a:cubicBezTo>
                  <a:pt x="5270" y="4475"/>
                  <a:pt x="5274" y="4476"/>
                  <a:pt x="5276" y="4481"/>
                </a:cubicBezTo>
                <a:cubicBezTo>
                  <a:pt x="5282" y="4470"/>
                  <a:pt x="5265" y="4470"/>
                  <a:pt x="5276" y="4459"/>
                </a:cubicBezTo>
                <a:lnTo>
                  <a:pt x="5270" y="4447"/>
                </a:lnTo>
                <a:lnTo>
                  <a:pt x="5270" y="4447"/>
                </a:lnTo>
                <a:cubicBezTo>
                  <a:pt x="5272" y="4449"/>
                  <a:pt x="5273" y="4449"/>
                  <a:pt x="5274" y="4449"/>
                </a:cubicBezTo>
                <a:cubicBezTo>
                  <a:pt x="5276" y="4449"/>
                  <a:pt x="5278" y="4448"/>
                  <a:pt x="5279" y="4448"/>
                </a:cubicBezTo>
                <a:cubicBezTo>
                  <a:pt x="5281" y="4448"/>
                  <a:pt x="5282" y="4449"/>
                  <a:pt x="5282" y="4453"/>
                </a:cubicBezTo>
                <a:cubicBezTo>
                  <a:pt x="5287" y="4431"/>
                  <a:pt x="5259" y="4425"/>
                  <a:pt x="5270" y="4414"/>
                </a:cubicBezTo>
                <a:cubicBezTo>
                  <a:pt x="5265" y="4407"/>
                  <a:pt x="5262" y="4405"/>
                  <a:pt x="5260" y="4405"/>
                </a:cubicBezTo>
                <a:cubicBezTo>
                  <a:pt x="5255" y="4405"/>
                  <a:pt x="5252" y="4411"/>
                  <a:pt x="5243" y="4411"/>
                </a:cubicBezTo>
                <a:cubicBezTo>
                  <a:pt x="5240" y="4411"/>
                  <a:pt x="5236" y="4410"/>
                  <a:pt x="5231" y="4408"/>
                </a:cubicBezTo>
                <a:cubicBezTo>
                  <a:pt x="5242" y="4397"/>
                  <a:pt x="5248" y="4386"/>
                  <a:pt x="5259" y="4375"/>
                </a:cubicBezTo>
                <a:lnTo>
                  <a:pt x="5259" y="4375"/>
                </a:lnTo>
                <a:lnTo>
                  <a:pt x="5242" y="4380"/>
                </a:lnTo>
                <a:cubicBezTo>
                  <a:pt x="5242" y="4380"/>
                  <a:pt x="5242" y="4375"/>
                  <a:pt x="5248" y="4375"/>
                </a:cubicBezTo>
                <a:cubicBezTo>
                  <a:pt x="5242" y="4373"/>
                  <a:pt x="5240" y="4372"/>
                  <a:pt x="5239" y="4372"/>
                </a:cubicBezTo>
                <a:cubicBezTo>
                  <a:pt x="5236" y="4372"/>
                  <a:pt x="5239" y="4375"/>
                  <a:pt x="5231" y="4375"/>
                </a:cubicBezTo>
                <a:cubicBezTo>
                  <a:pt x="5237" y="4358"/>
                  <a:pt x="5209" y="4347"/>
                  <a:pt x="5220" y="4335"/>
                </a:cubicBezTo>
                <a:lnTo>
                  <a:pt x="5220" y="4335"/>
                </a:lnTo>
                <a:cubicBezTo>
                  <a:pt x="5211" y="4335"/>
                  <a:pt x="5220" y="4343"/>
                  <a:pt x="5215" y="4343"/>
                </a:cubicBezTo>
                <a:cubicBezTo>
                  <a:pt x="5214" y="4343"/>
                  <a:pt x="5212" y="4342"/>
                  <a:pt x="5209" y="4341"/>
                </a:cubicBezTo>
                <a:cubicBezTo>
                  <a:pt x="5225" y="4324"/>
                  <a:pt x="5197" y="4330"/>
                  <a:pt x="5197" y="4313"/>
                </a:cubicBezTo>
                <a:cubicBezTo>
                  <a:pt x="5199" y="4312"/>
                  <a:pt x="5201" y="4312"/>
                  <a:pt x="5202" y="4312"/>
                </a:cubicBezTo>
                <a:cubicBezTo>
                  <a:pt x="5206" y="4312"/>
                  <a:pt x="5208" y="4315"/>
                  <a:pt x="5208" y="4315"/>
                </a:cubicBezTo>
                <a:cubicBezTo>
                  <a:pt x="5209" y="4315"/>
                  <a:pt x="5209" y="4313"/>
                  <a:pt x="5209" y="4307"/>
                </a:cubicBezTo>
                <a:lnTo>
                  <a:pt x="5209" y="4307"/>
                </a:lnTo>
                <a:cubicBezTo>
                  <a:pt x="5207" y="4308"/>
                  <a:pt x="5206" y="4308"/>
                  <a:pt x="5205" y="4308"/>
                </a:cubicBezTo>
                <a:cubicBezTo>
                  <a:pt x="5192" y="4308"/>
                  <a:pt x="5191" y="4284"/>
                  <a:pt x="5181" y="4279"/>
                </a:cubicBezTo>
                <a:cubicBezTo>
                  <a:pt x="5186" y="4279"/>
                  <a:pt x="5186" y="4274"/>
                  <a:pt x="5186" y="4274"/>
                </a:cubicBezTo>
                <a:cubicBezTo>
                  <a:pt x="5186" y="4273"/>
                  <a:pt x="5186" y="4272"/>
                  <a:pt x="5185" y="4272"/>
                </a:cubicBezTo>
                <a:cubicBezTo>
                  <a:pt x="5183" y="4272"/>
                  <a:pt x="5178" y="4277"/>
                  <a:pt x="5176" y="4282"/>
                </a:cubicBezTo>
                <a:lnTo>
                  <a:pt x="5176" y="4282"/>
                </a:lnTo>
                <a:cubicBezTo>
                  <a:pt x="5177" y="4279"/>
                  <a:pt x="5181" y="4279"/>
                  <a:pt x="5181" y="4279"/>
                </a:cubicBezTo>
                <a:lnTo>
                  <a:pt x="5181" y="4279"/>
                </a:lnTo>
                <a:cubicBezTo>
                  <a:pt x="5181" y="4285"/>
                  <a:pt x="5175" y="4285"/>
                  <a:pt x="5175" y="4285"/>
                </a:cubicBezTo>
                <a:cubicBezTo>
                  <a:pt x="5175" y="4284"/>
                  <a:pt x="5175" y="4283"/>
                  <a:pt x="5176" y="4282"/>
                </a:cubicBezTo>
                <a:lnTo>
                  <a:pt x="5176" y="4282"/>
                </a:lnTo>
                <a:cubicBezTo>
                  <a:pt x="5175" y="4283"/>
                  <a:pt x="5175" y="4284"/>
                  <a:pt x="5175" y="4285"/>
                </a:cubicBezTo>
                <a:cubicBezTo>
                  <a:pt x="5164" y="4279"/>
                  <a:pt x="5158" y="4268"/>
                  <a:pt x="5147" y="4263"/>
                </a:cubicBezTo>
                <a:cubicBezTo>
                  <a:pt x="5147" y="4263"/>
                  <a:pt x="5131" y="4236"/>
                  <a:pt x="5125" y="4225"/>
                </a:cubicBezTo>
                <a:lnTo>
                  <a:pt x="5125" y="4225"/>
                </a:lnTo>
                <a:cubicBezTo>
                  <a:pt x="5124" y="4225"/>
                  <a:pt x="5123" y="4225"/>
                  <a:pt x="5122" y="4225"/>
                </a:cubicBezTo>
                <a:cubicBezTo>
                  <a:pt x="5111" y="4225"/>
                  <a:pt x="5106" y="4217"/>
                  <a:pt x="5097" y="4212"/>
                </a:cubicBezTo>
                <a:cubicBezTo>
                  <a:pt x="5108" y="4207"/>
                  <a:pt x="5113" y="4207"/>
                  <a:pt x="5119" y="4207"/>
                </a:cubicBezTo>
                <a:lnTo>
                  <a:pt x="5113" y="4201"/>
                </a:lnTo>
                <a:cubicBezTo>
                  <a:pt x="5108" y="4201"/>
                  <a:pt x="5108" y="4201"/>
                  <a:pt x="5102" y="4195"/>
                </a:cubicBezTo>
                <a:lnTo>
                  <a:pt x="5119" y="4195"/>
                </a:lnTo>
                <a:cubicBezTo>
                  <a:pt x="5113" y="4190"/>
                  <a:pt x="5097" y="4179"/>
                  <a:pt x="5108" y="4167"/>
                </a:cubicBezTo>
                <a:cubicBezTo>
                  <a:pt x="5097" y="4162"/>
                  <a:pt x="5069" y="4167"/>
                  <a:pt x="5069" y="4145"/>
                </a:cubicBezTo>
                <a:lnTo>
                  <a:pt x="5069" y="4145"/>
                </a:lnTo>
                <a:cubicBezTo>
                  <a:pt x="5074" y="4145"/>
                  <a:pt x="5085" y="4151"/>
                  <a:pt x="5085" y="4156"/>
                </a:cubicBezTo>
                <a:cubicBezTo>
                  <a:pt x="5085" y="4156"/>
                  <a:pt x="5085" y="4151"/>
                  <a:pt x="5085" y="4151"/>
                </a:cubicBezTo>
                <a:cubicBezTo>
                  <a:pt x="5091" y="4151"/>
                  <a:pt x="5091" y="4156"/>
                  <a:pt x="5097" y="4162"/>
                </a:cubicBezTo>
                <a:cubicBezTo>
                  <a:pt x="5102" y="4156"/>
                  <a:pt x="5085" y="4151"/>
                  <a:pt x="5091" y="4145"/>
                </a:cubicBezTo>
                <a:lnTo>
                  <a:pt x="5091" y="4145"/>
                </a:lnTo>
                <a:cubicBezTo>
                  <a:pt x="5097" y="4148"/>
                  <a:pt x="5098" y="4148"/>
                  <a:pt x="5099" y="4148"/>
                </a:cubicBezTo>
                <a:cubicBezTo>
                  <a:pt x="5101" y="4148"/>
                  <a:pt x="5102" y="4148"/>
                  <a:pt x="5108" y="4151"/>
                </a:cubicBezTo>
                <a:cubicBezTo>
                  <a:pt x="5108" y="4156"/>
                  <a:pt x="5102" y="4156"/>
                  <a:pt x="5102" y="4156"/>
                </a:cubicBezTo>
                <a:cubicBezTo>
                  <a:pt x="5106" y="4156"/>
                  <a:pt x="5110" y="4154"/>
                  <a:pt x="5113" y="4154"/>
                </a:cubicBezTo>
                <a:cubicBezTo>
                  <a:pt x="5115" y="4154"/>
                  <a:pt x="5117" y="4154"/>
                  <a:pt x="5119" y="4156"/>
                </a:cubicBezTo>
                <a:lnTo>
                  <a:pt x="5119" y="4156"/>
                </a:lnTo>
                <a:cubicBezTo>
                  <a:pt x="5119" y="4151"/>
                  <a:pt x="5108" y="4145"/>
                  <a:pt x="5113" y="4145"/>
                </a:cubicBezTo>
                <a:cubicBezTo>
                  <a:pt x="5115" y="4142"/>
                  <a:pt x="5116" y="4141"/>
                  <a:pt x="5118" y="4141"/>
                </a:cubicBezTo>
                <a:cubicBezTo>
                  <a:pt x="5122" y="4141"/>
                  <a:pt x="5126" y="4151"/>
                  <a:pt x="5130" y="4151"/>
                </a:cubicBezTo>
                <a:cubicBezTo>
                  <a:pt x="5125" y="4145"/>
                  <a:pt x="5136" y="4151"/>
                  <a:pt x="5130" y="4134"/>
                </a:cubicBezTo>
                <a:lnTo>
                  <a:pt x="5130" y="4134"/>
                </a:lnTo>
                <a:cubicBezTo>
                  <a:pt x="5130" y="4134"/>
                  <a:pt x="5136" y="4139"/>
                  <a:pt x="5136" y="4145"/>
                </a:cubicBezTo>
                <a:cubicBezTo>
                  <a:pt x="5136" y="4139"/>
                  <a:pt x="5141" y="4139"/>
                  <a:pt x="5147" y="4134"/>
                </a:cubicBezTo>
                <a:cubicBezTo>
                  <a:pt x="5153" y="4134"/>
                  <a:pt x="5153" y="4134"/>
                  <a:pt x="5147" y="4123"/>
                </a:cubicBezTo>
                <a:cubicBezTo>
                  <a:pt x="5150" y="4121"/>
                  <a:pt x="5153" y="4120"/>
                  <a:pt x="5156" y="4120"/>
                </a:cubicBezTo>
                <a:cubicBezTo>
                  <a:pt x="5164" y="4120"/>
                  <a:pt x="5172" y="4126"/>
                  <a:pt x="5181" y="4134"/>
                </a:cubicBezTo>
                <a:cubicBezTo>
                  <a:pt x="5192" y="4139"/>
                  <a:pt x="5209" y="4145"/>
                  <a:pt x="5220" y="4145"/>
                </a:cubicBezTo>
                <a:cubicBezTo>
                  <a:pt x="5242" y="4139"/>
                  <a:pt x="5259" y="4139"/>
                  <a:pt x="5270" y="4123"/>
                </a:cubicBezTo>
                <a:cubicBezTo>
                  <a:pt x="5270" y="4123"/>
                  <a:pt x="5282" y="4128"/>
                  <a:pt x="5282" y="4134"/>
                </a:cubicBezTo>
                <a:cubicBezTo>
                  <a:pt x="5293" y="4123"/>
                  <a:pt x="5293" y="4117"/>
                  <a:pt x="5310" y="4111"/>
                </a:cubicBezTo>
                <a:lnTo>
                  <a:pt x="5310" y="4111"/>
                </a:lnTo>
                <a:cubicBezTo>
                  <a:pt x="5304" y="4128"/>
                  <a:pt x="5321" y="4117"/>
                  <a:pt x="5304" y="4128"/>
                </a:cubicBezTo>
                <a:cubicBezTo>
                  <a:pt x="5321" y="4117"/>
                  <a:pt x="5332" y="4123"/>
                  <a:pt x="5332" y="4100"/>
                </a:cubicBezTo>
                <a:cubicBezTo>
                  <a:pt x="5334" y="4103"/>
                  <a:pt x="5336" y="4105"/>
                  <a:pt x="5339" y="4105"/>
                </a:cubicBezTo>
                <a:cubicBezTo>
                  <a:pt x="5346" y="4105"/>
                  <a:pt x="5356" y="4097"/>
                  <a:pt x="5360" y="4089"/>
                </a:cubicBezTo>
                <a:lnTo>
                  <a:pt x="5360" y="4089"/>
                </a:lnTo>
                <a:lnTo>
                  <a:pt x="5343" y="4095"/>
                </a:lnTo>
                <a:cubicBezTo>
                  <a:pt x="5349" y="4083"/>
                  <a:pt x="5354" y="4078"/>
                  <a:pt x="5360" y="4072"/>
                </a:cubicBezTo>
                <a:lnTo>
                  <a:pt x="5371" y="4083"/>
                </a:lnTo>
                <a:cubicBezTo>
                  <a:pt x="5388" y="4072"/>
                  <a:pt x="5388" y="4055"/>
                  <a:pt x="5388" y="4033"/>
                </a:cubicBezTo>
                <a:cubicBezTo>
                  <a:pt x="5388" y="4016"/>
                  <a:pt x="5388" y="4005"/>
                  <a:pt x="5405" y="3988"/>
                </a:cubicBezTo>
                <a:cubicBezTo>
                  <a:pt x="5403" y="3987"/>
                  <a:pt x="5402" y="3986"/>
                  <a:pt x="5400" y="3986"/>
                </a:cubicBezTo>
                <a:cubicBezTo>
                  <a:pt x="5395" y="3986"/>
                  <a:pt x="5393" y="4002"/>
                  <a:pt x="5387" y="4002"/>
                </a:cubicBezTo>
                <a:cubicBezTo>
                  <a:pt x="5385" y="4002"/>
                  <a:pt x="5384" y="4001"/>
                  <a:pt x="5382" y="3999"/>
                </a:cubicBezTo>
                <a:cubicBezTo>
                  <a:pt x="5388" y="3983"/>
                  <a:pt x="5405" y="3960"/>
                  <a:pt x="5405" y="3955"/>
                </a:cubicBezTo>
                <a:cubicBezTo>
                  <a:pt x="5410" y="3921"/>
                  <a:pt x="5377" y="3932"/>
                  <a:pt x="5371" y="3910"/>
                </a:cubicBezTo>
                <a:cubicBezTo>
                  <a:pt x="5371" y="3914"/>
                  <a:pt x="5363" y="3920"/>
                  <a:pt x="5354" y="3920"/>
                </a:cubicBezTo>
                <a:cubicBezTo>
                  <a:pt x="5351" y="3920"/>
                  <a:pt x="5347" y="3919"/>
                  <a:pt x="5343" y="3915"/>
                </a:cubicBezTo>
                <a:cubicBezTo>
                  <a:pt x="5338" y="3901"/>
                  <a:pt x="5346" y="3886"/>
                  <a:pt x="5355" y="3886"/>
                </a:cubicBezTo>
                <a:cubicBezTo>
                  <a:pt x="5357" y="3886"/>
                  <a:pt x="5358" y="3887"/>
                  <a:pt x="5360" y="3887"/>
                </a:cubicBezTo>
                <a:cubicBezTo>
                  <a:pt x="5366" y="3893"/>
                  <a:pt x="5366" y="3893"/>
                  <a:pt x="5360" y="3899"/>
                </a:cubicBezTo>
                <a:cubicBezTo>
                  <a:pt x="5363" y="3899"/>
                  <a:pt x="5366" y="3900"/>
                  <a:pt x="5368" y="3900"/>
                </a:cubicBezTo>
                <a:cubicBezTo>
                  <a:pt x="5371" y="3900"/>
                  <a:pt x="5374" y="3899"/>
                  <a:pt x="5377" y="3893"/>
                </a:cubicBezTo>
                <a:lnTo>
                  <a:pt x="5377" y="3893"/>
                </a:lnTo>
                <a:lnTo>
                  <a:pt x="5371" y="3899"/>
                </a:lnTo>
                <a:cubicBezTo>
                  <a:pt x="5371" y="3887"/>
                  <a:pt x="5354" y="3865"/>
                  <a:pt x="5360" y="3865"/>
                </a:cubicBezTo>
                <a:cubicBezTo>
                  <a:pt x="5357" y="3863"/>
                  <a:pt x="5355" y="3863"/>
                  <a:pt x="5353" y="3863"/>
                </a:cubicBezTo>
                <a:lnTo>
                  <a:pt x="5353" y="3863"/>
                </a:lnTo>
                <a:cubicBezTo>
                  <a:pt x="5349" y="3863"/>
                  <a:pt x="5350" y="3868"/>
                  <a:pt x="5354" y="3876"/>
                </a:cubicBezTo>
                <a:cubicBezTo>
                  <a:pt x="5343" y="3854"/>
                  <a:pt x="5332" y="3848"/>
                  <a:pt x="5315" y="3831"/>
                </a:cubicBezTo>
                <a:cubicBezTo>
                  <a:pt x="5315" y="3836"/>
                  <a:pt x="5315" y="3844"/>
                  <a:pt x="5312" y="3844"/>
                </a:cubicBezTo>
                <a:cubicBezTo>
                  <a:pt x="5311" y="3844"/>
                  <a:pt x="5311" y="3844"/>
                  <a:pt x="5310" y="3843"/>
                </a:cubicBezTo>
                <a:cubicBezTo>
                  <a:pt x="5303" y="3836"/>
                  <a:pt x="5298" y="3834"/>
                  <a:pt x="5295" y="3834"/>
                </a:cubicBezTo>
                <a:cubicBezTo>
                  <a:pt x="5290" y="3834"/>
                  <a:pt x="5288" y="3840"/>
                  <a:pt x="5283" y="3840"/>
                </a:cubicBezTo>
                <a:cubicBezTo>
                  <a:pt x="5281" y="3840"/>
                  <a:pt x="5279" y="3839"/>
                  <a:pt x="5276" y="3837"/>
                </a:cubicBezTo>
                <a:cubicBezTo>
                  <a:pt x="5265" y="3826"/>
                  <a:pt x="5287" y="3820"/>
                  <a:pt x="5265" y="3820"/>
                </a:cubicBezTo>
                <a:cubicBezTo>
                  <a:pt x="5256" y="3811"/>
                  <a:pt x="5261" y="3806"/>
                  <a:pt x="5266" y="3804"/>
                </a:cubicBezTo>
                <a:lnTo>
                  <a:pt x="5266" y="3804"/>
                </a:lnTo>
                <a:cubicBezTo>
                  <a:pt x="5265" y="3804"/>
                  <a:pt x="5264" y="3804"/>
                  <a:pt x="5263" y="3804"/>
                </a:cubicBezTo>
                <a:cubicBezTo>
                  <a:pt x="5245" y="3804"/>
                  <a:pt x="5235" y="3786"/>
                  <a:pt x="5225" y="3781"/>
                </a:cubicBezTo>
                <a:lnTo>
                  <a:pt x="5242" y="3781"/>
                </a:lnTo>
                <a:cubicBezTo>
                  <a:pt x="5231" y="3781"/>
                  <a:pt x="5225" y="3781"/>
                  <a:pt x="5220" y="3775"/>
                </a:cubicBezTo>
                <a:lnTo>
                  <a:pt x="5220" y="3775"/>
                </a:lnTo>
                <a:lnTo>
                  <a:pt x="5225" y="3792"/>
                </a:lnTo>
                <a:cubicBezTo>
                  <a:pt x="5220" y="3787"/>
                  <a:pt x="5214" y="3787"/>
                  <a:pt x="5214" y="3781"/>
                </a:cubicBezTo>
                <a:lnTo>
                  <a:pt x="5214" y="3781"/>
                </a:lnTo>
                <a:cubicBezTo>
                  <a:pt x="5209" y="3787"/>
                  <a:pt x="5220" y="3798"/>
                  <a:pt x="5203" y="3809"/>
                </a:cubicBezTo>
                <a:cubicBezTo>
                  <a:pt x="5197" y="3803"/>
                  <a:pt x="5181" y="3809"/>
                  <a:pt x="5181" y="3798"/>
                </a:cubicBezTo>
                <a:lnTo>
                  <a:pt x="5181" y="3798"/>
                </a:lnTo>
                <a:cubicBezTo>
                  <a:pt x="5183" y="3798"/>
                  <a:pt x="5185" y="3799"/>
                  <a:pt x="5187" y="3799"/>
                </a:cubicBezTo>
                <a:cubicBezTo>
                  <a:pt x="5199" y="3799"/>
                  <a:pt x="5183" y="3781"/>
                  <a:pt x="5203" y="3781"/>
                </a:cubicBezTo>
                <a:lnTo>
                  <a:pt x="5186" y="3781"/>
                </a:lnTo>
                <a:cubicBezTo>
                  <a:pt x="5186" y="3775"/>
                  <a:pt x="5186" y="3775"/>
                  <a:pt x="5186" y="3775"/>
                </a:cubicBezTo>
                <a:cubicBezTo>
                  <a:pt x="5183" y="3772"/>
                  <a:pt x="5180" y="3771"/>
                  <a:pt x="5178" y="3771"/>
                </a:cubicBezTo>
                <a:cubicBezTo>
                  <a:pt x="5171" y="3771"/>
                  <a:pt x="5171" y="3787"/>
                  <a:pt x="5157" y="3787"/>
                </a:cubicBezTo>
                <a:cubicBezTo>
                  <a:pt x="5156" y="3787"/>
                  <a:pt x="5154" y="3787"/>
                  <a:pt x="5153" y="3787"/>
                </a:cubicBezTo>
                <a:cubicBezTo>
                  <a:pt x="5158" y="3781"/>
                  <a:pt x="5148" y="3771"/>
                  <a:pt x="5147" y="3770"/>
                </a:cubicBezTo>
                <a:lnTo>
                  <a:pt x="5147" y="3770"/>
                </a:lnTo>
                <a:cubicBezTo>
                  <a:pt x="5153" y="3775"/>
                  <a:pt x="5147" y="3787"/>
                  <a:pt x="5141" y="3792"/>
                </a:cubicBezTo>
                <a:cubicBezTo>
                  <a:pt x="5138" y="3791"/>
                  <a:pt x="5135" y="3791"/>
                  <a:pt x="5133" y="3791"/>
                </a:cubicBezTo>
                <a:cubicBezTo>
                  <a:pt x="5126" y="3791"/>
                  <a:pt x="5124" y="3794"/>
                  <a:pt x="5119" y="3794"/>
                </a:cubicBezTo>
                <a:cubicBezTo>
                  <a:pt x="5118" y="3794"/>
                  <a:pt x="5116" y="3793"/>
                  <a:pt x="5114" y="3792"/>
                </a:cubicBezTo>
                <a:lnTo>
                  <a:pt x="5114" y="3792"/>
                </a:lnTo>
                <a:lnTo>
                  <a:pt x="5125" y="3798"/>
                </a:lnTo>
                <a:cubicBezTo>
                  <a:pt x="5119" y="3809"/>
                  <a:pt x="5113" y="3803"/>
                  <a:pt x="5102" y="3809"/>
                </a:cubicBezTo>
                <a:cubicBezTo>
                  <a:pt x="5102" y="3798"/>
                  <a:pt x="5113" y="3803"/>
                  <a:pt x="5108" y="3798"/>
                </a:cubicBezTo>
                <a:lnTo>
                  <a:pt x="5108" y="3798"/>
                </a:lnTo>
                <a:cubicBezTo>
                  <a:pt x="5105" y="3802"/>
                  <a:pt x="5103" y="3803"/>
                  <a:pt x="5100" y="3803"/>
                </a:cubicBezTo>
                <a:cubicBezTo>
                  <a:pt x="5092" y="3803"/>
                  <a:pt x="5084" y="3791"/>
                  <a:pt x="5073" y="3791"/>
                </a:cubicBezTo>
                <a:cubicBezTo>
                  <a:pt x="5072" y="3791"/>
                  <a:pt x="5070" y="3792"/>
                  <a:pt x="5069" y="3792"/>
                </a:cubicBezTo>
                <a:cubicBezTo>
                  <a:pt x="5063" y="3787"/>
                  <a:pt x="5069" y="3775"/>
                  <a:pt x="5063" y="3775"/>
                </a:cubicBezTo>
                <a:cubicBezTo>
                  <a:pt x="5061" y="3776"/>
                  <a:pt x="5060" y="3776"/>
                  <a:pt x="5058" y="3776"/>
                </a:cubicBezTo>
                <a:cubicBezTo>
                  <a:pt x="5050" y="3776"/>
                  <a:pt x="5049" y="3767"/>
                  <a:pt x="5043" y="3767"/>
                </a:cubicBezTo>
                <a:cubicBezTo>
                  <a:pt x="5041" y="3767"/>
                  <a:pt x="5039" y="3767"/>
                  <a:pt x="5035" y="3770"/>
                </a:cubicBezTo>
                <a:cubicBezTo>
                  <a:pt x="5035" y="3781"/>
                  <a:pt x="5035" y="3775"/>
                  <a:pt x="5024" y="3787"/>
                </a:cubicBezTo>
                <a:lnTo>
                  <a:pt x="5052" y="3781"/>
                </a:lnTo>
                <a:lnTo>
                  <a:pt x="5035" y="3798"/>
                </a:lnTo>
                <a:cubicBezTo>
                  <a:pt x="5041" y="3798"/>
                  <a:pt x="5052" y="3792"/>
                  <a:pt x="5057" y="3792"/>
                </a:cubicBezTo>
                <a:lnTo>
                  <a:pt x="5057" y="3792"/>
                </a:lnTo>
                <a:cubicBezTo>
                  <a:pt x="5046" y="3803"/>
                  <a:pt x="5046" y="3798"/>
                  <a:pt x="5052" y="3809"/>
                </a:cubicBezTo>
                <a:cubicBezTo>
                  <a:pt x="5049" y="3804"/>
                  <a:pt x="5045" y="3802"/>
                  <a:pt x="5042" y="3802"/>
                </a:cubicBezTo>
                <a:cubicBezTo>
                  <a:pt x="5036" y="3802"/>
                  <a:pt x="5030" y="3807"/>
                  <a:pt x="5023" y="3807"/>
                </a:cubicBezTo>
                <a:cubicBezTo>
                  <a:pt x="5020" y="3807"/>
                  <a:pt x="5016" y="3806"/>
                  <a:pt x="5013" y="3803"/>
                </a:cubicBezTo>
                <a:lnTo>
                  <a:pt x="5018" y="3775"/>
                </a:lnTo>
                <a:cubicBezTo>
                  <a:pt x="5013" y="3770"/>
                  <a:pt x="5008" y="3769"/>
                  <a:pt x="5003" y="3769"/>
                </a:cubicBezTo>
                <a:cubicBezTo>
                  <a:pt x="4995" y="3769"/>
                  <a:pt x="4986" y="3773"/>
                  <a:pt x="4976" y="3773"/>
                </a:cubicBezTo>
                <a:cubicBezTo>
                  <a:pt x="4972" y="3773"/>
                  <a:pt x="4967" y="3772"/>
                  <a:pt x="4962" y="3770"/>
                </a:cubicBezTo>
                <a:lnTo>
                  <a:pt x="4962" y="3770"/>
                </a:lnTo>
                <a:lnTo>
                  <a:pt x="4968" y="3775"/>
                </a:lnTo>
                <a:cubicBezTo>
                  <a:pt x="4966" y="3779"/>
                  <a:pt x="4964" y="3780"/>
                  <a:pt x="4962" y="3780"/>
                </a:cubicBezTo>
                <a:cubicBezTo>
                  <a:pt x="4958" y="3780"/>
                  <a:pt x="4953" y="3775"/>
                  <a:pt x="4945" y="3775"/>
                </a:cubicBezTo>
                <a:cubicBezTo>
                  <a:pt x="4951" y="3764"/>
                  <a:pt x="4945" y="3764"/>
                  <a:pt x="4945" y="3753"/>
                </a:cubicBezTo>
                <a:cubicBezTo>
                  <a:pt x="4945" y="3756"/>
                  <a:pt x="4944" y="3757"/>
                  <a:pt x="4943" y="3757"/>
                </a:cubicBezTo>
                <a:cubicBezTo>
                  <a:pt x="4941" y="3757"/>
                  <a:pt x="4938" y="3756"/>
                  <a:pt x="4935" y="3756"/>
                </a:cubicBezTo>
                <a:cubicBezTo>
                  <a:pt x="4932" y="3756"/>
                  <a:pt x="4927" y="3758"/>
                  <a:pt x="4923" y="3764"/>
                </a:cubicBezTo>
                <a:cubicBezTo>
                  <a:pt x="4917" y="3759"/>
                  <a:pt x="4917" y="3753"/>
                  <a:pt x="4917" y="3747"/>
                </a:cubicBezTo>
                <a:cubicBezTo>
                  <a:pt x="4916" y="3745"/>
                  <a:pt x="4914" y="3744"/>
                  <a:pt x="4912" y="3744"/>
                </a:cubicBezTo>
                <a:cubicBezTo>
                  <a:pt x="4906" y="3744"/>
                  <a:pt x="4898" y="3748"/>
                  <a:pt x="4890" y="3748"/>
                </a:cubicBezTo>
                <a:cubicBezTo>
                  <a:pt x="4886" y="3748"/>
                  <a:pt x="4882" y="3747"/>
                  <a:pt x="4878" y="3742"/>
                </a:cubicBezTo>
                <a:cubicBezTo>
                  <a:pt x="4889" y="3742"/>
                  <a:pt x="4889" y="3731"/>
                  <a:pt x="4901" y="3731"/>
                </a:cubicBezTo>
                <a:cubicBezTo>
                  <a:pt x="4897" y="3731"/>
                  <a:pt x="4896" y="3728"/>
                  <a:pt x="4894" y="3728"/>
                </a:cubicBezTo>
                <a:cubicBezTo>
                  <a:pt x="4893" y="3728"/>
                  <a:pt x="4891" y="3729"/>
                  <a:pt x="4889" y="3731"/>
                </a:cubicBezTo>
                <a:cubicBezTo>
                  <a:pt x="4895" y="3725"/>
                  <a:pt x="4873" y="3731"/>
                  <a:pt x="4884" y="3719"/>
                </a:cubicBezTo>
                <a:lnTo>
                  <a:pt x="4884" y="3719"/>
                </a:lnTo>
                <a:cubicBezTo>
                  <a:pt x="4880" y="3719"/>
                  <a:pt x="4874" y="3722"/>
                  <a:pt x="4870" y="3722"/>
                </a:cubicBezTo>
                <a:cubicBezTo>
                  <a:pt x="4868" y="3722"/>
                  <a:pt x="4867" y="3721"/>
                  <a:pt x="4867" y="3719"/>
                </a:cubicBezTo>
                <a:lnTo>
                  <a:pt x="4873" y="3719"/>
                </a:lnTo>
                <a:cubicBezTo>
                  <a:pt x="4868" y="3719"/>
                  <a:pt x="4864" y="3712"/>
                  <a:pt x="4856" y="3712"/>
                </a:cubicBezTo>
                <a:cubicBezTo>
                  <a:pt x="4855" y="3712"/>
                  <a:pt x="4852" y="3713"/>
                  <a:pt x="4850" y="3714"/>
                </a:cubicBezTo>
                <a:cubicBezTo>
                  <a:pt x="4867" y="3703"/>
                  <a:pt x="4856" y="3691"/>
                  <a:pt x="4861" y="3675"/>
                </a:cubicBezTo>
                <a:cubicBezTo>
                  <a:pt x="4865" y="3675"/>
                  <a:pt x="4869" y="3672"/>
                  <a:pt x="4874" y="3672"/>
                </a:cubicBezTo>
                <a:cubicBezTo>
                  <a:pt x="4877" y="3672"/>
                  <a:pt x="4880" y="3673"/>
                  <a:pt x="4884" y="3675"/>
                </a:cubicBezTo>
                <a:cubicBezTo>
                  <a:pt x="4889" y="3669"/>
                  <a:pt x="4895" y="3663"/>
                  <a:pt x="4906" y="3663"/>
                </a:cubicBezTo>
                <a:cubicBezTo>
                  <a:pt x="4906" y="3663"/>
                  <a:pt x="4906" y="3669"/>
                  <a:pt x="4906" y="3669"/>
                </a:cubicBezTo>
                <a:cubicBezTo>
                  <a:pt x="4907" y="3669"/>
                  <a:pt x="4908" y="3670"/>
                  <a:pt x="4909" y="3670"/>
                </a:cubicBezTo>
                <a:cubicBezTo>
                  <a:pt x="4915" y="3670"/>
                  <a:pt x="4910" y="3650"/>
                  <a:pt x="4921" y="3650"/>
                </a:cubicBezTo>
                <a:cubicBezTo>
                  <a:pt x="4923" y="3650"/>
                  <a:pt x="4925" y="3650"/>
                  <a:pt x="4929" y="3652"/>
                </a:cubicBezTo>
                <a:cubicBezTo>
                  <a:pt x="4940" y="3663"/>
                  <a:pt x="4917" y="3658"/>
                  <a:pt x="4923" y="3663"/>
                </a:cubicBezTo>
                <a:cubicBezTo>
                  <a:pt x="4923" y="3673"/>
                  <a:pt x="4927" y="3676"/>
                  <a:pt x="4932" y="3676"/>
                </a:cubicBezTo>
                <a:cubicBezTo>
                  <a:pt x="4939" y="3676"/>
                  <a:pt x="4949" y="3672"/>
                  <a:pt x="4958" y="3672"/>
                </a:cubicBezTo>
                <a:cubicBezTo>
                  <a:pt x="4961" y="3672"/>
                  <a:pt x="4965" y="3672"/>
                  <a:pt x="4968" y="3675"/>
                </a:cubicBezTo>
                <a:lnTo>
                  <a:pt x="4962" y="3680"/>
                </a:lnTo>
                <a:cubicBezTo>
                  <a:pt x="4965" y="3682"/>
                  <a:pt x="4968" y="3683"/>
                  <a:pt x="4971" y="3683"/>
                </a:cubicBezTo>
                <a:cubicBezTo>
                  <a:pt x="4986" y="3683"/>
                  <a:pt x="5005" y="3662"/>
                  <a:pt x="5024" y="3652"/>
                </a:cubicBezTo>
                <a:cubicBezTo>
                  <a:pt x="5024" y="3652"/>
                  <a:pt x="5024" y="3658"/>
                  <a:pt x="5024" y="3658"/>
                </a:cubicBezTo>
                <a:cubicBezTo>
                  <a:pt x="5035" y="3635"/>
                  <a:pt x="5046" y="3613"/>
                  <a:pt x="5052" y="3591"/>
                </a:cubicBezTo>
                <a:cubicBezTo>
                  <a:pt x="5063" y="3602"/>
                  <a:pt x="5057" y="3602"/>
                  <a:pt x="5069" y="3607"/>
                </a:cubicBezTo>
                <a:cubicBezTo>
                  <a:pt x="5069" y="3596"/>
                  <a:pt x="5052" y="3596"/>
                  <a:pt x="5052" y="3579"/>
                </a:cubicBezTo>
                <a:cubicBezTo>
                  <a:pt x="5063" y="3579"/>
                  <a:pt x="5074" y="3568"/>
                  <a:pt x="5085" y="3568"/>
                </a:cubicBezTo>
                <a:lnTo>
                  <a:pt x="5085" y="3568"/>
                </a:lnTo>
                <a:cubicBezTo>
                  <a:pt x="5085" y="3574"/>
                  <a:pt x="5080" y="3579"/>
                  <a:pt x="5080" y="3585"/>
                </a:cubicBezTo>
                <a:cubicBezTo>
                  <a:pt x="5097" y="3585"/>
                  <a:pt x="5085" y="3563"/>
                  <a:pt x="5091" y="3557"/>
                </a:cubicBezTo>
                <a:lnTo>
                  <a:pt x="5097" y="3557"/>
                </a:lnTo>
                <a:cubicBezTo>
                  <a:pt x="5102" y="3529"/>
                  <a:pt x="5085" y="3529"/>
                  <a:pt x="5085" y="3501"/>
                </a:cubicBezTo>
                <a:lnTo>
                  <a:pt x="5080" y="3501"/>
                </a:lnTo>
                <a:cubicBezTo>
                  <a:pt x="5057" y="3490"/>
                  <a:pt x="5085" y="3490"/>
                  <a:pt x="5069" y="3473"/>
                </a:cubicBezTo>
                <a:lnTo>
                  <a:pt x="5085" y="3467"/>
                </a:lnTo>
                <a:cubicBezTo>
                  <a:pt x="5080" y="3456"/>
                  <a:pt x="5057" y="3439"/>
                  <a:pt x="5046" y="3422"/>
                </a:cubicBezTo>
                <a:lnTo>
                  <a:pt x="5046" y="3422"/>
                </a:lnTo>
                <a:cubicBezTo>
                  <a:pt x="5063" y="3428"/>
                  <a:pt x="5080" y="3439"/>
                  <a:pt x="5091" y="3456"/>
                </a:cubicBezTo>
                <a:cubicBezTo>
                  <a:pt x="5091" y="3444"/>
                  <a:pt x="5083" y="3433"/>
                  <a:pt x="5074" y="3427"/>
                </a:cubicBezTo>
                <a:lnTo>
                  <a:pt x="5074" y="3427"/>
                </a:lnTo>
                <a:cubicBezTo>
                  <a:pt x="5074" y="3427"/>
                  <a:pt x="5074" y="3428"/>
                  <a:pt x="5074" y="3428"/>
                </a:cubicBezTo>
                <a:cubicBezTo>
                  <a:pt x="5057" y="3428"/>
                  <a:pt x="5041" y="3417"/>
                  <a:pt x="5029" y="3400"/>
                </a:cubicBezTo>
                <a:cubicBezTo>
                  <a:pt x="5063" y="3383"/>
                  <a:pt x="5007" y="3355"/>
                  <a:pt x="5013" y="3327"/>
                </a:cubicBezTo>
                <a:cubicBezTo>
                  <a:pt x="4979" y="3316"/>
                  <a:pt x="4968" y="3282"/>
                  <a:pt x="4940" y="3260"/>
                </a:cubicBezTo>
                <a:cubicBezTo>
                  <a:pt x="4936" y="3272"/>
                  <a:pt x="4933" y="3275"/>
                  <a:pt x="4931" y="3275"/>
                </a:cubicBezTo>
                <a:cubicBezTo>
                  <a:pt x="4929" y="3275"/>
                  <a:pt x="4927" y="3272"/>
                  <a:pt x="4923" y="3272"/>
                </a:cubicBezTo>
                <a:cubicBezTo>
                  <a:pt x="4921" y="3272"/>
                  <a:pt x="4917" y="3274"/>
                  <a:pt x="4912" y="3282"/>
                </a:cubicBezTo>
                <a:cubicBezTo>
                  <a:pt x="4906" y="3277"/>
                  <a:pt x="4906" y="3277"/>
                  <a:pt x="4906" y="3277"/>
                </a:cubicBezTo>
                <a:cubicBezTo>
                  <a:pt x="4906" y="3266"/>
                  <a:pt x="4906" y="3260"/>
                  <a:pt x="4912" y="3254"/>
                </a:cubicBezTo>
                <a:cubicBezTo>
                  <a:pt x="4915" y="3252"/>
                  <a:pt x="4916" y="3252"/>
                  <a:pt x="4917" y="3252"/>
                </a:cubicBezTo>
                <a:cubicBezTo>
                  <a:pt x="4919" y="3252"/>
                  <a:pt x="4920" y="3252"/>
                  <a:pt x="4923" y="3249"/>
                </a:cubicBezTo>
                <a:cubicBezTo>
                  <a:pt x="4923" y="3249"/>
                  <a:pt x="4923" y="3249"/>
                  <a:pt x="4923" y="3243"/>
                </a:cubicBezTo>
                <a:cubicBezTo>
                  <a:pt x="4925" y="3243"/>
                  <a:pt x="4927" y="3243"/>
                  <a:pt x="4929" y="3242"/>
                </a:cubicBezTo>
                <a:lnTo>
                  <a:pt x="4929" y="3242"/>
                </a:lnTo>
                <a:cubicBezTo>
                  <a:pt x="4928" y="3242"/>
                  <a:pt x="4928" y="3242"/>
                  <a:pt x="4928" y="3242"/>
                </a:cubicBezTo>
                <a:cubicBezTo>
                  <a:pt x="4926" y="3242"/>
                  <a:pt x="4926" y="3240"/>
                  <a:pt x="4929" y="3238"/>
                </a:cubicBezTo>
                <a:lnTo>
                  <a:pt x="4929" y="3238"/>
                </a:lnTo>
                <a:cubicBezTo>
                  <a:pt x="4923" y="3243"/>
                  <a:pt x="4917" y="3243"/>
                  <a:pt x="4917" y="3243"/>
                </a:cubicBezTo>
                <a:cubicBezTo>
                  <a:pt x="4906" y="3243"/>
                  <a:pt x="4912" y="3238"/>
                  <a:pt x="4917" y="3238"/>
                </a:cubicBezTo>
                <a:cubicBezTo>
                  <a:pt x="4923" y="3238"/>
                  <a:pt x="4934" y="3238"/>
                  <a:pt x="4929" y="3226"/>
                </a:cubicBezTo>
                <a:lnTo>
                  <a:pt x="4929" y="3226"/>
                </a:lnTo>
                <a:lnTo>
                  <a:pt x="4934" y="3232"/>
                </a:lnTo>
                <a:cubicBezTo>
                  <a:pt x="4929" y="3221"/>
                  <a:pt x="4940" y="3187"/>
                  <a:pt x="4923" y="3170"/>
                </a:cubicBezTo>
                <a:cubicBezTo>
                  <a:pt x="4926" y="3170"/>
                  <a:pt x="4929" y="3169"/>
                  <a:pt x="4931" y="3169"/>
                </a:cubicBezTo>
                <a:cubicBezTo>
                  <a:pt x="4933" y="3169"/>
                  <a:pt x="4934" y="3170"/>
                  <a:pt x="4934" y="3176"/>
                </a:cubicBezTo>
                <a:cubicBezTo>
                  <a:pt x="4945" y="3142"/>
                  <a:pt x="4929" y="3103"/>
                  <a:pt x="4951" y="3086"/>
                </a:cubicBezTo>
                <a:lnTo>
                  <a:pt x="4957" y="3086"/>
                </a:lnTo>
                <a:cubicBezTo>
                  <a:pt x="4957" y="3081"/>
                  <a:pt x="4945" y="3075"/>
                  <a:pt x="4957" y="3070"/>
                </a:cubicBezTo>
                <a:cubicBezTo>
                  <a:pt x="4957" y="3075"/>
                  <a:pt x="4962" y="3075"/>
                  <a:pt x="4962" y="3075"/>
                </a:cubicBezTo>
                <a:cubicBezTo>
                  <a:pt x="4962" y="3070"/>
                  <a:pt x="4957" y="3058"/>
                  <a:pt x="4962" y="3053"/>
                </a:cubicBezTo>
                <a:lnTo>
                  <a:pt x="4968" y="3058"/>
                </a:lnTo>
                <a:cubicBezTo>
                  <a:pt x="4985" y="3036"/>
                  <a:pt x="4968" y="3014"/>
                  <a:pt x="4973" y="2991"/>
                </a:cubicBezTo>
                <a:lnTo>
                  <a:pt x="4973" y="2991"/>
                </a:lnTo>
                <a:cubicBezTo>
                  <a:pt x="4979" y="2995"/>
                  <a:pt x="4984" y="2996"/>
                  <a:pt x="4989" y="2996"/>
                </a:cubicBezTo>
                <a:cubicBezTo>
                  <a:pt x="5000" y="2996"/>
                  <a:pt x="5011" y="2990"/>
                  <a:pt x="5018" y="2986"/>
                </a:cubicBezTo>
                <a:cubicBezTo>
                  <a:pt x="5035" y="2969"/>
                  <a:pt x="5041" y="2941"/>
                  <a:pt x="5057" y="2924"/>
                </a:cubicBezTo>
                <a:cubicBezTo>
                  <a:pt x="5062" y="2926"/>
                  <a:pt x="5068" y="2927"/>
                  <a:pt x="5074" y="2927"/>
                </a:cubicBezTo>
                <a:cubicBezTo>
                  <a:pt x="5086" y="2927"/>
                  <a:pt x="5101" y="2923"/>
                  <a:pt x="5116" y="2923"/>
                </a:cubicBezTo>
                <a:cubicBezTo>
                  <a:pt x="5124" y="2923"/>
                  <a:pt x="5133" y="2925"/>
                  <a:pt x="5141" y="2930"/>
                </a:cubicBezTo>
                <a:cubicBezTo>
                  <a:pt x="5136" y="2924"/>
                  <a:pt x="5141" y="2913"/>
                  <a:pt x="5147" y="2907"/>
                </a:cubicBezTo>
                <a:cubicBezTo>
                  <a:pt x="5148" y="2908"/>
                  <a:pt x="5149" y="2908"/>
                  <a:pt x="5150" y="2908"/>
                </a:cubicBezTo>
                <a:cubicBezTo>
                  <a:pt x="5154" y="2908"/>
                  <a:pt x="5160" y="2905"/>
                  <a:pt x="5163" y="2905"/>
                </a:cubicBezTo>
                <a:cubicBezTo>
                  <a:pt x="5165" y="2905"/>
                  <a:pt x="5166" y="2907"/>
                  <a:pt x="5164" y="2913"/>
                </a:cubicBezTo>
                <a:cubicBezTo>
                  <a:pt x="5164" y="2928"/>
                  <a:pt x="5171" y="2930"/>
                  <a:pt x="5180" y="2930"/>
                </a:cubicBezTo>
                <a:cubicBezTo>
                  <a:pt x="5184" y="2930"/>
                  <a:pt x="5188" y="2930"/>
                  <a:pt x="5192" y="2930"/>
                </a:cubicBezTo>
                <a:lnTo>
                  <a:pt x="5197" y="2907"/>
                </a:lnTo>
                <a:cubicBezTo>
                  <a:pt x="5220" y="2946"/>
                  <a:pt x="5282" y="2913"/>
                  <a:pt x="5293" y="2946"/>
                </a:cubicBezTo>
                <a:cubicBezTo>
                  <a:pt x="5296" y="2944"/>
                  <a:pt x="5300" y="2944"/>
                  <a:pt x="5305" y="2944"/>
                </a:cubicBezTo>
                <a:cubicBezTo>
                  <a:pt x="5310" y="2944"/>
                  <a:pt x="5315" y="2944"/>
                  <a:pt x="5321" y="2941"/>
                </a:cubicBezTo>
                <a:lnTo>
                  <a:pt x="5321" y="2941"/>
                </a:lnTo>
                <a:lnTo>
                  <a:pt x="5315" y="2952"/>
                </a:lnTo>
                <a:cubicBezTo>
                  <a:pt x="5338" y="2963"/>
                  <a:pt x="5349" y="2969"/>
                  <a:pt x="5377" y="2969"/>
                </a:cubicBezTo>
                <a:lnTo>
                  <a:pt x="5371" y="2974"/>
                </a:lnTo>
                <a:cubicBezTo>
                  <a:pt x="5372" y="2975"/>
                  <a:pt x="5373" y="2975"/>
                  <a:pt x="5374" y="2975"/>
                </a:cubicBezTo>
                <a:cubicBezTo>
                  <a:pt x="5389" y="2975"/>
                  <a:pt x="5400" y="2941"/>
                  <a:pt x="5410" y="2941"/>
                </a:cubicBezTo>
                <a:lnTo>
                  <a:pt x="5416" y="2963"/>
                </a:lnTo>
                <a:cubicBezTo>
                  <a:pt x="5431" y="2963"/>
                  <a:pt x="5450" y="2968"/>
                  <a:pt x="5468" y="2968"/>
                </a:cubicBezTo>
                <a:cubicBezTo>
                  <a:pt x="5483" y="2968"/>
                  <a:pt x="5498" y="2965"/>
                  <a:pt x="5511" y="2952"/>
                </a:cubicBezTo>
                <a:cubicBezTo>
                  <a:pt x="5517" y="2958"/>
                  <a:pt x="5517" y="2963"/>
                  <a:pt x="5511" y="2963"/>
                </a:cubicBezTo>
                <a:cubicBezTo>
                  <a:pt x="5527" y="2963"/>
                  <a:pt x="5574" y="2953"/>
                  <a:pt x="5558" y="2932"/>
                </a:cubicBezTo>
                <a:lnTo>
                  <a:pt x="5558" y="2932"/>
                </a:lnTo>
                <a:cubicBezTo>
                  <a:pt x="5560" y="2934"/>
                  <a:pt x="5562" y="2934"/>
                  <a:pt x="5563" y="2934"/>
                </a:cubicBezTo>
                <a:cubicBezTo>
                  <a:pt x="5575" y="2934"/>
                  <a:pt x="5591" y="2909"/>
                  <a:pt x="5595" y="2890"/>
                </a:cubicBezTo>
                <a:lnTo>
                  <a:pt x="5606" y="2902"/>
                </a:lnTo>
                <a:cubicBezTo>
                  <a:pt x="5601" y="2879"/>
                  <a:pt x="5601" y="2879"/>
                  <a:pt x="5606" y="2857"/>
                </a:cubicBezTo>
                <a:cubicBezTo>
                  <a:pt x="5611" y="2857"/>
                  <a:pt x="5615" y="2860"/>
                  <a:pt x="5614" y="2862"/>
                </a:cubicBezTo>
                <a:lnTo>
                  <a:pt x="5614" y="2862"/>
                </a:lnTo>
                <a:cubicBezTo>
                  <a:pt x="5627" y="2856"/>
                  <a:pt x="5607" y="2845"/>
                  <a:pt x="5623" y="2834"/>
                </a:cubicBezTo>
                <a:lnTo>
                  <a:pt x="5623" y="2834"/>
                </a:lnTo>
                <a:lnTo>
                  <a:pt x="5629" y="2846"/>
                </a:lnTo>
                <a:cubicBezTo>
                  <a:pt x="5634" y="2829"/>
                  <a:pt x="5629" y="2829"/>
                  <a:pt x="5623" y="2818"/>
                </a:cubicBezTo>
                <a:cubicBezTo>
                  <a:pt x="5623" y="2806"/>
                  <a:pt x="5640" y="2795"/>
                  <a:pt x="5651" y="2795"/>
                </a:cubicBezTo>
                <a:cubicBezTo>
                  <a:pt x="5646" y="2790"/>
                  <a:pt x="5640" y="2778"/>
                  <a:pt x="5646" y="2773"/>
                </a:cubicBezTo>
                <a:lnTo>
                  <a:pt x="5646" y="2773"/>
                </a:lnTo>
                <a:cubicBezTo>
                  <a:pt x="5651" y="2773"/>
                  <a:pt x="5651" y="2778"/>
                  <a:pt x="5651" y="2778"/>
                </a:cubicBezTo>
                <a:cubicBezTo>
                  <a:pt x="5668" y="2756"/>
                  <a:pt x="5646" y="2739"/>
                  <a:pt x="5662" y="2728"/>
                </a:cubicBezTo>
                <a:lnTo>
                  <a:pt x="5674" y="2728"/>
                </a:lnTo>
                <a:cubicBezTo>
                  <a:pt x="5668" y="2745"/>
                  <a:pt x="5662" y="2762"/>
                  <a:pt x="5662" y="2762"/>
                </a:cubicBezTo>
                <a:cubicBezTo>
                  <a:pt x="5669" y="2762"/>
                  <a:pt x="5673" y="2758"/>
                  <a:pt x="5678" y="2758"/>
                </a:cubicBezTo>
                <a:cubicBezTo>
                  <a:pt x="5682" y="2758"/>
                  <a:pt x="5686" y="2760"/>
                  <a:pt x="5690" y="2767"/>
                </a:cubicBezTo>
                <a:cubicBezTo>
                  <a:pt x="5685" y="2750"/>
                  <a:pt x="5674" y="2728"/>
                  <a:pt x="5679" y="2717"/>
                </a:cubicBezTo>
                <a:cubicBezTo>
                  <a:pt x="5685" y="2711"/>
                  <a:pt x="5685" y="2711"/>
                  <a:pt x="5685" y="2711"/>
                </a:cubicBezTo>
                <a:lnTo>
                  <a:pt x="5685" y="2717"/>
                </a:lnTo>
                <a:cubicBezTo>
                  <a:pt x="5690" y="2711"/>
                  <a:pt x="5690" y="2711"/>
                  <a:pt x="5690" y="2706"/>
                </a:cubicBezTo>
                <a:cubicBezTo>
                  <a:pt x="5690" y="2706"/>
                  <a:pt x="5696" y="2700"/>
                  <a:pt x="5696" y="2700"/>
                </a:cubicBezTo>
                <a:cubicBezTo>
                  <a:pt x="5696" y="2700"/>
                  <a:pt x="5696" y="2694"/>
                  <a:pt x="5696" y="2694"/>
                </a:cubicBezTo>
                <a:cubicBezTo>
                  <a:pt x="5696" y="2694"/>
                  <a:pt x="5696" y="2694"/>
                  <a:pt x="5696" y="2689"/>
                </a:cubicBezTo>
                <a:cubicBezTo>
                  <a:pt x="5696" y="2689"/>
                  <a:pt x="5702" y="2689"/>
                  <a:pt x="5702" y="2694"/>
                </a:cubicBezTo>
                <a:cubicBezTo>
                  <a:pt x="5702" y="2694"/>
                  <a:pt x="5707" y="2689"/>
                  <a:pt x="5707" y="2683"/>
                </a:cubicBezTo>
                <a:cubicBezTo>
                  <a:pt x="5696" y="2678"/>
                  <a:pt x="5702" y="2672"/>
                  <a:pt x="5685" y="2672"/>
                </a:cubicBezTo>
                <a:cubicBezTo>
                  <a:pt x="5690" y="2672"/>
                  <a:pt x="5690" y="2678"/>
                  <a:pt x="5685" y="2678"/>
                </a:cubicBezTo>
                <a:cubicBezTo>
                  <a:pt x="5685" y="2678"/>
                  <a:pt x="5685" y="2683"/>
                  <a:pt x="5685" y="2683"/>
                </a:cubicBezTo>
                <a:cubicBezTo>
                  <a:pt x="5685" y="2683"/>
                  <a:pt x="5685" y="2689"/>
                  <a:pt x="5679" y="2694"/>
                </a:cubicBezTo>
                <a:cubicBezTo>
                  <a:pt x="5679" y="2689"/>
                  <a:pt x="5674" y="2683"/>
                  <a:pt x="5685" y="2678"/>
                </a:cubicBezTo>
                <a:cubicBezTo>
                  <a:pt x="5679" y="2672"/>
                  <a:pt x="5668" y="2666"/>
                  <a:pt x="5668" y="2661"/>
                </a:cubicBezTo>
                <a:cubicBezTo>
                  <a:pt x="5690" y="2661"/>
                  <a:pt x="5707" y="2655"/>
                  <a:pt x="5718" y="2655"/>
                </a:cubicBezTo>
                <a:cubicBezTo>
                  <a:pt x="5718" y="2638"/>
                  <a:pt x="5735" y="2627"/>
                  <a:pt x="5735" y="2599"/>
                </a:cubicBezTo>
                <a:cubicBezTo>
                  <a:pt x="5735" y="2598"/>
                  <a:pt x="5735" y="2598"/>
                  <a:pt x="5736" y="2598"/>
                </a:cubicBezTo>
                <a:cubicBezTo>
                  <a:pt x="5737" y="2598"/>
                  <a:pt x="5742" y="2605"/>
                  <a:pt x="5746" y="2605"/>
                </a:cubicBezTo>
                <a:cubicBezTo>
                  <a:pt x="5746" y="2610"/>
                  <a:pt x="5741" y="2610"/>
                  <a:pt x="5741" y="2616"/>
                </a:cubicBezTo>
                <a:cubicBezTo>
                  <a:pt x="5746" y="2605"/>
                  <a:pt x="5763" y="2599"/>
                  <a:pt x="5763" y="2588"/>
                </a:cubicBezTo>
                <a:lnTo>
                  <a:pt x="5763" y="2588"/>
                </a:lnTo>
                <a:cubicBezTo>
                  <a:pt x="5774" y="2594"/>
                  <a:pt x="5758" y="2599"/>
                  <a:pt x="5774" y="2599"/>
                </a:cubicBezTo>
                <a:lnTo>
                  <a:pt x="5769" y="2605"/>
                </a:lnTo>
                <a:cubicBezTo>
                  <a:pt x="5772" y="2609"/>
                  <a:pt x="5776" y="2610"/>
                  <a:pt x="5779" y="2610"/>
                </a:cubicBezTo>
                <a:cubicBezTo>
                  <a:pt x="5785" y="2610"/>
                  <a:pt x="5791" y="2605"/>
                  <a:pt x="5802" y="2605"/>
                </a:cubicBezTo>
                <a:cubicBezTo>
                  <a:pt x="5819" y="2605"/>
                  <a:pt x="5842" y="2616"/>
                  <a:pt x="5842" y="2644"/>
                </a:cubicBezTo>
                <a:cubicBezTo>
                  <a:pt x="5842" y="2638"/>
                  <a:pt x="5842" y="2638"/>
                  <a:pt x="5842" y="2633"/>
                </a:cubicBezTo>
                <a:cubicBezTo>
                  <a:pt x="5853" y="2661"/>
                  <a:pt x="5875" y="2689"/>
                  <a:pt x="5914" y="2700"/>
                </a:cubicBezTo>
                <a:cubicBezTo>
                  <a:pt x="5931" y="2706"/>
                  <a:pt x="5949" y="2707"/>
                  <a:pt x="5968" y="2707"/>
                </a:cubicBezTo>
                <a:cubicBezTo>
                  <a:pt x="5986" y="2707"/>
                  <a:pt x="6004" y="2706"/>
                  <a:pt x="6021" y="2706"/>
                </a:cubicBezTo>
                <a:cubicBezTo>
                  <a:pt x="6038" y="2700"/>
                  <a:pt x="6038" y="2689"/>
                  <a:pt x="6038" y="2678"/>
                </a:cubicBezTo>
                <a:lnTo>
                  <a:pt x="6049" y="2689"/>
                </a:lnTo>
                <a:cubicBezTo>
                  <a:pt x="6054" y="2678"/>
                  <a:pt x="6054" y="2672"/>
                  <a:pt x="6054" y="2661"/>
                </a:cubicBezTo>
                <a:cubicBezTo>
                  <a:pt x="6066" y="2638"/>
                  <a:pt x="6110" y="2661"/>
                  <a:pt x="6116" y="2627"/>
                </a:cubicBezTo>
                <a:lnTo>
                  <a:pt x="6105" y="2622"/>
                </a:lnTo>
                <a:cubicBezTo>
                  <a:pt x="6114" y="2617"/>
                  <a:pt x="6124" y="2604"/>
                  <a:pt x="6130" y="2604"/>
                </a:cubicBezTo>
                <a:cubicBezTo>
                  <a:pt x="6131" y="2604"/>
                  <a:pt x="6132" y="2604"/>
                  <a:pt x="6133" y="2605"/>
                </a:cubicBezTo>
                <a:cubicBezTo>
                  <a:pt x="6133" y="2605"/>
                  <a:pt x="6133" y="2598"/>
                  <a:pt x="6136" y="2598"/>
                </a:cubicBezTo>
                <a:cubicBezTo>
                  <a:pt x="6136" y="2598"/>
                  <a:pt x="6137" y="2598"/>
                  <a:pt x="6138" y="2599"/>
                </a:cubicBezTo>
                <a:lnTo>
                  <a:pt x="6144" y="2605"/>
                </a:lnTo>
                <a:lnTo>
                  <a:pt x="6155" y="2577"/>
                </a:lnTo>
                <a:cubicBezTo>
                  <a:pt x="6156" y="2576"/>
                  <a:pt x="6158" y="2576"/>
                  <a:pt x="6159" y="2576"/>
                </a:cubicBezTo>
                <a:cubicBezTo>
                  <a:pt x="6168" y="2576"/>
                  <a:pt x="6173" y="2594"/>
                  <a:pt x="6183" y="2594"/>
                </a:cubicBezTo>
                <a:cubicBezTo>
                  <a:pt x="6178" y="2605"/>
                  <a:pt x="6178" y="2616"/>
                  <a:pt x="6178" y="2633"/>
                </a:cubicBezTo>
                <a:lnTo>
                  <a:pt x="6166" y="2706"/>
                </a:lnTo>
                <a:lnTo>
                  <a:pt x="6172" y="2689"/>
                </a:lnTo>
                <a:cubicBezTo>
                  <a:pt x="6200" y="2745"/>
                  <a:pt x="6183" y="2801"/>
                  <a:pt x="6189" y="2879"/>
                </a:cubicBezTo>
                <a:cubicBezTo>
                  <a:pt x="6185" y="2852"/>
                  <a:pt x="6182" y="2843"/>
                  <a:pt x="6180" y="2843"/>
                </a:cubicBezTo>
                <a:cubicBezTo>
                  <a:pt x="6176" y="2843"/>
                  <a:pt x="6174" y="2863"/>
                  <a:pt x="6168" y="2863"/>
                </a:cubicBezTo>
                <a:cubicBezTo>
                  <a:pt x="6167" y="2863"/>
                  <a:pt x="6167" y="2863"/>
                  <a:pt x="6166" y="2862"/>
                </a:cubicBezTo>
                <a:cubicBezTo>
                  <a:pt x="6162" y="2877"/>
                  <a:pt x="6153" y="2899"/>
                  <a:pt x="6150" y="2899"/>
                </a:cubicBezTo>
                <a:cubicBezTo>
                  <a:pt x="6150" y="2899"/>
                  <a:pt x="6150" y="2898"/>
                  <a:pt x="6150" y="2898"/>
                </a:cubicBezTo>
                <a:lnTo>
                  <a:pt x="6150" y="2898"/>
                </a:lnTo>
                <a:cubicBezTo>
                  <a:pt x="6154" y="2936"/>
                  <a:pt x="6133" y="2959"/>
                  <a:pt x="6144" y="3008"/>
                </a:cubicBezTo>
                <a:cubicBezTo>
                  <a:pt x="6139" y="3008"/>
                  <a:pt x="6138" y="3038"/>
                  <a:pt x="6131" y="3038"/>
                </a:cubicBezTo>
                <a:cubicBezTo>
                  <a:pt x="6130" y="3038"/>
                  <a:pt x="6129" y="3037"/>
                  <a:pt x="6127" y="3036"/>
                </a:cubicBezTo>
                <a:lnTo>
                  <a:pt x="6127" y="3036"/>
                </a:lnTo>
                <a:cubicBezTo>
                  <a:pt x="6127" y="3049"/>
                  <a:pt x="6128" y="3054"/>
                  <a:pt x="6130" y="3054"/>
                </a:cubicBezTo>
                <a:cubicBezTo>
                  <a:pt x="6133" y="3054"/>
                  <a:pt x="6139" y="3030"/>
                  <a:pt x="6143" y="3030"/>
                </a:cubicBezTo>
                <a:cubicBezTo>
                  <a:pt x="6143" y="3030"/>
                  <a:pt x="6144" y="3030"/>
                  <a:pt x="6144" y="3030"/>
                </a:cubicBezTo>
                <a:cubicBezTo>
                  <a:pt x="6150" y="3103"/>
                  <a:pt x="6088" y="3193"/>
                  <a:pt x="6088" y="3299"/>
                </a:cubicBezTo>
                <a:cubicBezTo>
                  <a:pt x="6071" y="3383"/>
                  <a:pt x="6077" y="3406"/>
                  <a:pt x="6060" y="3484"/>
                </a:cubicBezTo>
                <a:cubicBezTo>
                  <a:pt x="6057" y="3490"/>
                  <a:pt x="6054" y="3492"/>
                  <a:pt x="6052" y="3492"/>
                </a:cubicBezTo>
                <a:cubicBezTo>
                  <a:pt x="6045" y="3492"/>
                  <a:pt x="6049" y="3456"/>
                  <a:pt x="6049" y="3456"/>
                </a:cubicBezTo>
                <a:lnTo>
                  <a:pt x="6049" y="3456"/>
                </a:lnTo>
                <a:cubicBezTo>
                  <a:pt x="6026" y="3501"/>
                  <a:pt x="6021" y="3534"/>
                  <a:pt x="6010" y="3574"/>
                </a:cubicBezTo>
                <a:cubicBezTo>
                  <a:pt x="6010" y="3569"/>
                  <a:pt x="6009" y="3568"/>
                  <a:pt x="6007" y="3568"/>
                </a:cubicBezTo>
                <a:cubicBezTo>
                  <a:pt x="6004" y="3568"/>
                  <a:pt x="6000" y="3572"/>
                  <a:pt x="5993" y="3579"/>
                </a:cubicBezTo>
                <a:cubicBezTo>
                  <a:pt x="5982" y="3613"/>
                  <a:pt x="5998" y="3607"/>
                  <a:pt x="5970" y="3647"/>
                </a:cubicBezTo>
                <a:cubicBezTo>
                  <a:pt x="5970" y="3635"/>
                  <a:pt x="5970" y="3624"/>
                  <a:pt x="5970" y="3607"/>
                </a:cubicBezTo>
                <a:cubicBezTo>
                  <a:pt x="5959" y="3647"/>
                  <a:pt x="5948" y="3686"/>
                  <a:pt x="5937" y="3725"/>
                </a:cubicBezTo>
                <a:cubicBezTo>
                  <a:pt x="5936" y="3725"/>
                  <a:pt x="5935" y="3725"/>
                  <a:pt x="5934" y="3725"/>
                </a:cubicBezTo>
                <a:lnTo>
                  <a:pt x="5934" y="3725"/>
                </a:lnTo>
                <a:cubicBezTo>
                  <a:pt x="5928" y="3724"/>
                  <a:pt x="5937" y="3695"/>
                  <a:pt x="5937" y="3680"/>
                </a:cubicBezTo>
                <a:lnTo>
                  <a:pt x="5937" y="3680"/>
                </a:lnTo>
                <a:cubicBezTo>
                  <a:pt x="5920" y="3725"/>
                  <a:pt x="5892" y="3792"/>
                  <a:pt x="5898" y="3809"/>
                </a:cubicBezTo>
                <a:lnTo>
                  <a:pt x="5908" y="3795"/>
                </a:lnTo>
                <a:lnTo>
                  <a:pt x="5908" y="3795"/>
                </a:lnTo>
                <a:cubicBezTo>
                  <a:pt x="5908" y="3795"/>
                  <a:pt x="5909" y="3795"/>
                  <a:pt x="5909" y="3795"/>
                </a:cubicBezTo>
                <a:cubicBezTo>
                  <a:pt x="5910" y="3795"/>
                  <a:pt x="5912" y="3792"/>
                  <a:pt x="5914" y="3787"/>
                </a:cubicBezTo>
                <a:lnTo>
                  <a:pt x="5914" y="3787"/>
                </a:lnTo>
                <a:lnTo>
                  <a:pt x="5908" y="3795"/>
                </a:lnTo>
                <a:lnTo>
                  <a:pt x="5908" y="3795"/>
                </a:lnTo>
                <a:cubicBezTo>
                  <a:pt x="5905" y="3794"/>
                  <a:pt x="5903" y="3786"/>
                  <a:pt x="5903" y="3775"/>
                </a:cubicBezTo>
                <a:cubicBezTo>
                  <a:pt x="5913" y="3741"/>
                  <a:pt x="5927" y="3728"/>
                  <a:pt x="5934" y="3725"/>
                </a:cubicBezTo>
                <a:lnTo>
                  <a:pt x="5934" y="3725"/>
                </a:lnTo>
                <a:cubicBezTo>
                  <a:pt x="5934" y="3726"/>
                  <a:pt x="5934" y="3726"/>
                  <a:pt x="5935" y="3726"/>
                </a:cubicBezTo>
                <a:cubicBezTo>
                  <a:pt x="5935" y="3726"/>
                  <a:pt x="5936" y="3725"/>
                  <a:pt x="5937" y="3725"/>
                </a:cubicBezTo>
                <a:lnTo>
                  <a:pt x="5937" y="3725"/>
                </a:lnTo>
                <a:lnTo>
                  <a:pt x="5926" y="3753"/>
                </a:lnTo>
                <a:cubicBezTo>
                  <a:pt x="5965" y="3742"/>
                  <a:pt x="5976" y="3647"/>
                  <a:pt x="5998" y="3591"/>
                </a:cubicBezTo>
                <a:lnTo>
                  <a:pt x="6004" y="3624"/>
                </a:lnTo>
                <a:lnTo>
                  <a:pt x="6015" y="3557"/>
                </a:lnTo>
                <a:cubicBezTo>
                  <a:pt x="6020" y="3555"/>
                  <a:pt x="6025" y="3552"/>
                  <a:pt x="6029" y="3552"/>
                </a:cubicBezTo>
                <a:cubicBezTo>
                  <a:pt x="6035" y="3552"/>
                  <a:pt x="6039" y="3557"/>
                  <a:pt x="6032" y="3574"/>
                </a:cubicBezTo>
                <a:cubicBezTo>
                  <a:pt x="6054" y="3534"/>
                  <a:pt x="6038" y="3534"/>
                  <a:pt x="6060" y="3506"/>
                </a:cubicBezTo>
                <a:cubicBezTo>
                  <a:pt x="6063" y="3504"/>
                  <a:pt x="6064" y="3502"/>
                  <a:pt x="6065" y="3502"/>
                </a:cubicBezTo>
                <a:cubicBezTo>
                  <a:pt x="6066" y="3502"/>
                  <a:pt x="6066" y="3504"/>
                  <a:pt x="6066" y="3506"/>
                </a:cubicBezTo>
                <a:lnTo>
                  <a:pt x="6071" y="3467"/>
                </a:lnTo>
                <a:cubicBezTo>
                  <a:pt x="6071" y="3473"/>
                  <a:pt x="6088" y="3462"/>
                  <a:pt x="6077" y="3484"/>
                </a:cubicBezTo>
                <a:lnTo>
                  <a:pt x="6077" y="3484"/>
                </a:lnTo>
                <a:cubicBezTo>
                  <a:pt x="6110" y="3417"/>
                  <a:pt x="6099" y="3366"/>
                  <a:pt x="6122" y="3344"/>
                </a:cubicBezTo>
                <a:lnTo>
                  <a:pt x="6122" y="3350"/>
                </a:lnTo>
                <a:cubicBezTo>
                  <a:pt x="6144" y="3249"/>
                  <a:pt x="6110" y="3338"/>
                  <a:pt x="6116" y="3254"/>
                </a:cubicBezTo>
                <a:lnTo>
                  <a:pt x="6161" y="3210"/>
                </a:lnTo>
                <a:lnTo>
                  <a:pt x="6150" y="3198"/>
                </a:lnTo>
                <a:cubicBezTo>
                  <a:pt x="6155" y="3187"/>
                  <a:pt x="6161" y="3170"/>
                  <a:pt x="6161" y="3170"/>
                </a:cubicBezTo>
                <a:cubicBezTo>
                  <a:pt x="6161" y="3157"/>
                  <a:pt x="6160" y="3154"/>
                  <a:pt x="6159" y="3154"/>
                </a:cubicBezTo>
                <a:cubicBezTo>
                  <a:pt x="6158" y="3154"/>
                  <a:pt x="6156" y="3160"/>
                  <a:pt x="6153" y="3160"/>
                </a:cubicBezTo>
                <a:cubicBezTo>
                  <a:pt x="6152" y="3160"/>
                  <a:pt x="6151" y="3159"/>
                  <a:pt x="6150" y="3154"/>
                </a:cubicBezTo>
                <a:cubicBezTo>
                  <a:pt x="6161" y="3131"/>
                  <a:pt x="6172" y="3092"/>
                  <a:pt x="6178" y="3064"/>
                </a:cubicBezTo>
                <a:cubicBezTo>
                  <a:pt x="6178" y="3047"/>
                  <a:pt x="6180" y="3030"/>
                  <a:pt x="6184" y="3018"/>
                </a:cubicBezTo>
                <a:lnTo>
                  <a:pt x="6184" y="3018"/>
                </a:lnTo>
                <a:cubicBezTo>
                  <a:pt x="6184" y="3019"/>
                  <a:pt x="6184" y="3020"/>
                  <a:pt x="6185" y="3020"/>
                </a:cubicBezTo>
                <a:cubicBezTo>
                  <a:pt x="6186" y="3020"/>
                  <a:pt x="6187" y="3014"/>
                  <a:pt x="6188" y="3008"/>
                </a:cubicBezTo>
                <a:lnTo>
                  <a:pt x="6188" y="3008"/>
                </a:lnTo>
                <a:cubicBezTo>
                  <a:pt x="6187" y="3011"/>
                  <a:pt x="6185" y="3014"/>
                  <a:pt x="6184" y="3018"/>
                </a:cubicBezTo>
                <a:lnTo>
                  <a:pt x="6184" y="3018"/>
                </a:lnTo>
                <a:cubicBezTo>
                  <a:pt x="6183" y="3015"/>
                  <a:pt x="6183" y="3009"/>
                  <a:pt x="6183" y="2997"/>
                </a:cubicBezTo>
                <a:cubicBezTo>
                  <a:pt x="6206" y="2986"/>
                  <a:pt x="6183" y="2930"/>
                  <a:pt x="6200" y="2885"/>
                </a:cubicBezTo>
                <a:lnTo>
                  <a:pt x="6200" y="2885"/>
                </a:lnTo>
                <a:cubicBezTo>
                  <a:pt x="6208" y="2896"/>
                  <a:pt x="6205" y="2921"/>
                  <a:pt x="6208" y="2921"/>
                </a:cubicBezTo>
                <a:cubicBezTo>
                  <a:pt x="6209" y="2921"/>
                  <a:pt x="6211" y="2916"/>
                  <a:pt x="6217" y="2902"/>
                </a:cubicBezTo>
                <a:cubicBezTo>
                  <a:pt x="6200" y="2868"/>
                  <a:pt x="6234" y="2806"/>
                  <a:pt x="6228" y="2767"/>
                </a:cubicBezTo>
                <a:cubicBezTo>
                  <a:pt x="6211" y="2762"/>
                  <a:pt x="6222" y="2678"/>
                  <a:pt x="6222" y="2610"/>
                </a:cubicBezTo>
                <a:lnTo>
                  <a:pt x="6222" y="2610"/>
                </a:lnTo>
                <a:cubicBezTo>
                  <a:pt x="6223" y="2611"/>
                  <a:pt x="6223" y="2611"/>
                  <a:pt x="6223" y="2611"/>
                </a:cubicBezTo>
                <a:cubicBezTo>
                  <a:pt x="6228" y="2611"/>
                  <a:pt x="6228" y="2480"/>
                  <a:pt x="6228" y="2420"/>
                </a:cubicBezTo>
                <a:cubicBezTo>
                  <a:pt x="6211" y="2409"/>
                  <a:pt x="6217" y="2347"/>
                  <a:pt x="6200" y="2297"/>
                </a:cubicBezTo>
                <a:lnTo>
                  <a:pt x="6200" y="2297"/>
                </a:lnTo>
                <a:cubicBezTo>
                  <a:pt x="6211" y="2302"/>
                  <a:pt x="6217" y="2308"/>
                  <a:pt x="6228" y="2330"/>
                </a:cubicBezTo>
                <a:cubicBezTo>
                  <a:pt x="6222" y="2319"/>
                  <a:pt x="6222" y="2302"/>
                  <a:pt x="6217" y="2286"/>
                </a:cubicBezTo>
                <a:cubicBezTo>
                  <a:pt x="6211" y="2280"/>
                  <a:pt x="6206" y="2263"/>
                  <a:pt x="6200" y="2235"/>
                </a:cubicBezTo>
                <a:lnTo>
                  <a:pt x="6200" y="2235"/>
                </a:lnTo>
                <a:lnTo>
                  <a:pt x="6217" y="2246"/>
                </a:lnTo>
                <a:cubicBezTo>
                  <a:pt x="6206" y="2185"/>
                  <a:pt x="6183" y="2129"/>
                  <a:pt x="6172" y="2056"/>
                </a:cubicBezTo>
                <a:cubicBezTo>
                  <a:pt x="6172" y="2056"/>
                  <a:pt x="6171" y="2056"/>
                  <a:pt x="6171" y="2056"/>
                </a:cubicBezTo>
                <a:cubicBezTo>
                  <a:pt x="6164" y="2056"/>
                  <a:pt x="6159" y="2079"/>
                  <a:pt x="6150" y="2079"/>
                </a:cubicBezTo>
                <a:cubicBezTo>
                  <a:pt x="6144" y="2079"/>
                  <a:pt x="6137" y="2071"/>
                  <a:pt x="6127" y="2045"/>
                </a:cubicBezTo>
                <a:cubicBezTo>
                  <a:pt x="6130" y="2042"/>
                  <a:pt x="6133" y="2040"/>
                  <a:pt x="6137" y="2040"/>
                </a:cubicBezTo>
                <a:cubicBezTo>
                  <a:pt x="6142" y="2040"/>
                  <a:pt x="6146" y="2044"/>
                  <a:pt x="6150" y="2056"/>
                </a:cubicBezTo>
                <a:cubicBezTo>
                  <a:pt x="6150" y="2050"/>
                  <a:pt x="6138" y="2034"/>
                  <a:pt x="6138" y="2017"/>
                </a:cubicBezTo>
                <a:lnTo>
                  <a:pt x="6138" y="2017"/>
                </a:lnTo>
                <a:lnTo>
                  <a:pt x="6161" y="2045"/>
                </a:lnTo>
                <a:cubicBezTo>
                  <a:pt x="6155" y="2011"/>
                  <a:pt x="6144" y="2028"/>
                  <a:pt x="6138" y="2006"/>
                </a:cubicBezTo>
                <a:cubicBezTo>
                  <a:pt x="6150" y="2000"/>
                  <a:pt x="6138" y="1983"/>
                  <a:pt x="6150" y="1983"/>
                </a:cubicBezTo>
                <a:lnTo>
                  <a:pt x="6150" y="1983"/>
                </a:lnTo>
                <a:cubicBezTo>
                  <a:pt x="6150" y="1983"/>
                  <a:pt x="6150" y="1983"/>
                  <a:pt x="6150" y="1983"/>
                </a:cubicBezTo>
                <a:cubicBezTo>
                  <a:pt x="6147" y="1963"/>
                  <a:pt x="6146" y="1943"/>
                  <a:pt x="6150" y="1933"/>
                </a:cubicBezTo>
                <a:lnTo>
                  <a:pt x="6150" y="1933"/>
                </a:lnTo>
                <a:cubicBezTo>
                  <a:pt x="6148" y="1935"/>
                  <a:pt x="6146" y="1936"/>
                  <a:pt x="6144" y="1936"/>
                </a:cubicBezTo>
                <a:cubicBezTo>
                  <a:pt x="6140" y="1936"/>
                  <a:pt x="6137" y="1931"/>
                  <a:pt x="6133" y="1916"/>
                </a:cubicBezTo>
                <a:cubicBezTo>
                  <a:pt x="6116" y="1860"/>
                  <a:pt x="6138" y="1894"/>
                  <a:pt x="6133" y="1860"/>
                </a:cubicBezTo>
                <a:cubicBezTo>
                  <a:pt x="6122" y="1849"/>
                  <a:pt x="6117" y="1815"/>
                  <a:pt x="6107" y="1815"/>
                </a:cubicBezTo>
                <a:cubicBezTo>
                  <a:pt x="6106" y="1815"/>
                  <a:pt x="6106" y="1815"/>
                  <a:pt x="6105" y="1815"/>
                </a:cubicBezTo>
                <a:cubicBezTo>
                  <a:pt x="6099" y="1798"/>
                  <a:pt x="6105" y="1793"/>
                  <a:pt x="6105" y="1782"/>
                </a:cubicBezTo>
                <a:cubicBezTo>
                  <a:pt x="6090" y="1762"/>
                  <a:pt x="6064" y="1678"/>
                  <a:pt x="6053" y="1678"/>
                </a:cubicBezTo>
                <a:cubicBezTo>
                  <a:pt x="6051" y="1678"/>
                  <a:pt x="6050" y="1681"/>
                  <a:pt x="6049" y="1686"/>
                </a:cubicBezTo>
                <a:lnTo>
                  <a:pt x="6054" y="1698"/>
                </a:lnTo>
                <a:cubicBezTo>
                  <a:pt x="6049" y="1692"/>
                  <a:pt x="6049" y="1692"/>
                  <a:pt x="6049" y="1692"/>
                </a:cubicBezTo>
                <a:cubicBezTo>
                  <a:pt x="6010" y="1602"/>
                  <a:pt x="5970" y="1496"/>
                  <a:pt x="5926" y="1406"/>
                </a:cubicBezTo>
                <a:lnTo>
                  <a:pt x="5931" y="1406"/>
                </a:lnTo>
                <a:cubicBezTo>
                  <a:pt x="5898" y="1356"/>
                  <a:pt x="5858" y="1294"/>
                  <a:pt x="5830" y="1261"/>
                </a:cubicBezTo>
                <a:cubicBezTo>
                  <a:pt x="5820" y="1250"/>
                  <a:pt x="5815" y="1226"/>
                  <a:pt x="5822" y="1226"/>
                </a:cubicBezTo>
                <a:lnTo>
                  <a:pt x="5822" y="1226"/>
                </a:lnTo>
                <a:cubicBezTo>
                  <a:pt x="5823" y="1226"/>
                  <a:pt x="5824" y="1227"/>
                  <a:pt x="5825" y="1227"/>
                </a:cubicBezTo>
                <a:cubicBezTo>
                  <a:pt x="5797" y="1188"/>
                  <a:pt x="5791" y="1188"/>
                  <a:pt x="5758" y="1132"/>
                </a:cubicBezTo>
                <a:lnTo>
                  <a:pt x="5758" y="1132"/>
                </a:lnTo>
                <a:cubicBezTo>
                  <a:pt x="5767" y="1140"/>
                  <a:pt x="5771" y="1142"/>
                  <a:pt x="5773" y="1142"/>
                </a:cubicBezTo>
                <a:cubicBezTo>
                  <a:pt x="5775" y="1142"/>
                  <a:pt x="5774" y="1140"/>
                  <a:pt x="5774" y="1140"/>
                </a:cubicBezTo>
                <a:lnTo>
                  <a:pt x="5774" y="1140"/>
                </a:lnTo>
                <a:cubicBezTo>
                  <a:pt x="5775" y="1140"/>
                  <a:pt x="5777" y="1144"/>
                  <a:pt x="5791" y="1165"/>
                </a:cubicBezTo>
                <a:cubicBezTo>
                  <a:pt x="5758" y="1115"/>
                  <a:pt x="5758" y="1098"/>
                  <a:pt x="5707" y="1053"/>
                </a:cubicBezTo>
                <a:lnTo>
                  <a:pt x="5707" y="1053"/>
                </a:lnTo>
                <a:cubicBezTo>
                  <a:pt x="5710" y="1055"/>
                  <a:pt x="5712" y="1056"/>
                  <a:pt x="5714" y="1056"/>
                </a:cubicBezTo>
                <a:cubicBezTo>
                  <a:pt x="5718" y="1056"/>
                  <a:pt x="5717" y="1050"/>
                  <a:pt x="5713" y="1042"/>
                </a:cubicBezTo>
                <a:cubicBezTo>
                  <a:pt x="5735" y="1020"/>
                  <a:pt x="5763" y="997"/>
                  <a:pt x="5786" y="975"/>
                </a:cubicBezTo>
                <a:cubicBezTo>
                  <a:pt x="5814" y="953"/>
                  <a:pt x="5842" y="930"/>
                  <a:pt x="5864" y="908"/>
                </a:cubicBezTo>
                <a:lnTo>
                  <a:pt x="5903" y="874"/>
                </a:lnTo>
                <a:lnTo>
                  <a:pt x="5909" y="869"/>
                </a:lnTo>
                <a:cubicBezTo>
                  <a:pt x="5909" y="863"/>
                  <a:pt x="5909" y="863"/>
                  <a:pt x="5914" y="863"/>
                </a:cubicBezTo>
                <a:close/>
                <a:moveTo>
                  <a:pt x="4883" y="5646"/>
                </a:moveTo>
                <a:cubicBezTo>
                  <a:pt x="4879" y="5646"/>
                  <a:pt x="4872" y="5649"/>
                  <a:pt x="4862" y="5652"/>
                </a:cubicBezTo>
                <a:lnTo>
                  <a:pt x="4862" y="5652"/>
                </a:lnTo>
                <a:cubicBezTo>
                  <a:pt x="4869" y="5650"/>
                  <a:pt x="4876" y="5648"/>
                  <a:pt x="4883" y="5646"/>
                </a:cubicBezTo>
                <a:close/>
                <a:moveTo>
                  <a:pt x="4862" y="5652"/>
                </a:moveTo>
                <a:cubicBezTo>
                  <a:pt x="4856" y="5654"/>
                  <a:pt x="4851" y="5655"/>
                  <a:pt x="4845" y="5657"/>
                </a:cubicBezTo>
                <a:cubicBezTo>
                  <a:pt x="4851" y="5655"/>
                  <a:pt x="4857" y="5654"/>
                  <a:pt x="4862" y="5652"/>
                </a:cubicBezTo>
                <a:close/>
                <a:moveTo>
                  <a:pt x="4941" y="5709"/>
                </a:moveTo>
                <a:lnTo>
                  <a:pt x="4941" y="5709"/>
                </a:lnTo>
                <a:cubicBezTo>
                  <a:pt x="4939" y="5710"/>
                  <a:pt x="4937" y="5712"/>
                  <a:pt x="4934" y="5713"/>
                </a:cubicBezTo>
                <a:cubicBezTo>
                  <a:pt x="4940" y="5711"/>
                  <a:pt x="4942" y="5710"/>
                  <a:pt x="4941" y="5709"/>
                </a:cubicBezTo>
                <a:close/>
                <a:moveTo>
                  <a:pt x="2705" y="5808"/>
                </a:moveTo>
                <a:lnTo>
                  <a:pt x="2705" y="5808"/>
                </a:lnTo>
                <a:cubicBezTo>
                  <a:pt x="2707" y="5809"/>
                  <a:pt x="2710" y="5809"/>
                  <a:pt x="2712" y="5810"/>
                </a:cubicBezTo>
                <a:lnTo>
                  <a:pt x="2712" y="5810"/>
                </a:lnTo>
                <a:cubicBezTo>
                  <a:pt x="2709" y="5809"/>
                  <a:pt x="2707" y="5809"/>
                  <a:pt x="2705" y="5808"/>
                </a:cubicBezTo>
                <a:close/>
                <a:moveTo>
                  <a:pt x="4561" y="5858"/>
                </a:moveTo>
                <a:lnTo>
                  <a:pt x="4561" y="5858"/>
                </a:lnTo>
                <a:cubicBezTo>
                  <a:pt x="4560" y="5858"/>
                  <a:pt x="4560" y="5859"/>
                  <a:pt x="4559" y="5859"/>
                </a:cubicBezTo>
                <a:cubicBezTo>
                  <a:pt x="4560" y="5859"/>
                  <a:pt x="4560" y="5858"/>
                  <a:pt x="4561" y="5858"/>
                </a:cubicBezTo>
                <a:close/>
                <a:moveTo>
                  <a:pt x="1913" y="5897"/>
                </a:moveTo>
                <a:cubicBezTo>
                  <a:pt x="1911" y="5899"/>
                  <a:pt x="1908" y="5903"/>
                  <a:pt x="1904" y="5909"/>
                </a:cubicBezTo>
                <a:lnTo>
                  <a:pt x="1913" y="5897"/>
                </a:lnTo>
                <a:close/>
                <a:moveTo>
                  <a:pt x="1843" y="6413"/>
                </a:moveTo>
                <a:lnTo>
                  <a:pt x="1843" y="6413"/>
                </a:lnTo>
                <a:cubicBezTo>
                  <a:pt x="1845" y="6416"/>
                  <a:pt x="1847" y="6417"/>
                  <a:pt x="1847" y="6417"/>
                </a:cubicBezTo>
                <a:lnTo>
                  <a:pt x="1847" y="6417"/>
                </a:lnTo>
                <a:lnTo>
                  <a:pt x="1843" y="6413"/>
                </a:lnTo>
                <a:close/>
                <a:moveTo>
                  <a:pt x="2357" y="7056"/>
                </a:moveTo>
                <a:cubicBezTo>
                  <a:pt x="2355" y="7056"/>
                  <a:pt x="2353" y="7080"/>
                  <a:pt x="2351" y="7094"/>
                </a:cubicBezTo>
                <a:lnTo>
                  <a:pt x="2351" y="7094"/>
                </a:lnTo>
                <a:cubicBezTo>
                  <a:pt x="2352" y="7090"/>
                  <a:pt x="2353" y="7088"/>
                  <a:pt x="2355" y="7088"/>
                </a:cubicBezTo>
                <a:cubicBezTo>
                  <a:pt x="2356" y="7088"/>
                  <a:pt x="2357" y="7089"/>
                  <a:pt x="2358" y="7091"/>
                </a:cubicBezTo>
                <a:cubicBezTo>
                  <a:pt x="2358" y="7065"/>
                  <a:pt x="2358" y="7056"/>
                  <a:pt x="2357" y="7056"/>
                </a:cubicBezTo>
                <a:close/>
                <a:moveTo>
                  <a:pt x="2351" y="7094"/>
                </a:moveTo>
                <a:lnTo>
                  <a:pt x="2351" y="7094"/>
                </a:lnTo>
                <a:cubicBezTo>
                  <a:pt x="2350" y="7096"/>
                  <a:pt x="2350" y="7098"/>
                  <a:pt x="2349" y="7101"/>
                </a:cubicBezTo>
                <a:lnTo>
                  <a:pt x="2349" y="7101"/>
                </a:lnTo>
                <a:cubicBezTo>
                  <a:pt x="2350" y="7099"/>
                  <a:pt x="2350" y="7097"/>
                  <a:pt x="2351" y="7094"/>
                </a:cubicBezTo>
                <a:close/>
                <a:moveTo>
                  <a:pt x="2299" y="7139"/>
                </a:moveTo>
                <a:cubicBezTo>
                  <a:pt x="2299" y="7140"/>
                  <a:pt x="2298" y="7142"/>
                  <a:pt x="2298" y="7144"/>
                </a:cubicBezTo>
                <a:lnTo>
                  <a:pt x="2298" y="7144"/>
                </a:lnTo>
                <a:cubicBezTo>
                  <a:pt x="2298" y="7143"/>
                  <a:pt x="2299" y="7141"/>
                  <a:pt x="2299" y="7139"/>
                </a:cubicBezTo>
                <a:close/>
                <a:moveTo>
                  <a:pt x="2298" y="7144"/>
                </a:moveTo>
                <a:lnTo>
                  <a:pt x="2298" y="7144"/>
                </a:lnTo>
                <a:cubicBezTo>
                  <a:pt x="2294" y="7154"/>
                  <a:pt x="2290" y="7160"/>
                  <a:pt x="2285" y="7164"/>
                </a:cubicBezTo>
                <a:cubicBezTo>
                  <a:pt x="2286" y="7168"/>
                  <a:pt x="2287" y="7170"/>
                  <a:pt x="2288" y="7170"/>
                </a:cubicBezTo>
                <a:cubicBezTo>
                  <a:pt x="2291" y="7170"/>
                  <a:pt x="2295" y="7155"/>
                  <a:pt x="2298" y="7144"/>
                </a:cubicBezTo>
                <a:close/>
                <a:moveTo>
                  <a:pt x="3590" y="1"/>
                </a:moveTo>
                <a:cubicBezTo>
                  <a:pt x="3596" y="6"/>
                  <a:pt x="3512" y="6"/>
                  <a:pt x="3506" y="23"/>
                </a:cubicBezTo>
                <a:lnTo>
                  <a:pt x="3456" y="17"/>
                </a:lnTo>
                <a:cubicBezTo>
                  <a:pt x="3366" y="17"/>
                  <a:pt x="3355" y="45"/>
                  <a:pt x="3277" y="57"/>
                </a:cubicBezTo>
                <a:cubicBezTo>
                  <a:pt x="3299" y="45"/>
                  <a:pt x="3260" y="45"/>
                  <a:pt x="3316" y="29"/>
                </a:cubicBezTo>
                <a:lnTo>
                  <a:pt x="3316" y="29"/>
                </a:lnTo>
                <a:cubicBezTo>
                  <a:pt x="3288" y="34"/>
                  <a:pt x="3260" y="34"/>
                  <a:pt x="3260" y="40"/>
                </a:cubicBezTo>
                <a:cubicBezTo>
                  <a:pt x="3244" y="40"/>
                  <a:pt x="3197" y="63"/>
                  <a:pt x="3167" y="63"/>
                </a:cubicBezTo>
                <a:cubicBezTo>
                  <a:pt x="3164" y="63"/>
                  <a:pt x="3161" y="63"/>
                  <a:pt x="3159" y="62"/>
                </a:cubicBezTo>
                <a:cubicBezTo>
                  <a:pt x="3148" y="68"/>
                  <a:pt x="3148" y="79"/>
                  <a:pt x="3114" y="79"/>
                </a:cubicBezTo>
                <a:cubicBezTo>
                  <a:pt x="3114" y="79"/>
                  <a:pt x="3069" y="96"/>
                  <a:pt x="3097" y="96"/>
                </a:cubicBezTo>
                <a:cubicBezTo>
                  <a:pt x="3052" y="96"/>
                  <a:pt x="2996" y="107"/>
                  <a:pt x="2940" y="124"/>
                </a:cubicBezTo>
                <a:cubicBezTo>
                  <a:pt x="2912" y="135"/>
                  <a:pt x="2884" y="141"/>
                  <a:pt x="2856" y="146"/>
                </a:cubicBezTo>
                <a:cubicBezTo>
                  <a:pt x="2834" y="157"/>
                  <a:pt x="2806" y="163"/>
                  <a:pt x="2789" y="163"/>
                </a:cubicBezTo>
                <a:cubicBezTo>
                  <a:pt x="2733" y="185"/>
                  <a:pt x="2666" y="213"/>
                  <a:pt x="2616" y="236"/>
                </a:cubicBezTo>
                <a:cubicBezTo>
                  <a:pt x="2616" y="230"/>
                  <a:pt x="2610" y="230"/>
                  <a:pt x="2621" y="225"/>
                </a:cubicBezTo>
                <a:lnTo>
                  <a:pt x="2621" y="225"/>
                </a:lnTo>
                <a:cubicBezTo>
                  <a:pt x="2548" y="253"/>
                  <a:pt x="2588" y="269"/>
                  <a:pt x="2509" y="297"/>
                </a:cubicBezTo>
                <a:cubicBezTo>
                  <a:pt x="2505" y="298"/>
                  <a:pt x="2501" y="298"/>
                  <a:pt x="2499" y="298"/>
                </a:cubicBezTo>
                <a:cubicBezTo>
                  <a:pt x="2477" y="298"/>
                  <a:pt x="2532" y="280"/>
                  <a:pt x="2525" y="280"/>
                </a:cubicBezTo>
                <a:lnTo>
                  <a:pt x="2525" y="280"/>
                </a:lnTo>
                <a:cubicBezTo>
                  <a:pt x="2525" y="280"/>
                  <a:pt x="2523" y="280"/>
                  <a:pt x="2520" y="281"/>
                </a:cubicBezTo>
                <a:cubicBezTo>
                  <a:pt x="2517" y="277"/>
                  <a:pt x="2512" y="276"/>
                  <a:pt x="2506" y="276"/>
                </a:cubicBezTo>
                <a:cubicBezTo>
                  <a:pt x="2474" y="276"/>
                  <a:pt x="2417" y="328"/>
                  <a:pt x="2364" y="342"/>
                </a:cubicBezTo>
                <a:lnTo>
                  <a:pt x="2375" y="331"/>
                </a:lnTo>
                <a:lnTo>
                  <a:pt x="2375" y="331"/>
                </a:lnTo>
                <a:cubicBezTo>
                  <a:pt x="2336" y="348"/>
                  <a:pt x="2291" y="398"/>
                  <a:pt x="2224" y="437"/>
                </a:cubicBezTo>
                <a:cubicBezTo>
                  <a:pt x="2224" y="437"/>
                  <a:pt x="2229" y="432"/>
                  <a:pt x="2224" y="432"/>
                </a:cubicBezTo>
                <a:cubicBezTo>
                  <a:pt x="2184" y="465"/>
                  <a:pt x="2117" y="533"/>
                  <a:pt x="2061" y="577"/>
                </a:cubicBezTo>
                <a:cubicBezTo>
                  <a:pt x="2072" y="555"/>
                  <a:pt x="2084" y="549"/>
                  <a:pt x="2067" y="549"/>
                </a:cubicBezTo>
                <a:cubicBezTo>
                  <a:pt x="2044" y="572"/>
                  <a:pt x="2084" y="561"/>
                  <a:pt x="2039" y="600"/>
                </a:cubicBezTo>
                <a:cubicBezTo>
                  <a:pt x="2019" y="605"/>
                  <a:pt x="1986" y="623"/>
                  <a:pt x="1971" y="623"/>
                </a:cubicBezTo>
                <a:cubicBezTo>
                  <a:pt x="1969" y="623"/>
                  <a:pt x="1967" y="623"/>
                  <a:pt x="1966" y="622"/>
                </a:cubicBezTo>
                <a:cubicBezTo>
                  <a:pt x="1977" y="611"/>
                  <a:pt x="1994" y="600"/>
                  <a:pt x="2011" y="589"/>
                </a:cubicBezTo>
                <a:lnTo>
                  <a:pt x="2011" y="589"/>
                </a:lnTo>
                <a:cubicBezTo>
                  <a:pt x="1977" y="594"/>
                  <a:pt x="1955" y="633"/>
                  <a:pt x="1927" y="656"/>
                </a:cubicBezTo>
                <a:lnTo>
                  <a:pt x="1927" y="645"/>
                </a:lnTo>
                <a:cubicBezTo>
                  <a:pt x="1860" y="712"/>
                  <a:pt x="1871" y="723"/>
                  <a:pt x="1798" y="790"/>
                </a:cubicBezTo>
                <a:lnTo>
                  <a:pt x="1809" y="785"/>
                </a:lnTo>
                <a:lnTo>
                  <a:pt x="1809" y="785"/>
                </a:lnTo>
                <a:cubicBezTo>
                  <a:pt x="1787" y="835"/>
                  <a:pt x="1770" y="813"/>
                  <a:pt x="1748" y="863"/>
                </a:cubicBezTo>
                <a:lnTo>
                  <a:pt x="1720" y="863"/>
                </a:lnTo>
                <a:cubicBezTo>
                  <a:pt x="1703" y="891"/>
                  <a:pt x="1652" y="964"/>
                  <a:pt x="1613" y="1014"/>
                </a:cubicBezTo>
                <a:cubicBezTo>
                  <a:pt x="1624" y="975"/>
                  <a:pt x="1669" y="919"/>
                  <a:pt x="1697" y="880"/>
                </a:cubicBezTo>
                <a:lnTo>
                  <a:pt x="1697" y="880"/>
                </a:lnTo>
                <a:cubicBezTo>
                  <a:pt x="1675" y="902"/>
                  <a:pt x="1619" y="969"/>
                  <a:pt x="1613" y="986"/>
                </a:cubicBezTo>
                <a:cubicBezTo>
                  <a:pt x="1619" y="975"/>
                  <a:pt x="1630" y="958"/>
                  <a:pt x="1641" y="953"/>
                </a:cubicBezTo>
                <a:lnTo>
                  <a:pt x="1641" y="953"/>
                </a:lnTo>
                <a:cubicBezTo>
                  <a:pt x="1619" y="992"/>
                  <a:pt x="1596" y="1042"/>
                  <a:pt x="1552" y="1098"/>
                </a:cubicBezTo>
                <a:cubicBezTo>
                  <a:pt x="1550" y="1096"/>
                  <a:pt x="1549" y="1095"/>
                  <a:pt x="1546" y="1095"/>
                </a:cubicBezTo>
                <a:cubicBezTo>
                  <a:pt x="1520" y="1095"/>
                  <a:pt x="1436" y="1241"/>
                  <a:pt x="1395" y="1272"/>
                </a:cubicBezTo>
                <a:cubicBezTo>
                  <a:pt x="1372" y="1328"/>
                  <a:pt x="1339" y="1378"/>
                  <a:pt x="1305" y="1434"/>
                </a:cubicBezTo>
                <a:cubicBezTo>
                  <a:pt x="1277" y="1490"/>
                  <a:pt x="1244" y="1552"/>
                  <a:pt x="1216" y="1619"/>
                </a:cubicBezTo>
                <a:cubicBezTo>
                  <a:pt x="1224" y="1611"/>
                  <a:pt x="1229" y="1608"/>
                  <a:pt x="1231" y="1608"/>
                </a:cubicBezTo>
                <a:lnTo>
                  <a:pt x="1231" y="1608"/>
                </a:lnTo>
                <a:cubicBezTo>
                  <a:pt x="1239" y="1608"/>
                  <a:pt x="1204" y="1658"/>
                  <a:pt x="1227" y="1658"/>
                </a:cubicBezTo>
                <a:cubicBezTo>
                  <a:pt x="1216" y="1692"/>
                  <a:pt x="1216" y="1703"/>
                  <a:pt x="1210" y="1703"/>
                </a:cubicBezTo>
                <a:lnTo>
                  <a:pt x="1160" y="1798"/>
                </a:lnTo>
                <a:cubicBezTo>
                  <a:pt x="1158" y="1801"/>
                  <a:pt x="1157" y="1802"/>
                  <a:pt x="1156" y="1802"/>
                </a:cubicBezTo>
                <a:cubicBezTo>
                  <a:pt x="1153" y="1802"/>
                  <a:pt x="1164" y="1765"/>
                  <a:pt x="1160" y="1765"/>
                </a:cubicBezTo>
                <a:lnTo>
                  <a:pt x="1160" y="1765"/>
                </a:lnTo>
                <a:cubicBezTo>
                  <a:pt x="1131" y="1832"/>
                  <a:pt x="1137" y="1787"/>
                  <a:pt x="1115" y="1832"/>
                </a:cubicBezTo>
                <a:cubicBezTo>
                  <a:pt x="1115" y="1832"/>
                  <a:pt x="1116" y="1831"/>
                  <a:pt x="1117" y="1831"/>
                </a:cubicBezTo>
                <a:lnTo>
                  <a:pt x="1117" y="1831"/>
                </a:lnTo>
                <a:cubicBezTo>
                  <a:pt x="1125" y="1831"/>
                  <a:pt x="1119" y="1868"/>
                  <a:pt x="1103" y="1899"/>
                </a:cubicBezTo>
                <a:lnTo>
                  <a:pt x="1137" y="1849"/>
                </a:lnTo>
                <a:lnTo>
                  <a:pt x="1137" y="1849"/>
                </a:lnTo>
                <a:cubicBezTo>
                  <a:pt x="1115" y="1950"/>
                  <a:pt x="1087" y="1927"/>
                  <a:pt x="1075" y="2034"/>
                </a:cubicBezTo>
                <a:lnTo>
                  <a:pt x="1075" y="2000"/>
                </a:lnTo>
                <a:cubicBezTo>
                  <a:pt x="1070" y="2050"/>
                  <a:pt x="1031" y="2190"/>
                  <a:pt x="1053" y="2246"/>
                </a:cubicBezTo>
                <a:cubicBezTo>
                  <a:pt x="1050" y="2253"/>
                  <a:pt x="1045" y="2259"/>
                  <a:pt x="1041" y="2259"/>
                </a:cubicBezTo>
                <a:cubicBezTo>
                  <a:pt x="1038" y="2259"/>
                  <a:pt x="1036" y="2256"/>
                  <a:pt x="1036" y="2246"/>
                </a:cubicBezTo>
                <a:cubicBezTo>
                  <a:pt x="1031" y="2308"/>
                  <a:pt x="1019" y="2381"/>
                  <a:pt x="1025" y="2448"/>
                </a:cubicBezTo>
                <a:cubicBezTo>
                  <a:pt x="1025" y="2515"/>
                  <a:pt x="1031" y="2577"/>
                  <a:pt x="1019" y="2627"/>
                </a:cubicBezTo>
                <a:lnTo>
                  <a:pt x="1014" y="2616"/>
                </a:lnTo>
                <a:lnTo>
                  <a:pt x="1014" y="2616"/>
                </a:lnTo>
                <a:cubicBezTo>
                  <a:pt x="1014" y="2644"/>
                  <a:pt x="1025" y="2661"/>
                  <a:pt x="1019" y="2689"/>
                </a:cubicBezTo>
                <a:cubicBezTo>
                  <a:pt x="1019" y="2689"/>
                  <a:pt x="1017" y="2684"/>
                  <a:pt x="1015" y="2684"/>
                </a:cubicBezTo>
                <a:cubicBezTo>
                  <a:pt x="1015" y="2684"/>
                  <a:pt x="1014" y="2685"/>
                  <a:pt x="1014" y="2689"/>
                </a:cubicBezTo>
                <a:cubicBezTo>
                  <a:pt x="1014" y="2706"/>
                  <a:pt x="1031" y="2756"/>
                  <a:pt x="1025" y="2784"/>
                </a:cubicBezTo>
                <a:lnTo>
                  <a:pt x="1019" y="2756"/>
                </a:lnTo>
                <a:lnTo>
                  <a:pt x="1019" y="2756"/>
                </a:lnTo>
                <a:cubicBezTo>
                  <a:pt x="1019" y="2823"/>
                  <a:pt x="1025" y="2868"/>
                  <a:pt x="1036" y="2913"/>
                </a:cubicBezTo>
                <a:cubicBezTo>
                  <a:pt x="1047" y="2958"/>
                  <a:pt x="1064" y="2997"/>
                  <a:pt x="1075" y="3047"/>
                </a:cubicBezTo>
                <a:cubicBezTo>
                  <a:pt x="1053" y="3053"/>
                  <a:pt x="1059" y="3148"/>
                  <a:pt x="1070" y="3198"/>
                </a:cubicBezTo>
                <a:lnTo>
                  <a:pt x="1064" y="3198"/>
                </a:lnTo>
                <a:cubicBezTo>
                  <a:pt x="1081" y="3266"/>
                  <a:pt x="1103" y="3327"/>
                  <a:pt x="1126" y="3383"/>
                </a:cubicBezTo>
                <a:cubicBezTo>
                  <a:pt x="1143" y="3439"/>
                  <a:pt x="1176" y="3490"/>
                  <a:pt x="1199" y="3551"/>
                </a:cubicBezTo>
                <a:cubicBezTo>
                  <a:pt x="1204" y="3596"/>
                  <a:pt x="1227" y="3663"/>
                  <a:pt x="1260" y="3731"/>
                </a:cubicBezTo>
                <a:cubicBezTo>
                  <a:pt x="1293" y="3802"/>
                  <a:pt x="1326" y="3873"/>
                  <a:pt x="1359" y="3934"/>
                </a:cubicBezTo>
                <a:lnTo>
                  <a:pt x="1359" y="3934"/>
                </a:lnTo>
                <a:cubicBezTo>
                  <a:pt x="1358" y="3931"/>
                  <a:pt x="1359" y="3930"/>
                  <a:pt x="1361" y="3930"/>
                </a:cubicBezTo>
                <a:lnTo>
                  <a:pt x="1361" y="3930"/>
                </a:lnTo>
                <a:cubicBezTo>
                  <a:pt x="1367" y="3930"/>
                  <a:pt x="1382" y="3940"/>
                  <a:pt x="1389" y="3955"/>
                </a:cubicBezTo>
                <a:cubicBezTo>
                  <a:pt x="1395" y="3966"/>
                  <a:pt x="1412" y="3983"/>
                  <a:pt x="1423" y="3999"/>
                </a:cubicBezTo>
                <a:lnTo>
                  <a:pt x="1378" y="4039"/>
                </a:lnTo>
                <a:lnTo>
                  <a:pt x="1350" y="4067"/>
                </a:lnTo>
                <a:cubicBezTo>
                  <a:pt x="1344" y="4067"/>
                  <a:pt x="1361" y="4050"/>
                  <a:pt x="1372" y="4039"/>
                </a:cubicBezTo>
                <a:lnTo>
                  <a:pt x="1372" y="4039"/>
                </a:lnTo>
                <a:cubicBezTo>
                  <a:pt x="1344" y="4061"/>
                  <a:pt x="1305" y="4095"/>
                  <a:pt x="1316" y="4100"/>
                </a:cubicBezTo>
                <a:lnTo>
                  <a:pt x="1344" y="4072"/>
                </a:lnTo>
                <a:cubicBezTo>
                  <a:pt x="1349" y="4069"/>
                  <a:pt x="1352" y="4067"/>
                  <a:pt x="1354" y="4067"/>
                </a:cubicBezTo>
                <a:lnTo>
                  <a:pt x="1354" y="4067"/>
                </a:lnTo>
                <a:cubicBezTo>
                  <a:pt x="1367" y="4067"/>
                  <a:pt x="1262" y="4182"/>
                  <a:pt x="1250" y="4204"/>
                </a:cubicBezTo>
                <a:lnTo>
                  <a:pt x="1250" y="4204"/>
                </a:lnTo>
                <a:cubicBezTo>
                  <a:pt x="1253" y="4195"/>
                  <a:pt x="1252" y="4192"/>
                  <a:pt x="1249" y="4192"/>
                </a:cubicBezTo>
                <a:cubicBezTo>
                  <a:pt x="1232" y="4192"/>
                  <a:pt x="1160" y="4262"/>
                  <a:pt x="1145" y="4262"/>
                </a:cubicBezTo>
                <a:cubicBezTo>
                  <a:pt x="1141" y="4262"/>
                  <a:pt x="1142" y="4254"/>
                  <a:pt x="1154" y="4235"/>
                </a:cubicBezTo>
                <a:lnTo>
                  <a:pt x="1154" y="4235"/>
                </a:lnTo>
                <a:cubicBezTo>
                  <a:pt x="1131" y="4251"/>
                  <a:pt x="1115" y="4279"/>
                  <a:pt x="1120" y="4279"/>
                </a:cubicBezTo>
                <a:cubicBezTo>
                  <a:pt x="1106" y="4291"/>
                  <a:pt x="1096" y="4298"/>
                  <a:pt x="1093" y="4298"/>
                </a:cubicBezTo>
                <a:cubicBezTo>
                  <a:pt x="1089" y="4298"/>
                  <a:pt x="1092" y="4291"/>
                  <a:pt x="1103" y="4274"/>
                </a:cubicBezTo>
                <a:lnTo>
                  <a:pt x="1103" y="4274"/>
                </a:lnTo>
                <a:cubicBezTo>
                  <a:pt x="1070" y="4313"/>
                  <a:pt x="1053" y="4330"/>
                  <a:pt x="1036" y="4347"/>
                </a:cubicBezTo>
                <a:cubicBezTo>
                  <a:pt x="1025" y="4358"/>
                  <a:pt x="1025" y="4369"/>
                  <a:pt x="997" y="4391"/>
                </a:cubicBezTo>
                <a:cubicBezTo>
                  <a:pt x="991" y="4403"/>
                  <a:pt x="980" y="4408"/>
                  <a:pt x="975" y="4425"/>
                </a:cubicBezTo>
                <a:cubicBezTo>
                  <a:pt x="969" y="4436"/>
                  <a:pt x="975" y="4459"/>
                  <a:pt x="980" y="4481"/>
                </a:cubicBezTo>
                <a:cubicBezTo>
                  <a:pt x="980" y="4481"/>
                  <a:pt x="969" y="4459"/>
                  <a:pt x="963" y="4442"/>
                </a:cubicBezTo>
                <a:lnTo>
                  <a:pt x="963" y="4442"/>
                </a:lnTo>
                <a:cubicBezTo>
                  <a:pt x="969" y="4487"/>
                  <a:pt x="1003" y="4526"/>
                  <a:pt x="1019" y="4543"/>
                </a:cubicBezTo>
                <a:cubicBezTo>
                  <a:pt x="1047" y="4576"/>
                  <a:pt x="1075" y="4604"/>
                  <a:pt x="1109" y="4649"/>
                </a:cubicBezTo>
                <a:cubicBezTo>
                  <a:pt x="1107" y="4647"/>
                  <a:pt x="1107" y="4647"/>
                  <a:pt x="1106" y="4647"/>
                </a:cubicBezTo>
                <a:lnTo>
                  <a:pt x="1106" y="4647"/>
                </a:lnTo>
                <a:cubicBezTo>
                  <a:pt x="1104" y="4647"/>
                  <a:pt x="1102" y="4647"/>
                  <a:pt x="1087" y="4632"/>
                </a:cubicBezTo>
                <a:lnTo>
                  <a:pt x="1087" y="4632"/>
                </a:lnTo>
                <a:cubicBezTo>
                  <a:pt x="1216" y="4767"/>
                  <a:pt x="1322" y="4839"/>
                  <a:pt x="1462" y="4985"/>
                </a:cubicBezTo>
                <a:cubicBezTo>
                  <a:pt x="1454" y="4981"/>
                  <a:pt x="1449" y="4979"/>
                  <a:pt x="1447" y="4979"/>
                </a:cubicBezTo>
                <a:lnTo>
                  <a:pt x="1447" y="4979"/>
                </a:lnTo>
                <a:cubicBezTo>
                  <a:pt x="1434" y="4979"/>
                  <a:pt x="1507" y="5039"/>
                  <a:pt x="1507" y="5058"/>
                </a:cubicBezTo>
                <a:lnTo>
                  <a:pt x="1591" y="5125"/>
                </a:lnTo>
                <a:lnTo>
                  <a:pt x="1563" y="5086"/>
                </a:lnTo>
                <a:lnTo>
                  <a:pt x="1563" y="5086"/>
                </a:lnTo>
                <a:cubicBezTo>
                  <a:pt x="1596" y="5119"/>
                  <a:pt x="1630" y="5147"/>
                  <a:pt x="1664" y="5175"/>
                </a:cubicBezTo>
                <a:cubicBezTo>
                  <a:pt x="1680" y="5187"/>
                  <a:pt x="1697" y="5203"/>
                  <a:pt x="1714" y="5215"/>
                </a:cubicBezTo>
                <a:cubicBezTo>
                  <a:pt x="1731" y="5231"/>
                  <a:pt x="1742" y="5237"/>
                  <a:pt x="1748" y="5248"/>
                </a:cubicBezTo>
                <a:lnTo>
                  <a:pt x="1731" y="5237"/>
                </a:lnTo>
                <a:lnTo>
                  <a:pt x="1703" y="5215"/>
                </a:lnTo>
                <a:lnTo>
                  <a:pt x="1703" y="5215"/>
                </a:lnTo>
                <a:cubicBezTo>
                  <a:pt x="1731" y="5243"/>
                  <a:pt x="1742" y="5248"/>
                  <a:pt x="1759" y="5259"/>
                </a:cubicBezTo>
                <a:lnTo>
                  <a:pt x="1731" y="5299"/>
                </a:lnTo>
                <a:lnTo>
                  <a:pt x="1764" y="5259"/>
                </a:lnTo>
                <a:lnTo>
                  <a:pt x="1759" y="5248"/>
                </a:lnTo>
                <a:lnTo>
                  <a:pt x="1759" y="5248"/>
                </a:lnTo>
                <a:cubicBezTo>
                  <a:pt x="1764" y="5254"/>
                  <a:pt x="1770" y="5254"/>
                  <a:pt x="1770" y="5259"/>
                </a:cubicBezTo>
                <a:cubicBezTo>
                  <a:pt x="1770" y="5271"/>
                  <a:pt x="1776" y="5271"/>
                  <a:pt x="1776" y="5271"/>
                </a:cubicBezTo>
                <a:cubicBezTo>
                  <a:pt x="1781" y="5276"/>
                  <a:pt x="1776" y="5282"/>
                  <a:pt x="1748" y="5327"/>
                </a:cubicBezTo>
                <a:cubicBezTo>
                  <a:pt x="1749" y="5324"/>
                  <a:pt x="1749" y="5323"/>
                  <a:pt x="1749" y="5323"/>
                </a:cubicBezTo>
                <a:lnTo>
                  <a:pt x="1749" y="5323"/>
                </a:lnTo>
                <a:cubicBezTo>
                  <a:pt x="1746" y="5323"/>
                  <a:pt x="1688" y="5408"/>
                  <a:pt x="1658" y="5439"/>
                </a:cubicBezTo>
                <a:cubicBezTo>
                  <a:pt x="1636" y="5478"/>
                  <a:pt x="1619" y="5523"/>
                  <a:pt x="1574" y="5579"/>
                </a:cubicBezTo>
                <a:cubicBezTo>
                  <a:pt x="1572" y="5580"/>
                  <a:pt x="1571" y="5581"/>
                  <a:pt x="1570" y="5581"/>
                </a:cubicBezTo>
                <a:cubicBezTo>
                  <a:pt x="1565" y="5581"/>
                  <a:pt x="1566" y="5565"/>
                  <a:pt x="1561" y="5565"/>
                </a:cubicBezTo>
                <a:cubicBezTo>
                  <a:pt x="1560" y="5565"/>
                  <a:pt x="1559" y="5566"/>
                  <a:pt x="1557" y="5567"/>
                </a:cubicBezTo>
                <a:cubicBezTo>
                  <a:pt x="1546" y="5612"/>
                  <a:pt x="1442" y="5749"/>
                  <a:pt x="1423" y="5806"/>
                </a:cubicBezTo>
                <a:lnTo>
                  <a:pt x="1423" y="5806"/>
                </a:lnTo>
                <a:cubicBezTo>
                  <a:pt x="1427" y="5795"/>
                  <a:pt x="1425" y="5789"/>
                  <a:pt x="1421" y="5789"/>
                </a:cubicBezTo>
                <a:cubicBezTo>
                  <a:pt x="1420" y="5789"/>
                  <a:pt x="1419" y="5790"/>
                  <a:pt x="1417" y="5792"/>
                </a:cubicBezTo>
                <a:lnTo>
                  <a:pt x="1406" y="5831"/>
                </a:lnTo>
                <a:cubicBezTo>
                  <a:pt x="1386" y="5855"/>
                  <a:pt x="1377" y="5862"/>
                  <a:pt x="1374" y="5862"/>
                </a:cubicBezTo>
                <a:cubicBezTo>
                  <a:pt x="1373" y="5862"/>
                  <a:pt x="1372" y="5860"/>
                  <a:pt x="1372" y="5859"/>
                </a:cubicBezTo>
                <a:cubicBezTo>
                  <a:pt x="1361" y="5870"/>
                  <a:pt x="1361" y="5876"/>
                  <a:pt x="1356" y="5881"/>
                </a:cubicBezTo>
                <a:cubicBezTo>
                  <a:pt x="1350" y="5881"/>
                  <a:pt x="1350" y="5887"/>
                  <a:pt x="1350" y="5887"/>
                </a:cubicBezTo>
                <a:cubicBezTo>
                  <a:pt x="1350" y="5892"/>
                  <a:pt x="1350" y="5892"/>
                  <a:pt x="1356" y="5892"/>
                </a:cubicBezTo>
                <a:cubicBezTo>
                  <a:pt x="1361" y="5892"/>
                  <a:pt x="1361" y="5892"/>
                  <a:pt x="1356" y="5898"/>
                </a:cubicBezTo>
                <a:cubicBezTo>
                  <a:pt x="1350" y="5898"/>
                  <a:pt x="1339" y="5909"/>
                  <a:pt x="1305" y="5915"/>
                </a:cubicBezTo>
                <a:cubicBezTo>
                  <a:pt x="1311" y="5909"/>
                  <a:pt x="1311" y="5915"/>
                  <a:pt x="1328" y="5904"/>
                </a:cubicBezTo>
                <a:lnTo>
                  <a:pt x="1328" y="5904"/>
                </a:lnTo>
                <a:cubicBezTo>
                  <a:pt x="1299" y="5911"/>
                  <a:pt x="1270" y="5914"/>
                  <a:pt x="1241" y="5914"/>
                </a:cubicBezTo>
                <a:cubicBezTo>
                  <a:pt x="1200" y="5914"/>
                  <a:pt x="1159" y="5908"/>
                  <a:pt x="1120" y="5898"/>
                </a:cubicBezTo>
                <a:cubicBezTo>
                  <a:pt x="1047" y="5887"/>
                  <a:pt x="980" y="5864"/>
                  <a:pt x="913" y="5831"/>
                </a:cubicBezTo>
                <a:cubicBezTo>
                  <a:pt x="908" y="5825"/>
                  <a:pt x="909" y="5822"/>
                  <a:pt x="913" y="5822"/>
                </a:cubicBezTo>
                <a:cubicBezTo>
                  <a:pt x="928" y="5822"/>
                  <a:pt x="986" y="5850"/>
                  <a:pt x="997" y="5850"/>
                </a:cubicBezTo>
                <a:cubicBezTo>
                  <a:pt x="1000" y="5850"/>
                  <a:pt x="999" y="5848"/>
                  <a:pt x="991" y="5842"/>
                </a:cubicBezTo>
                <a:cubicBezTo>
                  <a:pt x="896" y="5808"/>
                  <a:pt x="801" y="5758"/>
                  <a:pt x="695" y="5730"/>
                </a:cubicBezTo>
                <a:cubicBezTo>
                  <a:pt x="633" y="5714"/>
                  <a:pt x="569" y="5705"/>
                  <a:pt x="505" y="5705"/>
                </a:cubicBezTo>
                <a:cubicBezTo>
                  <a:pt x="460" y="5705"/>
                  <a:pt x="414" y="5709"/>
                  <a:pt x="370" y="5719"/>
                </a:cubicBezTo>
                <a:lnTo>
                  <a:pt x="409" y="5713"/>
                </a:lnTo>
                <a:lnTo>
                  <a:pt x="409" y="5713"/>
                </a:lnTo>
                <a:cubicBezTo>
                  <a:pt x="398" y="5724"/>
                  <a:pt x="359" y="5730"/>
                  <a:pt x="314" y="5736"/>
                </a:cubicBezTo>
                <a:cubicBezTo>
                  <a:pt x="271" y="5746"/>
                  <a:pt x="213" y="5762"/>
                  <a:pt x="174" y="5793"/>
                </a:cubicBezTo>
                <a:lnTo>
                  <a:pt x="174" y="5793"/>
                </a:lnTo>
                <a:cubicBezTo>
                  <a:pt x="186" y="5781"/>
                  <a:pt x="189" y="5771"/>
                  <a:pt x="188" y="5771"/>
                </a:cubicBezTo>
                <a:lnTo>
                  <a:pt x="188" y="5771"/>
                </a:lnTo>
                <a:cubicBezTo>
                  <a:pt x="187" y="5771"/>
                  <a:pt x="186" y="5772"/>
                  <a:pt x="185" y="5775"/>
                </a:cubicBezTo>
                <a:cubicBezTo>
                  <a:pt x="168" y="5780"/>
                  <a:pt x="151" y="5792"/>
                  <a:pt x="140" y="5797"/>
                </a:cubicBezTo>
                <a:cubicBezTo>
                  <a:pt x="123" y="5808"/>
                  <a:pt x="107" y="5820"/>
                  <a:pt x="84" y="5836"/>
                </a:cubicBezTo>
                <a:cubicBezTo>
                  <a:pt x="67" y="5853"/>
                  <a:pt x="51" y="5870"/>
                  <a:pt x="28" y="5887"/>
                </a:cubicBezTo>
                <a:lnTo>
                  <a:pt x="6" y="5915"/>
                </a:lnTo>
                <a:lnTo>
                  <a:pt x="0" y="5920"/>
                </a:lnTo>
                <a:cubicBezTo>
                  <a:pt x="0" y="5926"/>
                  <a:pt x="6" y="5926"/>
                  <a:pt x="6" y="5926"/>
                </a:cubicBezTo>
                <a:lnTo>
                  <a:pt x="23" y="5937"/>
                </a:lnTo>
                <a:cubicBezTo>
                  <a:pt x="123" y="6010"/>
                  <a:pt x="185" y="6038"/>
                  <a:pt x="280" y="6094"/>
                </a:cubicBezTo>
                <a:lnTo>
                  <a:pt x="252" y="6088"/>
                </a:lnTo>
                <a:lnTo>
                  <a:pt x="252" y="6088"/>
                </a:lnTo>
                <a:cubicBezTo>
                  <a:pt x="319" y="6133"/>
                  <a:pt x="431" y="6206"/>
                  <a:pt x="504" y="6256"/>
                </a:cubicBezTo>
                <a:cubicBezTo>
                  <a:pt x="520" y="6260"/>
                  <a:pt x="548" y="6276"/>
                  <a:pt x="554" y="6276"/>
                </a:cubicBezTo>
                <a:cubicBezTo>
                  <a:pt x="556" y="6276"/>
                  <a:pt x="555" y="6274"/>
                  <a:pt x="549" y="6268"/>
                </a:cubicBezTo>
                <a:lnTo>
                  <a:pt x="549" y="6268"/>
                </a:lnTo>
                <a:cubicBezTo>
                  <a:pt x="756" y="6447"/>
                  <a:pt x="991" y="6531"/>
                  <a:pt x="1176" y="6688"/>
                </a:cubicBezTo>
                <a:cubicBezTo>
                  <a:pt x="1155" y="6675"/>
                  <a:pt x="1130" y="6662"/>
                  <a:pt x="1127" y="6662"/>
                </a:cubicBezTo>
                <a:lnTo>
                  <a:pt x="1127" y="6662"/>
                </a:lnTo>
                <a:cubicBezTo>
                  <a:pt x="1126" y="6662"/>
                  <a:pt x="1128" y="6663"/>
                  <a:pt x="1131" y="6665"/>
                </a:cubicBezTo>
                <a:lnTo>
                  <a:pt x="1305" y="6772"/>
                </a:lnTo>
                <a:cubicBezTo>
                  <a:pt x="1300" y="6755"/>
                  <a:pt x="1288" y="6755"/>
                  <a:pt x="1255" y="6721"/>
                </a:cubicBezTo>
                <a:lnTo>
                  <a:pt x="1255" y="6721"/>
                </a:lnTo>
                <a:cubicBezTo>
                  <a:pt x="1283" y="6732"/>
                  <a:pt x="1333" y="6760"/>
                  <a:pt x="1372" y="6788"/>
                </a:cubicBezTo>
                <a:cubicBezTo>
                  <a:pt x="1351" y="6776"/>
                  <a:pt x="1341" y="6772"/>
                  <a:pt x="1338" y="6772"/>
                </a:cubicBezTo>
                <a:lnTo>
                  <a:pt x="1338" y="6772"/>
                </a:lnTo>
                <a:cubicBezTo>
                  <a:pt x="1330" y="6772"/>
                  <a:pt x="1374" y="6807"/>
                  <a:pt x="1395" y="6828"/>
                </a:cubicBezTo>
                <a:cubicBezTo>
                  <a:pt x="1395" y="6825"/>
                  <a:pt x="1398" y="6825"/>
                  <a:pt x="1400" y="6825"/>
                </a:cubicBezTo>
                <a:cubicBezTo>
                  <a:pt x="1403" y="6825"/>
                  <a:pt x="1406" y="6825"/>
                  <a:pt x="1406" y="6822"/>
                </a:cubicBezTo>
                <a:cubicBezTo>
                  <a:pt x="1438" y="6851"/>
                  <a:pt x="1448" y="6855"/>
                  <a:pt x="1457" y="6855"/>
                </a:cubicBezTo>
                <a:cubicBezTo>
                  <a:pt x="1460" y="6855"/>
                  <a:pt x="1463" y="6855"/>
                  <a:pt x="1466" y="6855"/>
                </a:cubicBezTo>
                <a:cubicBezTo>
                  <a:pt x="1478" y="6855"/>
                  <a:pt x="1495" y="6860"/>
                  <a:pt x="1546" y="6900"/>
                </a:cubicBezTo>
                <a:lnTo>
                  <a:pt x="1535" y="6900"/>
                </a:lnTo>
                <a:cubicBezTo>
                  <a:pt x="1585" y="6928"/>
                  <a:pt x="1630" y="6951"/>
                  <a:pt x="1680" y="6984"/>
                </a:cubicBezTo>
                <a:cubicBezTo>
                  <a:pt x="1682" y="6989"/>
                  <a:pt x="1682" y="6990"/>
                  <a:pt x="1679" y="6990"/>
                </a:cubicBezTo>
                <a:cubicBezTo>
                  <a:pt x="1670" y="6990"/>
                  <a:pt x="1629" y="6962"/>
                  <a:pt x="1620" y="6962"/>
                </a:cubicBezTo>
                <a:cubicBezTo>
                  <a:pt x="1620" y="6962"/>
                  <a:pt x="1619" y="6962"/>
                  <a:pt x="1619" y="6962"/>
                </a:cubicBezTo>
                <a:cubicBezTo>
                  <a:pt x="1686" y="7007"/>
                  <a:pt x="1764" y="7035"/>
                  <a:pt x="1820" y="7085"/>
                </a:cubicBezTo>
                <a:cubicBezTo>
                  <a:pt x="1792" y="7068"/>
                  <a:pt x="1748" y="7040"/>
                  <a:pt x="1720" y="7024"/>
                </a:cubicBezTo>
                <a:lnTo>
                  <a:pt x="1720" y="7024"/>
                </a:lnTo>
                <a:cubicBezTo>
                  <a:pt x="1776" y="7080"/>
                  <a:pt x="1787" y="7085"/>
                  <a:pt x="1837" y="7119"/>
                </a:cubicBezTo>
                <a:lnTo>
                  <a:pt x="1832" y="7113"/>
                </a:lnTo>
                <a:lnTo>
                  <a:pt x="1944" y="7197"/>
                </a:lnTo>
                <a:lnTo>
                  <a:pt x="1916" y="7175"/>
                </a:lnTo>
                <a:lnTo>
                  <a:pt x="1916" y="7175"/>
                </a:lnTo>
                <a:cubicBezTo>
                  <a:pt x="2022" y="7203"/>
                  <a:pt x="2095" y="7281"/>
                  <a:pt x="2229" y="7343"/>
                </a:cubicBezTo>
                <a:cubicBezTo>
                  <a:pt x="2187" y="7324"/>
                  <a:pt x="2166" y="7315"/>
                  <a:pt x="2160" y="7315"/>
                </a:cubicBezTo>
                <a:cubicBezTo>
                  <a:pt x="2158" y="7315"/>
                  <a:pt x="2158" y="7317"/>
                  <a:pt x="2162" y="7320"/>
                </a:cubicBezTo>
                <a:cubicBezTo>
                  <a:pt x="2173" y="7326"/>
                  <a:pt x="2201" y="7348"/>
                  <a:pt x="2196" y="7354"/>
                </a:cubicBezTo>
                <a:cubicBezTo>
                  <a:pt x="2212" y="7365"/>
                  <a:pt x="2240" y="7382"/>
                  <a:pt x="2263" y="7399"/>
                </a:cubicBezTo>
                <a:cubicBezTo>
                  <a:pt x="2271" y="7391"/>
                  <a:pt x="2276" y="7381"/>
                  <a:pt x="2276" y="7381"/>
                </a:cubicBezTo>
                <a:lnTo>
                  <a:pt x="2276" y="7381"/>
                </a:lnTo>
                <a:cubicBezTo>
                  <a:pt x="2276" y="7381"/>
                  <a:pt x="2276" y="7383"/>
                  <a:pt x="2274" y="7388"/>
                </a:cubicBezTo>
                <a:cubicBezTo>
                  <a:pt x="2291" y="7337"/>
                  <a:pt x="2313" y="7304"/>
                  <a:pt x="2324" y="7264"/>
                </a:cubicBezTo>
                <a:cubicBezTo>
                  <a:pt x="2336" y="7231"/>
                  <a:pt x="2341" y="7197"/>
                  <a:pt x="2341" y="7147"/>
                </a:cubicBezTo>
                <a:cubicBezTo>
                  <a:pt x="2345" y="7143"/>
                  <a:pt x="2346" y="7117"/>
                  <a:pt x="2349" y="7101"/>
                </a:cubicBezTo>
                <a:lnTo>
                  <a:pt x="2349" y="7101"/>
                </a:lnTo>
                <a:cubicBezTo>
                  <a:pt x="2349" y="7102"/>
                  <a:pt x="2348" y="7103"/>
                  <a:pt x="2348" y="7103"/>
                </a:cubicBezTo>
                <a:cubicBezTo>
                  <a:pt x="2347" y="7103"/>
                  <a:pt x="2347" y="7103"/>
                  <a:pt x="2347" y="7102"/>
                </a:cubicBezTo>
                <a:cubicBezTo>
                  <a:pt x="2341" y="7035"/>
                  <a:pt x="2341" y="6951"/>
                  <a:pt x="2313" y="6867"/>
                </a:cubicBezTo>
                <a:cubicBezTo>
                  <a:pt x="2291" y="6783"/>
                  <a:pt x="2240" y="6693"/>
                  <a:pt x="2156" y="6632"/>
                </a:cubicBezTo>
                <a:cubicBezTo>
                  <a:pt x="2028" y="6520"/>
                  <a:pt x="1988" y="6536"/>
                  <a:pt x="1876" y="6430"/>
                </a:cubicBezTo>
                <a:cubicBezTo>
                  <a:pt x="1868" y="6420"/>
                  <a:pt x="1866" y="6416"/>
                  <a:pt x="1869" y="6416"/>
                </a:cubicBezTo>
                <a:lnTo>
                  <a:pt x="1869" y="6416"/>
                </a:lnTo>
                <a:cubicBezTo>
                  <a:pt x="1876" y="6416"/>
                  <a:pt x="1916" y="6447"/>
                  <a:pt x="1916" y="6447"/>
                </a:cubicBezTo>
                <a:cubicBezTo>
                  <a:pt x="1860" y="6385"/>
                  <a:pt x="1820" y="6340"/>
                  <a:pt x="1781" y="6279"/>
                </a:cubicBezTo>
                <a:lnTo>
                  <a:pt x="1781" y="6279"/>
                </a:lnTo>
                <a:cubicBezTo>
                  <a:pt x="1784" y="6281"/>
                  <a:pt x="1785" y="6282"/>
                  <a:pt x="1786" y="6282"/>
                </a:cubicBezTo>
                <a:cubicBezTo>
                  <a:pt x="1790" y="6282"/>
                  <a:pt x="1787" y="6268"/>
                  <a:pt x="1787" y="6251"/>
                </a:cubicBezTo>
                <a:cubicBezTo>
                  <a:pt x="1776" y="6228"/>
                  <a:pt x="1770" y="6217"/>
                  <a:pt x="1764" y="6206"/>
                </a:cubicBezTo>
                <a:cubicBezTo>
                  <a:pt x="1764" y="6195"/>
                  <a:pt x="1759" y="6178"/>
                  <a:pt x="1764" y="6144"/>
                </a:cubicBezTo>
                <a:cubicBezTo>
                  <a:pt x="1770" y="6156"/>
                  <a:pt x="1776" y="6172"/>
                  <a:pt x="1781" y="6200"/>
                </a:cubicBezTo>
                <a:cubicBezTo>
                  <a:pt x="1776" y="6161"/>
                  <a:pt x="1781" y="6122"/>
                  <a:pt x="1798" y="6094"/>
                </a:cubicBezTo>
                <a:lnTo>
                  <a:pt x="1804" y="6088"/>
                </a:lnTo>
                <a:lnTo>
                  <a:pt x="1809" y="6083"/>
                </a:lnTo>
                <a:cubicBezTo>
                  <a:pt x="1820" y="6060"/>
                  <a:pt x="1832" y="6038"/>
                  <a:pt x="1843" y="6016"/>
                </a:cubicBezTo>
                <a:cubicBezTo>
                  <a:pt x="1845" y="6014"/>
                  <a:pt x="1847" y="6013"/>
                  <a:pt x="1848" y="6013"/>
                </a:cubicBezTo>
                <a:lnTo>
                  <a:pt x="1848" y="6013"/>
                </a:lnTo>
                <a:cubicBezTo>
                  <a:pt x="1858" y="6013"/>
                  <a:pt x="1830" y="6063"/>
                  <a:pt x="1820" y="6083"/>
                </a:cubicBezTo>
                <a:cubicBezTo>
                  <a:pt x="1865" y="6010"/>
                  <a:pt x="1932" y="5892"/>
                  <a:pt x="1938" y="5864"/>
                </a:cubicBezTo>
                <a:lnTo>
                  <a:pt x="1938" y="5864"/>
                </a:lnTo>
                <a:lnTo>
                  <a:pt x="1913" y="5897"/>
                </a:lnTo>
                <a:lnTo>
                  <a:pt x="1913" y="5897"/>
                </a:lnTo>
                <a:cubicBezTo>
                  <a:pt x="1914" y="5896"/>
                  <a:pt x="1915" y="5896"/>
                  <a:pt x="1916" y="5896"/>
                </a:cubicBezTo>
                <a:lnTo>
                  <a:pt x="1916" y="5896"/>
                </a:lnTo>
                <a:cubicBezTo>
                  <a:pt x="1920" y="5896"/>
                  <a:pt x="1917" y="5909"/>
                  <a:pt x="1910" y="5920"/>
                </a:cubicBezTo>
                <a:cubicBezTo>
                  <a:pt x="1882" y="5988"/>
                  <a:pt x="1848" y="6010"/>
                  <a:pt x="1843" y="6010"/>
                </a:cubicBezTo>
                <a:lnTo>
                  <a:pt x="1871" y="5960"/>
                </a:lnTo>
                <a:lnTo>
                  <a:pt x="1871" y="5960"/>
                </a:lnTo>
                <a:cubicBezTo>
                  <a:pt x="1848" y="5976"/>
                  <a:pt x="1820" y="6021"/>
                  <a:pt x="1792" y="6072"/>
                </a:cubicBezTo>
                <a:cubicBezTo>
                  <a:pt x="1792" y="6072"/>
                  <a:pt x="1787" y="6072"/>
                  <a:pt x="1787" y="6077"/>
                </a:cubicBezTo>
                <a:cubicBezTo>
                  <a:pt x="1748" y="6128"/>
                  <a:pt x="1753" y="6195"/>
                  <a:pt x="1770" y="6245"/>
                </a:cubicBezTo>
                <a:cubicBezTo>
                  <a:pt x="1759" y="6234"/>
                  <a:pt x="1753" y="6217"/>
                  <a:pt x="1742" y="6206"/>
                </a:cubicBezTo>
                <a:lnTo>
                  <a:pt x="1742" y="6206"/>
                </a:lnTo>
                <a:cubicBezTo>
                  <a:pt x="1753" y="6240"/>
                  <a:pt x="1770" y="6273"/>
                  <a:pt x="1792" y="6301"/>
                </a:cubicBezTo>
                <a:cubicBezTo>
                  <a:pt x="1799" y="6314"/>
                  <a:pt x="1800" y="6327"/>
                  <a:pt x="1794" y="6327"/>
                </a:cubicBezTo>
                <a:cubicBezTo>
                  <a:pt x="1790" y="6327"/>
                  <a:pt x="1782" y="6320"/>
                  <a:pt x="1770" y="6301"/>
                </a:cubicBezTo>
                <a:lnTo>
                  <a:pt x="1770" y="6301"/>
                </a:lnTo>
                <a:cubicBezTo>
                  <a:pt x="1804" y="6374"/>
                  <a:pt x="1815" y="6357"/>
                  <a:pt x="1848" y="6413"/>
                </a:cubicBezTo>
                <a:cubicBezTo>
                  <a:pt x="1848" y="6416"/>
                  <a:pt x="1848" y="6417"/>
                  <a:pt x="1848" y="6417"/>
                </a:cubicBezTo>
                <a:cubicBezTo>
                  <a:pt x="1848" y="6417"/>
                  <a:pt x="1847" y="6417"/>
                  <a:pt x="1847" y="6417"/>
                </a:cubicBezTo>
                <a:lnTo>
                  <a:pt x="1847" y="6417"/>
                </a:lnTo>
                <a:lnTo>
                  <a:pt x="1899" y="6464"/>
                </a:lnTo>
                <a:cubicBezTo>
                  <a:pt x="1897" y="6463"/>
                  <a:pt x="1896" y="6462"/>
                  <a:pt x="1895" y="6462"/>
                </a:cubicBezTo>
                <a:cubicBezTo>
                  <a:pt x="1891" y="6462"/>
                  <a:pt x="1891" y="6468"/>
                  <a:pt x="1888" y="6468"/>
                </a:cubicBezTo>
                <a:cubicBezTo>
                  <a:pt x="1887" y="6468"/>
                  <a:pt x="1885" y="6467"/>
                  <a:pt x="1882" y="6464"/>
                </a:cubicBezTo>
                <a:lnTo>
                  <a:pt x="1882" y="6464"/>
                </a:lnTo>
                <a:cubicBezTo>
                  <a:pt x="1970" y="6557"/>
                  <a:pt x="2052" y="6580"/>
                  <a:pt x="2076" y="6623"/>
                </a:cubicBezTo>
                <a:lnTo>
                  <a:pt x="2076" y="6623"/>
                </a:lnTo>
                <a:cubicBezTo>
                  <a:pt x="2075" y="6622"/>
                  <a:pt x="2074" y="6621"/>
                  <a:pt x="2072" y="6620"/>
                </a:cubicBezTo>
                <a:lnTo>
                  <a:pt x="2072" y="6620"/>
                </a:lnTo>
                <a:lnTo>
                  <a:pt x="2078" y="6626"/>
                </a:lnTo>
                <a:cubicBezTo>
                  <a:pt x="2078" y="6625"/>
                  <a:pt x="2077" y="6624"/>
                  <a:pt x="2076" y="6623"/>
                </a:cubicBezTo>
                <a:lnTo>
                  <a:pt x="2076" y="6623"/>
                </a:lnTo>
                <a:cubicBezTo>
                  <a:pt x="2107" y="6644"/>
                  <a:pt x="2123" y="6660"/>
                  <a:pt x="2134" y="6671"/>
                </a:cubicBezTo>
                <a:cubicBezTo>
                  <a:pt x="2145" y="6676"/>
                  <a:pt x="2145" y="6676"/>
                  <a:pt x="2151" y="6676"/>
                </a:cubicBezTo>
                <a:cubicBezTo>
                  <a:pt x="2151" y="6674"/>
                  <a:pt x="2151" y="6671"/>
                  <a:pt x="2154" y="6671"/>
                </a:cubicBezTo>
                <a:cubicBezTo>
                  <a:pt x="2158" y="6671"/>
                  <a:pt x="2170" y="6679"/>
                  <a:pt x="2201" y="6710"/>
                </a:cubicBezTo>
                <a:cubicBezTo>
                  <a:pt x="2212" y="6744"/>
                  <a:pt x="2224" y="6777"/>
                  <a:pt x="2224" y="6805"/>
                </a:cubicBezTo>
                <a:lnTo>
                  <a:pt x="2246" y="6816"/>
                </a:lnTo>
                <a:cubicBezTo>
                  <a:pt x="2256" y="6832"/>
                  <a:pt x="2267" y="6867"/>
                  <a:pt x="2264" y="6867"/>
                </a:cubicBezTo>
                <a:cubicBezTo>
                  <a:pt x="2263" y="6867"/>
                  <a:pt x="2263" y="6867"/>
                  <a:pt x="2263" y="6867"/>
                </a:cubicBezTo>
                <a:lnTo>
                  <a:pt x="2263" y="6867"/>
                </a:lnTo>
                <a:cubicBezTo>
                  <a:pt x="2273" y="6886"/>
                  <a:pt x="2277" y="6891"/>
                  <a:pt x="2278" y="6891"/>
                </a:cubicBezTo>
                <a:cubicBezTo>
                  <a:pt x="2280" y="6891"/>
                  <a:pt x="2275" y="6878"/>
                  <a:pt x="2277" y="6878"/>
                </a:cubicBezTo>
                <a:lnTo>
                  <a:pt x="2277" y="6878"/>
                </a:lnTo>
                <a:cubicBezTo>
                  <a:pt x="2278" y="6878"/>
                  <a:pt x="2280" y="6881"/>
                  <a:pt x="2285" y="6889"/>
                </a:cubicBezTo>
                <a:cubicBezTo>
                  <a:pt x="2291" y="6934"/>
                  <a:pt x="2308" y="6996"/>
                  <a:pt x="2308" y="7052"/>
                </a:cubicBezTo>
                <a:cubicBezTo>
                  <a:pt x="2308" y="7087"/>
                  <a:pt x="2305" y="7118"/>
                  <a:pt x="2299" y="7139"/>
                </a:cubicBezTo>
                <a:lnTo>
                  <a:pt x="2299" y="7139"/>
                </a:lnTo>
                <a:cubicBezTo>
                  <a:pt x="2300" y="7136"/>
                  <a:pt x="2301" y="7134"/>
                  <a:pt x="2302" y="7134"/>
                </a:cubicBezTo>
                <a:cubicBezTo>
                  <a:pt x="2303" y="7134"/>
                  <a:pt x="2304" y="7144"/>
                  <a:pt x="2302" y="7175"/>
                </a:cubicBezTo>
                <a:cubicBezTo>
                  <a:pt x="2285" y="7186"/>
                  <a:pt x="2280" y="7214"/>
                  <a:pt x="2274" y="7253"/>
                </a:cubicBezTo>
                <a:cubicBezTo>
                  <a:pt x="2274" y="7270"/>
                  <a:pt x="2268" y="7287"/>
                  <a:pt x="2263" y="7304"/>
                </a:cubicBezTo>
                <a:cubicBezTo>
                  <a:pt x="2257" y="7309"/>
                  <a:pt x="2257" y="7320"/>
                  <a:pt x="2252" y="7332"/>
                </a:cubicBezTo>
                <a:cubicBezTo>
                  <a:pt x="2247" y="7332"/>
                  <a:pt x="2246" y="7339"/>
                  <a:pt x="2243" y="7339"/>
                </a:cubicBezTo>
                <a:cubicBezTo>
                  <a:pt x="2242" y="7339"/>
                  <a:pt x="2242" y="7338"/>
                  <a:pt x="2240" y="7337"/>
                </a:cubicBezTo>
                <a:lnTo>
                  <a:pt x="2229" y="7326"/>
                </a:lnTo>
                <a:lnTo>
                  <a:pt x="2235" y="7326"/>
                </a:lnTo>
                <a:cubicBezTo>
                  <a:pt x="2239" y="7326"/>
                  <a:pt x="2240" y="7329"/>
                  <a:pt x="2240" y="7329"/>
                </a:cubicBezTo>
                <a:cubicBezTo>
                  <a:pt x="2240" y="7329"/>
                  <a:pt x="2240" y="7328"/>
                  <a:pt x="2240" y="7326"/>
                </a:cubicBezTo>
                <a:lnTo>
                  <a:pt x="2240" y="7320"/>
                </a:lnTo>
                <a:cubicBezTo>
                  <a:pt x="2246" y="7315"/>
                  <a:pt x="2246" y="7304"/>
                  <a:pt x="2252" y="7298"/>
                </a:cubicBezTo>
                <a:cubicBezTo>
                  <a:pt x="2252" y="7294"/>
                  <a:pt x="2252" y="7292"/>
                  <a:pt x="2251" y="7292"/>
                </a:cubicBezTo>
                <a:cubicBezTo>
                  <a:pt x="2249" y="7292"/>
                  <a:pt x="2246" y="7298"/>
                  <a:pt x="2235" y="7309"/>
                </a:cubicBezTo>
                <a:cubicBezTo>
                  <a:pt x="2235" y="7313"/>
                  <a:pt x="2234" y="7314"/>
                  <a:pt x="2232" y="7314"/>
                </a:cubicBezTo>
                <a:cubicBezTo>
                  <a:pt x="2228" y="7314"/>
                  <a:pt x="2220" y="7308"/>
                  <a:pt x="2212" y="7304"/>
                </a:cubicBezTo>
                <a:cubicBezTo>
                  <a:pt x="2196" y="7298"/>
                  <a:pt x="2190" y="7287"/>
                  <a:pt x="2168" y="7276"/>
                </a:cubicBezTo>
                <a:cubicBezTo>
                  <a:pt x="2134" y="7248"/>
                  <a:pt x="2095" y="7220"/>
                  <a:pt x="2061" y="7197"/>
                </a:cubicBezTo>
                <a:cubicBezTo>
                  <a:pt x="2060" y="7199"/>
                  <a:pt x="2059" y="7199"/>
                  <a:pt x="2056" y="7199"/>
                </a:cubicBezTo>
                <a:cubicBezTo>
                  <a:pt x="2031" y="7199"/>
                  <a:pt x="1918" y="7114"/>
                  <a:pt x="1820" y="7057"/>
                </a:cubicBezTo>
                <a:cubicBezTo>
                  <a:pt x="1832" y="7057"/>
                  <a:pt x="1636" y="6923"/>
                  <a:pt x="1541" y="6856"/>
                </a:cubicBezTo>
                <a:lnTo>
                  <a:pt x="1541" y="6856"/>
                </a:lnTo>
                <a:cubicBezTo>
                  <a:pt x="1541" y="6856"/>
                  <a:pt x="1542" y="6856"/>
                  <a:pt x="1542" y="6856"/>
                </a:cubicBezTo>
                <a:cubicBezTo>
                  <a:pt x="1544" y="6856"/>
                  <a:pt x="1545" y="6856"/>
                  <a:pt x="1546" y="6856"/>
                </a:cubicBezTo>
                <a:lnTo>
                  <a:pt x="1540" y="6856"/>
                </a:lnTo>
                <a:cubicBezTo>
                  <a:pt x="1540" y="6856"/>
                  <a:pt x="1541" y="6856"/>
                  <a:pt x="1541" y="6856"/>
                </a:cubicBezTo>
                <a:lnTo>
                  <a:pt x="1541" y="6856"/>
                </a:lnTo>
                <a:cubicBezTo>
                  <a:pt x="1508" y="6854"/>
                  <a:pt x="1419" y="6792"/>
                  <a:pt x="1350" y="6749"/>
                </a:cubicBezTo>
                <a:cubicBezTo>
                  <a:pt x="1351" y="6748"/>
                  <a:pt x="1353" y="6747"/>
                  <a:pt x="1356" y="6747"/>
                </a:cubicBezTo>
                <a:cubicBezTo>
                  <a:pt x="1365" y="6747"/>
                  <a:pt x="1382" y="6753"/>
                  <a:pt x="1412" y="6766"/>
                </a:cubicBezTo>
                <a:lnTo>
                  <a:pt x="1344" y="6727"/>
                </a:lnTo>
                <a:cubicBezTo>
                  <a:pt x="1328" y="6721"/>
                  <a:pt x="1305" y="6710"/>
                  <a:pt x="1260" y="6682"/>
                </a:cubicBezTo>
                <a:lnTo>
                  <a:pt x="1283" y="6682"/>
                </a:lnTo>
                <a:cubicBezTo>
                  <a:pt x="1193" y="6626"/>
                  <a:pt x="1098" y="6576"/>
                  <a:pt x="986" y="6497"/>
                </a:cubicBezTo>
                <a:lnTo>
                  <a:pt x="986" y="6497"/>
                </a:lnTo>
                <a:cubicBezTo>
                  <a:pt x="978" y="6501"/>
                  <a:pt x="1015" y="6539"/>
                  <a:pt x="1000" y="6539"/>
                </a:cubicBezTo>
                <a:cubicBezTo>
                  <a:pt x="992" y="6539"/>
                  <a:pt x="974" y="6531"/>
                  <a:pt x="935" y="6508"/>
                </a:cubicBezTo>
                <a:cubicBezTo>
                  <a:pt x="932" y="6505"/>
                  <a:pt x="933" y="6500"/>
                  <a:pt x="941" y="6500"/>
                </a:cubicBezTo>
                <a:cubicBezTo>
                  <a:pt x="947" y="6500"/>
                  <a:pt x="956" y="6502"/>
                  <a:pt x="969" y="6508"/>
                </a:cubicBezTo>
                <a:cubicBezTo>
                  <a:pt x="958" y="6503"/>
                  <a:pt x="930" y="6486"/>
                  <a:pt x="907" y="6475"/>
                </a:cubicBezTo>
                <a:lnTo>
                  <a:pt x="907" y="6475"/>
                </a:lnTo>
                <a:lnTo>
                  <a:pt x="963" y="6497"/>
                </a:lnTo>
                <a:cubicBezTo>
                  <a:pt x="913" y="6458"/>
                  <a:pt x="930" y="6486"/>
                  <a:pt x="891" y="6458"/>
                </a:cubicBezTo>
                <a:cubicBezTo>
                  <a:pt x="896" y="6452"/>
                  <a:pt x="863" y="6430"/>
                  <a:pt x="868" y="6430"/>
                </a:cubicBezTo>
                <a:lnTo>
                  <a:pt x="868" y="6430"/>
                </a:lnTo>
                <a:cubicBezTo>
                  <a:pt x="879" y="6436"/>
                  <a:pt x="907" y="6458"/>
                  <a:pt x="924" y="6464"/>
                </a:cubicBezTo>
                <a:cubicBezTo>
                  <a:pt x="879" y="6430"/>
                  <a:pt x="823" y="6391"/>
                  <a:pt x="807" y="6374"/>
                </a:cubicBezTo>
                <a:cubicBezTo>
                  <a:pt x="807" y="6376"/>
                  <a:pt x="806" y="6377"/>
                  <a:pt x="803" y="6377"/>
                </a:cubicBezTo>
                <a:cubicBezTo>
                  <a:pt x="799" y="6377"/>
                  <a:pt x="789" y="6373"/>
                  <a:pt x="767" y="6363"/>
                </a:cubicBezTo>
                <a:cubicBezTo>
                  <a:pt x="678" y="6301"/>
                  <a:pt x="739" y="6329"/>
                  <a:pt x="689" y="6296"/>
                </a:cubicBezTo>
                <a:cubicBezTo>
                  <a:pt x="669" y="6286"/>
                  <a:pt x="623" y="6249"/>
                  <a:pt x="609" y="6249"/>
                </a:cubicBezTo>
                <a:cubicBezTo>
                  <a:pt x="607" y="6249"/>
                  <a:pt x="606" y="6250"/>
                  <a:pt x="605" y="6251"/>
                </a:cubicBezTo>
                <a:cubicBezTo>
                  <a:pt x="577" y="6234"/>
                  <a:pt x="577" y="6228"/>
                  <a:pt x="571" y="6217"/>
                </a:cubicBezTo>
                <a:cubicBezTo>
                  <a:pt x="529" y="6198"/>
                  <a:pt x="403" y="6112"/>
                  <a:pt x="391" y="6112"/>
                </a:cubicBezTo>
                <a:lnTo>
                  <a:pt x="391" y="6112"/>
                </a:lnTo>
                <a:cubicBezTo>
                  <a:pt x="389" y="6112"/>
                  <a:pt x="391" y="6115"/>
                  <a:pt x="398" y="6122"/>
                </a:cubicBezTo>
                <a:lnTo>
                  <a:pt x="409" y="6133"/>
                </a:lnTo>
                <a:cubicBezTo>
                  <a:pt x="403" y="6133"/>
                  <a:pt x="403" y="6128"/>
                  <a:pt x="398" y="6128"/>
                </a:cubicBezTo>
                <a:cubicBezTo>
                  <a:pt x="319" y="6083"/>
                  <a:pt x="241" y="6032"/>
                  <a:pt x="163" y="5976"/>
                </a:cubicBezTo>
                <a:lnTo>
                  <a:pt x="112" y="5943"/>
                </a:lnTo>
                <a:lnTo>
                  <a:pt x="95" y="5926"/>
                </a:lnTo>
                <a:lnTo>
                  <a:pt x="84" y="5920"/>
                </a:lnTo>
                <a:cubicBezTo>
                  <a:pt x="79" y="5920"/>
                  <a:pt x="79" y="5915"/>
                  <a:pt x="84" y="5915"/>
                </a:cubicBezTo>
                <a:cubicBezTo>
                  <a:pt x="95" y="5904"/>
                  <a:pt x="107" y="5892"/>
                  <a:pt x="118" y="5881"/>
                </a:cubicBezTo>
                <a:lnTo>
                  <a:pt x="140" y="5864"/>
                </a:lnTo>
                <a:lnTo>
                  <a:pt x="168" y="5848"/>
                </a:lnTo>
                <a:cubicBezTo>
                  <a:pt x="213" y="5820"/>
                  <a:pt x="263" y="5792"/>
                  <a:pt x="314" y="5775"/>
                </a:cubicBezTo>
                <a:cubicBezTo>
                  <a:pt x="364" y="5758"/>
                  <a:pt x="415" y="5747"/>
                  <a:pt x="454" y="5741"/>
                </a:cubicBezTo>
                <a:cubicBezTo>
                  <a:pt x="482" y="5741"/>
                  <a:pt x="527" y="5752"/>
                  <a:pt x="510" y="5752"/>
                </a:cubicBezTo>
                <a:cubicBezTo>
                  <a:pt x="549" y="5752"/>
                  <a:pt x="571" y="5752"/>
                  <a:pt x="599" y="5758"/>
                </a:cubicBezTo>
                <a:cubicBezTo>
                  <a:pt x="627" y="5764"/>
                  <a:pt x="655" y="5769"/>
                  <a:pt x="711" y="5792"/>
                </a:cubicBezTo>
                <a:cubicBezTo>
                  <a:pt x="694" y="5788"/>
                  <a:pt x="685" y="5786"/>
                  <a:pt x="681" y="5786"/>
                </a:cubicBezTo>
                <a:cubicBezTo>
                  <a:pt x="674" y="5786"/>
                  <a:pt x="682" y="5790"/>
                  <a:pt x="680" y="5790"/>
                </a:cubicBezTo>
                <a:cubicBezTo>
                  <a:pt x="678" y="5790"/>
                  <a:pt x="667" y="5787"/>
                  <a:pt x="627" y="5775"/>
                </a:cubicBezTo>
                <a:lnTo>
                  <a:pt x="627" y="5775"/>
                </a:lnTo>
                <a:cubicBezTo>
                  <a:pt x="728" y="5808"/>
                  <a:pt x="739" y="5825"/>
                  <a:pt x="851" y="5859"/>
                </a:cubicBezTo>
                <a:cubicBezTo>
                  <a:pt x="850" y="5858"/>
                  <a:pt x="848" y="5858"/>
                  <a:pt x="847" y="5858"/>
                </a:cubicBezTo>
                <a:cubicBezTo>
                  <a:pt x="822" y="5858"/>
                  <a:pt x="921" y="5910"/>
                  <a:pt x="969" y="5920"/>
                </a:cubicBezTo>
                <a:cubicBezTo>
                  <a:pt x="947" y="5909"/>
                  <a:pt x="924" y="5898"/>
                  <a:pt x="902" y="5887"/>
                </a:cubicBezTo>
                <a:lnTo>
                  <a:pt x="902" y="5887"/>
                </a:lnTo>
                <a:cubicBezTo>
                  <a:pt x="958" y="5904"/>
                  <a:pt x="1003" y="5926"/>
                  <a:pt x="1053" y="5937"/>
                </a:cubicBezTo>
                <a:lnTo>
                  <a:pt x="1025" y="5948"/>
                </a:lnTo>
                <a:cubicBezTo>
                  <a:pt x="1088" y="5973"/>
                  <a:pt x="1156" y="5989"/>
                  <a:pt x="1224" y="5989"/>
                </a:cubicBezTo>
                <a:cubicBezTo>
                  <a:pt x="1264" y="5989"/>
                  <a:pt x="1305" y="5983"/>
                  <a:pt x="1344" y="5971"/>
                </a:cubicBezTo>
                <a:cubicBezTo>
                  <a:pt x="1367" y="5960"/>
                  <a:pt x="1400" y="5943"/>
                  <a:pt x="1417" y="5915"/>
                </a:cubicBezTo>
                <a:cubicBezTo>
                  <a:pt x="1428" y="5892"/>
                  <a:pt x="1440" y="5876"/>
                  <a:pt x="1451" y="5859"/>
                </a:cubicBezTo>
                <a:cubicBezTo>
                  <a:pt x="1479" y="5820"/>
                  <a:pt x="1501" y="5786"/>
                  <a:pt x="1529" y="5758"/>
                </a:cubicBezTo>
                <a:cubicBezTo>
                  <a:pt x="1533" y="5749"/>
                  <a:pt x="1533" y="5745"/>
                  <a:pt x="1532" y="5745"/>
                </a:cubicBezTo>
                <a:lnTo>
                  <a:pt x="1532" y="5745"/>
                </a:lnTo>
                <a:cubicBezTo>
                  <a:pt x="1527" y="5745"/>
                  <a:pt x="1484" y="5813"/>
                  <a:pt x="1478" y="5813"/>
                </a:cubicBezTo>
                <a:cubicBezTo>
                  <a:pt x="1476" y="5813"/>
                  <a:pt x="1476" y="5810"/>
                  <a:pt x="1479" y="5803"/>
                </a:cubicBezTo>
                <a:cubicBezTo>
                  <a:pt x="1535" y="5719"/>
                  <a:pt x="1608" y="5646"/>
                  <a:pt x="1624" y="5618"/>
                </a:cubicBezTo>
                <a:cubicBezTo>
                  <a:pt x="1708" y="5506"/>
                  <a:pt x="1680" y="5495"/>
                  <a:pt x="1759" y="5383"/>
                </a:cubicBezTo>
                <a:lnTo>
                  <a:pt x="1759" y="5383"/>
                </a:lnTo>
                <a:cubicBezTo>
                  <a:pt x="1756" y="5386"/>
                  <a:pt x="1751" y="5389"/>
                  <a:pt x="1748" y="5389"/>
                </a:cubicBezTo>
                <a:cubicBezTo>
                  <a:pt x="1741" y="5389"/>
                  <a:pt x="1741" y="5372"/>
                  <a:pt x="1781" y="5304"/>
                </a:cubicBezTo>
                <a:cubicBezTo>
                  <a:pt x="1792" y="5282"/>
                  <a:pt x="1809" y="5265"/>
                  <a:pt x="1820" y="5248"/>
                </a:cubicBezTo>
                <a:cubicBezTo>
                  <a:pt x="1801" y="5229"/>
                  <a:pt x="1793" y="5215"/>
                  <a:pt x="1801" y="5215"/>
                </a:cubicBezTo>
                <a:lnTo>
                  <a:pt x="1801" y="5215"/>
                </a:lnTo>
                <a:cubicBezTo>
                  <a:pt x="1807" y="5215"/>
                  <a:pt x="1822" y="5223"/>
                  <a:pt x="1848" y="5243"/>
                </a:cubicBezTo>
                <a:cubicBezTo>
                  <a:pt x="1832" y="5276"/>
                  <a:pt x="1820" y="5287"/>
                  <a:pt x="1820" y="5287"/>
                </a:cubicBezTo>
                <a:cubicBezTo>
                  <a:pt x="1800" y="5320"/>
                  <a:pt x="1786" y="5343"/>
                  <a:pt x="1790" y="5343"/>
                </a:cubicBezTo>
                <a:cubicBezTo>
                  <a:pt x="1791" y="5343"/>
                  <a:pt x="1796" y="5340"/>
                  <a:pt x="1804" y="5332"/>
                </a:cubicBezTo>
                <a:lnTo>
                  <a:pt x="1809" y="5315"/>
                </a:lnTo>
                <a:cubicBezTo>
                  <a:pt x="1820" y="5299"/>
                  <a:pt x="1837" y="5271"/>
                  <a:pt x="1860" y="5243"/>
                </a:cubicBezTo>
                <a:cubicBezTo>
                  <a:pt x="1843" y="5231"/>
                  <a:pt x="1826" y="5215"/>
                  <a:pt x="1809" y="5198"/>
                </a:cubicBezTo>
                <a:cubicBezTo>
                  <a:pt x="1798" y="5192"/>
                  <a:pt x="1792" y="5187"/>
                  <a:pt x="1787" y="5181"/>
                </a:cubicBezTo>
                <a:cubicBezTo>
                  <a:pt x="1781" y="5175"/>
                  <a:pt x="1776" y="5170"/>
                  <a:pt x="1770" y="5164"/>
                </a:cubicBezTo>
                <a:cubicBezTo>
                  <a:pt x="1761" y="5155"/>
                  <a:pt x="1752" y="5146"/>
                  <a:pt x="1755" y="5146"/>
                </a:cubicBezTo>
                <a:lnTo>
                  <a:pt x="1755" y="5146"/>
                </a:lnTo>
                <a:cubicBezTo>
                  <a:pt x="1755" y="5146"/>
                  <a:pt x="1757" y="5146"/>
                  <a:pt x="1759" y="5147"/>
                </a:cubicBezTo>
                <a:cubicBezTo>
                  <a:pt x="1738" y="5131"/>
                  <a:pt x="1729" y="5124"/>
                  <a:pt x="1727" y="5124"/>
                </a:cubicBezTo>
                <a:lnTo>
                  <a:pt x="1727" y="5124"/>
                </a:lnTo>
                <a:cubicBezTo>
                  <a:pt x="1725" y="5124"/>
                  <a:pt x="1745" y="5145"/>
                  <a:pt x="1770" y="5170"/>
                </a:cubicBezTo>
                <a:cubicBezTo>
                  <a:pt x="1680" y="5080"/>
                  <a:pt x="1619" y="5041"/>
                  <a:pt x="1529" y="4946"/>
                </a:cubicBezTo>
                <a:lnTo>
                  <a:pt x="1529" y="4946"/>
                </a:lnTo>
                <a:cubicBezTo>
                  <a:pt x="1538" y="4959"/>
                  <a:pt x="1546" y="4972"/>
                  <a:pt x="1542" y="4972"/>
                </a:cubicBezTo>
                <a:cubicBezTo>
                  <a:pt x="1541" y="4972"/>
                  <a:pt x="1539" y="4971"/>
                  <a:pt x="1535" y="4968"/>
                </a:cubicBezTo>
                <a:cubicBezTo>
                  <a:pt x="1400" y="4828"/>
                  <a:pt x="1468" y="4918"/>
                  <a:pt x="1367" y="4828"/>
                </a:cubicBezTo>
                <a:cubicBezTo>
                  <a:pt x="1322" y="4767"/>
                  <a:pt x="1400" y="4834"/>
                  <a:pt x="1305" y="4744"/>
                </a:cubicBezTo>
                <a:cubicBezTo>
                  <a:pt x="1282" y="4719"/>
                  <a:pt x="1277" y="4711"/>
                  <a:pt x="1281" y="4711"/>
                </a:cubicBezTo>
                <a:lnTo>
                  <a:pt x="1281" y="4711"/>
                </a:lnTo>
                <a:cubicBezTo>
                  <a:pt x="1286" y="4711"/>
                  <a:pt x="1311" y="4729"/>
                  <a:pt x="1328" y="4739"/>
                </a:cubicBezTo>
                <a:cubicBezTo>
                  <a:pt x="1232" y="4666"/>
                  <a:pt x="1176" y="4576"/>
                  <a:pt x="1137" y="4526"/>
                </a:cubicBezTo>
                <a:lnTo>
                  <a:pt x="1137" y="4526"/>
                </a:lnTo>
                <a:lnTo>
                  <a:pt x="1182" y="4571"/>
                </a:lnTo>
                <a:lnTo>
                  <a:pt x="1182" y="4571"/>
                </a:lnTo>
                <a:cubicBezTo>
                  <a:pt x="1154" y="4543"/>
                  <a:pt x="1131" y="4520"/>
                  <a:pt x="1115" y="4498"/>
                </a:cubicBezTo>
                <a:lnTo>
                  <a:pt x="1115" y="4498"/>
                </a:lnTo>
                <a:cubicBezTo>
                  <a:pt x="1120" y="4509"/>
                  <a:pt x="1126" y="4520"/>
                  <a:pt x="1126" y="4531"/>
                </a:cubicBezTo>
                <a:cubicBezTo>
                  <a:pt x="1109" y="4503"/>
                  <a:pt x="1092" y="4481"/>
                  <a:pt x="1092" y="4475"/>
                </a:cubicBezTo>
                <a:cubicBezTo>
                  <a:pt x="1088" y="4471"/>
                  <a:pt x="1085" y="4469"/>
                  <a:pt x="1083" y="4469"/>
                </a:cubicBezTo>
                <a:cubicBezTo>
                  <a:pt x="1081" y="4469"/>
                  <a:pt x="1081" y="4472"/>
                  <a:pt x="1081" y="4475"/>
                </a:cubicBezTo>
                <a:cubicBezTo>
                  <a:pt x="1079" y="4477"/>
                  <a:pt x="1077" y="4479"/>
                  <a:pt x="1074" y="4479"/>
                </a:cubicBezTo>
                <a:cubicBezTo>
                  <a:pt x="1070" y="4479"/>
                  <a:pt x="1064" y="4475"/>
                  <a:pt x="1053" y="4464"/>
                </a:cubicBezTo>
                <a:cubicBezTo>
                  <a:pt x="1053" y="4459"/>
                  <a:pt x="1047" y="4442"/>
                  <a:pt x="1059" y="4431"/>
                </a:cubicBezTo>
                <a:cubicBezTo>
                  <a:pt x="1064" y="4425"/>
                  <a:pt x="1087" y="4408"/>
                  <a:pt x="1098" y="4397"/>
                </a:cubicBezTo>
                <a:cubicBezTo>
                  <a:pt x="1115" y="4386"/>
                  <a:pt x="1126" y="4380"/>
                  <a:pt x="1131" y="4380"/>
                </a:cubicBezTo>
                <a:lnTo>
                  <a:pt x="1131" y="4380"/>
                </a:lnTo>
                <a:cubicBezTo>
                  <a:pt x="1087" y="4416"/>
                  <a:pt x="1078" y="4427"/>
                  <a:pt x="1082" y="4427"/>
                </a:cubicBezTo>
                <a:cubicBezTo>
                  <a:pt x="1083" y="4427"/>
                  <a:pt x="1084" y="4426"/>
                  <a:pt x="1087" y="4425"/>
                </a:cubicBezTo>
                <a:cubicBezTo>
                  <a:pt x="1087" y="4425"/>
                  <a:pt x="1092" y="4425"/>
                  <a:pt x="1092" y="4431"/>
                </a:cubicBezTo>
                <a:cubicBezTo>
                  <a:pt x="1092" y="4431"/>
                  <a:pt x="1092" y="4432"/>
                  <a:pt x="1090" y="4434"/>
                </a:cubicBezTo>
                <a:lnTo>
                  <a:pt x="1090" y="4434"/>
                </a:lnTo>
                <a:cubicBezTo>
                  <a:pt x="1100" y="4426"/>
                  <a:pt x="1116" y="4414"/>
                  <a:pt x="1131" y="4403"/>
                </a:cubicBezTo>
                <a:lnTo>
                  <a:pt x="1131" y="4403"/>
                </a:lnTo>
                <a:cubicBezTo>
                  <a:pt x="1131" y="4403"/>
                  <a:pt x="1126" y="4408"/>
                  <a:pt x="1120" y="4419"/>
                </a:cubicBezTo>
                <a:cubicBezTo>
                  <a:pt x="1238" y="4330"/>
                  <a:pt x="1160" y="4358"/>
                  <a:pt x="1277" y="4257"/>
                </a:cubicBezTo>
                <a:lnTo>
                  <a:pt x="1277" y="4257"/>
                </a:lnTo>
                <a:cubicBezTo>
                  <a:pt x="1275" y="4261"/>
                  <a:pt x="1275" y="4262"/>
                  <a:pt x="1277" y="4262"/>
                </a:cubicBezTo>
                <a:cubicBezTo>
                  <a:pt x="1282" y="4262"/>
                  <a:pt x="1298" y="4253"/>
                  <a:pt x="1313" y="4243"/>
                </a:cubicBezTo>
                <a:lnTo>
                  <a:pt x="1313" y="4243"/>
                </a:lnTo>
                <a:cubicBezTo>
                  <a:pt x="1309" y="4245"/>
                  <a:pt x="1306" y="4246"/>
                  <a:pt x="1304" y="4246"/>
                </a:cubicBezTo>
                <a:cubicBezTo>
                  <a:pt x="1296" y="4246"/>
                  <a:pt x="1312" y="4222"/>
                  <a:pt x="1339" y="4195"/>
                </a:cubicBezTo>
                <a:cubicBezTo>
                  <a:pt x="1378" y="4162"/>
                  <a:pt x="1395" y="4145"/>
                  <a:pt x="1412" y="4128"/>
                </a:cubicBezTo>
                <a:cubicBezTo>
                  <a:pt x="1417" y="4123"/>
                  <a:pt x="1423" y="4111"/>
                  <a:pt x="1428" y="4106"/>
                </a:cubicBezTo>
                <a:cubicBezTo>
                  <a:pt x="1440" y="4100"/>
                  <a:pt x="1440" y="4100"/>
                  <a:pt x="1445" y="4095"/>
                </a:cubicBezTo>
                <a:lnTo>
                  <a:pt x="1445" y="4095"/>
                </a:lnTo>
                <a:lnTo>
                  <a:pt x="1428" y="4100"/>
                </a:lnTo>
                <a:lnTo>
                  <a:pt x="1406" y="4123"/>
                </a:lnTo>
                <a:cubicBezTo>
                  <a:pt x="1412" y="4111"/>
                  <a:pt x="1417" y="4106"/>
                  <a:pt x="1428" y="4095"/>
                </a:cubicBezTo>
                <a:cubicBezTo>
                  <a:pt x="1434" y="4089"/>
                  <a:pt x="1440" y="4083"/>
                  <a:pt x="1445" y="4078"/>
                </a:cubicBezTo>
                <a:cubicBezTo>
                  <a:pt x="1445" y="4083"/>
                  <a:pt x="1451" y="4083"/>
                  <a:pt x="1451" y="4089"/>
                </a:cubicBezTo>
                <a:cubicBezTo>
                  <a:pt x="1462" y="4106"/>
                  <a:pt x="1473" y="4123"/>
                  <a:pt x="1484" y="4139"/>
                </a:cubicBezTo>
                <a:lnTo>
                  <a:pt x="1512" y="4128"/>
                </a:lnTo>
                <a:cubicBezTo>
                  <a:pt x="1512" y="4134"/>
                  <a:pt x="1512" y="4134"/>
                  <a:pt x="1518" y="4139"/>
                </a:cubicBezTo>
                <a:cubicBezTo>
                  <a:pt x="1518" y="4139"/>
                  <a:pt x="1518" y="4139"/>
                  <a:pt x="1518" y="4145"/>
                </a:cubicBezTo>
                <a:cubicBezTo>
                  <a:pt x="1535" y="4179"/>
                  <a:pt x="1557" y="4212"/>
                  <a:pt x="1585" y="4251"/>
                </a:cubicBezTo>
                <a:cubicBezTo>
                  <a:pt x="1580" y="4251"/>
                  <a:pt x="1574" y="4251"/>
                  <a:pt x="1580" y="4257"/>
                </a:cubicBezTo>
                <a:cubicBezTo>
                  <a:pt x="1574" y="4263"/>
                  <a:pt x="1568" y="4268"/>
                  <a:pt x="1568" y="4268"/>
                </a:cubicBezTo>
                <a:cubicBezTo>
                  <a:pt x="1552" y="4279"/>
                  <a:pt x="1540" y="4285"/>
                  <a:pt x="1529" y="4296"/>
                </a:cubicBezTo>
                <a:cubicBezTo>
                  <a:pt x="1501" y="4313"/>
                  <a:pt x="1490" y="4319"/>
                  <a:pt x="1412" y="4397"/>
                </a:cubicBezTo>
                <a:cubicBezTo>
                  <a:pt x="1412" y="4403"/>
                  <a:pt x="1412" y="4408"/>
                  <a:pt x="1417" y="4419"/>
                </a:cubicBezTo>
                <a:cubicBezTo>
                  <a:pt x="1417" y="4408"/>
                  <a:pt x="1417" y="4403"/>
                  <a:pt x="1417" y="4397"/>
                </a:cubicBezTo>
                <a:cubicBezTo>
                  <a:pt x="1426" y="4391"/>
                  <a:pt x="1431" y="4389"/>
                  <a:pt x="1433" y="4389"/>
                </a:cubicBezTo>
                <a:lnTo>
                  <a:pt x="1433" y="4389"/>
                </a:lnTo>
                <a:cubicBezTo>
                  <a:pt x="1434" y="4389"/>
                  <a:pt x="1431" y="4391"/>
                  <a:pt x="1423" y="4397"/>
                </a:cubicBezTo>
                <a:cubicBezTo>
                  <a:pt x="1428" y="4408"/>
                  <a:pt x="1428" y="4442"/>
                  <a:pt x="1462" y="4487"/>
                </a:cubicBezTo>
                <a:cubicBezTo>
                  <a:pt x="1445" y="4459"/>
                  <a:pt x="1434" y="4431"/>
                  <a:pt x="1434" y="4403"/>
                </a:cubicBezTo>
                <a:cubicBezTo>
                  <a:pt x="1496" y="4341"/>
                  <a:pt x="1518" y="4319"/>
                  <a:pt x="1563" y="4279"/>
                </a:cubicBezTo>
                <a:lnTo>
                  <a:pt x="1563" y="4279"/>
                </a:lnTo>
                <a:lnTo>
                  <a:pt x="1512" y="4330"/>
                </a:lnTo>
                <a:lnTo>
                  <a:pt x="1456" y="4391"/>
                </a:lnTo>
                <a:cubicBezTo>
                  <a:pt x="1484" y="4369"/>
                  <a:pt x="1512" y="4341"/>
                  <a:pt x="1540" y="4319"/>
                </a:cubicBezTo>
                <a:cubicBezTo>
                  <a:pt x="1552" y="4307"/>
                  <a:pt x="1563" y="4296"/>
                  <a:pt x="1568" y="4291"/>
                </a:cubicBezTo>
                <a:cubicBezTo>
                  <a:pt x="1580" y="4279"/>
                  <a:pt x="1580" y="4279"/>
                  <a:pt x="1585" y="4274"/>
                </a:cubicBezTo>
                <a:lnTo>
                  <a:pt x="1585" y="4274"/>
                </a:lnTo>
                <a:cubicBezTo>
                  <a:pt x="1580" y="4285"/>
                  <a:pt x="1563" y="4302"/>
                  <a:pt x="1563" y="4302"/>
                </a:cubicBezTo>
                <a:cubicBezTo>
                  <a:pt x="1563" y="4303"/>
                  <a:pt x="1563" y="4304"/>
                  <a:pt x="1564" y="4304"/>
                </a:cubicBezTo>
                <a:cubicBezTo>
                  <a:pt x="1567" y="4304"/>
                  <a:pt x="1573" y="4300"/>
                  <a:pt x="1585" y="4296"/>
                </a:cubicBezTo>
                <a:lnTo>
                  <a:pt x="1585" y="4296"/>
                </a:lnTo>
                <a:cubicBezTo>
                  <a:pt x="1535" y="4324"/>
                  <a:pt x="1507" y="4352"/>
                  <a:pt x="1456" y="4408"/>
                </a:cubicBezTo>
                <a:cubicBezTo>
                  <a:pt x="1456" y="4447"/>
                  <a:pt x="1490" y="4492"/>
                  <a:pt x="1507" y="4526"/>
                </a:cubicBezTo>
                <a:lnTo>
                  <a:pt x="1484" y="4543"/>
                </a:lnTo>
                <a:cubicBezTo>
                  <a:pt x="1585" y="4666"/>
                  <a:pt x="1680" y="4727"/>
                  <a:pt x="1832" y="4856"/>
                </a:cubicBezTo>
                <a:lnTo>
                  <a:pt x="1787" y="4811"/>
                </a:lnTo>
                <a:lnTo>
                  <a:pt x="1787" y="4811"/>
                </a:lnTo>
                <a:cubicBezTo>
                  <a:pt x="1809" y="4823"/>
                  <a:pt x="1876" y="4890"/>
                  <a:pt x="1932" y="4923"/>
                </a:cubicBezTo>
                <a:cubicBezTo>
                  <a:pt x="1921" y="4929"/>
                  <a:pt x="1949" y="4957"/>
                  <a:pt x="1972" y="4974"/>
                </a:cubicBezTo>
                <a:cubicBezTo>
                  <a:pt x="1972" y="4974"/>
                  <a:pt x="2000" y="4996"/>
                  <a:pt x="2033" y="5019"/>
                </a:cubicBezTo>
                <a:cubicBezTo>
                  <a:pt x="2058" y="5034"/>
                  <a:pt x="2092" y="5053"/>
                  <a:pt x="2107" y="5053"/>
                </a:cubicBezTo>
                <a:cubicBezTo>
                  <a:pt x="2109" y="5053"/>
                  <a:pt x="2110" y="5053"/>
                  <a:pt x="2112" y="5052"/>
                </a:cubicBezTo>
                <a:lnTo>
                  <a:pt x="2179" y="5108"/>
                </a:lnTo>
                <a:cubicBezTo>
                  <a:pt x="2246" y="5159"/>
                  <a:pt x="2291" y="5170"/>
                  <a:pt x="2330" y="5187"/>
                </a:cubicBezTo>
                <a:cubicBezTo>
                  <a:pt x="2375" y="5198"/>
                  <a:pt x="2414" y="5220"/>
                  <a:pt x="2481" y="5248"/>
                </a:cubicBezTo>
                <a:cubicBezTo>
                  <a:pt x="2475" y="5247"/>
                  <a:pt x="2471" y="5246"/>
                  <a:pt x="2468" y="5246"/>
                </a:cubicBezTo>
                <a:cubicBezTo>
                  <a:pt x="2458" y="5246"/>
                  <a:pt x="2466" y="5255"/>
                  <a:pt x="2457" y="5255"/>
                </a:cubicBezTo>
                <a:cubicBezTo>
                  <a:pt x="2450" y="5255"/>
                  <a:pt x="2436" y="5251"/>
                  <a:pt x="2403" y="5237"/>
                </a:cubicBezTo>
                <a:lnTo>
                  <a:pt x="2403" y="5237"/>
                </a:lnTo>
                <a:cubicBezTo>
                  <a:pt x="2443" y="5257"/>
                  <a:pt x="2478" y="5277"/>
                  <a:pt x="2490" y="5277"/>
                </a:cubicBezTo>
                <a:cubicBezTo>
                  <a:pt x="2491" y="5277"/>
                  <a:pt x="2492" y="5277"/>
                  <a:pt x="2492" y="5276"/>
                </a:cubicBezTo>
                <a:cubicBezTo>
                  <a:pt x="2515" y="5293"/>
                  <a:pt x="2621" y="5321"/>
                  <a:pt x="2666" y="5349"/>
                </a:cubicBezTo>
                <a:cubicBezTo>
                  <a:pt x="2674" y="5349"/>
                  <a:pt x="2679" y="5348"/>
                  <a:pt x="2685" y="5348"/>
                </a:cubicBezTo>
                <a:cubicBezTo>
                  <a:pt x="2698" y="5348"/>
                  <a:pt x="2713" y="5351"/>
                  <a:pt x="2750" y="5366"/>
                </a:cubicBezTo>
                <a:cubicBezTo>
                  <a:pt x="2750" y="5366"/>
                  <a:pt x="2787" y="5378"/>
                  <a:pt x="2799" y="5378"/>
                </a:cubicBezTo>
                <a:cubicBezTo>
                  <a:pt x="2804" y="5378"/>
                  <a:pt x="2804" y="5376"/>
                  <a:pt x="2794" y="5369"/>
                </a:cubicBezTo>
                <a:lnTo>
                  <a:pt x="2794" y="5369"/>
                </a:lnTo>
                <a:cubicBezTo>
                  <a:pt x="2862" y="5412"/>
                  <a:pt x="2965" y="5434"/>
                  <a:pt x="3069" y="5461"/>
                </a:cubicBezTo>
                <a:cubicBezTo>
                  <a:pt x="3170" y="5483"/>
                  <a:pt x="3271" y="5506"/>
                  <a:pt x="3338" y="5523"/>
                </a:cubicBezTo>
                <a:cubicBezTo>
                  <a:pt x="3394" y="5528"/>
                  <a:pt x="3456" y="5534"/>
                  <a:pt x="3517" y="5539"/>
                </a:cubicBezTo>
                <a:cubicBezTo>
                  <a:pt x="3573" y="5539"/>
                  <a:pt x="3635" y="5539"/>
                  <a:pt x="3685" y="5545"/>
                </a:cubicBezTo>
                <a:lnTo>
                  <a:pt x="3674" y="5545"/>
                </a:lnTo>
                <a:cubicBezTo>
                  <a:pt x="3690" y="5547"/>
                  <a:pt x="3703" y="5547"/>
                  <a:pt x="3713" y="5547"/>
                </a:cubicBezTo>
                <a:cubicBezTo>
                  <a:pt x="3783" y="5547"/>
                  <a:pt x="3774" y="5522"/>
                  <a:pt x="3876" y="5522"/>
                </a:cubicBezTo>
                <a:cubicBezTo>
                  <a:pt x="3884" y="5522"/>
                  <a:pt x="3894" y="5522"/>
                  <a:pt x="3904" y="5523"/>
                </a:cubicBezTo>
                <a:cubicBezTo>
                  <a:pt x="3988" y="5534"/>
                  <a:pt x="3825" y="5534"/>
                  <a:pt x="3876" y="5539"/>
                </a:cubicBezTo>
                <a:cubicBezTo>
                  <a:pt x="3881" y="5547"/>
                  <a:pt x="3894" y="5550"/>
                  <a:pt x="3912" y="5550"/>
                </a:cubicBezTo>
                <a:cubicBezTo>
                  <a:pt x="3968" y="5550"/>
                  <a:pt x="4072" y="5522"/>
                  <a:pt x="4156" y="5522"/>
                </a:cubicBezTo>
                <a:cubicBezTo>
                  <a:pt x="4162" y="5522"/>
                  <a:pt x="4167" y="5522"/>
                  <a:pt x="4173" y="5523"/>
                </a:cubicBezTo>
                <a:cubicBezTo>
                  <a:pt x="4161" y="5523"/>
                  <a:pt x="4156" y="5523"/>
                  <a:pt x="4145" y="5528"/>
                </a:cubicBezTo>
                <a:cubicBezTo>
                  <a:pt x="4189" y="5528"/>
                  <a:pt x="4234" y="5511"/>
                  <a:pt x="4290" y="5495"/>
                </a:cubicBezTo>
                <a:cubicBezTo>
                  <a:pt x="4346" y="5483"/>
                  <a:pt x="4402" y="5467"/>
                  <a:pt x="4469" y="5444"/>
                </a:cubicBezTo>
                <a:lnTo>
                  <a:pt x="4469" y="5444"/>
                </a:lnTo>
                <a:cubicBezTo>
                  <a:pt x="4469" y="5444"/>
                  <a:pt x="4464" y="5450"/>
                  <a:pt x="4469" y="5450"/>
                </a:cubicBezTo>
                <a:cubicBezTo>
                  <a:pt x="4509" y="5427"/>
                  <a:pt x="4570" y="5405"/>
                  <a:pt x="4637" y="5377"/>
                </a:cubicBezTo>
                <a:cubicBezTo>
                  <a:pt x="4699" y="5349"/>
                  <a:pt x="4766" y="5321"/>
                  <a:pt x="4822" y="5293"/>
                </a:cubicBezTo>
                <a:lnTo>
                  <a:pt x="4822" y="5293"/>
                </a:lnTo>
                <a:cubicBezTo>
                  <a:pt x="4794" y="5321"/>
                  <a:pt x="4772" y="5321"/>
                  <a:pt x="4800" y="5321"/>
                </a:cubicBezTo>
                <a:cubicBezTo>
                  <a:pt x="4856" y="5299"/>
                  <a:pt x="4777" y="5315"/>
                  <a:pt x="4878" y="5259"/>
                </a:cubicBezTo>
                <a:cubicBezTo>
                  <a:pt x="4914" y="5254"/>
                  <a:pt x="4979" y="5225"/>
                  <a:pt x="5002" y="5225"/>
                </a:cubicBezTo>
                <a:cubicBezTo>
                  <a:pt x="5004" y="5225"/>
                  <a:pt x="5006" y="5225"/>
                  <a:pt x="5007" y="5226"/>
                </a:cubicBezTo>
                <a:lnTo>
                  <a:pt x="4912" y="5276"/>
                </a:lnTo>
                <a:cubicBezTo>
                  <a:pt x="4968" y="5265"/>
                  <a:pt x="5035" y="5215"/>
                  <a:pt x="5085" y="5187"/>
                </a:cubicBezTo>
                <a:lnTo>
                  <a:pt x="5085" y="5198"/>
                </a:lnTo>
                <a:cubicBezTo>
                  <a:pt x="5153" y="5153"/>
                  <a:pt x="5186" y="5131"/>
                  <a:pt x="5225" y="5103"/>
                </a:cubicBezTo>
                <a:cubicBezTo>
                  <a:pt x="5259" y="5075"/>
                  <a:pt x="5293" y="5047"/>
                  <a:pt x="5366" y="4996"/>
                </a:cubicBezTo>
                <a:lnTo>
                  <a:pt x="5366" y="4996"/>
                </a:lnTo>
                <a:lnTo>
                  <a:pt x="5349" y="5002"/>
                </a:lnTo>
                <a:cubicBezTo>
                  <a:pt x="5416" y="4935"/>
                  <a:pt x="5422" y="4968"/>
                  <a:pt x="5489" y="4895"/>
                </a:cubicBezTo>
                <a:lnTo>
                  <a:pt x="5522" y="4895"/>
                </a:lnTo>
                <a:cubicBezTo>
                  <a:pt x="5573" y="4856"/>
                  <a:pt x="5685" y="4739"/>
                  <a:pt x="5769" y="4660"/>
                </a:cubicBezTo>
                <a:lnTo>
                  <a:pt x="5769" y="4660"/>
                </a:lnTo>
                <a:cubicBezTo>
                  <a:pt x="5730" y="4711"/>
                  <a:pt x="5634" y="4811"/>
                  <a:pt x="5573" y="4867"/>
                </a:cubicBezTo>
                <a:cubicBezTo>
                  <a:pt x="5605" y="4842"/>
                  <a:pt x="5664" y="4788"/>
                  <a:pt x="5707" y="4746"/>
                </a:cubicBezTo>
                <a:lnTo>
                  <a:pt x="5707" y="4746"/>
                </a:lnTo>
                <a:cubicBezTo>
                  <a:pt x="5704" y="4749"/>
                  <a:pt x="5700" y="4752"/>
                  <a:pt x="5696" y="4755"/>
                </a:cubicBezTo>
                <a:cubicBezTo>
                  <a:pt x="5746" y="4694"/>
                  <a:pt x="5814" y="4615"/>
                  <a:pt x="5898" y="4526"/>
                </a:cubicBezTo>
                <a:cubicBezTo>
                  <a:pt x="5899" y="4529"/>
                  <a:pt x="5901" y="4531"/>
                  <a:pt x="5904" y="4531"/>
                </a:cubicBezTo>
                <a:cubicBezTo>
                  <a:pt x="5944" y="4531"/>
                  <a:pt x="6127" y="4281"/>
                  <a:pt x="6194" y="4223"/>
                </a:cubicBezTo>
                <a:cubicBezTo>
                  <a:pt x="6312" y="4033"/>
                  <a:pt x="6446" y="3854"/>
                  <a:pt x="6542" y="3607"/>
                </a:cubicBezTo>
                <a:lnTo>
                  <a:pt x="6542" y="3607"/>
                </a:lnTo>
                <a:cubicBezTo>
                  <a:pt x="6528" y="3622"/>
                  <a:pt x="6521" y="3628"/>
                  <a:pt x="6518" y="3628"/>
                </a:cubicBezTo>
                <a:cubicBezTo>
                  <a:pt x="6508" y="3628"/>
                  <a:pt x="6560" y="3540"/>
                  <a:pt x="6538" y="3540"/>
                </a:cubicBezTo>
                <a:cubicBezTo>
                  <a:pt x="6537" y="3540"/>
                  <a:pt x="6537" y="3540"/>
                  <a:pt x="6536" y="3540"/>
                </a:cubicBezTo>
                <a:cubicBezTo>
                  <a:pt x="6548" y="3502"/>
                  <a:pt x="6554" y="3479"/>
                  <a:pt x="6558" y="3467"/>
                </a:cubicBezTo>
                <a:lnTo>
                  <a:pt x="6558" y="3467"/>
                </a:lnTo>
                <a:cubicBezTo>
                  <a:pt x="6558" y="3467"/>
                  <a:pt x="6558" y="3467"/>
                  <a:pt x="6558" y="3467"/>
                </a:cubicBezTo>
                <a:lnTo>
                  <a:pt x="6564" y="3456"/>
                </a:lnTo>
                <a:lnTo>
                  <a:pt x="6564" y="3456"/>
                </a:lnTo>
                <a:cubicBezTo>
                  <a:pt x="6562" y="3458"/>
                  <a:pt x="6561" y="3461"/>
                  <a:pt x="6558" y="3467"/>
                </a:cubicBezTo>
                <a:lnTo>
                  <a:pt x="6558" y="3467"/>
                </a:lnTo>
                <a:cubicBezTo>
                  <a:pt x="6558" y="3461"/>
                  <a:pt x="6559" y="3456"/>
                  <a:pt x="6564" y="3456"/>
                </a:cubicBezTo>
                <a:lnTo>
                  <a:pt x="6564" y="3456"/>
                </a:lnTo>
                <a:cubicBezTo>
                  <a:pt x="6564" y="3456"/>
                  <a:pt x="6564" y="3456"/>
                  <a:pt x="6564" y="3456"/>
                </a:cubicBezTo>
                <a:cubicBezTo>
                  <a:pt x="6586" y="3400"/>
                  <a:pt x="6614" y="3344"/>
                  <a:pt x="6631" y="3282"/>
                </a:cubicBezTo>
                <a:cubicBezTo>
                  <a:pt x="6634" y="3276"/>
                  <a:pt x="6636" y="3273"/>
                  <a:pt x="6637" y="3273"/>
                </a:cubicBezTo>
                <a:lnTo>
                  <a:pt x="6637" y="3273"/>
                </a:lnTo>
                <a:cubicBezTo>
                  <a:pt x="6641" y="3273"/>
                  <a:pt x="6627" y="3338"/>
                  <a:pt x="6631" y="3338"/>
                </a:cubicBezTo>
                <a:cubicBezTo>
                  <a:pt x="6665" y="3204"/>
                  <a:pt x="6654" y="3282"/>
                  <a:pt x="6682" y="3198"/>
                </a:cubicBezTo>
                <a:lnTo>
                  <a:pt x="6682" y="3198"/>
                </a:lnTo>
                <a:cubicBezTo>
                  <a:pt x="6680" y="3200"/>
                  <a:pt x="6678" y="3201"/>
                  <a:pt x="6677" y="3201"/>
                </a:cubicBezTo>
                <a:cubicBezTo>
                  <a:pt x="6669" y="3201"/>
                  <a:pt x="6683" y="3145"/>
                  <a:pt x="6693" y="3075"/>
                </a:cubicBezTo>
                <a:lnTo>
                  <a:pt x="6693" y="3075"/>
                </a:lnTo>
                <a:cubicBezTo>
                  <a:pt x="6687" y="3109"/>
                  <a:pt x="6676" y="3148"/>
                  <a:pt x="6665" y="3182"/>
                </a:cubicBezTo>
                <a:cubicBezTo>
                  <a:pt x="6676" y="3086"/>
                  <a:pt x="6682" y="3047"/>
                  <a:pt x="6693" y="3008"/>
                </a:cubicBezTo>
                <a:cubicBezTo>
                  <a:pt x="6704" y="2969"/>
                  <a:pt x="6721" y="2930"/>
                  <a:pt x="6715" y="2834"/>
                </a:cubicBezTo>
                <a:lnTo>
                  <a:pt x="6715" y="2834"/>
                </a:lnTo>
                <a:cubicBezTo>
                  <a:pt x="6721" y="2851"/>
                  <a:pt x="6721" y="2874"/>
                  <a:pt x="6721" y="2890"/>
                </a:cubicBezTo>
                <a:cubicBezTo>
                  <a:pt x="6726" y="2846"/>
                  <a:pt x="6726" y="2756"/>
                  <a:pt x="6726" y="2666"/>
                </a:cubicBezTo>
                <a:cubicBezTo>
                  <a:pt x="6721" y="2577"/>
                  <a:pt x="6710" y="2487"/>
                  <a:pt x="6693" y="2437"/>
                </a:cubicBezTo>
                <a:cubicBezTo>
                  <a:pt x="6693" y="2427"/>
                  <a:pt x="6696" y="2416"/>
                  <a:pt x="6699" y="2416"/>
                </a:cubicBezTo>
                <a:cubicBezTo>
                  <a:pt x="6700" y="2416"/>
                  <a:pt x="6701" y="2417"/>
                  <a:pt x="6702" y="2420"/>
                </a:cubicBezTo>
                <a:lnTo>
                  <a:pt x="6702" y="2420"/>
                </a:lnTo>
                <a:cubicBezTo>
                  <a:pt x="6681" y="2190"/>
                  <a:pt x="6585" y="1933"/>
                  <a:pt x="6542" y="1770"/>
                </a:cubicBezTo>
                <a:lnTo>
                  <a:pt x="6542" y="1770"/>
                </a:lnTo>
                <a:lnTo>
                  <a:pt x="6553" y="1782"/>
                </a:lnTo>
                <a:cubicBezTo>
                  <a:pt x="6536" y="1742"/>
                  <a:pt x="6514" y="1714"/>
                  <a:pt x="6502" y="1664"/>
                </a:cubicBezTo>
                <a:lnTo>
                  <a:pt x="6502" y="1664"/>
                </a:lnTo>
                <a:cubicBezTo>
                  <a:pt x="6506" y="1664"/>
                  <a:pt x="6509" y="1668"/>
                  <a:pt x="6510" y="1668"/>
                </a:cubicBezTo>
                <a:cubicBezTo>
                  <a:pt x="6511" y="1668"/>
                  <a:pt x="6510" y="1666"/>
                  <a:pt x="6508" y="1658"/>
                </a:cubicBezTo>
                <a:cubicBezTo>
                  <a:pt x="6497" y="1636"/>
                  <a:pt x="6458" y="1558"/>
                  <a:pt x="6435" y="1502"/>
                </a:cubicBezTo>
                <a:lnTo>
                  <a:pt x="6435" y="1502"/>
                </a:lnTo>
                <a:lnTo>
                  <a:pt x="6463" y="1546"/>
                </a:lnTo>
                <a:cubicBezTo>
                  <a:pt x="6379" y="1333"/>
                  <a:pt x="6295" y="1244"/>
                  <a:pt x="6189" y="1087"/>
                </a:cubicBezTo>
                <a:cubicBezTo>
                  <a:pt x="6211" y="1076"/>
                  <a:pt x="6116" y="925"/>
                  <a:pt x="6066" y="852"/>
                </a:cubicBezTo>
                <a:lnTo>
                  <a:pt x="6071" y="852"/>
                </a:lnTo>
                <a:cubicBezTo>
                  <a:pt x="6054" y="829"/>
                  <a:pt x="6038" y="813"/>
                  <a:pt x="6021" y="796"/>
                </a:cubicBezTo>
                <a:lnTo>
                  <a:pt x="6004" y="768"/>
                </a:lnTo>
                <a:cubicBezTo>
                  <a:pt x="5998" y="762"/>
                  <a:pt x="5993" y="751"/>
                  <a:pt x="5982" y="751"/>
                </a:cubicBezTo>
                <a:cubicBezTo>
                  <a:pt x="5965" y="745"/>
                  <a:pt x="5954" y="740"/>
                  <a:pt x="5937" y="740"/>
                </a:cubicBezTo>
                <a:lnTo>
                  <a:pt x="5926" y="734"/>
                </a:lnTo>
                <a:lnTo>
                  <a:pt x="5920" y="734"/>
                </a:lnTo>
                <a:cubicBezTo>
                  <a:pt x="5921" y="732"/>
                  <a:pt x="5922" y="731"/>
                  <a:pt x="5922" y="731"/>
                </a:cubicBezTo>
                <a:cubicBezTo>
                  <a:pt x="5923" y="731"/>
                  <a:pt x="5923" y="732"/>
                  <a:pt x="5923" y="732"/>
                </a:cubicBezTo>
                <a:cubicBezTo>
                  <a:pt x="5923" y="732"/>
                  <a:pt x="5923" y="730"/>
                  <a:pt x="5926" y="717"/>
                </a:cubicBezTo>
                <a:lnTo>
                  <a:pt x="5920" y="717"/>
                </a:lnTo>
                <a:lnTo>
                  <a:pt x="5898" y="723"/>
                </a:lnTo>
                <a:lnTo>
                  <a:pt x="5875" y="723"/>
                </a:lnTo>
                <a:cubicBezTo>
                  <a:pt x="5870" y="729"/>
                  <a:pt x="5858" y="734"/>
                  <a:pt x="5853" y="740"/>
                </a:cubicBezTo>
                <a:cubicBezTo>
                  <a:pt x="5830" y="762"/>
                  <a:pt x="5808" y="779"/>
                  <a:pt x="5791" y="801"/>
                </a:cubicBezTo>
                <a:cubicBezTo>
                  <a:pt x="5758" y="829"/>
                  <a:pt x="5730" y="857"/>
                  <a:pt x="5702" y="885"/>
                </a:cubicBezTo>
                <a:lnTo>
                  <a:pt x="5679" y="908"/>
                </a:lnTo>
                <a:cubicBezTo>
                  <a:pt x="5668" y="913"/>
                  <a:pt x="5657" y="925"/>
                  <a:pt x="5657" y="925"/>
                </a:cubicBezTo>
                <a:lnTo>
                  <a:pt x="5646" y="941"/>
                </a:lnTo>
                <a:cubicBezTo>
                  <a:pt x="5618" y="897"/>
                  <a:pt x="5578" y="869"/>
                  <a:pt x="5545" y="841"/>
                </a:cubicBezTo>
                <a:cubicBezTo>
                  <a:pt x="5534" y="824"/>
                  <a:pt x="5522" y="813"/>
                  <a:pt x="5511" y="801"/>
                </a:cubicBezTo>
                <a:cubicBezTo>
                  <a:pt x="5483" y="762"/>
                  <a:pt x="5483" y="762"/>
                  <a:pt x="5478" y="751"/>
                </a:cubicBezTo>
                <a:lnTo>
                  <a:pt x="5489" y="745"/>
                </a:lnTo>
                <a:cubicBezTo>
                  <a:pt x="5506" y="729"/>
                  <a:pt x="5522" y="717"/>
                  <a:pt x="5534" y="706"/>
                </a:cubicBezTo>
                <a:cubicBezTo>
                  <a:pt x="5567" y="678"/>
                  <a:pt x="5606" y="645"/>
                  <a:pt x="5640" y="617"/>
                </a:cubicBezTo>
                <a:cubicBezTo>
                  <a:pt x="5713" y="555"/>
                  <a:pt x="5786" y="499"/>
                  <a:pt x="5847" y="449"/>
                </a:cubicBezTo>
                <a:lnTo>
                  <a:pt x="5847" y="449"/>
                </a:lnTo>
                <a:cubicBezTo>
                  <a:pt x="5841" y="453"/>
                  <a:pt x="5838" y="455"/>
                  <a:pt x="5836" y="455"/>
                </a:cubicBezTo>
                <a:cubicBezTo>
                  <a:pt x="5829" y="455"/>
                  <a:pt x="5847" y="426"/>
                  <a:pt x="5870" y="404"/>
                </a:cubicBezTo>
                <a:cubicBezTo>
                  <a:pt x="5875" y="395"/>
                  <a:pt x="5881" y="392"/>
                  <a:pt x="5888" y="392"/>
                </a:cubicBezTo>
                <a:cubicBezTo>
                  <a:pt x="5903" y="392"/>
                  <a:pt x="5918" y="409"/>
                  <a:pt x="5914" y="421"/>
                </a:cubicBezTo>
                <a:lnTo>
                  <a:pt x="5903" y="409"/>
                </a:lnTo>
                <a:lnTo>
                  <a:pt x="5903" y="409"/>
                </a:lnTo>
                <a:cubicBezTo>
                  <a:pt x="5914" y="443"/>
                  <a:pt x="6004" y="527"/>
                  <a:pt x="6060" y="589"/>
                </a:cubicBezTo>
                <a:lnTo>
                  <a:pt x="6088" y="583"/>
                </a:lnTo>
                <a:cubicBezTo>
                  <a:pt x="6122" y="633"/>
                  <a:pt x="6161" y="684"/>
                  <a:pt x="6206" y="740"/>
                </a:cubicBezTo>
                <a:cubicBezTo>
                  <a:pt x="6250" y="796"/>
                  <a:pt x="6295" y="852"/>
                  <a:pt x="6340" y="908"/>
                </a:cubicBezTo>
                <a:cubicBezTo>
                  <a:pt x="6379" y="958"/>
                  <a:pt x="6418" y="1014"/>
                  <a:pt x="6446" y="1059"/>
                </a:cubicBezTo>
                <a:cubicBezTo>
                  <a:pt x="6480" y="1109"/>
                  <a:pt x="6502" y="1149"/>
                  <a:pt x="6514" y="1182"/>
                </a:cubicBezTo>
                <a:cubicBezTo>
                  <a:pt x="6542" y="1227"/>
                  <a:pt x="6581" y="1283"/>
                  <a:pt x="6609" y="1333"/>
                </a:cubicBezTo>
                <a:lnTo>
                  <a:pt x="6598" y="1333"/>
                </a:lnTo>
                <a:cubicBezTo>
                  <a:pt x="6665" y="1473"/>
                  <a:pt x="6698" y="1546"/>
                  <a:pt x="6766" y="1720"/>
                </a:cubicBezTo>
                <a:lnTo>
                  <a:pt x="6743" y="1686"/>
                </a:lnTo>
                <a:lnTo>
                  <a:pt x="6743" y="1686"/>
                </a:lnTo>
                <a:cubicBezTo>
                  <a:pt x="6777" y="1787"/>
                  <a:pt x="6827" y="1804"/>
                  <a:pt x="6855" y="1899"/>
                </a:cubicBezTo>
                <a:lnTo>
                  <a:pt x="6844" y="1933"/>
                </a:lnTo>
                <a:cubicBezTo>
                  <a:pt x="6894" y="2111"/>
                  <a:pt x="6911" y="2300"/>
                  <a:pt x="6939" y="2484"/>
                </a:cubicBezTo>
                <a:lnTo>
                  <a:pt x="6939" y="2484"/>
                </a:lnTo>
                <a:cubicBezTo>
                  <a:pt x="6937" y="2479"/>
                  <a:pt x="6933" y="2471"/>
                  <a:pt x="6928" y="2448"/>
                </a:cubicBezTo>
                <a:lnTo>
                  <a:pt x="6928" y="2448"/>
                </a:lnTo>
                <a:cubicBezTo>
                  <a:pt x="6934" y="2493"/>
                  <a:pt x="6934" y="2577"/>
                  <a:pt x="6939" y="2644"/>
                </a:cubicBezTo>
                <a:cubicBezTo>
                  <a:pt x="6939" y="2708"/>
                  <a:pt x="6939" y="2759"/>
                  <a:pt x="6951" y="2759"/>
                </a:cubicBezTo>
                <a:cubicBezTo>
                  <a:pt x="6951" y="2759"/>
                  <a:pt x="6952" y="2759"/>
                  <a:pt x="6953" y="2758"/>
                </a:cubicBezTo>
                <a:lnTo>
                  <a:pt x="6953" y="2758"/>
                </a:lnTo>
                <a:cubicBezTo>
                  <a:pt x="6940" y="2780"/>
                  <a:pt x="6945" y="2953"/>
                  <a:pt x="6945" y="3053"/>
                </a:cubicBezTo>
                <a:lnTo>
                  <a:pt x="6934" y="3036"/>
                </a:lnTo>
                <a:lnTo>
                  <a:pt x="6934" y="3036"/>
                </a:lnTo>
                <a:cubicBezTo>
                  <a:pt x="6939" y="3120"/>
                  <a:pt x="6939" y="3126"/>
                  <a:pt x="6928" y="3243"/>
                </a:cubicBezTo>
                <a:cubicBezTo>
                  <a:pt x="6926" y="3255"/>
                  <a:pt x="6923" y="3261"/>
                  <a:pt x="6922" y="3261"/>
                </a:cubicBezTo>
                <a:cubicBezTo>
                  <a:pt x="6920" y="3261"/>
                  <a:pt x="6919" y="3251"/>
                  <a:pt x="6922" y="3232"/>
                </a:cubicBezTo>
                <a:lnTo>
                  <a:pt x="6922" y="3232"/>
                </a:lnTo>
                <a:cubicBezTo>
                  <a:pt x="6900" y="3322"/>
                  <a:pt x="6922" y="3305"/>
                  <a:pt x="6894" y="3417"/>
                </a:cubicBezTo>
                <a:lnTo>
                  <a:pt x="6894" y="3372"/>
                </a:lnTo>
                <a:cubicBezTo>
                  <a:pt x="6872" y="3467"/>
                  <a:pt x="6878" y="3462"/>
                  <a:pt x="6872" y="3518"/>
                </a:cubicBezTo>
                <a:cubicBezTo>
                  <a:pt x="6866" y="3546"/>
                  <a:pt x="6855" y="3591"/>
                  <a:pt x="6838" y="3630"/>
                </a:cubicBezTo>
                <a:cubicBezTo>
                  <a:pt x="6822" y="3669"/>
                  <a:pt x="6805" y="3697"/>
                  <a:pt x="6799" y="3703"/>
                </a:cubicBezTo>
                <a:cubicBezTo>
                  <a:pt x="6799" y="3714"/>
                  <a:pt x="6794" y="3770"/>
                  <a:pt x="6771" y="3826"/>
                </a:cubicBezTo>
                <a:cubicBezTo>
                  <a:pt x="6770" y="3826"/>
                  <a:pt x="6769" y="3827"/>
                  <a:pt x="6768" y="3827"/>
                </a:cubicBezTo>
                <a:cubicBezTo>
                  <a:pt x="6762" y="3827"/>
                  <a:pt x="6765" y="3811"/>
                  <a:pt x="6770" y="3801"/>
                </a:cubicBezTo>
                <a:lnTo>
                  <a:pt x="6770" y="3801"/>
                </a:lnTo>
                <a:cubicBezTo>
                  <a:pt x="6737" y="3872"/>
                  <a:pt x="6715" y="3927"/>
                  <a:pt x="6698" y="3983"/>
                </a:cubicBezTo>
                <a:cubicBezTo>
                  <a:pt x="6676" y="4033"/>
                  <a:pt x="6654" y="4072"/>
                  <a:pt x="6626" y="4123"/>
                </a:cubicBezTo>
                <a:cubicBezTo>
                  <a:pt x="6620" y="4123"/>
                  <a:pt x="6614" y="4128"/>
                  <a:pt x="6609" y="4134"/>
                </a:cubicBezTo>
                <a:cubicBezTo>
                  <a:pt x="6637" y="4078"/>
                  <a:pt x="6665" y="4027"/>
                  <a:pt x="6682" y="3988"/>
                </a:cubicBezTo>
                <a:cubicBezTo>
                  <a:pt x="6698" y="3949"/>
                  <a:pt x="6710" y="3932"/>
                  <a:pt x="6710" y="3932"/>
                </a:cubicBezTo>
                <a:lnTo>
                  <a:pt x="6710" y="3932"/>
                </a:lnTo>
                <a:cubicBezTo>
                  <a:pt x="6702" y="3932"/>
                  <a:pt x="6678" y="3976"/>
                  <a:pt x="6670" y="3976"/>
                </a:cubicBezTo>
                <a:cubicBezTo>
                  <a:pt x="6666" y="3976"/>
                  <a:pt x="6665" y="3967"/>
                  <a:pt x="6670" y="3943"/>
                </a:cubicBezTo>
                <a:lnTo>
                  <a:pt x="6670" y="3943"/>
                </a:lnTo>
                <a:cubicBezTo>
                  <a:pt x="6648" y="4022"/>
                  <a:pt x="6598" y="4156"/>
                  <a:pt x="6542" y="4240"/>
                </a:cubicBezTo>
                <a:cubicBezTo>
                  <a:pt x="6536" y="4246"/>
                  <a:pt x="6536" y="4251"/>
                  <a:pt x="6530" y="4251"/>
                </a:cubicBezTo>
                <a:lnTo>
                  <a:pt x="6536" y="4240"/>
                </a:lnTo>
                <a:lnTo>
                  <a:pt x="6536" y="4240"/>
                </a:lnTo>
                <a:cubicBezTo>
                  <a:pt x="6519" y="4263"/>
                  <a:pt x="6514" y="4279"/>
                  <a:pt x="6502" y="4296"/>
                </a:cubicBezTo>
                <a:cubicBezTo>
                  <a:pt x="6486" y="4324"/>
                  <a:pt x="6474" y="4341"/>
                  <a:pt x="6452" y="4363"/>
                </a:cubicBezTo>
                <a:cubicBezTo>
                  <a:pt x="6441" y="4369"/>
                  <a:pt x="6385" y="4464"/>
                  <a:pt x="6351" y="4503"/>
                </a:cubicBezTo>
                <a:cubicBezTo>
                  <a:pt x="6359" y="4507"/>
                  <a:pt x="6342" y="4533"/>
                  <a:pt x="6347" y="4533"/>
                </a:cubicBezTo>
                <a:cubicBezTo>
                  <a:pt x="6349" y="4533"/>
                  <a:pt x="6354" y="4528"/>
                  <a:pt x="6367" y="4515"/>
                </a:cubicBezTo>
                <a:lnTo>
                  <a:pt x="6367" y="4515"/>
                </a:lnTo>
                <a:cubicBezTo>
                  <a:pt x="6367" y="4516"/>
                  <a:pt x="6367" y="4516"/>
                  <a:pt x="6367" y="4516"/>
                </a:cubicBezTo>
                <a:cubicBezTo>
                  <a:pt x="6366" y="4516"/>
                  <a:pt x="6377" y="4504"/>
                  <a:pt x="6396" y="4481"/>
                </a:cubicBezTo>
                <a:cubicBezTo>
                  <a:pt x="6396" y="4470"/>
                  <a:pt x="6402" y="4464"/>
                  <a:pt x="6407" y="4459"/>
                </a:cubicBezTo>
                <a:lnTo>
                  <a:pt x="6407" y="4464"/>
                </a:lnTo>
                <a:cubicBezTo>
                  <a:pt x="6424" y="4436"/>
                  <a:pt x="6446" y="4397"/>
                  <a:pt x="6474" y="4358"/>
                </a:cubicBezTo>
                <a:lnTo>
                  <a:pt x="6474" y="4358"/>
                </a:lnTo>
                <a:cubicBezTo>
                  <a:pt x="6458" y="4391"/>
                  <a:pt x="6441" y="4431"/>
                  <a:pt x="6402" y="4475"/>
                </a:cubicBezTo>
                <a:cubicBezTo>
                  <a:pt x="6390" y="4503"/>
                  <a:pt x="6379" y="4531"/>
                  <a:pt x="6374" y="4548"/>
                </a:cubicBezTo>
                <a:cubicBezTo>
                  <a:pt x="6346" y="4571"/>
                  <a:pt x="6306" y="4610"/>
                  <a:pt x="6273" y="4638"/>
                </a:cubicBezTo>
                <a:cubicBezTo>
                  <a:pt x="6239" y="4671"/>
                  <a:pt x="6211" y="4694"/>
                  <a:pt x="6200" y="4699"/>
                </a:cubicBezTo>
                <a:cubicBezTo>
                  <a:pt x="6150" y="4761"/>
                  <a:pt x="6082" y="4828"/>
                  <a:pt x="6026" y="4895"/>
                </a:cubicBezTo>
                <a:cubicBezTo>
                  <a:pt x="5965" y="4957"/>
                  <a:pt x="5914" y="5013"/>
                  <a:pt x="5881" y="5052"/>
                </a:cubicBezTo>
                <a:cubicBezTo>
                  <a:pt x="5847" y="5086"/>
                  <a:pt x="5836" y="5080"/>
                  <a:pt x="5819" y="5091"/>
                </a:cubicBezTo>
                <a:cubicBezTo>
                  <a:pt x="5842" y="5069"/>
                  <a:pt x="5864" y="5052"/>
                  <a:pt x="5875" y="5041"/>
                </a:cubicBezTo>
                <a:lnTo>
                  <a:pt x="5875" y="5041"/>
                </a:lnTo>
                <a:cubicBezTo>
                  <a:pt x="5842" y="5069"/>
                  <a:pt x="5786" y="5114"/>
                  <a:pt x="5746" y="5153"/>
                </a:cubicBezTo>
                <a:cubicBezTo>
                  <a:pt x="5696" y="5187"/>
                  <a:pt x="5657" y="5220"/>
                  <a:pt x="5657" y="5231"/>
                </a:cubicBezTo>
                <a:cubicBezTo>
                  <a:pt x="5632" y="5246"/>
                  <a:pt x="5622" y="5251"/>
                  <a:pt x="5619" y="5251"/>
                </a:cubicBezTo>
                <a:cubicBezTo>
                  <a:pt x="5614" y="5251"/>
                  <a:pt x="5631" y="5236"/>
                  <a:pt x="5629" y="5236"/>
                </a:cubicBezTo>
                <a:lnTo>
                  <a:pt x="5629" y="5236"/>
                </a:lnTo>
                <a:cubicBezTo>
                  <a:pt x="5628" y="5236"/>
                  <a:pt x="5615" y="5245"/>
                  <a:pt x="5573" y="5276"/>
                </a:cubicBezTo>
                <a:cubicBezTo>
                  <a:pt x="5578" y="5271"/>
                  <a:pt x="5584" y="5265"/>
                  <a:pt x="5590" y="5259"/>
                </a:cubicBezTo>
                <a:lnTo>
                  <a:pt x="5590" y="5259"/>
                </a:lnTo>
                <a:cubicBezTo>
                  <a:pt x="5517" y="5299"/>
                  <a:pt x="5461" y="5332"/>
                  <a:pt x="5405" y="5371"/>
                </a:cubicBezTo>
                <a:cubicBezTo>
                  <a:pt x="5349" y="5405"/>
                  <a:pt x="5293" y="5444"/>
                  <a:pt x="5237" y="5478"/>
                </a:cubicBezTo>
                <a:cubicBezTo>
                  <a:pt x="5139" y="5540"/>
                  <a:pt x="5027" y="5602"/>
                  <a:pt x="4883" y="5646"/>
                </a:cubicBezTo>
                <a:lnTo>
                  <a:pt x="4883" y="5646"/>
                </a:lnTo>
                <a:cubicBezTo>
                  <a:pt x="4883" y="5646"/>
                  <a:pt x="4884" y="5646"/>
                  <a:pt x="4884" y="5646"/>
                </a:cubicBezTo>
                <a:lnTo>
                  <a:pt x="4884" y="5646"/>
                </a:lnTo>
                <a:cubicBezTo>
                  <a:pt x="4545" y="5764"/>
                  <a:pt x="4173" y="5873"/>
                  <a:pt x="3816" y="5873"/>
                </a:cubicBezTo>
                <a:cubicBezTo>
                  <a:pt x="3783" y="5873"/>
                  <a:pt x="3751" y="5872"/>
                  <a:pt x="3719" y="5870"/>
                </a:cubicBezTo>
                <a:cubicBezTo>
                  <a:pt x="3607" y="5870"/>
                  <a:pt x="3596" y="5876"/>
                  <a:pt x="3529" y="5881"/>
                </a:cubicBezTo>
                <a:lnTo>
                  <a:pt x="3506" y="5864"/>
                </a:lnTo>
                <a:cubicBezTo>
                  <a:pt x="3467" y="5870"/>
                  <a:pt x="3428" y="5876"/>
                  <a:pt x="3389" y="5876"/>
                </a:cubicBezTo>
                <a:cubicBezTo>
                  <a:pt x="3310" y="5870"/>
                  <a:pt x="3237" y="5859"/>
                  <a:pt x="3164" y="5836"/>
                </a:cubicBezTo>
                <a:cubicBezTo>
                  <a:pt x="3092" y="5820"/>
                  <a:pt x="3013" y="5797"/>
                  <a:pt x="2912" y="5780"/>
                </a:cubicBezTo>
                <a:lnTo>
                  <a:pt x="2912" y="5780"/>
                </a:lnTo>
                <a:lnTo>
                  <a:pt x="2935" y="5797"/>
                </a:lnTo>
                <a:cubicBezTo>
                  <a:pt x="2862" y="5780"/>
                  <a:pt x="2711" y="5736"/>
                  <a:pt x="2722" y="5730"/>
                </a:cubicBezTo>
                <a:lnTo>
                  <a:pt x="2722" y="5730"/>
                </a:lnTo>
                <a:cubicBezTo>
                  <a:pt x="2720" y="5730"/>
                  <a:pt x="2716" y="5731"/>
                  <a:pt x="2710" y="5731"/>
                </a:cubicBezTo>
                <a:cubicBezTo>
                  <a:pt x="2701" y="5731"/>
                  <a:pt x="2688" y="5729"/>
                  <a:pt x="2672" y="5719"/>
                </a:cubicBezTo>
                <a:lnTo>
                  <a:pt x="2672" y="5708"/>
                </a:lnTo>
                <a:cubicBezTo>
                  <a:pt x="2616" y="5691"/>
                  <a:pt x="2554" y="5674"/>
                  <a:pt x="2498" y="5657"/>
                </a:cubicBezTo>
                <a:cubicBezTo>
                  <a:pt x="2375" y="5590"/>
                  <a:pt x="2532" y="5640"/>
                  <a:pt x="2347" y="5551"/>
                </a:cubicBezTo>
                <a:cubicBezTo>
                  <a:pt x="2289" y="5522"/>
                  <a:pt x="2181" y="5480"/>
                  <a:pt x="2167" y="5480"/>
                </a:cubicBezTo>
                <a:lnTo>
                  <a:pt x="2167" y="5480"/>
                </a:lnTo>
                <a:cubicBezTo>
                  <a:pt x="2164" y="5480"/>
                  <a:pt x="2165" y="5481"/>
                  <a:pt x="2168" y="5483"/>
                </a:cubicBezTo>
                <a:cubicBezTo>
                  <a:pt x="2196" y="5500"/>
                  <a:pt x="2235" y="5528"/>
                  <a:pt x="2235" y="5534"/>
                </a:cubicBezTo>
                <a:lnTo>
                  <a:pt x="2173" y="5506"/>
                </a:lnTo>
                <a:cubicBezTo>
                  <a:pt x="2156" y="5511"/>
                  <a:pt x="2123" y="5511"/>
                  <a:pt x="2151" y="5545"/>
                </a:cubicBezTo>
                <a:lnTo>
                  <a:pt x="2151" y="5573"/>
                </a:lnTo>
                <a:lnTo>
                  <a:pt x="2162" y="5551"/>
                </a:lnTo>
                <a:cubicBezTo>
                  <a:pt x="2179" y="5567"/>
                  <a:pt x="2201" y="5584"/>
                  <a:pt x="2235" y="5607"/>
                </a:cubicBezTo>
                <a:cubicBezTo>
                  <a:pt x="2274" y="5624"/>
                  <a:pt x="2313" y="5640"/>
                  <a:pt x="2352" y="5652"/>
                </a:cubicBezTo>
                <a:lnTo>
                  <a:pt x="2380" y="5674"/>
                </a:lnTo>
                <a:cubicBezTo>
                  <a:pt x="2352" y="5663"/>
                  <a:pt x="2319" y="5652"/>
                  <a:pt x="2285" y="5635"/>
                </a:cubicBezTo>
                <a:lnTo>
                  <a:pt x="2285" y="5635"/>
                </a:lnTo>
                <a:cubicBezTo>
                  <a:pt x="2336" y="5668"/>
                  <a:pt x="2375" y="5674"/>
                  <a:pt x="2414" y="5685"/>
                </a:cubicBezTo>
                <a:cubicBezTo>
                  <a:pt x="2420" y="5696"/>
                  <a:pt x="2436" y="5708"/>
                  <a:pt x="2453" y="5719"/>
                </a:cubicBezTo>
                <a:cubicBezTo>
                  <a:pt x="2492" y="5730"/>
                  <a:pt x="2537" y="5736"/>
                  <a:pt x="2576" y="5747"/>
                </a:cubicBezTo>
                <a:cubicBezTo>
                  <a:pt x="2588" y="5758"/>
                  <a:pt x="2520" y="5741"/>
                  <a:pt x="2593" y="5775"/>
                </a:cubicBezTo>
                <a:cubicBezTo>
                  <a:pt x="2599" y="5776"/>
                  <a:pt x="2603" y="5776"/>
                  <a:pt x="2606" y="5776"/>
                </a:cubicBezTo>
                <a:cubicBezTo>
                  <a:pt x="2624" y="5776"/>
                  <a:pt x="2588" y="5755"/>
                  <a:pt x="2603" y="5755"/>
                </a:cubicBezTo>
                <a:cubicBezTo>
                  <a:pt x="2608" y="5755"/>
                  <a:pt x="2618" y="5757"/>
                  <a:pt x="2638" y="5764"/>
                </a:cubicBezTo>
                <a:cubicBezTo>
                  <a:pt x="2688" y="5797"/>
                  <a:pt x="2672" y="5797"/>
                  <a:pt x="2739" y="5808"/>
                </a:cubicBezTo>
                <a:cubicBezTo>
                  <a:pt x="2742" y="5811"/>
                  <a:pt x="2740" y="5813"/>
                  <a:pt x="2735" y="5813"/>
                </a:cubicBezTo>
                <a:cubicBezTo>
                  <a:pt x="2730" y="5813"/>
                  <a:pt x="2722" y="5812"/>
                  <a:pt x="2712" y="5810"/>
                </a:cubicBezTo>
                <a:lnTo>
                  <a:pt x="2712" y="5810"/>
                </a:lnTo>
                <a:cubicBezTo>
                  <a:pt x="2769" y="5821"/>
                  <a:pt x="2851" y="5854"/>
                  <a:pt x="2888" y="5854"/>
                </a:cubicBezTo>
                <a:cubicBezTo>
                  <a:pt x="2891" y="5854"/>
                  <a:pt x="2893" y="5853"/>
                  <a:pt x="2896" y="5853"/>
                </a:cubicBezTo>
                <a:cubicBezTo>
                  <a:pt x="2952" y="5876"/>
                  <a:pt x="3097" y="5892"/>
                  <a:pt x="3086" y="5909"/>
                </a:cubicBezTo>
                <a:cubicBezTo>
                  <a:pt x="3108" y="5909"/>
                  <a:pt x="3192" y="5915"/>
                  <a:pt x="3249" y="5920"/>
                </a:cubicBezTo>
                <a:cubicBezTo>
                  <a:pt x="3148" y="5937"/>
                  <a:pt x="3461" y="5943"/>
                  <a:pt x="3428" y="5965"/>
                </a:cubicBezTo>
                <a:cubicBezTo>
                  <a:pt x="3467" y="5960"/>
                  <a:pt x="3540" y="5960"/>
                  <a:pt x="3613" y="5960"/>
                </a:cubicBezTo>
                <a:cubicBezTo>
                  <a:pt x="3691" y="5960"/>
                  <a:pt x="3775" y="5960"/>
                  <a:pt x="3842" y="5948"/>
                </a:cubicBezTo>
                <a:lnTo>
                  <a:pt x="3842" y="5948"/>
                </a:lnTo>
                <a:cubicBezTo>
                  <a:pt x="3831" y="5954"/>
                  <a:pt x="3820" y="5954"/>
                  <a:pt x="3809" y="5954"/>
                </a:cubicBezTo>
                <a:cubicBezTo>
                  <a:pt x="3881" y="5954"/>
                  <a:pt x="3904" y="5954"/>
                  <a:pt x="3954" y="5960"/>
                </a:cubicBezTo>
                <a:cubicBezTo>
                  <a:pt x="3960" y="5943"/>
                  <a:pt x="4077" y="5920"/>
                  <a:pt x="4139" y="5904"/>
                </a:cubicBezTo>
                <a:lnTo>
                  <a:pt x="4139" y="5904"/>
                </a:lnTo>
                <a:cubicBezTo>
                  <a:pt x="4234" y="5909"/>
                  <a:pt x="4089" y="5932"/>
                  <a:pt x="4117" y="5943"/>
                </a:cubicBezTo>
                <a:cubicBezTo>
                  <a:pt x="4111" y="5932"/>
                  <a:pt x="4273" y="5904"/>
                  <a:pt x="4240" y="5898"/>
                </a:cubicBezTo>
                <a:cubicBezTo>
                  <a:pt x="4276" y="5895"/>
                  <a:pt x="4292" y="5894"/>
                  <a:pt x="4303" y="5894"/>
                </a:cubicBezTo>
                <a:cubicBezTo>
                  <a:pt x="4314" y="5894"/>
                  <a:pt x="4321" y="5895"/>
                  <a:pt x="4341" y="5898"/>
                </a:cubicBezTo>
                <a:cubicBezTo>
                  <a:pt x="4346" y="5876"/>
                  <a:pt x="4408" y="5881"/>
                  <a:pt x="4458" y="5853"/>
                </a:cubicBezTo>
                <a:cubicBezTo>
                  <a:pt x="4478" y="5851"/>
                  <a:pt x="4491" y="5850"/>
                  <a:pt x="4500" y="5850"/>
                </a:cubicBezTo>
                <a:cubicBezTo>
                  <a:pt x="4517" y="5850"/>
                  <a:pt x="4522" y="5853"/>
                  <a:pt x="4529" y="5853"/>
                </a:cubicBezTo>
                <a:cubicBezTo>
                  <a:pt x="4537" y="5853"/>
                  <a:pt x="4550" y="5849"/>
                  <a:pt x="4598" y="5831"/>
                </a:cubicBezTo>
                <a:cubicBezTo>
                  <a:pt x="4602" y="5830"/>
                  <a:pt x="4605" y="5830"/>
                  <a:pt x="4608" y="5830"/>
                </a:cubicBezTo>
                <a:cubicBezTo>
                  <a:pt x="4632" y="5830"/>
                  <a:pt x="4582" y="5852"/>
                  <a:pt x="4561" y="5858"/>
                </a:cubicBezTo>
                <a:lnTo>
                  <a:pt x="4561" y="5858"/>
                </a:lnTo>
                <a:cubicBezTo>
                  <a:pt x="4665" y="5831"/>
                  <a:pt x="4604" y="5831"/>
                  <a:pt x="4626" y="5814"/>
                </a:cubicBezTo>
                <a:cubicBezTo>
                  <a:pt x="4674" y="5797"/>
                  <a:pt x="4695" y="5792"/>
                  <a:pt x="4705" y="5792"/>
                </a:cubicBezTo>
                <a:cubicBezTo>
                  <a:pt x="4719" y="5792"/>
                  <a:pt x="4710" y="5803"/>
                  <a:pt x="4729" y="5803"/>
                </a:cubicBezTo>
                <a:cubicBezTo>
                  <a:pt x="4732" y="5803"/>
                  <a:pt x="4735" y="5803"/>
                  <a:pt x="4738" y="5803"/>
                </a:cubicBezTo>
                <a:cubicBezTo>
                  <a:pt x="4817" y="5769"/>
                  <a:pt x="4873" y="5730"/>
                  <a:pt x="4929" y="5708"/>
                </a:cubicBezTo>
                <a:cubicBezTo>
                  <a:pt x="4932" y="5708"/>
                  <a:pt x="4941" y="5708"/>
                  <a:pt x="4941" y="5709"/>
                </a:cubicBezTo>
                <a:lnTo>
                  <a:pt x="4941" y="5709"/>
                </a:lnTo>
                <a:cubicBezTo>
                  <a:pt x="4981" y="5687"/>
                  <a:pt x="5039" y="5661"/>
                  <a:pt x="5102" y="5635"/>
                </a:cubicBezTo>
                <a:cubicBezTo>
                  <a:pt x="5164" y="5607"/>
                  <a:pt x="5225" y="5573"/>
                  <a:pt x="5270" y="5545"/>
                </a:cubicBezTo>
                <a:cubicBezTo>
                  <a:pt x="5276" y="5539"/>
                  <a:pt x="5282" y="5539"/>
                  <a:pt x="5282" y="5539"/>
                </a:cubicBezTo>
                <a:cubicBezTo>
                  <a:pt x="5265" y="5539"/>
                  <a:pt x="5259" y="5534"/>
                  <a:pt x="5259" y="5528"/>
                </a:cubicBezTo>
                <a:cubicBezTo>
                  <a:pt x="5304" y="5506"/>
                  <a:pt x="5332" y="5472"/>
                  <a:pt x="5354" y="5472"/>
                </a:cubicBezTo>
                <a:lnTo>
                  <a:pt x="5354" y="5472"/>
                </a:lnTo>
                <a:cubicBezTo>
                  <a:pt x="5332" y="5489"/>
                  <a:pt x="5332" y="5495"/>
                  <a:pt x="5321" y="5506"/>
                </a:cubicBezTo>
                <a:lnTo>
                  <a:pt x="5360" y="5472"/>
                </a:lnTo>
                <a:cubicBezTo>
                  <a:pt x="5365" y="5471"/>
                  <a:pt x="5368" y="5471"/>
                  <a:pt x="5371" y="5471"/>
                </a:cubicBezTo>
                <a:cubicBezTo>
                  <a:pt x="5390" y="5471"/>
                  <a:pt x="5304" y="5513"/>
                  <a:pt x="5310" y="5523"/>
                </a:cubicBezTo>
                <a:cubicBezTo>
                  <a:pt x="5349" y="5495"/>
                  <a:pt x="5399" y="5467"/>
                  <a:pt x="5444" y="5433"/>
                </a:cubicBezTo>
                <a:cubicBezTo>
                  <a:pt x="5489" y="5405"/>
                  <a:pt x="5528" y="5371"/>
                  <a:pt x="5562" y="5355"/>
                </a:cubicBezTo>
                <a:lnTo>
                  <a:pt x="5562" y="5355"/>
                </a:lnTo>
                <a:cubicBezTo>
                  <a:pt x="5580" y="5359"/>
                  <a:pt x="5467" y="5428"/>
                  <a:pt x="5477" y="5428"/>
                </a:cubicBezTo>
                <a:cubicBezTo>
                  <a:pt x="5480" y="5428"/>
                  <a:pt x="5488" y="5424"/>
                  <a:pt x="5506" y="5416"/>
                </a:cubicBezTo>
                <a:lnTo>
                  <a:pt x="5506" y="5416"/>
                </a:lnTo>
                <a:cubicBezTo>
                  <a:pt x="5472" y="5439"/>
                  <a:pt x="5433" y="5455"/>
                  <a:pt x="5394" y="5472"/>
                </a:cubicBezTo>
                <a:cubicBezTo>
                  <a:pt x="5409" y="5469"/>
                  <a:pt x="5417" y="5467"/>
                  <a:pt x="5422" y="5467"/>
                </a:cubicBezTo>
                <a:cubicBezTo>
                  <a:pt x="5441" y="5467"/>
                  <a:pt x="5378" y="5494"/>
                  <a:pt x="5392" y="5494"/>
                </a:cubicBezTo>
                <a:cubicBezTo>
                  <a:pt x="5395" y="5494"/>
                  <a:pt x="5403" y="5493"/>
                  <a:pt x="5416" y="5489"/>
                </a:cubicBezTo>
                <a:cubicBezTo>
                  <a:pt x="5494" y="5450"/>
                  <a:pt x="5528" y="5422"/>
                  <a:pt x="5567" y="5394"/>
                </a:cubicBezTo>
                <a:cubicBezTo>
                  <a:pt x="5606" y="5371"/>
                  <a:pt x="5640" y="5343"/>
                  <a:pt x="5707" y="5299"/>
                </a:cubicBezTo>
                <a:cubicBezTo>
                  <a:pt x="5735" y="5265"/>
                  <a:pt x="5690" y="5293"/>
                  <a:pt x="5718" y="5265"/>
                </a:cubicBezTo>
                <a:cubicBezTo>
                  <a:pt x="5808" y="5192"/>
                  <a:pt x="5842" y="5164"/>
                  <a:pt x="5881" y="5153"/>
                </a:cubicBezTo>
                <a:cubicBezTo>
                  <a:pt x="5914" y="5136"/>
                  <a:pt x="5948" y="5125"/>
                  <a:pt x="6004" y="5058"/>
                </a:cubicBezTo>
                <a:cubicBezTo>
                  <a:pt x="6026" y="5019"/>
                  <a:pt x="6026" y="4996"/>
                  <a:pt x="6122" y="4918"/>
                </a:cubicBezTo>
                <a:lnTo>
                  <a:pt x="6122" y="4918"/>
                </a:lnTo>
                <a:lnTo>
                  <a:pt x="6105" y="4957"/>
                </a:lnTo>
                <a:cubicBezTo>
                  <a:pt x="6217" y="4845"/>
                  <a:pt x="6155" y="4879"/>
                  <a:pt x="6273" y="4761"/>
                </a:cubicBezTo>
                <a:lnTo>
                  <a:pt x="6273" y="4761"/>
                </a:lnTo>
                <a:cubicBezTo>
                  <a:pt x="6258" y="4786"/>
                  <a:pt x="6206" y="4848"/>
                  <a:pt x="6208" y="4848"/>
                </a:cubicBezTo>
                <a:cubicBezTo>
                  <a:pt x="6209" y="4848"/>
                  <a:pt x="6209" y="4847"/>
                  <a:pt x="6211" y="4845"/>
                </a:cubicBezTo>
                <a:cubicBezTo>
                  <a:pt x="6295" y="4772"/>
                  <a:pt x="6250" y="4778"/>
                  <a:pt x="6306" y="4716"/>
                </a:cubicBezTo>
                <a:lnTo>
                  <a:pt x="6329" y="4716"/>
                </a:lnTo>
                <a:cubicBezTo>
                  <a:pt x="6435" y="4582"/>
                  <a:pt x="6542" y="4425"/>
                  <a:pt x="6626" y="4263"/>
                </a:cubicBezTo>
                <a:lnTo>
                  <a:pt x="6626" y="4263"/>
                </a:lnTo>
                <a:cubicBezTo>
                  <a:pt x="6626" y="4270"/>
                  <a:pt x="6621" y="4284"/>
                  <a:pt x="6625" y="4284"/>
                </a:cubicBezTo>
                <a:cubicBezTo>
                  <a:pt x="6628" y="4284"/>
                  <a:pt x="6633" y="4280"/>
                  <a:pt x="6642" y="4268"/>
                </a:cubicBezTo>
                <a:cubicBezTo>
                  <a:pt x="6754" y="4061"/>
                  <a:pt x="6866" y="3815"/>
                  <a:pt x="6939" y="3596"/>
                </a:cubicBezTo>
                <a:lnTo>
                  <a:pt x="6950" y="3512"/>
                </a:lnTo>
                <a:cubicBezTo>
                  <a:pt x="6954" y="3497"/>
                  <a:pt x="6960" y="3487"/>
                  <a:pt x="6964" y="3487"/>
                </a:cubicBezTo>
                <a:cubicBezTo>
                  <a:pt x="6966" y="3487"/>
                  <a:pt x="6967" y="3490"/>
                  <a:pt x="6967" y="3495"/>
                </a:cubicBezTo>
                <a:cubicBezTo>
                  <a:pt x="6978" y="3463"/>
                  <a:pt x="6979" y="3455"/>
                  <a:pt x="6976" y="3455"/>
                </a:cubicBezTo>
                <a:lnTo>
                  <a:pt x="6976" y="3455"/>
                </a:lnTo>
                <a:cubicBezTo>
                  <a:pt x="6973" y="3455"/>
                  <a:pt x="6967" y="3462"/>
                  <a:pt x="6964" y="3462"/>
                </a:cubicBezTo>
                <a:cubicBezTo>
                  <a:pt x="6961" y="3462"/>
                  <a:pt x="6960" y="3459"/>
                  <a:pt x="6962" y="3450"/>
                </a:cubicBezTo>
                <a:cubicBezTo>
                  <a:pt x="6969" y="3418"/>
                  <a:pt x="6976" y="3399"/>
                  <a:pt x="6980" y="3399"/>
                </a:cubicBezTo>
                <a:cubicBezTo>
                  <a:pt x="6983" y="3399"/>
                  <a:pt x="6984" y="3405"/>
                  <a:pt x="6984" y="3417"/>
                </a:cubicBezTo>
                <a:cubicBezTo>
                  <a:pt x="7012" y="3260"/>
                  <a:pt x="7029" y="2974"/>
                  <a:pt x="7051" y="2812"/>
                </a:cubicBezTo>
                <a:cubicBezTo>
                  <a:pt x="7051" y="2818"/>
                  <a:pt x="7051" y="2829"/>
                  <a:pt x="7051" y="2840"/>
                </a:cubicBezTo>
                <a:cubicBezTo>
                  <a:pt x="7057" y="2711"/>
                  <a:pt x="7029" y="2694"/>
                  <a:pt x="7034" y="2577"/>
                </a:cubicBezTo>
                <a:lnTo>
                  <a:pt x="7034" y="2577"/>
                </a:lnTo>
                <a:lnTo>
                  <a:pt x="7040" y="2599"/>
                </a:lnTo>
                <a:cubicBezTo>
                  <a:pt x="7034" y="2319"/>
                  <a:pt x="6962" y="2022"/>
                  <a:pt x="6917" y="1810"/>
                </a:cubicBezTo>
                <a:cubicBezTo>
                  <a:pt x="6900" y="1793"/>
                  <a:pt x="6883" y="1731"/>
                  <a:pt x="6861" y="1664"/>
                </a:cubicBezTo>
                <a:cubicBezTo>
                  <a:pt x="6838" y="1602"/>
                  <a:pt x="6810" y="1546"/>
                  <a:pt x="6799" y="1541"/>
                </a:cubicBezTo>
                <a:cubicBezTo>
                  <a:pt x="6771" y="1468"/>
                  <a:pt x="6766" y="1440"/>
                  <a:pt x="6754" y="1406"/>
                </a:cubicBezTo>
                <a:cubicBezTo>
                  <a:pt x="6738" y="1373"/>
                  <a:pt x="6726" y="1328"/>
                  <a:pt x="6676" y="1227"/>
                </a:cubicBezTo>
                <a:cubicBezTo>
                  <a:pt x="6648" y="1171"/>
                  <a:pt x="6614" y="1160"/>
                  <a:pt x="6575" y="1093"/>
                </a:cubicBezTo>
                <a:lnTo>
                  <a:pt x="6586" y="1087"/>
                </a:lnTo>
                <a:lnTo>
                  <a:pt x="6519" y="1009"/>
                </a:lnTo>
                <a:lnTo>
                  <a:pt x="6508" y="953"/>
                </a:lnTo>
                <a:cubicBezTo>
                  <a:pt x="6491" y="936"/>
                  <a:pt x="6480" y="919"/>
                  <a:pt x="6463" y="902"/>
                </a:cubicBezTo>
                <a:lnTo>
                  <a:pt x="6463" y="902"/>
                </a:lnTo>
                <a:cubicBezTo>
                  <a:pt x="6480" y="925"/>
                  <a:pt x="6491" y="953"/>
                  <a:pt x="6486" y="953"/>
                </a:cubicBezTo>
                <a:cubicBezTo>
                  <a:pt x="6418" y="869"/>
                  <a:pt x="6340" y="729"/>
                  <a:pt x="6340" y="723"/>
                </a:cubicBezTo>
                <a:cubicBezTo>
                  <a:pt x="6284" y="661"/>
                  <a:pt x="6228" y="594"/>
                  <a:pt x="6166" y="538"/>
                </a:cubicBezTo>
                <a:lnTo>
                  <a:pt x="6166" y="538"/>
                </a:lnTo>
                <a:cubicBezTo>
                  <a:pt x="6172" y="538"/>
                  <a:pt x="6181" y="545"/>
                  <a:pt x="6192" y="554"/>
                </a:cubicBezTo>
                <a:lnTo>
                  <a:pt x="6192" y="554"/>
                </a:lnTo>
                <a:cubicBezTo>
                  <a:pt x="6159" y="517"/>
                  <a:pt x="6210" y="544"/>
                  <a:pt x="6133" y="477"/>
                </a:cubicBezTo>
                <a:lnTo>
                  <a:pt x="6133" y="477"/>
                </a:lnTo>
                <a:cubicBezTo>
                  <a:pt x="6135" y="482"/>
                  <a:pt x="6133" y="484"/>
                  <a:pt x="6131" y="484"/>
                </a:cubicBezTo>
                <a:cubicBezTo>
                  <a:pt x="6126" y="484"/>
                  <a:pt x="6116" y="477"/>
                  <a:pt x="6116" y="477"/>
                </a:cubicBezTo>
                <a:cubicBezTo>
                  <a:pt x="6099" y="454"/>
                  <a:pt x="6066" y="415"/>
                  <a:pt x="6021" y="376"/>
                </a:cubicBezTo>
                <a:cubicBezTo>
                  <a:pt x="5998" y="348"/>
                  <a:pt x="5970" y="325"/>
                  <a:pt x="5942" y="297"/>
                </a:cubicBezTo>
                <a:lnTo>
                  <a:pt x="5920" y="269"/>
                </a:lnTo>
                <a:lnTo>
                  <a:pt x="5903" y="258"/>
                </a:lnTo>
                <a:cubicBezTo>
                  <a:pt x="5899" y="258"/>
                  <a:pt x="5898" y="251"/>
                  <a:pt x="5895" y="251"/>
                </a:cubicBezTo>
                <a:cubicBezTo>
                  <a:pt x="5894" y="251"/>
                  <a:pt x="5893" y="251"/>
                  <a:pt x="5892" y="253"/>
                </a:cubicBezTo>
                <a:cubicBezTo>
                  <a:pt x="5875" y="269"/>
                  <a:pt x="5853" y="286"/>
                  <a:pt x="5836" y="297"/>
                </a:cubicBezTo>
                <a:lnTo>
                  <a:pt x="5864" y="264"/>
                </a:lnTo>
                <a:lnTo>
                  <a:pt x="5864" y="264"/>
                </a:lnTo>
                <a:cubicBezTo>
                  <a:pt x="5814" y="303"/>
                  <a:pt x="5769" y="342"/>
                  <a:pt x="5724" y="387"/>
                </a:cubicBezTo>
                <a:cubicBezTo>
                  <a:pt x="5685" y="415"/>
                  <a:pt x="5646" y="449"/>
                  <a:pt x="5606" y="482"/>
                </a:cubicBezTo>
                <a:cubicBezTo>
                  <a:pt x="5534" y="549"/>
                  <a:pt x="5461" y="611"/>
                  <a:pt x="5388" y="678"/>
                </a:cubicBezTo>
                <a:cubicBezTo>
                  <a:pt x="5401" y="672"/>
                  <a:pt x="5408" y="669"/>
                  <a:pt x="5412" y="669"/>
                </a:cubicBezTo>
                <a:lnTo>
                  <a:pt x="5412" y="669"/>
                </a:lnTo>
                <a:cubicBezTo>
                  <a:pt x="5418" y="669"/>
                  <a:pt x="5413" y="678"/>
                  <a:pt x="5399" y="695"/>
                </a:cubicBezTo>
                <a:cubicBezTo>
                  <a:pt x="5394" y="689"/>
                  <a:pt x="5394" y="684"/>
                  <a:pt x="5388" y="678"/>
                </a:cubicBezTo>
                <a:cubicBezTo>
                  <a:pt x="5382" y="673"/>
                  <a:pt x="5382" y="667"/>
                  <a:pt x="5382" y="667"/>
                </a:cubicBezTo>
                <a:cubicBezTo>
                  <a:pt x="5326" y="611"/>
                  <a:pt x="5315" y="633"/>
                  <a:pt x="5253" y="577"/>
                </a:cubicBezTo>
                <a:lnTo>
                  <a:pt x="5253" y="577"/>
                </a:lnTo>
                <a:cubicBezTo>
                  <a:pt x="5257" y="584"/>
                  <a:pt x="5258" y="593"/>
                  <a:pt x="5247" y="593"/>
                </a:cubicBezTo>
                <a:cubicBezTo>
                  <a:pt x="5239" y="593"/>
                  <a:pt x="5226" y="589"/>
                  <a:pt x="5203" y="577"/>
                </a:cubicBezTo>
                <a:cubicBezTo>
                  <a:pt x="5172" y="551"/>
                  <a:pt x="5166" y="528"/>
                  <a:pt x="5181" y="528"/>
                </a:cubicBezTo>
                <a:cubicBezTo>
                  <a:pt x="5185" y="528"/>
                  <a:pt x="5191" y="529"/>
                  <a:pt x="5197" y="533"/>
                </a:cubicBezTo>
                <a:cubicBezTo>
                  <a:pt x="5209" y="544"/>
                  <a:pt x="5209" y="549"/>
                  <a:pt x="5209" y="549"/>
                </a:cubicBezTo>
                <a:cubicBezTo>
                  <a:pt x="5219" y="556"/>
                  <a:pt x="5232" y="564"/>
                  <a:pt x="5236" y="564"/>
                </a:cubicBezTo>
                <a:cubicBezTo>
                  <a:pt x="5238" y="564"/>
                  <a:pt x="5237" y="561"/>
                  <a:pt x="5231" y="555"/>
                </a:cubicBezTo>
                <a:lnTo>
                  <a:pt x="5220" y="555"/>
                </a:lnTo>
                <a:cubicBezTo>
                  <a:pt x="5203" y="533"/>
                  <a:pt x="5141" y="488"/>
                  <a:pt x="5158" y="488"/>
                </a:cubicBezTo>
                <a:cubicBezTo>
                  <a:pt x="5149" y="483"/>
                  <a:pt x="5143" y="481"/>
                  <a:pt x="5141" y="481"/>
                </a:cubicBezTo>
                <a:lnTo>
                  <a:pt x="5141" y="481"/>
                </a:lnTo>
                <a:cubicBezTo>
                  <a:pt x="5135" y="481"/>
                  <a:pt x="5148" y="494"/>
                  <a:pt x="5164" y="510"/>
                </a:cubicBezTo>
                <a:cubicBezTo>
                  <a:pt x="5108" y="460"/>
                  <a:pt x="5074" y="437"/>
                  <a:pt x="5013" y="398"/>
                </a:cubicBezTo>
                <a:lnTo>
                  <a:pt x="5013" y="398"/>
                </a:lnTo>
                <a:cubicBezTo>
                  <a:pt x="5021" y="406"/>
                  <a:pt x="5026" y="414"/>
                  <a:pt x="5024" y="414"/>
                </a:cubicBezTo>
                <a:cubicBezTo>
                  <a:pt x="5023" y="414"/>
                  <a:pt x="5022" y="413"/>
                  <a:pt x="5018" y="409"/>
                </a:cubicBezTo>
                <a:cubicBezTo>
                  <a:pt x="4973" y="381"/>
                  <a:pt x="4961" y="379"/>
                  <a:pt x="4952" y="379"/>
                </a:cubicBezTo>
                <a:cubicBezTo>
                  <a:pt x="4949" y="379"/>
                  <a:pt x="4947" y="379"/>
                  <a:pt x="4945" y="379"/>
                </a:cubicBezTo>
                <a:cubicBezTo>
                  <a:pt x="4938" y="379"/>
                  <a:pt x="4929" y="377"/>
                  <a:pt x="4906" y="365"/>
                </a:cubicBezTo>
                <a:cubicBezTo>
                  <a:pt x="4873" y="337"/>
                  <a:pt x="4929" y="353"/>
                  <a:pt x="4861" y="320"/>
                </a:cubicBezTo>
                <a:cubicBezTo>
                  <a:pt x="4842" y="306"/>
                  <a:pt x="4842" y="302"/>
                  <a:pt x="4849" y="302"/>
                </a:cubicBezTo>
                <a:cubicBezTo>
                  <a:pt x="4856" y="302"/>
                  <a:pt x="4870" y="306"/>
                  <a:pt x="4878" y="309"/>
                </a:cubicBezTo>
                <a:cubicBezTo>
                  <a:pt x="4817" y="281"/>
                  <a:pt x="4766" y="247"/>
                  <a:pt x="4733" y="230"/>
                </a:cubicBezTo>
                <a:lnTo>
                  <a:pt x="4733" y="230"/>
                </a:lnTo>
                <a:lnTo>
                  <a:pt x="4766" y="241"/>
                </a:lnTo>
                <a:cubicBezTo>
                  <a:pt x="4749" y="230"/>
                  <a:pt x="4733" y="225"/>
                  <a:pt x="4716" y="219"/>
                </a:cubicBezTo>
                <a:lnTo>
                  <a:pt x="4716" y="219"/>
                </a:lnTo>
                <a:lnTo>
                  <a:pt x="4727" y="236"/>
                </a:lnTo>
                <a:cubicBezTo>
                  <a:pt x="4710" y="225"/>
                  <a:pt x="4693" y="219"/>
                  <a:pt x="4693" y="213"/>
                </a:cubicBezTo>
                <a:cubicBezTo>
                  <a:pt x="4674" y="213"/>
                  <a:pt x="4698" y="231"/>
                  <a:pt x="4672" y="231"/>
                </a:cubicBezTo>
                <a:cubicBezTo>
                  <a:pt x="4669" y="231"/>
                  <a:pt x="4665" y="231"/>
                  <a:pt x="4660" y="230"/>
                </a:cubicBezTo>
                <a:cubicBezTo>
                  <a:pt x="4637" y="213"/>
                  <a:pt x="4581" y="197"/>
                  <a:pt x="4576" y="185"/>
                </a:cubicBezTo>
                <a:lnTo>
                  <a:pt x="4576" y="185"/>
                </a:lnTo>
                <a:cubicBezTo>
                  <a:pt x="4596" y="195"/>
                  <a:pt x="4606" y="199"/>
                  <a:pt x="4610" y="199"/>
                </a:cubicBezTo>
                <a:cubicBezTo>
                  <a:pt x="4620" y="199"/>
                  <a:pt x="4606" y="183"/>
                  <a:pt x="4618" y="183"/>
                </a:cubicBezTo>
                <a:cubicBezTo>
                  <a:pt x="4618" y="183"/>
                  <a:pt x="4619" y="183"/>
                  <a:pt x="4619" y="183"/>
                </a:cubicBezTo>
                <a:lnTo>
                  <a:pt x="4619" y="183"/>
                </a:lnTo>
                <a:cubicBezTo>
                  <a:pt x="4611" y="180"/>
                  <a:pt x="4603" y="177"/>
                  <a:pt x="4593" y="174"/>
                </a:cubicBezTo>
                <a:cubicBezTo>
                  <a:pt x="4593" y="169"/>
                  <a:pt x="4598" y="169"/>
                  <a:pt x="4604" y="169"/>
                </a:cubicBezTo>
                <a:cubicBezTo>
                  <a:pt x="4579" y="155"/>
                  <a:pt x="4566" y="152"/>
                  <a:pt x="4557" y="152"/>
                </a:cubicBezTo>
                <a:cubicBezTo>
                  <a:pt x="4547" y="152"/>
                  <a:pt x="4542" y="156"/>
                  <a:pt x="4528" y="156"/>
                </a:cubicBezTo>
                <a:cubicBezTo>
                  <a:pt x="4518" y="156"/>
                  <a:pt x="4503" y="154"/>
                  <a:pt x="4481" y="146"/>
                </a:cubicBezTo>
                <a:cubicBezTo>
                  <a:pt x="4492" y="141"/>
                  <a:pt x="4464" y="124"/>
                  <a:pt x="4453" y="124"/>
                </a:cubicBezTo>
                <a:lnTo>
                  <a:pt x="4453" y="124"/>
                </a:lnTo>
                <a:cubicBezTo>
                  <a:pt x="4477" y="132"/>
                  <a:pt x="4472" y="137"/>
                  <a:pt x="4454" y="137"/>
                </a:cubicBezTo>
                <a:cubicBezTo>
                  <a:pt x="4447" y="137"/>
                  <a:pt x="4439" y="136"/>
                  <a:pt x="4430" y="135"/>
                </a:cubicBezTo>
                <a:cubicBezTo>
                  <a:pt x="4380" y="113"/>
                  <a:pt x="4374" y="124"/>
                  <a:pt x="4346" y="113"/>
                </a:cubicBezTo>
                <a:lnTo>
                  <a:pt x="4346" y="113"/>
                </a:lnTo>
                <a:lnTo>
                  <a:pt x="4374" y="124"/>
                </a:lnTo>
                <a:cubicBezTo>
                  <a:pt x="4372" y="125"/>
                  <a:pt x="4369" y="125"/>
                  <a:pt x="4366" y="125"/>
                </a:cubicBezTo>
                <a:cubicBezTo>
                  <a:pt x="4352" y="125"/>
                  <a:pt x="4328" y="117"/>
                  <a:pt x="4296" y="113"/>
                </a:cubicBezTo>
                <a:cubicBezTo>
                  <a:pt x="4296" y="112"/>
                  <a:pt x="4296" y="112"/>
                  <a:pt x="4296" y="112"/>
                </a:cubicBezTo>
                <a:lnTo>
                  <a:pt x="4296" y="112"/>
                </a:lnTo>
                <a:cubicBezTo>
                  <a:pt x="4301" y="113"/>
                  <a:pt x="4306" y="113"/>
                  <a:pt x="4310" y="113"/>
                </a:cubicBezTo>
                <a:cubicBezTo>
                  <a:pt x="4312" y="113"/>
                  <a:pt x="4313" y="113"/>
                  <a:pt x="4315" y="113"/>
                </a:cubicBezTo>
                <a:lnTo>
                  <a:pt x="4315" y="113"/>
                </a:lnTo>
                <a:cubicBezTo>
                  <a:pt x="4319" y="114"/>
                  <a:pt x="4322" y="114"/>
                  <a:pt x="4322" y="114"/>
                </a:cubicBezTo>
                <a:cubicBezTo>
                  <a:pt x="4323" y="114"/>
                  <a:pt x="4322" y="114"/>
                  <a:pt x="4318" y="113"/>
                </a:cubicBezTo>
                <a:cubicBezTo>
                  <a:pt x="4317" y="113"/>
                  <a:pt x="4316" y="113"/>
                  <a:pt x="4315" y="113"/>
                </a:cubicBezTo>
                <a:lnTo>
                  <a:pt x="4315" y="113"/>
                </a:lnTo>
                <a:cubicBezTo>
                  <a:pt x="4310" y="112"/>
                  <a:pt x="4304" y="111"/>
                  <a:pt x="4300" y="111"/>
                </a:cubicBezTo>
                <a:cubicBezTo>
                  <a:pt x="4298" y="111"/>
                  <a:pt x="4297" y="111"/>
                  <a:pt x="4296" y="112"/>
                </a:cubicBezTo>
                <a:lnTo>
                  <a:pt x="4296" y="112"/>
                </a:lnTo>
                <a:cubicBezTo>
                  <a:pt x="4258" y="105"/>
                  <a:pt x="4219" y="73"/>
                  <a:pt x="4167" y="73"/>
                </a:cubicBezTo>
                <a:cubicBezTo>
                  <a:pt x="4145" y="62"/>
                  <a:pt x="4167" y="57"/>
                  <a:pt x="4145" y="45"/>
                </a:cubicBezTo>
                <a:cubicBezTo>
                  <a:pt x="4077" y="40"/>
                  <a:pt x="4077" y="23"/>
                  <a:pt x="4005" y="23"/>
                </a:cubicBezTo>
                <a:cubicBezTo>
                  <a:pt x="4021" y="34"/>
                  <a:pt x="4027" y="34"/>
                  <a:pt x="3977" y="34"/>
                </a:cubicBezTo>
                <a:lnTo>
                  <a:pt x="4094" y="45"/>
                </a:lnTo>
                <a:lnTo>
                  <a:pt x="4016" y="51"/>
                </a:lnTo>
                <a:cubicBezTo>
                  <a:pt x="4033" y="54"/>
                  <a:pt x="4051" y="54"/>
                  <a:pt x="4068" y="54"/>
                </a:cubicBezTo>
                <a:cubicBezTo>
                  <a:pt x="4084" y="54"/>
                  <a:pt x="4100" y="54"/>
                  <a:pt x="4111" y="57"/>
                </a:cubicBezTo>
                <a:cubicBezTo>
                  <a:pt x="4090" y="60"/>
                  <a:pt x="4082" y="61"/>
                  <a:pt x="4081" y="63"/>
                </a:cubicBezTo>
                <a:lnTo>
                  <a:pt x="4081" y="63"/>
                </a:lnTo>
                <a:cubicBezTo>
                  <a:pt x="4067" y="58"/>
                  <a:pt x="4053" y="57"/>
                  <a:pt x="4038" y="57"/>
                </a:cubicBezTo>
                <a:cubicBezTo>
                  <a:pt x="4025" y="57"/>
                  <a:pt x="4011" y="58"/>
                  <a:pt x="3997" y="58"/>
                </a:cubicBezTo>
                <a:cubicBezTo>
                  <a:pt x="3980" y="58"/>
                  <a:pt x="3962" y="57"/>
                  <a:pt x="3943" y="51"/>
                </a:cubicBezTo>
                <a:lnTo>
                  <a:pt x="3949" y="23"/>
                </a:lnTo>
                <a:cubicBezTo>
                  <a:pt x="3920" y="15"/>
                  <a:pt x="3891" y="10"/>
                  <a:pt x="3862" y="10"/>
                </a:cubicBezTo>
                <a:cubicBezTo>
                  <a:pt x="3852" y="10"/>
                  <a:pt x="3841" y="10"/>
                  <a:pt x="3831" y="12"/>
                </a:cubicBezTo>
                <a:cubicBezTo>
                  <a:pt x="3805" y="12"/>
                  <a:pt x="3776" y="14"/>
                  <a:pt x="3743" y="14"/>
                </a:cubicBezTo>
                <a:cubicBezTo>
                  <a:pt x="3727" y="14"/>
                  <a:pt x="3710" y="14"/>
                  <a:pt x="3691" y="12"/>
                </a:cubicBezTo>
                <a:lnTo>
                  <a:pt x="3691" y="12"/>
                </a:lnTo>
                <a:lnTo>
                  <a:pt x="3730" y="17"/>
                </a:lnTo>
                <a:cubicBezTo>
                  <a:pt x="3724" y="21"/>
                  <a:pt x="3713" y="23"/>
                  <a:pt x="3700" y="23"/>
                </a:cubicBezTo>
                <a:cubicBezTo>
                  <a:pt x="3686" y="23"/>
                  <a:pt x="3669" y="21"/>
                  <a:pt x="3652" y="21"/>
                </a:cubicBezTo>
                <a:cubicBezTo>
                  <a:pt x="3642" y="21"/>
                  <a:pt x="3633" y="22"/>
                  <a:pt x="3624" y="23"/>
                </a:cubicBezTo>
                <a:cubicBezTo>
                  <a:pt x="3629" y="12"/>
                  <a:pt x="3607" y="6"/>
                  <a:pt x="3590" y="1"/>
                </a:cubicBezTo>
                <a:close/>
              </a:path>
            </a:pathLst>
          </a:custGeom>
          <a:solidFill>
            <a:srgbClr val="7D66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6" name="Google Shape;649;p45">
            <a:extLst>
              <a:ext uri="{FF2B5EF4-FFF2-40B4-BE49-F238E27FC236}">
                <a16:creationId xmlns:a16="http://schemas.microsoft.com/office/drawing/2014/main" id="{39FF66D2-4B41-463D-B8E0-A8A708D94588}"/>
              </a:ext>
            </a:extLst>
          </p:cNvPr>
          <p:cNvGrpSpPr/>
          <p:nvPr/>
        </p:nvGrpSpPr>
        <p:grpSpPr>
          <a:xfrm rot="3709768">
            <a:off x="1208967" y="5314855"/>
            <a:ext cx="592015" cy="806881"/>
            <a:chOff x="8290275" y="605838"/>
            <a:chExt cx="145925" cy="216500"/>
          </a:xfrm>
          <a:solidFill>
            <a:schemeClr val="accent1"/>
          </a:solidFill>
        </p:grpSpPr>
        <p:sp>
          <p:nvSpPr>
            <p:cNvPr id="17" name="Google Shape;650;p45">
              <a:extLst>
                <a:ext uri="{FF2B5EF4-FFF2-40B4-BE49-F238E27FC236}">
                  <a16:creationId xmlns:a16="http://schemas.microsoft.com/office/drawing/2014/main" id="{82D9765C-DF8A-D9CF-18BD-516936811625}"/>
                </a:ext>
              </a:extLst>
            </p:cNvPr>
            <p:cNvSpPr/>
            <p:nvPr/>
          </p:nvSpPr>
          <p:spPr>
            <a:xfrm>
              <a:off x="8304700" y="620113"/>
              <a:ext cx="90050" cy="90075"/>
            </a:xfrm>
            <a:custGeom>
              <a:avLst/>
              <a:gdLst/>
              <a:ahLst/>
              <a:cxnLst/>
              <a:rect l="l" t="t" r="r" b="b"/>
              <a:pathLst>
                <a:path w="3602" h="3603" extrusionOk="0">
                  <a:moveTo>
                    <a:pt x="2263" y="52"/>
                  </a:moveTo>
                  <a:cubicBezTo>
                    <a:pt x="2263" y="52"/>
                    <a:pt x="2263" y="52"/>
                    <a:pt x="2263" y="52"/>
                  </a:cubicBezTo>
                  <a:cubicBezTo>
                    <a:pt x="2263" y="52"/>
                    <a:pt x="2263" y="52"/>
                    <a:pt x="2263" y="52"/>
                  </a:cubicBezTo>
                  <a:close/>
                  <a:moveTo>
                    <a:pt x="2778" y="285"/>
                  </a:moveTo>
                  <a:cubicBezTo>
                    <a:pt x="2772" y="285"/>
                    <a:pt x="2766" y="289"/>
                    <a:pt x="2762" y="293"/>
                  </a:cubicBezTo>
                  <a:lnTo>
                    <a:pt x="2784" y="293"/>
                  </a:lnTo>
                  <a:cubicBezTo>
                    <a:pt x="2784" y="293"/>
                    <a:pt x="2784" y="287"/>
                    <a:pt x="2784" y="287"/>
                  </a:cubicBezTo>
                  <a:cubicBezTo>
                    <a:pt x="2782" y="285"/>
                    <a:pt x="2780" y="285"/>
                    <a:pt x="2778" y="285"/>
                  </a:cubicBezTo>
                  <a:close/>
                  <a:moveTo>
                    <a:pt x="701" y="343"/>
                  </a:moveTo>
                  <a:cubicBezTo>
                    <a:pt x="693" y="349"/>
                    <a:pt x="690" y="353"/>
                    <a:pt x="688" y="357"/>
                  </a:cubicBezTo>
                  <a:lnTo>
                    <a:pt x="688" y="357"/>
                  </a:lnTo>
                  <a:cubicBezTo>
                    <a:pt x="694" y="353"/>
                    <a:pt x="698" y="349"/>
                    <a:pt x="701" y="343"/>
                  </a:cubicBezTo>
                  <a:close/>
                  <a:moveTo>
                    <a:pt x="678" y="360"/>
                  </a:moveTo>
                  <a:cubicBezTo>
                    <a:pt x="676" y="360"/>
                    <a:pt x="674" y="361"/>
                    <a:pt x="674" y="362"/>
                  </a:cubicBezTo>
                  <a:lnTo>
                    <a:pt x="674" y="362"/>
                  </a:lnTo>
                  <a:cubicBezTo>
                    <a:pt x="675" y="361"/>
                    <a:pt x="677" y="361"/>
                    <a:pt x="678" y="360"/>
                  </a:cubicBezTo>
                  <a:close/>
                  <a:moveTo>
                    <a:pt x="837" y="371"/>
                  </a:moveTo>
                  <a:cubicBezTo>
                    <a:pt x="834" y="373"/>
                    <a:pt x="832" y="375"/>
                    <a:pt x="830" y="377"/>
                  </a:cubicBezTo>
                  <a:cubicBezTo>
                    <a:pt x="835" y="374"/>
                    <a:pt x="836" y="372"/>
                    <a:pt x="837" y="371"/>
                  </a:cubicBezTo>
                  <a:close/>
                  <a:moveTo>
                    <a:pt x="603" y="427"/>
                  </a:moveTo>
                  <a:lnTo>
                    <a:pt x="603" y="427"/>
                  </a:lnTo>
                  <a:cubicBezTo>
                    <a:pt x="601" y="427"/>
                    <a:pt x="598" y="429"/>
                    <a:pt x="594" y="433"/>
                  </a:cubicBezTo>
                  <a:cubicBezTo>
                    <a:pt x="596" y="431"/>
                    <a:pt x="599" y="429"/>
                    <a:pt x="603" y="427"/>
                  </a:cubicBezTo>
                  <a:close/>
                  <a:moveTo>
                    <a:pt x="551" y="515"/>
                  </a:moveTo>
                  <a:lnTo>
                    <a:pt x="551" y="515"/>
                  </a:lnTo>
                  <a:cubicBezTo>
                    <a:pt x="551" y="515"/>
                    <a:pt x="550" y="516"/>
                    <a:pt x="550" y="517"/>
                  </a:cubicBezTo>
                  <a:cubicBezTo>
                    <a:pt x="549" y="517"/>
                    <a:pt x="549" y="517"/>
                    <a:pt x="549" y="517"/>
                  </a:cubicBezTo>
                  <a:lnTo>
                    <a:pt x="549" y="517"/>
                  </a:lnTo>
                  <a:cubicBezTo>
                    <a:pt x="550" y="516"/>
                    <a:pt x="551" y="515"/>
                    <a:pt x="551" y="515"/>
                  </a:cubicBezTo>
                  <a:close/>
                  <a:moveTo>
                    <a:pt x="549" y="517"/>
                  </a:moveTo>
                  <a:lnTo>
                    <a:pt x="549" y="517"/>
                  </a:lnTo>
                  <a:cubicBezTo>
                    <a:pt x="547" y="520"/>
                    <a:pt x="545" y="523"/>
                    <a:pt x="543" y="527"/>
                  </a:cubicBezTo>
                  <a:lnTo>
                    <a:pt x="543" y="527"/>
                  </a:lnTo>
                  <a:cubicBezTo>
                    <a:pt x="546" y="524"/>
                    <a:pt x="548" y="521"/>
                    <a:pt x="549" y="517"/>
                  </a:cubicBezTo>
                  <a:close/>
                  <a:moveTo>
                    <a:pt x="3271" y="836"/>
                  </a:moveTo>
                  <a:lnTo>
                    <a:pt x="3273" y="842"/>
                  </a:lnTo>
                  <a:lnTo>
                    <a:pt x="3273" y="842"/>
                  </a:lnTo>
                  <a:cubicBezTo>
                    <a:pt x="3273" y="840"/>
                    <a:pt x="3273" y="838"/>
                    <a:pt x="3271" y="836"/>
                  </a:cubicBezTo>
                  <a:close/>
                  <a:moveTo>
                    <a:pt x="3406" y="1222"/>
                  </a:moveTo>
                  <a:lnTo>
                    <a:pt x="3406" y="1222"/>
                  </a:lnTo>
                  <a:cubicBezTo>
                    <a:pt x="3408" y="1227"/>
                    <a:pt x="3410" y="1229"/>
                    <a:pt x="3412" y="1231"/>
                  </a:cubicBezTo>
                  <a:lnTo>
                    <a:pt x="3412" y="1231"/>
                  </a:lnTo>
                  <a:cubicBezTo>
                    <a:pt x="3410" y="1227"/>
                    <a:pt x="3408" y="1225"/>
                    <a:pt x="3406" y="1222"/>
                  </a:cubicBezTo>
                  <a:close/>
                  <a:moveTo>
                    <a:pt x="3501" y="1609"/>
                  </a:moveTo>
                  <a:cubicBezTo>
                    <a:pt x="3498" y="1612"/>
                    <a:pt x="3498" y="1616"/>
                    <a:pt x="3501" y="1618"/>
                  </a:cubicBezTo>
                  <a:lnTo>
                    <a:pt x="3501" y="1618"/>
                  </a:lnTo>
                  <a:cubicBezTo>
                    <a:pt x="3501" y="1615"/>
                    <a:pt x="3501" y="1612"/>
                    <a:pt x="3501" y="1609"/>
                  </a:cubicBezTo>
                  <a:close/>
                  <a:moveTo>
                    <a:pt x="3574" y="2012"/>
                  </a:moveTo>
                  <a:cubicBezTo>
                    <a:pt x="3572" y="2015"/>
                    <a:pt x="3571" y="2018"/>
                    <a:pt x="3570" y="2021"/>
                  </a:cubicBezTo>
                  <a:lnTo>
                    <a:pt x="3570" y="2021"/>
                  </a:lnTo>
                  <a:cubicBezTo>
                    <a:pt x="3570" y="2023"/>
                    <a:pt x="3569" y="2024"/>
                    <a:pt x="3569" y="2026"/>
                  </a:cubicBezTo>
                  <a:lnTo>
                    <a:pt x="3569" y="2026"/>
                  </a:lnTo>
                  <a:cubicBezTo>
                    <a:pt x="3570" y="2023"/>
                    <a:pt x="3574" y="2021"/>
                    <a:pt x="3574" y="2012"/>
                  </a:cubicBezTo>
                  <a:close/>
                  <a:moveTo>
                    <a:pt x="3569" y="2026"/>
                  </a:moveTo>
                  <a:cubicBezTo>
                    <a:pt x="3568" y="2027"/>
                    <a:pt x="3568" y="2028"/>
                    <a:pt x="3568" y="2029"/>
                  </a:cubicBezTo>
                  <a:cubicBezTo>
                    <a:pt x="3568" y="2028"/>
                    <a:pt x="3569" y="2027"/>
                    <a:pt x="3569" y="2026"/>
                  </a:cubicBezTo>
                  <a:close/>
                  <a:moveTo>
                    <a:pt x="124" y="2402"/>
                  </a:moveTo>
                  <a:cubicBezTo>
                    <a:pt x="126" y="2408"/>
                    <a:pt x="130" y="2414"/>
                    <a:pt x="134" y="2419"/>
                  </a:cubicBezTo>
                  <a:lnTo>
                    <a:pt x="134" y="2419"/>
                  </a:lnTo>
                  <a:cubicBezTo>
                    <a:pt x="131" y="2415"/>
                    <a:pt x="128" y="2409"/>
                    <a:pt x="124" y="2402"/>
                  </a:cubicBezTo>
                  <a:close/>
                  <a:moveTo>
                    <a:pt x="134" y="2419"/>
                  </a:moveTo>
                  <a:cubicBezTo>
                    <a:pt x="136" y="2423"/>
                    <a:pt x="139" y="2425"/>
                    <a:pt x="141" y="2426"/>
                  </a:cubicBezTo>
                  <a:cubicBezTo>
                    <a:pt x="139" y="2425"/>
                    <a:pt x="136" y="2422"/>
                    <a:pt x="134" y="2419"/>
                  </a:cubicBezTo>
                  <a:close/>
                  <a:moveTo>
                    <a:pt x="3324" y="2770"/>
                  </a:moveTo>
                  <a:lnTo>
                    <a:pt x="3324" y="2770"/>
                  </a:lnTo>
                  <a:cubicBezTo>
                    <a:pt x="3322" y="2771"/>
                    <a:pt x="3321" y="2772"/>
                    <a:pt x="3320" y="2773"/>
                  </a:cubicBezTo>
                  <a:lnTo>
                    <a:pt x="3320" y="2773"/>
                  </a:lnTo>
                  <a:cubicBezTo>
                    <a:pt x="3322" y="2773"/>
                    <a:pt x="3322" y="2772"/>
                    <a:pt x="3324" y="2770"/>
                  </a:cubicBezTo>
                  <a:close/>
                  <a:moveTo>
                    <a:pt x="3215" y="2768"/>
                  </a:moveTo>
                  <a:cubicBezTo>
                    <a:pt x="3210" y="2774"/>
                    <a:pt x="3210" y="2779"/>
                    <a:pt x="3204" y="2785"/>
                  </a:cubicBezTo>
                  <a:cubicBezTo>
                    <a:pt x="3204" y="2779"/>
                    <a:pt x="3210" y="2774"/>
                    <a:pt x="3215" y="2768"/>
                  </a:cubicBezTo>
                  <a:close/>
                  <a:moveTo>
                    <a:pt x="3282" y="2824"/>
                  </a:moveTo>
                  <a:cubicBezTo>
                    <a:pt x="3281" y="2826"/>
                    <a:pt x="3279" y="2828"/>
                    <a:pt x="3277" y="2830"/>
                  </a:cubicBezTo>
                  <a:lnTo>
                    <a:pt x="3283" y="2824"/>
                  </a:lnTo>
                  <a:close/>
                  <a:moveTo>
                    <a:pt x="3176" y="2824"/>
                  </a:moveTo>
                  <a:cubicBezTo>
                    <a:pt x="3182" y="2824"/>
                    <a:pt x="3182" y="2830"/>
                    <a:pt x="3176" y="2835"/>
                  </a:cubicBezTo>
                  <a:cubicBezTo>
                    <a:pt x="3176" y="2834"/>
                    <a:pt x="3176" y="2834"/>
                    <a:pt x="3176" y="2834"/>
                  </a:cubicBezTo>
                  <a:cubicBezTo>
                    <a:pt x="3173" y="2834"/>
                    <a:pt x="3163" y="2847"/>
                    <a:pt x="3154" y="2852"/>
                  </a:cubicBezTo>
                  <a:cubicBezTo>
                    <a:pt x="3159" y="2841"/>
                    <a:pt x="3165" y="2835"/>
                    <a:pt x="3176" y="2824"/>
                  </a:cubicBezTo>
                  <a:close/>
                  <a:moveTo>
                    <a:pt x="2144" y="3449"/>
                  </a:moveTo>
                  <a:cubicBezTo>
                    <a:pt x="2143" y="3449"/>
                    <a:pt x="2141" y="3450"/>
                    <a:pt x="2140" y="3451"/>
                  </a:cubicBezTo>
                  <a:lnTo>
                    <a:pt x="2144" y="3449"/>
                  </a:lnTo>
                  <a:close/>
                  <a:moveTo>
                    <a:pt x="2000" y="3463"/>
                  </a:moveTo>
                  <a:lnTo>
                    <a:pt x="2000" y="3463"/>
                  </a:lnTo>
                  <a:cubicBezTo>
                    <a:pt x="1997" y="3464"/>
                    <a:pt x="1993" y="3466"/>
                    <a:pt x="1989" y="3468"/>
                  </a:cubicBezTo>
                  <a:lnTo>
                    <a:pt x="1989" y="3468"/>
                  </a:lnTo>
                  <a:cubicBezTo>
                    <a:pt x="1992" y="3466"/>
                    <a:pt x="1996" y="3465"/>
                    <a:pt x="2000" y="3463"/>
                  </a:cubicBezTo>
                  <a:close/>
                  <a:moveTo>
                    <a:pt x="1608" y="3474"/>
                  </a:moveTo>
                  <a:lnTo>
                    <a:pt x="1608" y="3474"/>
                  </a:lnTo>
                  <a:cubicBezTo>
                    <a:pt x="1599" y="3477"/>
                    <a:pt x="1606" y="3478"/>
                    <a:pt x="1610" y="3480"/>
                  </a:cubicBezTo>
                  <a:lnTo>
                    <a:pt x="1610" y="3480"/>
                  </a:lnTo>
                  <a:lnTo>
                    <a:pt x="1608" y="3474"/>
                  </a:lnTo>
                  <a:close/>
                  <a:moveTo>
                    <a:pt x="1610" y="3480"/>
                  </a:moveTo>
                  <a:lnTo>
                    <a:pt x="1612" y="3485"/>
                  </a:lnTo>
                  <a:lnTo>
                    <a:pt x="1612" y="3485"/>
                  </a:lnTo>
                  <a:cubicBezTo>
                    <a:pt x="1614" y="3483"/>
                    <a:pt x="1612" y="3482"/>
                    <a:pt x="1610" y="3480"/>
                  </a:cubicBezTo>
                  <a:close/>
                  <a:moveTo>
                    <a:pt x="1643" y="0"/>
                  </a:moveTo>
                  <a:cubicBezTo>
                    <a:pt x="1627" y="0"/>
                    <a:pt x="1612" y="2"/>
                    <a:pt x="1586" y="13"/>
                  </a:cubicBezTo>
                  <a:cubicBezTo>
                    <a:pt x="1593" y="8"/>
                    <a:pt x="1589" y="6"/>
                    <a:pt x="1580" y="6"/>
                  </a:cubicBezTo>
                  <a:cubicBezTo>
                    <a:pt x="1569" y="6"/>
                    <a:pt x="1548" y="9"/>
                    <a:pt x="1535" y="13"/>
                  </a:cubicBezTo>
                  <a:lnTo>
                    <a:pt x="1563" y="13"/>
                  </a:lnTo>
                  <a:cubicBezTo>
                    <a:pt x="1546" y="18"/>
                    <a:pt x="1524" y="18"/>
                    <a:pt x="1507" y="24"/>
                  </a:cubicBezTo>
                  <a:lnTo>
                    <a:pt x="1513" y="7"/>
                  </a:lnTo>
                  <a:cubicBezTo>
                    <a:pt x="1439" y="7"/>
                    <a:pt x="1387" y="55"/>
                    <a:pt x="1329" y="55"/>
                  </a:cubicBezTo>
                  <a:cubicBezTo>
                    <a:pt x="1322" y="55"/>
                    <a:pt x="1314" y="54"/>
                    <a:pt x="1306" y="52"/>
                  </a:cubicBezTo>
                  <a:lnTo>
                    <a:pt x="1306" y="52"/>
                  </a:lnTo>
                  <a:cubicBezTo>
                    <a:pt x="1300" y="59"/>
                    <a:pt x="1303" y="61"/>
                    <a:pt x="1308" y="61"/>
                  </a:cubicBezTo>
                  <a:cubicBezTo>
                    <a:pt x="1316" y="61"/>
                    <a:pt x="1328" y="57"/>
                    <a:pt x="1334" y="57"/>
                  </a:cubicBezTo>
                  <a:cubicBezTo>
                    <a:pt x="1337" y="57"/>
                    <a:pt x="1338" y="59"/>
                    <a:pt x="1334" y="63"/>
                  </a:cubicBezTo>
                  <a:cubicBezTo>
                    <a:pt x="1317" y="69"/>
                    <a:pt x="1297" y="70"/>
                    <a:pt x="1280" y="70"/>
                  </a:cubicBezTo>
                  <a:cubicBezTo>
                    <a:pt x="1262" y="70"/>
                    <a:pt x="1247" y="69"/>
                    <a:pt x="1238" y="69"/>
                  </a:cubicBezTo>
                  <a:cubicBezTo>
                    <a:pt x="1188" y="80"/>
                    <a:pt x="1199" y="108"/>
                    <a:pt x="1149" y="119"/>
                  </a:cubicBezTo>
                  <a:cubicBezTo>
                    <a:pt x="1154" y="125"/>
                    <a:pt x="1166" y="136"/>
                    <a:pt x="1132" y="158"/>
                  </a:cubicBezTo>
                  <a:cubicBezTo>
                    <a:pt x="1124" y="161"/>
                    <a:pt x="1117" y="162"/>
                    <a:pt x="1111" y="162"/>
                  </a:cubicBezTo>
                  <a:cubicBezTo>
                    <a:pt x="1092" y="162"/>
                    <a:pt x="1085" y="150"/>
                    <a:pt x="1098" y="141"/>
                  </a:cubicBezTo>
                  <a:cubicBezTo>
                    <a:pt x="1110" y="136"/>
                    <a:pt x="1115" y="136"/>
                    <a:pt x="1115" y="136"/>
                  </a:cubicBezTo>
                  <a:cubicBezTo>
                    <a:pt x="1124" y="131"/>
                    <a:pt x="1133" y="123"/>
                    <a:pt x="1128" y="123"/>
                  </a:cubicBezTo>
                  <a:lnTo>
                    <a:pt x="1128" y="123"/>
                  </a:lnTo>
                  <a:cubicBezTo>
                    <a:pt x="1126" y="123"/>
                    <a:pt x="1124" y="124"/>
                    <a:pt x="1121" y="125"/>
                  </a:cubicBezTo>
                  <a:lnTo>
                    <a:pt x="1121" y="130"/>
                  </a:lnTo>
                  <a:cubicBezTo>
                    <a:pt x="1103" y="130"/>
                    <a:pt x="1071" y="145"/>
                    <a:pt x="1061" y="145"/>
                  </a:cubicBezTo>
                  <a:cubicBezTo>
                    <a:pt x="1059" y="145"/>
                    <a:pt x="1058" y="144"/>
                    <a:pt x="1059" y="141"/>
                  </a:cubicBezTo>
                  <a:lnTo>
                    <a:pt x="1059" y="141"/>
                  </a:lnTo>
                  <a:cubicBezTo>
                    <a:pt x="1048" y="150"/>
                    <a:pt x="1047" y="153"/>
                    <a:pt x="1051" y="153"/>
                  </a:cubicBezTo>
                  <a:cubicBezTo>
                    <a:pt x="1055" y="153"/>
                    <a:pt x="1065" y="150"/>
                    <a:pt x="1076" y="147"/>
                  </a:cubicBezTo>
                  <a:lnTo>
                    <a:pt x="1076" y="147"/>
                  </a:lnTo>
                  <a:cubicBezTo>
                    <a:pt x="1026" y="164"/>
                    <a:pt x="1003" y="175"/>
                    <a:pt x="953" y="197"/>
                  </a:cubicBezTo>
                  <a:cubicBezTo>
                    <a:pt x="964" y="197"/>
                    <a:pt x="975" y="197"/>
                    <a:pt x="964" y="203"/>
                  </a:cubicBezTo>
                  <a:cubicBezTo>
                    <a:pt x="897" y="237"/>
                    <a:pt x="942" y="231"/>
                    <a:pt x="902" y="253"/>
                  </a:cubicBezTo>
                  <a:cubicBezTo>
                    <a:pt x="898" y="255"/>
                    <a:pt x="895" y="256"/>
                    <a:pt x="893" y="256"/>
                  </a:cubicBezTo>
                  <a:cubicBezTo>
                    <a:pt x="885" y="256"/>
                    <a:pt x="886" y="249"/>
                    <a:pt x="881" y="249"/>
                  </a:cubicBezTo>
                  <a:cubicBezTo>
                    <a:pt x="878" y="249"/>
                    <a:pt x="871" y="253"/>
                    <a:pt x="858" y="265"/>
                  </a:cubicBezTo>
                  <a:cubicBezTo>
                    <a:pt x="852" y="267"/>
                    <a:pt x="848" y="268"/>
                    <a:pt x="846" y="268"/>
                  </a:cubicBezTo>
                  <a:cubicBezTo>
                    <a:pt x="836" y="268"/>
                    <a:pt x="847" y="252"/>
                    <a:pt x="852" y="248"/>
                  </a:cubicBezTo>
                  <a:lnTo>
                    <a:pt x="852" y="248"/>
                  </a:lnTo>
                  <a:cubicBezTo>
                    <a:pt x="818" y="276"/>
                    <a:pt x="779" y="287"/>
                    <a:pt x="757" y="304"/>
                  </a:cubicBezTo>
                  <a:lnTo>
                    <a:pt x="774" y="281"/>
                  </a:lnTo>
                  <a:lnTo>
                    <a:pt x="774" y="281"/>
                  </a:lnTo>
                  <a:cubicBezTo>
                    <a:pt x="762" y="293"/>
                    <a:pt x="751" y="304"/>
                    <a:pt x="740" y="309"/>
                  </a:cubicBezTo>
                  <a:lnTo>
                    <a:pt x="757" y="309"/>
                  </a:lnTo>
                  <a:cubicBezTo>
                    <a:pt x="748" y="314"/>
                    <a:pt x="739" y="322"/>
                    <a:pt x="735" y="322"/>
                  </a:cubicBezTo>
                  <a:cubicBezTo>
                    <a:pt x="735" y="322"/>
                    <a:pt x="734" y="322"/>
                    <a:pt x="734" y="321"/>
                  </a:cubicBezTo>
                  <a:lnTo>
                    <a:pt x="734" y="321"/>
                  </a:lnTo>
                  <a:cubicBezTo>
                    <a:pt x="723" y="332"/>
                    <a:pt x="751" y="326"/>
                    <a:pt x="734" y="354"/>
                  </a:cubicBezTo>
                  <a:cubicBezTo>
                    <a:pt x="720" y="359"/>
                    <a:pt x="697" y="384"/>
                    <a:pt x="684" y="384"/>
                  </a:cubicBezTo>
                  <a:cubicBezTo>
                    <a:pt x="682" y="384"/>
                    <a:pt x="680" y="384"/>
                    <a:pt x="678" y="382"/>
                  </a:cubicBezTo>
                  <a:cubicBezTo>
                    <a:pt x="719" y="359"/>
                    <a:pt x="682" y="370"/>
                    <a:pt x="688" y="357"/>
                  </a:cubicBezTo>
                  <a:lnTo>
                    <a:pt x="688" y="357"/>
                  </a:lnTo>
                  <a:cubicBezTo>
                    <a:pt x="684" y="360"/>
                    <a:pt x="678" y="363"/>
                    <a:pt x="673" y="365"/>
                  </a:cubicBezTo>
                  <a:cubicBezTo>
                    <a:pt x="673" y="365"/>
                    <a:pt x="673" y="364"/>
                    <a:pt x="674" y="362"/>
                  </a:cubicBezTo>
                  <a:lnTo>
                    <a:pt x="674" y="362"/>
                  </a:lnTo>
                  <a:cubicBezTo>
                    <a:pt x="625" y="388"/>
                    <a:pt x="666" y="389"/>
                    <a:pt x="622" y="427"/>
                  </a:cubicBezTo>
                  <a:cubicBezTo>
                    <a:pt x="622" y="424"/>
                    <a:pt x="620" y="422"/>
                    <a:pt x="617" y="422"/>
                  </a:cubicBezTo>
                  <a:cubicBezTo>
                    <a:pt x="613" y="422"/>
                    <a:pt x="608" y="424"/>
                    <a:pt x="603" y="427"/>
                  </a:cubicBezTo>
                  <a:lnTo>
                    <a:pt x="603" y="427"/>
                  </a:lnTo>
                  <a:cubicBezTo>
                    <a:pt x="603" y="427"/>
                    <a:pt x="604" y="427"/>
                    <a:pt x="604" y="427"/>
                  </a:cubicBezTo>
                  <a:lnTo>
                    <a:pt x="604" y="427"/>
                  </a:lnTo>
                  <a:cubicBezTo>
                    <a:pt x="610" y="427"/>
                    <a:pt x="608" y="442"/>
                    <a:pt x="600" y="455"/>
                  </a:cubicBezTo>
                  <a:cubicBezTo>
                    <a:pt x="566" y="477"/>
                    <a:pt x="572" y="489"/>
                    <a:pt x="555" y="500"/>
                  </a:cubicBezTo>
                  <a:lnTo>
                    <a:pt x="578" y="489"/>
                  </a:lnTo>
                  <a:lnTo>
                    <a:pt x="578" y="489"/>
                  </a:lnTo>
                  <a:cubicBezTo>
                    <a:pt x="578" y="500"/>
                    <a:pt x="561" y="511"/>
                    <a:pt x="544" y="533"/>
                  </a:cubicBezTo>
                  <a:cubicBezTo>
                    <a:pt x="542" y="532"/>
                    <a:pt x="543" y="529"/>
                    <a:pt x="543" y="527"/>
                  </a:cubicBezTo>
                  <a:lnTo>
                    <a:pt x="543" y="527"/>
                  </a:lnTo>
                  <a:cubicBezTo>
                    <a:pt x="527" y="548"/>
                    <a:pt x="491" y="560"/>
                    <a:pt x="471" y="589"/>
                  </a:cubicBezTo>
                  <a:cubicBezTo>
                    <a:pt x="467" y="592"/>
                    <a:pt x="464" y="593"/>
                    <a:pt x="462" y="593"/>
                  </a:cubicBezTo>
                  <a:cubicBezTo>
                    <a:pt x="457" y="593"/>
                    <a:pt x="456" y="588"/>
                    <a:pt x="449" y="588"/>
                  </a:cubicBezTo>
                  <a:cubicBezTo>
                    <a:pt x="448" y="588"/>
                    <a:pt x="446" y="589"/>
                    <a:pt x="443" y="589"/>
                  </a:cubicBezTo>
                  <a:cubicBezTo>
                    <a:pt x="421" y="634"/>
                    <a:pt x="404" y="623"/>
                    <a:pt x="381" y="668"/>
                  </a:cubicBezTo>
                  <a:cubicBezTo>
                    <a:pt x="387" y="666"/>
                    <a:pt x="391" y="664"/>
                    <a:pt x="393" y="664"/>
                  </a:cubicBezTo>
                  <a:lnTo>
                    <a:pt x="393" y="664"/>
                  </a:lnTo>
                  <a:cubicBezTo>
                    <a:pt x="396" y="664"/>
                    <a:pt x="392" y="670"/>
                    <a:pt x="381" y="696"/>
                  </a:cubicBezTo>
                  <a:lnTo>
                    <a:pt x="426" y="623"/>
                  </a:lnTo>
                  <a:lnTo>
                    <a:pt x="409" y="673"/>
                  </a:lnTo>
                  <a:cubicBezTo>
                    <a:pt x="421" y="657"/>
                    <a:pt x="432" y="629"/>
                    <a:pt x="443" y="623"/>
                  </a:cubicBezTo>
                  <a:lnTo>
                    <a:pt x="443" y="623"/>
                  </a:lnTo>
                  <a:cubicBezTo>
                    <a:pt x="439" y="638"/>
                    <a:pt x="438" y="640"/>
                    <a:pt x="441" y="640"/>
                  </a:cubicBezTo>
                  <a:cubicBezTo>
                    <a:pt x="442" y="640"/>
                    <a:pt x="445" y="640"/>
                    <a:pt x="449" y="640"/>
                  </a:cubicBezTo>
                  <a:lnTo>
                    <a:pt x="449" y="640"/>
                  </a:lnTo>
                  <a:cubicBezTo>
                    <a:pt x="415" y="657"/>
                    <a:pt x="415" y="696"/>
                    <a:pt x="387" y="718"/>
                  </a:cubicBezTo>
                  <a:lnTo>
                    <a:pt x="365" y="701"/>
                  </a:lnTo>
                  <a:cubicBezTo>
                    <a:pt x="320" y="741"/>
                    <a:pt x="314" y="791"/>
                    <a:pt x="269" y="853"/>
                  </a:cubicBezTo>
                  <a:lnTo>
                    <a:pt x="286" y="836"/>
                  </a:lnTo>
                  <a:lnTo>
                    <a:pt x="286" y="836"/>
                  </a:lnTo>
                  <a:cubicBezTo>
                    <a:pt x="292" y="847"/>
                    <a:pt x="264" y="875"/>
                    <a:pt x="258" y="897"/>
                  </a:cubicBezTo>
                  <a:cubicBezTo>
                    <a:pt x="256" y="896"/>
                    <a:pt x="254" y="896"/>
                    <a:pt x="252" y="896"/>
                  </a:cubicBezTo>
                  <a:cubicBezTo>
                    <a:pt x="243" y="896"/>
                    <a:pt x="235" y="904"/>
                    <a:pt x="230" y="909"/>
                  </a:cubicBezTo>
                  <a:cubicBezTo>
                    <a:pt x="236" y="909"/>
                    <a:pt x="202" y="959"/>
                    <a:pt x="219" y="970"/>
                  </a:cubicBezTo>
                  <a:lnTo>
                    <a:pt x="191" y="998"/>
                  </a:lnTo>
                  <a:cubicBezTo>
                    <a:pt x="157" y="1049"/>
                    <a:pt x="185" y="1065"/>
                    <a:pt x="163" y="1121"/>
                  </a:cubicBezTo>
                  <a:cubicBezTo>
                    <a:pt x="157" y="1099"/>
                    <a:pt x="141" y="1121"/>
                    <a:pt x="152" y="1082"/>
                  </a:cubicBezTo>
                  <a:lnTo>
                    <a:pt x="152" y="1082"/>
                  </a:lnTo>
                  <a:cubicBezTo>
                    <a:pt x="141" y="1099"/>
                    <a:pt x="135" y="1116"/>
                    <a:pt x="141" y="1121"/>
                  </a:cubicBezTo>
                  <a:cubicBezTo>
                    <a:pt x="129" y="1127"/>
                    <a:pt x="135" y="1172"/>
                    <a:pt x="118" y="1189"/>
                  </a:cubicBezTo>
                  <a:cubicBezTo>
                    <a:pt x="118" y="1194"/>
                    <a:pt x="129" y="1200"/>
                    <a:pt x="118" y="1222"/>
                  </a:cubicBezTo>
                  <a:lnTo>
                    <a:pt x="113" y="1222"/>
                  </a:lnTo>
                  <a:cubicBezTo>
                    <a:pt x="117" y="1222"/>
                    <a:pt x="114" y="1244"/>
                    <a:pt x="119" y="1244"/>
                  </a:cubicBezTo>
                  <a:cubicBezTo>
                    <a:pt x="120" y="1244"/>
                    <a:pt x="121" y="1243"/>
                    <a:pt x="122" y="1242"/>
                  </a:cubicBezTo>
                  <a:lnTo>
                    <a:pt x="122" y="1242"/>
                  </a:lnTo>
                  <a:cubicBezTo>
                    <a:pt x="84" y="1293"/>
                    <a:pt x="79" y="1397"/>
                    <a:pt x="51" y="1441"/>
                  </a:cubicBezTo>
                  <a:cubicBezTo>
                    <a:pt x="45" y="1486"/>
                    <a:pt x="40" y="1536"/>
                    <a:pt x="34" y="1575"/>
                  </a:cubicBezTo>
                  <a:cubicBezTo>
                    <a:pt x="34" y="1570"/>
                    <a:pt x="34" y="1570"/>
                    <a:pt x="34" y="1564"/>
                  </a:cubicBezTo>
                  <a:lnTo>
                    <a:pt x="34" y="1564"/>
                  </a:lnTo>
                  <a:cubicBezTo>
                    <a:pt x="23" y="1614"/>
                    <a:pt x="57" y="1598"/>
                    <a:pt x="45" y="1659"/>
                  </a:cubicBezTo>
                  <a:cubicBezTo>
                    <a:pt x="42" y="1664"/>
                    <a:pt x="40" y="1667"/>
                    <a:pt x="39" y="1667"/>
                  </a:cubicBezTo>
                  <a:cubicBezTo>
                    <a:pt x="33" y="1667"/>
                    <a:pt x="36" y="1639"/>
                    <a:pt x="32" y="1639"/>
                  </a:cubicBezTo>
                  <a:cubicBezTo>
                    <a:pt x="31" y="1639"/>
                    <a:pt x="30" y="1640"/>
                    <a:pt x="29" y="1642"/>
                  </a:cubicBezTo>
                  <a:cubicBezTo>
                    <a:pt x="1" y="1648"/>
                    <a:pt x="29" y="1715"/>
                    <a:pt x="12" y="1754"/>
                  </a:cubicBezTo>
                  <a:lnTo>
                    <a:pt x="6" y="1749"/>
                  </a:lnTo>
                  <a:lnTo>
                    <a:pt x="6" y="1749"/>
                  </a:lnTo>
                  <a:cubicBezTo>
                    <a:pt x="1" y="1777"/>
                    <a:pt x="23" y="1822"/>
                    <a:pt x="23" y="1872"/>
                  </a:cubicBezTo>
                  <a:lnTo>
                    <a:pt x="17" y="1872"/>
                  </a:lnTo>
                  <a:cubicBezTo>
                    <a:pt x="29" y="1906"/>
                    <a:pt x="45" y="1967"/>
                    <a:pt x="57" y="2018"/>
                  </a:cubicBezTo>
                  <a:cubicBezTo>
                    <a:pt x="46" y="2007"/>
                    <a:pt x="44" y="2001"/>
                    <a:pt x="42" y="2001"/>
                  </a:cubicBezTo>
                  <a:cubicBezTo>
                    <a:pt x="40" y="2001"/>
                    <a:pt x="38" y="2002"/>
                    <a:pt x="34" y="2006"/>
                  </a:cubicBezTo>
                  <a:cubicBezTo>
                    <a:pt x="36" y="2014"/>
                    <a:pt x="39" y="2015"/>
                    <a:pt x="42" y="2015"/>
                  </a:cubicBezTo>
                  <a:cubicBezTo>
                    <a:pt x="43" y="2015"/>
                    <a:pt x="45" y="2015"/>
                    <a:pt x="46" y="2015"/>
                  </a:cubicBezTo>
                  <a:cubicBezTo>
                    <a:pt x="51" y="2015"/>
                    <a:pt x="57" y="2018"/>
                    <a:pt x="62" y="2040"/>
                  </a:cubicBezTo>
                  <a:cubicBezTo>
                    <a:pt x="57" y="2051"/>
                    <a:pt x="57" y="2085"/>
                    <a:pt x="45" y="2090"/>
                  </a:cubicBezTo>
                  <a:cubicBezTo>
                    <a:pt x="40" y="2079"/>
                    <a:pt x="40" y="2062"/>
                    <a:pt x="40" y="2051"/>
                  </a:cubicBezTo>
                  <a:lnTo>
                    <a:pt x="40" y="2051"/>
                  </a:lnTo>
                  <a:cubicBezTo>
                    <a:pt x="23" y="2074"/>
                    <a:pt x="45" y="2102"/>
                    <a:pt x="45" y="2124"/>
                  </a:cubicBezTo>
                  <a:lnTo>
                    <a:pt x="40" y="2124"/>
                  </a:lnTo>
                  <a:cubicBezTo>
                    <a:pt x="57" y="2186"/>
                    <a:pt x="73" y="2180"/>
                    <a:pt x="90" y="2247"/>
                  </a:cubicBezTo>
                  <a:lnTo>
                    <a:pt x="90" y="2242"/>
                  </a:lnTo>
                  <a:cubicBezTo>
                    <a:pt x="118" y="2270"/>
                    <a:pt x="90" y="2270"/>
                    <a:pt x="113" y="2303"/>
                  </a:cubicBezTo>
                  <a:lnTo>
                    <a:pt x="101" y="2320"/>
                  </a:lnTo>
                  <a:cubicBezTo>
                    <a:pt x="113" y="2342"/>
                    <a:pt x="141" y="2393"/>
                    <a:pt x="163" y="2432"/>
                  </a:cubicBezTo>
                  <a:cubicBezTo>
                    <a:pt x="141" y="2415"/>
                    <a:pt x="118" y="2370"/>
                    <a:pt x="101" y="2342"/>
                  </a:cubicBezTo>
                  <a:lnTo>
                    <a:pt x="101" y="2342"/>
                  </a:lnTo>
                  <a:cubicBezTo>
                    <a:pt x="105" y="2356"/>
                    <a:pt x="115" y="2383"/>
                    <a:pt x="124" y="2402"/>
                  </a:cubicBezTo>
                  <a:lnTo>
                    <a:pt x="124" y="2402"/>
                  </a:lnTo>
                  <a:cubicBezTo>
                    <a:pt x="124" y="2401"/>
                    <a:pt x="124" y="2400"/>
                    <a:pt x="124" y="2398"/>
                  </a:cubicBezTo>
                  <a:lnTo>
                    <a:pt x="124" y="2398"/>
                  </a:lnTo>
                  <a:cubicBezTo>
                    <a:pt x="146" y="2421"/>
                    <a:pt x="174" y="2454"/>
                    <a:pt x="191" y="2499"/>
                  </a:cubicBezTo>
                  <a:cubicBezTo>
                    <a:pt x="152" y="2505"/>
                    <a:pt x="230" y="2617"/>
                    <a:pt x="230" y="2656"/>
                  </a:cubicBezTo>
                  <a:cubicBezTo>
                    <a:pt x="253" y="2690"/>
                    <a:pt x="275" y="2729"/>
                    <a:pt x="297" y="2768"/>
                  </a:cubicBezTo>
                  <a:cubicBezTo>
                    <a:pt x="320" y="2802"/>
                    <a:pt x="342" y="2846"/>
                    <a:pt x="370" y="2886"/>
                  </a:cubicBezTo>
                  <a:cubicBezTo>
                    <a:pt x="372" y="2874"/>
                    <a:pt x="374" y="2870"/>
                    <a:pt x="376" y="2870"/>
                  </a:cubicBezTo>
                  <a:cubicBezTo>
                    <a:pt x="381" y="2870"/>
                    <a:pt x="389" y="2890"/>
                    <a:pt x="400" y="2890"/>
                  </a:cubicBezTo>
                  <a:cubicBezTo>
                    <a:pt x="403" y="2890"/>
                    <a:pt x="406" y="2889"/>
                    <a:pt x="409" y="2886"/>
                  </a:cubicBezTo>
                  <a:cubicBezTo>
                    <a:pt x="421" y="2902"/>
                    <a:pt x="426" y="2908"/>
                    <a:pt x="426" y="2908"/>
                  </a:cubicBezTo>
                  <a:cubicBezTo>
                    <a:pt x="426" y="2908"/>
                    <a:pt x="426" y="2908"/>
                    <a:pt x="432" y="2914"/>
                  </a:cubicBezTo>
                  <a:lnTo>
                    <a:pt x="432" y="2908"/>
                  </a:lnTo>
                  <a:lnTo>
                    <a:pt x="460" y="2975"/>
                  </a:lnTo>
                  <a:cubicBezTo>
                    <a:pt x="461" y="2979"/>
                    <a:pt x="461" y="2981"/>
                    <a:pt x="460" y="2981"/>
                  </a:cubicBezTo>
                  <a:cubicBezTo>
                    <a:pt x="456" y="2981"/>
                    <a:pt x="445" y="2969"/>
                    <a:pt x="439" y="2969"/>
                  </a:cubicBezTo>
                  <a:cubicBezTo>
                    <a:pt x="439" y="2969"/>
                    <a:pt x="438" y="2969"/>
                    <a:pt x="437" y="2970"/>
                  </a:cubicBezTo>
                  <a:cubicBezTo>
                    <a:pt x="471" y="3009"/>
                    <a:pt x="443" y="2992"/>
                    <a:pt x="460" y="3020"/>
                  </a:cubicBezTo>
                  <a:cubicBezTo>
                    <a:pt x="461" y="3018"/>
                    <a:pt x="463" y="3016"/>
                    <a:pt x="465" y="3016"/>
                  </a:cubicBezTo>
                  <a:cubicBezTo>
                    <a:pt x="473" y="3016"/>
                    <a:pt x="486" y="3031"/>
                    <a:pt x="499" y="3048"/>
                  </a:cubicBezTo>
                  <a:lnTo>
                    <a:pt x="482" y="3009"/>
                  </a:lnTo>
                  <a:lnTo>
                    <a:pt x="482" y="3009"/>
                  </a:lnTo>
                  <a:cubicBezTo>
                    <a:pt x="538" y="3054"/>
                    <a:pt x="510" y="3070"/>
                    <a:pt x="572" y="3110"/>
                  </a:cubicBezTo>
                  <a:lnTo>
                    <a:pt x="550" y="3104"/>
                  </a:lnTo>
                  <a:lnTo>
                    <a:pt x="550" y="3104"/>
                  </a:lnTo>
                  <a:cubicBezTo>
                    <a:pt x="578" y="3121"/>
                    <a:pt x="650" y="3194"/>
                    <a:pt x="695" y="3199"/>
                  </a:cubicBezTo>
                  <a:cubicBezTo>
                    <a:pt x="695" y="3203"/>
                    <a:pt x="698" y="3210"/>
                    <a:pt x="694" y="3210"/>
                  </a:cubicBezTo>
                  <a:cubicBezTo>
                    <a:pt x="692" y="3210"/>
                    <a:pt x="689" y="3208"/>
                    <a:pt x="684" y="3205"/>
                  </a:cubicBezTo>
                  <a:lnTo>
                    <a:pt x="684" y="3205"/>
                  </a:lnTo>
                  <a:cubicBezTo>
                    <a:pt x="718" y="3233"/>
                    <a:pt x="762" y="3261"/>
                    <a:pt x="802" y="3283"/>
                  </a:cubicBezTo>
                  <a:cubicBezTo>
                    <a:pt x="846" y="3300"/>
                    <a:pt x="880" y="3322"/>
                    <a:pt x="908" y="3345"/>
                  </a:cubicBezTo>
                  <a:lnTo>
                    <a:pt x="897" y="3350"/>
                  </a:lnTo>
                  <a:cubicBezTo>
                    <a:pt x="914" y="3356"/>
                    <a:pt x="930" y="3356"/>
                    <a:pt x="947" y="3367"/>
                  </a:cubicBezTo>
                  <a:cubicBezTo>
                    <a:pt x="942" y="3373"/>
                    <a:pt x="936" y="3373"/>
                    <a:pt x="942" y="3373"/>
                  </a:cubicBezTo>
                  <a:cubicBezTo>
                    <a:pt x="953" y="3378"/>
                    <a:pt x="986" y="3384"/>
                    <a:pt x="1003" y="3395"/>
                  </a:cubicBezTo>
                  <a:lnTo>
                    <a:pt x="986" y="3395"/>
                  </a:lnTo>
                  <a:cubicBezTo>
                    <a:pt x="1020" y="3418"/>
                    <a:pt x="1054" y="3429"/>
                    <a:pt x="1082" y="3435"/>
                  </a:cubicBezTo>
                  <a:cubicBezTo>
                    <a:pt x="1115" y="3440"/>
                    <a:pt x="1143" y="3446"/>
                    <a:pt x="1177" y="3457"/>
                  </a:cubicBezTo>
                  <a:cubicBezTo>
                    <a:pt x="1171" y="3474"/>
                    <a:pt x="1233" y="3507"/>
                    <a:pt x="1266" y="3519"/>
                  </a:cubicBezTo>
                  <a:lnTo>
                    <a:pt x="1261" y="3519"/>
                  </a:lnTo>
                  <a:cubicBezTo>
                    <a:pt x="1311" y="3535"/>
                    <a:pt x="1350" y="3541"/>
                    <a:pt x="1395" y="3547"/>
                  </a:cubicBezTo>
                  <a:cubicBezTo>
                    <a:pt x="1434" y="3552"/>
                    <a:pt x="1479" y="3552"/>
                    <a:pt x="1524" y="3558"/>
                  </a:cubicBezTo>
                  <a:cubicBezTo>
                    <a:pt x="1546" y="3575"/>
                    <a:pt x="1597" y="3580"/>
                    <a:pt x="1647" y="3586"/>
                  </a:cubicBezTo>
                  <a:cubicBezTo>
                    <a:pt x="1703" y="3591"/>
                    <a:pt x="1759" y="3597"/>
                    <a:pt x="1804" y="3603"/>
                  </a:cubicBezTo>
                  <a:cubicBezTo>
                    <a:pt x="1793" y="3597"/>
                    <a:pt x="1810" y="3586"/>
                    <a:pt x="1826" y="3580"/>
                  </a:cubicBezTo>
                  <a:cubicBezTo>
                    <a:pt x="1830" y="3581"/>
                    <a:pt x="1834" y="3581"/>
                    <a:pt x="1837" y="3581"/>
                  </a:cubicBezTo>
                  <a:cubicBezTo>
                    <a:pt x="1850" y="3581"/>
                    <a:pt x="1863" y="3578"/>
                    <a:pt x="1872" y="3578"/>
                  </a:cubicBezTo>
                  <a:cubicBezTo>
                    <a:pt x="1878" y="3578"/>
                    <a:pt x="1882" y="3580"/>
                    <a:pt x="1882" y="3586"/>
                  </a:cubicBezTo>
                  <a:lnTo>
                    <a:pt x="1871" y="3586"/>
                  </a:lnTo>
                  <a:cubicBezTo>
                    <a:pt x="1880" y="3594"/>
                    <a:pt x="1895" y="3597"/>
                    <a:pt x="1913" y="3597"/>
                  </a:cubicBezTo>
                  <a:cubicBezTo>
                    <a:pt x="1931" y="3597"/>
                    <a:pt x="1952" y="3594"/>
                    <a:pt x="1972" y="3591"/>
                  </a:cubicBezTo>
                  <a:lnTo>
                    <a:pt x="1972" y="3569"/>
                  </a:lnTo>
                  <a:cubicBezTo>
                    <a:pt x="1990" y="3573"/>
                    <a:pt x="2008" y="3575"/>
                    <a:pt x="2027" y="3575"/>
                  </a:cubicBezTo>
                  <a:cubicBezTo>
                    <a:pt x="2062" y="3575"/>
                    <a:pt x="2098" y="3569"/>
                    <a:pt x="2134" y="3558"/>
                  </a:cubicBezTo>
                  <a:cubicBezTo>
                    <a:pt x="2176" y="3544"/>
                    <a:pt x="2214" y="3534"/>
                    <a:pt x="2241" y="3534"/>
                  </a:cubicBezTo>
                  <a:cubicBezTo>
                    <a:pt x="2247" y="3534"/>
                    <a:pt x="2253" y="3534"/>
                    <a:pt x="2258" y="3535"/>
                  </a:cubicBezTo>
                  <a:cubicBezTo>
                    <a:pt x="2280" y="3530"/>
                    <a:pt x="2302" y="3519"/>
                    <a:pt x="2325" y="3507"/>
                  </a:cubicBezTo>
                  <a:lnTo>
                    <a:pt x="2325" y="3519"/>
                  </a:lnTo>
                  <a:cubicBezTo>
                    <a:pt x="2386" y="3502"/>
                    <a:pt x="2414" y="3496"/>
                    <a:pt x="2487" y="3468"/>
                  </a:cubicBezTo>
                  <a:lnTo>
                    <a:pt x="2487" y="3468"/>
                  </a:lnTo>
                  <a:lnTo>
                    <a:pt x="2476" y="3479"/>
                  </a:lnTo>
                  <a:cubicBezTo>
                    <a:pt x="2515" y="3463"/>
                    <a:pt x="2510" y="3423"/>
                    <a:pt x="2543" y="3407"/>
                  </a:cubicBezTo>
                  <a:lnTo>
                    <a:pt x="2560" y="3423"/>
                  </a:lnTo>
                  <a:cubicBezTo>
                    <a:pt x="2633" y="3395"/>
                    <a:pt x="2700" y="3367"/>
                    <a:pt x="2756" y="3317"/>
                  </a:cubicBezTo>
                  <a:lnTo>
                    <a:pt x="2756" y="3317"/>
                  </a:lnTo>
                  <a:cubicBezTo>
                    <a:pt x="2756" y="3317"/>
                    <a:pt x="2756" y="3328"/>
                    <a:pt x="2751" y="3334"/>
                  </a:cubicBezTo>
                  <a:cubicBezTo>
                    <a:pt x="2778" y="3317"/>
                    <a:pt x="2862" y="3270"/>
                    <a:pt x="2843" y="3257"/>
                  </a:cubicBezTo>
                  <a:lnTo>
                    <a:pt x="2843" y="3257"/>
                  </a:lnTo>
                  <a:cubicBezTo>
                    <a:pt x="2843" y="3257"/>
                    <a:pt x="2844" y="3257"/>
                    <a:pt x="2844" y="3257"/>
                  </a:cubicBezTo>
                  <a:cubicBezTo>
                    <a:pt x="2861" y="3257"/>
                    <a:pt x="2909" y="3208"/>
                    <a:pt x="2930" y="3182"/>
                  </a:cubicBezTo>
                  <a:lnTo>
                    <a:pt x="2935" y="3194"/>
                  </a:lnTo>
                  <a:cubicBezTo>
                    <a:pt x="2952" y="3160"/>
                    <a:pt x="2947" y="3154"/>
                    <a:pt x="2980" y="3121"/>
                  </a:cubicBezTo>
                  <a:cubicBezTo>
                    <a:pt x="2983" y="3119"/>
                    <a:pt x="2986" y="3119"/>
                    <a:pt x="2988" y="3119"/>
                  </a:cubicBezTo>
                  <a:lnTo>
                    <a:pt x="2988" y="3119"/>
                  </a:lnTo>
                  <a:cubicBezTo>
                    <a:pt x="2993" y="3119"/>
                    <a:pt x="2992" y="3124"/>
                    <a:pt x="2980" y="3132"/>
                  </a:cubicBezTo>
                  <a:lnTo>
                    <a:pt x="2980" y="3132"/>
                  </a:lnTo>
                  <a:cubicBezTo>
                    <a:pt x="3014" y="3110"/>
                    <a:pt x="2997" y="3104"/>
                    <a:pt x="3031" y="3076"/>
                  </a:cubicBezTo>
                  <a:lnTo>
                    <a:pt x="3031" y="3076"/>
                  </a:lnTo>
                  <a:lnTo>
                    <a:pt x="3025" y="3093"/>
                  </a:lnTo>
                  <a:cubicBezTo>
                    <a:pt x="3053" y="3070"/>
                    <a:pt x="3053" y="3070"/>
                    <a:pt x="3059" y="3048"/>
                  </a:cubicBezTo>
                  <a:cubicBezTo>
                    <a:pt x="3069" y="3028"/>
                    <a:pt x="3102" y="3003"/>
                    <a:pt x="3117" y="3003"/>
                  </a:cubicBezTo>
                  <a:cubicBezTo>
                    <a:pt x="3118" y="3003"/>
                    <a:pt x="3119" y="3003"/>
                    <a:pt x="3120" y="3003"/>
                  </a:cubicBezTo>
                  <a:cubicBezTo>
                    <a:pt x="3120" y="2992"/>
                    <a:pt x="3126" y="2970"/>
                    <a:pt x="3143" y="2958"/>
                  </a:cubicBezTo>
                  <a:cubicBezTo>
                    <a:pt x="3148" y="2958"/>
                    <a:pt x="3148" y="2964"/>
                    <a:pt x="3143" y="2970"/>
                  </a:cubicBezTo>
                  <a:cubicBezTo>
                    <a:pt x="3193" y="2930"/>
                    <a:pt x="3193" y="2886"/>
                    <a:pt x="3227" y="2863"/>
                  </a:cubicBezTo>
                  <a:lnTo>
                    <a:pt x="3238" y="2863"/>
                  </a:lnTo>
                  <a:cubicBezTo>
                    <a:pt x="3210" y="2902"/>
                    <a:pt x="3182" y="2930"/>
                    <a:pt x="3187" y="2930"/>
                  </a:cubicBezTo>
                  <a:cubicBezTo>
                    <a:pt x="3188" y="2931"/>
                    <a:pt x="3189" y="2931"/>
                    <a:pt x="3190" y="2931"/>
                  </a:cubicBezTo>
                  <a:cubicBezTo>
                    <a:pt x="3194" y="2931"/>
                    <a:pt x="3204" y="2925"/>
                    <a:pt x="3210" y="2925"/>
                  </a:cubicBezTo>
                  <a:cubicBezTo>
                    <a:pt x="3215" y="2925"/>
                    <a:pt x="3218" y="2929"/>
                    <a:pt x="3215" y="2942"/>
                  </a:cubicBezTo>
                  <a:cubicBezTo>
                    <a:pt x="3227" y="2908"/>
                    <a:pt x="3243" y="2852"/>
                    <a:pt x="3271" y="2824"/>
                  </a:cubicBezTo>
                  <a:lnTo>
                    <a:pt x="3282" y="2824"/>
                  </a:lnTo>
                  <a:cubicBezTo>
                    <a:pt x="3288" y="2816"/>
                    <a:pt x="3289" y="2812"/>
                    <a:pt x="3294" y="2807"/>
                  </a:cubicBezTo>
                  <a:cubicBezTo>
                    <a:pt x="3299" y="2796"/>
                    <a:pt x="3305" y="2790"/>
                    <a:pt x="3311" y="2779"/>
                  </a:cubicBezTo>
                  <a:cubicBezTo>
                    <a:pt x="3313" y="2779"/>
                    <a:pt x="3317" y="2777"/>
                    <a:pt x="3320" y="2773"/>
                  </a:cubicBezTo>
                  <a:lnTo>
                    <a:pt x="3320" y="2773"/>
                  </a:lnTo>
                  <a:cubicBezTo>
                    <a:pt x="3319" y="2774"/>
                    <a:pt x="3318" y="2774"/>
                    <a:pt x="3316" y="2774"/>
                  </a:cubicBezTo>
                  <a:cubicBezTo>
                    <a:pt x="3316" y="2768"/>
                    <a:pt x="3322" y="2762"/>
                    <a:pt x="3327" y="2751"/>
                  </a:cubicBezTo>
                  <a:cubicBezTo>
                    <a:pt x="3327" y="2757"/>
                    <a:pt x="3327" y="2757"/>
                    <a:pt x="3327" y="2762"/>
                  </a:cubicBezTo>
                  <a:cubicBezTo>
                    <a:pt x="3326" y="2766"/>
                    <a:pt x="3325" y="2768"/>
                    <a:pt x="3324" y="2770"/>
                  </a:cubicBezTo>
                  <a:lnTo>
                    <a:pt x="3324" y="2770"/>
                  </a:lnTo>
                  <a:cubicBezTo>
                    <a:pt x="3335" y="2757"/>
                    <a:pt x="3348" y="2735"/>
                    <a:pt x="3355" y="2723"/>
                  </a:cubicBezTo>
                  <a:cubicBezTo>
                    <a:pt x="3347" y="2719"/>
                    <a:pt x="3351" y="2708"/>
                    <a:pt x="3344" y="2708"/>
                  </a:cubicBezTo>
                  <a:cubicBezTo>
                    <a:pt x="3342" y="2708"/>
                    <a:pt x="3338" y="2709"/>
                    <a:pt x="3333" y="2712"/>
                  </a:cubicBezTo>
                  <a:cubicBezTo>
                    <a:pt x="3339" y="2712"/>
                    <a:pt x="3333" y="2718"/>
                    <a:pt x="3327" y="2729"/>
                  </a:cubicBezTo>
                  <a:cubicBezTo>
                    <a:pt x="3327" y="2734"/>
                    <a:pt x="3327" y="2734"/>
                    <a:pt x="3322" y="2740"/>
                  </a:cubicBezTo>
                  <a:lnTo>
                    <a:pt x="3322" y="2734"/>
                  </a:lnTo>
                  <a:cubicBezTo>
                    <a:pt x="3316" y="2746"/>
                    <a:pt x="3311" y="2762"/>
                    <a:pt x="3299" y="2779"/>
                  </a:cubicBezTo>
                  <a:cubicBezTo>
                    <a:pt x="3299" y="2762"/>
                    <a:pt x="3305" y="2746"/>
                    <a:pt x="3322" y="2729"/>
                  </a:cubicBezTo>
                  <a:cubicBezTo>
                    <a:pt x="3322" y="2718"/>
                    <a:pt x="3322" y="2701"/>
                    <a:pt x="3322" y="2695"/>
                  </a:cubicBezTo>
                  <a:cubicBezTo>
                    <a:pt x="3350" y="2684"/>
                    <a:pt x="3389" y="2639"/>
                    <a:pt x="3400" y="2639"/>
                  </a:cubicBezTo>
                  <a:cubicBezTo>
                    <a:pt x="3417" y="2578"/>
                    <a:pt x="3462" y="2505"/>
                    <a:pt x="3451" y="2460"/>
                  </a:cubicBezTo>
                  <a:cubicBezTo>
                    <a:pt x="3456" y="2443"/>
                    <a:pt x="3462" y="2443"/>
                    <a:pt x="3467" y="2438"/>
                  </a:cubicBezTo>
                  <a:lnTo>
                    <a:pt x="3467" y="2438"/>
                  </a:lnTo>
                  <a:cubicBezTo>
                    <a:pt x="3467" y="2449"/>
                    <a:pt x="3462" y="2460"/>
                    <a:pt x="3467" y="2466"/>
                  </a:cubicBezTo>
                  <a:cubicBezTo>
                    <a:pt x="3473" y="2432"/>
                    <a:pt x="3501" y="2365"/>
                    <a:pt x="3484" y="2354"/>
                  </a:cubicBezTo>
                  <a:cubicBezTo>
                    <a:pt x="3490" y="2344"/>
                    <a:pt x="3493" y="2341"/>
                    <a:pt x="3496" y="2341"/>
                  </a:cubicBezTo>
                  <a:cubicBezTo>
                    <a:pt x="3500" y="2341"/>
                    <a:pt x="3500" y="2349"/>
                    <a:pt x="3503" y="2349"/>
                  </a:cubicBezTo>
                  <a:cubicBezTo>
                    <a:pt x="3504" y="2349"/>
                    <a:pt x="3507" y="2344"/>
                    <a:pt x="3512" y="2326"/>
                  </a:cubicBezTo>
                  <a:lnTo>
                    <a:pt x="3512" y="2331"/>
                  </a:lnTo>
                  <a:cubicBezTo>
                    <a:pt x="3540" y="2281"/>
                    <a:pt x="3546" y="2230"/>
                    <a:pt x="3546" y="2180"/>
                  </a:cubicBezTo>
                  <a:cubicBezTo>
                    <a:pt x="3546" y="2127"/>
                    <a:pt x="3546" y="2079"/>
                    <a:pt x="3570" y="2021"/>
                  </a:cubicBezTo>
                  <a:lnTo>
                    <a:pt x="3570" y="2021"/>
                  </a:lnTo>
                  <a:cubicBezTo>
                    <a:pt x="3601" y="1872"/>
                    <a:pt x="3579" y="1713"/>
                    <a:pt x="3579" y="1570"/>
                  </a:cubicBezTo>
                  <a:cubicBezTo>
                    <a:pt x="3579" y="1525"/>
                    <a:pt x="3568" y="1525"/>
                    <a:pt x="3557" y="1497"/>
                  </a:cubicBezTo>
                  <a:lnTo>
                    <a:pt x="3568" y="1486"/>
                  </a:lnTo>
                  <a:cubicBezTo>
                    <a:pt x="3563" y="1474"/>
                    <a:pt x="3551" y="1463"/>
                    <a:pt x="3546" y="1446"/>
                  </a:cubicBezTo>
                  <a:cubicBezTo>
                    <a:pt x="3518" y="1390"/>
                    <a:pt x="3563" y="1334"/>
                    <a:pt x="3512" y="1261"/>
                  </a:cubicBezTo>
                  <a:lnTo>
                    <a:pt x="3507" y="1273"/>
                  </a:lnTo>
                  <a:cubicBezTo>
                    <a:pt x="3501" y="1250"/>
                    <a:pt x="3473" y="1194"/>
                    <a:pt x="3484" y="1194"/>
                  </a:cubicBezTo>
                  <a:cubicBezTo>
                    <a:pt x="3484" y="1189"/>
                    <a:pt x="3473" y="1189"/>
                    <a:pt x="3473" y="1177"/>
                  </a:cubicBezTo>
                  <a:lnTo>
                    <a:pt x="3479" y="1172"/>
                  </a:lnTo>
                  <a:cubicBezTo>
                    <a:pt x="3467" y="1149"/>
                    <a:pt x="3456" y="1133"/>
                    <a:pt x="3445" y="1110"/>
                  </a:cubicBezTo>
                  <a:cubicBezTo>
                    <a:pt x="3428" y="1060"/>
                    <a:pt x="3473" y="1110"/>
                    <a:pt x="3439" y="1037"/>
                  </a:cubicBezTo>
                  <a:cubicBezTo>
                    <a:pt x="3430" y="1013"/>
                    <a:pt x="3398" y="980"/>
                    <a:pt x="3391" y="980"/>
                  </a:cubicBezTo>
                  <a:cubicBezTo>
                    <a:pt x="3390" y="980"/>
                    <a:pt x="3389" y="980"/>
                    <a:pt x="3389" y="981"/>
                  </a:cubicBezTo>
                  <a:cubicBezTo>
                    <a:pt x="3395" y="993"/>
                    <a:pt x="3395" y="1009"/>
                    <a:pt x="3389" y="1015"/>
                  </a:cubicBezTo>
                  <a:lnTo>
                    <a:pt x="3378" y="993"/>
                  </a:lnTo>
                  <a:cubicBezTo>
                    <a:pt x="3367" y="993"/>
                    <a:pt x="3355" y="993"/>
                    <a:pt x="3350" y="998"/>
                  </a:cubicBezTo>
                  <a:cubicBezTo>
                    <a:pt x="3350" y="993"/>
                    <a:pt x="3350" y="993"/>
                    <a:pt x="3344" y="987"/>
                  </a:cubicBezTo>
                  <a:lnTo>
                    <a:pt x="3327" y="981"/>
                  </a:lnTo>
                  <a:lnTo>
                    <a:pt x="3344" y="1004"/>
                  </a:lnTo>
                  <a:cubicBezTo>
                    <a:pt x="3339" y="1009"/>
                    <a:pt x="3333" y="1026"/>
                    <a:pt x="3339" y="1054"/>
                  </a:cubicBezTo>
                  <a:lnTo>
                    <a:pt x="3367" y="1088"/>
                  </a:lnTo>
                  <a:lnTo>
                    <a:pt x="3367" y="1105"/>
                  </a:lnTo>
                  <a:lnTo>
                    <a:pt x="3350" y="1071"/>
                  </a:lnTo>
                  <a:lnTo>
                    <a:pt x="3350" y="1071"/>
                  </a:lnTo>
                  <a:cubicBezTo>
                    <a:pt x="3350" y="1093"/>
                    <a:pt x="3361" y="1105"/>
                    <a:pt x="3372" y="1116"/>
                  </a:cubicBezTo>
                  <a:cubicBezTo>
                    <a:pt x="3372" y="1121"/>
                    <a:pt x="3367" y="1127"/>
                    <a:pt x="3372" y="1133"/>
                  </a:cubicBezTo>
                  <a:lnTo>
                    <a:pt x="3406" y="1166"/>
                  </a:lnTo>
                  <a:cubicBezTo>
                    <a:pt x="3404" y="1169"/>
                    <a:pt x="3403" y="1170"/>
                    <a:pt x="3400" y="1170"/>
                  </a:cubicBezTo>
                  <a:cubicBezTo>
                    <a:pt x="3397" y="1170"/>
                    <a:pt x="3394" y="1168"/>
                    <a:pt x="3392" y="1168"/>
                  </a:cubicBezTo>
                  <a:cubicBezTo>
                    <a:pt x="3388" y="1168"/>
                    <a:pt x="3387" y="1171"/>
                    <a:pt x="3389" y="1183"/>
                  </a:cubicBezTo>
                  <a:cubicBezTo>
                    <a:pt x="3392" y="1186"/>
                    <a:pt x="3395" y="1187"/>
                    <a:pt x="3396" y="1187"/>
                  </a:cubicBezTo>
                  <a:cubicBezTo>
                    <a:pt x="3402" y="1187"/>
                    <a:pt x="3403" y="1178"/>
                    <a:pt x="3407" y="1178"/>
                  </a:cubicBezTo>
                  <a:cubicBezTo>
                    <a:pt x="3409" y="1178"/>
                    <a:pt x="3412" y="1181"/>
                    <a:pt x="3417" y="1189"/>
                  </a:cubicBezTo>
                  <a:cubicBezTo>
                    <a:pt x="3417" y="1211"/>
                    <a:pt x="3406" y="1211"/>
                    <a:pt x="3423" y="1228"/>
                  </a:cubicBezTo>
                  <a:cubicBezTo>
                    <a:pt x="3420" y="1230"/>
                    <a:pt x="3418" y="1232"/>
                    <a:pt x="3416" y="1232"/>
                  </a:cubicBezTo>
                  <a:cubicBezTo>
                    <a:pt x="3415" y="1232"/>
                    <a:pt x="3413" y="1231"/>
                    <a:pt x="3412" y="1231"/>
                  </a:cubicBezTo>
                  <a:lnTo>
                    <a:pt x="3412" y="1231"/>
                  </a:lnTo>
                  <a:cubicBezTo>
                    <a:pt x="3424" y="1249"/>
                    <a:pt x="3431" y="1279"/>
                    <a:pt x="3445" y="1284"/>
                  </a:cubicBezTo>
                  <a:cubicBezTo>
                    <a:pt x="3439" y="1306"/>
                    <a:pt x="3467" y="1357"/>
                    <a:pt x="3445" y="1357"/>
                  </a:cubicBezTo>
                  <a:cubicBezTo>
                    <a:pt x="3451" y="1362"/>
                    <a:pt x="3473" y="1390"/>
                    <a:pt x="3479" y="1413"/>
                  </a:cubicBezTo>
                  <a:cubicBezTo>
                    <a:pt x="3474" y="1408"/>
                    <a:pt x="3471" y="1406"/>
                    <a:pt x="3469" y="1406"/>
                  </a:cubicBezTo>
                  <a:lnTo>
                    <a:pt x="3469" y="1406"/>
                  </a:lnTo>
                  <a:cubicBezTo>
                    <a:pt x="3456" y="1406"/>
                    <a:pt x="3484" y="1480"/>
                    <a:pt x="3464" y="1480"/>
                  </a:cubicBezTo>
                  <a:cubicBezTo>
                    <a:pt x="3463" y="1480"/>
                    <a:pt x="3463" y="1480"/>
                    <a:pt x="3462" y="1480"/>
                  </a:cubicBezTo>
                  <a:lnTo>
                    <a:pt x="3462" y="1480"/>
                  </a:lnTo>
                  <a:cubicBezTo>
                    <a:pt x="3490" y="1502"/>
                    <a:pt x="3484" y="1575"/>
                    <a:pt x="3507" y="1620"/>
                  </a:cubicBezTo>
                  <a:cubicBezTo>
                    <a:pt x="3504" y="1620"/>
                    <a:pt x="3502" y="1619"/>
                    <a:pt x="3501" y="1618"/>
                  </a:cubicBezTo>
                  <a:lnTo>
                    <a:pt x="3501" y="1618"/>
                  </a:lnTo>
                  <a:cubicBezTo>
                    <a:pt x="3500" y="1639"/>
                    <a:pt x="3495" y="1650"/>
                    <a:pt x="3490" y="1665"/>
                  </a:cubicBezTo>
                  <a:cubicBezTo>
                    <a:pt x="3512" y="1665"/>
                    <a:pt x="3518" y="1710"/>
                    <a:pt x="3529" y="1732"/>
                  </a:cubicBezTo>
                  <a:cubicBezTo>
                    <a:pt x="3525" y="1740"/>
                    <a:pt x="3522" y="1743"/>
                    <a:pt x="3519" y="1743"/>
                  </a:cubicBezTo>
                  <a:cubicBezTo>
                    <a:pt x="3510" y="1743"/>
                    <a:pt x="3504" y="1719"/>
                    <a:pt x="3494" y="1719"/>
                  </a:cubicBezTo>
                  <a:cubicBezTo>
                    <a:pt x="3493" y="1719"/>
                    <a:pt x="3491" y="1720"/>
                    <a:pt x="3490" y="1721"/>
                  </a:cubicBezTo>
                  <a:cubicBezTo>
                    <a:pt x="3500" y="1721"/>
                    <a:pt x="3506" y="1767"/>
                    <a:pt x="3515" y="1767"/>
                  </a:cubicBezTo>
                  <a:cubicBezTo>
                    <a:pt x="3516" y="1767"/>
                    <a:pt x="3517" y="1767"/>
                    <a:pt x="3518" y="1766"/>
                  </a:cubicBezTo>
                  <a:lnTo>
                    <a:pt x="3518" y="1766"/>
                  </a:lnTo>
                  <a:cubicBezTo>
                    <a:pt x="3507" y="1794"/>
                    <a:pt x="3512" y="1788"/>
                    <a:pt x="3495" y="1805"/>
                  </a:cubicBezTo>
                  <a:cubicBezTo>
                    <a:pt x="3518" y="1810"/>
                    <a:pt x="3501" y="1827"/>
                    <a:pt x="3512" y="1850"/>
                  </a:cubicBezTo>
                  <a:cubicBezTo>
                    <a:pt x="3501" y="1883"/>
                    <a:pt x="3490" y="1855"/>
                    <a:pt x="3495" y="1894"/>
                  </a:cubicBezTo>
                  <a:cubicBezTo>
                    <a:pt x="3494" y="1899"/>
                    <a:pt x="3493" y="1901"/>
                    <a:pt x="3492" y="1901"/>
                  </a:cubicBezTo>
                  <a:cubicBezTo>
                    <a:pt x="3488" y="1901"/>
                    <a:pt x="3484" y="1878"/>
                    <a:pt x="3484" y="1878"/>
                  </a:cubicBezTo>
                  <a:lnTo>
                    <a:pt x="3484" y="1878"/>
                  </a:lnTo>
                  <a:cubicBezTo>
                    <a:pt x="3480" y="1907"/>
                    <a:pt x="3487" y="1907"/>
                    <a:pt x="3495" y="1907"/>
                  </a:cubicBezTo>
                  <a:cubicBezTo>
                    <a:pt x="3499" y="1907"/>
                    <a:pt x="3503" y="1907"/>
                    <a:pt x="3507" y="1911"/>
                  </a:cubicBezTo>
                  <a:cubicBezTo>
                    <a:pt x="3507" y="1938"/>
                    <a:pt x="3502" y="1943"/>
                    <a:pt x="3496" y="1943"/>
                  </a:cubicBezTo>
                  <a:cubicBezTo>
                    <a:pt x="3494" y="1943"/>
                    <a:pt x="3491" y="1942"/>
                    <a:pt x="3489" y="1942"/>
                  </a:cubicBezTo>
                  <a:cubicBezTo>
                    <a:pt x="3487" y="1942"/>
                    <a:pt x="3485" y="1942"/>
                    <a:pt x="3484" y="1945"/>
                  </a:cubicBezTo>
                  <a:cubicBezTo>
                    <a:pt x="3484" y="1978"/>
                    <a:pt x="3501" y="2001"/>
                    <a:pt x="3495" y="2023"/>
                  </a:cubicBezTo>
                  <a:cubicBezTo>
                    <a:pt x="3493" y="2026"/>
                    <a:pt x="3491" y="2027"/>
                    <a:pt x="3490" y="2027"/>
                  </a:cubicBezTo>
                  <a:cubicBezTo>
                    <a:pt x="3488" y="2027"/>
                    <a:pt x="3487" y="2026"/>
                    <a:pt x="3484" y="2023"/>
                  </a:cubicBezTo>
                  <a:lnTo>
                    <a:pt x="3484" y="2023"/>
                  </a:lnTo>
                  <a:cubicBezTo>
                    <a:pt x="3495" y="2057"/>
                    <a:pt x="3467" y="2118"/>
                    <a:pt x="3479" y="2163"/>
                  </a:cubicBezTo>
                  <a:lnTo>
                    <a:pt x="3501" y="2163"/>
                  </a:lnTo>
                  <a:cubicBezTo>
                    <a:pt x="3495" y="2180"/>
                    <a:pt x="3501" y="2202"/>
                    <a:pt x="3490" y="2202"/>
                  </a:cubicBezTo>
                  <a:cubicBezTo>
                    <a:pt x="3490" y="2191"/>
                    <a:pt x="3484" y="2191"/>
                    <a:pt x="3484" y="2186"/>
                  </a:cubicBezTo>
                  <a:lnTo>
                    <a:pt x="3484" y="2208"/>
                  </a:lnTo>
                  <a:cubicBezTo>
                    <a:pt x="3481" y="2209"/>
                    <a:pt x="3479" y="2210"/>
                    <a:pt x="3478" y="2210"/>
                  </a:cubicBezTo>
                  <a:cubicBezTo>
                    <a:pt x="3467" y="2210"/>
                    <a:pt x="3483" y="2179"/>
                    <a:pt x="3473" y="2174"/>
                  </a:cubicBezTo>
                  <a:lnTo>
                    <a:pt x="3473" y="2174"/>
                  </a:lnTo>
                  <a:cubicBezTo>
                    <a:pt x="3467" y="2214"/>
                    <a:pt x="3467" y="2258"/>
                    <a:pt x="3456" y="2286"/>
                  </a:cubicBezTo>
                  <a:cubicBezTo>
                    <a:pt x="3443" y="2286"/>
                    <a:pt x="3462" y="2243"/>
                    <a:pt x="3455" y="2243"/>
                  </a:cubicBezTo>
                  <a:lnTo>
                    <a:pt x="3455" y="2243"/>
                  </a:lnTo>
                  <a:cubicBezTo>
                    <a:pt x="3454" y="2243"/>
                    <a:pt x="3451" y="2246"/>
                    <a:pt x="3445" y="2253"/>
                  </a:cubicBezTo>
                  <a:lnTo>
                    <a:pt x="3467" y="2214"/>
                  </a:lnTo>
                  <a:lnTo>
                    <a:pt x="3467" y="2214"/>
                  </a:lnTo>
                  <a:cubicBezTo>
                    <a:pt x="3461" y="2218"/>
                    <a:pt x="3457" y="2219"/>
                    <a:pt x="3455" y="2219"/>
                  </a:cubicBezTo>
                  <a:cubicBezTo>
                    <a:pt x="3448" y="2219"/>
                    <a:pt x="3459" y="2202"/>
                    <a:pt x="3452" y="2202"/>
                  </a:cubicBezTo>
                  <a:lnTo>
                    <a:pt x="3452" y="2202"/>
                  </a:lnTo>
                  <a:cubicBezTo>
                    <a:pt x="3450" y="2202"/>
                    <a:pt x="3446" y="2204"/>
                    <a:pt x="3439" y="2208"/>
                  </a:cubicBezTo>
                  <a:cubicBezTo>
                    <a:pt x="3417" y="2264"/>
                    <a:pt x="3434" y="2275"/>
                    <a:pt x="3406" y="2331"/>
                  </a:cubicBezTo>
                  <a:cubicBezTo>
                    <a:pt x="3409" y="2337"/>
                    <a:pt x="3413" y="2337"/>
                    <a:pt x="3417" y="2337"/>
                  </a:cubicBezTo>
                  <a:cubicBezTo>
                    <a:pt x="3421" y="2337"/>
                    <a:pt x="3425" y="2337"/>
                    <a:pt x="3428" y="2342"/>
                  </a:cubicBezTo>
                  <a:cubicBezTo>
                    <a:pt x="3411" y="2432"/>
                    <a:pt x="3367" y="2393"/>
                    <a:pt x="3361" y="2454"/>
                  </a:cubicBezTo>
                  <a:cubicBezTo>
                    <a:pt x="3367" y="2477"/>
                    <a:pt x="3383" y="2488"/>
                    <a:pt x="3350" y="2527"/>
                  </a:cubicBezTo>
                  <a:lnTo>
                    <a:pt x="3344" y="2505"/>
                  </a:lnTo>
                  <a:lnTo>
                    <a:pt x="3344" y="2505"/>
                  </a:lnTo>
                  <a:cubicBezTo>
                    <a:pt x="3316" y="2555"/>
                    <a:pt x="3350" y="2544"/>
                    <a:pt x="3316" y="2594"/>
                  </a:cubicBezTo>
                  <a:cubicBezTo>
                    <a:pt x="3311" y="2579"/>
                    <a:pt x="3325" y="2554"/>
                    <a:pt x="3323" y="2554"/>
                  </a:cubicBezTo>
                  <a:lnTo>
                    <a:pt x="3323" y="2554"/>
                  </a:lnTo>
                  <a:cubicBezTo>
                    <a:pt x="3323" y="2554"/>
                    <a:pt x="3322" y="2555"/>
                    <a:pt x="3322" y="2555"/>
                  </a:cubicBezTo>
                  <a:cubicBezTo>
                    <a:pt x="3294" y="2583"/>
                    <a:pt x="3322" y="2583"/>
                    <a:pt x="3305" y="2611"/>
                  </a:cubicBezTo>
                  <a:lnTo>
                    <a:pt x="3288" y="2611"/>
                  </a:lnTo>
                  <a:cubicBezTo>
                    <a:pt x="3260" y="2662"/>
                    <a:pt x="3238" y="2729"/>
                    <a:pt x="3199" y="2785"/>
                  </a:cubicBezTo>
                  <a:cubicBezTo>
                    <a:pt x="3199" y="2780"/>
                    <a:pt x="3199" y="2772"/>
                    <a:pt x="3193" y="2772"/>
                  </a:cubicBezTo>
                  <a:cubicBezTo>
                    <a:pt x="3191" y="2772"/>
                    <a:pt x="3190" y="2773"/>
                    <a:pt x="3187" y="2774"/>
                  </a:cubicBezTo>
                  <a:cubicBezTo>
                    <a:pt x="3165" y="2813"/>
                    <a:pt x="3137" y="2846"/>
                    <a:pt x="3109" y="2880"/>
                  </a:cubicBezTo>
                  <a:cubicBezTo>
                    <a:pt x="3075" y="2914"/>
                    <a:pt x="3042" y="2942"/>
                    <a:pt x="3008" y="2970"/>
                  </a:cubicBezTo>
                  <a:lnTo>
                    <a:pt x="2997" y="3003"/>
                  </a:lnTo>
                  <a:cubicBezTo>
                    <a:pt x="2991" y="3003"/>
                    <a:pt x="2986" y="3003"/>
                    <a:pt x="2986" y="2998"/>
                  </a:cubicBezTo>
                  <a:lnTo>
                    <a:pt x="2986" y="2998"/>
                  </a:lnTo>
                  <a:cubicBezTo>
                    <a:pt x="2958" y="3014"/>
                    <a:pt x="2991" y="3003"/>
                    <a:pt x="2986" y="3020"/>
                  </a:cubicBezTo>
                  <a:cubicBezTo>
                    <a:pt x="2977" y="3026"/>
                    <a:pt x="2972" y="3028"/>
                    <a:pt x="2969" y="3028"/>
                  </a:cubicBezTo>
                  <a:cubicBezTo>
                    <a:pt x="2966" y="3028"/>
                    <a:pt x="2966" y="3026"/>
                    <a:pt x="2969" y="3020"/>
                  </a:cubicBezTo>
                  <a:lnTo>
                    <a:pt x="2969" y="3020"/>
                  </a:lnTo>
                  <a:cubicBezTo>
                    <a:pt x="2935" y="3065"/>
                    <a:pt x="2863" y="3143"/>
                    <a:pt x="2801" y="3166"/>
                  </a:cubicBezTo>
                  <a:lnTo>
                    <a:pt x="2812" y="3154"/>
                  </a:lnTo>
                  <a:lnTo>
                    <a:pt x="2812" y="3154"/>
                  </a:lnTo>
                  <a:cubicBezTo>
                    <a:pt x="2767" y="3177"/>
                    <a:pt x="2784" y="3210"/>
                    <a:pt x="2739" y="3222"/>
                  </a:cubicBezTo>
                  <a:lnTo>
                    <a:pt x="2745" y="3216"/>
                  </a:lnTo>
                  <a:lnTo>
                    <a:pt x="2745" y="3216"/>
                  </a:lnTo>
                  <a:cubicBezTo>
                    <a:pt x="2661" y="3266"/>
                    <a:pt x="2566" y="3334"/>
                    <a:pt x="2487" y="3339"/>
                  </a:cubicBezTo>
                  <a:cubicBezTo>
                    <a:pt x="2482" y="3367"/>
                    <a:pt x="2392" y="3373"/>
                    <a:pt x="2398" y="3395"/>
                  </a:cubicBezTo>
                  <a:cubicBezTo>
                    <a:pt x="2336" y="3401"/>
                    <a:pt x="2347" y="3395"/>
                    <a:pt x="2269" y="3412"/>
                  </a:cubicBezTo>
                  <a:cubicBezTo>
                    <a:pt x="2252" y="3418"/>
                    <a:pt x="2246" y="3435"/>
                    <a:pt x="2218" y="3446"/>
                  </a:cubicBezTo>
                  <a:lnTo>
                    <a:pt x="2213" y="3429"/>
                  </a:lnTo>
                  <a:lnTo>
                    <a:pt x="2185" y="3451"/>
                  </a:lnTo>
                  <a:lnTo>
                    <a:pt x="2162" y="3440"/>
                  </a:lnTo>
                  <a:lnTo>
                    <a:pt x="2144" y="3449"/>
                  </a:lnTo>
                  <a:lnTo>
                    <a:pt x="2144" y="3449"/>
                  </a:lnTo>
                  <a:cubicBezTo>
                    <a:pt x="2145" y="3449"/>
                    <a:pt x="2145" y="3449"/>
                    <a:pt x="2146" y="3449"/>
                  </a:cubicBezTo>
                  <a:cubicBezTo>
                    <a:pt x="2151" y="3449"/>
                    <a:pt x="2157" y="3453"/>
                    <a:pt x="2157" y="3457"/>
                  </a:cubicBezTo>
                  <a:cubicBezTo>
                    <a:pt x="2144" y="3463"/>
                    <a:pt x="2126" y="3466"/>
                    <a:pt x="2110" y="3466"/>
                  </a:cubicBezTo>
                  <a:cubicBezTo>
                    <a:pt x="2084" y="3466"/>
                    <a:pt x="2062" y="3460"/>
                    <a:pt x="2062" y="3457"/>
                  </a:cubicBezTo>
                  <a:lnTo>
                    <a:pt x="1972" y="3479"/>
                  </a:lnTo>
                  <a:cubicBezTo>
                    <a:pt x="1972" y="3475"/>
                    <a:pt x="1980" y="3471"/>
                    <a:pt x="1989" y="3468"/>
                  </a:cubicBezTo>
                  <a:lnTo>
                    <a:pt x="1989" y="3468"/>
                  </a:lnTo>
                  <a:cubicBezTo>
                    <a:pt x="1984" y="3470"/>
                    <a:pt x="1980" y="3470"/>
                    <a:pt x="1978" y="3470"/>
                  </a:cubicBezTo>
                  <a:cubicBezTo>
                    <a:pt x="1971" y="3470"/>
                    <a:pt x="1973" y="3463"/>
                    <a:pt x="1964" y="3463"/>
                  </a:cubicBezTo>
                  <a:cubicBezTo>
                    <a:pt x="1960" y="3463"/>
                    <a:pt x="1954" y="3464"/>
                    <a:pt x="1944" y="3468"/>
                  </a:cubicBezTo>
                  <a:cubicBezTo>
                    <a:pt x="1955" y="3474"/>
                    <a:pt x="1944" y="3479"/>
                    <a:pt x="1944" y="3479"/>
                  </a:cubicBezTo>
                  <a:cubicBezTo>
                    <a:pt x="1933" y="3477"/>
                    <a:pt x="1915" y="3475"/>
                    <a:pt x="1894" y="3475"/>
                  </a:cubicBezTo>
                  <a:cubicBezTo>
                    <a:pt x="1874" y="3475"/>
                    <a:pt x="1852" y="3477"/>
                    <a:pt x="1832" y="3479"/>
                  </a:cubicBezTo>
                  <a:lnTo>
                    <a:pt x="1838" y="3468"/>
                  </a:lnTo>
                  <a:lnTo>
                    <a:pt x="1838" y="3468"/>
                  </a:lnTo>
                  <a:cubicBezTo>
                    <a:pt x="1818" y="3470"/>
                    <a:pt x="1798" y="3470"/>
                    <a:pt x="1777" y="3470"/>
                  </a:cubicBezTo>
                  <a:cubicBezTo>
                    <a:pt x="1727" y="3470"/>
                    <a:pt x="1675" y="3466"/>
                    <a:pt x="1619" y="3463"/>
                  </a:cubicBezTo>
                  <a:lnTo>
                    <a:pt x="1619" y="3463"/>
                  </a:lnTo>
                  <a:cubicBezTo>
                    <a:pt x="1647" y="3474"/>
                    <a:pt x="1636" y="3491"/>
                    <a:pt x="1614" y="3491"/>
                  </a:cubicBezTo>
                  <a:lnTo>
                    <a:pt x="1612" y="3485"/>
                  </a:lnTo>
                  <a:lnTo>
                    <a:pt x="1612" y="3485"/>
                  </a:lnTo>
                  <a:cubicBezTo>
                    <a:pt x="1611" y="3487"/>
                    <a:pt x="1608" y="3488"/>
                    <a:pt x="1602" y="3491"/>
                  </a:cubicBezTo>
                  <a:cubicBezTo>
                    <a:pt x="1574" y="3485"/>
                    <a:pt x="1586" y="3468"/>
                    <a:pt x="1602" y="3468"/>
                  </a:cubicBezTo>
                  <a:lnTo>
                    <a:pt x="1563" y="3468"/>
                  </a:lnTo>
                  <a:cubicBezTo>
                    <a:pt x="1563" y="3463"/>
                    <a:pt x="1574" y="3463"/>
                    <a:pt x="1574" y="3457"/>
                  </a:cubicBezTo>
                  <a:lnTo>
                    <a:pt x="1574" y="3457"/>
                  </a:lnTo>
                  <a:cubicBezTo>
                    <a:pt x="1573" y="3457"/>
                    <a:pt x="1572" y="3458"/>
                    <a:pt x="1570" y="3458"/>
                  </a:cubicBezTo>
                  <a:cubicBezTo>
                    <a:pt x="1554" y="3458"/>
                    <a:pt x="1527" y="3438"/>
                    <a:pt x="1507" y="3438"/>
                  </a:cubicBezTo>
                  <a:cubicBezTo>
                    <a:pt x="1503" y="3438"/>
                    <a:pt x="1499" y="3438"/>
                    <a:pt x="1496" y="3440"/>
                  </a:cubicBezTo>
                  <a:cubicBezTo>
                    <a:pt x="1418" y="3429"/>
                    <a:pt x="1384" y="3418"/>
                    <a:pt x="1328" y="3401"/>
                  </a:cubicBezTo>
                  <a:cubicBezTo>
                    <a:pt x="1325" y="3409"/>
                    <a:pt x="1318" y="3411"/>
                    <a:pt x="1309" y="3411"/>
                  </a:cubicBezTo>
                  <a:cubicBezTo>
                    <a:pt x="1305" y="3411"/>
                    <a:pt x="1299" y="3410"/>
                    <a:pt x="1294" y="3410"/>
                  </a:cubicBezTo>
                  <a:cubicBezTo>
                    <a:pt x="1289" y="3410"/>
                    <a:pt x="1283" y="3411"/>
                    <a:pt x="1278" y="3412"/>
                  </a:cubicBezTo>
                  <a:cubicBezTo>
                    <a:pt x="1233" y="3390"/>
                    <a:pt x="1188" y="3362"/>
                    <a:pt x="1138" y="3345"/>
                  </a:cubicBezTo>
                  <a:cubicBezTo>
                    <a:pt x="1128" y="3342"/>
                    <a:pt x="1122" y="3341"/>
                    <a:pt x="1119" y="3341"/>
                  </a:cubicBezTo>
                  <a:cubicBezTo>
                    <a:pt x="1109" y="3341"/>
                    <a:pt x="1121" y="3350"/>
                    <a:pt x="1104" y="3350"/>
                  </a:cubicBezTo>
                  <a:cubicBezTo>
                    <a:pt x="1110" y="3339"/>
                    <a:pt x="1059" y="3317"/>
                    <a:pt x="1087" y="3317"/>
                  </a:cubicBezTo>
                  <a:cubicBezTo>
                    <a:pt x="1026" y="3289"/>
                    <a:pt x="1009" y="3289"/>
                    <a:pt x="930" y="3250"/>
                  </a:cubicBezTo>
                  <a:lnTo>
                    <a:pt x="930" y="3250"/>
                  </a:lnTo>
                  <a:cubicBezTo>
                    <a:pt x="936" y="3261"/>
                    <a:pt x="947" y="3266"/>
                    <a:pt x="936" y="3266"/>
                  </a:cubicBezTo>
                  <a:cubicBezTo>
                    <a:pt x="926" y="3262"/>
                    <a:pt x="913" y="3249"/>
                    <a:pt x="912" y="3242"/>
                  </a:cubicBezTo>
                  <a:lnTo>
                    <a:pt x="912" y="3242"/>
                  </a:lnTo>
                  <a:cubicBezTo>
                    <a:pt x="915" y="3242"/>
                    <a:pt x="917" y="3243"/>
                    <a:pt x="919" y="3244"/>
                  </a:cubicBezTo>
                  <a:lnTo>
                    <a:pt x="914" y="3238"/>
                  </a:lnTo>
                  <a:lnTo>
                    <a:pt x="914" y="3238"/>
                  </a:lnTo>
                  <a:cubicBezTo>
                    <a:pt x="913" y="3239"/>
                    <a:pt x="912" y="3240"/>
                    <a:pt x="912" y="3242"/>
                  </a:cubicBezTo>
                  <a:lnTo>
                    <a:pt x="912" y="3242"/>
                  </a:lnTo>
                  <a:cubicBezTo>
                    <a:pt x="821" y="3205"/>
                    <a:pt x="761" y="3092"/>
                    <a:pt x="690" y="3065"/>
                  </a:cubicBezTo>
                  <a:lnTo>
                    <a:pt x="695" y="3065"/>
                  </a:lnTo>
                  <a:lnTo>
                    <a:pt x="628" y="3020"/>
                  </a:lnTo>
                  <a:cubicBezTo>
                    <a:pt x="620" y="3012"/>
                    <a:pt x="618" y="3009"/>
                    <a:pt x="620" y="3009"/>
                  </a:cubicBezTo>
                  <a:lnTo>
                    <a:pt x="620" y="3009"/>
                  </a:lnTo>
                  <a:cubicBezTo>
                    <a:pt x="622" y="3009"/>
                    <a:pt x="630" y="3014"/>
                    <a:pt x="635" y="3014"/>
                  </a:cubicBezTo>
                  <a:cubicBezTo>
                    <a:pt x="638" y="3014"/>
                    <a:pt x="638" y="3012"/>
                    <a:pt x="634" y="3003"/>
                  </a:cubicBezTo>
                  <a:cubicBezTo>
                    <a:pt x="594" y="2986"/>
                    <a:pt x="572" y="2958"/>
                    <a:pt x="555" y="2936"/>
                  </a:cubicBezTo>
                  <a:cubicBezTo>
                    <a:pt x="533" y="2908"/>
                    <a:pt x="516" y="2886"/>
                    <a:pt x="488" y="2863"/>
                  </a:cubicBezTo>
                  <a:cubicBezTo>
                    <a:pt x="482" y="2835"/>
                    <a:pt x="460" y="2796"/>
                    <a:pt x="426" y="2757"/>
                  </a:cubicBezTo>
                  <a:cubicBezTo>
                    <a:pt x="409" y="2740"/>
                    <a:pt x="398" y="2718"/>
                    <a:pt x="381" y="2701"/>
                  </a:cubicBezTo>
                  <a:cubicBezTo>
                    <a:pt x="370" y="2678"/>
                    <a:pt x="359" y="2656"/>
                    <a:pt x="359" y="2639"/>
                  </a:cubicBezTo>
                  <a:lnTo>
                    <a:pt x="353" y="2645"/>
                  </a:lnTo>
                  <a:cubicBezTo>
                    <a:pt x="337" y="2634"/>
                    <a:pt x="348" y="2622"/>
                    <a:pt x="342" y="2611"/>
                  </a:cubicBezTo>
                  <a:lnTo>
                    <a:pt x="342" y="2611"/>
                  </a:lnTo>
                  <a:cubicBezTo>
                    <a:pt x="337" y="2616"/>
                    <a:pt x="341" y="2629"/>
                    <a:pt x="338" y="2629"/>
                  </a:cubicBezTo>
                  <a:cubicBezTo>
                    <a:pt x="338" y="2629"/>
                    <a:pt x="337" y="2629"/>
                    <a:pt x="337" y="2628"/>
                  </a:cubicBezTo>
                  <a:cubicBezTo>
                    <a:pt x="286" y="2561"/>
                    <a:pt x="258" y="2482"/>
                    <a:pt x="230" y="2410"/>
                  </a:cubicBezTo>
                  <a:cubicBezTo>
                    <a:pt x="219" y="2370"/>
                    <a:pt x="208" y="2326"/>
                    <a:pt x="197" y="2286"/>
                  </a:cubicBezTo>
                  <a:lnTo>
                    <a:pt x="185" y="2230"/>
                  </a:lnTo>
                  <a:lnTo>
                    <a:pt x="174" y="2169"/>
                  </a:lnTo>
                  <a:cubicBezTo>
                    <a:pt x="163" y="2113"/>
                    <a:pt x="124" y="2146"/>
                    <a:pt x="129" y="2068"/>
                  </a:cubicBezTo>
                  <a:lnTo>
                    <a:pt x="129" y="2068"/>
                  </a:lnTo>
                  <a:lnTo>
                    <a:pt x="146" y="2085"/>
                  </a:lnTo>
                  <a:cubicBezTo>
                    <a:pt x="129" y="2029"/>
                    <a:pt x="124" y="1967"/>
                    <a:pt x="118" y="1911"/>
                  </a:cubicBezTo>
                  <a:cubicBezTo>
                    <a:pt x="113" y="1850"/>
                    <a:pt x="113" y="1789"/>
                    <a:pt x="107" y="1733"/>
                  </a:cubicBezTo>
                  <a:lnTo>
                    <a:pt x="107" y="1733"/>
                  </a:lnTo>
                  <a:cubicBezTo>
                    <a:pt x="108" y="1738"/>
                    <a:pt x="113" y="1739"/>
                    <a:pt x="113" y="1749"/>
                  </a:cubicBezTo>
                  <a:cubicBezTo>
                    <a:pt x="124" y="1726"/>
                    <a:pt x="118" y="1659"/>
                    <a:pt x="113" y="1654"/>
                  </a:cubicBezTo>
                  <a:cubicBezTo>
                    <a:pt x="113" y="1647"/>
                    <a:pt x="114" y="1646"/>
                    <a:pt x="115" y="1646"/>
                  </a:cubicBezTo>
                  <a:cubicBezTo>
                    <a:pt x="116" y="1646"/>
                    <a:pt x="117" y="1647"/>
                    <a:pt x="119" y="1647"/>
                  </a:cubicBezTo>
                  <a:cubicBezTo>
                    <a:pt x="121" y="1647"/>
                    <a:pt x="122" y="1646"/>
                    <a:pt x="124" y="1642"/>
                  </a:cubicBezTo>
                  <a:cubicBezTo>
                    <a:pt x="135" y="1620"/>
                    <a:pt x="113" y="1581"/>
                    <a:pt x="129" y="1570"/>
                  </a:cubicBezTo>
                  <a:lnTo>
                    <a:pt x="129" y="1570"/>
                  </a:lnTo>
                  <a:cubicBezTo>
                    <a:pt x="129" y="1572"/>
                    <a:pt x="129" y="1577"/>
                    <a:pt x="129" y="1581"/>
                  </a:cubicBezTo>
                  <a:cubicBezTo>
                    <a:pt x="129" y="1565"/>
                    <a:pt x="143" y="1518"/>
                    <a:pt x="133" y="1518"/>
                  </a:cubicBezTo>
                  <a:lnTo>
                    <a:pt x="133" y="1518"/>
                  </a:lnTo>
                  <a:cubicBezTo>
                    <a:pt x="132" y="1518"/>
                    <a:pt x="131" y="1518"/>
                    <a:pt x="129" y="1519"/>
                  </a:cubicBezTo>
                  <a:cubicBezTo>
                    <a:pt x="146" y="1474"/>
                    <a:pt x="135" y="1435"/>
                    <a:pt x="152" y="1402"/>
                  </a:cubicBezTo>
                  <a:cubicBezTo>
                    <a:pt x="146" y="1374"/>
                    <a:pt x="180" y="1329"/>
                    <a:pt x="163" y="1318"/>
                  </a:cubicBezTo>
                  <a:lnTo>
                    <a:pt x="163" y="1318"/>
                  </a:lnTo>
                  <a:cubicBezTo>
                    <a:pt x="164" y="1318"/>
                    <a:pt x="165" y="1319"/>
                    <a:pt x="166" y="1319"/>
                  </a:cubicBezTo>
                  <a:cubicBezTo>
                    <a:pt x="182" y="1319"/>
                    <a:pt x="197" y="1248"/>
                    <a:pt x="202" y="1222"/>
                  </a:cubicBezTo>
                  <a:cubicBezTo>
                    <a:pt x="202" y="1224"/>
                    <a:pt x="203" y="1225"/>
                    <a:pt x="203" y="1225"/>
                  </a:cubicBezTo>
                  <a:cubicBezTo>
                    <a:pt x="205" y="1225"/>
                    <a:pt x="211" y="1209"/>
                    <a:pt x="216" y="1209"/>
                  </a:cubicBezTo>
                  <a:cubicBezTo>
                    <a:pt x="217" y="1209"/>
                    <a:pt x="218" y="1209"/>
                    <a:pt x="219" y="1211"/>
                  </a:cubicBezTo>
                  <a:cubicBezTo>
                    <a:pt x="230" y="1183"/>
                    <a:pt x="236" y="1155"/>
                    <a:pt x="225" y="1155"/>
                  </a:cubicBezTo>
                  <a:cubicBezTo>
                    <a:pt x="264" y="1110"/>
                    <a:pt x="253" y="1037"/>
                    <a:pt x="297" y="1026"/>
                  </a:cubicBezTo>
                  <a:cubicBezTo>
                    <a:pt x="303" y="1004"/>
                    <a:pt x="314" y="981"/>
                    <a:pt x="320" y="959"/>
                  </a:cubicBezTo>
                  <a:cubicBezTo>
                    <a:pt x="331" y="937"/>
                    <a:pt x="342" y="920"/>
                    <a:pt x="348" y="897"/>
                  </a:cubicBezTo>
                  <a:cubicBezTo>
                    <a:pt x="370" y="858"/>
                    <a:pt x="387" y="819"/>
                    <a:pt x="415" y="785"/>
                  </a:cubicBezTo>
                  <a:lnTo>
                    <a:pt x="415" y="785"/>
                  </a:lnTo>
                  <a:cubicBezTo>
                    <a:pt x="426" y="797"/>
                    <a:pt x="365" y="864"/>
                    <a:pt x="381" y="869"/>
                  </a:cubicBezTo>
                  <a:cubicBezTo>
                    <a:pt x="415" y="797"/>
                    <a:pt x="437" y="752"/>
                    <a:pt x="488" y="690"/>
                  </a:cubicBezTo>
                  <a:cubicBezTo>
                    <a:pt x="490" y="688"/>
                    <a:pt x="491" y="688"/>
                    <a:pt x="492" y="688"/>
                  </a:cubicBezTo>
                  <a:lnTo>
                    <a:pt x="492" y="688"/>
                  </a:lnTo>
                  <a:cubicBezTo>
                    <a:pt x="496" y="688"/>
                    <a:pt x="488" y="708"/>
                    <a:pt x="488" y="713"/>
                  </a:cubicBezTo>
                  <a:cubicBezTo>
                    <a:pt x="505" y="679"/>
                    <a:pt x="533" y="651"/>
                    <a:pt x="561" y="623"/>
                  </a:cubicBezTo>
                  <a:cubicBezTo>
                    <a:pt x="589" y="601"/>
                    <a:pt x="606" y="567"/>
                    <a:pt x="634" y="539"/>
                  </a:cubicBezTo>
                  <a:lnTo>
                    <a:pt x="634" y="539"/>
                  </a:lnTo>
                  <a:cubicBezTo>
                    <a:pt x="634" y="545"/>
                    <a:pt x="628" y="550"/>
                    <a:pt x="622" y="556"/>
                  </a:cubicBezTo>
                  <a:cubicBezTo>
                    <a:pt x="634" y="545"/>
                    <a:pt x="650" y="539"/>
                    <a:pt x="645" y="528"/>
                  </a:cubicBezTo>
                  <a:lnTo>
                    <a:pt x="645" y="528"/>
                  </a:lnTo>
                  <a:lnTo>
                    <a:pt x="634" y="539"/>
                  </a:lnTo>
                  <a:cubicBezTo>
                    <a:pt x="634" y="539"/>
                    <a:pt x="634" y="539"/>
                    <a:pt x="634" y="539"/>
                  </a:cubicBezTo>
                  <a:lnTo>
                    <a:pt x="634" y="539"/>
                  </a:lnTo>
                  <a:cubicBezTo>
                    <a:pt x="633" y="539"/>
                    <a:pt x="632" y="539"/>
                    <a:pt x="631" y="539"/>
                  </a:cubicBezTo>
                  <a:cubicBezTo>
                    <a:pt x="615" y="539"/>
                    <a:pt x="656" y="483"/>
                    <a:pt x="656" y="477"/>
                  </a:cubicBezTo>
                  <a:cubicBezTo>
                    <a:pt x="656" y="484"/>
                    <a:pt x="658" y="486"/>
                    <a:pt x="661" y="486"/>
                  </a:cubicBezTo>
                  <a:cubicBezTo>
                    <a:pt x="670" y="486"/>
                    <a:pt x="690" y="466"/>
                    <a:pt x="700" y="466"/>
                  </a:cubicBezTo>
                  <a:cubicBezTo>
                    <a:pt x="705" y="466"/>
                    <a:pt x="708" y="470"/>
                    <a:pt x="706" y="483"/>
                  </a:cubicBezTo>
                  <a:cubicBezTo>
                    <a:pt x="712" y="477"/>
                    <a:pt x="718" y="466"/>
                    <a:pt x="712" y="461"/>
                  </a:cubicBezTo>
                  <a:cubicBezTo>
                    <a:pt x="716" y="459"/>
                    <a:pt x="719" y="457"/>
                    <a:pt x="722" y="457"/>
                  </a:cubicBezTo>
                  <a:cubicBezTo>
                    <a:pt x="726" y="457"/>
                    <a:pt x="727" y="461"/>
                    <a:pt x="723" y="472"/>
                  </a:cubicBezTo>
                  <a:cubicBezTo>
                    <a:pt x="757" y="433"/>
                    <a:pt x="740" y="438"/>
                    <a:pt x="779" y="410"/>
                  </a:cubicBezTo>
                  <a:lnTo>
                    <a:pt x="779" y="410"/>
                  </a:lnTo>
                  <a:cubicBezTo>
                    <a:pt x="779" y="416"/>
                    <a:pt x="774" y="421"/>
                    <a:pt x="774" y="427"/>
                  </a:cubicBezTo>
                  <a:cubicBezTo>
                    <a:pt x="785" y="405"/>
                    <a:pt x="802" y="388"/>
                    <a:pt x="835" y="365"/>
                  </a:cubicBezTo>
                  <a:lnTo>
                    <a:pt x="835" y="365"/>
                  </a:lnTo>
                  <a:cubicBezTo>
                    <a:pt x="835" y="368"/>
                    <a:pt x="837" y="370"/>
                    <a:pt x="837" y="371"/>
                  </a:cubicBezTo>
                  <a:lnTo>
                    <a:pt x="837" y="371"/>
                  </a:lnTo>
                  <a:cubicBezTo>
                    <a:pt x="883" y="334"/>
                    <a:pt x="917" y="297"/>
                    <a:pt x="981" y="265"/>
                  </a:cubicBezTo>
                  <a:lnTo>
                    <a:pt x="981" y="265"/>
                  </a:lnTo>
                  <a:cubicBezTo>
                    <a:pt x="979" y="273"/>
                    <a:pt x="981" y="276"/>
                    <a:pt x="985" y="276"/>
                  </a:cubicBezTo>
                  <a:cubicBezTo>
                    <a:pt x="992" y="276"/>
                    <a:pt x="1005" y="268"/>
                    <a:pt x="1013" y="268"/>
                  </a:cubicBezTo>
                  <a:cubicBezTo>
                    <a:pt x="1016" y="268"/>
                    <a:pt x="1018" y="268"/>
                    <a:pt x="1020" y="270"/>
                  </a:cubicBezTo>
                  <a:cubicBezTo>
                    <a:pt x="1031" y="265"/>
                    <a:pt x="1042" y="259"/>
                    <a:pt x="1054" y="248"/>
                  </a:cubicBezTo>
                  <a:lnTo>
                    <a:pt x="1031" y="248"/>
                  </a:lnTo>
                  <a:cubicBezTo>
                    <a:pt x="1065" y="237"/>
                    <a:pt x="1087" y="209"/>
                    <a:pt x="1115" y="203"/>
                  </a:cubicBezTo>
                  <a:lnTo>
                    <a:pt x="1115" y="203"/>
                  </a:lnTo>
                  <a:lnTo>
                    <a:pt x="1098" y="220"/>
                  </a:lnTo>
                  <a:lnTo>
                    <a:pt x="1154" y="192"/>
                  </a:lnTo>
                  <a:lnTo>
                    <a:pt x="1121" y="203"/>
                  </a:lnTo>
                  <a:cubicBezTo>
                    <a:pt x="1149" y="181"/>
                    <a:pt x="1104" y="181"/>
                    <a:pt x="1149" y="169"/>
                  </a:cubicBezTo>
                  <a:lnTo>
                    <a:pt x="1149" y="169"/>
                  </a:lnTo>
                  <a:cubicBezTo>
                    <a:pt x="1148" y="170"/>
                    <a:pt x="1148" y="170"/>
                    <a:pt x="1148" y="170"/>
                  </a:cubicBezTo>
                  <a:cubicBezTo>
                    <a:pt x="1151" y="170"/>
                    <a:pt x="1177" y="157"/>
                    <a:pt x="1197" y="157"/>
                  </a:cubicBezTo>
                  <a:cubicBezTo>
                    <a:pt x="1200" y="157"/>
                    <a:pt x="1202" y="158"/>
                    <a:pt x="1205" y="158"/>
                  </a:cubicBezTo>
                  <a:cubicBezTo>
                    <a:pt x="1216" y="147"/>
                    <a:pt x="1233" y="136"/>
                    <a:pt x="1261" y="130"/>
                  </a:cubicBezTo>
                  <a:cubicBezTo>
                    <a:pt x="1266" y="136"/>
                    <a:pt x="1261" y="153"/>
                    <a:pt x="1266" y="153"/>
                  </a:cubicBezTo>
                  <a:cubicBezTo>
                    <a:pt x="1277" y="137"/>
                    <a:pt x="1331" y="126"/>
                    <a:pt x="1356" y="107"/>
                  </a:cubicBezTo>
                  <a:lnTo>
                    <a:pt x="1356" y="107"/>
                  </a:lnTo>
                  <a:cubicBezTo>
                    <a:pt x="1353" y="112"/>
                    <a:pt x="1356" y="119"/>
                    <a:pt x="1356" y="119"/>
                  </a:cubicBezTo>
                  <a:lnTo>
                    <a:pt x="1367" y="102"/>
                  </a:lnTo>
                  <a:cubicBezTo>
                    <a:pt x="1384" y="102"/>
                    <a:pt x="1390" y="108"/>
                    <a:pt x="1390" y="113"/>
                  </a:cubicBezTo>
                  <a:cubicBezTo>
                    <a:pt x="1434" y="108"/>
                    <a:pt x="1367" y="97"/>
                    <a:pt x="1423" y="91"/>
                  </a:cubicBezTo>
                  <a:lnTo>
                    <a:pt x="1423" y="91"/>
                  </a:lnTo>
                  <a:cubicBezTo>
                    <a:pt x="1423" y="97"/>
                    <a:pt x="1423" y="97"/>
                    <a:pt x="1418" y="102"/>
                  </a:cubicBezTo>
                  <a:cubicBezTo>
                    <a:pt x="1474" y="91"/>
                    <a:pt x="1524" y="69"/>
                    <a:pt x="1574" y="69"/>
                  </a:cubicBezTo>
                  <a:cubicBezTo>
                    <a:pt x="1597" y="85"/>
                    <a:pt x="1530" y="80"/>
                    <a:pt x="1552" y="91"/>
                  </a:cubicBezTo>
                  <a:cubicBezTo>
                    <a:pt x="1591" y="85"/>
                    <a:pt x="1625" y="74"/>
                    <a:pt x="1664" y="63"/>
                  </a:cubicBezTo>
                  <a:cubicBezTo>
                    <a:pt x="1703" y="57"/>
                    <a:pt x="1742" y="57"/>
                    <a:pt x="1782" y="57"/>
                  </a:cubicBezTo>
                  <a:lnTo>
                    <a:pt x="1765" y="52"/>
                  </a:lnTo>
                  <a:cubicBezTo>
                    <a:pt x="1768" y="46"/>
                    <a:pt x="1773" y="44"/>
                    <a:pt x="1780" y="44"/>
                  </a:cubicBezTo>
                  <a:cubicBezTo>
                    <a:pt x="1795" y="44"/>
                    <a:pt x="1819" y="54"/>
                    <a:pt x="1842" y="54"/>
                  </a:cubicBezTo>
                  <a:cubicBezTo>
                    <a:pt x="1847" y="54"/>
                    <a:pt x="1851" y="54"/>
                    <a:pt x="1856" y="53"/>
                  </a:cubicBezTo>
                  <a:lnTo>
                    <a:pt x="1856" y="53"/>
                  </a:lnTo>
                  <a:cubicBezTo>
                    <a:pt x="1851" y="55"/>
                    <a:pt x="1850" y="61"/>
                    <a:pt x="1849" y="63"/>
                  </a:cubicBezTo>
                  <a:lnTo>
                    <a:pt x="1849" y="63"/>
                  </a:lnTo>
                  <a:cubicBezTo>
                    <a:pt x="1849" y="63"/>
                    <a:pt x="1849" y="63"/>
                    <a:pt x="1849" y="63"/>
                  </a:cubicBezTo>
                  <a:lnTo>
                    <a:pt x="1849" y="63"/>
                  </a:lnTo>
                  <a:cubicBezTo>
                    <a:pt x="1849" y="64"/>
                    <a:pt x="1849" y="64"/>
                    <a:pt x="1849" y="64"/>
                  </a:cubicBezTo>
                  <a:cubicBezTo>
                    <a:pt x="1849" y="64"/>
                    <a:pt x="1849" y="64"/>
                    <a:pt x="1849" y="63"/>
                  </a:cubicBezTo>
                  <a:lnTo>
                    <a:pt x="1849" y="63"/>
                  </a:lnTo>
                  <a:cubicBezTo>
                    <a:pt x="1866" y="67"/>
                    <a:pt x="1883" y="68"/>
                    <a:pt x="1902" y="68"/>
                  </a:cubicBezTo>
                  <a:cubicBezTo>
                    <a:pt x="1939" y="68"/>
                    <a:pt x="1981" y="63"/>
                    <a:pt x="2034" y="63"/>
                  </a:cubicBezTo>
                  <a:lnTo>
                    <a:pt x="2022" y="69"/>
                  </a:lnTo>
                  <a:cubicBezTo>
                    <a:pt x="2050" y="80"/>
                    <a:pt x="2101" y="85"/>
                    <a:pt x="2129" y="97"/>
                  </a:cubicBezTo>
                  <a:cubicBezTo>
                    <a:pt x="2140" y="91"/>
                    <a:pt x="2157" y="91"/>
                    <a:pt x="2151" y="80"/>
                  </a:cubicBezTo>
                  <a:lnTo>
                    <a:pt x="2151" y="80"/>
                  </a:lnTo>
                  <a:cubicBezTo>
                    <a:pt x="2196" y="108"/>
                    <a:pt x="2241" y="119"/>
                    <a:pt x="2286" y="125"/>
                  </a:cubicBezTo>
                  <a:cubicBezTo>
                    <a:pt x="2336" y="130"/>
                    <a:pt x="2375" y="141"/>
                    <a:pt x="2414" y="169"/>
                  </a:cubicBezTo>
                  <a:lnTo>
                    <a:pt x="2398" y="169"/>
                  </a:lnTo>
                  <a:lnTo>
                    <a:pt x="2470" y="192"/>
                  </a:lnTo>
                  <a:cubicBezTo>
                    <a:pt x="2465" y="181"/>
                    <a:pt x="2459" y="181"/>
                    <a:pt x="2448" y="169"/>
                  </a:cubicBezTo>
                  <a:cubicBezTo>
                    <a:pt x="2451" y="168"/>
                    <a:pt x="2456" y="167"/>
                    <a:pt x="2461" y="167"/>
                  </a:cubicBezTo>
                  <a:cubicBezTo>
                    <a:pt x="2472" y="167"/>
                    <a:pt x="2488" y="171"/>
                    <a:pt x="2504" y="175"/>
                  </a:cubicBezTo>
                  <a:cubicBezTo>
                    <a:pt x="2500" y="174"/>
                    <a:pt x="2496" y="174"/>
                    <a:pt x="2494" y="174"/>
                  </a:cubicBezTo>
                  <a:cubicBezTo>
                    <a:pt x="2471" y="174"/>
                    <a:pt x="2494" y="193"/>
                    <a:pt x="2504" y="203"/>
                  </a:cubicBezTo>
                  <a:cubicBezTo>
                    <a:pt x="2504" y="197"/>
                    <a:pt x="2510" y="197"/>
                    <a:pt x="2510" y="192"/>
                  </a:cubicBezTo>
                  <a:cubicBezTo>
                    <a:pt x="2518" y="203"/>
                    <a:pt x="2523" y="207"/>
                    <a:pt x="2526" y="207"/>
                  </a:cubicBezTo>
                  <a:cubicBezTo>
                    <a:pt x="2532" y="207"/>
                    <a:pt x="2536" y="199"/>
                    <a:pt x="2544" y="199"/>
                  </a:cubicBezTo>
                  <a:cubicBezTo>
                    <a:pt x="2550" y="199"/>
                    <a:pt x="2558" y="203"/>
                    <a:pt x="2571" y="214"/>
                  </a:cubicBezTo>
                  <a:lnTo>
                    <a:pt x="2566" y="214"/>
                  </a:lnTo>
                  <a:cubicBezTo>
                    <a:pt x="2583" y="225"/>
                    <a:pt x="2605" y="225"/>
                    <a:pt x="2622" y="237"/>
                  </a:cubicBezTo>
                  <a:cubicBezTo>
                    <a:pt x="2623" y="242"/>
                    <a:pt x="2622" y="243"/>
                    <a:pt x="2619" y="243"/>
                  </a:cubicBezTo>
                  <a:cubicBezTo>
                    <a:pt x="2615" y="243"/>
                    <a:pt x="2606" y="239"/>
                    <a:pt x="2600" y="239"/>
                  </a:cubicBezTo>
                  <a:cubicBezTo>
                    <a:pt x="2597" y="239"/>
                    <a:pt x="2595" y="240"/>
                    <a:pt x="2594" y="242"/>
                  </a:cubicBezTo>
                  <a:cubicBezTo>
                    <a:pt x="2622" y="253"/>
                    <a:pt x="2661" y="242"/>
                    <a:pt x="2678" y="270"/>
                  </a:cubicBezTo>
                  <a:cubicBezTo>
                    <a:pt x="2667" y="270"/>
                    <a:pt x="2650" y="259"/>
                    <a:pt x="2639" y="253"/>
                  </a:cubicBezTo>
                  <a:lnTo>
                    <a:pt x="2639" y="253"/>
                  </a:lnTo>
                  <a:cubicBezTo>
                    <a:pt x="2655" y="281"/>
                    <a:pt x="2661" y="281"/>
                    <a:pt x="2678" y="293"/>
                  </a:cubicBezTo>
                  <a:lnTo>
                    <a:pt x="2717" y="326"/>
                  </a:lnTo>
                  <a:lnTo>
                    <a:pt x="2706" y="315"/>
                  </a:lnTo>
                  <a:cubicBezTo>
                    <a:pt x="2709" y="315"/>
                    <a:pt x="2712" y="314"/>
                    <a:pt x="2715" y="314"/>
                  </a:cubicBezTo>
                  <a:cubicBezTo>
                    <a:pt x="2759" y="314"/>
                    <a:pt x="2782" y="350"/>
                    <a:pt x="2829" y="365"/>
                  </a:cubicBezTo>
                  <a:cubicBezTo>
                    <a:pt x="2816" y="361"/>
                    <a:pt x="2809" y="359"/>
                    <a:pt x="2805" y="359"/>
                  </a:cubicBezTo>
                  <a:lnTo>
                    <a:pt x="2805" y="359"/>
                  </a:lnTo>
                  <a:cubicBezTo>
                    <a:pt x="2796" y="359"/>
                    <a:pt x="2815" y="372"/>
                    <a:pt x="2807" y="377"/>
                  </a:cubicBezTo>
                  <a:cubicBezTo>
                    <a:pt x="2812" y="388"/>
                    <a:pt x="2829" y="405"/>
                    <a:pt x="2818" y="405"/>
                  </a:cubicBezTo>
                  <a:cubicBezTo>
                    <a:pt x="2846" y="410"/>
                    <a:pt x="2846" y="438"/>
                    <a:pt x="2885" y="444"/>
                  </a:cubicBezTo>
                  <a:cubicBezTo>
                    <a:pt x="2885" y="449"/>
                    <a:pt x="2907" y="461"/>
                    <a:pt x="2891" y="466"/>
                  </a:cubicBezTo>
                  <a:cubicBezTo>
                    <a:pt x="2897" y="470"/>
                    <a:pt x="2900" y="472"/>
                    <a:pt x="2902" y="472"/>
                  </a:cubicBezTo>
                  <a:cubicBezTo>
                    <a:pt x="2908" y="472"/>
                    <a:pt x="2892" y="454"/>
                    <a:pt x="2896" y="449"/>
                  </a:cubicBezTo>
                  <a:lnTo>
                    <a:pt x="2896" y="449"/>
                  </a:lnTo>
                  <a:cubicBezTo>
                    <a:pt x="2947" y="472"/>
                    <a:pt x="2969" y="545"/>
                    <a:pt x="3036" y="573"/>
                  </a:cubicBezTo>
                  <a:cubicBezTo>
                    <a:pt x="3081" y="612"/>
                    <a:pt x="3103" y="612"/>
                    <a:pt x="3143" y="645"/>
                  </a:cubicBezTo>
                  <a:cubicBezTo>
                    <a:pt x="3146" y="653"/>
                    <a:pt x="3145" y="655"/>
                    <a:pt x="3142" y="655"/>
                  </a:cubicBezTo>
                  <a:cubicBezTo>
                    <a:pt x="3135" y="655"/>
                    <a:pt x="3120" y="645"/>
                    <a:pt x="3120" y="645"/>
                  </a:cubicBezTo>
                  <a:lnTo>
                    <a:pt x="3120" y="645"/>
                  </a:lnTo>
                  <a:cubicBezTo>
                    <a:pt x="3137" y="673"/>
                    <a:pt x="3154" y="690"/>
                    <a:pt x="3176" y="713"/>
                  </a:cubicBezTo>
                  <a:cubicBezTo>
                    <a:pt x="3175" y="711"/>
                    <a:pt x="3174" y="710"/>
                    <a:pt x="3173" y="710"/>
                  </a:cubicBezTo>
                  <a:cubicBezTo>
                    <a:pt x="3171" y="710"/>
                    <a:pt x="3171" y="716"/>
                    <a:pt x="3171" y="724"/>
                  </a:cubicBezTo>
                  <a:cubicBezTo>
                    <a:pt x="3187" y="741"/>
                    <a:pt x="3193" y="729"/>
                    <a:pt x="3204" y="757"/>
                  </a:cubicBezTo>
                  <a:cubicBezTo>
                    <a:pt x="3199" y="757"/>
                    <a:pt x="3187" y="752"/>
                    <a:pt x="3176" y="746"/>
                  </a:cubicBezTo>
                  <a:lnTo>
                    <a:pt x="3176" y="746"/>
                  </a:lnTo>
                  <a:cubicBezTo>
                    <a:pt x="3199" y="769"/>
                    <a:pt x="3221" y="785"/>
                    <a:pt x="3238" y="808"/>
                  </a:cubicBezTo>
                  <a:cubicBezTo>
                    <a:pt x="3238" y="809"/>
                    <a:pt x="3237" y="809"/>
                    <a:pt x="3237" y="809"/>
                  </a:cubicBezTo>
                  <a:cubicBezTo>
                    <a:pt x="3233" y="809"/>
                    <a:pt x="3219" y="796"/>
                    <a:pt x="3210" y="791"/>
                  </a:cubicBezTo>
                  <a:lnTo>
                    <a:pt x="3210" y="791"/>
                  </a:lnTo>
                  <a:cubicBezTo>
                    <a:pt x="3232" y="819"/>
                    <a:pt x="3260" y="853"/>
                    <a:pt x="3277" y="858"/>
                  </a:cubicBezTo>
                  <a:lnTo>
                    <a:pt x="3273" y="842"/>
                  </a:lnTo>
                  <a:lnTo>
                    <a:pt x="3273" y="842"/>
                  </a:lnTo>
                  <a:cubicBezTo>
                    <a:pt x="3273" y="844"/>
                    <a:pt x="3271" y="845"/>
                    <a:pt x="3268" y="845"/>
                  </a:cubicBezTo>
                  <a:cubicBezTo>
                    <a:pt x="3266" y="845"/>
                    <a:pt x="3262" y="844"/>
                    <a:pt x="3260" y="841"/>
                  </a:cubicBezTo>
                  <a:cubicBezTo>
                    <a:pt x="3232" y="825"/>
                    <a:pt x="3238" y="808"/>
                    <a:pt x="3243" y="802"/>
                  </a:cubicBezTo>
                  <a:lnTo>
                    <a:pt x="3243" y="802"/>
                  </a:lnTo>
                  <a:lnTo>
                    <a:pt x="3255" y="819"/>
                  </a:lnTo>
                  <a:cubicBezTo>
                    <a:pt x="3266" y="785"/>
                    <a:pt x="3204" y="757"/>
                    <a:pt x="3182" y="724"/>
                  </a:cubicBezTo>
                  <a:lnTo>
                    <a:pt x="3210" y="724"/>
                  </a:lnTo>
                  <a:lnTo>
                    <a:pt x="3171" y="701"/>
                  </a:lnTo>
                  <a:cubicBezTo>
                    <a:pt x="3171" y="694"/>
                    <a:pt x="3173" y="686"/>
                    <a:pt x="3179" y="686"/>
                  </a:cubicBezTo>
                  <a:cubicBezTo>
                    <a:pt x="3181" y="686"/>
                    <a:pt x="3184" y="687"/>
                    <a:pt x="3187" y="690"/>
                  </a:cubicBezTo>
                  <a:cubicBezTo>
                    <a:pt x="3176" y="662"/>
                    <a:pt x="3165" y="679"/>
                    <a:pt x="3159" y="651"/>
                  </a:cubicBezTo>
                  <a:lnTo>
                    <a:pt x="3137" y="634"/>
                  </a:lnTo>
                  <a:cubicBezTo>
                    <a:pt x="3141" y="634"/>
                    <a:pt x="3142" y="627"/>
                    <a:pt x="3146" y="627"/>
                  </a:cubicBezTo>
                  <a:cubicBezTo>
                    <a:pt x="3148" y="627"/>
                    <a:pt x="3150" y="629"/>
                    <a:pt x="3154" y="634"/>
                  </a:cubicBezTo>
                  <a:cubicBezTo>
                    <a:pt x="3132" y="590"/>
                    <a:pt x="3087" y="584"/>
                    <a:pt x="3087" y="556"/>
                  </a:cubicBezTo>
                  <a:lnTo>
                    <a:pt x="3087" y="556"/>
                  </a:lnTo>
                  <a:cubicBezTo>
                    <a:pt x="3088" y="558"/>
                    <a:pt x="3090" y="560"/>
                    <a:pt x="3092" y="561"/>
                  </a:cubicBezTo>
                  <a:lnTo>
                    <a:pt x="3087" y="556"/>
                  </a:lnTo>
                  <a:lnTo>
                    <a:pt x="3087" y="556"/>
                  </a:lnTo>
                  <a:cubicBezTo>
                    <a:pt x="3087" y="556"/>
                    <a:pt x="3087" y="556"/>
                    <a:pt x="3087" y="556"/>
                  </a:cubicBezTo>
                  <a:lnTo>
                    <a:pt x="3087" y="556"/>
                  </a:lnTo>
                  <a:cubicBezTo>
                    <a:pt x="3070" y="542"/>
                    <a:pt x="3064" y="538"/>
                    <a:pt x="3060" y="538"/>
                  </a:cubicBezTo>
                  <a:cubicBezTo>
                    <a:pt x="3055" y="538"/>
                    <a:pt x="3055" y="545"/>
                    <a:pt x="3046" y="545"/>
                  </a:cubicBezTo>
                  <a:cubicBezTo>
                    <a:pt x="3042" y="545"/>
                    <a:pt x="3035" y="544"/>
                    <a:pt x="3025" y="539"/>
                  </a:cubicBezTo>
                  <a:lnTo>
                    <a:pt x="3025" y="489"/>
                  </a:lnTo>
                  <a:lnTo>
                    <a:pt x="3008" y="494"/>
                  </a:lnTo>
                  <a:cubicBezTo>
                    <a:pt x="3003" y="489"/>
                    <a:pt x="2991" y="477"/>
                    <a:pt x="2997" y="477"/>
                  </a:cubicBezTo>
                  <a:cubicBezTo>
                    <a:pt x="2991" y="474"/>
                    <a:pt x="2988" y="473"/>
                    <a:pt x="2987" y="473"/>
                  </a:cubicBezTo>
                  <a:lnTo>
                    <a:pt x="2987" y="473"/>
                  </a:lnTo>
                  <a:cubicBezTo>
                    <a:pt x="2984" y="473"/>
                    <a:pt x="2989" y="479"/>
                    <a:pt x="2985" y="479"/>
                  </a:cubicBezTo>
                  <a:cubicBezTo>
                    <a:pt x="2984" y="479"/>
                    <a:pt x="2983" y="478"/>
                    <a:pt x="2980" y="477"/>
                  </a:cubicBezTo>
                  <a:cubicBezTo>
                    <a:pt x="2963" y="444"/>
                    <a:pt x="2902" y="421"/>
                    <a:pt x="2907" y="399"/>
                  </a:cubicBezTo>
                  <a:lnTo>
                    <a:pt x="2907" y="399"/>
                  </a:lnTo>
                  <a:cubicBezTo>
                    <a:pt x="2894" y="399"/>
                    <a:pt x="2915" y="416"/>
                    <a:pt x="2909" y="416"/>
                  </a:cubicBezTo>
                  <a:cubicBezTo>
                    <a:pt x="2908" y="416"/>
                    <a:pt x="2904" y="414"/>
                    <a:pt x="2896" y="410"/>
                  </a:cubicBezTo>
                  <a:cubicBezTo>
                    <a:pt x="2902" y="382"/>
                    <a:pt x="2857" y="382"/>
                    <a:pt x="2840" y="354"/>
                  </a:cubicBezTo>
                  <a:lnTo>
                    <a:pt x="2840" y="354"/>
                  </a:lnTo>
                  <a:cubicBezTo>
                    <a:pt x="2850" y="354"/>
                    <a:pt x="2863" y="363"/>
                    <a:pt x="2866" y="363"/>
                  </a:cubicBezTo>
                  <a:cubicBezTo>
                    <a:pt x="2868" y="363"/>
                    <a:pt x="2866" y="359"/>
                    <a:pt x="2857" y="349"/>
                  </a:cubicBezTo>
                  <a:cubicBezTo>
                    <a:pt x="2855" y="349"/>
                    <a:pt x="2854" y="349"/>
                    <a:pt x="2853" y="349"/>
                  </a:cubicBezTo>
                  <a:cubicBezTo>
                    <a:pt x="2827" y="349"/>
                    <a:pt x="2805" y="303"/>
                    <a:pt x="2784" y="293"/>
                  </a:cubicBezTo>
                  <a:cubicBezTo>
                    <a:pt x="2781" y="295"/>
                    <a:pt x="2779" y="297"/>
                    <a:pt x="2775" y="297"/>
                  </a:cubicBezTo>
                  <a:cubicBezTo>
                    <a:pt x="2772" y="297"/>
                    <a:pt x="2767" y="295"/>
                    <a:pt x="2762" y="293"/>
                  </a:cubicBezTo>
                  <a:cubicBezTo>
                    <a:pt x="2745" y="287"/>
                    <a:pt x="2717" y="265"/>
                    <a:pt x="2683" y="248"/>
                  </a:cubicBezTo>
                  <a:cubicBezTo>
                    <a:pt x="2689" y="242"/>
                    <a:pt x="2611" y="197"/>
                    <a:pt x="2577" y="175"/>
                  </a:cubicBezTo>
                  <a:cubicBezTo>
                    <a:pt x="2575" y="177"/>
                    <a:pt x="2572" y="178"/>
                    <a:pt x="2569" y="178"/>
                  </a:cubicBezTo>
                  <a:cubicBezTo>
                    <a:pt x="2553" y="178"/>
                    <a:pt x="2521" y="157"/>
                    <a:pt x="2493" y="153"/>
                  </a:cubicBezTo>
                  <a:cubicBezTo>
                    <a:pt x="2497" y="149"/>
                    <a:pt x="2501" y="145"/>
                    <a:pt x="2511" y="145"/>
                  </a:cubicBezTo>
                  <a:cubicBezTo>
                    <a:pt x="2515" y="145"/>
                    <a:pt x="2520" y="145"/>
                    <a:pt x="2526" y="147"/>
                  </a:cubicBezTo>
                  <a:cubicBezTo>
                    <a:pt x="2515" y="141"/>
                    <a:pt x="2504" y="136"/>
                    <a:pt x="2493" y="136"/>
                  </a:cubicBezTo>
                  <a:cubicBezTo>
                    <a:pt x="2487" y="136"/>
                    <a:pt x="2476" y="136"/>
                    <a:pt x="2459" y="130"/>
                  </a:cubicBezTo>
                  <a:lnTo>
                    <a:pt x="2470" y="119"/>
                  </a:lnTo>
                  <a:cubicBezTo>
                    <a:pt x="2431" y="108"/>
                    <a:pt x="2386" y="102"/>
                    <a:pt x="2342" y="80"/>
                  </a:cubicBezTo>
                  <a:lnTo>
                    <a:pt x="2342" y="80"/>
                  </a:lnTo>
                  <a:cubicBezTo>
                    <a:pt x="2337" y="90"/>
                    <a:pt x="2365" y="120"/>
                    <a:pt x="2325" y="120"/>
                  </a:cubicBezTo>
                  <a:cubicBezTo>
                    <a:pt x="2322" y="120"/>
                    <a:pt x="2318" y="119"/>
                    <a:pt x="2314" y="119"/>
                  </a:cubicBezTo>
                  <a:cubicBezTo>
                    <a:pt x="2314" y="113"/>
                    <a:pt x="2314" y="102"/>
                    <a:pt x="2330" y="102"/>
                  </a:cubicBezTo>
                  <a:cubicBezTo>
                    <a:pt x="2325" y="102"/>
                    <a:pt x="2314" y="102"/>
                    <a:pt x="2302" y="97"/>
                  </a:cubicBezTo>
                  <a:lnTo>
                    <a:pt x="2330" y="91"/>
                  </a:lnTo>
                  <a:cubicBezTo>
                    <a:pt x="2325" y="88"/>
                    <a:pt x="2321" y="87"/>
                    <a:pt x="2318" y="87"/>
                  </a:cubicBezTo>
                  <a:cubicBezTo>
                    <a:pt x="2311" y="87"/>
                    <a:pt x="2310" y="92"/>
                    <a:pt x="2303" y="92"/>
                  </a:cubicBezTo>
                  <a:cubicBezTo>
                    <a:pt x="2301" y="92"/>
                    <a:pt x="2299" y="92"/>
                    <a:pt x="2297" y="91"/>
                  </a:cubicBezTo>
                  <a:cubicBezTo>
                    <a:pt x="2302" y="80"/>
                    <a:pt x="2286" y="80"/>
                    <a:pt x="2291" y="74"/>
                  </a:cubicBezTo>
                  <a:lnTo>
                    <a:pt x="2291" y="74"/>
                  </a:lnTo>
                  <a:cubicBezTo>
                    <a:pt x="2296" y="74"/>
                    <a:pt x="2300" y="81"/>
                    <a:pt x="2308" y="81"/>
                  </a:cubicBezTo>
                  <a:cubicBezTo>
                    <a:pt x="2309" y="81"/>
                    <a:pt x="2311" y="81"/>
                    <a:pt x="2314" y="80"/>
                  </a:cubicBezTo>
                  <a:cubicBezTo>
                    <a:pt x="2291" y="74"/>
                    <a:pt x="2269" y="63"/>
                    <a:pt x="2263" y="52"/>
                  </a:cubicBezTo>
                  <a:cubicBezTo>
                    <a:pt x="2263" y="57"/>
                    <a:pt x="2258" y="63"/>
                    <a:pt x="2246" y="63"/>
                  </a:cubicBezTo>
                  <a:cubicBezTo>
                    <a:pt x="2202" y="52"/>
                    <a:pt x="2235" y="46"/>
                    <a:pt x="2213" y="35"/>
                  </a:cubicBezTo>
                  <a:lnTo>
                    <a:pt x="2213" y="35"/>
                  </a:lnTo>
                  <a:cubicBezTo>
                    <a:pt x="2210" y="36"/>
                    <a:pt x="2207" y="37"/>
                    <a:pt x="2203" y="37"/>
                  </a:cubicBezTo>
                  <a:cubicBezTo>
                    <a:pt x="2197" y="37"/>
                    <a:pt x="2189" y="35"/>
                    <a:pt x="2183" y="35"/>
                  </a:cubicBezTo>
                  <a:cubicBezTo>
                    <a:pt x="2177" y="35"/>
                    <a:pt x="2174" y="36"/>
                    <a:pt x="2174" y="41"/>
                  </a:cubicBezTo>
                  <a:cubicBezTo>
                    <a:pt x="2162" y="41"/>
                    <a:pt x="2162" y="35"/>
                    <a:pt x="2157" y="29"/>
                  </a:cubicBezTo>
                  <a:cubicBezTo>
                    <a:pt x="2143" y="29"/>
                    <a:pt x="2110" y="23"/>
                    <a:pt x="2090" y="23"/>
                  </a:cubicBezTo>
                  <a:cubicBezTo>
                    <a:pt x="2077" y="23"/>
                    <a:pt x="2069" y="26"/>
                    <a:pt x="2078" y="35"/>
                  </a:cubicBezTo>
                  <a:cubicBezTo>
                    <a:pt x="2011" y="35"/>
                    <a:pt x="1938" y="13"/>
                    <a:pt x="1871" y="13"/>
                  </a:cubicBezTo>
                  <a:lnTo>
                    <a:pt x="1871" y="7"/>
                  </a:lnTo>
                  <a:cubicBezTo>
                    <a:pt x="1832" y="7"/>
                    <a:pt x="1782" y="13"/>
                    <a:pt x="1754" y="18"/>
                  </a:cubicBezTo>
                  <a:cubicBezTo>
                    <a:pt x="1742" y="18"/>
                    <a:pt x="1726" y="13"/>
                    <a:pt x="1731" y="7"/>
                  </a:cubicBezTo>
                  <a:lnTo>
                    <a:pt x="1731" y="7"/>
                  </a:lnTo>
                  <a:cubicBezTo>
                    <a:pt x="1698" y="13"/>
                    <a:pt x="1692" y="13"/>
                    <a:pt x="1647" y="13"/>
                  </a:cubicBezTo>
                  <a:cubicBezTo>
                    <a:pt x="1681" y="1"/>
                    <a:pt x="1636" y="7"/>
                    <a:pt x="1681" y="1"/>
                  </a:cubicBezTo>
                  <a:cubicBezTo>
                    <a:pt x="1665" y="1"/>
                    <a:pt x="1654" y="0"/>
                    <a:pt x="164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651;p45">
              <a:extLst>
                <a:ext uri="{FF2B5EF4-FFF2-40B4-BE49-F238E27FC236}">
                  <a16:creationId xmlns:a16="http://schemas.microsoft.com/office/drawing/2014/main" id="{7336D5ED-244C-9B17-19CE-FB1C1D14523B}"/>
                </a:ext>
              </a:extLst>
            </p:cNvPr>
            <p:cNvSpPr/>
            <p:nvPr/>
          </p:nvSpPr>
          <p:spPr>
            <a:xfrm>
              <a:off x="8290275" y="605838"/>
              <a:ext cx="145925" cy="216500"/>
            </a:xfrm>
            <a:custGeom>
              <a:avLst/>
              <a:gdLst/>
              <a:ahLst/>
              <a:cxnLst/>
              <a:rect l="l" t="t" r="r" b="b"/>
              <a:pathLst>
                <a:path w="5837" h="8660" extrusionOk="0">
                  <a:moveTo>
                    <a:pt x="1513" y="208"/>
                  </a:moveTo>
                  <a:cubicBezTo>
                    <a:pt x="1513" y="208"/>
                    <a:pt x="1513" y="208"/>
                    <a:pt x="1512" y="208"/>
                  </a:cubicBezTo>
                  <a:lnTo>
                    <a:pt x="1512" y="208"/>
                  </a:lnTo>
                  <a:cubicBezTo>
                    <a:pt x="1512" y="209"/>
                    <a:pt x="1511" y="209"/>
                    <a:pt x="1511" y="209"/>
                  </a:cubicBezTo>
                  <a:cubicBezTo>
                    <a:pt x="1511" y="209"/>
                    <a:pt x="1512" y="209"/>
                    <a:pt x="1513" y="208"/>
                  </a:cubicBezTo>
                  <a:close/>
                  <a:moveTo>
                    <a:pt x="3736" y="511"/>
                  </a:moveTo>
                  <a:cubicBezTo>
                    <a:pt x="3738" y="511"/>
                    <a:pt x="3738" y="512"/>
                    <a:pt x="3739" y="512"/>
                  </a:cubicBezTo>
                  <a:lnTo>
                    <a:pt x="3739" y="512"/>
                  </a:lnTo>
                  <a:cubicBezTo>
                    <a:pt x="3738" y="511"/>
                    <a:pt x="3737" y="511"/>
                    <a:pt x="3736" y="511"/>
                  </a:cubicBezTo>
                  <a:close/>
                  <a:moveTo>
                    <a:pt x="726" y="678"/>
                  </a:moveTo>
                  <a:lnTo>
                    <a:pt x="726" y="678"/>
                  </a:lnTo>
                  <a:cubicBezTo>
                    <a:pt x="725" y="678"/>
                    <a:pt x="725" y="678"/>
                    <a:pt x="723" y="679"/>
                  </a:cubicBezTo>
                  <a:cubicBezTo>
                    <a:pt x="722" y="681"/>
                    <a:pt x="722" y="682"/>
                    <a:pt x="721" y="684"/>
                  </a:cubicBezTo>
                  <a:lnTo>
                    <a:pt x="721" y="684"/>
                  </a:lnTo>
                  <a:cubicBezTo>
                    <a:pt x="724" y="681"/>
                    <a:pt x="727" y="678"/>
                    <a:pt x="726" y="678"/>
                  </a:cubicBezTo>
                  <a:close/>
                  <a:moveTo>
                    <a:pt x="830" y="679"/>
                  </a:moveTo>
                  <a:lnTo>
                    <a:pt x="818" y="696"/>
                  </a:lnTo>
                  <a:cubicBezTo>
                    <a:pt x="816" y="696"/>
                    <a:pt x="815" y="697"/>
                    <a:pt x="813" y="697"/>
                  </a:cubicBezTo>
                  <a:cubicBezTo>
                    <a:pt x="813" y="697"/>
                    <a:pt x="813" y="697"/>
                    <a:pt x="812" y="697"/>
                  </a:cubicBezTo>
                  <a:lnTo>
                    <a:pt x="812" y="697"/>
                  </a:lnTo>
                  <a:cubicBezTo>
                    <a:pt x="811" y="699"/>
                    <a:pt x="806" y="708"/>
                    <a:pt x="802" y="712"/>
                  </a:cubicBezTo>
                  <a:cubicBezTo>
                    <a:pt x="818" y="701"/>
                    <a:pt x="841" y="684"/>
                    <a:pt x="830" y="679"/>
                  </a:cubicBezTo>
                  <a:close/>
                  <a:moveTo>
                    <a:pt x="4163" y="828"/>
                  </a:moveTo>
                  <a:cubicBezTo>
                    <a:pt x="4165" y="830"/>
                    <a:pt x="4166" y="833"/>
                    <a:pt x="4168" y="836"/>
                  </a:cubicBezTo>
                  <a:cubicBezTo>
                    <a:pt x="4166" y="832"/>
                    <a:pt x="4164" y="829"/>
                    <a:pt x="4163" y="828"/>
                  </a:cubicBezTo>
                  <a:close/>
                  <a:moveTo>
                    <a:pt x="4177" y="851"/>
                  </a:moveTo>
                  <a:lnTo>
                    <a:pt x="4179" y="852"/>
                  </a:lnTo>
                  <a:cubicBezTo>
                    <a:pt x="4179" y="852"/>
                    <a:pt x="4178" y="851"/>
                    <a:pt x="4177" y="851"/>
                  </a:cubicBezTo>
                  <a:close/>
                  <a:moveTo>
                    <a:pt x="4233" y="966"/>
                  </a:moveTo>
                  <a:cubicBezTo>
                    <a:pt x="4234" y="967"/>
                    <a:pt x="4235" y="968"/>
                    <a:pt x="4235" y="968"/>
                  </a:cubicBezTo>
                  <a:lnTo>
                    <a:pt x="4235" y="968"/>
                  </a:lnTo>
                  <a:cubicBezTo>
                    <a:pt x="4235" y="967"/>
                    <a:pt x="4234" y="967"/>
                    <a:pt x="4233" y="966"/>
                  </a:cubicBezTo>
                  <a:close/>
                  <a:moveTo>
                    <a:pt x="4330" y="1099"/>
                  </a:moveTo>
                  <a:lnTo>
                    <a:pt x="4334" y="1106"/>
                  </a:lnTo>
                  <a:lnTo>
                    <a:pt x="4334" y="1106"/>
                  </a:lnTo>
                  <a:cubicBezTo>
                    <a:pt x="4334" y="1105"/>
                    <a:pt x="4333" y="1102"/>
                    <a:pt x="4330" y="1099"/>
                  </a:cubicBezTo>
                  <a:close/>
                  <a:moveTo>
                    <a:pt x="4235" y="968"/>
                  </a:moveTo>
                  <a:cubicBezTo>
                    <a:pt x="4239" y="972"/>
                    <a:pt x="4242" y="978"/>
                    <a:pt x="4246" y="987"/>
                  </a:cubicBezTo>
                  <a:cubicBezTo>
                    <a:pt x="4235" y="987"/>
                    <a:pt x="4224" y="981"/>
                    <a:pt x="4212" y="976"/>
                  </a:cubicBezTo>
                  <a:lnTo>
                    <a:pt x="4212" y="976"/>
                  </a:lnTo>
                  <a:cubicBezTo>
                    <a:pt x="4235" y="998"/>
                    <a:pt x="4263" y="1026"/>
                    <a:pt x="4291" y="1054"/>
                  </a:cubicBezTo>
                  <a:cubicBezTo>
                    <a:pt x="4291" y="1056"/>
                    <a:pt x="4290" y="1057"/>
                    <a:pt x="4289" y="1057"/>
                  </a:cubicBezTo>
                  <a:cubicBezTo>
                    <a:pt x="4283" y="1057"/>
                    <a:pt x="4266" y="1041"/>
                    <a:pt x="4257" y="1032"/>
                  </a:cubicBezTo>
                  <a:lnTo>
                    <a:pt x="4257" y="1032"/>
                  </a:lnTo>
                  <a:cubicBezTo>
                    <a:pt x="4280" y="1065"/>
                    <a:pt x="4324" y="1116"/>
                    <a:pt x="4341" y="1121"/>
                  </a:cubicBezTo>
                  <a:lnTo>
                    <a:pt x="4334" y="1106"/>
                  </a:lnTo>
                  <a:lnTo>
                    <a:pt x="4334" y="1106"/>
                  </a:lnTo>
                  <a:cubicBezTo>
                    <a:pt x="4333" y="1107"/>
                    <a:pt x="4332" y="1107"/>
                    <a:pt x="4331" y="1107"/>
                  </a:cubicBezTo>
                  <a:cubicBezTo>
                    <a:pt x="4327" y="1107"/>
                    <a:pt x="4322" y="1104"/>
                    <a:pt x="4319" y="1099"/>
                  </a:cubicBezTo>
                  <a:cubicBezTo>
                    <a:pt x="4291" y="1076"/>
                    <a:pt x="4291" y="1054"/>
                    <a:pt x="4291" y="1054"/>
                  </a:cubicBezTo>
                  <a:lnTo>
                    <a:pt x="4291" y="1054"/>
                  </a:lnTo>
                  <a:lnTo>
                    <a:pt x="4313" y="1071"/>
                  </a:lnTo>
                  <a:cubicBezTo>
                    <a:pt x="4318" y="1044"/>
                    <a:pt x="4271" y="1005"/>
                    <a:pt x="4235" y="968"/>
                  </a:cubicBezTo>
                  <a:close/>
                  <a:moveTo>
                    <a:pt x="4526" y="1603"/>
                  </a:moveTo>
                  <a:cubicBezTo>
                    <a:pt x="4527" y="1605"/>
                    <a:pt x="4528" y="1607"/>
                    <a:pt x="4530" y="1609"/>
                  </a:cubicBezTo>
                  <a:lnTo>
                    <a:pt x="4530" y="1609"/>
                  </a:lnTo>
                  <a:cubicBezTo>
                    <a:pt x="4528" y="1607"/>
                    <a:pt x="4527" y="1605"/>
                    <a:pt x="4526" y="1603"/>
                  </a:cubicBezTo>
                  <a:close/>
                  <a:moveTo>
                    <a:pt x="146" y="1608"/>
                  </a:moveTo>
                  <a:cubicBezTo>
                    <a:pt x="146" y="1608"/>
                    <a:pt x="146" y="1611"/>
                    <a:pt x="148" y="1611"/>
                  </a:cubicBezTo>
                  <a:lnTo>
                    <a:pt x="148" y="1611"/>
                  </a:lnTo>
                  <a:cubicBezTo>
                    <a:pt x="148" y="1609"/>
                    <a:pt x="147" y="1608"/>
                    <a:pt x="146" y="1608"/>
                  </a:cubicBezTo>
                  <a:close/>
                  <a:moveTo>
                    <a:pt x="4632" y="2678"/>
                  </a:moveTo>
                  <a:cubicBezTo>
                    <a:pt x="4632" y="2679"/>
                    <a:pt x="4633" y="2679"/>
                    <a:pt x="4633" y="2680"/>
                  </a:cubicBezTo>
                  <a:lnTo>
                    <a:pt x="4633" y="2680"/>
                  </a:lnTo>
                  <a:cubicBezTo>
                    <a:pt x="4633" y="2679"/>
                    <a:pt x="4633" y="2679"/>
                    <a:pt x="4632" y="2678"/>
                  </a:cubicBezTo>
                  <a:close/>
                  <a:moveTo>
                    <a:pt x="4616" y="2861"/>
                  </a:moveTo>
                  <a:lnTo>
                    <a:pt x="4616" y="2861"/>
                  </a:lnTo>
                  <a:cubicBezTo>
                    <a:pt x="4614" y="2861"/>
                    <a:pt x="4612" y="2862"/>
                    <a:pt x="4610" y="2863"/>
                  </a:cubicBezTo>
                  <a:cubicBezTo>
                    <a:pt x="4614" y="2863"/>
                    <a:pt x="4615" y="2863"/>
                    <a:pt x="4616" y="2861"/>
                  </a:cubicBezTo>
                  <a:close/>
                  <a:moveTo>
                    <a:pt x="4579" y="3228"/>
                  </a:moveTo>
                  <a:cubicBezTo>
                    <a:pt x="4575" y="3238"/>
                    <a:pt x="4571" y="3250"/>
                    <a:pt x="4571" y="3255"/>
                  </a:cubicBezTo>
                  <a:cubicBezTo>
                    <a:pt x="4573" y="3247"/>
                    <a:pt x="4576" y="3238"/>
                    <a:pt x="4579" y="3228"/>
                  </a:cubicBezTo>
                  <a:close/>
                  <a:moveTo>
                    <a:pt x="4415" y="3387"/>
                  </a:moveTo>
                  <a:lnTo>
                    <a:pt x="4415" y="3387"/>
                  </a:lnTo>
                  <a:cubicBezTo>
                    <a:pt x="4415" y="3387"/>
                    <a:pt x="4414" y="3388"/>
                    <a:pt x="4413" y="3390"/>
                  </a:cubicBezTo>
                  <a:lnTo>
                    <a:pt x="4413" y="3390"/>
                  </a:lnTo>
                  <a:cubicBezTo>
                    <a:pt x="4414" y="3390"/>
                    <a:pt x="4414" y="3390"/>
                    <a:pt x="4414" y="3389"/>
                  </a:cubicBezTo>
                  <a:cubicBezTo>
                    <a:pt x="4415" y="3388"/>
                    <a:pt x="4415" y="3387"/>
                    <a:pt x="4415" y="3387"/>
                  </a:cubicBezTo>
                  <a:close/>
                  <a:moveTo>
                    <a:pt x="4386" y="3630"/>
                  </a:moveTo>
                  <a:cubicBezTo>
                    <a:pt x="4392" y="3636"/>
                    <a:pt x="4392" y="3636"/>
                    <a:pt x="4392" y="3641"/>
                  </a:cubicBezTo>
                  <a:cubicBezTo>
                    <a:pt x="4380" y="3658"/>
                    <a:pt x="4375" y="3658"/>
                    <a:pt x="4375" y="3664"/>
                  </a:cubicBezTo>
                  <a:cubicBezTo>
                    <a:pt x="4375" y="3653"/>
                    <a:pt x="4380" y="3647"/>
                    <a:pt x="4386" y="3636"/>
                  </a:cubicBezTo>
                  <a:lnTo>
                    <a:pt x="4386" y="3630"/>
                  </a:lnTo>
                  <a:close/>
                  <a:moveTo>
                    <a:pt x="4207" y="3742"/>
                  </a:moveTo>
                  <a:cubicBezTo>
                    <a:pt x="4212" y="3742"/>
                    <a:pt x="4218" y="3748"/>
                    <a:pt x="4207" y="3759"/>
                  </a:cubicBezTo>
                  <a:cubicBezTo>
                    <a:pt x="4208" y="3757"/>
                    <a:pt x="4208" y="3756"/>
                    <a:pt x="4207" y="3756"/>
                  </a:cubicBezTo>
                  <a:lnTo>
                    <a:pt x="4207" y="3756"/>
                  </a:lnTo>
                  <a:cubicBezTo>
                    <a:pt x="4204" y="3756"/>
                    <a:pt x="4188" y="3772"/>
                    <a:pt x="4179" y="3781"/>
                  </a:cubicBezTo>
                  <a:cubicBezTo>
                    <a:pt x="4190" y="3770"/>
                    <a:pt x="4196" y="3753"/>
                    <a:pt x="4207" y="3742"/>
                  </a:cubicBezTo>
                  <a:close/>
                  <a:moveTo>
                    <a:pt x="3938" y="4011"/>
                  </a:moveTo>
                  <a:cubicBezTo>
                    <a:pt x="3936" y="4013"/>
                    <a:pt x="3935" y="4015"/>
                    <a:pt x="3934" y="4016"/>
                  </a:cubicBezTo>
                  <a:lnTo>
                    <a:pt x="3934" y="4016"/>
                  </a:lnTo>
                  <a:cubicBezTo>
                    <a:pt x="3935" y="4014"/>
                    <a:pt x="3937" y="4013"/>
                    <a:pt x="3938" y="4011"/>
                  </a:cubicBezTo>
                  <a:close/>
                  <a:moveTo>
                    <a:pt x="3943" y="4130"/>
                  </a:moveTo>
                  <a:lnTo>
                    <a:pt x="3943" y="4130"/>
                  </a:lnTo>
                  <a:cubicBezTo>
                    <a:pt x="3942" y="4132"/>
                    <a:pt x="3940" y="4133"/>
                    <a:pt x="3938" y="4134"/>
                  </a:cubicBezTo>
                  <a:cubicBezTo>
                    <a:pt x="3940" y="4133"/>
                    <a:pt x="3942" y="4132"/>
                    <a:pt x="3943" y="4130"/>
                  </a:cubicBezTo>
                  <a:close/>
                  <a:moveTo>
                    <a:pt x="3641" y="4269"/>
                  </a:moveTo>
                  <a:lnTo>
                    <a:pt x="3630" y="4274"/>
                  </a:lnTo>
                  <a:cubicBezTo>
                    <a:pt x="3634" y="4273"/>
                    <a:pt x="3638" y="4272"/>
                    <a:pt x="3641" y="4269"/>
                  </a:cubicBezTo>
                  <a:close/>
                  <a:moveTo>
                    <a:pt x="3820" y="4291"/>
                  </a:moveTo>
                  <a:lnTo>
                    <a:pt x="3826" y="4297"/>
                  </a:lnTo>
                  <a:lnTo>
                    <a:pt x="3826" y="4291"/>
                  </a:lnTo>
                  <a:close/>
                  <a:moveTo>
                    <a:pt x="3809" y="4269"/>
                  </a:moveTo>
                  <a:cubicBezTo>
                    <a:pt x="3804" y="4297"/>
                    <a:pt x="3809" y="4280"/>
                    <a:pt x="3809" y="4297"/>
                  </a:cubicBezTo>
                  <a:lnTo>
                    <a:pt x="3815" y="4280"/>
                  </a:lnTo>
                  <a:cubicBezTo>
                    <a:pt x="3815" y="4286"/>
                    <a:pt x="3826" y="4280"/>
                    <a:pt x="3826" y="4291"/>
                  </a:cubicBezTo>
                  <a:lnTo>
                    <a:pt x="3826" y="4286"/>
                  </a:lnTo>
                  <a:cubicBezTo>
                    <a:pt x="3834" y="4286"/>
                    <a:pt x="3839" y="4274"/>
                    <a:pt x="3842" y="4274"/>
                  </a:cubicBezTo>
                  <a:cubicBezTo>
                    <a:pt x="3842" y="4274"/>
                    <a:pt x="3843" y="4275"/>
                    <a:pt x="3843" y="4280"/>
                  </a:cubicBezTo>
                  <a:cubicBezTo>
                    <a:pt x="3843" y="4280"/>
                    <a:pt x="3848" y="4291"/>
                    <a:pt x="3843" y="4302"/>
                  </a:cubicBezTo>
                  <a:cubicBezTo>
                    <a:pt x="3848" y="4302"/>
                    <a:pt x="3854" y="4302"/>
                    <a:pt x="3854" y="4314"/>
                  </a:cubicBezTo>
                  <a:cubicBezTo>
                    <a:pt x="3854" y="4314"/>
                    <a:pt x="3837" y="4319"/>
                    <a:pt x="3837" y="4319"/>
                  </a:cubicBezTo>
                  <a:cubicBezTo>
                    <a:pt x="3820" y="4319"/>
                    <a:pt x="3809" y="4314"/>
                    <a:pt x="3798" y="4308"/>
                  </a:cubicBezTo>
                  <a:cubicBezTo>
                    <a:pt x="3802" y="4307"/>
                    <a:pt x="3806" y="4306"/>
                    <a:pt x="3808" y="4306"/>
                  </a:cubicBezTo>
                  <a:cubicBezTo>
                    <a:pt x="3811" y="4306"/>
                    <a:pt x="3813" y="4307"/>
                    <a:pt x="3815" y="4307"/>
                  </a:cubicBezTo>
                  <a:cubicBezTo>
                    <a:pt x="3818" y="4307"/>
                    <a:pt x="3818" y="4305"/>
                    <a:pt x="3815" y="4297"/>
                  </a:cubicBezTo>
                  <a:lnTo>
                    <a:pt x="3809" y="4297"/>
                  </a:lnTo>
                  <a:cubicBezTo>
                    <a:pt x="3800" y="4297"/>
                    <a:pt x="3806" y="4309"/>
                    <a:pt x="3784" y="4309"/>
                  </a:cubicBezTo>
                  <a:cubicBezTo>
                    <a:pt x="3780" y="4309"/>
                    <a:pt x="3776" y="4309"/>
                    <a:pt x="3770" y="4308"/>
                  </a:cubicBezTo>
                  <a:cubicBezTo>
                    <a:pt x="3770" y="4302"/>
                    <a:pt x="3776" y="4297"/>
                    <a:pt x="3781" y="4297"/>
                  </a:cubicBezTo>
                  <a:cubicBezTo>
                    <a:pt x="3781" y="4297"/>
                    <a:pt x="3781" y="4302"/>
                    <a:pt x="3781" y="4302"/>
                  </a:cubicBezTo>
                  <a:cubicBezTo>
                    <a:pt x="3787" y="4297"/>
                    <a:pt x="3798" y="4269"/>
                    <a:pt x="3809" y="4269"/>
                  </a:cubicBezTo>
                  <a:close/>
                  <a:moveTo>
                    <a:pt x="2644" y="4605"/>
                  </a:moveTo>
                  <a:cubicBezTo>
                    <a:pt x="2641" y="4606"/>
                    <a:pt x="2638" y="4607"/>
                    <a:pt x="2635" y="4608"/>
                  </a:cubicBezTo>
                  <a:lnTo>
                    <a:pt x="2635" y="4608"/>
                  </a:lnTo>
                  <a:cubicBezTo>
                    <a:pt x="2638" y="4607"/>
                    <a:pt x="2641" y="4606"/>
                    <a:pt x="2644" y="4605"/>
                  </a:cubicBezTo>
                  <a:close/>
                  <a:moveTo>
                    <a:pt x="2118" y="4616"/>
                  </a:moveTo>
                  <a:cubicBezTo>
                    <a:pt x="2105" y="4619"/>
                    <a:pt x="2117" y="4620"/>
                    <a:pt x="2123" y="4623"/>
                  </a:cubicBezTo>
                  <a:lnTo>
                    <a:pt x="2123" y="4623"/>
                  </a:lnTo>
                  <a:lnTo>
                    <a:pt x="2118" y="4616"/>
                  </a:lnTo>
                  <a:close/>
                  <a:moveTo>
                    <a:pt x="2123" y="4623"/>
                  </a:moveTo>
                  <a:lnTo>
                    <a:pt x="2124" y="4626"/>
                  </a:lnTo>
                  <a:lnTo>
                    <a:pt x="2124" y="4626"/>
                  </a:lnTo>
                  <a:cubicBezTo>
                    <a:pt x="2125" y="4625"/>
                    <a:pt x="2124" y="4624"/>
                    <a:pt x="2123" y="4623"/>
                  </a:cubicBezTo>
                  <a:close/>
                  <a:moveTo>
                    <a:pt x="3983" y="4678"/>
                  </a:moveTo>
                  <a:cubicBezTo>
                    <a:pt x="3983" y="4682"/>
                    <a:pt x="3986" y="4686"/>
                    <a:pt x="3990" y="4688"/>
                  </a:cubicBezTo>
                  <a:lnTo>
                    <a:pt x="3990" y="4688"/>
                  </a:lnTo>
                  <a:cubicBezTo>
                    <a:pt x="3987" y="4683"/>
                    <a:pt x="3985" y="4680"/>
                    <a:pt x="3983" y="4678"/>
                  </a:cubicBezTo>
                  <a:close/>
                  <a:moveTo>
                    <a:pt x="3059" y="4739"/>
                  </a:moveTo>
                  <a:cubicBezTo>
                    <a:pt x="3059" y="4739"/>
                    <a:pt x="3059" y="4739"/>
                    <a:pt x="3059" y="4739"/>
                  </a:cubicBezTo>
                  <a:cubicBezTo>
                    <a:pt x="3059" y="4739"/>
                    <a:pt x="3059" y="4739"/>
                    <a:pt x="3059" y="4739"/>
                  </a:cubicBezTo>
                  <a:close/>
                  <a:moveTo>
                    <a:pt x="3865" y="5154"/>
                  </a:moveTo>
                  <a:lnTo>
                    <a:pt x="3860" y="5159"/>
                  </a:lnTo>
                  <a:cubicBezTo>
                    <a:pt x="3865" y="5159"/>
                    <a:pt x="3865" y="5154"/>
                    <a:pt x="3865" y="5154"/>
                  </a:cubicBezTo>
                  <a:close/>
                  <a:moveTo>
                    <a:pt x="3937" y="5175"/>
                  </a:moveTo>
                  <a:cubicBezTo>
                    <a:pt x="3935" y="5175"/>
                    <a:pt x="3934" y="5176"/>
                    <a:pt x="3932" y="5176"/>
                  </a:cubicBezTo>
                  <a:lnTo>
                    <a:pt x="3944" y="5176"/>
                  </a:lnTo>
                  <a:cubicBezTo>
                    <a:pt x="3941" y="5176"/>
                    <a:pt x="3939" y="5175"/>
                    <a:pt x="3937" y="5175"/>
                  </a:cubicBezTo>
                  <a:close/>
                  <a:moveTo>
                    <a:pt x="3410" y="5188"/>
                  </a:moveTo>
                  <a:cubicBezTo>
                    <a:pt x="3411" y="5189"/>
                    <a:pt x="3414" y="5191"/>
                    <a:pt x="3417" y="5193"/>
                  </a:cubicBezTo>
                  <a:cubicBezTo>
                    <a:pt x="3415" y="5190"/>
                    <a:pt x="3412" y="5189"/>
                    <a:pt x="3410" y="5188"/>
                  </a:cubicBezTo>
                  <a:close/>
                  <a:moveTo>
                    <a:pt x="3675" y="5238"/>
                  </a:moveTo>
                  <a:cubicBezTo>
                    <a:pt x="3675" y="5238"/>
                    <a:pt x="3675" y="5243"/>
                    <a:pt x="3669" y="5243"/>
                  </a:cubicBezTo>
                  <a:cubicBezTo>
                    <a:pt x="3669" y="5243"/>
                    <a:pt x="3675" y="5238"/>
                    <a:pt x="3675" y="5238"/>
                  </a:cubicBezTo>
                  <a:close/>
                  <a:moveTo>
                    <a:pt x="3658" y="5249"/>
                  </a:moveTo>
                  <a:cubicBezTo>
                    <a:pt x="3658" y="5254"/>
                    <a:pt x="3664" y="5260"/>
                    <a:pt x="3658" y="5260"/>
                  </a:cubicBezTo>
                  <a:cubicBezTo>
                    <a:pt x="3658" y="5254"/>
                    <a:pt x="3652" y="5254"/>
                    <a:pt x="3647" y="5254"/>
                  </a:cubicBezTo>
                  <a:cubicBezTo>
                    <a:pt x="3647" y="5254"/>
                    <a:pt x="3652" y="5254"/>
                    <a:pt x="3658" y="5249"/>
                  </a:cubicBezTo>
                  <a:close/>
                  <a:moveTo>
                    <a:pt x="3706" y="4365"/>
                  </a:moveTo>
                  <a:cubicBezTo>
                    <a:pt x="3712" y="4365"/>
                    <a:pt x="3720" y="4367"/>
                    <a:pt x="3731" y="4370"/>
                  </a:cubicBezTo>
                  <a:lnTo>
                    <a:pt x="3714" y="4381"/>
                  </a:lnTo>
                  <a:cubicBezTo>
                    <a:pt x="3724" y="4378"/>
                    <a:pt x="3733" y="4377"/>
                    <a:pt x="3743" y="4377"/>
                  </a:cubicBezTo>
                  <a:cubicBezTo>
                    <a:pt x="3777" y="4377"/>
                    <a:pt x="3811" y="4392"/>
                    <a:pt x="3837" y="4414"/>
                  </a:cubicBezTo>
                  <a:cubicBezTo>
                    <a:pt x="3854" y="4431"/>
                    <a:pt x="3871" y="4448"/>
                    <a:pt x="3882" y="4465"/>
                  </a:cubicBezTo>
                  <a:cubicBezTo>
                    <a:pt x="3893" y="4487"/>
                    <a:pt x="3910" y="4515"/>
                    <a:pt x="3927" y="4538"/>
                  </a:cubicBezTo>
                  <a:cubicBezTo>
                    <a:pt x="3921" y="4532"/>
                    <a:pt x="3916" y="4538"/>
                    <a:pt x="3910" y="4526"/>
                  </a:cubicBezTo>
                  <a:lnTo>
                    <a:pt x="3910" y="4526"/>
                  </a:lnTo>
                  <a:cubicBezTo>
                    <a:pt x="3910" y="4554"/>
                    <a:pt x="3949" y="4605"/>
                    <a:pt x="3960" y="4605"/>
                  </a:cubicBezTo>
                  <a:cubicBezTo>
                    <a:pt x="3966" y="4616"/>
                    <a:pt x="3955" y="4610"/>
                    <a:pt x="3955" y="4622"/>
                  </a:cubicBezTo>
                  <a:cubicBezTo>
                    <a:pt x="3960" y="4644"/>
                    <a:pt x="3994" y="4672"/>
                    <a:pt x="3994" y="4689"/>
                  </a:cubicBezTo>
                  <a:cubicBezTo>
                    <a:pt x="3993" y="4689"/>
                    <a:pt x="3991" y="4688"/>
                    <a:pt x="3990" y="4688"/>
                  </a:cubicBezTo>
                  <a:lnTo>
                    <a:pt x="3990" y="4688"/>
                  </a:lnTo>
                  <a:cubicBezTo>
                    <a:pt x="4000" y="4704"/>
                    <a:pt x="4012" y="4731"/>
                    <a:pt x="4015" y="4731"/>
                  </a:cubicBezTo>
                  <a:cubicBezTo>
                    <a:pt x="4016" y="4731"/>
                    <a:pt x="4016" y="4730"/>
                    <a:pt x="4016" y="4728"/>
                  </a:cubicBezTo>
                  <a:cubicBezTo>
                    <a:pt x="4033" y="4767"/>
                    <a:pt x="4061" y="4795"/>
                    <a:pt x="4072" y="4829"/>
                  </a:cubicBezTo>
                  <a:cubicBezTo>
                    <a:pt x="4094" y="4845"/>
                    <a:pt x="4100" y="4896"/>
                    <a:pt x="4115" y="4896"/>
                  </a:cubicBezTo>
                  <a:cubicBezTo>
                    <a:pt x="4116" y="4896"/>
                    <a:pt x="4116" y="4896"/>
                    <a:pt x="4117" y="4896"/>
                  </a:cubicBezTo>
                  <a:lnTo>
                    <a:pt x="4117" y="4896"/>
                  </a:lnTo>
                  <a:cubicBezTo>
                    <a:pt x="4100" y="4902"/>
                    <a:pt x="4134" y="4963"/>
                    <a:pt x="4156" y="4986"/>
                  </a:cubicBezTo>
                  <a:lnTo>
                    <a:pt x="4151" y="4991"/>
                  </a:lnTo>
                  <a:cubicBezTo>
                    <a:pt x="4145" y="4986"/>
                    <a:pt x="4151" y="4974"/>
                    <a:pt x="4140" y="4974"/>
                  </a:cubicBezTo>
                  <a:lnTo>
                    <a:pt x="4140" y="4974"/>
                  </a:lnTo>
                  <a:cubicBezTo>
                    <a:pt x="4140" y="4986"/>
                    <a:pt x="4156" y="4991"/>
                    <a:pt x="4145" y="4997"/>
                  </a:cubicBezTo>
                  <a:cubicBezTo>
                    <a:pt x="4142" y="4994"/>
                    <a:pt x="4139" y="4990"/>
                    <a:pt x="4137" y="4990"/>
                  </a:cubicBezTo>
                  <a:cubicBezTo>
                    <a:pt x="4135" y="4990"/>
                    <a:pt x="4134" y="4992"/>
                    <a:pt x="4134" y="4997"/>
                  </a:cubicBezTo>
                  <a:cubicBezTo>
                    <a:pt x="4128" y="4991"/>
                    <a:pt x="4128" y="4986"/>
                    <a:pt x="4128" y="4986"/>
                  </a:cubicBezTo>
                  <a:cubicBezTo>
                    <a:pt x="4128" y="4991"/>
                    <a:pt x="4117" y="4997"/>
                    <a:pt x="4117" y="5008"/>
                  </a:cubicBezTo>
                  <a:cubicBezTo>
                    <a:pt x="4115" y="5007"/>
                    <a:pt x="4114" y="5007"/>
                    <a:pt x="4112" y="5007"/>
                  </a:cubicBezTo>
                  <a:cubicBezTo>
                    <a:pt x="4107" y="5007"/>
                    <a:pt x="4101" y="5010"/>
                    <a:pt x="4097" y="5010"/>
                  </a:cubicBezTo>
                  <a:cubicBezTo>
                    <a:pt x="4094" y="5010"/>
                    <a:pt x="4091" y="5008"/>
                    <a:pt x="4089" y="5002"/>
                  </a:cubicBezTo>
                  <a:cubicBezTo>
                    <a:pt x="4089" y="5008"/>
                    <a:pt x="4084" y="5025"/>
                    <a:pt x="4078" y="5025"/>
                  </a:cubicBezTo>
                  <a:cubicBezTo>
                    <a:pt x="4078" y="5017"/>
                    <a:pt x="4076" y="5014"/>
                    <a:pt x="4073" y="5014"/>
                  </a:cubicBezTo>
                  <a:cubicBezTo>
                    <a:pt x="4069" y="5014"/>
                    <a:pt x="4062" y="5021"/>
                    <a:pt x="4057" y="5021"/>
                  </a:cubicBezTo>
                  <a:cubicBezTo>
                    <a:pt x="4054" y="5021"/>
                    <a:pt x="4051" y="5019"/>
                    <a:pt x="4050" y="5014"/>
                  </a:cubicBezTo>
                  <a:cubicBezTo>
                    <a:pt x="4050" y="5036"/>
                    <a:pt x="4022" y="5036"/>
                    <a:pt x="4016" y="5053"/>
                  </a:cubicBezTo>
                  <a:cubicBezTo>
                    <a:pt x="4016" y="5053"/>
                    <a:pt x="4016" y="5047"/>
                    <a:pt x="4016" y="5047"/>
                  </a:cubicBezTo>
                  <a:cubicBezTo>
                    <a:pt x="4011" y="5047"/>
                    <a:pt x="4005" y="5042"/>
                    <a:pt x="3994" y="5042"/>
                  </a:cubicBezTo>
                  <a:lnTo>
                    <a:pt x="3994" y="5042"/>
                  </a:lnTo>
                  <a:cubicBezTo>
                    <a:pt x="4005" y="5058"/>
                    <a:pt x="3994" y="5070"/>
                    <a:pt x="3994" y="5081"/>
                  </a:cubicBezTo>
                  <a:cubicBezTo>
                    <a:pt x="3972" y="5070"/>
                    <a:pt x="3988" y="5058"/>
                    <a:pt x="3977" y="5047"/>
                  </a:cubicBezTo>
                  <a:lnTo>
                    <a:pt x="3977" y="5047"/>
                  </a:lnTo>
                  <a:cubicBezTo>
                    <a:pt x="3983" y="5058"/>
                    <a:pt x="3966" y="5070"/>
                    <a:pt x="3977" y="5081"/>
                  </a:cubicBezTo>
                  <a:cubicBezTo>
                    <a:pt x="3966" y="5075"/>
                    <a:pt x="3966" y="5075"/>
                    <a:pt x="3955" y="5064"/>
                  </a:cubicBezTo>
                  <a:lnTo>
                    <a:pt x="3955" y="5064"/>
                  </a:lnTo>
                  <a:cubicBezTo>
                    <a:pt x="3966" y="5086"/>
                    <a:pt x="3949" y="5070"/>
                    <a:pt x="3949" y="5086"/>
                  </a:cubicBezTo>
                  <a:cubicBezTo>
                    <a:pt x="3941" y="5083"/>
                    <a:pt x="3939" y="5076"/>
                    <a:pt x="3936" y="5076"/>
                  </a:cubicBezTo>
                  <a:cubicBezTo>
                    <a:pt x="3935" y="5076"/>
                    <a:pt x="3934" y="5077"/>
                    <a:pt x="3932" y="5081"/>
                  </a:cubicBezTo>
                  <a:cubicBezTo>
                    <a:pt x="3921" y="5081"/>
                    <a:pt x="3927" y="5064"/>
                    <a:pt x="3927" y="5064"/>
                  </a:cubicBezTo>
                  <a:lnTo>
                    <a:pt x="3927" y="5064"/>
                  </a:lnTo>
                  <a:cubicBezTo>
                    <a:pt x="3916" y="5070"/>
                    <a:pt x="3932" y="5086"/>
                    <a:pt x="3932" y="5092"/>
                  </a:cubicBezTo>
                  <a:cubicBezTo>
                    <a:pt x="3929" y="5096"/>
                    <a:pt x="3927" y="5098"/>
                    <a:pt x="3925" y="5098"/>
                  </a:cubicBezTo>
                  <a:cubicBezTo>
                    <a:pt x="3920" y="5098"/>
                    <a:pt x="3918" y="5085"/>
                    <a:pt x="3910" y="5081"/>
                  </a:cubicBezTo>
                  <a:cubicBezTo>
                    <a:pt x="3904" y="5092"/>
                    <a:pt x="3904" y="5109"/>
                    <a:pt x="3899" y="5109"/>
                  </a:cubicBezTo>
                  <a:cubicBezTo>
                    <a:pt x="3899" y="5109"/>
                    <a:pt x="3893" y="5109"/>
                    <a:pt x="3893" y="5103"/>
                  </a:cubicBezTo>
                  <a:cubicBezTo>
                    <a:pt x="3893" y="5120"/>
                    <a:pt x="3865" y="5120"/>
                    <a:pt x="3865" y="5137"/>
                  </a:cubicBezTo>
                  <a:lnTo>
                    <a:pt x="3860" y="5137"/>
                  </a:lnTo>
                  <a:cubicBezTo>
                    <a:pt x="3865" y="5142"/>
                    <a:pt x="3871" y="5148"/>
                    <a:pt x="3871" y="5154"/>
                  </a:cubicBezTo>
                  <a:cubicBezTo>
                    <a:pt x="3871" y="5157"/>
                    <a:pt x="3871" y="5164"/>
                    <a:pt x="3867" y="5164"/>
                  </a:cubicBezTo>
                  <a:cubicBezTo>
                    <a:pt x="3865" y="5164"/>
                    <a:pt x="3863" y="5163"/>
                    <a:pt x="3860" y="5159"/>
                  </a:cubicBezTo>
                  <a:cubicBezTo>
                    <a:pt x="3848" y="5148"/>
                    <a:pt x="3865" y="5154"/>
                    <a:pt x="3860" y="5142"/>
                  </a:cubicBezTo>
                  <a:lnTo>
                    <a:pt x="3860" y="5142"/>
                  </a:lnTo>
                  <a:cubicBezTo>
                    <a:pt x="3848" y="5148"/>
                    <a:pt x="3843" y="5170"/>
                    <a:pt x="3832" y="5170"/>
                  </a:cubicBezTo>
                  <a:cubicBezTo>
                    <a:pt x="3826" y="5154"/>
                    <a:pt x="3848" y="5154"/>
                    <a:pt x="3832" y="5148"/>
                  </a:cubicBezTo>
                  <a:lnTo>
                    <a:pt x="3848" y="5148"/>
                  </a:lnTo>
                  <a:cubicBezTo>
                    <a:pt x="3826" y="5131"/>
                    <a:pt x="3860" y="5142"/>
                    <a:pt x="3837" y="5126"/>
                  </a:cubicBezTo>
                  <a:lnTo>
                    <a:pt x="3837" y="5126"/>
                  </a:lnTo>
                  <a:cubicBezTo>
                    <a:pt x="3815" y="5131"/>
                    <a:pt x="3820" y="5142"/>
                    <a:pt x="3804" y="5148"/>
                  </a:cubicBezTo>
                  <a:cubicBezTo>
                    <a:pt x="3804" y="5154"/>
                    <a:pt x="3809" y="5159"/>
                    <a:pt x="3809" y="5165"/>
                  </a:cubicBezTo>
                  <a:cubicBezTo>
                    <a:pt x="3805" y="5171"/>
                    <a:pt x="3801" y="5174"/>
                    <a:pt x="3797" y="5174"/>
                  </a:cubicBezTo>
                  <a:cubicBezTo>
                    <a:pt x="3787" y="5174"/>
                    <a:pt x="3777" y="5162"/>
                    <a:pt x="3771" y="5162"/>
                  </a:cubicBezTo>
                  <a:cubicBezTo>
                    <a:pt x="3768" y="5162"/>
                    <a:pt x="3766" y="5164"/>
                    <a:pt x="3764" y="5170"/>
                  </a:cubicBezTo>
                  <a:cubicBezTo>
                    <a:pt x="3764" y="5182"/>
                    <a:pt x="3770" y="5198"/>
                    <a:pt x="3753" y="5198"/>
                  </a:cubicBezTo>
                  <a:lnTo>
                    <a:pt x="3753" y="5176"/>
                  </a:lnTo>
                  <a:cubicBezTo>
                    <a:pt x="3731" y="5187"/>
                    <a:pt x="3753" y="5204"/>
                    <a:pt x="3731" y="5204"/>
                  </a:cubicBezTo>
                  <a:cubicBezTo>
                    <a:pt x="3731" y="5198"/>
                    <a:pt x="3742" y="5193"/>
                    <a:pt x="3736" y="5193"/>
                  </a:cubicBezTo>
                  <a:cubicBezTo>
                    <a:pt x="3733" y="5191"/>
                    <a:pt x="3731" y="5190"/>
                    <a:pt x="3730" y="5190"/>
                  </a:cubicBezTo>
                  <a:lnTo>
                    <a:pt x="3730" y="5190"/>
                  </a:lnTo>
                  <a:cubicBezTo>
                    <a:pt x="3725" y="5190"/>
                    <a:pt x="3734" y="5205"/>
                    <a:pt x="3725" y="5210"/>
                  </a:cubicBezTo>
                  <a:lnTo>
                    <a:pt x="3714" y="5193"/>
                  </a:lnTo>
                  <a:cubicBezTo>
                    <a:pt x="3697" y="5204"/>
                    <a:pt x="3686" y="5226"/>
                    <a:pt x="3669" y="5238"/>
                  </a:cubicBezTo>
                  <a:cubicBezTo>
                    <a:pt x="3669" y="5232"/>
                    <a:pt x="3669" y="5226"/>
                    <a:pt x="3664" y="5226"/>
                  </a:cubicBezTo>
                  <a:cubicBezTo>
                    <a:pt x="3641" y="5243"/>
                    <a:pt x="3608" y="5249"/>
                    <a:pt x="3580" y="5254"/>
                  </a:cubicBezTo>
                  <a:lnTo>
                    <a:pt x="3580" y="5271"/>
                  </a:lnTo>
                  <a:cubicBezTo>
                    <a:pt x="3574" y="5271"/>
                    <a:pt x="3568" y="5266"/>
                    <a:pt x="3574" y="5266"/>
                  </a:cubicBezTo>
                  <a:lnTo>
                    <a:pt x="3574" y="5266"/>
                  </a:lnTo>
                  <a:cubicBezTo>
                    <a:pt x="3563" y="5266"/>
                    <a:pt x="3574" y="5271"/>
                    <a:pt x="3574" y="5277"/>
                  </a:cubicBezTo>
                  <a:cubicBezTo>
                    <a:pt x="3572" y="5278"/>
                    <a:pt x="3571" y="5279"/>
                    <a:pt x="3569" y="5279"/>
                  </a:cubicBezTo>
                  <a:cubicBezTo>
                    <a:pt x="3566" y="5279"/>
                    <a:pt x="3563" y="5275"/>
                    <a:pt x="3563" y="5271"/>
                  </a:cubicBezTo>
                  <a:cubicBezTo>
                    <a:pt x="3553" y="5287"/>
                    <a:pt x="3533" y="5311"/>
                    <a:pt x="3513" y="5311"/>
                  </a:cubicBezTo>
                  <a:cubicBezTo>
                    <a:pt x="3511" y="5311"/>
                    <a:pt x="3509" y="5311"/>
                    <a:pt x="3507" y="5310"/>
                  </a:cubicBezTo>
                  <a:lnTo>
                    <a:pt x="3507" y="5305"/>
                  </a:lnTo>
                  <a:cubicBezTo>
                    <a:pt x="3493" y="5310"/>
                    <a:pt x="3502" y="5330"/>
                    <a:pt x="3499" y="5330"/>
                  </a:cubicBezTo>
                  <a:cubicBezTo>
                    <a:pt x="3498" y="5330"/>
                    <a:pt x="3497" y="5329"/>
                    <a:pt x="3496" y="5327"/>
                  </a:cubicBezTo>
                  <a:cubicBezTo>
                    <a:pt x="3490" y="5327"/>
                    <a:pt x="3479" y="5333"/>
                    <a:pt x="3473" y="5333"/>
                  </a:cubicBezTo>
                  <a:cubicBezTo>
                    <a:pt x="3473" y="5333"/>
                    <a:pt x="3473" y="5327"/>
                    <a:pt x="3468" y="5327"/>
                  </a:cubicBezTo>
                  <a:cubicBezTo>
                    <a:pt x="3468" y="5322"/>
                    <a:pt x="3468" y="5316"/>
                    <a:pt x="3473" y="5310"/>
                  </a:cubicBezTo>
                  <a:lnTo>
                    <a:pt x="3473" y="5310"/>
                  </a:lnTo>
                  <a:cubicBezTo>
                    <a:pt x="3469" y="5315"/>
                    <a:pt x="3467" y="5316"/>
                    <a:pt x="3466" y="5316"/>
                  </a:cubicBezTo>
                  <a:cubicBezTo>
                    <a:pt x="3463" y="5316"/>
                    <a:pt x="3465" y="5310"/>
                    <a:pt x="3461" y="5310"/>
                  </a:cubicBezTo>
                  <a:cubicBezTo>
                    <a:pt x="3459" y="5310"/>
                    <a:pt x="3456" y="5312"/>
                    <a:pt x="3451" y="5316"/>
                  </a:cubicBezTo>
                  <a:cubicBezTo>
                    <a:pt x="3451" y="5310"/>
                    <a:pt x="3451" y="5310"/>
                    <a:pt x="3451" y="5310"/>
                  </a:cubicBezTo>
                  <a:cubicBezTo>
                    <a:pt x="3456" y="5310"/>
                    <a:pt x="3456" y="5305"/>
                    <a:pt x="3456" y="5305"/>
                  </a:cubicBezTo>
                  <a:cubicBezTo>
                    <a:pt x="3462" y="5294"/>
                    <a:pt x="3462" y="5288"/>
                    <a:pt x="3462" y="5271"/>
                  </a:cubicBezTo>
                  <a:cubicBezTo>
                    <a:pt x="3456" y="5266"/>
                    <a:pt x="3440" y="5271"/>
                    <a:pt x="3434" y="5260"/>
                  </a:cubicBezTo>
                  <a:lnTo>
                    <a:pt x="3445" y="5254"/>
                  </a:lnTo>
                  <a:lnTo>
                    <a:pt x="3428" y="5254"/>
                  </a:lnTo>
                  <a:lnTo>
                    <a:pt x="3440" y="5238"/>
                  </a:lnTo>
                  <a:lnTo>
                    <a:pt x="3434" y="5232"/>
                  </a:lnTo>
                  <a:cubicBezTo>
                    <a:pt x="3434" y="5238"/>
                    <a:pt x="3428" y="5243"/>
                    <a:pt x="3428" y="5243"/>
                  </a:cubicBezTo>
                  <a:cubicBezTo>
                    <a:pt x="3423" y="5243"/>
                    <a:pt x="3423" y="5238"/>
                    <a:pt x="3423" y="5238"/>
                  </a:cubicBezTo>
                  <a:cubicBezTo>
                    <a:pt x="3417" y="5226"/>
                    <a:pt x="3423" y="5210"/>
                    <a:pt x="3428" y="5210"/>
                  </a:cubicBezTo>
                  <a:lnTo>
                    <a:pt x="3406" y="5187"/>
                  </a:lnTo>
                  <a:lnTo>
                    <a:pt x="3406" y="5187"/>
                  </a:lnTo>
                  <a:cubicBezTo>
                    <a:pt x="3406" y="5187"/>
                    <a:pt x="3408" y="5187"/>
                    <a:pt x="3410" y="5188"/>
                  </a:cubicBezTo>
                  <a:lnTo>
                    <a:pt x="3410" y="5188"/>
                  </a:lnTo>
                  <a:cubicBezTo>
                    <a:pt x="3404" y="5181"/>
                    <a:pt x="3426" y="5181"/>
                    <a:pt x="3412" y="5176"/>
                  </a:cubicBezTo>
                  <a:lnTo>
                    <a:pt x="3400" y="5176"/>
                  </a:lnTo>
                  <a:cubicBezTo>
                    <a:pt x="3406" y="5170"/>
                    <a:pt x="3395" y="5154"/>
                    <a:pt x="3389" y="5142"/>
                  </a:cubicBezTo>
                  <a:lnTo>
                    <a:pt x="3400" y="5142"/>
                  </a:lnTo>
                  <a:cubicBezTo>
                    <a:pt x="3389" y="5120"/>
                    <a:pt x="3372" y="5103"/>
                    <a:pt x="3361" y="5081"/>
                  </a:cubicBezTo>
                  <a:cubicBezTo>
                    <a:pt x="3361" y="5075"/>
                    <a:pt x="3356" y="5070"/>
                    <a:pt x="3356" y="5064"/>
                  </a:cubicBezTo>
                  <a:lnTo>
                    <a:pt x="3361" y="5064"/>
                  </a:lnTo>
                  <a:cubicBezTo>
                    <a:pt x="3350" y="5064"/>
                    <a:pt x="3361" y="5042"/>
                    <a:pt x="3344" y="5042"/>
                  </a:cubicBezTo>
                  <a:lnTo>
                    <a:pt x="3350" y="5042"/>
                  </a:lnTo>
                  <a:cubicBezTo>
                    <a:pt x="3339" y="5019"/>
                    <a:pt x="3328" y="5008"/>
                    <a:pt x="3322" y="4991"/>
                  </a:cubicBezTo>
                  <a:cubicBezTo>
                    <a:pt x="3318" y="4993"/>
                    <a:pt x="3315" y="4994"/>
                    <a:pt x="3312" y="4994"/>
                  </a:cubicBezTo>
                  <a:cubicBezTo>
                    <a:pt x="3306" y="4994"/>
                    <a:pt x="3301" y="4991"/>
                    <a:pt x="3294" y="4991"/>
                  </a:cubicBezTo>
                  <a:lnTo>
                    <a:pt x="3294" y="4986"/>
                  </a:lnTo>
                  <a:cubicBezTo>
                    <a:pt x="3294" y="4980"/>
                    <a:pt x="3294" y="4980"/>
                    <a:pt x="3294" y="4974"/>
                  </a:cubicBezTo>
                  <a:cubicBezTo>
                    <a:pt x="3297" y="4978"/>
                    <a:pt x="3303" y="4983"/>
                    <a:pt x="3305" y="4983"/>
                  </a:cubicBezTo>
                  <a:cubicBezTo>
                    <a:pt x="3307" y="4983"/>
                    <a:pt x="3307" y="4981"/>
                    <a:pt x="3305" y="4974"/>
                  </a:cubicBezTo>
                  <a:cubicBezTo>
                    <a:pt x="3300" y="4963"/>
                    <a:pt x="3294" y="4952"/>
                    <a:pt x="3288" y="4946"/>
                  </a:cubicBezTo>
                  <a:cubicBezTo>
                    <a:pt x="3283" y="4941"/>
                    <a:pt x="3283" y="4941"/>
                    <a:pt x="3283" y="4941"/>
                  </a:cubicBezTo>
                  <a:cubicBezTo>
                    <a:pt x="3283" y="4935"/>
                    <a:pt x="3283" y="4935"/>
                    <a:pt x="3283" y="4935"/>
                  </a:cubicBezTo>
                  <a:cubicBezTo>
                    <a:pt x="3277" y="4930"/>
                    <a:pt x="3272" y="4930"/>
                    <a:pt x="3272" y="4924"/>
                  </a:cubicBezTo>
                  <a:cubicBezTo>
                    <a:pt x="3272" y="4921"/>
                    <a:pt x="3272" y="4920"/>
                    <a:pt x="3272" y="4920"/>
                  </a:cubicBezTo>
                  <a:cubicBezTo>
                    <a:pt x="3273" y="4920"/>
                    <a:pt x="3274" y="4921"/>
                    <a:pt x="3277" y="4924"/>
                  </a:cubicBezTo>
                  <a:cubicBezTo>
                    <a:pt x="3272" y="4913"/>
                    <a:pt x="3266" y="4907"/>
                    <a:pt x="3260" y="4896"/>
                  </a:cubicBezTo>
                  <a:cubicBezTo>
                    <a:pt x="3249" y="4874"/>
                    <a:pt x="3238" y="4851"/>
                    <a:pt x="3221" y="4829"/>
                  </a:cubicBezTo>
                  <a:cubicBezTo>
                    <a:pt x="3221" y="4812"/>
                    <a:pt x="3221" y="4795"/>
                    <a:pt x="3210" y="4790"/>
                  </a:cubicBezTo>
                  <a:cubicBezTo>
                    <a:pt x="3216" y="4767"/>
                    <a:pt x="3204" y="4739"/>
                    <a:pt x="3210" y="4711"/>
                  </a:cubicBezTo>
                  <a:cubicBezTo>
                    <a:pt x="3210" y="4678"/>
                    <a:pt x="3221" y="4638"/>
                    <a:pt x="3249" y="4622"/>
                  </a:cubicBezTo>
                  <a:lnTo>
                    <a:pt x="3238" y="4622"/>
                  </a:lnTo>
                  <a:cubicBezTo>
                    <a:pt x="3244" y="4605"/>
                    <a:pt x="3255" y="4610"/>
                    <a:pt x="3260" y="4605"/>
                  </a:cubicBezTo>
                  <a:lnTo>
                    <a:pt x="3260" y="4605"/>
                  </a:lnTo>
                  <a:cubicBezTo>
                    <a:pt x="3257" y="4605"/>
                    <a:pt x="3253" y="4607"/>
                    <a:pt x="3251" y="4607"/>
                  </a:cubicBezTo>
                  <a:cubicBezTo>
                    <a:pt x="3250" y="4607"/>
                    <a:pt x="3249" y="4607"/>
                    <a:pt x="3249" y="4605"/>
                  </a:cubicBezTo>
                  <a:cubicBezTo>
                    <a:pt x="3255" y="4599"/>
                    <a:pt x="3260" y="4594"/>
                    <a:pt x="3260" y="4588"/>
                  </a:cubicBezTo>
                  <a:cubicBezTo>
                    <a:pt x="3283" y="4577"/>
                    <a:pt x="3311" y="4566"/>
                    <a:pt x="3328" y="4549"/>
                  </a:cubicBezTo>
                  <a:lnTo>
                    <a:pt x="3333" y="4549"/>
                  </a:lnTo>
                  <a:cubicBezTo>
                    <a:pt x="3333" y="4549"/>
                    <a:pt x="3333" y="4554"/>
                    <a:pt x="3328" y="4554"/>
                  </a:cubicBezTo>
                  <a:cubicBezTo>
                    <a:pt x="3329" y="4555"/>
                    <a:pt x="3331" y="4555"/>
                    <a:pt x="3332" y="4555"/>
                  </a:cubicBezTo>
                  <a:cubicBezTo>
                    <a:pt x="3342" y="4555"/>
                    <a:pt x="3350" y="4542"/>
                    <a:pt x="3350" y="4538"/>
                  </a:cubicBezTo>
                  <a:lnTo>
                    <a:pt x="3356" y="4538"/>
                  </a:lnTo>
                  <a:cubicBezTo>
                    <a:pt x="3356" y="4538"/>
                    <a:pt x="3356" y="4543"/>
                    <a:pt x="3361" y="4543"/>
                  </a:cubicBezTo>
                  <a:cubicBezTo>
                    <a:pt x="3370" y="4543"/>
                    <a:pt x="3372" y="4529"/>
                    <a:pt x="3378" y="4529"/>
                  </a:cubicBezTo>
                  <a:cubicBezTo>
                    <a:pt x="3379" y="4529"/>
                    <a:pt x="3381" y="4530"/>
                    <a:pt x="3384" y="4532"/>
                  </a:cubicBezTo>
                  <a:cubicBezTo>
                    <a:pt x="3384" y="4532"/>
                    <a:pt x="3384" y="4532"/>
                    <a:pt x="3384" y="4538"/>
                  </a:cubicBezTo>
                  <a:cubicBezTo>
                    <a:pt x="3384" y="4526"/>
                    <a:pt x="3400" y="4526"/>
                    <a:pt x="3395" y="4515"/>
                  </a:cubicBezTo>
                  <a:cubicBezTo>
                    <a:pt x="3406" y="4515"/>
                    <a:pt x="3417" y="4510"/>
                    <a:pt x="3428" y="4504"/>
                  </a:cubicBezTo>
                  <a:cubicBezTo>
                    <a:pt x="3434" y="4498"/>
                    <a:pt x="3434" y="4498"/>
                    <a:pt x="3440" y="4498"/>
                  </a:cubicBezTo>
                  <a:cubicBezTo>
                    <a:pt x="3456" y="4487"/>
                    <a:pt x="3473" y="4482"/>
                    <a:pt x="3490" y="4476"/>
                  </a:cubicBezTo>
                  <a:cubicBezTo>
                    <a:pt x="3490" y="4476"/>
                    <a:pt x="3490" y="4476"/>
                    <a:pt x="3490" y="4482"/>
                  </a:cubicBezTo>
                  <a:cubicBezTo>
                    <a:pt x="3496" y="4476"/>
                    <a:pt x="3496" y="4476"/>
                    <a:pt x="3496" y="4470"/>
                  </a:cubicBezTo>
                  <a:cubicBezTo>
                    <a:pt x="3552" y="4448"/>
                    <a:pt x="3608" y="4426"/>
                    <a:pt x="3658" y="4403"/>
                  </a:cubicBezTo>
                  <a:cubicBezTo>
                    <a:pt x="3690" y="4394"/>
                    <a:pt x="3677" y="4365"/>
                    <a:pt x="3706" y="4365"/>
                  </a:cubicBezTo>
                  <a:close/>
                  <a:moveTo>
                    <a:pt x="3434" y="5467"/>
                  </a:moveTo>
                  <a:cubicBezTo>
                    <a:pt x="3434" y="5467"/>
                    <a:pt x="3434" y="5468"/>
                    <a:pt x="3434" y="5469"/>
                  </a:cubicBezTo>
                  <a:lnTo>
                    <a:pt x="3434" y="5469"/>
                  </a:lnTo>
                  <a:lnTo>
                    <a:pt x="3431" y="5467"/>
                  </a:lnTo>
                  <a:close/>
                  <a:moveTo>
                    <a:pt x="4515" y="5686"/>
                  </a:moveTo>
                  <a:cubicBezTo>
                    <a:pt x="4515" y="5689"/>
                    <a:pt x="4516" y="5691"/>
                    <a:pt x="4519" y="5694"/>
                  </a:cubicBezTo>
                  <a:lnTo>
                    <a:pt x="4519" y="5694"/>
                  </a:lnTo>
                  <a:cubicBezTo>
                    <a:pt x="4517" y="5691"/>
                    <a:pt x="4516" y="5688"/>
                    <a:pt x="4515" y="5686"/>
                  </a:cubicBezTo>
                  <a:close/>
                  <a:moveTo>
                    <a:pt x="4519" y="5694"/>
                  </a:moveTo>
                  <a:lnTo>
                    <a:pt x="4519" y="5694"/>
                  </a:lnTo>
                  <a:cubicBezTo>
                    <a:pt x="4522" y="5701"/>
                    <a:pt x="4526" y="5709"/>
                    <a:pt x="4529" y="5709"/>
                  </a:cubicBezTo>
                  <a:cubicBezTo>
                    <a:pt x="4530" y="5709"/>
                    <a:pt x="4531" y="5709"/>
                    <a:pt x="4532" y="5708"/>
                  </a:cubicBezTo>
                  <a:lnTo>
                    <a:pt x="4526" y="5697"/>
                  </a:lnTo>
                  <a:cubicBezTo>
                    <a:pt x="4523" y="5697"/>
                    <a:pt x="4521" y="5696"/>
                    <a:pt x="4519" y="5694"/>
                  </a:cubicBezTo>
                  <a:close/>
                  <a:moveTo>
                    <a:pt x="4687" y="5793"/>
                  </a:moveTo>
                  <a:cubicBezTo>
                    <a:pt x="4689" y="5797"/>
                    <a:pt x="4692" y="5801"/>
                    <a:pt x="4694" y="5803"/>
                  </a:cubicBezTo>
                  <a:cubicBezTo>
                    <a:pt x="4691" y="5798"/>
                    <a:pt x="4689" y="5795"/>
                    <a:pt x="4687" y="5793"/>
                  </a:cubicBezTo>
                  <a:close/>
                  <a:moveTo>
                    <a:pt x="3789" y="5928"/>
                  </a:moveTo>
                  <a:lnTo>
                    <a:pt x="3792" y="5932"/>
                  </a:lnTo>
                  <a:cubicBezTo>
                    <a:pt x="3791" y="5930"/>
                    <a:pt x="3790" y="5929"/>
                    <a:pt x="3789" y="5928"/>
                  </a:cubicBezTo>
                  <a:close/>
                  <a:moveTo>
                    <a:pt x="4761" y="5946"/>
                  </a:moveTo>
                  <a:cubicBezTo>
                    <a:pt x="4763" y="5949"/>
                    <a:pt x="4765" y="5952"/>
                    <a:pt x="4767" y="5954"/>
                  </a:cubicBezTo>
                  <a:cubicBezTo>
                    <a:pt x="4766" y="5952"/>
                    <a:pt x="4763" y="5949"/>
                    <a:pt x="4761" y="5946"/>
                  </a:cubicBezTo>
                  <a:close/>
                  <a:moveTo>
                    <a:pt x="5369" y="7205"/>
                  </a:moveTo>
                  <a:cubicBezTo>
                    <a:pt x="5370" y="7208"/>
                    <a:pt x="5372" y="7210"/>
                    <a:pt x="5373" y="7213"/>
                  </a:cubicBezTo>
                  <a:lnTo>
                    <a:pt x="5373" y="7213"/>
                  </a:lnTo>
                  <a:cubicBezTo>
                    <a:pt x="5372" y="7210"/>
                    <a:pt x="5371" y="7207"/>
                    <a:pt x="5369" y="7205"/>
                  </a:cubicBezTo>
                  <a:close/>
                  <a:moveTo>
                    <a:pt x="5373" y="7213"/>
                  </a:moveTo>
                  <a:cubicBezTo>
                    <a:pt x="5374" y="7216"/>
                    <a:pt x="5375" y="7218"/>
                    <a:pt x="5377" y="7220"/>
                  </a:cubicBezTo>
                  <a:cubicBezTo>
                    <a:pt x="5376" y="7218"/>
                    <a:pt x="5374" y="7215"/>
                    <a:pt x="5373" y="7213"/>
                  </a:cubicBezTo>
                  <a:close/>
                  <a:moveTo>
                    <a:pt x="4347" y="7226"/>
                  </a:moveTo>
                  <a:lnTo>
                    <a:pt x="4347" y="7226"/>
                  </a:lnTo>
                  <a:cubicBezTo>
                    <a:pt x="4347" y="7227"/>
                    <a:pt x="4347" y="7228"/>
                    <a:pt x="4347" y="7228"/>
                  </a:cubicBezTo>
                  <a:lnTo>
                    <a:pt x="4347" y="7228"/>
                  </a:lnTo>
                  <a:cubicBezTo>
                    <a:pt x="4347" y="7227"/>
                    <a:pt x="4347" y="7227"/>
                    <a:pt x="4347" y="7226"/>
                  </a:cubicBezTo>
                  <a:close/>
                  <a:moveTo>
                    <a:pt x="4543" y="7461"/>
                  </a:moveTo>
                  <a:cubicBezTo>
                    <a:pt x="4548" y="7467"/>
                    <a:pt x="4554" y="7478"/>
                    <a:pt x="4560" y="7489"/>
                  </a:cubicBezTo>
                  <a:cubicBezTo>
                    <a:pt x="4557" y="7492"/>
                    <a:pt x="4554" y="7493"/>
                    <a:pt x="4552" y="7493"/>
                  </a:cubicBezTo>
                  <a:cubicBezTo>
                    <a:pt x="4550" y="7493"/>
                    <a:pt x="4548" y="7492"/>
                    <a:pt x="4548" y="7489"/>
                  </a:cubicBezTo>
                  <a:cubicBezTo>
                    <a:pt x="4548" y="7489"/>
                    <a:pt x="4543" y="7472"/>
                    <a:pt x="4543" y="7461"/>
                  </a:cubicBezTo>
                  <a:close/>
                  <a:moveTo>
                    <a:pt x="4532" y="7635"/>
                  </a:moveTo>
                  <a:lnTo>
                    <a:pt x="4532" y="7635"/>
                  </a:lnTo>
                  <a:cubicBezTo>
                    <a:pt x="4537" y="7640"/>
                    <a:pt x="4537" y="7646"/>
                    <a:pt x="4543" y="7651"/>
                  </a:cubicBezTo>
                  <a:lnTo>
                    <a:pt x="4537" y="7651"/>
                  </a:lnTo>
                  <a:cubicBezTo>
                    <a:pt x="4532" y="7640"/>
                    <a:pt x="4532" y="7635"/>
                    <a:pt x="4532" y="7635"/>
                  </a:cubicBezTo>
                  <a:close/>
                  <a:moveTo>
                    <a:pt x="4571" y="7674"/>
                  </a:moveTo>
                  <a:lnTo>
                    <a:pt x="4571" y="7674"/>
                  </a:lnTo>
                  <a:cubicBezTo>
                    <a:pt x="4571" y="7674"/>
                    <a:pt x="4571" y="7675"/>
                    <a:pt x="4571" y="7675"/>
                  </a:cubicBezTo>
                  <a:lnTo>
                    <a:pt x="4571" y="7675"/>
                  </a:lnTo>
                  <a:cubicBezTo>
                    <a:pt x="4571" y="7675"/>
                    <a:pt x="4571" y="7674"/>
                    <a:pt x="4571" y="7674"/>
                  </a:cubicBezTo>
                  <a:close/>
                  <a:moveTo>
                    <a:pt x="5579" y="7763"/>
                  </a:moveTo>
                  <a:cubicBezTo>
                    <a:pt x="5579" y="7764"/>
                    <a:pt x="5580" y="7764"/>
                    <a:pt x="5580" y="7764"/>
                  </a:cubicBezTo>
                  <a:lnTo>
                    <a:pt x="5580" y="7764"/>
                  </a:lnTo>
                  <a:cubicBezTo>
                    <a:pt x="5580" y="7764"/>
                    <a:pt x="5579" y="7764"/>
                    <a:pt x="5579" y="7763"/>
                  </a:cubicBezTo>
                  <a:close/>
                  <a:moveTo>
                    <a:pt x="5803" y="8256"/>
                  </a:moveTo>
                  <a:cubicBezTo>
                    <a:pt x="5802" y="8256"/>
                    <a:pt x="5801" y="8257"/>
                    <a:pt x="5800" y="8257"/>
                  </a:cubicBezTo>
                  <a:lnTo>
                    <a:pt x="5800" y="8257"/>
                  </a:lnTo>
                  <a:cubicBezTo>
                    <a:pt x="5801" y="8257"/>
                    <a:pt x="5802" y="8257"/>
                    <a:pt x="5803" y="8256"/>
                  </a:cubicBezTo>
                  <a:close/>
                  <a:moveTo>
                    <a:pt x="4892" y="8282"/>
                  </a:moveTo>
                  <a:cubicBezTo>
                    <a:pt x="4890" y="8285"/>
                    <a:pt x="4892" y="8287"/>
                    <a:pt x="4896" y="8296"/>
                  </a:cubicBezTo>
                  <a:cubicBezTo>
                    <a:pt x="4895" y="8291"/>
                    <a:pt x="4894" y="8287"/>
                    <a:pt x="4892" y="8282"/>
                  </a:cubicBezTo>
                  <a:close/>
                  <a:moveTo>
                    <a:pt x="5786" y="8228"/>
                  </a:moveTo>
                  <a:cubicBezTo>
                    <a:pt x="5792" y="8256"/>
                    <a:pt x="5781" y="8301"/>
                    <a:pt x="5786" y="8312"/>
                  </a:cubicBezTo>
                  <a:cubicBezTo>
                    <a:pt x="5786" y="8307"/>
                    <a:pt x="5792" y="8307"/>
                    <a:pt x="5792" y="8301"/>
                  </a:cubicBezTo>
                  <a:cubicBezTo>
                    <a:pt x="5792" y="8301"/>
                    <a:pt x="5786" y="8296"/>
                    <a:pt x="5786" y="8290"/>
                  </a:cubicBezTo>
                  <a:cubicBezTo>
                    <a:pt x="5786" y="8271"/>
                    <a:pt x="5794" y="8260"/>
                    <a:pt x="5800" y="8257"/>
                  </a:cubicBezTo>
                  <a:lnTo>
                    <a:pt x="5800" y="8257"/>
                  </a:lnTo>
                  <a:cubicBezTo>
                    <a:pt x="5800" y="8257"/>
                    <a:pt x="5800" y="8257"/>
                    <a:pt x="5800" y="8257"/>
                  </a:cubicBezTo>
                  <a:cubicBezTo>
                    <a:pt x="5792" y="8257"/>
                    <a:pt x="5791" y="8238"/>
                    <a:pt x="5786" y="8228"/>
                  </a:cubicBezTo>
                  <a:close/>
                  <a:moveTo>
                    <a:pt x="5473" y="8475"/>
                  </a:moveTo>
                  <a:cubicBezTo>
                    <a:pt x="5468" y="8477"/>
                    <a:pt x="5465" y="8480"/>
                    <a:pt x="5464" y="8482"/>
                  </a:cubicBezTo>
                  <a:lnTo>
                    <a:pt x="5464" y="8482"/>
                  </a:lnTo>
                  <a:cubicBezTo>
                    <a:pt x="5467" y="8480"/>
                    <a:pt x="5470" y="8477"/>
                    <a:pt x="5473" y="8475"/>
                  </a:cubicBezTo>
                  <a:close/>
                  <a:moveTo>
                    <a:pt x="2174" y="0"/>
                  </a:moveTo>
                  <a:cubicBezTo>
                    <a:pt x="2150" y="0"/>
                    <a:pt x="2133" y="3"/>
                    <a:pt x="2095" y="18"/>
                  </a:cubicBezTo>
                  <a:cubicBezTo>
                    <a:pt x="2104" y="10"/>
                    <a:pt x="2093" y="7"/>
                    <a:pt x="2076" y="7"/>
                  </a:cubicBezTo>
                  <a:cubicBezTo>
                    <a:pt x="2060" y="7"/>
                    <a:pt x="2039" y="10"/>
                    <a:pt x="2028" y="12"/>
                  </a:cubicBezTo>
                  <a:lnTo>
                    <a:pt x="2067" y="18"/>
                  </a:lnTo>
                  <a:cubicBezTo>
                    <a:pt x="2039" y="24"/>
                    <a:pt x="2011" y="24"/>
                    <a:pt x="1989" y="24"/>
                  </a:cubicBezTo>
                  <a:lnTo>
                    <a:pt x="2000" y="7"/>
                  </a:lnTo>
                  <a:lnTo>
                    <a:pt x="2000" y="7"/>
                  </a:lnTo>
                  <a:cubicBezTo>
                    <a:pt x="1887" y="12"/>
                    <a:pt x="1816" y="74"/>
                    <a:pt x="1731" y="74"/>
                  </a:cubicBezTo>
                  <a:cubicBezTo>
                    <a:pt x="1727" y="74"/>
                    <a:pt x="1724" y="74"/>
                    <a:pt x="1720" y="74"/>
                  </a:cubicBezTo>
                  <a:lnTo>
                    <a:pt x="1720" y="74"/>
                  </a:lnTo>
                  <a:cubicBezTo>
                    <a:pt x="1714" y="78"/>
                    <a:pt x="1716" y="80"/>
                    <a:pt x="1720" y="80"/>
                  </a:cubicBezTo>
                  <a:cubicBezTo>
                    <a:pt x="1728" y="80"/>
                    <a:pt x="1745" y="76"/>
                    <a:pt x="1755" y="76"/>
                  </a:cubicBezTo>
                  <a:cubicBezTo>
                    <a:pt x="1763" y="76"/>
                    <a:pt x="1766" y="78"/>
                    <a:pt x="1759" y="85"/>
                  </a:cubicBezTo>
                  <a:cubicBezTo>
                    <a:pt x="1709" y="96"/>
                    <a:pt x="1653" y="91"/>
                    <a:pt x="1636" y="96"/>
                  </a:cubicBezTo>
                  <a:cubicBezTo>
                    <a:pt x="1569" y="113"/>
                    <a:pt x="1580" y="136"/>
                    <a:pt x="1513" y="158"/>
                  </a:cubicBezTo>
                  <a:cubicBezTo>
                    <a:pt x="1524" y="158"/>
                    <a:pt x="1535" y="169"/>
                    <a:pt x="1491" y="197"/>
                  </a:cubicBezTo>
                  <a:cubicBezTo>
                    <a:pt x="1476" y="203"/>
                    <a:pt x="1463" y="205"/>
                    <a:pt x="1454" y="205"/>
                  </a:cubicBezTo>
                  <a:cubicBezTo>
                    <a:pt x="1436" y="205"/>
                    <a:pt x="1433" y="195"/>
                    <a:pt x="1451" y="180"/>
                  </a:cubicBezTo>
                  <a:cubicBezTo>
                    <a:pt x="1457" y="178"/>
                    <a:pt x="1461" y="176"/>
                    <a:pt x="1464" y="176"/>
                  </a:cubicBezTo>
                  <a:cubicBezTo>
                    <a:pt x="1467" y="176"/>
                    <a:pt x="1468" y="178"/>
                    <a:pt x="1468" y="180"/>
                  </a:cubicBezTo>
                  <a:cubicBezTo>
                    <a:pt x="1482" y="171"/>
                    <a:pt x="1496" y="162"/>
                    <a:pt x="1488" y="162"/>
                  </a:cubicBezTo>
                  <a:lnTo>
                    <a:pt x="1488" y="162"/>
                  </a:lnTo>
                  <a:cubicBezTo>
                    <a:pt x="1486" y="162"/>
                    <a:pt x="1483" y="163"/>
                    <a:pt x="1479" y="164"/>
                  </a:cubicBezTo>
                  <a:lnTo>
                    <a:pt x="1479" y="169"/>
                  </a:lnTo>
                  <a:cubicBezTo>
                    <a:pt x="1456" y="174"/>
                    <a:pt x="1409" y="194"/>
                    <a:pt x="1401" y="194"/>
                  </a:cubicBezTo>
                  <a:cubicBezTo>
                    <a:pt x="1399" y="194"/>
                    <a:pt x="1399" y="193"/>
                    <a:pt x="1401" y="192"/>
                  </a:cubicBezTo>
                  <a:lnTo>
                    <a:pt x="1401" y="192"/>
                  </a:lnTo>
                  <a:cubicBezTo>
                    <a:pt x="1384" y="200"/>
                    <a:pt x="1381" y="203"/>
                    <a:pt x="1386" y="203"/>
                  </a:cubicBezTo>
                  <a:cubicBezTo>
                    <a:pt x="1391" y="203"/>
                    <a:pt x="1404" y="200"/>
                    <a:pt x="1418" y="197"/>
                  </a:cubicBezTo>
                  <a:lnTo>
                    <a:pt x="1418" y="197"/>
                  </a:lnTo>
                  <a:cubicBezTo>
                    <a:pt x="1351" y="214"/>
                    <a:pt x="1323" y="231"/>
                    <a:pt x="1261" y="264"/>
                  </a:cubicBezTo>
                  <a:cubicBezTo>
                    <a:pt x="1265" y="262"/>
                    <a:pt x="1268" y="262"/>
                    <a:pt x="1271" y="262"/>
                  </a:cubicBezTo>
                  <a:cubicBezTo>
                    <a:pt x="1277" y="262"/>
                    <a:pt x="1280" y="264"/>
                    <a:pt x="1272" y="264"/>
                  </a:cubicBezTo>
                  <a:cubicBezTo>
                    <a:pt x="1183" y="309"/>
                    <a:pt x="1239" y="298"/>
                    <a:pt x="1183" y="332"/>
                  </a:cubicBezTo>
                  <a:cubicBezTo>
                    <a:pt x="1177" y="333"/>
                    <a:pt x="1174" y="334"/>
                    <a:pt x="1171" y="334"/>
                  </a:cubicBezTo>
                  <a:cubicBezTo>
                    <a:pt x="1165" y="334"/>
                    <a:pt x="1167" y="329"/>
                    <a:pt x="1164" y="329"/>
                  </a:cubicBezTo>
                  <a:cubicBezTo>
                    <a:pt x="1162" y="329"/>
                    <a:pt x="1154" y="333"/>
                    <a:pt x="1132" y="348"/>
                  </a:cubicBezTo>
                  <a:cubicBezTo>
                    <a:pt x="1122" y="353"/>
                    <a:pt x="1116" y="354"/>
                    <a:pt x="1113" y="354"/>
                  </a:cubicBezTo>
                  <a:cubicBezTo>
                    <a:pt x="1103" y="354"/>
                    <a:pt x="1118" y="339"/>
                    <a:pt x="1127" y="326"/>
                  </a:cubicBezTo>
                  <a:lnTo>
                    <a:pt x="1127" y="326"/>
                  </a:lnTo>
                  <a:cubicBezTo>
                    <a:pt x="1082" y="365"/>
                    <a:pt x="1031" y="388"/>
                    <a:pt x="998" y="404"/>
                  </a:cubicBezTo>
                  <a:lnTo>
                    <a:pt x="1020" y="382"/>
                  </a:lnTo>
                  <a:lnTo>
                    <a:pt x="1020" y="382"/>
                  </a:lnTo>
                  <a:cubicBezTo>
                    <a:pt x="1009" y="393"/>
                    <a:pt x="997" y="405"/>
                    <a:pt x="981" y="416"/>
                  </a:cubicBezTo>
                  <a:lnTo>
                    <a:pt x="1003" y="410"/>
                  </a:lnTo>
                  <a:lnTo>
                    <a:pt x="1003" y="410"/>
                  </a:lnTo>
                  <a:cubicBezTo>
                    <a:pt x="990" y="419"/>
                    <a:pt x="980" y="428"/>
                    <a:pt x="973" y="428"/>
                  </a:cubicBezTo>
                  <a:cubicBezTo>
                    <a:pt x="972" y="428"/>
                    <a:pt x="971" y="428"/>
                    <a:pt x="970" y="427"/>
                  </a:cubicBezTo>
                  <a:lnTo>
                    <a:pt x="970" y="427"/>
                  </a:lnTo>
                  <a:cubicBezTo>
                    <a:pt x="958" y="444"/>
                    <a:pt x="992" y="432"/>
                    <a:pt x="970" y="466"/>
                  </a:cubicBezTo>
                  <a:cubicBezTo>
                    <a:pt x="947" y="477"/>
                    <a:pt x="908" y="511"/>
                    <a:pt x="897" y="511"/>
                  </a:cubicBezTo>
                  <a:cubicBezTo>
                    <a:pt x="958" y="466"/>
                    <a:pt x="880" y="500"/>
                    <a:pt x="930" y="460"/>
                  </a:cubicBezTo>
                  <a:lnTo>
                    <a:pt x="930" y="460"/>
                  </a:lnTo>
                  <a:cubicBezTo>
                    <a:pt x="919" y="466"/>
                    <a:pt x="908" y="477"/>
                    <a:pt x="891" y="488"/>
                  </a:cubicBezTo>
                  <a:cubicBezTo>
                    <a:pt x="886" y="488"/>
                    <a:pt x="891" y="483"/>
                    <a:pt x="897" y="477"/>
                  </a:cubicBezTo>
                  <a:lnTo>
                    <a:pt x="897" y="477"/>
                  </a:lnTo>
                  <a:cubicBezTo>
                    <a:pt x="830" y="522"/>
                    <a:pt x="880" y="516"/>
                    <a:pt x="818" y="567"/>
                  </a:cubicBezTo>
                  <a:cubicBezTo>
                    <a:pt x="820" y="563"/>
                    <a:pt x="819" y="562"/>
                    <a:pt x="816" y="562"/>
                  </a:cubicBezTo>
                  <a:cubicBezTo>
                    <a:pt x="809" y="562"/>
                    <a:pt x="793" y="570"/>
                    <a:pt x="785" y="578"/>
                  </a:cubicBezTo>
                  <a:cubicBezTo>
                    <a:pt x="793" y="571"/>
                    <a:pt x="798" y="569"/>
                    <a:pt x="801" y="569"/>
                  </a:cubicBezTo>
                  <a:lnTo>
                    <a:pt x="801" y="569"/>
                  </a:lnTo>
                  <a:cubicBezTo>
                    <a:pt x="809" y="569"/>
                    <a:pt x="802" y="585"/>
                    <a:pt x="790" y="600"/>
                  </a:cubicBezTo>
                  <a:cubicBezTo>
                    <a:pt x="746" y="628"/>
                    <a:pt x="751" y="640"/>
                    <a:pt x="729" y="656"/>
                  </a:cubicBezTo>
                  <a:lnTo>
                    <a:pt x="757" y="640"/>
                  </a:lnTo>
                  <a:lnTo>
                    <a:pt x="757" y="640"/>
                  </a:lnTo>
                  <a:cubicBezTo>
                    <a:pt x="757" y="650"/>
                    <a:pt x="739" y="664"/>
                    <a:pt x="718" y="688"/>
                  </a:cubicBezTo>
                  <a:lnTo>
                    <a:pt x="718" y="688"/>
                  </a:lnTo>
                  <a:cubicBezTo>
                    <a:pt x="719" y="687"/>
                    <a:pt x="720" y="685"/>
                    <a:pt x="721" y="684"/>
                  </a:cubicBezTo>
                  <a:lnTo>
                    <a:pt x="721" y="684"/>
                  </a:lnTo>
                  <a:cubicBezTo>
                    <a:pt x="716" y="689"/>
                    <a:pt x="709" y="696"/>
                    <a:pt x="712" y="696"/>
                  </a:cubicBezTo>
                  <a:cubicBezTo>
                    <a:pt x="714" y="693"/>
                    <a:pt x="716" y="690"/>
                    <a:pt x="718" y="688"/>
                  </a:cubicBezTo>
                  <a:lnTo>
                    <a:pt x="718" y="688"/>
                  </a:lnTo>
                  <a:cubicBezTo>
                    <a:pt x="698" y="721"/>
                    <a:pt x="648" y="738"/>
                    <a:pt x="622" y="780"/>
                  </a:cubicBezTo>
                  <a:cubicBezTo>
                    <a:pt x="617" y="784"/>
                    <a:pt x="613" y="785"/>
                    <a:pt x="610" y="785"/>
                  </a:cubicBezTo>
                  <a:cubicBezTo>
                    <a:pt x="604" y="785"/>
                    <a:pt x="602" y="780"/>
                    <a:pt x="598" y="780"/>
                  </a:cubicBezTo>
                  <a:cubicBezTo>
                    <a:pt x="596" y="780"/>
                    <a:pt x="593" y="781"/>
                    <a:pt x="589" y="785"/>
                  </a:cubicBezTo>
                  <a:cubicBezTo>
                    <a:pt x="555" y="836"/>
                    <a:pt x="538" y="830"/>
                    <a:pt x="505" y="886"/>
                  </a:cubicBezTo>
                  <a:cubicBezTo>
                    <a:pt x="511" y="882"/>
                    <a:pt x="515" y="880"/>
                    <a:pt x="516" y="880"/>
                  </a:cubicBezTo>
                  <a:lnTo>
                    <a:pt x="516" y="880"/>
                  </a:lnTo>
                  <a:cubicBezTo>
                    <a:pt x="520" y="880"/>
                    <a:pt x="516" y="888"/>
                    <a:pt x="505" y="914"/>
                  </a:cubicBezTo>
                  <a:lnTo>
                    <a:pt x="561" y="824"/>
                  </a:lnTo>
                  <a:lnTo>
                    <a:pt x="533" y="892"/>
                  </a:lnTo>
                  <a:cubicBezTo>
                    <a:pt x="555" y="864"/>
                    <a:pt x="566" y="830"/>
                    <a:pt x="583" y="819"/>
                  </a:cubicBezTo>
                  <a:lnTo>
                    <a:pt x="583" y="819"/>
                  </a:lnTo>
                  <a:cubicBezTo>
                    <a:pt x="572" y="838"/>
                    <a:pt x="571" y="844"/>
                    <a:pt x="577" y="844"/>
                  </a:cubicBezTo>
                  <a:cubicBezTo>
                    <a:pt x="580" y="844"/>
                    <a:pt x="584" y="843"/>
                    <a:pt x="589" y="841"/>
                  </a:cubicBezTo>
                  <a:lnTo>
                    <a:pt x="589" y="841"/>
                  </a:lnTo>
                  <a:cubicBezTo>
                    <a:pt x="550" y="864"/>
                    <a:pt x="544" y="914"/>
                    <a:pt x="505" y="948"/>
                  </a:cubicBezTo>
                  <a:lnTo>
                    <a:pt x="482" y="931"/>
                  </a:lnTo>
                  <a:cubicBezTo>
                    <a:pt x="454" y="953"/>
                    <a:pt x="438" y="981"/>
                    <a:pt x="421" y="1015"/>
                  </a:cubicBezTo>
                  <a:cubicBezTo>
                    <a:pt x="408" y="1041"/>
                    <a:pt x="395" y="1070"/>
                    <a:pt x="376" y="1101"/>
                  </a:cubicBezTo>
                  <a:lnTo>
                    <a:pt x="376" y="1101"/>
                  </a:lnTo>
                  <a:cubicBezTo>
                    <a:pt x="376" y="1100"/>
                    <a:pt x="376" y="1099"/>
                    <a:pt x="376" y="1099"/>
                  </a:cubicBezTo>
                  <a:lnTo>
                    <a:pt x="376" y="1099"/>
                  </a:lnTo>
                  <a:lnTo>
                    <a:pt x="359" y="1127"/>
                  </a:lnTo>
                  <a:cubicBezTo>
                    <a:pt x="365" y="1118"/>
                    <a:pt x="371" y="1109"/>
                    <a:pt x="376" y="1101"/>
                  </a:cubicBezTo>
                  <a:lnTo>
                    <a:pt x="376" y="1101"/>
                  </a:lnTo>
                  <a:cubicBezTo>
                    <a:pt x="379" y="1118"/>
                    <a:pt x="348" y="1156"/>
                    <a:pt x="337" y="1183"/>
                  </a:cubicBezTo>
                  <a:cubicBezTo>
                    <a:pt x="335" y="1182"/>
                    <a:pt x="333" y="1181"/>
                    <a:pt x="331" y="1181"/>
                  </a:cubicBezTo>
                  <a:cubicBezTo>
                    <a:pt x="322" y="1181"/>
                    <a:pt x="312" y="1190"/>
                    <a:pt x="303" y="1200"/>
                  </a:cubicBezTo>
                  <a:cubicBezTo>
                    <a:pt x="309" y="1200"/>
                    <a:pt x="270" y="1267"/>
                    <a:pt x="281" y="1284"/>
                  </a:cubicBezTo>
                  <a:lnTo>
                    <a:pt x="253" y="1317"/>
                  </a:lnTo>
                  <a:cubicBezTo>
                    <a:pt x="214" y="1384"/>
                    <a:pt x="236" y="1407"/>
                    <a:pt x="202" y="1474"/>
                  </a:cubicBezTo>
                  <a:cubicBezTo>
                    <a:pt x="202" y="1452"/>
                    <a:pt x="186" y="1480"/>
                    <a:pt x="197" y="1429"/>
                  </a:cubicBezTo>
                  <a:lnTo>
                    <a:pt x="197" y="1429"/>
                  </a:lnTo>
                  <a:cubicBezTo>
                    <a:pt x="186" y="1452"/>
                    <a:pt x="180" y="1474"/>
                    <a:pt x="186" y="1480"/>
                  </a:cubicBezTo>
                  <a:cubicBezTo>
                    <a:pt x="174" y="1491"/>
                    <a:pt x="169" y="1547"/>
                    <a:pt x="152" y="1569"/>
                  </a:cubicBezTo>
                  <a:cubicBezTo>
                    <a:pt x="152" y="1580"/>
                    <a:pt x="163" y="1586"/>
                    <a:pt x="152" y="1608"/>
                  </a:cubicBezTo>
                  <a:cubicBezTo>
                    <a:pt x="150" y="1610"/>
                    <a:pt x="149" y="1611"/>
                    <a:pt x="148" y="1611"/>
                  </a:cubicBezTo>
                  <a:cubicBezTo>
                    <a:pt x="148" y="1611"/>
                    <a:pt x="148" y="1611"/>
                    <a:pt x="148" y="1611"/>
                  </a:cubicBezTo>
                  <a:lnTo>
                    <a:pt x="148" y="1611"/>
                  </a:lnTo>
                  <a:cubicBezTo>
                    <a:pt x="149" y="1618"/>
                    <a:pt x="146" y="1637"/>
                    <a:pt x="151" y="1637"/>
                  </a:cubicBezTo>
                  <a:cubicBezTo>
                    <a:pt x="152" y="1637"/>
                    <a:pt x="154" y="1635"/>
                    <a:pt x="158" y="1631"/>
                  </a:cubicBezTo>
                  <a:lnTo>
                    <a:pt x="158" y="1631"/>
                  </a:lnTo>
                  <a:cubicBezTo>
                    <a:pt x="113" y="1698"/>
                    <a:pt x="96" y="1844"/>
                    <a:pt x="62" y="1905"/>
                  </a:cubicBezTo>
                  <a:cubicBezTo>
                    <a:pt x="57" y="1961"/>
                    <a:pt x="51" y="2029"/>
                    <a:pt x="46" y="2073"/>
                  </a:cubicBezTo>
                  <a:cubicBezTo>
                    <a:pt x="40" y="2073"/>
                    <a:pt x="40" y="2073"/>
                    <a:pt x="40" y="2068"/>
                  </a:cubicBezTo>
                  <a:lnTo>
                    <a:pt x="40" y="2068"/>
                  </a:lnTo>
                  <a:cubicBezTo>
                    <a:pt x="29" y="2135"/>
                    <a:pt x="62" y="2113"/>
                    <a:pt x="46" y="2191"/>
                  </a:cubicBezTo>
                  <a:cubicBezTo>
                    <a:pt x="42" y="2199"/>
                    <a:pt x="40" y="2202"/>
                    <a:pt x="39" y="2202"/>
                  </a:cubicBezTo>
                  <a:cubicBezTo>
                    <a:pt x="33" y="2202"/>
                    <a:pt x="37" y="2165"/>
                    <a:pt x="36" y="2165"/>
                  </a:cubicBezTo>
                  <a:lnTo>
                    <a:pt x="36" y="2165"/>
                  </a:lnTo>
                  <a:cubicBezTo>
                    <a:pt x="36" y="2165"/>
                    <a:pt x="35" y="2166"/>
                    <a:pt x="34" y="2169"/>
                  </a:cubicBezTo>
                  <a:cubicBezTo>
                    <a:pt x="6" y="2180"/>
                    <a:pt x="29" y="2264"/>
                    <a:pt x="12" y="2320"/>
                  </a:cubicBezTo>
                  <a:lnTo>
                    <a:pt x="12" y="2303"/>
                  </a:lnTo>
                  <a:lnTo>
                    <a:pt x="12" y="2303"/>
                  </a:lnTo>
                  <a:cubicBezTo>
                    <a:pt x="1" y="2348"/>
                    <a:pt x="23" y="2404"/>
                    <a:pt x="23" y="2471"/>
                  </a:cubicBezTo>
                  <a:lnTo>
                    <a:pt x="18" y="2471"/>
                  </a:lnTo>
                  <a:cubicBezTo>
                    <a:pt x="34" y="2516"/>
                    <a:pt x="51" y="2600"/>
                    <a:pt x="62" y="2661"/>
                  </a:cubicBezTo>
                  <a:cubicBezTo>
                    <a:pt x="51" y="2650"/>
                    <a:pt x="50" y="2642"/>
                    <a:pt x="47" y="2642"/>
                  </a:cubicBezTo>
                  <a:cubicBezTo>
                    <a:pt x="46" y="2642"/>
                    <a:pt x="44" y="2644"/>
                    <a:pt x="40" y="2650"/>
                  </a:cubicBezTo>
                  <a:cubicBezTo>
                    <a:pt x="46" y="2678"/>
                    <a:pt x="62" y="2639"/>
                    <a:pt x="68" y="2695"/>
                  </a:cubicBezTo>
                  <a:cubicBezTo>
                    <a:pt x="68" y="2712"/>
                    <a:pt x="62" y="2757"/>
                    <a:pt x="57" y="2762"/>
                  </a:cubicBezTo>
                  <a:cubicBezTo>
                    <a:pt x="51" y="2745"/>
                    <a:pt x="51" y="2729"/>
                    <a:pt x="46" y="2706"/>
                  </a:cubicBezTo>
                  <a:lnTo>
                    <a:pt x="46" y="2706"/>
                  </a:lnTo>
                  <a:cubicBezTo>
                    <a:pt x="34" y="2740"/>
                    <a:pt x="57" y="2779"/>
                    <a:pt x="62" y="2807"/>
                  </a:cubicBezTo>
                  <a:lnTo>
                    <a:pt x="51" y="2801"/>
                  </a:lnTo>
                  <a:lnTo>
                    <a:pt x="51" y="2801"/>
                  </a:lnTo>
                  <a:cubicBezTo>
                    <a:pt x="74" y="2885"/>
                    <a:pt x="90" y="2880"/>
                    <a:pt x="107" y="2969"/>
                  </a:cubicBezTo>
                  <a:lnTo>
                    <a:pt x="113" y="2958"/>
                  </a:lnTo>
                  <a:cubicBezTo>
                    <a:pt x="141" y="2997"/>
                    <a:pt x="113" y="2997"/>
                    <a:pt x="141" y="3042"/>
                  </a:cubicBezTo>
                  <a:lnTo>
                    <a:pt x="130" y="3059"/>
                  </a:lnTo>
                  <a:cubicBezTo>
                    <a:pt x="146" y="3087"/>
                    <a:pt x="180" y="3160"/>
                    <a:pt x="202" y="3216"/>
                  </a:cubicBezTo>
                  <a:cubicBezTo>
                    <a:pt x="180" y="3188"/>
                    <a:pt x="152" y="3126"/>
                    <a:pt x="130" y="3093"/>
                  </a:cubicBezTo>
                  <a:lnTo>
                    <a:pt x="130" y="3093"/>
                  </a:lnTo>
                  <a:cubicBezTo>
                    <a:pt x="141" y="3121"/>
                    <a:pt x="169" y="3193"/>
                    <a:pt x="180" y="3205"/>
                  </a:cubicBezTo>
                  <a:cubicBezTo>
                    <a:pt x="174" y="3193"/>
                    <a:pt x="163" y="3182"/>
                    <a:pt x="163" y="3165"/>
                  </a:cubicBezTo>
                  <a:lnTo>
                    <a:pt x="163" y="3165"/>
                  </a:lnTo>
                  <a:cubicBezTo>
                    <a:pt x="186" y="3199"/>
                    <a:pt x="219" y="3244"/>
                    <a:pt x="242" y="3300"/>
                  </a:cubicBezTo>
                  <a:cubicBezTo>
                    <a:pt x="202" y="3305"/>
                    <a:pt x="298" y="3457"/>
                    <a:pt x="303" y="3507"/>
                  </a:cubicBezTo>
                  <a:cubicBezTo>
                    <a:pt x="337" y="3552"/>
                    <a:pt x="359" y="3602"/>
                    <a:pt x="393" y="3653"/>
                  </a:cubicBezTo>
                  <a:cubicBezTo>
                    <a:pt x="421" y="3697"/>
                    <a:pt x="454" y="3753"/>
                    <a:pt x="494" y="3804"/>
                  </a:cubicBezTo>
                  <a:cubicBezTo>
                    <a:pt x="492" y="3790"/>
                    <a:pt x="493" y="3785"/>
                    <a:pt x="495" y="3785"/>
                  </a:cubicBezTo>
                  <a:cubicBezTo>
                    <a:pt x="500" y="3785"/>
                    <a:pt x="514" y="3815"/>
                    <a:pt x="525" y="3815"/>
                  </a:cubicBezTo>
                  <a:cubicBezTo>
                    <a:pt x="528" y="3815"/>
                    <a:pt x="530" y="3813"/>
                    <a:pt x="533" y="3809"/>
                  </a:cubicBezTo>
                  <a:cubicBezTo>
                    <a:pt x="550" y="3832"/>
                    <a:pt x="561" y="3843"/>
                    <a:pt x="561" y="3843"/>
                  </a:cubicBezTo>
                  <a:cubicBezTo>
                    <a:pt x="561" y="3844"/>
                    <a:pt x="561" y="3846"/>
                    <a:pt x="561" y="3849"/>
                  </a:cubicBezTo>
                  <a:lnTo>
                    <a:pt x="611" y="3927"/>
                  </a:lnTo>
                  <a:cubicBezTo>
                    <a:pt x="613" y="3932"/>
                    <a:pt x="612" y="3934"/>
                    <a:pt x="610" y="3934"/>
                  </a:cubicBezTo>
                  <a:cubicBezTo>
                    <a:pt x="604" y="3934"/>
                    <a:pt x="587" y="3915"/>
                    <a:pt x="584" y="3915"/>
                  </a:cubicBezTo>
                  <a:cubicBezTo>
                    <a:pt x="583" y="3915"/>
                    <a:pt x="583" y="3916"/>
                    <a:pt x="583" y="3916"/>
                  </a:cubicBezTo>
                  <a:cubicBezTo>
                    <a:pt x="622" y="3966"/>
                    <a:pt x="594" y="3944"/>
                    <a:pt x="617" y="3983"/>
                  </a:cubicBezTo>
                  <a:cubicBezTo>
                    <a:pt x="617" y="3979"/>
                    <a:pt x="618" y="3977"/>
                    <a:pt x="621" y="3977"/>
                  </a:cubicBezTo>
                  <a:cubicBezTo>
                    <a:pt x="630" y="3977"/>
                    <a:pt x="650" y="3997"/>
                    <a:pt x="667" y="4022"/>
                  </a:cubicBezTo>
                  <a:lnTo>
                    <a:pt x="639" y="3972"/>
                  </a:lnTo>
                  <a:lnTo>
                    <a:pt x="639" y="3972"/>
                  </a:lnTo>
                  <a:cubicBezTo>
                    <a:pt x="712" y="4034"/>
                    <a:pt x="678" y="4045"/>
                    <a:pt x="757" y="4101"/>
                  </a:cubicBezTo>
                  <a:lnTo>
                    <a:pt x="729" y="4090"/>
                  </a:lnTo>
                  <a:lnTo>
                    <a:pt x="729" y="4090"/>
                  </a:lnTo>
                  <a:cubicBezTo>
                    <a:pt x="768" y="4118"/>
                    <a:pt x="858" y="4213"/>
                    <a:pt x="914" y="4218"/>
                  </a:cubicBezTo>
                  <a:cubicBezTo>
                    <a:pt x="918" y="4226"/>
                    <a:pt x="922" y="4234"/>
                    <a:pt x="918" y="4234"/>
                  </a:cubicBezTo>
                  <a:cubicBezTo>
                    <a:pt x="916" y="4234"/>
                    <a:pt x="913" y="4233"/>
                    <a:pt x="908" y="4230"/>
                  </a:cubicBezTo>
                  <a:lnTo>
                    <a:pt x="908" y="4230"/>
                  </a:lnTo>
                  <a:cubicBezTo>
                    <a:pt x="953" y="4263"/>
                    <a:pt x="1003" y="4302"/>
                    <a:pt x="1059" y="4330"/>
                  </a:cubicBezTo>
                  <a:cubicBezTo>
                    <a:pt x="1115" y="4358"/>
                    <a:pt x="1166" y="4386"/>
                    <a:pt x="1199" y="4414"/>
                  </a:cubicBezTo>
                  <a:lnTo>
                    <a:pt x="1188" y="4420"/>
                  </a:lnTo>
                  <a:cubicBezTo>
                    <a:pt x="1205" y="4426"/>
                    <a:pt x="1227" y="4426"/>
                    <a:pt x="1244" y="4442"/>
                  </a:cubicBezTo>
                  <a:cubicBezTo>
                    <a:pt x="1244" y="4448"/>
                    <a:pt x="1239" y="4448"/>
                    <a:pt x="1244" y="4454"/>
                  </a:cubicBezTo>
                  <a:cubicBezTo>
                    <a:pt x="1255" y="4454"/>
                    <a:pt x="1300" y="4465"/>
                    <a:pt x="1328" y="4482"/>
                  </a:cubicBezTo>
                  <a:lnTo>
                    <a:pt x="1300" y="4476"/>
                  </a:lnTo>
                  <a:lnTo>
                    <a:pt x="1300" y="4476"/>
                  </a:lnTo>
                  <a:cubicBezTo>
                    <a:pt x="1351" y="4510"/>
                    <a:pt x="1390" y="4521"/>
                    <a:pt x="1429" y="4538"/>
                  </a:cubicBezTo>
                  <a:cubicBezTo>
                    <a:pt x="1468" y="4543"/>
                    <a:pt x="1507" y="4549"/>
                    <a:pt x="1552" y="4566"/>
                  </a:cubicBezTo>
                  <a:cubicBezTo>
                    <a:pt x="1547" y="4582"/>
                    <a:pt x="1625" y="4622"/>
                    <a:pt x="1670" y="4638"/>
                  </a:cubicBezTo>
                  <a:lnTo>
                    <a:pt x="1664" y="4638"/>
                  </a:lnTo>
                  <a:cubicBezTo>
                    <a:pt x="1731" y="4661"/>
                    <a:pt x="1787" y="4672"/>
                    <a:pt x="1838" y="4678"/>
                  </a:cubicBezTo>
                  <a:cubicBezTo>
                    <a:pt x="1894" y="4689"/>
                    <a:pt x="1950" y="4689"/>
                    <a:pt x="2011" y="4694"/>
                  </a:cubicBezTo>
                  <a:cubicBezTo>
                    <a:pt x="2045" y="4711"/>
                    <a:pt x="2107" y="4722"/>
                    <a:pt x="2179" y="4728"/>
                  </a:cubicBezTo>
                  <a:cubicBezTo>
                    <a:pt x="2247" y="4734"/>
                    <a:pt x="2319" y="4745"/>
                    <a:pt x="2381" y="4745"/>
                  </a:cubicBezTo>
                  <a:cubicBezTo>
                    <a:pt x="2364" y="4745"/>
                    <a:pt x="2387" y="4728"/>
                    <a:pt x="2409" y="4728"/>
                  </a:cubicBezTo>
                  <a:cubicBezTo>
                    <a:pt x="2412" y="4729"/>
                    <a:pt x="2416" y="4729"/>
                    <a:pt x="2420" y="4729"/>
                  </a:cubicBezTo>
                  <a:cubicBezTo>
                    <a:pt x="2439" y="4729"/>
                    <a:pt x="2463" y="4722"/>
                    <a:pt x="2475" y="4722"/>
                  </a:cubicBezTo>
                  <a:cubicBezTo>
                    <a:pt x="2481" y="4722"/>
                    <a:pt x="2483" y="4723"/>
                    <a:pt x="2482" y="4728"/>
                  </a:cubicBezTo>
                  <a:lnTo>
                    <a:pt x="2471" y="4728"/>
                  </a:lnTo>
                  <a:cubicBezTo>
                    <a:pt x="2485" y="4739"/>
                    <a:pt x="2515" y="4743"/>
                    <a:pt x="2546" y="4743"/>
                  </a:cubicBezTo>
                  <a:cubicBezTo>
                    <a:pt x="2564" y="4743"/>
                    <a:pt x="2583" y="4741"/>
                    <a:pt x="2599" y="4739"/>
                  </a:cubicBezTo>
                  <a:lnTo>
                    <a:pt x="2605" y="4711"/>
                  </a:lnTo>
                  <a:cubicBezTo>
                    <a:pt x="2622" y="4714"/>
                    <a:pt x="2641" y="4716"/>
                    <a:pt x="2660" y="4716"/>
                  </a:cubicBezTo>
                  <a:cubicBezTo>
                    <a:pt x="2710" y="4716"/>
                    <a:pt x="2764" y="4706"/>
                    <a:pt x="2812" y="4694"/>
                  </a:cubicBezTo>
                  <a:cubicBezTo>
                    <a:pt x="2867" y="4681"/>
                    <a:pt x="2918" y="4663"/>
                    <a:pt x="2956" y="4663"/>
                  </a:cubicBezTo>
                  <a:cubicBezTo>
                    <a:pt x="2965" y="4663"/>
                    <a:pt x="2973" y="4664"/>
                    <a:pt x="2980" y="4666"/>
                  </a:cubicBezTo>
                  <a:cubicBezTo>
                    <a:pt x="2991" y="4661"/>
                    <a:pt x="3008" y="4655"/>
                    <a:pt x="3019" y="4650"/>
                  </a:cubicBezTo>
                  <a:cubicBezTo>
                    <a:pt x="3025" y="4661"/>
                    <a:pt x="3031" y="4672"/>
                    <a:pt x="3036" y="4689"/>
                  </a:cubicBezTo>
                  <a:cubicBezTo>
                    <a:pt x="3042" y="4700"/>
                    <a:pt x="3047" y="4706"/>
                    <a:pt x="3047" y="4717"/>
                  </a:cubicBezTo>
                  <a:cubicBezTo>
                    <a:pt x="3053" y="4722"/>
                    <a:pt x="3053" y="4734"/>
                    <a:pt x="3059" y="4739"/>
                  </a:cubicBezTo>
                  <a:cubicBezTo>
                    <a:pt x="3064" y="4732"/>
                    <a:pt x="3066" y="4730"/>
                    <a:pt x="3068" y="4730"/>
                  </a:cubicBezTo>
                  <a:cubicBezTo>
                    <a:pt x="3071" y="4730"/>
                    <a:pt x="3071" y="4736"/>
                    <a:pt x="3078" y="4736"/>
                  </a:cubicBezTo>
                  <a:cubicBezTo>
                    <a:pt x="3080" y="4736"/>
                    <a:pt x="3083" y="4736"/>
                    <a:pt x="3087" y="4734"/>
                  </a:cubicBezTo>
                  <a:cubicBezTo>
                    <a:pt x="3087" y="4739"/>
                    <a:pt x="3087" y="4739"/>
                    <a:pt x="3087" y="4739"/>
                  </a:cubicBezTo>
                  <a:cubicBezTo>
                    <a:pt x="3081" y="4745"/>
                    <a:pt x="3064" y="4739"/>
                    <a:pt x="3064" y="4750"/>
                  </a:cubicBezTo>
                  <a:cubicBezTo>
                    <a:pt x="3066" y="4747"/>
                    <a:pt x="3068" y="4746"/>
                    <a:pt x="3070" y="4746"/>
                  </a:cubicBezTo>
                  <a:cubicBezTo>
                    <a:pt x="3073" y="4746"/>
                    <a:pt x="3078" y="4749"/>
                    <a:pt x="3081" y="4749"/>
                  </a:cubicBezTo>
                  <a:cubicBezTo>
                    <a:pt x="3083" y="4749"/>
                    <a:pt x="3085" y="4748"/>
                    <a:pt x="3087" y="4745"/>
                  </a:cubicBezTo>
                  <a:cubicBezTo>
                    <a:pt x="3087" y="4745"/>
                    <a:pt x="3087" y="4745"/>
                    <a:pt x="3087" y="4750"/>
                  </a:cubicBezTo>
                  <a:lnTo>
                    <a:pt x="3087" y="4767"/>
                  </a:lnTo>
                  <a:cubicBezTo>
                    <a:pt x="3085" y="4771"/>
                    <a:pt x="3083" y="4772"/>
                    <a:pt x="3081" y="4772"/>
                  </a:cubicBezTo>
                  <a:cubicBezTo>
                    <a:pt x="3077" y="4772"/>
                    <a:pt x="3074" y="4767"/>
                    <a:pt x="3070" y="4767"/>
                  </a:cubicBezTo>
                  <a:lnTo>
                    <a:pt x="3070" y="4767"/>
                  </a:lnTo>
                  <a:cubicBezTo>
                    <a:pt x="3075" y="4784"/>
                    <a:pt x="3064" y="4778"/>
                    <a:pt x="3059" y="4790"/>
                  </a:cubicBezTo>
                  <a:cubicBezTo>
                    <a:pt x="3062" y="4788"/>
                    <a:pt x="3064" y="4787"/>
                    <a:pt x="3066" y="4787"/>
                  </a:cubicBezTo>
                  <a:cubicBezTo>
                    <a:pt x="3072" y="4787"/>
                    <a:pt x="3075" y="4793"/>
                    <a:pt x="3075" y="4801"/>
                  </a:cubicBezTo>
                  <a:lnTo>
                    <a:pt x="3081" y="4784"/>
                  </a:lnTo>
                  <a:lnTo>
                    <a:pt x="3081" y="4784"/>
                  </a:lnTo>
                  <a:cubicBezTo>
                    <a:pt x="3109" y="4795"/>
                    <a:pt x="3070" y="4812"/>
                    <a:pt x="3092" y="4823"/>
                  </a:cubicBezTo>
                  <a:lnTo>
                    <a:pt x="3081" y="4823"/>
                  </a:lnTo>
                  <a:cubicBezTo>
                    <a:pt x="3092" y="4829"/>
                    <a:pt x="3103" y="4857"/>
                    <a:pt x="3126" y="4857"/>
                  </a:cubicBezTo>
                  <a:cubicBezTo>
                    <a:pt x="3126" y="4861"/>
                    <a:pt x="3123" y="4865"/>
                    <a:pt x="3119" y="4865"/>
                  </a:cubicBezTo>
                  <a:cubicBezTo>
                    <a:pt x="3118" y="4865"/>
                    <a:pt x="3116" y="4864"/>
                    <a:pt x="3115" y="4862"/>
                  </a:cubicBezTo>
                  <a:lnTo>
                    <a:pt x="3115" y="4862"/>
                  </a:lnTo>
                  <a:cubicBezTo>
                    <a:pt x="3120" y="4874"/>
                    <a:pt x="3126" y="4879"/>
                    <a:pt x="3137" y="4890"/>
                  </a:cubicBezTo>
                  <a:lnTo>
                    <a:pt x="3132" y="4890"/>
                  </a:lnTo>
                  <a:cubicBezTo>
                    <a:pt x="3154" y="4930"/>
                    <a:pt x="3132" y="4913"/>
                    <a:pt x="3137" y="4941"/>
                  </a:cubicBezTo>
                  <a:cubicBezTo>
                    <a:pt x="3138" y="4940"/>
                    <a:pt x="3139" y="4940"/>
                    <a:pt x="3140" y="4940"/>
                  </a:cubicBezTo>
                  <a:cubicBezTo>
                    <a:pt x="3147" y="4940"/>
                    <a:pt x="3160" y="4955"/>
                    <a:pt x="3165" y="4974"/>
                  </a:cubicBezTo>
                  <a:lnTo>
                    <a:pt x="3165" y="4946"/>
                  </a:lnTo>
                  <a:cubicBezTo>
                    <a:pt x="3171" y="4946"/>
                    <a:pt x="3176" y="4952"/>
                    <a:pt x="3176" y="4958"/>
                  </a:cubicBezTo>
                  <a:lnTo>
                    <a:pt x="3165" y="4958"/>
                  </a:lnTo>
                  <a:cubicBezTo>
                    <a:pt x="3165" y="4969"/>
                    <a:pt x="3176" y="4974"/>
                    <a:pt x="3188" y="4980"/>
                  </a:cubicBezTo>
                  <a:cubicBezTo>
                    <a:pt x="3188" y="4997"/>
                    <a:pt x="3188" y="5014"/>
                    <a:pt x="3199" y="5036"/>
                  </a:cubicBezTo>
                  <a:cubicBezTo>
                    <a:pt x="3204" y="5042"/>
                    <a:pt x="3204" y="5042"/>
                    <a:pt x="3204" y="5042"/>
                  </a:cubicBezTo>
                  <a:lnTo>
                    <a:pt x="3199" y="5042"/>
                  </a:lnTo>
                  <a:lnTo>
                    <a:pt x="3193" y="5036"/>
                  </a:lnTo>
                  <a:lnTo>
                    <a:pt x="3193" y="5036"/>
                  </a:lnTo>
                  <a:cubicBezTo>
                    <a:pt x="3210" y="5058"/>
                    <a:pt x="3238" y="5114"/>
                    <a:pt x="3266" y="5148"/>
                  </a:cubicBezTo>
                  <a:cubicBezTo>
                    <a:pt x="3266" y="5159"/>
                    <a:pt x="3272" y="5165"/>
                    <a:pt x="3272" y="5170"/>
                  </a:cubicBezTo>
                  <a:cubicBezTo>
                    <a:pt x="3272" y="5170"/>
                    <a:pt x="3272" y="5176"/>
                    <a:pt x="3272" y="5176"/>
                  </a:cubicBezTo>
                  <a:cubicBezTo>
                    <a:pt x="3277" y="5182"/>
                    <a:pt x="3277" y="5187"/>
                    <a:pt x="3277" y="5193"/>
                  </a:cubicBezTo>
                  <a:cubicBezTo>
                    <a:pt x="3277" y="5187"/>
                    <a:pt x="3283" y="5187"/>
                    <a:pt x="3283" y="5187"/>
                  </a:cubicBezTo>
                  <a:cubicBezTo>
                    <a:pt x="3283" y="5198"/>
                    <a:pt x="3288" y="5204"/>
                    <a:pt x="3294" y="5210"/>
                  </a:cubicBezTo>
                  <a:cubicBezTo>
                    <a:pt x="3288" y="5221"/>
                    <a:pt x="3294" y="5226"/>
                    <a:pt x="3300" y="5238"/>
                  </a:cubicBezTo>
                  <a:lnTo>
                    <a:pt x="3305" y="5232"/>
                  </a:lnTo>
                  <a:cubicBezTo>
                    <a:pt x="3322" y="5254"/>
                    <a:pt x="3333" y="5277"/>
                    <a:pt x="3350" y="5299"/>
                  </a:cubicBezTo>
                  <a:cubicBezTo>
                    <a:pt x="3350" y="5305"/>
                    <a:pt x="3350" y="5310"/>
                    <a:pt x="3344" y="5310"/>
                  </a:cubicBezTo>
                  <a:cubicBezTo>
                    <a:pt x="3356" y="5316"/>
                    <a:pt x="3356" y="5322"/>
                    <a:pt x="3367" y="5327"/>
                  </a:cubicBezTo>
                  <a:lnTo>
                    <a:pt x="3356" y="5333"/>
                  </a:lnTo>
                  <a:cubicBezTo>
                    <a:pt x="3356" y="5338"/>
                    <a:pt x="3361" y="5350"/>
                    <a:pt x="3361" y="5355"/>
                  </a:cubicBezTo>
                  <a:cubicBezTo>
                    <a:pt x="3367" y="5366"/>
                    <a:pt x="3372" y="5378"/>
                    <a:pt x="3384" y="5400"/>
                  </a:cubicBezTo>
                  <a:lnTo>
                    <a:pt x="3372" y="5394"/>
                  </a:lnTo>
                  <a:lnTo>
                    <a:pt x="3372" y="5394"/>
                  </a:lnTo>
                  <a:cubicBezTo>
                    <a:pt x="3379" y="5405"/>
                    <a:pt x="3386" y="5407"/>
                    <a:pt x="3391" y="5407"/>
                  </a:cubicBezTo>
                  <a:cubicBezTo>
                    <a:pt x="3395" y="5407"/>
                    <a:pt x="3398" y="5406"/>
                    <a:pt x="3400" y="5406"/>
                  </a:cubicBezTo>
                  <a:cubicBezTo>
                    <a:pt x="3406" y="5406"/>
                    <a:pt x="3406" y="5411"/>
                    <a:pt x="3412" y="5422"/>
                  </a:cubicBezTo>
                  <a:cubicBezTo>
                    <a:pt x="3408" y="5422"/>
                    <a:pt x="3404" y="5420"/>
                    <a:pt x="3402" y="5420"/>
                  </a:cubicBezTo>
                  <a:cubicBezTo>
                    <a:pt x="3401" y="5420"/>
                    <a:pt x="3400" y="5421"/>
                    <a:pt x="3400" y="5422"/>
                  </a:cubicBezTo>
                  <a:cubicBezTo>
                    <a:pt x="3406" y="5428"/>
                    <a:pt x="3412" y="5434"/>
                    <a:pt x="3417" y="5439"/>
                  </a:cubicBezTo>
                  <a:cubicBezTo>
                    <a:pt x="3422" y="5449"/>
                    <a:pt x="3423" y="5455"/>
                    <a:pt x="3427" y="5465"/>
                  </a:cubicBezTo>
                  <a:lnTo>
                    <a:pt x="3427" y="5465"/>
                  </a:lnTo>
                  <a:lnTo>
                    <a:pt x="3423" y="5462"/>
                  </a:lnTo>
                  <a:lnTo>
                    <a:pt x="3423" y="5462"/>
                  </a:lnTo>
                  <a:cubicBezTo>
                    <a:pt x="3451" y="5534"/>
                    <a:pt x="3496" y="5562"/>
                    <a:pt x="3529" y="5618"/>
                  </a:cubicBezTo>
                  <a:cubicBezTo>
                    <a:pt x="3512" y="5630"/>
                    <a:pt x="3535" y="5686"/>
                    <a:pt x="3546" y="5714"/>
                  </a:cubicBezTo>
                  <a:lnTo>
                    <a:pt x="3540" y="5714"/>
                  </a:lnTo>
                  <a:cubicBezTo>
                    <a:pt x="3580" y="5798"/>
                    <a:pt x="3630" y="5848"/>
                    <a:pt x="3675" y="5921"/>
                  </a:cubicBezTo>
                  <a:cubicBezTo>
                    <a:pt x="3675" y="5977"/>
                    <a:pt x="3748" y="6083"/>
                    <a:pt x="3776" y="6167"/>
                  </a:cubicBezTo>
                  <a:cubicBezTo>
                    <a:pt x="3774" y="6161"/>
                    <a:pt x="3774" y="6159"/>
                    <a:pt x="3777" y="6159"/>
                  </a:cubicBezTo>
                  <a:cubicBezTo>
                    <a:pt x="3782" y="6159"/>
                    <a:pt x="3791" y="6166"/>
                    <a:pt x="3798" y="6173"/>
                  </a:cubicBezTo>
                  <a:cubicBezTo>
                    <a:pt x="3804" y="6195"/>
                    <a:pt x="3837" y="6218"/>
                    <a:pt x="3815" y="6223"/>
                  </a:cubicBezTo>
                  <a:lnTo>
                    <a:pt x="3815" y="6218"/>
                  </a:lnTo>
                  <a:lnTo>
                    <a:pt x="3815" y="6218"/>
                  </a:lnTo>
                  <a:cubicBezTo>
                    <a:pt x="3804" y="6235"/>
                    <a:pt x="3826" y="6274"/>
                    <a:pt x="3843" y="6302"/>
                  </a:cubicBezTo>
                  <a:lnTo>
                    <a:pt x="3865" y="6296"/>
                  </a:lnTo>
                  <a:cubicBezTo>
                    <a:pt x="3871" y="6386"/>
                    <a:pt x="3977" y="6487"/>
                    <a:pt x="3972" y="6537"/>
                  </a:cubicBezTo>
                  <a:cubicBezTo>
                    <a:pt x="3983" y="6554"/>
                    <a:pt x="3994" y="6576"/>
                    <a:pt x="4011" y="6593"/>
                  </a:cubicBezTo>
                  <a:lnTo>
                    <a:pt x="4000" y="6599"/>
                  </a:lnTo>
                  <a:cubicBezTo>
                    <a:pt x="4022" y="6649"/>
                    <a:pt x="4033" y="6677"/>
                    <a:pt x="4067" y="6733"/>
                  </a:cubicBezTo>
                  <a:lnTo>
                    <a:pt x="4050" y="6727"/>
                  </a:lnTo>
                  <a:lnTo>
                    <a:pt x="4050" y="6727"/>
                  </a:lnTo>
                  <a:cubicBezTo>
                    <a:pt x="4067" y="6761"/>
                    <a:pt x="4106" y="6755"/>
                    <a:pt x="4123" y="6783"/>
                  </a:cubicBezTo>
                  <a:lnTo>
                    <a:pt x="4112" y="6806"/>
                  </a:lnTo>
                  <a:cubicBezTo>
                    <a:pt x="4145" y="6862"/>
                    <a:pt x="4156" y="6935"/>
                    <a:pt x="4207" y="6985"/>
                  </a:cubicBezTo>
                  <a:cubicBezTo>
                    <a:pt x="4201" y="6985"/>
                    <a:pt x="4196" y="6985"/>
                    <a:pt x="4190" y="6979"/>
                  </a:cubicBezTo>
                  <a:lnTo>
                    <a:pt x="4190" y="6979"/>
                  </a:lnTo>
                  <a:cubicBezTo>
                    <a:pt x="4205" y="7004"/>
                    <a:pt x="4228" y="7073"/>
                    <a:pt x="4245" y="7073"/>
                  </a:cubicBezTo>
                  <a:cubicBezTo>
                    <a:pt x="4247" y="7073"/>
                    <a:pt x="4249" y="7072"/>
                    <a:pt x="4251" y="7070"/>
                  </a:cubicBezTo>
                  <a:lnTo>
                    <a:pt x="4251" y="7070"/>
                  </a:lnTo>
                  <a:cubicBezTo>
                    <a:pt x="4242" y="7083"/>
                    <a:pt x="4286" y="7137"/>
                    <a:pt x="4308" y="7164"/>
                  </a:cubicBezTo>
                  <a:lnTo>
                    <a:pt x="4291" y="7164"/>
                  </a:lnTo>
                  <a:cubicBezTo>
                    <a:pt x="4324" y="7187"/>
                    <a:pt x="4324" y="7181"/>
                    <a:pt x="4352" y="7220"/>
                  </a:cubicBezTo>
                  <a:cubicBezTo>
                    <a:pt x="4352" y="7224"/>
                    <a:pt x="4350" y="7228"/>
                    <a:pt x="4348" y="7228"/>
                  </a:cubicBezTo>
                  <a:cubicBezTo>
                    <a:pt x="4348" y="7228"/>
                    <a:pt x="4348" y="7228"/>
                    <a:pt x="4347" y="7228"/>
                  </a:cubicBezTo>
                  <a:lnTo>
                    <a:pt x="4347" y="7228"/>
                  </a:lnTo>
                  <a:cubicBezTo>
                    <a:pt x="4354" y="7248"/>
                    <a:pt x="4370" y="7244"/>
                    <a:pt x="4380" y="7276"/>
                  </a:cubicBezTo>
                  <a:lnTo>
                    <a:pt x="4364" y="7265"/>
                  </a:lnTo>
                  <a:lnTo>
                    <a:pt x="4364" y="7265"/>
                  </a:lnTo>
                  <a:cubicBezTo>
                    <a:pt x="4380" y="7299"/>
                    <a:pt x="4380" y="7293"/>
                    <a:pt x="4397" y="7310"/>
                  </a:cubicBezTo>
                  <a:cubicBezTo>
                    <a:pt x="4414" y="7327"/>
                    <a:pt x="4425" y="7371"/>
                    <a:pt x="4420" y="7377"/>
                  </a:cubicBezTo>
                  <a:cubicBezTo>
                    <a:pt x="4425" y="7383"/>
                    <a:pt x="4442" y="7394"/>
                    <a:pt x="4448" y="7411"/>
                  </a:cubicBezTo>
                  <a:cubicBezTo>
                    <a:pt x="4448" y="7413"/>
                    <a:pt x="4447" y="7413"/>
                    <a:pt x="4446" y="7413"/>
                  </a:cubicBezTo>
                  <a:cubicBezTo>
                    <a:pt x="4444" y="7413"/>
                    <a:pt x="4440" y="7411"/>
                    <a:pt x="4436" y="7411"/>
                  </a:cubicBezTo>
                  <a:lnTo>
                    <a:pt x="4436" y="7411"/>
                  </a:lnTo>
                  <a:cubicBezTo>
                    <a:pt x="4459" y="7467"/>
                    <a:pt x="4492" y="7483"/>
                    <a:pt x="4498" y="7523"/>
                  </a:cubicBezTo>
                  <a:cubicBezTo>
                    <a:pt x="4498" y="7523"/>
                    <a:pt x="4495" y="7525"/>
                    <a:pt x="4496" y="7529"/>
                  </a:cubicBezTo>
                  <a:lnTo>
                    <a:pt x="4496" y="7529"/>
                  </a:lnTo>
                  <a:cubicBezTo>
                    <a:pt x="4476" y="7490"/>
                    <a:pt x="4461" y="7460"/>
                    <a:pt x="4459" y="7460"/>
                  </a:cubicBezTo>
                  <a:cubicBezTo>
                    <a:pt x="4459" y="7460"/>
                    <a:pt x="4459" y="7461"/>
                    <a:pt x="4459" y="7461"/>
                  </a:cubicBezTo>
                  <a:cubicBezTo>
                    <a:pt x="4450" y="7465"/>
                    <a:pt x="4458" y="7485"/>
                    <a:pt x="4450" y="7485"/>
                  </a:cubicBezTo>
                  <a:cubicBezTo>
                    <a:pt x="4447" y="7485"/>
                    <a:pt x="4443" y="7483"/>
                    <a:pt x="4436" y="7478"/>
                  </a:cubicBezTo>
                  <a:lnTo>
                    <a:pt x="4436" y="7478"/>
                  </a:lnTo>
                  <a:cubicBezTo>
                    <a:pt x="4459" y="7500"/>
                    <a:pt x="4498" y="7539"/>
                    <a:pt x="4509" y="7573"/>
                  </a:cubicBezTo>
                  <a:cubicBezTo>
                    <a:pt x="4509" y="7576"/>
                    <a:pt x="4509" y="7577"/>
                    <a:pt x="4509" y="7579"/>
                  </a:cubicBezTo>
                  <a:cubicBezTo>
                    <a:pt x="4509" y="7590"/>
                    <a:pt x="4515" y="7595"/>
                    <a:pt x="4520" y="7601"/>
                  </a:cubicBezTo>
                  <a:cubicBezTo>
                    <a:pt x="4520" y="7612"/>
                    <a:pt x="4526" y="7618"/>
                    <a:pt x="4532" y="7629"/>
                  </a:cubicBezTo>
                  <a:cubicBezTo>
                    <a:pt x="4520" y="7635"/>
                    <a:pt x="4543" y="7668"/>
                    <a:pt x="4554" y="7685"/>
                  </a:cubicBezTo>
                  <a:cubicBezTo>
                    <a:pt x="4555" y="7684"/>
                    <a:pt x="4557" y="7684"/>
                    <a:pt x="4558" y="7684"/>
                  </a:cubicBezTo>
                  <a:cubicBezTo>
                    <a:pt x="4563" y="7684"/>
                    <a:pt x="4566" y="7688"/>
                    <a:pt x="4568" y="7688"/>
                  </a:cubicBezTo>
                  <a:cubicBezTo>
                    <a:pt x="4570" y="7688"/>
                    <a:pt x="4571" y="7685"/>
                    <a:pt x="4571" y="7675"/>
                  </a:cubicBezTo>
                  <a:lnTo>
                    <a:pt x="4571" y="7675"/>
                  </a:lnTo>
                  <a:cubicBezTo>
                    <a:pt x="4571" y="7676"/>
                    <a:pt x="4571" y="7676"/>
                    <a:pt x="4571" y="7676"/>
                  </a:cubicBezTo>
                  <a:cubicBezTo>
                    <a:pt x="4570" y="7676"/>
                    <a:pt x="4569" y="7671"/>
                    <a:pt x="4565" y="7663"/>
                  </a:cubicBezTo>
                  <a:cubicBezTo>
                    <a:pt x="4560" y="7663"/>
                    <a:pt x="4560" y="7657"/>
                    <a:pt x="4560" y="7657"/>
                  </a:cubicBezTo>
                  <a:cubicBezTo>
                    <a:pt x="4554" y="7646"/>
                    <a:pt x="4548" y="7629"/>
                    <a:pt x="4537" y="7618"/>
                  </a:cubicBezTo>
                  <a:lnTo>
                    <a:pt x="4537" y="7618"/>
                  </a:lnTo>
                  <a:cubicBezTo>
                    <a:pt x="4548" y="7623"/>
                    <a:pt x="4560" y="7635"/>
                    <a:pt x="4565" y="7657"/>
                  </a:cubicBezTo>
                  <a:cubicBezTo>
                    <a:pt x="4576" y="7663"/>
                    <a:pt x="4588" y="7668"/>
                    <a:pt x="4599" y="7674"/>
                  </a:cubicBezTo>
                  <a:cubicBezTo>
                    <a:pt x="4593" y="7702"/>
                    <a:pt x="4604" y="7752"/>
                    <a:pt x="4599" y="7763"/>
                  </a:cubicBezTo>
                  <a:cubicBezTo>
                    <a:pt x="4632" y="7814"/>
                    <a:pt x="4666" y="7881"/>
                    <a:pt x="4705" y="7903"/>
                  </a:cubicBezTo>
                  <a:cubicBezTo>
                    <a:pt x="4711" y="7920"/>
                    <a:pt x="4705" y="7926"/>
                    <a:pt x="4705" y="7931"/>
                  </a:cubicBezTo>
                  <a:cubicBezTo>
                    <a:pt x="4700" y="7926"/>
                    <a:pt x="4694" y="7915"/>
                    <a:pt x="4688" y="7909"/>
                  </a:cubicBezTo>
                  <a:lnTo>
                    <a:pt x="4688" y="7909"/>
                  </a:lnTo>
                  <a:cubicBezTo>
                    <a:pt x="4705" y="7936"/>
                    <a:pt x="4731" y="7993"/>
                    <a:pt x="4748" y="7993"/>
                  </a:cubicBezTo>
                  <a:cubicBezTo>
                    <a:pt x="4749" y="7993"/>
                    <a:pt x="4749" y="7993"/>
                    <a:pt x="4750" y="7993"/>
                  </a:cubicBezTo>
                  <a:cubicBezTo>
                    <a:pt x="4756" y="8008"/>
                    <a:pt x="4755" y="8012"/>
                    <a:pt x="4753" y="8012"/>
                  </a:cubicBezTo>
                  <a:cubicBezTo>
                    <a:pt x="4751" y="8012"/>
                    <a:pt x="4747" y="8010"/>
                    <a:pt x="4746" y="8010"/>
                  </a:cubicBezTo>
                  <a:lnTo>
                    <a:pt x="4746" y="8010"/>
                  </a:lnTo>
                  <a:cubicBezTo>
                    <a:pt x="4744" y="8010"/>
                    <a:pt x="4745" y="8014"/>
                    <a:pt x="4756" y="8032"/>
                  </a:cubicBezTo>
                  <a:lnTo>
                    <a:pt x="4750" y="8027"/>
                  </a:lnTo>
                  <a:lnTo>
                    <a:pt x="4750" y="8027"/>
                  </a:lnTo>
                  <a:cubicBezTo>
                    <a:pt x="4772" y="8135"/>
                    <a:pt x="4861" y="8165"/>
                    <a:pt x="4892" y="8282"/>
                  </a:cubicBezTo>
                  <a:lnTo>
                    <a:pt x="4892" y="8282"/>
                  </a:lnTo>
                  <a:cubicBezTo>
                    <a:pt x="4893" y="8281"/>
                    <a:pt x="4894" y="8280"/>
                    <a:pt x="4896" y="8279"/>
                  </a:cubicBezTo>
                  <a:cubicBezTo>
                    <a:pt x="4918" y="8346"/>
                    <a:pt x="4952" y="8408"/>
                    <a:pt x="4991" y="8475"/>
                  </a:cubicBezTo>
                  <a:cubicBezTo>
                    <a:pt x="5008" y="8503"/>
                    <a:pt x="5024" y="8542"/>
                    <a:pt x="5052" y="8570"/>
                  </a:cubicBezTo>
                  <a:cubicBezTo>
                    <a:pt x="5080" y="8598"/>
                    <a:pt x="5108" y="8620"/>
                    <a:pt x="5148" y="8643"/>
                  </a:cubicBezTo>
                  <a:cubicBezTo>
                    <a:pt x="5163" y="8649"/>
                    <a:pt x="5174" y="8652"/>
                    <a:pt x="5183" y="8652"/>
                  </a:cubicBezTo>
                  <a:cubicBezTo>
                    <a:pt x="5197" y="8652"/>
                    <a:pt x="5207" y="8646"/>
                    <a:pt x="5221" y="8643"/>
                  </a:cubicBezTo>
                  <a:lnTo>
                    <a:pt x="5232" y="8660"/>
                  </a:lnTo>
                  <a:cubicBezTo>
                    <a:pt x="5249" y="8654"/>
                    <a:pt x="5260" y="8648"/>
                    <a:pt x="5277" y="8643"/>
                  </a:cubicBezTo>
                  <a:cubicBezTo>
                    <a:pt x="5305" y="8632"/>
                    <a:pt x="5333" y="8632"/>
                    <a:pt x="5366" y="8626"/>
                  </a:cubicBezTo>
                  <a:cubicBezTo>
                    <a:pt x="5394" y="8620"/>
                    <a:pt x="5422" y="8609"/>
                    <a:pt x="5450" y="8581"/>
                  </a:cubicBezTo>
                  <a:lnTo>
                    <a:pt x="5433" y="8581"/>
                  </a:lnTo>
                  <a:cubicBezTo>
                    <a:pt x="5457" y="8572"/>
                    <a:pt x="5494" y="8545"/>
                    <a:pt x="5507" y="8545"/>
                  </a:cubicBezTo>
                  <a:cubicBezTo>
                    <a:pt x="5509" y="8545"/>
                    <a:pt x="5511" y="8546"/>
                    <a:pt x="5512" y="8548"/>
                  </a:cubicBezTo>
                  <a:cubicBezTo>
                    <a:pt x="5512" y="8548"/>
                    <a:pt x="5512" y="8536"/>
                    <a:pt x="5523" y="8536"/>
                  </a:cubicBezTo>
                  <a:lnTo>
                    <a:pt x="5529" y="8542"/>
                  </a:lnTo>
                  <a:lnTo>
                    <a:pt x="5579" y="8503"/>
                  </a:lnTo>
                  <a:cubicBezTo>
                    <a:pt x="5589" y="8498"/>
                    <a:pt x="5595" y="8497"/>
                    <a:pt x="5599" y="8497"/>
                  </a:cubicBezTo>
                  <a:cubicBezTo>
                    <a:pt x="5611" y="8497"/>
                    <a:pt x="5606" y="8509"/>
                    <a:pt x="5618" y="8509"/>
                  </a:cubicBezTo>
                  <a:cubicBezTo>
                    <a:pt x="5624" y="8509"/>
                    <a:pt x="5634" y="8506"/>
                    <a:pt x="5652" y="8497"/>
                  </a:cubicBezTo>
                  <a:cubicBezTo>
                    <a:pt x="5680" y="8480"/>
                    <a:pt x="5713" y="8441"/>
                    <a:pt x="5702" y="8441"/>
                  </a:cubicBezTo>
                  <a:lnTo>
                    <a:pt x="5702" y="8441"/>
                  </a:lnTo>
                  <a:cubicBezTo>
                    <a:pt x="5694" y="8445"/>
                    <a:pt x="5684" y="8449"/>
                    <a:pt x="5676" y="8449"/>
                  </a:cubicBezTo>
                  <a:cubicBezTo>
                    <a:pt x="5673" y="8449"/>
                    <a:pt x="5670" y="8448"/>
                    <a:pt x="5669" y="8447"/>
                  </a:cubicBezTo>
                  <a:lnTo>
                    <a:pt x="5691" y="8430"/>
                  </a:lnTo>
                  <a:cubicBezTo>
                    <a:pt x="5691" y="8424"/>
                    <a:pt x="5691" y="8413"/>
                    <a:pt x="5685" y="8408"/>
                  </a:cubicBezTo>
                  <a:cubicBezTo>
                    <a:pt x="5691" y="8408"/>
                    <a:pt x="5691" y="8402"/>
                    <a:pt x="5697" y="8402"/>
                  </a:cubicBezTo>
                  <a:lnTo>
                    <a:pt x="5697" y="8385"/>
                  </a:lnTo>
                  <a:lnTo>
                    <a:pt x="5680" y="8396"/>
                  </a:lnTo>
                  <a:cubicBezTo>
                    <a:pt x="5677" y="8394"/>
                    <a:pt x="5671" y="8392"/>
                    <a:pt x="5663" y="8392"/>
                  </a:cubicBezTo>
                  <a:cubicBezTo>
                    <a:pt x="5655" y="8392"/>
                    <a:pt x="5643" y="8394"/>
                    <a:pt x="5629" y="8396"/>
                  </a:cubicBezTo>
                  <a:lnTo>
                    <a:pt x="5601" y="8424"/>
                  </a:lnTo>
                  <a:lnTo>
                    <a:pt x="5579" y="8424"/>
                  </a:lnTo>
                  <a:lnTo>
                    <a:pt x="5613" y="8408"/>
                  </a:lnTo>
                  <a:cubicBezTo>
                    <a:pt x="5590" y="8408"/>
                    <a:pt x="5585" y="8419"/>
                    <a:pt x="5573" y="8430"/>
                  </a:cubicBezTo>
                  <a:lnTo>
                    <a:pt x="5551" y="8430"/>
                  </a:lnTo>
                  <a:lnTo>
                    <a:pt x="5523" y="8469"/>
                  </a:lnTo>
                  <a:cubicBezTo>
                    <a:pt x="5518" y="8464"/>
                    <a:pt x="5530" y="8451"/>
                    <a:pt x="5515" y="8451"/>
                  </a:cubicBezTo>
                  <a:cubicBezTo>
                    <a:pt x="5513" y="8451"/>
                    <a:pt x="5510" y="8452"/>
                    <a:pt x="5506" y="8452"/>
                  </a:cubicBezTo>
                  <a:cubicBezTo>
                    <a:pt x="5489" y="8469"/>
                    <a:pt x="5529" y="8464"/>
                    <a:pt x="5506" y="8480"/>
                  </a:cubicBezTo>
                  <a:cubicBezTo>
                    <a:pt x="5497" y="8480"/>
                    <a:pt x="5492" y="8479"/>
                    <a:pt x="5487" y="8479"/>
                  </a:cubicBezTo>
                  <a:cubicBezTo>
                    <a:pt x="5481" y="8479"/>
                    <a:pt x="5477" y="8481"/>
                    <a:pt x="5467" y="8492"/>
                  </a:cubicBezTo>
                  <a:cubicBezTo>
                    <a:pt x="5464" y="8488"/>
                    <a:pt x="5462" y="8485"/>
                    <a:pt x="5464" y="8482"/>
                  </a:cubicBezTo>
                  <a:lnTo>
                    <a:pt x="5464" y="8482"/>
                  </a:lnTo>
                  <a:cubicBezTo>
                    <a:pt x="5446" y="8495"/>
                    <a:pt x="5421" y="8505"/>
                    <a:pt x="5417" y="8520"/>
                  </a:cubicBezTo>
                  <a:cubicBezTo>
                    <a:pt x="5399" y="8520"/>
                    <a:pt x="5370" y="8541"/>
                    <a:pt x="5353" y="8541"/>
                  </a:cubicBezTo>
                  <a:cubicBezTo>
                    <a:pt x="5349" y="8541"/>
                    <a:pt x="5346" y="8540"/>
                    <a:pt x="5344" y="8536"/>
                  </a:cubicBezTo>
                  <a:cubicBezTo>
                    <a:pt x="5344" y="8542"/>
                    <a:pt x="5338" y="8548"/>
                    <a:pt x="5327" y="8553"/>
                  </a:cubicBezTo>
                  <a:cubicBezTo>
                    <a:pt x="5321" y="8564"/>
                    <a:pt x="5316" y="8570"/>
                    <a:pt x="5305" y="8570"/>
                  </a:cubicBezTo>
                  <a:cubicBezTo>
                    <a:pt x="5311" y="8563"/>
                    <a:pt x="5310" y="8561"/>
                    <a:pt x="5305" y="8561"/>
                  </a:cubicBezTo>
                  <a:cubicBezTo>
                    <a:pt x="5301" y="8561"/>
                    <a:pt x="5295" y="8562"/>
                    <a:pt x="5288" y="8564"/>
                  </a:cubicBezTo>
                  <a:cubicBezTo>
                    <a:pt x="5282" y="8566"/>
                    <a:pt x="5275" y="8568"/>
                    <a:pt x="5269" y="8568"/>
                  </a:cubicBezTo>
                  <a:cubicBezTo>
                    <a:pt x="5258" y="8568"/>
                    <a:pt x="5251" y="8564"/>
                    <a:pt x="5254" y="8553"/>
                  </a:cubicBezTo>
                  <a:lnTo>
                    <a:pt x="5254" y="8553"/>
                  </a:lnTo>
                  <a:cubicBezTo>
                    <a:pt x="5246" y="8563"/>
                    <a:pt x="5235" y="8567"/>
                    <a:pt x="5221" y="8567"/>
                  </a:cubicBezTo>
                  <a:cubicBezTo>
                    <a:pt x="5201" y="8567"/>
                    <a:pt x="5176" y="8558"/>
                    <a:pt x="5153" y="8551"/>
                  </a:cubicBezTo>
                  <a:lnTo>
                    <a:pt x="5153" y="8551"/>
                  </a:lnTo>
                  <a:cubicBezTo>
                    <a:pt x="5153" y="8551"/>
                    <a:pt x="5153" y="8552"/>
                    <a:pt x="5153" y="8553"/>
                  </a:cubicBezTo>
                  <a:cubicBezTo>
                    <a:pt x="5152" y="8552"/>
                    <a:pt x="5151" y="8551"/>
                    <a:pt x="5150" y="8550"/>
                  </a:cubicBezTo>
                  <a:lnTo>
                    <a:pt x="5150" y="8550"/>
                  </a:lnTo>
                  <a:cubicBezTo>
                    <a:pt x="5151" y="8550"/>
                    <a:pt x="5152" y="8550"/>
                    <a:pt x="5153" y="8551"/>
                  </a:cubicBezTo>
                  <a:lnTo>
                    <a:pt x="5153" y="8551"/>
                  </a:lnTo>
                  <a:cubicBezTo>
                    <a:pt x="5152" y="8549"/>
                    <a:pt x="5150" y="8548"/>
                    <a:pt x="5148" y="8548"/>
                  </a:cubicBezTo>
                  <a:lnTo>
                    <a:pt x="5148" y="8548"/>
                  </a:lnTo>
                  <a:cubicBezTo>
                    <a:pt x="5149" y="8549"/>
                    <a:pt x="5149" y="8549"/>
                    <a:pt x="5150" y="8550"/>
                  </a:cubicBezTo>
                  <a:lnTo>
                    <a:pt x="5150" y="8550"/>
                  </a:lnTo>
                  <a:cubicBezTo>
                    <a:pt x="5147" y="8549"/>
                    <a:pt x="5145" y="8548"/>
                    <a:pt x="5142" y="8548"/>
                  </a:cubicBezTo>
                  <a:cubicBezTo>
                    <a:pt x="5144" y="8548"/>
                    <a:pt x="5146" y="8548"/>
                    <a:pt x="5148" y="8548"/>
                  </a:cubicBezTo>
                  <a:lnTo>
                    <a:pt x="5148" y="8548"/>
                  </a:lnTo>
                  <a:cubicBezTo>
                    <a:pt x="5136" y="8535"/>
                    <a:pt x="5136" y="8529"/>
                    <a:pt x="5131" y="8520"/>
                  </a:cubicBezTo>
                  <a:cubicBezTo>
                    <a:pt x="5127" y="8522"/>
                    <a:pt x="5122" y="8523"/>
                    <a:pt x="5118" y="8523"/>
                  </a:cubicBezTo>
                  <a:cubicBezTo>
                    <a:pt x="5102" y="8523"/>
                    <a:pt x="5082" y="8511"/>
                    <a:pt x="5069" y="8503"/>
                  </a:cubicBezTo>
                  <a:cubicBezTo>
                    <a:pt x="5069" y="8490"/>
                    <a:pt x="5073" y="8487"/>
                    <a:pt x="5078" y="8487"/>
                  </a:cubicBezTo>
                  <a:cubicBezTo>
                    <a:pt x="5084" y="8487"/>
                    <a:pt x="5091" y="8491"/>
                    <a:pt x="5096" y="8491"/>
                  </a:cubicBezTo>
                  <a:cubicBezTo>
                    <a:pt x="5099" y="8491"/>
                    <a:pt x="5102" y="8490"/>
                    <a:pt x="5103" y="8486"/>
                  </a:cubicBezTo>
                  <a:lnTo>
                    <a:pt x="5103" y="8486"/>
                  </a:lnTo>
                  <a:cubicBezTo>
                    <a:pt x="5102" y="8487"/>
                    <a:pt x="5100" y="8488"/>
                    <a:pt x="5099" y="8488"/>
                  </a:cubicBezTo>
                  <a:cubicBezTo>
                    <a:pt x="5089" y="8488"/>
                    <a:pt x="5075" y="8465"/>
                    <a:pt x="5068" y="8465"/>
                  </a:cubicBezTo>
                  <a:cubicBezTo>
                    <a:pt x="5066" y="8465"/>
                    <a:pt x="5065" y="8466"/>
                    <a:pt x="5064" y="8469"/>
                  </a:cubicBezTo>
                  <a:cubicBezTo>
                    <a:pt x="5064" y="8441"/>
                    <a:pt x="5058" y="8447"/>
                    <a:pt x="5064" y="8430"/>
                  </a:cubicBezTo>
                  <a:lnTo>
                    <a:pt x="5064" y="8430"/>
                  </a:lnTo>
                  <a:cubicBezTo>
                    <a:pt x="5062" y="8430"/>
                    <a:pt x="5060" y="8431"/>
                    <a:pt x="5058" y="8431"/>
                  </a:cubicBezTo>
                  <a:cubicBezTo>
                    <a:pt x="5043" y="8431"/>
                    <a:pt x="5050" y="8407"/>
                    <a:pt x="5030" y="8396"/>
                  </a:cubicBezTo>
                  <a:cubicBezTo>
                    <a:pt x="5024" y="8357"/>
                    <a:pt x="5047" y="8380"/>
                    <a:pt x="5019" y="8346"/>
                  </a:cubicBezTo>
                  <a:cubicBezTo>
                    <a:pt x="5019" y="8340"/>
                    <a:pt x="5021" y="8337"/>
                    <a:pt x="5023" y="8337"/>
                  </a:cubicBezTo>
                  <a:cubicBezTo>
                    <a:pt x="5030" y="8337"/>
                    <a:pt x="5041" y="8352"/>
                    <a:pt x="5041" y="8352"/>
                  </a:cubicBezTo>
                  <a:cubicBezTo>
                    <a:pt x="5035" y="8338"/>
                    <a:pt x="5030" y="8335"/>
                    <a:pt x="5026" y="8335"/>
                  </a:cubicBezTo>
                  <a:cubicBezTo>
                    <a:pt x="5020" y="8335"/>
                    <a:pt x="5016" y="8341"/>
                    <a:pt x="5011" y="8341"/>
                  </a:cubicBezTo>
                  <a:cubicBezTo>
                    <a:pt x="5010" y="8341"/>
                    <a:pt x="5009" y="8341"/>
                    <a:pt x="5008" y="8340"/>
                  </a:cubicBezTo>
                  <a:cubicBezTo>
                    <a:pt x="4980" y="8301"/>
                    <a:pt x="5008" y="8318"/>
                    <a:pt x="5008" y="8296"/>
                  </a:cubicBezTo>
                  <a:cubicBezTo>
                    <a:pt x="4991" y="8273"/>
                    <a:pt x="4963" y="8256"/>
                    <a:pt x="4957" y="8240"/>
                  </a:cubicBezTo>
                  <a:cubicBezTo>
                    <a:pt x="4957" y="8234"/>
                    <a:pt x="4957" y="8234"/>
                    <a:pt x="4963" y="8234"/>
                  </a:cubicBezTo>
                  <a:cubicBezTo>
                    <a:pt x="4935" y="8212"/>
                    <a:pt x="4918" y="8150"/>
                    <a:pt x="4884" y="8128"/>
                  </a:cubicBezTo>
                  <a:cubicBezTo>
                    <a:pt x="4884" y="8122"/>
                    <a:pt x="4884" y="8122"/>
                    <a:pt x="4884" y="8116"/>
                  </a:cubicBezTo>
                  <a:cubicBezTo>
                    <a:pt x="4884" y="8128"/>
                    <a:pt x="4873" y="8133"/>
                    <a:pt x="4868" y="8133"/>
                  </a:cubicBezTo>
                  <a:cubicBezTo>
                    <a:pt x="4862" y="8116"/>
                    <a:pt x="4845" y="8111"/>
                    <a:pt x="4851" y="8100"/>
                  </a:cubicBezTo>
                  <a:lnTo>
                    <a:pt x="4851" y="8100"/>
                  </a:lnTo>
                  <a:cubicBezTo>
                    <a:pt x="4856" y="8111"/>
                    <a:pt x="4862" y="8105"/>
                    <a:pt x="4868" y="8111"/>
                  </a:cubicBezTo>
                  <a:lnTo>
                    <a:pt x="4851" y="8094"/>
                  </a:lnTo>
                  <a:cubicBezTo>
                    <a:pt x="4852" y="8089"/>
                    <a:pt x="4853" y="8088"/>
                    <a:pt x="4855" y="8088"/>
                  </a:cubicBezTo>
                  <a:cubicBezTo>
                    <a:pt x="4861" y="8088"/>
                    <a:pt x="4869" y="8111"/>
                    <a:pt x="4877" y="8111"/>
                  </a:cubicBezTo>
                  <a:cubicBezTo>
                    <a:pt x="4878" y="8111"/>
                    <a:pt x="4878" y="8111"/>
                    <a:pt x="4879" y="8111"/>
                  </a:cubicBezTo>
                  <a:cubicBezTo>
                    <a:pt x="4856" y="8083"/>
                    <a:pt x="4828" y="8049"/>
                    <a:pt x="4817" y="8021"/>
                  </a:cubicBezTo>
                  <a:cubicBezTo>
                    <a:pt x="4818" y="8020"/>
                    <a:pt x="4819" y="8020"/>
                    <a:pt x="4820" y="8020"/>
                  </a:cubicBezTo>
                  <a:cubicBezTo>
                    <a:pt x="4829" y="8020"/>
                    <a:pt x="4842" y="8050"/>
                    <a:pt x="4848" y="8050"/>
                  </a:cubicBezTo>
                  <a:cubicBezTo>
                    <a:pt x="4850" y="8050"/>
                    <a:pt x="4851" y="8047"/>
                    <a:pt x="4851" y="8038"/>
                  </a:cubicBezTo>
                  <a:lnTo>
                    <a:pt x="4862" y="8077"/>
                  </a:lnTo>
                  <a:cubicBezTo>
                    <a:pt x="4863" y="8068"/>
                    <a:pt x="4865" y="8064"/>
                    <a:pt x="4866" y="8064"/>
                  </a:cubicBezTo>
                  <a:cubicBezTo>
                    <a:pt x="4869" y="8064"/>
                    <a:pt x="4873" y="8079"/>
                    <a:pt x="4877" y="8079"/>
                  </a:cubicBezTo>
                  <a:cubicBezTo>
                    <a:pt x="4879" y="8079"/>
                    <a:pt x="4882" y="8075"/>
                    <a:pt x="4884" y="8066"/>
                  </a:cubicBezTo>
                  <a:cubicBezTo>
                    <a:pt x="4862" y="8010"/>
                    <a:pt x="4845" y="8010"/>
                    <a:pt x="4823" y="7954"/>
                  </a:cubicBezTo>
                  <a:cubicBezTo>
                    <a:pt x="4821" y="7953"/>
                    <a:pt x="4820" y="7953"/>
                    <a:pt x="4819" y="7953"/>
                  </a:cubicBezTo>
                  <a:cubicBezTo>
                    <a:pt x="4814" y="7953"/>
                    <a:pt x="4814" y="7961"/>
                    <a:pt x="4807" y="7961"/>
                  </a:cubicBezTo>
                  <a:cubicBezTo>
                    <a:pt x="4805" y="7961"/>
                    <a:pt x="4803" y="7960"/>
                    <a:pt x="4800" y="7959"/>
                  </a:cubicBezTo>
                  <a:cubicBezTo>
                    <a:pt x="4750" y="7892"/>
                    <a:pt x="4806" y="7881"/>
                    <a:pt x="4761" y="7836"/>
                  </a:cubicBezTo>
                  <a:cubicBezTo>
                    <a:pt x="4744" y="7831"/>
                    <a:pt x="4722" y="7836"/>
                    <a:pt x="4716" y="7791"/>
                  </a:cubicBezTo>
                  <a:lnTo>
                    <a:pt x="4716" y="7791"/>
                  </a:lnTo>
                  <a:lnTo>
                    <a:pt x="4739" y="7797"/>
                  </a:lnTo>
                  <a:cubicBezTo>
                    <a:pt x="4711" y="7747"/>
                    <a:pt x="4700" y="7780"/>
                    <a:pt x="4683" y="7719"/>
                  </a:cubicBezTo>
                  <a:lnTo>
                    <a:pt x="4683" y="7719"/>
                  </a:lnTo>
                  <a:cubicBezTo>
                    <a:pt x="4692" y="7728"/>
                    <a:pt x="4706" y="7749"/>
                    <a:pt x="4706" y="7749"/>
                  </a:cubicBezTo>
                  <a:cubicBezTo>
                    <a:pt x="4706" y="7749"/>
                    <a:pt x="4706" y="7748"/>
                    <a:pt x="4705" y="7747"/>
                  </a:cubicBezTo>
                  <a:cubicBezTo>
                    <a:pt x="4705" y="7707"/>
                    <a:pt x="4688" y="7730"/>
                    <a:pt x="4672" y="7702"/>
                  </a:cubicBezTo>
                  <a:lnTo>
                    <a:pt x="4683" y="7691"/>
                  </a:lnTo>
                  <a:cubicBezTo>
                    <a:pt x="4655" y="7640"/>
                    <a:pt x="4616" y="7584"/>
                    <a:pt x="4582" y="7528"/>
                  </a:cubicBezTo>
                  <a:lnTo>
                    <a:pt x="4582" y="7528"/>
                  </a:lnTo>
                  <a:cubicBezTo>
                    <a:pt x="4585" y="7528"/>
                    <a:pt x="4590" y="7532"/>
                    <a:pt x="4593" y="7532"/>
                  </a:cubicBezTo>
                  <a:cubicBezTo>
                    <a:pt x="4595" y="7532"/>
                    <a:pt x="4596" y="7530"/>
                    <a:pt x="4593" y="7523"/>
                  </a:cubicBezTo>
                  <a:cubicBezTo>
                    <a:pt x="4548" y="7450"/>
                    <a:pt x="4515" y="7360"/>
                    <a:pt x="4487" y="7287"/>
                  </a:cubicBezTo>
                  <a:lnTo>
                    <a:pt x="4464" y="7265"/>
                  </a:lnTo>
                  <a:cubicBezTo>
                    <a:pt x="4461" y="7261"/>
                    <a:pt x="4462" y="7255"/>
                    <a:pt x="4465" y="7255"/>
                  </a:cubicBezTo>
                  <a:cubicBezTo>
                    <a:pt x="4467" y="7255"/>
                    <a:pt x="4468" y="7256"/>
                    <a:pt x="4470" y="7259"/>
                  </a:cubicBezTo>
                  <a:cubicBezTo>
                    <a:pt x="4466" y="7247"/>
                    <a:pt x="4463" y="7244"/>
                    <a:pt x="4461" y="7244"/>
                  </a:cubicBezTo>
                  <a:cubicBezTo>
                    <a:pt x="4458" y="7244"/>
                    <a:pt x="4456" y="7251"/>
                    <a:pt x="4452" y="7251"/>
                  </a:cubicBezTo>
                  <a:cubicBezTo>
                    <a:pt x="4451" y="7251"/>
                    <a:pt x="4449" y="7250"/>
                    <a:pt x="4448" y="7248"/>
                  </a:cubicBezTo>
                  <a:cubicBezTo>
                    <a:pt x="4439" y="7236"/>
                    <a:pt x="4440" y="7229"/>
                    <a:pt x="4446" y="7229"/>
                  </a:cubicBezTo>
                  <a:lnTo>
                    <a:pt x="4446" y="7229"/>
                  </a:lnTo>
                  <a:cubicBezTo>
                    <a:pt x="4448" y="7229"/>
                    <a:pt x="4450" y="7230"/>
                    <a:pt x="4453" y="7231"/>
                  </a:cubicBezTo>
                  <a:cubicBezTo>
                    <a:pt x="4420" y="7187"/>
                    <a:pt x="4358" y="7103"/>
                    <a:pt x="4347" y="7047"/>
                  </a:cubicBezTo>
                  <a:lnTo>
                    <a:pt x="4347" y="7047"/>
                  </a:lnTo>
                  <a:lnTo>
                    <a:pt x="4352" y="7052"/>
                  </a:lnTo>
                  <a:cubicBezTo>
                    <a:pt x="4341" y="7007"/>
                    <a:pt x="4308" y="7019"/>
                    <a:pt x="4296" y="6979"/>
                  </a:cubicBezTo>
                  <a:lnTo>
                    <a:pt x="4296" y="6979"/>
                  </a:lnTo>
                  <a:lnTo>
                    <a:pt x="4302" y="6985"/>
                  </a:lnTo>
                  <a:cubicBezTo>
                    <a:pt x="4263" y="6895"/>
                    <a:pt x="4207" y="6800"/>
                    <a:pt x="4190" y="6727"/>
                  </a:cubicBezTo>
                  <a:cubicBezTo>
                    <a:pt x="4169" y="6722"/>
                    <a:pt x="4153" y="6642"/>
                    <a:pt x="4132" y="6642"/>
                  </a:cubicBezTo>
                  <a:cubicBezTo>
                    <a:pt x="4131" y="6642"/>
                    <a:pt x="4130" y="6643"/>
                    <a:pt x="4128" y="6643"/>
                  </a:cubicBezTo>
                  <a:cubicBezTo>
                    <a:pt x="4112" y="6587"/>
                    <a:pt x="4123" y="6599"/>
                    <a:pt x="4095" y="6526"/>
                  </a:cubicBezTo>
                  <a:cubicBezTo>
                    <a:pt x="4089" y="6503"/>
                    <a:pt x="4067" y="6503"/>
                    <a:pt x="4050" y="6481"/>
                  </a:cubicBezTo>
                  <a:lnTo>
                    <a:pt x="4067" y="6475"/>
                  </a:lnTo>
                  <a:lnTo>
                    <a:pt x="4033" y="6447"/>
                  </a:lnTo>
                  <a:lnTo>
                    <a:pt x="4044" y="6425"/>
                  </a:lnTo>
                  <a:lnTo>
                    <a:pt x="4028" y="6403"/>
                  </a:lnTo>
                  <a:lnTo>
                    <a:pt x="4028" y="6403"/>
                  </a:lnTo>
                  <a:cubicBezTo>
                    <a:pt x="4033" y="6414"/>
                    <a:pt x="4033" y="6425"/>
                    <a:pt x="4028" y="6425"/>
                  </a:cubicBezTo>
                  <a:cubicBezTo>
                    <a:pt x="4005" y="6397"/>
                    <a:pt x="3994" y="6341"/>
                    <a:pt x="4000" y="6335"/>
                  </a:cubicBezTo>
                  <a:lnTo>
                    <a:pt x="3949" y="6257"/>
                  </a:lnTo>
                  <a:lnTo>
                    <a:pt x="3949" y="6257"/>
                  </a:lnTo>
                  <a:cubicBezTo>
                    <a:pt x="3955" y="6257"/>
                    <a:pt x="3960" y="6274"/>
                    <a:pt x="3972" y="6279"/>
                  </a:cubicBezTo>
                  <a:cubicBezTo>
                    <a:pt x="3938" y="6246"/>
                    <a:pt x="3983" y="6268"/>
                    <a:pt x="3949" y="6235"/>
                  </a:cubicBezTo>
                  <a:lnTo>
                    <a:pt x="3949" y="6235"/>
                  </a:lnTo>
                  <a:cubicBezTo>
                    <a:pt x="3949" y="6236"/>
                    <a:pt x="3948" y="6237"/>
                    <a:pt x="3946" y="6237"/>
                  </a:cubicBezTo>
                  <a:cubicBezTo>
                    <a:pt x="3943" y="6237"/>
                    <a:pt x="3938" y="6235"/>
                    <a:pt x="3938" y="6235"/>
                  </a:cubicBezTo>
                  <a:cubicBezTo>
                    <a:pt x="3932" y="6212"/>
                    <a:pt x="3910" y="6167"/>
                    <a:pt x="3893" y="6134"/>
                  </a:cubicBezTo>
                  <a:lnTo>
                    <a:pt x="3904" y="6134"/>
                  </a:lnTo>
                  <a:cubicBezTo>
                    <a:pt x="3876" y="6078"/>
                    <a:pt x="3837" y="6010"/>
                    <a:pt x="3804" y="5943"/>
                  </a:cubicBezTo>
                  <a:lnTo>
                    <a:pt x="3804" y="5943"/>
                  </a:lnTo>
                  <a:cubicBezTo>
                    <a:pt x="3807" y="5959"/>
                    <a:pt x="3803" y="5966"/>
                    <a:pt x="3797" y="5966"/>
                  </a:cubicBezTo>
                  <a:cubicBezTo>
                    <a:pt x="3792" y="5966"/>
                    <a:pt x="3786" y="5962"/>
                    <a:pt x="3781" y="5954"/>
                  </a:cubicBezTo>
                  <a:lnTo>
                    <a:pt x="3792" y="5938"/>
                  </a:lnTo>
                  <a:cubicBezTo>
                    <a:pt x="3791" y="5937"/>
                    <a:pt x="3790" y="5937"/>
                    <a:pt x="3789" y="5937"/>
                  </a:cubicBezTo>
                  <a:lnTo>
                    <a:pt x="3789" y="5937"/>
                  </a:lnTo>
                  <a:cubicBezTo>
                    <a:pt x="3782" y="5937"/>
                    <a:pt x="3789" y="5949"/>
                    <a:pt x="3783" y="5949"/>
                  </a:cubicBezTo>
                  <a:cubicBezTo>
                    <a:pt x="3780" y="5949"/>
                    <a:pt x="3777" y="5947"/>
                    <a:pt x="3770" y="5943"/>
                  </a:cubicBezTo>
                  <a:cubicBezTo>
                    <a:pt x="3764" y="5928"/>
                    <a:pt x="3768" y="5921"/>
                    <a:pt x="3775" y="5921"/>
                  </a:cubicBezTo>
                  <a:cubicBezTo>
                    <a:pt x="3779" y="5921"/>
                    <a:pt x="3784" y="5923"/>
                    <a:pt x="3789" y="5928"/>
                  </a:cubicBezTo>
                  <a:lnTo>
                    <a:pt x="3789" y="5928"/>
                  </a:lnTo>
                  <a:lnTo>
                    <a:pt x="3770" y="5904"/>
                  </a:lnTo>
                  <a:cubicBezTo>
                    <a:pt x="3772" y="5902"/>
                    <a:pt x="3774" y="5902"/>
                    <a:pt x="3776" y="5902"/>
                  </a:cubicBezTo>
                  <a:cubicBezTo>
                    <a:pt x="3779" y="5902"/>
                    <a:pt x="3783" y="5904"/>
                    <a:pt x="3787" y="5904"/>
                  </a:cubicBezTo>
                  <a:cubicBezTo>
                    <a:pt x="3770" y="5893"/>
                    <a:pt x="3770" y="5842"/>
                    <a:pt x="3748" y="5831"/>
                  </a:cubicBezTo>
                  <a:lnTo>
                    <a:pt x="3753" y="5831"/>
                  </a:lnTo>
                  <a:cubicBezTo>
                    <a:pt x="3720" y="5764"/>
                    <a:pt x="3697" y="5736"/>
                    <a:pt x="3669" y="5680"/>
                  </a:cubicBezTo>
                  <a:cubicBezTo>
                    <a:pt x="3668" y="5681"/>
                    <a:pt x="3667" y="5681"/>
                    <a:pt x="3666" y="5681"/>
                  </a:cubicBezTo>
                  <a:cubicBezTo>
                    <a:pt x="3655" y="5681"/>
                    <a:pt x="3645" y="5662"/>
                    <a:pt x="3630" y="5652"/>
                  </a:cubicBezTo>
                  <a:cubicBezTo>
                    <a:pt x="3613" y="5607"/>
                    <a:pt x="3602" y="5557"/>
                    <a:pt x="3574" y="5512"/>
                  </a:cubicBezTo>
                  <a:cubicBezTo>
                    <a:pt x="3565" y="5498"/>
                    <a:pt x="3561" y="5495"/>
                    <a:pt x="3559" y="5495"/>
                  </a:cubicBezTo>
                  <a:cubicBezTo>
                    <a:pt x="3557" y="5495"/>
                    <a:pt x="3556" y="5498"/>
                    <a:pt x="3553" y="5498"/>
                  </a:cubicBezTo>
                  <a:cubicBezTo>
                    <a:pt x="3551" y="5498"/>
                    <a:pt x="3549" y="5497"/>
                    <a:pt x="3546" y="5495"/>
                  </a:cubicBezTo>
                  <a:cubicBezTo>
                    <a:pt x="3555" y="5486"/>
                    <a:pt x="3539" y="5455"/>
                    <a:pt x="3544" y="5455"/>
                  </a:cubicBezTo>
                  <a:lnTo>
                    <a:pt x="3544" y="5455"/>
                  </a:lnTo>
                  <a:cubicBezTo>
                    <a:pt x="3545" y="5455"/>
                    <a:pt x="3547" y="5457"/>
                    <a:pt x="3552" y="5462"/>
                  </a:cubicBezTo>
                  <a:cubicBezTo>
                    <a:pt x="3540" y="5445"/>
                    <a:pt x="3535" y="5434"/>
                    <a:pt x="3529" y="5422"/>
                  </a:cubicBezTo>
                  <a:cubicBezTo>
                    <a:pt x="3543" y="5418"/>
                    <a:pt x="3553" y="5409"/>
                    <a:pt x="3546" y="5403"/>
                  </a:cubicBezTo>
                  <a:lnTo>
                    <a:pt x="3546" y="5403"/>
                  </a:lnTo>
                  <a:cubicBezTo>
                    <a:pt x="3546" y="5403"/>
                    <a:pt x="3547" y="5403"/>
                    <a:pt x="3547" y="5403"/>
                  </a:cubicBezTo>
                  <a:cubicBezTo>
                    <a:pt x="3556" y="5403"/>
                    <a:pt x="3565" y="5387"/>
                    <a:pt x="3574" y="5378"/>
                  </a:cubicBezTo>
                  <a:lnTo>
                    <a:pt x="3574" y="5389"/>
                  </a:lnTo>
                  <a:cubicBezTo>
                    <a:pt x="3580" y="5372"/>
                    <a:pt x="3574" y="5366"/>
                    <a:pt x="3585" y="5355"/>
                  </a:cubicBezTo>
                  <a:cubicBezTo>
                    <a:pt x="3591" y="5355"/>
                    <a:pt x="3596" y="5361"/>
                    <a:pt x="3591" y="5361"/>
                  </a:cubicBezTo>
                  <a:cubicBezTo>
                    <a:pt x="3602" y="5361"/>
                    <a:pt x="3591" y="5350"/>
                    <a:pt x="3608" y="5350"/>
                  </a:cubicBezTo>
                  <a:lnTo>
                    <a:pt x="3608" y="5355"/>
                  </a:lnTo>
                  <a:cubicBezTo>
                    <a:pt x="3619" y="5355"/>
                    <a:pt x="3613" y="5350"/>
                    <a:pt x="3613" y="5338"/>
                  </a:cubicBezTo>
                  <a:cubicBezTo>
                    <a:pt x="3616" y="5334"/>
                    <a:pt x="3620" y="5332"/>
                    <a:pt x="3625" y="5332"/>
                  </a:cubicBezTo>
                  <a:cubicBezTo>
                    <a:pt x="3631" y="5332"/>
                    <a:pt x="3638" y="5335"/>
                    <a:pt x="3641" y="5338"/>
                  </a:cubicBezTo>
                  <a:cubicBezTo>
                    <a:pt x="3641" y="5333"/>
                    <a:pt x="3641" y="5322"/>
                    <a:pt x="3652" y="5322"/>
                  </a:cubicBezTo>
                  <a:cubicBezTo>
                    <a:pt x="3652" y="5327"/>
                    <a:pt x="3652" y="5327"/>
                    <a:pt x="3652" y="5333"/>
                  </a:cubicBezTo>
                  <a:cubicBezTo>
                    <a:pt x="3672" y="5328"/>
                    <a:pt x="3670" y="5310"/>
                    <a:pt x="3681" y="5310"/>
                  </a:cubicBezTo>
                  <a:cubicBezTo>
                    <a:pt x="3683" y="5310"/>
                    <a:pt x="3684" y="5310"/>
                    <a:pt x="3686" y="5310"/>
                  </a:cubicBezTo>
                  <a:cubicBezTo>
                    <a:pt x="3692" y="5310"/>
                    <a:pt x="3692" y="5316"/>
                    <a:pt x="3692" y="5316"/>
                  </a:cubicBezTo>
                  <a:cubicBezTo>
                    <a:pt x="3680" y="5322"/>
                    <a:pt x="3669" y="5327"/>
                    <a:pt x="3669" y="5327"/>
                  </a:cubicBezTo>
                  <a:cubicBezTo>
                    <a:pt x="3675" y="5338"/>
                    <a:pt x="3686" y="5333"/>
                    <a:pt x="3686" y="5350"/>
                  </a:cubicBezTo>
                  <a:cubicBezTo>
                    <a:pt x="3692" y="5338"/>
                    <a:pt x="3697" y="5316"/>
                    <a:pt x="3708" y="5310"/>
                  </a:cubicBezTo>
                  <a:cubicBezTo>
                    <a:pt x="3708" y="5316"/>
                    <a:pt x="3714" y="5316"/>
                    <a:pt x="3714" y="5316"/>
                  </a:cubicBezTo>
                  <a:cubicBezTo>
                    <a:pt x="3714" y="5316"/>
                    <a:pt x="3714" y="5316"/>
                    <a:pt x="3720" y="5310"/>
                  </a:cubicBezTo>
                  <a:lnTo>
                    <a:pt x="3731" y="5310"/>
                  </a:lnTo>
                  <a:cubicBezTo>
                    <a:pt x="3731" y="5310"/>
                    <a:pt x="3731" y="5310"/>
                    <a:pt x="3736" y="5305"/>
                  </a:cubicBezTo>
                  <a:cubicBezTo>
                    <a:pt x="3736" y="5305"/>
                    <a:pt x="3736" y="5310"/>
                    <a:pt x="3736" y="5310"/>
                  </a:cubicBezTo>
                  <a:cubicBezTo>
                    <a:pt x="3736" y="5312"/>
                    <a:pt x="3736" y="5313"/>
                    <a:pt x="3735" y="5313"/>
                  </a:cubicBezTo>
                  <a:cubicBezTo>
                    <a:pt x="3733" y="5313"/>
                    <a:pt x="3731" y="5310"/>
                    <a:pt x="3731" y="5310"/>
                  </a:cubicBezTo>
                  <a:lnTo>
                    <a:pt x="3731" y="5310"/>
                  </a:lnTo>
                  <a:cubicBezTo>
                    <a:pt x="3732" y="5314"/>
                    <a:pt x="3734" y="5315"/>
                    <a:pt x="3736" y="5315"/>
                  </a:cubicBezTo>
                  <a:cubicBezTo>
                    <a:pt x="3740" y="5315"/>
                    <a:pt x="3744" y="5309"/>
                    <a:pt x="3748" y="5305"/>
                  </a:cubicBezTo>
                  <a:cubicBezTo>
                    <a:pt x="3742" y="5294"/>
                    <a:pt x="3753" y="5294"/>
                    <a:pt x="3742" y="5288"/>
                  </a:cubicBezTo>
                  <a:cubicBezTo>
                    <a:pt x="3742" y="5288"/>
                    <a:pt x="3742" y="5288"/>
                    <a:pt x="3736" y="5294"/>
                  </a:cubicBezTo>
                  <a:cubicBezTo>
                    <a:pt x="3731" y="5294"/>
                    <a:pt x="3725" y="5299"/>
                    <a:pt x="3720" y="5299"/>
                  </a:cubicBezTo>
                  <a:cubicBezTo>
                    <a:pt x="3720" y="5294"/>
                    <a:pt x="3725" y="5288"/>
                    <a:pt x="3731" y="5288"/>
                  </a:cubicBezTo>
                  <a:cubicBezTo>
                    <a:pt x="3731" y="5282"/>
                    <a:pt x="3731" y="5271"/>
                    <a:pt x="3731" y="5266"/>
                  </a:cubicBezTo>
                  <a:cubicBezTo>
                    <a:pt x="3748" y="5277"/>
                    <a:pt x="3764" y="5282"/>
                    <a:pt x="3776" y="5288"/>
                  </a:cubicBezTo>
                  <a:cubicBezTo>
                    <a:pt x="3787" y="5271"/>
                    <a:pt x="3809" y="5266"/>
                    <a:pt x="3809" y="5238"/>
                  </a:cubicBezTo>
                  <a:cubicBezTo>
                    <a:pt x="3810" y="5237"/>
                    <a:pt x="3811" y="5236"/>
                    <a:pt x="3812" y="5236"/>
                  </a:cubicBezTo>
                  <a:cubicBezTo>
                    <a:pt x="3817" y="5236"/>
                    <a:pt x="3820" y="5243"/>
                    <a:pt x="3820" y="5243"/>
                  </a:cubicBezTo>
                  <a:cubicBezTo>
                    <a:pt x="3820" y="5249"/>
                    <a:pt x="3820" y="5249"/>
                    <a:pt x="3820" y="5254"/>
                  </a:cubicBezTo>
                  <a:cubicBezTo>
                    <a:pt x="3826" y="5243"/>
                    <a:pt x="3843" y="5238"/>
                    <a:pt x="3837" y="5221"/>
                  </a:cubicBezTo>
                  <a:lnTo>
                    <a:pt x="3837" y="5221"/>
                  </a:lnTo>
                  <a:cubicBezTo>
                    <a:pt x="3850" y="5221"/>
                    <a:pt x="3847" y="5230"/>
                    <a:pt x="3849" y="5230"/>
                  </a:cubicBezTo>
                  <a:cubicBezTo>
                    <a:pt x="3850" y="5230"/>
                    <a:pt x="3851" y="5229"/>
                    <a:pt x="3854" y="5226"/>
                  </a:cubicBezTo>
                  <a:lnTo>
                    <a:pt x="3854" y="5232"/>
                  </a:lnTo>
                  <a:cubicBezTo>
                    <a:pt x="3856" y="5232"/>
                    <a:pt x="3857" y="5232"/>
                    <a:pt x="3859" y="5232"/>
                  </a:cubicBezTo>
                  <a:cubicBezTo>
                    <a:pt x="3895" y="5232"/>
                    <a:pt x="3891" y="5175"/>
                    <a:pt x="3933" y="5175"/>
                  </a:cubicBezTo>
                  <a:cubicBezTo>
                    <a:pt x="3934" y="5175"/>
                    <a:pt x="3935" y="5175"/>
                    <a:pt x="3937" y="5175"/>
                  </a:cubicBezTo>
                  <a:lnTo>
                    <a:pt x="3937" y="5175"/>
                  </a:lnTo>
                  <a:cubicBezTo>
                    <a:pt x="3984" y="5162"/>
                    <a:pt x="4012" y="5120"/>
                    <a:pt x="4067" y="5120"/>
                  </a:cubicBezTo>
                  <a:cubicBezTo>
                    <a:pt x="4078" y="5120"/>
                    <a:pt x="4078" y="5109"/>
                    <a:pt x="4078" y="5098"/>
                  </a:cubicBezTo>
                  <a:lnTo>
                    <a:pt x="4089" y="5109"/>
                  </a:lnTo>
                  <a:lnTo>
                    <a:pt x="4095" y="5086"/>
                  </a:lnTo>
                  <a:cubicBezTo>
                    <a:pt x="4097" y="5083"/>
                    <a:pt x="4101" y="5081"/>
                    <a:pt x="4105" y="5081"/>
                  </a:cubicBezTo>
                  <a:cubicBezTo>
                    <a:pt x="4113" y="5081"/>
                    <a:pt x="4123" y="5085"/>
                    <a:pt x="4131" y="5085"/>
                  </a:cubicBezTo>
                  <a:cubicBezTo>
                    <a:pt x="4139" y="5085"/>
                    <a:pt x="4147" y="5082"/>
                    <a:pt x="4151" y="5070"/>
                  </a:cubicBezTo>
                  <a:lnTo>
                    <a:pt x="4140" y="5064"/>
                  </a:lnTo>
                  <a:cubicBezTo>
                    <a:pt x="4148" y="5064"/>
                    <a:pt x="4156" y="5055"/>
                    <a:pt x="4162" y="5055"/>
                  </a:cubicBezTo>
                  <a:cubicBezTo>
                    <a:pt x="4164" y="5055"/>
                    <a:pt x="4166" y="5056"/>
                    <a:pt x="4168" y="5058"/>
                  </a:cubicBezTo>
                  <a:cubicBezTo>
                    <a:pt x="4168" y="5054"/>
                    <a:pt x="4168" y="5050"/>
                    <a:pt x="4170" y="5050"/>
                  </a:cubicBezTo>
                  <a:cubicBezTo>
                    <a:pt x="4170" y="5050"/>
                    <a:pt x="4172" y="5051"/>
                    <a:pt x="4173" y="5053"/>
                  </a:cubicBezTo>
                  <a:lnTo>
                    <a:pt x="4173" y="5058"/>
                  </a:lnTo>
                  <a:lnTo>
                    <a:pt x="4179" y="5053"/>
                  </a:lnTo>
                  <a:lnTo>
                    <a:pt x="4190" y="5053"/>
                  </a:lnTo>
                  <a:cubicBezTo>
                    <a:pt x="4196" y="5114"/>
                    <a:pt x="4257" y="5142"/>
                    <a:pt x="4246" y="5187"/>
                  </a:cubicBezTo>
                  <a:cubicBezTo>
                    <a:pt x="4296" y="5266"/>
                    <a:pt x="4341" y="5338"/>
                    <a:pt x="4386" y="5411"/>
                  </a:cubicBezTo>
                  <a:cubicBezTo>
                    <a:pt x="4385" y="5411"/>
                    <a:pt x="4385" y="5411"/>
                    <a:pt x="4384" y="5411"/>
                  </a:cubicBezTo>
                  <a:cubicBezTo>
                    <a:pt x="4364" y="5411"/>
                    <a:pt x="4345" y="5342"/>
                    <a:pt x="4329" y="5342"/>
                  </a:cubicBezTo>
                  <a:cubicBezTo>
                    <a:pt x="4327" y="5342"/>
                    <a:pt x="4326" y="5343"/>
                    <a:pt x="4324" y="5344"/>
                  </a:cubicBezTo>
                  <a:cubicBezTo>
                    <a:pt x="4369" y="5411"/>
                    <a:pt x="4403" y="5439"/>
                    <a:pt x="4436" y="5512"/>
                  </a:cubicBezTo>
                  <a:cubicBezTo>
                    <a:pt x="4438" y="5518"/>
                    <a:pt x="4437" y="5521"/>
                    <a:pt x="4436" y="5521"/>
                  </a:cubicBezTo>
                  <a:cubicBezTo>
                    <a:pt x="4431" y="5521"/>
                    <a:pt x="4418" y="5505"/>
                    <a:pt x="4414" y="5501"/>
                  </a:cubicBezTo>
                  <a:lnTo>
                    <a:pt x="4414" y="5501"/>
                  </a:lnTo>
                  <a:cubicBezTo>
                    <a:pt x="4459" y="5568"/>
                    <a:pt x="4481" y="5641"/>
                    <a:pt x="4526" y="5697"/>
                  </a:cubicBezTo>
                  <a:cubicBezTo>
                    <a:pt x="4526" y="5693"/>
                    <a:pt x="4527" y="5692"/>
                    <a:pt x="4529" y="5692"/>
                  </a:cubicBezTo>
                  <a:cubicBezTo>
                    <a:pt x="4540" y="5692"/>
                    <a:pt x="4574" y="5732"/>
                    <a:pt x="4581" y="5736"/>
                  </a:cubicBezTo>
                  <a:lnTo>
                    <a:pt x="4581" y="5736"/>
                  </a:lnTo>
                  <a:cubicBezTo>
                    <a:pt x="4579" y="5735"/>
                    <a:pt x="4578" y="5735"/>
                    <a:pt x="4576" y="5735"/>
                  </a:cubicBezTo>
                  <a:lnTo>
                    <a:pt x="4576" y="5735"/>
                  </a:lnTo>
                  <a:cubicBezTo>
                    <a:pt x="4559" y="5735"/>
                    <a:pt x="4596" y="5783"/>
                    <a:pt x="4572" y="5783"/>
                  </a:cubicBezTo>
                  <a:cubicBezTo>
                    <a:pt x="4569" y="5783"/>
                    <a:pt x="4565" y="5783"/>
                    <a:pt x="4560" y="5781"/>
                  </a:cubicBezTo>
                  <a:lnTo>
                    <a:pt x="4560" y="5781"/>
                  </a:lnTo>
                  <a:cubicBezTo>
                    <a:pt x="4564" y="5785"/>
                    <a:pt x="4572" y="5794"/>
                    <a:pt x="4578" y="5794"/>
                  </a:cubicBezTo>
                  <a:cubicBezTo>
                    <a:pt x="4580" y="5794"/>
                    <a:pt x="4581" y="5793"/>
                    <a:pt x="4582" y="5792"/>
                  </a:cubicBezTo>
                  <a:lnTo>
                    <a:pt x="4582" y="5792"/>
                  </a:lnTo>
                  <a:cubicBezTo>
                    <a:pt x="4582" y="5800"/>
                    <a:pt x="4582" y="5805"/>
                    <a:pt x="4578" y="5805"/>
                  </a:cubicBezTo>
                  <a:cubicBezTo>
                    <a:pt x="4576" y="5805"/>
                    <a:pt x="4574" y="5805"/>
                    <a:pt x="4571" y="5803"/>
                  </a:cubicBezTo>
                  <a:lnTo>
                    <a:pt x="4571" y="5803"/>
                  </a:lnTo>
                  <a:cubicBezTo>
                    <a:pt x="4599" y="5842"/>
                    <a:pt x="4599" y="5826"/>
                    <a:pt x="4616" y="5865"/>
                  </a:cubicBezTo>
                  <a:cubicBezTo>
                    <a:pt x="4616" y="5865"/>
                    <a:pt x="4610" y="5859"/>
                    <a:pt x="4599" y="5854"/>
                  </a:cubicBezTo>
                  <a:lnTo>
                    <a:pt x="4599" y="5854"/>
                  </a:lnTo>
                  <a:cubicBezTo>
                    <a:pt x="4621" y="5870"/>
                    <a:pt x="4637" y="5886"/>
                    <a:pt x="4648" y="5924"/>
                  </a:cubicBezTo>
                  <a:lnTo>
                    <a:pt x="4648" y="5924"/>
                  </a:lnTo>
                  <a:cubicBezTo>
                    <a:pt x="4648" y="5924"/>
                    <a:pt x="4646" y="5924"/>
                    <a:pt x="4644" y="5921"/>
                  </a:cubicBezTo>
                  <a:lnTo>
                    <a:pt x="4644" y="5921"/>
                  </a:lnTo>
                  <a:cubicBezTo>
                    <a:pt x="4672" y="5977"/>
                    <a:pt x="4716" y="6005"/>
                    <a:pt x="4739" y="6072"/>
                  </a:cubicBezTo>
                  <a:cubicBezTo>
                    <a:pt x="4737" y="6072"/>
                    <a:pt x="4735" y="6071"/>
                    <a:pt x="4733" y="6071"/>
                  </a:cubicBezTo>
                  <a:cubicBezTo>
                    <a:pt x="4716" y="6071"/>
                    <a:pt x="4743" y="6101"/>
                    <a:pt x="4728" y="6111"/>
                  </a:cubicBezTo>
                  <a:lnTo>
                    <a:pt x="4750" y="6145"/>
                  </a:lnTo>
                  <a:lnTo>
                    <a:pt x="4750" y="6123"/>
                  </a:lnTo>
                  <a:cubicBezTo>
                    <a:pt x="4767" y="6156"/>
                    <a:pt x="4795" y="6173"/>
                    <a:pt x="4800" y="6207"/>
                  </a:cubicBezTo>
                  <a:lnTo>
                    <a:pt x="4784" y="6184"/>
                  </a:lnTo>
                  <a:lnTo>
                    <a:pt x="4812" y="6240"/>
                  </a:lnTo>
                  <a:lnTo>
                    <a:pt x="4806" y="6207"/>
                  </a:lnTo>
                  <a:lnTo>
                    <a:pt x="4806" y="6207"/>
                  </a:lnTo>
                  <a:cubicBezTo>
                    <a:pt x="4812" y="6212"/>
                    <a:pt x="4816" y="6214"/>
                    <a:pt x="4819" y="6214"/>
                  </a:cubicBezTo>
                  <a:cubicBezTo>
                    <a:pt x="4822" y="6214"/>
                    <a:pt x="4824" y="6212"/>
                    <a:pt x="4827" y="6212"/>
                  </a:cubicBezTo>
                  <a:cubicBezTo>
                    <a:pt x="4830" y="6212"/>
                    <a:pt x="4833" y="6216"/>
                    <a:pt x="4840" y="6235"/>
                  </a:cubicBezTo>
                  <a:cubicBezTo>
                    <a:pt x="4839" y="6234"/>
                    <a:pt x="4839" y="6234"/>
                    <a:pt x="4839" y="6234"/>
                  </a:cubicBezTo>
                  <a:lnTo>
                    <a:pt x="4839" y="6234"/>
                  </a:lnTo>
                  <a:cubicBezTo>
                    <a:pt x="4836" y="6234"/>
                    <a:pt x="4851" y="6264"/>
                    <a:pt x="4851" y="6285"/>
                  </a:cubicBezTo>
                  <a:cubicBezTo>
                    <a:pt x="4862" y="6296"/>
                    <a:pt x="4879" y="6307"/>
                    <a:pt x="4884" y="6335"/>
                  </a:cubicBezTo>
                  <a:cubicBezTo>
                    <a:pt x="4884" y="6338"/>
                    <a:pt x="4879" y="6338"/>
                    <a:pt x="4873" y="6338"/>
                  </a:cubicBezTo>
                  <a:cubicBezTo>
                    <a:pt x="4868" y="6338"/>
                    <a:pt x="4862" y="6338"/>
                    <a:pt x="4862" y="6341"/>
                  </a:cubicBezTo>
                  <a:cubicBezTo>
                    <a:pt x="4883" y="6352"/>
                    <a:pt x="4900" y="6403"/>
                    <a:pt x="4921" y="6423"/>
                  </a:cubicBezTo>
                  <a:lnTo>
                    <a:pt x="4921" y="6423"/>
                  </a:lnTo>
                  <a:cubicBezTo>
                    <a:pt x="4919" y="6421"/>
                    <a:pt x="4917" y="6421"/>
                    <a:pt x="4916" y="6421"/>
                  </a:cubicBezTo>
                  <a:cubicBezTo>
                    <a:pt x="4914" y="6421"/>
                    <a:pt x="4912" y="6422"/>
                    <a:pt x="4912" y="6425"/>
                  </a:cubicBezTo>
                  <a:lnTo>
                    <a:pt x="4929" y="6431"/>
                  </a:lnTo>
                  <a:cubicBezTo>
                    <a:pt x="4929" y="6447"/>
                    <a:pt x="4929" y="6447"/>
                    <a:pt x="4924" y="6453"/>
                  </a:cubicBezTo>
                  <a:cubicBezTo>
                    <a:pt x="4928" y="6463"/>
                    <a:pt x="4931" y="6466"/>
                    <a:pt x="4933" y="6466"/>
                  </a:cubicBezTo>
                  <a:cubicBezTo>
                    <a:pt x="4936" y="6466"/>
                    <a:pt x="4938" y="6457"/>
                    <a:pt x="4941" y="6457"/>
                  </a:cubicBezTo>
                  <a:cubicBezTo>
                    <a:pt x="4943" y="6457"/>
                    <a:pt x="4946" y="6462"/>
                    <a:pt x="4951" y="6478"/>
                  </a:cubicBezTo>
                  <a:lnTo>
                    <a:pt x="4951" y="6478"/>
                  </a:lnTo>
                  <a:cubicBezTo>
                    <a:pt x="4950" y="6478"/>
                    <a:pt x="4949" y="6478"/>
                    <a:pt x="4946" y="6475"/>
                  </a:cubicBezTo>
                  <a:lnTo>
                    <a:pt x="4946" y="6475"/>
                  </a:lnTo>
                  <a:cubicBezTo>
                    <a:pt x="4963" y="6526"/>
                    <a:pt x="4996" y="6565"/>
                    <a:pt x="5019" y="6615"/>
                  </a:cubicBezTo>
                  <a:cubicBezTo>
                    <a:pt x="5017" y="6619"/>
                    <a:pt x="5015" y="6620"/>
                    <a:pt x="5013" y="6620"/>
                  </a:cubicBezTo>
                  <a:cubicBezTo>
                    <a:pt x="5005" y="6620"/>
                    <a:pt x="4995" y="6594"/>
                    <a:pt x="4989" y="6594"/>
                  </a:cubicBezTo>
                  <a:cubicBezTo>
                    <a:pt x="4987" y="6594"/>
                    <a:pt x="4986" y="6595"/>
                    <a:pt x="4985" y="6599"/>
                  </a:cubicBezTo>
                  <a:cubicBezTo>
                    <a:pt x="5024" y="6666"/>
                    <a:pt x="5075" y="6727"/>
                    <a:pt x="5103" y="6789"/>
                  </a:cubicBezTo>
                  <a:lnTo>
                    <a:pt x="5103" y="6778"/>
                  </a:lnTo>
                  <a:cubicBezTo>
                    <a:pt x="5124" y="6778"/>
                    <a:pt x="5115" y="6827"/>
                    <a:pt x="5137" y="6856"/>
                  </a:cubicBezTo>
                  <a:lnTo>
                    <a:pt x="5137" y="6856"/>
                  </a:lnTo>
                  <a:cubicBezTo>
                    <a:pt x="5135" y="6855"/>
                    <a:pt x="5133" y="6855"/>
                    <a:pt x="5132" y="6855"/>
                  </a:cubicBezTo>
                  <a:cubicBezTo>
                    <a:pt x="5128" y="6855"/>
                    <a:pt x="5125" y="6856"/>
                    <a:pt x="5125" y="6856"/>
                  </a:cubicBezTo>
                  <a:cubicBezTo>
                    <a:pt x="5148" y="6901"/>
                    <a:pt x="5176" y="6940"/>
                    <a:pt x="5221" y="7007"/>
                  </a:cubicBezTo>
                  <a:lnTo>
                    <a:pt x="5209" y="7002"/>
                  </a:lnTo>
                  <a:lnTo>
                    <a:pt x="5209" y="7002"/>
                  </a:lnTo>
                  <a:cubicBezTo>
                    <a:pt x="5215" y="7030"/>
                    <a:pt x="5237" y="7069"/>
                    <a:pt x="5254" y="7097"/>
                  </a:cubicBezTo>
                  <a:cubicBezTo>
                    <a:pt x="5258" y="7101"/>
                    <a:pt x="5266" y="7112"/>
                    <a:pt x="5269" y="7112"/>
                  </a:cubicBezTo>
                  <a:cubicBezTo>
                    <a:pt x="5270" y="7112"/>
                    <a:pt x="5271" y="7111"/>
                    <a:pt x="5271" y="7108"/>
                  </a:cubicBezTo>
                  <a:cubicBezTo>
                    <a:pt x="5282" y="7209"/>
                    <a:pt x="5372" y="7259"/>
                    <a:pt x="5383" y="7349"/>
                  </a:cubicBezTo>
                  <a:cubicBezTo>
                    <a:pt x="5380" y="7346"/>
                    <a:pt x="5374" y="7340"/>
                    <a:pt x="5372" y="7338"/>
                  </a:cubicBezTo>
                  <a:lnTo>
                    <a:pt x="5372" y="7338"/>
                  </a:lnTo>
                  <a:lnTo>
                    <a:pt x="5411" y="7399"/>
                  </a:lnTo>
                  <a:cubicBezTo>
                    <a:pt x="5417" y="7394"/>
                    <a:pt x="5411" y="7388"/>
                    <a:pt x="5411" y="7371"/>
                  </a:cubicBezTo>
                  <a:lnTo>
                    <a:pt x="5411" y="7371"/>
                  </a:lnTo>
                  <a:cubicBezTo>
                    <a:pt x="5422" y="7377"/>
                    <a:pt x="5433" y="7394"/>
                    <a:pt x="5445" y="7411"/>
                  </a:cubicBezTo>
                  <a:cubicBezTo>
                    <a:pt x="5438" y="7403"/>
                    <a:pt x="5434" y="7400"/>
                    <a:pt x="5432" y="7400"/>
                  </a:cubicBezTo>
                  <a:cubicBezTo>
                    <a:pt x="5425" y="7400"/>
                    <a:pt x="5428" y="7421"/>
                    <a:pt x="5428" y="7433"/>
                  </a:cubicBezTo>
                  <a:cubicBezTo>
                    <a:pt x="5431" y="7430"/>
                    <a:pt x="5433" y="7430"/>
                    <a:pt x="5435" y="7430"/>
                  </a:cubicBezTo>
                  <a:cubicBezTo>
                    <a:pt x="5438" y="7430"/>
                    <a:pt x="5439" y="7430"/>
                    <a:pt x="5439" y="7427"/>
                  </a:cubicBezTo>
                  <a:cubicBezTo>
                    <a:pt x="5439" y="7472"/>
                    <a:pt x="5461" y="7427"/>
                    <a:pt x="5473" y="7478"/>
                  </a:cubicBezTo>
                  <a:lnTo>
                    <a:pt x="5467" y="7478"/>
                  </a:lnTo>
                  <a:cubicBezTo>
                    <a:pt x="5478" y="7495"/>
                    <a:pt x="5495" y="7506"/>
                    <a:pt x="5501" y="7528"/>
                  </a:cubicBezTo>
                  <a:cubicBezTo>
                    <a:pt x="5500" y="7530"/>
                    <a:pt x="5499" y="7531"/>
                    <a:pt x="5498" y="7531"/>
                  </a:cubicBezTo>
                  <a:cubicBezTo>
                    <a:pt x="5493" y="7531"/>
                    <a:pt x="5487" y="7511"/>
                    <a:pt x="5478" y="7511"/>
                  </a:cubicBezTo>
                  <a:lnTo>
                    <a:pt x="5478" y="7511"/>
                  </a:lnTo>
                  <a:cubicBezTo>
                    <a:pt x="5489" y="7539"/>
                    <a:pt x="5523" y="7556"/>
                    <a:pt x="5523" y="7584"/>
                  </a:cubicBezTo>
                  <a:cubicBezTo>
                    <a:pt x="5517" y="7573"/>
                    <a:pt x="5506" y="7556"/>
                    <a:pt x="5501" y="7551"/>
                  </a:cubicBezTo>
                  <a:lnTo>
                    <a:pt x="5501" y="7551"/>
                  </a:lnTo>
                  <a:cubicBezTo>
                    <a:pt x="5501" y="7579"/>
                    <a:pt x="5506" y="7584"/>
                    <a:pt x="5512" y="7601"/>
                  </a:cubicBezTo>
                  <a:lnTo>
                    <a:pt x="5529" y="7646"/>
                  </a:lnTo>
                  <a:lnTo>
                    <a:pt x="5529" y="7635"/>
                  </a:lnTo>
                  <a:cubicBezTo>
                    <a:pt x="5573" y="7651"/>
                    <a:pt x="5568" y="7702"/>
                    <a:pt x="5607" y="7735"/>
                  </a:cubicBezTo>
                  <a:cubicBezTo>
                    <a:pt x="5593" y="7723"/>
                    <a:pt x="5587" y="7719"/>
                    <a:pt x="5585" y="7719"/>
                  </a:cubicBezTo>
                  <a:lnTo>
                    <a:pt x="5585" y="7719"/>
                  </a:lnTo>
                  <a:cubicBezTo>
                    <a:pt x="5582" y="7719"/>
                    <a:pt x="5590" y="7732"/>
                    <a:pt x="5579" y="7735"/>
                  </a:cubicBezTo>
                  <a:cubicBezTo>
                    <a:pt x="5579" y="7745"/>
                    <a:pt x="5583" y="7764"/>
                    <a:pt x="5580" y="7764"/>
                  </a:cubicBezTo>
                  <a:cubicBezTo>
                    <a:pt x="5580" y="7764"/>
                    <a:pt x="5580" y="7764"/>
                    <a:pt x="5580" y="7764"/>
                  </a:cubicBezTo>
                  <a:lnTo>
                    <a:pt x="5580" y="7764"/>
                  </a:lnTo>
                  <a:cubicBezTo>
                    <a:pt x="5601" y="7781"/>
                    <a:pt x="5591" y="7803"/>
                    <a:pt x="5618" y="7825"/>
                  </a:cubicBezTo>
                  <a:cubicBezTo>
                    <a:pt x="5618" y="7831"/>
                    <a:pt x="5629" y="7847"/>
                    <a:pt x="5618" y="7847"/>
                  </a:cubicBezTo>
                  <a:cubicBezTo>
                    <a:pt x="5623" y="7855"/>
                    <a:pt x="5625" y="7858"/>
                    <a:pt x="5626" y="7858"/>
                  </a:cubicBezTo>
                  <a:cubicBezTo>
                    <a:pt x="5630" y="7858"/>
                    <a:pt x="5625" y="7836"/>
                    <a:pt x="5629" y="7836"/>
                  </a:cubicBezTo>
                  <a:lnTo>
                    <a:pt x="5629" y="7836"/>
                  </a:lnTo>
                  <a:cubicBezTo>
                    <a:pt x="5663" y="7870"/>
                    <a:pt x="5663" y="7943"/>
                    <a:pt x="5713" y="7993"/>
                  </a:cubicBezTo>
                  <a:cubicBezTo>
                    <a:pt x="5747" y="8043"/>
                    <a:pt x="5764" y="8043"/>
                    <a:pt x="5797" y="8088"/>
                  </a:cubicBezTo>
                  <a:cubicBezTo>
                    <a:pt x="5797" y="8095"/>
                    <a:pt x="5796" y="8097"/>
                    <a:pt x="5793" y="8097"/>
                  </a:cubicBezTo>
                  <a:cubicBezTo>
                    <a:pt x="5786" y="8097"/>
                    <a:pt x="5775" y="8083"/>
                    <a:pt x="5775" y="8083"/>
                  </a:cubicBezTo>
                  <a:lnTo>
                    <a:pt x="5775" y="8083"/>
                  </a:lnTo>
                  <a:cubicBezTo>
                    <a:pt x="5781" y="8116"/>
                    <a:pt x="5792" y="8133"/>
                    <a:pt x="5803" y="8156"/>
                  </a:cubicBezTo>
                  <a:cubicBezTo>
                    <a:pt x="5801" y="8154"/>
                    <a:pt x="5800" y="8153"/>
                    <a:pt x="5799" y="8153"/>
                  </a:cubicBezTo>
                  <a:cubicBezTo>
                    <a:pt x="5797" y="8153"/>
                    <a:pt x="5796" y="8159"/>
                    <a:pt x="5792" y="8167"/>
                  </a:cubicBezTo>
                  <a:cubicBezTo>
                    <a:pt x="5797" y="8184"/>
                    <a:pt x="5814" y="8178"/>
                    <a:pt x="5809" y="8206"/>
                  </a:cubicBezTo>
                  <a:cubicBezTo>
                    <a:pt x="5803" y="8200"/>
                    <a:pt x="5792" y="8195"/>
                    <a:pt x="5786" y="8184"/>
                  </a:cubicBezTo>
                  <a:lnTo>
                    <a:pt x="5786" y="8184"/>
                  </a:lnTo>
                  <a:cubicBezTo>
                    <a:pt x="5792" y="8206"/>
                    <a:pt x="5803" y="8228"/>
                    <a:pt x="5803" y="8256"/>
                  </a:cubicBezTo>
                  <a:lnTo>
                    <a:pt x="5803" y="8279"/>
                  </a:lnTo>
                  <a:cubicBezTo>
                    <a:pt x="5837" y="8262"/>
                    <a:pt x="5814" y="8200"/>
                    <a:pt x="5803" y="8167"/>
                  </a:cubicBezTo>
                  <a:lnTo>
                    <a:pt x="5803" y="8167"/>
                  </a:lnTo>
                  <a:cubicBezTo>
                    <a:pt x="5814" y="8172"/>
                    <a:pt x="5820" y="8178"/>
                    <a:pt x="5825" y="8178"/>
                  </a:cubicBezTo>
                  <a:cubicBezTo>
                    <a:pt x="5820" y="8167"/>
                    <a:pt x="5809" y="8156"/>
                    <a:pt x="5803" y="8144"/>
                  </a:cubicBezTo>
                  <a:cubicBezTo>
                    <a:pt x="5803" y="8141"/>
                    <a:pt x="5807" y="8135"/>
                    <a:pt x="5812" y="8135"/>
                  </a:cubicBezTo>
                  <a:cubicBezTo>
                    <a:pt x="5815" y="8135"/>
                    <a:pt x="5818" y="8138"/>
                    <a:pt x="5820" y="8144"/>
                  </a:cubicBezTo>
                  <a:cubicBezTo>
                    <a:pt x="5820" y="8116"/>
                    <a:pt x="5809" y="8122"/>
                    <a:pt x="5809" y="8094"/>
                  </a:cubicBezTo>
                  <a:lnTo>
                    <a:pt x="5792" y="8072"/>
                  </a:lnTo>
                  <a:lnTo>
                    <a:pt x="5792" y="8072"/>
                  </a:lnTo>
                  <a:cubicBezTo>
                    <a:pt x="5793" y="8073"/>
                    <a:pt x="5795" y="8073"/>
                    <a:pt x="5796" y="8073"/>
                  </a:cubicBezTo>
                  <a:cubicBezTo>
                    <a:pt x="5797" y="8073"/>
                    <a:pt x="5799" y="8073"/>
                    <a:pt x="5800" y="8073"/>
                  </a:cubicBezTo>
                  <a:cubicBezTo>
                    <a:pt x="5803" y="8073"/>
                    <a:pt x="5806" y="8074"/>
                    <a:pt x="5809" y="8083"/>
                  </a:cubicBezTo>
                  <a:cubicBezTo>
                    <a:pt x="5797" y="8032"/>
                    <a:pt x="5758" y="8015"/>
                    <a:pt x="5764" y="7993"/>
                  </a:cubicBezTo>
                  <a:lnTo>
                    <a:pt x="5764" y="7993"/>
                  </a:lnTo>
                  <a:lnTo>
                    <a:pt x="5769" y="7999"/>
                  </a:lnTo>
                  <a:cubicBezTo>
                    <a:pt x="5754" y="7975"/>
                    <a:pt x="5748" y="7970"/>
                    <a:pt x="5744" y="7970"/>
                  </a:cubicBezTo>
                  <a:cubicBezTo>
                    <a:pt x="5741" y="7970"/>
                    <a:pt x="5739" y="7974"/>
                    <a:pt x="5735" y="7974"/>
                  </a:cubicBezTo>
                  <a:cubicBezTo>
                    <a:pt x="5731" y="7974"/>
                    <a:pt x="5724" y="7971"/>
                    <a:pt x="5713" y="7959"/>
                  </a:cubicBezTo>
                  <a:lnTo>
                    <a:pt x="5730" y="7915"/>
                  </a:lnTo>
                  <a:lnTo>
                    <a:pt x="5713" y="7915"/>
                  </a:lnTo>
                  <a:cubicBezTo>
                    <a:pt x="5713" y="7909"/>
                    <a:pt x="5708" y="7892"/>
                    <a:pt x="5713" y="7892"/>
                  </a:cubicBezTo>
                  <a:cubicBezTo>
                    <a:pt x="5707" y="7888"/>
                    <a:pt x="5704" y="7886"/>
                    <a:pt x="5702" y="7886"/>
                  </a:cubicBezTo>
                  <a:cubicBezTo>
                    <a:pt x="5698" y="7886"/>
                    <a:pt x="5702" y="7893"/>
                    <a:pt x="5696" y="7893"/>
                  </a:cubicBezTo>
                  <a:cubicBezTo>
                    <a:pt x="5694" y="7893"/>
                    <a:pt x="5693" y="7893"/>
                    <a:pt x="5691" y="7892"/>
                  </a:cubicBezTo>
                  <a:cubicBezTo>
                    <a:pt x="5691" y="7853"/>
                    <a:pt x="5646" y="7808"/>
                    <a:pt x="5663" y="7791"/>
                  </a:cubicBezTo>
                  <a:cubicBezTo>
                    <a:pt x="5662" y="7791"/>
                    <a:pt x="5661" y="7791"/>
                    <a:pt x="5660" y="7791"/>
                  </a:cubicBezTo>
                  <a:cubicBezTo>
                    <a:pt x="5652" y="7791"/>
                    <a:pt x="5659" y="7807"/>
                    <a:pt x="5656" y="7807"/>
                  </a:cubicBezTo>
                  <a:cubicBezTo>
                    <a:pt x="5655" y="7807"/>
                    <a:pt x="5652" y="7805"/>
                    <a:pt x="5646" y="7797"/>
                  </a:cubicBezTo>
                  <a:cubicBezTo>
                    <a:pt x="5663" y="7775"/>
                    <a:pt x="5624" y="7763"/>
                    <a:pt x="5618" y="7730"/>
                  </a:cubicBezTo>
                  <a:lnTo>
                    <a:pt x="5618" y="7730"/>
                  </a:lnTo>
                  <a:cubicBezTo>
                    <a:pt x="5629" y="7730"/>
                    <a:pt x="5636" y="7745"/>
                    <a:pt x="5638" y="7745"/>
                  </a:cubicBezTo>
                  <a:cubicBezTo>
                    <a:pt x="5640" y="7745"/>
                    <a:pt x="5641" y="7741"/>
                    <a:pt x="5641" y="7730"/>
                  </a:cubicBezTo>
                  <a:cubicBezTo>
                    <a:pt x="5613" y="7724"/>
                    <a:pt x="5618" y="7674"/>
                    <a:pt x="5601" y="7651"/>
                  </a:cubicBezTo>
                  <a:cubicBezTo>
                    <a:pt x="5600" y="7652"/>
                    <a:pt x="5600" y="7652"/>
                    <a:pt x="5599" y="7652"/>
                  </a:cubicBezTo>
                  <a:cubicBezTo>
                    <a:pt x="5583" y="7652"/>
                    <a:pt x="5567" y="7605"/>
                    <a:pt x="5545" y="7567"/>
                  </a:cubicBezTo>
                  <a:cubicBezTo>
                    <a:pt x="5551" y="7567"/>
                    <a:pt x="5518" y="7490"/>
                    <a:pt x="5501" y="7450"/>
                  </a:cubicBezTo>
                  <a:lnTo>
                    <a:pt x="5501" y="7450"/>
                  </a:lnTo>
                  <a:cubicBezTo>
                    <a:pt x="5501" y="7450"/>
                    <a:pt x="5501" y="7450"/>
                    <a:pt x="5502" y="7450"/>
                  </a:cubicBezTo>
                  <a:cubicBezTo>
                    <a:pt x="5503" y="7450"/>
                    <a:pt x="5505" y="7450"/>
                    <a:pt x="5506" y="7450"/>
                  </a:cubicBezTo>
                  <a:lnTo>
                    <a:pt x="5501" y="7450"/>
                  </a:lnTo>
                  <a:cubicBezTo>
                    <a:pt x="5501" y="7450"/>
                    <a:pt x="5501" y="7450"/>
                    <a:pt x="5501" y="7450"/>
                  </a:cubicBezTo>
                  <a:lnTo>
                    <a:pt x="5501" y="7450"/>
                  </a:lnTo>
                  <a:cubicBezTo>
                    <a:pt x="5481" y="7449"/>
                    <a:pt x="5466" y="7414"/>
                    <a:pt x="5450" y="7388"/>
                  </a:cubicBezTo>
                  <a:cubicBezTo>
                    <a:pt x="5453" y="7387"/>
                    <a:pt x="5456" y="7386"/>
                    <a:pt x="5458" y="7386"/>
                  </a:cubicBezTo>
                  <a:cubicBezTo>
                    <a:pt x="5465" y="7386"/>
                    <a:pt x="5470" y="7391"/>
                    <a:pt x="5478" y="7399"/>
                  </a:cubicBezTo>
                  <a:lnTo>
                    <a:pt x="5467" y="7377"/>
                  </a:lnTo>
                  <a:cubicBezTo>
                    <a:pt x="5461" y="7371"/>
                    <a:pt x="5450" y="7366"/>
                    <a:pt x="5445" y="7349"/>
                  </a:cubicBezTo>
                  <a:lnTo>
                    <a:pt x="5456" y="7349"/>
                  </a:lnTo>
                  <a:cubicBezTo>
                    <a:pt x="5439" y="7315"/>
                    <a:pt x="5411" y="7287"/>
                    <a:pt x="5394" y="7243"/>
                  </a:cubicBezTo>
                  <a:cubicBezTo>
                    <a:pt x="5386" y="7243"/>
                    <a:pt x="5384" y="7267"/>
                    <a:pt x="5372" y="7267"/>
                  </a:cubicBezTo>
                  <a:cubicBezTo>
                    <a:pt x="5367" y="7267"/>
                    <a:pt x="5360" y="7262"/>
                    <a:pt x="5349" y="7248"/>
                  </a:cubicBezTo>
                  <a:cubicBezTo>
                    <a:pt x="5353" y="7245"/>
                    <a:pt x="5358" y="7242"/>
                    <a:pt x="5362" y="7242"/>
                  </a:cubicBezTo>
                  <a:cubicBezTo>
                    <a:pt x="5366" y="7242"/>
                    <a:pt x="5369" y="7243"/>
                    <a:pt x="5372" y="7248"/>
                  </a:cubicBezTo>
                  <a:cubicBezTo>
                    <a:pt x="5372" y="7243"/>
                    <a:pt x="5361" y="7237"/>
                    <a:pt x="5361" y="7226"/>
                  </a:cubicBezTo>
                  <a:lnTo>
                    <a:pt x="5361" y="7226"/>
                  </a:lnTo>
                  <a:lnTo>
                    <a:pt x="5377" y="7243"/>
                  </a:lnTo>
                  <a:cubicBezTo>
                    <a:pt x="5372" y="7220"/>
                    <a:pt x="5366" y="7231"/>
                    <a:pt x="5361" y="7220"/>
                  </a:cubicBezTo>
                  <a:cubicBezTo>
                    <a:pt x="5366" y="7215"/>
                    <a:pt x="5361" y="7203"/>
                    <a:pt x="5366" y="7203"/>
                  </a:cubicBezTo>
                  <a:cubicBezTo>
                    <a:pt x="5367" y="7203"/>
                    <a:pt x="5368" y="7204"/>
                    <a:pt x="5369" y="7205"/>
                  </a:cubicBezTo>
                  <a:lnTo>
                    <a:pt x="5369" y="7205"/>
                  </a:lnTo>
                  <a:cubicBezTo>
                    <a:pt x="5364" y="7192"/>
                    <a:pt x="5362" y="7178"/>
                    <a:pt x="5366" y="7170"/>
                  </a:cubicBezTo>
                  <a:lnTo>
                    <a:pt x="5366" y="7170"/>
                  </a:lnTo>
                  <a:cubicBezTo>
                    <a:pt x="5363" y="7170"/>
                    <a:pt x="5361" y="7171"/>
                    <a:pt x="5357" y="7171"/>
                  </a:cubicBezTo>
                  <a:cubicBezTo>
                    <a:pt x="5354" y="7171"/>
                    <a:pt x="5349" y="7170"/>
                    <a:pt x="5344" y="7164"/>
                  </a:cubicBezTo>
                  <a:cubicBezTo>
                    <a:pt x="5327" y="7131"/>
                    <a:pt x="5349" y="7147"/>
                    <a:pt x="5344" y="7125"/>
                  </a:cubicBezTo>
                  <a:cubicBezTo>
                    <a:pt x="5334" y="7120"/>
                    <a:pt x="5328" y="7096"/>
                    <a:pt x="5319" y="7096"/>
                  </a:cubicBezTo>
                  <a:cubicBezTo>
                    <a:pt x="5318" y="7096"/>
                    <a:pt x="5317" y="7097"/>
                    <a:pt x="5316" y="7097"/>
                  </a:cubicBezTo>
                  <a:cubicBezTo>
                    <a:pt x="5310" y="7091"/>
                    <a:pt x="5316" y="7086"/>
                    <a:pt x="5316" y="7080"/>
                  </a:cubicBezTo>
                  <a:cubicBezTo>
                    <a:pt x="5306" y="7066"/>
                    <a:pt x="5285" y="7017"/>
                    <a:pt x="5275" y="7017"/>
                  </a:cubicBezTo>
                  <a:cubicBezTo>
                    <a:pt x="5273" y="7017"/>
                    <a:pt x="5272" y="7019"/>
                    <a:pt x="5271" y="7024"/>
                  </a:cubicBezTo>
                  <a:cubicBezTo>
                    <a:pt x="5232" y="6974"/>
                    <a:pt x="5215" y="6901"/>
                    <a:pt x="5181" y="6851"/>
                  </a:cubicBezTo>
                  <a:lnTo>
                    <a:pt x="5187" y="6845"/>
                  </a:lnTo>
                  <a:cubicBezTo>
                    <a:pt x="5164" y="6817"/>
                    <a:pt x="5148" y="6772"/>
                    <a:pt x="5125" y="6750"/>
                  </a:cubicBezTo>
                  <a:cubicBezTo>
                    <a:pt x="5120" y="6740"/>
                    <a:pt x="5120" y="6726"/>
                    <a:pt x="5123" y="6726"/>
                  </a:cubicBezTo>
                  <a:lnTo>
                    <a:pt x="5123" y="6726"/>
                  </a:lnTo>
                  <a:cubicBezTo>
                    <a:pt x="5124" y="6726"/>
                    <a:pt x="5125" y="6727"/>
                    <a:pt x="5125" y="6727"/>
                  </a:cubicBezTo>
                  <a:cubicBezTo>
                    <a:pt x="5108" y="6699"/>
                    <a:pt x="5103" y="6699"/>
                    <a:pt x="5092" y="6660"/>
                  </a:cubicBezTo>
                  <a:lnTo>
                    <a:pt x="5092" y="6660"/>
                  </a:lnTo>
                  <a:cubicBezTo>
                    <a:pt x="5098" y="6667"/>
                    <a:pt x="5101" y="6669"/>
                    <a:pt x="5102" y="6669"/>
                  </a:cubicBezTo>
                  <a:cubicBezTo>
                    <a:pt x="5102" y="6669"/>
                    <a:pt x="5102" y="6669"/>
                    <a:pt x="5102" y="6669"/>
                  </a:cubicBezTo>
                  <a:lnTo>
                    <a:pt x="5102" y="6669"/>
                  </a:lnTo>
                  <a:cubicBezTo>
                    <a:pt x="5103" y="6671"/>
                    <a:pt x="5105" y="6675"/>
                    <a:pt x="5108" y="6683"/>
                  </a:cubicBezTo>
                  <a:cubicBezTo>
                    <a:pt x="5097" y="6649"/>
                    <a:pt x="5097" y="6638"/>
                    <a:pt x="5069" y="6604"/>
                  </a:cubicBezTo>
                  <a:lnTo>
                    <a:pt x="5069" y="6604"/>
                  </a:lnTo>
                  <a:cubicBezTo>
                    <a:pt x="5071" y="6606"/>
                    <a:pt x="5073" y="6606"/>
                    <a:pt x="5074" y="6606"/>
                  </a:cubicBezTo>
                  <a:cubicBezTo>
                    <a:pt x="5082" y="6606"/>
                    <a:pt x="5068" y="6574"/>
                    <a:pt x="5058" y="6559"/>
                  </a:cubicBezTo>
                  <a:lnTo>
                    <a:pt x="5058" y="6559"/>
                  </a:lnTo>
                  <a:lnTo>
                    <a:pt x="5064" y="6587"/>
                  </a:lnTo>
                  <a:cubicBezTo>
                    <a:pt x="5052" y="6571"/>
                    <a:pt x="5047" y="6554"/>
                    <a:pt x="5036" y="6537"/>
                  </a:cubicBezTo>
                  <a:lnTo>
                    <a:pt x="5058" y="6537"/>
                  </a:lnTo>
                  <a:cubicBezTo>
                    <a:pt x="5036" y="6459"/>
                    <a:pt x="4963" y="6431"/>
                    <a:pt x="4963" y="6363"/>
                  </a:cubicBezTo>
                  <a:cubicBezTo>
                    <a:pt x="4961" y="6361"/>
                    <a:pt x="4959" y="6360"/>
                    <a:pt x="4959" y="6360"/>
                  </a:cubicBezTo>
                  <a:lnTo>
                    <a:pt x="4959" y="6360"/>
                  </a:lnTo>
                  <a:cubicBezTo>
                    <a:pt x="4954" y="6360"/>
                    <a:pt x="4972" y="6393"/>
                    <a:pt x="4962" y="6393"/>
                  </a:cubicBezTo>
                  <a:cubicBezTo>
                    <a:pt x="4961" y="6393"/>
                    <a:pt x="4959" y="6392"/>
                    <a:pt x="4957" y="6391"/>
                  </a:cubicBezTo>
                  <a:cubicBezTo>
                    <a:pt x="4946" y="6358"/>
                    <a:pt x="4946" y="6313"/>
                    <a:pt x="4940" y="6307"/>
                  </a:cubicBezTo>
                  <a:cubicBezTo>
                    <a:pt x="4929" y="6257"/>
                    <a:pt x="4901" y="6274"/>
                    <a:pt x="4884" y="6223"/>
                  </a:cubicBezTo>
                  <a:cubicBezTo>
                    <a:pt x="4882" y="6229"/>
                    <a:pt x="4879" y="6235"/>
                    <a:pt x="4874" y="6235"/>
                  </a:cubicBezTo>
                  <a:cubicBezTo>
                    <a:pt x="4869" y="6235"/>
                    <a:pt x="4862" y="6229"/>
                    <a:pt x="4851" y="6212"/>
                  </a:cubicBezTo>
                  <a:cubicBezTo>
                    <a:pt x="4839" y="6192"/>
                    <a:pt x="4844" y="6177"/>
                    <a:pt x="4852" y="6177"/>
                  </a:cubicBezTo>
                  <a:cubicBezTo>
                    <a:pt x="4855" y="6177"/>
                    <a:pt x="4859" y="6179"/>
                    <a:pt x="4862" y="6184"/>
                  </a:cubicBezTo>
                  <a:cubicBezTo>
                    <a:pt x="4868" y="6190"/>
                    <a:pt x="4868" y="6195"/>
                    <a:pt x="4868" y="6195"/>
                  </a:cubicBezTo>
                  <a:cubicBezTo>
                    <a:pt x="4871" y="6202"/>
                    <a:pt x="4877" y="6209"/>
                    <a:pt x="4879" y="6209"/>
                  </a:cubicBezTo>
                  <a:cubicBezTo>
                    <a:pt x="4881" y="6209"/>
                    <a:pt x="4881" y="6207"/>
                    <a:pt x="4879" y="6201"/>
                  </a:cubicBezTo>
                  <a:lnTo>
                    <a:pt x="4873" y="6201"/>
                  </a:lnTo>
                  <a:cubicBezTo>
                    <a:pt x="4873" y="6185"/>
                    <a:pt x="4853" y="6144"/>
                    <a:pt x="4860" y="6144"/>
                  </a:cubicBezTo>
                  <a:lnTo>
                    <a:pt x="4860" y="6144"/>
                  </a:lnTo>
                  <a:cubicBezTo>
                    <a:pt x="4861" y="6144"/>
                    <a:pt x="4861" y="6145"/>
                    <a:pt x="4862" y="6145"/>
                  </a:cubicBezTo>
                  <a:cubicBezTo>
                    <a:pt x="4856" y="6137"/>
                    <a:pt x="4853" y="6134"/>
                    <a:pt x="4852" y="6134"/>
                  </a:cubicBezTo>
                  <a:lnTo>
                    <a:pt x="4852" y="6134"/>
                  </a:lnTo>
                  <a:cubicBezTo>
                    <a:pt x="4849" y="6134"/>
                    <a:pt x="4853" y="6145"/>
                    <a:pt x="4856" y="6156"/>
                  </a:cubicBezTo>
                  <a:cubicBezTo>
                    <a:pt x="4840" y="6111"/>
                    <a:pt x="4823" y="6095"/>
                    <a:pt x="4806" y="6050"/>
                  </a:cubicBezTo>
                  <a:cubicBezTo>
                    <a:pt x="4806" y="6054"/>
                    <a:pt x="4806" y="6062"/>
                    <a:pt x="4803" y="6062"/>
                  </a:cubicBezTo>
                  <a:cubicBezTo>
                    <a:pt x="4802" y="6062"/>
                    <a:pt x="4802" y="6062"/>
                    <a:pt x="4800" y="6061"/>
                  </a:cubicBezTo>
                  <a:cubicBezTo>
                    <a:pt x="4772" y="5994"/>
                    <a:pt x="4778" y="6039"/>
                    <a:pt x="4756" y="5994"/>
                  </a:cubicBezTo>
                  <a:cubicBezTo>
                    <a:pt x="4750" y="5966"/>
                    <a:pt x="4778" y="5994"/>
                    <a:pt x="4750" y="5954"/>
                  </a:cubicBezTo>
                  <a:cubicBezTo>
                    <a:pt x="4746" y="5943"/>
                    <a:pt x="4746" y="5939"/>
                    <a:pt x="4750" y="5939"/>
                  </a:cubicBezTo>
                  <a:lnTo>
                    <a:pt x="4750" y="5939"/>
                  </a:lnTo>
                  <a:cubicBezTo>
                    <a:pt x="4752" y="5939"/>
                    <a:pt x="4757" y="5942"/>
                    <a:pt x="4761" y="5946"/>
                  </a:cubicBezTo>
                  <a:lnTo>
                    <a:pt x="4761" y="5946"/>
                  </a:lnTo>
                  <a:cubicBezTo>
                    <a:pt x="4739" y="5914"/>
                    <a:pt x="4738" y="5874"/>
                    <a:pt x="4728" y="5854"/>
                  </a:cubicBezTo>
                  <a:lnTo>
                    <a:pt x="4728" y="5854"/>
                  </a:lnTo>
                  <a:lnTo>
                    <a:pt x="4744" y="5870"/>
                  </a:lnTo>
                  <a:lnTo>
                    <a:pt x="4744" y="5870"/>
                  </a:lnTo>
                  <a:cubicBezTo>
                    <a:pt x="4733" y="5859"/>
                    <a:pt x="4728" y="5854"/>
                    <a:pt x="4722" y="5842"/>
                  </a:cubicBezTo>
                  <a:lnTo>
                    <a:pt x="4722" y="5859"/>
                  </a:lnTo>
                  <a:cubicBezTo>
                    <a:pt x="4716" y="5848"/>
                    <a:pt x="4711" y="5837"/>
                    <a:pt x="4716" y="5831"/>
                  </a:cubicBezTo>
                  <a:cubicBezTo>
                    <a:pt x="4715" y="5831"/>
                    <a:pt x="4713" y="5831"/>
                    <a:pt x="4712" y="5831"/>
                  </a:cubicBezTo>
                  <a:cubicBezTo>
                    <a:pt x="4704" y="5831"/>
                    <a:pt x="4703" y="5840"/>
                    <a:pt x="4697" y="5840"/>
                  </a:cubicBezTo>
                  <a:cubicBezTo>
                    <a:pt x="4694" y="5840"/>
                    <a:pt x="4689" y="5838"/>
                    <a:pt x="4683" y="5831"/>
                  </a:cubicBezTo>
                  <a:cubicBezTo>
                    <a:pt x="4677" y="5814"/>
                    <a:pt x="4649" y="5786"/>
                    <a:pt x="4660" y="5775"/>
                  </a:cubicBezTo>
                  <a:lnTo>
                    <a:pt x="4660" y="5775"/>
                  </a:lnTo>
                  <a:cubicBezTo>
                    <a:pt x="4668" y="5792"/>
                    <a:pt x="4671" y="5796"/>
                    <a:pt x="4674" y="5796"/>
                  </a:cubicBezTo>
                  <a:cubicBezTo>
                    <a:pt x="4677" y="5796"/>
                    <a:pt x="4678" y="5789"/>
                    <a:pt x="4682" y="5789"/>
                  </a:cubicBezTo>
                  <a:cubicBezTo>
                    <a:pt x="4683" y="5789"/>
                    <a:pt x="4685" y="5790"/>
                    <a:pt x="4687" y="5793"/>
                  </a:cubicBezTo>
                  <a:lnTo>
                    <a:pt x="4687" y="5793"/>
                  </a:lnTo>
                  <a:cubicBezTo>
                    <a:pt x="4685" y="5788"/>
                    <a:pt x="4683" y="5781"/>
                    <a:pt x="4683" y="5775"/>
                  </a:cubicBezTo>
                  <a:cubicBezTo>
                    <a:pt x="4683" y="5773"/>
                    <a:pt x="4683" y="5773"/>
                    <a:pt x="4683" y="5773"/>
                  </a:cubicBezTo>
                  <a:cubicBezTo>
                    <a:pt x="4683" y="5773"/>
                    <a:pt x="4685" y="5775"/>
                    <a:pt x="4688" y="5775"/>
                  </a:cubicBezTo>
                  <a:cubicBezTo>
                    <a:pt x="4672" y="5725"/>
                    <a:pt x="4660" y="5764"/>
                    <a:pt x="4638" y="5714"/>
                  </a:cubicBezTo>
                  <a:cubicBezTo>
                    <a:pt x="4649" y="5714"/>
                    <a:pt x="4644" y="5691"/>
                    <a:pt x="4638" y="5686"/>
                  </a:cubicBezTo>
                  <a:lnTo>
                    <a:pt x="4638" y="5686"/>
                  </a:lnTo>
                  <a:cubicBezTo>
                    <a:pt x="4643" y="5696"/>
                    <a:pt x="4642" y="5700"/>
                    <a:pt x="4638" y="5700"/>
                  </a:cubicBezTo>
                  <a:cubicBezTo>
                    <a:pt x="4634" y="5700"/>
                    <a:pt x="4625" y="5695"/>
                    <a:pt x="4616" y="5686"/>
                  </a:cubicBezTo>
                  <a:cubicBezTo>
                    <a:pt x="4604" y="5652"/>
                    <a:pt x="4593" y="5652"/>
                    <a:pt x="4588" y="5635"/>
                  </a:cubicBezTo>
                  <a:lnTo>
                    <a:pt x="4588" y="5635"/>
                  </a:lnTo>
                  <a:lnTo>
                    <a:pt x="4593" y="5658"/>
                  </a:lnTo>
                  <a:cubicBezTo>
                    <a:pt x="4582" y="5658"/>
                    <a:pt x="4576" y="5641"/>
                    <a:pt x="4560" y="5618"/>
                  </a:cubicBezTo>
                  <a:cubicBezTo>
                    <a:pt x="4560" y="5618"/>
                    <a:pt x="4561" y="5618"/>
                    <a:pt x="4562" y="5618"/>
                  </a:cubicBezTo>
                  <a:cubicBezTo>
                    <a:pt x="4566" y="5618"/>
                    <a:pt x="4573" y="5627"/>
                    <a:pt x="4575" y="5627"/>
                  </a:cubicBezTo>
                  <a:cubicBezTo>
                    <a:pt x="4576" y="5627"/>
                    <a:pt x="4576" y="5626"/>
                    <a:pt x="4576" y="5624"/>
                  </a:cubicBezTo>
                  <a:cubicBezTo>
                    <a:pt x="4548" y="5607"/>
                    <a:pt x="4560" y="5562"/>
                    <a:pt x="4532" y="5534"/>
                  </a:cubicBezTo>
                  <a:cubicBezTo>
                    <a:pt x="4532" y="5518"/>
                    <a:pt x="4548" y="5523"/>
                    <a:pt x="4543" y="5512"/>
                  </a:cubicBezTo>
                  <a:cubicBezTo>
                    <a:pt x="4515" y="5478"/>
                    <a:pt x="4532" y="5462"/>
                    <a:pt x="4504" y="5428"/>
                  </a:cubicBezTo>
                  <a:cubicBezTo>
                    <a:pt x="4501" y="5436"/>
                    <a:pt x="4501" y="5440"/>
                    <a:pt x="4499" y="5440"/>
                  </a:cubicBezTo>
                  <a:cubicBezTo>
                    <a:pt x="4497" y="5440"/>
                    <a:pt x="4493" y="5434"/>
                    <a:pt x="4481" y="5422"/>
                  </a:cubicBezTo>
                  <a:lnTo>
                    <a:pt x="4481" y="5422"/>
                  </a:lnTo>
                  <a:lnTo>
                    <a:pt x="4520" y="5484"/>
                  </a:lnTo>
                  <a:lnTo>
                    <a:pt x="4481" y="5450"/>
                  </a:lnTo>
                  <a:lnTo>
                    <a:pt x="4481" y="5450"/>
                  </a:lnTo>
                  <a:cubicBezTo>
                    <a:pt x="4492" y="5467"/>
                    <a:pt x="4509" y="5490"/>
                    <a:pt x="4515" y="5501"/>
                  </a:cubicBezTo>
                  <a:cubicBezTo>
                    <a:pt x="4506" y="5492"/>
                    <a:pt x="4504" y="5488"/>
                    <a:pt x="4502" y="5488"/>
                  </a:cubicBezTo>
                  <a:cubicBezTo>
                    <a:pt x="4501" y="5488"/>
                    <a:pt x="4501" y="5492"/>
                    <a:pt x="4498" y="5501"/>
                  </a:cubicBezTo>
                  <a:cubicBezTo>
                    <a:pt x="4498" y="5462"/>
                    <a:pt x="4459" y="5450"/>
                    <a:pt x="4453" y="5411"/>
                  </a:cubicBezTo>
                  <a:lnTo>
                    <a:pt x="4481" y="5400"/>
                  </a:lnTo>
                  <a:cubicBezTo>
                    <a:pt x="4470" y="5350"/>
                    <a:pt x="4425" y="5322"/>
                    <a:pt x="4397" y="5260"/>
                  </a:cubicBezTo>
                  <a:lnTo>
                    <a:pt x="4397" y="5260"/>
                  </a:lnTo>
                  <a:lnTo>
                    <a:pt x="4403" y="5282"/>
                  </a:lnTo>
                  <a:cubicBezTo>
                    <a:pt x="4392" y="5277"/>
                    <a:pt x="4386" y="5243"/>
                    <a:pt x="4369" y="5226"/>
                  </a:cubicBezTo>
                  <a:cubicBezTo>
                    <a:pt x="4380" y="5221"/>
                    <a:pt x="4375" y="5210"/>
                    <a:pt x="4375" y="5198"/>
                  </a:cubicBezTo>
                  <a:lnTo>
                    <a:pt x="4375" y="5198"/>
                  </a:lnTo>
                  <a:cubicBezTo>
                    <a:pt x="4375" y="5199"/>
                    <a:pt x="4374" y="5199"/>
                    <a:pt x="4374" y="5199"/>
                  </a:cubicBezTo>
                  <a:cubicBezTo>
                    <a:pt x="4367" y="5199"/>
                    <a:pt x="4352" y="5154"/>
                    <a:pt x="4336" y="5154"/>
                  </a:cubicBezTo>
                  <a:lnTo>
                    <a:pt x="4330" y="5120"/>
                  </a:lnTo>
                  <a:cubicBezTo>
                    <a:pt x="4313" y="5070"/>
                    <a:pt x="4280" y="5075"/>
                    <a:pt x="4257" y="5025"/>
                  </a:cubicBezTo>
                  <a:lnTo>
                    <a:pt x="4257" y="5025"/>
                  </a:lnTo>
                  <a:cubicBezTo>
                    <a:pt x="4261" y="5027"/>
                    <a:pt x="4264" y="5028"/>
                    <a:pt x="4266" y="5028"/>
                  </a:cubicBezTo>
                  <a:cubicBezTo>
                    <a:pt x="4269" y="5028"/>
                    <a:pt x="4271" y="5027"/>
                    <a:pt x="4273" y="5027"/>
                  </a:cubicBezTo>
                  <a:cubicBezTo>
                    <a:pt x="4277" y="5027"/>
                    <a:pt x="4281" y="5029"/>
                    <a:pt x="4291" y="5042"/>
                  </a:cubicBezTo>
                  <a:cubicBezTo>
                    <a:pt x="4286" y="5027"/>
                    <a:pt x="4281" y="5013"/>
                    <a:pt x="4276" y="5013"/>
                  </a:cubicBezTo>
                  <a:cubicBezTo>
                    <a:pt x="4276" y="5013"/>
                    <a:pt x="4275" y="5013"/>
                    <a:pt x="4274" y="5014"/>
                  </a:cubicBezTo>
                  <a:cubicBezTo>
                    <a:pt x="4274" y="5002"/>
                    <a:pt x="4240" y="4974"/>
                    <a:pt x="4240" y="4958"/>
                  </a:cubicBezTo>
                  <a:cubicBezTo>
                    <a:pt x="4235" y="4952"/>
                    <a:pt x="4224" y="4952"/>
                    <a:pt x="4212" y="4935"/>
                  </a:cubicBezTo>
                  <a:cubicBezTo>
                    <a:pt x="4212" y="4932"/>
                    <a:pt x="4214" y="4931"/>
                    <a:pt x="4215" y="4930"/>
                  </a:cubicBezTo>
                  <a:lnTo>
                    <a:pt x="4215" y="4930"/>
                  </a:lnTo>
                  <a:cubicBezTo>
                    <a:pt x="4216" y="4930"/>
                    <a:pt x="4216" y="4930"/>
                    <a:pt x="4216" y="4930"/>
                  </a:cubicBezTo>
                  <a:cubicBezTo>
                    <a:pt x="4217" y="4930"/>
                    <a:pt x="4217" y="4930"/>
                    <a:pt x="4218" y="4930"/>
                  </a:cubicBezTo>
                  <a:lnTo>
                    <a:pt x="4218" y="4930"/>
                  </a:lnTo>
                  <a:cubicBezTo>
                    <a:pt x="4218" y="4930"/>
                    <a:pt x="4217" y="4930"/>
                    <a:pt x="4215" y="4930"/>
                  </a:cubicBezTo>
                  <a:lnTo>
                    <a:pt x="4215" y="4930"/>
                  </a:lnTo>
                  <a:cubicBezTo>
                    <a:pt x="4211" y="4929"/>
                    <a:pt x="4204" y="4921"/>
                    <a:pt x="4199" y="4921"/>
                  </a:cubicBezTo>
                  <a:cubicBezTo>
                    <a:pt x="4197" y="4921"/>
                    <a:pt x="4196" y="4923"/>
                    <a:pt x="4196" y="4930"/>
                  </a:cubicBezTo>
                  <a:cubicBezTo>
                    <a:pt x="4196" y="4890"/>
                    <a:pt x="4168" y="4846"/>
                    <a:pt x="4151" y="4806"/>
                  </a:cubicBezTo>
                  <a:cubicBezTo>
                    <a:pt x="4151" y="4804"/>
                    <a:pt x="4152" y="4802"/>
                    <a:pt x="4154" y="4802"/>
                  </a:cubicBezTo>
                  <a:cubicBezTo>
                    <a:pt x="4155" y="4802"/>
                    <a:pt x="4156" y="4804"/>
                    <a:pt x="4156" y="4806"/>
                  </a:cubicBezTo>
                  <a:cubicBezTo>
                    <a:pt x="4159" y="4797"/>
                    <a:pt x="4158" y="4795"/>
                    <a:pt x="4156" y="4795"/>
                  </a:cubicBezTo>
                  <a:lnTo>
                    <a:pt x="4156" y="4795"/>
                  </a:lnTo>
                  <a:cubicBezTo>
                    <a:pt x="4154" y="4795"/>
                    <a:pt x="4149" y="4801"/>
                    <a:pt x="4145" y="4801"/>
                  </a:cubicBezTo>
                  <a:cubicBezTo>
                    <a:pt x="4134" y="4784"/>
                    <a:pt x="4128" y="4762"/>
                    <a:pt x="4128" y="4745"/>
                  </a:cubicBezTo>
                  <a:lnTo>
                    <a:pt x="4128" y="4745"/>
                  </a:lnTo>
                  <a:cubicBezTo>
                    <a:pt x="4128" y="4746"/>
                    <a:pt x="4129" y="4747"/>
                    <a:pt x="4130" y="4747"/>
                  </a:cubicBezTo>
                  <a:cubicBezTo>
                    <a:pt x="4131" y="4747"/>
                    <a:pt x="4134" y="4743"/>
                    <a:pt x="4134" y="4739"/>
                  </a:cubicBezTo>
                  <a:lnTo>
                    <a:pt x="4128" y="4739"/>
                  </a:lnTo>
                  <a:cubicBezTo>
                    <a:pt x="4128" y="4739"/>
                    <a:pt x="4128" y="4739"/>
                    <a:pt x="4128" y="4745"/>
                  </a:cubicBezTo>
                  <a:cubicBezTo>
                    <a:pt x="4128" y="4739"/>
                    <a:pt x="4123" y="4739"/>
                    <a:pt x="4123" y="4734"/>
                  </a:cubicBezTo>
                  <a:lnTo>
                    <a:pt x="4123" y="4734"/>
                  </a:lnTo>
                  <a:lnTo>
                    <a:pt x="4128" y="4739"/>
                  </a:lnTo>
                  <a:lnTo>
                    <a:pt x="4123" y="4728"/>
                  </a:lnTo>
                  <a:cubicBezTo>
                    <a:pt x="4112" y="4711"/>
                    <a:pt x="4095" y="4689"/>
                    <a:pt x="4084" y="4666"/>
                  </a:cubicBezTo>
                  <a:cubicBezTo>
                    <a:pt x="4084" y="4661"/>
                    <a:pt x="4078" y="4655"/>
                    <a:pt x="4072" y="4650"/>
                  </a:cubicBezTo>
                  <a:lnTo>
                    <a:pt x="4078" y="4650"/>
                  </a:lnTo>
                  <a:lnTo>
                    <a:pt x="4078" y="4638"/>
                  </a:lnTo>
                  <a:lnTo>
                    <a:pt x="4067" y="4638"/>
                  </a:lnTo>
                  <a:cubicBezTo>
                    <a:pt x="4067" y="4638"/>
                    <a:pt x="4067" y="4633"/>
                    <a:pt x="4067" y="4633"/>
                  </a:cubicBezTo>
                  <a:lnTo>
                    <a:pt x="4072" y="4633"/>
                  </a:lnTo>
                  <a:cubicBezTo>
                    <a:pt x="4072" y="4627"/>
                    <a:pt x="4067" y="4627"/>
                    <a:pt x="4067" y="4622"/>
                  </a:cubicBezTo>
                  <a:cubicBezTo>
                    <a:pt x="4061" y="4616"/>
                    <a:pt x="4056" y="4610"/>
                    <a:pt x="4050" y="4605"/>
                  </a:cubicBezTo>
                  <a:cubicBezTo>
                    <a:pt x="4050" y="4605"/>
                    <a:pt x="4050" y="4599"/>
                    <a:pt x="4050" y="4599"/>
                  </a:cubicBezTo>
                  <a:cubicBezTo>
                    <a:pt x="4050" y="4599"/>
                    <a:pt x="4044" y="4599"/>
                    <a:pt x="4044" y="4605"/>
                  </a:cubicBezTo>
                  <a:cubicBezTo>
                    <a:pt x="4039" y="4599"/>
                    <a:pt x="4039" y="4599"/>
                    <a:pt x="4039" y="4599"/>
                  </a:cubicBezTo>
                  <a:lnTo>
                    <a:pt x="4033" y="4599"/>
                  </a:lnTo>
                  <a:cubicBezTo>
                    <a:pt x="4033" y="4599"/>
                    <a:pt x="4033" y="4594"/>
                    <a:pt x="4028" y="4594"/>
                  </a:cubicBezTo>
                  <a:cubicBezTo>
                    <a:pt x="4033" y="4588"/>
                    <a:pt x="4033" y="4588"/>
                    <a:pt x="4039" y="4588"/>
                  </a:cubicBezTo>
                  <a:cubicBezTo>
                    <a:pt x="4039" y="4588"/>
                    <a:pt x="4033" y="4594"/>
                    <a:pt x="4039" y="4594"/>
                  </a:cubicBezTo>
                  <a:cubicBezTo>
                    <a:pt x="4039" y="4588"/>
                    <a:pt x="4039" y="4577"/>
                    <a:pt x="4044" y="4571"/>
                  </a:cubicBezTo>
                  <a:lnTo>
                    <a:pt x="4044" y="4571"/>
                  </a:lnTo>
                  <a:cubicBezTo>
                    <a:pt x="4042" y="4574"/>
                    <a:pt x="4039" y="4575"/>
                    <a:pt x="4036" y="4575"/>
                  </a:cubicBezTo>
                  <a:cubicBezTo>
                    <a:pt x="4033" y="4575"/>
                    <a:pt x="4030" y="4574"/>
                    <a:pt x="4028" y="4571"/>
                  </a:cubicBezTo>
                  <a:cubicBezTo>
                    <a:pt x="4028" y="4571"/>
                    <a:pt x="4028" y="4571"/>
                    <a:pt x="4028" y="4566"/>
                  </a:cubicBezTo>
                  <a:cubicBezTo>
                    <a:pt x="4032" y="4570"/>
                    <a:pt x="4033" y="4573"/>
                    <a:pt x="4033" y="4573"/>
                  </a:cubicBezTo>
                  <a:cubicBezTo>
                    <a:pt x="4033" y="4573"/>
                    <a:pt x="4033" y="4573"/>
                    <a:pt x="4033" y="4571"/>
                  </a:cubicBezTo>
                  <a:cubicBezTo>
                    <a:pt x="4056" y="4549"/>
                    <a:pt x="4000" y="4510"/>
                    <a:pt x="4000" y="4470"/>
                  </a:cubicBezTo>
                  <a:lnTo>
                    <a:pt x="4000" y="4470"/>
                  </a:lnTo>
                  <a:lnTo>
                    <a:pt x="4005" y="4476"/>
                  </a:lnTo>
                  <a:cubicBezTo>
                    <a:pt x="4000" y="4465"/>
                    <a:pt x="3994" y="4448"/>
                    <a:pt x="3977" y="4431"/>
                  </a:cubicBezTo>
                  <a:cubicBezTo>
                    <a:pt x="3977" y="4431"/>
                    <a:pt x="3972" y="4426"/>
                    <a:pt x="3972" y="4420"/>
                  </a:cubicBezTo>
                  <a:lnTo>
                    <a:pt x="3966" y="4420"/>
                  </a:lnTo>
                  <a:cubicBezTo>
                    <a:pt x="3966" y="4414"/>
                    <a:pt x="3960" y="4409"/>
                    <a:pt x="3955" y="4403"/>
                  </a:cubicBezTo>
                  <a:cubicBezTo>
                    <a:pt x="3955" y="4398"/>
                    <a:pt x="3955" y="4392"/>
                    <a:pt x="3944" y="4392"/>
                  </a:cubicBezTo>
                  <a:lnTo>
                    <a:pt x="3944" y="4386"/>
                  </a:lnTo>
                  <a:cubicBezTo>
                    <a:pt x="3955" y="4386"/>
                    <a:pt x="3949" y="4375"/>
                    <a:pt x="3944" y="4370"/>
                  </a:cubicBezTo>
                  <a:lnTo>
                    <a:pt x="3944" y="4381"/>
                  </a:lnTo>
                  <a:cubicBezTo>
                    <a:pt x="3938" y="4375"/>
                    <a:pt x="3938" y="4370"/>
                    <a:pt x="3932" y="4364"/>
                  </a:cubicBezTo>
                  <a:lnTo>
                    <a:pt x="3949" y="4358"/>
                  </a:lnTo>
                  <a:cubicBezTo>
                    <a:pt x="3955" y="4330"/>
                    <a:pt x="3899" y="4336"/>
                    <a:pt x="3921" y="4302"/>
                  </a:cubicBezTo>
                  <a:lnTo>
                    <a:pt x="3921" y="4302"/>
                  </a:lnTo>
                  <a:cubicBezTo>
                    <a:pt x="3904" y="4302"/>
                    <a:pt x="3916" y="4319"/>
                    <a:pt x="3904" y="4319"/>
                  </a:cubicBezTo>
                  <a:cubicBezTo>
                    <a:pt x="3899" y="4308"/>
                    <a:pt x="3916" y="4286"/>
                    <a:pt x="3916" y="4286"/>
                  </a:cubicBezTo>
                  <a:cubicBezTo>
                    <a:pt x="3916" y="4274"/>
                    <a:pt x="3904" y="4269"/>
                    <a:pt x="3899" y="4269"/>
                  </a:cubicBezTo>
                  <a:cubicBezTo>
                    <a:pt x="3888" y="4269"/>
                    <a:pt x="3882" y="4263"/>
                    <a:pt x="3876" y="4252"/>
                  </a:cubicBezTo>
                  <a:cubicBezTo>
                    <a:pt x="3876" y="4256"/>
                    <a:pt x="3869" y="4265"/>
                    <a:pt x="3860" y="4265"/>
                  </a:cubicBezTo>
                  <a:cubicBezTo>
                    <a:pt x="3858" y="4265"/>
                    <a:pt x="3856" y="4264"/>
                    <a:pt x="3854" y="4263"/>
                  </a:cubicBezTo>
                  <a:cubicBezTo>
                    <a:pt x="3854" y="4253"/>
                    <a:pt x="3859" y="4229"/>
                    <a:pt x="3868" y="4229"/>
                  </a:cubicBezTo>
                  <a:cubicBezTo>
                    <a:pt x="3869" y="4229"/>
                    <a:pt x="3870" y="4229"/>
                    <a:pt x="3871" y="4230"/>
                  </a:cubicBezTo>
                  <a:cubicBezTo>
                    <a:pt x="3871" y="4235"/>
                    <a:pt x="3871" y="4235"/>
                    <a:pt x="3871" y="4241"/>
                  </a:cubicBezTo>
                  <a:cubicBezTo>
                    <a:pt x="3874" y="4241"/>
                    <a:pt x="3876" y="4242"/>
                    <a:pt x="3878" y="4242"/>
                  </a:cubicBezTo>
                  <a:cubicBezTo>
                    <a:pt x="3881" y="4242"/>
                    <a:pt x="3882" y="4241"/>
                    <a:pt x="3882" y="4235"/>
                  </a:cubicBezTo>
                  <a:lnTo>
                    <a:pt x="3876" y="4235"/>
                  </a:lnTo>
                  <a:cubicBezTo>
                    <a:pt x="3876" y="4224"/>
                    <a:pt x="3865" y="4207"/>
                    <a:pt x="3871" y="4202"/>
                  </a:cubicBezTo>
                  <a:lnTo>
                    <a:pt x="3871" y="4202"/>
                  </a:lnTo>
                  <a:lnTo>
                    <a:pt x="3871" y="4213"/>
                  </a:lnTo>
                  <a:cubicBezTo>
                    <a:pt x="3893" y="4174"/>
                    <a:pt x="3893" y="4168"/>
                    <a:pt x="3938" y="4123"/>
                  </a:cubicBezTo>
                  <a:cubicBezTo>
                    <a:pt x="3941" y="4122"/>
                    <a:pt x="3944" y="4121"/>
                    <a:pt x="3945" y="4121"/>
                  </a:cubicBezTo>
                  <a:lnTo>
                    <a:pt x="3945" y="4121"/>
                  </a:lnTo>
                  <a:cubicBezTo>
                    <a:pt x="3950" y="4121"/>
                    <a:pt x="3950" y="4125"/>
                    <a:pt x="3943" y="4130"/>
                  </a:cubicBezTo>
                  <a:lnTo>
                    <a:pt x="3943" y="4130"/>
                  </a:lnTo>
                  <a:cubicBezTo>
                    <a:pt x="3975" y="4106"/>
                    <a:pt x="3957" y="4099"/>
                    <a:pt x="4005" y="4067"/>
                  </a:cubicBezTo>
                  <a:lnTo>
                    <a:pt x="4005" y="4067"/>
                  </a:lnTo>
                  <a:lnTo>
                    <a:pt x="3994" y="4090"/>
                  </a:lnTo>
                  <a:cubicBezTo>
                    <a:pt x="4033" y="4056"/>
                    <a:pt x="4028" y="4056"/>
                    <a:pt x="4039" y="4028"/>
                  </a:cubicBezTo>
                  <a:cubicBezTo>
                    <a:pt x="4056" y="4000"/>
                    <a:pt x="4106" y="3961"/>
                    <a:pt x="4117" y="3961"/>
                  </a:cubicBezTo>
                  <a:cubicBezTo>
                    <a:pt x="4117" y="3955"/>
                    <a:pt x="4128" y="3927"/>
                    <a:pt x="4151" y="3910"/>
                  </a:cubicBezTo>
                  <a:cubicBezTo>
                    <a:pt x="4156" y="3910"/>
                    <a:pt x="4151" y="3916"/>
                    <a:pt x="4151" y="3921"/>
                  </a:cubicBezTo>
                  <a:cubicBezTo>
                    <a:pt x="4218" y="3871"/>
                    <a:pt x="4218" y="3815"/>
                    <a:pt x="4263" y="3781"/>
                  </a:cubicBezTo>
                  <a:cubicBezTo>
                    <a:pt x="4266" y="3781"/>
                    <a:pt x="4268" y="3781"/>
                    <a:pt x="4271" y="3781"/>
                  </a:cubicBezTo>
                  <a:lnTo>
                    <a:pt x="4271" y="3781"/>
                  </a:lnTo>
                  <a:cubicBezTo>
                    <a:pt x="4235" y="3831"/>
                    <a:pt x="4206" y="3866"/>
                    <a:pt x="4206" y="3866"/>
                  </a:cubicBezTo>
                  <a:cubicBezTo>
                    <a:pt x="4206" y="3866"/>
                    <a:pt x="4206" y="3866"/>
                    <a:pt x="4207" y="3865"/>
                  </a:cubicBezTo>
                  <a:cubicBezTo>
                    <a:pt x="4207" y="3867"/>
                    <a:pt x="4209" y="3867"/>
                    <a:pt x="4210" y="3867"/>
                  </a:cubicBezTo>
                  <a:cubicBezTo>
                    <a:pt x="4216" y="3867"/>
                    <a:pt x="4227" y="3856"/>
                    <a:pt x="4233" y="3856"/>
                  </a:cubicBezTo>
                  <a:cubicBezTo>
                    <a:pt x="4237" y="3856"/>
                    <a:pt x="4239" y="3861"/>
                    <a:pt x="4235" y="3877"/>
                  </a:cubicBezTo>
                  <a:cubicBezTo>
                    <a:pt x="4252" y="3837"/>
                    <a:pt x="4285" y="3765"/>
                    <a:pt x="4319" y="3731"/>
                  </a:cubicBezTo>
                  <a:cubicBezTo>
                    <a:pt x="4324" y="3725"/>
                    <a:pt x="4324" y="3725"/>
                    <a:pt x="4324" y="3725"/>
                  </a:cubicBezTo>
                  <a:lnTo>
                    <a:pt x="4324" y="3731"/>
                  </a:lnTo>
                  <a:cubicBezTo>
                    <a:pt x="4336" y="3720"/>
                    <a:pt x="4341" y="3714"/>
                    <a:pt x="4341" y="3703"/>
                  </a:cubicBezTo>
                  <a:cubicBezTo>
                    <a:pt x="4352" y="3692"/>
                    <a:pt x="4358" y="3681"/>
                    <a:pt x="4369" y="3669"/>
                  </a:cubicBezTo>
                  <a:cubicBezTo>
                    <a:pt x="4380" y="3669"/>
                    <a:pt x="4408" y="3619"/>
                    <a:pt x="4420" y="3597"/>
                  </a:cubicBezTo>
                  <a:cubicBezTo>
                    <a:pt x="4412" y="3593"/>
                    <a:pt x="4421" y="3577"/>
                    <a:pt x="4416" y="3577"/>
                  </a:cubicBezTo>
                  <a:lnTo>
                    <a:pt x="4416" y="3577"/>
                  </a:lnTo>
                  <a:cubicBezTo>
                    <a:pt x="4415" y="3577"/>
                    <a:pt x="4411" y="3579"/>
                    <a:pt x="4403" y="3585"/>
                  </a:cubicBezTo>
                  <a:cubicBezTo>
                    <a:pt x="4403" y="3584"/>
                    <a:pt x="4403" y="3584"/>
                    <a:pt x="4403" y="3584"/>
                  </a:cubicBezTo>
                  <a:cubicBezTo>
                    <a:pt x="4402" y="3584"/>
                    <a:pt x="4401" y="3593"/>
                    <a:pt x="4392" y="3602"/>
                  </a:cubicBezTo>
                  <a:cubicBezTo>
                    <a:pt x="4392" y="3608"/>
                    <a:pt x="4386" y="3613"/>
                    <a:pt x="4386" y="3613"/>
                  </a:cubicBezTo>
                  <a:cubicBezTo>
                    <a:pt x="4380" y="3630"/>
                    <a:pt x="4369" y="3647"/>
                    <a:pt x="4352" y="3669"/>
                  </a:cubicBezTo>
                  <a:cubicBezTo>
                    <a:pt x="4358" y="3647"/>
                    <a:pt x="4364" y="3625"/>
                    <a:pt x="4386" y="3608"/>
                  </a:cubicBezTo>
                  <a:cubicBezTo>
                    <a:pt x="4386" y="3591"/>
                    <a:pt x="4386" y="3574"/>
                    <a:pt x="4386" y="3563"/>
                  </a:cubicBezTo>
                  <a:cubicBezTo>
                    <a:pt x="4425" y="3541"/>
                    <a:pt x="4470" y="3485"/>
                    <a:pt x="4481" y="3479"/>
                  </a:cubicBezTo>
                  <a:cubicBezTo>
                    <a:pt x="4509" y="3401"/>
                    <a:pt x="4565" y="3305"/>
                    <a:pt x="4560" y="3249"/>
                  </a:cubicBezTo>
                  <a:cubicBezTo>
                    <a:pt x="4565" y="3228"/>
                    <a:pt x="4575" y="3227"/>
                    <a:pt x="4581" y="3222"/>
                  </a:cubicBezTo>
                  <a:lnTo>
                    <a:pt x="4581" y="3222"/>
                  </a:lnTo>
                  <a:cubicBezTo>
                    <a:pt x="4580" y="3224"/>
                    <a:pt x="4580" y="3226"/>
                    <a:pt x="4579" y="3228"/>
                  </a:cubicBezTo>
                  <a:lnTo>
                    <a:pt x="4579" y="3228"/>
                  </a:lnTo>
                  <a:cubicBezTo>
                    <a:pt x="4580" y="3226"/>
                    <a:pt x="4581" y="3223"/>
                    <a:pt x="4582" y="3221"/>
                  </a:cubicBezTo>
                  <a:lnTo>
                    <a:pt x="4582" y="3221"/>
                  </a:lnTo>
                  <a:cubicBezTo>
                    <a:pt x="4582" y="3222"/>
                    <a:pt x="4581" y="3222"/>
                    <a:pt x="4581" y="3222"/>
                  </a:cubicBezTo>
                  <a:lnTo>
                    <a:pt x="4581" y="3222"/>
                  </a:lnTo>
                  <a:cubicBezTo>
                    <a:pt x="4596" y="3178"/>
                    <a:pt x="4619" y="3123"/>
                    <a:pt x="4610" y="3109"/>
                  </a:cubicBezTo>
                  <a:cubicBezTo>
                    <a:pt x="4616" y="3096"/>
                    <a:pt x="4619" y="3092"/>
                    <a:pt x="4620" y="3092"/>
                  </a:cubicBezTo>
                  <a:cubicBezTo>
                    <a:pt x="4622" y="3092"/>
                    <a:pt x="4621" y="3102"/>
                    <a:pt x="4623" y="3102"/>
                  </a:cubicBezTo>
                  <a:cubicBezTo>
                    <a:pt x="4625" y="3102"/>
                    <a:pt x="4629" y="3095"/>
                    <a:pt x="4638" y="3070"/>
                  </a:cubicBezTo>
                  <a:lnTo>
                    <a:pt x="4638" y="3081"/>
                  </a:lnTo>
                  <a:cubicBezTo>
                    <a:pt x="4672" y="3009"/>
                    <a:pt x="4677" y="2941"/>
                    <a:pt x="4688" y="2874"/>
                  </a:cubicBezTo>
                  <a:cubicBezTo>
                    <a:pt x="4688" y="2810"/>
                    <a:pt x="4688" y="2746"/>
                    <a:pt x="4717" y="2668"/>
                  </a:cubicBezTo>
                  <a:lnTo>
                    <a:pt x="4717" y="2668"/>
                  </a:lnTo>
                  <a:cubicBezTo>
                    <a:pt x="4716" y="2672"/>
                    <a:pt x="4716" y="2675"/>
                    <a:pt x="4716" y="2678"/>
                  </a:cubicBezTo>
                  <a:cubicBezTo>
                    <a:pt x="4718" y="2673"/>
                    <a:pt x="4719" y="2668"/>
                    <a:pt x="4719" y="2662"/>
                  </a:cubicBezTo>
                  <a:lnTo>
                    <a:pt x="4719" y="2662"/>
                  </a:lnTo>
                  <a:cubicBezTo>
                    <a:pt x="4720" y="2660"/>
                    <a:pt x="4721" y="2658"/>
                    <a:pt x="4722" y="2656"/>
                  </a:cubicBezTo>
                  <a:lnTo>
                    <a:pt x="4722" y="2656"/>
                  </a:lnTo>
                  <a:cubicBezTo>
                    <a:pt x="4721" y="2658"/>
                    <a:pt x="4720" y="2659"/>
                    <a:pt x="4720" y="2661"/>
                  </a:cubicBezTo>
                  <a:lnTo>
                    <a:pt x="4720" y="2661"/>
                  </a:lnTo>
                  <a:cubicBezTo>
                    <a:pt x="4754" y="2470"/>
                    <a:pt x="4733" y="2264"/>
                    <a:pt x="4728" y="2073"/>
                  </a:cubicBezTo>
                  <a:cubicBezTo>
                    <a:pt x="4728" y="2017"/>
                    <a:pt x="4716" y="2012"/>
                    <a:pt x="4700" y="1978"/>
                  </a:cubicBezTo>
                  <a:lnTo>
                    <a:pt x="4716" y="1961"/>
                  </a:lnTo>
                  <a:cubicBezTo>
                    <a:pt x="4705" y="1945"/>
                    <a:pt x="4694" y="1928"/>
                    <a:pt x="4688" y="1911"/>
                  </a:cubicBezTo>
                  <a:cubicBezTo>
                    <a:pt x="4672" y="1872"/>
                    <a:pt x="4672" y="1832"/>
                    <a:pt x="4672" y="1793"/>
                  </a:cubicBezTo>
                  <a:cubicBezTo>
                    <a:pt x="4672" y="1754"/>
                    <a:pt x="4666" y="1715"/>
                    <a:pt x="4638" y="1664"/>
                  </a:cubicBezTo>
                  <a:lnTo>
                    <a:pt x="4632" y="1681"/>
                  </a:lnTo>
                  <a:cubicBezTo>
                    <a:pt x="4622" y="1649"/>
                    <a:pt x="4595" y="1575"/>
                    <a:pt x="4603" y="1575"/>
                  </a:cubicBezTo>
                  <a:lnTo>
                    <a:pt x="4603" y="1575"/>
                  </a:lnTo>
                  <a:cubicBezTo>
                    <a:pt x="4604" y="1575"/>
                    <a:pt x="4604" y="1575"/>
                    <a:pt x="4604" y="1575"/>
                  </a:cubicBezTo>
                  <a:cubicBezTo>
                    <a:pt x="4599" y="1569"/>
                    <a:pt x="4588" y="1564"/>
                    <a:pt x="4588" y="1547"/>
                  </a:cubicBezTo>
                  <a:lnTo>
                    <a:pt x="4599" y="1547"/>
                  </a:lnTo>
                  <a:cubicBezTo>
                    <a:pt x="4582" y="1519"/>
                    <a:pt x="4565" y="1491"/>
                    <a:pt x="4548" y="1463"/>
                  </a:cubicBezTo>
                  <a:cubicBezTo>
                    <a:pt x="4526" y="1396"/>
                    <a:pt x="4582" y="1463"/>
                    <a:pt x="4543" y="1368"/>
                  </a:cubicBezTo>
                  <a:cubicBezTo>
                    <a:pt x="4523" y="1338"/>
                    <a:pt x="4486" y="1286"/>
                    <a:pt x="4477" y="1286"/>
                  </a:cubicBezTo>
                  <a:cubicBezTo>
                    <a:pt x="4476" y="1286"/>
                    <a:pt x="4476" y="1287"/>
                    <a:pt x="4476" y="1289"/>
                  </a:cubicBezTo>
                  <a:cubicBezTo>
                    <a:pt x="4487" y="1306"/>
                    <a:pt x="4492" y="1328"/>
                    <a:pt x="4481" y="1334"/>
                  </a:cubicBezTo>
                  <a:lnTo>
                    <a:pt x="4464" y="1300"/>
                  </a:lnTo>
                  <a:cubicBezTo>
                    <a:pt x="4459" y="1306"/>
                    <a:pt x="4448" y="1306"/>
                    <a:pt x="4442" y="1306"/>
                  </a:cubicBezTo>
                  <a:cubicBezTo>
                    <a:pt x="4436" y="1300"/>
                    <a:pt x="4436" y="1300"/>
                    <a:pt x="4431" y="1289"/>
                  </a:cubicBezTo>
                  <a:lnTo>
                    <a:pt x="4414" y="1284"/>
                  </a:lnTo>
                  <a:lnTo>
                    <a:pt x="4431" y="1312"/>
                  </a:lnTo>
                  <a:cubicBezTo>
                    <a:pt x="4425" y="1323"/>
                    <a:pt x="4425" y="1340"/>
                    <a:pt x="4436" y="1379"/>
                  </a:cubicBezTo>
                  <a:lnTo>
                    <a:pt x="4470" y="1424"/>
                  </a:lnTo>
                  <a:lnTo>
                    <a:pt x="4470" y="1446"/>
                  </a:lnTo>
                  <a:lnTo>
                    <a:pt x="4448" y="1401"/>
                  </a:lnTo>
                  <a:lnTo>
                    <a:pt x="4448" y="1401"/>
                  </a:lnTo>
                  <a:cubicBezTo>
                    <a:pt x="4448" y="1429"/>
                    <a:pt x="4464" y="1446"/>
                    <a:pt x="4481" y="1457"/>
                  </a:cubicBezTo>
                  <a:cubicBezTo>
                    <a:pt x="4476" y="1468"/>
                    <a:pt x="4476" y="1474"/>
                    <a:pt x="4476" y="1485"/>
                  </a:cubicBezTo>
                  <a:lnTo>
                    <a:pt x="4520" y="1530"/>
                  </a:lnTo>
                  <a:cubicBezTo>
                    <a:pt x="4519" y="1532"/>
                    <a:pt x="4518" y="1533"/>
                    <a:pt x="4516" y="1533"/>
                  </a:cubicBezTo>
                  <a:cubicBezTo>
                    <a:pt x="4513" y="1533"/>
                    <a:pt x="4510" y="1531"/>
                    <a:pt x="4507" y="1531"/>
                  </a:cubicBezTo>
                  <a:cubicBezTo>
                    <a:pt x="4503" y="1531"/>
                    <a:pt x="4501" y="1535"/>
                    <a:pt x="4504" y="1552"/>
                  </a:cubicBezTo>
                  <a:cubicBezTo>
                    <a:pt x="4507" y="1556"/>
                    <a:pt x="4509" y="1558"/>
                    <a:pt x="4511" y="1558"/>
                  </a:cubicBezTo>
                  <a:cubicBezTo>
                    <a:pt x="4516" y="1558"/>
                    <a:pt x="4518" y="1544"/>
                    <a:pt x="4524" y="1544"/>
                  </a:cubicBezTo>
                  <a:cubicBezTo>
                    <a:pt x="4527" y="1544"/>
                    <a:pt x="4531" y="1547"/>
                    <a:pt x="4537" y="1558"/>
                  </a:cubicBezTo>
                  <a:cubicBezTo>
                    <a:pt x="4532" y="1592"/>
                    <a:pt x="4526" y="1586"/>
                    <a:pt x="4543" y="1614"/>
                  </a:cubicBezTo>
                  <a:cubicBezTo>
                    <a:pt x="4541" y="1616"/>
                    <a:pt x="4540" y="1616"/>
                    <a:pt x="4538" y="1616"/>
                  </a:cubicBezTo>
                  <a:cubicBezTo>
                    <a:pt x="4535" y="1616"/>
                    <a:pt x="4533" y="1614"/>
                    <a:pt x="4530" y="1609"/>
                  </a:cubicBezTo>
                  <a:lnTo>
                    <a:pt x="4530" y="1609"/>
                  </a:lnTo>
                  <a:cubicBezTo>
                    <a:pt x="4544" y="1637"/>
                    <a:pt x="4555" y="1676"/>
                    <a:pt x="4571" y="1687"/>
                  </a:cubicBezTo>
                  <a:cubicBezTo>
                    <a:pt x="4571" y="1720"/>
                    <a:pt x="4604" y="1782"/>
                    <a:pt x="4582" y="1782"/>
                  </a:cubicBezTo>
                  <a:cubicBezTo>
                    <a:pt x="4588" y="1793"/>
                    <a:pt x="4604" y="1832"/>
                    <a:pt x="4616" y="1855"/>
                  </a:cubicBezTo>
                  <a:cubicBezTo>
                    <a:pt x="4611" y="1850"/>
                    <a:pt x="4607" y="1848"/>
                    <a:pt x="4605" y="1848"/>
                  </a:cubicBezTo>
                  <a:lnTo>
                    <a:pt x="4605" y="1848"/>
                  </a:lnTo>
                  <a:cubicBezTo>
                    <a:pt x="4589" y="1848"/>
                    <a:pt x="4627" y="1950"/>
                    <a:pt x="4606" y="1950"/>
                  </a:cubicBezTo>
                  <a:cubicBezTo>
                    <a:pt x="4606" y="1950"/>
                    <a:pt x="4605" y="1950"/>
                    <a:pt x="4604" y="1950"/>
                  </a:cubicBezTo>
                  <a:lnTo>
                    <a:pt x="4604" y="1950"/>
                  </a:lnTo>
                  <a:cubicBezTo>
                    <a:pt x="4638" y="1978"/>
                    <a:pt x="4632" y="2079"/>
                    <a:pt x="4655" y="2141"/>
                  </a:cubicBezTo>
                  <a:cubicBezTo>
                    <a:pt x="4649" y="2135"/>
                    <a:pt x="4649" y="2129"/>
                    <a:pt x="4649" y="2124"/>
                  </a:cubicBezTo>
                  <a:cubicBezTo>
                    <a:pt x="4649" y="2157"/>
                    <a:pt x="4644" y="2169"/>
                    <a:pt x="4644" y="2191"/>
                  </a:cubicBezTo>
                  <a:cubicBezTo>
                    <a:pt x="4660" y="2197"/>
                    <a:pt x="4666" y="2253"/>
                    <a:pt x="4677" y="2286"/>
                  </a:cubicBezTo>
                  <a:cubicBezTo>
                    <a:pt x="4673" y="2297"/>
                    <a:pt x="4670" y="2301"/>
                    <a:pt x="4667" y="2301"/>
                  </a:cubicBezTo>
                  <a:cubicBezTo>
                    <a:pt x="4658" y="2301"/>
                    <a:pt x="4652" y="2268"/>
                    <a:pt x="4642" y="2268"/>
                  </a:cubicBezTo>
                  <a:cubicBezTo>
                    <a:pt x="4640" y="2268"/>
                    <a:pt x="4639" y="2269"/>
                    <a:pt x="4638" y="2269"/>
                  </a:cubicBezTo>
                  <a:cubicBezTo>
                    <a:pt x="4653" y="2269"/>
                    <a:pt x="4655" y="2333"/>
                    <a:pt x="4663" y="2333"/>
                  </a:cubicBezTo>
                  <a:cubicBezTo>
                    <a:pt x="4664" y="2333"/>
                    <a:pt x="4665" y="2333"/>
                    <a:pt x="4666" y="2331"/>
                  </a:cubicBezTo>
                  <a:lnTo>
                    <a:pt x="4666" y="2331"/>
                  </a:lnTo>
                  <a:cubicBezTo>
                    <a:pt x="4660" y="2370"/>
                    <a:pt x="4666" y="2365"/>
                    <a:pt x="4649" y="2381"/>
                  </a:cubicBezTo>
                  <a:cubicBezTo>
                    <a:pt x="4672" y="2387"/>
                    <a:pt x="4655" y="2409"/>
                    <a:pt x="4666" y="2443"/>
                  </a:cubicBezTo>
                  <a:cubicBezTo>
                    <a:pt x="4649" y="2488"/>
                    <a:pt x="4644" y="2454"/>
                    <a:pt x="4644" y="2505"/>
                  </a:cubicBezTo>
                  <a:cubicBezTo>
                    <a:pt x="4642" y="2511"/>
                    <a:pt x="4641" y="2513"/>
                    <a:pt x="4640" y="2513"/>
                  </a:cubicBezTo>
                  <a:cubicBezTo>
                    <a:pt x="4636" y="2513"/>
                    <a:pt x="4632" y="2482"/>
                    <a:pt x="4632" y="2482"/>
                  </a:cubicBezTo>
                  <a:lnTo>
                    <a:pt x="4632" y="2482"/>
                  </a:lnTo>
                  <a:cubicBezTo>
                    <a:pt x="4629" y="2515"/>
                    <a:pt x="4635" y="2519"/>
                    <a:pt x="4642" y="2519"/>
                  </a:cubicBezTo>
                  <a:cubicBezTo>
                    <a:pt x="4645" y="2519"/>
                    <a:pt x="4647" y="2518"/>
                    <a:pt x="4649" y="2518"/>
                  </a:cubicBezTo>
                  <a:cubicBezTo>
                    <a:pt x="4652" y="2518"/>
                    <a:pt x="4654" y="2519"/>
                    <a:pt x="4655" y="2521"/>
                  </a:cubicBezTo>
                  <a:cubicBezTo>
                    <a:pt x="4655" y="2562"/>
                    <a:pt x="4651" y="2564"/>
                    <a:pt x="4645" y="2564"/>
                  </a:cubicBezTo>
                  <a:cubicBezTo>
                    <a:pt x="4645" y="2564"/>
                    <a:pt x="4644" y="2564"/>
                    <a:pt x="4643" y="2564"/>
                  </a:cubicBezTo>
                  <a:cubicBezTo>
                    <a:pt x="4640" y="2564"/>
                    <a:pt x="4636" y="2564"/>
                    <a:pt x="4632" y="2572"/>
                  </a:cubicBezTo>
                  <a:cubicBezTo>
                    <a:pt x="4632" y="2617"/>
                    <a:pt x="4644" y="2650"/>
                    <a:pt x="4638" y="2678"/>
                  </a:cubicBezTo>
                  <a:cubicBezTo>
                    <a:pt x="4638" y="2678"/>
                    <a:pt x="4636" y="2681"/>
                    <a:pt x="4634" y="2681"/>
                  </a:cubicBezTo>
                  <a:cubicBezTo>
                    <a:pt x="4633" y="2681"/>
                    <a:pt x="4633" y="2680"/>
                    <a:pt x="4633" y="2680"/>
                  </a:cubicBezTo>
                  <a:lnTo>
                    <a:pt x="4633" y="2680"/>
                  </a:lnTo>
                  <a:cubicBezTo>
                    <a:pt x="4637" y="2725"/>
                    <a:pt x="4610" y="2807"/>
                    <a:pt x="4616" y="2857"/>
                  </a:cubicBezTo>
                  <a:cubicBezTo>
                    <a:pt x="4616" y="2859"/>
                    <a:pt x="4616" y="2860"/>
                    <a:pt x="4616" y="2861"/>
                  </a:cubicBezTo>
                  <a:lnTo>
                    <a:pt x="4616" y="2861"/>
                  </a:lnTo>
                  <a:cubicBezTo>
                    <a:pt x="4619" y="2859"/>
                    <a:pt x="4623" y="2859"/>
                    <a:pt x="4626" y="2859"/>
                  </a:cubicBezTo>
                  <a:cubicBezTo>
                    <a:pt x="4631" y="2859"/>
                    <a:pt x="4635" y="2860"/>
                    <a:pt x="4638" y="2863"/>
                  </a:cubicBezTo>
                  <a:cubicBezTo>
                    <a:pt x="4632" y="2885"/>
                    <a:pt x="4632" y="2908"/>
                    <a:pt x="4621" y="2913"/>
                  </a:cubicBezTo>
                  <a:cubicBezTo>
                    <a:pt x="4627" y="2902"/>
                    <a:pt x="4621" y="2897"/>
                    <a:pt x="4621" y="2891"/>
                  </a:cubicBezTo>
                  <a:lnTo>
                    <a:pt x="4616" y="2919"/>
                  </a:lnTo>
                  <a:cubicBezTo>
                    <a:pt x="4613" y="2921"/>
                    <a:pt x="4612" y="2922"/>
                    <a:pt x="4611" y="2922"/>
                  </a:cubicBezTo>
                  <a:cubicBezTo>
                    <a:pt x="4604" y="2922"/>
                    <a:pt x="4620" y="2880"/>
                    <a:pt x="4610" y="2880"/>
                  </a:cubicBezTo>
                  <a:lnTo>
                    <a:pt x="4610" y="2880"/>
                  </a:lnTo>
                  <a:cubicBezTo>
                    <a:pt x="4604" y="2930"/>
                    <a:pt x="4599" y="2992"/>
                    <a:pt x="4582" y="3025"/>
                  </a:cubicBezTo>
                  <a:cubicBezTo>
                    <a:pt x="4582" y="3026"/>
                    <a:pt x="4581" y="3026"/>
                    <a:pt x="4581" y="3026"/>
                  </a:cubicBezTo>
                  <a:cubicBezTo>
                    <a:pt x="4570" y="3026"/>
                    <a:pt x="4591" y="2969"/>
                    <a:pt x="4586" y="2969"/>
                  </a:cubicBezTo>
                  <a:lnTo>
                    <a:pt x="4586" y="2969"/>
                  </a:lnTo>
                  <a:cubicBezTo>
                    <a:pt x="4585" y="2969"/>
                    <a:pt x="4582" y="2972"/>
                    <a:pt x="4576" y="2981"/>
                  </a:cubicBezTo>
                  <a:lnTo>
                    <a:pt x="4599" y="2925"/>
                  </a:lnTo>
                  <a:lnTo>
                    <a:pt x="4599" y="2925"/>
                  </a:lnTo>
                  <a:cubicBezTo>
                    <a:pt x="4590" y="2933"/>
                    <a:pt x="4586" y="2937"/>
                    <a:pt x="4584" y="2937"/>
                  </a:cubicBezTo>
                  <a:cubicBezTo>
                    <a:pt x="4579" y="2937"/>
                    <a:pt x="4591" y="2915"/>
                    <a:pt x="4585" y="2915"/>
                  </a:cubicBezTo>
                  <a:lnTo>
                    <a:pt x="4585" y="2915"/>
                  </a:lnTo>
                  <a:cubicBezTo>
                    <a:pt x="4583" y="2915"/>
                    <a:pt x="4579" y="2918"/>
                    <a:pt x="4571" y="2925"/>
                  </a:cubicBezTo>
                  <a:cubicBezTo>
                    <a:pt x="4548" y="2997"/>
                    <a:pt x="4560" y="3014"/>
                    <a:pt x="4532" y="3087"/>
                  </a:cubicBezTo>
                  <a:cubicBezTo>
                    <a:pt x="4532" y="3095"/>
                    <a:pt x="4534" y="3095"/>
                    <a:pt x="4537" y="3095"/>
                  </a:cubicBezTo>
                  <a:cubicBezTo>
                    <a:pt x="4540" y="3095"/>
                    <a:pt x="4543" y="3095"/>
                    <a:pt x="4543" y="3104"/>
                  </a:cubicBezTo>
                  <a:cubicBezTo>
                    <a:pt x="4520" y="3216"/>
                    <a:pt x="4476" y="3171"/>
                    <a:pt x="4470" y="3255"/>
                  </a:cubicBezTo>
                  <a:cubicBezTo>
                    <a:pt x="4470" y="3277"/>
                    <a:pt x="4481" y="3294"/>
                    <a:pt x="4448" y="3345"/>
                  </a:cubicBezTo>
                  <a:lnTo>
                    <a:pt x="4442" y="3317"/>
                  </a:lnTo>
                  <a:cubicBezTo>
                    <a:pt x="4403" y="3384"/>
                    <a:pt x="4442" y="3367"/>
                    <a:pt x="4397" y="3434"/>
                  </a:cubicBezTo>
                  <a:cubicBezTo>
                    <a:pt x="4397" y="3422"/>
                    <a:pt x="4409" y="3398"/>
                    <a:pt x="4413" y="3390"/>
                  </a:cubicBezTo>
                  <a:lnTo>
                    <a:pt x="4413" y="3390"/>
                  </a:lnTo>
                  <a:cubicBezTo>
                    <a:pt x="4375" y="3429"/>
                    <a:pt x="4403" y="3429"/>
                    <a:pt x="4386" y="3462"/>
                  </a:cubicBezTo>
                  <a:lnTo>
                    <a:pt x="4369" y="3462"/>
                  </a:lnTo>
                  <a:cubicBezTo>
                    <a:pt x="4324" y="3529"/>
                    <a:pt x="4296" y="3619"/>
                    <a:pt x="4240" y="3692"/>
                  </a:cubicBezTo>
                  <a:cubicBezTo>
                    <a:pt x="4240" y="3684"/>
                    <a:pt x="4243" y="3676"/>
                    <a:pt x="4239" y="3676"/>
                  </a:cubicBezTo>
                  <a:cubicBezTo>
                    <a:pt x="4237" y="3676"/>
                    <a:pt x="4234" y="3677"/>
                    <a:pt x="4229" y="3681"/>
                  </a:cubicBezTo>
                  <a:cubicBezTo>
                    <a:pt x="4201" y="3731"/>
                    <a:pt x="4162" y="3776"/>
                    <a:pt x="4123" y="3826"/>
                  </a:cubicBezTo>
                  <a:cubicBezTo>
                    <a:pt x="4078" y="3865"/>
                    <a:pt x="4033" y="3905"/>
                    <a:pt x="3994" y="3944"/>
                  </a:cubicBezTo>
                  <a:lnTo>
                    <a:pt x="3977" y="3983"/>
                  </a:lnTo>
                  <a:cubicBezTo>
                    <a:pt x="3974" y="3986"/>
                    <a:pt x="3970" y="3987"/>
                    <a:pt x="3967" y="3987"/>
                  </a:cubicBezTo>
                  <a:cubicBezTo>
                    <a:pt x="3965" y="3987"/>
                    <a:pt x="3963" y="3986"/>
                    <a:pt x="3966" y="3983"/>
                  </a:cubicBezTo>
                  <a:lnTo>
                    <a:pt x="3966" y="3983"/>
                  </a:lnTo>
                  <a:cubicBezTo>
                    <a:pt x="3932" y="4006"/>
                    <a:pt x="3972" y="3989"/>
                    <a:pt x="3960" y="4006"/>
                  </a:cubicBezTo>
                  <a:cubicBezTo>
                    <a:pt x="3948" y="4015"/>
                    <a:pt x="3939" y="4019"/>
                    <a:pt x="3935" y="4019"/>
                  </a:cubicBezTo>
                  <a:cubicBezTo>
                    <a:pt x="3934" y="4019"/>
                    <a:pt x="3933" y="4018"/>
                    <a:pt x="3934" y="4016"/>
                  </a:cubicBezTo>
                  <a:lnTo>
                    <a:pt x="3934" y="4016"/>
                  </a:lnTo>
                  <a:cubicBezTo>
                    <a:pt x="3911" y="4043"/>
                    <a:pt x="3874" y="4080"/>
                    <a:pt x="3837" y="4118"/>
                  </a:cubicBezTo>
                  <a:cubicBezTo>
                    <a:pt x="3798" y="4157"/>
                    <a:pt x="3753" y="4185"/>
                    <a:pt x="3714" y="4202"/>
                  </a:cubicBezTo>
                  <a:lnTo>
                    <a:pt x="3725" y="4190"/>
                  </a:lnTo>
                  <a:lnTo>
                    <a:pt x="3725" y="4190"/>
                  </a:lnTo>
                  <a:cubicBezTo>
                    <a:pt x="3697" y="4207"/>
                    <a:pt x="3686" y="4224"/>
                    <a:pt x="3675" y="4241"/>
                  </a:cubicBezTo>
                  <a:cubicBezTo>
                    <a:pt x="3664" y="4258"/>
                    <a:pt x="3658" y="4269"/>
                    <a:pt x="3630" y="4274"/>
                  </a:cubicBezTo>
                  <a:cubicBezTo>
                    <a:pt x="3626" y="4276"/>
                    <a:pt x="3622" y="4277"/>
                    <a:pt x="3619" y="4280"/>
                  </a:cubicBezTo>
                  <a:cubicBezTo>
                    <a:pt x="3619" y="4280"/>
                    <a:pt x="3619" y="4274"/>
                    <a:pt x="3619" y="4274"/>
                  </a:cubicBezTo>
                  <a:cubicBezTo>
                    <a:pt x="3614" y="4281"/>
                    <a:pt x="3610" y="4282"/>
                    <a:pt x="3606" y="4282"/>
                  </a:cubicBezTo>
                  <a:cubicBezTo>
                    <a:pt x="3603" y="4282"/>
                    <a:pt x="3600" y="4281"/>
                    <a:pt x="3597" y="4281"/>
                  </a:cubicBezTo>
                  <a:cubicBezTo>
                    <a:pt x="3595" y="4281"/>
                    <a:pt x="3592" y="4282"/>
                    <a:pt x="3591" y="4286"/>
                  </a:cubicBezTo>
                  <a:cubicBezTo>
                    <a:pt x="3591" y="4291"/>
                    <a:pt x="3596" y="4291"/>
                    <a:pt x="3596" y="4297"/>
                  </a:cubicBezTo>
                  <a:cubicBezTo>
                    <a:pt x="3591" y="4297"/>
                    <a:pt x="3585" y="4297"/>
                    <a:pt x="3580" y="4302"/>
                  </a:cubicBezTo>
                  <a:cubicBezTo>
                    <a:pt x="3574" y="4302"/>
                    <a:pt x="3568" y="4308"/>
                    <a:pt x="3563" y="4314"/>
                  </a:cubicBezTo>
                  <a:cubicBezTo>
                    <a:pt x="3552" y="4319"/>
                    <a:pt x="3535" y="4330"/>
                    <a:pt x="3518" y="4336"/>
                  </a:cubicBezTo>
                  <a:cubicBezTo>
                    <a:pt x="3518" y="4336"/>
                    <a:pt x="3512" y="4342"/>
                    <a:pt x="3512" y="4342"/>
                  </a:cubicBezTo>
                  <a:cubicBezTo>
                    <a:pt x="3496" y="4353"/>
                    <a:pt x="3479" y="4358"/>
                    <a:pt x="3468" y="4370"/>
                  </a:cubicBezTo>
                  <a:cubicBezTo>
                    <a:pt x="3468" y="4370"/>
                    <a:pt x="3468" y="4370"/>
                    <a:pt x="3468" y="4364"/>
                  </a:cubicBezTo>
                  <a:cubicBezTo>
                    <a:pt x="3462" y="4370"/>
                    <a:pt x="3462" y="4370"/>
                    <a:pt x="3456" y="4370"/>
                  </a:cubicBezTo>
                  <a:cubicBezTo>
                    <a:pt x="3434" y="4386"/>
                    <a:pt x="3406" y="4398"/>
                    <a:pt x="3384" y="4409"/>
                  </a:cubicBezTo>
                  <a:cubicBezTo>
                    <a:pt x="3380" y="4409"/>
                    <a:pt x="3379" y="4406"/>
                    <a:pt x="3376" y="4406"/>
                  </a:cubicBezTo>
                  <a:cubicBezTo>
                    <a:pt x="3375" y="4406"/>
                    <a:pt x="3374" y="4407"/>
                    <a:pt x="3372" y="4409"/>
                  </a:cubicBezTo>
                  <a:lnTo>
                    <a:pt x="3378" y="4409"/>
                  </a:lnTo>
                  <a:cubicBezTo>
                    <a:pt x="3350" y="4426"/>
                    <a:pt x="3322" y="4431"/>
                    <a:pt x="3294" y="4437"/>
                  </a:cubicBezTo>
                  <a:cubicBezTo>
                    <a:pt x="3283" y="4465"/>
                    <a:pt x="3171" y="4482"/>
                    <a:pt x="3171" y="4510"/>
                  </a:cubicBezTo>
                  <a:cubicBezTo>
                    <a:pt x="3092" y="4521"/>
                    <a:pt x="3109" y="4510"/>
                    <a:pt x="3008" y="4532"/>
                  </a:cubicBezTo>
                  <a:cubicBezTo>
                    <a:pt x="2980" y="4543"/>
                    <a:pt x="2969" y="4560"/>
                    <a:pt x="2935" y="4571"/>
                  </a:cubicBezTo>
                  <a:lnTo>
                    <a:pt x="2930" y="4560"/>
                  </a:lnTo>
                  <a:lnTo>
                    <a:pt x="2885" y="4582"/>
                  </a:lnTo>
                  <a:lnTo>
                    <a:pt x="2857" y="4571"/>
                  </a:lnTo>
                  <a:lnTo>
                    <a:pt x="2829" y="4582"/>
                  </a:lnTo>
                  <a:cubicBezTo>
                    <a:pt x="2840" y="4582"/>
                    <a:pt x="2857" y="4582"/>
                    <a:pt x="2857" y="4588"/>
                  </a:cubicBezTo>
                  <a:cubicBezTo>
                    <a:pt x="2829" y="4599"/>
                    <a:pt x="2795" y="4599"/>
                    <a:pt x="2773" y="4605"/>
                  </a:cubicBezTo>
                  <a:cubicBezTo>
                    <a:pt x="2745" y="4605"/>
                    <a:pt x="2728" y="4599"/>
                    <a:pt x="2728" y="4594"/>
                  </a:cubicBezTo>
                  <a:lnTo>
                    <a:pt x="2605" y="4622"/>
                  </a:lnTo>
                  <a:cubicBezTo>
                    <a:pt x="2605" y="4617"/>
                    <a:pt x="2620" y="4612"/>
                    <a:pt x="2635" y="4608"/>
                  </a:cubicBezTo>
                  <a:lnTo>
                    <a:pt x="2635" y="4608"/>
                  </a:lnTo>
                  <a:cubicBezTo>
                    <a:pt x="2623" y="4611"/>
                    <a:pt x="2616" y="4613"/>
                    <a:pt x="2611" y="4613"/>
                  </a:cubicBezTo>
                  <a:cubicBezTo>
                    <a:pt x="2601" y="4613"/>
                    <a:pt x="2606" y="4605"/>
                    <a:pt x="2595" y="4605"/>
                  </a:cubicBezTo>
                  <a:cubicBezTo>
                    <a:pt x="2591" y="4605"/>
                    <a:pt x="2584" y="4607"/>
                    <a:pt x="2571" y="4610"/>
                  </a:cubicBezTo>
                  <a:cubicBezTo>
                    <a:pt x="2577" y="4616"/>
                    <a:pt x="2566" y="4622"/>
                    <a:pt x="2566" y="4627"/>
                  </a:cubicBezTo>
                  <a:cubicBezTo>
                    <a:pt x="2552" y="4624"/>
                    <a:pt x="2527" y="4623"/>
                    <a:pt x="2499" y="4623"/>
                  </a:cubicBezTo>
                  <a:cubicBezTo>
                    <a:pt x="2471" y="4623"/>
                    <a:pt x="2440" y="4624"/>
                    <a:pt x="2415" y="4627"/>
                  </a:cubicBezTo>
                  <a:lnTo>
                    <a:pt x="2426" y="4616"/>
                  </a:lnTo>
                  <a:cubicBezTo>
                    <a:pt x="2336" y="4616"/>
                    <a:pt x="2235" y="4616"/>
                    <a:pt x="2135" y="4605"/>
                  </a:cubicBezTo>
                  <a:lnTo>
                    <a:pt x="2135" y="4605"/>
                  </a:lnTo>
                  <a:cubicBezTo>
                    <a:pt x="2168" y="4616"/>
                    <a:pt x="2157" y="4633"/>
                    <a:pt x="2129" y="4633"/>
                  </a:cubicBezTo>
                  <a:lnTo>
                    <a:pt x="2124" y="4626"/>
                  </a:lnTo>
                  <a:lnTo>
                    <a:pt x="2124" y="4626"/>
                  </a:lnTo>
                  <a:cubicBezTo>
                    <a:pt x="2123" y="4628"/>
                    <a:pt x="2119" y="4630"/>
                    <a:pt x="2107" y="4633"/>
                  </a:cubicBezTo>
                  <a:cubicBezTo>
                    <a:pt x="2067" y="4622"/>
                    <a:pt x="2084" y="4610"/>
                    <a:pt x="2107" y="4610"/>
                  </a:cubicBezTo>
                  <a:lnTo>
                    <a:pt x="2062" y="4605"/>
                  </a:lnTo>
                  <a:cubicBezTo>
                    <a:pt x="2056" y="4599"/>
                    <a:pt x="2067" y="4599"/>
                    <a:pt x="2073" y="4594"/>
                  </a:cubicBezTo>
                  <a:lnTo>
                    <a:pt x="2073" y="4594"/>
                  </a:lnTo>
                  <a:cubicBezTo>
                    <a:pt x="2071" y="4594"/>
                    <a:pt x="2069" y="4594"/>
                    <a:pt x="2067" y="4594"/>
                  </a:cubicBezTo>
                  <a:cubicBezTo>
                    <a:pt x="2046" y="4594"/>
                    <a:pt x="2007" y="4574"/>
                    <a:pt x="1980" y="4574"/>
                  </a:cubicBezTo>
                  <a:cubicBezTo>
                    <a:pt x="1975" y="4574"/>
                    <a:pt x="1971" y="4575"/>
                    <a:pt x="1967" y="4577"/>
                  </a:cubicBezTo>
                  <a:lnTo>
                    <a:pt x="1967" y="4571"/>
                  </a:lnTo>
                  <a:cubicBezTo>
                    <a:pt x="1866" y="4560"/>
                    <a:pt x="1821" y="4543"/>
                    <a:pt x="1737" y="4526"/>
                  </a:cubicBezTo>
                  <a:cubicBezTo>
                    <a:pt x="1735" y="4530"/>
                    <a:pt x="1731" y="4531"/>
                    <a:pt x="1725" y="4531"/>
                  </a:cubicBezTo>
                  <a:cubicBezTo>
                    <a:pt x="1713" y="4531"/>
                    <a:pt x="1694" y="4526"/>
                    <a:pt x="1675" y="4526"/>
                  </a:cubicBezTo>
                  <a:cubicBezTo>
                    <a:pt x="1619" y="4504"/>
                    <a:pt x="1558" y="4470"/>
                    <a:pt x="1491" y="4442"/>
                  </a:cubicBezTo>
                  <a:cubicBezTo>
                    <a:pt x="1478" y="4440"/>
                    <a:pt x="1471" y="4438"/>
                    <a:pt x="1466" y="4438"/>
                  </a:cubicBezTo>
                  <a:cubicBezTo>
                    <a:pt x="1453" y="4438"/>
                    <a:pt x="1467" y="4448"/>
                    <a:pt x="1446" y="4448"/>
                  </a:cubicBezTo>
                  <a:cubicBezTo>
                    <a:pt x="1446" y="4433"/>
                    <a:pt x="1390" y="4408"/>
                    <a:pt x="1410" y="4408"/>
                  </a:cubicBezTo>
                  <a:cubicBezTo>
                    <a:pt x="1412" y="4408"/>
                    <a:pt x="1414" y="4408"/>
                    <a:pt x="1418" y="4409"/>
                  </a:cubicBezTo>
                  <a:cubicBezTo>
                    <a:pt x="1379" y="4392"/>
                    <a:pt x="1351" y="4381"/>
                    <a:pt x="1323" y="4370"/>
                  </a:cubicBezTo>
                  <a:cubicBezTo>
                    <a:pt x="1295" y="4358"/>
                    <a:pt x="1267" y="4342"/>
                    <a:pt x="1216" y="4314"/>
                  </a:cubicBezTo>
                  <a:lnTo>
                    <a:pt x="1216" y="4314"/>
                  </a:lnTo>
                  <a:cubicBezTo>
                    <a:pt x="1222" y="4325"/>
                    <a:pt x="1233" y="4336"/>
                    <a:pt x="1227" y="4336"/>
                  </a:cubicBezTo>
                  <a:cubicBezTo>
                    <a:pt x="1205" y="4325"/>
                    <a:pt x="1188" y="4308"/>
                    <a:pt x="1194" y="4302"/>
                  </a:cubicBezTo>
                  <a:lnTo>
                    <a:pt x="1199" y="4302"/>
                  </a:lnTo>
                  <a:cubicBezTo>
                    <a:pt x="1076" y="4258"/>
                    <a:pt x="981" y="4112"/>
                    <a:pt x="886" y="4067"/>
                  </a:cubicBezTo>
                  <a:lnTo>
                    <a:pt x="891" y="4067"/>
                  </a:lnTo>
                  <a:lnTo>
                    <a:pt x="807" y="4006"/>
                  </a:lnTo>
                  <a:cubicBezTo>
                    <a:pt x="798" y="3996"/>
                    <a:pt x="796" y="3993"/>
                    <a:pt x="797" y="3993"/>
                  </a:cubicBezTo>
                  <a:lnTo>
                    <a:pt x="797" y="3993"/>
                  </a:lnTo>
                  <a:cubicBezTo>
                    <a:pt x="800" y="3993"/>
                    <a:pt x="811" y="4001"/>
                    <a:pt x="816" y="4001"/>
                  </a:cubicBezTo>
                  <a:cubicBezTo>
                    <a:pt x="819" y="4001"/>
                    <a:pt x="819" y="3998"/>
                    <a:pt x="813" y="3989"/>
                  </a:cubicBezTo>
                  <a:cubicBezTo>
                    <a:pt x="790" y="3978"/>
                    <a:pt x="768" y="3961"/>
                    <a:pt x="751" y="3944"/>
                  </a:cubicBezTo>
                  <a:cubicBezTo>
                    <a:pt x="734" y="3927"/>
                    <a:pt x="723" y="3910"/>
                    <a:pt x="706" y="3893"/>
                  </a:cubicBezTo>
                  <a:cubicBezTo>
                    <a:pt x="684" y="3860"/>
                    <a:pt x="656" y="3832"/>
                    <a:pt x="622" y="3798"/>
                  </a:cubicBezTo>
                  <a:cubicBezTo>
                    <a:pt x="611" y="3765"/>
                    <a:pt x="578" y="3709"/>
                    <a:pt x="533" y="3658"/>
                  </a:cubicBezTo>
                  <a:cubicBezTo>
                    <a:pt x="516" y="3630"/>
                    <a:pt x="494" y="3608"/>
                    <a:pt x="477" y="3580"/>
                  </a:cubicBezTo>
                  <a:cubicBezTo>
                    <a:pt x="460" y="3552"/>
                    <a:pt x="449" y="3524"/>
                    <a:pt x="438" y="3501"/>
                  </a:cubicBezTo>
                  <a:lnTo>
                    <a:pt x="438" y="3513"/>
                  </a:lnTo>
                  <a:cubicBezTo>
                    <a:pt x="415" y="3496"/>
                    <a:pt x="426" y="3485"/>
                    <a:pt x="415" y="3468"/>
                  </a:cubicBezTo>
                  <a:lnTo>
                    <a:pt x="415" y="3468"/>
                  </a:lnTo>
                  <a:cubicBezTo>
                    <a:pt x="415" y="3472"/>
                    <a:pt x="421" y="3485"/>
                    <a:pt x="420" y="3485"/>
                  </a:cubicBezTo>
                  <a:cubicBezTo>
                    <a:pt x="420" y="3485"/>
                    <a:pt x="418" y="3483"/>
                    <a:pt x="415" y="3479"/>
                  </a:cubicBezTo>
                  <a:cubicBezTo>
                    <a:pt x="354" y="3395"/>
                    <a:pt x="314" y="3289"/>
                    <a:pt x="275" y="3188"/>
                  </a:cubicBezTo>
                  <a:cubicBezTo>
                    <a:pt x="253" y="3137"/>
                    <a:pt x="242" y="3081"/>
                    <a:pt x="230" y="3031"/>
                  </a:cubicBezTo>
                  <a:lnTo>
                    <a:pt x="208" y="2953"/>
                  </a:lnTo>
                  <a:lnTo>
                    <a:pt x="191" y="2874"/>
                  </a:lnTo>
                  <a:cubicBezTo>
                    <a:pt x="180" y="2796"/>
                    <a:pt x="141" y="2841"/>
                    <a:pt x="141" y="2734"/>
                  </a:cubicBezTo>
                  <a:lnTo>
                    <a:pt x="141" y="2734"/>
                  </a:lnTo>
                  <a:lnTo>
                    <a:pt x="158" y="2762"/>
                  </a:lnTo>
                  <a:cubicBezTo>
                    <a:pt x="135" y="2684"/>
                    <a:pt x="130" y="2605"/>
                    <a:pt x="118" y="2521"/>
                  </a:cubicBezTo>
                  <a:cubicBezTo>
                    <a:pt x="118" y="2443"/>
                    <a:pt x="118" y="2359"/>
                    <a:pt x="107" y="2281"/>
                  </a:cubicBezTo>
                  <a:lnTo>
                    <a:pt x="107" y="2281"/>
                  </a:lnTo>
                  <a:cubicBezTo>
                    <a:pt x="113" y="2292"/>
                    <a:pt x="113" y="2292"/>
                    <a:pt x="118" y="2309"/>
                  </a:cubicBezTo>
                  <a:cubicBezTo>
                    <a:pt x="130" y="2275"/>
                    <a:pt x="124" y="2185"/>
                    <a:pt x="113" y="2185"/>
                  </a:cubicBezTo>
                  <a:cubicBezTo>
                    <a:pt x="116" y="2171"/>
                    <a:pt x="118" y="2170"/>
                    <a:pt x="121" y="2170"/>
                  </a:cubicBezTo>
                  <a:cubicBezTo>
                    <a:pt x="122" y="2170"/>
                    <a:pt x="123" y="2170"/>
                    <a:pt x="123" y="2170"/>
                  </a:cubicBezTo>
                  <a:cubicBezTo>
                    <a:pt x="125" y="2170"/>
                    <a:pt x="128" y="2169"/>
                    <a:pt x="130" y="2163"/>
                  </a:cubicBezTo>
                  <a:cubicBezTo>
                    <a:pt x="141" y="2135"/>
                    <a:pt x="118" y="2079"/>
                    <a:pt x="135" y="2062"/>
                  </a:cubicBezTo>
                  <a:lnTo>
                    <a:pt x="135" y="2062"/>
                  </a:lnTo>
                  <a:cubicBezTo>
                    <a:pt x="135" y="2062"/>
                    <a:pt x="135" y="2073"/>
                    <a:pt x="135" y="2079"/>
                  </a:cubicBezTo>
                  <a:cubicBezTo>
                    <a:pt x="135" y="2059"/>
                    <a:pt x="153" y="1998"/>
                    <a:pt x="145" y="1998"/>
                  </a:cubicBezTo>
                  <a:lnTo>
                    <a:pt x="145" y="1998"/>
                  </a:lnTo>
                  <a:cubicBezTo>
                    <a:pt x="144" y="1998"/>
                    <a:pt x="143" y="1999"/>
                    <a:pt x="141" y="2001"/>
                  </a:cubicBezTo>
                  <a:cubicBezTo>
                    <a:pt x="158" y="1945"/>
                    <a:pt x="152" y="1888"/>
                    <a:pt x="169" y="1844"/>
                  </a:cubicBezTo>
                  <a:cubicBezTo>
                    <a:pt x="163" y="1810"/>
                    <a:pt x="202" y="1748"/>
                    <a:pt x="186" y="1732"/>
                  </a:cubicBezTo>
                  <a:lnTo>
                    <a:pt x="186" y="1732"/>
                  </a:lnTo>
                  <a:cubicBezTo>
                    <a:pt x="187" y="1732"/>
                    <a:pt x="188" y="1733"/>
                    <a:pt x="189" y="1733"/>
                  </a:cubicBezTo>
                  <a:cubicBezTo>
                    <a:pt x="210" y="1733"/>
                    <a:pt x="225" y="1635"/>
                    <a:pt x="236" y="1603"/>
                  </a:cubicBezTo>
                  <a:cubicBezTo>
                    <a:pt x="236" y="1604"/>
                    <a:pt x="236" y="1605"/>
                    <a:pt x="237" y="1605"/>
                  </a:cubicBezTo>
                  <a:cubicBezTo>
                    <a:pt x="239" y="1605"/>
                    <a:pt x="248" y="1587"/>
                    <a:pt x="254" y="1587"/>
                  </a:cubicBezTo>
                  <a:cubicBezTo>
                    <a:pt x="256" y="1587"/>
                    <a:pt x="257" y="1589"/>
                    <a:pt x="258" y="1592"/>
                  </a:cubicBezTo>
                  <a:cubicBezTo>
                    <a:pt x="270" y="1552"/>
                    <a:pt x="281" y="1513"/>
                    <a:pt x="270" y="1513"/>
                  </a:cubicBezTo>
                  <a:cubicBezTo>
                    <a:pt x="314" y="1452"/>
                    <a:pt x="314" y="1362"/>
                    <a:pt x="359" y="1340"/>
                  </a:cubicBezTo>
                  <a:cubicBezTo>
                    <a:pt x="370" y="1306"/>
                    <a:pt x="382" y="1278"/>
                    <a:pt x="393" y="1250"/>
                  </a:cubicBezTo>
                  <a:cubicBezTo>
                    <a:pt x="410" y="1222"/>
                    <a:pt x="421" y="1200"/>
                    <a:pt x="438" y="1172"/>
                  </a:cubicBezTo>
                  <a:cubicBezTo>
                    <a:pt x="466" y="1121"/>
                    <a:pt x="488" y="1065"/>
                    <a:pt x="522" y="1020"/>
                  </a:cubicBezTo>
                  <a:lnTo>
                    <a:pt x="522" y="1020"/>
                  </a:lnTo>
                  <a:cubicBezTo>
                    <a:pt x="538" y="1032"/>
                    <a:pt x="454" y="1127"/>
                    <a:pt x="477" y="1132"/>
                  </a:cubicBezTo>
                  <a:cubicBezTo>
                    <a:pt x="499" y="1088"/>
                    <a:pt x="516" y="1048"/>
                    <a:pt x="544" y="1009"/>
                  </a:cubicBezTo>
                  <a:cubicBezTo>
                    <a:pt x="561" y="976"/>
                    <a:pt x="589" y="936"/>
                    <a:pt x="622" y="897"/>
                  </a:cubicBezTo>
                  <a:cubicBezTo>
                    <a:pt x="626" y="892"/>
                    <a:pt x="628" y="890"/>
                    <a:pt x="628" y="890"/>
                  </a:cubicBezTo>
                  <a:lnTo>
                    <a:pt x="628" y="890"/>
                  </a:lnTo>
                  <a:cubicBezTo>
                    <a:pt x="631" y="890"/>
                    <a:pt x="617" y="916"/>
                    <a:pt x="617" y="925"/>
                  </a:cubicBezTo>
                  <a:cubicBezTo>
                    <a:pt x="645" y="875"/>
                    <a:pt x="684" y="841"/>
                    <a:pt x="718" y="808"/>
                  </a:cubicBezTo>
                  <a:cubicBezTo>
                    <a:pt x="751" y="769"/>
                    <a:pt x="779" y="730"/>
                    <a:pt x="812" y="696"/>
                  </a:cubicBezTo>
                  <a:lnTo>
                    <a:pt x="812" y="696"/>
                  </a:lnTo>
                  <a:cubicBezTo>
                    <a:pt x="812" y="696"/>
                    <a:pt x="812" y="697"/>
                    <a:pt x="812" y="697"/>
                  </a:cubicBezTo>
                  <a:lnTo>
                    <a:pt x="812" y="697"/>
                  </a:lnTo>
                  <a:cubicBezTo>
                    <a:pt x="813" y="696"/>
                    <a:pt x="813" y="696"/>
                    <a:pt x="813" y="696"/>
                  </a:cubicBezTo>
                  <a:lnTo>
                    <a:pt x="813" y="696"/>
                  </a:lnTo>
                  <a:cubicBezTo>
                    <a:pt x="813" y="696"/>
                    <a:pt x="812" y="696"/>
                    <a:pt x="812" y="696"/>
                  </a:cubicBezTo>
                  <a:lnTo>
                    <a:pt x="812" y="696"/>
                  </a:lnTo>
                  <a:cubicBezTo>
                    <a:pt x="798" y="693"/>
                    <a:pt x="846" y="636"/>
                    <a:pt x="852" y="620"/>
                  </a:cubicBezTo>
                  <a:lnTo>
                    <a:pt x="852" y="620"/>
                  </a:lnTo>
                  <a:cubicBezTo>
                    <a:pt x="852" y="625"/>
                    <a:pt x="853" y="627"/>
                    <a:pt x="856" y="627"/>
                  </a:cubicBezTo>
                  <a:cubicBezTo>
                    <a:pt x="868" y="627"/>
                    <a:pt x="898" y="597"/>
                    <a:pt x="911" y="597"/>
                  </a:cubicBezTo>
                  <a:cubicBezTo>
                    <a:pt x="916" y="597"/>
                    <a:pt x="918" y="602"/>
                    <a:pt x="914" y="617"/>
                  </a:cubicBezTo>
                  <a:cubicBezTo>
                    <a:pt x="919" y="606"/>
                    <a:pt x="930" y="595"/>
                    <a:pt x="925" y="589"/>
                  </a:cubicBezTo>
                  <a:cubicBezTo>
                    <a:pt x="930" y="584"/>
                    <a:pt x="935" y="581"/>
                    <a:pt x="938" y="581"/>
                  </a:cubicBezTo>
                  <a:lnTo>
                    <a:pt x="938" y="581"/>
                  </a:lnTo>
                  <a:cubicBezTo>
                    <a:pt x="942" y="581"/>
                    <a:pt x="942" y="586"/>
                    <a:pt x="936" y="595"/>
                  </a:cubicBezTo>
                  <a:cubicBezTo>
                    <a:pt x="981" y="550"/>
                    <a:pt x="958" y="561"/>
                    <a:pt x="1009" y="522"/>
                  </a:cubicBezTo>
                  <a:lnTo>
                    <a:pt x="1009" y="522"/>
                  </a:lnTo>
                  <a:cubicBezTo>
                    <a:pt x="1014" y="528"/>
                    <a:pt x="1003" y="533"/>
                    <a:pt x="1003" y="544"/>
                  </a:cubicBezTo>
                  <a:cubicBezTo>
                    <a:pt x="1020" y="516"/>
                    <a:pt x="1042" y="488"/>
                    <a:pt x="1087" y="466"/>
                  </a:cubicBezTo>
                  <a:lnTo>
                    <a:pt x="1087" y="466"/>
                  </a:lnTo>
                  <a:cubicBezTo>
                    <a:pt x="1087" y="466"/>
                    <a:pt x="1093" y="466"/>
                    <a:pt x="1082" y="477"/>
                  </a:cubicBezTo>
                  <a:cubicBezTo>
                    <a:pt x="1149" y="421"/>
                    <a:pt x="1194" y="376"/>
                    <a:pt x="1283" y="332"/>
                  </a:cubicBezTo>
                  <a:lnTo>
                    <a:pt x="1283" y="332"/>
                  </a:lnTo>
                  <a:cubicBezTo>
                    <a:pt x="1280" y="341"/>
                    <a:pt x="1281" y="344"/>
                    <a:pt x="1285" y="344"/>
                  </a:cubicBezTo>
                  <a:cubicBezTo>
                    <a:pt x="1293" y="344"/>
                    <a:pt x="1312" y="330"/>
                    <a:pt x="1323" y="330"/>
                  </a:cubicBezTo>
                  <a:cubicBezTo>
                    <a:pt x="1325" y="330"/>
                    <a:pt x="1327" y="330"/>
                    <a:pt x="1328" y="332"/>
                  </a:cubicBezTo>
                  <a:cubicBezTo>
                    <a:pt x="1345" y="320"/>
                    <a:pt x="1362" y="315"/>
                    <a:pt x="1373" y="304"/>
                  </a:cubicBezTo>
                  <a:lnTo>
                    <a:pt x="1373" y="304"/>
                  </a:lnTo>
                  <a:lnTo>
                    <a:pt x="1351" y="309"/>
                  </a:lnTo>
                  <a:cubicBezTo>
                    <a:pt x="1395" y="287"/>
                    <a:pt x="1423" y="259"/>
                    <a:pt x="1463" y="248"/>
                  </a:cubicBezTo>
                  <a:lnTo>
                    <a:pt x="1463" y="248"/>
                  </a:lnTo>
                  <a:lnTo>
                    <a:pt x="1435" y="270"/>
                  </a:lnTo>
                  <a:lnTo>
                    <a:pt x="1513" y="231"/>
                  </a:lnTo>
                  <a:lnTo>
                    <a:pt x="1468" y="248"/>
                  </a:lnTo>
                  <a:cubicBezTo>
                    <a:pt x="1507" y="220"/>
                    <a:pt x="1452" y="225"/>
                    <a:pt x="1512" y="208"/>
                  </a:cubicBezTo>
                  <a:lnTo>
                    <a:pt x="1512" y="208"/>
                  </a:lnTo>
                  <a:cubicBezTo>
                    <a:pt x="1518" y="205"/>
                    <a:pt x="1549" y="191"/>
                    <a:pt x="1572" y="191"/>
                  </a:cubicBezTo>
                  <a:cubicBezTo>
                    <a:pt x="1575" y="191"/>
                    <a:pt x="1578" y="191"/>
                    <a:pt x="1580" y="192"/>
                  </a:cubicBezTo>
                  <a:cubicBezTo>
                    <a:pt x="1603" y="175"/>
                    <a:pt x="1625" y="164"/>
                    <a:pt x="1659" y="158"/>
                  </a:cubicBezTo>
                  <a:lnTo>
                    <a:pt x="1659" y="158"/>
                  </a:lnTo>
                  <a:cubicBezTo>
                    <a:pt x="1664" y="158"/>
                    <a:pt x="1653" y="180"/>
                    <a:pt x="1664" y="180"/>
                  </a:cubicBezTo>
                  <a:cubicBezTo>
                    <a:pt x="1681" y="158"/>
                    <a:pt x="1765" y="141"/>
                    <a:pt x="1787" y="119"/>
                  </a:cubicBezTo>
                  <a:lnTo>
                    <a:pt x="1787" y="119"/>
                  </a:lnTo>
                  <a:cubicBezTo>
                    <a:pt x="1782" y="124"/>
                    <a:pt x="1782" y="136"/>
                    <a:pt x="1787" y="136"/>
                  </a:cubicBezTo>
                  <a:lnTo>
                    <a:pt x="1799" y="119"/>
                  </a:lnTo>
                  <a:cubicBezTo>
                    <a:pt x="1821" y="119"/>
                    <a:pt x="1827" y="119"/>
                    <a:pt x="1827" y="130"/>
                  </a:cubicBezTo>
                  <a:cubicBezTo>
                    <a:pt x="1888" y="113"/>
                    <a:pt x="1799" y="113"/>
                    <a:pt x="1877" y="102"/>
                  </a:cubicBezTo>
                  <a:lnTo>
                    <a:pt x="1877" y="102"/>
                  </a:lnTo>
                  <a:cubicBezTo>
                    <a:pt x="1871" y="108"/>
                    <a:pt x="1871" y="108"/>
                    <a:pt x="1860" y="113"/>
                  </a:cubicBezTo>
                  <a:cubicBezTo>
                    <a:pt x="1939" y="96"/>
                    <a:pt x="2006" y="68"/>
                    <a:pt x="2079" y="68"/>
                  </a:cubicBezTo>
                  <a:cubicBezTo>
                    <a:pt x="2101" y="85"/>
                    <a:pt x="2017" y="80"/>
                    <a:pt x="2045" y="91"/>
                  </a:cubicBezTo>
                  <a:cubicBezTo>
                    <a:pt x="2095" y="85"/>
                    <a:pt x="2146" y="74"/>
                    <a:pt x="2196" y="63"/>
                  </a:cubicBezTo>
                  <a:cubicBezTo>
                    <a:pt x="2247" y="52"/>
                    <a:pt x="2303" y="52"/>
                    <a:pt x="2347" y="52"/>
                  </a:cubicBezTo>
                  <a:lnTo>
                    <a:pt x="2331" y="52"/>
                  </a:lnTo>
                  <a:cubicBezTo>
                    <a:pt x="2336" y="43"/>
                    <a:pt x="2344" y="40"/>
                    <a:pt x="2355" y="40"/>
                  </a:cubicBezTo>
                  <a:cubicBezTo>
                    <a:pt x="2378" y="40"/>
                    <a:pt x="2410" y="52"/>
                    <a:pt x="2442" y="52"/>
                  </a:cubicBezTo>
                  <a:cubicBezTo>
                    <a:pt x="2445" y="52"/>
                    <a:pt x="2448" y="52"/>
                    <a:pt x="2451" y="52"/>
                  </a:cubicBezTo>
                  <a:lnTo>
                    <a:pt x="2451" y="52"/>
                  </a:lnTo>
                  <a:cubicBezTo>
                    <a:pt x="2444" y="53"/>
                    <a:pt x="2440" y="59"/>
                    <a:pt x="2441" y="59"/>
                  </a:cubicBezTo>
                  <a:cubicBezTo>
                    <a:pt x="2441" y="59"/>
                    <a:pt x="2442" y="58"/>
                    <a:pt x="2443" y="57"/>
                  </a:cubicBezTo>
                  <a:cubicBezTo>
                    <a:pt x="2476" y="63"/>
                    <a:pt x="2511" y="64"/>
                    <a:pt x="2550" y="64"/>
                  </a:cubicBezTo>
                  <a:cubicBezTo>
                    <a:pt x="2590" y="64"/>
                    <a:pt x="2633" y="63"/>
                    <a:pt x="2683" y="63"/>
                  </a:cubicBezTo>
                  <a:lnTo>
                    <a:pt x="2672" y="68"/>
                  </a:lnTo>
                  <a:cubicBezTo>
                    <a:pt x="2706" y="80"/>
                    <a:pt x="2773" y="91"/>
                    <a:pt x="2812" y="102"/>
                  </a:cubicBezTo>
                  <a:cubicBezTo>
                    <a:pt x="2829" y="96"/>
                    <a:pt x="2851" y="102"/>
                    <a:pt x="2840" y="91"/>
                  </a:cubicBezTo>
                  <a:lnTo>
                    <a:pt x="2840" y="91"/>
                  </a:lnTo>
                  <a:cubicBezTo>
                    <a:pt x="2902" y="119"/>
                    <a:pt x="2963" y="136"/>
                    <a:pt x="3025" y="147"/>
                  </a:cubicBezTo>
                  <a:cubicBezTo>
                    <a:pt x="3087" y="152"/>
                    <a:pt x="3143" y="169"/>
                    <a:pt x="3193" y="203"/>
                  </a:cubicBezTo>
                  <a:cubicBezTo>
                    <a:pt x="3188" y="200"/>
                    <a:pt x="3179" y="199"/>
                    <a:pt x="3174" y="199"/>
                  </a:cubicBezTo>
                  <a:cubicBezTo>
                    <a:pt x="3168" y="199"/>
                    <a:pt x="3165" y="200"/>
                    <a:pt x="3171" y="203"/>
                  </a:cubicBezTo>
                  <a:lnTo>
                    <a:pt x="3266" y="231"/>
                  </a:lnTo>
                  <a:cubicBezTo>
                    <a:pt x="3266" y="220"/>
                    <a:pt x="3255" y="220"/>
                    <a:pt x="3238" y="203"/>
                  </a:cubicBezTo>
                  <a:cubicBezTo>
                    <a:pt x="3255" y="203"/>
                    <a:pt x="3283" y="208"/>
                    <a:pt x="3305" y="220"/>
                  </a:cubicBezTo>
                  <a:cubicBezTo>
                    <a:pt x="3297" y="217"/>
                    <a:pt x="3291" y="217"/>
                    <a:pt x="3288" y="217"/>
                  </a:cubicBezTo>
                  <a:cubicBezTo>
                    <a:pt x="3274" y="217"/>
                    <a:pt x="3303" y="234"/>
                    <a:pt x="3316" y="248"/>
                  </a:cubicBezTo>
                  <a:cubicBezTo>
                    <a:pt x="3316" y="242"/>
                    <a:pt x="3322" y="242"/>
                    <a:pt x="3322" y="242"/>
                  </a:cubicBezTo>
                  <a:cubicBezTo>
                    <a:pt x="3334" y="254"/>
                    <a:pt x="3340" y="257"/>
                    <a:pt x="3344" y="257"/>
                  </a:cubicBezTo>
                  <a:cubicBezTo>
                    <a:pt x="3350" y="257"/>
                    <a:pt x="3353" y="251"/>
                    <a:pt x="3360" y="251"/>
                  </a:cubicBezTo>
                  <a:cubicBezTo>
                    <a:pt x="3367" y="251"/>
                    <a:pt x="3377" y="255"/>
                    <a:pt x="3395" y="270"/>
                  </a:cubicBezTo>
                  <a:lnTo>
                    <a:pt x="3389" y="270"/>
                  </a:lnTo>
                  <a:cubicBezTo>
                    <a:pt x="3417" y="281"/>
                    <a:pt x="3445" y="287"/>
                    <a:pt x="3468" y="298"/>
                  </a:cubicBezTo>
                  <a:cubicBezTo>
                    <a:pt x="3469" y="303"/>
                    <a:pt x="3468" y="304"/>
                    <a:pt x="3464" y="304"/>
                  </a:cubicBezTo>
                  <a:cubicBezTo>
                    <a:pt x="3458" y="304"/>
                    <a:pt x="3444" y="297"/>
                    <a:pt x="3437" y="297"/>
                  </a:cubicBezTo>
                  <a:cubicBezTo>
                    <a:pt x="3436" y="297"/>
                    <a:pt x="3435" y="297"/>
                    <a:pt x="3434" y="298"/>
                  </a:cubicBezTo>
                  <a:cubicBezTo>
                    <a:pt x="3468" y="315"/>
                    <a:pt x="3518" y="315"/>
                    <a:pt x="3540" y="343"/>
                  </a:cubicBezTo>
                  <a:cubicBezTo>
                    <a:pt x="3524" y="337"/>
                    <a:pt x="3507" y="326"/>
                    <a:pt x="3490" y="320"/>
                  </a:cubicBezTo>
                  <a:lnTo>
                    <a:pt x="3490" y="320"/>
                  </a:lnTo>
                  <a:cubicBezTo>
                    <a:pt x="3518" y="354"/>
                    <a:pt x="3518" y="354"/>
                    <a:pt x="3546" y="371"/>
                  </a:cubicBezTo>
                  <a:lnTo>
                    <a:pt x="3540" y="371"/>
                  </a:lnTo>
                  <a:lnTo>
                    <a:pt x="3596" y="410"/>
                  </a:lnTo>
                  <a:lnTo>
                    <a:pt x="3585" y="399"/>
                  </a:lnTo>
                  <a:cubicBezTo>
                    <a:pt x="3647" y="399"/>
                    <a:pt x="3680" y="444"/>
                    <a:pt x="3742" y="472"/>
                  </a:cubicBezTo>
                  <a:cubicBezTo>
                    <a:pt x="3723" y="463"/>
                    <a:pt x="3714" y="459"/>
                    <a:pt x="3712" y="459"/>
                  </a:cubicBezTo>
                  <a:lnTo>
                    <a:pt x="3712" y="459"/>
                  </a:lnTo>
                  <a:cubicBezTo>
                    <a:pt x="3705" y="459"/>
                    <a:pt x="3725" y="475"/>
                    <a:pt x="3714" y="483"/>
                  </a:cubicBezTo>
                  <a:cubicBezTo>
                    <a:pt x="3724" y="493"/>
                    <a:pt x="3743" y="512"/>
                    <a:pt x="3739" y="512"/>
                  </a:cubicBezTo>
                  <a:cubicBezTo>
                    <a:pt x="3739" y="512"/>
                    <a:pt x="3739" y="512"/>
                    <a:pt x="3739" y="512"/>
                  </a:cubicBezTo>
                  <a:lnTo>
                    <a:pt x="3739" y="512"/>
                  </a:lnTo>
                  <a:cubicBezTo>
                    <a:pt x="3770" y="523"/>
                    <a:pt x="3777" y="550"/>
                    <a:pt x="3820" y="567"/>
                  </a:cubicBezTo>
                  <a:cubicBezTo>
                    <a:pt x="3820" y="572"/>
                    <a:pt x="3848" y="589"/>
                    <a:pt x="3837" y="595"/>
                  </a:cubicBezTo>
                  <a:cubicBezTo>
                    <a:pt x="3845" y="600"/>
                    <a:pt x="3849" y="602"/>
                    <a:pt x="3850" y="602"/>
                  </a:cubicBezTo>
                  <a:cubicBezTo>
                    <a:pt x="3856" y="602"/>
                    <a:pt x="3833" y="578"/>
                    <a:pt x="3837" y="578"/>
                  </a:cubicBezTo>
                  <a:lnTo>
                    <a:pt x="3837" y="578"/>
                  </a:lnTo>
                  <a:cubicBezTo>
                    <a:pt x="3899" y="606"/>
                    <a:pt x="3938" y="696"/>
                    <a:pt x="4022" y="740"/>
                  </a:cubicBezTo>
                  <a:cubicBezTo>
                    <a:pt x="4084" y="796"/>
                    <a:pt x="4106" y="796"/>
                    <a:pt x="4162" y="847"/>
                  </a:cubicBezTo>
                  <a:cubicBezTo>
                    <a:pt x="4165" y="853"/>
                    <a:pt x="4164" y="855"/>
                    <a:pt x="4161" y="855"/>
                  </a:cubicBezTo>
                  <a:cubicBezTo>
                    <a:pt x="4154" y="855"/>
                    <a:pt x="4134" y="841"/>
                    <a:pt x="4134" y="841"/>
                  </a:cubicBezTo>
                  <a:lnTo>
                    <a:pt x="4134" y="841"/>
                  </a:lnTo>
                  <a:cubicBezTo>
                    <a:pt x="4156" y="880"/>
                    <a:pt x="4179" y="897"/>
                    <a:pt x="4207" y="925"/>
                  </a:cubicBezTo>
                  <a:cubicBezTo>
                    <a:pt x="4205" y="924"/>
                    <a:pt x="4203" y="924"/>
                    <a:pt x="4202" y="924"/>
                  </a:cubicBezTo>
                  <a:cubicBezTo>
                    <a:pt x="4197" y="924"/>
                    <a:pt x="4201" y="933"/>
                    <a:pt x="4201" y="942"/>
                  </a:cubicBezTo>
                  <a:cubicBezTo>
                    <a:pt x="4213" y="962"/>
                    <a:pt x="4223" y="956"/>
                    <a:pt x="4233" y="966"/>
                  </a:cubicBezTo>
                  <a:lnTo>
                    <a:pt x="4233" y="966"/>
                  </a:lnTo>
                  <a:cubicBezTo>
                    <a:pt x="4226" y="958"/>
                    <a:pt x="4218" y="950"/>
                    <a:pt x="4212" y="942"/>
                  </a:cubicBezTo>
                  <a:lnTo>
                    <a:pt x="4212" y="942"/>
                  </a:lnTo>
                  <a:lnTo>
                    <a:pt x="4246" y="948"/>
                  </a:lnTo>
                  <a:lnTo>
                    <a:pt x="4196" y="914"/>
                  </a:lnTo>
                  <a:cubicBezTo>
                    <a:pt x="4196" y="907"/>
                    <a:pt x="4198" y="897"/>
                    <a:pt x="4204" y="897"/>
                  </a:cubicBezTo>
                  <a:cubicBezTo>
                    <a:pt x="4207" y="897"/>
                    <a:pt x="4212" y="900"/>
                    <a:pt x="4218" y="908"/>
                  </a:cubicBezTo>
                  <a:cubicBezTo>
                    <a:pt x="4201" y="869"/>
                    <a:pt x="4190" y="886"/>
                    <a:pt x="4173" y="852"/>
                  </a:cubicBezTo>
                  <a:cubicBezTo>
                    <a:pt x="4173" y="851"/>
                    <a:pt x="4174" y="850"/>
                    <a:pt x="4175" y="850"/>
                  </a:cubicBezTo>
                  <a:cubicBezTo>
                    <a:pt x="4175" y="850"/>
                    <a:pt x="4176" y="850"/>
                    <a:pt x="4177" y="851"/>
                  </a:cubicBezTo>
                  <a:lnTo>
                    <a:pt x="4177" y="851"/>
                  </a:lnTo>
                  <a:lnTo>
                    <a:pt x="4151" y="830"/>
                  </a:lnTo>
                  <a:cubicBezTo>
                    <a:pt x="4154" y="830"/>
                    <a:pt x="4156" y="824"/>
                    <a:pt x="4158" y="824"/>
                  </a:cubicBezTo>
                  <a:cubicBezTo>
                    <a:pt x="4160" y="824"/>
                    <a:pt x="4161" y="825"/>
                    <a:pt x="4163" y="828"/>
                  </a:cubicBezTo>
                  <a:lnTo>
                    <a:pt x="4163" y="828"/>
                  </a:lnTo>
                  <a:cubicBezTo>
                    <a:pt x="4130" y="773"/>
                    <a:pt x="4084" y="756"/>
                    <a:pt x="4078" y="730"/>
                  </a:cubicBezTo>
                  <a:lnTo>
                    <a:pt x="4078" y="730"/>
                  </a:lnTo>
                  <a:cubicBezTo>
                    <a:pt x="4080" y="731"/>
                    <a:pt x="4082" y="733"/>
                    <a:pt x="4084" y="735"/>
                  </a:cubicBezTo>
                  <a:lnTo>
                    <a:pt x="4078" y="729"/>
                  </a:lnTo>
                  <a:lnTo>
                    <a:pt x="4078" y="729"/>
                  </a:lnTo>
                  <a:cubicBezTo>
                    <a:pt x="4078" y="729"/>
                    <a:pt x="4078" y="730"/>
                    <a:pt x="4078" y="730"/>
                  </a:cubicBezTo>
                  <a:lnTo>
                    <a:pt x="4078" y="730"/>
                  </a:lnTo>
                  <a:cubicBezTo>
                    <a:pt x="4055" y="709"/>
                    <a:pt x="4047" y="703"/>
                    <a:pt x="4043" y="703"/>
                  </a:cubicBezTo>
                  <a:cubicBezTo>
                    <a:pt x="4039" y="703"/>
                    <a:pt x="4040" y="711"/>
                    <a:pt x="4032" y="711"/>
                  </a:cubicBezTo>
                  <a:cubicBezTo>
                    <a:pt x="4027" y="711"/>
                    <a:pt x="4019" y="709"/>
                    <a:pt x="4005" y="701"/>
                  </a:cubicBezTo>
                  <a:lnTo>
                    <a:pt x="3994" y="640"/>
                  </a:lnTo>
                  <a:lnTo>
                    <a:pt x="3977" y="645"/>
                  </a:lnTo>
                  <a:cubicBezTo>
                    <a:pt x="3972" y="640"/>
                    <a:pt x="3955" y="623"/>
                    <a:pt x="3960" y="623"/>
                  </a:cubicBezTo>
                  <a:cubicBezTo>
                    <a:pt x="3951" y="618"/>
                    <a:pt x="3947" y="616"/>
                    <a:pt x="3946" y="616"/>
                  </a:cubicBezTo>
                  <a:lnTo>
                    <a:pt x="3946" y="616"/>
                  </a:lnTo>
                  <a:cubicBezTo>
                    <a:pt x="3944" y="616"/>
                    <a:pt x="3955" y="624"/>
                    <a:pt x="3949" y="624"/>
                  </a:cubicBezTo>
                  <a:cubicBezTo>
                    <a:pt x="3948" y="624"/>
                    <a:pt x="3946" y="623"/>
                    <a:pt x="3944" y="623"/>
                  </a:cubicBezTo>
                  <a:cubicBezTo>
                    <a:pt x="3927" y="600"/>
                    <a:pt x="3904" y="578"/>
                    <a:pt x="3882" y="561"/>
                  </a:cubicBezTo>
                  <a:cubicBezTo>
                    <a:pt x="3860" y="544"/>
                    <a:pt x="3843" y="533"/>
                    <a:pt x="3843" y="522"/>
                  </a:cubicBezTo>
                  <a:cubicBezTo>
                    <a:pt x="3842" y="522"/>
                    <a:pt x="3841" y="521"/>
                    <a:pt x="3840" y="521"/>
                  </a:cubicBezTo>
                  <a:lnTo>
                    <a:pt x="3840" y="521"/>
                  </a:lnTo>
                  <a:cubicBezTo>
                    <a:pt x="3835" y="521"/>
                    <a:pt x="3854" y="538"/>
                    <a:pt x="3850" y="538"/>
                  </a:cubicBezTo>
                  <a:cubicBezTo>
                    <a:pt x="3849" y="538"/>
                    <a:pt x="3844" y="535"/>
                    <a:pt x="3832" y="528"/>
                  </a:cubicBezTo>
                  <a:cubicBezTo>
                    <a:pt x="3837" y="500"/>
                    <a:pt x="3781" y="494"/>
                    <a:pt x="3753" y="460"/>
                  </a:cubicBezTo>
                  <a:lnTo>
                    <a:pt x="3753" y="460"/>
                  </a:lnTo>
                  <a:cubicBezTo>
                    <a:pt x="3764" y="460"/>
                    <a:pt x="3781" y="471"/>
                    <a:pt x="3785" y="471"/>
                  </a:cubicBezTo>
                  <a:cubicBezTo>
                    <a:pt x="3788" y="471"/>
                    <a:pt x="3786" y="467"/>
                    <a:pt x="3776" y="455"/>
                  </a:cubicBezTo>
                  <a:cubicBezTo>
                    <a:pt x="3742" y="455"/>
                    <a:pt x="3708" y="399"/>
                    <a:pt x="3675" y="382"/>
                  </a:cubicBezTo>
                  <a:cubicBezTo>
                    <a:pt x="3673" y="384"/>
                    <a:pt x="3671" y="385"/>
                    <a:pt x="3667" y="385"/>
                  </a:cubicBezTo>
                  <a:cubicBezTo>
                    <a:pt x="3647" y="385"/>
                    <a:pt x="3594" y="344"/>
                    <a:pt x="3546" y="320"/>
                  </a:cubicBezTo>
                  <a:cubicBezTo>
                    <a:pt x="3557" y="315"/>
                    <a:pt x="3451" y="259"/>
                    <a:pt x="3400" y="231"/>
                  </a:cubicBezTo>
                  <a:lnTo>
                    <a:pt x="3406" y="225"/>
                  </a:lnTo>
                  <a:lnTo>
                    <a:pt x="3406" y="225"/>
                  </a:lnTo>
                  <a:cubicBezTo>
                    <a:pt x="3402" y="227"/>
                    <a:pt x="3398" y="228"/>
                    <a:pt x="3393" y="228"/>
                  </a:cubicBezTo>
                  <a:cubicBezTo>
                    <a:pt x="3369" y="228"/>
                    <a:pt x="3331" y="207"/>
                    <a:pt x="3294" y="197"/>
                  </a:cubicBezTo>
                  <a:cubicBezTo>
                    <a:pt x="3297" y="191"/>
                    <a:pt x="3302" y="188"/>
                    <a:pt x="3311" y="188"/>
                  </a:cubicBezTo>
                  <a:cubicBezTo>
                    <a:pt x="3316" y="188"/>
                    <a:pt x="3324" y="189"/>
                    <a:pt x="3333" y="192"/>
                  </a:cubicBezTo>
                  <a:cubicBezTo>
                    <a:pt x="3322" y="186"/>
                    <a:pt x="3305" y="180"/>
                    <a:pt x="3294" y="175"/>
                  </a:cubicBezTo>
                  <a:cubicBezTo>
                    <a:pt x="3283" y="175"/>
                    <a:pt x="3272" y="175"/>
                    <a:pt x="3244" y="169"/>
                  </a:cubicBezTo>
                  <a:lnTo>
                    <a:pt x="3260" y="158"/>
                  </a:lnTo>
                  <a:cubicBezTo>
                    <a:pt x="3210" y="141"/>
                    <a:pt x="3154" y="130"/>
                    <a:pt x="3092" y="102"/>
                  </a:cubicBezTo>
                  <a:lnTo>
                    <a:pt x="3092" y="102"/>
                  </a:lnTo>
                  <a:cubicBezTo>
                    <a:pt x="3082" y="112"/>
                    <a:pt x="3120" y="143"/>
                    <a:pt x="3080" y="143"/>
                  </a:cubicBezTo>
                  <a:cubicBezTo>
                    <a:pt x="3075" y="143"/>
                    <a:pt x="3068" y="143"/>
                    <a:pt x="3059" y="141"/>
                  </a:cubicBezTo>
                  <a:cubicBezTo>
                    <a:pt x="3059" y="134"/>
                    <a:pt x="3059" y="126"/>
                    <a:pt x="3066" y="124"/>
                  </a:cubicBezTo>
                  <a:lnTo>
                    <a:pt x="3066" y="124"/>
                  </a:lnTo>
                  <a:cubicBezTo>
                    <a:pt x="3072" y="124"/>
                    <a:pt x="3078" y="124"/>
                    <a:pt x="3081" y="124"/>
                  </a:cubicBezTo>
                  <a:cubicBezTo>
                    <a:pt x="3077" y="123"/>
                    <a:pt x="3074" y="123"/>
                    <a:pt x="3071" y="123"/>
                  </a:cubicBezTo>
                  <a:cubicBezTo>
                    <a:pt x="3069" y="123"/>
                    <a:pt x="3067" y="123"/>
                    <a:pt x="3066" y="124"/>
                  </a:cubicBezTo>
                  <a:lnTo>
                    <a:pt x="3066" y="124"/>
                  </a:lnTo>
                  <a:cubicBezTo>
                    <a:pt x="3060" y="123"/>
                    <a:pt x="3053" y="121"/>
                    <a:pt x="3047" y="119"/>
                  </a:cubicBezTo>
                  <a:lnTo>
                    <a:pt x="3075" y="113"/>
                  </a:lnTo>
                  <a:cubicBezTo>
                    <a:pt x="3068" y="110"/>
                    <a:pt x="3064" y="109"/>
                    <a:pt x="3060" y="109"/>
                  </a:cubicBezTo>
                  <a:cubicBezTo>
                    <a:pt x="3053" y="109"/>
                    <a:pt x="3053" y="114"/>
                    <a:pt x="3044" y="114"/>
                  </a:cubicBezTo>
                  <a:cubicBezTo>
                    <a:pt x="3042" y="114"/>
                    <a:pt x="3040" y="114"/>
                    <a:pt x="3036" y="113"/>
                  </a:cubicBezTo>
                  <a:cubicBezTo>
                    <a:pt x="3036" y="102"/>
                    <a:pt x="3019" y="102"/>
                    <a:pt x="3025" y="91"/>
                  </a:cubicBezTo>
                  <a:lnTo>
                    <a:pt x="3025" y="91"/>
                  </a:lnTo>
                  <a:cubicBezTo>
                    <a:pt x="3031" y="96"/>
                    <a:pt x="3042" y="102"/>
                    <a:pt x="3053" y="102"/>
                  </a:cubicBezTo>
                  <a:cubicBezTo>
                    <a:pt x="3025" y="91"/>
                    <a:pt x="2997" y="80"/>
                    <a:pt x="2986" y="68"/>
                  </a:cubicBezTo>
                  <a:cubicBezTo>
                    <a:pt x="2986" y="72"/>
                    <a:pt x="2983" y="76"/>
                    <a:pt x="2976" y="76"/>
                  </a:cubicBezTo>
                  <a:cubicBezTo>
                    <a:pt x="2972" y="76"/>
                    <a:pt x="2968" y="76"/>
                    <a:pt x="2963" y="74"/>
                  </a:cubicBezTo>
                  <a:cubicBezTo>
                    <a:pt x="2907" y="63"/>
                    <a:pt x="2947" y="63"/>
                    <a:pt x="2919" y="46"/>
                  </a:cubicBezTo>
                  <a:lnTo>
                    <a:pt x="2919" y="46"/>
                  </a:lnTo>
                  <a:cubicBezTo>
                    <a:pt x="2916" y="47"/>
                    <a:pt x="2913" y="47"/>
                    <a:pt x="2910" y="47"/>
                  </a:cubicBezTo>
                  <a:cubicBezTo>
                    <a:pt x="2901" y="47"/>
                    <a:pt x="2890" y="44"/>
                    <a:pt x="2881" y="44"/>
                  </a:cubicBezTo>
                  <a:cubicBezTo>
                    <a:pt x="2875" y="44"/>
                    <a:pt x="2870" y="46"/>
                    <a:pt x="2868" y="52"/>
                  </a:cubicBezTo>
                  <a:cubicBezTo>
                    <a:pt x="2851" y="46"/>
                    <a:pt x="2851" y="40"/>
                    <a:pt x="2846" y="35"/>
                  </a:cubicBezTo>
                  <a:cubicBezTo>
                    <a:pt x="2843" y="35"/>
                    <a:pt x="2838" y="36"/>
                    <a:pt x="2833" y="36"/>
                  </a:cubicBezTo>
                  <a:cubicBezTo>
                    <a:pt x="2808" y="36"/>
                    <a:pt x="2765" y="28"/>
                    <a:pt x="2748" y="28"/>
                  </a:cubicBezTo>
                  <a:cubicBezTo>
                    <a:pt x="2740" y="28"/>
                    <a:pt x="2737" y="30"/>
                    <a:pt x="2745" y="35"/>
                  </a:cubicBezTo>
                  <a:lnTo>
                    <a:pt x="2751" y="40"/>
                  </a:lnTo>
                  <a:lnTo>
                    <a:pt x="2745" y="40"/>
                  </a:lnTo>
                  <a:cubicBezTo>
                    <a:pt x="2655" y="29"/>
                    <a:pt x="2560" y="12"/>
                    <a:pt x="2471" y="7"/>
                  </a:cubicBezTo>
                  <a:lnTo>
                    <a:pt x="2471" y="1"/>
                  </a:lnTo>
                  <a:cubicBezTo>
                    <a:pt x="2415" y="7"/>
                    <a:pt x="2347" y="7"/>
                    <a:pt x="2314" y="18"/>
                  </a:cubicBezTo>
                  <a:cubicBezTo>
                    <a:pt x="2297" y="18"/>
                    <a:pt x="2275" y="7"/>
                    <a:pt x="2280" y="1"/>
                  </a:cubicBezTo>
                  <a:lnTo>
                    <a:pt x="2280" y="1"/>
                  </a:lnTo>
                  <a:cubicBezTo>
                    <a:pt x="2241" y="7"/>
                    <a:pt x="2235" y="12"/>
                    <a:pt x="2174" y="12"/>
                  </a:cubicBezTo>
                  <a:cubicBezTo>
                    <a:pt x="2190" y="6"/>
                    <a:pt x="2191" y="3"/>
                    <a:pt x="2190" y="3"/>
                  </a:cubicBezTo>
                  <a:lnTo>
                    <a:pt x="2190" y="3"/>
                  </a:lnTo>
                  <a:cubicBezTo>
                    <a:pt x="2191" y="3"/>
                    <a:pt x="2192" y="3"/>
                    <a:pt x="2193" y="3"/>
                  </a:cubicBezTo>
                  <a:cubicBezTo>
                    <a:pt x="2197" y="3"/>
                    <a:pt x="2205" y="3"/>
                    <a:pt x="2219" y="1"/>
                  </a:cubicBezTo>
                  <a:cubicBezTo>
                    <a:pt x="2200" y="1"/>
                    <a:pt x="2186" y="0"/>
                    <a:pt x="217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652;p45">
              <a:extLst>
                <a:ext uri="{FF2B5EF4-FFF2-40B4-BE49-F238E27FC236}">
                  <a16:creationId xmlns:a16="http://schemas.microsoft.com/office/drawing/2014/main" id="{9C5014E5-A63D-63C6-B2AB-C524D5EABCF1}"/>
                </a:ext>
              </a:extLst>
            </p:cNvPr>
            <p:cNvSpPr/>
            <p:nvPr/>
          </p:nvSpPr>
          <p:spPr>
            <a:xfrm>
              <a:off x="8333275" y="627263"/>
              <a:ext cx="45250" cy="23700"/>
            </a:xfrm>
            <a:custGeom>
              <a:avLst/>
              <a:gdLst/>
              <a:ahLst/>
              <a:cxnLst/>
              <a:rect l="l" t="t" r="r" b="b"/>
              <a:pathLst>
                <a:path w="1810" h="948" extrusionOk="0">
                  <a:moveTo>
                    <a:pt x="370" y="51"/>
                  </a:moveTo>
                  <a:cubicBezTo>
                    <a:pt x="369" y="51"/>
                    <a:pt x="368" y="52"/>
                    <a:pt x="367" y="52"/>
                  </a:cubicBezTo>
                  <a:lnTo>
                    <a:pt x="367" y="52"/>
                  </a:lnTo>
                  <a:cubicBezTo>
                    <a:pt x="368" y="52"/>
                    <a:pt x="369" y="52"/>
                    <a:pt x="370" y="51"/>
                  </a:cubicBezTo>
                  <a:close/>
                  <a:moveTo>
                    <a:pt x="798" y="93"/>
                  </a:moveTo>
                  <a:lnTo>
                    <a:pt x="798" y="93"/>
                  </a:lnTo>
                  <a:cubicBezTo>
                    <a:pt x="796" y="94"/>
                    <a:pt x="795" y="95"/>
                    <a:pt x="795" y="96"/>
                  </a:cubicBezTo>
                  <a:cubicBezTo>
                    <a:pt x="795" y="96"/>
                    <a:pt x="797" y="94"/>
                    <a:pt x="798" y="93"/>
                  </a:cubicBezTo>
                  <a:close/>
                  <a:moveTo>
                    <a:pt x="462" y="139"/>
                  </a:moveTo>
                  <a:cubicBezTo>
                    <a:pt x="463" y="140"/>
                    <a:pt x="464" y="141"/>
                    <a:pt x="465" y="141"/>
                  </a:cubicBezTo>
                  <a:cubicBezTo>
                    <a:pt x="465" y="141"/>
                    <a:pt x="464" y="140"/>
                    <a:pt x="462" y="139"/>
                  </a:cubicBezTo>
                  <a:close/>
                  <a:moveTo>
                    <a:pt x="420" y="143"/>
                  </a:moveTo>
                  <a:lnTo>
                    <a:pt x="420" y="143"/>
                  </a:lnTo>
                  <a:cubicBezTo>
                    <a:pt x="418" y="143"/>
                    <a:pt x="417" y="145"/>
                    <a:pt x="415" y="147"/>
                  </a:cubicBezTo>
                  <a:cubicBezTo>
                    <a:pt x="418" y="146"/>
                    <a:pt x="419" y="144"/>
                    <a:pt x="420" y="143"/>
                  </a:cubicBezTo>
                  <a:close/>
                  <a:moveTo>
                    <a:pt x="398" y="152"/>
                  </a:moveTo>
                  <a:lnTo>
                    <a:pt x="387" y="158"/>
                  </a:lnTo>
                  <a:lnTo>
                    <a:pt x="403" y="158"/>
                  </a:lnTo>
                  <a:lnTo>
                    <a:pt x="398" y="152"/>
                  </a:lnTo>
                  <a:close/>
                  <a:moveTo>
                    <a:pt x="1210" y="219"/>
                  </a:moveTo>
                  <a:cubicBezTo>
                    <a:pt x="1210" y="219"/>
                    <a:pt x="1210" y="219"/>
                    <a:pt x="1210" y="219"/>
                  </a:cubicBezTo>
                  <a:lnTo>
                    <a:pt x="1215" y="219"/>
                  </a:lnTo>
                  <a:cubicBezTo>
                    <a:pt x="1214" y="219"/>
                    <a:pt x="1212" y="219"/>
                    <a:pt x="1210" y="219"/>
                  </a:cubicBezTo>
                  <a:close/>
                  <a:moveTo>
                    <a:pt x="31" y="270"/>
                  </a:moveTo>
                  <a:cubicBezTo>
                    <a:pt x="28" y="270"/>
                    <a:pt x="28" y="271"/>
                    <a:pt x="28" y="275"/>
                  </a:cubicBezTo>
                  <a:cubicBezTo>
                    <a:pt x="29" y="274"/>
                    <a:pt x="30" y="272"/>
                    <a:pt x="31" y="270"/>
                  </a:cubicBezTo>
                  <a:close/>
                  <a:moveTo>
                    <a:pt x="896" y="611"/>
                  </a:moveTo>
                  <a:cubicBezTo>
                    <a:pt x="898" y="613"/>
                    <a:pt x="900" y="614"/>
                    <a:pt x="902" y="615"/>
                  </a:cubicBezTo>
                  <a:lnTo>
                    <a:pt x="902" y="615"/>
                  </a:lnTo>
                  <a:cubicBezTo>
                    <a:pt x="902" y="611"/>
                    <a:pt x="901" y="611"/>
                    <a:pt x="896" y="611"/>
                  </a:cubicBezTo>
                  <a:close/>
                  <a:moveTo>
                    <a:pt x="230" y="645"/>
                  </a:moveTo>
                  <a:cubicBezTo>
                    <a:pt x="228" y="648"/>
                    <a:pt x="228" y="651"/>
                    <a:pt x="229" y="652"/>
                  </a:cubicBezTo>
                  <a:lnTo>
                    <a:pt x="229" y="652"/>
                  </a:lnTo>
                  <a:cubicBezTo>
                    <a:pt x="229" y="651"/>
                    <a:pt x="229" y="648"/>
                    <a:pt x="230" y="645"/>
                  </a:cubicBezTo>
                  <a:close/>
                  <a:moveTo>
                    <a:pt x="229" y="652"/>
                  </a:moveTo>
                  <a:cubicBezTo>
                    <a:pt x="230" y="655"/>
                    <a:pt x="231" y="656"/>
                    <a:pt x="232" y="657"/>
                  </a:cubicBezTo>
                  <a:lnTo>
                    <a:pt x="232" y="657"/>
                  </a:lnTo>
                  <a:cubicBezTo>
                    <a:pt x="232" y="656"/>
                    <a:pt x="230" y="655"/>
                    <a:pt x="229" y="652"/>
                  </a:cubicBezTo>
                  <a:close/>
                  <a:moveTo>
                    <a:pt x="437" y="707"/>
                  </a:moveTo>
                  <a:lnTo>
                    <a:pt x="439" y="709"/>
                  </a:lnTo>
                  <a:lnTo>
                    <a:pt x="439" y="709"/>
                  </a:lnTo>
                  <a:cubicBezTo>
                    <a:pt x="439" y="708"/>
                    <a:pt x="439" y="707"/>
                    <a:pt x="437" y="707"/>
                  </a:cubicBezTo>
                  <a:close/>
                  <a:moveTo>
                    <a:pt x="1232" y="712"/>
                  </a:moveTo>
                  <a:cubicBezTo>
                    <a:pt x="1232" y="718"/>
                    <a:pt x="1238" y="723"/>
                    <a:pt x="1238" y="729"/>
                  </a:cubicBezTo>
                  <a:lnTo>
                    <a:pt x="1238" y="729"/>
                  </a:lnTo>
                  <a:cubicBezTo>
                    <a:pt x="1238" y="723"/>
                    <a:pt x="1232" y="723"/>
                    <a:pt x="1227" y="723"/>
                  </a:cubicBezTo>
                  <a:cubicBezTo>
                    <a:pt x="1227" y="718"/>
                    <a:pt x="1232" y="712"/>
                    <a:pt x="1232" y="712"/>
                  </a:cubicBezTo>
                  <a:close/>
                  <a:moveTo>
                    <a:pt x="439" y="709"/>
                  </a:moveTo>
                  <a:cubicBezTo>
                    <a:pt x="440" y="712"/>
                    <a:pt x="437" y="718"/>
                    <a:pt x="437" y="718"/>
                  </a:cubicBezTo>
                  <a:cubicBezTo>
                    <a:pt x="434" y="721"/>
                    <a:pt x="431" y="723"/>
                    <a:pt x="428" y="723"/>
                  </a:cubicBezTo>
                  <a:cubicBezTo>
                    <a:pt x="423" y="723"/>
                    <a:pt x="420" y="716"/>
                    <a:pt x="420" y="712"/>
                  </a:cubicBezTo>
                  <a:cubicBezTo>
                    <a:pt x="420" y="723"/>
                    <a:pt x="415" y="723"/>
                    <a:pt x="409" y="729"/>
                  </a:cubicBezTo>
                  <a:cubicBezTo>
                    <a:pt x="420" y="729"/>
                    <a:pt x="443" y="723"/>
                    <a:pt x="443" y="712"/>
                  </a:cubicBezTo>
                  <a:lnTo>
                    <a:pt x="439" y="709"/>
                  </a:lnTo>
                  <a:close/>
                  <a:moveTo>
                    <a:pt x="604" y="732"/>
                  </a:moveTo>
                  <a:lnTo>
                    <a:pt x="604" y="732"/>
                  </a:lnTo>
                  <a:cubicBezTo>
                    <a:pt x="602" y="733"/>
                    <a:pt x="601" y="734"/>
                    <a:pt x="599" y="735"/>
                  </a:cubicBezTo>
                  <a:lnTo>
                    <a:pt x="599" y="735"/>
                  </a:lnTo>
                  <a:cubicBezTo>
                    <a:pt x="602" y="735"/>
                    <a:pt x="603" y="734"/>
                    <a:pt x="604" y="732"/>
                  </a:cubicBezTo>
                  <a:close/>
                  <a:moveTo>
                    <a:pt x="706" y="735"/>
                  </a:moveTo>
                  <a:cubicBezTo>
                    <a:pt x="706" y="735"/>
                    <a:pt x="706" y="735"/>
                    <a:pt x="706" y="735"/>
                  </a:cubicBezTo>
                  <a:cubicBezTo>
                    <a:pt x="706" y="735"/>
                    <a:pt x="706" y="735"/>
                    <a:pt x="706" y="735"/>
                  </a:cubicBezTo>
                  <a:close/>
                  <a:moveTo>
                    <a:pt x="543" y="729"/>
                  </a:moveTo>
                  <a:lnTo>
                    <a:pt x="549" y="740"/>
                  </a:lnTo>
                  <a:lnTo>
                    <a:pt x="532" y="740"/>
                  </a:lnTo>
                  <a:lnTo>
                    <a:pt x="543" y="729"/>
                  </a:lnTo>
                  <a:close/>
                  <a:moveTo>
                    <a:pt x="1757" y="870"/>
                  </a:moveTo>
                  <a:lnTo>
                    <a:pt x="1757" y="870"/>
                  </a:lnTo>
                  <a:cubicBezTo>
                    <a:pt x="1756" y="871"/>
                    <a:pt x="1754" y="874"/>
                    <a:pt x="1753" y="880"/>
                  </a:cubicBezTo>
                  <a:cubicBezTo>
                    <a:pt x="1756" y="877"/>
                    <a:pt x="1757" y="873"/>
                    <a:pt x="1757" y="870"/>
                  </a:cubicBezTo>
                  <a:close/>
                  <a:moveTo>
                    <a:pt x="706" y="1"/>
                  </a:moveTo>
                  <a:cubicBezTo>
                    <a:pt x="667" y="12"/>
                    <a:pt x="633" y="18"/>
                    <a:pt x="599" y="29"/>
                  </a:cubicBezTo>
                  <a:cubicBezTo>
                    <a:pt x="599" y="7"/>
                    <a:pt x="633" y="23"/>
                    <a:pt x="633" y="1"/>
                  </a:cubicBezTo>
                  <a:lnTo>
                    <a:pt x="633" y="1"/>
                  </a:lnTo>
                  <a:cubicBezTo>
                    <a:pt x="599" y="12"/>
                    <a:pt x="583" y="29"/>
                    <a:pt x="555" y="29"/>
                  </a:cubicBezTo>
                  <a:cubicBezTo>
                    <a:pt x="543" y="23"/>
                    <a:pt x="555" y="18"/>
                    <a:pt x="560" y="12"/>
                  </a:cubicBezTo>
                  <a:lnTo>
                    <a:pt x="560" y="12"/>
                  </a:lnTo>
                  <a:cubicBezTo>
                    <a:pt x="527" y="23"/>
                    <a:pt x="499" y="18"/>
                    <a:pt x="471" y="29"/>
                  </a:cubicBezTo>
                  <a:cubicBezTo>
                    <a:pt x="471" y="29"/>
                    <a:pt x="471" y="29"/>
                    <a:pt x="476" y="23"/>
                  </a:cubicBezTo>
                  <a:lnTo>
                    <a:pt x="476" y="23"/>
                  </a:lnTo>
                  <a:cubicBezTo>
                    <a:pt x="471" y="29"/>
                    <a:pt x="459" y="23"/>
                    <a:pt x="465" y="35"/>
                  </a:cubicBezTo>
                  <a:lnTo>
                    <a:pt x="465" y="29"/>
                  </a:lnTo>
                  <a:lnTo>
                    <a:pt x="465" y="29"/>
                  </a:lnTo>
                  <a:cubicBezTo>
                    <a:pt x="476" y="40"/>
                    <a:pt x="451" y="61"/>
                    <a:pt x="448" y="67"/>
                  </a:cubicBezTo>
                  <a:lnTo>
                    <a:pt x="448" y="67"/>
                  </a:lnTo>
                  <a:cubicBezTo>
                    <a:pt x="453" y="41"/>
                    <a:pt x="420" y="68"/>
                    <a:pt x="431" y="29"/>
                  </a:cubicBezTo>
                  <a:lnTo>
                    <a:pt x="431" y="29"/>
                  </a:lnTo>
                  <a:cubicBezTo>
                    <a:pt x="426" y="35"/>
                    <a:pt x="426" y="35"/>
                    <a:pt x="426" y="46"/>
                  </a:cubicBezTo>
                  <a:cubicBezTo>
                    <a:pt x="420" y="40"/>
                    <a:pt x="415" y="40"/>
                    <a:pt x="420" y="29"/>
                  </a:cubicBezTo>
                  <a:lnTo>
                    <a:pt x="420" y="29"/>
                  </a:lnTo>
                  <a:cubicBezTo>
                    <a:pt x="403" y="40"/>
                    <a:pt x="409" y="46"/>
                    <a:pt x="392" y="51"/>
                  </a:cubicBezTo>
                  <a:cubicBezTo>
                    <a:pt x="392" y="46"/>
                    <a:pt x="398" y="46"/>
                    <a:pt x="398" y="40"/>
                  </a:cubicBezTo>
                  <a:lnTo>
                    <a:pt x="398" y="40"/>
                  </a:lnTo>
                  <a:cubicBezTo>
                    <a:pt x="389" y="49"/>
                    <a:pt x="383" y="58"/>
                    <a:pt x="372" y="58"/>
                  </a:cubicBezTo>
                  <a:cubicBezTo>
                    <a:pt x="370" y="58"/>
                    <a:pt x="367" y="58"/>
                    <a:pt x="364" y="57"/>
                  </a:cubicBezTo>
                  <a:cubicBezTo>
                    <a:pt x="364" y="57"/>
                    <a:pt x="364" y="54"/>
                    <a:pt x="367" y="52"/>
                  </a:cubicBezTo>
                  <a:lnTo>
                    <a:pt x="367" y="52"/>
                  </a:lnTo>
                  <a:cubicBezTo>
                    <a:pt x="341" y="59"/>
                    <a:pt x="329" y="85"/>
                    <a:pt x="297" y="85"/>
                  </a:cubicBezTo>
                  <a:cubicBezTo>
                    <a:pt x="303" y="63"/>
                    <a:pt x="286" y="79"/>
                    <a:pt x="280" y="63"/>
                  </a:cubicBezTo>
                  <a:lnTo>
                    <a:pt x="269" y="74"/>
                  </a:lnTo>
                  <a:lnTo>
                    <a:pt x="275" y="79"/>
                  </a:lnTo>
                  <a:cubicBezTo>
                    <a:pt x="265" y="84"/>
                    <a:pt x="255" y="97"/>
                    <a:pt x="246" y="97"/>
                  </a:cubicBezTo>
                  <a:cubicBezTo>
                    <a:pt x="244" y="97"/>
                    <a:pt x="243" y="97"/>
                    <a:pt x="241" y="96"/>
                  </a:cubicBezTo>
                  <a:lnTo>
                    <a:pt x="247" y="91"/>
                  </a:lnTo>
                  <a:lnTo>
                    <a:pt x="247" y="91"/>
                  </a:lnTo>
                  <a:cubicBezTo>
                    <a:pt x="241" y="91"/>
                    <a:pt x="235" y="96"/>
                    <a:pt x="224" y="102"/>
                  </a:cubicBezTo>
                  <a:lnTo>
                    <a:pt x="241" y="102"/>
                  </a:lnTo>
                  <a:cubicBezTo>
                    <a:pt x="230" y="113"/>
                    <a:pt x="252" y="119"/>
                    <a:pt x="230" y="124"/>
                  </a:cubicBezTo>
                  <a:cubicBezTo>
                    <a:pt x="231" y="123"/>
                    <a:pt x="231" y="123"/>
                    <a:pt x="231" y="123"/>
                  </a:cubicBezTo>
                  <a:lnTo>
                    <a:pt x="231" y="123"/>
                  </a:lnTo>
                  <a:cubicBezTo>
                    <a:pt x="229" y="123"/>
                    <a:pt x="222" y="126"/>
                    <a:pt x="215" y="126"/>
                  </a:cubicBezTo>
                  <a:cubicBezTo>
                    <a:pt x="212" y="126"/>
                    <a:pt x="210" y="125"/>
                    <a:pt x="207" y="124"/>
                  </a:cubicBezTo>
                  <a:cubicBezTo>
                    <a:pt x="202" y="130"/>
                    <a:pt x="202" y="135"/>
                    <a:pt x="191" y="141"/>
                  </a:cubicBezTo>
                  <a:cubicBezTo>
                    <a:pt x="185" y="135"/>
                    <a:pt x="185" y="119"/>
                    <a:pt x="179" y="119"/>
                  </a:cubicBezTo>
                  <a:cubicBezTo>
                    <a:pt x="179" y="135"/>
                    <a:pt x="151" y="135"/>
                    <a:pt x="151" y="152"/>
                  </a:cubicBezTo>
                  <a:cubicBezTo>
                    <a:pt x="151" y="152"/>
                    <a:pt x="146" y="141"/>
                    <a:pt x="146" y="141"/>
                  </a:cubicBezTo>
                  <a:lnTo>
                    <a:pt x="146" y="152"/>
                  </a:lnTo>
                  <a:cubicBezTo>
                    <a:pt x="140" y="152"/>
                    <a:pt x="140" y="152"/>
                    <a:pt x="135" y="147"/>
                  </a:cubicBezTo>
                  <a:lnTo>
                    <a:pt x="135" y="147"/>
                  </a:lnTo>
                  <a:cubicBezTo>
                    <a:pt x="118" y="152"/>
                    <a:pt x="151" y="163"/>
                    <a:pt x="129" y="163"/>
                  </a:cubicBezTo>
                  <a:cubicBezTo>
                    <a:pt x="129" y="163"/>
                    <a:pt x="129" y="163"/>
                    <a:pt x="129" y="158"/>
                  </a:cubicBezTo>
                  <a:cubicBezTo>
                    <a:pt x="107" y="169"/>
                    <a:pt x="95" y="191"/>
                    <a:pt x="79" y="203"/>
                  </a:cubicBezTo>
                  <a:cubicBezTo>
                    <a:pt x="62" y="197"/>
                    <a:pt x="90" y="186"/>
                    <a:pt x="73" y="180"/>
                  </a:cubicBezTo>
                  <a:lnTo>
                    <a:pt x="73" y="180"/>
                  </a:lnTo>
                  <a:cubicBezTo>
                    <a:pt x="52" y="206"/>
                    <a:pt x="46" y="242"/>
                    <a:pt x="31" y="270"/>
                  </a:cubicBezTo>
                  <a:lnTo>
                    <a:pt x="31" y="270"/>
                  </a:lnTo>
                  <a:cubicBezTo>
                    <a:pt x="32" y="270"/>
                    <a:pt x="33" y="270"/>
                    <a:pt x="34" y="270"/>
                  </a:cubicBezTo>
                  <a:cubicBezTo>
                    <a:pt x="50" y="281"/>
                    <a:pt x="13" y="286"/>
                    <a:pt x="17" y="307"/>
                  </a:cubicBezTo>
                  <a:lnTo>
                    <a:pt x="17" y="307"/>
                  </a:lnTo>
                  <a:cubicBezTo>
                    <a:pt x="15" y="302"/>
                    <a:pt x="6" y="298"/>
                    <a:pt x="6" y="298"/>
                  </a:cubicBezTo>
                  <a:lnTo>
                    <a:pt x="6" y="298"/>
                  </a:lnTo>
                  <a:cubicBezTo>
                    <a:pt x="0" y="320"/>
                    <a:pt x="6" y="348"/>
                    <a:pt x="11" y="376"/>
                  </a:cubicBezTo>
                  <a:lnTo>
                    <a:pt x="6" y="376"/>
                  </a:lnTo>
                  <a:cubicBezTo>
                    <a:pt x="0" y="387"/>
                    <a:pt x="11" y="410"/>
                    <a:pt x="6" y="421"/>
                  </a:cubicBezTo>
                  <a:cubicBezTo>
                    <a:pt x="10" y="425"/>
                    <a:pt x="14" y="429"/>
                    <a:pt x="18" y="429"/>
                  </a:cubicBezTo>
                  <a:cubicBezTo>
                    <a:pt x="19" y="429"/>
                    <a:pt x="21" y="428"/>
                    <a:pt x="23" y="427"/>
                  </a:cubicBezTo>
                  <a:lnTo>
                    <a:pt x="23" y="427"/>
                  </a:lnTo>
                  <a:cubicBezTo>
                    <a:pt x="0" y="477"/>
                    <a:pt x="67" y="494"/>
                    <a:pt x="56" y="533"/>
                  </a:cubicBezTo>
                  <a:cubicBezTo>
                    <a:pt x="52" y="533"/>
                    <a:pt x="49" y="531"/>
                    <a:pt x="47" y="531"/>
                  </a:cubicBezTo>
                  <a:cubicBezTo>
                    <a:pt x="46" y="531"/>
                    <a:pt x="45" y="531"/>
                    <a:pt x="45" y="533"/>
                  </a:cubicBezTo>
                  <a:lnTo>
                    <a:pt x="67" y="555"/>
                  </a:lnTo>
                  <a:cubicBezTo>
                    <a:pt x="73" y="550"/>
                    <a:pt x="67" y="550"/>
                    <a:pt x="73" y="539"/>
                  </a:cubicBezTo>
                  <a:cubicBezTo>
                    <a:pt x="84" y="539"/>
                    <a:pt x="90" y="544"/>
                    <a:pt x="95" y="550"/>
                  </a:cubicBezTo>
                  <a:cubicBezTo>
                    <a:pt x="93" y="549"/>
                    <a:pt x="91" y="549"/>
                    <a:pt x="89" y="549"/>
                  </a:cubicBezTo>
                  <a:cubicBezTo>
                    <a:pt x="79" y="549"/>
                    <a:pt x="79" y="562"/>
                    <a:pt x="79" y="567"/>
                  </a:cubicBezTo>
                  <a:cubicBezTo>
                    <a:pt x="79" y="567"/>
                    <a:pt x="82" y="567"/>
                    <a:pt x="84" y="564"/>
                  </a:cubicBezTo>
                  <a:lnTo>
                    <a:pt x="84" y="564"/>
                  </a:lnTo>
                  <a:cubicBezTo>
                    <a:pt x="83" y="569"/>
                    <a:pt x="85" y="570"/>
                    <a:pt x="87" y="570"/>
                  </a:cubicBezTo>
                  <a:cubicBezTo>
                    <a:pt x="91" y="570"/>
                    <a:pt x="96" y="569"/>
                    <a:pt x="100" y="569"/>
                  </a:cubicBezTo>
                  <a:cubicBezTo>
                    <a:pt x="103" y="569"/>
                    <a:pt x="107" y="570"/>
                    <a:pt x="107" y="578"/>
                  </a:cubicBezTo>
                  <a:lnTo>
                    <a:pt x="101" y="578"/>
                  </a:lnTo>
                  <a:cubicBezTo>
                    <a:pt x="107" y="583"/>
                    <a:pt x="118" y="583"/>
                    <a:pt x="123" y="595"/>
                  </a:cubicBezTo>
                  <a:cubicBezTo>
                    <a:pt x="122" y="598"/>
                    <a:pt x="120" y="599"/>
                    <a:pt x="119" y="599"/>
                  </a:cubicBezTo>
                  <a:cubicBezTo>
                    <a:pt x="116" y="599"/>
                    <a:pt x="112" y="593"/>
                    <a:pt x="109" y="593"/>
                  </a:cubicBezTo>
                  <a:cubicBezTo>
                    <a:pt x="108" y="593"/>
                    <a:pt x="107" y="594"/>
                    <a:pt x="107" y="595"/>
                  </a:cubicBezTo>
                  <a:cubicBezTo>
                    <a:pt x="112" y="606"/>
                    <a:pt x="140" y="600"/>
                    <a:pt x="135" y="617"/>
                  </a:cubicBezTo>
                  <a:cubicBezTo>
                    <a:pt x="129" y="611"/>
                    <a:pt x="123" y="611"/>
                    <a:pt x="118" y="606"/>
                  </a:cubicBezTo>
                  <a:lnTo>
                    <a:pt x="118" y="606"/>
                  </a:lnTo>
                  <a:cubicBezTo>
                    <a:pt x="118" y="628"/>
                    <a:pt x="123" y="623"/>
                    <a:pt x="123" y="634"/>
                  </a:cubicBezTo>
                  <a:cubicBezTo>
                    <a:pt x="127" y="638"/>
                    <a:pt x="131" y="641"/>
                    <a:pt x="135" y="645"/>
                  </a:cubicBezTo>
                  <a:cubicBezTo>
                    <a:pt x="142" y="642"/>
                    <a:pt x="147" y="640"/>
                    <a:pt x="152" y="640"/>
                  </a:cubicBezTo>
                  <a:cubicBezTo>
                    <a:pt x="166" y="640"/>
                    <a:pt x="172" y="653"/>
                    <a:pt x="185" y="653"/>
                  </a:cubicBezTo>
                  <a:cubicBezTo>
                    <a:pt x="188" y="653"/>
                    <a:pt x="192" y="652"/>
                    <a:pt x="196" y="651"/>
                  </a:cubicBezTo>
                  <a:lnTo>
                    <a:pt x="196" y="651"/>
                  </a:lnTo>
                  <a:cubicBezTo>
                    <a:pt x="168" y="662"/>
                    <a:pt x="185" y="662"/>
                    <a:pt x="179" y="673"/>
                  </a:cubicBezTo>
                  <a:cubicBezTo>
                    <a:pt x="179" y="679"/>
                    <a:pt x="185" y="684"/>
                    <a:pt x="185" y="690"/>
                  </a:cubicBezTo>
                  <a:cubicBezTo>
                    <a:pt x="186" y="689"/>
                    <a:pt x="187" y="689"/>
                    <a:pt x="188" y="689"/>
                  </a:cubicBezTo>
                  <a:cubicBezTo>
                    <a:pt x="195" y="689"/>
                    <a:pt x="197" y="699"/>
                    <a:pt x="205" y="699"/>
                  </a:cubicBezTo>
                  <a:cubicBezTo>
                    <a:pt x="207" y="699"/>
                    <a:pt x="210" y="698"/>
                    <a:pt x="213" y="695"/>
                  </a:cubicBezTo>
                  <a:cubicBezTo>
                    <a:pt x="213" y="701"/>
                    <a:pt x="224" y="701"/>
                    <a:pt x="219" y="707"/>
                  </a:cubicBezTo>
                  <a:cubicBezTo>
                    <a:pt x="221" y="708"/>
                    <a:pt x="222" y="708"/>
                    <a:pt x="223" y="708"/>
                  </a:cubicBezTo>
                  <a:cubicBezTo>
                    <a:pt x="226" y="708"/>
                    <a:pt x="220" y="700"/>
                    <a:pt x="224" y="695"/>
                  </a:cubicBezTo>
                  <a:cubicBezTo>
                    <a:pt x="226" y="695"/>
                    <a:pt x="227" y="695"/>
                    <a:pt x="229" y="695"/>
                  </a:cubicBezTo>
                  <a:cubicBezTo>
                    <a:pt x="245" y="695"/>
                    <a:pt x="259" y="716"/>
                    <a:pt x="280" y="716"/>
                  </a:cubicBezTo>
                  <a:cubicBezTo>
                    <a:pt x="286" y="716"/>
                    <a:pt x="291" y="715"/>
                    <a:pt x="297" y="712"/>
                  </a:cubicBezTo>
                  <a:cubicBezTo>
                    <a:pt x="319" y="712"/>
                    <a:pt x="325" y="695"/>
                    <a:pt x="347" y="690"/>
                  </a:cubicBezTo>
                  <a:lnTo>
                    <a:pt x="347" y="690"/>
                  </a:lnTo>
                  <a:cubicBezTo>
                    <a:pt x="359" y="701"/>
                    <a:pt x="342" y="707"/>
                    <a:pt x="342" y="707"/>
                  </a:cubicBezTo>
                  <a:cubicBezTo>
                    <a:pt x="347" y="709"/>
                    <a:pt x="353" y="711"/>
                    <a:pt x="359" y="711"/>
                  </a:cubicBezTo>
                  <a:cubicBezTo>
                    <a:pt x="364" y="711"/>
                    <a:pt x="370" y="709"/>
                    <a:pt x="375" y="707"/>
                  </a:cubicBezTo>
                  <a:lnTo>
                    <a:pt x="375" y="707"/>
                  </a:lnTo>
                  <a:cubicBezTo>
                    <a:pt x="370" y="712"/>
                    <a:pt x="375" y="718"/>
                    <a:pt x="375" y="723"/>
                  </a:cubicBezTo>
                  <a:cubicBezTo>
                    <a:pt x="385" y="723"/>
                    <a:pt x="386" y="711"/>
                    <a:pt x="394" y="711"/>
                  </a:cubicBezTo>
                  <a:cubicBezTo>
                    <a:pt x="395" y="711"/>
                    <a:pt x="396" y="711"/>
                    <a:pt x="398" y="712"/>
                  </a:cubicBezTo>
                  <a:cubicBezTo>
                    <a:pt x="392" y="718"/>
                    <a:pt x="392" y="723"/>
                    <a:pt x="387" y="729"/>
                  </a:cubicBezTo>
                  <a:cubicBezTo>
                    <a:pt x="398" y="723"/>
                    <a:pt x="409" y="718"/>
                    <a:pt x="420" y="712"/>
                  </a:cubicBezTo>
                  <a:lnTo>
                    <a:pt x="420" y="712"/>
                  </a:lnTo>
                  <a:cubicBezTo>
                    <a:pt x="420" y="712"/>
                    <a:pt x="420" y="712"/>
                    <a:pt x="420" y="712"/>
                  </a:cubicBezTo>
                  <a:lnTo>
                    <a:pt x="426" y="707"/>
                  </a:lnTo>
                  <a:cubicBezTo>
                    <a:pt x="424" y="700"/>
                    <a:pt x="421" y="698"/>
                    <a:pt x="417" y="698"/>
                  </a:cubicBezTo>
                  <a:cubicBezTo>
                    <a:pt x="408" y="698"/>
                    <a:pt x="393" y="712"/>
                    <a:pt x="381" y="712"/>
                  </a:cubicBezTo>
                  <a:lnTo>
                    <a:pt x="387" y="690"/>
                  </a:lnTo>
                  <a:lnTo>
                    <a:pt x="370" y="707"/>
                  </a:lnTo>
                  <a:cubicBezTo>
                    <a:pt x="370" y="701"/>
                    <a:pt x="364" y="690"/>
                    <a:pt x="375" y="690"/>
                  </a:cubicBezTo>
                  <a:cubicBezTo>
                    <a:pt x="372" y="687"/>
                    <a:pt x="370" y="686"/>
                    <a:pt x="368" y="686"/>
                  </a:cubicBezTo>
                  <a:cubicBezTo>
                    <a:pt x="365" y="686"/>
                    <a:pt x="363" y="688"/>
                    <a:pt x="360" y="688"/>
                  </a:cubicBezTo>
                  <a:cubicBezTo>
                    <a:pt x="358" y="688"/>
                    <a:pt x="356" y="687"/>
                    <a:pt x="353" y="684"/>
                  </a:cubicBezTo>
                  <a:cubicBezTo>
                    <a:pt x="353" y="679"/>
                    <a:pt x="353" y="679"/>
                    <a:pt x="353" y="679"/>
                  </a:cubicBezTo>
                  <a:lnTo>
                    <a:pt x="342" y="684"/>
                  </a:lnTo>
                  <a:cubicBezTo>
                    <a:pt x="346" y="680"/>
                    <a:pt x="344" y="673"/>
                    <a:pt x="345" y="672"/>
                  </a:cubicBezTo>
                  <a:lnTo>
                    <a:pt x="345" y="672"/>
                  </a:lnTo>
                  <a:cubicBezTo>
                    <a:pt x="346" y="672"/>
                    <a:pt x="347" y="673"/>
                    <a:pt x="347" y="673"/>
                  </a:cubicBezTo>
                  <a:cubicBezTo>
                    <a:pt x="346" y="672"/>
                    <a:pt x="346" y="672"/>
                    <a:pt x="345" y="672"/>
                  </a:cubicBezTo>
                  <a:lnTo>
                    <a:pt x="345" y="672"/>
                  </a:lnTo>
                  <a:cubicBezTo>
                    <a:pt x="345" y="672"/>
                    <a:pt x="345" y="672"/>
                    <a:pt x="345" y="672"/>
                  </a:cubicBezTo>
                  <a:lnTo>
                    <a:pt x="345" y="672"/>
                  </a:lnTo>
                  <a:cubicBezTo>
                    <a:pt x="342" y="670"/>
                    <a:pt x="340" y="670"/>
                    <a:pt x="337" y="670"/>
                  </a:cubicBezTo>
                  <a:cubicBezTo>
                    <a:pt x="330" y="670"/>
                    <a:pt x="325" y="674"/>
                    <a:pt x="320" y="674"/>
                  </a:cubicBezTo>
                  <a:cubicBezTo>
                    <a:pt x="318" y="674"/>
                    <a:pt x="315" y="672"/>
                    <a:pt x="314" y="667"/>
                  </a:cubicBezTo>
                  <a:cubicBezTo>
                    <a:pt x="286" y="667"/>
                    <a:pt x="308" y="684"/>
                    <a:pt x="286" y="695"/>
                  </a:cubicBezTo>
                  <a:lnTo>
                    <a:pt x="280" y="656"/>
                  </a:lnTo>
                  <a:lnTo>
                    <a:pt x="275" y="667"/>
                  </a:lnTo>
                  <a:cubicBezTo>
                    <a:pt x="275" y="667"/>
                    <a:pt x="269" y="667"/>
                    <a:pt x="269" y="662"/>
                  </a:cubicBezTo>
                  <a:cubicBezTo>
                    <a:pt x="258" y="667"/>
                    <a:pt x="269" y="667"/>
                    <a:pt x="263" y="673"/>
                  </a:cubicBezTo>
                  <a:cubicBezTo>
                    <a:pt x="255" y="661"/>
                    <a:pt x="239" y="663"/>
                    <a:pt x="232" y="657"/>
                  </a:cubicBezTo>
                  <a:lnTo>
                    <a:pt x="232" y="657"/>
                  </a:lnTo>
                  <a:cubicBezTo>
                    <a:pt x="232" y="659"/>
                    <a:pt x="230" y="660"/>
                    <a:pt x="224" y="662"/>
                  </a:cubicBezTo>
                  <a:cubicBezTo>
                    <a:pt x="227" y="648"/>
                    <a:pt x="223" y="646"/>
                    <a:pt x="217" y="646"/>
                  </a:cubicBezTo>
                  <a:cubicBezTo>
                    <a:pt x="216" y="646"/>
                    <a:pt x="214" y="647"/>
                    <a:pt x="213" y="647"/>
                  </a:cubicBezTo>
                  <a:cubicBezTo>
                    <a:pt x="208" y="647"/>
                    <a:pt x="204" y="646"/>
                    <a:pt x="202" y="639"/>
                  </a:cubicBezTo>
                  <a:cubicBezTo>
                    <a:pt x="205" y="638"/>
                    <a:pt x="207" y="638"/>
                    <a:pt x="209" y="638"/>
                  </a:cubicBezTo>
                  <a:cubicBezTo>
                    <a:pt x="211" y="638"/>
                    <a:pt x="213" y="638"/>
                    <a:pt x="214" y="638"/>
                  </a:cubicBezTo>
                  <a:cubicBezTo>
                    <a:pt x="216" y="638"/>
                    <a:pt x="216" y="637"/>
                    <a:pt x="213" y="628"/>
                  </a:cubicBezTo>
                  <a:cubicBezTo>
                    <a:pt x="210" y="632"/>
                    <a:pt x="207" y="633"/>
                    <a:pt x="205" y="633"/>
                  </a:cubicBezTo>
                  <a:cubicBezTo>
                    <a:pt x="196" y="633"/>
                    <a:pt x="194" y="611"/>
                    <a:pt x="185" y="611"/>
                  </a:cubicBezTo>
                  <a:cubicBezTo>
                    <a:pt x="191" y="606"/>
                    <a:pt x="191" y="606"/>
                    <a:pt x="191" y="600"/>
                  </a:cubicBezTo>
                  <a:lnTo>
                    <a:pt x="191" y="600"/>
                  </a:lnTo>
                  <a:cubicBezTo>
                    <a:pt x="191" y="600"/>
                    <a:pt x="179" y="611"/>
                    <a:pt x="179" y="617"/>
                  </a:cubicBezTo>
                  <a:cubicBezTo>
                    <a:pt x="168" y="611"/>
                    <a:pt x="163" y="600"/>
                    <a:pt x="151" y="595"/>
                  </a:cubicBezTo>
                  <a:cubicBezTo>
                    <a:pt x="157" y="595"/>
                    <a:pt x="135" y="567"/>
                    <a:pt x="135" y="555"/>
                  </a:cubicBezTo>
                  <a:lnTo>
                    <a:pt x="135" y="550"/>
                  </a:lnTo>
                  <a:cubicBezTo>
                    <a:pt x="132" y="553"/>
                    <a:pt x="129" y="554"/>
                    <a:pt x="127" y="554"/>
                  </a:cubicBezTo>
                  <a:cubicBezTo>
                    <a:pt x="118" y="554"/>
                    <a:pt x="111" y="543"/>
                    <a:pt x="107" y="539"/>
                  </a:cubicBezTo>
                  <a:cubicBezTo>
                    <a:pt x="112" y="533"/>
                    <a:pt x="118" y="533"/>
                    <a:pt x="123" y="533"/>
                  </a:cubicBezTo>
                  <a:lnTo>
                    <a:pt x="123" y="527"/>
                  </a:lnTo>
                  <a:cubicBezTo>
                    <a:pt x="112" y="527"/>
                    <a:pt x="112" y="522"/>
                    <a:pt x="107" y="516"/>
                  </a:cubicBezTo>
                  <a:lnTo>
                    <a:pt x="118" y="516"/>
                  </a:lnTo>
                  <a:cubicBezTo>
                    <a:pt x="112" y="505"/>
                    <a:pt x="90" y="494"/>
                    <a:pt x="90" y="477"/>
                  </a:cubicBezTo>
                  <a:cubicBezTo>
                    <a:pt x="81" y="477"/>
                    <a:pt x="73" y="494"/>
                    <a:pt x="61" y="494"/>
                  </a:cubicBezTo>
                  <a:cubicBezTo>
                    <a:pt x="58" y="494"/>
                    <a:pt x="54" y="492"/>
                    <a:pt x="51" y="488"/>
                  </a:cubicBezTo>
                  <a:cubicBezTo>
                    <a:pt x="54" y="484"/>
                    <a:pt x="61" y="481"/>
                    <a:pt x="67" y="480"/>
                  </a:cubicBezTo>
                  <a:lnTo>
                    <a:pt x="67" y="480"/>
                  </a:lnTo>
                  <a:cubicBezTo>
                    <a:pt x="68" y="482"/>
                    <a:pt x="70" y="483"/>
                    <a:pt x="73" y="483"/>
                  </a:cubicBezTo>
                  <a:cubicBezTo>
                    <a:pt x="71" y="481"/>
                    <a:pt x="69" y="480"/>
                    <a:pt x="67" y="480"/>
                  </a:cubicBezTo>
                  <a:cubicBezTo>
                    <a:pt x="67" y="480"/>
                    <a:pt x="67" y="480"/>
                    <a:pt x="67" y="480"/>
                  </a:cubicBezTo>
                  <a:lnTo>
                    <a:pt x="67" y="480"/>
                  </a:lnTo>
                  <a:cubicBezTo>
                    <a:pt x="65" y="479"/>
                    <a:pt x="64" y="477"/>
                    <a:pt x="67" y="477"/>
                  </a:cubicBezTo>
                  <a:lnTo>
                    <a:pt x="79" y="477"/>
                  </a:lnTo>
                  <a:cubicBezTo>
                    <a:pt x="79" y="474"/>
                    <a:pt x="76" y="474"/>
                    <a:pt x="73" y="474"/>
                  </a:cubicBezTo>
                  <a:cubicBezTo>
                    <a:pt x="70" y="474"/>
                    <a:pt x="67" y="474"/>
                    <a:pt x="67" y="471"/>
                  </a:cubicBezTo>
                  <a:cubicBezTo>
                    <a:pt x="73" y="466"/>
                    <a:pt x="73" y="466"/>
                    <a:pt x="79" y="460"/>
                  </a:cubicBezTo>
                  <a:cubicBezTo>
                    <a:pt x="79" y="466"/>
                    <a:pt x="79" y="471"/>
                    <a:pt x="79" y="471"/>
                  </a:cubicBezTo>
                  <a:cubicBezTo>
                    <a:pt x="79" y="460"/>
                    <a:pt x="79" y="455"/>
                    <a:pt x="84" y="449"/>
                  </a:cubicBezTo>
                  <a:lnTo>
                    <a:pt x="73" y="449"/>
                  </a:lnTo>
                  <a:cubicBezTo>
                    <a:pt x="67" y="432"/>
                    <a:pt x="84" y="438"/>
                    <a:pt x="84" y="432"/>
                  </a:cubicBezTo>
                  <a:cubicBezTo>
                    <a:pt x="80" y="428"/>
                    <a:pt x="79" y="420"/>
                    <a:pt x="73" y="420"/>
                  </a:cubicBezTo>
                  <a:cubicBezTo>
                    <a:pt x="71" y="420"/>
                    <a:pt x="70" y="420"/>
                    <a:pt x="67" y="421"/>
                  </a:cubicBezTo>
                  <a:cubicBezTo>
                    <a:pt x="67" y="415"/>
                    <a:pt x="73" y="415"/>
                    <a:pt x="73" y="415"/>
                  </a:cubicBezTo>
                  <a:cubicBezTo>
                    <a:pt x="68" y="411"/>
                    <a:pt x="68" y="390"/>
                    <a:pt x="61" y="390"/>
                  </a:cubicBezTo>
                  <a:cubicBezTo>
                    <a:pt x="60" y="390"/>
                    <a:pt x="58" y="391"/>
                    <a:pt x="56" y="393"/>
                  </a:cubicBezTo>
                  <a:cubicBezTo>
                    <a:pt x="34" y="371"/>
                    <a:pt x="62" y="343"/>
                    <a:pt x="56" y="320"/>
                  </a:cubicBezTo>
                  <a:lnTo>
                    <a:pt x="62" y="320"/>
                  </a:lnTo>
                  <a:cubicBezTo>
                    <a:pt x="62" y="309"/>
                    <a:pt x="67" y="292"/>
                    <a:pt x="62" y="281"/>
                  </a:cubicBezTo>
                  <a:cubicBezTo>
                    <a:pt x="65" y="278"/>
                    <a:pt x="69" y="277"/>
                    <a:pt x="72" y="277"/>
                  </a:cubicBezTo>
                  <a:cubicBezTo>
                    <a:pt x="76" y="277"/>
                    <a:pt x="79" y="278"/>
                    <a:pt x="79" y="281"/>
                  </a:cubicBezTo>
                  <a:cubicBezTo>
                    <a:pt x="84" y="270"/>
                    <a:pt x="79" y="264"/>
                    <a:pt x="95" y="259"/>
                  </a:cubicBezTo>
                  <a:cubicBezTo>
                    <a:pt x="95" y="264"/>
                    <a:pt x="97" y="264"/>
                    <a:pt x="97" y="264"/>
                  </a:cubicBezTo>
                  <a:cubicBezTo>
                    <a:pt x="97" y="264"/>
                    <a:pt x="95" y="264"/>
                    <a:pt x="90" y="270"/>
                  </a:cubicBezTo>
                  <a:cubicBezTo>
                    <a:pt x="107" y="259"/>
                    <a:pt x="112" y="264"/>
                    <a:pt x="112" y="242"/>
                  </a:cubicBezTo>
                  <a:cubicBezTo>
                    <a:pt x="115" y="247"/>
                    <a:pt x="118" y="248"/>
                    <a:pt x="121" y="248"/>
                  </a:cubicBezTo>
                  <a:cubicBezTo>
                    <a:pt x="125" y="248"/>
                    <a:pt x="129" y="245"/>
                    <a:pt x="129" y="242"/>
                  </a:cubicBezTo>
                  <a:lnTo>
                    <a:pt x="118" y="242"/>
                  </a:lnTo>
                  <a:cubicBezTo>
                    <a:pt x="123" y="236"/>
                    <a:pt x="129" y="231"/>
                    <a:pt x="135" y="225"/>
                  </a:cubicBezTo>
                  <a:lnTo>
                    <a:pt x="140" y="242"/>
                  </a:lnTo>
                  <a:cubicBezTo>
                    <a:pt x="165" y="242"/>
                    <a:pt x="163" y="199"/>
                    <a:pt x="185" y="199"/>
                  </a:cubicBezTo>
                  <a:cubicBezTo>
                    <a:pt x="188" y="199"/>
                    <a:pt x="192" y="200"/>
                    <a:pt x="196" y="203"/>
                  </a:cubicBezTo>
                  <a:cubicBezTo>
                    <a:pt x="196" y="191"/>
                    <a:pt x="179" y="203"/>
                    <a:pt x="179" y="186"/>
                  </a:cubicBezTo>
                  <a:lnTo>
                    <a:pt x="179" y="186"/>
                  </a:lnTo>
                  <a:cubicBezTo>
                    <a:pt x="191" y="186"/>
                    <a:pt x="213" y="197"/>
                    <a:pt x="219" y="197"/>
                  </a:cubicBezTo>
                  <a:cubicBezTo>
                    <a:pt x="235" y="197"/>
                    <a:pt x="224" y="169"/>
                    <a:pt x="241" y="163"/>
                  </a:cubicBezTo>
                  <a:cubicBezTo>
                    <a:pt x="241" y="163"/>
                    <a:pt x="230" y="147"/>
                    <a:pt x="241" y="141"/>
                  </a:cubicBezTo>
                  <a:cubicBezTo>
                    <a:pt x="243" y="140"/>
                    <a:pt x="245" y="140"/>
                    <a:pt x="248" y="140"/>
                  </a:cubicBezTo>
                  <a:cubicBezTo>
                    <a:pt x="260" y="140"/>
                    <a:pt x="267" y="154"/>
                    <a:pt x="258" y="163"/>
                  </a:cubicBezTo>
                  <a:cubicBezTo>
                    <a:pt x="258" y="163"/>
                    <a:pt x="252" y="163"/>
                    <a:pt x="252" y="158"/>
                  </a:cubicBezTo>
                  <a:cubicBezTo>
                    <a:pt x="252" y="163"/>
                    <a:pt x="247" y="169"/>
                    <a:pt x="252" y="169"/>
                  </a:cubicBezTo>
                  <a:lnTo>
                    <a:pt x="252" y="163"/>
                  </a:lnTo>
                  <a:cubicBezTo>
                    <a:pt x="263" y="169"/>
                    <a:pt x="280" y="163"/>
                    <a:pt x="280" y="175"/>
                  </a:cubicBezTo>
                  <a:cubicBezTo>
                    <a:pt x="286" y="163"/>
                    <a:pt x="280" y="163"/>
                    <a:pt x="269" y="163"/>
                  </a:cubicBezTo>
                  <a:cubicBezTo>
                    <a:pt x="291" y="163"/>
                    <a:pt x="297" y="152"/>
                    <a:pt x="314" y="152"/>
                  </a:cubicBezTo>
                  <a:cubicBezTo>
                    <a:pt x="314" y="152"/>
                    <a:pt x="308" y="147"/>
                    <a:pt x="308" y="147"/>
                  </a:cubicBezTo>
                  <a:cubicBezTo>
                    <a:pt x="336" y="147"/>
                    <a:pt x="319" y="130"/>
                    <a:pt x="336" y="124"/>
                  </a:cubicBezTo>
                  <a:cubicBezTo>
                    <a:pt x="345" y="128"/>
                    <a:pt x="340" y="139"/>
                    <a:pt x="345" y="139"/>
                  </a:cubicBezTo>
                  <a:cubicBezTo>
                    <a:pt x="347" y="139"/>
                    <a:pt x="349" y="138"/>
                    <a:pt x="353" y="135"/>
                  </a:cubicBezTo>
                  <a:cubicBezTo>
                    <a:pt x="364" y="135"/>
                    <a:pt x="359" y="147"/>
                    <a:pt x="353" y="152"/>
                  </a:cubicBezTo>
                  <a:cubicBezTo>
                    <a:pt x="359" y="148"/>
                    <a:pt x="364" y="147"/>
                    <a:pt x="370" y="147"/>
                  </a:cubicBezTo>
                  <a:cubicBezTo>
                    <a:pt x="380" y="147"/>
                    <a:pt x="390" y="152"/>
                    <a:pt x="398" y="152"/>
                  </a:cubicBezTo>
                  <a:lnTo>
                    <a:pt x="392" y="147"/>
                  </a:lnTo>
                  <a:cubicBezTo>
                    <a:pt x="398" y="147"/>
                    <a:pt x="403" y="147"/>
                    <a:pt x="403" y="152"/>
                  </a:cubicBezTo>
                  <a:cubicBezTo>
                    <a:pt x="409" y="141"/>
                    <a:pt x="398" y="130"/>
                    <a:pt x="403" y="119"/>
                  </a:cubicBezTo>
                  <a:lnTo>
                    <a:pt x="403" y="119"/>
                  </a:lnTo>
                  <a:cubicBezTo>
                    <a:pt x="406" y="120"/>
                    <a:pt x="408" y="120"/>
                    <a:pt x="411" y="120"/>
                  </a:cubicBezTo>
                  <a:cubicBezTo>
                    <a:pt x="415" y="120"/>
                    <a:pt x="420" y="119"/>
                    <a:pt x="423" y="119"/>
                  </a:cubicBezTo>
                  <a:cubicBezTo>
                    <a:pt x="427" y="119"/>
                    <a:pt x="429" y="120"/>
                    <a:pt x="431" y="124"/>
                  </a:cubicBezTo>
                  <a:cubicBezTo>
                    <a:pt x="413" y="124"/>
                    <a:pt x="425" y="135"/>
                    <a:pt x="420" y="143"/>
                  </a:cubicBezTo>
                  <a:lnTo>
                    <a:pt x="420" y="143"/>
                  </a:lnTo>
                  <a:cubicBezTo>
                    <a:pt x="424" y="141"/>
                    <a:pt x="428" y="141"/>
                    <a:pt x="431" y="141"/>
                  </a:cubicBezTo>
                  <a:cubicBezTo>
                    <a:pt x="431" y="147"/>
                    <a:pt x="431" y="147"/>
                    <a:pt x="426" y="147"/>
                  </a:cubicBezTo>
                  <a:cubicBezTo>
                    <a:pt x="429" y="148"/>
                    <a:pt x="432" y="149"/>
                    <a:pt x="434" y="149"/>
                  </a:cubicBezTo>
                  <a:cubicBezTo>
                    <a:pt x="445" y="149"/>
                    <a:pt x="440" y="129"/>
                    <a:pt x="454" y="124"/>
                  </a:cubicBezTo>
                  <a:cubicBezTo>
                    <a:pt x="454" y="132"/>
                    <a:pt x="459" y="137"/>
                    <a:pt x="462" y="139"/>
                  </a:cubicBezTo>
                  <a:lnTo>
                    <a:pt x="462" y="139"/>
                  </a:lnTo>
                  <a:cubicBezTo>
                    <a:pt x="460" y="135"/>
                    <a:pt x="460" y="123"/>
                    <a:pt x="465" y="119"/>
                  </a:cubicBezTo>
                  <a:cubicBezTo>
                    <a:pt x="468" y="120"/>
                    <a:pt x="471" y="120"/>
                    <a:pt x="473" y="120"/>
                  </a:cubicBezTo>
                  <a:cubicBezTo>
                    <a:pt x="482" y="120"/>
                    <a:pt x="483" y="113"/>
                    <a:pt x="487" y="113"/>
                  </a:cubicBezTo>
                  <a:lnTo>
                    <a:pt x="482" y="107"/>
                  </a:lnTo>
                  <a:cubicBezTo>
                    <a:pt x="482" y="102"/>
                    <a:pt x="487" y="102"/>
                    <a:pt x="499" y="96"/>
                  </a:cubicBezTo>
                  <a:lnTo>
                    <a:pt x="499" y="96"/>
                  </a:lnTo>
                  <a:cubicBezTo>
                    <a:pt x="499" y="102"/>
                    <a:pt x="487" y="102"/>
                    <a:pt x="493" y="107"/>
                  </a:cubicBezTo>
                  <a:cubicBezTo>
                    <a:pt x="496" y="103"/>
                    <a:pt x="499" y="102"/>
                    <a:pt x="502" y="102"/>
                  </a:cubicBezTo>
                  <a:cubicBezTo>
                    <a:pt x="510" y="102"/>
                    <a:pt x="518" y="110"/>
                    <a:pt x="526" y="110"/>
                  </a:cubicBezTo>
                  <a:cubicBezTo>
                    <a:pt x="528" y="110"/>
                    <a:pt x="530" y="109"/>
                    <a:pt x="532" y="107"/>
                  </a:cubicBezTo>
                  <a:cubicBezTo>
                    <a:pt x="538" y="113"/>
                    <a:pt x="532" y="124"/>
                    <a:pt x="543" y="124"/>
                  </a:cubicBezTo>
                  <a:cubicBezTo>
                    <a:pt x="546" y="122"/>
                    <a:pt x="548" y="121"/>
                    <a:pt x="550" y="121"/>
                  </a:cubicBezTo>
                  <a:cubicBezTo>
                    <a:pt x="555" y="121"/>
                    <a:pt x="560" y="127"/>
                    <a:pt x="568" y="127"/>
                  </a:cubicBezTo>
                  <a:cubicBezTo>
                    <a:pt x="570" y="127"/>
                    <a:pt x="573" y="127"/>
                    <a:pt x="577" y="124"/>
                  </a:cubicBezTo>
                  <a:cubicBezTo>
                    <a:pt x="571" y="113"/>
                    <a:pt x="571" y="119"/>
                    <a:pt x="583" y="107"/>
                  </a:cubicBezTo>
                  <a:lnTo>
                    <a:pt x="583" y="107"/>
                  </a:lnTo>
                  <a:lnTo>
                    <a:pt x="555" y="113"/>
                  </a:lnTo>
                  <a:lnTo>
                    <a:pt x="571" y="96"/>
                  </a:lnTo>
                  <a:lnTo>
                    <a:pt x="571" y="96"/>
                  </a:lnTo>
                  <a:cubicBezTo>
                    <a:pt x="560" y="96"/>
                    <a:pt x="555" y="107"/>
                    <a:pt x="549" y="107"/>
                  </a:cubicBezTo>
                  <a:cubicBezTo>
                    <a:pt x="555" y="96"/>
                    <a:pt x="555" y="96"/>
                    <a:pt x="549" y="91"/>
                  </a:cubicBezTo>
                  <a:lnTo>
                    <a:pt x="549" y="91"/>
                  </a:lnTo>
                  <a:cubicBezTo>
                    <a:pt x="553" y="95"/>
                    <a:pt x="557" y="96"/>
                    <a:pt x="560" y="96"/>
                  </a:cubicBezTo>
                  <a:cubicBezTo>
                    <a:pt x="567" y="96"/>
                    <a:pt x="572" y="88"/>
                    <a:pt x="580" y="88"/>
                  </a:cubicBezTo>
                  <a:cubicBezTo>
                    <a:pt x="583" y="88"/>
                    <a:pt x="585" y="89"/>
                    <a:pt x="588" y="91"/>
                  </a:cubicBezTo>
                  <a:lnTo>
                    <a:pt x="588" y="119"/>
                  </a:lnTo>
                  <a:cubicBezTo>
                    <a:pt x="592" y="121"/>
                    <a:pt x="596" y="121"/>
                    <a:pt x="599" y="121"/>
                  </a:cubicBezTo>
                  <a:cubicBezTo>
                    <a:pt x="615" y="121"/>
                    <a:pt x="628" y="107"/>
                    <a:pt x="644" y="107"/>
                  </a:cubicBezTo>
                  <a:cubicBezTo>
                    <a:pt x="646" y="107"/>
                    <a:pt x="648" y="107"/>
                    <a:pt x="650" y="107"/>
                  </a:cubicBezTo>
                  <a:lnTo>
                    <a:pt x="644" y="102"/>
                  </a:lnTo>
                  <a:cubicBezTo>
                    <a:pt x="644" y="98"/>
                    <a:pt x="647" y="97"/>
                    <a:pt x="650" y="97"/>
                  </a:cubicBezTo>
                  <a:cubicBezTo>
                    <a:pt x="653" y="97"/>
                    <a:pt x="658" y="98"/>
                    <a:pt x="661" y="98"/>
                  </a:cubicBezTo>
                  <a:cubicBezTo>
                    <a:pt x="664" y="98"/>
                    <a:pt x="665" y="97"/>
                    <a:pt x="667" y="96"/>
                  </a:cubicBezTo>
                  <a:cubicBezTo>
                    <a:pt x="667" y="107"/>
                    <a:pt x="672" y="107"/>
                    <a:pt x="678" y="113"/>
                  </a:cubicBezTo>
                  <a:cubicBezTo>
                    <a:pt x="678" y="107"/>
                    <a:pt x="695" y="113"/>
                    <a:pt x="700" y="96"/>
                  </a:cubicBezTo>
                  <a:lnTo>
                    <a:pt x="711" y="107"/>
                  </a:lnTo>
                  <a:cubicBezTo>
                    <a:pt x="713" y="108"/>
                    <a:pt x="715" y="108"/>
                    <a:pt x="717" y="108"/>
                  </a:cubicBezTo>
                  <a:cubicBezTo>
                    <a:pt x="735" y="108"/>
                    <a:pt x="741" y="85"/>
                    <a:pt x="756" y="85"/>
                  </a:cubicBezTo>
                  <a:lnTo>
                    <a:pt x="756" y="85"/>
                  </a:lnTo>
                  <a:cubicBezTo>
                    <a:pt x="751" y="96"/>
                    <a:pt x="762" y="102"/>
                    <a:pt x="745" y="107"/>
                  </a:cubicBezTo>
                  <a:cubicBezTo>
                    <a:pt x="748" y="110"/>
                    <a:pt x="752" y="112"/>
                    <a:pt x="756" y="112"/>
                  </a:cubicBezTo>
                  <a:cubicBezTo>
                    <a:pt x="759" y="112"/>
                    <a:pt x="762" y="110"/>
                    <a:pt x="762" y="107"/>
                  </a:cubicBezTo>
                  <a:cubicBezTo>
                    <a:pt x="762" y="108"/>
                    <a:pt x="762" y="109"/>
                    <a:pt x="763" y="109"/>
                  </a:cubicBezTo>
                  <a:cubicBezTo>
                    <a:pt x="766" y="109"/>
                    <a:pt x="775" y="101"/>
                    <a:pt x="781" y="101"/>
                  </a:cubicBezTo>
                  <a:cubicBezTo>
                    <a:pt x="782" y="101"/>
                    <a:pt x="783" y="101"/>
                    <a:pt x="784" y="102"/>
                  </a:cubicBezTo>
                  <a:cubicBezTo>
                    <a:pt x="790" y="102"/>
                    <a:pt x="790" y="91"/>
                    <a:pt x="795" y="91"/>
                  </a:cubicBezTo>
                  <a:cubicBezTo>
                    <a:pt x="798" y="91"/>
                    <a:pt x="798" y="92"/>
                    <a:pt x="798" y="93"/>
                  </a:cubicBezTo>
                  <a:lnTo>
                    <a:pt x="798" y="93"/>
                  </a:lnTo>
                  <a:cubicBezTo>
                    <a:pt x="802" y="90"/>
                    <a:pt x="811" y="88"/>
                    <a:pt x="807" y="79"/>
                  </a:cubicBezTo>
                  <a:lnTo>
                    <a:pt x="807" y="79"/>
                  </a:lnTo>
                  <a:cubicBezTo>
                    <a:pt x="823" y="107"/>
                    <a:pt x="863" y="85"/>
                    <a:pt x="879" y="107"/>
                  </a:cubicBezTo>
                  <a:lnTo>
                    <a:pt x="930" y="107"/>
                  </a:lnTo>
                  <a:cubicBezTo>
                    <a:pt x="924" y="113"/>
                    <a:pt x="930" y="113"/>
                    <a:pt x="924" y="113"/>
                  </a:cubicBezTo>
                  <a:cubicBezTo>
                    <a:pt x="927" y="115"/>
                    <a:pt x="929" y="115"/>
                    <a:pt x="931" y="115"/>
                  </a:cubicBezTo>
                  <a:cubicBezTo>
                    <a:pt x="940" y="115"/>
                    <a:pt x="943" y="99"/>
                    <a:pt x="955" y="99"/>
                  </a:cubicBezTo>
                  <a:cubicBezTo>
                    <a:pt x="957" y="99"/>
                    <a:pt x="960" y="100"/>
                    <a:pt x="963" y="102"/>
                  </a:cubicBezTo>
                  <a:cubicBezTo>
                    <a:pt x="966" y="110"/>
                    <a:pt x="962" y="112"/>
                    <a:pt x="958" y="112"/>
                  </a:cubicBezTo>
                  <a:cubicBezTo>
                    <a:pt x="956" y="112"/>
                    <a:pt x="954" y="111"/>
                    <a:pt x="952" y="111"/>
                  </a:cubicBezTo>
                  <a:cubicBezTo>
                    <a:pt x="951" y="111"/>
                    <a:pt x="951" y="112"/>
                    <a:pt x="952" y="113"/>
                  </a:cubicBezTo>
                  <a:cubicBezTo>
                    <a:pt x="952" y="128"/>
                    <a:pt x="958" y="131"/>
                    <a:pt x="964" y="131"/>
                  </a:cubicBezTo>
                  <a:cubicBezTo>
                    <a:pt x="968" y="131"/>
                    <a:pt x="973" y="129"/>
                    <a:pt x="977" y="129"/>
                  </a:cubicBezTo>
                  <a:cubicBezTo>
                    <a:pt x="981" y="129"/>
                    <a:pt x="984" y="131"/>
                    <a:pt x="986" y="135"/>
                  </a:cubicBezTo>
                  <a:lnTo>
                    <a:pt x="986" y="141"/>
                  </a:lnTo>
                  <a:cubicBezTo>
                    <a:pt x="987" y="144"/>
                    <a:pt x="990" y="145"/>
                    <a:pt x="993" y="145"/>
                  </a:cubicBezTo>
                  <a:cubicBezTo>
                    <a:pt x="1001" y="145"/>
                    <a:pt x="1012" y="140"/>
                    <a:pt x="1023" y="140"/>
                  </a:cubicBezTo>
                  <a:cubicBezTo>
                    <a:pt x="1025" y="140"/>
                    <a:pt x="1028" y="140"/>
                    <a:pt x="1031" y="141"/>
                  </a:cubicBezTo>
                  <a:cubicBezTo>
                    <a:pt x="1031" y="141"/>
                    <a:pt x="1031" y="147"/>
                    <a:pt x="1031" y="147"/>
                  </a:cubicBezTo>
                  <a:cubicBezTo>
                    <a:pt x="1039" y="141"/>
                    <a:pt x="1049" y="140"/>
                    <a:pt x="1059" y="140"/>
                  </a:cubicBezTo>
                  <a:cubicBezTo>
                    <a:pt x="1068" y="140"/>
                    <a:pt x="1078" y="141"/>
                    <a:pt x="1087" y="141"/>
                  </a:cubicBezTo>
                  <a:cubicBezTo>
                    <a:pt x="1081" y="152"/>
                    <a:pt x="1075" y="141"/>
                    <a:pt x="1075" y="158"/>
                  </a:cubicBezTo>
                  <a:cubicBezTo>
                    <a:pt x="1085" y="158"/>
                    <a:pt x="1082" y="140"/>
                    <a:pt x="1093" y="140"/>
                  </a:cubicBezTo>
                  <a:cubicBezTo>
                    <a:pt x="1094" y="140"/>
                    <a:pt x="1096" y="140"/>
                    <a:pt x="1098" y="141"/>
                  </a:cubicBezTo>
                  <a:cubicBezTo>
                    <a:pt x="1098" y="147"/>
                    <a:pt x="1109" y="158"/>
                    <a:pt x="1103" y="169"/>
                  </a:cubicBezTo>
                  <a:lnTo>
                    <a:pt x="1092" y="163"/>
                  </a:lnTo>
                  <a:lnTo>
                    <a:pt x="1092" y="163"/>
                  </a:lnTo>
                  <a:cubicBezTo>
                    <a:pt x="1092" y="173"/>
                    <a:pt x="1095" y="175"/>
                    <a:pt x="1099" y="175"/>
                  </a:cubicBezTo>
                  <a:cubicBezTo>
                    <a:pt x="1103" y="175"/>
                    <a:pt x="1108" y="173"/>
                    <a:pt x="1111" y="173"/>
                  </a:cubicBezTo>
                  <a:cubicBezTo>
                    <a:pt x="1113" y="173"/>
                    <a:pt x="1114" y="174"/>
                    <a:pt x="1115" y="175"/>
                  </a:cubicBezTo>
                  <a:lnTo>
                    <a:pt x="1109" y="186"/>
                  </a:lnTo>
                  <a:cubicBezTo>
                    <a:pt x="1112" y="187"/>
                    <a:pt x="1116" y="187"/>
                    <a:pt x="1119" y="187"/>
                  </a:cubicBezTo>
                  <a:cubicBezTo>
                    <a:pt x="1130" y="187"/>
                    <a:pt x="1139" y="182"/>
                    <a:pt x="1149" y="182"/>
                  </a:cubicBezTo>
                  <a:cubicBezTo>
                    <a:pt x="1154" y="182"/>
                    <a:pt x="1159" y="183"/>
                    <a:pt x="1165" y="186"/>
                  </a:cubicBezTo>
                  <a:lnTo>
                    <a:pt x="1165" y="180"/>
                  </a:lnTo>
                  <a:cubicBezTo>
                    <a:pt x="1169" y="178"/>
                    <a:pt x="1171" y="177"/>
                    <a:pt x="1172" y="177"/>
                  </a:cubicBezTo>
                  <a:cubicBezTo>
                    <a:pt x="1178" y="177"/>
                    <a:pt x="1175" y="187"/>
                    <a:pt x="1183" y="187"/>
                  </a:cubicBezTo>
                  <a:cubicBezTo>
                    <a:pt x="1184" y="187"/>
                    <a:pt x="1186" y="186"/>
                    <a:pt x="1187" y="186"/>
                  </a:cubicBezTo>
                  <a:lnTo>
                    <a:pt x="1187" y="186"/>
                  </a:lnTo>
                  <a:lnTo>
                    <a:pt x="1182" y="203"/>
                  </a:lnTo>
                  <a:cubicBezTo>
                    <a:pt x="1193" y="203"/>
                    <a:pt x="1215" y="203"/>
                    <a:pt x="1232" y="208"/>
                  </a:cubicBezTo>
                  <a:cubicBezTo>
                    <a:pt x="1221" y="214"/>
                    <a:pt x="1199" y="214"/>
                    <a:pt x="1187" y="214"/>
                  </a:cubicBezTo>
                  <a:cubicBezTo>
                    <a:pt x="1192" y="218"/>
                    <a:pt x="1201" y="219"/>
                    <a:pt x="1210" y="219"/>
                  </a:cubicBezTo>
                  <a:lnTo>
                    <a:pt x="1210" y="219"/>
                  </a:lnTo>
                  <a:cubicBezTo>
                    <a:pt x="1218" y="214"/>
                    <a:pt x="1225" y="211"/>
                    <a:pt x="1232" y="211"/>
                  </a:cubicBezTo>
                  <a:cubicBezTo>
                    <a:pt x="1239" y="211"/>
                    <a:pt x="1246" y="214"/>
                    <a:pt x="1255" y="219"/>
                  </a:cubicBezTo>
                  <a:cubicBezTo>
                    <a:pt x="1238" y="247"/>
                    <a:pt x="1288" y="247"/>
                    <a:pt x="1288" y="281"/>
                  </a:cubicBezTo>
                  <a:cubicBezTo>
                    <a:pt x="1316" y="287"/>
                    <a:pt x="1333" y="320"/>
                    <a:pt x="1361" y="337"/>
                  </a:cubicBezTo>
                  <a:cubicBezTo>
                    <a:pt x="1363" y="328"/>
                    <a:pt x="1365" y="325"/>
                    <a:pt x="1367" y="325"/>
                  </a:cubicBezTo>
                  <a:cubicBezTo>
                    <a:pt x="1369" y="325"/>
                    <a:pt x="1372" y="328"/>
                    <a:pt x="1375" y="328"/>
                  </a:cubicBezTo>
                  <a:cubicBezTo>
                    <a:pt x="1378" y="328"/>
                    <a:pt x="1380" y="327"/>
                    <a:pt x="1383" y="320"/>
                  </a:cubicBezTo>
                  <a:cubicBezTo>
                    <a:pt x="1395" y="320"/>
                    <a:pt x="1395" y="326"/>
                    <a:pt x="1395" y="326"/>
                  </a:cubicBezTo>
                  <a:lnTo>
                    <a:pt x="1406" y="354"/>
                  </a:lnTo>
                  <a:cubicBezTo>
                    <a:pt x="1406" y="358"/>
                    <a:pt x="1404" y="359"/>
                    <a:pt x="1402" y="359"/>
                  </a:cubicBezTo>
                  <a:cubicBezTo>
                    <a:pt x="1400" y="359"/>
                    <a:pt x="1397" y="358"/>
                    <a:pt x="1394" y="358"/>
                  </a:cubicBezTo>
                  <a:cubicBezTo>
                    <a:pt x="1392" y="358"/>
                    <a:pt x="1390" y="358"/>
                    <a:pt x="1389" y="359"/>
                  </a:cubicBezTo>
                  <a:cubicBezTo>
                    <a:pt x="1400" y="376"/>
                    <a:pt x="1389" y="376"/>
                    <a:pt x="1395" y="387"/>
                  </a:cubicBezTo>
                  <a:cubicBezTo>
                    <a:pt x="1397" y="385"/>
                    <a:pt x="1399" y="384"/>
                    <a:pt x="1402" y="384"/>
                  </a:cubicBezTo>
                  <a:cubicBezTo>
                    <a:pt x="1405" y="384"/>
                    <a:pt x="1408" y="386"/>
                    <a:pt x="1412" y="393"/>
                  </a:cubicBezTo>
                  <a:lnTo>
                    <a:pt x="1412" y="371"/>
                  </a:lnTo>
                  <a:cubicBezTo>
                    <a:pt x="1440" y="376"/>
                    <a:pt x="1412" y="404"/>
                    <a:pt x="1440" y="410"/>
                  </a:cubicBezTo>
                  <a:lnTo>
                    <a:pt x="1428" y="410"/>
                  </a:lnTo>
                  <a:cubicBezTo>
                    <a:pt x="1438" y="415"/>
                    <a:pt x="1458" y="439"/>
                    <a:pt x="1478" y="439"/>
                  </a:cubicBezTo>
                  <a:cubicBezTo>
                    <a:pt x="1480" y="439"/>
                    <a:pt x="1482" y="438"/>
                    <a:pt x="1484" y="438"/>
                  </a:cubicBezTo>
                  <a:lnTo>
                    <a:pt x="1484" y="438"/>
                  </a:lnTo>
                  <a:cubicBezTo>
                    <a:pt x="1484" y="438"/>
                    <a:pt x="1484" y="445"/>
                    <a:pt x="1481" y="445"/>
                  </a:cubicBezTo>
                  <a:cubicBezTo>
                    <a:pt x="1481" y="445"/>
                    <a:pt x="1480" y="445"/>
                    <a:pt x="1479" y="443"/>
                  </a:cubicBezTo>
                  <a:lnTo>
                    <a:pt x="1479" y="443"/>
                  </a:lnTo>
                  <a:cubicBezTo>
                    <a:pt x="1496" y="466"/>
                    <a:pt x="1540" y="477"/>
                    <a:pt x="1546" y="505"/>
                  </a:cubicBezTo>
                  <a:lnTo>
                    <a:pt x="1540" y="505"/>
                  </a:lnTo>
                  <a:cubicBezTo>
                    <a:pt x="1546" y="511"/>
                    <a:pt x="1557" y="505"/>
                    <a:pt x="1557" y="516"/>
                  </a:cubicBezTo>
                  <a:cubicBezTo>
                    <a:pt x="1552" y="516"/>
                    <a:pt x="1546" y="522"/>
                    <a:pt x="1552" y="522"/>
                  </a:cubicBezTo>
                  <a:cubicBezTo>
                    <a:pt x="1552" y="522"/>
                    <a:pt x="1568" y="527"/>
                    <a:pt x="1568" y="533"/>
                  </a:cubicBezTo>
                  <a:lnTo>
                    <a:pt x="1563" y="533"/>
                  </a:lnTo>
                  <a:cubicBezTo>
                    <a:pt x="1574" y="561"/>
                    <a:pt x="1602" y="561"/>
                    <a:pt x="1624" y="578"/>
                  </a:cubicBezTo>
                  <a:cubicBezTo>
                    <a:pt x="1608" y="589"/>
                    <a:pt x="1613" y="611"/>
                    <a:pt x="1619" y="623"/>
                  </a:cubicBezTo>
                  <a:lnTo>
                    <a:pt x="1613" y="623"/>
                  </a:lnTo>
                  <a:cubicBezTo>
                    <a:pt x="1630" y="656"/>
                    <a:pt x="1658" y="667"/>
                    <a:pt x="1680" y="690"/>
                  </a:cubicBezTo>
                  <a:cubicBezTo>
                    <a:pt x="1664" y="712"/>
                    <a:pt x="1686" y="751"/>
                    <a:pt x="1669" y="768"/>
                  </a:cubicBezTo>
                  <a:cubicBezTo>
                    <a:pt x="1675" y="768"/>
                    <a:pt x="1686" y="768"/>
                    <a:pt x="1692" y="774"/>
                  </a:cubicBezTo>
                  <a:cubicBezTo>
                    <a:pt x="1687" y="778"/>
                    <a:pt x="1693" y="787"/>
                    <a:pt x="1687" y="787"/>
                  </a:cubicBezTo>
                  <a:cubicBezTo>
                    <a:pt x="1686" y="787"/>
                    <a:pt x="1684" y="786"/>
                    <a:pt x="1680" y="785"/>
                  </a:cubicBezTo>
                  <a:cubicBezTo>
                    <a:pt x="1664" y="785"/>
                    <a:pt x="1664" y="791"/>
                    <a:pt x="1664" y="796"/>
                  </a:cubicBezTo>
                  <a:lnTo>
                    <a:pt x="1680" y="813"/>
                  </a:lnTo>
                  <a:cubicBezTo>
                    <a:pt x="1658" y="813"/>
                    <a:pt x="1658" y="824"/>
                    <a:pt x="1647" y="830"/>
                  </a:cubicBezTo>
                  <a:cubicBezTo>
                    <a:pt x="1644" y="836"/>
                    <a:pt x="1639" y="840"/>
                    <a:pt x="1635" y="840"/>
                  </a:cubicBezTo>
                  <a:cubicBezTo>
                    <a:pt x="1632" y="840"/>
                    <a:pt x="1630" y="837"/>
                    <a:pt x="1630" y="830"/>
                  </a:cubicBezTo>
                  <a:cubicBezTo>
                    <a:pt x="1624" y="835"/>
                    <a:pt x="1624" y="835"/>
                    <a:pt x="1613" y="841"/>
                  </a:cubicBezTo>
                  <a:lnTo>
                    <a:pt x="1619" y="824"/>
                  </a:lnTo>
                  <a:cubicBezTo>
                    <a:pt x="1608" y="819"/>
                    <a:pt x="1608" y="813"/>
                    <a:pt x="1585" y="807"/>
                  </a:cubicBezTo>
                  <a:lnTo>
                    <a:pt x="1596" y="802"/>
                  </a:lnTo>
                  <a:cubicBezTo>
                    <a:pt x="1595" y="800"/>
                    <a:pt x="1593" y="800"/>
                    <a:pt x="1590" y="800"/>
                  </a:cubicBezTo>
                  <a:cubicBezTo>
                    <a:pt x="1580" y="800"/>
                    <a:pt x="1563" y="815"/>
                    <a:pt x="1552" y="815"/>
                  </a:cubicBezTo>
                  <a:cubicBezTo>
                    <a:pt x="1550" y="815"/>
                    <a:pt x="1548" y="815"/>
                    <a:pt x="1546" y="813"/>
                  </a:cubicBezTo>
                  <a:lnTo>
                    <a:pt x="1557" y="796"/>
                  </a:lnTo>
                  <a:cubicBezTo>
                    <a:pt x="1529" y="779"/>
                    <a:pt x="1518" y="746"/>
                    <a:pt x="1484" y="746"/>
                  </a:cubicBezTo>
                  <a:cubicBezTo>
                    <a:pt x="1484" y="746"/>
                    <a:pt x="1487" y="743"/>
                    <a:pt x="1490" y="743"/>
                  </a:cubicBezTo>
                  <a:cubicBezTo>
                    <a:pt x="1492" y="743"/>
                    <a:pt x="1494" y="744"/>
                    <a:pt x="1496" y="746"/>
                  </a:cubicBezTo>
                  <a:cubicBezTo>
                    <a:pt x="1487" y="738"/>
                    <a:pt x="1470" y="721"/>
                    <a:pt x="1457" y="721"/>
                  </a:cubicBezTo>
                  <a:cubicBezTo>
                    <a:pt x="1453" y="721"/>
                    <a:pt x="1450" y="722"/>
                    <a:pt x="1447" y="726"/>
                  </a:cubicBezTo>
                  <a:lnTo>
                    <a:pt x="1447" y="726"/>
                  </a:lnTo>
                  <a:cubicBezTo>
                    <a:pt x="1449" y="718"/>
                    <a:pt x="1421" y="718"/>
                    <a:pt x="1406" y="718"/>
                  </a:cubicBezTo>
                  <a:lnTo>
                    <a:pt x="1412" y="707"/>
                  </a:lnTo>
                  <a:lnTo>
                    <a:pt x="1412" y="707"/>
                  </a:lnTo>
                  <a:cubicBezTo>
                    <a:pt x="1400" y="711"/>
                    <a:pt x="1393" y="715"/>
                    <a:pt x="1385" y="715"/>
                  </a:cubicBezTo>
                  <a:cubicBezTo>
                    <a:pt x="1381" y="715"/>
                    <a:pt x="1377" y="714"/>
                    <a:pt x="1372" y="712"/>
                  </a:cubicBezTo>
                  <a:cubicBezTo>
                    <a:pt x="1372" y="712"/>
                    <a:pt x="1372" y="705"/>
                    <a:pt x="1375" y="705"/>
                  </a:cubicBezTo>
                  <a:cubicBezTo>
                    <a:pt x="1376" y="705"/>
                    <a:pt x="1377" y="706"/>
                    <a:pt x="1378" y="707"/>
                  </a:cubicBezTo>
                  <a:cubicBezTo>
                    <a:pt x="1375" y="704"/>
                    <a:pt x="1372" y="703"/>
                    <a:pt x="1370" y="703"/>
                  </a:cubicBezTo>
                  <a:cubicBezTo>
                    <a:pt x="1366" y="703"/>
                    <a:pt x="1362" y="705"/>
                    <a:pt x="1358" y="705"/>
                  </a:cubicBezTo>
                  <a:cubicBezTo>
                    <a:pt x="1356" y="705"/>
                    <a:pt x="1353" y="704"/>
                    <a:pt x="1350" y="701"/>
                  </a:cubicBezTo>
                  <a:lnTo>
                    <a:pt x="1361" y="695"/>
                  </a:lnTo>
                  <a:cubicBezTo>
                    <a:pt x="1356" y="694"/>
                    <a:pt x="1353" y="693"/>
                    <a:pt x="1350" y="693"/>
                  </a:cubicBezTo>
                  <a:cubicBezTo>
                    <a:pt x="1343" y="693"/>
                    <a:pt x="1341" y="697"/>
                    <a:pt x="1333" y="701"/>
                  </a:cubicBezTo>
                  <a:cubicBezTo>
                    <a:pt x="1322" y="701"/>
                    <a:pt x="1311" y="684"/>
                    <a:pt x="1311" y="673"/>
                  </a:cubicBezTo>
                  <a:cubicBezTo>
                    <a:pt x="1311" y="677"/>
                    <a:pt x="1305" y="681"/>
                    <a:pt x="1298" y="681"/>
                  </a:cubicBezTo>
                  <a:cubicBezTo>
                    <a:pt x="1295" y="681"/>
                    <a:pt x="1292" y="680"/>
                    <a:pt x="1288" y="679"/>
                  </a:cubicBezTo>
                  <a:cubicBezTo>
                    <a:pt x="1294" y="673"/>
                    <a:pt x="1294" y="673"/>
                    <a:pt x="1299" y="673"/>
                  </a:cubicBezTo>
                  <a:cubicBezTo>
                    <a:pt x="1288" y="665"/>
                    <a:pt x="1278" y="665"/>
                    <a:pt x="1270" y="665"/>
                  </a:cubicBezTo>
                  <a:cubicBezTo>
                    <a:pt x="1262" y="665"/>
                    <a:pt x="1255" y="665"/>
                    <a:pt x="1249" y="656"/>
                  </a:cubicBezTo>
                  <a:cubicBezTo>
                    <a:pt x="1249" y="656"/>
                    <a:pt x="1249" y="651"/>
                    <a:pt x="1249" y="651"/>
                  </a:cubicBezTo>
                  <a:cubicBezTo>
                    <a:pt x="1266" y="656"/>
                    <a:pt x="1277" y="662"/>
                    <a:pt x="1277" y="662"/>
                  </a:cubicBezTo>
                  <a:cubicBezTo>
                    <a:pt x="1283" y="651"/>
                    <a:pt x="1266" y="645"/>
                    <a:pt x="1283" y="634"/>
                  </a:cubicBezTo>
                  <a:lnTo>
                    <a:pt x="1283" y="634"/>
                  </a:lnTo>
                  <a:cubicBezTo>
                    <a:pt x="1275" y="638"/>
                    <a:pt x="1259" y="644"/>
                    <a:pt x="1247" y="644"/>
                  </a:cubicBezTo>
                  <a:cubicBezTo>
                    <a:pt x="1241" y="644"/>
                    <a:pt x="1236" y="643"/>
                    <a:pt x="1232" y="639"/>
                  </a:cubicBezTo>
                  <a:cubicBezTo>
                    <a:pt x="1232" y="639"/>
                    <a:pt x="1227" y="634"/>
                    <a:pt x="1227" y="634"/>
                  </a:cubicBezTo>
                  <a:lnTo>
                    <a:pt x="1221" y="634"/>
                  </a:lnTo>
                  <a:cubicBezTo>
                    <a:pt x="1215" y="628"/>
                    <a:pt x="1215" y="628"/>
                    <a:pt x="1210" y="628"/>
                  </a:cubicBezTo>
                  <a:cubicBezTo>
                    <a:pt x="1210" y="626"/>
                    <a:pt x="1209" y="624"/>
                    <a:pt x="1208" y="623"/>
                  </a:cubicBezTo>
                  <a:lnTo>
                    <a:pt x="1199" y="623"/>
                  </a:lnTo>
                  <a:cubicBezTo>
                    <a:pt x="1200" y="622"/>
                    <a:pt x="1201" y="620"/>
                    <a:pt x="1203" y="619"/>
                  </a:cubicBezTo>
                  <a:lnTo>
                    <a:pt x="1203" y="619"/>
                  </a:lnTo>
                  <a:cubicBezTo>
                    <a:pt x="1205" y="620"/>
                    <a:pt x="1207" y="621"/>
                    <a:pt x="1208" y="623"/>
                  </a:cubicBezTo>
                  <a:lnTo>
                    <a:pt x="1210" y="623"/>
                  </a:lnTo>
                  <a:cubicBezTo>
                    <a:pt x="1210" y="623"/>
                    <a:pt x="1204" y="617"/>
                    <a:pt x="1204" y="617"/>
                  </a:cubicBezTo>
                  <a:cubicBezTo>
                    <a:pt x="1204" y="618"/>
                    <a:pt x="1203" y="618"/>
                    <a:pt x="1203" y="619"/>
                  </a:cubicBezTo>
                  <a:lnTo>
                    <a:pt x="1203" y="619"/>
                  </a:lnTo>
                  <a:cubicBezTo>
                    <a:pt x="1197" y="616"/>
                    <a:pt x="1191" y="615"/>
                    <a:pt x="1187" y="611"/>
                  </a:cubicBezTo>
                  <a:cubicBezTo>
                    <a:pt x="1182" y="628"/>
                    <a:pt x="1176" y="623"/>
                    <a:pt x="1182" y="634"/>
                  </a:cubicBezTo>
                  <a:lnTo>
                    <a:pt x="1193" y="634"/>
                  </a:lnTo>
                  <a:cubicBezTo>
                    <a:pt x="1193" y="634"/>
                    <a:pt x="1204" y="639"/>
                    <a:pt x="1210" y="639"/>
                  </a:cubicBezTo>
                  <a:cubicBezTo>
                    <a:pt x="1207" y="642"/>
                    <a:pt x="1203" y="644"/>
                    <a:pt x="1199" y="644"/>
                  </a:cubicBezTo>
                  <a:cubicBezTo>
                    <a:pt x="1194" y="644"/>
                    <a:pt x="1190" y="642"/>
                    <a:pt x="1187" y="639"/>
                  </a:cubicBezTo>
                  <a:cubicBezTo>
                    <a:pt x="1182" y="645"/>
                    <a:pt x="1176" y="651"/>
                    <a:pt x="1171" y="656"/>
                  </a:cubicBezTo>
                  <a:cubicBezTo>
                    <a:pt x="1165" y="634"/>
                    <a:pt x="1148" y="623"/>
                    <a:pt x="1148" y="611"/>
                  </a:cubicBezTo>
                  <a:cubicBezTo>
                    <a:pt x="1141" y="611"/>
                    <a:pt x="1132" y="611"/>
                    <a:pt x="1123" y="611"/>
                  </a:cubicBezTo>
                  <a:cubicBezTo>
                    <a:pt x="1105" y="611"/>
                    <a:pt x="1087" y="613"/>
                    <a:pt x="1075" y="628"/>
                  </a:cubicBezTo>
                  <a:cubicBezTo>
                    <a:pt x="1064" y="628"/>
                    <a:pt x="1064" y="617"/>
                    <a:pt x="1064" y="611"/>
                  </a:cubicBezTo>
                  <a:lnTo>
                    <a:pt x="1075" y="611"/>
                  </a:lnTo>
                  <a:cubicBezTo>
                    <a:pt x="1071" y="611"/>
                    <a:pt x="1064" y="611"/>
                    <a:pt x="1056" y="611"/>
                  </a:cubicBezTo>
                  <a:cubicBezTo>
                    <a:pt x="1045" y="611"/>
                    <a:pt x="1034" y="613"/>
                    <a:pt x="1031" y="623"/>
                  </a:cubicBezTo>
                  <a:cubicBezTo>
                    <a:pt x="1014" y="617"/>
                    <a:pt x="1042" y="611"/>
                    <a:pt x="1019" y="611"/>
                  </a:cubicBezTo>
                  <a:lnTo>
                    <a:pt x="1019" y="606"/>
                  </a:lnTo>
                  <a:cubicBezTo>
                    <a:pt x="1011" y="599"/>
                    <a:pt x="1003" y="597"/>
                    <a:pt x="995" y="597"/>
                  </a:cubicBezTo>
                  <a:cubicBezTo>
                    <a:pt x="971" y="597"/>
                    <a:pt x="950" y="621"/>
                    <a:pt x="924" y="621"/>
                  </a:cubicBezTo>
                  <a:cubicBezTo>
                    <a:pt x="917" y="621"/>
                    <a:pt x="910" y="619"/>
                    <a:pt x="902" y="615"/>
                  </a:cubicBezTo>
                  <a:lnTo>
                    <a:pt x="902" y="615"/>
                  </a:lnTo>
                  <a:cubicBezTo>
                    <a:pt x="902" y="615"/>
                    <a:pt x="902" y="616"/>
                    <a:pt x="902" y="617"/>
                  </a:cubicBezTo>
                  <a:cubicBezTo>
                    <a:pt x="891" y="614"/>
                    <a:pt x="879" y="613"/>
                    <a:pt x="868" y="613"/>
                  </a:cubicBezTo>
                  <a:cubicBezTo>
                    <a:pt x="831" y="613"/>
                    <a:pt x="795" y="627"/>
                    <a:pt x="759" y="627"/>
                  </a:cubicBezTo>
                  <a:cubicBezTo>
                    <a:pt x="749" y="627"/>
                    <a:pt x="739" y="626"/>
                    <a:pt x="728" y="623"/>
                  </a:cubicBezTo>
                  <a:cubicBezTo>
                    <a:pt x="711" y="623"/>
                    <a:pt x="711" y="634"/>
                    <a:pt x="706" y="645"/>
                  </a:cubicBezTo>
                  <a:lnTo>
                    <a:pt x="700" y="628"/>
                  </a:lnTo>
                  <a:lnTo>
                    <a:pt x="683" y="651"/>
                  </a:lnTo>
                  <a:cubicBezTo>
                    <a:pt x="681" y="652"/>
                    <a:pt x="678" y="653"/>
                    <a:pt x="675" y="653"/>
                  </a:cubicBezTo>
                  <a:cubicBezTo>
                    <a:pt x="660" y="653"/>
                    <a:pt x="646" y="638"/>
                    <a:pt x="632" y="638"/>
                  </a:cubicBezTo>
                  <a:cubicBezTo>
                    <a:pt x="627" y="638"/>
                    <a:pt x="621" y="640"/>
                    <a:pt x="616" y="645"/>
                  </a:cubicBezTo>
                  <a:lnTo>
                    <a:pt x="622" y="656"/>
                  </a:lnTo>
                  <a:cubicBezTo>
                    <a:pt x="614" y="656"/>
                    <a:pt x="602" y="661"/>
                    <a:pt x="594" y="661"/>
                  </a:cubicBezTo>
                  <a:cubicBezTo>
                    <a:pt x="591" y="661"/>
                    <a:pt x="588" y="660"/>
                    <a:pt x="588" y="656"/>
                  </a:cubicBezTo>
                  <a:cubicBezTo>
                    <a:pt x="588" y="656"/>
                    <a:pt x="585" y="663"/>
                    <a:pt x="583" y="663"/>
                  </a:cubicBezTo>
                  <a:cubicBezTo>
                    <a:pt x="583" y="663"/>
                    <a:pt x="583" y="663"/>
                    <a:pt x="583" y="662"/>
                  </a:cubicBezTo>
                  <a:lnTo>
                    <a:pt x="577" y="656"/>
                  </a:lnTo>
                  <a:lnTo>
                    <a:pt x="555" y="667"/>
                  </a:lnTo>
                  <a:cubicBezTo>
                    <a:pt x="534" y="667"/>
                    <a:pt x="551" y="644"/>
                    <a:pt x="533" y="644"/>
                  </a:cubicBezTo>
                  <a:cubicBezTo>
                    <a:pt x="531" y="644"/>
                    <a:pt x="529" y="645"/>
                    <a:pt x="527" y="645"/>
                  </a:cubicBezTo>
                  <a:cubicBezTo>
                    <a:pt x="515" y="645"/>
                    <a:pt x="499" y="667"/>
                    <a:pt x="504" y="673"/>
                  </a:cubicBezTo>
                  <a:cubicBezTo>
                    <a:pt x="504" y="673"/>
                    <a:pt x="515" y="673"/>
                    <a:pt x="515" y="684"/>
                  </a:cubicBezTo>
                  <a:lnTo>
                    <a:pt x="504" y="684"/>
                  </a:lnTo>
                  <a:cubicBezTo>
                    <a:pt x="504" y="695"/>
                    <a:pt x="504" y="707"/>
                    <a:pt x="504" y="712"/>
                  </a:cubicBezTo>
                  <a:lnTo>
                    <a:pt x="499" y="712"/>
                  </a:lnTo>
                  <a:lnTo>
                    <a:pt x="499" y="729"/>
                  </a:lnTo>
                  <a:lnTo>
                    <a:pt x="504" y="723"/>
                  </a:lnTo>
                  <a:cubicBezTo>
                    <a:pt x="504" y="723"/>
                    <a:pt x="504" y="723"/>
                    <a:pt x="504" y="718"/>
                  </a:cubicBezTo>
                  <a:cubicBezTo>
                    <a:pt x="510" y="729"/>
                    <a:pt x="515" y="740"/>
                    <a:pt x="527" y="746"/>
                  </a:cubicBezTo>
                  <a:lnTo>
                    <a:pt x="532" y="740"/>
                  </a:lnTo>
                  <a:lnTo>
                    <a:pt x="532" y="740"/>
                  </a:lnTo>
                  <a:cubicBezTo>
                    <a:pt x="536" y="744"/>
                    <a:pt x="539" y="745"/>
                    <a:pt x="541" y="745"/>
                  </a:cubicBezTo>
                  <a:cubicBezTo>
                    <a:pt x="547" y="745"/>
                    <a:pt x="551" y="739"/>
                    <a:pt x="555" y="735"/>
                  </a:cubicBezTo>
                  <a:cubicBezTo>
                    <a:pt x="555" y="740"/>
                    <a:pt x="560" y="746"/>
                    <a:pt x="560" y="746"/>
                  </a:cubicBezTo>
                  <a:lnTo>
                    <a:pt x="577" y="723"/>
                  </a:lnTo>
                  <a:lnTo>
                    <a:pt x="577" y="723"/>
                  </a:lnTo>
                  <a:cubicBezTo>
                    <a:pt x="577" y="729"/>
                    <a:pt x="571" y="740"/>
                    <a:pt x="583" y="746"/>
                  </a:cubicBezTo>
                  <a:cubicBezTo>
                    <a:pt x="588" y="735"/>
                    <a:pt x="571" y="723"/>
                    <a:pt x="588" y="718"/>
                  </a:cubicBezTo>
                  <a:cubicBezTo>
                    <a:pt x="592" y="722"/>
                    <a:pt x="593" y="728"/>
                    <a:pt x="597" y="728"/>
                  </a:cubicBezTo>
                  <a:cubicBezTo>
                    <a:pt x="599" y="728"/>
                    <a:pt x="602" y="727"/>
                    <a:pt x="605" y="723"/>
                  </a:cubicBezTo>
                  <a:lnTo>
                    <a:pt x="605" y="723"/>
                  </a:lnTo>
                  <a:cubicBezTo>
                    <a:pt x="605" y="727"/>
                    <a:pt x="605" y="730"/>
                    <a:pt x="604" y="732"/>
                  </a:cubicBezTo>
                  <a:lnTo>
                    <a:pt x="604" y="732"/>
                  </a:lnTo>
                  <a:cubicBezTo>
                    <a:pt x="611" y="729"/>
                    <a:pt x="622" y="727"/>
                    <a:pt x="622" y="718"/>
                  </a:cubicBezTo>
                  <a:cubicBezTo>
                    <a:pt x="625" y="721"/>
                    <a:pt x="629" y="722"/>
                    <a:pt x="634" y="722"/>
                  </a:cubicBezTo>
                  <a:cubicBezTo>
                    <a:pt x="639" y="722"/>
                    <a:pt x="643" y="721"/>
                    <a:pt x="647" y="721"/>
                  </a:cubicBezTo>
                  <a:cubicBezTo>
                    <a:pt x="652" y="721"/>
                    <a:pt x="655" y="723"/>
                    <a:pt x="655" y="729"/>
                  </a:cubicBezTo>
                  <a:cubicBezTo>
                    <a:pt x="655" y="729"/>
                    <a:pt x="667" y="712"/>
                    <a:pt x="678" y="712"/>
                  </a:cubicBezTo>
                  <a:lnTo>
                    <a:pt x="678" y="712"/>
                  </a:lnTo>
                  <a:cubicBezTo>
                    <a:pt x="674" y="722"/>
                    <a:pt x="676" y="724"/>
                    <a:pt x="681" y="724"/>
                  </a:cubicBezTo>
                  <a:cubicBezTo>
                    <a:pt x="685" y="724"/>
                    <a:pt x="690" y="723"/>
                    <a:pt x="695" y="723"/>
                  </a:cubicBezTo>
                  <a:cubicBezTo>
                    <a:pt x="701" y="723"/>
                    <a:pt x="706" y="725"/>
                    <a:pt x="706" y="735"/>
                  </a:cubicBezTo>
                  <a:cubicBezTo>
                    <a:pt x="711" y="712"/>
                    <a:pt x="739" y="718"/>
                    <a:pt x="756" y="707"/>
                  </a:cubicBezTo>
                  <a:cubicBezTo>
                    <a:pt x="762" y="707"/>
                    <a:pt x="767" y="718"/>
                    <a:pt x="773" y="718"/>
                  </a:cubicBezTo>
                  <a:cubicBezTo>
                    <a:pt x="773" y="701"/>
                    <a:pt x="790" y="695"/>
                    <a:pt x="795" y="679"/>
                  </a:cubicBezTo>
                  <a:lnTo>
                    <a:pt x="795" y="679"/>
                  </a:lnTo>
                  <a:cubicBezTo>
                    <a:pt x="812" y="695"/>
                    <a:pt x="790" y="701"/>
                    <a:pt x="801" y="718"/>
                  </a:cubicBezTo>
                  <a:cubicBezTo>
                    <a:pt x="795" y="707"/>
                    <a:pt x="818" y="701"/>
                    <a:pt x="812" y="690"/>
                  </a:cubicBezTo>
                  <a:lnTo>
                    <a:pt x="812" y="690"/>
                  </a:lnTo>
                  <a:cubicBezTo>
                    <a:pt x="823" y="701"/>
                    <a:pt x="823" y="695"/>
                    <a:pt x="829" y="707"/>
                  </a:cubicBezTo>
                  <a:cubicBezTo>
                    <a:pt x="829" y="698"/>
                    <a:pt x="830" y="696"/>
                    <a:pt x="831" y="696"/>
                  </a:cubicBezTo>
                  <a:cubicBezTo>
                    <a:pt x="832" y="696"/>
                    <a:pt x="834" y="697"/>
                    <a:pt x="835" y="697"/>
                  </a:cubicBezTo>
                  <a:cubicBezTo>
                    <a:pt x="837" y="697"/>
                    <a:pt x="838" y="695"/>
                    <a:pt x="840" y="690"/>
                  </a:cubicBezTo>
                  <a:cubicBezTo>
                    <a:pt x="852" y="698"/>
                    <a:pt x="850" y="706"/>
                    <a:pt x="854" y="706"/>
                  </a:cubicBezTo>
                  <a:cubicBezTo>
                    <a:pt x="855" y="706"/>
                    <a:pt x="858" y="704"/>
                    <a:pt x="863" y="701"/>
                  </a:cubicBezTo>
                  <a:lnTo>
                    <a:pt x="863" y="701"/>
                  </a:lnTo>
                  <a:cubicBezTo>
                    <a:pt x="868" y="707"/>
                    <a:pt x="857" y="718"/>
                    <a:pt x="857" y="718"/>
                  </a:cubicBezTo>
                  <a:cubicBezTo>
                    <a:pt x="874" y="718"/>
                    <a:pt x="863" y="701"/>
                    <a:pt x="868" y="690"/>
                  </a:cubicBezTo>
                  <a:cubicBezTo>
                    <a:pt x="871" y="689"/>
                    <a:pt x="872" y="689"/>
                    <a:pt x="874" y="689"/>
                  </a:cubicBezTo>
                  <a:cubicBezTo>
                    <a:pt x="882" y="689"/>
                    <a:pt x="875" y="703"/>
                    <a:pt x="879" y="712"/>
                  </a:cubicBezTo>
                  <a:cubicBezTo>
                    <a:pt x="891" y="707"/>
                    <a:pt x="902" y="690"/>
                    <a:pt x="907" y="690"/>
                  </a:cubicBezTo>
                  <a:cubicBezTo>
                    <a:pt x="907" y="690"/>
                    <a:pt x="913" y="690"/>
                    <a:pt x="907" y="695"/>
                  </a:cubicBezTo>
                  <a:cubicBezTo>
                    <a:pt x="919" y="684"/>
                    <a:pt x="941" y="695"/>
                    <a:pt x="958" y="679"/>
                  </a:cubicBezTo>
                  <a:cubicBezTo>
                    <a:pt x="958" y="671"/>
                    <a:pt x="958" y="666"/>
                    <a:pt x="958" y="662"/>
                  </a:cubicBezTo>
                  <a:cubicBezTo>
                    <a:pt x="961" y="659"/>
                    <a:pt x="964" y="655"/>
                    <a:pt x="968" y="655"/>
                  </a:cubicBezTo>
                  <a:cubicBezTo>
                    <a:pt x="970" y="655"/>
                    <a:pt x="972" y="657"/>
                    <a:pt x="975" y="662"/>
                  </a:cubicBezTo>
                  <a:cubicBezTo>
                    <a:pt x="969" y="662"/>
                    <a:pt x="969" y="662"/>
                    <a:pt x="969" y="667"/>
                  </a:cubicBezTo>
                  <a:lnTo>
                    <a:pt x="975" y="662"/>
                  </a:lnTo>
                  <a:lnTo>
                    <a:pt x="975" y="662"/>
                  </a:lnTo>
                  <a:cubicBezTo>
                    <a:pt x="980" y="679"/>
                    <a:pt x="963" y="667"/>
                    <a:pt x="963" y="679"/>
                  </a:cubicBezTo>
                  <a:cubicBezTo>
                    <a:pt x="977" y="674"/>
                    <a:pt x="991" y="666"/>
                    <a:pt x="1001" y="666"/>
                  </a:cubicBezTo>
                  <a:cubicBezTo>
                    <a:pt x="1004" y="666"/>
                    <a:pt x="1006" y="666"/>
                    <a:pt x="1008" y="667"/>
                  </a:cubicBezTo>
                  <a:cubicBezTo>
                    <a:pt x="1008" y="684"/>
                    <a:pt x="980" y="673"/>
                    <a:pt x="991" y="690"/>
                  </a:cubicBezTo>
                  <a:lnTo>
                    <a:pt x="975" y="679"/>
                  </a:lnTo>
                  <a:lnTo>
                    <a:pt x="975" y="679"/>
                  </a:lnTo>
                  <a:cubicBezTo>
                    <a:pt x="983" y="693"/>
                    <a:pt x="982" y="693"/>
                    <a:pt x="980" y="693"/>
                  </a:cubicBezTo>
                  <a:cubicBezTo>
                    <a:pt x="977" y="693"/>
                    <a:pt x="975" y="693"/>
                    <a:pt x="980" y="707"/>
                  </a:cubicBezTo>
                  <a:cubicBezTo>
                    <a:pt x="984" y="708"/>
                    <a:pt x="987" y="708"/>
                    <a:pt x="990" y="708"/>
                  </a:cubicBezTo>
                  <a:cubicBezTo>
                    <a:pt x="997" y="708"/>
                    <a:pt x="1003" y="705"/>
                    <a:pt x="1013" y="705"/>
                  </a:cubicBezTo>
                  <a:cubicBezTo>
                    <a:pt x="1016" y="705"/>
                    <a:pt x="1020" y="705"/>
                    <a:pt x="1025" y="707"/>
                  </a:cubicBezTo>
                  <a:cubicBezTo>
                    <a:pt x="1031" y="695"/>
                    <a:pt x="1025" y="690"/>
                    <a:pt x="1031" y="684"/>
                  </a:cubicBezTo>
                  <a:cubicBezTo>
                    <a:pt x="1034" y="683"/>
                    <a:pt x="1036" y="683"/>
                    <a:pt x="1039" y="683"/>
                  </a:cubicBezTo>
                  <a:cubicBezTo>
                    <a:pt x="1057" y="683"/>
                    <a:pt x="1053" y="712"/>
                    <a:pt x="1065" y="712"/>
                  </a:cubicBezTo>
                  <a:cubicBezTo>
                    <a:pt x="1067" y="712"/>
                    <a:pt x="1071" y="710"/>
                    <a:pt x="1075" y="707"/>
                  </a:cubicBezTo>
                  <a:cubicBezTo>
                    <a:pt x="1080" y="703"/>
                    <a:pt x="1084" y="689"/>
                    <a:pt x="1090" y="689"/>
                  </a:cubicBezTo>
                  <a:cubicBezTo>
                    <a:pt x="1092" y="689"/>
                    <a:pt x="1095" y="691"/>
                    <a:pt x="1098" y="695"/>
                  </a:cubicBezTo>
                  <a:lnTo>
                    <a:pt x="1092" y="712"/>
                  </a:lnTo>
                  <a:cubicBezTo>
                    <a:pt x="1094" y="713"/>
                    <a:pt x="1096" y="713"/>
                    <a:pt x="1097" y="713"/>
                  </a:cubicBezTo>
                  <a:cubicBezTo>
                    <a:pt x="1110" y="713"/>
                    <a:pt x="1111" y="696"/>
                    <a:pt x="1118" y="696"/>
                  </a:cubicBezTo>
                  <a:cubicBezTo>
                    <a:pt x="1120" y="696"/>
                    <a:pt x="1122" y="698"/>
                    <a:pt x="1126" y="701"/>
                  </a:cubicBezTo>
                  <a:cubicBezTo>
                    <a:pt x="1120" y="707"/>
                    <a:pt x="1109" y="707"/>
                    <a:pt x="1115" y="707"/>
                  </a:cubicBezTo>
                  <a:cubicBezTo>
                    <a:pt x="1118" y="711"/>
                    <a:pt x="1120" y="713"/>
                    <a:pt x="1122" y="713"/>
                  </a:cubicBezTo>
                  <a:cubicBezTo>
                    <a:pt x="1127" y="713"/>
                    <a:pt x="1129" y="701"/>
                    <a:pt x="1137" y="701"/>
                  </a:cubicBezTo>
                  <a:lnTo>
                    <a:pt x="1137" y="718"/>
                  </a:lnTo>
                  <a:cubicBezTo>
                    <a:pt x="1148" y="721"/>
                    <a:pt x="1159" y="721"/>
                    <a:pt x="1171" y="721"/>
                  </a:cubicBezTo>
                  <a:cubicBezTo>
                    <a:pt x="1183" y="721"/>
                    <a:pt x="1196" y="721"/>
                    <a:pt x="1210" y="723"/>
                  </a:cubicBezTo>
                  <a:cubicBezTo>
                    <a:pt x="1204" y="723"/>
                    <a:pt x="1199" y="729"/>
                    <a:pt x="1204" y="735"/>
                  </a:cubicBezTo>
                  <a:cubicBezTo>
                    <a:pt x="1238" y="735"/>
                    <a:pt x="1266" y="757"/>
                    <a:pt x="1294" y="779"/>
                  </a:cubicBezTo>
                  <a:lnTo>
                    <a:pt x="1305" y="768"/>
                  </a:lnTo>
                  <a:cubicBezTo>
                    <a:pt x="1311" y="774"/>
                    <a:pt x="1311" y="779"/>
                    <a:pt x="1305" y="779"/>
                  </a:cubicBezTo>
                  <a:cubicBezTo>
                    <a:pt x="1308" y="782"/>
                    <a:pt x="1310" y="783"/>
                    <a:pt x="1311" y="783"/>
                  </a:cubicBezTo>
                  <a:cubicBezTo>
                    <a:pt x="1314" y="783"/>
                    <a:pt x="1312" y="773"/>
                    <a:pt x="1316" y="768"/>
                  </a:cubicBezTo>
                  <a:cubicBezTo>
                    <a:pt x="1322" y="774"/>
                    <a:pt x="1322" y="779"/>
                    <a:pt x="1316" y="785"/>
                  </a:cubicBezTo>
                  <a:cubicBezTo>
                    <a:pt x="1322" y="784"/>
                    <a:pt x="1328" y="783"/>
                    <a:pt x="1335" y="783"/>
                  </a:cubicBezTo>
                  <a:cubicBezTo>
                    <a:pt x="1358" y="783"/>
                    <a:pt x="1386" y="790"/>
                    <a:pt x="1395" y="807"/>
                  </a:cubicBezTo>
                  <a:lnTo>
                    <a:pt x="1389" y="813"/>
                  </a:lnTo>
                  <a:cubicBezTo>
                    <a:pt x="1391" y="815"/>
                    <a:pt x="1393" y="816"/>
                    <a:pt x="1395" y="816"/>
                  </a:cubicBezTo>
                  <a:cubicBezTo>
                    <a:pt x="1403" y="816"/>
                    <a:pt x="1412" y="808"/>
                    <a:pt x="1419" y="808"/>
                  </a:cubicBezTo>
                  <a:cubicBezTo>
                    <a:pt x="1423" y="808"/>
                    <a:pt x="1426" y="809"/>
                    <a:pt x="1428" y="813"/>
                  </a:cubicBezTo>
                  <a:lnTo>
                    <a:pt x="1423" y="819"/>
                  </a:lnTo>
                  <a:cubicBezTo>
                    <a:pt x="1451" y="841"/>
                    <a:pt x="1490" y="852"/>
                    <a:pt x="1501" y="886"/>
                  </a:cubicBezTo>
                  <a:cubicBezTo>
                    <a:pt x="1503" y="885"/>
                    <a:pt x="1505" y="884"/>
                    <a:pt x="1507" y="884"/>
                  </a:cubicBezTo>
                  <a:cubicBezTo>
                    <a:pt x="1518" y="884"/>
                    <a:pt x="1530" y="903"/>
                    <a:pt x="1541" y="903"/>
                  </a:cubicBezTo>
                  <a:cubicBezTo>
                    <a:pt x="1545" y="903"/>
                    <a:pt x="1548" y="902"/>
                    <a:pt x="1552" y="897"/>
                  </a:cubicBezTo>
                  <a:cubicBezTo>
                    <a:pt x="1568" y="919"/>
                    <a:pt x="1557" y="925"/>
                    <a:pt x="1602" y="947"/>
                  </a:cubicBezTo>
                  <a:cubicBezTo>
                    <a:pt x="1613" y="947"/>
                    <a:pt x="1624" y="931"/>
                    <a:pt x="1641" y="931"/>
                  </a:cubicBezTo>
                  <a:lnTo>
                    <a:pt x="1641" y="942"/>
                  </a:lnTo>
                  <a:cubicBezTo>
                    <a:pt x="1647" y="936"/>
                    <a:pt x="1652" y="931"/>
                    <a:pt x="1658" y="925"/>
                  </a:cubicBezTo>
                  <a:cubicBezTo>
                    <a:pt x="1664" y="931"/>
                    <a:pt x="1669" y="936"/>
                    <a:pt x="1675" y="936"/>
                  </a:cubicBezTo>
                  <a:cubicBezTo>
                    <a:pt x="1680" y="936"/>
                    <a:pt x="1686" y="931"/>
                    <a:pt x="1686" y="931"/>
                  </a:cubicBezTo>
                  <a:cubicBezTo>
                    <a:pt x="1680" y="931"/>
                    <a:pt x="1675" y="925"/>
                    <a:pt x="1675" y="925"/>
                  </a:cubicBezTo>
                  <a:cubicBezTo>
                    <a:pt x="1687" y="912"/>
                    <a:pt x="1709" y="906"/>
                    <a:pt x="1722" y="906"/>
                  </a:cubicBezTo>
                  <a:cubicBezTo>
                    <a:pt x="1726" y="906"/>
                    <a:pt x="1729" y="907"/>
                    <a:pt x="1731" y="908"/>
                  </a:cubicBezTo>
                  <a:cubicBezTo>
                    <a:pt x="1742" y="891"/>
                    <a:pt x="1748" y="880"/>
                    <a:pt x="1753" y="863"/>
                  </a:cubicBezTo>
                  <a:cubicBezTo>
                    <a:pt x="1756" y="863"/>
                    <a:pt x="1757" y="866"/>
                    <a:pt x="1757" y="870"/>
                  </a:cubicBezTo>
                  <a:lnTo>
                    <a:pt x="1757" y="870"/>
                  </a:lnTo>
                  <a:cubicBezTo>
                    <a:pt x="1758" y="869"/>
                    <a:pt x="1759" y="868"/>
                    <a:pt x="1761" y="868"/>
                  </a:cubicBezTo>
                  <a:cubicBezTo>
                    <a:pt x="1763" y="868"/>
                    <a:pt x="1766" y="870"/>
                    <a:pt x="1768" y="870"/>
                  </a:cubicBezTo>
                  <a:cubicBezTo>
                    <a:pt x="1771" y="870"/>
                    <a:pt x="1774" y="868"/>
                    <a:pt x="1776" y="858"/>
                  </a:cubicBezTo>
                  <a:cubicBezTo>
                    <a:pt x="1770" y="858"/>
                    <a:pt x="1764" y="852"/>
                    <a:pt x="1764" y="852"/>
                  </a:cubicBezTo>
                  <a:cubicBezTo>
                    <a:pt x="1776" y="847"/>
                    <a:pt x="1792" y="819"/>
                    <a:pt x="1787" y="796"/>
                  </a:cubicBezTo>
                  <a:lnTo>
                    <a:pt x="1787" y="796"/>
                  </a:lnTo>
                  <a:lnTo>
                    <a:pt x="1798" y="802"/>
                  </a:lnTo>
                  <a:cubicBezTo>
                    <a:pt x="1809" y="757"/>
                    <a:pt x="1798" y="723"/>
                    <a:pt x="1787" y="684"/>
                  </a:cubicBezTo>
                  <a:cubicBezTo>
                    <a:pt x="1787" y="694"/>
                    <a:pt x="1782" y="698"/>
                    <a:pt x="1776" y="698"/>
                  </a:cubicBezTo>
                  <a:cubicBezTo>
                    <a:pt x="1772" y="698"/>
                    <a:pt x="1767" y="695"/>
                    <a:pt x="1764" y="690"/>
                  </a:cubicBezTo>
                  <a:lnTo>
                    <a:pt x="1776" y="684"/>
                  </a:lnTo>
                  <a:cubicBezTo>
                    <a:pt x="1774" y="683"/>
                    <a:pt x="1773" y="683"/>
                    <a:pt x="1772" y="683"/>
                  </a:cubicBezTo>
                  <a:cubicBezTo>
                    <a:pt x="1769" y="683"/>
                    <a:pt x="1770" y="688"/>
                    <a:pt x="1767" y="688"/>
                  </a:cubicBezTo>
                  <a:cubicBezTo>
                    <a:pt x="1766" y="688"/>
                    <a:pt x="1763" y="687"/>
                    <a:pt x="1759" y="684"/>
                  </a:cubicBezTo>
                  <a:cubicBezTo>
                    <a:pt x="1759" y="678"/>
                    <a:pt x="1765" y="675"/>
                    <a:pt x="1770" y="675"/>
                  </a:cubicBezTo>
                  <a:cubicBezTo>
                    <a:pt x="1775" y="675"/>
                    <a:pt x="1779" y="676"/>
                    <a:pt x="1781" y="679"/>
                  </a:cubicBezTo>
                  <a:lnTo>
                    <a:pt x="1770" y="662"/>
                  </a:lnTo>
                  <a:lnTo>
                    <a:pt x="1781" y="662"/>
                  </a:lnTo>
                  <a:cubicBezTo>
                    <a:pt x="1776" y="662"/>
                    <a:pt x="1787" y="628"/>
                    <a:pt x="1770" y="628"/>
                  </a:cubicBezTo>
                  <a:cubicBezTo>
                    <a:pt x="1759" y="595"/>
                    <a:pt x="1742" y="583"/>
                    <a:pt x="1731" y="561"/>
                  </a:cubicBezTo>
                  <a:cubicBezTo>
                    <a:pt x="1727" y="565"/>
                    <a:pt x="1724" y="566"/>
                    <a:pt x="1721" y="566"/>
                  </a:cubicBezTo>
                  <a:cubicBezTo>
                    <a:pt x="1715" y="566"/>
                    <a:pt x="1710" y="561"/>
                    <a:pt x="1703" y="561"/>
                  </a:cubicBezTo>
                  <a:cubicBezTo>
                    <a:pt x="1697" y="544"/>
                    <a:pt x="1692" y="516"/>
                    <a:pt x="1675" y="499"/>
                  </a:cubicBezTo>
                  <a:cubicBezTo>
                    <a:pt x="1672" y="498"/>
                    <a:pt x="1671" y="498"/>
                    <a:pt x="1669" y="498"/>
                  </a:cubicBezTo>
                  <a:cubicBezTo>
                    <a:pt x="1663" y="498"/>
                    <a:pt x="1662" y="505"/>
                    <a:pt x="1658" y="505"/>
                  </a:cubicBezTo>
                  <a:cubicBezTo>
                    <a:pt x="1663" y="495"/>
                    <a:pt x="1655" y="482"/>
                    <a:pt x="1660" y="482"/>
                  </a:cubicBezTo>
                  <a:lnTo>
                    <a:pt x="1660" y="482"/>
                  </a:lnTo>
                  <a:cubicBezTo>
                    <a:pt x="1661" y="482"/>
                    <a:pt x="1662" y="482"/>
                    <a:pt x="1664" y="483"/>
                  </a:cubicBezTo>
                  <a:cubicBezTo>
                    <a:pt x="1647" y="460"/>
                    <a:pt x="1641" y="455"/>
                    <a:pt x="1613" y="438"/>
                  </a:cubicBezTo>
                  <a:cubicBezTo>
                    <a:pt x="1608" y="443"/>
                    <a:pt x="1613" y="449"/>
                    <a:pt x="1608" y="449"/>
                  </a:cubicBezTo>
                  <a:cubicBezTo>
                    <a:pt x="1602" y="443"/>
                    <a:pt x="1602" y="432"/>
                    <a:pt x="1608" y="432"/>
                  </a:cubicBezTo>
                  <a:cubicBezTo>
                    <a:pt x="1568" y="415"/>
                    <a:pt x="1574" y="343"/>
                    <a:pt x="1535" y="337"/>
                  </a:cubicBezTo>
                  <a:lnTo>
                    <a:pt x="1501" y="326"/>
                  </a:lnTo>
                  <a:cubicBezTo>
                    <a:pt x="1498" y="320"/>
                    <a:pt x="1503" y="320"/>
                    <a:pt x="1507" y="320"/>
                  </a:cubicBezTo>
                  <a:cubicBezTo>
                    <a:pt x="1511" y="320"/>
                    <a:pt x="1515" y="320"/>
                    <a:pt x="1512" y="315"/>
                  </a:cubicBezTo>
                  <a:cubicBezTo>
                    <a:pt x="1473" y="303"/>
                    <a:pt x="1473" y="275"/>
                    <a:pt x="1445" y="270"/>
                  </a:cubicBezTo>
                  <a:cubicBezTo>
                    <a:pt x="1445" y="225"/>
                    <a:pt x="1378" y="225"/>
                    <a:pt x="1367" y="191"/>
                  </a:cubicBezTo>
                  <a:lnTo>
                    <a:pt x="1367" y="197"/>
                  </a:lnTo>
                  <a:cubicBezTo>
                    <a:pt x="1355" y="197"/>
                    <a:pt x="1361" y="186"/>
                    <a:pt x="1355" y="186"/>
                  </a:cubicBezTo>
                  <a:lnTo>
                    <a:pt x="1355" y="186"/>
                  </a:lnTo>
                  <a:cubicBezTo>
                    <a:pt x="1355" y="191"/>
                    <a:pt x="1361" y="191"/>
                    <a:pt x="1350" y="197"/>
                  </a:cubicBezTo>
                  <a:cubicBezTo>
                    <a:pt x="1294" y="169"/>
                    <a:pt x="1243" y="119"/>
                    <a:pt x="1182" y="85"/>
                  </a:cubicBezTo>
                  <a:cubicBezTo>
                    <a:pt x="1179" y="82"/>
                    <a:pt x="1177" y="81"/>
                    <a:pt x="1175" y="81"/>
                  </a:cubicBezTo>
                  <a:cubicBezTo>
                    <a:pt x="1166" y="81"/>
                    <a:pt x="1158" y="97"/>
                    <a:pt x="1149" y="97"/>
                  </a:cubicBezTo>
                  <a:cubicBezTo>
                    <a:pt x="1145" y="97"/>
                    <a:pt x="1141" y="94"/>
                    <a:pt x="1137" y="85"/>
                  </a:cubicBezTo>
                  <a:lnTo>
                    <a:pt x="1148" y="74"/>
                  </a:lnTo>
                  <a:cubicBezTo>
                    <a:pt x="1102" y="74"/>
                    <a:pt x="1060" y="45"/>
                    <a:pt x="1014" y="45"/>
                  </a:cubicBezTo>
                  <a:cubicBezTo>
                    <a:pt x="1010" y="45"/>
                    <a:pt x="1007" y="45"/>
                    <a:pt x="1003" y="46"/>
                  </a:cubicBezTo>
                  <a:cubicBezTo>
                    <a:pt x="1007" y="42"/>
                    <a:pt x="1008" y="38"/>
                    <a:pt x="1010" y="38"/>
                  </a:cubicBezTo>
                  <a:cubicBezTo>
                    <a:pt x="1011" y="38"/>
                    <a:pt x="1012" y="39"/>
                    <a:pt x="1014" y="40"/>
                  </a:cubicBezTo>
                  <a:cubicBezTo>
                    <a:pt x="1011" y="32"/>
                    <a:pt x="1001" y="29"/>
                    <a:pt x="992" y="29"/>
                  </a:cubicBezTo>
                  <a:cubicBezTo>
                    <a:pt x="983" y="29"/>
                    <a:pt x="975" y="32"/>
                    <a:pt x="975" y="35"/>
                  </a:cubicBezTo>
                  <a:cubicBezTo>
                    <a:pt x="963" y="35"/>
                    <a:pt x="975" y="29"/>
                    <a:pt x="969" y="23"/>
                  </a:cubicBezTo>
                  <a:cubicBezTo>
                    <a:pt x="967" y="21"/>
                    <a:pt x="964" y="20"/>
                    <a:pt x="961" y="20"/>
                  </a:cubicBezTo>
                  <a:cubicBezTo>
                    <a:pt x="955" y="20"/>
                    <a:pt x="948" y="24"/>
                    <a:pt x="943" y="24"/>
                  </a:cubicBezTo>
                  <a:cubicBezTo>
                    <a:pt x="940" y="24"/>
                    <a:pt x="937" y="23"/>
                    <a:pt x="935" y="18"/>
                  </a:cubicBezTo>
                  <a:lnTo>
                    <a:pt x="941" y="18"/>
                  </a:lnTo>
                  <a:cubicBezTo>
                    <a:pt x="938" y="18"/>
                    <a:pt x="931" y="16"/>
                    <a:pt x="926" y="16"/>
                  </a:cubicBezTo>
                  <a:cubicBezTo>
                    <a:pt x="920" y="16"/>
                    <a:pt x="916" y="18"/>
                    <a:pt x="919" y="23"/>
                  </a:cubicBezTo>
                  <a:cubicBezTo>
                    <a:pt x="910" y="19"/>
                    <a:pt x="903" y="18"/>
                    <a:pt x="896" y="18"/>
                  </a:cubicBezTo>
                  <a:cubicBezTo>
                    <a:pt x="889" y="18"/>
                    <a:pt x="882" y="19"/>
                    <a:pt x="877" y="19"/>
                  </a:cubicBezTo>
                  <a:cubicBezTo>
                    <a:pt x="874" y="19"/>
                    <a:pt x="871" y="19"/>
                    <a:pt x="868" y="18"/>
                  </a:cubicBezTo>
                  <a:cubicBezTo>
                    <a:pt x="866" y="20"/>
                    <a:pt x="863" y="21"/>
                    <a:pt x="860" y="21"/>
                  </a:cubicBezTo>
                  <a:cubicBezTo>
                    <a:pt x="855" y="21"/>
                    <a:pt x="849" y="19"/>
                    <a:pt x="845" y="19"/>
                  </a:cubicBezTo>
                  <a:cubicBezTo>
                    <a:pt x="840" y="19"/>
                    <a:pt x="837" y="21"/>
                    <a:pt x="835" y="29"/>
                  </a:cubicBezTo>
                  <a:cubicBezTo>
                    <a:pt x="835" y="16"/>
                    <a:pt x="825" y="10"/>
                    <a:pt x="814" y="10"/>
                  </a:cubicBezTo>
                  <a:cubicBezTo>
                    <a:pt x="806" y="10"/>
                    <a:pt x="797" y="13"/>
                    <a:pt x="790" y="18"/>
                  </a:cubicBezTo>
                  <a:cubicBezTo>
                    <a:pt x="795" y="12"/>
                    <a:pt x="784" y="7"/>
                    <a:pt x="790" y="1"/>
                  </a:cubicBezTo>
                  <a:cubicBezTo>
                    <a:pt x="773" y="1"/>
                    <a:pt x="762" y="1"/>
                    <a:pt x="767" y="12"/>
                  </a:cubicBezTo>
                  <a:cubicBezTo>
                    <a:pt x="761" y="7"/>
                    <a:pt x="755" y="6"/>
                    <a:pt x="750" y="6"/>
                  </a:cubicBezTo>
                  <a:cubicBezTo>
                    <a:pt x="738" y="6"/>
                    <a:pt x="727" y="14"/>
                    <a:pt x="719" y="14"/>
                  </a:cubicBezTo>
                  <a:cubicBezTo>
                    <a:pt x="713" y="14"/>
                    <a:pt x="709" y="11"/>
                    <a:pt x="70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653;p45">
              <a:extLst>
                <a:ext uri="{FF2B5EF4-FFF2-40B4-BE49-F238E27FC236}">
                  <a16:creationId xmlns:a16="http://schemas.microsoft.com/office/drawing/2014/main" id="{A6BDA696-9776-7179-3620-4E28FA574D94}"/>
                </a:ext>
              </a:extLst>
            </p:cNvPr>
            <p:cNvSpPr/>
            <p:nvPr/>
          </p:nvSpPr>
          <p:spPr>
            <a:xfrm>
              <a:off x="8310575" y="646038"/>
              <a:ext cx="18800" cy="19000"/>
            </a:xfrm>
            <a:custGeom>
              <a:avLst/>
              <a:gdLst/>
              <a:ahLst/>
              <a:cxnLst/>
              <a:rect l="l" t="t" r="r" b="b"/>
              <a:pathLst>
                <a:path w="752" h="760" extrusionOk="0">
                  <a:moveTo>
                    <a:pt x="197" y="33"/>
                  </a:moveTo>
                  <a:cubicBezTo>
                    <a:pt x="193" y="33"/>
                    <a:pt x="192" y="36"/>
                    <a:pt x="192" y="40"/>
                  </a:cubicBezTo>
                  <a:lnTo>
                    <a:pt x="192" y="40"/>
                  </a:lnTo>
                  <a:lnTo>
                    <a:pt x="202" y="34"/>
                  </a:lnTo>
                  <a:cubicBezTo>
                    <a:pt x="200" y="33"/>
                    <a:pt x="199" y="33"/>
                    <a:pt x="197" y="33"/>
                  </a:cubicBezTo>
                  <a:close/>
                  <a:moveTo>
                    <a:pt x="192" y="40"/>
                  </a:moveTo>
                  <a:lnTo>
                    <a:pt x="191" y="40"/>
                  </a:lnTo>
                  <a:lnTo>
                    <a:pt x="192" y="40"/>
                  </a:lnTo>
                  <a:lnTo>
                    <a:pt x="192" y="40"/>
                  </a:lnTo>
                  <a:cubicBezTo>
                    <a:pt x="192" y="40"/>
                    <a:pt x="192" y="40"/>
                    <a:pt x="192" y="40"/>
                  </a:cubicBezTo>
                  <a:close/>
                  <a:moveTo>
                    <a:pt x="169" y="51"/>
                  </a:moveTo>
                  <a:cubicBezTo>
                    <a:pt x="169" y="51"/>
                    <a:pt x="169" y="51"/>
                    <a:pt x="169" y="51"/>
                  </a:cubicBezTo>
                  <a:cubicBezTo>
                    <a:pt x="169" y="51"/>
                    <a:pt x="169" y="51"/>
                    <a:pt x="169" y="51"/>
                  </a:cubicBezTo>
                  <a:close/>
                  <a:moveTo>
                    <a:pt x="303" y="51"/>
                  </a:moveTo>
                  <a:cubicBezTo>
                    <a:pt x="305" y="54"/>
                    <a:pt x="306" y="56"/>
                    <a:pt x="307" y="57"/>
                  </a:cubicBezTo>
                  <a:lnTo>
                    <a:pt x="307" y="57"/>
                  </a:lnTo>
                  <a:cubicBezTo>
                    <a:pt x="305" y="56"/>
                    <a:pt x="303" y="54"/>
                    <a:pt x="303" y="51"/>
                  </a:cubicBezTo>
                  <a:close/>
                  <a:moveTo>
                    <a:pt x="141" y="73"/>
                  </a:moveTo>
                  <a:lnTo>
                    <a:pt x="141" y="73"/>
                  </a:lnTo>
                  <a:cubicBezTo>
                    <a:pt x="142" y="74"/>
                    <a:pt x="143" y="75"/>
                    <a:pt x="144" y="76"/>
                  </a:cubicBezTo>
                  <a:lnTo>
                    <a:pt x="144" y="76"/>
                  </a:lnTo>
                  <a:cubicBezTo>
                    <a:pt x="143" y="74"/>
                    <a:pt x="142" y="73"/>
                    <a:pt x="141" y="73"/>
                  </a:cubicBezTo>
                  <a:close/>
                  <a:moveTo>
                    <a:pt x="527" y="124"/>
                  </a:moveTo>
                  <a:cubicBezTo>
                    <a:pt x="522" y="129"/>
                    <a:pt x="522" y="135"/>
                    <a:pt x="527" y="135"/>
                  </a:cubicBezTo>
                  <a:lnTo>
                    <a:pt x="527" y="124"/>
                  </a:lnTo>
                  <a:close/>
                  <a:moveTo>
                    <a:pt x="634" y="146"/>
                  </a:moveTo>
                  <a:lnTo>
                    <a:pt x="634" y="157"/>
                  </a:lnTo>
                  <a:lnTo>
                    <a:pt x="645" y="157"/>
                  </a:lnTo>
                  <a:lnTo>
                    <a:pt x="634" y="146"/>
                  </a:lnTo>
                  <a:close/>
                  <a:moveTo>
                    <a:pt x="51" y="157"/>
                  </a:moveTo>
                  <a:cubicBezTo>
                    <a:pt x="48" y="161"/>
                    <a:pt x="52" y="164"/>
                    <a:pt x="59" y="167"/>
                  </a:cubicBezTo>
                  <a:lnTo>
                    <a:pt x="59" y="167"/>
                  </a:lnTo>
                  <a:cubicBezTo>
                    <a:pt x="55" y="164"/>
                    <a:pt x="51" y="157"/>
                    <a:pt x="51" y="157"/>
                  </a:cubicBezTo>
                  <a:close/>
                  <a:moveTo>
                    <a:pt x="59" y="167"/>
                  </a:moveTo>
                  <a:cubicBezTo>
                    <a:pt x="60" y="168"/>
                    <a:pt x="61" y="168"/>
                    <a:pt x="61" y="168"/>
                  </a:cubicBezTo>
                  <a:lnTo>
                    <a:pt x="61" y="168"/>
                  </a:lnTo>
                  <a:cubicBezTo>
                    <a:pt x="61" y="168"/>
                    <a:pt x="60" y="168"/>
                    <a:pt x="59" y="167"/>
                  </a:cubicBezTo>
                  <a:close/>
                  <a:moveTo>
                    <a:pt x="678" y="211"/>
                  </a:moveTo>
                  <a:lnTo>
                    <a:pt x="678" y="211"/>
                  </a:lnTo>
                  <a:cubicBezTo>
                    <a:pt x="678" y="212"/>
                    <a:pt x="678" y="212"/>
                    <a:pt x="679" y="213"/>
                  </a:cubicBezTo>
                  <a:cubicBezTo>
                    <a:pt x="679" y="212"/>
                    <a:pt x="678" y="211"/>
                    <a:pt x="678" y="211"/>
                  </a:cubicBezTo>
                  <a:close/>
                  <a:moveTo>
                    <a:pt x="63" y="236"/>
                  </a:moveTo>
                  <a:lnTo>
                    <a:pt x="68" y="241"/>
                  </a:lnTo>
                  <a:cubicBezTo>
                    <a:pt x="74" y="241"/>
                    <a:pt x="68" y="241"/>
                    <a:pt x="63" y="236"/>
                  </a:cubicBezTo>
                  <a:close/>
                  <a:moveTo>
                    <a:pt x="578" y="252"/>
                  </a:moveTo>
                  <a:cubicBezTo>
                    <a:pt x="578" y="258"/>
                    <a:pt x="578" y="258"/>
                    <a:pt x="583" y="258"/>
                  </a:cubicBezTo>
                  <a:lnTo>
                    <a:pt x="578" y="252"/>
                  </a:lnTo>
                  <a:close/>
                  <a:moveTo>
                    <a:pt x="587" y="258"/>
                  </a:moveTo>
                  <a:cubicBezTo>
                    <a:pt x="586" y="258"/>
                    <a:pt x="585" y="258"/>
                    <a:pt x="583" y="258"/>
                  </a:cubicBezTo>
                  <a:cubicBezTo>
                    <a:pt x="585" y="258"/>
                    <a:pt x="587" y="258"/>
                    <a:pt x="587" y="258"/>
                  </a:cubicBezTo>
                  <a:close/>
                  <a:moveTo>
                    <a:pt x="701" y="258"/>
                  </a:moveTo>
                  <a:lnTo>
                    <a:pt x="701" y="264"/>
                  </a:lnTo>
                  <a:lnTo>
                    <a:pt x="707" y="264"/>
                  </a:lnTo>
                  <a:cubicBezTo>
                    <a:pt x="707" y="258"/>
                    <a:pt x="707" y="258"/>
                    <a:pt x="701" y="258"/>
                  </a:cubicBezTo>
                  <a:close/>
                  <a:moveTo>
                    <a:pt x="601" y="282"/>
                  </a:moveTo>
                  <a:lnTo>
                    <a:pt x="601" y="282"/>
                  </a:lnTo>
                  <a:cubicBezTo>
                    <a:pt x="597" y="282"/>
                    <a:pt x="595" y="284"/>
                    <a:pt x="595" y="286"/>
                  </a:cubicBezTo>
                  <a:cubicBezTo>
                    <a:pt x="595" y="286"/>
                    <a:pt x="597" y="283"/>
                    <a:pt x="601" y="282"/>
                  </a:cubicBezTo>
                  <a:close/>
                  <a:moveTo>
                    <a:pt x="113" y="297"/>
                  </a:moveTo>
                  <a:cubicBezTo>
                    <a:pt x="112" y="297"/>
                    <a:pt x="112" y="297"/>
                    <a:pt x="111" y="297"/>
                  </a:cubicBezTo>
                  <a:lnTo>
                    <a:pt x="111" y="297"/>
                  </a:lnTo>
                  <a:cubicBezTo>
                    <a:pt x="111" y="299"/>
                    <a:pt x="111" y="301"/>
                    <a:pt x="113" y="303"/>
                  </a:cubicBezTo>
                  <a:cubicBezTo>
                    <a:pt x="113" y="303"/>
                    <a:pt x="113" y="303"/>
                    <a:pt x="113" y="297"/>
                  </a:cubicBezTo>
                  <a:close/>
                  <a:moveTo>
                    <a:pt x="123" y="358"/>
                  </a:moveTo>
                  <a:lnTo>
                    <a:pt x="123" y="358"/>
                  </a:lnTo>
                  <a:cubicBezTo>
                    <a:pt x="122" y="359"/>
                    <a:pt x="121" y="359"/>
                    <a:pt x="118" y="359"/>
                  </a:cubicBezTo>
                  <a:lnTo>
                    <a:pt x="124" y="359"/>
                  </a:lnTo>
                  <a:cubicBezTo>
                    <a:pt x="124" y="359"/>
                    <a:pt x="124" y="359"/>
                    <a:pt x="123" y="358"/>
                  </a:cubicBezTo>
                  <a:close/>
                  <a:moveTo>
                    <a:pt x="40" y="381"/>
                  </a:moveTo>
                  <a:cubicBezTo>
                    <a:pt x="40" y="381"/>
                    <a:pt x="34" y="387"/>
                    <a:pt x="34" y="387"/>
                  </a:cubicBezTo>
                  <a:cubicBezTo>
                    <a:pt x="34" y="387"/>
                    <a:pt x="34" y="387"/>
                    <a:pt x="34" y="381"/>
                  </a:cubicBezTo>
                  <a:close/>
                  <a:moveTo>
                    <a:pt x="722" y="516"/>
                  </a:moveTo>
                  <a:lnTo>
                    <a:pt x="722" y="516"/>
                  </a:lnTo>
                  <a:cubicBezTo>
                    <a:pt x="722" y="518"/>
                    <a:pt x="722" y="520"/>
                    <a:pt x="723" y="521"/>
                  </a:cubicBezTo>
                  <a:cubicBezTo>
                    <a:pt x="723" y="518"/>
                    <a:pt x="723" y="516"/>
                    <a:pt x="722" y="516"/>
                  </a:cubicBezTo>
                  <a:close/>
                  <a:moveTo>
                    <a:pt x="555" y="594"/>
                  </a:moveTo>
                  <a:cubicBezTo>
                    <a:pt x="555" y="594"/>
                    <a:pt x="550" y="600"/>
                    <a:pt x="555" y="605"/>
                  </a:cubicBezTo>
                  <a:cubicBezTo>
                    <a:pt x="557" y="608"/>
                    <a:pt x="558" y="610"/>
                    <a:pt x="558" y="613"/>
                  </a:cubicBezTo>
                  <a:lnTo>
                    <a:pt x="558" y="613"/>
                  </a:lnTo>
                  <a:cubicBezTo>
                    <a:pt x="558" y="604"/>
                    <a:pt x="559" y="598"/>
                    <a:pt x="555" y="594"/>
                  </a:cubicBezTo>
                  <a:close/>
                  <a:moveTo>
                    <a:pt x="449" y="617"/>
                  </a:moveTo>
                  <a:cubicBezTo>
                    <a:pt x="449" y="617"/>
                    <a:pt x="449" y="617"/>
                    <a:pt x="449" y="617"/>
                  </a:cubicBezTo>
                  <a:cubicBezTo>
                    <a:pt x="449" y="617"/>
                    <a:pt x="449" y="617"/>
                    <a:pt x="449" y="617"/>
                  </a:cubicBezTo>
                  <a:close/>
                  <a:moveTo>
                    <a:pt x="511" y="617"/>
                  </a:moveTo>
                  <a:cubicBezTo>
                    <a:pt x="511" y="617"/>
                    <a:pt x="511" y="617"/>
                    <a:pt x="511" y="617"/>
                  </a:cubicBezTo>
                  <a:cubicBezTo>
                    <a:pt x="511" y="617"/>
                    <a:pt x="511" y="617"/>
                    <a:pt x="511" y="617"/>
                  </a:cubicBezTo>
                  <a:close/>
                  <a:moveTo>
                    <a:pt x="558" y="613"/>
                  </a:moveTo>
                  <a:cubicBezTo>
                    <a:pt x="558" y="616"/>
                    <a:pt x="559" y="619"/>
                    <a:pt x="560" y="623"/>
                  </a:cubicBezTo>
                  <a:lnTo>
                    <a:pt x="560" y="623"/>
                  </a:lnTo>
                  <a:cubicBezTo>
                    <a:pt x="560" y="620"/>
                    <a:pt x="559" y="616"/>
                    <a:pt x="558" y="613"/>
                  </a:cubicBezTo>
                  <a:close/>
                  <a:moveTo>
                    <a:pt x="427" y="28"/>
                  </a:moveTo>
                  <a:cubicBezTo>
                    <a:pt x="427" y="34"/>
                    <a:pt x="427" y="45"/>
                    <a:pt x="421" y="45"/>
                  </a:cubicBezTo>
                  <a:lnTo>
                    <a:pt x="427" y="45"/>
                  </a:lnTo>
                  <a:lnTo>
                    <a:pt x="421" y="56"/>
                  </a:lnTo>
                  <a:cubicBezTo>
                    <a:pt x="422" y="57"/>
                    <a:pt x="422" y="58"/>
                    <a:pt x="423" y="58"/>
                  </a:cubicBezTo>
                  <a:cubicBezTo>
                    <a:pt x="426" y="58"/>
                    <a:pt x="426" y="50"/>
                    <a:pt x="427" y="50"/>
                  </a:cubicBezTo>
                  <a:cubicBezTo>
                    <a:pt x="427" y="50"/>
                    <a:pt x="427" y="50"/>
                    <a:pt x="427" y="51"/>
                  </a:cubicBezTo>
                  <a:cubicBezTo>
                    <a:pt x="427" y="56"/>
                    <a:pt x="432" y="56"/>
                    <a:pt x="427" y="62"/>
                  </a:cubicBezTo>
                  <a:cubicBezTo>
                    <a:pt x="427" y="62"/>
                    <a:pt x="432" y="68"/>
                    <a:pt x="432" y="79"/>
                  </a:cubicBezTo>
                  <a:cubicBezTo>
                    <a:pt x="432" y="73"/>
                    <a:pt x="432" y="68"/>
                    <a:pt x="438" y="62"/>
                  </a:cubicBezTo>
                  <a:lnTo>
                    <a:pt x="438" y="62"/>
                  </a:lnTo>
                  <a:cubicBezTo>
                    <a:pt x="443" y="68"/>
                    <a:pt x="432" y="73"/>
                    <a:pt x="438" y="79"/>
                  </a:cubicBezTo>
                  <a:cubicBezTo>
                    <a:pt x="438" y="77"/>
                    <a:pt x="438" y="77"/>
                    <a:pt x="439" y="77"/>
                  </a:cubicBezTo>
                  <a:cubicBezTo>
                    <a:pt x="439" y="77"/>
                    <a:pt x="440" y="77"/>
                    <a:pt x="441" y="77"/>
                  </a:cubicBezTo>
                  <a:cubicBezTo>
                    <a:pt x="443" y="77"/>
                    <a:pt x="446" y="76"/>
                    <a:pt x="449" y="68"/>
                  </a:cubicBezTo>
                  <a:cubicBezTo>
                    <a:pt x="449" y="73"/>
                    <a:pt x="449" y="79"/>
                    <a:pt x="449" y="79"/>
                  </a:cubicBezTo>
                  <a:cubicBezTo>
                    <a:pt x="449" y="79"/>
                    <a:pt x="451" y="80"/>
                    <a:pt x="453" y="80"/>
                  </a:cubicBezTo>
                  <a:cubicBezTo>
                    <a:pt x="457" y="80"/>
                    <a:pt x="462" y="78"/>
                    <a:pt x="466" y="68"/>
                  </a:cubicBezTo>
                  <a:cubicBezTo>
                    <a:pt x="468" y="67"/>
                    <a:pt x="469" y="67"/>
                    <a:pt x="471" y="67"/>
                  </a:cubicBezTo>
                  <a:cubicBezTo>
                    <a:pt x="483" y="67"/>
                    <a:pt x="484" y="84"/>
                    <a:pt x="494" y="84"/>
                  </a:cubicBezTo>
                  <a:lnTo>
                    <a:pt x="494" y="90"/>
                  </a:lnTo>
                  <a:cubicBezTo>
                    <a:pt x="497" y="90"/>
                    <a:pt x="501" y="93"/>
                    <a:pt x="507" y="93"/>
                  </a:cubicBezTo>
                  <a:cubicBezTo>
                    <a:pt x="509" y="93"/>
                    <a:pt x="512" y="92"/>
                    <a:pt x="516" y="90"/>
                  </a:cubicBezTo>
                  <a:lnTo>
                    <a:pt x="516" y="90"/>
                  </a:lnTo>
                  <a:cubicBezTo>
                    <a:pt x="522" y="90"/>
                    <a:pt x="516" y="101"/>
                    <a:pt x="511" y="101"/>
                  </a:cubicBezTo>
                  <a:cubicBezTo>
                    <a:pt x="522" y="107"/>
                    <a:pt x="522" y="101"/>
                    <a:pt x="522" y="112"/>
                  </a:cubicBezTo>
                  <a:cubicBezTo>
                    <a:pt x="518" y="112"/>
                    <a:pt x="519" y="115"/>
                    <a:pt x="519" y="115"/>
                  </a:cubicBezTo>
                  <a:cubicBezTo>
                    <a:pt x="519" y="115"/>
                    <a:pt x="518" y="114"/>
                    <a:pt x="516" y="112"/>
                  </a:cubicBezTo>
                  <a:lnTo>
                    <a:pt x="516" y="112"/>
                  </a:lnTo>
                  <a:cubicBezTo>
                    <a:pt x="522" y="118"/>
                    <a:pt x="516" y="124"/>
                    <a:pt x="527" y="124"/>
                  </a:cubicBezTo>
                  <a:cubicBezTo>
                    <a:pt x="533" y="129"/>
                    <a:pt x="533" y="129"/>
                    <a:pt x="539" y="135"/>
                  </a:cubicBezTo>
                  <a:lnTo>
                    <a:pt x="527" y="140"/>
                  </a:lnTo>
                  <a:cubicBezTo>
                    <a:pt x="522" y="163"/>
                    <a:pt x="567" y="140"/>
                    <a:pt x="550" y="168"/>
                  </a:cubicBezTo>
                  <a:cubicBezTo>
                    <a:pt x="561" y="163"/>
                    <a:pt x="550" y="157"/>
                    <a:pt x="561" y="152"/>
                  </a:cubicBezTo>
                  <a:lnTo>
                    <a:pt x="561" y="152"/>
                  </a:lnTo>
                  <a:cubicBezTo>
                    <a:pt x="567" y="157"/>
                    <a:pt x="550" y="174"/>
                    <a:pt x="550" y="180"/>
                  </a:cubicBezTo>
                  <a:cubicBezTo>
                    <a:pt x="550" y="182"/>
                    <a:pt x="551" y="183"/>
                    <a:pt x="552" y="183"/>
                  </a:cubicBezTo>
                  <a:cubicBezTo>
                    <a:pt x="557" y="183"/>
                    <a:pt x="566" y="176"/>
                    <a:pt x="572" y="176"/>
                  </a:cubicBezTo>
                  <a:cubicBezTo>
                    <a:pt x="575" y="176"/>
                    <a:pt x="577" y="177"/>
                    <a:pt x="578" y="180"/>
                  </a:cubicBezTo>
                  <a:cubicBezTo>
                    <a:pt x="578" y="180"/>
                    <a:pt x="589" y="168"/>
                    <a:pt x="600" y="168"/>
                  </a:cubicBezTo>
                  <a:lnTo>
                    <a:pt x="600" y="168"/>
                  </a:lnTo>
                  <a:cubicBezTo>
                    <a:pt x="600" y="180"/>
                    <a:pt x="583" y="191"/>
                    <a:pt x="578" y="191"/>
                  </a:cubicBezTo>
                  <a:cubicBezTo>
                    <a:pt x="578" y="191"/>
                    <a:pt x="578" y="185"/>
                    <a:pt x="578" y="185"/>
                  </a:cubicBezTo>
                  <a:cubicBezTo>
                    <a:pt x="578" y="185"/>
                    <a:pt x="574" y="185"/>
                    <a:pt x="573" y="189"/>
                  </a:cubicBezTo>
                  <a:lnTo>
                    <a:pt x="573" y="189"/>
                  </a:lnTo>
                  <a:cubicBezTo>
                    <a:pt x="572" y="187"/>
                    <a:pt x="572" y="186"/>
                    <a:pt x="572" y="185"/>
                  </a:cubicBezTo>
                  <a:lnTo>
                    <a:pt x="572" y="185"/>
                  </a:lnTo>
                  <a:lnTo>
                    <a:pt x="572" y="191"/>
                  </a:lnTo>
                  <a:cubicBezTo>
                    <a:pt x="572" y="190"/>
                    <a:pt x="572" y="189"/>
                    <a:pt x="573" y="189"/>
                  </a:cubicBezTo>
                  <a:lnTo>
                    <a:pt x="573" y="189"/>
                  </a:lnTo>
                  <a:cubicBezTo>
                    <a:pt x="574" y="194"/>
                    <a:pt x="576" y="202"/>
                    <a:pt x="567" y="202"/>
                  </a:cubicBezTo>
                  <a:cubicBezTo>
                    <a:pt x="578" y="202"/>
                    <a:pt x="578" y="202"/>
                    <a:pt x="578" y="196"/>
                  </a:cubicBezTo>
                  <a:cubicBezTo>
                    <a:pt x="578" y="208"/>
                    <a:pt x="583" y="208"/>
                    <a:pt x="583" y="219"/>
                  </a:cubicBezTo>
                  <a:cubicBezTo>
                    <a:pt x="583" y="215"/>
                    <a:pt x="586" y="211"/>
                    <a:pt x="588" y="211"/>
                  </a:cubicBezTo>
                  <a:cubicBezTo>
                    <a:pt x="588" y="211"/>
                    <a:pt x="589" y="212"/>
                    <a:pt x="589" y="213"/>
                  </a:cubicBezTo>
                  <a:cubicBezTo>
                    <a:pt x="589" y="217"/>
                    <a:pt x="591" y="219"/>
                    <a:pt x="594" y="219"/>
                  </a:cubicBezTo>
                  <a:cubicBezTo>
                    <a:pt x="598" y="219"/>
                    <a:pt x="602" y="217"/>
                    <a:pt x="606" y="217"/>
                  </a:cubicBezTo>
                  <a:cubicBezTo>
                    <a:pt x="608" y="217"/>
                    <a:pt x="610" y="218"/>
                    <a:pt x="611" y="219"/>
                  </a:cubicBezTo>
                  <a:cubicBezTo>
                    <a:pt x="606" y="224"/>
                    <a:pt x="589" y="224"/>
                    <a:pt x="600" y="230"/>
                  </a:cubicBezTo>
                  <a:cubicBezTo>
                    <a:pt x="600" y="236"/>
                    <a:pt x="589" y="236"/>
                    <a:pt x="583" y="236"/>
                  </a:cubicBezTo>
                  <a:cubicBezTo>
                    <a:pt x="595" y="241"/>
                    <a:pt x="583" y="252"/>
                    <a:pt x="583" y="258"/>
                  </a:cubicBezTo>
                  <a:lnTo>
                    <a:pt x="589" y="252"/>
                  </a:lnTo>
                  <a:lnTo>
                    <a:pt x="589" y="252"/>
                  </a:lnTo>
                  <a:cubicBezTo>
                    <a:pt x="589" y="256"/>
                    <a:pt x="589" y="257"/>
                    <a:pt x="587" y="258"/>
                  </a:cubicBezTo>
                  <a:lnTo>
                    <a:pt x="587" y="258"/>
                  </a:lnTo>
                  <a:cubicBezTo>
                    <a:pt x="596" y="257"/>
                    <a:pt x="602" y="252"/>
                    <a:pt x="611" y="252"/>
                  </a:cubicBezTo>
                  <a:cubicBezTo>
                    <a:pt x="611" y="258"/>
                    <a:pt x="623" y="258"/>
                    <a:pt x="611" y="264"/>
                  </a:cubicBezTo>
                  <a:cubicBezTo>
                    <a:pt x="611" y="261"/>
                    <a:pt x="610" y="260"/>
                    <a:pt x="608" y="260"/>
                  </a:cubicBezTo>
                  <a:cubicBezTo>
                    <a:pt x="604" y="260"/>
                    <a:pt x="597" y="265"/>
                    <a:pt x="593" y="265"/>
                  </a:cubicBezTo>
                  <a:lnTo>
                    <a:pt x="593" y="265"/>
                  </a:lnTo>
                  <a:cubicBezTo>
                    <a:pt x="592" y="264"/>
                    <a:pt x="591" y="264"/>
                    <a:pt x="589" y="264"/>
                  </a:cubicBezTo>
                  <a:lnTo>
                    <a:pt x="589" y="264"/>
                  </a:lnTo>
                  <a:cubicBezTo>
                    <a:pt x="590" y="265"/>
                    <a:pt x="591" y="265"/>
                    <a:pt x="592" y="265"/>
                  </a:cubicBezTo>
                  <a:cubicBezTo>
                    <a:pt x="592" y="265"/>
                    <a:pt x="592" y="265"/>
                    <a:pt x="593" y="265"/>
                  </a:cubicBezTo>
                  <a:lnTo>
                    <a:pt x="593" y="265"/>
                  </a:lnTo>
                  <a:cubicBezTo>
                    <a:pt x="595" y="267"/>
                    <a:pt x="595" y="269"/>
                    <a:pt x="595" y="269"/>
                  </a:cubicBezTo>
                  <a:lnTo>
                    <a:pt x="589" y="269"/>
                  </a:lnTo>
                  <a:cubicBezTo>
                    <a:pt x="583" y="275"/>
                    <a:pt x="588" y="275"/>
                    <a:pt x="593" y="275"/>
                  </a:cubicBezTo>
                  <a:cubicBezTo>
                    <a:pt x="599" y="275"/>
                    <a:pt x="606" y="275"/>
                    <a:pt x="606" y="280"/>
                  </a:cubicBezTo>
                  <a:cubicBezTo>
                    <a:pt x="604" y="280"/>
                    <a:pt x="602" y="281"/>
                    <a:pt x="601" y="282"/>
                  </a:cubicBezTo>
                  <a:lnTo>
                    <a:pt x="601" y="282"/>
                  </a:lnTo>
                  <a:cubicBezTo>
                    <a:pt x="606" y="280"/>
                    <a:pt x="614" y="280"/>
                    <a:pt x="617" y="280"/>
                  </a:cubicBezTo>
                  <a:cubicBezTo>
                    <a:pt x="611" y="292"/>
                    <a:pt x="623" y="286"/>
                    <a:pt x="623" y="292"/>
                  </a:cubicBezTo>
                  <a:lnTo>
                    <a:pt x="623" y="286"/>
                  </a:lnTo>
                  <a:cubicBezTo>
                    <a:pt x="634" y="286"/>
                    <a:pt x="634" y="286"/>
                    <a:pt x="634" y="292"/>
                  </a:cubicBezTo>
                  <a:cubicBezTo>
                    <a:pt x="630" y="292"/>
                    <a:pt x="631" y="289"/>
                    <a:pt x="631" y="289"/>
                  </a:cubicBezTo>
                  <a:lnTo>
                    <a:pt x="631" y="289"/>
                  </a:lnTo>
                  <a:cubicBezTo>
                    <a:pt x="631" y="289"/>
                    <a:pt x="630" y="290"/>
                    <a:pt x="628" y="292"/>
                  </a:cubicBezTo>
                  <a:cubicBezTo>
                    <a:pt x="645" y="292"/>
                    <a:pt x="617" y="303"/>
                    <a:pt x="628" y="309"/>
                  </a:cubicBezTo>
                  <a:cubicBezTo>
                    <a:pt x="623" y="314"/>
                    <a:pt x="611" y="314"/>
                    <a:pt x="611" y="320"/>
                  </a:cubicBezTo>
                  <a:cubicBezTo>
                    <a:pt x="623" y="320"/>
                    <a:pt x="600" y="325"/>
                    <a:pt x="611" y="331"/>
                  </a:cubicBezTo>
                  <a:lnTo>
                    <a:pt x="628" y="331"/>
                  </a:lnTo>
                  <a:lnTo>
                    <a:pt x="623" y="320"/>
                  </a:lnTo>
                  <a:lnTo>
                    <a:pt x="639" y="325"/>
                  </a:lnTo>
                  <a:cubicBezTo>
                    <a:pt x="639" y="320"/>
                    <a:pt x="628" y="320"/>
                    <a:pt x="628" y="314"/>
                  </a:cubicBezTo>
                  <a:lnTo>
                    <a:pt x="628" y="314"/>
                  </a:lnTo>
                  <a:cubicBezTo>
                    <a:pt x="634" y="317"/>
                    <a:pt x="637" y="318"/>
                    <a:pt x="639" y="318"/>
                  </a:cubicBezTo>
                  <a:cubicBezTo>
                    <a:pt x="639" y="318"/>
                    <a:pt x="640" y="318"/>
                    <a:pt x="641" y="318"/>
                  </a:cubicBezTo>
                  <a:lnTo>
                    <a:pt x="641" y="318"/>
                  </a:lnTo>
                  <a:cubicBezTo>
                    <a:pt x="635" y="325"/>
                    <a:pt x="655" y="326"/>
                    <a:pt x="645" y="331"/>
                  </a:cubicBezTo>
                  <a:lnTo>
                    <a:pt x="623" y="337"/>
                  </a:lnTo>
                  <a:cubicBezTo>
                    <a:pt x="611" y="348"/>
                    <a:pt x="634" y="353"/>
                    <a:pt x="628" y="365"/>
                  </a:cubicBezTo>
                  <a:lnTo>
                    <a:pt x="634" y="359"/>
                  </a:lnTo>
                  <a:cubicBezTo>
                    <a:pt x="645" y="359"/>
                    <a:pt x="639" y="370"/>
                    <a:pt x="639" y="370"/>
                  </a:cubicBezTo>
                  <a:cubicBezTo>
                    <a:pt x="634" y="370"/>
                    <a:pt x="628" y="376"/>
                    <a:pt x="623" y="376"/>
                  </a:cubicBezTo>
                  <a:cubicBezTo>
                    <a:pt x="628" y="376"/>
                    <a:pt x="623" y="387"/>
                    <a:pt x="639" y="387"/>
                  </a:cubicBezTo>
                  <a:lnTo>
                    <a:pt x="628" y="393"/>
                  </a:lnTo>
                  <a:cubicBezTo>
                    <a:pt x="623" y="404"/>
                    <a:pt x="656" y="404"/>
                    <a:pt x="651" y="415"/>
                  </a:cubicBezTo>
                  <a:cubicBezTo>
                    <a:pt x="648" y="412"/>
                    <a:pt x="644" y="412"/>
                    <a:pt x="639" y="412"/>
                  </a:cubicBezTo>
                  <a:cubicBezTo>
                    <a:pt x="635" y="412"/>
                    <a:pt x="631" y="412"/>
                    <a:pt x="628" y="409"/>
                  </a:cubicBezTo>
                  <a:lnTo>
                    <a:pt x="628" y="409"/>
                  </a:lnTo>
                  <a:cubicBezTo>
                    <a:pt x="628" y="409"/>
                    <a:pt x="628" y="415"/>
                    <a:pt x="634" y="415"/>
                  </a:cubicBezTo>
                  <a:cubicBezTo>
                    <a:pt x="628" y="415"/>
                    <a:pt x="645" y="426"/>
                    <a:pt x="634" y="426"/>
                  </a:cubicBezTo>
                  <a:cubicBezTo>
                    <a:pt x="639" y="426"/>
                    <a:pt x="651" y="432"/>
                    <a:pt x="651" y="432"/>
                  </a:cubicBezTo>
                  <a:lnTo>
                    <a:pt x="645" y="432"/>
                  </a:lnTo>
                  <a:cubicBezTo>
                    <a:pt x="651" y="432"/>
                    <a:pt x="651" y="437"/>
                    <a:pt x="662" y="437"/>
                  </a:cubicBezTo>
                  <a:cubicBezTo>
                    <a:pt x="628" y="443"/>
                    <a:pt x="656" y="465"/>
                    <a:pt x="628" y="471"/>
                  </a:cubicBezTo>
                  <a:cubicBezTo>
                    <a:pt x="634" y="477"/>
                    <a:pt x="634" y="488"/>
                    <a:pt x="634" y="493"/>
                  </a:cubicBezTo>
                  <a:lnTo>
                    <a:pt x="628" y="493"/>
                  </a:lnTo>
                  <a:cubicBezTo>
                    <a:pt x="617" y="499"/>
                    <a:pt x="651" y="505"/>
                    <a:pt x="639" y="510"/>
                  </a:cubicBezTo>
                  <a:cubicBezTo>
                    <a:pt x="623" y="510"/>
                    <a:pt x="634" y="505"/>
                    <a:pt x="628" y="505"/>
                  </a:cubicBezTo>
                  <a:cubicBezTo>
                    <a:pt x="623" y="502"/>
                    <a:pt x="619" y="501"/>
                    <a:pt x="617" y="501"/>
                  </a:cubicBezTo>
                  <a:lnTo>
                    <a:pt x="617" y="501"/>
                  </a:lnTo>
                  <a:cubicBezTo>
                    <a:pt x="609" y="501"/>
                    <a:pt x="624" y="516"/>
                    <a:pt x="606" y="516"/>
                  </a:cubicBezTo>
                  <a:cubicBezTo>
                    <a:pt x="596" y="516"/>
                    <a:pt x="606" y="527"/>
                    <a:pt x="607" y="534"/>
                  </a:cubicBezTo>
                  <a:lnTo>
                    <a:pt x="607" y="534"/>
                  </a:lnTo>
                  <a:cubicBezTo>
                    <a:pt x="607" y="534"/>
                    <a:pt x="606" y="533"/>
                    <a:pt x="606" y="533"/>
                  </a:cubicBezTo>
                  <a:cubicBezTo>
                    <a:pt x="606" y="538"/>
                    <a:pt x="606" y="538"/>
                    <a:pt x="606" y="538"/>
                  </a:cubicBezTo>
                  <a:cubicBezTo>
                    <a:pt x="607" y="537"/>
                    <a:pt x="607" y="536"/>
                    <a:pt x="607" y="534"/>
                  </a:cubicBezTo>
                  <a:lnTo>
                    <a:pt x="607" y="534"/>
                  </a:lnTo>
                  <a:cubicBezTo>
                    <a:pt x="617" y="550"/>
                    <a:pt x="611" y="561"/>
                    <a:pt x="611" y="566"/>
                  </a:cubicBezTo>
                  <a:cubicBezTo>
                    <a:pt x="606" y="561"/>
                    <a:pt x="611" y="561"/>
                    <a:pt x="600" y="555"/>
                  </a:cubicBezTo>
                  <a:lnTo>
                    <a:pt x="600" y="555"/>
                  </a:lnTo>
                  <a:cubicBezTo>
                    <a:pt x="600" y="561"/>
                    <a:pt x="617" y="566"/>
                    <a:pt x="611" y="577"/>
                  </a:cubicBezTo>
                  <a:cubicBezTo>
                    <a:pt x="606" y="572"/>
                    <a:pt x="600" y="572"/>
                    <a:pt x="589" y="566"/>
                  </a:cubicBezTo>
                  <a:lnTo>
                    <a:pt x="589" y="561"/>
                  </a:lnTo>
                  <a:cubicBezTo>
                    <a:pt x="587" y="560"/>
                    <a:pt x="586" y="559"/>
                    <a:pt x="585" y="559"/>
                  </a:cubicBezTo>
                  <a:lnTo>
                    <a:pt x="585" y="559"/>
                  </a:lnTo>
                  <a:cubicBezTo>
                    <a:pt x="581" y="559"/>
                    <a:pt x="588" y="572"/>
                    <a:pt x="583" y="572"/>
                  </a:cubicBezTo>
                  <a:lnTo>
                    <a:pt x="578" y="566"/>
                  </a:lnTo>
                  <a:lnTo>
                    <a:pt x="578" y="566"/>
                  </a:lnTo>
                  <a:cubicBezTo>
                    <a:pt x="572" y="577"/>
                    <a:pt x="589" y="589"/>
                    <a:pt x="578" y="594"/>
                  </a:cubicBezTo>
                  <a:lnTo>
                    <a:pt x="583" y="594"/>
                  </a:lnTo>
                  <a:cubicBezTo>
                    <a:pt x="588" y="601"/>
                    <a:pt x="587" y="602"/>
                    <a:pt x="585" y="602"/>
                  </a:cubicBezTo>
                  <a:cubicBezTo>
                    <a:pt x="583" y="602"/>
                    <a:pt x="580" y="601"/>
                    <a:pt x="579" y="601"/>
                  </a:cubicBezTo>
                  <a:cubicBezTo>
                    <a:pt x="577" y="601"/>
                    <a:pt x="576" y="602"/>
                    <a:pt x="578" y="605"/>
                  </a:cubicBezTo>
                  <a:lnTo>
                    <a:pt x="567" y="594"/>
                  </a:lnTo>
                  <a:cubicBezTo>
                    <a:pt x="567" y="600"/>
                    <a:pt x="567" y="617"/>
                    <a:pt x="561" y="628"/>
                  </a:cubicBezTo>
                  <a:cubicBezTo>
                    <a:pt x="560" y="626"/>
                    <a:pt x="560" y="624"/>
                    <a:pt x="560" y="623"/>
                  </a:cubicBezTo>
                  <a:lnTo>
                    <a:pt x="560" y="623"/>
                  </a:lnTo>
                  <a:cubicBezTo>
                    <a:pt x="559" y="627"/>
                    <a:pt x="558" y="631"/>
                    <a:pt x="555" y="633"/>
                  </a:cubicBezTo>
                  <a:cubicBezTo>
                    <a:pt x="548" y="624"/>
                    <a:pt x="543" y="622"/>
                    <a:pt x="539" y="622"/>
                  </a:cubicBezTo>
                  <a:cubicBezTo>
                    <a:pt x="534" y="622"/>
                    <a:pt x="530" y="625"/>
                    <a:pt x="525" y="625"/>
                  </a:cubicBezTo>
                  <a:cubicBezTo>
                    <a:pt x="521" y="625"/>
                    <a:pt x="517" y="623"/>
                    <a:pt x="511" y="617"/>
                  </a:cubicBezTo>
                  <a:cubicBezTo>
                    <a:pt x="505" y="633"/>
                    <a:pt x="488" y="628"/>
                    <a:pt x="477" y="633"/>
                  </a:cubicBezTo>
                  <a:cubicBezTo>
                    <a:pt x="488" y="656"/>
                    <a:pt x="471" y="633"/>
                    <a:pt x="483" y="661"/>
                  </a:cubicBezTo>
                  <a:lnTo>
                    <a:pt x="477" y="661"/>
                  </a:lnTo>
                  <a:lnTo>
                    <a:pt x="460" y="650"/>
                  </a:lnTo>
                  <a:cubicBezTo>
                    <a:pt x="455" y="639"/>
                    <a:pt x="460" y="645"/>
                    <a:pt x="460" y="633"/>
                  </a:cubicBezTo>
                  <a:cubicBezTo>
                    <a:pt x="455" y="633"/>
                    <a:pt x="455" y="628"/>
                    <a:pt x="449" y="617"/>
                  </a:cubicBezTo>
                  <a:cubicBezTo>
                    <a:pt x="449" y="628"/>
                    <a:pt x="449" y="633"/>
                    <a:pt x="443" y="633"/>
                  </a:cubicBezTo>
                  <a:lnTo>
                    <a:pt x="455" y="645"/>
                  </a:lnTo>
                  <a:cubicBezTo>
                    <a:pt x="452" y="648"/>
                    <a:pt x="451" y="649"/>
                    <a:pt x="449" y="649"/>
                  </a:cubicBezTo>
                  <a:cubicBezTo>
                    <a:pt x="443" y="649"/>
                    <a:pt x="439" y="635"/>
                    <a:pt x="435" y="635"/>
                  </a:cubicBezTo>
                  <a:cubicBezTo>
                    <a:pt x="434" y="635"/>
                    <a:pt x="433" y="636"/>
                    <a:pt x="432" y="639"/>
                  </a:cubicBezTo>
                  <a:lnTo>
                    <a:pt x="432" y="628"/>
                  </a:lnTo>
                  <a:cubicBezTo>
                    <a:pt x="427" y="633"/>
                    <a:pt x="415" y="628"/>
                    <a:pt x="410" y="656"/>
                  </a:cubicBezTo>
                  <a:cubicBezTo>
                    <a:pt x="410" y="650"/>
                    <a:pt x="410" y="645"/>
                    <a:pt x="410" y="639"/>
                  </a:cubicBezTo>
                  <a:cubicBezTo>
                    <a:pt x="401" y="639"/>
                    <a:pt x="389" y="656"/>
                    <a:pt x="379" y="656"/>
                  </a:cubicBezTo>
                  <a:cubicBezTo>
                    <a:pt x="376" y="656"/>
                    <a:pt x="373" y="654"/>
                    <a:pt x="371" y="650"/>
                  </a:cubicBezTo>
                  <a:lnTo>
                    <a:pt x="371" y="645"/>
                  </a:lnTo>
                  <a:cubicBezTo>
                    <a:pt x="371" y="645"/>
                    <a:pt x="367" y="652"/>
                    <a:pt x="365" y="652"/>
                  </a:cubicBezTo>
                  <a:cubicBezTo>
                    <a:pt x="365" y="652"/>
                    <a:pt x="365" y="651"/>
                    <a:pt x="365" y="650"/>
                  </a:cubicBezTo>
                  <a:cubicBezTo>
                    <a:pt x="365" y="645"/>
                    <a:pt x="365" y="639"/>
                    <a:pt x="365" y="639"/>
                  </a:cubicBezTo>
                  <a:cubicBezTo>
                    <a:pt x="365" y="645"/>
                    <a:pt x="354" y="650"/>
                    <a:pt x="354" y="650"/>
                  </a:cubicBezTo>
                  <a:lnTo>
                    <a:pt x="359" y="639"/>
                  </a:lnTo>
                  <a:cubicBezTo>
                    <a:pt x="357" y="637"/>
                    <a:pt x="356" y="636"/>
                    <a:pt x="354" y="636"/>
                  </a:cubicBezTo>
                  <a:cubicBezTo>
                    <a:pt x="344" y="636"/>
                    <a:pt x="334" y="656"/>
                    <a:pt x="320" y="656"/>
                  </a:cubicBezTo>
                  <a:cubicBezTo>
                    <a:pt x="326" y="639"/>
                    <a:pt x="320" y="628"/>
                    <a:pt x="315" y="622"/>
                  </a:cubicBezTo>
                  <a:cubicBezTo>
                    <a:pt x="312" y="621"/>
                    <a:pt x="310" y="621"/>
                    <a:pt x="307" y="621"/>
                  </a:cubicBezTo>
                  <a:cubicBezTo>
                    <a:pt x="297" y="621"/>
                    <a:pt x="283" y="628"/>
                    <a:pt x="270" y="628"/>
                  </a:cubicBezTo>
                  <a:cubicBezTo>
                    <a:pt x="275" y="605"/>
                    <a:pt x="247" y="605"/>
                    <a:pt x="242" y="589"/>
                  </a:cubicBezTo>
                  <a:cubicBezTo>
                    <a:pt x="242" y="594"/>
                    <a:pt x="236" y="600"/>
                    <a:pt x="230" y="600"/>
                  </a:cubicBezTo>
                  <a:cubicBezTo>
                    <a:pt x="230" y="598"/>
                    <a:pt x="230" y="598"/>
                    <a:pt x="228" y="598"/>
                  </a:cubicBezTo>
                  <a:cubicBezTo>
                    <a:pt x="226" y="598"/>
                    <a:pt x="223" y="599"/>
                    <a:pt x="222" y="599"/>
                  </a:cubicBezTo>
                  <a:cubicBezTo>
                    <a:pt x="220" y="599"/>
                    <a:pt x="221" y="598"/>
                    <a:pt x="225" y="594"/>
                  </a:cubicBezTo>
                  <a:lnTo>
                    <a:pt x="230" y="594"/>
                  </a:lnTo>
                  <a:cubicBezTo>
                    <a:pt x="236" y="577"/>
                    <a:pt x="230" y="577"/>
                    <a:pt x="225" y="572"/>
                  </a:cubicBezTo>
                  <a:lnTo>
                    <a:pt x="208" y="589"/>
                  </a:lnTo>
                  <a:cubicBezTo>
                    <a:pt x="225" y="555"/>
                    <a:pt x="174" y="572"/>
                    <a:pt x="191" y="544"/>
                  </a:cubicBezTo>
                  <a:lnTo>
                    <a:pt x="174" y="544"/>
                  </a:lnTo>
                  <a:lnTo>
                    <a:pt x="186" y="538"/>
                  </a:lnTo>
                  <a:cubicBezTo>
                    <a:pt x="180" y="527"/>
                    <a:pt x="180" y="521"/>
                    <a:pt x="174" y="516"/>
                  </a:cubicBezTo>
                  <a:lnTo>
                    <a:pt x="180" y="510"/>
                  </a:lnTo>
                  <a:cubicBezTo>
                    <a:pt x="180" y="509"/>
                    <a:pt x="180" y="509"/>
                    <a:pt x="179" y="509"/>
                  </a:cubicBezTo>
                  <a:cubicBezTo>
                    <a:pt x="174" y="509"/>
                    <a:pt x="152" y="522"/>
                    <a:pt x="144" y="522"/>
                  </a:cubicBezTo>
                  <a:cubicBezTo>
                    <a:pt x="143" y="522"/>
                    <a:pt x="142" y="522"/>
                    <a:pt x="141" y="521"/>
                  </a:cubicBezTo>
                  <a:lnTo>
                    <a:pt x="158" y="510"/>
                  </a:lnTo>
                  <a:cubicBezTo>
                    <a:pt x="152" y="499"/>
                    <a:pt x="163" y="482"/>
                    <a:pt x="141" y="477"/>
                  </a:cubicBezTo>
                  <a:lnTo>
                    <a:pt x="152" y="477"/>
                  </a:lnTo>
                  <a:cubicBezTo>
                    <a:pt x="148" y="472"/>
                    <a:pt x="153" y="462"/>
                    <a:pt x="144" y="462"/>
                  </a:cubicBezTo>
                  <a:cubicBezTo>
                    <a:pt x="141" y="462"/>
                    <a:pt x="138" y="462"/>
                    <a:pt x="133" y="464"/>
                  </a:cubicBezTo>
                  <a:lnTo>
                    <a:pt x="133" y="464"/>
                  </a:lnTo>
                  <a:cubicBezTo>
                    <a:pt x="144" y="459"/>
                    <a:pt x="129" y="454"/>
                    <a:pt x="118" y="449"/>
                  </a:cubicBezTo>
                  <a:lnTo>
                    <a:pt x="130" y="443"/>
                  </a:lnTo>
                  <a:cubicBezTo>
                    <a:pt x="113" y="443"/>
                    <a:pt x="107" y="443"/>
                    <a:pt x="102" y="437"/>
                  </a:cubicBezTo>
                  <a:lnTo>
                    <a:pt x="113" y="437"/>
                  </a:lnTo>
                  <a:cubicBezTo>
                    <a:pt x="113" y="432"/>
                    <a:pt x="96" y="437"/>
                    <a:pt x="102" y="426"/>
                  </a:cubicBezTo>
                  <a:lnTo>
                    <a:pt x="113" y="426"/>
                  </a:lnTo>
                  <a:cubicBezTo>
                    <a:pt x="113" y="423"/>
                    <a:pt x="111" y="423"/>
                    <a:pt x="109" y="423"/>
                  </a:cubicBezTo>
                  <a:cubicBezTo>
                    <a:pt x="106" y="423"/>
                    <a:pt x="102" y="423"/>
                    <a:pt x="96" y="421"/>
                  </a:cubicBezTo>
                  <a:cubicBezTo>
                    <a:pt x="90" y="421"/>
                    <a:pt x="96" y="409"/>
                    <a:pt x="107" y="409"/>
                  </a:cubicBezTo>
                  <a:cubicBezTo>
                    <a:pt x="102" y="409"/>
                    <a:pt x="90" y="404"/>
                    <a:pt x="96" y="398"/>
                  </a:cubicBezTo>
                  <a:cubicBezTo>
                    <a:pt x="102" y="398"/>
                    <a:pt x="102" y="398"/>
                    <a:pt x="102" y="404"/>
                  </a:cubicBezTo>
                  <a:cubicBezTo>
                    <a:pt x="113" y="393"/>
                    <a:pt x="85" y="387"/>
                    <a:pt x="102" y="381"/>
                  </a:cubicBezTo>
                  <a:cubicBezTo>
                    <a:pt x="102" y="381"/>
                    <a:pt x="107" y="376"/>
                    <a:pt x="107" y="376"/>
                  </a:cubicBezTo>
                  <a:cubicBezTo>
                    <a:pt x="107" y="387"/>
                    <a:pt x="107" y="393"/>
                    <a:pt x="107" y="393"/>
                  </a:cubicBezTo>
                  <a:cubicBezTo>
                    <a:pt x="118" y="393"/>
                    <a:pt x="118" y="387"/>
                    <a:pt x="135" y="387"/>
                  </a:cubicBezTo>
                  <a:cubicBezTo>
                    <a:pt x="130" y="381"/>
                    <a:pt x="107" y="376"/>
                    <a:pt x="113" y="370"/>
                  </a:cubicBezTo>
                  <a:lnTo>
                    <a:pt x="118" y="370"/>
                  </a:lnTo>
                  <a:cubicBezTo>
                    <a:pt x="118" y="370"/>
                    <a:pt x="118" y="365"/>
                    <a:pt x="118" y="365"/>
                  </a:cubicBezTo>
                  <a:cubicBezTo>
                    <a:pt x="118" y="365"/>
                    <a:pt x="118" y="365"/>
                    <a:pt x="118" y="359"/>
                  </a:cubicBezTo>
                  <a:cubicBezTo>
                    <a:pt x="118" y="359"/>
                    <a:pt x="118" y="359"/>
                    <a:pt x="118" y="353"/>
                  </a:cubicBezTo>
                  <a:cubicBezTo>
                    <a:pt x="118" y="353"/>
                    <a:pt x="122" y="357"/>
                    <a:pt x="123" y="358"/>
                  </a:cubicBezTo>
                  <a:lnTo>
                    <a:pt x="123" y="358"/>
                  </a:lnTo>
                  <a:cubicBezTo>
                    <a:pt x="128" y="357"/>
                    <a:pt x="124" y="353"/>
                    <a:pt x="124" y="353"/>
                  </a:cubicBezTo>
                  <a:cubicBezTo>
                    <a:pt x="113" y="348"/>
                    <a:pt x="113" y="348"/>
                    <a:pt x="102" y="348"/>
                  </a:cubicBezTo>
                  <a:cubicBezTo>
                    <a:pt x="107" y="348"/>
                    <a:pt x="107" y="348"/>
                    <a:pt x="107" y="353"/>
                  </a:cubicBezTo>
                  <a:cubicBezTo>
                    <a:pt x="107" y="353"/>
                    <a:pt x="107" y="359"/>
                    <a:pt x="107" y="359"/>
                  </a:cubicBezTo>
                  <a:cubicBezTo>
                    <a:pt x="102" y="359"/>
                    <a:pt x="96" y="353"/>
                    <a:pt x="102" y="353"/>
                  </a:cubicBezTo>
                  <a:cubicBezTo>
                    <a:pt x="96" y="348"/>
                    <a:pt x="85" y="348"/>
                    <a:pt x="79" y="348"/>
                  </a:cubicBezTo>
                  <a:cubicBezTo>
                    <a:pt x="102" y="342"/>
                    <a:pt x="113" y="337"/>
                    <a:pt x="124" y="337"/>
                  </a:cubicBezTo>
                  <a:cubicBezTo>
                    <a:pt x="118" y="325"/>
                    <a:pt x="118" y="314"/>
                    <a:pt x="96" y="303"/>
                  </a:cubicBezTo>
                  <a:cubicBezTo>
                    <a:pt x="96" y="298"/>
                    <a:pt x="105" y="297"/>
                    <a:pt x="111" y="297"/>
                  </a:cubicBezTo>
                  <a:lnTo>
                    <a:pt x="111" y="297"/>
                  </a:lnTo>
                  <a:cubicBezTo>
                    <a:pt x="111" y="292"/>
                    <a:pt x="114" y="285"/>
                    <a:pt x="102" y="280"/>
                  </a:cubicBezTo>
                  <a:cubicBezTo>
                    <a:pt x="103" y="280"/>
                    <a:pt x="103" y="279"/>
                    <a:pt x="104" y="279"/>
                  </a:cubicBezTo>
                  <a:cubicBezTo>
                    <a:pt x="107" y="279"/>
                    <a:pt x="110" y="284"/>
                    <a:pt x="112" y="284"/>
                  </a:cubicBezTo>
                  <a:cubicBezTo>
                    <a:pt x="113" y="284"/>
                    <a:pt x="113" y="283"/>
                    <a:pt x="113" y="280"/>
                  </a:cubicBezTo>
                  <a:lnTo>
                    <a:pt x="118" y="280"/>
                  </a:lnTo>
                  <a:cubicBezTo>
                    <a:pt x="152" y="275"/>
                    <a:pt x="90" y="236"/>
                    <a:pt x="130" y="230"/>
                  </a:cubicBezTo>
                  <a:lnTo>
                    <a:pt x="124" y="230"/>
                  </a:lnTo>
                  <a:cubicBezTo>
                    <a:pt x="152" y="213"/>
                    <a:pt x="141" y="174"/>
                    <a:pt x="174" y="168"/>
                  </a:cubicBezTo>
                  <a:cubicBezTo>
                    <a:pt x="186" y="168"/>
                    <a:pt x="174" y="157"/>
                    <a:pt x="174" y="152"/>
                  </a:cubicBezTo>
                  <a:lnTo>
                    <a:pt x="174" y="152"/>
                  </a:lnTo>
                  <a:lnTo>
                    <a:pt x="186" y="157"/>
                  </a:lnTo>
                  <a:lnTo>
                    <a:pt x="180" y="140"/>
                  </a:lnTo>
                  <a:cubicBezTo>
                    <a:pt x="180" y="136"/>
                    <a:pt x="182" y="135"/>
                    <a:pt x="186" y="135"/>
                  </a:cubicBezTo>
                  <a:cubicBezTo>
                    <a:pt x="191" y="135"/>
                    <a:pt x="200" y="138"/>
                    <a:pt x="206" y="138"/>
                  </a:cubicBezTo>
                  <a:cubicBezTo>
                    <a:pt x="210" y="138"/>
                    <a:pt x="214" y="136"/>
                    <a:pt x="214" y="129"/>
                  </a:cubicBezTo>
                  <a:lnTo>
                    <a:pt x="202" y="124"/>
                  </a:lnTo>
                  <a:cubicBezTo>
                    <a:pt x="207" y="124"/>
                    <a:pt x="211" y="114"/>
                    <a:pt x="215" y="114"/>
                  </a:cubicBezTo>
                  <a:cubicBezTo>
                    <a:pt x="216" y="114"/>
                    <a:pt x="218" y="115"/>
                    <a:pt x="219" y="118"/>
                  </a:cubicBezTo>
                  <a:cubicBezTo>
                    <a:pt x="219" y="118"/>
                    <a:pt x="216" y="111"/>
                    <a:pt x="217" y="111"/>
                  </a:cubicBezTo>
                  <a:lnTo>
                    <a:pt x="217" y="111"/>
                  </a:lnTo>
                  <a:cubicBezTo>
                    <a:pt x="218" y="111"/>
                    <a:pt x="218" y="111"/>
                    <a:pt x="219" y="112"/>
                  </a:cubicBezTo>
                  <a:lnTo>
                    <a:pt x="225" y="118"/>
                  </a:lnTo>
                  <a:lnTo>
                    <a:pt x="225" y="101"/>
                  </a:lnTo>
                  <a:cubicBezTo>
                    <a:pt x="235" y="101"/>
                    <a:pt x="240" y="119"/>
                    <a:pt x="249" y="119"/>
                  </a:cubicBezTo>
                  <a:cubicBezTo>
                    <a:pt x="250" y="119"/>
                    <a:pt x="252" y="119"/>
                    <a:pt x="253" y="118"/>
                  </a:cubicBezTo>
                  <a:cubicBezTo>
                    <a:pt x="253" y="112"/>
                    <a:pt x="253" y="96"/>
                    <a:pt x="247" y="90"/>
                  </a:cubicBezTo>
                  <a:lnTo>
                    <a:pt x="242" y="90"/>
                  </a:lnTo>
                  <a:cubicBezTo>
                    <a:pt x="246" y="90"/>
                    <a:pt x="243" y="83"/>
                    <a:pt x="248" y="83"/>
                  </a:cubicBezTo>
                  <a:cubicBezTo>
                    <a:pt x="249" y="83"/>
                    <a:pt x="251" y="83"/>
                    <a:pt x="253" y="84"/>
                  </a:cubicBezTo>
                  <a:lnTo>
                    <a:pt x="253" y="79"/>
                  </a:lnTo>
                  <a:cubicBezTo>
                    <a:pt x="253" y="84"/>
                    <a:pt x="264" y="90"/>
                    <a:pt x="259" y="90"/>
                  </a:cubicBezTo>
                  <a:cubicBezTo>
                    <a:pt x="260" y="91"/>
                    <a:pt x="261" y="91"/>
                    <a:pt x="262" y="91"/>
                  </a:cubicBezTo>
                  <a:cubicBezTo>
                    <a:pt x="268" y="91"/>
                    <a:pt x="266" y="78"/>
                    <a:pt x="268" y="78"/>
                  </a:cubicBezTo>
                  <a:cubicBezTo>
                    <a:pt x="269" y="78"/>
                    <a:pt x="269" y="78"/>
                    <a:pt x="270" y="79"/>
                  </a:cubicBezTo>
                  <a:lnTo>
                    <a:pt x="270" y="84"/>
                  </a:lnTo>
                  <a:cubicBezTo>
                    <a:pt x="281" y="73"/>
                    <a:pt x="264" y="68"/>
                    <a:pt x="270" y="51"/>
                  </a:cubicBezTo>
                  <a:lnTo>
                    <a:pt x="270" y="51"/>
                  </a:lnTo>
                  <a:lnTo>
                    <a:pt x="287" y="79"/>
                  </a:lnTo>
                  <a:lnTo>
                    <a:pt x="281" y="68"/>
                  </a:lnTo>
                  <a:cubicBezTo>
                    <a:pt x="287" y="68"/>
                    <a:pt x="287" y="68"/>
                    <a:pt x="292" y="73"/>
                  </a:cubicBezTo>
                  <a:cubicBezTo>
                    <a:pt x="292" y="62"/>
                    <a:pt x="287" y="68"/>
                    <a:pt x="287" y="56"/>
                  </a:cubicBezTo>
                  <a:lnTo>
                    <a:pt x="287" y="56"/>
                  </a:lnTo>
                  <a:cubicBezTo>
                    <a:pt x="289" y="59"/>
                    <a:pt x="291" y="60"/>
                    <a:pt x="292" y="60"/>
                  </a:cubicBezTo>
                  <a:cubicBezTo>
                    <a:pt x="296" y="60"/>
                    <a:pt x="298" y="56"/>
                    <a:pt x="301" y="56"/>
                  </a:cubicBezTo>
                  <a:cubicBezTo>
                    <a:pt x="303" y="56"/>
                    <a:pt x="306" y="57"/>
                    <a:pt x="309" y="62"/>
                  </a:cubicBezTo>
                  <a:cubicBezTo>
                    <a:pt x="309" y="61"/>
                    <a:pt x="309" y="59"/>
                    <a:pt x="308" y="59"/>
                  </a:cubicBezTo>
                  <a:lnTo>
                    <a:pt x="308" y="59"/>
                  </a:lnTo>
                  <a:cubicBezTo>
                    <a:pt x="309" y="59"/>
                    <a:pt x="309" y="60"/>
                    <a:pt x="310" y="60"/>
                  </a:cubicBezTo>
                  <a:cubicBezTo>
                    <a:pt x="312" y="60"/>
                    <a:pt x="312" y="50"/>
                    <a:pt x="317" y="50"/>
                  </a:cubicBezTo>
                  <a:cubicBezTo>
                    <a:pt x="318" y="50"/>
                    <a:pt x="319" y="50"/>
                    <a:pt x="320" y="51"/>
                  </a:cubicBezTo>
                  <a:cubicBezTo>
                    <a:pt x="320" y="62"/>
                    <a:pt x="315" y="62"/>
                    <a:pt x="326" y="68"/>
                  </a:cubicBezTo>
                  <a:cubicBezTo>
                    <a:pt x="324" y="61"/>
                    <a:pt x="324" y="59"/>
                    <a:pt x="326" y="59"/>
                  </a:cubicBezTo>
                  <a:lnTo>
                    <a:pt x="326" y="59"/>
                  </a:lnTo>
                  <a:cubicBezTo>
                    <a:pt x="328" y="59"/>
                    <a:pt x="335" y="68"/>
                    <a:pt x="336" y="68"/>
                  </a:cubicBezTo>
                  <a:cubicBezTo>
                    <a:pt x="337" y="68"/>
                    <a:pt x="337" y="68"/>
                    <a:pt x="337" y="68"/>
                  </a:cubicBezTo>
                  <a:cubicBezTo>
                    <a:pt x="337" y="68"/>
                    <a:pt x="337" y="73"/>
                    <a:pt x="343" y="73"/>
                  </a:cubicBezTo>
                  <a:cubicBezTo>
                    <a:pt x="343" y="73"/>
                    <a:pt x="343" y="62"/>
                    <a:pt x="337" y="56"/>
                  </a:cubicBezTo>
                  <a:cubicBezTo>
                    <a:pt x="340" y="54"/>
                    <a:pt x="343" y="54"/>
                    <a:pt x="345" y="54"/>
                  </a:cubicBezTo>
                  <a:cubicBezTo>
                    <a:pt x="348" y="54"/>
                    <a:pt x="351" y="54"/>
                    <a:pt x="354" y="51"/>
                  </a:cubicBezTo>
                  <a:cubicBezTo>
                    <a:pt x="354" y="56"/>
                    <a:pt x="371" y="56"/>
                    <a:pt x="376" y="62"/>
                  </a:cubicBezTo>
                  <a:lnTo>
                    <a:pt x="376" y="68"/>
                  </a:lnTo>
                  <a:cubicBezTo>
                    <a:pt x="376" y="51"/>
                    <a:pt x="387" y="51"/>
                    <a:pt x="393" y="51"/>
                  </a:cubicBezTo>
                  <a:cubicBezTo>
                    <a:pt x="393" y="62"/>
                    <a:pt x="387" y="62"/>
                    <a:pt x="387" y="68"/>
                  </a:cubicBezTo>
                  <a:lnTo>
                    <a:pt x="393" y="68"/>
                  </a:lnTo>
                  <a:cubicBezTo>
                    <a:pt x="393" y="62"/>
                    <a:pt x="393" y="62"/>
                    <a:pt x="399" y="56"/>
                  </a:cubicBezTo>
                  <a:lnTo>
                    <a:pt x="399" y="73"/>
                  </a:lnTo>
                  <a:cubicBezTo>
                    <a:pt x="403" y="73"/>
                    <a:pt x="407" y="64"/>
                    <a:pt x="411" y="64"/>
                  </a:cubicBezTo>
                  <a:cubicBezTo>
                    <a:pt x="413" y="64"/>
                    <a:pt x="414" y="65"/>
                    <a:pt x="415" y="68"/>
                  </a:cubicBezTo>
                  <a:cubicBezTo>
                    <a:pt x="421" y="56"/>
                    <a:pt x="415" y="34"/>
                    <a:pt x="427" y="28"/>
                  </a:cubicBezTo>
                  <a:close/>
                  <a:moveTo>
                    <a:pt x="218" y="698"/>
                  </a:moveTo>
                  <a:lnTo>
                    <a:pt x="218" y="698"/>
                  </a:lnTo>
                  <a:cubicBezTo>
                    <a:pt x="214" y="700"/>
                    <a:pt x="215" y="701"/>
                    <a:pt x="215" y="703"/>
                  </a:cubicBezTo>
                  <a:lnTo>
                    <a:pt x="215" y="703"/>
                  </a:lnTo>
                  <a:lnTo>
                    <a:pt x="218" y="698"/>
                  </a:lnTo>
                  <a:close/>
                  <a:moveTo>
                    <a:pt x="215" y="703"/>
                  </a:moveTo>
                  <a:lnTo>
                    <a:pt x="214" y="706"/>
                  </a:lnTo>
                  <a:cubicBezTo>
                    <a:pt x="215" y="705"/>
                    <a:pt x="215" y="704"/>
                    <a:pt x="215" y="703"/>
                  </a:cubicBezTo>
                  <a:close/>
                  <a:moveTo>
                    <a:pt x="410" y="0"/>
                  </a:moveTo>
                  <a:lnTo>
                    <a:pt x="393" y="6"/>
                  </a:lnTo>
                  <a:cubicBezTo>
                    <a:pt x="399" y="17"/>
                    <a:pt x="399" y="12"/>
                    <a:pt x="399" y="23"/>
                  </a:cubicBezTo>
                  <a:cubicBezTo>
                    <a:pt x="399" y="28"/>
                    <a:pt x="393" y="34"/>
                    <a:pt x="387" y="34"/>
                  </a:cubicBezTo>
                  <a:cubicBezTo>
                    <a:pt x="399" y="23"/>
                    <a:pt x="387" y="17"/>
                    <a:pt x="387" y="12"/>
                  </a:cubicBezTo>
                  <a:cubicBezTo>
                    <a:pt x="387" y="12"/>
                    <a:pt x="387" y="17"/>
                    <a:pt x="387" y="17"/>
                  </a:cubicBezTo>
                  <a:cubicBezTo>
                    <a:pt x="385" y="14"/>
                    <a:pt x="384" y="13"/>
                    <a:pt x="383" y="13"/>
                  </a:cubicBezTo>
                  <a:lnTo>
                    <a:pt x="383" y="13"/>
                  </a:lnTo>
                  <a:cubicBezTo>
                    <a:pt x="380" y="13"/>
                    <a:pt x="384" y="31"/>
                    <a:pt x="379" y="31"/>
                  </a:cubicBezTo>
                  <a:cubicBezTo>
                    <a:pt x="379" y="31"/>
                    <a:pt x="378" y="30"/>
                    <a:pt x="376" y="28"/>
                  </a:cubicBezTo>
                  <a:lnTo>
                    <a:pt x="376" y="23"/>
                  </a:lnTo>
                  <a:cubicBezTo>
                    <a:pt x="371" y="23"/>
                    <a:pt x="365" y="34"/>
                    <a:pt x="365" y="34"/>
                  </a:cubicBezTo>
                  <a:cubicBezTo>
                    <a:pt x="359" y="17"/>
                    <a:pt x="365" y="28"/>
                    <a:pt x="365" y="17"/>
                  </a:cubicBezTo>
                  <a:lnTo>
                    <a:pt x="365" y="17"/>
                  </a:lnTo>
                  <a:cubicBezTo>
                    <a:pt x="360" y="17"/>
                    <a:pt x="360" y="32"/>
                    <a:pt x="354" y="32"/>
                  </a:cubicBezTo>
                  <a:cubicBezTo>
                    <a:pt x="352" y="32"/>
                    <a:pt x="350" y="31"/>
                    <a:pt x="348" y="28"/>
                  </a:cubicBezTo>
                  <a:cubicBezTo>
                    <a:pt x="354" y="23"/>
                    <a:pt x="354" y="23"/>
                    <a:pt x="359" y="23"/>
                  </a:cubicBezTo>
                  <a:cubicBezTo>
                    <a:pt x="348" y="6"/>
                    <a:pt x="348" y="12"/>
                    <a:pt x="348" y="6"/>
                  </a:cubicBezTo>
                  <a:lnTo>
                    <a:pt x="337" y="6"/>
                  </a:lnTo>
                  <a:cubicBezTo>
                    <a:pt x="337" y="40"/>
                    <a:pt x="320" y="17"/>
                    <a:pt x="315" y="40"/>
                  </a:cubicBezTo>
                  <a:cubicBezTo>
                    <a:pt x="320" y="17"/>
                    <a:pt x="315" y="28"/>
                    <a:pt x="315" y="12"/>
                  </a:cubicBezTo>
                  <a:cubicBezTo>
                    <a:pt x="309" y="12"/>
                    <a:pt x="303" y="6"/>
                    <a:pt x="303" y="6"/>
                  </a:cubicBezTo>
                  <a:cubicBezTo>
                    <a:pt x="303" y="9"/>
                    <a:pt x="303" y="9"/>
                    <a:pt x="302" y="9"/>
                  </a:cubicBezTo>
                  <a:cubicBezTo>
                    <a:pt x="300" y="9"/>
                    <a:pt x="298" y="7"/>
                    <a:pt x="296" y="7"/>
                  </a:cubicBezTo>
                  <a:cubicBezTo>
                    <a:pt x="294" y="7"/>
                    <a:pt x="292" y="9"/>
                    <a:pt x="292" y="17"/>
                  </a:cubicBezTo>
                  <a:cubicBezTo>
                    <a:pt x="287" y="12"/>
                    <a:pt x="287" y="17"/>
                    <a:pt x="281" y="6"/>
                  </a:cubicBezTo>
                  <a:lnTo>
                    <a:pt x="281" y="6"/>
                  </a:lnTo>
                  <a:cubicBezTo>
                    <a:pt x="275" y="12"/>
                    <a:pt x="287" y="12"/>
                    <a:pt x="287" y="17"/>
                  </a:cubicBezTo>
                  <a:cubicBezTo>
                    <a:pt x="287" y="24"/>
                    <a:pt x="283" y="24"/>
                    <a:pt x="277" y="24"/>
                  </a:cubicBezTo>
                  <a:cubicBezTo>
                    <a:pt x="276" y="24"/>
                    <a:pt x="274" y="24"/>
                    <a:pt x="272" y="24"/>
                  </a:cubicBezTo>
                  <a:cubicBezTo>
                    <a:pt x="264" y="24"/>
                    <a:pt x="256" y="26"/>
                    <a:pt x="253" y="40"/>
                  </a:cubicBezTo>
                  <a:cubicBezTo>
                    <a:pt x="247" y="51"/>
                    <a:pt x="253" y="68"/>
                    <a:pt x="247" y="79"/>
                  </a:cubicBezTo>
                  <a:cubicBezTo>
                    <a:pt x="242" y="73"/>
                    <a:pt x="242" y="62"/>
                    <a:pt x="242" y="62"/>
                  </a:cubicBezTo>
                  <a:lnTo>
                    <a:pt x="236" y="62"/>
                  </a:lnTo>
                  <a:cubicBezTo>
                    <a:pt x="230" y="56"/>
                    <a:pt x="225" y="51"/>
                    <a:pt x="219" y="45"/>
                  </a:cubicBezTo>
                  <a:cubicBezTo>
                    <a:pt x="225" y="45"/>
                    <a:pt x="236" y="45"/>
                    <a:pt x="230" y="40"/>
                  </a:cubicBezTo>
                  <a:lnTo>
                    <a:pt x="230" y="40"/>
                  </a:lnTo>
                  <a:cubicBezTo>
                    <a:pt x="230" y="42"/>
                    <a:pt x="230" y="42"/>
                    <a:pt x="229" y="42"/>
                  </a:cubicBezTo>
                  <a:cubicBezTo>
                    <a:pt x="227" y="42"/>
                    <a:pt x="223" y="40"/>
                    <a:pt x="219" y="40"/>
                  </a:cubicBezTo>
                  <a:cubicBezTo>
                    <a:pt x="214" y="40"/>
                    <a:pt x="208" y="34"/>
                    <a:pt x="202" y="28"/>
                  </a:cubicBezTo>
                  <a:lnTo>
                    <a:pt x="202" y="45"/>
                  </a:lnTo>
                  <a:lnTo>
                    <a:pt x="192" y="40"/>
                  </a:lnTo>
                  <a:lnTo>
                    <a:pt x="192" y="40"/>
                  </a:lnTo>
                  <a:cubicBezTo>
                    <a:pt x="191" y="42"/>
                    <a:pt x="191" y="44"/>
                    <a:pt x="191" y="45"/>
                  </a:cubicBezTo>
                  <a:cubicBezTo>
                    <a:pt x="191" y="40"/>
                    <a:pt x="186" y="40"/>
                    <a:pt x="186" y="40"/>
                  </a:cubicBezTo>
                  <a:lnTo>
                    <a:pt x="186" y="62"/>
                  </a:lnTo>
                  <a:cubicBezTo>
                    <a:pt x="180" y="56"/>
                    <a:pt x="180" y="45"/>
                    <a:pt x="174" y="45"/>
                  </a:cubicBezTo>
                  <a:lnTo>
                    <a:pt x="174" y="45"/>
                  </a:lnTo>
                  <a:cubicBezTo>
                    <a:pt x="174" y="56"/>
                    <a:pt x="186" y="56"/>
                    <a:pt x="186" y="68"/>
                  </a:cubicBezTo>
                  <a:cubicBezTo>
                    <a:pt x="178" y="64"/>
                    <a:pt x="176" y="57"/>
                    <a:pt x="175" y="57"/>
                  </a:cubicBezTo>
                  <a:cubicBezTo>
                    <a:pt x="174" y="57"/>
                    <a:pt x="174" y="59"/>
                    <a:pt x="174" y="62"/>
                  </a:cubicBezTo>
                  <a:cubicBezTo>
                    <a:pt x="169" y="62"/>
                    <a:pt x="169" y="56"/>
                    <a:pt x="169" y="51"/>
                  </a:cubicBezTo>
                  <a:cubicBezTo>
                    <a:pt x="169" y="62"/>
                    <a:pt x="158" y="62"/>
                    <a:pt x="163" y="73"/>
                  </a:cubicBezTo>
                  <a:cubicBezTo>
                    <a:pt x="162" y="72"/>
                    <a:pt x="160" y="72"/>
                    <a:pt x="159" y="72"/>
                  </a:cubicBezTo>
                  <a:cubicBezTo>
                    <a:pt x="154" y="72"/>
                    <a:pt x="152" y="77"/>
                    <a:pt x="148" y="77"/>
                  </a:cubicBezTo>
                  <a:cubicBezTo>
                    <a:pt x="147" y="77"/>
                    <a:pt x="145" y="77"/>
                    <a:pt x="144" y="76"/>
                  </a:cubicBezTo>
                  <a:lnTo>
                    <a:pt x="144" y="76"/>
                  </a:lnTo>
                  <a:cubicBezTo>
                    <a:pt x="146" y="81"/>
                    <a:pt x="145" y="90"/>
                    <a:pt x="141" y="90"/>
                  </a:cubicBezTo>
                  <a:cubicBezTo>
                    <a:pt x="138" y="84"/>
                    <a:pt x="136" y="82"/>
                    <a:pt x="134" y="82"/>
                  </a:cubicBezTo>
                  <a:cubicBezTo>
                    <a:pt x="130" y="82"/>
                    <a:pt x="127" y="89"/>
                    <a:pt x="122" y="89"/>
                  </a:cubicBezTo>
                  <a:cubicBezTo>
                    <a:pt x="119" y="89"/>
                    <a:pt x="117" y="88"/>
                    <a:pt x="113" y="84"/>
                  </a:cubicBezTo>
                  <a:lnTo>
                    <a:pt x="113" y="84"/>
                  </a:lnTo>
                  <a:cubicBezTo>
                    <a:pt x="124" y="101"/>
                    <a:pt x="107" y="107"/>
                    <a:pt x="107" y="124"/>
                  </a:cubicBezTo>
                  <a:cubicBezTo>
                    <a:pt x="107" y="124"/>
                    <a:pt x="107" y="118"/>
                    <a:pt x="107" y="118"/>
                  </a:cubicBezTo>
                  <a:cubicBezTo>
                    <a:pt x="105" y="120"/>
                    <a:pt x="104" y="121"/>
                    <a:pt x="102" y="121"/>
                  </a:cubicBezTo>
                  <a:cubicBezTo>
                    <a:pt x="98" y="121"/>
                    <a:pt x="94" y="118"/>
                    <a:pt x="90" y="118"/>
                  </a:cubicBezTo>
                  <a:lnTo>
                    <a:pt x="90" y="118"/>
                  </a:lnTo>
                  <a:cubicBezTo>
                    <a:pt x="102" y="129"/>
                    <a:pt x="102" y="140"/>
                    <a:pt x="107" y="152"/>
                  </a:cubicBezTo>
                  <a:cubicBezTo>
                    <a:pt x="90" y="146"/>
                    <a:pt x="90" y="135"/>
                    <a:pt x="79" y="129"/>
                  </a:cubicBezTo>
                  <a:lnTo>
                    <a:pt x="79" y="129"/>
                  </a:lnTo>
                  <a:cubicBezTo>
                    <a:pt x="90" y="135"/>
                    <a:pt x="79" y="146"/>
                    <a:pt x="90" y="152"/>
                  </a:cubicBezTo>
                  <a:cubicBezTo>
                    <a:pt x="79" y="152"/>
                    <a:pt x="85" y="152"/>
                    <a:pt x="74" y="146"/>
                  </a:cubicBezTo>
                  <a:lnTo>
                    <a:pt x="74" y="146"/>
                  </a:lnTo>
                  <a:cubicBezTo>
                    <a:pt x="90" y="157"/>
                    <a:pt x="74" y="152"/>
                    <a:pt x="79" y="163"/>
                  </a:cubicBezTo>
                  <a:cubicBezTo>
                    <a:pt x="77" y="164"/>
                    <a:pt x="74" y="165"/>
                    <a:pt x="73" y="165"/>
                  </a:cubicBezTo>
                  <a:cubicBezTo>
                    <a:pt x="69" y="165"/>
                    <a:pt x="66" y="163"/>
                    <a:pt x="65" y="163"/>
                  </a:cubicBezTo>
                  <a:cubicBezTo>
                    <a:pt x="63" y="163"/>
                    <a:pt x="62" y="164"/>
                    <a:pt x="62" y="168"/>
                  </a:cubicBezTo>
                  <a:cubicBezTo>
                    <a:pt x="62" y="168"/>
                    <a:pt x="62" y="168"/>
                    <a:pt x="61" y="168"/>
                  </a:cubicBezTo>
                  <a:lnTo>
                    <a:pt x="61" y="168"/>
                  </a:lnTo>
                  <a:cubicBezTo>
                    <a:pt x="65" y="170"/>
                    <a:pt x="70" y="172"/>
                    <a:pt x="74" y="174"/>
                  </a:cubicBezTo>
                  <a:cubicBezTo>
                    <a:pt x="74" y="178"/>
                    <a:pt x="72" y="179"/>
                    <a:pt x="69" y="179"/>
                  </a:cubicBezTo>
                  <a:cubicBezTo>
                    <a:pt x="64" y="179"/>
                    <a:pt x="55" y="174"/>
                    <a:pt x="51" y="174"/>
                  </a:cubicBezTo>
                  <a:lnTo>
                    <a:pt x="51" y="174"/>
                  </a:lnTo>
                  <a:cubicBezTo>
                    <a:pt x="51" y="180"/>
                    <a:pt x="62" y="191"/>
                    <a:pt x="57" y="196"/>
                  </a:cubicBezTo>
                  <a:cubicBezTo>
                    <a:pt x="57" y="196"/>
                    <a:pt x="57" y="196"/>
                    <a:pt x="51" y="191"/>
                  </a:cubicBezTo>
                  <a:lnTo>
                    <a:pt x="51" y="191"/>
                  </a:lnTo>
                  <a:cubicBezTo>
                    <a:pt x="62" y="206"/>
                    <a:pt x="48" y="212"/>
                    <a:pt x="55" y="226"/>
                  </a:cubicBezTo>
                  <a:lnTo>
                    <a:pt x="55" y="226"/>
                  </a:lnTo>
                  <a:cubicBezTo>
                    <a:pt x="54" y="226"/>
                    <a:pt x="52" y="225"/>
                    <a:pt x="51" y="224"/>
                  </a:cubicBezTo>
                  <a:lnTo>
                    <a:pt x="51" y="224"/>
                  </a:lnTo>
                  <a:cubicBezTo>
                    <a:pt x="51" y="230"/>
                    <a:pt x="51" y="230"/>
                    <a:pt x="57" y="230"/>
                  </a:cubicBezTo>
                  <a:cubicBezTo>
                    <a:pt x="56" y="229"/>
                    <a:pt x="55" y="227"/>
                    <a:pt x="55" y="226"/>
                  </a:cubicBezTo>
                  <a:lnTo>
                    <a:pt x="55" y="226"/>
                  </a:lnTo>
                  <a:cubicBezTo>
                    <a:pt x="64" y="230"/>
                    <a:pt x="69" y="231"/>
                    <a:pt x="74" y="236"/>
                  </a:cubicBezTo>
                  <a:cubicBezTo>
                    <a:pt x="74" y="240"/>
                    <a:pt x="76" y="244"/>
                    <a:pt x="74" y="244"/>
                  </a:cubicBezTo>
                  <a:cubicBezTo>
                    <a:pt x="73" y="244"/>
                    <a:pt x="71" y="243"/>
                    <a:pt x="68" y="241"/>
                  </a:cubicBezTo>
                  <a:cubicBezTo>
                    <a:pt x="51" y="241"/>
                    <a:pt x="62" y="236"/>
                    <a:pt x="51" y="230"/>
                  </a:cubicBezTo>
                  <a:lnTo>
                    <a:pt x="51" y="230"/>
                  </a:lnTo>
                  <a:cubicBezTo>
                    <a:pt x="57" y="241"/>
                    <a:pt x="62" y="252"/>
                    <a:pt x="57" y="258"/>
                  </a:cubicBezTo>
                  <a:cubicBezTo>
                    <a:pt x="43" y="254"/>
                    <a:pt x="52" y="245"/>
                    <a:pt x="46" y="245"/>
                  </a:cubicBezTo>
                  <a:lnTo>
                    <a:pt x="46" y="245"/>
                  </a:lnTo>
                  <a:cubicBezTo>
                    <a:pt x="45" y="245"/>
                    <a:pt x="43" y="246"/>
                    <a:pt x="40" y="247"/>
                  </a:cubicBezTo>
                  <a:lnTo>
                    <a:pt x="51" y="236"/>
                  </a:lnTo>
                  <a:cubicBezTo>
                    <a:pt x="23" y="236"/>
                    <a:pt x="57" y="236"/>
                    <a:pt x="29" y="230"/>
                  </a:cubicBezTo>
                  <a:lnTo>
                    <a:pt x="29" y="230"/>
                  </a:lnTo>
                  <a:cubicBezTo>
                    <a:pt x="18" y="241"/>
                    <a:pt x="29" y="247"/>
                    <a:pt x="23" y="258"/>
                  </a:cubicBezTo>
                  <a:cubicBezTo>
                    <a:pt x="29" y="264"/>
                    <a:pt x="34" y="264"/>
                    <a:pt x="40" y="269"/>
                  </a:cubicBezTo>
                  <a:cubicBezTo>
                    <a:pt x="51" y="286"/>
                    <a:pt x="1" y="269"/>
                    <a:pt x="18" y="292"/>
                  </a:cubicBezTo>
                  <a:cubicBezTo>
                    <a:pt x="29" y="297"/>
                    <a:pt x="46" y="303"/>
                    <a:pt x="34" y="309"/>
                  </a:cubicBezTo>
                  <a:lnTo>
                    <a:pt x="18" y="303"/>
                  </a:lnTo>
                  <a:lnTo>
                    <a:pt x="18" y="303"/>
                  </a:lnTo>
                  <a:cubicBezTo>
                    <a:pt x="12" y="314"/>
                    <a:pt x="40" y="314"/>
                    <a:pt x="29" y="325"/>
                  </a:cubicBezTo>
                  <a:cubicBezTo>
                    <a:pt x="23" y="320"/>
                    <a:pt x="23" y="314"/>
                    <a:pt x="18" y="314"/>
                  </a:cubicBezTo>
                  <a:lnTo>
                    <a:pt x="18" y="314"/>
                  </a:lnTo>
                  <a:cubicBezTo>
                    <a:pt x="6" y="320"/>
                    <a:pt x="29" y="320"/>
                    <a:pt x="29" y="331"/>
                  </a:cubicBezTo>
                  <a:lnTo>
                    <a:pt x="12" y="325"/>
                  </a:lnTo>
                  <a:lnTo>
                    <a:pt x="12" y="325"/>
                  </a:lnTo>
                  <a:cubicBezTo>
                    <a:pt x="12" y="342"/>
                    <a:pt x="23" y="359"/>
                    <a:pt x="29" y="370"/>
                  </a:cubicBezTo>
                  <a:lnTo>
                    <a:pt x="12" y="370"/>
                  </a:lnTo>
                  <a:cubicBezTo>
                    <a:pt x="23" y="393"/>
                    <a:pt x="12" y="415"/>
                    <a:pt x="6" y="432"/>
                  </a:cubicBezTo>
                  <a:lnTo>
                    <a:pt x="23" y="437"/>
                  </a:lnTo>
                  <a:cubicBezTo>
                    <a:pt x="23" y="437"/>
                    <a:pt x="18" y="443"/>
                    <a:pt x="12" y="443"/>
                  </a:cubicBezTo>
                  <a:cubicBezTo>
                    <a:pt x="12" y="444"/>
                    <a:pt x="13" y="445"/>
                    <a:pt x="13" y="445"/>
                  </a:cubicBezTo>
                  <a:cubicBezTo>
                    <a:pt x="16" y="445"/>
                    <a:pt x="21" y="441"/>
                    <a:pt x="25" y="441"/>
                  </a:cubicBezTo>
                  <a:cubicBezTo>
                    <a:pt x="26" y="441"/>
                    <a:pt x="28" y="442"/>
                    <a:pt x="29" y="443"/>
                  </a:cubicBezTo>
                  <a:cubicBezTo>
                    <a:pt x="29" y="449"/>
                    <a:pt x="23" y="449"/>
                    <a:pt x="18" y="449"/>
                  </a:cubicBezTo>
                  <a:cubicBezTo>
                    <a:pt x="29" y="460"/>
                    <a:pt x="51" y="477"/>
                    <a:pt x="40" y="493"/>
                  </a:cubicBezTo>
                  <a:lnTo>
                    <a:pt x="34" y="493"/>
                  </a:lnTo>
                  <a:cubicBezTo>
                    <a:pt x="34" y="499"/>
                    <a:pt x="43" y="499"/>
                    <a:pt x="50" y="499"/>
                  </a:cubicBezTo>
                  <a:cubicBezTo>
                    <a:pt x="57" y="499"/>
                    <a:pt x="62" y="499"/>
                    <a:pt x="57" y="505"/>
                  </a:cubicBezTo>
                  <a:cubicBezTo>
                    <a:pt x="57" y="527"/>
                    <a:pt x="79" y="544"/>
                    <a:pt x="68" y="566"/>
                  </a:cubicBezTo>
                  <a:cubicBezTo>
                    <a:pt x="70" y="566"/>
                    <a:pt x="72" y="565"/>
                    <a:pt x="73" y="565"/>
                  </a:cubicBezTo>
                  <a:cubicBezTo>
                    <a:pt x="85" y="565"/>
                    <a:pt x="79" y="580"/>
                    <a:pt x="88" y="580"/>
                  </a:cubicBezTo>
                  <a:cubicBezTo>
                    <a:pt x="90" y="580"/>
                    <a:pt x="92" y="579"/>
                    <a:pt x="96" y="577"/>
                  </a:cubicBezTo>
                  <a:lnTo>
                    <a:pt x="96" y="577"/>
                  </a:lnTo>
                  <a:cubicBezTo>
                    <a:pt x="96" y="594"/>
                    <a:pt x="90" y="594"/>
                    <a:pt x="90" y="617"/>
                  </a:cubicBezTo>
                  <a:cubicBezTo>
                    <a:pt x="96" y="617"/>
                    <a:pt x="107" y="611"/>
                    <a:pt x="113" y="611"/>
                  </a:cubicBezTo>
                  <a:lnTo>
                    <a:pt x="113" y="611"/>
                  </a:lnTo>
                  <a:lnTo>
                    <a:pt x="107" y="622"/>
                  </a:lnTo>
                  <a:lnTo>
                    <a:pt x="124" y="617"/>
                  </a:lnTo>
                  <a:lnTo>
                    <a:pt x="113" y="633"/>
                  </a:lnTo>
                  <a:lnTo>
                    <a:pt x="118" y="633"/>
                  </a:lnTo>
                  <a:cubicBezTo>
                    <a:pt x="118" y="633"/>
                    <a:pt x="118" y="628"/>
                    <a:pt x="124" y="622"/>
                  </a:cubicBezTo>
                  <a:cubicBezTo>
                    <a:pt x="135" y="628"/>
                    <a:pt x="130" y="645"/>
                    <a:pt x="124" y="650"/>
                  </a:cubicBezTo>
                  <a:cubicBezTo>
                    <a:pt x="135" y="650"/>
                    <a:pt x="141" y="656"/>
                    <a:pt x="146" y="656"/>
                  </a:cubicBezTo>
                  <a:cubicBezTo>
                    <a:pt x="146" y="659"/>
                    <a:pt x="145" y="660"/>
                    <a:pt x="142" y="661"/>
                  </a:cubicBezTo>
                  <a:lnTo>
                    <a:pt x="142" y="661"/>
                  </a:lnTo>
                  <a:cubicBezTo>
                    <a:pt x="142" y="660"/>
                    <a:pt x="141" y="660"/>
                    <a:pt x="140" y="660"/>
                  </a:cubicBezTo>
                  <a:lnTo>
                    <a:pt x="140" y="660"/>
                  </a:lnTo>
                  <a:cubicBezTo>
                    <a:pt x="139" y="660"/>
                    <a:pt x="138" y="661"/>
                    <a:pt x="135" y="661"/>
                  </a:cubicBezTo>
                  <a:cubicBezTo>
                    <a:pt x="138" y="661"/>
                    <a:pt x="140" y="661"/>
                    <a:pt x="142" y="661"/>
                  </a:cubicBezTo>
                  <a:lnTo>
                    <a:pt x="142" y="661"/>
                  </a:lnTo>
                  <a:cubicBezTo>
                    <a:pt x="142" y="663"/>
                    <a:pt x="137" y="668"/>
                    <a:pt x="141" y="668"/>
                  </a:cubicBezTo>
                  <a:cubicBezTo>
                    <a:pt x="142" y="668"/>
                    <a:pt x="144" y="668"/>
                    <a:pt x="146" y="667"/>
                  </a:cubicBezTo>
                  <a:cubicBezTo>
                    <a:pt x="146" y="667"/>
                    <a:pt x="152" y="661"/>
                    <a:pt x="152" y="661"/>
                  </a:cubicBezTo>
                  <a:cubicBezTo>
                    <a:pt x="152" y="673"/>
                    <a:pt x="158" y="678"/>
                    <a:pt x="169" y="684"/>
                  </a:cubicBezTo>
                  <a:lnTo>
                    <a:pt x="163" y="689"/>
                  </a:lnTo>
                  <a:cubicBezTo>
                    <a:pt x="174" y="701"/>
                    <a:pt x="191" y="706"/>
                    <a:pt x="208" y="712"/>
                  </a:cubicBezTo>
                  <a:cubicBezTo>
                    <a:pt x="203" y="707"/>
                    <a:pt x="211" y="694"/>
                    <a:pt x="217" y="694"/>
                  </a:cubicBezTo>
                  <a:cubicBezTo>
                    <a:pt x="218" y="694"/>
                    <a:pt x="219" y="694"/>
                    <a:pt x="219" y="695"/>
                  </a:cubicBezTo>
                  <a:lnTo>
                    <a:pt x="218" y="698"/>
                  </a:lnTo>
                  <a:lnTo>
                    <a:pt x="218" y="698"/>
                  </a:lnTo>
                  <a:cubicBezTo>
                    <a:pt x="219" y="697"/>
                    <a:pt x="222" y="696"/>
                    <a:pt x="225" y="695"/>
                  </a:cubicBezTo>
                  <a:lnTo>
                    <a:pt x="225" y="695"/>
                  </a:lnTo>
                  <a:cubicBezTo>
                    <a:pt x="225" y="695"/>
                    <a:pt x="219" y="712"/>
                    <a:pt x="214" y="712"/>
                  </a:cubicBezTo>
                  <a:lnTo>
                    <a:pt x="219" y="712"/>
                  </a:lnTo>
                  <a:cubicBezTo>
                    <a:pt x="219" y="717"/>
                    <a:pt x="219" y="717"/>
                    <a:pt x="214" y="723"/>
                  </a:cubicBezTo>
                  <a:cubicBezTo>
                    <a:pt x="214" y="722"/>
                    <a:pt x="215" y="722"/>
                    <a:pt x="215" y="722"/>
                  </a:cubicBezTo>
                  <a:cubicBezTo>
                    <a:pt x="219" y="722"/>
                    <a:pt x="220" y="732"/>
                    <a:pt x="225" y="732"/>
                  </a:cubicBezTo>
                  <a:cubicBezTo>
                    <a:pt x="226" y="732"/>
                    <a:pt x="228" y="731"/>
                    <a:pt x="230" y="729"/>
                  </a:cubicBezTo>
                  <a:lnTo>
                    <a:pt x="230" y="734"/>
                  </a:lnTo>
                  <a:cubicBezTo>
                    <a:pt x="247" y="740"/>
                    <a:pt x="259" y="740"/>
                    <a:pt x="270" y="745"/>
                  </a:cubicBezTo>
                  <a:cubicBezTo>
                    <a:pt x="275" y="734"/>
                    <a:pt x="281" y="734"/>
                    <a:pt x="287" y="729"/>
                  </a:cubicBezTo>
                  <a:cubicBezTo>
                    <a:pt x="292" y="734"/>
                    <a:pt x="303" y="745"/>
                    <a:pt x="315" y="751"/>
                  </a:cubicBezTo>
                  <a:cubicBezTo>
                    <a:pt x="326" y="745"/>
                    <a:pt x="320" y="740"/>
                    <a:pt x="326" y="734"/>
                  </a:cubicBezTo>
                  <a:cubicBezTo>
                    <a:pt x="326" y="745"/>
                    <a:pt x="337" y="745"/>
                    <a:pt x="331" y="751"/>
                  </a:cubicBezTo>
                  <a:cubicBezTo>
                    <a:pt x="343" y="751"/>
                    <a:pt x="348" y="751"/>
                    <a:pt x="365" y="745"/>
                  </a:cubicBezTo>
                  <a:cubicBezTo>
                    <a:pt x="365" y="740"/>
                    <a:pt x="365" y="734"/>
                    <a:pt x="365" y="734"/>
                  </a:cubicBezTo>
                  <a:cubicBezTo>
                    <a:pt x="371" y="734"/>
                    <a:pt x="371" y="740"/>
                    <a:pt x="371" y="745"/>
                  </a:cubicBezTo>
                  <a:cubicBezTo>
                    <a:pt x="374" y="743"/>
                    <a:pt x="377" y="742"/>
                    <a:pt x="381" y="742"/>
                  </a:cubicBezTo>
                  <a:cubicBezTo>
                    <a:pt x="396" y="742"/>
                    <a:pt x="412" y="760"/>
                    <a:pt x="425" y="760"/>
                  </a:cubicBezTo>
                  <a:cubicBezTo>
                    <a:pt x="430" y="760"/>
                    <a:pt x="434" y="757"/>
                    <a:pt x="438" y="751"/>
                  </a:cubicBezTo>
                  <a:lnTo>
                    <a:pt x="438" y="757"/>
                  </a:lnTo>
                  <a:lnTo>
                    <a:pt x="455" y="740"/>
                  </a:lnTo>
                  <a:lnTo>
                    <a:pt x="455" y="740"/>
                  </a:lnTo>
                  <a:cubicBezTo>
                    <a:pt x="460" y="740"/>
                    <a:pt x="449" y="751"/>
                    <a:pt x="455" y="757"/>
                  </a:cubicBezTo>
                  <a:cubicBezTo>
                    <a:pt x="471" y="734"/>
                    <a:pt x="488" y="751"/>
                    <a:pt x="499" y="734"/>
                  </a:cubicBezTo>
                  <a:cubicBezTo>
                    <a:pt x="505" y="741"/>
                    <a:pt x="510" y="744"/>
                    <a:pt x="515" y="744"/>
                  </a:cubicBezTo>
                  <a:cubicBezTo>
                    <a:pt x="528" y="744"/>
                    <a:pt x="540" y="727"/>
                    <a:pt x="553" y="727"/>
                  </a:cubicBezTo>
                  <a:cubicBezTo>
                    <a:pt x="556" y="727"/>
                    <a:pt x="558" y="727"/>
                    <a:pt x="561" y="729"/>
                  </a:cubicBezTo>
                  <a:lnTo>
                    <a:pt x="561" y="723"/>
                  </a:lnTo>
                  <a:cubicBezTo>
                    <a:pt x="561" y="719"/>
                    <a:pt x="562" y="718"/>
                    <a:pt x="563" y="718"/>
                  </a:cubicBezTo>
                  <a:cubicBezTo>
                    <a:pt x="565" y="718"/>
                    <a:pt x="568" y="723"/>
                    <a:pt x="572" y="723"/>
                  </a:cubicBezTo>
                  <a:cubicBezTo>
                    <a:pt x="567" y="717"/>
                    <a:pt x="561" y="717"/>
                    <a:pt x="561" y="712"/>
                  </a:cubicBezTo>
                  <a:cubicBezTo>
                    <a:pt x="589" y="684"/>
                    <a:pt x="634" y="678"/>
                    <a:pt x="662" y="650"/>
                  </a:cubicBezTo>
                  <a:cubicBezTo>
                    <a:pt x="673" y="639"/>
                    <a:pt x="634" y="617"/>
                    <a:pt x="662" y="617"/>
                  </a:cubicBezTo>
                  <a:lnTo>
                    <a:pt x="662" y="617"/>
                  </a:lnTo>
                  <a:lnTo>
                    <a:pt x="673" y="628"/>
                  </a:lnTo>
                  <a:cubicBezTo>
                    <a:pt x="673" y="594"/>
                    <a:pt x="701" y="577"/>
                    <a:pt x="695" y="549"/>
                  </a:cubicBezTo>
                  <a:cubicBezTo>
                    <a:pt x="701" y="549"/>
                    <a:pt x="707" y="549"/>
                    <a:pt x="707" y="555"/>
                  </a:cubicBezTo>
                  <a:cubicBezTo>
                    <a:pt x="718" y="555"/>
                    <a:pt x="712" y="533"/>
                    <a:pt x="701" y="533"/>
                  </a:cubicBezTo>
                  <a:cubicBezTo>
                    <a:pt x="703" y="531"/>
                    <a:pt x="705" y="530"/>
                    <a:pt x="707" y="530"/>
                  </a:cubicBezTo>
                  <a:cubicBezTo>
                    <a:pt x="710" y="530"/>
                    <a:pt x="714" y="533"/>
                    <a:pt x="718" y="533"/>
                  </a:cubicBezTo>
                  <a:cubicBezTo>
                    <a:pt x="723" y="527"/>
                    <a:pt x="707" y="516"/>
                    <a:pt x="718" y="516"/>
                  </a:cubicBezTo>
                  <a:cubicBezTo>
                    <a:pt x="720" y="516"/>
                    <a:pt x="721" y="516"/>
                    <a:pt x="722" y="516"/>
                  </a:cubicBezTo>
                  <a:lnTo>
                    <a:pt x="722" y="516"/>
                  </a:lnTo>
                  <a:cubicBezTo>
                    <a:pt x="722" y="511"/>
                    <a:pt x="726" y="505"/>
                    <a:pt x="718" y="505"/>
                  </a:cubicBezTo>
                  <a:cubicBezTo>
                    <a:pt x="723" y="493"/>
                    <a:pt x="712" y="482"/>
                    <a:pt x="723" y="477"/>
                  </a:cubicBezTo>
                  <a:cubicBezTo>
                    <a:pt x="712" y="471"/>
                    <a:pt x="735" y="460"/>
                    <a:pt x="712" y="460"/>
                  </a:cubicBezTo>
                  <a:cubicBezTo>
                    <a:pt x="735" y="460"/>
                    <a:pt x="735" y="443"/>
                    <a:pt x="723" y="437"/>
                  </a:cubicBezTo>
                  <a:cubicBezTo>
                    <a:pt x="729" y="437"/>
                    <a:pt x="729" y="432"/>
                    <a:pt x="740" y="432"/>
                  </a:cubicBezTo>
                  <a:cubicBezTo>
                    <a:pt x="740" y="426"/>
                    <a:pt x="735" y="421"/>
                    <a:pt x="723" y="421"/>
                  </a:cubicBezTo>
                  <a:cubicBezTo>
                    <a:pt x="751" y="409"/>
                    <a:pt x="707" y="393"/>
                    <a:pt x="735" y="387"/>
                  </a:cubicBezTo>
                  <a:cubicBezTo>
                    <a:pt x="723" y="365"/>
                    <a:pt x="718" y="348"/>
                    <a:pt x="707" y="331"/>
                  </a:cubicBezTo>
                  <a:lnTo>
                    <a:pt x="707" y="331"/>
                  </a:lnTo>
                  <a:cubicBezTo>
                    <a:pt x="726" y="331"/>
                    <a:pt x="715" y="349"/>
                    <a:pt x="728" y="349"/>
                  </a:cubicBezTo>
                  <a:cubicBezTo>
                    <a:pt x="730" y="349"/>
                    <a:pt x="732" y="348"/>
                    <a:pt x="735" y="348"/>
                  </a:cubicBezTo>
                  <a:cubicBezTo>
                    <a:pt x="723" y="331"/>
                    <a:pt x="707" y="325"/>
                    <a:pt x="707" y="309"/>
                  </a:cubicBezTo>
                  <a:cubicBezTo>
                    <a:pt x="708" y="307"/>
                    <a:pt x="710" y="306"/>
                    <a:pt x="712" y="306"/>
                  </a:cubicBezTo>
                  <a:cubicBezTo>
                    <a:pt x="716" y="306"/>
                    <a:pt x="720" y="309"/>
                    <a:pt x="723" y="309"/>
                  </a:cubicBezTo>
                  <a:cubicBezTo>
                    <a:pt x="707" y="292"/>
                    <a:pt x="718" y="275"/>
                    <a:pt x="701" y="264"/>
                  </a:cubicBezTo>
                  <a:cubicBezTo>
                    <a:pt x="699" y="265"/>
                    <a:pt x="696" y="265"/>
                    <a:pt x="694" y="265"/>
                  </a:cubicBezTo>
                  <a:cubicBezTo>
                    <a:pt x="683" y="265"/>
                    <a:pt x="671" y="258"/>
                    <a:pt x="662" y="258"/>
                  </a:cubicBezTo>
                  <a:cubicBezTo>
                    <a:pt x="690" y="258"/>
                    <a:pt x="667" y="247"/>
                    <a:pt x="701" y="241"/>
                  </a:cubicBezTo>
                  <a:lnTo>
                    <a:pt x="690" y="241"/>
                  </a:lnTo>
                  <a:cubicBezTo>
                    <a:pt x="690" y="236"/>
                    <a:pt x="690" y="236"/>
                    <a:pt x="701" y="236"/>
                  </a:cubicBezTo>
                  <a:cubicBezTo>
                    <a:pt x="690" y="230"/>
                    <a:pt x="684" y="236"/>
                    <a:pt x="679" y="224"/>
                  </a:cubicBezTo>
                  <a:lnTo>
                    <a:pt x="690" y="224"/>
                  </a:lnTo>
                  <a:cubicBezTo>
                    <a:pt x="679" y="224"/>
                    <a:pt x="673" y="219"/>
                    <a:pt x="673" y="213"/>
                  </a:cubicBezTo>
                  <a:cubicBezTo>
                    <a:pt x="673" y="213"/>
                    <a:pt x="675" y="211"/>
                    <a:pt x="677" y="211"/>
                  </a:cubicBezTo>
                  <a:cubicBezTo>
                    <a:pt x="677" y="211"/>
                    <a:pt x="677" y="211"/>
                    <a:pt x="678" y="211"/>
                  </a:cubicBezTo>
                  <a:lnTo>
                    <a:pt x="678" y="211"/>
                  </a:lnTo>
                  <a:cubicBezTo>
                    <a:pt x="670" y="197"/>
                    <a:pt x="645" y="201"/>
                    <a:pt x="645" y="185"/>
                  </a:cubicBezTo>
                  <a:cubicBezTo>
                    <a:pt x="667" y="180"/>
                    <a:pt x="651" y="174"/>
                    <a:pt x="667" y="168"/>
                  </a:cubicBezTo>
                  <a:lnTo>
                    <a:pt x="656" y="163"/>
                  </a:lnTo>
                  <a:lnTo>
                    <a:pt x="651" y="168"/>
                  </a:lnTo>
                  <a:cubicBezTo>
                    <a:pt x="645" y="163"/>
                    <a:pt x="634" y="163"/>
                    <a:pt x="634" y="157"/>
                  </a:cubicBezTo>
                  <a:cubicBezTo>
                    <a:pt x="626" y="157"/>
                    <a:pt x="619" y="162"/>
                    <a:pt x="615" y="162"/>
                  </a:cubicBezTo>
                  <a:cubicBezTo>
                    <a:pt x="613" y="162"/>
                    <a:pt x="611" y="161"/>
                    <a:pt x="611" y="157"/>
                  </a:cubicBezTo>
                  <a:cubicBezTo>
                    <a:pt x="617" y="157"/>
                    <a:pt x="611" y="152"/>
                    <a:pt x="617" y="146"/>
                  </a:cubicBezTo>
                  <a:cubicBezTo>
                    <a:pt x="611" y="146"/>
                    <a:pt x="600" y="146"/>
                    <a:pt x="600" y="140"/>
                  </a:cubicBezTo>
                  <a:cubicBezTo>
                    <a:pt x="606" y="135"/>
                    <a:pt x="617" y="129"/>
                    <a:pt x="623" y="124"/>
                  </a:cubicBezTo>
                  <a:lnTo>
                    <a:pt x="623" y="124"/>
                  </a:lnTo>
                  <a:cubicBezTo>
                    <a:pt x="620" y="125"/>
                    <a:pt x="618" y="125"/>
                    <a:pt x="616" y="125"/>
                  </a:cubicBezTo>
                  <a:cubicBezTo>
                    <a:pt x="609" y="125"/>
                    <a:pt x="606" y="120"/>
                    <a:pt x="602" y="120"/>
                  </a:cubicBezTo>
                  <a:cubicBezTo>
                    <a:pt x="600" y="120"/>
                    <a:pt x="597" y="121"/>
                    <a:pt x="595" y="124"/>
                  </a:cubicBezTo>
                  <a:cubicBezTo>
                    <a:pt x="595" y="118"/>
                    <a:pt x="605" y="113"/>
                    <a:pt x="606" y="112"/>
                  </a:cubicBezTo>
                  <a:lnTo>
                    <a:pt x="606" y="112"/>
                  </a:lnTo>
                  <a:lnTo>
                    <a:pt x="595" y="118"/>
                  </a:lnTo>
                  <a:cubicBezTo>
                    <a:pt x="595" y="112"/>
                    <a:pt x="595" y="112"/>
                    <a:pt x="600" y="107"/>
                  </a:cubicBezTo>
                  <a:cubicBezTo>
                    <a:pt x="599" y="105"/>
                    <a:pt x="598" y="104"/>
                    <a:pt x="597" y="104"/>
                  </a:cubicBezTo>
                  <a:cubicBezTo>
                    <a:pt x="594" y="104"/>
                    <a:pt x="591" y="112"/>
                    <a:pt x="587" y="112"/>
                  </a:cubicBezTo>
                  <a:cubicBezTo>
                    <a:pt x="586" y="112"/>
                    <a:pt x="585" y="111"/>
                    <a:pt x="583" y="107"/>
                  </a:cubicBezTo>
                  <a:lnTo>
                    <a:pt x="589" y="107"/>
                  </a:lnTo>
                  <a:cubicBezTo>
                    <a:pt x="583" y="96"/>
                    <a:pt x="572" y="96"/>
                    <a:pt x="567" y="84"/>
                  </a:cubicBezTo>
                  <a:cubicBezTo>
                    <a:pt x="568" y="79"/>
                    <a:pt x="570" y="78"/>
                    <a:pt x="572" y="78"/>
                  </a:cubicBezTo>
                  <a:cubicBezTo>
                    <a:pt x="574" y="78"/>
                    <a:pt x="576" y="80"/>
                    <a:pt x="578" y="80"/>
                  </a:cubicBezTo>
                  <a:cubicBezTo>
                    <a:pt x="580" y="80"/>
                    <a:pt x="582" y="79"/>
                    <a:pt x="583" y="73"/>
                  </a:cubicBezTo>
                  <a:cubicBezTo>
                    <a:pt x="567" y="68"/>
                    <a:pt x="544" y="68"/>
                    <a:pt x="533" y="56"/>
                  </a:cubicBezTo>
                  <a:lnTo>
                    <a:pt x="533" y="62"/>
                  </a:lnTo>
                  <a:cubicBezTo>
                    <a:pt x="531" y="65"/>
                    <a:pt x="529" y="67"/>
                    <a:pt x="528" y="67"/>
                  </a:cubicBezTo>
                  <a:cubicBezTo>
                    <a:pt x="525" y="67"/>
                    <a:pt x="529" y="50"/>
                    <a:pt x="520" y="50"/>
                  </a:cubicBezTo>
                  <a:cubicBezTo>
                    <a:pt x="519" y="50"/>
                    <a:pt x="519" y="50"/>
                    <a:pt x="518" y="50"/>
                  </a:cubicBezTo>
                  <a:lnTo>
                    <a:pt x="518" y="50"/>
                  </a:lnTo>
                  <a:cubicBezTo>
                    <a:pt x="523" y="48"/>
                    <a:pt x="527" y="40"/>
                    <a:pt x="527" y="40"/>
                  </a:cubicBezTo>
                  <a:cubicBezTo>
                    <a:pt x="516" y="34"/>
                    <a:pt x="505" y="34"/>
                    <a:pt x="488" y="34"/>
                  </a:cubicBezTo>
                  <a:cubicBezTo>
                    <a:pt x="488" y="23"/>
                    <a:pt x="477" y="23"/>
                    <a:pt x="471" y="17"/>
                  </a:cubicBezTo>
                  <a:cubicBezTo>
                    <a:pt x="466" y="23"/>
                    <a:pt x="466" y="17"/>
                    <a:pt x="460" y="28"/>
                  </a:cubicBezTo>
                  <a:cubicBezTo>
                    <a:pt x="457" y="16"/>
                    <a:pt x="451" y="13"/>
                    <a:pt x="446" y="13"/>
                  </a:cubicBezTo>
                  <a:cubicBezTo>
                    <a:pt x="438" y="13"/>
                    <a:pt x="430" y="18"/>
                    <a:pt x="422" y="18"/>
                  </a:cubicBezTo>
                  <a:cubicBezTo>
                    <a:pt x="417" y="18"/>
                    <a:pt x="413" y="16"/>
                    <a:pt x="410" y="6"/>
                  </a:cubicBezTo>
                  <a:cubicBezTo>
                    <a:pt x="410" y="6"/>
                    <a:pt x="415" y="0"/>
                    <a:pt x="41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67873899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04"/>
        <p:cNvGrpSpPr/>
        <p:nvPr/>
      </p:nvGrpSpPr>
      <p:grpSpPr>
        <a:xfrm>
          <a:off x="0" y="0"/>
          <a:ext cx="0" cy="0"/>
          <a:chOff x="0" y="0"/>
          <a:chExt cx="0" cy="0"/>
        </a:xfrm>
      </p:grpSpPr>
      <p:sp>
        <p:nvSpPr>
          <p:cNvPr id="1105" name="Google Shape;1105;p41"/>
          <p:cNvSpPr/>
          <p:nvPr/>
        </p:nvSpPr>
        <p:spPr>
          <a:xfrm rot="2195683">
            <a:off x="10024263" y="816109"/>
            <a:ext cx="2208800" cy="728400"/>
          </a:xfrm>
          <a:prstGeom prst="ellipse">
            <a:avLst/>
          </a:prstGeom>
          <a:noFill/>
          <a:ln w="19050" cap="flat" cmpd="sng">
            <a:solidFill>
              <a:srgbClr val="E2C8EE"/>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
        <p:nvSpPr>
          <p:cNvPr id="1106" name="Google Shape;1106;p41"/>
          <p:cNvSpPr txBox="1">
            <a:spLocks noGrp="1"/>
          </p:cNvSpPr>
          <p:nvPr>
            <p:ph type="title"/>
          </p:nvPr>
        </p:nvSpPr>
        <p:spPr>
          <a:xfrm>
            <a:off x="624775" y="1281186"/>
            <a:ext cx="11002632" cy="4837901"/>
          </a:xfrm>
          <a:prstGeom prst="rect">
            <a:avLst/>
          </a:prstGeom>
          <a:ln>
            <a:solidFill>
              <a:schemeClr val="tx1"/>
            </a:solidFill>
          </a:ln>
        </p:spPr>
        <p:txBody>
          <a:bodyPr spcFirstLastPara="1" wrap="square" lIns="121900" tIns="121900" rIns="121900" bIns="121900" anchor="ctr" anchorCtr="0">
            <a:noAutofit/>
          </a:bodyPr>
          <a:lstStyle/>
          <a:p>
            <a:pPr marL="457200" indent="-457200">
              <a:buFont typeface="Wingdings" panose="05000000000000000000" pitchFamily="2" charset="2"/>
              <a:buChar char="q"/>
            </a:pPr>
            <a:r>
              <a:rPr lang="vi-VN" b="1" dirty="0">
                <a:latin typeface="+mj-lt"/>
              </a:rPr>
              <a:t>CƠ SỞ LÝ THUYẾT:  </a:t>
            </a:r>
            <a:br>
              <a:rPr lang="vi-VN" dirty="0">
                <a:latin typeface="+mj-lt"/>
              </a:rPr>
            </a:br>
            <a:r>
              <a:rPr lang="vi-VN" dirty="0">
                <a:latin typeface="+mj-lt"/>
              </a:rPr>
              <a:t>- </a:t>
            </a:r>
            <a:r>
              <a:rPr lang="vi-VN" sz="2000" dirty="0">
                <a:latin typeface="+mj-lt"/>
              </a:rPr>
              <a:t>Tăng trưởng kinh tế </a:t>
            </a:r>
            <a:r>
              <a:rPr lang="vi-VN" sz="2000" dirty="0">
                <a:solidFill>
                  <a:srgbClr val="000000"/>
                </a:solidFill>
                <a:effectLst/>
                <a:latin typeface="Times New Roman" panose="02020603050405020304" pitchFamily="18" charset="0"/>
                <a:ea typeface="Calibri" panose="020F0502020204030204" pitchFamily="34" charset="0"/>
              </a:rPr>
              <a:t>là sự gia tăng về thu nhập quốc dân của nền kinh tế trong một thời kỳ nhất định.</a:t>
            </a:r>
            <a:r>
              <a:rPr lang="vi-VN" sz="2000" dirty="0">
                <a:solidFill>
                  <a:srgbClr val="000000"/>
                </a:solidFill>
                <a:latin typeface="Times New Roman" panose="02020603050405020304" pitchFamily="18" charset="0"/>
                <a:ea typeface="Calibri" panose="020F0502020204030204" pitchFamily="34" charset="0"/>
              </a:rPr>
              <a:t> </a:t>
            </a:r>
            <a:br>
              <a:rPr lang="vi-VN" sz="2000" dirty="0">
                <a:solidFill>
                  <a:srgbClr val="000000"/>
                </a:solidFill>
                <a:latin typeface="Times New Roman" panose="02020603050405020304" pitchFamily="18" charset="0"/>
                <a:ea typeface="Calibri" panose="020F0502020204030204" pitchFamily="34" charset="0"/>
              </a:rPr>
            </a:br>
            <a:r>
              <a:rPr lang="vi-VN" sz="2000" dirty="0">
                <a:solidFill>
                  <a:srgbClr val="000000"/>
                </a:solidFill>
                <a:latin typeface="Times New Roman" panose="02020603050405020304" pitchFamily="18" charset="0"/>
                <a:ea typeface="Calibri" panose="020F0502020204030204" pitchFamily="34" charset="0"/>
              </a:rPr>
              <a:t>+ </a:t>
            </a:r>
            <a:r>
              <a:rPr lang="vi-VN" sz="2000" dirty="0">
                <a:solidFill>
                  <a:srgbClr val="000000"/>
                </a:solidFill>
                <a:effectLst/>
                <a:latin typeface="Times New Roman" panose="02020603050405020304" pitchFamily="18" charset="0"/>
                <a:ea typeface="Calibri" panose="020F0502020204030204" pitchFamily="34" charset="0"/>
              </a:rPr>
              <a:t>Được đo lường bởi chỉ tiêu phổ biến: chỉ tiêu đo lường tổng sản phẩm quốc nội (GDP) và chỉ tiêu đo lường tổng sản phẩm quốc dân (GNP) </a:t>
            </a:r>
            <a:br>
              <a:rPr lang="vi-VN" sz="2000" dirty="0">
                <a:solidFill>
                  <a:srgbClr val="000000"/>
                </a:solidFill>
                <a:effectLst/>
                <a:latin typeface="Times New Roman" panose="02020603050405020304" pitchFamily="18" charset="0"/>
                <a:ea typeface="Calibri" panose="020F0502020204030204" pitchFamily="34" charset="0"/>
              </a:rPr>
            </a:br>
            <a:r>
              <a:rPr lang="vi-VN" sz="2000" dirty="0">
                <a:solidFill>
                  <a:srgbClr val="000000"/>
                </a:solidFill>
                <a:effectLst/>
                <a:latin typeface="Times New Roman" panose="02020603050405020304" pitchFamily="18" charset="0"/>
                <a:ea typeface="Calibri" panose="020F0502020204030204" pitchFamily="34" charset="0"/>
              </a:rPr>
              <a:t>+ Các nhân tố ảnh hưởng tới tăng trưởng kinh tế: Nguồn vốn (K); Lao động (L); Tài nguyên (R); Công nghệ (T). </a:t>
            </a:r>
            <a:br>
              <a:rPr lang="vi-VN" sz="2000" dirty="0">
                <a:solidFill>
                  <a:srgbClr val="000000"/>
                </a:solidFill>
                <a:effectLst/>
                <a:latin typeface="Times New Roman" panose="02020603050405020304" pitchFamily="18" charset="0"/>
                <a:ea typeface="Calibri" panose="020F0502020204030204" pitchFamily="34" charset="0"/>
              </a:rPr>
            </a:br>
            <a:br>
              <a:rPr lang="vi-VN" sz="2000" dirty="0">
                <a:solidFill>
                  <a:srgbClr val="000000"/>
                </a:solidFill>
                <a:effectLst/>
                <a:latin typeface="Times New Roman" panose="02020603050405020304" pitchFamily="18" charset="0"/>
                <a:ea typeface="Calibri" panose="020F0502020204030204" pitchFamily="34" charset="0"/>
              </a:rPr>
            </a:br>
            <a:r>
              <a:rPr lang="vi-VN" sz="2000" dirty="0">
                <a:solidFill>
                  <a:srgbClr val="000000"/>
                </a:solidFill>
                <a:effectLst/>
                <a:latin typeface="Times New Roman" panose="02020603050405020304" pitchFamily="18" charset="0"/>
                <a:ea typeface="Calibri" panose="020F0502020204030204" pitchFamily="34" charset="0"/>
              </a:rPr>
              <a:t>- Chỉ số mức độ phát triển CNTT&amp;TT (ICT): </a:t>
            </a:r>
            <a:r>
              <a:rPr lang="vi-VN" sz="20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là thước đo mức độ phát triển về Công nghệ thông tin và Truyền thông và là thước đo cho mức độ sẵn sàng phát triển và áp dụng Công nghệ thông tin và Truyền thông trong các lĩnh vực ở mỗi quốc gia.</a:t>
            </a:r>
            <a:br>
              <a:rPr lang="en-GB" sz="1800" kern="100" dirty="0">
                <a:effectLst/>
                <a:latin typeface="Calibri" panose="020F0502020204030204" pitchFamily="34" charset="0"/>
                <a:ea typeface="Calibri" panose="020F0502020204030204" pitchFamily="34" charset="0"/>
                <a:cs typeface="Times New Roman" panose="02020603050405020304" pitchFamily="18" charset="0"/>
              </a:rPr>
            </a:br>
            <a:br>
              <a:rPr lang="vi-VN" sz="2000" dirty="0">
                <a:solidFill>
                  <a:srgbClr val="000000"/>
                </a:solidFill>
                <a:effectLst/>
                <a:latin typeface="Times New Roman" panose="02020603050405020304" pitchFamily="18" charset="0"/>
                <a:ea typeface="Calibri" panose="020F0502020204030204" pitchFamily="34" charset="0"/>
              </a:rPr>
            </a:br>
            <a:br>
              <a:rPr lang="vi-VN" sz="2000" dirty="0">
                <a:solidFill>
                  <a:srgbClr val="000000"/>
                </a:solidFill>
                <a:effectLst/>
                <a:latin typeface="Times New Roman" panose="02020603050405020304" pitchFamily="18" charset="0"/>
                <a:ea typeface="Calibri" panose="020F0502020204030204" pitchFamily="34" charset="0"/>
              </a:rPr>
            </a:br>
            <a:endParaRPr sz="2000" dirty="0">
              <a:latin typeface="+mj-lt"/>
            </a:endParaRPr>
          </a:p>
        </p:txBody>
      </p:sp>
      <p:cxnSp>
        <p:nvCxnSpPr>
          <p:cNvPr id="1111" name="Google Shape;1111;p41"/>
          <p:cNvCxnSpPr>
            <a:cxnSpLocks/>
          </p:cNvCxnSpPr>
          <p:nvPr/>
        </p:nvCxnSpPr>
        <p:spPr>
          <a:xfrm>
            <a:off x="3217767" y="335333"/>
            <a:ext cx="6098800" cy="0"/>
          </a:xfrm>
          <a:prstGeom prst="straightConnector1">
            <a:avLst/>
          </a:prstGeom>
          <a:noFill/>
          <a:ln w="9525" cap="flat" cmpd="sng">
            <a:solidFill>
              <a:schemeClr val="dk1"/>
            </a:solidFill>
            <a:prstDash val="solid"/>
            <a:round/>
            <a:headEnd type="none" w="med" len="med"/>
            <a:tailEnd type="none" w="med" len="med"/>
          </a:ln>
        </p:spPr>
      </p:cxnSp>
      <p:grpSp>
        <p:nvGrpSpPr>
          <p:cNvPr id="1112" name="Google Shape;1112;p41"/>
          <p:cNvGrpSpPr/>
          <p:nvPr/>
        </p:nvGrpSpPr>
        <p:grpSpPr>
          <a:xfrm rot="-1677841">
            <a:off x="491048" y="861814"/>
            <a:ext cx="1696573" cy="1248945"/>
            <a:chOff x="5433650" y="1201475"/>
            <a:chExt cx="1036775" cy="763175"/>
          </a:xfrm>
        </p:grpSpPr>
        <p:sp>
          <p:nvSpPr>
            <p:cNvPr id="1113" name="Google Shape;1113;p41"/>
            <p:cNvSpPr/>
            <p:nvPr/>
          </p:nvSpPr>
          <p:spPr>
            <a:xfrm>
              <a:off x="5796225" y="1213575"/>
              <a:ext cx="40950" cy="51825"/>
            </a:xfrm>
            <a:custGeom>
              <a:avLst/>
              <a:gdLst/>
              <a:ahLst/>
              <a:cxnLst/>
              <a:rect l="l" t="t" r="r" b="b"/>
              <a:pathLst>
                <a:path w="1638" h="2073" extrusionOk="0">
                  <a:moveTo>
                    <a:pt x="1253" y="1"/>
                  </a:moveTo>
                  <a:lnTo>
                    <a:pt x="919" y="51"/>
                  </a:lnTo>
                  <a:lnTo>
                    <a:pt x="819" y="1053"/>
                  </a:lnTo>
                  <a:lnTo>
                    <a:pt x="334" y="184"/>
                  </a:lnTo>
                  <a:lnTo>
                    <a:pt x="0" y="251"/>
                  </a:lnTo>
                  <a:lnTo>
                    <a:pt x="385" y="2072"/>
                  </a:lnTo>
                  <a:lnTo>
                    <a:pt x="719" y="2022"/>
                  </a:lnTo>
                  <a:lnTo>
                    <a:pt x="518" y="1103"/>
                  </a:lnTo>
                  <a:lnTo>
                    <a:pt x="836" y="1655"/>
                  </a:lnTo>
                  <a:lnTo>
                    <a:pt x="1019" y="1621"/>
                  </a:lnTo>
                  <a:lnTo>
                    <a:pt x="1086" y="970"/>
                  </a:lnTo>
                  <a:lnTo>
                    <a:pt x="1270" y="1889"/>
                  </a:lnTo>
                  <a:lnTo>
                    <a:pt x="1638" y="1839"/>
                  </a:lnTo>
                  <a:lnTo>
                    <a:pt x="1253"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14" name="Google Shape;1114;p41"/>
            <p:cNvSpPr/>
            <p:nvPr/>
          </p:nvSpPr>
          <p:spPr>
            <a:xfrm>
              <a:off x="5842175" y="1208575"/>
              <a:ext cx="33025" cy="49725"/>
            </a:xfrm>
            <a:custGeom>
              <a:avLst/>
              <a:gdLst/>
              <a:ahLst/>
              <a:cxnLst/>
              <a:rect l="l" t="t" r="r" b="b"/>
              <a:pathLst>
                <a:path w="1321" h="1989" extrusionOk="0">
                  <a:moveTo>
                    <a:pt x="468" y="568"/>
                  </a:moveTo>
                  <a:lnTo>
                    <a:pt x="669" y="1086"/>
                  </a:lnTo>
                  <a:lnTo>
                    <a:pt x="401" y="1136"/>
                  </a:lnTo>
                  <a:lnTo>
                    <a:pt x="401" y="1136"/>
                  </a:lnTo>
                  <a:lnTo>
                    <a:pt x="468" y="568"/>
                  </a:lnTo>
                  <a:close/>
                  <a:moveTo>
                    <a:pt x="585" y="0"/>
                  </a:moveTo>
                  <a:lnTo>
                    <a:pt x="217" y="67"/>
                  </a:lnTo>
                  <a:lnTo>
                    <a:pt x="0" y="1988"/>
                  </a:lnTo>
                  <a:lnTo>
                    <a:pt x="385" y="1955"/>
                  </a:lnTo>
                  <a:lnTo>
                    <a:pt x="418" y="1537"/>
                  </a:lnTo>
                  <a:lnTo>
                    <a:pt x="786" y="1487"/>
                  </a:lnTo>
                  <a:lnTo>
                    <a:pt x="953" y="1855"/>
                  </a:lnTo>
                  <a:lnTo>
                    <a:pt x="1320" y="1805"/>
                  </a:lnTo>
                  <a:lnTo>
                    <a:pt x="585"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15" name="Google Shape;1115;p41"/>
            <p:cNvSpPr/>
            <p:nvPr/>
          </p:nvSpPr>
          <p:spPr>
            <a:xfrm>
              <a:off x="5875575" y="1203975"/>
              <a:ext cx="32625" cy="49300"/>
            </a:xfrm>
            <a:custGeom>
              <a:avLst/>
              <a:gdLst/>
              <a:ahLst/>
              <a:cxnLst/>
              <a:rect l="l" t="t" r="r" b="b"/>
              <a:pathLst>
                <a:path w="1305" h="1972" extrusionOk="0">
                  <a:moveTo>
                    <a:pt x="1137" y="0"/>
                  </a:moveTo>
                  <a:lnTo>
                    <a:pt x="769" y="17"/>
                  </a:lnTo>
                  <a:lnTo>
                    <a:pt x="870" y="1020"/>
                  </a:lnTo>
                  <a:lnTo>
                    <a:pt x="318" y="67"/>
                  </a:lnTo>
                  <a:lnTo>
                    <a:pt x="1" y="84"/>
                  </a:lnTo>
                  <a:lnTo>
                    <a:pt x="168" y="1972"/>
                  </a:lnTo>
                  <a:lnTo>
                    <a:pt x="536" y="1922"/>
                  </a:lnTo>
                  <a:lnTo>
                    <a:pt x="452" y="936"/>
                  </a:lnTo>
                  <a:lnTo>
                    <a:pt x="987" y="1905"/>
                  </a:lnTo>
                  <a:lnTo>
                    <a:pt x="1304" y="1888"/>
                  </a:lnTo>
                  <a:lnTo>
                    <a:pt x="1137"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16" name="Google Shape;1116;p41"/>
            <p:cNvSpPr/>
            <p:nvPr/>
          </p:nvSpPr>
          <p:spPr>
            <a:xfrm>
              <a:off x="5912750" y="1202300"/>
              <a:ext cx="33025" cy="48050"/>
            </a:xfrm>
            <a:custGeom>
              <a:avLst/>
              <a:gdLst/>
              <a:ahLst/>
              <a:cxnLst/>
              <a:rect l="l" t="t" r="r" b="b"/>
              <a:pathLst>
                <a:path w="1321" h="1922" extrusionOk="0">
                  <a:moveTo>
                    <a:pt x="636" y="569"/>
                  </a:moveTo>
                  <a:lnTo>
                    <a:pt x="770" y="1120"/>
                  </a:lnTo>
                  <a:lnTo>
                    <a:pt x="502" y="1120"/>
                  </a:lnTo>
                  <a:lnTo>
                    <a:pt x="636" y="569"/>
                  </a:lnTo>
                  <a:close/>
                  <a:moveTo>
                    <a:pt x="770" y="0"/>
                  </a:moveTo>
                  <a:lnTo>
                    <a:pt x="402" y="34"/>
                  </a:lnTo>
                  <a:lnTo>
                    <a:pt x="1" y="1922"/>
                  </a:lnTo>
                  <a:lnTo>
                    <a:pt x="352" y="1905"/>
                  </a:lnTo>
                  <a:lnTo>
                    <a:pt x="435" y="1504"/>
                  </a:lnTo>
                  <a:lnTo>
                    <a:pt x="820" y="1488"/>
                  </a:lnTo>
                  <a:lnTo>
                    <a:pt x="937" y="1889"/>
                  </a:lnTo>
                  <a:lnTo>
                    <a:pt x="1321" y="1872"/>
                  </a:lnTo>
                  <a:lnTo>
                    <a:pt x="770"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17" name="Google Shape;1117;p41"/>
            <p:cNvSpPr/>
            <p:nvPr/>
          </p:nvSpPr>
          <p:spPr>
            <a:xfrm>
              <a:off x="5947025" y="1201475"/>
              <a:ext cx="28000" cy="48475"/>
            </a:xfrm>
            <a:custGeom>
              <a:avLst/>
              <a:gdLst/>
              <a:ahLst/>
              <a:cxnLst/>
              <a:rect l="l" t="t" r="r" b="b"/>
              <a:pathLst>
                <a:path w="1120" h="1939" extrusionOk="0">
                  <a:moveTo>
                    <a:pt x="719" y="0"/>
                  </a:moveTo>
                  <a:cubicBezTo>
                    <a:pt x="485" y="0"/>
                    <a:pt x="318" y="84"/>
                    <a:pt x="201" y="251"/>
                  </a:cubicBezTo>
                  <a:cubicBezTo>
                    <a:pt x="67" y="418"/>
                    <a:pt x="0" y="668"/>
                    <a:pt x="0" y="969"/>
                  </a:cubicBezTo>
                  <a:cubicBezTo>
                    <a:pt x="0" y="1287"/>
                    <a:pt x="67" y="1521"/>
                    <a:pt x="167" y="1688"/>
                  </a:cubicBezTo>
                  <a:cubicBezTo>
                    <a:pt x="301" y="1855"/>
                    <a:pt x="468" y="1938"/>
                    <a:pt x="668" y="1938"/>
                  </a:cubicBezTo>
                  <a:lnTo>
                    <a:pt x="902" y="1938"/>
                  </a:lnTo>
                  <a:cubicBezTo>
                    <a:pt x="986" y="1888"/>
                    <a:pt x="1053" y="1855"/>
                    <a:pt x="1086" y="1805"/>
                  </a:cubicBezTo>
                  <a:lnTo>
                    <a:pt x="1120" y="869"/>
                  </a:lnTo>
                  <a:lnTo>
                    <a:pt x="568" y="869"/>
                  </a:lnTo>
                  <a:lnTo>
                    <a:pt x="568" y="1203"/>
                  </a:lnTo>
                  <a:lnTo>
                    <a:pt x="819" y="1203"/>
                  </a:lnTo>
                  <a:lnTo>
                    <a:pt x="819" y="1470"/>
                  </a:lnTo>
                  <a:cubicBezTo>
                    <a:pt x="802" y="1470"/>
                    <a:pt x="752" y="1504"/>
                    <a:pt x="735" y="1504"/>
                  </a:cubicBezTo>
                  <a:lnTo>
                    <a:pt x="652" y="1504"/>
                  </a:lnTo>
                  <a:cubicBezTo>
                    <a:pt x="551" y="1504"/>
                    <a:pt x="468" y="1454"/>
                    <a:pt x="418" y="1370"/>
                  </a:cubicBezTo>
                  <a:cubicBezTo>
                    <a:pt x="384" y="1287"/>
                    <a:pt x="368" y="1170"/>
                    <a:pt x="368" y="1003"/>
                  </a:cubicBezTo>
                  <a:cubicBezTo>
                    <a:pt x="384" y="802"/>
                    <a:pt x="401" y="685"/>
                    <a:pt x="468" y="602"/>
                  </a:cubicBezTo>
                  <a:cubicBezTo>
                    <a:pt x="535" y="518"/>
                    <a:pt x="618" y="468"/>
                    <a:pt x="735" y="468"/>
                  </a:cubicBezTo>
                  <a:cubicBezTo>
                    <a:pt x="802" y="468"/>
                    <a:pt x="869" y="468"/>
                    <a:pt x="936" y="501"/>
                  </a:cubicBezTo>
                  <a:cubicBezTo>
                    <a:pt x="986" y="501"/>
                    <a:pt x="1036" y="518"/>
                    <a:pt x="1086" y="551"/>
                  </a:cubicBezTo>
                  <a:lnTo>
                    <a:pt x="1086" y="84"/>
                  </a:lnTo>
                  <a:cubicBezTo>
                    <a:pt x="1053" y="50"/>
                    <a:pt x="986" y="33"/>
                    <a:pt x="936" y="17"/>
                  </a:cubicBezTo>
                  <a:cubicBezTo>
                    <a:pt x="869" y="0"/>
                    <a:pt x="802" y="0"/>
                    <a:pt x="719" y="0"/>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18" name="Google Shape;1118;p41"/>
            <p:cNvSpPr/>
            <p:nvPr/>
          </p:nvSpPr>
          <p:spPr>
            <a:xfrm>
              <a:off x="5981275" y="1202725"/>
              <a:ext cx="25500" cy="48900"/>
            </a:xfrm>
            <a:custGeom>
              <a:avLst/>
              <a:gdLst/>
              <a:ahLst/>
              <a:cxnLst/>
              <a:rect l="l" t="t" r="r" b="b"/>
              <a:pathLst>
                <a:path w="1020" h="1956" extrusionOk="0">
                  <a:moveTo>
                    <a:pt x="100" y="0"/>
                  </a:moveTo>
                  <a:lnTo>
                    <a:pt x="0" y="1888"/>
                  </a:lnTo>
                  <a:lnTo>
                    <a:pt x="919" y="1955"/>
                  </a:lnTo>
                  <a:lnTo>
                    <a:pt x="936" y="1537"/>
                  </a:lnTo>
                  <a:lnTo>
                    <a:pt x="368" y="1487"/>
                  </a:lnTo>
                  <a:lnTo>
                    <a:pt x="401" y="1170"/>
                  </a:lnTo>
                  <a:lnTo>
                    <a:pt x="902" y="1203"/>
                  </a:lnTo>
                  <a:lnTo>
                    <a:pt x="919" y="786"/>
                  </a:lnTo>
                  <a:lnTo>
                    <a:pt x="418" y="752"/>
                  </a:lnTo>
                  <a:lnTo>
                    <a:pt x="435" y="451"/>
                  </a:lnTo>
                  <a:lnTo>
                    <a:pt x="1003" y="485"/>
                  </a:lnTo>
                  <a:lnTo>
                    <a:pt x="1019" y="67"/>
                  </a:lnTo>
                  <a:lnTo>
                    <a:pt x="100"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19" name="Google Shape;1119;p41"/>
            <p:cNvSpPr/>
            <p:nvPr/>
          </p:nvSpPr>
          <p:spPr>
            <a:xfrm>
              <a:off x="6008825" y="1204400"/>
              <a:ext cx="37200" cy="50975"/>
            </a:xfrm>
            <a:custGeom>
              <a:avLst/>
              <a:gdLst/>
              <a:ahLst/>
              <a:cxnLst/>
              <a:rect l="l" t="t" r="r" b="b"/>
              <a:pathLst>
                <a:path w="1488" h="2039" extrusionOk="0">
                  <a:moveTo>
                    <a:pt x="218" y="0"/>
                  </a:moveTo>
                  <a:lnTo>
                    <a:pt x="1" y="1888"/>
                  </a:lnTo>
                  <a:lnTo>
                    <a:pt x="335" y="1905"/>
                  </a:lnTo>
                  <a:lnTo>
                    <a:pt x="435" y="969"/>
                  </a:lnTo>
                  <a:lnTo>
                    <a:pt x="569" y="1621"/>
                  </a:lnTo>
                  <a:lnTo>
                    <a:pt x="753" y="1637"/>
                  </a:lnTo>
                  <a:lnTo>
                    <a:pt x="1020" y="1053"/>
                  </a:lnTo>
                  <a:lnTo>
                    <a:pt x="920" y="1988"/>
                  </a:lnTo>
                  <a:lnTo>
                    <a:pt x="1271" y="2038"/>
                  </a:lnTo>
                  <a:lnTo>
                    <a:pt x="1488" y="150"/>
                  </a:lnTo>
                  <a:lnTo>
                    <a:pt x="1154" y="117"/>
                  </a:lnTo>
                  <a:lnTo>
                    <a:pt x="753" y="1036"/>
                  </a:lnTo>
                  <a:lnTo>
                    <a:pt x="569" y="50"/>
                  </a:lnTo>
                  <a:lnTo>
                    <a:pt x="218"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20" name="Google Shape;1120;p41"/>
            <p:cNvSpPr/>
            <p:nvPr/>
          </p:nvSpPr>
          <p:spPr>
            <a:xfrm>
              <a:off x="6046850" y="1209825"/>
              <a:ext cx="30525" cy="50550"/>
            </a:xfrm>
            <a:custGeom>
              <a:avLst/>
              <a:gdLst/>
              <a:ahLst/>
              <a:cxnLst/>
              <a:rect l="l" t="t" r="r" b="b"/>
              <a:pathLst>
                <a:path w="1221" h="2022" extrusionOk="0">
                  <a:moveTo>
                    <a:pt x="301" y="0"/>
                  </a:moveTo>
                  <a:lnTo>
                    <a:pt x="0" y="1855"/>
                  </a:lnTo>
                  <a:lnTo>
                    <a:pt x="953" y="2022"/>
                  </a:lnTo>
                  <a:lnTo>
                    <a:pt x="1003" y="1604"/>
                  </a:lnTo>
                  <a:lnTo>
                    <a:pt x="452" y="1521"/>
                  </a:lnTo>
                  <a:lnTo>
                    <a:pt x="485" y="1203"/>
                  </a:lnTo>
                  <a:lnTo>
                    <a:pt x="986" y="1287"/>
                  </a:lnTo>
                  <a:lnTo>
                    <a:pt x="1053" y="869"/>
                  </a:lnTo>
                  <a:lnTo>
                    <a:pt x="552" y="786"/>
                  </a:lnTo>
                  <a:lnTo>
                    <a:pt x="585" y="468"/>
                  </a:lnTo>
                  <a:lnTo>
                    <a:pt x="1153" y="552"/>
                  </a:lnTo>
                  <a:lnTo>
                    <a:pt x="1220" y="134"/>
                  </a:lnTo>
                  <a:lnTo>
                    <a:pt x="301"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21" name="Google Shape;1121;p41"/>
            <p:cNvSpPr/>
            <p:nvPr/>
          </p:nvSpPr>
          <p:spPr>
            <a:xfrm>
              <a:off x="6074000" y="1214425"/>
              <a:ext cx="37625" cy="51800"/>
            </a:xfrm>
            <a:custGeom>
              <a:avLst/>
              <a:gdLst/>
              <a:ahLst/>
              <a:cxnLst/>
              <a:rect l="l" t="t" r="r" b="b"/>
              <a:pathLst>
                <a:path w="1505" h="2072" extrusionOk="0">
                  <a:moveTo>
                    <a:pt x="401" y="0"/>
                  </a:moveTo>
                  <a:lnTo>
                    <a:pt x="0" y="1838"/>
                  </a:lnTo>
                  <a:lnTo>
                    <a:pt x="368" y="1922"/>
                  </a:lnTo>
                  <a:lnTo>
                    <a:pt x="569" y="936"/>
                  </a:lnTo>
                  <a:lnTo>
                    <a:pt x="819" y="2005"/>
                  </a:lnTo>
                  <a:lnTo>
                    <a:pt x="1120" y="2072"/>
                  </a:lnTo>
                  <a:lnTo>
                    <a:pt x="1504" y="234"/>
                  </a:lnTo>
                  <a:lnTo>
                    <a:pt x="1153" y="150"/>
                  </a:lnTo>
                  <a:lnTo>
                    <a:pt x="953" y="1120"/>
                  </a:lnTo>
                  <a:lnTo>
                    <a:pt x="702" y="67"/>
                  </a:lnTo>
                  <a:lnTo>
                    <a:pt x="401"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22" name="Google Shape;1122;p41"/>
            <p:cNvSpPr/>
            <p:nvPr/>
          </p:nvSpPr>
          <p:spPr>
            <a:xfrm>
              <a:off x="6114525" y="1222350"/>
              <a:ext cx="28425" cy="50150"/>
            </a:xfrm>
            <a:custGeom>
              <a:avLst/>
              <a:gdLst/>
              <a:ahLst/>
              <a:cxnLst/>
              <a:rect l="l" t="t" r="r" b="b"/>
              <a:pathLst>
                <a:path w="1137" h="2006" extrusionOk="0">
                  <a:moveTo>
                    <a:pt x="134" y="1"/>
                  </a:moveTo>
                  <a:lnTo>
                    <a:pt x="34" y="402"/>
                  </a:lnTo>
                  <a:lnTo>
                    <a:pt x="368" y="485"/>
                  </a:lnTo>
                  <a:lnTo>
                    <a:pt x="0" y="1905"/>
                  </a:lnTo>
                  <a:lnTo>
                    <a:pt x="334" y="2006"/>
                  </a:lnTo>
                  <a:lnTo>
                    <a:pt x="702" y="585"/>
                  </a:lnTo>
                  <a:lnTo>
                    <a:pt x="1036" y="669"/>
                  </a:lnTo>
                  <a:lnTo>
                    <a:pt x="1136" y="268"/>
                  </a:lnTo>
                  <a:lnTo>
                    <a:pt x="134"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23" name="Google Shape;1123;p41"/>
            <p:cNvSpPr/>
            <p:nvPr/>
          </p:nvSpPr>
          <p:spPr>
            <a:xfrm>
              <a:off x="6146275" y="1234050"/>
              <a:ext cx="46800" cy="56000"/>
            </a:xfrm>
            <a:custGeom>
              <a:avLst/>
              <a:gdLst/>
              <a:ahLst/>
              <a:cxnLst/>
              <a:rect l="l" t="t" r="r" b="b"/>
              <a:pathLst>
                <a:path w="1872" h="2240" extrusionOk="0">
                  <a:moveTo>
                    <a:pt x="618" y="0"/>
                  </a:moveTo>
                  <a:lnTo>
                    <a:pt x="0" y="1788"/>
                  </a:lnTo>
                  <a:lnTo>
                    <a:pt x="351" y="1939"/>
                  </a:lnTo>
                  <a:lnTo>
                    <a:pt x="668" y="1036"/>
                  </a:lnTo>
                  <a:lnTo>
                    <a:pt x="635" y="1688"/>
                  </a:lnTo>
                  <a:lnTo>
                    <a:pt x="835" y="1738"/>
                  </a:lnTo>
                  <a:lnTo>
                    <a:pt x="1236" y="1220"/>
                  </a:lnTo>
                  <a:lnTo>
                    <a:pt x="919" y="2122"/>
                  </a:lnTo>
                  <a:lnTo>
                    <a:pt x="1253" y="2239"/>
                  </a:lnTo>
                  <a:lnTo>
                    <a:pt x="1871" y="468"/>
                  </a:lnTo>
                  <a:lnTo>
                    <a:pt x="1537" y="335"/>
                  </a:lnTo>
                  <a:lnTo>
                    <a:pt x="936" y="1137"/>
                  </a:lnTo>
                  <a:lnTo>
                    <a:pt x="952" y="134"/>
                  </a:lnTo>
                  <a:lnTo>
                    <a:pt x="618"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24" name="Google Shape;1124;p41"/>
            <p:cNvSpPr/>
            <p:nvPr/>
          </p:nvSpPr>
          <p:spPr>
            <a:xfrm>
              <a:off x="6182175" y="1248250"/>
              <a:ext cx="39725" cy="53500"/>
            </a:xfrm>
            <a:custGeom>
              <a:avLst/>
              <a:gdLst/>
              <a:ahLst/>
              <a:cxnLst/>
              <a:rect l="l" t="t" r="r" b="b"/>
              <a:pathLst>
                <a:path w="1589" h="2140" extrusionOk="0">
                  <a:moveTo>
                    <a:pt x="736" y="0"/>
                  </a:moveTo>
                  <a:lnTo>
                    <a:pt x="1" y="1738"/>
                  </a:lnTo>
                  <a:lnTo>
                    <a:pt x="836" y="2139"/>
                  </a:lnTo>
                  <a:lnTo>
                    <a:pt x="1004" y="1738"/>
                  </a:lnTo>
                  <a:lnTo>
                    <a:pt x="486" y="1504"/>
                  </a:lnTo>
                  <a:lnTo>
                    <a:pt x="602" y="1220"/>
                  </a:lnTo>
                  <a:lnTo>
                    <a:pt x="1070" y="1404"/>
                  </a:lnTo>
                  <a:lnTo>
                    <a:pt x="1237" y="1003"/>
                  </a:lnTo>
                  <a:lnTo>
                    <a:pt x="770" y="819"/>
                  </a:lnTo>
                  <a:lnTo>
                    <a:pt x="903" y="535"/>
                  </a:lnTo>
                  <a:lnTo>
                    <a:pt x="1421" y="752"/>
                  </a:lnTo>
                  <a:lnTo>
                    <a:pt x="1588" y="368"/>
                  </a:lnTo>
                  <a:lnTo>
                    <a:pt x="736"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25" name="Google Shape;1125;p41"/>
            <p:cNvSpPr/>
            <p:nvPr/>
          </p:nvSpPr>
          <p:spPr>
            <a:xfrm>
              <a:off x="6207675" y="1260350"/>
              <a:ext cx="41375" cy="51825"/>
            </a:xfrm>
            <a:custGeom>
              <a:avLst/>
              <a:gdLst/>
              <a:ahLst/>
              <a:cxnLst/>
              <a:rect l="l" t="t" r="r" b="b"/>
              <a:pathLst>
                <a:path w="1655" h="2073" extrusionOk="0">
                  <a:moveTo>
                    <a:pt x="819" y="1"/>
                  </a:moveTo>
                  <a:lnTo>
                    <a:pt x="0" y="1689"/>
                  </a:lnTo>
                  <a:lnTo>
                    <a:pt x="836" y="2073"/>
                  </a:lnTo>
                  <a:lnTo>
                    <a:pt x="1036" y="1689"/>
                  </a:lnTo>
                  <a:lnTo>
                    <a:pt x="501" y="1438"/>
                  </a:lnTo>
                  <a:lnTo>
                    <a:pt x="635" y="1171"/>
                  </a:lnTo>
                  <a:lnTo>
                    <a:pt x="1086" y="1388"/>
                  </a:lnTo>
                  <a:lnTo>
                    <a:pt x="1287" y="1003"/>
                  </a:lnTo>
                  <a:lnTo>
                    <a:pt x="819" y="803"/>
                  </a:lnTo>
                  <a:lnTo>
                    <a:pt x="953" y="519"/>
                  </a:lnTo>
                  <a:lnTo>
                    <a:pt x="1471" y="770"/>
                  </a:lnTo>
                  <a:lnTo>
                    <a:pt x="1654" y="402"/>
                  </a:lnTo>
                  <a:lnTo>
                    <a:pt x="819"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26" name="Google Shape;1126;p41"/>
            <p:cNvSpPr/>
            <p:nvPr/>
          </p:nvSpPr>
          <p:spPr>
            <a:xfrm>
              <a:off x="6238575" y="1272900"/>
              <a:ext cx="38875" cy="49725"/>
            </a:xfrm>
            <a:custGeom>
              <a:avLst/>
              <a:gdLst/>
              <a:ahLst/>
              <a:cxnLst/>
              <a:rect l="l" t="t" r="r" b="b"/>
              <a:pathLst>
                <a:path w="1555" h="1989" extrusionOk="0">
                  <a:moveTo>
                    <a:pt x="636" y="0"/>
                  </a:moveTo>
                  <a:lnTo>
                    <a:pt x="418" y="351"/>
                  </a:lnTo>
                  <a:lnTo>
                    <a:pt x="719" y="518"/>
                  </a:lnTo>
                  <a:lnTo>
                    <a:pt x="1" y="1821"/>
                  </a:lnTo>
                  <a:lnTo>
                    <a:pt x="335" y="1989"/>
                  </a:lnTo>
                  <a:lnTo>
                    <a:pt x="1053" y="685"/>
                  </a:lnTo>
                  <a:lnTo>
                    <a:pt x="1337" y="852"/>
                  </a:lnTo>
                  <a:lnTo>
                    <a:pt x="1555" y="501"/>
                  </a:lnTo>
                  <a:lnTo>
                    <a:pt x="636"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27" name="Google Shape;1127;p41"/>
            <p:cNvSpPr/>
            <p:nvPr/>
          </p:nvSpPr>
          <p:spPr>
            <a:xfrm>
              <a:off x="6257375" y="1288775"/>
              <a:ext cx="32600" cy="44700"/>
            </a:xfrm>
            <a:custGeom>
              <a:avLst/>
              <a:gdLst/>
              <a:ahLst/>
              <a:cxnLst/>
              <a:rect l="l" t="t" r="r" b="b"/>
              <a:pathLst>
                <a:path w="1304" h="1788" extrusionOk="0">
                  <a:moveTo>
                    <a:pt x="986" y="0"/>
                  </a:moveTo>
                  <a:lnTo>
                    <a:pt x="1" y="1604"/>
                  </a:lnTo>
                  <a:lnTo>
                    <a:pt x="318" y="1788"/>
                  </a:lnTo>
                  <a:lnTo>
                    <a:pt x="1304" y="184"/>
                  </a:lnTo>
                  <a:lnTo>
                    <a:pt x="986"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28" name="Google Shape;1128;p41"/>
            <p:cNvSpPr/>
            <p:nvPr/>
          </p:nvSpPr>
          <p:spPr>
            <a:xfrm>
              <a:off x="6269900" y="1297950"/>
              <a:ext cx="49750" cy="54750"/>
            </a:xfrm>
            <a:custGeom>
              <a:avLst/>
              <a:gdLst/>
              <a:ahLst/>
              <a:cxnLst/>
              <a:rect l="l" t="t" r="r" b="b"/>
              <a:pathLst>
                <a:path w="1990" h="2190" extrusionOk="0">
                  <a:moveTo>
                    <a:pt x="1070" y="1"/>
                  </a:moveTo>
                  <a:lnTo>
                    <a:pt x="1" y="1555"/>
                  </a:lnTo>
                  <a:lnTo>
                    <a:pt x="302" y="1755"/>
                  </a:lnTo>
                  <a:lnTo>
                    <a:pt x="853" y="936"/>
                  </a:lnTo>
                  <a:lnTo>
                    <a:pt x="669" y="2022"/>
                  </a:lnTo>
                  <a:lnTo>
                    <a:pt x="920" y="2190"/>
                  </a:lnTo>
                  <a:lnTo>
                    <a:pt x="1989" y="652"/>
                  </a:lnTo>
                  <a:lnTo>
                    <a:pt x="1688" y="435"/>
                  </a:lnTo>
                  <a:lnTo>
                    <a:pt x="1120" y="1254"/>
                  </a:lnTo>
                  <a:lnTo>
                    <a:pt x="1321" y="168"/>
                  </a:lnTo>
                  <a:lnTo>
                    <a:pt x="1070"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29" name="Google Shape;1129;p41"/>
            <p:cNvSpPr/>
            <p:nvPr/>
          </p:nvSpPr>
          <p:spPr>
            <a:xfrm>
              <a:off x="6303325" y="1325550"/>
              <a:ext cx="43875" cy="44700"/>
            </a:xfrm>
            <a:custGeom>
              <a:avLst/>
              <a:gdLst/>
              <a:ahLst/>
              <a:cxnLst/>
              <a:rect l="l" t="t" r="r" b="b"/>
              <a:pathLst>
                <a:path w="1755" h="1788" extrusionOk="0">
                  <a:moveTo>
                    <a:pt x="1138" y="0"/>
                  </a:moveTo>
                  <a:cubicBezTo>
                    <a:pt x="1074" y="0"/>
                    <a:pt x="1007" y="11"/>
                    <a:pt x="936" y="33"/>
                  </a:cubicBezTo>
                  <a:cubicBezTo>
                    <a:pt x="736" y="83"/>
                    <a:pt x="552" y="233"/>
                    <a:pt x="335" y="484"/>
                  </a:cubicBezTo>
                  <a:cubicBezTo>
                    <a:pt x="151" y="718"/>
                    <a:pt x="51" y="918"/>
                    <a:pt x="17" y="1136"/>
                  </a:cubicBezTo>
                  <a:cubicBezTo>
                    <a:pt x="0" y="1319"/>
                    <a:pt x="84" y="1487"/>
                    <a:pt x="251" y="1637"/>
                  </a:cubicBezTo>
                  <a:cubicBezTo>
                    <a:pt x="335" y="1720"/>
                    <a:pt x="418" y="1754"/>
                    <a:pt x="518" y="1754"/>
                  </a:cubicBezTo>
                  <a:cubicBezTo>
                    <a:pt x="602" y="1787"/>
                    <a:pt x="686" y="1787"/>
                    <a:pt x="752" y="1787"/>
                  </a:cubicBezTo>
                  <a:lnTo>
                    <a:pt x="1354" y="1052"/>
                  </a:lnTo>
                  <a:lnTo>
                    <a:pt x="936" y="718"/>
                  </a:lnTo>
                  <a:lnTo>
                    <a:pt x="736" y="985"/>
                  </a:lnTo>
                  <a:lnTo>
                    <a:pt x="919" y="1136"/>
                  </a:lnTo>
                  <a:lnTo>
                    <a:pt x="752" y="1336"/>
                  </a:lnTo>
                  <a:cubicBezTo>
                    <a:pt x="736" y="1336"/>
                    <a:pt x="686" y="1336"/>
                    <a:pt x="669" y="1319"/>
                  </a:cubicBezTo>
                  <a:cubicBezTo>
                    <a:pt x="635" y="1319"/>
                    <a:pt x="602" y="1303"/>
                    <a:pt x="585" y="1286"/>
                  </a:cubicBezTo>
                  <a:cubicBezTo>
                    <a:pt x="502" y="1219"/>
                    <a:pt x="485" y="1136"/>
                    <a:pt x="485" y="1052"/>
                  </a:cubicBezTo>
                  <a:cubicBezTo>
                    <a:pt x="485" y="969"/>
                    <a:pt x="552" y="835"/>
                    <a:pt x="652" y="718"/>
                  </a:cubicBezTo>
                  <a:cubicBezTo>
                    <a:pt x="752" y="568"/>
                    <a:pt x="853" y="501"/>
                    <a:pt x="970" y="467"/>
                  </a:cubicBezTo>
                  <a:cubicBezTo>
                    <a:pt x="1002" y="451"/>
                    <a:pt x="1034" y="444"/>
                    <a:pt x="1065" y="444"/>
                  </a:cubicBezTo>
                  <a:cubicBezTo>
                    <a:pt x="1132" y="444"/>
                    <a:pt x="1197" y="477"/>
                    <a:pt x="1254" y="534"/>
                  </a:cubicBezTo>
                  <a:lnTo>
                    <a:pt x="1387" y="651"/>
                  </a:lnTo>
                  <a:cubicBezTo>
                    <a:pt x="1404" y="718"/>
                    <a:pt x="1437" y="751"/>
                    <a:pt x="1471" y="818"/>
                  </a:cubicBezTo>
                  <a:lnTo>
                    <a:pt x="1755" y="467"/>
                  </a:lnTo>
                  <a:cubicBezTo>
                    <a:pt x="1721" y="401"/>
                    <a:pt x="1688" y="334"/>
                    <a:pt x="1655" y="300"/>
                  </a:cubicBezTo>
                  <a:cubicBezTo>
                    <a:pt x="1604" y="250"/>
                    <a:pt x="1571" y="200"/>
                    <a:pt x="1504" y="150"/>
                  </a:cubicBezTo>
                  <a:cubicBezTo>
                    <a:pt x="1391" y="48"/>
                    <a:pt x="1271" y="0"/>
                    <a:pt x="1138" y="0"/>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30" name="Google Shape;1130;p41"/>
            <p:cNvSpPr/>
            <p:nvPr/>
          </p:nvSpPr>
          <p:spPr>
            <a:xfrm>
              <a:off x="6330900" y="1351850"/>
              <a:ext cx="47650" cy="39700"/>
            </a:xfrm>
            <a:custGeom>
              <a:avLst/>
              <a:gdLst/>
              <a:ahLst/>
              <a:cxnLst/>
              <a:rect l="l" t="t" r="r" b="b"/>
              <a:pathLst>
                <a:path w="1906" h="1588" extrusionOk="0">
                  <a:moveTo>
                    <a:pt x="1337" y="535"/>
                  </a:moveTo>
                  <a:lnTo>
                    <a:pt x="1471" y="685"/>
                  </a:lnTo>
                  <a:cubicBezTo>
                    <a:pt x="1487" y="702"/>
                    <a:pt x="1504" y="752"/>
                    <a:pt x="1487" y="819"/>
                  </a:cubicBezTo>
                  <a:cubicBezTo>
                    <a:pt x="1471" y="869"/>
                    <a:pt x="1420" y="919"/>
                    <a:pt x="1354" y="986"/>
                  </a:cubicBezTo>
                  <a:cubicBezTo>
                    <a:pt x="1304" y="1036"/>
                    <a:pt x="1253" y="1069"/>
                    <a:pt x="1187" y="1086"/>
                  </a:cubicBezTo>
                  <a:cubicBezTo>
                    <a:pt x="1174" y="1090"/>
                    <a:pt x="1161" y="1092"/>
                    <a:pt x="1149" y="1092"/>
                  </a:cubicBezTo>
                  <a:cubicBezTo>
                    <a:pt x="1112" y="1092"/>
                    <a:pt x="1078" y="1074"/>
                    <a:pt x="1053" y="1036"/>
                  </a:cubicBezTo>
                  <a:lnTo>
                    <a:pt x="919" y="919"/>
                  </a:lnTo>
                  <a:lnTo>
                    <a:pt x="1337" y="535"/>
                  </a:lnTo>
                  <a:close/>
                  <a:moveTo>
                    <a:pt x="1370" y="0"/>
                  </a:moveTo>
                  <a:lnTo>
                    <a:pt x="0" y="1320"/>
                  </a:lnTo>
                  <a:lnTo>
                    <a:pt x="251" y="1587"/>
                  </a:lnTo>
                  <a:lnTo>
                    <a:pt x="602" y="1237"/>
                  </a:lnTo>
                  <a:lnTo>
                    <a:pt x="802" y="1420"/>
                  </a:lnTo>
                  <a:cubicBezTo>
                    <a:pt x="852" y="1487"/>
                    <a:pt x="936" y="1521"/>
                    <a:pt x="1019" y="1521"/>
                  </a:cubicBezTo>
                  <a:cubicBezTo>
                    <a:pt x="1136" y="1521"/>
                    <a:pt x="1220" y="1504"/>
                    <a:pt x="1320" y="1454"/>
                  </a:cubicBezTo>
                  <a:cubicBezTo>
                    <a:pt x="1420" y="1420"/>
                    <a:pt x="1504" y="1337"/>
                    <a:pt x="1604" y="1253"/>
                  </a:cubicBezTo>
                  <a:cubicBezTo>
                    <a:pt x="1705" y="1170"/>
                    <a:pt x="1755" y="1086"/>
                    <a:pt x="1821" y="986"/>
                  </a:cubicBezTo>
                  <a:cubicBezTo>
                    <a:pt x="1888" y="902"/>
                    <a:pt x="1905" y="785"/>
                    <a:pt x="1905" y="702"/>
                  </a:cubicBezTo>
                  <a:cubicBezTo>
                    <a:pt x="1905" y="602"/>
                    <a:pt x="1872" y="518"/>
                    <a:pt x="1805" y="451"/>
                  </a:cubicBezTo>
                  <a:lnTo>
                    <a:pt x="1370"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31" name="Google Shape;1131;p41"/>
            <p:cNvSpPr/>
            <p:nvPr/>
          </p:nvSpPr>
          <p:spPr>
            <a:xfrm>
              <a:off x="6351775" y="1376900"/>
              <a:ext cx="48900" cy="50150"/>
            </a:xfrm>
            <a:custGeom>
              <a:avLst/>
              <a:gdLst/>
              <a:ahLst/>
              <a:cxnLst/>
              <a:rect l="l" t="t" r="r" b="b"/>
              <a:pathLst>
                <a:path w="1956" h="2006" extrusionOk="0">
                  <a:moveTo>
                    <a:pt x="1387" y="569"/>
                  </a:moveTo>
                  <a:lnTo>
                    <a:pt x="1504" y="702"/>
                  </a:lnTo>
                  <a:cubicBezTo>
                    <a:pt x="1571" y="786"/>
                    <a:pt x="1521" y="869"/>
                    <a:pt x="1404" y="986"/>
                  </a:cubicBezTo>
                  <a:cubicBezTo>
                    <a:pt x="1337" y="1037"/>
                    <a:pt x="1271" y="1070"/>
                    <a:pt x="1237" y="1070"/>
                  </a:cubicBezTo>
                  <a:cubicBezTo>
                    <a:pt x="1187" y="1070"/>
                    <a:pt x="1154" y="1037"/>
                    <a:pt x="1103" y="1003"/>
                  </a:cubicBezTo>
                  <a:lnTo>
                    <a:pt x="986" y="853"/>
                  </a:lnTo>
                  <a:lnTo>
                    <a:pt x="1387" y="569"/>
                  </a:lnTo>
                  <a:close/>
                  <a:moveTo>
                    <a:pt x="1471" y="1"/>
                  </a:moveTo>
                  <a:lnTo>
                    <a:pt x="1" y="1187"/>
                  </a:lnTo>
                  <a:lnTo>
                    <a:pt x="251" y="1438"/>
                  </a:lnTo>
                  <a:lnTo>
                    <a:pt x="669" y="1087"/>
                  </a:lnTo>
                  <a:lnTo>
                    <a:pt x="736" y="1170"/>
                  </a:lnTo>
                  <a:cubicBezTo>
                    <a:pt x="753" y="1187"/>
                    <a:pt x="753" y="1204"/>
                    <a:pt x="753" y="1220"/>
                  </a:cubicBezTo>
                  <a:cubicBezTo>
                    <a:pt x="753" y="1254"/>
                    <a:pt x="736" y="1287"/>
                    <a:pt x="719" y="1304"/>
                  </a:cubicBezTo>
                  <a:lnTo>
                    <a:pt x="452" y="1705"/>
                  </a:lnTo>
                  <a:lnTo>
                    <a:pt x="669" y="2006"/>
                  </a:lnTo>
                  <a:lnTo>
                    <a:pt x="970" y="1588"/>
                  </a:lnTo>
                  <a:cubicBezTo>
                    <a:pt x="986" y="1571"/>
                    <a:pt x="1003" y="1521"/>
                    <a:pt x="1037" y="1504"/>
                  </a:cubicBezTo>
                  <a:cubicBezTo>
                    <a:pt x="1037" y="1488"/>
                    <a:pt x="1053" y="1454"/>
                    <a:pt x="1053" y="1438"/>
                  </a:cubicBezTo>
                  <a:cubicBezTo>
                    <a:pt x="1078" y="1442"/>
                    <a:pt x="1102" y="1445"/>
                    <a:pt x="1127" y="1445"/>
                  </a:cubicBezTo>
                  <a:cubicBezTo>
                    <a:pt x="1187" y="1445"/>
                    <a:pt x="1250" y="1433"/>
                    <a:pt x="1321" y="1421"/>
                  </a:cubicBezTo>
                  <a:cubicBezTo>
                    <a:pt x="1421" y="1371"/>
                    <a:pt x="1504" y="1337"/>
                    <a:pt x="1621" y="1254"/>
                  </a:cubicBezTo>
                  <a:cubicBezTo>
                    <a:pt x="1722" y="1170"/>
                    <a:pt x="1805" y="1087"/>
                    <a:pt x="1872" y="1003"/>
                  </a:cubicBezTo>
                  <a:cubicBezTo>
                    <a:pt x="1905" y="920"/>
                    <a:pt x="1956" y="836"/>
                    <a:pt x="1956" y="753"/>
                  </a:cubicBezTo>
                  <a:cubicBezTo>
                    <a:pt x="1956" y="669"/>
                    <a:pt x="1922" y="585"/>
                    <a:pt x="1872" y="502"/>
                  </a:cubicBezTo>
                  <a:lnTo>
                    <a:pt x="1471"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32" name="Google Shape;1132;p41"/>
            <p:cNvSpPr/>
            <p:nvPr/>
          </p:nvSpPr>
          <p:spPr>
            <a:xfrm>
              <a:off x="6371825" y="1404900"/>
              <a:ext cx="52250" cy="45125"/>
            </a:xfrm>
            <a:custGeom>
              <a:avLst/>
              <a:gdLst/>
              <a:ahLst/>
              <a:cxnLst/>
              <a:rect l="l" t="t" r="r" b="b"/>
              <a:pathLst>
                <a:path w="2090" h="1805" extrusionOk="0">
                  <a:moveTo>
                    <a:pt x="1571" y="0"/>
                  </a:moveTo>
                  <a:lnTo>
                    <a:pt x="1" y="1053"/>
                  </a:lnTo>
                  <a:lnTo>
                    <a:pt x="519" y="1805"/>
                  </a:lnTo>
                  <a:lnTo>
                    <a:pt x="870" y="1571"/>
                  </a:lnTo>
                  <a:lnTo>
                    <a:pt x="552" y="1086"/>
                  </a:lnTo>
                  <a:lnTo>
                    <a:pt x="803" y="919"/>
                  </a:lnTo>
                  <a:lnTo>
                    <a:pt x="1087" y="1337"/>
                  </a:lnTo>
                  <a:lnTo>
                    <a:pt x="1438" y="1120"/>
                  </a:lnTo>
                  <a:lnTo>
                    <a:pt x="1170" y="702"/>
                  </a:lnTo>
                  <a:lnTo>
                    <a:pt x="1421" y="535"/>
                  </a:lnTo>
                  <a:lnTo>
                    <a:pt x="1738" y="1003"/>
                  </a:lnTo>
                  <a:lnTo>
                    <a:pt x="2089" y="785"/>
                  </a:lnTo>
                  <a:lnTo>
                    <a:pt x="1571"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33" name="Google Shape;1133;p41"/>
            <p:cNvSpPr/>
            <p:nvPr/>
          </p:nvSpPr>
          <p:spPr>
            <a:xfrm>
              <a:off x="6388125" y="1434475"/>
              <a:ext cx="48900" cy="35500"/>
            </a:xfrm>
            <a:custGeom>
              <a:avLst/>
              <a:gdLst/>
              <a:ahLst/>
              <a:cxnLst/>
              <a:rect l="l" t="t" r="r" b="b"/>
              <a:pathLst>
                <a:path w="1956" h="1420" extrusionOk="0">
                  <a:moveTo>
                    <a:pt x="1407" y="0"/>
                  </a:moveTo>
                  <a:cubicBezTo>
                    <a:pt x="1303" y="0"/>
                    <a:pt x="1191" y="43"/>
                    <a:pt x="1070" y="104"/>
                  </a:cubicBezTo>
                  <a:cubicBezTo>
                    <a:pt x="986" y="137"/>
                    <a:pt x="903" y="204"/>
                    <a:pt x="869" y="237"/>
                  </a:cubicBezTo>
                  <a:cubicBezTo>
                    <a:pt x="819" y="287"/>
                    <a:pt x="786" y="354"/>
                    <a:pt x="769" y="404"/>
                  </a:cubicBezTo>
                  <a:cubicBezTo>
                    <a:pt x="735" y="471"/>
                    <a:pt x="735" y="555"/>
                    <a:pt x="735" y="638"/>
                  </a:cubicBezTo>
                  <a:lnTo>
                    <a:pt x="735" y="805"/>
                  </a:lnTo>
                  <a:cubicBezTo>
                    <a:pt x="735" y="856"/>
                    <a:pt x="735" y="889"/>
                    <a:pt x="719" y="906"/>
                  </a:cubicBezTo>
                  <a:cubicBezTo>
                    <a:pt x="719" y="939"/>
                    <a:pt x="702" y="956"/>
                    <a:pt x="669" y="973"/>
                  </a:cubicBezTo>
                  <a:cubicBezTo>
                    <a:pt x="632" y="1000"/>
                    <a:pt x="600" y="1013"/>
                    <a:pt x="576" y="1013"/>
                  </a:cubicBezTo>
                  <a:cubicBezTo>
                    <a:pt x="557" y="1013"/>
                    <a:pt x="542" y="1004"/>
                    <a:pt x="535" y="989"/>
                  </a:cubicBezTo>
                  <a:cubicBezTo>
                    <a:pt x="518" y="989"/>
                    <a:pt x="468" y="956"/>
                    <a:pt x="451" y="889"/>
                  </a:cubicBezTo>
                  <a:cubicBezTo>
                    <a:pt x="418" y="856"/>
                    <a:pt x="418" y="789"/>
                    <a:pt x="385" y="705"/>
                  </a:cubicBezTo>
                  <a:lnTo>
                    <a:pt x="385" y="488"/>
                  </a:lnTo>
                  <a:lnTo>
                    <a:pt x="0" y="705"/>
                  </a:lnTo>
                  <a:cubicBezTo>
                    <a:pt x="0" y="772"/>
                    <a:pt x="0" y="822"/>
                    <a:pt x="17" y="906"/>
                  </a:cubicBezTo>
                  <a:cubicBezTo>
                    <a:pt x="34" y="989"/>
                    <a:pt x="50" y="1073"/>
                    <a:pt x="101" y="1140"/>
                  </a:cubicBezTo>
                  <a:cubicBezTo>
                    <a:pt x="184" y="1290"/>
                    <a:pt x="301" y="1390"/>
                    <a:pt x="435" y="1407"/>
                  </a:cubicBezTo>
                  <a:cubicBezTo>
                    <a:pt x="465" y="1416"/>
                    <a:pt x="497" y="1420"/>
                    <a:pt x="531" y="1420"/>
                  </a:cubicBezTo>
                  <a:cubicBezTo>
                    <a:pt x="629" y="1420"/>
                    <a:pt x="741" y="1385"/>
                    <a:pt x="852" y="1323"/>
                  </a:cubicBezTo>
                  <a:cubicBezTo>
                    <a:pt x="936" y="1290"/>
                    <a:pt x="1003" y="1240"/>
                    <a:pt x="1053" y="1190"/>
                  </a:cubicBezTo>
                  <a:cubicBezTo>
                    <a:pt x="1120" y="1140"/>
                    <a:pt x="1170" y="1073"/>
                    <a:pt x="1187" y="989"/>
                  </a:cubicBezTo>
                  <a:cubicBezTo>
                    <a:pt x="1203" y="939"/>
                    <a:pt x="1220" y="822"/>
                    <a:pt x="1203" y="722"/>
                  </a:cubicBezTo>
                  <a:lnTo>
                    <a:pt x="1203" y="521"/>
                  </a:lnTo>
                  <a:cubicBezTo>
                    <a:pt x="1203" y="471"/>
                    <a:pt x="1220" y="438"/>
                    <a:pt x="1270" y="404"/>
                  </a:cubicBezTo>
                  <a:cubicBezTo>
                    <a:pt x="1295" y="396"/>
                    <a:pt x="1320" y="392"/>
                    <a:pt x="1341" y="392"/>
                  </a:cubicBezTo>
                  <a:cubicBezTo>
                    <a:pt x="1362" y="392"/>
                    <a:pt x="1379" y="396"/>
                    <a:pt x="1387" y="404"/>
                  </a:cubicBezTo>
                  <a:cubicBezTo>
                    <a:pt x="1404" y="455"/>
                    <a:pt x="1454" y="488"/>
                    <a:pt x="1471" y="538"/>
                  </a:cubicBezTo>
                  <a:cubicBezTo>
                    <a:pt x="1521" y="572"/>
                    <a:pt x="1521" y="622"/>
                    <a:pt x="1538" y="688"/>
                  </a:cubicBezTo>
                  <a:cubicBezTo>
                    <a:pt x="1554" y="739"/>
                    <a:pt x="1554" y="805"/>
                    <a:pt x="1554" y="872"/>
                  </a:cubicBezTo>
                  <a:lnTo>
                    <a:pt x="1955" y="655"/>
                  </a:lnTo>
                  <a:cubicBezTo>
                    <a:pt x="1939" y="605"/>
                    <a:pt x="1939" y="538"/>
                    <a:pt x="1905" y="471"/>
                  </a:cubicBezTo>
                  <a:cubicBezTo>
                    <a:pt x="1888" y="404"/>
                    <a:pt x="1872" y="354"/>
                    <a:pt x="1822" y="287"/>
                  </a:cubicBezTo>
                  <a:cubicBezTo>
                    <a:pt x="1738" y="137"/>
                    <a:pt x="1638" y="54"/>
                    <a:pt x="1521" y="20"/>
                  </a:cubicBezTo>
                  <a:cubicBezTo>
                    <a:pt x="1484" y="6"/>
                    <a:pt x="1446" y="0"/>
                    <a:pt x="1407" y="0"/>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34" name="Google Shape;1134;p41"/>
            <p:cNvSpPr/>
            <p:nvPr/>
          </p:nvSpPr>
          <p:spPr>
            <a:xfrm>
              <a:off x="6399400" y="1460025"/>
              <a:ext cx="52250" cy="40125"/>
            </a:xfrm>
            <a:custGeom>
              <a:avLst/>
              <a:gdLst/>
              <a:ahLst/>
              <a:cxnLst/>
              <a:rect l="l" t="t" r="r" b="b"/>
              <a:pathLst>
                <a:path w="2090" h="1605" extrusionOk="0">
                  <a:moveTo>
                    <a:pt x="1738" y="1"/>
                  </a:moveTo>
                  <a:lnTo>
                    <a:pt x="0" y="719"/>
                  </a:lnTo>
                  <a:lnTo>
                    <a:pt x="318" y="1605"/>
                  </a:lnTo>
                  <a:lnTo>
                    <a:pt x="702" y="1438"/>
                  </a:lnTo>
                  <a:lnTo>
                    <a:pt x="485" y="903"/>
                  </a:lnTo>
                  <a:lnTo>
                    <a:pt x="769" y="786"/>
                  </a:lnTo>
                  <a:lnTo>
                    <a:pt x="953" y="1237"/>
                  </a:lnTo>
                  <a:lnTo>
                    <a:pt x="1354" y="1070"/>
                  </a:lnTo>
                  <a:lnTo>
                    <a:pt x="1170" y="619"/>
                  </a:lnTo>
                  <a:lnTo>
                    <a:pt x="1471" y="485"/>
                  </a:lnTo>
                  <a:lnTo>
                    <a:pt x="1688" y="1020"/>
                  </a:lnTo>
                  <a:lnTo>
                    <a:pt x="2089" y="853"/>
                  </a:lnTo>
                  <a:lnTo>
                    <a:pt x="1738"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35" name="Google Shape;1135;p41"/>
            <p:cNvSpPr/>
            <p:nvPr/>
          </p:nvSpPr>
          <p:spPr>
            <a:xfrm>
              <a:off x="6409850" y="1489675"/>
              <a:ext cx="53475" cy="39725"/>
            </a:xfrm>
            <a:custGeom>
              <a:avLst/>
              <a:gdLst/>
              <a:ahLst/>
              <a:cxnLst/>
              <a:rect l="l" t="t" r="r" b="b"/>
              <a:pathLst>
                <a:path w="2139" h="1589" extrusionOk="0">
                  <a:moveTo>
                    <a:pt x="1821" y="1"/>
                  </a:moveTo>
                  <a:lnTo>
                    <a:pt x="0" y="519"/>
                  </a:lnTo>
                  <a:lnTo>
                    <a:pt x="100" y="853"/>
                  </a:lnTo>
                  <a:lnTo>
                    <a:pt x="1070" y="586"/>
                  </a:lnTo>
                  <a:lnTo>
                    <a:pt x="1070" y="586"/>
                  </a:lnTo>
                  <a:lnTo>
                    <a:pt x="234" y="1288"/>
                  </a:lnTo>
                  <a:lnTo>
                    <a:pt x="318" y="1588"/>
                  </a:lnTo>
                  <a:lnTo>
                    <a:pt x="2139" y="1070"/>
                  </a:lnTo>
                  <a:lnTo>
                    <a:pt x="2022" y="736"/>
                  </a:lnTo>
                  <a:lnTo>
                    <a:pt x="1070" y="1003"/>
                  </a:lnTo>
                  <a:lnTo>
                    <a:pt x="1905" y="285"/>
                  </a:lnTo>
                  <a:lnTo>
                    <a:pt x="1821"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36" name="Google Shape;1136;p41"/>
            <p:cNvSpPr/>
            <p:nvPr/>
          </p:nvSpPr>
          <p:spPr>
            <a:xfrm>
              <a:off x="6419875" y="1525600"/>
              <a:ext cx="48900" cy="27175"/>
            </a:xfrm>
            <a:custGeom>
              <a:avLst/>
              <a:gdLst/>
              <a:ahLst/>
              <a:cxnLst/>
              <a:rect l="l" t="t" r="r" b="b"/>
              <a:pathLst>
                <a:path w="1956" h="1087" extrusionOk="0">
                  <a:moveTo>
                    <a:pt x="1788" y="1"/>
                  </a:moveTo>
                  <a:lnTo>
                    <a:pt x="1404" y="68"/>
                  </a:lnTo>
                  <a:lnTo>
                    <a:pt x="1454" y="402"/>
                  </a:lnTo>
                  <a:lnTo>
                    <a:pt x="0" y="636"/>
                  </a:lnTo>
                  <a:lnTo>
                    <a:pt x="34" y="987"/>
                  </a:lnTo>
                  <a:lnTo>
                    <a:pt x="1504" y="753"/>
                  </a:lnTo>
                  <a:lnTo>
                    <a:pt x="1571" y="1087"/>
                  </a:lnTo>
                  <a:lnTo>
                    <a:pt x="1955" y="1020"/>
                  </a:lnTo>
                  <a:lnTo>
                    <a:pt x="1788"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37" name="Google Shape;1137;p41"/>
            <p:cNvSpPr/>
            <p:nvPr/>
          </p:nvSpPr>
          <p:spPr>
            <a:xfrm>
              <a:off x="6422375" y="1556950"/>
              <a:ext cx="48050" cy="33000"/>
            </a:xfrm>
            <a:custGeom>
              <a:avLst/>
              <a:gdLst/>
              <a:ahLst/>
              <a:cxnLst/>
              <a:rect l="l" t="t" r="r" b="b"/>
              <a:pathLst>
                <a:path w="1922" h="1320" extrusionOk="0">
                  <a:moveTo>
                    <a:pt x="819" y="501"/>
                  </a:moveTo>
                  <a:lnTo>
                    <a:pt x="1371" y="602"/>
                  </a:lnTo>
                  <a:lnTo>
                    <a:pt x="836" y="769"/>
                  </a:lnTo>
                  <a:lnTo>
                    <a:pt x="819" y="501"/>
                  </a:lnTo>
                  <a:close/>
                  <a:moveTo>
                    <a:pt x="0" y="0"/>
                  </a:moveTo>
                  <a:lnTo>
                    <a:pt x="17" y="351"/>
                  </a:lnTo>
                  <a:lnTo>
                    <a:pt x="418" y="434"/>
                  </a:lnTo>
                  <a:lnTo>
                    <a:pt x="435" y="819"/>
                  </a:lnTo>
                  <a:lnTo>
                    <a:pt x="34" y="936"/>
                  </a:lnTo>
                  <a:lnTo>
                    <a:pt x="67" y="1320"/>
                  </a:lnTo>
                  <a:lnTo>
                    <a:pt x="1922" y="769"/>
                  </a:lnTo>
                  <a:lnTo>
                    <a:pt x="1905" y="401"/>
                  </a:lnTo>
                  <a:lnTo>
                    <a:pt x="0"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38" name="Google Shape;1138;p41"/>
            <p:cNvSpPr/>
            <p:nvPr/>
          </p:nvSpPr>
          <p:spPr>
            <a:xfrm>
              <a:off x="6421950" y="1591600"/>
              <a:ext cx="48475" cy="26350"/>
            </a:xfrm>
            <a:custGeom>
              <a:avLst/>
              <a:gdLst/>
              <a:ahLst/>
              <a:cxnLst/>
              <a:rect l="l" t="t" r="r" b="b"/>
              <a:pathLst>
                <a:path w="1939" h="1054" extrusionOk="0">
                  <a:moveTo>
                    <a:pt x="1521" y="1"/>
                  </a:moveTo>
                  <a:lnTo>
                    <a:pt x="1504" y="335"/>
                  </a:lnTo>
                  <a:lnTo>
                    <a:pt x="34" y="218"/>
                  </a:lnTo>
                  <a:lnTo>
                    <a:pt x="1" y="602"/>
                  </a:lnTo>
                  <a:lnTo>
                    <a:pt x="1454" y="703"/>
                  </a:lnTo>
                  <a:lnTo>
                    <a:pt x="1438" y="1037"/>
                  </a:lnTo>
                  <a:lnTo>
                    <a:pt x="1855" y="1053"/>
                  </a:lnTo>
                  <a:lnTo>
                    <a:pt x="1939" y="18"/>
                  </a:lnTo>
                  <a:lnTo>
                    <a:pt x="1521"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39" name="Google Shape;1139;p41"/>
            <p:cNvSpPr/>
            <p:nvPr/>
          </p:nvSpPr>
          <p:spPr>
            <a:xfrm>
              <a:off x="6419450" y="1617925"/>
              <a:ext cx="48050" cy="16725"/>
            </a:xfrm>
            <a:custGeom>
              <a:avLst/>
              <a:gdLst/>
              <a:ahLst/>
              <a:cxnLst/>
              <a:rect l="l" t="t" r="r" b="b"/>
              <a:pathLst>
                <a:path w="1922" h="669" extrusionOk="0">
                  <a:moveTo>
                    <a:pt x="51" y="0"/>
                  </a:moveTo>
                  <a:lnTo>
                    <a:pt x="0" y="351"/>
                  </a:lnTo>
                  <a:lnTo>
                    <a:pt x="1855" y="669"/>
                  </a:lnTo>
                  <a:lnTo>
                    <a:pt x="1922" y="318"/>
                  </a:lnTo>
                  <a:lnTo>
                    <a:pt x="51"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40" name="Google Shape;1140;p41"/>
            <p:cNvSpPr/>
            <p:nvPr/>
          </p:nvSpPr>
          <p:spPr>
            <a:xfrm>
              <a:off x="6412350" y="1635400"/>
              <a:ext cx="49325" cy="34350"/>
            </a:xfrm>
            <a:custGeom>
              <a:avLst/>
              <a:gdLst/>
              <a:ahLst/>
              <a:cxnLst/>
              <a:rect l="l" t="t" r="r" b="b"/>
              <a:pathLst>
                <a:path w="1973" h="1374" extrusionOk="0">
                  <a:moveTo>
                    <a:pt x="771" y="381"/>
                  </a:moveTo>
                  <a:cubicBezTo>
                    <a:pt x="847" y="381"/>
                    <a:pt x="944" y="400"/>
                    <a:pt x="1070" y="438"/>
                  </a:cubicBezTo>
                  <a:cubicBezTo>
                    <a:pt x="1237" y="488"/>
                    <a:pt x="1371" y="538"/>
                    <a:pt x="1421" y="605"/>
                  </a:cubicBezTo>
                  <a:cubicBezTo>
                    <a:pt x="1487" y="655"/>
                    <a:pt x="1504" y="738"/>
                    <a:pt x="1487" y="822"/>
                  </a:cubicBezTo>
                  <a:cubicBezTo>
                    <a:pt x="1471" y="905"/>
                    <a:pt x="1404" y="972"/>
                    <a:pt x="1320" y="989"/>
                  </a:cubicBezTo>
                  <a:cubicBezTo>
                    <a:pt x="1296" y="999"/>
                    <a:pt x="1269" y="1003"/>
                    <a:pt x="1237" y="1003"/>
                  </a:cubicBezTo>
                  <a:cubicBezTo>
                    <a:pt x="1161" y="1003"/>
                    <a:pt x="1061" y="979"/>
                    <a:pt x="919" y="956"/>
                  </a:cubicBezTo>
                  <a:cubicBezTo>
                    <a:pt x="752" y="889"/>
                    <a:pt x="635" y="855"/>
                    <a:pt x="569" y="789"/>
                  </a:cubicBezTo>
                  <a:cubicBezTo>
                    <a:pt x="502" y="722"/>
                    <a:pt x="485" y="638"/>
                    <a:pt x="502" y="555"/>
                  </a:cubicBezTo>
                  <a:cubicBezTo>
                    <a:pt x="552" y="471"/>
                    <a:pt x="585" y="421"/>
                    <a:pt x="702" y="388"/>
                  </a:cubicBezTo>
                  <a:cubicBezTo>
                    <a:pt x="723" y="383"/>
                    <a:pt x="746" y="381"/>
                    <a:pt x="771" y="381"/>
                  </a:cubicBezTo>
                  <a:close/>
                  <a:moveTo>
                    <a:pt x="629" y="0"/>
                  </a:moveTo>
                  <a:cubicBezTo>
                    <a:pt x="541" y="0"/>
                    <a:pt x="465" y="11"/>
                    <a:pt x="401" y="37"/>
                  </a:cubicBezTo>
                  <a:cubicBezTo>
                    <a:pt x="234" y="103"/>
                    <a:pt x="134" y="254"/>
                    <a:pt x="67" y="438"/>
                  </a:cubicBezTo>
                  <a:cubicBezTo>
                    <a:pt x="0" y="621"/>
                    <a:pt x="51" y="789"/>
                    <a:pt x="151" y="939"/>
                  </a:cubicBezTo>
                  <a:cubicBezTo>
                    <a:pt x="268" y="1073"/>
                    <a:pt x="485" y="1206"/>
                    <a:pt x="819" y="1290"/>
                  </a:cubicBezTo>
                  <a:cubicBezTo>
                    <a:pt x="1053" y="1357"/>
                    <a:pt x="1237" y="1373"/>
                    <a:pt x="1387" y="1373"/>
                  </a:cubicBezTo>
                  <a:cubicBezTo>
                    <a:pt x="1521" y="1357"/>
                    <a:pt x="1655" y="1306"/>
                    <a:pt x="1738" y="1240"/>
                  </a:cubicBezTo>
                  <a:cubicBezTo>
                    <a:pt x="1822" y="1156"/>
                    <a:pt x="1888" y="1056"/>
                    <a:pt x="1922" y="939"/>
                  </a:cubicBezTo>
                  <a:cubicBezTo>
                    <a:pt x="1972" y="805"/>
                    <a:pt x="1972" y="688"/>
                    <a:pt x="1922" y="571"/>
                  </a:cubicBezTo>
                  <a:cubicBezTo>
                    <a:pt x="1888" y="471"/>
                    <a:pt x="1805" y="371"/>
                    <a:pt x="1671" y="287"/>
                  </a:cubicBezTo>
                  <a:cubicBezTo>
                    <a:pt x="1554" y="204"/>
                    <a:pt x="1387" y="137"/>
                    <a:pt x="1153" y="70"/>
                  </a:cubicBezTo>
                  <a:cubicBezTo>
                    <a:pt x="947" y="29"/>
                    <a:pt x="772" y="0"/>
                    <a:pt x="629" y="0"/>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41" name="Google Shape;1141;p41"/>
            <p:cNvSpPr/>
            <p:nvPr/>
          </p:nvSpPr>
          <p:spPr>
            <a:xfrm>
              <a:off x="6397725" y="1665125"/>
              <a:ext cx="55175" cy="43875"/>
            </a:xfrm>
            <a:custGeom>
              <a:avLst/>
              <a:gdLst/>
              <a:ahLst/>
              <a:cxnLst/>
              <a:rect l="l" t="t" r="r" b="b"/>
              <a:pathLst>
                <a:path w="2207" h="1755" extrusionOk="0">
                  <a:moveTo>
                    <a:pt x="468" y="1"/>
                  </a:moveTo>
                  <a:lnTo>
                    <a:pt x="301" y="318"/>
                  </a:lnTo>
                  <a:lnTo>
                    <a:pt x="1220" y="686"/>
                  </a:lnTo>
                  <a:lnTo>
                    <a:pt x="134" y="736"/>
                  </a:lnTo>
                  <a:lnTo>
                    <a:pt x="1" y="1020"/>
                  </a:lnTo>
                  <a:lnTo>
                    <a:pt x="1738" y="1755"/>
                  </a:lnTo>
                  <a:lnTo>
                    <a:pt x="1889" y="1421"/>
                  </a:lnTo>
                  <a:lnTo>
                    <a:pt x="970" y="1036"/>
                  </a:lnTo>
                  <a:lnTo>
                    <a:pt x="2072" y="1003"/>
                  </a:lnTo>
                  <a:lnTo>
                    <a:pt x="2206" y="736"/>
                  </a:lnTo>
                  <a:lnTo>
                    <a:pt x="468"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42" name="Google Shape;1142;p41"/>
            <p:cNvSpPr/>
            <p:nvPr/>
          </p:nvSpPr>
          <p:spPr>
            <a:xfrm>
              <a:off x="6392725" y="1695200"/>
              <a:ext cx="12125" cy="11300"/>
            </a:xfrm>
            <a:custGeom>
              <a:avLst/>
              <a:gdLst/>
              <a:ahLst/>
              <a:cxnLst/>
              <a:rect l="l" t="t" r="r" b="b"/>
              <a:pathLst>
                <a:path w="485" h="452" extrusionOk="0">
                  <a:moveTo>
                    <a:pt x="117" y="1"/>
                  </a:moveTo>
                  <a:lnTo>
                    <a:pt x="0" y="251"/>
                  </a:lnTo>
                  <a:lnTo>
                    <a:pt x="351" y="452"/>
                  </a:lnTo>
                  <a:lnTo>
                    <a:pt x="485" y="201"/>
                  </a:lnTo>
                  <a:lnTo>
                    <a:pt x="117"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43" name="Google Shape;1143;p41"/>
            <p:cNvSpPr/>
            <p:nvPr/>
          </p:nvSpPr>
          <p:spPr>
            <a:xfrm>
              <a:off x="6372250" y="1715675"/>
              <a:ext cx="51825" cy="44300"/>
            </a:xfrm>
            <a:custGeom>
              <a:avLst/>
              <a:gdLst/>
              <a:ahLst/>
              <a:cxnLst/>
              <a:rect l="l" t="t" r="r" b="b"/>
              <a:pathLst>
                <a:path w="2073" h="1772" extrusionOk="0">
                  <a:moveTo>
                    <a:pt x="635" y="502"/>
                  </a:moveTo>
                  <a:lnTo>
                    <a:pt x="919" y="702"/>
                  </a:lnTo>
                  <a:lnTo>
                    <a:pt x="786" y="919"/>
                  </a:lnTo>
                  <a:cubicBezTo>
                    <a:pt x="752" y="953"/>
                    <a:pt x="736" y="986"/>
                    <a:pt x="685" y="986"/>
                  </a:cubicBezTo>
                  <a:cubicBezTo>
                    <a:pt x="669" y="986"/>
                    <a:pt x="602" y="986"/>
                    <a:pt x="568" y="936"/>
                  </a:cubicBezTo>
                  <a:cubicBezTo>
                    <a:pt x="502" y="903"/>
                    <a:pt x="485" y="852"/>
                    <a:pt x="468" y="819"/>
                  </a:cubicBezTo>
                  <a:cubicBezTo>
                    <a:pt x="435" y="802"/>
                    <a:pt x="468" y="752"/>
                    <a:pt x="485" y="719"/>
                  </a:cubicBezTo>
                  <a:lnTo>
                    <a:pt x="635" y="502"/>
                  </a:lnTo>
                  <a:close/>
                  <a:moveTo>
                    <a:pt x="1254" y="919"/>
                  </a:moveTo>
                  <a:lnTo>
                    <a:pt x="1571" y="1103"/>
                  </a:lnTo>
                  <a:lnTo>
                    <a:pt x="1437" y="1287"/>
                  </a:lnTo>
                  <a:cubicBezTo>
                    <a:pt x="1404" y="1337"/>
                    <a:pt x="1370" y="1354"/>
                    <a:pt x="1337" y="1354"/>
                  </a:cubicBezTo>
                  <a:cubicBezTo>
                    <a:pt x="1304" y="1354"/>
                    <a:pt x="1254" y="1354"/>
                    <a:pt x="1220" y="1320"/>
                  </a:cubicBezTo>
                  <a:cubicBezTo>
                    <a:pt x="1103" y="1253"/>
                    <a:pt x="1086" y="1170"/>
                    <a:pt x="1137" y="1103"/>
                  </a:cubicBezTo>
                  <a:lnTo>
                    <a:pt x="1254" y="919"/>
                  </a:lnTo>
                  <a:close/>
                  <a:moveTo>
                    <a:pt x="502" y="0"/>
                  </a:moveTo>
                  <a:lnTo>
                    <a:pt x="84" y="585"/>
                  </a:lnTo>
                  <a:cubicBezTo>
                    <a:pt x="17" y="685"/>
                    <a:pt x="0" y="819"/>
                    <a:pt x="34" y="919"/>
                  </a:cubicBezTo>
                  <a:cubicBezTo>
                    <a:pt x="84" y="1019"/>
                    <a:pt x="184" y="1136"/>
                    <a:pt x="335" y="1237"/>
                  </a:cubicBezTo>
                  <a:cubicBezTo>
                    <a:pt x="435" y="1304"/>
                    <a:pt x="518" y="1337"/>
                    <a:pt x="585" y="1337"/>
                  </a:cubicBezTo>
                  <a:cubicBezTo>
                    <a:pt x="605" y="1342"/>
                    <a:pt x="624" y="1344"/>
                    <a:pt x="643" y="1344"/>
                  </a:cubicBezTo>
                  <a:cubicBezTo>
                    <a:pt x="690" y="1344"/>
                    <a:pt x="734" y="1332"/>
                    <a:pt x="769" y="1320"/>
                  </a:cubicBezTo>
                  <a:cubicBezTo>
                    <a:pt x="802" y="1387"/>
                    <a:pt x="819" y="1420"/>
                    <a:pt x="853" y="1487"/>
                  </a:cubicBezTo>
                  <a:cubicBezTo>
                    <a:pt x="903" y="1554"/>
                    <a:pt x="969" y="1588"/>
                    <a:pt x="1053" y="1654"/>
                  </a:cubicBezTo>
                  <a:cubicBezTo>
                    <a:pt x="1187" y="1738"/>
                    <a:pt x="1320" y="1771"/>
                    <a:pt x="1421" y="1771"/>
                  </a:cubicBezTo>
                  <a:cubicBezTo>
                    <a:pt x="1521" y="1755"/>
                    <a:pt x="1638" y="1721"/>
                    <a:pt x="1688" y="1604"/>
                  </a:cubicBezTo>
                  <a:lnTo>
                    <a:pt x="2072" y="1053"/>
                  </a:lnTo>
                  <a:lnTo>
                    <a:pt x="502"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44" name="Google Shape;1144;p41"/>
            <p:cNvSpPr/>
            <p:nvPr/>
          </p:nvSpPr>
          <p:spPr>
            <a:xfrm>
              <a:off x="6357200" y="1747000"/>
              <a:ext cx="48900" cy="45975"/>
            </a:xfrm>
            <a:custGeom>
              <a:avLst/>
              <a:gdLst/>
              <a:ahLst/>
              <a:cxnLst/>
              <a:rect l="l" t="t" r="r" b="b"/>
              <a:pathLst>
                <a:path w="1956" h="1839" extrusionOk="0">
                  <a:moveTo>
                    <a:pt x="201" y="0"/>
                  </a:moveTo>
                  <a:lnTo>
                    <a:pt x="1" y="301"/>
                  </a:lnTo>
                  <a:lnTo>
                    <a:pt x="536" y="736"/>
                  </a:lnTo>
                  <a:lnTo>
                    <a:pt x="1187" y="1838"/>
                  </a:lnTo>
                  <a:lnTo>
                    <a:pt x="1421" y="1554"/>
                  </a:lnTo>
                  <a:lnTo>
                    <a:pt x="1020" y="903"/>
                  </a:lnTo>
                  <a:lnTo>
                    <a:pt x="1739" y="1153"/>
                  </a:lnTo>
                  <a:lnTo>
                    <a:pt x="1956" y="853"/>
                  </a:lnTo>
                  <a:lnTo>
                    <a:pt x="753" y="435"/>
                  </a:lnTo>
                  <a:lnTo>
                    <a:pt x="201"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45" name="Google Shape;1145;p41"/>
            <p:cNvSpPr/>
            <p:nvPr/>
          </p:nvSpPr>
          <p:spPr>
            <a:xfrm>
              <a:off x="6326300" y="1775400"/>
              <a:ext cx="41800" cy="46800"/>
            </a:xfrm>
            <a:custGeom>
              <a:avLst/>
              <a:gdLst/>
              <a:ahLst/>
              <a:cxnLst/>
              <a:rect l="l" t="t" r="r" b="b"/>
              <a:pathLst>
                <a:path w="1672" h="1872" extrusionOk="0">
                  <a:moveTo>
                    <a:pt x="569" y="1"/>
                  </a:moveTo>
                  <a:cubicBezTo>
                    <a:pt x="502" y="1"/>
                    <a:pt x="435" y="17"/>
                    <a:pt x="385" y="51"/>
                  </a:cubicBezTo>
                  <a:cubicBezTo>
                    <a:pt x="318" y="101"/>
                    <a:pt x="251" y="134"/>
                    <a:pt x="184" y="201"/>
                  </a:cubicBezTo>
                  <a:cubicBezTo>
                    <a:pt x="67" y="335"/>
                    <a:pt x="0" y="452"/>
                    <a:pt x="51" y="602"/>
                  </a:cubicBezTo>
                  <a:cubicBezTo>
                    <a:pt x="51" y="752"/>
                    <a:pt x="101" y="869"/>
                    <a:pt x="234" y="1003"/>
                  </a:cubicBezTo>
                  <a:cubicBezTo>
                    <a:pt x="318" y="1053"/>
                    <a:pt x="385" y="1120"/>
                    <a:pt x="435" y="1170"/>
                  </a:cubicBezTo>
                  <a:cubicBezTo>
                    <a:pt x="502" y="1204"/>
                    <a:pt x="569" y="1220"/>
                    <a:pt x="652" y="1220"/>
                  </a:cubicBezTo>
                  <a:cubicBezTo>
                    <a:pt x="677" y="1230"/>
                    <a:pt x="701" y="1234"/>
                    <a:pt x="726" y="1234"/>
                  </a:cubicBezTo>
                  <a:cubicBezTo>
                    <a:pt x="786" y="1234"/>
                    <a:pt x="849" y="1211"/>
                    <a:pt x="919" y="1187"/>
                  </a:cubicBezTo>
                  <a:cubicBezTo>
                    <a:pt x="1003" y="1137"/>
                    <a:pt x="1070" y="1120"/>
                    <a:pt x="1103" y="1120"/>
                  </a:cubicBezTo>
                  <a:cubicBezTo>
                    <a:pt x="1153" y="1120"/>
                    <a:pt x="1170" y="1120"/>
                    <a:pt x="1220" y="1170"/>
                  </a:cubicBezTo>
                  <a:cubicBezTo>
                    <a:pt x="1237" y="1204"/>
                    <a:pt x="1254" y="1254"/>
                    <a:pt x="1237" y="1287"/>
                  </a:cubicBezTo>
                  <a:cubicBezTo>
                    <a:pt x="1220" y="1304"/>
                    <a:pt x="1187" y="1354"/>
                    <a:pt x="1153" y="1387"/>
                  </a:cubicBezTo>
                  <a:cubicBezTo>
                    <a:pt x="1103" y="1421"/>
                    <a:pt x="1070" y="1454"/>
                    <a:pt x="1020" y="1471"/>
                  </a:cubicBezTo>
                  <a:lnTo>
                    <a:pt x="836" y="1538"/>
                  </a:lnTo>
                  <a:lnTo>
                    <a:pt x="1153" y="1872"/>
                  </a:lnTo>
                  <a:cubicBezTo>
                    <a:pt x="1187" y="1855"/>
                    <a:pt x="1254" y="1839"/>
                    <a:pt x="1320" y="1788"/>
                  </a:cubicBezTo>
                  <a:cubicBezTo>
                    <a:pt x="1387" y="1755"/>
                    <a:pt x="1437" y="1705"/>
                    <a:pt x="1488" y="1671"/>
                  </a:cubicBezTo>
                  <a:cubicBezTo>
                    <a:pt x="1588" y="1538"/>
                    <a:pt x="1671" y="1421"/>
                    <a:pt x="1655" y="1287"/>
                  </a:cubicBezTo>
                  <a:cubicBezTo>
                    <a:pt x="1638" y="1170"/>
                    <a:pt x="1571" y="1020"/>
                    <a:pt x="1437" y="886"/>
                  </a:cubicBezTo>
                  <a:cubicBezTo>
                    <a:pt x="1354" y="803"/>
                    <a:pt x="1304" y="769"/>
                    <a:pt x="1237" y="719"/>
                  </a:cubicBezTo>
                  <a:cubicBezTo>
                    <a:pt x="1170" y="686"/>
                    <a:pt x="1103" y="669"/>
                    <a:pt x="1053" y="669"/>
                  </a:cubicBezTo>
                  <a:cubicBezTo>
                    <a:pt x="986" y="669"/>
                    <a:pt x="903" y="686"/>
                    <a:pt x="819" y="702"/>
                  </a:cubicBezTo>
                  <a:cubicBezTo>
                    <a:pt x="752" y="719"/>
                    <a:pt x="685" y="719"/>
                    <a:pt x="652" y="752"/>
                  </a:cubicBezTo>
                  <a:cubicBezTo>
                    <a:pt x="602" y="769"/>
                    <a:pt x="569" y="769"/>
                    <a:pt x="552" y="769"/>
                  </a:cubicBezTo>
                  <a:cubicBezTo>
                    <a:pt x="518" y="769"/>
                    <a:pt x="485" y="752"/>
                    <a:pt x="468" y="719"/>
                  </a:cubicBezTo>
                  <a:cubicBezTo>
                    <a:pt x="418" y="686"/>
                    <a:pt x="401" y="652"/>
                    <a:pt x="418" y="619"/>
                  </a:cubicBezTo>
                  <a:cubicBezTo>
                    <a:pt x="418" y="585"/>
                    <a:pt x="468" y="535"/>
                    <a:pt x="502" y="502"/>
                  </a:cubicBezTo>
                  <a:cubicBezTo>
                    <a:pt x="552" y="452"/>
                    <a:pt x="602" y="418"/>
                    <a:pt x="669" y="385"/>
                  </a:cubicBezTo>
                  <a:cubicBezTo>
                    <a:pt x="736" y="351"/>
                    <a:pt x="819" y="335"/>
                    <a:pt x="886" y="335"/>
                  </a:cubicBezTo>
                  <a:lnTo>
                    <a:pt x="569"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46" name="Google Shape;1146;p41"/>
            <p:cNvSpPr/>
            <p:nvPr/>
          </p:nvSpPr>
          <p:spPr>
            <a:xfrm>
              <a:off x="6300825" y="1793375"/>
              <a:ext cx="47625" cy="41775"/>
            </a:xfrm>
            <a:custGeom>
              <a:avLst/>
              <a:gdLst/>
              <a:ahLst/>
              <a:cxnLst/>
              <a:rect l="l" t="t" r="r" b="b"/>
              <a:pathLst>
                <a:path w="1905" h="1671" extrusionOk="0">
                  <a:moveTo>
                    <a:pt x="685" y="0"/>
                  </a:moveTo>
                  <a:lnTo>
                    <a:pt x="0" y="568"/>
                  </a:lnTo>
                  <a:lnTo>
                    <a:pt x="268" y="902"/>
                  </a:lnTo>
                  <a:lnTo>
                    <a:pt x="685" y="551"/>
                  </a:lnTo>
                  <a:lnTo>
                    <a:pt x="1621" y="1671"/>
                  </a:lnTo>
                  <a:lnTo>
                    <a:pt x="1905" y="1454"/>
                  </a:lnTo>
                  <a:lnTo>
                    <a:pt x="685"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47" name="Google Shape;1147;p41"/>
            <p:cNvSpPr/>
            <p:nvPr/>
          </p:nvSpPr>
          <p:spPr>
            <a:xfrm>
              <a:off x="6290375" y="1810075"/>
              <a:ext cx="35525" cy="43050"/>
            </a:xfrm>
            <a:custGeom>
              <a:avLst/>
              <a:gdLst/>
              <a:ahLst/>
              <a:cxnLst/>
              <a:rect l="l" t="t" r="r" b="b"/>
              <a:pathLst>
                <a:path w="1421" h="1722" extrusionOk="0">
                  <a:moveTo>
                    <a:pt x="285" y="0"/>
                  </a:moveTo>
                  <a:lnTo>
                    <a:pt x="1" y="218"/>
                  </a:lnTo>
                  <a:lnTo>
                    <a:pt x="1120" y="1721"/>
                  </a:lnTo>
                  <a:lnTo>
                    <a:pt x="1421" y="1504"/>
                  </a:lnTo>
                  <a:lnTo>
                    <a:pt x="285"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48" name="Google Shape;1148;p41"/>
            <p:cNvSpPr/>
            <p:nvPr/>
          </p:nvSpPr>
          <p:spPr>
            <a:xfrm>
              <a:off x="6268225" y="1819250"/>
              <a:ext cx="43475" cy="49325"/>
            </a:xfrm>
            <a:custGeom>
              <a:avLst/>
              <a:gdLst/>
              <a:ahLst/>
              <a:cxnLst/>
              <a:rect l="l" t="t" r="r" b="b"/>
              <a:pathLst>
                <a:path w="1739" h="1973" extrusionOk="0">
                  <a:moveTo>
                    <a:pt x="636" y="536"/>
                  </a:moveTo>
                  <a:lnTo>
                    <a:pt x="1204" y="1421"/>
                  </a:lnTo>
                  <a:lnTo>
                    <a:pt x="1070" y="1505"/>
                  </a:lnTo>
                  <a:cubicBezTo>
                    <a:pt x="1037" y="1521"/>
                    <a:pt x="970" y="1538"/>
                    <a:pt x="920" y="1538"/>
                  </a:cubicBezTo>
                  <a:cubicBezTo>
                    <a:pt x="870" y="1538"/>
                    <a:pt x="820" y="1521"/>
                    <a:pt x="753" y="1455"/>
                  </a:cubicBezTo>
                  <a:cubicBezTo>
                    <a:pt x="703" y="1421"/>
                    <a:pt x="636" y="1338"/>
                    <a:pt x="552" y="1204"/>
                  </a:cubicBezTo>
                  <a:cubicBezTo>
                    <a:pt x="469" y="1087"/>
                    <a:pt x="419" y="970"/>
                    <a:pt x="402" y="920"/>
                  </a:cubicBezTo>
                  <a:cubicBezTo>
                    <a:pt x="385" y="853"/>
                    <a:pt x="385" y="786"/>
                    <a:pt x="402" y="753"/>
                  </a:cubicBezTo>
                  <a:cubicBezTo>
                    <a:pt x="419" y="686"/>
                    <a:pt x="469" y="669"/>
                    <a:pt x="502" y="619"/>
                  </a:cubicBezTo>
                  <a:lnTo>
                    <a:pt x="636" y="536"/>
                  </a:lnTo>
                  <a:close/>
                  <a:moveTo>
                    <a:pt x="703" y="1"/>
                  </a:moveTo>
                  <a:lnTo>
                    <a:pt x="252" y="302"/>
                  </a:lnTo>
                  <a:cubicBezTo>
                    <a:pt x="84" y="435"/>
                    <a:pt x="1" y="552"/>
                    <a:pt x="1" y="753"/>
                  </a:cubicBezTo>
                  <a:cubicBezTo>
                    <a:pt x="1" y="920"/>
                    <a:pt x="84" y="1137"/>
                    <a:pt x="285" y="1421"/>
                  </a:cubicBezTo>
                  <a:cubicBezTo>
                    <a:pt x="402" y="1605"/>
                    <a:pt x="502" y="1755"/>
                    <a:pt x="636" y="1839"/>
                  </a:cubicBezTo>
                  <a:cubicBezTo>
                    <a:pt x="736" y="1939"/>
                    <a:pt x="870" y="1973"/>
                    <a:pt x="970" y="1973"/>
                  </a:cubicBezTo>
                  <a:cubicBezTo>
                    <a:pt x="1070" y="1973"/>
                    <a:pt x="1171" y="1939"/>
                    <a:pt x="1288" y="1872"/>
                  </a:cubicBezTo>
                  <a:lnTo>
                    <a:pt x="1739" y="1555"/>
                  </a:lnTo>
                  <a:lnTo>
                    <a:pt x="703"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49" name="Google Shape;1149;p41"/>
            <p:cNvSpPr/>
            <p:nvPr/>
          </p:nvSpPr>
          <p:spPr>
            <a:xfrm>
              <a:off x="6237325" y="1837225"/>
              <a:ext cx="43475" cy="52250"/>
            </a:xfrm>
            <a:custGeom>
              <a:avLst/>
              <a:gdLst/>
              <a:ahLst/>
              <a:cxnLst/>
              <a:rect l="l" t="t" r="r" b="b"/>
              <a:pathLst>
                <a:path w="1739" h="2090" extrusionOk="0">
                  <a:moveTo>
                    <a:pt x="803" y="0"/>
                  </a:moveTo>
                  <a:lnTo>
                    <a:pt x="1" y="468"/>
                  </a:lnTo>
                  <a:lnTo>
                    <a:pt x="218" y="819"/>
                  </a:lnTo>
                  <a:lnTo>
                    <a:pt x="719" y="518"/>
                  </a:lnTo>
                  <a:lnTo>
                    <a:pt x="869" y="802"/>
                  </a:lnTo>
                  <a:lnTo>
                    <a:pt x="435" y="1053"/>
                  </a:lnTo>
                  <a:lnTo>
                    <a:pt x="635" y="1421"/>
                  </a:lnTo>
                  <a:lnTo>
                    <a:pt x="1070" y="1170"/>
                  </a:lnTo>
                  <a:lnTo>
                    <a:pt x="1220" y="1454"/>
                  </a:lnTo>
                  <a:lnTo>
                    <a:pt x="719" y="1738"/>
                  </a:lnTo>
                  <a:lnTo>
                    <a:pt x="919" y="2089"/>
                  </a:lnTo>
                  <a:lnTo>
                    <a:pt x="1738" y="1638"/>
                  </a:lnTo>
                  <a:lnTo>
                    <a:pt x="803"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50" name="Google Shape;1150;p41"/>
            <p:cNvSpPr/>
            <p:nvPr/>
          </p:nvSpPr>
          <p:spPr>
            <a:xfrm>
              <a:off x="6216025" y="1852050"/>
              <a:ext cx="35525" cy="49100"/>
            </a:xfrm>
            <a:custGeom>
              <a:avLst/>
              <a:gdLst/>
              <a:ahLst/>
              <a:cxnLst/>
              <a:rect l="l" t="t" r="r" b="b"/>
              <a:pathLst>
                <a:path w="1421" h="1964" extrusionOk="0">
                  <a:moveTo>
                    <a:pt x="665" y="1"/>
                  </a:moveTo>
                  <a:cubicBezTo>
                    <a:pt x="631" y="1"/>
                    <a:pt x="594" y="9"/>
                    <a:pt x="552" y="26"/>
                  </a:cubicBezTo>
                  <a:cubicBezTo>
                    <a:pt x="468" y="42"/>
                    <a:pt x="401" y="59"/>
                    <a:pt x="318" y="109"/>
                  </a:cubicBezTo>
                  <a:cubicBezTo>
                    <a:pt x="167" y="193"/>
                    <a:pt x="67" y="293"/>
                    <a:pt x="51" y="443"/>
                  </a:cubicBezTo>
                  <a:cubicBezTo>
                    <a:pt x="0" y="560"/>
                    <a:pt x="17" y="711"/>
                    <a:pt x="101" y="861"/>
                  </a:cubicBezTo>
                  <a:cubicBezTo>
                    <a:pt x="151" y="961"/>
                    <a:pt x="218" y="1028"/>
                    <a:pt x="251" y="1078"/>
                  </a:cubicBezTo>
                  <a:cubicBezTo>
                    <a:pt x="318" y="1128"/>
                    <a:pt x="385" y="1195"/>
                    <a:pt x="435" y="1212"/>
                  </a:cubicBezTo>
                  <a:cubicBezTo>
                    <a:pt x="502" y="1229"/>
                    <a:pt x="602" y="1229"/>
                    <a:pt x="719" y="1229"/>
                  </a:cubicBezTo>
                  <a:lnTo>
                    <a:pt x="919" y="1229"/>
                  </a:lnTo>
                  <a:cubicBezTo>
                    <a:pt x="936" y="1229"/>
                    <a:pt x="986" y="1245"/>
                    <a:pt x="1003" y="1296"/>
                  </a:cubicBezTo>
                  <a:cubicBezTo>
                    <a:pt x="1020" y="1362"/>
                    <a:pt x="1020" y="1396"/>
                    <a:pt x="1003" y="1412"/>
                  </a:cubicBezTo>
                  <a:cubicBezTo>
                    <a:pt x="969" y="1446"/>
                    <a:pt x="919" y="1479"/>
                    <a:pt x="886" y="1496"/>
                  </a:cubicBezTo>
                  <a:cubicBezTo>
                    <a:pt x="836" y="1529"/>
                    <a:pt x="802" y="1546"/>
                    <a:pt x="736" y="1546"/>
                  </a:cubicBezTo>
                  <a:lnTo>
                    <a:pt x="552" y="1546"/>
                  </a:lnTo>
                  <a:lnTo>
                    <a:pt x="752" y="1964"/>
                  </a:lnTo>
                  <a:cubicBezTo>
                    <a:pt x="819" y="1964"/>
                    <a:pt x="886" y="1964"/>
                    <a:pt x="936" y="1947"/>
                  </a:cubicBezTo>
                  <a:cubicBezTo>
                    <a:pt x="1003" y="1947"/>
                    <a:pt x="1070" y="1897"/>
                    <a:pt x="1137" y="1880"/>
                  </a:cubicBezTo>
                  <a:cubicBezTo>
                    <a:pt x="1287" y="1813"/>
                    <a:pt x="1354" y="1713"/>
                    <a:pt x="1404" y="1580"/>
                  </a:cubicBezTo>
                  <a:cubicBezTo>
                    <a:pt x="1421" y="1463"/>
                    <a:pt x="1404" y="1312"/>
                    <a:pt x="1320" y="1145"/>
                  </a:cubicBezTo>
                  <a:cubicBezTo>
                    <a:pt x="1270" y="1062"/>
                    <a:pt x="1220" y="995"/>
                    <a:pt x="1170" y="945"/>
                  </a:cubicBezTo>
                  <a:cubicBezTo>
                    <a:pt x="1137" y="895"/>
                    <a:pt x="1070" y="861"/>
                    <a:pt x="1003" y="828"/>
                  </a:cubicBezTo>
                  <a:cubicBezTo>
                    <a:pt x="936" y="811"/>
                    <a:pt x="869" y="794"/>
                    <a:pt x="769" y="794"/>
                  </a:cubicBezTo>
                  <a:lnTo>
                    <a:pt x="619" y="794"/>
                  </a:lnTo>
                  <a:cubicBezTo>
                    <a:pt x="568" y="794"/>
                    <a:pt x="518" y="794"/>
                    <a:pt x="502" y="778"/>
                  </a:cubicBezTo>
                  <a:cubicBezTo>
                    <a:pt x="485" y="744"/>
                    <a:pt x="468" y="727"/>
                    <a:pt x="452" y="694"/>
                  </a:cubicBezTo>
                  <a:cubicBezTo>
                    <a:pt x="418" y="627"/>
                    <a:pt x="418" y="577"/>
                    <a:pt x="452" y="560"/>
                  </a:cubicBezTo>
                  <a:cubicBezTo>
                    <a:pt x="468" y="544"/>
                    <a:pt x="502" y="493"/>
                    <a:pt x="568" y="477"/>
                  </a:cubicBezTo>
                  <a:cubicBezTo>
                    <a:pt x="619" y="443"/>
                    <a:pt x="669" y="410"/>
                    <a:pt x="752" y="410"/>
                  </a:cubicBezTo>
                  <a:cubicBezTo>
                    <a:pt x="786" y="402"/>
                    <a:pt x="823" y="397"/>
                    <a:pt x="861" y="397"/>
                  </a:cubicBezTo>
                  <a:cubicBezTo>
                    <a:pt x="898" y="397"/>
                    <a:pt x="936" y="402"/>
                    <a:pt x="969" y="410"/>
                  </a:cubicBezTo>
                  <a:lnTo>
                    <a:pt x="752" y="26"/>
                  </a:lnTo>
                  <a:cubicBezTo>
                    <a:pt x="727" y="9"/>
                    <a:pt x="698" y="1"/>
                    <a:pt x="665" y="1"/>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51" name="Google Shape;1151;p41"/>
            <p:cNvSpPr/>
            <p:nvPr/>
          </p:nvSpPr>
          <p:spPr>
            <a:xfrm>
              <a:off x="6184275" y="1867075"/>
              <a:ext cx="38450" cy="48275"/>
            </a:xfrm>
            <a:custGeom>
              <a:avLst/>
              <a:gdLst/>
              <a:ahLst/>
              <a:cxnLst/>
              <a:rect l="l" t="t" r="r" b="b"/>
              <a:pathLst>
                <a:path w="1538" h="1931" extrusionOk="0">
                  <a:moveTo>
                    <a:pt x="641" y="1"/>
                  </a:moveTo>
                  <a:cubicBezTo>
                    <a:pt x="557" y="1"/>
                    <a:pt x="468" y="21"/>
                    <a:pt x="368" y="60"/>
                  </a:cubicBezTo>
                  <a:cubicBezTo>
                    <a:pt x="268" y="126"/>
                    <a:pt x="184" y="177"/>
                    <a:pt x="117" y="193"/>
                  </a:cubicBezTo>
                  <a:cubicBezTo>
                    <a:pt x="67" y="260"/>
                    <a:pt x="17" y="310"/>
                    <a:pt x="1" y="377"/>
                  </a:cubicBezTo>
                  <a:lnTo>
                    <a:pt x="368" y="1263"/>
                  </a:lnTo>
                  <a:lnTo>
                    <a:pt x="869" y="1045"/>
                  </a:lnTo>
                  <a:lnTo>
                    <a:pt x="752" y="728"/>
                  </a:lnTo>
                  <a:lnTo>
                    <a:pt x="518" y="845"/>
                  </a:lnTo>
                  <a:lnTo>
                    <a:pt x="418" y="594"/>
                  </a:lnTo>
                  <a:lnTo>
                    <a:pt x="485" y="527"/>
                  </a:lnTo>
                  <a:cubicBezTo>
                    <a:pt x="502" y="511"/>
                    <a:pt x="535" y="511"/>
                    <a:pt x="569" y="477"/>
                  </a:cubicBezTo>
                  <a:cubicBezTo>
                    <a:pt x="598" y="465"/>
                    <a:pt x="628" y="460"/>
                    <a:pt x="657" y="460"/>
                  </a:cubicBezTo>
                  <a:cubicBezTo>
                    <a:pt x="711" y="460"/>
                    <a:pt x="765" y="478"/>
                    <a:pt x="819" y="511"/>
                  </a:cubicBezTo>
                  <a:cubicBezTo>
                    <a:pt x="869" y="561"/>
                    <a:pt x="953" y="644"/>
                    <a:pt x="1020" y="811"/>
                  </a:cubicBezTo>
                  <a:cubicBezTo>
                    <a:pt x="1103" y="979"/>
                    <a:pt x="1120" y="1129"/>
                    <a:pt x="1103" y="1212"/>
                  </a:cubicBezTo>
                  <a:cubicBezTo>
                    <a:pt x="1087" y="1296"/>
                    <a:pt x="1020" y="1380"/>
                    <a:pt x="920" y="1430"/>
                  </a:cubicBezTo>
                  <a:cubicBezTo>
                    <a:pt x="869" y="1446"/>
                    <a:pt x="819" y="1463"/>
                    <a:pt x="752" y="1480"/>
                  </a:cubicBezTo>
                  <a:lnTo>
                    <a:pt x="569" y="1480"/>
                  </a:lnTo>
                  <a:lnTo>
                    <a:pt x="752" y="1931"/>
                  </a:lnTo>
                  <a:cubicBezTo>
                    <a:pt x="819" y="1931"/>
                    <a:pt x="869" y="1931"/>
                    <a:pt x="936" y="1898"/>
                  </a:cubicBezTo>
                  <a:lnTo>
                    <a:pt x="1120" y="1847"/>
                  </a:lnTo>
                  <a:cubicBezTo>
                    <a:pt x="1337" y="1764"/>
                    <a:pt x="1454" y="1597"/>
                    <a:pt x="1504" y="1396"/>
                  </a:cubicBezTo>
                  <a:cubicBezTo>
                    <a:pt x="1538" y="1212"/>
                    <a:pt x="1504" y="962"/>
                    <a:pt x="1371" y="678"/>
                  </a:cubicBezTo>
                  <a:cubicBezTo>
                    <a:pt x="1254" y="377"/>
                    <a:pt x="1103" y="193"/>
                    <a:pt x="936" y="93"/>
                  </a:cubicBezTo>
                  <a:cubicBezTo>
                    <a:pt x="837" y="30"/>
                    <a:pt x="742" y="1"/>
                    <a:pt x="641" y="1"/>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52" name="Google Shape;1152;p41"/>
            <p:cNvSpPr/>
            <p:nvPr/>
          </p:nvSpPr>
          <p:spPr>
            <a:xfrm>
              <a:off x="6153775" y="1879275"/>
              <a:ext cx="36800" cy="48550"/>
            </a:xfrm>
            <a:custGeom>
              <a:avLst/>
              <a:gdLst/>
              <a:ahLst/>
              <a:cxnLst/>
              <a:rect l="l" t="t" r="r" b="b"/>
              <a:pathLst>
                <a:path w="1472" h="1942" extrusionOk="0">
                  <a:moveTo>
                    <a:pt x="628" y="468"/>
                  </a:moveTo>
                  <a:cubicBezTo>
                    <a:pt x="690" y="468"/>
                    <a:pt x="748" y="490"/>
                    <a:pt x="786" y="541"/>
                  </a:cubicBezTo>
                  <a:cubicBezTo>
                    <a:pt x="853" y="591"/>
                    <a:pt x="903" y="708"/>
                    <a:pt x="970" y="875"/>
                  </a:cubicBezTo>
                  <a:cubicBezTo>
                    <a:pt x="1037" y="1059"/>
                    <a:pt x="1070" y="1192"/>
                    <a:pt x="1053" y="1276"/>
                  </a:cubicBezTo>
                  <a:cubicBezTo>
                    <a:pt x="1037" y="1359"/>
                    <a:pt x="987" y="1410"/>
                    <a:pt x="903" y="1443"/>
                  </a:cubicBezTo>
                  <a:cubicBezTo>
                    <a:pt x="875" y="1449"/>
                    <a:pt x="847" y="1452"/>
                    <a:pt x="821" y="1452"/>
                  </a:cubicBezTo>
                  <a:cubicBezTo>
                    <a:pt x="768" y="1452"/>
                    <a:pt x="719" y="1437"/>
                    <a:pt x="686" y="1393"/>
                  </a:cubicBezTo>
                  <a:cubicBezTo>
                    <a:pt x="619" y="1326"/>
                    <a:pt x="552" y="1209"/>
                    <a:pt x="485" y="1042"/>
                  </a:cubicBezTo>
                  <a:cubicBezTo>
                    <a:pt x="452" y="875"/>
                    <a:pt x="402" y="741"/>
                    <a:pt x="435" y="658"/>
                  </a:cubicBezTo>
                  <a:cubicBezTo>
                    <a:pt x="452" y="557"/>
                    <a:pt x="485" y="491"/>
                    <a:pt x="569" y="474"/>
                  </a:cubicBezTo>
                  <a:cubicBezTo>
                    <a:pt x="589" y="470"/>
                    <a:pt x="608" y="468"/>
                    <a:pt x="628" y="468"/>
                  </a:cubicBezTo>
                  <a:close/>
                  <a:moveTo>
                    <a:pt x="641" y="0"/>
                  </a:moveTo>
                  <a:cubicBezTo>
                    <a:pt x="574" y="0"/>
                    <a:pt x="506" y="14"/>
                    <a:pt x="435" y="39"/>
                  </a:cubicBezTo>
                  <a:cubicBezTo>
                    <a:pt x="235" y="123"/>
                    <a:pt x="118" y="240"/>
                    <a:pt x="51" y="440"/>
                  </a:cubicBezTo>
                  <a:cubicBezTo>
                    <a:pt x="1" y="624"/>
                    <a:pt x="51" y="875"/>
                    <a:pt x="151" y="1192"/>
                  </a:cubicBezTo>
                  <a:cubicBezTo>
                    <a:pt x="218" y="1393"/>
                    <a:pt x="318" y="1560"/>
                    <a:pt x="402" y="1694"/>
                  </a:cubicBezTo>
                  <a:cubicBezTo>
                    <a:pt x="502" y="1811"/>
                    <a:pt x="619" y="1894"/>
                    <a:pt x="719" y="1911"/>
                  </a:cubicBezTo>
                  <a:cubicBezTo>
                    <a:pt x="761" y="1932"/>
                    <a:pt x="809" y="1941"/>
                    <a:pt x="859" y="1941"/>
                  </a:cubicBezTo>
                  <a:cubicBezTo>
                    <a:pt x="929" y="1941"/>
                    <a:pt x="1002" y="1923"/>
                    <a:pt x="1070" y="1894"/>
                  </a:cubicBezTo>
                  <a:cubicBezTo>
                    <a:pt x="1204" y="1861"/>
                    <a:pt x="1304" y="1777"/>
                    <a:pt x="1371" y="1694"/>
                  </a:cubicBezTo>
                  <a:cubicBezTo>
                    <a:pt x="1454" y="1577"/>
                    <a:pt x="1471" y="1476"/>
                    <a:pt x="1471" y="1309"/>
                  </a:cubicBezTo>
                  <a:cubicBezTo>
                    <a:pt x="1471" y="1142"/>
                    <a:pt x="1438" y="975"/>
                    <a:pt x="1354" y="741"/>
                  </a:cubicBezTo>
                  <a:cubicBezTo>
                    <a:pt x="1237" y="407"/>
                    <a:pt x="1104" y="207"/>
                    <a:pt x="953" y="106"/>
                  </a:cubicBezTo>
                  <a:cubicBezTo>
                    <a:pt x="850" y="34"/>
                    <a:pt x="748" y="0"/>
                    <a:pt x="641" y="0"/>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53" name="Google Shape;1153;p41"/>
            <p:cNvSpPr/>
            <p:nvPr/>
          </p:nvSpPr>
          <p:spPr>
            <a:xfrm>
              <a:off x="6138750" y="1887350"/>
              <a:ext cx="10050" cy="11725"/>
            </a:xfrm>
            <a:custGeom>
              <a:avLst/>
              <a:gdLst/>
              <a:ahLst/>
              <a:cxnLst/>
              <a:rect l="l" t="t" r="r" b="b"/>
              <a:pathLst>
                <a:path w="402" h="469" extrusionOk="0">
                  <a:moveTo>
                    <a:pt x="284" y="0"/>
                  </a:moveTo>
                  <a:lnTo>
                    <a:pt x="0" y="84"/>
                  </a:lnTo>
                  <a:lnTo>
                    <a:pt x="134" y="468"/>
                  </a:lnTo>
                  <a:lnTo>
                    <a:pt x="401" y="385"/>
                  </a:lnTo>
                  <a:lnTo>
                    <a:pt x="284"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54" name="Google Shape;1154;p41"/>
            <p:cNvSpPr/>
            <p:nvPr/>
          </p:nvSpPr>
          <p:spPr>
            <a:xfrm>
              <a:off x="6056450" y="1903225"/>
              <a:ext cx="40550" cy="52650"/>
            </a:xfrm>
            <a:custGeom>
              <a:avLst/>
              <a:gdLst/>
              <a:ahLst/>
              <a:cxnLst/>
              <a:rect l="l" t="t" r="r" b="b"/>
              <a:pathLst>
                <a:path w="1622" h="2106" extrusionOk="0">
                  <a:moveTo>
                    <a:pt x="1271" y="0"/>
                  </a:moveTo>
                  <a:lnTo>
                    <a:pt x="936" y="67"/>
                  </a:lnTo>
                  <a:lnTo>
                    <a:pt x="1103" y="986"/>
                  </a:lnTo>
                  <a:lnTo>
                    <a:pt x="786" y="418"/>
                  </a:lnTo>
                  <a:lnTo>
                    <a:pt x="602" y="452"/>
                  </a:lnTo>
                  <a:lnTo>
                    <a:pt x="519" y="1103"/>
                  </a:lnTo>
                  <a:lnTo>
                    <a:pt x="352" y="184"/>
                  </a:lnTo>
                  <a:lnTo>
                    <a:pt x="1" y="251"/>
                  </a:lnTo>
                  <a:lnTo>
                    <a:pt x="352" y="2106"/>
                  </a:lnTo>
                  <a:lnTo>
                    <a:pt x="686" y="2039"/>
                  </a:lnTo>
                  <a:lnTo>
                    <a:pt x="819" y="1036"/>
                  </a:lnTo>
                  <a:lnTo>
                    <a:pt x="1287" y="1922"/>
                  </a:lnTo>
                  <a:lnTo>
                    <a:pt x="1621" y="1855"/>
                  </a:lnTo>
                  <a:lnTo>
                    <a:pt x="1271"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55" name="Google Shape;1155;p41"/>
            <p:cNvSpPr/>
            <p:nvPr/>
          </p:nvSpPr>
          <p:spPr>
            <a:xfrm>
              <a:off x="6018850" y="1909500"/>
              <a:ext cx="33025" cy="48875"/>
            </a:xfrm>
            <a:custGeom>
              <a:avLst/>
              <a:gdLst/>
              <a:ahLst/>
              <a:cxnLst/>
              <a:rect l="l" t="t" r="r" b="b"/>
              <a:pathLst>
                <a:path w="1321" h="1955" extrusionOk="0">
                  <a:moveTo>
                    <a:pt x="903" y="852"/>
                  </a:moveTo>
                  <a:lnTo>
                    <a:pt x="836" y="1420"/>
                  </a:lnTo>
                  <a:lnTo>
                    <a:pt x="619" y="902"/>
                  </a:lnTo>
                  <a:lnTo>
                    <a:pt x="903" y="852"/>
                  </a:lnTo>
                  <a:close/>
                  <a:moveTo>
                    <a:pt x="1321" y="0"/>
                  </a:moveTo>
                  <a:lnTo>
                    <a:pt x="937" y="17"/>
                  </a:lnTo>
                  <a:lnTo>
                    <a:pt x="903" y="434"/>
                  </a:lnTo>
                  <a:lnTo>
                    <a:pt x="519" y="485"/>
                  </a:lnTo>
                  <a:lnTo>
                    <a:pt x="369" y="100"/>
                  </a:lnTo>
                  <a:lnTo>
                    <a:pt x="1" y="150"/>
                  </a:lnTo>
                  <a:lnTo>
                    <a:pt x="703" y="1955"/>
                  </a:lnTo>
                  <a:lnTo>
                    <a:pt x="1087" y="1921"/>
                  </a:lnTo>
                  <a:lnTo>
                    <a:pt x="1321"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56" name="Google Shape;1156;p41"/>
            <p:cNvSpPr/>
            <p:nvPr/>
          </p:nvSpPr>
          <p:spPr>
            <a:xfrm>
              <a:off x="5985850" y="1914075"/>
              <a:ext cx="31375" cy="49325"/>
            </a:xfrm>
            <a:custGeom>
              <a:avLst/>
              <a:gdLst/>
              <a:ahLst/>
              <a:cxnLst/>
              <a:rect l="l" t="t" r="r" b="b"/>
              <a:pathLst>
                <a:path w="1255" h="1973" extrusionOk="0">
                  <a:moveTo>
                    <a:pt x="1137" y="1"/>
                  </a:moveTo>
                  <a:lnTo>
                    <a:pt x="770" y="51"/>
                  </a:lnTo>
                  <a:lnTo>
                    <a:pt x="836" y="1020"/>
                  </a:lnTo>
                  <a:lnTo>
                    <a:pt x="318" y="68"/>
                  </a:lnTo>
                  <a:lnTo>
                    <a:pt x="1" y="84"/>
                  </a:lnTo>
                  <a:lnTo>
                    <a:pt x="118" y="1972"/>
                  </a:lnTo>
                  <a:lnTo>
                    <a:pt x="486" y="1939"/>
                  </a:lnTo>
                  <a:lnTo>
                    <a:pt x="419" y="936"/>
                  </a:lnTo>
                  <a:lnTo>
                    <a:pt x="937" y="1906"/>
                  </a:lnTo>
                  <a:lnTo>
                    <a:pt x="1254" y="1889"/>
                  </a:lnTo>
                  <a:lnTo>
                    <a:pt x="1137"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57" name="Google Shape;1157;p41"/>
            <p:cNvSpPr/>
            <p:nvPr/>
          </p:nvSpPr>
          <p:spPr>
            <a:xfrm>
              <a:off x="5947850" y="1916600"/>
              <a:ext cx="33025" cy="47625"/>
            </a:xfrm>
            <a:custGeom>
              <a:avLst/>
              <a:gdLst/>
              <a:ahLst/>
              <a:cxnLst/>
              <a:rect l="l" t="t" r="r" b="b"/>
              <a:pathLst>
                <a:path w="1321" h="1905" extrusionOk="0">
                  <a:moveTo>
                    <a:pt x="819" y="802"/>
                  </a:moveTo>
                  <a:lnTo>
                    <a:pt x="686" y="1337"/>
                  </a:lnTo>
                  <a:lnTo>
                    <a:pt x="535" y="802"/>
                  </a:lnTo>
                  <a:close/>
                  <a:moveTo>
                    <a:pt x="1320" y="0"/>
                  </a:moveTo>
                  <a:lnTo>
                    <a:pt x="936" y="33"/>
                  </a:lnTo>
                  <a:lnTo>
                    <a:pt x="853" y="418"/>
                  </a:lnTo>
                  <a:lnTo>
                    <a:pt x="485" y="418"/>
                  </a:lnTo>
                  <a:lnTo>
                    <a:pt x="368" y="33"/>
                  </a:lnTo>
                  <a:lnTo>
                    <a:pt x="0" y="33"/>
                  </a:lnTo>
                  <a:lnTo>
                    <a:pt x="502" y="1905"/>
                  </a:lnTo>
                  <a:lnTo>
                    <a:pt x="869" y="1905"/>
                  </a:lnTo>
                  <a:lnTo>
                    <a:pt x="1320"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58" name="Google Shape;1158;p41"/>
            <p:cNvSpPr/>
            <p:nvPr/>
          </p:nvSpPr>
          <p:spPr>
            <a:xfrm>
              <a:off x="5918200" y="1915750"/>
              <a:ext cx="28000" cy="48900"/>
            </a:xfrm>
            <a:custGeom>
              <a:avLst/>
              <a:gdLst/>
              <a:ahLst/>
              <a:cxnLst/>
              <a:rect l="l" t="t" r="r" b="b"/>
              <a:pathLst>
                <a:path w="1120" h="1956" extrusionOk="0">
                  <a:moveTo>
                    <a:pt x="451" y="1"/>
                  </a:moveTo>
                  <a:cubicBezTo>
                    <a:pt x="351" y="1"/>
                    <a:pt x="251" y="17"/>
                    <a:pt x="201" y="34"/>
                  </a:cubicBezTo>
                  <a:cubicBezTo>
                    <a:pt x="117" y="51"/>
                    <a:pt x="50" y="101"/>
                    <a:pt x="17" y="151"/>
                  </a:cubicBezTo>
                  <a:lnTo>
                    <a:pt x="0" y="1087"/>
                  </a:lnTo>
                  <a:lnTo>
                    <a:pt x="535" y="1103"/>
                  </a:lnTo>
                  <a:lnTo>
                    <a:pt x="535" y="769"/>
                  </a:lnTo>
                  <a:lnTo>
                    <a:pt x="284" y="769"/>
                  </a:lnTo>
                  <a:lnTo>
                    <a:pt x="284" y="502"/>
                  </a:lnTo>
                  <a:cubicBezTo>
                    <a:pt x="301" y="502"/>
                    <a:pt x="351" y="468"/>
                    <a:pt x="368" y="468"/>
                  </a:cubicBezTo>
                  <a:lnTo>
                    <a:pt x="451" y="468"/>
                  </a:lnTo>
                  <a:cubicBezTo>
                    <a:pt x="552" y="468"/>
                    <a:pt x="635" y="519"/>
                    <a:pt x="685" y="602"/>
                  </a:cubicBezTo>
                  <a:cubicBezTo>
                    <a:pt x="719" y="686"/>
                    <a:pt x="752" y="803"/>
                    <a:pt x="752" y="986"/>
                  </a:cubicBezTo>
                  <a:cubicBezTo>
                    <a:pt x="752" y="1170"/>
                    <a:pt x="702" y="1287"/>
                    <a:pt x="635" y="1371"/>
                  </a:cubicBezTo>
                  <a:cubicBezTo>
                    <a:pt x="585" y="1438"/>
                    <a:pt x="501" y="1488"/>
                    <a:pt x="368" y="1488"/>
                  </a:cubicBezTo>
                  <a:cubicBezTo>
                    <a:pt x="301" y="1488"/>
                    <a:pt x="251" y="1488"/>
                    <a:pt x="184" y="1454"/>
                  </a:cubicBezTo>
                  <a:cubicBezTo>
                    <a:pt x="117" y="1454"/>
                    <a:pt x="84" y="1438"/>
                    <a:pt x="17" y="1404"/>
                  </a:cubicBezTo>
                  <a:lnTo>
                    <a:pt x="0" y="1872"/>
                  </a:lnTo>
                  <a:cubicBezTo>
                    <a:pt x="34" y="1905"/>
                    <a:pt x="100" y="1922"/>
                    <a:pt x="167" y="1939"/>
                  </a:cubicBezTo>
                  <a:cubicBezTo>
                    <a:pt x="217" y="1939"/>
                    <a:pt x="284" y="1956"/>
                    <a:pt x="368" y="1956"/>
                  </a:cubicBezTo>
                  <a:cubicBezTo>
                    <a:pt x="602" y="1956"/>
                    <a:pt x="769" y="1872"/>
                    <a:pt x="886" y="1705"/>
                  </a:cubicBezTo>
                  <a:cubicBezTo>
                    <a:pt x="1019" y="1538"/>
                    <a:pt x="1103" y="1287"/>
                    <a:pt x="1103" y="986"/>
                  </a:cubicBezTo>
                  <a:cubicBezTo>
                    <a:pt x="1120" y="669"/>
                    <a:pt x="1053" y="435"/>
                    <a:pt x="953" y="268"/>
                  </a:cubicBezTo>
                  <a:cubicBezTo>
                    <a:pt x="836" y="84"/>
                    <a:pt x="669" y="1"/>
                    <a:pt x="451" y="1"/>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59" name="Google Shape;1159;p41"/>
            <p:cNvSpPr/>
            <p:nvPr/>
          </p:nvSpPr>
          <p:spPr>
            <a:xfrm>
              <a:off x="5886025" y="1914075"/>
              <a:ext cx="26750" cy="48475"/>
            </a:xfrm>
            <a:custGeom>
              <a:avLst/>
              <a:gdLst/>
              <a:ahLst/>
              <a:cxnLst/>
              <a:rect l="l" t="t" r="r" b="b"/>
              <a:pathLst>
                <a:path w="1070" h="1939" extrusionOk="0">
                  <a:moveTo>
                    <a:pt x="168" y="1"/>
                  </a:moveTo>
                  <a:lnTo>
                    <a:pt x="134" y="419"/>
                  </a:lnTo>
                  <a:lnTo>
                    <a:pt x="686" y="452"/>
                  </a:lnTo>
                  <a:lnTo>
                    <a:pt x="669" y="769"/>
                  </a:lnTo>
                  <a:lnTo>
                    <a:pt x="168" y="736"/>
                  </a:lnTo>
                  <a:lnTo>
                    <a:pt x="134" y="1154"/>
                  </a:lnTo>
                  <a:lnTo>
                    <a:pt x="636" y="1187"/>
                  </a:lnTo>
                  <a:lnTo>
                    <a:pt x="602" y="1505"/>
                  </a:lnTo>
                  <a:lnTo>
                    <a:pt x="51" y="1471"/>
                  </a:lnTo>
                  <a:lnTo>
                    <a:pt x="1" y="1889"/>
                  </a:lnTo>
                  <a:lnTo>
                    <a:pt x="920" y="1939"/>
                  </a:lnTo>
                  <a:lnTo>
                    <a:pt x="1070" y="68"/>
                  </a:lnTo>
                  <a:lnTo>
                    <a:pt x="168"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60" name="Google Shape;1160;p41"/>
            <p:cNvSpPr/>
            <p:nvPr/>
          </p:nvSpPr>
          <p:spPr>
            <a:xfrm>
              <a:off x="5847175" y="1909900"/>
              <a:ext cx="38050" cy="50150"/>
            </a:xfrm>
            <a:custGeom>
              <a:avLst/>
              <a:gdLst/>
              <a:ahLst/>
              <a:cxnLst/>
              <a:rect l="l" t="t" r="r" b="b"/>
              <a:pathLst>
                <a:path w="1522" h="2006" extrusionOk="0">
                  <a:moveTo>
                    <a:pt x="218" y="1"/>
                  </a:moveTo>
                  <a:lnTo>
                    <a:pt x="1" y="1855"/>
                  </a:lnTo>
                  <a:lnTo>
                    <a:pt x="335" y="1905"/>
                  </a:lnTo>
                  <a:lnTo>
                    <a:pt x="753" y="987"/>
                  </a:lnTo>
                  <a:lnTo>
                    <a:pt x="936" y="1972"/>
                  </a:lnTo>
                  <a:lnTo>
                    <a:pt x="1287" y="2006"/>
                  </a:lnTo>
                  <a:lnTo>
                    <a:pt x="1521" y="151"/>
                  </a:lnTo>
                  <a:lnTo>
                    <a:pt x="1170" y="134"/>
                  </a:lnTo>
                  <a:lnTo>
                    <a:pt x="1037" y="1070"/>
                  </a:lnTo>
                  <a:lnTo>
                    <a:pt x="920" y="418"/>
                  </a:lnTo>
                  <a:lnTo>
                    <a:pt x="719" y="402"/>
                  </a:lnTo>
                  <a:lnTo>
                    <a:pt x="452" y="987"/>
                  </a:lnTo>
                  <a:lnTo>
                    <a:pt x="586" y="51"/>
                  </a:lnTo>
                  <a:lnTo>
                    <a:pt x="218"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61" name="Google Shape;1161;p41"/>
            <p:cNvSpPr/>
            <p:nvPr/>
          </p:nvSpPr>
          <p:spPr>
            <a:xfrm>
              <a:off x="5815850" y="1905300"/>
              <a:ext cx="31350" cy="50150"/>
            </a:xfrm>
            <a:custGeom>
              <a:avLst/>
              <a:gdLst/>
              <a:ahLst/>
              <a:cxnLst/>
              <a:rect l="l" t="t" r="r" b="b"/>
              <a:pathLst>
                <a:path w="1254" h="2006" extrusionOk="0">
                  <a:moveTo>
                    <a:pt x="368" y="1"/>
                  </a:moveTo>
                  <a:lnTo>
                    <a:pt x="285" y="419"/>
                  </a:lnTo>
                  <a:lnTo>
                    <a:pt x="853" y="519"/>
                  </a:lnTo>
                  <a:lnTo>
                    <a:pt x="786" y="820"/>
                  </a:lnTo>
                  <a:lnTo>
                    <a:pt x="285" y="736"/>
                  </a:lnTo>
                  <a:lnTo>
                    <a:pt x="201" y="1154"/>
                  </a:lnTo>
                  <a:lnTo>
                    <a:pt x="702" y="1237"/>
                  </a:lnTo>
                  <a:lnTo>
                    <a:pt x="635" y="1521"/>
                  </a:lnTo>
                  <a:lnTo>
                    <a:pt x="84" y="1421"/>
                  </a:lnTo>
                  <a:lnTo>
                    <a:pt x="1" y="1839"/>
                  </a:lnTo>
                  <a:lnTo>
                    <a:pt x="920" y="2006"/>
                  </a:lnTo>
                  <a:lnTo>
                    <a:pt x="1254" y="151"/>
                  </a:lnTo>
                  <a:lnTo>
                    <a:pt x="368"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62" name="Google Shape;1162;p41"/>
            <p:cNvSpPr/>
            <p:nvPr/>
          </p:nvSpPr>
          <p:spPr>
            <a:xfrm>
              <a:off x="5781600" y="1897800"/>
              <a:ext cx="38450" cy="51825"/>
            </a:xfrm>
            <a:custGeom>
              <a:avLst/>
              <a:gdLst/>
              <a:ahLst/>
              <a:cxnLst/>
              <a:rect l="l" t="t" r="r" b="b"/>
              <a:pathLst>
                <a:path w="1538" h="2073" extrusionOk="0">
                  <a:moveTo>
                    <a:pt x="418" y="0"/>
                  </a:moveTo>
                  <a:lnTo>
                    <a:pt x="0" y="1838"/>
                  </a:lnTo>
                  <a:lnTo>
                    <a:pt x="368" y="1922"/>
                  </a:lnTo>
                  <a:lnTo>
                    <a:pt x="585" y="953"/>
                  </a:lnTo>
                  <a:lnTo>
                    <a:pt x="819" y="2005"/>
                  </a:lnTo>
                  <a:lnTo>
                    <a:pt x="1120" y="2072"/>
                  </a:lnTo>
                  <a:lnTo>
                    <a:pt x="1538" y="234"/>
                  </a:lnTo>
                  <a:lnTo>
                    <a:pt x="1170" y="167"/>
                  </a:lnTo>
                  <a:lnTo>
                    <a:pt x="953" y="1136"/>
                  </a:lnTo>
                  <a:lnTo>
                    <a:pt x="719" y="67"/>
                  </a:lnTo>
                  <a:lnTo>
                    <a:pt x="418"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63" name="Google Shape;1163;p41"/>
            <p:cNvSpPr/>
            <p:nvPr/>
          </p:nvSpPr>
          <p:spPr>
            <a:xfrm>
              <a:off x="5751100" y="1891525"/>
              <a:ext cx="29275" cy="50150"/>
            </a:xfrm>
            <a:custGeom>
              <a:avLst/>
              <a:gdLst/>
              <a:ahLst/>
              <a:cxnLst/>
              <a:rect l="l" t="t" r="r" b="b"/>
              <a:pathLst>
                <a:path w="1171" h="2006" extrusionOk="0">
                  <a:moveTo>
                    <a:pt x="836" y="1"/>
                  </a:moveTo>
                  <a:lnTo>
                    <a:pt x="435" y="1421"/>
                  </a:lnTo>
                  <a:lnTo>
                    <a:pt x="101" y="1321"/>
                  </a:lnTo>
                  <a:lnTo>
                    <a:pt x="1" y="1722"/>
                  </a:lnTo>
                  <a:lnTo>
                    <a:pt x="987" y="2006"/>
                  </a:lnTo>
                  <a:lnTo>
                    <a:pt x="1104" y="1621"/>
                  </a:lnTo>
                  <a:lnTo>
                    <a:pt x="769" y="1504"/>
                  </a:lnTo>
                  <a:lnTo>
                    <a:pt x="1170" y="84"/>
                  </a:lnTo>
                  <a:lnTo>
                    <a:pt x="836"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64" name="Google Shape;1164;p41"/>
            <p:cNvSpPr/>
            <p:nvPr/>
          </p:nvSpPr>
          <p:spPr>
            <a:xfrm>
              <a:off x="5700150" y="1872725"/>
              <a:ext cx="48050" cy="55575"/>
            </a:xfrm>
            <a:custGeom>
              <a:avLst/>
              <a:gdLst/>
              <a:ahLst/>
              <a:cxnLst/>
              <a:rect l="l" t="t" r="r" b="b"/>
              <a:pathLst>
                <a:path w="1922" h="2223" extrusionOk="0">
                  <a:moveTo>
                    <a:pt x="669" y="1"/>
                  </a:moveTo>
                  <a:lnTo>
                    <a:pt x="0" y="1755"/>
                  </a:lnTo>
                  <a:lnTo>
                    <a:pt x="334" y="1889"/>
                  </a:lnTo>
                  <a:lnTo>
                    <a:pt x="969" y="1087"/>
                  </a:lnTo>
                  <a:lnTo>
                    <a:pt x="919" y="2089"/>
                  </a:lnTo>
                  <a:lnTo>
                    <a:pt x="1253" y="2223"/>
                  </a:lnTo>
                  <a:lnTo>
                    <a:pt x="1922" y="469"/>
                  </a:lnTo>
                  <a:lnTo>
                    <a:pt x="1554" y="318"/>
                  </a:lnTo>
                  <a:lnTo>
                    <a:pt x="1220" y="1204"/>
                  </a:lnTo>
                  <a:lnTo>
                    <a:pt x="1253" y="552"/>
                  </a:lnTo>
                  <a:lnTo>
                    <a:pt x="1070" y="485"/>
                  </a:lnTo>
                  <a:lnTo>
                    <a:pt x="669" y="1003"/>
                  </a:lnTo>
                  <a:lnTo>
                    <a:pt x="1003" y="134"/>
                  </a:lnTo>
                  <a:lnTo>
                    <a:pt x="669"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65" name="Google Shape;1165;p41"/>
            <p:cNvSpPr/>
            <p:nvPr/>
          </p:nvSpPr>
          <p:spPr>
            <a:xfrm>
              <a:off x="5671750" y="1861875"/>
              <a:ext cx="40525" cy="51825"/>
            </a:xfrm>
            <a:custGeom>
              <a:avLst/>
              <a:gdLst/>
              <a:ahLst/>
              <a:cxnLst/>
              <a:rect l="l" t="t" r="r" b="b"/>
              <a:pathLst>
                <a:path w="1621" h="2073" extrusionOk="0">
                  <a:moveTo>
                    <a:pt x="735" y="0"/>
                  </a:moveTo>
                  <a:lnTo>
                    <a:pt x="568" y="368"/>
                  </a:lnTo>
                  <a:lnTo>
                    <a:pt x="1103" y="602"/>
                  </a:lnTo>
                  <a:lnTo>
                    <a:pt x="969" y="869"/>
                  </a:lnTo>
                  <a:lnTo>
                    <a:pt x="518" y="669"/>
                  </a:lnTo>
                  <a:lnTo>
                    <a:pt x="351" y="1070"/>
                  </a:lnTo>
                  <a:lnTo>
                    <a:pt x="802" y="1270"/>
                  </a:lnTo>
                  <a:lnTo>
                    <a:pt x="685" y="1537"/>
                  </a:lnTo>
                  <a:lnTo>
                    <a:pt x="167" y="1320"/>
                  </a:lnTo>
                  <a:lnTo>
                    <a:pt x="0" y="1688"/>
                  </a:lnTo>
                  <a:lnTo>
                    <a:pt x="852" y="2072"/>
                  </a:lnTo>
                  <a:lnTo>
                    <a:pt x="1621" y="351"/>
                  </a:lnTo>
                  <a:lnTo>
                    <a:pt x="735"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66" name="Google Shape;1166;p41"/>
            <p:cNvSpPr/>
            <p:nvPr/>
          </p:nvSpPr>
          <p:spPr>
            <a:xfrm>
              <a:off x="5644600" y="1848925"/>
              <a:ext cx="42200" cy="52225"/>
            </a:xfrm>
            <a:custGeom>
              <a:avLst/>
              <a:gdLst/>
              <a:ahLst/>
              <a:cxnLst/>
              <a:rect l="l" t="t" r="r" b="b"/>
              <a:pathLst>
                <a:path w="1688" h="2089" extrusionOk="0">
                  <a:moveTo>
                    <a:pt x="852" y="0"/>
                  </a:moveTo>
                  <a:lnTo>
                    <a:pt x="668" y="368"/>
                  </a:lnTo>
                  <a:lnTo>
                    <a:pt x="1170" y="618"/>
                  </a:lnTo>
                  <a:lnTo>
                    <a:pt x="1019" y="886"/>
                  </a:lnTo>
                  <a:lnTo>
                    <a:pt x="585" y="669"/>
                  </a:lnTo>
                  <a:lnTo>
                    <a:pt x="384" y="1036"/>
                  </a:lnTo>
                  <a:lnTo>
                    <a:pt x="835" y="1270"/>
                  </a:lnTo>
                  <a:lnTo>
                    <a:pt x="685" y="1537"/>
                  </a:lnTo>
                  <a:lnTo>
                    <a:pt x="184" y="1287"/>
                  </a:lnTo>
                  <a:lnTo>
                    <a:pt x="0" y="1671"/>
                  </a:lnTo>
                  <a:lnTo>
                    <a:pt x="835" y="2089"/>
                  </a:lnTo>
                  <a:lnTo>
                    <a:pt x="1688" y="418"/>
                  </a:lnTo>
                  <a:lnTo>
                    <a:pt x="852"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67" name="Google Shape;1167;p41"/>
            <p:cNvSpPr/>
            <p:nvPr/>
          </p:nvSpPr>
          <p:spPr>
            <a:xfrm>
              <a:off x="5617425" y="1838475"/>
              <a:ext cx="38875" cy="49725"/>
            </a:xfrm>
            <a:custGeom>
              <a:avLst/>
              <a:gdLst/>
              <a:ahLst/>
              <a:cxnLst/>
              <a:rect l="l" t="t" r="r" b="b"/>
              <a:pathLst>
                <a:path w="1555" h="1989" extrusionOk="0">
                  <a:moveTo>
                    <a:pt x="1254" y="1"/>
                  </a:moveTo>
                  <a:lnTo>
                    <a:pt x="502" y="1270"/>
                  </a:lnTo>
                  <a:lnTo>
                    <a:pt x="202" y="1103"/>
                  </a:lnTo>
                  <a:lnTo>
                    <a:pt x="1" y="1454"/>
                  </a:lnTo>
                  <a:lnTo>
                    <a:pt x="887" y="1989"/>
                  </a:lnTo>
                  <a:lnTo>
                    <a:pt x="1104" y="1621"/>
                  </a:lnTo>
                  <a:lnTo>
                    <a:pt x="803" y="1454"/>
                  </a:lnTo>
                  <a:lnTo>
                    <a:pt x="1555" y="184"/>
                  </a:lnTo>
                  <a:lnTo>
                    <a:pt x="1254"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68" name="Google Shape;1168;p41"/>
            <p:cNvSpPr/>
            <p:nvPr/>
          </p:nvSpPr>
          <p:spPr>
            <a:xfrm>
              <a:off x="5605325" y="1827625"/>
              <a:ext cx="33025" cy="44300"/>
            </a:xfrm>
            <a:custGeom>
              <a:avLst/>
              <a:gdLst/>
              <a:ahLst/>
              <a:cxnLst/>
              <a:rect l="l" t="t" r="r" b="b"/>
              <a:pathLst>
                <a:path w="1321" h="1772" extrusionOk="0">
                  <a:moveTo>
                    <a:pt x="1020" y="0"/>
                  </a:moveTo>
                  <a:lnTo>
                    <a:pt x="0" y="1587"/>
                  </a:lnTo>
                  <a:lnTo>
                    <a:pt x="284" y="1771"/>
                  </a:lnTo>
                  <a:lnTo>
                    <a:pt x="1320" y="184"/>
                  </a:lnTo>
                  <a:lnTo>
                    <a:pt x="1020"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69" name="Google Shape;1169;p41"/>
            <p:cNvSpPr/>
            <p:nvPr/>
          </p:nvSpPr>
          <p:spPr>
            <a:xfrm>
              <a:off x="5574825" y="1807150"/>
              <a:ext cx="51000" cy="54750"/>
            </a:xfrm>
            <a:custGeom>
              <a:avLst/>
              <a:gdLst/>
              <a:ahLst/>
              <a:cxnLst/>
              <a:rect l="l" t="t" r="r" b="b"/>
              <a:pathLst>
                <a:path w="2040" h="2190" extrusionOk="0">
                  <a:moveTo>
                    <a:pt x="1120" y="0"/>
                  </a:moveTo>
                  <a:lnTo>
                    <a:pt x="1" y="1521"/>
                  </a:lnTo>
                  <a:lnTo>
                    <a:pt x="301" y="1738"/>
                  </a:lnTo>
                  <a:lnTo>
                    <a:pt x="886" y="919"/>
                  </a:lnTo>
                  <a:lnTo>
                    <a:pt x="669" y="2005"/>
                  </a:lnTo>
                  <a:lnTo>
                    <a:pt x="920" y="2189"/>
                  </a:lnTo>
                  <a:lnTo>
                    <a:pt x="2039" y="669"/>
                  </a:lnTo>
                  <a:lnTo>
                    <a:pt x="1738" y="452"/>
                  </a:lnTo>
                  <a:lnTo>
                    <a:pt x="1154" y="1254"/>
                  </a:lnTo>
                  <a:lnTo>
                    <a:pt x="1371" y="184"/>
                  </a:lnTo>
                  <a:lnTo>
                    <a:pt x="1120"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70" name="Google Shape;1170;p41"/>
            <p:cNvSpPr/>
            <p:nvPr/>
          </p:nvSpPr>
          <p:spPr>
            <a:xfrm>
              <a:off x="5548925" y="1788350"/>
              <a:ext cx="43900" cy="45375"/>
            </a:xfrm>
            <a:custGeom>
              <a:avLst/>
              <a:gdLst/>
              <a:ahLst/>
              <a:cxnLst/>
              <a:rect l="l" t="t" r="r" b="b"/>
              <a:pathLst>
                <a:path w="1756" h="1815" extrusionOk="0">
                  <a:moveTo>
                    <a:pt x="1020" y="1"/>
                  </a:moveTo>
                  <a:lnTo>
                    <a:pt x="402" y="702"/>
                  </a:lnTo>
                  <a:lnTo>
                    <a:pt x="820" y="1070"/>
                  </a:lnTo>
                  <a:lnTo>
                    <a:pt x="1037" y="819"/>
                  </a:lnTo>
                  <a:lnTo>
                    <a:pt x="853" y="652"/>
                  </a:lnTo>
                  <a:lnTo>
                    <a:pt x="1037" y="435"/>
                  </a:lnTo>
                  <a:cubicBezTo>
                    <a:pt x="1070" y="452"/>
                    <a:pt x="1087" y="452"/>
                    <a:pt x="1120" y="485"/>
                  </a:cubicBezTo>
                  <a:cubicBezTo>
                    <a:pt x="1170" y="502"/>
                    <a:pt x="1187" y="519"/>
                    <a:pt x="1204" y="535"/>
                  </a:cubicBezTo>
                  <a:cubicBezTo>
                    <a:pt x="1287" y="602"/>
                    <a:pt x="1337" y="686"/>
                    <a:pt x="1321" y="769"/>
                  </a:cubicBezTo>
                  <a:cubicBezTo>
                    <a:pt x="1287" y="853"/>
                    <a:pt x="1237" y="986"/>
                    <a:pt x="1120" y="1103"/>
                  </a:cubicBezTo>
                  <a:cubicBezTo>
                    <a:pt x="1003" y="1254"/>
                    <a:pt x="903" y="1337"/>
                    <a:pt x="786" y="1354"/>
                  </a:cubicBezTo>
                  <a:cubicBezTo>
                    <a:pt x="767" y="1358"/>
                    <a:pt x="748" y="1360"/>
                    <a:pt x="728" y="1360"/>
                  </a:cubicBezTo>
                  <a:cubicBezTo>
                    <a:pt x="658" y="1360"/>
                    <a:pt x="584" y="1335"/>
                    <a:pt x="519" y="1270"/>
                  </a:cubicBezTo>
                  <a:lnTo>
                    <a:pt x="402" y="1153"/>
                  </a:lnTo>
                  <a:cubicBezTo>
                    <a:pt x="352" y="1103"/>
                    <a:pt x="335" y="1036"/>
                    <a:pt x="318" y="986"/>
                  </a:cubicBezTo>
                  <a:lnTo>
                    <a:pt x="1" y="1337"/>
                  </a:lnTo>
                  <a:cubicBezTo>
                    <a:pt x="18" y="1404"/>
                    <a:pt x="34" y="1454"/>
                    <a:pt x="84" y="1504"/>
                  </a:cubicBezTo>
                  <a:cubicBezTo>
                    <a:pt x="118" y="1538"/>
                    <a:pt x="168" y="1605"/>
                    <a:pt x="235" y="1655"/>
                  </a:cubicBezTo>
                  <a:cubicBezTo>
                    <a:pt x="357" y="1753"/>
                    <a:pt x="488" y="1815"/>
                    <a:pt x="629" y="1815"/>
                  </a:cubicBezTo>
                  <a:cubicBezTo>
                    <a:pt x="680" y="1815"/>
                    <a:pt x="732" y="1806"/>
                    <a:pt x="786" y="1788"/>
                  </a:cubicBezTo>
                  <a:cubicBezTo>
                    <a:pt x="987" y="1738"/>
                    <a:pt x="1187" y="1588"/>
                    <a:pt x="1404" y="1354"/>
                  </a:cubicBezTo>
                  <a:cubicBezTo>
                    <a:pt x="1605" y="1120"/>
                    <a:pt x="1705" y="920"/>
                    <a:pt x="1738" y="702"/>
                  </a:cubicBezTo>
                  <a:cubicBezTo>
                    <a:pt x="1755" y="502"/>
                    <a:pt x="1688" y="335"/>
                    <a:pt x="1521" y="184"/>
                  </a:cubicBezTo>
                  <a:cubicBezTo>
                    <a:pt x="1438" y="101"/>
                    <a:pt x="1337" y="84"/>
                    <a:pt x="1254" y="34"/>
                  </a:cubicBezTo>
                  <a:cubicBezTo>
                    <a:pt x="1170" y="1"/>
                    <a:pt x="1087" y="1"/>
                    <a:pt x="1020" y="1"/>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71" name="Google Shape;1171;p41"/>
            <p:cNvSpPr/>
            <p:nvPr/>
          </p:nvSpPr>
          <p:spPr>
            <a:xfrm>
              <a:off x="5518025" y="1768300"/>
              <a:ext cx="47650" cy="38450"/>
            </a:xfrm>
            <a:custGeom>
              <a:avLst/>
              <a:gdLst/>
              <a:ahLst/>
              <a:cxnLst/>
              <a:rect l="l" t="t" r="r" b="b"/>
              <a:pathLst>
                <a:path w="1906" h="1538" extrusionOk="0">
                  <a:moveTo>
                    <a:pt x="757" y="438"/>
                  </a:moveTo>
                  <a:cubicBezTo>
                    <a:pt x="797" y="438"/>
                    <a:pt x="829" y="461"/>
                    <a:pt x="852" y="485"/>
                  </a:cubicBezTo>
                  <a:lnTo>
                    <a:pt x="986" y="619"/>
                  </a:lnTo>
                  <a:lnTo>
                    <a:pt x="568" y="1003"/>
                  </a:lnTo>
                  <a:lnTo>
                    <a:pt x="435" y="869"/>
                  </a:lnTo>
                  <a:cubicBezTo>
                    <a:pt x="418" y="819"/>
                    <a:pt x="401" y="752"/>
                    <a:pt x="418" y="719"/>
                  </a:cubicBezTo>
                  <a:cubicBezTo>
                    <a:pt x="435" y="652"/>
                    <a:pt x="485" y="619"/>
                    <a:pt x="552" y="552"/>
                  </a:cubicBezTo>
                  <a:cubicBezTo>
                    <a:pt x="602" y="485"/>
                    <a:pt x="652" y="468"/>
                    <a:pt x="702" y="452"/>
                  </a:cubicBezTo>
                  <a:cubicBezTo>
                    <a:pt x="722" y="442"/>
                    <a:pt x="740" y="438"/>
                    <a:pt x="757" y="438"/>
                  </a:cubicBezTo>
                  <a:close/>
                  <a:moveTo>
                    <a:pt x="1688" y="1"/>
                  </a:moveTo>
                  <a:lnTo>
                    <a:pt x="1320" y="335"/>
                  </a:lnTo>
                  <a:lnTo>
                    <a:pt x="1120" y="151"/>
                  </a:lnTo>
                  <a:cubicBezTo>
                    <a:pt x="1070" y="67"/>
                    <a:pt x="1003" y="51"/>
                    <a:pt x="903" y="34"/>
                  </a:cubicBezTo>
                  <a:cubicBezTo>
                    <a:pt x="868" y="24"/>
                    <a:pt x="837" y="20"/>
                    <a:pt x="807" y="20"/>
                  </a:cubicBezTo>
                  <a:cubicBezTo>
                    <a:pt x="735" y="20"/>
                    <a:pt x="673" y="44"/>
                    <a:pt x="602" y="67"/>
                  </a:cubicBezTo>
                  <a:cubicBezTo>
                    <a:pt x="502" y="134"/>
                    <a:pt x="418" y="201"/>
                    <a:pt x="318" y="285"/>
                  </a:cubicBezTo>
                  <a:cubicBezTo>
                    <a:pt x="218" y="368"/>
                    <a:pt x="151" y="452"/>
                    <a:pt x="84" y="552"/>
                  </a:cubicBezTo>
                  <a:cubicBezTo>
                    <a:pt x="17" y="635"/>
                    <a:pt x="0" y="736"/>
                    <a:pt x="0" y="819"/>
                  </a:cubicBezTo>
                  <a:cubicBezTo>
                    <a:pt x="0" y="920"/>
                    <a:pt x="50" y="986"/>
                    <a:pt x="101" y="1070"/>
                  </a:cubicBezTo>
                  <a:lnTo>
                    <a:pt x="518" y="1538"/>
                  </a:lnTo>
                  <a:lnTo>
                    <a:pt x="1905" y="251"/>
                  </a:lnTo>
                  <a:lnTo>
                    <a:pt x="1688"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72" name="Google Shape;1172;p41"/>
            <p:cNvSpPr/>
            <p:nvPr/>
          </p:nvSpPr>
          <p:spPr>
            <a:xfrm>
              <a:off x="5495475" y="1731550"/>
              <a:ext cx="49725" cy="48900"/>
            </a:xfrm>
            <a:custGeom>
              <a:avLst/>
              <a:gdLst/>
              <a:ahLst/>
              <a:cxnLst/>
              <a:rect l="l" t="t" r="r" b="b"/>
              <a:pathLst>
                <a:path w="1989" h="1956" extrusionOk="0">
                  <a:moveTo>
                    <a:pt x="785" y="919"/>
                  </a:moveTo>
                  <a:cubicBezTo>
                    <a:pt x="836" y="919"/>
                    <a:pt x="869" y="936"/>
                    <a:pt x="902" y="969"/>
                  </a:cubicBezTo>
                  <a:lnTo>
                    <a:pt x="1003" y="1120"/>
                  </a:lnTo>
                  <a:lnTo>
                    <a:pt x="635" y="1437"/>
                  </a:lnTo>
                  <a:lnTo>
                    <a:pt x="501" y="1270"/>
                  </a:lnTo>
                  <a:cubicBezTo>
                    <a:pt x="451" y="1186"/>
                    <a:pt x="485" y="1103"/>
                    <a:pt x="618" y="1003"/>
                  </a:cubicBezTo>
                  <a:cubicBezTo>
                    <a:pt x="668" y="936"/>
                    <a:pt x="735" y="919"/>
                    <a:pt x="785" y="919"/>
                  </a:cubicBezTo>
                  <a:close/>
                  <a:moveTo>
                    <a:pt x="1337" y="0"/>
                  </a:moveTo>
                  <a:lnTo>
                    <a:pt x="1036" y="418"/>
                  </a:lnTo>
                  <a:cubicBezTo>
                    <a:pt x="1003" y="435"/>
                    <a:pt x="969" y="468"/>
                    <a:pt x="969" y="501"/>
                  </a:cubicBezTo>
                  <a:cubicBezTo>
                    <a:pt x="969" y="518"/>
                    <a:pt x="952" y="535"/>
                    <a:pt x="952" y="552"/>
                  </a:cubicBezTo>
                  <a:cubicBezTo>
                    <a:pt x="911" y="543"/>
                    <a:pt x="869" y="539"/>
                    <a:pt x="823" y="539"/>
                  </a:cubicBezTo>
                  <a:cubicBezTo>
                    <a:pt x="777" y="539"/>
                    <a:pt x="727" y="543"/>
                    <a:pt x="668" y="552"/>
                  </a:cubicBezTo>
                  <a:cubicBezTo>
                    <a:pt x="568" y="585"/>
                    <a:pt x="468" y="618"/>
                    <a:pt x="368" y="702"/>
                  </a:cubicBezTo>
                  <a:cubicBezTo>
                    <a:pt x="251" y="785"/>
                    <a:pt x="167" y="869"/>
                    <a:pt x="117" y="953"/>
                  </a:cubicBezTo>
                  <a:cubicBezTo>
                    <a:pt x="50" y="1036"/>
                    <a:pt x="0" y="1120"/>
                    <a:pt x="0" y="1203"/>
                  </a:cubicBezTo>
                  <a:cubicBezTo>
                    <a:pt x="0" y="1287"/>
                    <a:pt x="34" y="1370"/>
                    <a:pt x="84" y="1454"/>
                  </a:cubicBezTo>
                  <a:lnTo>
                    <a:pt x="485" y="1955"/>
                  </a:lnTo>
                  <a:lnTo>
                    <a:pt x="1988" y="802"/>
                  </a:lnTo>
                  <a:lnTo>
                    <a:pt x="1788" y="552"/>
                  </a:lnTo>
                  <a:lnTo>
                    <a:pt x="1337" y="886"/>
                  </a:lnTo>
                  <a:lnTo>
                    <a:pt x="1287" y="802"/>
                  </a:lnTo>
                  <a:cubicBezTo>
                    <a:pt x="1253" y="785"/>
                    <a:pt x="1253" y="769"/>
                    <a:pt x="1253" y="752"/>
                  </a:cubicBezTo>
                  <a:cubicBezTo>
                    <a:pt x="1253" y="719"/>
                    <a:pt x="1287" y="685"/>
                    <a:pt x="1303" y="669"/>
                  </a:cubicBezTo>
                  <a:lnTo>
                    <a:pt x="1571" y="284"/>
                  </a:lnTo>
                  <a:lnTo>
                    <a:pt x="1337"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73" name="Google Shape;1173;p41"/>
            <p:cNvSpPr/>
            <p:nvPr/>
          </p:nvSpPr>
          <p:spPr>
            <a:xfrm>
              <a:off x="5474150" y="1706900"/>
              <a:ext cx="52250" cy="45550"/>
            </a:xfrm>
            <a:custGeom>
              <a:avLst/>
              <a:gdLst/>
              <a:ahLst/>
              <a:cxnLst/>
              <a:rect l="l" t="t" r="r" b="b"/>
              <a:pathLst>
                <a:path w="2090" h="1822" extrusionOk="0">
                  <a:moveTo>
                    <a:pt x="1572" y="0"/>
                  </a:moveTo>
                  <a:lnTo>
                    <a:pt x="1221" y="234"/>
                  </a:lnTo>
                  <a:lnTo>
                    <a:pt x="1505" y="702"/>
                  </a:lnTo>
                  <a:lnTo>
                    <a:pt x="1254" y="869"/>
                  </a:lnTo>
                  <a:lnTo>
                    <a:pt x="987" y="452"/>
                  </a:lnTo>
                  <a:lnTo>
                    <a:pt x="636" y="685"/>
                  </a:lnTo>
                  <a:lnTo>
                    <a:pt x="903" y="1103"/>
                  </a:lnTo>
                  <a:lnTo>
                    <a:pt x="653" y="1270"/>
                  </a:lnTo>
                  <a:lnTo>
                    <a:pt x="352" y="786"/>
                  </a:lnTo>
                  <a:lnTo>
                    <a:pt x="1" y="1020"/>
                  </a:lnTo>
                  <a:lnTo>
                    <a:pt x="486" y="1822"/>
                  </a:lnTo>
                  <a:lnTo>
                    <a:pt x="2090" y="819"/>
                  </a:lnTo>
                  <a:lnTo>
                    <a:pt x="1572"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74" name="Google Shape;1174;p41"/>
            <p:cNvSpPr/>
            <p:nvPr/>
          </p:nvSpPr>
          <p:spPr>
            <a:xfrm>
              <a:off x="5462050" y="1686450"/>
              <a:ext cx="49325" cy="35075"/>
            </a:xfrm>
            <a:custGeom>
              <a:avLst/>
              <a:gdLst/>
              <a:ahLst/>
              <a:cxnLst/>
              <a:rect l="l" t="t" r="r" b="b"/>
              <a:pathLst>
                <a:path w="1973" h="1403" extrusionOk="0">
                  <a:moveTo>
                    <a:pt x="1451" y="0"/>
                  </a:moveTo>
                  <a:cubicBezTo>
                    <a:pt x="1359" y="0"/>
                    <a:pt x="1256" y="26"/>
                    <a:pt x="1153" y="83"/>
                  </a:cubicBezTo>
                  <a:cubicBezTo>
                    <a:pt x="1053" y="117"/>
                    <a:pt x="986" y="183"/>
                    <a:pt x="919" y="234"/>
                  </a:cubicBezTo>
                  <a:cubicBezTo>
                    <a:pt x="886" y="284"/>
                    <a:pt x="819" y="334"/>
                    <a:pt x="802" y="417"/>
                  </a:cubicBezTo>
                  <a:cubicBezTo>
                    <a:pt x="752" y="484"/>
                    <a:pt x="752" y="584"/>
                    <a:pt x="752" y="685"/>
                  </a:cubicBezTo>
                  <a:lnTo>
                    <a:pt x="752" y="902"/>
                  </a:lnTo>
                  <a:cubicBezTo>
                    <a:pt x="736" y="919"/>
                    <a:pt x="719" y="969"/>
                    <a:pt x="669" y="985"/>
                  </a:cubicBezTo>
                  <a:cubicBezTo>
                    <a:pt x="644" y="994"/>
                    <a:pt x="619" y="998"/>
                    <a:pt x="598" y="998"/>
                  </a:cubicBezTo>
                  <a:cubicBezTo>
                    <a:pt x="577" y="998"/>
                    <a:pt x="560" y="994"/>
                    <a:pt x="552" y="985"/>
                  </a:cubicBezTo>
                  <a:cubicBezTo>
                    <a:pt x="502" y="935"/>
                    <a:pt x="485" y="902"/>
                    <a:pt x="468" y="852"/>
                  </a:cubicBezTo>
                  <a:cubicBezTo>
                    <a:pt x="452" y="818"/>
                    <a:pt x="418" y="768"/>
                    <a:pt x="418" y="718"/>
                  </a:cubicBezTo>
                  <a:lnTo>
                    <a:pt x="418" y="518"/>
                  </a:lnTo>
                  <a:lnTo>
                    <a:pt x="0" y="735"/>
                  </a:lnTo>
                  <a:cubicBezTo>
                    <a:pt x="0" y="802"/>
                    <a:pt x="34" y="852"/>
                    <a:pt x="34" y="919"/>
                  </a:cubicBezTo>
                  <a:cubicBezTo>
                    <a:pt x="34" y="985"/>
                    <a:pt x="67" y="1052"/>
                    <a:pt x="84" y="1102"/>
                  </a:cubicBezTo>
                  <a:cubicBezTo>
                    <a:pt x="151" y="1253"/>
                    <a:pt x="251" y="1336"/>
                    <a:pt x="385" y="1386"/>
                  </a:cubicBezTo>
                  <a:cubicBezTo>
                    <a:pt x="422" y="1397"/>
                    <a:pt x="462" y="1403"/>
                    <a:pt x="505" y="1403"/>
                  </a:cubicBezTo>
                  <a:cubicBezTo>
                    <a:pt x="599" y="1403"/>
                    <a:pt x="705" y="1377"/>
                    <a:pt x="819" y="1320"/>
                  </a:cubicBezTo>
                  <a:cubicBezTo>
                    <a:pt x="903" y="1270"/>
                    <a:pt x="970" y="1219"/>
                    <a:pt x="1036" y="1169"/>
                  </a:cubicBezTo>
                  <a:cubicBezTo>
                    <a:pt x="1070" y="1136"/>
                    <a:pt x="1120" y="1069"/>
                    <a:pt x="1137" y="1002"/>
                  </a:cubicBezTo>
                  <a:cubicBezTo>
                    <a:pt x="1153" y="935"/>
                    <a:pt x="1170" y="852"/>
                    <a:pt x="1170" y="768"/>
                  </a:cubicBezTo>
                  <a:lnTo>
                    <a:pt x="1170" y="601"/>
                  </a:lnTo>
                  <a:cubicBezTo>
                    <a:pt x="1170" y="568"/>
                    <a:pt x="1170" y="518"/>
                    <a:pt x="1203" y="501"/>
                  </a:cubicBezTo>
                  <a:cubicBezTo>
                    <a:pt x="1220" y="484"/>
                    <a:pt x="1237" y="451"/>
                    <a:pt x="1287" y="434"/>
                  </a:cubicBezTo>
                  <a:cubicBezTo>
                    <a:pt x="1312" y="426"/>
                    <a:pt x="1337" y="422"/>
                    <a:pt x="1358" y="422"/>
                  </a:cubicBezTo>
                  <a:cubicBezTo>
                    <a:pt x="1379" y="422"/>
                    <a:pt x="1396" y="426"/>
                    <a:pt x="1404" y="434"/>
                  </a:cubicBezTo>
                  <a:cubicBezTo>
                    <a:pt x="1421" y="451"/>
                    <a:pt x="1471" y="501"/>
                    <a:pt x="1487" y="568"/>
                  </a:cubicBezTo>
                  <a:cubicBezTo>
                    <a:pt x="1538" y="601"/>
                    <a:pt x="1554" y="668"/>
                    <a:pt x="1554" y="752"/>
                  </a:cubicBezTo>
                  <a:cubicBezTo>
                    <a:pt x="1571" y="818"/>
                    <a:pt x="1571" y="902"/>
                    <a:pt x="1554" y="969"/>
                  </a:cubicBezTo>
                  <a:lnTo>
                    <a:pt x="1955" y="752"/>
                  </a:lnTo>
                  <a:cubicBezTo>
                    <a:pt x="1972" y="685"/>
                    <a:pt x="1972" y="635"/>
                    <a:pt x="1955" y="534"/>
                  </a:cubicBezTo>
                  <a:cubicBezTo>
                    <a:pt x="1922" y="451"/>
                    <a:pt x="1905" y="401"/>
                    <a:pt x="1872" y="317"/>
                  </a:cubicBezTo>
                  <a:cubicBezTo>
                    <a:pt x="1788" y="167"/>
                    <a:pt x="1671" y="67"/>
                    <a:pt x="1571" y="16"/>
                  </a:cubicBezTo>
                  <a:cubicBezTo>
                    <a:pt x="1534" y="6"/>
                    <a:pt x="1494" y="0"/>
                    <a:pt x="1451" y="0"/>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75" name="Google Shape;1175;p41"/>
            <p:cNvSpPr/>
            <p:nvPr/>
          </p:nvSpPr>
          <p:spPr>
            <a:xfrm>
              <a:off x="5448275" y="1657600"/>
              <a:ext cx="52225" cy="38450"/>
            </a:xfrm>
            <a:custGeom>
              <a:avLst/>
              <a:gdLst/>
              <a:ahLst/>
              <a:cxnLst/>
              <a:rect l="l" t="t" r="r" b="b"/>
              <a:pathLst>
                <a:path w="2089" h="1538" extrusionOk="0">
                  <a:moveTo>
                    <a:pt x="1771" y="1"/>
                  </a:moveTo>
                  <a:lnTo>
                    <a:pt x="1370" y="151"/>
                  </a:lnTo>
                  <a:lnTo>
                    <a:pt x="1571" y="703"/>
                  </a:lnTo>
                  <a:lnTo>
                    <a:pt x="1287" y="803"/>
                  </a:lnTo>
                  <a:lnTo>
                    <a:pt x="1120" y="335"/>
                  </a:lnTo>
                  <a:lnTo>
                    <a:pt x="718" y="485"/>
                  </a:lnTo>
                  <a:lnTo>
                    <a:pt x="886" y="953"/>
                  </a:lnTo>
                  <a:lnTo>
                    <a:pt x="602" y="1053"/>
                  </a:lnTo>
                  <a:lnTo>
                    <a:pt x="384" y="502"/>
                  </a:lnTo>
                  <a:lnTo>
                    <a:pt x="0" y="652"/>
                  </a:lnTo>
                  <a:lnTo>
                    <a:pt x="334" y="1538"/>
                  </a:lnTo>
                  <a:lnTo>
                    <a:pt x="2089" y="870"/>
                  </a:lnTo>
                  <a:lnTo>
                    <a:pt x="1771"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76" name="Google Shape;1176;p41"/>
            <p:cNvSpPr/>
            <p:nvPr/>
          </p:nvSpPr>
          <p:spPr>
            <a:xfrm>
              <a:off x="5438650" y="1625850"/>
              <a:ext cx="52250" cy="38875"/>
            </a:xfrm>
            <a:custGeom>
              <a:avLst/>
              <a:gdLst/>
              <a:ahLst/>
              <a:cxnLst/>
              <a:rect l="l" t="t" r="r" b="b"/>
              <a:pathLst>
                <a:path w="2090" h="1555" extrusionOk="0">
                  <a:moveTo>
                    <a:pt x="1839" y="1"/>
                  </a:moveTo>
                  <a:lnTo>
                    <a:pt x="1" y="435"/>
                  </a:lnTo>
                  <a:lnTo>
                    <a:pt x="84" y="786"/>
                  </a:lnTo>
                  <a:lnTo>
                    <a:pt x="1053" y="569"/>
                  </a:lnTo>
                  <a:lnTo>
                    <a:pt x="185" y="1254"/>
                  </a:lnTo>
                  <a:lnTo>
                    <a:pt x="251" y="1555"/>
                  </a:lnTo>
                  <a:lnTo>
                    <a:pt x="2089" y="1104"/>
                  </a:lnTo>
                  <a:lnTo>
                    <a:pt x="2006" y="753"/>
                  </a:lnTo>
                  <a:lnTo>
                    <a:pt x="1053" y="987"/>
                  </a:lnTo>
                  <a:lnTo>
                    <a:pt x="1906" y="302"/>
                  </a:lnTo>
                  <a:lnTo>
                    <a:pt x="1839"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77" name="Google Shape;1177;p41"/>
            <p:cNvSpPr/>
            <p:nvPr/>
          </p:nvSpPr>
          <p:spPr>
            <a:xfrm>
              <a:off x="5434475" y="1601225"/>
              <a:ext cx="48475" cy="27175"/>
            </a:xfrm>
            <a:custGeom>
              <a:avLst/>
              <a:gdLst/>
              <a:ahLst/>
              <a:cxnLst/>
              <a:rect l="l" t="t" r="r" b="b"/>
              <a:pathLst>
                <a:path w="1939" h="1087" extrusionOk="0">
                  <a:moveTo>
                    <a:pt x="402" y="0"/>
                  </a:moveTo>
                  <a:lnTo>
                    <a:pt x="1" y="50"/>
                  </a:lnTo>
                  <a:lnTo>
                    <a:pt x="134" y="1086"/>
                  </a:lnTo>
                  <a:lnTo>
                    <a:pt x="519" y="1053"/>
                  </a:lnTo>
                  <a:lnTo>
                    <a:pt x="485" y="719"/>
                  </a:lnTo>
                  <a:lnTo>
                    <a:pt x="1939" y="552"/>
                  </a:lnTo>
                  <a:lnTo>
                    <a:pt x="1905" y="167"/>
                  </a:lnTo>
                  <a:lnTo>
                    <a:pt x="435" y="334"/>
                  </a:lnTo>
                  <a:lnTo>
                    <a:pt x="402"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78" name="Google Shape;1178;p41"/>
            <p:cNvSpPr/>
            <p:nvPr/>
          </p:nvSpPr>
          <p:spPr>
            <a:xfrm>
              <a:off x="5433650" y="1566125"/>
              <a:ext cx="47225" cy="33025"/>
            </a:xfrm>
            <a:custGeom>
              <a:avLst/>
              <a:gdLst/>
              <a:ahLst/>
              <a:cxnLst/>
              <a:rect l="l" t="t" r="r" b="b"/>
              <a:pathLst>
                <a:path w="1889" h="1321" extrusionOk="0">
                  <a:moveTo>
                    <a:pt x="1103" y="519"/>
                  </a:moveTo>
                  <a:lnTo>
                    <a:pt x="1103" y="786"/>
                  </a:lnTo>
                  <a:lnTo>
                    <a:pt x="535" y="636"/>
                  </a:lnTo>
                  <a:lnTo>
                    <a:pt x="1103" y="519"/>
                  </a:lnTo>
                  <a:close/>
                  <a:moveTo>
                    <a:pt x="1888" y="1"/>
                  </a:moveTo>
                  <a:lnTo>
                    <a:pt x="0" y="418"/>
                  </a:lnTo>
                  <a:lnTo>
                    <a:pt x="0" y="803"/>
                  </a:lnTo>
                  <a:lnTo>
                    <a:pt x="1872" y="1321"/>
                  </a:lnTo>
                  <a:lnTo>
                    <a:pt x="1888" y="953"/>
                  </a:lnTo>
                  <a:lnTo>
                    <a:pt x="1504" y="853"/>
                  </a:lnTo>
                  <a:lnTo>
                    <a:pt x="1504" y="468"/>
                  </a:lnTo>
                  <a:lnTo>
                    <a:pt x="1888" y="385"/>
                  </a:lnTo>
                  <a:lnTo>
                    <a:pt x="1888"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79" name="Google Shape;1179;p41"/>
            <p:cNvSpPr/>
            <p:nvPr/>
          </p:nvSpPr>
          <p:spPr>
            <a:xfrm>
              <a:off x="5434475" y="1536050"/>
              <a:ext cx="48475" cy="27175"/>
            </a:xfrm>
            <a:custGeom>
              <a:avLst/>
              <a:gdLst/>
              <a:ahLst/>
              <a:cxnLst/>
              <a:rect l="l" t="t" r="r" b="b"/>
              <a:pathLst>
                <a:path w="1939" h="1087" extrusionOk="0">
                  <a:moveTo>
                    <a:pt x="134" y="1"/>
                  </a:moveTo>
                  <a:lnTo>
                    <a:pt x="1" y="1053"/>
                  </a:lnTo>
                  <a:lnTo>
                    <a:pt x="402" y="1087"/>
                  </a:lnTo>
                  <a:lnTo>
                    <a:pt x="435" y="752"/>
                  </a:lnTo>
                  <a:lnTo>
                    <a:pt x="1905" y="920"/>
                  </a:lnTo>
                  <a:lnTo>
                    <a:pt x="1939" y="552"/>
                  </a:lnTo>
                  <a:lnTo>
                    <a:pt x="485" y="368"/>
                  </a:lnTo>
                  <a:lnTo>
                    <a:pt x="519" y="51"/>
                  </a:lnTo>
                  <a:lnTo>
                    <a:pt x="134"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80" name="Google Shape;1180;p41"/>
            <p:cNvSpPr/>
            <p:nvPr/>
          </p:nvSpPr>
          <p:spPr>
            <a:xfrm>
              <a:off x="5439075" y="1519750"/>
              <a:ext cx="48050" cy="18425"/>
            </a:xfrm>
            <a:custGeom>
              <a:avLst/>
              <a:gdLst/>
              <a:ahLst/>
              <a:cxnLst/>
              <a:rect l="l" t="t" r="r" b="b"/>
              <a:pathLst>
                <a:path w="1922" h="737" extrusionOk="0">
                  <a:moveTo>
                    <a:pt x="84" y="1"/>
                  </a:moveTo>
                  <a:lnTo>
                    <a:pt x="0" y="369"/>
                  </a:lnTo>
                  <a:lnTo>
                    <a:pt x="1838" y="736"/>
                  </a:lnTo>
                  <a:lnTo>
                    <a:pt x="1922" y="385"/>
                  </a:lnTo>
                  <a:lnTo>
                    <a:pt x="84"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81" name="Google Shape;1181;p41"/>
            <p:cNvSpPr/>
            <p:nvPr/>
          </p:nvSpPr>
          <p:spPr>
            <a:xfrm>
              <a:off x="5445350" y="1486350"/>
              <a:ext cx="49300" cy="34450"/>
            </a:xfrm>
            <a:custGeom>
              <a:avLst/>
              <a:gdLst/>
              <a:ahLst/>
              <a:cxnLst/>
              <a:rect l="l" t="t" r="r" b="b"/>
              <a:pathLst>
                <a:path w="1972" h="1378" extrusionOk="0">
                  <a:moveTo>
                    <a:pt x="753" y="354"/>
                  </a:moveTo>
                  <a:cubicBezTo>
                    <a:pt x="837" y="354"/>
                    <a:pt x="949" y="382"/>
                    <a:pt x="1069" y="418"/>
                  </a:cubicBezTo>
                  <a:cubicBezTo>
                    <a:pt x="1237" y="468"/>
                    <a:pt x="1337" y="535"/>
                    <a:pt x="1404" y="585"/>
                  </a:cubicBezTo>
                  <a:cubicBezTo>
                    <a:pt x="1470" y="652"/>
                    <a:pt x="1487" y="735"/>
                    <a:pt x="1470" y="819"/>
                  </a:cubicBezTo>
                  <a:cubicBezTo>
                    <a:pt x="1420" y="903"/>
                    <a:pt x="1387" y="969"/>
                    <a:pt x="1287" y="969"/>
                  </a:cubicBezTo>
                  <a:cubicBezTo>
                    <a:pt x="1203" y="969"/>
                    <a:pt x="1069" y="953"/>
                    <a:pt x="902" y="903"/>
                  </a:cubicBezTo>
                  <a:cubicBezTo>
                    <a:pt x="735" y="869"/>
                    <a:pt x="618" y="802"/>
                    <a:pt x="551" y="735"/>
                  </a:cubicBezTo>
                  <a:cubicBezTo>
                    <a:pt x="485" y="669"/>
                    <a:pt x="485" y="585"/>
                    <a:pt x="501" y="502"/>
                  </a:cubicBezTo>
                  <a:cubicBezTo>
                    <a:pt x="535" y="418"/>
                    <a:pt x="585" y="385"/>
                    <a:pt x="668" y="368"/>
                  </a:cubicBezTo>
                  <a:cubicBezTo>
                    <a:pt x="692" y="359"/>
                    <a:pt x="720" y="354"/>
                    <a:pt x="753" y="354"/>
                  </a:cubicBezTo>
                  <a:close/>
                  <a:moveTo>
                    <a:pt x="585" y="0"/>
                  </a:moveTo>
                  <a:cubicBezTo>
                    <a:pt x="434" y="0"/>
                    <a:pt x="318" y="50"/>
                    <a:pt x="234" y="117"/>
                  </a:cubicBezTo>
                  <a:cubicBezTo>
                    <a:pt x="150" y="167"/>
                    <a:pt x="84" y="284"/>
                    <a:pt x="50" y="401"/>
                  </a:cubicBezTo>
                  <a:cubicBezTo>
                    <a:pt x="0" y="535"/>
                    <a:pt x="17" y="652"/>
                    <a:pt x="50" y="752"/>
                  </a:cubicBezTo>
                  <a:cubicBezTo>
                    <a:pt x="67" y="869"/>
                    <a:pt x="150" y="969"/>
                    <a:pt x="267" y="1053"/>
                  </a:cubicBezTo>
                  <a:cubicBezTo>
                    <a:pt x="401" y="1136"/>
                    <a:pt x="568" y="1220"/>
                    <a:pt x="802" y="1287"/>
                  </a:cubicBezTo>
                  <a:cubicBezTo>
                    <a:pt x="1003" y="1347"/>
                    <a:pt x="1173" y="1377"/>
                    <a:pt x="1313" y="1377"/>
                  </a:cubicBezTo>
                  <a:cubicBezTo>
                    <a:pt x="1407" y="1377"/>
                    <a:pt x="1487" y="1364"/>
                    <a:pt x="1554" y="1337"/>
                  </a:cubicBezTo>
                  <a:cubicBezTo>
                    <a:pt x="1721" y="1287"/>
                    <a:pt x="1838" y="1153"/>
                    <a:pt x="1905" y="969"/>
                  </a:cubicBezTo>
                  <a:cubicBezTo>
                    <a:pt x="1972" y="752"/>
                    <a:pt x="1955" y="585"/>
                    <a:pt x="1805" y="485"/>
                  </a:cubicBezTo>
                  <a:cubicBezTo>
                    <a:pt x="1704" y="334"/>
                    <a:pt x="1470" y="217"/>
                    <a:pt x="1153" y="117"/>
                  </a:cubicBezTo>
                  <a:cubicBezTo>
                    <a:pt x="919" y="17"/>
                    <a:pt x="735" y="0"/>
                    <a:pt x="585" y="0"/>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82" name="Google Shape;1182;p41"/>
            <p:cNvSpPr/>
            <p:nvPr/>
          </p:nvSpPr>
          <p:spPr>
            <a:xfrm>
              <a:off x="5455775" y="1446250"/>
              <a:ext cx="55175" cy="45550"/>
            </a:xfrm>
            <a:custGeom>
              <a:avLst/>
              <a:gdLst/>
              <a:ahLst/>
              <a:cxnLst/>
              <a:rect l="l" t="t" r="r" b="b"/>
              <a:pathLst>
                <a:path w="2207" h="1822" extrusionOk="0">
                  <a:moveTo>
                    <a:pt x="485" y="0"/>
                  </a:moveTo>
                  <a:lnTo>
                    <a:pt x="335" y="334"/>
                  </a:lnTo>
                  <a:lnTo>
                    <a:pt x="1237" y="752"/>
                  </a:lnTo>
                  <a:lnTo>
                    <a:pt x="134" y="752"/>
                  </a:lnTo>
                  <a:lnTo>
                    <a:pt x="1" y="1019"/>
                  </a:lnTo>
                  <a:lnTo>
                    <a:pt x="1722" y="1821"/>
                  </a:lnTo>
                  <a:lnTo>
                    <a:pt x="1889" y="1487"/>
                  </a:lnTo>
                  <a:lnTo>
                    <a:pt x="987" y="1070"/>
                  </a:lnTo>
                  <a:lnTo>
                    <a:pt x="2073" y="1070"/>
                  </a:lnTo>
                  <a:lnTo>
                    <a:pt x="2206" y="802"/>
                  </a:lnTo>
                  <a:lnTo>
                    <a:pt x="485"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83" name="Google Shape;1183;p41"/>
            <p:cNvSpPr/>
            <p:nvPr/>
          </p:nvSpPr>
          <p:spPr>
            <a:xfrm>
              <a:off x="5504650" y="1450850"/>
              <a:ext cx="11725" cy="11300"/>
            </a:xfrm>
            <a:custGeom>
              <a:avLst/>
              <a:gdLst/>
              <a:ahLst/>
              <a:cxnLst/>
              <a:rect l="l" t="t" r="r" b="b"/>
              <a:pathLst>
                <a:path w="469" h="452" extrusionOk="0">
                  <a:moveTo>
                    <a:pt x="134" y="0"/>
                  </a:moveTo>
                  <a:lnTo>
                    <a:pt x="1" y="251"/>
                  </a:lnTo>
                  <a:lnTo>
                    <a:pt x="335" y="451"/>
                  </a:lnTo>
                  <a:lnTo>
                    <a:pt x="469" y="201"/>
                  </a:lnTo>
                  <a:lnTo>
                    <a:pt x="134"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84" name="Google Shape;1184;p41"/>
            <p:cNvSpPr/>
            <p:nvPr/>
          </p:nvSpPr>
          <p:spPr>
            <a:xfrm>
              <a:off x="5486700" y="1397375"/>
              <a:ext cx="51825" cy="44725"/>
            </a:xfrm>
            <a:custGeom>
              <a:avLst/>
              <a:gdLst/>
              <a:ahLst/>
              <a:cxnLst/>
              <a:rect l="l" t="t" r="r" b="b"/>
              <a:pathLst>
                <a:path w="2073" h="1789" extrusionOk="0">
                  <a:moveTo>
                    <a:pt x="769" y="368"/>
                  </a:moveTo>
                  <a:cubicBezTo>
                    <a:pt x="819" y="368"/>
                    <a:pt x="852" y="385"/>
                    <a:pt x="902" y="435"/>
                  </a:cubicBezTo>
                  <a:cubicBezTo>
                    <a:pt x="986" y="485"/>
                    <a:pt x="1003" y="585"/>
                    <a:pt x="969" y="635"/>
                  </a:cubicBezTo>
                  <a:lnTo>
                    <a:pt x="819" y="836"/>
                  </a:lnTo>
                  <a:lnTo>
                    <a:pt x="552" y="619"/>
                  </a:lnTo>
                  <a:lnTo>
                    <a:pt x="669" y="435"/>
                  </a:lnTo>
                  <a:cubicBezTo>
                    <a:pt x="719" y="385"/>
                    <a:pt x="735" y="368"/>
                    <a:pt x="769" y="368"/>
                  </a:cubicBezTo>
                  <a:close/>
                  <a:moveTo>
                    <a:pt x="1354" y="769"/>
                  </a:moveTo>
                  <a:cubicBezTo>
                    <a:pt x="1404" y="769"/>
                    <a:pt x="1437" y="786"/>
                    <a:pt x="1487" y="836"/>
                  </a:cubicBezTo>
                  <a:cubicBezTo>
                    <a:pt x="1554" y="869"/>
                    <a:pt x="1571" y="919"/>
                    <a:pt x="1588" y="953"/>
                  </a:cubicBezTo>
                  <a:cubicBezTo>
                    <a:pt x="1604" y="969"/>
                    <a:pt x="1588" y="1020"/>
                    <a:pt x="1571" y="1053"/>
                  </a:cubicBezTo>
                  <a:lnTo>
                    <a:pt x="1420" y="1270"/>
                  </a:lnTo>
                  <a:lnTo>
                    <a:pt x="1103" y="1020"/>
                  </a:lnTo>
                  <a:lnTo>
                    <a:pt x="1253" y="836"/>
                  </a:lnTo>
                  <a:cubicBezTo>
                    <a:pt x="1270" y="786"/>
                    <a:pt x="1320" y="769"/>
                    <a:pt x="1354" y="769"/>
                  </a:cubicBezTo>
                  <a:close/>
                  <a:moveTo>
                    <a:pt x="669" y="0"/>
                  </a:moveTo>
                  <a:cubicBezTo>
                    <a:pt x="568" y="0"/>
                    <a:pt x="468" y="34"/>
                    <a:pt x="401" y="134"/>
                  </a:cubicBezTo>
                  <a:lnTo>
                    <a:pt x="0" y="685"/>
                  </a:lnTo>
                  <a:lnTo>
                    <a:pt x="1521" y="1788"/>
                  </a:lnTo>
                  <a:lnTo>
                    <a:pt x="1955" y="1254"/>
                  </a:lnTo>
                  <a:cubicBezTo>
                    <a:pt x="2039" y="1137"/>
                    <a:pt x="2072" y="1020"/>
                    <a:pt x="2022" y="919"/>
                  </a:cubicBezTo>
                  <a:cubicBezTo>
                    <a:pt x="1989" y="786"/>
                    <a:pt x="1905" y="685"/>
                    <a:pt x="1755" y="585"/>
                  </a:cubicBezTo>
                  <a:cubicBezTo>
                    <a:pt x="1654" y="502"/>
                    <a:pt x="1571" y="452"/>
                    <a:pt x="1504" y="452"/>
                  </a:cubicBezTo>
                  <a:cubicBezTo>
                    <a:pt x="1437" y="452"/>
                    <a:pt x="1370" y="452"/>
                    <a:pt x="1320" y="468"/>
                  </a:cubicBezTo>
                  <a:cubicBezTo>
                    <a:pt x="1287" y="418"/>
                    <a:pt x="1270" y="368"/>
                    <a:pt x="1237" y="301"/>
                  </a:cubicBezTo>
                  <a:cubicBezTo>
                    <a:pt x="1187" y="251"/>
                    <a:pt x="1120" y="201"/>
                    <a:pt x="1053" y="134"/>
                  </a:cubicBezTo>
                  <a:cubicBezTo>
                    <a:pt x="902" y="34"/>
                    <a:pt x="769" y="0"/>
                    <a:pt x="669" y="0"/>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85" name="Google Shape;1185;p41"/>
            <p:cNvSpPr/>
            <p:nvPr/>
          </p:nvSpPr>
          <p:spPr>
            <a:xfrm>
              <a:off x="5505500" y="1365200"/>
              <a:ext cx="48475" cy="45975"/>
            </a:xfrm>
            <a:custGeom>
              <a:avLst/>
              <a:gdLst/>
              <a:ahLst/>
              <a:cxnLst/>
              <a:rect l="l" t="t" r="r" b="b"/>
              <a:pathLst>
                <a:path w="1939" h="1839" extrusionOk="0">
                  <a:moveTo>
                    <a:pt x="819" y="1"/>
                  </a:moveTo>
                  <a:lnTo>
                    <a:pt x="568" y="285"/>
                  </a:lnTo>
                  <a:lnTo>
                    <a:pt x="936" y="920"/>
                  </a:lnTo>
                  <a:lnTo>
                    <a:pt x="251" y="652"/>
                  </a:lnTo>
                  <a:lnTo>
                    <a:pt x="0" y="920"/>
                  </a:lnTo>
                  <a:lnTo>
                    <a:pt x="1186" y="1388"/>
                  </a:lnTo>
                  <a:lnTo>
                    <a:pt x="1721" y="1839"/>
                  </a:lnTo>
                  <a:lnTo>
                    <a:pt x="1938" y="1571"/>
                  </a:lnTo>
                  <a:lnTo>
                    <a:pt x="1420" y="1120"/>
                  </a:lnTo>
                  <a:lnTo>
                    <a:pt x="819"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86" name="Google Shape;1186;p41"/>
            <p:cNvSpPr/>
            <p:nvPr/>
          </p:nvSpPr>
          <p:spPr>
            <a:xfrm>
              <a:off x="5545175" y="1335975"/>
              <a:ext cx="40125" cy="47625"/>
            </a:xfrm>
            <a:custGeom>
              <a:avLst/>
              <a:gdLst/>
              <a:ahLst/>
              <a:cxnLst/>
              <a:rect l="l" t="t" r="r" b="b"/>
              <a:pathLst>
                <a:path w="1605" h="1905" extrusionOk="0">
                  <a:moveTo>
                    <a:pt x="518" y="0"/>
                  </a:moveTo>
                  <a:cubicBezTo>
                    <a:pt x="485" y="34"/>
                    <a:pt x="418" y="50"/>
                    <a:pt x="351" y="84"/>
                  </a:cubicBezTo>
                  <a:cubicBezTo>
                    <a:pt x="301" y="134"/>
                    <a:pt x="234" y="167"/>
                    <a:pt x="184" y="217"/>
                  </a:cubicBezTo>
                  <a:cubicBezTo>
                    <a:pt x="67" y="318"/>
                    <a:pt x="0" y="451"/>
                    <a:pt x="0" y="568"/>
                  </a:cubicBezTo>
                  <a:cubicBezTo>
                    <a:pt x="0" y="702"/>
                    <a:pt x="67" y="819"/>
                    <a:pt x="184" y="969"/>
                  </a:cubicBezTo>
                  <a:cubicBezTo>
                    <a:pt x="251" y="1036"/>
                    <a:pt x="318" y="1086"/>
                    <a:pt x="385" y="1136"/>
                  </a:cubicBezTo>
                  <a:cubicBezTo>
                    <a:pt x="435" y="1170"/>
                    <a:pt x="502" y="1203"/>
                    <a:pt x="569" y="1203"/>
                  </a:cubicBezTo>
                  <a:cubicBezTo>
                    <a:pt x="635" y="1203"/>
                    <a:pt x="719" y="1170"/>
                    <a:pt x="802" y="1153"/>
                  </a:cubicBezTo>
                  <a:cubicBezTo>
                    <a:pt x="853" y="1136"/>
                    <a:pt x="919" y="1136"/>
                    <a:pt x="970" y="1120"/>
                  </a:cubicBezTo>
                  <a:lnTo>
                    <a:pt x="1070" y="1120"/>
                  </a:lnTo>
                  <a:cubicBezTo>
                    <a:pt x="1086" y="1136"/>
                    <a:pt x="1137" y="1153"/>
                    <a:pt x="1153" y="1170"/>
                  </a:cubicBezTo>
                  <a:cubicBezTo>
                    <a:pt x="1187" y="1237"/>
                    <a:pt x="1220" y="1253"/>
                    <a:pt x="1187" y="1303"/>
                  </a:cubicBezTo>
                  <a:cubicBezTo>
                    <a:pt x="1187" y="1320"/>
                    <a:pt x="1153" y="1370"/>
                    <a:pt x="1103" y="1404"/>
                  </a:cubicBezTo>
                  <a:cubicBezTo>
                    <a:pt x="1070" y="1454"/>
                    <a:pt x="1003" y="1487"/>
                    <a:pt x="936" y="1504"/>
                  </a:cubicBezTo>
                  <a:cubicBezTo>
                    <a:pt x="886" y="1554"/>
                    <a:pt x="802" y="1571"/>
                    <a:pt x="736" y="1571"/>
                  </a:cubicBezTo>
                  <a:lnTo>
                    <a:pt x="1053" y="1905"/>
                  </a:lnTo>
                  <a:cubicBezTo>
                    <a:pt x="1103" y="1905"/>
                    <a:pt x="1170" y="1888"/>
                    <a:pt x="1237" y="1838"/>
                  </a:cubicBezTo>
                  <a:cubicBezTo>
                    <a:pt x="1304" y="1821"/>
                    <a:pt x="1354" y="1788"/>
                    <a:pt x="1421" y="1721"/>
                  </a:cubicBezTo>
                  <a:cubicBezTo>
                    <a:pt x="1554" y="1588"/>
                    <a:pt x="1604" y="1471"/>
                    <a:pt x="1604" y="1303"/>
                  </a:cubicBezTo>
                  <a:cubicBezTo>
                    <a:pt x="1588" y="1153"/>
                    <a:pt x="1554" y="1036"/>
                    <a:pt x="1421" y="902"/>
                  </a:cubicBezTo>
                  <a:cubicBezTo>
                    <a:pt x="1354" y="836"/>
                    <a:pt x="1287" y="786"/>
                    <a:pt x="1237" y="735"/>
                  </a:cubicBezTo>
                  <a:cubicBezTo>
                    <a:pt x="1170" y="702"/>
                    <a:pt x="1103" y="652"/>
                    <a:pt x="1020" y="652"/>
                  </a:cubicBezTo>
                  <a:cubicBezTo>
                    <a:pt x="936" y="652"/>
                    <a:pt x="853" y="652"/>
                    <a:pt x="752" y="702"/>
                  </a:cubicBezTo>
                  <a:cubicBezTo>
                    <a:pt x="669" y="735"/>
                    <a:pt x="602" y="752"/>
                    <a:pt x="569" y="752"/>
                  </a:cubicBezTo>
                  <a:cubicBezTo>
                    <a:pt x="518" y="752"/>
                    <a:pt x="502" y="752"/>
                    <a:pt x="468" y="719"/>
                  </a:cubicBezTo>
                  <a:cubicBezTo>
                    <a:pt x="418" y="669"/>
                    <a:pt x="418" y="618"/>
                    <a:pt x="435" y="585"/>
                  </a:cubicBezTo>
                  <a:cubicBezTo>
                    <a:pt x="468" y="568"/>
                    <a:pt x="485" y="535"/>
                    <a:pt x="518" y="485"/>
                  </a:cubicBezTo>
                  <a:cubicBezTo>
                    <a:pt x="552" y="468"/>
                    <a:pt x="602" y="418"/>
                    <a:pt x="652" y="401"/>
                  </a:cubicBezTo>
                  <a:cubicBezTo>
                    <a:pt x="719" y="368"/>
                    <a:pt x="769" y="368"/>
                    <a:pt x="836" y="334"/>
                  </a:cubicBezTo>
                  <a:lnTo>
                    <a:pt x="518"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87" name="Google Shape;1187;p41"/>
            <p:cNvSpPr/>
            <p:nvPr/>
          </p:nvSpPr>
          <p:spPr>
            <a:xfrm>
              <a:off x="5564400" y="1323425"/>
              <a:ext cx="46800" cy="43050"/>
            </a:xfrm>
            <a:custGeom>
              <a:avLst/>
              <a:gdLst/>
              <a:ahLst/>
              <a:cxnLst/>
              <a:rect l="l" t="t" r="r" b="b"/>
              <a:pathLst>
                <a:path w="1872" h="1722" extrusionOk="0">
                  <a:moveTo>
                    <a:pt x="284" y="1"/>
                  </a:moveTo>
                  <a:lnTo>
                    <a:pt x="0" y="235"/>
                  </a:lnTo>
                  <a:lnTo>
                    <a:pt x="1170" y="1722"/>
                  </a:lnTo>
                  <a:lnTo>
                    <a:pt x="1871" y="1154"/>
                  </a:lnTo>
                  <a:lnTo>
                    <a:pt x="1621" y="820"/>
                  </a:lnTo>
                  <a:lnTo>
                    <a:pt x="1170" y="1154"/>
                  </a:lnTo>
                  <a:lnTo>
                    <a:pt x="284"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88" name="Google Shape;1188;p41"/>
            <p:cNvSpPr/>
            <p:nvPr/>
          </p:nvSpPr>
          <p:spPr>
            <a:xfrm>
              <a:off x="5587775" y="1305900"/>
              <a:ext cx="34700" cy="43875"/>
            </a:xfrm>
            <a:custGeom>
              <a:avLst/>
              <a:gdLst/>
              <a:ahLst/>
              <a:cxnLst/>
              <a:rect l="l" t="t" r="r" b="b"/>
              <a:pathLst>
                <a:path w="1388" h="1755" extrusionOk="0">
                  <a:moveTo>
                    <a:pt x="301" y="0"/>
                  </a:moveTo>
                  <a:lnTo>
                    <a:pt x="1" y="201"/>
                  </a:lnTo>
                  <a:lnTo>
                    <a:pt x="1103" y="1755"/>
                  </a:lnTo>
                  <a:lnTo>
                    <a:pt x="1388" y="1537"/>
                  </a:lnTo>
                  <a:lnTo>
                    <a:pt x="301"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89" name="Google Shape;1189;p41"/>
            <p:cNvSpPr/>
            <p:nvPr/>
          </p:nvSpPr>
          <p:spPr>
            <a:xfrm>
              <a:off x="5601975" y="1292025"/>
              <a:ext cx="43050" cy="49400"/>
            </a:xfrm>
            <a:custGeom>
              <a:avLst/>
              <a:gdLst/>
              <a:ahLst/>
              <a:cxnLst/>
              <a:rect l="l" t="t" r="r" b="b"/>
              <a:pathLst>
                <a:path w="1722" h="1976" extrusionOk="0">
                  <a:moveTo>
                    <a:pt x="786" y="438"/>
                  </a:moveTo>
                  <a:cubicBezTo>
                    <a:pt x="836" y="438"/>
                    <a:pt x="886" y="472"/>
                    <a:pt x="953" y="522"/>
                  </a:cubicBezTo>
                  <a:cubicBezTo>
                    <a:pt x="1003" y="572"/>
                    <a:pt x="1070" y="655"/>
                    <a:pt x="1154" y="789"/>
                  </a:cubicBezTo>
                  <a:cubicBezTo>
                    <a:pt x="1237" y="906"/>
                    <a:pt x="1287" y="990"/>
                    <a:pt x="1304" y="1073"/>
                  </a:cubicBezTo>
                  <a:cubicBezTo>
                    <a:pt x="1321" y="1140"/>
                    <a:pt x="1321" y="1207"/>
                    <a:pt x="1304" y="1240"/>
                  </a:cubicBezTo>
                  <a:cubicBezTo>
                    <a:pt x="1287" y="1290"/>
                    <a:pt x="1237" y="1307"/>
                    <a:pt x="1204" y="1341"/>
                  </a:cubicBezTo>
                  <a:lnTo>
                    <a:pt x="1070" y="1424"/>
                  </a:lnTo>
                  <a:lnTo>
                    <a:pt x="502" y="572"/>
                  </a:lnTo>
                  <a:lnTo>
                    <a:pt x="636" y="488"/>
                  </a:lnTo>
                  <a:cubicBezTo>
                    <a:pt x="669" y="472"/>
                    <a:pt x="736" y="438"/>
                    <a:pt x="786" y="438"/>
                  </a:cubicBezTo>
                  <a:close/>
                  <a:moveTo>
                    <a:pt x="740" y="1"/>
                  </a:moveTo>
                  <a:cubicBezTo>
                    <a:pt x="642" y="1"/>
                    <a:pt x="555" y="44"/>
                    <a:pt x="469" y="87"/>
                  </a:cubicBezTo>
                  <a:lnTo>
                    <a:pt x="1" y="388"/>
                  </a:lnTo>
                  <a:lnTo>
                    <a:pt x="1003" y="1975"/>
                  </a:lnTo>
                  <a:lnTo>
                    <a:pt x="1471" y="1691"/>
                  </a:lnTo>
                  <a:cubicBezTo>
                    <a:pt x="1638" y="1591"/>
                    <a:pt x="1722" y="1474"/>
                    <a:pt x="1722" y="1274"/>
                  </a:cubicBezTo>
                  <a:cubicBezTo>
                    <a:pt x="1722" y="1090"/>
                    <a:pt x="1638" y="856"/>
                    <a:pt x="1471" y="589"/>
                  </a:cubicBezTo>
                  <a:cubicBezTo>
                    <a:pt x="1337" y="388"/>
                    <a:pt x="1221" y="238"/>
                    <a:pt x="1104" y="154"/>
                  </a:cubicBezTo>
                  <a:cubicBezTo>
                    <a:pt x="1003" y="71"/>
                    <a:pt x="886" y="21"/>
                    <a:pt x="786" y="4"/>
                  </a:cubicBezTo>
                  <a:cubicBezTo>
                    <a:pt x="770" y="2"/>
                    <a:pt x="755" y="1"/>
                    <a:pt x="740" y="1"/>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90" name="Google Shape;1190;p41"/>
            <p:cNvSpPr/>
            <p:nvPr/>
          </p:nvSpPr>
          <p:spPr>
            <a:xfrm>
              <a:off x="5632900" y="1271225"/>
              <a:ext cx="43450" cy="52225"/>
            </a:xfrm>
            <a:custGeom>
              <a:avLst/>
              <a:gdLst/>
              <a:ahLst/>
              <a:cxnLst/>
              <a:rect l="l" t="t" r="r" b="b"/>
              <a:pathLst>
                <a:path w="1738" h="2089" extrusionOk="0">
                  <a:moveTo>
                    <a:pt x="819" y="0"/>
                  </a:moveTo>
                  <a:lnTo>
                    <a:pt x="0" y="452"/>
                  </a:lnTo>
                  <a:lnTo>
                    <a:pt x="902" y="2089"/>
                  </a:lnTo>
                  <a:lnTo>
                    <a:pt x="1738" y="1671"/>
                  </a:lnTo>
                  <a:lnTo>
                    <a:pt x="1521" y="1304"/>
                  </a:lnTo>
                  <a:lnTo>
                    <a:pt x="1019" y="1571"/>
                  </a:lnTo>
                  <a:lnTo>
                    <a:pt x="886" y="1304"/>
                  </a:lnTo>
                  <a:lnTo>
                    <a:pt x="1320" y="1070"/>
                  </a:lnTo>
                  <a:lnTo>
                    <a:pt x="1103" y="702"/>
                  </a:lnTo>
                  <a:lnTo>
                    <a:pt x="669" y="919"/>
                  </a:lnTo>
                  <a:lnTo>
                    <a:pt x="518" y="652"/>
                  </a:lnTo>
                  <a:lnTo>
                    <a:pt x="1019" y="385"/>
                  </a:lnTo>
                  <a:lnTo>
                    <a:pt x="819"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91" name="Google Shape;1191;p41"/>
            <p:cNvSpPr/>
            <p:nvPr/>
          </p:nvSpPr>
          <p:spPr>
            <a:xfrm>
              <a:off x="5662125" y="1259525"/>
              <a:ext cx="36800" cy="49200"/>
            </a:xfrm>
            <a:custGeom>
              <a:avLst/>
              <a:gdLst/>
              <a:ahLst/>
              <a:cxnLst/>
              <a:rect l="l" t="t" r="r" b="b"/>
              <a:pathLst>
                <a:path w="1472" h="1968" extrusionOk="0">
                  <a:moveTo>
                    <a:pt x="736" y="1"/>
                  </a:moveTo>
                  <a:cubicBezTo>
                    <a:pt x="669" y="1"/>
                    <a:pt x="602" y="1"/>
                    <a:pt x="552" y="17"/>
                  </a:cubicBezTo>
                  <a:cubicBezTo>
                    <a:pt x="469" y="34"/>
                    <a:pt x="402" y="51"/>
                    <a:pt x="335" y="84"/>
                  </a:cubicBezTo>
                  <a:cubicBezTo>
                    <a:pt x="168" y="134"/>
                    <a:pt x="84" y="251"/>
                    <a:pt x="51" y="368"/>
                  </a:cubicBezTo>
                  <a:cubicBezTo>
                    <a:pt x="1" y="502"/>
                    <a:pt x="18" y="635"/>
                    <a:pt x="101" y="803"/>
                  </a:cubicBezTo>
                  <a:cubicBezTo>
                    <a:pt x="151" y="886"/>
                    <a:pt x="218" y="953"/>
                    <a:pt x="251" y="1020"/>
                  </a:cubicBezTo>
                  <a:cubicBezTo>
                    <a:pt x="302" y="1087"/>
                    <a:pt x="352" y="1120"/>
                    <a:pt x="419" y="1137"/>
                  </a:cubicBezTo>
                  <a:cubicBezTo>
                    <a:pt x="485" y="1170"/>
                    <a:pt x="569" y="1187"/>
                    <a:pt x="652" y="1187"/>
                  </a:cubicBezTo>
                  <a:lnTo>
                    <a:pt x="820" y="1187"/>
                  </a:lnTo>
                  <a:cubicBezTo>
                    <a:pt x="853" y="1187"/>
                    <a:pt x="903" y="1187"/>
                    <a:pt x="920" y="1204"/>
                  </a:cubicBezTo>
                  <a:cubicBezTo>
                    <a:pt x="936" y="1220"/>
                    <a:pt x="970" y="1254"/>
                    <a:pt x="987" y="1287"/>
                  </a:cubicBezTo>
                  <a:cubicBezTo>
                    <a:pt x="1003" y="1354"/>
                    <a:pt x="1003" y="1387"/>
                    <a:pt x="987" y="1404"/>
                  </a:cubicBezTo>
                  <a:cubicBezTo>
                    <a:pt x="970" y="1437"/>
                    <a:pt x="920" y="1471"/>
                    <a:pt x="853" y="1504"/>
                  </a:cubicBezTo>
                  <a:cubicBezTo>
                    <a:pt x="820" y="1521"/>
                    <a:pt x="753" y="1538"/>
                    <a:pt x="669" y="1538"/>
                  </a:cubicBezTo>
                  <a:cubicBezTo>
                    <a:pt x="636" y="1546"/>
                    <a:pt x="598" y="1550"/>
                    <a:pt x="563" y="1550"/>
                  </a:cubicBezTo>
                  <a:cubicBezTo>
                    <a:pt x="527" y="1550"/>
                    <a:pt x="494" y="1546"/>
                    <a:pt x="469" y="1538"/>
                  </a:cubicBezTo>
                  <a:lnTo>
                    <a:pt x="469" y="1538"/>
                  </a:lnTo>
                  <a:lnTo>
                    <a:pt x="652" y="1955"/>
                  </a:lnTo>
                  <a:cubicBezTo>
                    <a:pt x="686" y="1964"/>
                    <a:pt x="715" y="1968"/>
                    <a:pt x="746" y="1968"/>
                  </a:cubicBezTo>
                  <a:cubicBezTo>
                    <a:pt x="778" y="1968"/>
                    <a:pt x="811" y="1964"/>
                    <a:pt x="853" y="1955"/>
                  </a:cubicBezTo>
                  <a:cubicBezTo>
                    <a:pt x="936" y="1955"/>
                    <a:pt x="1003" y="1939"/>
                    <a:pt x="1087" y="1889"/>
                  </a:cubicBezTo>
                  <a:cubicBezTo>
                    <a:pt x="1237" y="1805"/>
                    <a:pt x="1338" y="1705"/>
                    <a:pt x="1421" y="1605"/>
                  </a:cubicBezTo>
                  <a:cubicBezTo>
                    <a:pt x="1471" y="1454"/>
                    <a:pt x="1438" y="1304"/>
                    <a:pt x="1354" y="1170"/>
                  </a:cubicBezTo>
                  <a:cubicBezTo>
                    <a:pt x="1321" y="1087"/>
                    <a:pt x="1254" y="1003"/>
                    <a:pt x="1221" y="936"/>
                  </a:cubicBezTo>
                  <a:cubicBezTo>
                    <a:pt x="1154" y="869"/>
                    <a:pt x="1087" y="836"/>
                    <a:pt x="1020" y="786"/>
                  </a:cubicBezTo>
                  <a:cubicBezTo>
                    <a:pt x="970" y="752"/>
                    <a:pt x="853" y="752"/>
                    <a:pt x="753" y="752"/>
                  </a:cubicBezTo>
                  <a:cubicBezTo>
                    <a:pt x="686" y="752"/>
                    <a:pt x="634" y="760"/>
                    <a:pt x="597" y="760"/>
                  </a:cubicBezTo>
                  <a:cubicBezTo>
                    <a:pt x="578" y="760"/>
                    <a:pt x="563" y="758"/>
                    <a:pt x="552" y="752"/>
                  </a:cubicBezTo>
                  <a:cubicBezTo>
                    <a:pt x="502" y="719"/>
                    <a:pt x="485" y="702"/>
                    <a:pt x="469" y="669"/>
                  </a:cubicBezTo>
                  <a:cubicBezTo>
                    <a:pt x="419" y="602"/>
                    <a:pt x="435" y="552"/>
                    <a:pt x="469" y="535"/>
                  </a:cubicBezTo>
                  <a:cubicBezTo>
                    <a:pt x="502" y="502"/>
                    <a:pt x="552" y="468"/>
                    <a:pt x="586" y="452"/>
                  </a:cubicBezTo>
                  <a:cubicBezTo>
                    <a:pt x="636" y="435"/>
                    <a:pt x="669" y="418"/>
                    <a:pt x="736" y="418"/>
                  </a:cubicBezTo>
                  <a:lnTo>
                    <a:pt x="920" y="418"/>
                  </a:lnTo>
                  <a:lnTo>
                    <a:pt x="736"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92" name="Google Shape;1192;p41"/>
            <p:cNvSpPr/>
            <p:nvPr/>
          </p:nvSpPr>
          <p:spPr>
            <a:xfrm>
              <a:off x="5691800" y="1245850"/>
              <a:ext cx="37200" cy="48850"/>
            </a:xfrm>
            <a:custGeom>
              <a:avLst/>
              <a:gdLst/>
              <a:ahLst/>
              <a:cxnLst/>
              <a:rect l="l" t="t" r="r" b="b"/>
              <a:pathLst>
                <a:path w="1488" h="1954" extrusionOk="0">
                  <a:moveTo>
                    <a:pt x="727" y="0"/>
                  </a:moveTo>
                  <a:cubicBezTo>
                    <a:pt x="698" y="0"/>
                    <a:pt x="668" y="5"/>
                    <a:pt x="635" y="13"/>
                  </a:cubicBezTo>
                  <a:cubicBezTo>
                    <a:pt x="568" y="46"/>
                    <a:pt x="485" y="63"/>
                    <a:pt x="418" y="80"/>
                  </a:cubicBezTo>
                  <a:cubicBezTo>
                    <a:pt x="217" y="163"/>
                    <a:pt x="84" y="314"/>
                    <a:pt x="50" y="514"/>
                  </a:cubicBezTo>
                  <a:cubicBezTo>
                    <a:pt x="0" y="731"/>
                    <a:pt x="34" y="982"/>
                    <a:pt x="151" y="1266"/>
                  </a:cubicBezTo>
                  <a:cubicBezTo>
                    <a:pt x="251" y="1550"/>
                    <a:pt x="401" y="1751"/>
                    <a:pt x="568" y="1851"/>
                  </a:cubicBezTo>
                  <a:cubicBezTo>
                    <a:pt x="666" y="1919"/>
                    <a:pt x="769" y="1953"/>
                    <a:pt x="881" y="1953"/>
                  </a:cubicBezTo>
                  <a:cubicBezTo>
                    <a:pt x="961" y="1953"/>
                    <a:pt x="1046" y="1936"/>
                    <a:pt x="1136" y="1901"/>
                  </a:cubicBezTo>
                  <a:cubicBezTo>
                    <a:pt x="1237" y="1851"/>
                    <a:pt x="1320" y="1801"/>
                    <a:pt x="1370" y="1734"/>
                  </a:cubicBezTo>
                  <a:cubicBezTo>
                    <a:pt x="1420" y="1667"/>
                    <a:pt x="1470" y="1600"/>
                    <a:pt x="1487" y="1550"/>
                  </a:cubicBezTo>
                  <a:lnTo>
                    <a:pt x="1136" y="665"/>
                  </a:lnTo>
                  <a:lnTo>
                    <a:pt x="635" y="882"/>
                  </a:lnTo>
                  <a:lnTo>
                    <a:pt x="752" y="1182"/>
                  </a:lnTo>
                  <a:lnTo>
                    <a:pt x="986" y="1099"/>
                  </a:lnTo>
                  <a:lnTo>
                    <a:pt x="1086" y="1350"/>
                  </a:lnTo>
                  <a:lnTo>
                    <a:pt x="1036" y="1416"/>
                  </a:lnTo>
                  <a:cubicBezTo>
                    <a:pt x="1003" y="1433"/>
                    <a:pt x="969" y="1433"/>
                    <a:pt x="953" y="1467"/>
                  </a:cubicBezTo>
                  <a:cubicBezTo>
                    <a:pt x="917" y="1478"/>
                    <a:pt x="886" y="1484"/>
                    <a:pt x="856" y="1484"/>
                  </a:cubicBezTo>
                  <a:cubicBezTo>
                    <a:pt x="803" y="1484"/>
                    <a:pt x="756" y="1465"/>
                    <a:pt x="702" y="1433"/>
                  </a:cubicBezTo>
                  <a:cubicBezTo>
                    <a:pt x="602" y="1400"/>
                    <a:pt x="552" y="1299"/>
                    <a:pt x="485" y="1132"/>
                  </a:cubicBezTo>
                  <a:cubicBezTo>
                    <a:pt x="418" y="965"/>
                    <a:pt x="401" y="832"/>
                    <a:pt x="418" y="731"/>
                  </a:cubicBezTo>
                  <a:cubicBezTo>
                    <a:pt x="468" y="648"/>
                    <a:pt x="535" y="564"/>
                    <a:pt x="635" y="514"/>
                  </a:cubicBezTo>
                  <a:cubicBezTo>
                    <a:pt x="668" y="481"/>
                    <a:pt x="735" y="464"/>
                    <a:pt x="802" y="464"/>
                  </a:cubicBezTo>
                  <a:lnTo>
                    <a:pt x="986" y="464"/>
                  </a:lnTo>
                  <a:lnTo>
                    <a:pt x="819" y="13"/>
                  </a:lnTo>
                  <a:cubicBezTo>
                    <a:pt x="785" y="5"/>
                    <a:pt x="756" y="0"/>
                    <a:pt x="727" y="0"/>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93" name="Google Shape;1193;p41"/>
            <p:cNvSpPr/>
            <p:nvPr/>
          </p:nvSpPr>
          <p:spPr>
            <a:xfrm>
              <a:off x="5723525" y="1235475"/>
              <a:ext cx="36375" cy="47725"/>
            </a:xfrm>
            <a:custGeom>
              <a:avLst/>
              <a:gdLst/>
              <a:ahLst/>
              <a:cxnLst/>
              <a:rect l="l" t="t" r="r" b="b"/>
              <a:pathLst>
                <a:path w="1455" h="1909" extrusionOk="0">
                  <a:moveTo>
                    <a:pt x="635" y="478"/>
                  </a:moveTo>
                  <a:cubicBezTo>
                    <a:pt x="690" y="478"/>
                    <a:pt x="742" y="500"/>
                    <a:pt x="786" y="545"/>
                  </a:cubicBezTo>
                  <a:cubicBezTo>
                    <a:pt x="853" y="595"/>
                    <a:pt x="903" y="729"/>
                    <a:pt x="970" y="896"/>
                  </a:cubicBezTo>
                  <a:cubicBezTo>
                    <a:pt x="1037" y="1063"/>
                    <a:pt x="1054" y="1180"/>
                    <a:pt x="1037" y="1263"/>
                  </a:cubicBezTo>
                  <a:cubicBezTo>
                    <a:pt x="1037" y="1347"/>
                    <a:pt x="970" y="1414"/>
                    <a:pt x="887" y="1430"/>
                  </a:cubicBezTo>
                  <a:cubicBezTo>
                    <a:pt x="852" y="1444"/>
                    <a:pt x="817" y="1452"/>
                    <a:pt x="784" y="1452"/>
                  </a:cubicBezTo>
                  <a:cubicBezTo>
                    <a:pt x="737" y="1452"/>
                    <a:pt x="692" y="1436"/>
                    <a:pt x="653" y="1397"/>
                  </a:cubicBezTo>
                  <a:cubicBezTo>
                    <a:pt x="586" y="1330"/>
                    <a:pt x="536" y="1230"/>
                    <a:pt x="469" y="1063"/>
                  </a:cubicBezTo>
                  <a:cubicBezTo>
                    <a:pt x="402" y="879"/>
                    <a:pt x="385" y="745"/>
                    <a:pt x="402" y="662"/>
                  </a:cubicBezTo>
                  <a:cubicBezTo>
                    <a:pt x="402" y="578"/>
                    <a:pt x="469" y="511"/>
                    <a:pt x="552" y="495"/>
                  </a:cubicBezTo>
                  <a:cubicBezTo>
                    <a:pt x="580" y="484"/>
                    <a:pt x="608" y="478"/>
                    <a:pt x="635" y="478"/>
                  </a:cubicBezTo>
                  <a:close/>
                  <a:moveTo>
                    <a:pt x="640" y="0"/>
                  </a:moveTo>
                  <a:cubicBezTo>
                    <a:pt x="565" y="0"/>
                    <a:pt x="487" y="12"/>
                    <a:pt x="402" y="44"/>
                  </a:cubicBezTo>
                  <a:cubicBezTo>
                    <a:pt x="285" y="77"/>
                    <a:pt x="168" y="161"/>
                    <a:pt x="118" y="244"/>
                  </a:cubicBezTo>
                  <a:cubicBezTo>
                    <a:pt x="51" y="328"/>
                    <a:pt x="1" y="461"/>
                    <a:pt x="1" y="595"/>
                  </a:cubicBezTo>
                  <a:cubicBezTo>
                    <a:pt x="1" y="745"/>
                    <a:pt x="34" y="929"/>
                    <a:pt x="118" y="1163"/>
                  </a:cubicBezTo>
                  <a:cubicBezTo>
                    <a:pt x="235" y="1481"/>
                    <a:pt x="369" y="1714"/>
                    <a:pt x="519" y="1815"/>
                  </a:cubicBezTo>
                  <a:cubicBezTo>
                    <a:pt x="626" y="1879"/>
                    <a:pt x="726" y="1909"/>
                    <a:pt x="837" y="1909"/>
                  </a:cubicBezTo>
                  <a:cubicBezTo>
                    <a:pt x="899" y="1909"/>
                    <a:pt x="965" y="1900"/>
                    <a:pt x="1037" y="1882"/>
                  </a:cubicBezTo>
                  <a:cubicBezTo>
                    <a:pt x="1221" y="1815"/>
                    <a:pt x="1354" y="1681"/>
                    <a:pt x="1388" y="1514"/>
                  </a:cubicBezTo>
                  <a:cubicBezTo>
                    <a:pt x="1455" y="1330"/>
                    <a:pt x="1404" y="1080"/>
                    <a:pt x="1304" y="762"/>
                  </a:cubicBezTo>
                  <a:cubicBezTo>
                    <a:pt x="1221" y="545"/>
                    <a:pt x="1137" y="361"/>
                    <a:pt x="1054" y="244"/>
                  </a:cubicBezTo>
                  <a:cubicBezTo>
                    <a:pt x="970" y="127"/>
                    <a:pt x="870" y="60"/>
                    <a:pt x="770" y="10"/>
                  </a:cubicBezTo>
                  <a:cubicBezTo>
                    <a:pt x="727" y="4"/>
                    <a:pt x="684" y="0"/>
                    <a:pt x="640" y="0"/>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94" name="Google Shape;1194;p41"/>
            <p:cNvSpPr/>
            <p:nvPr/>
          </p:nvSpPr>
          <p:spPr>
            <a:xfrm>
              <a:off x="5765300" y="1264125"/>
              <a:ext cx="9650" cy="11300"/>
            </a:xfrm>
            <a:custGeom>
              <a:avLst/>
              <a:gdLst/>
              <a:ahLst/>
              <a:cxnLst/>
              <a:rect l="l" t="t" r="r" b="b"/>
              <a:pathLst>
                <a:path w="386" h="452" extrusionOk="0">
                  <a:moveTo>
                    <a:pt x="285" y="0"/>
                  </a:moveTo>
                  <a:lnTo>
                    <a:pt x="1" y="84"/>
                  </a:lnTo>
                  <a:lnTo>
                    <a:pt x="118" y="451"/>
                  </a:lnTo>
                  <a:lnTo>
                    <a:pt x="385" y="368"/>
                  </a:lnTo>
                  <a:lnTo>
                    <a:pt x="285"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grpSp>
      <p:sp>
        <p:nvSpPr>
          <p:cNvPr id="2" name="Google Shape;1013;p40">
            <a:extLst>
              <a:ext uri="{FF2B5EF4-FFF2-40B4-BE49-F238E27FC236}">
                <a16:creationId xmlns:a16="http://schemas.microsoft.com/office/drawing/2014/main" id="{148079B3-13CF-F66A-ABBF-7A82E4440B42}"/>
              </a:ext>
            </a:extLst>
          </p:cNvPr>
          <p:cNvSpPr txBox="1"/>
          <p:nvPr/>
        </p:nvSpPr>
        <p:spPr>
          <a:xfrm>
            <a:off x="950967" y="133733"/>
            <a:ext cx="2266800" cy="403200"/>
          </a:xfrm>
          <a:prstGeom prst="rect">
            <a:avLst/>
          </a:prstGeom>
          <a:noFill/>
          <a:ln>
            <a:noFill/>
          </a:ln>
        </p:spPr>
        <p:txBody>
          <a:bodyPr spcFirstLastPara="1" wrap="square" lIns="121900" tIns="121900" rIns="121900" bIns="121900" anchor="ctr" anchorCtr="0">
            <a:noAutofit/>
          </a:bodyPr>
          <a:lstStyle/>
          <a:p>
            <a:pPr algn="r"/>
            <a:r>
              <a:rPr lang="vi-VN" sz="1600" i="1" dirty="0">
                <a:solidFill>
                  <a:schemeClr val="dk1"/>
                </a:solidFill>
                <a:latin typeface="+mj-lt"/>
                <a:ea typeface="Kanit"/>
                <a:cs typeface="Kanit"/>
                <a:sym typeface="Kanit"/>
              </a:rPr>
              <a:t>Đại học Thủy Lợi</a:t>
            </a:r>
            <a:endParaRPr sz="1600" i="1" dirty="0">
              <a:solidFill>
                <a:schemeClr val="dk1"/>
              </a:solidFill>
              <a:latin typeface="+mj-lt"/>
              <a:ea typeface="Kanit"/>
              <a:cs typeface="Kanit"/>
              <a:sym typeface="Kanit"/>
            </a:endParaRPr>
          </a:p>
        </p:txBody>
      </p:sp>
      <p:sp>
        <p:nvSpPr>
          <p:cNvPr id="3" name="Google Shape;1014;p40">
            <a:extLst>
              <a:ext uri="{FF2B5EF4-FFF2-40B4-BE49-F238E27FC236}">
                <a16:creationId xmlns:a16="http://schemas.microsoft.com/office/drawing/2014/main" id="{EFD3FBD0-8E9D-F286-BC87-CD9BC98A2245}"/>
              </a:ext>
            </a:extLst>
          </p:cNvPr>
          <p:cNvSpPr txBox="1"/>
          <p:nvPr/>
        </p:nvSpPr>
        <p:spPr>
          <a:xfrm>
            <a:off x="9316533" y="133733"/>
            <a:ext cx="1924400" cy="403200"/>
          </a:xfrm>
          <a:prstGeom prst="rect">
            <a:avLst/>
          </a:prstGeom>
          <a:noFill/>
          <a:ln>
            <a:noFill/>
          </a:ln>
        </p:spPr>
        <p:txBody>
          <a:bodyPr spcFirstLastPara="1" wrap="square" lIns="121900" tIns="121900" rIns="121900" bIns="121900" anchor="ctr" anchorCtr="0">
            <a:noAutofit/>
          </a:bodyPr>
          <a:lstStyle/>
          <a:p>
            <a:r>
              <a:rPr lang="vi-VN" sz="1500" i="1" dirty="0">
                <a:solidFill>
                  <a:schemeClr val="dk1"/>
                </a:solidFill>
                <a:latin typeface="+mj-lt"/>
                <a:ea typeface="Kanit"/>
                <a:cs typeface="Kanit"/>
                <a:sym typeface="Kanit"/>
              </a:rPr>
              <a:t>NCKH 2023 - 2024</a:t>
            </a:r>
            <a:endParaRPr sz="1500" i="1" dirty="0">
              <a:solidFill>
                <a:schemeClr val="dk1"/>
              </a:solidFill>
              <a:latin typeface="+mj-lt"/>
              <a:ea typeface="Kanit"/>
              <a:cs typeface="Kanit"/>
              <a:sym typeface="Kanit"/>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04"/>
        <p:cNvGrpSpPr/>
        <p:nvPr/>
      </p:nvGrpSpPr>
      <p:grpSpPr>
        <a:xfrm>
          <a:off x="0" y="0"/>
          <a:ext cx="0" cy="0"/>
          <a:chOff x="0" y="0"/>
          <a:chExt cx="0" cy="0"/>
        </a:xfrm>
      </p:grpSpPr>
      <p:sp>
        <p:nvSpPr>
          <p:cNvPr id="1106" name="Google Shape;1106;p41"/>
          <p:cNvSpPr txBox="1">
            <a:spLocks noGrp="1"/>
          </p:cNvSpPr>
          <p:nvPr>
            <p:ph type="title"/>
          </p:nvPr>
        </p:nvSpPr>
        <p:spPr>
          <a:xfrm>
            <a:off x="624775" y="1351722"/>
            <a:ext cx="11050390" cy="4767365"/>
          </a:xfrm>
          <a:prstGeom prst="rect">
            <a:avLst/>
          </a:prstGeom>
          <a:ln>
            <a:solidFill>
              <a:schemeClr val="tx1"/>
            </a:solidFill>
          </a:ln>
        </p:spPr>
        <p:txBody>
          <a:bodyPr spcFirstLastPara="1" wrap="square" lIns="121900" tIns="121900" rIns="121900" bIns="121900" anchor="ctr" anchorCtr="0">
            <a:noAutofit/>
          </a:bodyPr>
          <a:lstStyle/>
          <a:p>
            <a:pPr marL="457200" indent="-457200">
              <a:buFont typeface="Wingdings" panose="05000000000000000000" pitchFamily="2" charset="2"/>
              <a:buChar char="q"/>
            </a:pPr>
            <a:r>
              <a:rPr lang="vi-VN" b="1" dirty="0">
                <a:latin typeface="+mj-lt"/>
              </a:rPr>
              <a:t>CƠ SỞ LÝ THUYẾT:</a:t>
            </a:r>
            <a:br>
              <a:rPr lang="vi-VN" b="1" dirty="0">
                <a:latin typeface="+mj-lt"/>
              </a:rPr>
            </a:br>
            <a:r>
              <a:rPr lang="vi-VN" b="1" dirty="0">
                <a:latin typeface="+mj-lt"/>
              </a:rPr>
              <a:t>  </a:t>
            </a:r>
            <a:br>
              <a:rPr lang="vi-VN" dirty="0">
                <a:latin typeface="+mj-lt"/>
              </a:rPr>
            </a:br>
            <a:r>
              <a:rPr lang="vi-VN" sz="1800" b="1" dirty="0">
                <a:solidFill>
                  <a:schemeClr val="tx1"/>
                </a:solidFill>
                <a:latin typeface="+mj-lt"/>
              </a:rPr>
              <a:t>- </a:t>
            </a:r>
            <a:r>
              <a:rPr lang="vi-VN" sz="2000" dirty="0">
                <a:solidFill>
                  <a:schemeClr val="tx1"/>
                </a:solidFill>
                <a:latin typeface="+mj-lt"/>
              </a:rPr>
              <a:t>Tác động của chỉ số mức độ phát triển CNTT&amp;TT tới tăng trưởng kinh tế: </a:t>
            </a:r>
            <a:br>
              <a:rPr lang="vi-VN" sz="2000" dirty="0">
                <a:solidFill>
                  <a:schemeClr val="tx1"/>
                </a:solidFill>
                <a:latin typeface="+mj-lt"/>
              </a:rPr>
            </a:br>
            <a:r>
              <a:rPr lang="vi-VN" sz="2000" dirty="0">
                <a:solidFill>
                  <a:schemeClr val="tx1"/>
                </a:solidFill>
                <a:latin typeface="+mj-lt"/>
              </a:rPr>
              <a:t> +  G</a:t>
            </a:r>
            <a:r>
              <a:rPr lang="vi-VN"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iúp tăng cường tác động của vốn, từ đó thúc đẩy tăng trưởng kinh tế xã hội.</a:t>
            </a:r>
            <a:br>
              <a:rPr lang="vi-VN"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br>
            <a:r>
              <a:rPr lang="vi-VN"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000" kern="1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vi-VN" sz="2000" kern="100"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vi-VN" sz="2000" kern="100" dirty="0">
                <a:solidFill>
                  <a:schemeClr val="tx1"/>
                </a:solidFill>
                <a:latin typeface="+mj-lt"/>
                <a:ea typeface="Calibri" panose="020F0502020204030204" pitchFamily="34" charset="0"/>
                <a:cs typeface="Times New Roman" panose="02020603050405020304" pitchFamily="18" charset="0"/>
              </a:rPr>
              <a:t>N</a:t>
            </a:r>
            <a:r>
              <a:rPr lang="vi-VN" sz="2000" kern="100" dirty="0">
                <a:solidFill>
                  <a:schemeClr val="tx1"/>
                </a:solidFill>
                <a:effectLst/>
                <a:latin typeface="+mj-lt"/>
                <a:ea typeface="Calibri" panose="020F0502020204030204" pitchFamily="34" charset="0"/>
                <a:cs typeface="Times New Roman" panose="02020603050405020304" pitchFamily="18" charset="0"/>
              </a:rPr>
              <a:t>âng cao hiệu quả hoạt động của các doanh nghiệp.</a:t>
            </a:r>
            <a:br>
              <a:rPr lang="vi-VN" sz="2000" kern="100" dirty="0">
                <a:solidFill>
                  <a:schemeClr val="tx1"/>
                </a:solidFill>
                <a:effectLst/>
                <a:latin typeface="+mj-lt"/>
                <a:ea typeface="Calibri" panose="020F0502020204030204" pitchFamily="34" charset="0"/>
                <a:cs typeface="Times New Roman" panose="02020603050405020304" pitchFamily="18" charset="0"/>
              </a:rPr>
            </a:br>
            <a:r>
              <a:rPr lang="vi-VN" sz="2000" kern="100" dirty="0">
                <a:solidFill>
                  <a:schemeClr val="tx1"/>
                </a:solidFill>
                <a:effectLst/>
                <a:latin typeface="+mj-lt"/>
                <a:ea typeface="Calibri" panose="020F0502020204030204" pitchFamily="34" charset="0"/>
                <a:cs typeface="Times New Roman" panose="02020603050405020304" pitchFamily="18" charset="0"/>
              </a:rPr>
              <a:t> +  Gi</a:t>
            </a:r>
            <a:r>
              <a:rPr lang="vi-VN" sz="2000" dirty="0">
                <a:solidFill>
                  <a:schemeClr val="tx1"/>
                </a:solidFill>
                <a:effectLst/>
                <a:latin typeface="Times New Roman" panose="02020603050405020304" pitchFamily="18" charset="0"/>
                <a:ea typeface="Calibri" panose="020F0502020204030204" pitchFamily="34" charset="0"/>
              </a:rPr>
              <a:t>úp các hoạt động thương mại điện tử, dịch vụ cung cấp trực tiếp chiếm giữ những vị trí quan trọng trên thị trường. </a:t>
            </a:r>
            <a:br>
              <a:rPr lang="vi-VN" sz="2000" dirty="0">
                <a:solidFill>
                  <a:schemeClr val="tx1"/>
                </a:solidFill>
                <a:effectLst/>
                <a:latin typeface="Times New Roman" panose="02020603050405020304" pitchFamily="18" charset="0"/>
                <a:ea typeface="Calibri" panose="020F0502020204030204" pitchFamily="34" charset="0"/>
              </a:rPr>
            </a:br>
            <a:r>
              <a:rPr lang="vi-VN" sz="2000" dirty="0">
                <a:solidFill>
                  <a:schemeClr val="tx1"/>
                </a:solidFill>
                <a:effectLst/>
                <a:latin typeface="Times New Roman" panose="02020603050405020304" pitchFamily="18" charset="0"/>
                <a:ea typeface="Calibri" panose="020F0502020204030204" pitchFamily="34" charset="0"/>
              </a:rPr>
              <a:t> + </a:t>
            </a:r>
            <a:r>
              <a:rPr lang="vi-VN" sz="2000" dirty="0">
                <a:solidFill>
                  <a:schemeClr val="tx1"/>
                </a:solidFill>
                <a:latin typeface="Times New Roman" panose="02020603050405020304" pitchFamily="18" charset="0"/>
                <a:ea typeface="Calibri" panose="020F0502020204030204" pitchFamily="34" charset="0"/>
              </a:rPr>
              <a:t>D</a:t>
            </a:r>
            <a:r>
              <a:rPr lang="en-US" sz="2000" dirty="0">
                <a:solidFill>
                  <a:schemeClr val="tx1"/>
                </a:solidFill>
                <a:effectLst/>
                <a:latin typeface="Times New Roman" panose="02020603050405020304" pitchFamily="18" charset="0"/>
                <a:ea typeface="Calibri" panose="020F0502020204030204" pitchFamily="34" charset="0"/>
              </a:rPr>
              <a:t>ễ </a:t>
            </a:r>
            <a:r>
              <a:rPr lang="en-US" sz="2000" dirty="0" err="1">
                <a:solidFill>
                  <a:schemeClr val="tx1"/>
                </a:solidFill>
                <a:effectLst/>
                <a:latin typeface="Times New Roman" panose="02020603050405020304" pitchFamily="18" charset="0"/>
                <a:ea typeface="Calibri" panose="020F0502020204030204" pitchFamily="34" charset="0"/>
              </a:rPr>
              <a:t>dàng</a:t>
            </a:r>
            <a:r>
              <a:rPr lang="en-US" sz="2000" dirty="0">
                <a:solidFill>
                  <a:schemeClr val="tx1"/>
                </a:solidFill>
                <a:effectLst/>
                <a:latin typeface="Times New Roman" panose="02020603050405020304" pitchFamily="18" charset="0"/>
                <a:ea typeface="Calibri" panose="020F0502020204030204" pitchFamily="34" charset="0"/>
              </a:rPr>
              <a:t> </a:t>
            </a:r>
            <a:r>
              <a:rPr lang="en-US" sz="2000" dirty="0" err="1">
                <a:solidFill>
                  <a:schemeClr val="tx1"/>
                </a:solidFill>
                <a:effectLst/>
                <a:latin typeface="Times New Roman" panose="02020603050405020304" pitchFamily="18" charset="0"/>
                <a:ea typeface="Calibri" panose="020F0502020204030204" pitchFamily="34" charset="0"/>
              </a:rPr>
              <a:t>tiếp</a:t>
            </a:r>
            <a:r>
              <a:rPr lang="en-US" sz="2000" dirty="0">
                <a:solidFill>
                  <a:schemeClr val="tx1"/>
                </a:solidFill>
                <a:effectLst/>
                <a:latin typeface="Times New Roman" panose="02020603050405020304" pitchFamily="18" charset="0"/>
                <a:ea typeface="Calibri" panose="020F0502020204030204" pitchFamily="34" charset="0"/>
              </a:rPr>
              <a:t> </a:t>
            </a:r>
            <a:r>
              <a:rPr lang="en-US" sz="2000" dirty="0" err="1">
                <a:solidFill>
                  <a:schemeClr val="tx1"/>
                </a:solidFill>
                <a:effectLst/>
                <a:latin typeface="Times New Roman" panose="02020603050405020304" pitchFamily="18" charset="0"/>
                <a:ea typeface="Calibri" panose="020F0502020204030204" pitchFamily="34" charset="0"/>
              </a:rPr>
              <a:t>cận</a:t>
            </a:r>
            <a:r>
              <a:rPr lang="en-US" sz="2000" dirty="0">
                <a:solidFill>
                  <a:schemeClr val="tx1"/>
                </a:solidFill>
                <a:effectLst/>
                <a:latin typeface="Times New Roman" panose="02020603050405020304" pitchFamily="18" charset="0"/>
                <a:ea typeface="Calibri" panose="020F0502020204030204" pitchFamily="34" charset="0"/>
              </a:rPr>
              <a:t> </a:t>
            </a:r>
            <a:r>
              <a:rPr lang="en-US" sz="2000" dirty="0" err="1">
                <a:solidFill>
                  <a:schemeClr val="tx1"/>
                </a:solidFill>
                <a:effectLst/>
                <a:latin typeface="Times New Roman" panose="02020603050405020304" pitchFamily="18" charset="0"/>
                <a:ea typeface="Calibri" panose="020F0502020204030204" pitchFamily="34" charset="0"/>
              </a:rPr>
              <a:t>với</a:t>
            </a:r>
            <a:r>
              <a:rPr lang="en-US" sz="2000" dirty="0">
                <a:solidFill>
                  <a:schemeClr val="tx1"/>
                </a:solidFill>
                <a:effectLst/>
                <a:latin typeface="Times New Roman" panose="02020603050405020304" pitchFamily="18" charset="0"/>
                <a:ea typeface="Calibri" panose="020F0502020204030204" pitchFamily="34" charset="0"/>
              </a:rPr>
              <a:t> </a:t>
            </a:r>
            <a:r>
              <a:rPr lang="en-US" sz="2000" dirty="0" err="1">
                <a:solidFill>
                  <a:schemeClr val="tx1"/>
                </a:solidFill>
                <a:effectLst/>
                <a:latin typeface="Times New Roman" panose="02020603050405020304" pitchFamily="18" charset="0"/>
                <a:ea typeface="Calibri" panose="020F0502020204030204" pitchFamily="34" charset="0"/>
              </a:rPr>
              <a:t>chuỗi</a:t>
            </a:r>
            <a:r>
              <a:rPr lang="en-US" sz="2000" dirty="0">
                <a:solidFill>
                  <a:schemeClr val="tx1"/>
                </a:solidFill>
                <a:effectLst/>
                <a:latin typeface="Times New Roman" panose="02020603050405020304" pitchFamily="18" charset="0"/>
                <a:ea typeface="Calibri" panose="020F0502020204030204" pitchFamily="34" charset="0"/>
              </a:rPr>
              <a:t> </a:t>
            </a:r>
            <a:r>
              <a:rPr lang="en-US" sz="2000" dirty="0" err="1">
                <a:solidFill>
                  <a:schemeClr val="tx1"/>
                </a:solidFill>
                <a:effectLst/>
                <a:latin typeface="Times New Roman" panose="02020603050405020304" pitchFamily="18" charset="0"/>
                <a:ea typeface="Calibri" panose="020F0502020204030204" pitchFamily="34" charset="0"/>
              </a:rPr>
              <a:t>giá</a:t>
            </a:r>
            <a:r>
              <a:rPr lang="en-US" sz="2000" dirty="0">
                <a:solidFill>
                  <a:schemeClr val="tx1"/>
                </a:solidFill>
                <a:effectLst/>
                <a:latin typeface="Times New Roman" panose="02020603050405020304" pitchFamily="18" charset="0"/>
                <a:ea typeface="Calibri" panose="020F0502020204030204" pitchFamily="34" charset="0"/>
              </a:rPr>
              <a:t> </a:t>
            </a:r>
            <a:r>
              <a:rPr lang="en-US" sz="2000" dirty="0" err="1">
                <a:solidFill>
                  <a:schemeClr val="tx1"/>
                </a:solidFill>
                <a:effectLst/>
                <a:latin typeface="Times New Roman" panose="02020603050405020304" pitchFamily="18" charset="0"/>
                <a:ea typeface="Calibri" panose="020F0502020204030204" pitchFamily="34" charset="0"/>
              </a:rPr>
              <a:t>trị</a:t>
            </a:r>
            <a:r>
              <a:rPr lang="en-US" sz="2000" dirty="0">
                <a:solidFill>
                  <a:schemeClr val="tx1"/>
                </a:solidFill>
                <a:effectLst/>
                <a:latin typeface="Times New Roman" panose="02020603050405020304" pitchFamily="18" charset="0"/>
                <a:ea typeface="Calibri" panose="020F0502020204030204" pitchFamily="34" charset="0"/>
              </a:rPr>
              <a:t>, </a:t>
            </a:r>
            <a:r>
              <a:rPr lang="en-US" sz="2000" dirty="0" err="1">
                <a:solidFill>
                  <a:schemeClr val="tx1"/>
                </a:solidFill>
                <a:effectLst/>
                <a:latin typeface="Times New Roman" panose="02020603050405020304" pitchFamily="18" charset="0"/>
                <a:ea typeface="Calibri" panose="020F0502020204030204" pitchFamily="34" charset="0"/>
              </a:rPr>
              <a:t>tăng</a:t>
            </a:r>
            <a:r>
              <a:rPr lang="en-US" sz="2000" dirty="0">
                <a:solidFill>
                  <a:schemeClr val="tx1"/>
                </a:solidFill>
                <a:effectLst/>
                <a:latin typeface="Times New Roman" panose="02020603050405020304" pitchFamily="18" charset="0"/>
                <a:ea typeface="Calibri" panose="020F0502020204030204" pitchFamily="34" charset="0"/>
              </a:rPr>
              <a:t> </a:t>
            </a:r>
            <a:r>
              <a:rPr lang="en-US" sz="2000" dirty="0" err="1">
                <a:solidFill>
                  <a:schemeClr val="tx1"/>
                </a:solidFill>
                <a:effectLst/>
                <a:latin typeface="Times New Roman" panose="02020603050405020304" pitchFamily="18" charset="0"/>
                <a:ea typeface="Calibri" panose="020F0502020204030204" pitchFamily="34" charset="0"/>
              </a:rPr>
              <a:t>cường</a:t>
            </a:r>
            <a:r>
              <a:rPr lang="en-US" sz="2000" dirty="0">
                <a:solidFill>
                  <a:schemeClr val="tx1"/>
                </a:solidFill>
                <a:effectLst/>
                <a:latin typeface="Times New Roman" panose="02020603050405020304" pitchFamily="18" charset="0"/>
                <a:ea typeface="Calibri" panose="020F0502020204030204" pitchFamily="34" charset="0"/>
              </a:rPr>
              <a:t> </a:t>
            </a:r>
            <a:r>
              <a:rPr lang="en-US" sz="2000" dirty="0" err="1">
                <a:solidFill>
                  <a:schemeClr val="tx1"/>
                </a:solidFill>
                <a:effectLst/>
                <a:latin typeface="Times New Roman" panose="02020603050405020304" pitchFamily="18" charset="0"/>
                <a:ea typeface="Calibri" panose="020F0502020204030204" pitchFamily="34" charset="0"/>
              </a:rPr>
              <a:t>khả</a:t>
            </a:r>
            <a:r>
              <a:rPr lang="en-US" sz="2000" dirty="0">
                <a:solidFill>
                  <a:schemeClr val="tx1"/>
                </a:solidFill>
                <a:effectLst/>
                <a:latin typeface="Times New Roman" panose="02020603050405020304" pitchFamily="18" charset="0"/>
                <a:ea typeface="Calibri" panose="020F0502020204030204" pitchFamily="34" charset="0"/>
              </a:rPr>
              <a:t> </a:t>
            </a:r>
            <a:r>
              <a:rPr lang="en-US" sz="2000" dirty="0" err="1">
                <a:solidFill>
                  <a:schemeClr val="tx1"/>
                </a:solidFill>
                <a:effectLst/>
                <a:latin typeface="Times New Roman" panose="02020603050405020304" pitchFamily="18" charset="0"/>
                <a:ea typeface="Calibri" panose="020F0502020204030204" pitchFamily="34" charset="0"/>
              </a:rPr>
              <a:t>năng</a:t>
            </a:r>
            <a:r>
              <a:rPr lang="en-US" sz="2000" dirty="0">
                <a:solidFill>
                  <a:schemeClr val="tx1"/>
                </a:solidFill>
                <a:effectLst/>
                <a:latin typeface="Times New Roman" panose="02020603050405020304" pitchFamily="18" charset="0"/>
                <a:ea typeface="Calibri" panose="020F0502020204030204" pitchFamily="34" charset="0"/>
              </a:rPr>
              <a:t> </a:t>
            </a:r>
            <a:r>
              <a:rPr lang="en-US" sz="2000" dirty="0" err="1">
                <a:solidFill>
                  <a:schemeClr val="tx1"/>
                </a:solidFill>
                <a:effectLst/>
                <a:latin typeface="Times New Roman" panose="02020603050405020304" pitchFamily="18" charset="0"/>
                <a:ea typeface="Calibri" panose="020F0502020204030204" pitchFamily="34" charset="0"/>
              </a:rPr>
              <a:t>tham</a:t>
            </a:r>
            <a:r>
              <a:rPr lang="en-US" sz="2000" dirty="0">
                <a:solidFill>
                  <a:schemeClr val="tx1"/>
                </a:solidFill>
                <a:effectLst/>
                <a:latin typeface="Times New Roman" panose="02020603050405020304" pitchFamily="18" charset="0"/>
                <a:ea typeface="Calibri" panose="020F0502020204030204" pitchFamily="34" charset="0"/>
              </a:rPr>
              <a:t> </a:t>
            </a:r>
            <a:r>
              <a:rPr lang="en-US" sz="2000" dirty="0" err="1">
                <a:solidFill>
                  <a:schemeClr val="tx1"/>
                </a:solidFill>
                <a:effectLst/>
                <a:latin typeface="Times New Roman" panose="02020603050405020304" pitchFamily="18" charset="0"/>
                <a:ea typeface="Calibri" panose="020F0502020204030204" pitchFamily="34" charset="0"/>
              </a:rPr>
              <a:t>gia</a:t>
            </a:r>
            <a:r>
              <a:rPr lang="en-US" sz="2000" dirty="0">
                <a:solidFill>
                  <a:schemeClr val="tx1"/>
                </a:solidFill>
                <a:effectLst/>
                <a:latin typeface="Times New Roman" panose="02020603050405020304" pitchFamily="18" charset="0"/>
                <a:ea typeface="Calibri" panose="020F0502020204030204" pitchFamily="34" charset="0"/>
              </a:rPr>
              <a:t> </a:t>
            </a:r>
            <a:r>
              <a:rPr lang="en-US" sz="2000" dirty="0" err="1">
                <a:solidFill>
                  <a:schemeClr val="tx1"/>
                </a:solidFill>
                <a:effectLst/>
                <a:latin typeface="Times New Roman" panose="02020603050405020304" pitchFamily="18" charset="0"/>
                <a:ea typeface="Calibri" panose="020F0502020204030204" pitchFamily="34" charset="0"/>
              </a:rPr>
              <a:t>vào</a:t>
            </a:r>
            <a:r>
              <a:rPr lang="en-US" sz="2000" dirty="0">
                <a:solidFill>
                  <a:schemeClr val="tx1"/>
                </a:solidFill>
                <a:effectLst/>
                <a:latin typeface="Times New Roman" panose="02020603050405020304" pitchFamily="18" charset="0"/>
                <a:ea typeface="Calibri" panose="020F0502020204030204" pitchFamily="34" charset="0"/>
              </a:rPr>
              <a:t> </a:t>
            </a:r>
            <a:r>
              <a:rPr lang="en-US" sz="2000" dirty="0" err="1">
                <a:solidFill>
                  <a:schemeClr val="tx1"/>
                </a:solidFill>
                <a:effectLst/>
                <a:latin typeface="Times New Roman" panose="02020603050405020304" pitchFamily="18" charset="0"/>
                <a:ea typeface="Calibri" panose="020F0502020204030204" pitchFamily="34" charset="0"/>
              </a:rPr>
              <a:t>thị</a:t>
            </a:r>
            <a:r>
              <a:rPr lang="en-US" sz="2000" dirty="0">
                <a:solidFill>
                  <a:schemeClr val="tx1"/>
                </a:solidFill>
                <a:effectLst/>
                <a:latin typeface="Times New Roman" panose="02020603050405020304" pitchFamily="18" charset="0"/>
                <a:ea typeface="Calibri" panose="020F0502020204030204" pitchFamily="34" charset="0"/>
              </a:rPr>
              <a:t> </a:t>
            </a:r>
            <a:r>
              <a:rPr lang="en-US" sz="2000" dirty="0" err="1">
                <a:solidFill>
                  <a:schemeClr val="tx1"/>
                </a:solidFill>
                <a:effectLst/>
                <a:latin typeface="Times New Roman" panose="02020603050405020304" pitchFamily="18" charset="0"/>
                <a:ea typeface="Calibri" panose="020F0502020204030204" pitchFamily="34" charset="0"/>
              </a:rPr>
              <a:t>trường</a:t>
            </a:r>
            <a:r>
              <a:rPr lang="en-US" sz="2000" dirty="0">
                <a:solidFill>
                  <a:schemeClr val="tx1"/>
                </a:solidFill>
                <a:effectLst/>
                <a:latin typeface="Times New Roman" panose="02020603050405020304" pitchFamily="18" charset="0"/>
                <a:ea typeface="Calibri" panose="020F0502020204030204" pitchFamily="34" charset="0"/>
              </a:rPr>
              <a:t> </a:t>
            </a:r>
            <a:r>
              <a:rPr lang="en-US" sz="2000" dirty="0" err="1">
                <a:solidFill>
                  <a:schemeClr val="tx1"/>
                </a:solidFill>
                <a:effectLst/>
                <a:latin typeface="Times New Roman" panose="02020603050405020304" pitchFamily="18" charset="0"/>
                <a:ea typeface="Calibri" panose="020F0502020204030204" pitchFamily="34" charset="0"/>
              </a:rPr>
              <a:t>thế</a:t>
            </a:r>
            <a:r>
              <a:rPr lang="en-US" sz="2000" dirty="0">
                <a:solidFill>
                  <a:schemeClr val="tx1"/>
                </a:solidFill>
                <a:effectLst/>
                <a:latin typeface="Times New Roman" panose="02020603050405020304" pitchFamily="18" charset="0"/>
                <a:ea typeface="Calibri" panose="020F0502020204030204" pitchFamily="34" charset="0"/>
              </a:rPr>
              <a:t> </a:t>
            </a:r>
            <a:r>
              <a:rPr lang="en-US" sz="2000" dirty="0" err="1">
                <a:solidFill>
                  <a:schemeClr val="tx1"/>
                </a:solidFill>
                <a:effectLst/>
                <a:latin typeface="Times New Roman" panose="02020603050405020304" pitchFamily="18" charset="0"/>
                <a:ea typeface="Calibri" panose="020F0502020204030204" pitchFamily="34" charset="0"/>
              </a:rPr>
              <a:t>giới</a:t>
            </a:r>
            <a:r>
              <a:rPr lang="en-US" sz="2000" dirty="0">
                <a:solidFill>
                  <a:schemeClr val="tx1"/>
                </a:solidFill>
                <a:effectLst/>
                <a:latin typeface="Times New Roman" panose="02020603050405020304" pitchFamily="18" charset="0"/>
                <a:ea typeface="Calibri" panose="020F0502020204030204" pitchFamily="34" charset="0"/>
              </a:rPr>
              <a:t>.</a:t>
            </a:r>
            <a:br>
              <a:rPr lang="vi-VN" sz="2000" dirty="0">
                <a:solidFill>
                  <a:schemeClr val="tx1"/>
                </a:solidFill>
                <a:effectLst/>
                <a:latin typeface="Times New Roman" panose="02020603050405020304" pitchFamily="18" charset="0"/>
                <a:ea typeface="Calibri" panose="020F0502020204030204" pitchFamily="34" charset="0"/>
              </a:rPr>
            </a:br>
            <a:r>
              <a:rPr lang="vi-VN" sz="2000" dirty="0">
                <a:solidFill>
                  <a:schemeClr val="tx1"/>
                </a:solidFill>
                <a:latin typeface="Times New Roman" panose="02020603050405020304" pitchFamily="18" charset="0"/>
                <a:ea typeface="Calibri" panose="020F0502020204030204" pitchFamily="34" charset="0"/>
              </a:rPr>
              <a:t> + </a:t>
            </a:r>
            <a:r>
              <a:rPr lang="vi-VN" sz="2000" kern="100" dirty="0">
                <a:solidFill>
                  <a:schemeClr val="tx1"/>
                </a:solidFill>
                <a:latin typeface="+mj-lt"/>
                <a:ea typeface="Calibri" panose="020F0502020204030204" pitchFamily="34" charset="0"/>
                <a:cs typeface="Times New Roman" panose="02020603050405020304" pitchFamily="18" charset="0"/>
              </a:rPr>
              <a:t>T</a:t>
            </a:r>
            <a:r>
              <a:rPr lang="vi-VN" sz="2000" kern="100" dirty="0">
                <a:solidFill>
                  <a:schemeClr val="tx1"/>
                </a:solidFill>
                <a:effectLst/>
                <a:latin typeface="+mj-lt"/>
                <a:ea typeface="Calibri" panose="020F0502020204030204" pitchFamily="34" charset="0"/>
                <a:cs typeface="Times New Roman" panose="02020603050405020304" pitchFamily="18" charset="0"/>
              </a:rPr>
              <a:t>húc đẩy mạnh mẽ phát triển của các mô hình kinh doanh mới; các sản phẩm dịch vụ, quy trình mới và góp phần tạo ra những phát minh mới.</a:t>
            </a:r>
            <a:br>
              <a:rPr lang="vi-VN" sz="2000" dirty="0">
                <a:solidFill>
                  <a:srgbClr val="000000"/>
                </a:solidFill>
                <a:effectLst/>
                <a:latin typeface="Times New Roman" panose="02020603050405020304" pitchFamily="18" charset="0"/>
                <a:ea typeface="Calibri" panose="020F0502020204030204" pitchFamily="34" charset="0"/>
              </a:rPr>
            </a:br>
            <a:br>
              <a:rPr lang="vi-VN" sz="2000" dirty="0">
                <a:solidFill>
                  <a:srgbClr val="000000"/>
                </a:solidFill>
                <a:effectLst/>
                <a:latin typeface="Times New Roman" panose="02020603050405020304" pitchFamily="18" charset="0"/>
                <a:ea typeface="Calibri" panose="020F0502020204030204" pitchFamily="34" charset="0"/>
              </a:rPr>
            </a:br>
            <a:endParaRPr sz="2000" dirty="0">
              <a:latin typeface="+mj-lt"/>
            </a:endParaRPr>
          </a:p>
        </p:txBody>
      </p:sp>
      <p:cxnSp>
        <p:nvCxnSpPr>
          <p:cNvPr id="1111" name="Google Shape;1111;p41"/>
          <p:cNvCxnSpPr>
            <a:cxnSpLocks/>
          </p:cNvCxnSpPr>
          <p:nvPr/>
        </p:nvCxnSpPr>
        <p:spPr>
          <a:xfrm>
            <a:off x="3217767" y="335333"/>
            <a:ext cx="6098800" cy="0"/>
          </a:xfrm>
          <a:prstGeom prst="straightConnector1">
            <a:avLst/>
          </a:prstGeom>
          <a:noFill/>
          <a:ln w="9525" cap="flat" cmpd="sng">
            <a:solidFill>
              <a:schemeClr val="dk1"/>
            </a:solidFill>
            <a:prstDash val="solid"/>
            <a:round/>
            <a:headEnd type="none" w="med" len="med"/>
            <a:tailEnd type="none" w="med" len="med"/>
          </a:ln>
        </p:spPr>
      </p:cxnSp>
      <p:grpSp>
        <p:nvGrpSpPr>
          <p:cNvPr id="1112" name="Google Shape;1112;p41"/>
          <p:cNvGrpSpPr/>
          <p:nvPr/>
        </p:nvGrpSpPr>
        <p:grpSpPr>
          <a:xfrm rot="-1677841">
            <a:off x="491048" y="861814"/>
            <a:ext cx="1696573" cy="1248945"/>
            <a:chOff x="5433650" y="1201475"/>
            <a:chExt cx="1036775" cy="763175"/>
          </a:xfrm>
        </p:grpSpPr>
        <p:sp>
          <p:nvSpPr>
            <p:cNvPr id="1113" name="Google Shape;1113;p41"/>
            <p:cNvSpPr/>
            <p:nvPr/>
          </p:nvSpPr>
          <p:spPr>
            <a:xfrm>
              <a:off x="5796225" y="1213575"/>
              <a:ext cx="40950" cy="51825"/>
            </a:xfrm>
            <a:custGeom>
              <a:avLst/>
              <a:gdLst/>
              <a:ahLst/>
              <a:cxnLst/>
              <a:rect l="l" t="t" r="r" b="b"/>
              <a:pathLst>
                <a:path w="1638" h="2073" extrusionOk="0">
                  <a:moveTo>
                    <a:pt x="1253" y="1"/>
                  </a:moveTo>
                  <a:lnTo>
                    <a:pt x="919" y="51"/>
                  </a:lnTo>
                  <a:lnTo>
                    <a:pt x="819" y="1053"/>
                  </a:lnTo>
                  <a:lnTo>
                    <a:pt x="334" y="184"/>
                  </a:lnTo>
                  <a:lnTo>
                    <a:pt x="0" y="251"/>
                  </a:lnTo>
                  <a:lnTo>
                    <a:pt x="385" y="2072"/>
                  </a:lnTo>
                  <a:lnTo>
                    <a:pt x="719" y="2022"/>
                  </a:lnTo>
                  <a:lnTo>
                    <a:pt x="518" y="1103"/>
                  </a:lnTo>
                  <a:lnTo>
                    <a:pt x="836" y="1655"/>
                  </a:lnTo>
                  <a:lnTo>
                    <a:pt x="1019" y="1621"/>
                  </a:lnTo>
                  <a:lnTo>
                    <a:pt x="1086" y="970"/>
                  </a:lnTo>
                  <a:lnTo>
                    <a:pt x="1270" y="1889"/>
                  </a:lnTo>
                  <a:lnTo>
                    <a:pt x="1638" y="1839"/>
                  </a:lnTo>
                  <a:lnTo>
                    <a:pt x="1253"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14" name="Google Shape;1114;p41"/>
            <p:cNvSpPr/>
            <p:nvPr/>
          </p:nvSpPr>
          <p:spPr>
            <a:xfrm>
              <a:off x="5842175" y="1208575"/>
              <a:ext cx="33025" cy="49725"/>
            </a:xfrm>
            <a:custGeom>
              <a:avLst/>
              <a:gdLst/>
              <a:ahLst/>
              <a:cxnLst/>
              <a:rect l="l" t="t" r="r" b="b"/>
              <a:pathLst>
                <a:path w="1321" h="1989" extrusionOk="0">
                  <a:moveTo>
                    <a:pt x="468" y="568"/>
                  </a:moveTo>
                  <a:lnTo>
                    <a:pt x="669" y="1086"/>
                  </a:lnTo>
                  <a:lnTo>
                    <a:pt x="401" y="1136"/>
                  </a:lnTo>
                  <a:lnTo>
                    <a:pt x="401" y="1136"/>
                  </a:lnTo>
                  <a:lnTo>
                    <a:pt x="468" y="568"/>
                  </a:lnTo>
                  <a:close/>
                  <a:moveTo>
                    <a:pt x="585" y="0"/>
                  </a:moveTo>
                  <a:lnTo>
                    <a:pt x="217" y="67"/>
                  </a:lnTo>
                  <a:lnTo>
                    <a:pt x="0" y="1988"/>
                  </a:lnTo>
                  <a:lnTo>
                    <a:pt x="385" y="1955"/>
                  </a:lnTo>
                  <a:lnTo>
                    <a:pt x="418" y="1537"/>
                  </a:lnTo>
                  <a:lnTo>
                    <a:pt x="786" y="1487"/>
                  </a:lnTo>
                  <a:lnTo>
                    <a:pt x="953" y="1855"/>
                  </a:lnTo>
                  <a:lnTo>
                    <a:pt x="1320" y="1805"/>
                  </a:lnTo>
                  <a:lnTo>
                    <a:pt x="585"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15" name="Google Shape;1115;p41"/>
            <p:cNvSpPr/>
            <p:nvPr/>
          </p:nvSpPr>
          <p:spPr>
            <a:xfrm>
              <a:off x="5875575" y="1203975"/>
              <a:ext cx="32625" cy="49300"/>
            </a:xfrm>
            <a:custGeom>
              <a:avLst/>
              <a:gdLst/>
              <a:ahLst/>
              <a:cxnLst/>
              <a:rect l="l" t="t" r="r" b="b"/>
              <a:pathLst>
                <a:path w="1305" h="1972" extrusionOk="0">
                  <a:moveTo>
                    <a:pt x="1137" y="0"/>
                  </a:moveTo>
                  <a:lnTo>
                    <a:pt x="769" y="17"/>
                  </a:lnTo>
                  <a:lnTo>
                    <a:pt x="870" y="1020"/>
                  </a:lnTo>
                  <a:lnTo>
                    <a:pt x="318" y="67"/>
                  </a:lnTo>
                  <a:lnTo>
                    <a:pt x="1" y="84"/>
                  </a:lnTo>
                  <a:lnTo>
                    <a:pt x="168" y="1972"/>
                  </a:lnTo>
                  <a:lnTo>
                    <a:pt x="536" y="1922"/>
                  </a:lnTo>
                  <a:lnTo>
                    <a:pt x="452" y="936"/>
                  </a:lnTo>
                  <a:lnTo>
                    <a:pt x="987" y="1905"/>
                  </a:lnTo>
                  <a:lnTo>
                    <a:pt x="1304" y="1888"/>
                  </a:lnTo>
                  <a:lnTo>
                    <a:pt x="1137"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16" name="Google Shape;1116;p41"/>
            <p:cNvSpPr/>
            <p:nvPr/>
          </p:nvSpPr>
          <p:spPr>
            <a:xfrm>
              <a:off x="5912750" y="1202300"/>
              <a:ext cx="33025" cy="48050"/>
            </a:xfrm>
            <a:custGeom>
              <a:avLst/>
              <a:gdLst/>
              <a:ahLst/>
              <a:cxnLst/>
              <a:rect l="l" t="t" r="r" b="b"/>
              <a:pathLst>
                <a:path w="1321" h="1922" extrusionOk="0">
                  <a:moveTo>
                    <a:pt x="636" y="569"/>
                  </a:moveTo>
                  <a:lnTo>
                    <a:pt x="770" y="1120"/>
                  </a:lnTo>
                  <a:lnTo>
                    <a:pt x="502" y="1120"/>
                  </a:lnTo>
                  <a:lnTo>
                    <a:pt x="636" y="569"/>
                  </a:lnTo>
                  <a:close/>
                  <a:moveTo>
                    <a:pt x="770" y="0"/>
                  </a:moveTo>
                  <a:lnTo>
                    <a:pt x="402" y="34"/>
                  </a:lnTo>
                  <a:lnTo>
                    <a:pt x="1" y="1922"/>
                  </a:lnTo>
                  <a:lnTo>
                    <a:pt x="352" y="1905"/>
                  </a:lnTo>
                  <a:lnTo>
                    <a:pt x="435" y="1504"/>
                  </a:lnTo>
                  <a:lnTo>
                    <a:pt x="820" y="1488"/>
                  </a:lnTo>
                  <a:lnTo>
                    <a:pt x="937" y="1889"/>
                  </a:lnTo>
                  <a:lnTo>
                    <a:pt x="1321" y="1872"/>
                  </a:lnTo>
                  <a:lnTo>
                    <a:pt x="770"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17" name="Google Shape;1117;p41"/>
            <p:cNvSpPr/>
            <p:nvPr/>
          </p:nvSpPr>
          <p:spPr>
            <a:xfrm>
              <a:off x="5947025" y="1201475"/>
              <a:ext cx="28000" cy="48475"/>
            </a:xfrm>
            <a:custGeom>
              <a:avLst/>
              <a:gdLst/>
              <a:ahLst/>
              <a:cxnLst/>
              <a:rect l="l" t="t" r="r" b="b"/>
              <a:pathLst>
                <a:path w="1120" h="1939" extrusionOk="0">
                  <a:moveTo>
                    <a:pt x="719" y="0"/>
                  </a:moveTo>
                  <a:cubicBezTo>
                    <a:pt x="485" y="0"/>
                    <a:pt x="318" y="84"/>
                    <a:pt x="201" y="251"/>
                  </a:cubicBezTo>
                  <a:cubicBezTo>
                    <a:pt x="67" y="418"/>
                    <a:pt x="0" y="668"/>
                    <a:pt x="0" y="969"/>
                  </a:cubicBezTo>
                  <a:cubicBezTo>
                    <a:pt x="0" y="1287"/>
                    <a:pt x="67" y="1521"/>
                    <a:pt x="167" y="1688"/>
                  </a:cubicBezTo>
                  <a:cubicBezTo>
                    <a:pt x="301" y="1855"/>
                    <a:pt x="468" y="1938"/>
                    <a:pt x="668" y="1938"/>
                  </a:cubicBezTo>
                  <a:lnTo>
                    <a:pt x="902" y="1938"/>
                  </a:lnTo>
                  <a:cubicBezTo>
                    <a:pt x="986" y="1888"/>
                    <a:pt x="1053" y="1855"/>
                    <a:pt x="1086" y="1805"/>
                  </a:cubicBezTo>
                  <a:lnTo>
                    <a:pt x="1120" y="869"/>
                  </a:lnTo>
                  <a:lnTo>
                    <a:pt x="568" y="869"/>
                  </a:lnTo>
                  <a:lnTo>
                    <a:pt x="568" y="1203"/>
                  </a:lnTo>
                  <a:lnTo>
                    <a:pt x="819" y="1203"/>
                  </a:lnTo>
                  <a:lnTo>
                    <a:pt x="819" y="1470"/>
                  </a:lnTo>
                  <a:cubicBezTo>
                    <a:pt x="802" y="1470"/>
                    <a:pt x="752" y="1504"/>
                    <a:pt x="735" y="1504"/>
                  </a:cubicBezTo>
                  <a:lnTo>
                    <a:pt x="652" y="1504"/>
                  </a:lnTo>
                  <a:cubicBezTo>
                    <a:pt x="551" y="1504"/>
                    <a:pt x="468" y="1454"/>
                    <a:pt x="418" y="1370"/>
                  </a:cubicBezTo>
                  <a:cubicBezTo>
                    <a:pt x="384" y="1287"/>
                    <a:pt x="368" y="1170"/>
                    <a:pt x="368" y="1003"/>
                  </a:cubicBezTo>
                  <a:cubicBezTo>
                    <a:pt x="384" y="802"/>
                    <a:pt x="401" y="685"/>
                    <a:pt x="468" y="602"/>
                  </a:cubicBezTo>
                  <a:cubicBezTo>
                    <a:pt x="535" y="518"/>
                    <a:pt x="618" y="468"/>
                    <a:pt x="735" y="468"/>
                  </a:cubicBezTo>
                  <a:cubicBezTo>
                    <a:pt x="802" y="468"/>
                    <a:pt x="869" y="468"/>
                    <a:pt x="936" y="501"/>
                  </a:cubicBezTo>
                  <a:cubicBezTo>
                    <a:pt x="986" y="501"/>
                    <a:pt x="1036" y="518"/>
                    <a:pt x="1086" y="551"/>
                  </a:cubicBezTo>
                  <a:lnTo>
                    <a:pt x="1086" y="84"/>
                  </a:lnTo>
                  <a:cubicBezTo>
                    <a:pt x="1053" y="50"/>
                    <a:pt x="986" y="33"/>
                    <a:pt x="936" y="17"/>
                  </a:cubicBezTo>
                  <a:cubicBezTo>
                    <a:pt x="869" y="0"/>
                    <a:pt x="802" y="0"/>
                    <a:pt x="719" y="0"/>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18" name="Google Shape;1118;p41"/>
            <p:cNvSpPr/>
            <p:nvPr/>
          </p:nvSpPr>
          <p:spPr>
            <a:xfrm>
              <a:off x="5981275" y="1202725"/>
              <a:ext cx="25500" cy="48900"/>
            </a:xfrm>
            <a:custGeom>
              <a:avLst/>
              <a:gdLst/>
              <a:ahLst/>
              <a:cxnLst/>
              <a:rect l="l" t="t" r="r" b="b"/>
              <a:pathLst>
                <a:path w="1020" h="1956" extrusionOk="0">
                  <a:moveTo>
                    <a:pt x="100" y="0"/>
                  </a:moveTo>
                  <a:lnTo>
                    <a:pt x="0" y="1888"/>
                  </a:lnTo>
                  <a:lnTo>
                    <a:pt x="919" y="1955"/>
                  </a:lnTo>
                  <a:lnTo>
                    <a:pt x="936" y="1537"/>
                  </a:lnTo>
                  <a:lnTo>
                    <a:pt x="368" y="1487"/>
                  </a:lnTo>
                  <a:lnTo>
                    <a:pt x="401" y="1170"/>
                  </a:lnTo>
                  <a:lnTo>
                    <a:pt x="902" y="1203"/>
                  </a:lnTo>
                  <a:lnTo>
                    <a:pt x="919" y="786"/>
                  </a:lnTo>
                  <a:lnTo>
                    <a:pt x="418" y="752"/>
                  </a:lnTo>
                  <a:lnTo>
                    <a:pt x="435" y="451"/>
                  </a:lnTo>
                  <a:lnTo>
                    <a:pt x="1003" y="485"/>
                  </a:lnTo>
                  <a:lnTo>
                    <a:pt x="1019" y="67"/>
                  </a:lnTo>
                  <a:lnTo>
                    <a:pt x="100"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19" name="Google Shape;1119;p41"/>
            <p:cNvSpPr/>
            <p:nvPr/>
          </p:nvSpPr>
          <p:spPr>
            <a:xfrm>
              <a:off x="6008825" y="1204400"/>
              <a:ext cx="37200" cy="50975"/>
            </a:xfrm>
            <a:custGeom>
              <a:avLst/>
              <a:gdLst/>
              <a:ahLst/>
              <a:cxnLst/>
              <a:rect l="l" t="t" r="r" b="b"/>
              <a:pathLst>
                <a:path w="1488" h="2039" extrusionOk="0">
                  <a:moveTo>
                    <a:pt x="218" y="0"/>
                  </a:moveTo>
                  <a:lnTo>
                    <a:pt x="1" y="1888"/>
                  </a:lnTo>
                  <a:lnTo>
                    <a:pt x="335" y="1905"/>
                  </a:lnTo>
                  <a:lnTo>
                    <a:pt x="435" y="969"/>
                  </a:lnTo>
                  <a:lnTo>
                    <a:pt x="569" y="1621"/>
                  </a:lnTo>
                  <a:lnTo>
                    <a:pt x="753" y="1637"/>
                  </a:lnTo>
                  <a:lnTo>
                    <a:pt x="1020" y="1053"/>
                  </a:lnTo>
                  <a:lnTo>
                    <a:pt x="920" y="1988"/>
                  </a:lnTo>
                  <a:lnTo>
                    <a:pt x="1271" y="2038"/>
                  </a:lnTo>
                  <a:lnTo>
                    <a:pt x="1488" y="150"/>
                  </a:lnTo>
                  <a:lnTo>
                    <a:pt x="1154" y="117"/>
                  </a:lnTo>
                  <a:lnTo>
                    <a:pt x="753" y="1036"/>
                  </a:lnTo>
                  <a:lnTo>
                    <a:pt x="569" y="50"/>
                  </a:lnTo>
                  <a:lnTo>
                    <a:pt x="218"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20" name="Google Shape;1120;p41"/>
            <p:cNvSpPr/>
            <p:nvPr/>
          </p:nvSpPr>
          <p:spPr>
            <a:xfrm>
              <a:off x="6046850" y="1209825"/>
              <a:ext cx="30525" cy="50550"/>
            </a:xfrm>
            <a:custGeom>
              <a:avLst/>
              <a:gdLst/>
              <a:ahLst/>
              <a:cxnLst/>
              <a:rect l="l" t="t" r="r" b="b"/>
              <a:pathLst>
                <a:path w="1221" h="2022" extrusionOk="0">
                  <a:moveTo>
                    <a:pt x="301" y="0"/>
                  </a:moveTo>
                  <a:lnTo>
                    <a:pt x="0" y="1855"/>
                  </a:lnTo>
                  <a:lnTo>
                    <a:pt x="953" y="2022"/>
                  </a:lnTo>
                  <a:lnTo>
                    <a:pt x="1003" y="1604"/>
                  </a:lnTo>
                  <a:lnTo>
                    <a:pt x="452" y="1521"/>
                  </a:lnTo>
                  <a:lnTo>
                    <a:pt x="485" y="1203"/>
                  </a:lnTo>
                  <a:lnTo>
                    <a:pt x="986" y="1287"/>
                  </a:lnTo>
                  <a:lnTo>
                    <a:pt x="1053" y="869"/>
                  </a:lnTo>
                  <a:lnTo>
                    <a:pt x="552" y="786"/>
                  </a:lnTo>
                  <a:lnTo>
                    <a:pt x="585" y="468"/>
                  </a:lnTo>
                  <a:lnTo>
                    <a:pt x="1153" y="552"/>
                  </a:lnTo>
                  <a:lnTo>
                    <a:pt x="1220" y="134"/>
                  </a:lnTo>
                  <a:lnTo>
                    <a:pt x="301"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21" name="Google Shape;1121;p41"/>
            <p:cNvSpPr/>
            <p:nvPr/>
          </p:nvSpPr>
          <p:spPr>
            <a:xfrm>
              <a:off x="6074000" y="1214425"/>
              <a:ext cx="37625" cy="51800"/>
            </a:xfrm>
            <a:custGeom>
              <a:avLst/>
              <a:gdLst/>
              <a:ahLst/>
              <a:cxnLst/>
              <a:rect l="l" t="t" r="r" b="b"/>
              <a:pathLst>
                <a:path w="1505" h="2072" extrusionOk="0">
                  <a:moveTo>
                    <a:pt x="401" y="0"/>
                  </a:moveTo>
                  <a:lnTo>
                    <a:pt x="0" y="1838"/>
                  </a:lnTo>
                  <a:lnTo>
                    <a:pt x="368" y="1922"/>
                  </a:lnTo>
                  <a:lnTo>
                    <a:pt x="569" y="936"/>
                  </a:lnTo>
                  <a:lnTo>
                    <a:pt x="819" y="2005"/>
                  </a:lnTo>
                  <a:lnTo>
                    <a:pt x="1120" y="2072"/>
                  </a:lnTo>
                  <a:lnTo>
                    <a:pt x="1504" y="234"/>
                  </a:lnTo>
                  <a:lnTo>
                    <a:pt x="1153" y="150"/>
                  </a:lnTo>
                  <a:lnTo>
                    <a:pt x="953" y="1120"/>
                  </a:lnTo>
                  <a:lnTo>
                    <a:pt x="702" y="67"/>
                  </a:lnTo>
                  <a:lnTo>
                    <a:pt x="401"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22" name="Google Shape;1122;p41"/>
            <p:cNvSpPr/>
            <p:nvPr/>
          </p:nvSpPr>
          <p:spPr>
            <a:xfrm>
              <a:off x="6114525" y="1222350"/>
              <a:ext cx="28425" cy="50150"/>
            </a:xfrm>
            <a:custGeom>
              <a:avLst/>
              <a:gdLst/>
              <a:ahLst/>
              <a:cxnLst/>
              <a:rect l="l" t="t" r="r" b="b"/>
              <a:pathLst>
                <a:path w="1137" h="2006" extrusionOk="0">
                  <a:moveTo>
                    <a:pt x="134" y="1"/>
                  </a:moveTo>
                  <a:lnTo>
                    <a:pt x="34" y="402"/>
                  </a:lnTo>
                  <a:lnTo>
                    <a:pt x="368" y="485"/>
                  </a:lnTo>
                  <a:lnTo>
                    <a:pt x="0" y="1905"/>
                  </a:lnTo>
                  <a:lnTo>
                    <a:pt x="334" y="2006"/>
                  </a:lnTo>
                  <a:lnTo>
                    <a:pt x="702" y="585"/>
                  </a:lnTo>
                  <a:lnTo>
                    <a:pt x="1036" y="669"/>
                  </a:lnTo>
                  <a:lnTo>
                    <a:pt x="1136" y="268"/>
                  </a:lnTo>
                  <a:lnTo>
                    <a:pt x="134"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23" name="Google Shape;1123;p41"/>
            <p:cNvSpPr/>
            <p:nvPr/>
          </p:nvSpPr>
          <p:spPr>
            <a:xfrm>
              <a:off x="6146275" y="1234050"/>
              <a:ext cx="46800" cy="56000"/>
            </a:xfrm>
            <a:custGeom>
              <a:avLst/>
              <a:gdLst/>
              <a:ahLst/>
              <a:cxnLst/>
              <a:rect l="l" t="t" r="r" b="b"/>
              <a:pathLst>
                <a:path w="1872" h="2240" extrusionOk="0">
                  <a:moveTo>
                    <a:pt x="618" y="0"/>
                  </a:moveTo>
                  <a:lnTo>
                    <a:pt x="0" y="1788"/>
                  </a:lnTo>
                  <a:lnTo>
                    <a:pt x="351" y="1939"/>
                  </a:lnTo>
                  <a:lnTo>
                    <a:pt x="668" y="1036"/>
                  </a:lnTo>
                  <a:lnTo>
                    <a:pt x="635" y="1688"/>
                  </a:lnTo>
                  <a:lnTo>
                    <a:pt x="835" y="1738"/>
                  </a:lnTo>
                  <a:lnTo>
                    <a:pt x="1236" y="1220"/>
                  </a:lnTo>
                  <a:lnTo>
                    <a:pt x="919" y="2122"/>
                  </a:lnTo>
                  <a:lnTo>
                    <a:pt x="1253" y="2239"/>
                  </a:lnTo>
                  <a:lnTo>
                    <a:pt x="1871" y="468"/>
                  </a:lnTo>
                  <a:lnTo>
                    <a:pt x="1537" y="335"/>
                  </a:lnTo>
                  <a:lnTo>
                    <a:pt x="936" y="1137"/>
                  </a:lnTo>
                  <a:lnTo>
                    <a:pt x="952" y="134"/>
                  </a:lnTo>
                  <a:lnTo>
                    <a:pt x="618"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24" name="Google Shape;1124;p41"/>
            <p:cNvSpPr/>
            <p:nvPr/>
          </p:nvSpPr>
          <p:spPr>
            <a:xfrm>
              <a:off x="6182175" y="1248250"/>
              <a:ext cx="39725" cy="53500"/>
            </a:xfrm>
            <a:custGeom>
              <a:avLst/>
              <a:gdLst/>
              <a:ahLst/>
              <a:cxnLst/>
              <a:rect l="l" t="t" r="r" b="b"/>
              <a:pathLst>
                <a:path w="1589" h="2140" extrusionOk="0">
                  <a:moveTo>
                    <a:pt x="736" y="0"/>
                  </a:moveTo>
                  <a:lnTo>
                    <a:pt x="1" y="1738"/>
                  </a:lnTo>
                  <a:lnTo>
                    <a:pt x="836" y="2139"/>
                  </a:lnTo>
                  <a:lnTo>
                    <a:pt x="1004" y="1738"/>
                  </a:lnTo>
                  <a:lnTo>
                    <a:pt x="486" y="1504"/>
                  </a:lnTo>
                  <a:lnTo>
                    <a:pt x="602" y="1220"/>
                  </a:lnTo>
                  <a:lnTo>
                    <a:pt x="1070" y="1404"/>
                  </a:lnTo>
                  <a:lnTo>
                    <a:pt x="1237" y="1003"/>
                  </a:lnTo>
                  <a:lnTo>
                    <a:pt x="770" y="819"/>
                  </a:lnTo>
                  <a:lnTo>
                    <a:pt x="903" y="535"/>
                  </a:lnTo>
                  <a:lnTo>
                    <a:pt x="1421" y="752"/>
                  </a:lnTo>
                  <a:lnTo>
                    <a:pt x="1588" y="368"/>
                  </a:lnTo>
                  <a:lnTo>
                    <a:pt x="736"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25" name="Google Shape;1125;p41"/>
            <p:cNvSpPr/>
            <p:nvPr/>
          </p:nvSpPr>
          <p:spPr>
            <a:xfrm>
              <a:off x="6207675" y="1260350"/>
              <a:ext cx="41375" cy="51825"/>
            </a:xfrm>
            <a:custGeom>
              <a:avLst/>
              <a:gdLst/>
              <a:ahLst/>
              <a:cxnLst/>
              <a:rect l="l" t="t" r="r" b="b"/>
              <a:pathLst>
                <a:path w="1655" h="2073" extrusionOk="0">
                  <a:moveTo>
                    <a:pt x="819" y="1"/>
                  </a:moveTo>
                  <a:lnTo>
                    <a:pt x="0" y="1689"/>
                  </a:lnTo>
                  <a:lnTo>
                    <a:pt x="836" y="2073"/>
                  </a:lnTo>
                  <a:lnTo>
                    <a:pt x="1036" y="1689"/>
                  </a:lnTo>
                  <a:lnTo>
                    <a:pt x="501" y="1438"/>
                  </a:lnTo>
                  <a:lnTo>
                    <a:pt x="635" y="1171"/>
                  </a:lnTo>
                  <a:lnTo>
                    <a:pt x="1086" y="1388"/>
                  </a:lnTo>
                  <a:lnTo>
                    <a:pt x="1287" y="1003"/>
                  </a:lnTo>
                  <a:lnTo>
                    <a:pt x="819" y="803"/>
                  </a:lnTo>
                  <a:lnTo>
                    <a:pt x="953" y="519"/>
                  </a:lnTo>
                  <a:lnTo>
                    <a:pt x="1471" y="770"/>
                  </a:lnTo>
                  <a:lnTo>
                    <a:pt x="1654" y="402"/>
                  </a:lnTo>
                  <a:lnTo>
                    <a:pt x="819"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26" name="Google Shape;1126;p41"/>
            <p:cNvSpPr/>
            <p:nvPr/>
          </p:nvSpPr>
          <p:spPr>
            <a:xfrm>
              <a:off x="6238575" y="1272900"/>
              <a:ext cx="38875" cy="49725"/>
            </a:xfrm>
            <a:custGeom>
              <a:avLst/>
              <a:gdLst/>
              <a:ahLst/>
              <a:cxnLst/>
              <a:rect l="l" t="t" r="r" b="b"/>
              <a:pathLst>
                <a:path w="1555" h="1989" extrusionOk="0">
                  <a:moveTo>
                    <a:pt x="636" y="0"/>
                  </a:moveTo>
                  <a:lnTo>
                    <a:pt x="418" y="351"/>
                  </a:lnTo>
                  <a:lnTo>
                    <a:pt x="719" y="518"/>
                  </a:lnTo>
                  <a:lnTo>
                    <a:pt x="1" y="1821"/>
                  </a:lnTo>
                  <a:lnTo>
                    <a:pt x="335" y="1989"/>
                  </a:lnTo>
                  <a:lnTo>
                    <a:pt x="1053" y="685"/>
                  </a:lnTo>
                  <a:lnTo>
                    <a:pt x="1337" y="852"/>
                  </a:lnTo>
                  <a:lnTo>
                    <a:pt x="1555" y="501"/>
                  </a:lnTo>
                  <a:lnTo>
                    <a:pt x="636"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27" name="Google Shape;1127;p41"/>
            <p:cNvSpPr/>
            <p:nvPr/>
          </p:nvSpPr>
          <p:spPr>
            <a:xfrm>
              <a:off x="6257375" y="1288775"/>
              <a:ext cx="32600" cy="44700"/>
            </a:xfrm>
            <a:custGeom>
              <a:avLst/>
              <a:gdLst/>
              <a:ahLst/>
              <a:cxnLst/>
              <a:rect l="l" t="t" r="r" b="b"/>
              <a:pathLst>
                <a:path w="1304" h="1788" extrusionOk="0">
                  <a:moveTo>
                    <a:pt x="986" y="0"/>
                  </a:moveTo>
                  <a:lnTo>
                    <a:pt x="1" y="1604"/>
                  </a:lnTo>
                  <a:lnTo>
                    <a:pt x="318" y="1788"/>
                  </a:lnTo>
                  <a:lnTo>
                    <a:pt x="1304" y="184"/>
                  </a:lnTo>
                  <a:lnTo>
                    <a:pt x="986"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28" name="Google Shape;1128;p41"/>
            <p:cNvSpPr/>
            <p:nvPr/>
          </p:nvSpPr>
          <p:spPr>
            <a:xfrm>
              <a:off x="6269900" y="1297950"/>
              <a:ext cx="49750" cy="54750"/>
            </a:xfrm>
            <a:custGeom>
              <a:avLst/>
              <a:gdLst/>
              <a:ahLst/>
              <a:cxnLst/>
              <a:rect l="l" t="t" r="r" b="b"/>
              <a:pathLst>
                <a:path w="1990" h="2190" extrusionOk="0">
                  <a:moveTo>
                    <a:pt x="1070" y="1"/>
                  </a:moveTo>
                  <a:lnTo>
                    <a:pt x="1" y="1555"/>
                  </a:lnTo>
                  <a:lnTo>
                    <a:pt x="302" y="1755"/>
                  </a:lnTo>
                  <a:lnTo>
                    <a:pt x="853" y="936"/>
                  </a:lnTo>
                  <a:lnTo>
                    <a:pt x="669" y="2022"/>
                  </a:lnTo>
                  <a:lnTo>
                    <a:pt x="920" y="2190"/>
                  </a:lnTo>
                  <a:lnTo>
                    <a:pt x="1989" y="652"/>
                  </a:lnTo>
                  <a:lnTo>
                    <a:pt x="1688" y="435"/>
                  </a:lnTo>
                  <a:lnTo>
                    <a:pt x="1120" y="1254"/>
                  </a:lnTo>
                  <a:lnTo>
                    <a:pt x="1321" y="168"/>
                  </a:lnTo>
                  <a:lnTo>
                    <a:pt x="1070"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29" name="Google Shape;1129;p41"/>
            <p:cNvSpPr/>
            <p:nvPr/>
          </p:nvSpPr>
          <p:spPr>
            <a:xfrm>
              <a:off x="6303325" y="1325550"/>
              <a:ext cx="43875" cy="44700"/>
            </a:xfrm>
            <a:custGeom>
              <a:avLst/>
              <a:gdLst/>
              <a:ahLst/>
              <a:cxnLst/>
              <a:rect l="l" t="t" r="r" b="b"/>
              <a:pathLst>
                <a:path w="1755" h="1788" extrusionOk="0">
                  <a:moveTo>
                    <a:pt x="1138" y="0"/>
                  </a:moveTo>
                  <a:cubicBezTo>
                    <a:pt x="1074" y="0"/>
                    <a:pt x="1007" y="11"/>
                    <a:pt x="936" y="33"/>
                  </a:cubicBezTo>
                  <a:cubicBezTo>
                    <a:pt x="736" y="83"/>
                    <a:pt x="552" y="233"/>
                    <a:pt x="335" y="484"/>
                  </a:cubicBezTo>
                  <a:cubicBezTo>
                    <a:pt x="151" y="718"/>
                    <a:pt x="51" y="918"/>
                    <a:pt x="17" y="1136"/>
                  </a:cubicBezTo>
                  <a:cubicBezTo>
                    <a:pt x="0" y="1319"/>
                    <a:pt x="84" y="1487"/>
                    <a:pt x="251" y="1637"/>
                  </a:cubicBezTo>
                  <a:cubicBezTo>
                    <a:pt x="335" y="1720"/>
                    <a:pt x="418" y="1754"/>
                    <a:pt x="518" y="1754"/>
                  </a:cubicBezTo>
                  <a:cubicBezTo>
                    <a:pt x="602" y="1787"/>
                    <a:pt x="686" y="1787"/>
                    <a:pt x="752" y="1787"/>
                  </a:cubicBezTo>
                  <a:lnTo>
                    <a:pt x="1354" y="1052"/>
                  </a:lnTo>
                  <a:lnTo>
                    <a:pt x="936" y="718"/>
                  </a:lnTo>
                  <a:lnTo>
                    <a:pt x="736" y="985"/>
                  </a:lnTo>
                  <a:lnTo>
                    <a:pt x="919" y="1136"/>
                  </a:lnTo>
                  <a:lnTo>
                    <a:pt x="752" y="1336"/>
                  </a:lnTo>
                  <a:cubicBezTo>
                    <a:pt x="736" y="1336"/>
                    <a:pt x="686" y="1336"/>
                    <a:pt x="669" y="1319"/>
                  </a:cubicBezTo>
                  <a:cubicBezTo>
                    <a:pt x="635" y="1319"/>
                    <a:pt x="602" y="1303"/>
                    <a:pt x="585" y="1286"/>
                  </a:cubicBezTo>
                  <a:cubicBezTo>
                    <a:pt x="502" y="1219"/>
                    <a:pt x="485" y="1136"/>
                    <a:pt x="485" y="1052"/>
                  </a:cubicBezTo>
                  <a:cubicBezTo>
                    <a:pt x="485" y="969"/>
                    <a:pt x="552" y="835"/>
                    <a:pt x="652" y="718"/>
                  </a:cubicBezTo>
                  <a:cubicBezTo>
                    <a:pt x="752" y="568"/>
                    <a:pt x="853" y="501"/>
                    <a:pt x="970" y="467"/>
                  </a:cubicBezTo>
                  <a:cubicBezTo>
                    <a:pt x="1002" y="451"/>
                    <a:pt x="1034" y="444"/>
                    <a:pt x="1065" y="444"/>
                  </a:cubicBezTo>
                  <a:cubicBezTo>
                    <a:pt x="1132" y="444"/>
                    <a:pt x="1197" y="477"/>
                    <a:pt x="1254" y="534"/>
                  </a:cubicBezTo>
                  <a:lnTo>
                    <a:pt x="1387" y="651"/>
                  </a:lnTo>
                  <a:cubicBezTo>
                    <a:pt x="1404" y="718"/>
                    <a:pt x="1437" y="751"/>
                    <a:pt x="1471" y="818"/>
                  </a:cubicBezTo>
                  <a:lnTo>
                    <a:pt x="1755" y="467"/>
                  </a:lnTo>
                  <a:cubicBezTo>
                    <a:pt x="1721" y="401"/>
                    <a:pt x="1688" y="334"/>
                    <a:pt x="1655" y="300"/>
                  </a:cubicBezTo>
                  <a:cubicBezTo>
                    <a:pt x="1604" y="250"/>
                    <a:pt x="1571" y="200"/>
                    <a:pt x="1504" y="150"/>
                  </a:cubicBezTo>
                  <a:cubicBezTo>
                    <a:pt x="1391" y="48"/>
                    <a:pt x="1271" y="0"/>
                    <a:pt x="1138" y="0"/>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30" name="Google Shape;1130;p41"/>
            <p:cNvSpPr/>
            <p:nvPr/>
          </p:nvSpPr>
          <p:spPr>
            <a:xfrm>
              <a:off x="6330900" y="1351850"/>
              <a:ext cx="47650" cy="39700"/>
            </a:xfrm>
            <a:custGeom>
              <a:avLst/>
              <a:gdLst/>
              <a:ahLst/>
              <a:cxnLst/>
              <a:rect l="l" t="t" r="r" b="b"/>
              <a:pathLst>
                <a:path w="1906" h="1588" extrusionOk="0">
                  <a:moveTo>
                    <a:pt x="1337" y="535"/>
                  </a:moveTo>
                  <a:lnTo>
                    <a:pt x="1471" y="685"/>
                  </a:lnTo>
                  <a:cubicBezTo>
                    <a:pt x="1487" y="702"/>
                    <a:pt x="1504" y="752"/>
                    <a:pt x="1487" y="819"/>
                  </a:cubicBezTo>
                  <a:cubicBezTo>
                    <a:pt x="1471" y="869"/>
                    <a:pt x="1420" y="919"/>
                    <a:pt x="1354" y="986"/>
                  </a:cubicBezTo>
                  <a:cubicBezTo>
                    <a:pt x="1304" y="1036"/>
                    <a:pt x="1253" y="1069"/>
                    <a:pt x="1187" y="1086"/>
                  </a:cubicBezTo>
                  <a:cubicBezTo>
                    <a:pt x="1174" y="1090"/>
                    <a:pt x="1161" y="1092"/>
                    <a:pt x="1149" y="1092"/>
                  </a:cubicBezTo>
                  <a:cubicBezTo>
                    <a:pt x="1112" y="1092"/>
                    <a:pt x="1078" y="1074"/>
                    <a:pt x="1053" y="1036"/>
                  </a:cubicBezTo>
                  <a:lnTo>
                    <a:pt x="919" y="919"/>
                  </a:lnTo>
                  <a:lnTo>
                    <a:pt x="1337" y="535"/>
                  </a:lnTo>
                  <a:close/>
                  <a:moveTo>
                    <a:pt x="1370" y="0"/>
                  </a:moveTo>
                  <a:lnTo>
                    <a:pt x="0" y="1320"/>
                  </a:lnTo>
                  <a:lnTo>
                    <a:pt x="251" y="1587"/>
                  </a:lnTo>
                  <a:lnTo>
                    <a:pt x="602" y="1237"/>
                  </a:lnTo>
                  <a:lnTo>
                    <a:pt x="802" y="1420"/>
                  </a:lnTo>
                  <a:cubicBezTo>
                    <a:pt x="852" y="1487"/>
                    <a:pt x="936" y="1521"/>
                    <a:pt x="1019" y="1521"/>
                  </a:cubicBezTo>
                  <a:cubicBezTo>
                    <a:pt x="1136" y="1521"/>
                    <a:pt x="1220" y="1504"/>
                    <a:pt x="1320" y="1454"/>
                  </a:cubicBezTo>
                  <a:cubicBezTo>
                    <a:pt x="1420" y="1420"/>
                    <a:pt x="1504" y="1337"/>
                    <a:pt x="1604" y="1253"/>
                  </a:cubicBezTo>
                  <a:cubicBezTo>
                    <a:pt x="1705" y="1170"/>
                    <a:pt x="1755" y="1086"/>
                    <a:pt x="1821" y="986"/>
                  </a:cubicBezTo>
                  <a:cubicBezTo>
                    <a:pt x="1888" y="902"/>
                    <a:pt x="1905" y="785"/>
                    <a:pt x="1905" y="702"/>
                  </a:cubicBezTo>
                  <a:cubicBezTo>
                    <a:pt x="1905" y="602"/>
                    <a:pt x="1872" y="518"/>
                    <a:pt x="1805" y="451"/>
                  </a:cubicBezTo>
                  <a:lnTo>
                    <a:pt x="1370"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31" name="Google Shape;1131;p41"/>
            <p:cNvSpPr/>
            <p:nvPr/>
          </p:nvSpPr>
          <p:spPr>
            <a:xfrm>
              <a:off x="6351775" y="1376900"/>
              <a:ext cx="48900" cy="50150"/>
            </a:xfrm>
            <a:custGeom>
              <a:avLst/>
              <a:gdLst/>
              <a:ahLst/>
              <a:cxnLst/>
              <a:rect l="l" t="t" r="r" b="b"/>
              <a:pathLst>
                <a:path w="1956" h="2006" extrusionOk="0">
                  <a:moveTo>
                    <a:pt x="1387" y="569"/>
                  </a:moveTo>
                  <a:lnTo>
                    <a:pt x="1504" y="702"/>
                  </a:lnTo>
                  <a:cubicBezTo>
                    <a:pt x="1571" y="786"/>
                    <a:pt x="1521" y="869"/>
                    <a:pt x="1404" y="986"/>
                  </a:cubicBezTo>
                  <a:cubicBezTo>
                    <a:pt x="1337" y="1037"/>
                    <a:pt x="1271" y="1070"/>
                    <a:pt x="1237" y="1070"/>
                  </a:cubicBezTo>
                  <a:cubicBezTo>
                    <a:pt x="1187" y="1070"/>
                    <a:pt x="1154" y="1037"/>
                    <a:pt x="1103" y="1003"/>
                  </a:cubicBezTo>
                  <a:lnTo>
                    <a:pt x="986" y="853"/>
                  </a:lnTo>
                  <a:lnTo>
                    <a:pt x="1387" y="569"/>
                  </a:lnTo>
                  <a:close/>
                  <a:moveTo>
                    <a:pt x="1471" y="1"/>
                  </a:moveTo>
                  <a:lnTo>
                    <a:pt x="1" y="1187"/>
                  </a:lnTo>
                  <a:lnTo>
                    <a:pt x="251" y="1438"/>
                  </a:lnTo>
                  <a:lnTo>
                    <a:pt x="669" y="1087"/>
                  </a:lnTo>
                  <a:lnTo>
                    <a:pt x="736" y="1170"/>
                  </a:lnTo>
                  <a:cubicBezTo>
                    <a:pt x="753" y="1187"/>
                    <a:pt x="753" y="1204"/>
                    <a:pt x="753" y="1220"/>
                  </a:cubicBezTo>
                  <a:cubicBezTo>
                    <a:pt x="753" y="1254"/>
                    <a:pt x="736" y="1287"/>
                    <a:pt x="719" y="1304"/>
                  </a:cubicBezTo>
                  <a:lnTo>
                    <a:pt x="452" y="1705"/>
                  </a:lnTo>
                  <a:lnTo>
                    <a:pt x="669" y="2006"/>
                  </a:lnTo>
                  <a:lnTo>
                    <a:pt x="970" y="1588"/>
                  </a:lnTo>
                  <a:cubicBezTo>
                    <a:pt x="986" y="1571"/>
                    <a:pt x="1003" y="1521"/>
                    <a:pt x="1037" y="1504"/>
                  </a:cubicBezTo>
                  <a:cubicBezTo>
                    <a:pt x="1037" y="1488"/>
                    <a:pt x="1053" y="1454"/>
                    <a:pt x="1053" y="1438"/>
                  </a:cubicBezTo>
                  <a:cubicBezTo>
                    <a:pt x="1078" y="1442"/>
                    <a:pt x="1102" y="1445"/>
                    <a:pt x="1127" y="1445"/>
                  </a:cubicBezTo>
                  <a:cubicBezTo>
                    <a:pt x="1187" y="1445"/>
                    <a:pt x="1250" y="1433"/>
                    <a:pt x="1321" y="1421"/>
                  </a:cubicBezTo>
                  <a:cubicBezTo>
                    <a:pt x="1421" y="1371"/>
                    <a:pt x="1504" y="1337"/>
                    <a:pt x="1621" y="1254"/>
                  </a:cubicBezTo>
                  <a:cubicBezTo>
                    <a:pt x="1722" y="1170"/>
                    <a:pt x="1805" y="1087"/>
                    <a:pt x="1872" y="1003"/>
                  </a:cubicBezTo>
                  <a:cubicBezTo>
                    <a:pt x="1905" y="920"/>
                    <a:pt x="1956" y="836"/>
                    <a:pt x="1956" y="753"/>
                  </a:cubicBezTo>
                  <a:cubicBezTo>
                    <a:pt x="1956" y="669"/>
                    <a:pt x="1922" y="585"/>
                    <a:pt x="1872" y="502"/>
                  </a:cubicBezTo>
                  <a:lnTo>
                    <a:pt x="1471"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32" name="Google Shape;1132;p41"/>
            <p:cNvSpPr/>
            <p:nvPr/>
          </p:nvSpPr>
          <p:spPr>
            <a:xfrm>
              <a:off x="6371825" y="1404900"/>
              <a:ext cx="52250" cy="45125"/>
            </a:xfrm>
            <a:custGeom>
              <a:avLst/>
              <a:gdLst/>
              <a:ahLst/>
              <a:cxnLst/>
              <a:rect l="l" t="t" r="r" b="b"/>
              <a:pathLst>
                <a:path w="2090" h="1805" extrusionOk="0">
                  <a:moveTo>
                    <a:pt x="1571" y="0"/>
                  </a:moveTo>
                  <a:lnTo>
                    <a:pt x="1" y="1053"/>
                  </a:lnTo>
                  <a:lnTo>
                    <a:pt x="519" y="1805"/>
                  </a:lnTo>
                  <a:lnTo>
                    <a:pt x="870" y="1571"/>
                  </a:lnTo>
                  <a:lnTo>
                    <a:pt x="552" y="1086"/>
                  </a:lnTo>
                  <a:lnTo>
                    <a:pt x="803" y="919"/>
                  </a:lnTo>
                  <a:lnTo>
                    <a:pt x="1087" y="1337"/>
                  </a:lnTo>
                  <a:lnTo>
                    <a:pt x="1438" y="1120"/>
                  </a:lnTo>
                  <a:lnTo>
                    <a:pt x="1170" y="702"/>
                  </a:lnTo>
                  <a:lnTo>
                    <a:pt x="1421" y="535"/>
                  </a:lnTo>
                  <a:lnTo>
                    <a:pt x="1738" y="1003"/>
                  </a:lnTo>
                  <a:lnTo>
                    <a:pt x="2089" y="785"/>
                  </a:lnTo>
                  <a:lnTo>
                    <a:pt x="1571"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33" name="Google Shape;1133;p41"/>
            <p:cNvSpPr/>
            <p:nvPr/>
          </p:nvSpPr>
          <p:spPr>
            <a:xfrm>
              <a:off x="6388125" y="1434475"/>
              <a:ext cx="48900" cy="35500"/>
            </a:xfrm>
            <a:custGeom>
              <a:avLst/>
              <a:gdLst/>
              <a:ahLst/>
              <a:cxnLst/>
              <a:rect l="l" t="t" r="r" b="b"/>
              <a:pathLst>
                <a:path w="1956" h="1420" extrusionOk="0">
                  <a:moveTo>
                    <a:pt x="1407" y="0"/>
                  </a:moveTo>
                  <a:cubicBezTo>
                    <a:pt x="1303" y="0"/>
                    <a:pt x="1191" y="43"/>
                    <a:pt x="1070" y="104"/>
                  </a:cubicBezTo>
                  <a:cubicBezTo>
                    <a:pt x="986" y="137"/>
                    <a:pt x="903" y="204"/>
                    <a:pt x="869" y="237"/>
                  </a:cubicBezTo>
                  <a:cubicBezTo>
                    <a:pt x="819" y="287"/>
                    <a:pt x="786" y="354"/>
                    <a:pt x="769" y="404"/>
                  </a:cubicBezTo>
                  <a:cubicBezTo>
                    <a:pt x="735" y="471"/>
                    <a:pt x="735" y="555"/>
                    <a:pt x="735" y="638"/>
                  </a:cubicBezTo>
                  <a:lnTo>
                    <a:pt x="735" y="805"/>
                  </a:lnTo>
                  <a:cubicBezTo>
                    <a:pt x="735" y="856"/>
                    <a:pt x="735" y="889"/>
                    <a:pt x="719" y="906"/>
                  </a:cubicBezTo>
                  <a:cubicBezTo>
                    <a:pt x="719" y="939"/>
                    <a:pt x="702" y="956"/>
                    <a:pt x="669" y="973"/>
                  </a:cubicBezTo>
                  <a:cubicBezTo>
                    <a:pt x="632" y="1000"/>
                    <a:pt x="600" y="1013"/>
                    <a:pt x="576" y="1013"/>
                  </a:cubicBezTo>
                  <a:cubicBezTo>
                    <a:pt x="557" y="1013"/>
                    <a:pt x="542" y="1004"/>
                    <a:pt x="535" y="989"/>
                  </a:cubicBezTo>
                  <a:cubicBezTo>
                    <a:pt x="518" y="989"/>
                    <a:pt x="468" y="956"/>
                    <a:pt x="451" y="889"/>
                  </a:cubicBezTo>
                  <a:cubicBezTo>
                    <a:pt x="418" y="856"/>
                    <a:pt x="418" y="789"/>
                    <a:pt x="385" y="705"/>
                  </a:cubicBezTo>
                  <a:lnTo>
                    <a:pt x="385" y="488"/>
                  </a:lnTo>
                  <a:lnTo>
                    <a:pt x="0" y="705"/>
                  </a:lnTo>
                  <a:cubicBezTo>
                    <a:pt x="0" y="772"/>
                    <a:pt x="0" y="822"/>
                    <a:pt x="17" y="906"/>
                  </a:cubicBezTo>
                  <a:cubicBezTo>
                    <a:pt x="34" y="989"/>
                    <a:pt x="50" y="1073"/>
                    <a:pt x="101" y="1140"/>
                  </a:cubicBezTo>
                  <a:cubicBezTo>
                    <a:pt x="184" y="1290"/>
                    <a:pt x="301" y="1390"/>
                    <a:pt x="435" y="1407"/>
                  </a:cubicBezTo>
                  <a:cubicBezTo>
                    <a:pt x="465" y="1416"/>
                    <a:pt x="497" y="1420"/>
                    <a:pt x="531" y="1420"/>
                  </a:cubicBezTo>
                  <a:cubicBezTo>
                    <a:pt x="629" y="1420"/>
                    <a:pt x="741" y="1385"/>
                    <a:pt x="852" y="1323"/>
                  </a:cubicBezTo>
                  <a:cubicBezTo>
                    <a:pt x="936" y="1290"/>
                    <a:pt x="1003" y="1240"/>
                    <a:pt x="1053" y="1190"/>
                  </a:cubicBezTo>
                  <a:cubicBezTo>
                    <a:pt x="1120" y="1140"/>
                    <a:pt x="1170" y="1073"/>
                    <a:pt x="1187" y="989"/>
                  </a:cubicBezTo>
                  <a:cubicBezTo>
                    <a:pt x="1203" y="939"/>
                    <a:pt x="1220" y="822"/>
                    <a:pt x="1203" y="722"/>
                  </a:cubicBezTo>
                  <a:lnTo>
                    <a:pt x="1203" y="521"/>
                  </a:lnTo>
                  <a:cubicBezTo>
                    <a:pt x="1203" y="471"/>
                    <a:pt x="1220" y="438"/>
                    <a:pt x="1270" y="404"/>
                  </a:cubicBezTo>
                  <a:cubicBezTo>
                    <a:pt x="1295" y="396"/>
                    <a:pt x="1320" y="392"/>
                    <a:pt x="1341" y="392"/>
                  </a:cubicBezTo>
                  <a:cubicBezTo>
                    <a:pt x="1362" y="392"/>
                    <a:pt x="1379" y="396"/>
                    <a:pt x="1387" y="404"/>
                  </a:cubicBezTo>
                  <a:cubicBezTo>
                    <a:pt x="1404" y="455"/>
                    <a:pt x="1454" y="488"/>
                    <a:pt x="1471" y="538"/>
                  </a:cubicBezTo>
                  <a:cubicBezTo>
                    <a:pt x="1521" y="572"/>
                    <a:pt x="1521" y="622"/>
                    <a:pt x="1538" y="688"/>
                  </a:cubicBezTo>
                  <a:cubicBezTo>
                    <a:pt x="1554" y="739"/>
                    <a:pt x="1554" y="805"/>
                    <a:pt x="1554" y="872"/>
                  </a:cubicBezTo>
                  <a:lnTo>
                    <a:pt x="1955" y="655"/>
                  </a:lnTo>
                  <a:cubicBezTo>
                    <a:pt x="1939" y="605"/>
                    <a:pt x="1939" y="538"/>
                    <a:pt x="1905" y="471"/>
                  </a:cubicBezTo>
                  <a:cubicBezTo>
                    <a:pt x="1888" y="404"/>
                    <a:pt x="1872" y="354"/>
                    <a:pt x="1822" y="287"/>
                  </a:cubicBezTo>
                  <a:cubicBezTo>
                    <a:pt x="1738" y="137"/>
                    <a:pt x="1638" y="54"/>
                    <a:pt x="1521" y="20"/>
                  </a:cubicBezTo>
                  <a:cubicBezTo>
                    <a:pt x="1484" y="6"/>
                    <a:pt x="1446" y="0"/>
                    <a:pt x="1407" y="0"/>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34" name="Google Shape;1134;p41"/>
            <p:cNvSpPr/>
            <p:nvPr/>
          </p:nvSpPr>
          <p:spPr>
            <a:xfrm>
              <a:off x="6399400" y="1460025"/>
              <a:ext cx="52250" cy="40125"/>
            </a:xfrm>
            <a:custGeom>
              <a:avLst/>
              <a:gdLst/>
              <a:ahLst/>
              <a:cxnLst/>
              <a:rect l="l" t="t" r="r" b="b"/>
              <a:pathLst>
                <a:path w="2090" h="1605" extrusionOk="0">
                  <a:moveTo>
                    <a:pt x="1738" y="1"/>
                  </a:moveTo>
                  <a:lnTo>
                    <a:pt x="0" y="719"/>
                  </a:lnTo>
                  <a:lnTo>
                    <a:pt x="318" y="1605"/>
                  </a:lnTo>
                  <a:lnTo>
                    <a:pt x="702" y="1438"/>
                  </a:lnTo>
                  <a:lnTo>
                    <a:pt x="485" y="903"/>
                  </a:lnTo>
                  <a:lnTo>
                    <a:pt x="769" y="786"/>
                  </a:lnTo>
                  <a:lnTo>
                    <a:pt x="953" y="1237"/>
                  </a:lnTo>
                  <a:lnTo>
                    <a:pt x="1354" y="1070"/>
                  </a:lnTo>
                  <a:lnTo>
                    <a:pt x="1170" y="619"/>
                  </a:lnTo>
                  <a:lnTo>
                    <a:pt x="1471" y="485"/>
                  </a:lnTo>
                  <a:lnTo>
                    <a:pt x="1688" y="1020"/>
                  </a:lnTo>
                  <a:lnTo>
                    <a:pt x="2089" y="853"/>
                  </a:lnTo>
                  <a:lnTo>
                    <a:pt x="1738"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35" name="Google Shape;1135;p41"/>
            <p:cNvSpPr/>
            <p:nvPr/>
          </p:nvSpPr>
          <p:spPr>
            <a:xfrm>
              <a:off x="6409850" y="1489675"/>
              <a:ext cx="53475" cy="39725"/>
            </a:xfrm>
            <a:custGeom>
              <a:avLst/>
              <a:gdLst/>
              <a:ahLst/>
              <a:cxnLst/>
              <a:rect l="l" t="t" r="r" b="b"/>
              <a:pathLst>
                <a:path w="2139" h="1589" extrusionOk="0">
                  <a:moveTo>
                    <a:pt x="1821" y="1"/>
                  </a:moveTo>
                  <a:lnTo>
                    <a:pt x="0" y="519"/>
                  </a:lnTo>
                  <a:lnTo>
                    <a:pt x="100" y="853"/>
                  </a:lnTo>
                  <a:lnTo>
                    <a:pt x="1070" y="586"/>
                  </a:lnTo>
                  <a:lnTo>
                    <a:pt x="1070" y="586"/>
                  </a:lnTo>
                  <a:lnTo>
                    <a:pt x="234" y="1288"/>
                  </a:lnTo>
                  <a:lnTo>
                    <a:pt x="318" y="1588"/>
                  </a:lnTo>
                  <a:lnTo>
                    <a:pt x="2139" y="1070"/>
                  </a:lnTo>
                  <a:lnTo>
                    <a:pt x="2022" y="736"/>
                  </a:lnTo>
                  <a:lnTo>
                    <a:pt x="1070" y="1003"/>
                  </a:lnTo>
                  <a:lnTo>
                    <a:pt x="1905" y="285"/>
                  </a:lnTo>
                  <a:lnTo>
                    <a:pt x="1821"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36" name="Google Shape;1136;p41"/>
            <p:cNvSpPr/>
            <p:nvPr/>
          </p:nvSpPr>
          <p:spPr>
            <a:xfrm>
              <a:off x="6419875" y="1525600"/>
              <a:ext cx="48900" cy="27175"/>
            </a:xfrm>
            <a:custGeom>
              <a:avLst/>
              <a:gdLst/>
              <a:ahLst/>
              <a:cxnLst/>
              <a:rect l="l" t="t" r="r" b="b"/>
              <a:pathLst>
                <a:path w="1956" h="1087" extrusionOk="0">
                  <a:moveTo>
                    <a:pt x="1788" y="1"/>
                  </a:moveTo>
                  <a:lnTo>
                    <a:pt x="1404" y="68"/>
                  </a:lnTo>
                  <a:lnTo>
                    <a:pt x="1454" y="402"/>
                  </a:lnTo>
                  <a:lnTo>
                    <a:pt x="0" y="636"/>
                  </a:lnTo>
                  <a:lnTo>
                    <a:pt x="34" y="987"/>
                  </a:lnTo>
                  <a:lnTo>
                    <a:pt x="1504" y="753"/>
                  </a:lnTo>
                  <a:lnTo>
                    <a:pt x="1571" y="1087"/>
                  </a:lnTo>
                  <a:lnTo>
                    <a:pt x="1955" y="1020"/>
                  </a:lnTo>
                  <a:lnTo>
                    <a:pt x="1788"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37" name="Google Shape;1137;p41"/>
            <p:cNvSpPr/>
            <p:nvPr/>
          </p:nvSpPr>
          <p:spPr>
            <a:xfrm>
              <a:off x="6422375" y="1556950"/>
              <a:ext cx="48050" cy="33000"/>
            </a:xfrm>
            <a:custGeom>
              <a:avLst/>
              <a:gdLst/>
              <a:ahLst/>
              <a:cxnLst/>
              <a:rect l="l" t="t" r="r" b="b"/>
              <a:pathLst>
                <a:path w="1922" h="1320" extrusionOk="0">
                  <a:moveTo>
                    <a:pt x="819" y="501"/>
                  </a:moveTo>
                  <a:lnTo>
                    <a:pt x="1371" y="602"/>
                  </a:lnTo>
                  <a:lnTo>
                    <a:pt x="836" y="769"/>
                  </a:lnTo>
                  <a:lnTo>
                    <a:pt x="819" y="501"/>
                  </a:lnTo>
                  <a:close/>
                  <a:moveTo>
                    <a:pt x="0" y="0"/>
                  </a:moveTo>
                  <a:lnTo>
                    <a:pt x="17" y="351"/>
                  </a:lnTo>
                  <a:lnTo>
                    <a:pt x="418" y="434"/>
                  </a:lnTo>
                  <a:lnTo>
                    <a:pt x="435" y="819"/>
                  </a:lnTo>
                  <a:lnTo>
                    <a:pt x="34" y="936"/>
                  </a:lnTo>
                  <a:lnTo>
                    <a:pt x="67" y="1320"/>
                  </a:lnTo>
                  <a:lnTo>
                    <a:pt x="1922" y="769"/>
                  </a:lnTo>
                  <a:lnTo>
                    <a:pt x="1905" y="401"/>
                  </a:lnTo>
                  <a:lnTo>
                    <a:pt x="0"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38" name="Google Shape;1138;p41"/>
            <p:cNvSpPr/>
            <p:nvPr/>
          </p:nvSpPr>
          <p:spPr>
            <a:xfrm>
              <a:off x="6421950" y="1591600"/>
              <a:ext cx="48475" cy="26350"/>
            </a:xfrm>
            <a:custGeom>
              <a:avLst/>
              <a:gdLst/>
              <a:ahLst/>
              <a:cxnLst/>
              <a:rect l="l" t="t" r="r" b="b"/>
              <a:pathLst>
                <a:path w="1939" h="1054" extrusionOk="0">
                  <a:moveTo>
                    <a:pt x="1521" y="1"/>
                  </a:moveTo>
                  <a:lnTo>
                    <a:pt x="1504" y="335"/>
                  </a:lnTo>
                  <a:lnTo>
                    <a:pt x="34" y="218"/>
                  </a:lnTo>
                  <a:lnTo>
                    <a:pt x="1" y="602"/>
                  </a:lnTo>
                  <a:lnTo>
                    <a:pt x="1454" y="703"/>
                  </a:lnTo>
                  <a:lnTo>
                    <a:pt x="1438" y="1037"/>
                  </a:lnTo>
                  <a:lnTo>
                    <a:pt x="1855" y="1053"/>
                  </a:lnTo>
                  <a:lnTo>
                    <a:pt x="1939" y="18"/>
                  </a:lnTo>
                  <a:lnTo>
                    <a:pt x="1521"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39" name="Google Shape;1139;p41"/>
            <p:cNvSpPr/>
            <p:nvPr/>
          </p:nvSpPr>
          <p:spPr>
            <a:xfrm>
              <a:off x="6419450" y="1617925"/>
              <a:ext cx="48050" cy="16725"/>
            </a:xfrm>
            <a:custGeom>
              <a:avLst/>
              <a:gdLst/>
              <a:ahLst/>
              <a:cxnLst/>
              <a:rect l="l" t="t" r="r" b="b"/>
              <a:pathLst>
                <a:path w="1922" h="669" extrusionOk="0">
                  <a:moveTo>
                    <a:pt x="51" y="0"/>
                  </a:moveTo>
                  <a:lnTo>
                    <a:pt x="0" y="351"/>
                  </a:lnTo>
                  <a:lnTo>
                    <a:pt x="1855" y="669"/>
                  </a:lnTo>
                  <a:lnTo>
                    <a:pt x="1922" y="318"/>
                  </a:lnTo>
                  <a:lnTo>
                    <a:pt x="51"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40" name="Google Shape;1140;p41"/>
            <p:cNvSpPr/>
            <p:nvPr/>
          </p:nvSpPr>
          <p:spPr>
            <a:xfrm>
              <a:off x="6412350" y="1635400"/>
              <a:ext cx="49325" cy="34350"/>
            </a:xfrm>
            <a:custGeom>
              <a:avLst/>
              <a:gdLst/>
              <a:ahLst/>
              <a:cxnLst/>
              <a:rect l="l" t="t" r="r" b="b"/>
              <a:pathLst>
                <a:path w="1973" h="1374" extrusionOk="0">
                  <a:moveTo>
                    <a:pt x="771" y="381"/>
                  </a:moveTo>
                  <a:cubicBezTo>
                    <a:pt x="847" y="381"/>
                    <a:pt x="944" y="400"/>
                    <a:pt x="1070" y="438"/>
                  </a:cubicBezTo>
                  <a:cubicBezTo>
                    <a:pt x="1237" y="488"/>
                    <a:pt x="1371" y="538"/>
                    <a:pt x="1421" y="605"/>
                  </a:cubicBezTo>
                  <a:cubicBezTo>
                    <a:pt x="1487" y="655"/>
                    <a:pt x="1504" y="738"/>
                    <a:pt x="1487" y="822"/>
                  </a:cubicBezTo>
                  <a:cubicBezTo>
                    <a:pt x="1471" y="905"/>
                    <a:pt x="1404" y="972"/>
                    <a:pt x="1320" y="989"/>
                  </a:cubicBezTo>
                  <a:cubicBezTo>
                    <a:pt x="1296" y="999"/>
                    <a:pt x="1269" y="1003"/>
                    <a:pt x="1237" y="1003"/>
                  </a:cubicBezTo>
                  <a:cubicBezTo>
                    <a:pt x="1161" y="1003"/>
                    <a:pt x="1061" y="979"/>
                    <a:pt x="919" y="956"/>
                  </a:cubicBezTo>
                  <a:cubicBezTo>
                    <a:pt x="752" y="889"/>
                    <a:pt x="635" y="855"/>
                    <a:pt x="569" y="789"/>
                  </a:cubicBezTo>
                  <a:cubicBezTo>
                    <a:pt x="502" y="722"/>
                    <a:pt x="485" y="638"/>
                    <a:pt x="502" y="555"/>
                  </a:cubicBezTo>
                  <a:cubicBezTo>
                    <a:pt x="552" y="471"/>
                    <a:pt x="585" y="421"/>
                    <a:pt x="702" y="388"/>
                  </a:cubicBezTo>
                  <a:cubicBezTo>
                    <a:pt x="723" y="383"/>
                    <a:pt x="746" y="381"/>
                    <a:pt x="771" y="381"/>
                  </a:cubicBezTo>
                  <a:close/>
                  <a:moveTo>
                    <a:pt x="629" y="0"/>
                  </a:moveTo>
                  <a:cubicBezTo>
                    <a:pt x="541" y="0"/>
                    <a:pt x="465" y="11"/>
                    <a:pt x="401" y="37"/>
                  </a:cubicBezTo>
                  <a:cubicBezTo>
                    <a:pt x="234" y="103"/>
                    <a:pt x="134" y="254"/>
                    <a:pt x="67" y="438"/>
                  </a:cubicBezTo>
                  <a:cubicBezTo>
                    <a:pt x="0" y="621"/>
                    <a:pt x="51" y="789"/>
                    <a:pt x="151" y="939"/>
                  </a:cubicBezTo>
                  <a:cubicBezTo>
                    <a:pt x="268" y="1073"/>
                    <a:pt x="485" y="1206"/>
                    <a:pt x="819" y="1290"/>
                  </a:cubicBezTo>
                  <a:cubicBezTo>
                    <a:pt x="1053" y="1357"/>
                    <a:pt x="1237" y="1373"/>
                    <a:pt x="1387" y="1373"/>
                  </a:cubicBezTo>
                  <a:cubicBezTo>
                    <a:pt x="1521" y="1357"/>
                    <a:pt x="1655" y="1306"/>
                    <a:pt x="1738" y="1240"/>
                  </a:cubicBezTo>
                  <a:cubicBezTo>
                    <a:pt x="1822" y="1156"/>
                    <a:pt x="1888" y="1056"/>
                    <a:pt x="1922" y="939"/>
                  </a:cubicBezTo>
                  <a:cubicBezTo>
                    <a:pt x="1972" y="805"/>
                    <a:pt x="1972" y="688"/>
                    <a:pt x="1922" y="571"/>
                  </a:cubicBezTo>
                  <a:cubicBezTo>
                    <a:pt x="1888" y="471"/>
                    <a:pt x="1805" y="371"/>
                    <a:pt x="1671" y="287"/>
                  </a:cubicBezTo>
                  <a:cubicBezTo>
                    <a:pt x="1554" y="204"/>
                    <a:pt x="1387" y="137"/>
                    <a:pt x="1153" y="70"/>
                  </a:cubicBezTo>
                  <a:cubicBezTo>
                    <a:pt x="947" y="29"/>
                    <a:pt x="772" y="0"/>
                    <a:pt x="629" y="0"/>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41" name="Google Shape;1141;p41"/>
            <p:cNvSpPr/>
            <p:nvPr/>
          </p:nvSpPr>
          <p:spPr>
            <a:xfrm>
              <a:off x="6397725" y="1665125"/>
              <a:ext cx="55175" cy="43875"/>
            </a:xfrm>
            <a:custGeom>
              <a:avLst/>
              <a:gdLst/>
              <a:ahLst/>
              <a:cxnLst/>
              <a:rect l="l" t="t" r="r" b="b"/>
              <a:pathLst>
                <a:path w="2207" h="1755" extrusionOk="0">
                  <a:moveTo>
                    <a:pt x="468" y="1"/>
                  </a:moveTo>
                  <a:lnTo>
                    <a:pt x="301" y="318"/>
                  </a:lnTo>
                  <a:lnTo>
                    <a:pt x="1220" y="686"/>
                  </a:lnTo>
                  <a:lnTo>
                    <a:pt x="134" y="736"/>
                  </a:lnTo>
                  <a:lnTo>
                    <a:pt x="1" y="1020"/>
                  </a:lnTo>
                  <a:lnTo>
                    <a:pt x="1738" y="1755"/>
                  </a:lnTo>
                  <a:lnTo>
                    <a:pt x="1889" y="1421"/>
                  </a:lnTo>
                  <a:lnTo>
                    <a:pt x="970" y="1036"/>
                  </a:lnTo>
                  <a:lnTo>
                    <a:pt x="2072" y="1003"/>
                  </a:lnTo>
                  <a:lnTo>
                    <a:pt x="2206" y="736"/>
                  </a:lnTo>
                  <a:lnTo>
                    <a:pt x="468"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42" name="Google Shape;1142;p41"/>
            <p:cNvSpPr/>
            <p:nvPr/>
          </p:nvSpPr>
          <p:spPr>
            <a:xfrm>
              <a:off x="6392725" y="1695200"/>
              <a:ext cx="12125" cy="11300"/>
            </a:xfrm>
            <a:custGeom>
              <a:avLst/>
              <a:gdLst/>
              <a:ahLst/>
              <a:cxnLst/>
              <a:rect l="l" t="t" r="r" b="b"/>
              <a:pathLst>
                <a:path w="485" h="452" extrusionOk="0">
                  <a:moveTo>
                    <a:pt x="117" y="1"/>
                  </a:moveTo>
                  <a:lnTo>
                    <a:pt x="0" y="251"/>
                  </a:lnTo>
                  <a:lnTo>
                    <a:pt x="351" y="452"/>
                  </a:lnTo>
                  <a:lnTo>
                    <a:pt x="485" y="201"/>
                  </a:lnTo>
                  <a:lnTo>
                    <a:pt x="117"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43" name="Google Shape;1143;p41"/>
            <p:cNvSpPr/>
            <p:nvPr/>
          </p:nvSpPr>
          <p:spPr>
            <a:xfrm>
              <a:off x="6372250" y="1715675"/>
              <a:ext cx="51825" cy="44300"/>
            </a:xfrm>
            <a:custGeom>
              <a:avLst/>
              <a:gdLst/>
              <a:ahLst/>
              <a:cxnLst/>
              <a:rect l="l" t="t" r="r" b="b"/>
              <a:pathLst>
                <a:path w="2073" h="1772" extrusionOk="0">
                  <a:moveTo>
                    <a:pt x="635" y="502"/>
                  </a:moveTo>
                  <a:lnTo>
                    <a:pt x="919" y="702"/>
                  </a:lnTo>
                  <a:lnTo>
                    <a:pt x="786" y="919"/>
                  </a:lnTo>
                  <a:cubicBezTo>
                    <a:pt x="752" y="953"/>
                    <a:pt x="736" y="986"/>
                    <a:pt x="685" y="986"/>
                  </a:cubicBezTo>
                  <a:cubicBezTo>
                    <a:pt x="669" y="986"/>
                    <a:pt x="602" y="986"/>
                    <a:pt x="568" y="936"/>
                  </a:cubicBezTo>
                  <a:cubicBezTo>
                    <a:pt x="502" y="903"/>
                    <a:pt x="485" y="852"/>
                    <a:pt x="468" y="819"/>
                  </a:cubicBezTo>
                  <a:cubicBezTo>
                    <a:pt x="435" y="802"/>
                    <a:pt x="468" y="752"/>
                    <a:pt x="485" y="719"/>
                  </a:cubicBezTo>
                  <a:lnTo>
                    <a:pt x="635" y="502"/>
                  </a:lnTo>
                  <a:close/>
                  <a:moveTo>
                    <a:pt x="1254" y="919"/>
                  </a:moveTo>
                  <a:lnTo>
                    <a:pt x="1571" y="1103"/>
                  </a:lnTo>
                  <a:lnTo>
                    <a:pt x="1437" y="1287"/>
                  </a:lnTo>
                  <a:cubicBezTo>
                    <a:pt x="1404" y="1337"/>
                    <a:pt x="1370" y="1354"/>
                    <a:pt x="1337" y="1354"/>
                  </a:cubicBezTo>
                  <a:cubicBezTo>
                    <a:pt x="1304" y="1354"/>
                    <a:pt x="1254" y="1354"/>
                    <a:pt x="1220" y="1320"/>
                  </a:cubicBezTo>
                  <a:cubicBezTo>
                    <a:pt x="1103" y="1253"/>
                    <a:pt x="1086" y="1170"/>
                    <a:pt x="1137" y="1103"/>
                  </a:cubicBezTo>
                  <a:lnTo>
                    <a:pt x="1254" y="919"/>
                  </a:lnTo>
                  <a:close/>
                  <a:moveTo>
                    <a:pt x="502" y="0"/>
                  </a:moveTo>
                  <a:lnTo>
                    <a:pt x="84" y="585"/>
                  </a:lnTo>
                  <a:cubicBezTo>
                    <a:pt x="17" y="685"/>
                    <a:pt x="0" y="819"/>
                    <a:pt x="34" y="919"/>
                  </a:cubicBezTo>
                  <a:cubicBezTo>
                    <a:pt x="84" y="1019"/>
                    <a:pt x="184" y="1136"/>
                    <a:pt x="335" y="1237"/>
                  </a:cubicBezTo>
                  <a:cubicBezTo>
                    <a:pt x="435" y="1304"/>
                    <a:pt x="518" y="1337"/>
                    <a:pt x="585" y="1337"/>
                  </a:cubicBezTo>
                  <a:cubicBezTo>
                    <a:pt x="605" y="1342"/>
                    <a:pt x="624" y="1344"/>
                    <a:pt x="643" y="1344"/>
                  </a:cubicBezTo>
                  <a:cubicBezTo>
                    <a:pt x="690" y="1344"/>
                    <a:pt x="734" y="1332"/>
                    <a:pt x="769" y="1320"/>
                  </a:cubicBezTo>
                  <a:cubicBezTo>
                    <a:pt x="802" y="1387"/>
                    <a:pt x="819" y="1420"/>
                    <a:pt x="853" y="1487"/>
                  </a:cubicBezTo>
                  <a:cubicBezTo>
                    <a:pt x="903" y="1554"/>
                    <a:pt x="969" y="1588"/>
                    <a:pt x="1053" y="1654"/>
                  </a:cubicBezTo>
                  <a:cubicBezTo>
                    <a:pt x="1187" y="1738"/>
                    <a:pt x="1320" y="1771"/>
                    <a:pt x="1421" y="1771"/>
                  </a:cubicBezTo>
                  <a:cubicBezTo>
                    <a:pt x="1521" y="1755"/>
                    <a:pt x="1638" y="1721"/>
                    <a:pt x="1688" y="1604"/>
                  </a:cubicBezTo>
                  <a:lnTo>
                    <a:pt x="2072" y="1053"/>
                  </a:lnTo>
                  <a:lnTo>
                    <a:pt x="502"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44" name="Google Shape;1144;p41"/>
            <p:cNvSpPr/>
            <p:nvPr/>
          </p:nvSpPr>
          <p:spPr>
            <a:xfrm>
              <a:off x="6357200" y="1747000"/>
              <a:ext cx="48900" cy="45975"/>
            </a:xfrm>
            <a:custGeom>
              <a:avLst/>
              <a:gdLst/>
              <a:ahLst/>
              <a:cxnLst/>
              <a:rect l="l" t="t" r="r" b="b"/>
              <a:pathLst>
                <a:path w="1956" h="1839" extrusionOk="0">
                  <a:moveTo>
                    <a:pt x="201" y="0"/>
                  </a:moveTo>
                  <a:lnTo>
                    <a:pt x="1" y="301"/>
                  </a:lnTo>
                  <a:lnTo>
                    <a:pt x="536" y="736"/>
                  </a:lnTo>
                  <a:lnTo>
                    <a:pt x="1187" y="1838"/>
                  </a:lnTo>
                  <a:lnTo>
                    <a:pt x="1421" y="1554"/>
                  </a:lnTo>
                  <a:lnTo>
                    <a:pt x="1020" y="903"/>
                  </a:lnTo>
                  <a:lnTo>
                    <a:pt x="1739" y="1153"/>
                  </a:lnTo>
                  <a:lnTo>
                    <a:pt x="1956" y="853"/>
                  </a:lnTo>
                  <a:lnTo>
                    <a:pt x="753" y="435"/>
                  </a:lnTo>
                  <a:lnTo>
                    <a:pt x="201"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45" name="Google Shape;1145;p41"/>
            <p:cNvSpPr/>
            <p:nvPr/>
          </p:nvSpPr>
          <p:spPr>
            <a:xfrm>
              <a:off x="6326300" y="1775400"/>
              <a:ext cx="41800" cy="46800"/>
            </a:xfrm>
            <a:custGeom>
              <a:avLst/>
              <a:gdLst/>
              <a:ahLst/>
              <a:cxnLst/>
              <a:rect l="l" t="t" r="r" b="b"/>
              <a:pathLst>
                <a:path w="1672" h="1872" extrusionOk="0">
                  <a:moveTo>
                    <a:pt x="569" y="1"/>
                  </a:moveTo>
                  <a:cubicBezTo>
                    <a:pt x="502" y="1"/>
                    <a:pt x="435" y="17"/>
                    <a:pt x="385" y="51"/>
                  </a:cubicBezTo>
                  <a:cubicBezTo>
                    <a:pt x="318" y="101"/>
                    <a:pt x="251" y="134"/>
                    <a:pt x="184" y="201"/>
                  </a:cubicBezTo>
                  <a:cubicBezTo>
                    <a:pt x="67" y="335"/>
                    <a:pt x="0" y="452"/>
                    <a:pt x="51" y="602"/>
                  </a:cubicBezTo>
                  <a:cubicBezTo>
                    <a:pt x="51" y="752"/>
                    <a:pt x="101" y="869"/>
                    <a:pt x="234" y="1003"/>
                  </a:cubicBezTo>
                  <a:cubicBezTo>
                    <a:pt x="318" y="1053"/>
                    <a:pt x="385" y="1120"/>
                    <a:pt x="435" y="1170"/>
                  </a:cubicBezTo>
                  <a:cubicBezTo>
                    <a:pt x="502" y="1204"/>
                    <a:pt x="569" y="1220"/>
                    <a:pt x="652" y="1220"/>
                  </a:cubicBezTo>
                  <a:cubicBezTo>
                    <a:pt x="677" y="1230"/>
                    <a:pt x="701" y="1234"/>
                    <a:pt x="726" y="1234"/>
                  </a:cubicBezTo>
                  <a:cubicBezTo>
                    <a:pt x="786" y="1234"/>
                    <a:pt x="849" y="1211"/>
                    <a:pt x="919" y="1187"/>
                  </a:cubicBezTo>
                  <a:cubicBezTo>
                    <a:pt x="1003" y="1137"/>
                    <a:pt x="1070" y="1120"/>
                    <a:pt x="1103" y="1120"/>
                  </a:cubicBezTo>
                  <a:cubicBezTo>
                    <a:pt x="1153" y="1120"/>
                    <a:pt x="1170" y="1120"/>
                    <a:pt x="1220" y="1170"/>
                  </a:cubicBezTo>
                  <a:cubicBezTo>
                    <a:pt x="1237" y="1204"/>
                    <a:pt x="1254" y="1254"/>
                    <a:pt x="1237" y="1287"/>
                  </a:cubicBezTo>
                  <a:cubicBezTo>
                    <a:pt x="1220" y="1304"/>
                    <a:pt x="1187" y="1354"/>
                    <a:pt x="1153" y="1387"/>
                  </a:cubicBezTo>
                  <a:cubicBezTo>
                    <a:pt x="1103" y="1421"/>
                    <a:pt x="1070" y="1454"/>
                    <a:pt x="1020" y="1471"/>
                  </a:cubicBezTo>
                  <a:lnTo>
                    <a:pt x="836" y="1538"/>
                  </a:lnTo>
                  <a:lnTo>
                    <a:pt x="1153" y="1872"/>
                  </a:lnTo>
                  <a:cubicBezTo>
                    <a:pt x="1187" y="1855"/>
                    <a:pt x="1254" y="1839"/>
                    <a:pt x="1320" y="1788"/>
                  </a:cubicBezTo>
                  <a:cubicBezTo>
                    <a:pt x="1387" y="1755"/>
                    <a:pt x="1437" y="1705"/>
                    <a:pt x="1488" y="1671"/>
                  </a:cubicBezTo>
                  <a:cubicBezTo>
                    <a:pt x="1588" y="1538"/>
                    <a:pt x="1671" y="1421"/>
                    <a:pt x="1655" y="1287"/>
                  </a:cubicBezTo>
                  <a:cubicBezTo>
                    <a:pt x="1638" y="1170"/>
                    <a:pt x="1571" y="1020"/>
                    <a:pt x="1437" y="886"/>
                  </a:cubicBezTo>
                  <a:cubicBezTo>
                    <a:pt x="1354" y="803"/>
                    <a:pt x="1304" y="769"/>
                    <a:pt x="1237" y="719"/>
                  </a:cubicBezTo>
                  <a:cubicBezTo>
                    <a:pt x="1170" y="686"/>
                    <a:pt x="1103" y="669"/>
                    <a:pt x="1053" y="669"/>
                  </a:cubicBezTo>
                  <a:cubicBezTo>
                    <a:pt x="986" y="669"/>
                    <a:pt x="903" y="686"/>
                    <a:pt x="819" y="702"/>
                  </a:cubicBezTo>
                  <a:cubicBezTo>
                    <a:pt x="752" y="719"/>
                    <a:pt x="685" y="719"/>
                    <a:pt x="652" y="752"/>
                  </a:cubicBezTo>
                  <a:cubicBezTo>
                    <a:pt x="602" y="769"/>
                    <a:pt x="569" y="769"/>
                    <a:pt x="552" y="769"/>
                  </a:cubicBezTo>
                  <a:cubicBezTo>
                    <a:pt x="518" y="769"/>
                    <a:pt x="485" y="752"/>
                    <a:pt x="468" y="719"/>
                  </a:cubicBezTo>
                  <a:cubicBezTo>
                    <a:pt x="418" y="686"/>
                    <a:pt x="401" y="652"/>
                    <a:pt x="418" y="619"/>
                  </a:cubicBezTo>
                  <a:cubicBezTo>
                    <a:pt x="418" y="585"/>
                    <a:pt x="468" y="535"/>
                    <a:pt x="502" y="502"/>
                  </a:cubicBezTo>
                  <a:cubicBezTo>
                    <a:pt x="552" y="452"/>
                    <a:pt x="602" y="418"/>
                    <a:pt x="669" y="385"/>
                  </a:cubicBezTo>
                  <a:cubicBezTo>
                    <a:pt x="736" y="351"/>
                    <a:pt x="819" y="335"/>
                    <a:pt x="886" y="335"/>
                  </a:cubicBezTo>
                  <a:lnTo>
                    <a:pt x="569"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46" name="Google Shape;1146;p41"/>
            <p:cNvSpPr/>
            <p:nvPr/>
          </p:nvSpPr>
          <p:spPr>
            <a:xfrm>
              <a:off x="6300825" y="1793375"/>
              <a:ext cx="47625" cy="41775"/>
            </a:xfrm>
            <a:custGeom>
              <a:avLst/>
              <a:gdLst/>
              <a:ahLst/>
              <a:cxnLst/>
              <a:rect l="l" t="t" r="r" b="b"/>
              <a:pathLst>
                <a:path w="1905" h="1671" extrusionOk="0">
                  <a:moveTo>
                    <a:pt x="685" y="0"/>
                  </a:moveTo>
                  <a:lnTo>
                    <a:pt x="0" y="568"/>
                  </a:lnTo>
                  <a:lnTo>
                    <a:pt x="268" y="902"/>
                  </a:lnTo>
                  <a:lnTo>
                    <a:pt x="685" y="551"/>
                  </a:lnTo>
                  <a:lnTo>
                    <a:pt x="1621" y="1671"/>
                  </a:lnTo>
                  <a:lnTo>
                    <a:pt x="1905" y="1454"/>
                  </a:lnTo>
                  <a:lnTo>
                    <a:pt x="685"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47" name="Google Shape;1147;p41"/>
            <p:cNvSpPr/>
            <p:nvPr/>
          </p:nvSpPr>
          <p:spPr>
            <a:xfrm>
              <a:off x="6290375" y="1810075"/>
              <a:ext cx="35525" cy="43050"/>
            </a:xfrm>
            <a:custGeom>
              <a:avLst/>
              <a:gdLst/>
              <a:ahLst/>
              <a:cxnLst/>
              <a:rect l="l" t="t" r="r" b="b"/>
              <a:pathLst>
                <a:path w="1421" h="1722" extrusionOk="0">
                  <a:moveTo>
                    <a:pt x="285" y="0"/>
                  </a:moveTo>
                  <a:lnTo>
                    <a:pt x="1" y="218"/>
                  </a:lnTo>
                  <a:lnTo>
                    <a:pt x="1120" y="1721"/>
                  </a:lnTo>
                  <a:lnTo>
                    <a:pt x="1421" y="1504"/>
                  </a:lnTo>
                  <a:lnTo>
                    <a:pt x="285"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48" name="Google Shape;1148;p41"/>
            <p:cNvSpPr/>
            <p:nvPr/>
          </p:nvSpPr>
          <p:spPr>
            <a:xfrm>
              <a:off x="6268225" y="1819250"/>
              <a:ext cx="43475" cy="49325"/>
            </a:xfrm>
            <a:custGeom>
              <a:avLst/>
              <a:gdLst/>
              <a:ahLst/>
              <a:cxnLst/>
              <a:rect l="l" t="t" r="r" b="b"/>
              <a:pathLst>
                <a:path w="1739" h="1973" extrusionOk="0">
                  <a:moveTo>
                    <a:pt x="636" y="536"/>
                  </a:moveTo>
                  <a:lnTo>
                    <a:pt x="1204" y="1421"/>
                  </a:lnTo>
                  <a:lnTo>
                    <a:pt x="1070" y="1505"/>
                  </a:lnTo>
                  <a:cubicBezTo>
                    <a:pt x="1037" y="1521"/>
                    <a:pt x="970" y="1538"/>
                    <a:pt x="920" y="1538"/>
                  </a:cubicBezTo>
                  <a:cubicBezTo>
                    <a:pt x="870" y="1538"/>
                    <a:pt x="820" y="1521"/>
                    <a:pt x="753" y="1455"/>
                  </a:cubicBezTo>
                  <a:cubicBezTo>
                    <a:pt x="703" y="1421"/>
                    <a:pt x="636" y="1338"/>
                    <a:pt x="552" y="1204"/>
                  </a:cubicBezTo>
                  <a:cubicBezTo>
                    <a:pt x="469" y="1087"/>
                    <a:pt x="419" y="970"/>
                    <a:pt x="402" y="920"/>
                  </a:cubicBezTo>
                  <a:cubicBezTo>
                    <a:pt x="385" y="853"/>
                    <a:pt x="385" y="786"/>
                    <a:pt x="402" y="753"/>
                  </a:cubicBezTo>
                  <a:cubicBezTo>
                    <a:pt x="419" y="686"/>
                    <a:pt x="469" y="669"/>
                    <a:pt x="502" y="619"/>
                  </a:cubicBezTo>
                  <a:lnTo>
                    <a:pt x="636" y="536"/>
                  </a:lnTo>
                  <a:close/>
                  <a:moveTo>
                    <a:pt x="703" y="1"/>
                  </a:moveTo>
                  <a:lnTo>
                    <a:pt x="252" y="302"/>
                  </a:lnTo>
                  <a:cubicBezTo>
                    <a:pt x="84" y="435"/>
                    <a:pt x="1" y="552"/>
                    <a:pt x="1" y="753"/>
                  </a:cubicBezTo>
                  <a:cubicBezTo>
                    <a:pt x="1" y="920"/>
                    <a:pt x="84" y="1137"/>
                    <a:pt x="285" y="1421"/>
                  </a:cubicBezTo>
                  <a:cubicBezTo>
                    <a:pt x="402" y="1605"/>
                    <a:pt x="502" y="1755"/>
                    <a:pt x="636" y="1839"/>
                  </a:cubicBezTo>
                  <a:cubicBezTo>
                    <a:pt x="736" y="1939"/>
                    <a:pt x="870" y="1973"/>
                    <a:pt x="970" y="1973"/>
                  </a:cubicBezTo>
                  <a:cubicBezTo>
                    <a:pt x="1070" y="1973"/>
                    <a:pt x="1171" y="1939"/>
                    <a:pt x="1288" y="1872"/>
                  </a:cubicBezTo>
                  <a:lnTo>
                    <a:pt x="1739" y="1555"/>
                  </a:lnTo>
                  <a:lnTo>
                    <a:pt x="703"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49" name="Google Shape;1149;p41"/>
            <p:cNvSpPr/>
            <p:nvPr/>
          </p:nvSpPr>
          <p:spPr>
            <a:xfrm>
              <a:off x="6237325" y="1837225"/>
              <a:ext cx="43475" cy="52250"/>
            </a:xfrm>
            <a:custGeom>
              <a:avLst/>
              <a:gdLst/>
              <a:ahLst/>
              <a:cxnLst/>
              <a:rect l="l" t="t" r="r" b="b"/>
              <a:pathLst>
                <a:path w="1739" h="2090" extrusionOk="0">
                  <a:moveTo>
                    <a:pt x="803" y="0"/>
                  </a:moveTo>
                  <a:lnTo>
                    <a:pt x="1" y="468"/>
                  </a:lnTo>
                  <a:lnTo>
                    <a:pt x="218" y="819"/>
                  </a:lnTo>
                  <a:lnTo>
                    <a:pt x="719" y="518"/>
                  </a:lnTo>
                  <a:lnTo>
                    <a:pt x="869" y="802"/>
                  </a:lnTo>
                  <a:lnTo>
                    <a:pt x="435" y="1053"/>
                  </a:lnTo>
                  <a:lnTo>
                    <a:pt x="635" y="1421"/>
                  </a:lnTo>
                  <a:lnTo>
                    <a:pt x="1070" y="1170"/>
                  </a:lnTo>
                  <a:lnTo>
                    <a:pt x="1220" y="1454"/>
                  </a:lnTo>
                  <a:lnTo>
                    <a:pt x="719" y="1738"/>
                  </a:lnTo>
                  <a:lnTo>
                    <a:pt x="919" y="2089"/>
                  </a:lnTo>
                  <a:lnTo>
                    <a:pt x="1738" y="1638"/>
                  </a:lnTo>
                  <a:lnTo>
                    <a:pt x="803"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50" name="Google Shape;1150;p41"/>
            <p:cNvSpPr/>
            <p:nvPr/>
          </p:nvSpPr>
          <p:spPr>
            <a:xfrm>
              <a:off x="6216025" y="1852050"/>
              <a:ext cx="35525" cy="49100"/>
            </a:xfrm>
            <a:custGeom>
              <a:avLst/>
              <a:gdLst/>
              <a:ahLst/>
              <a:cxnLst/>
              <a:rect l="l" t="t" r="r" b="b"/>
              <a:pathLst>
                <a:path w="1421" h="1964" extrusionOk="0">
                  <a:moveTo>
                    <a:pt x="665" y="1"/>
                  </a:moveTo>
                  <a:cubicBezTo>
                    <a:pt x="631" y="1"/>
                    <a:pt x="594" y="9"/>
                    <a:pt x="552" y="26"/>
                  </a:cubicBezTo>
                  <a:cubicBezTo>
                    <a:pt x="468" y="42"/>
                    <a:pt x="401" y="59"/>
                    <a:pt x="318" y="109"/>
                  </a:cubicBezTo>
                  <a:cubicBezTo>
                    <a:pt x="167" y="193"/>
                    <a:pt x="67" y="293"/>
                    <a:pt x="51" y="443"/>
                  </a:cubicBezTo>
                  <a:cubicBezTo>
                    <a:pt x="0" y="560"/>
                    <a:pt x="17" y="711"/>
                    <a:pt x="101" y="861"/>
                  </a:cubicBezTo>
                  <a:cubicBezTo>
                    <a:pt x="151" y="961"/>
                    <a:pt x="218" y="1028"/>
                    <a:pt x="251" y="1078"/>
                  </a:cubicBezTo>
                  <a:cubicBezTo>
                    <a:pt x="318" y="1128"/>
                    <a:pt x="385" y="1195"/>
                    <a:pt x="435" y="1212"/>
                  </a:cubicBezTo>
                  <a:cubicBezTo>
                    <a:pt x="502" y="1229"/>
                    <a:pt x="602" y="1229"/>
                    <a:pt x="719" y="1229"/>
                  </a:cubicBezTo>
                  <a:lnTo>
                    <a:pt x="919" y="1229"/>
                  </a:lnTo>
                  <a:cubicBezTo>
                    <a:pt x="936" y="1229"/>
                    <a:pt x="986" y="1245"/>
                    <a:pt x="1003" y="1296"/>
                  </a:cubicBezTo>
                  <a:cubicBezTo>
                    <a:pt x="1020" y="1362"/>
                    <a:pt x="1020" y="1396"/>
                    <a:pt x="1003" y="1412"/>
                  </a:cubicBezTo>
                  <a:cubicBezTo>
                    <a:pt x="969" y="1446"/>
                    <a:pt x="919" y="1479"/>
                    <a:pt x="886" y="1496"/>
                  </a:cubicBezTo>
                  <a:cubicBezTo>
                    <a:pt x="836" y="1529"/>
                    <a:pt x="802" y="1546"/>
                    <a:pt x="736" y="1546"/>
                  </a:cubicBezTo>
                  <a:lnTo>
                    <a:pt x="552" y="1546"/>
                  </a:lnTo>
                  <a:lnTo>
                    <a:pt x="752" y="1964"/>
                  </a:lnTo>
                  <a:cubicBezTo>
                    <a:pt x="819" y="1964"/>
                    <a:pt x="886" y="1964"/>
                    <a:pt x="936" y="1947"/>
                  </a:cubicBezTo>
                  <a:cubicBezTo>
                    <a:pt x="1003" y="1947"/>
                    <a:pt x="1070" y="1897"/>
                    <a:pt x="1137" y="1880"/>
                  </a:cubicBezTo>
                  <a:cubicBezTo>
                    <a:pt x="1287" y="1813"/>
                    <a:pt x="1354" y="1713"/>
                    <a:pt x="1404" y="1580"/>
                  </a:cubicBezTo>
                  <a:cubicBezTo>
                    <a:pt x="1421" y="1463"/>
                    <a:pt x="1404" y="1312"/>
                    <a:pt x="1320" y="1145"/>
                  </a:cubicBezTo>
                  <a:cubicBezTo>
                    <a:pt x="1270" y="1062"/>
                    <a:pt x="1220" y="995"/>
                    <a:pt x="1170" y="945"/>
                  </a:cubicBezTo>
                  <a:cubicBezTo>
                    <a:pt x="1137" y="895"/>
                    <a:pt x="1070" y="861"/>
                    <a:pt x="1003" y="828"/>
                  </a:cubicBezTo>
                  <a:cubicBezTo>
                    <a:pt x="936" y="811"/>
                    <a:pt x="869" y="794"/>
                    <a:pt x="769" y="794"/>
                  </a:cubicBezTo>
                  <a:lnTo>
                    <a:pt x="619" y="794"/>
                  </a:lnTo>
                  <a:cubicBezTo>
                    <a:pt x="568" y="794"/>
                    <a:pt x="518" y="794"/>
                    <a:pt x="502" y="778"/>
                  </a:cubicBezTo>
                  <a:cubicBezTo>
                    <a:pt x="485" y="744"/>
                    <a:pt x="468" y="727"/>
                    <a:pt x="452" y="694"/>
                  </a:cubicBezTo>
                  <a:cubicBezTo>
                    <a:pt x="418" y="627"/>
                    <a:pt x="418" y="577"/>
                    <a:pt x="452" y="560"/>
                  </a:cubicBezTo>
                  <a:cubicBezTo>
                    <a:pt x="468" y="544"/>
                    <a:pt x="502" y="493"/>
                    <a:pt x="568" y="477"/>
                  </a:cubicBezTo>
                  <a:cubicBezTo>
                    <a:pt x="619" y="443"/>
                    <a:pt x="669" y="410"/>
                    <a:pt x="752" y="410"/>
                  </a:cubicBezTo>
                  <a:cubicBezTo>
                    <a:pt x="786" y="402"/>
                    <a:pt x="823" y="397"/>
                    <a:pt x="861" y="397"/>
                  </a:cubicBezTo>
                  <a:cubicBezTo>
                    <a:pt x="898" y="397"/>
                    <a:pt x="936" y="402"/>
                    <a:pt x="969" y="410"/>
                  </a:cubicBezTo>
                  <a:lnTo>
                    <a:pt x="752" y="26"/>
                  </a:lnTo>
                  <a:cubicBezTo>
                    <a:pt x="727" y="9"/>
                    <a:pt x="698" y="1"/>
                    <a:pt x="665" y="1"/>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51" name="Google Shape;1151;p41"/>
            <p:cNvSpPr/>
            <p:nvPr/>
          </p:nvSpPr>
          <p:spPr>
            <a:xfrm>
              <a:off x="6184275" y="1867075"/>
              <a:ext cx="38450" cy="48275"/>
            </a:xfrm>
            <a:custGeom>
              <a:avLst/>
              <a:gdLst/>
              <a:ahLst/>
              <a:cxnLst/>
              <a:rect l="l" t="t" r="r" b="b"/>
              <a:pathLst>
                <a:path w="1538" h="1931" extrusionOk="0">
                  <a:moveTo>
                    <a:pt x="641" y="1"/>
                  </a:moveTo>
                  <a:cubicBezTo>
                    <a:pt x="557" y="1"/>
                    <a:pt x="468" y="21"/>
                    <a:pt x="368" y="60"/>
                  </a:cubicBezTo>
                  <a:cubicBezTo>
                    <a:pt x="268" y="126"/>
                    <a:pt x="184" y="177"/>
                    <a:pt x="117" y="193"/>
                  </a:cubicBezTo>
                  <a:cubicBezTo>
                    <a:pt x="67" y="260"/>
                    <a:pt x="17" y="310"/>
                    <a:pt x="1" y="377"/>
                  </a:cubicBezTo>
                  <a:lnTo>
                    <a:pt x="368" y="1263"/>
                  </a:lnTo>
                  <a:lnTo>
                    <a:pt x="869" y="1045"/>
                  </a:lnTo>
                  <a:lnTo>
                    <a:pt x="752" y="728"/>
                  </a:lnTo>
                  <a:lnTo>
                    <a:pt x="518" y="845"/>
                  </a:lnTo>
                  <a:lnTo>
                    <a:pt x="418" y="594"/>
                  </a:lnTo>
                  <a:lnTo>
                    <a:pt x="485" y="527"/>
                  </a:lnTo>
                  <a:cubicBezTo>
                    <a:pt x="502" y="511"/>
                    <a:pt x="535" y="511"/>
                    <a:pt x="569" y="477"/>
                  </a:cubicBezTo>
                  <a:cubicBezTo>
                    <a:pt x="598" y="465"/>
                    <a:pt x="628" y="460"/>
                    <a:pt x="657" y="460"/>
                  </a:cubicBezTo>
                  <a:cubicBezTo>
                    <a:pt x="711" y="460"/>
                    <a:pt x="765" y="478"/>
                    <a:pt x="819" y="511"/>
                  </a:cubicBezTo>
                  <a:cubicBezTo>
                    <a:pt x="869" y="561"/>
                    <a:pt x="953" y="644"/>
                    <a:pt x="1020" y="811"/>
                  </a:cubicBezTo>
                  <a:cubicBezTo>
                    <a:pt x="1103" y="979"/>
                    <a:pt x="1120" y="1129"/>
                    <a:pt x="1103" y="1212"/>
                  </a:cubicBezTo>
                  <a:cubicBezTo>
                    <a:pt x="1087" y="1296"/>
                    <a:pt x="1020" y="1380"/>
                    <a:pt x="920" y="1430"/>
                  </a:cubicBezTo>
                  <a:cubicBezTo>
                    <a:pt x="869" y="1446"/>
                    <a:pt x="819" y="1463"/>
                    <a:pt x="752" y="1480"/>
                  </a:cubicBezTo>
                  <a:lnTo>
                    <a:pt x="569" y="1480"/>
                  </a:lnTo>
                  <a:lnTo>
                    <a:pt x="752" y="1931"/>
                  </a:lnTo>
                  <a:cubicBezTo>
                    <a:pt x="819" y="1931"/>
                    <a:pt x="869" y="1931"/>
                    <a:pt x="936" y="1898"/>
                  </a:cubicBezTo>
                  <a:lnTo>
                    <a:pt x="1120" y="1847"/>
                  </a:lnTo>
                  <a:cubicBezTo>
                    <a:pt x="1337" y="1764"/>
                    <a:pt x="1454" y="1597"/>
                    <a:pt x="1504" y="1396"/>
                  </a:cubicBezTo>
                  <a:cubicBezTo>
                    <a:pt x="1538" y="1212"/>
                    <a:pt x="1504" y="962"/>
                    <a:pt x="1371" y="678"/>
                  </a:cubicBezTo>
                  <a:cubicBezTo>
                    <a:pt x="1254" y="377"/>
                    <a:pt x="1103" y="193"/>
                    <a:pt x="936" y="93"/>
                  </a:cubicBezTo>
                  <a:cubicBezTo>
                    <a:pt x="837" y="30"/>
                    <a:pt x="742" y="1"/>
                    <a:pt x="641" y="1"/>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52" name="Google Shape;1152;p41"/>
            <p:cNvSpPr/>
            <p:nvPr/>
          </p:nvSpPr>
          <p:spPr>
            <a:xfrm>
              <a:off x="6153775" y="1879275"/>
              <a:ext cx="36800" cy="48550"/>
            </a:xfrm>
            <a:custGeom>
              <a:avLst/>
              <a:gdLst/>
              <a:ahLst/>
              <a:cxnLst/>
              <a:rect l="l" t="t" r="r" b="b"/>
              <a:pathLst>
                <a:path w="1472" h="1942" extrusionOk="0">
                  <a:moveTo>
                    <a:pt x="628" y="468"/>
                  </a:moveTo>
                  <a:cubicBezTo>
                    <a:pt x="690" y="468"/>
                    <a:pt x="748" y="490"/>
                    <a:pt x="786" y="541"/>
                  </a:cubicBezTo>
                  <a:cubicBezTo>
                    <a:pt x="853" y="591"/>
                    <a:pt x="903" y="708"/>
                    <a:pt x="970" y="875"/>
                  </a:cubicBezTo>
                  <a:cubicBezTo>
                    <a:pt x="1037" y="1059"/>
                    <a:pt x="1070" y="1192"/>
                    <a:pt x="1053" y="1276"/>
                  </a:cubicBezTo>
                  <a:cubicBezTo>
                    <a:pt x="1037" y="1359"/>
                    <a:pt x="987" y="1410"/>
                    <a:pt x="903" y="1443"/>
                  </a:cubicBezTo>
                  <a:cubicBezTo>
                    <a:pt x="875" y="1449"/>
                    <a:pt x="847" y="1452"/>
                    <a:pt x="821" y="1452"/>
                  </a:cubicBezTo>
                  <a:cubicBezTo>
                    <a:pt x="768" y="1452"/>
                    <a:pt x="719" y="1437"/>
                    <a:pt x="686" y="1393"/>
                  </a:cubicBezTo>
                  <a:cubicBezTo>
                    <a:pt x="619" y="1326"/>
                    <a:pt x="552" y="1209"/>
                    <a:pt x="485" y="1042"/>
                  </a:cubicBezTo>
                  <a:cubicBezTo>
                    <a:pt x="452" y="875"/>
                    <a:pt x="402" y="741"/>
                    <a:pt x="435" y="658"/>
                  </a:cubicBezTo>
                  <a:cubicBezTo>
                    <a:pt x="452" y="557"/>
                    <a:pt x="485" y="491"/>
                    <a:pt x="569" y="474"/>
                  </a:cubicBezTo>
                  <a:cubicBezTo>
                    <a:pt x="589" y="470"/>
                    <a:pt x="608" y="468"/>
                    <a:pt x="628" y="468"/>
                  </a:cubicBezTo>
                  <a:close/>
                  <a:moveTo>
                    <a:pt x="641" y="0"/>
                  </a:moveTo>
                  <a:cubicBezTo>
                    <a:pt x="574" y="0"/>
                    <a:pt x="506" y="14"/>
                    <a:pt x="435" y="39"/>
                  </a:cubicBezTo>
                  <a:cubicBezTo>
                    <a:pt x="235" y="123"/>
                    <a:pt x="118" y="240"/>
                    <a:pt x="51" y="440"/>
                  </a:cubicBezTo>
                  <a:cubicBezTo>
                    <a:pt x="1" y="624"/>
                    <a:pt x="51" y="875"/>
                    <a:pt x="151" y="1192"/>
                  </a:cubicBezTo>
                  <a:cubicBezTo>
                    <a:pt x="218" y="1393"/>
                    <a:pt x="318" y="1560"/>
                    <a:pt x="402" y="1694"/>
                  </a:cubicBezTo>
                  <a:cubicBezTo>
                    <a:pt x="502" y="1811"/>
                    <a:pt x="619" y="1894"/>
                    <a:pt x="719" y="1911"/>
                  </a:cubicBezTo>
                  <a:cubicBezTo>
                    <a:pt x="761" y="1932"/>
                    <a:pt x="809" y="1941"/>
                    <a:pt x="859" y="1941"/>
                  </a:cubicBezTo>
                  <a:cubicBezTo>
                    <a:pt x="929" y="1941"/>
                    <a:pt x="1002" y="1923"/>
                    <a:pt x="1070" y="1894"/>
                  </a:cubicBezTo>
                  <a:cubicBezTo>
                    <a:pt x="1204" y="1861"/>
                    <a:pt x="1304" y="1777"/>
                    <a:pt x="1371" y="1694"/>
                  </a:cubicBezTo>
                  <a:cubicBezTo>
                    <a:pt x="1454" y="1577"/>
                    <a:pt x="1471" y="1476"/>
                    <a:pt x="1471" y="1309"/>
                  </a:cubicBezTo>
                  <a:cubicBezTo>
                    <a:pt x="1471" y="1142"/>
                    <a:pt x="1438" y="975"/>
                    <a:pt x="1354" y="741"/>
                  </a:cubicBezTo>
                  <a:cubicBezTo>
                    <a:pt x="1237" y="407"/>
                    <a:pt x="1104" y="207"/>
                    <a:pt x="953" y="106"/>
                  </a:cubicBezTo>
                  <a:cubicBezTo>
                    <a:pt x="850" y="34"/>
                    <a:pt x="748" y="0"/>
                    <a:pt x="641" y="0"/>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53" name="Google Shape;1153;p41"/>
            <p:cNvSpPr/>
            <p:nvPr/>
          </p:nvSpPr>
          <p:spPr>
            <a:xfrm>
              <a:off x="6138750" y="1887350"/>
              <a:ext cx="10050" cy="11725"/>
            </a:xfrm>
            <a:custGeom>
              <a:avLst/>
              <a:gdLst/>
              <a:ahLst/>
              <a:cxnLst/>
              <a:rect l="l" t="t" r="r" b="b"/>
              <a:pathLst>
                <a:path w="402" h="469" extrusionOk="0">
                  <a:moveTo>
                    <a:pt x="284" y="0"/>
                  </a:moveTo>
                  <a:lnTo>
                    <a:pt x="0" y="84"/>
                  </a:lnTo>
                  <a:lnTo>
                    <a:pt x="134" y="468"/>
                  </a:lnTo>
                  <a:lnTo>
                    <a:pt x="401" y="385"/>
                  </a:lnTo>
                  <a:lnTo>
                    <a:pt x="284"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54" name="Google Shape;1154;p41"/>
            <p:cNvSpPr/>
            <p:nvPr/>
          </p:nvSpPr>
          <p:spPr>
            <a:xfrm>
              <a:off x="6056450" y="1903225"/>
              <a:ext cx="40550" cy="52650"/>
            </a:xfrm>
            <a:custGeom>
              <a:avLst/>
              <a:gdLst/>
              <a:ahLst/>
              <a:cxnLst/>
              <a:rect l="l" t="t" r="r" b="b"/>
              <a:pathLst>
                <a:path w="1622" h="2106" extrusionOk="0">
                  <a:moveTo>
                    <a:pt x="1271" y="0"/>
                  </a:moveTo>
                  <a:lnTo>
                    <a:pt x="936" y="67"/>
                  </a:lnTo>
                  <a:lnTo>
                    <a:pt x="1103" y="986"/>
                  </a:lnTo>
                  <a:lnTo>
                    <a:pt x="786" y="418"/>
                  </a:lnTo>
                  <a:lnTo>
                    <a:pt x="602" y="452"/>
                  </a:lnTo>
                  <a:lnTo>
                    <a:pt x="519" y="1103"/>
                  </a:lnTo>
                  <a:lnTo>
                    <a:pt x="352" y="184"/>
                  </a:lnTo>
                  <a:lnTo>
                    <a:pt x="1" y="251"/>
                  </a:lnTo>
                  <a:lnTo>
                    <a:pt x="352" y="2106"/>
                  </a:lnTo>
                  <a:lnTo>
                    <a:pt x="686" y="2039"/>
                  </a:lnTo>
                  <a:lnTo>
                    <a:pt x="819" y="1036"/>
                  </a:lnTo>
                  <a:lnTo>
                    <a:pt x="1287" y="1922"/>
                  </a:lnTo>
                  <a:lnTo>
                    <a:pt x="1621" y="1855"/>
                  </a:lnTo>
                  <a:lnTo>
                    <a:pt x="1271"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55" name="Google Shape;1155;p41"/>
            <p:cNvSpPr/>
            <p:nvPr/>
          </p:nvSpPr>
          <p:spPr>
            <a:xfrm>
              <a:off x="6018850" y="1909500"/>
              <a:ext cx="33025" cy="48875"/>
            </a:xfrm>
            <a:custGeom>
              <a:avLst/>
              <a:gdLst/>
              <a:ahLst/>
              <a:cxnLst/>
              <a:rect l="l" t="t" r="r" b="b"/>
              <a:pathLst>
                <a:path w="1321" h="1955" extrusionOk="0">
                  <a:moveTo>
                    <a:pt x="903" y="852"/>
                  </a:moveTo>
                  <a:lnTo>
                    <a:pt x="836" y="1420"/>
                  </a:lnTo>
                  <a:lnTo>
                    <a:pt x="619" y="902"/>
                  </a:lnTo>
                  <a:lnTo>
                    <a:pt x="903" y="852"/>
                  </a:lnTo>
                  <a:close/>
                  <a:moveTo>
                    <a:pt x="1321" y="0"/>
                  </a:moveTo>
                  <a:lnTo>
                    <a:pt x="937" y="17"/>
                  </a:lnTo>
                  <a:lnTo>
                    <a:pt x="903" y="434"/>
                  </a:lnTo>
                  <a:lnTo>
                    <a:pt x="519" y="485"/>
                  </a:lnTo>
                  <a:lnTo>
                    <a:pt x="369" y="100"/>
                  </a:lnTo>
                  <a:lnTo>
                    <a:pt x="1" y="150"/>
                  </a:lnTo>
                  <a:lnTo>
                    <a:pt x="703" y="1955"/>
                  </a:lnTo>
                  <a:lnTo>
                    <a:pt x="1087" y="1921"/>
                  </a:lnTo>
                  <a:lnTo>
                    <a:pt x="1321"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56" name="Google Shape;1156;p41"/>
            <p:cNvSpPr/>
            <p:nvPr/>
          </p:nvSpPr>
          <p:spPr>
            <a:xfrm>
              <a:off x="5985850" y="1914075"/>
              <a:ext cx="31375" cy="49325"/>
            </a:xfrm>
            <a:custGeom>
              <a:avLst/>
              <a:gdLst/>
              <a:ahLst/>
              <a:cxnLst/>
              <a:rect l="l" t="t" r="r" b="b"/>
              <a:pathLst>
                <a:path w="1255" h="1973" extrusionOk="0">
                  <a:moveTo>
                    <a:pt x="1137" y="1"/>
                  </a:moveTo>
                  <a:lnTo>
                    <a:pt x="770" y="51"/>
                  </a:lnTo>
                  <a:lnTo>
                    <a:pt x="836" y="1020"/>
                  </a:lnTo>
                  <a:lnTo>
                    <a:pt x="318" y="68"/>
                  </a:lnTo>
                  <a:lnTo>
                    <a:pt x="1" y="84"/>
                  </a:lnTo>
                  <a:lnTo>
                    <a:pt x="118" y="1972"/>
                  </a:lnTo>
                  <a:lnTo>
                    <a:pt x="486" y="1939"/>
                  </a:lnTo>
                  <a:lnTo>
                    <a:pt x="419" y="936"/>
                  </a:lnTo>
                  <a:lnTo>
                    <a:pt x="937" y="1906"/>
                  </a:lnTo>
                  <a:lnTo>
                    <a:pt x="1254" y="1889"/>
                  </a:lnTo>
                  <a:lnTo>
                    <a:pt x="1137"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57" name="Google Shape;1157;p41"/>
            <p:cNvSpPr/>
            <p:nvPr/>
          </p:nvSpPr>
          <p:spPr>
            <a:xfrm>
              <a:off x="5947850" y="1916600"/>
              <a:ext cx="33025" cy="47625"/>
            </a:xfrm>
            <a:custGeom>
              <a:avLst/>
              <a:gdLst/>
              <a:ahLst/>
              <a:cxnLst/>
              <a:rect l="l" t="t" r="r" b="b"/>
              <a:pathLst>
                <a:path w="1321" h="1905" extrusionOk="0">
                  <a:moveTo>
                    <a:pt x="819" y="802"/>
                  </a:moveTo>
                  <a:lnTo>
                    <a:pt x="686" y="1337"/>
                  </a:lnTo>
                  <a:lnTo>
                    <a:pt x="535" y="802"/>
                  </a:lnTo>
                  <a:close/>
                  <a:moveTo>
                    <a:pt x="1320" y="0"/>
                  </a:moveTo>
                  <a:lnTo>
                    <a:pt x="936" y="33"/>
                  </a:lnTo>
                  <a:lnTo>
                    <a:pt x="853" y="418"/>
                  </a:lnTo>
                  <a:lnTo>
                    <a:pt x="485" y="418"/>
                  </a:lnTo>
                  <a:lnTo>
                    <a:pt x="368" y="33"/>
                  </a:lnTo>
                  <a:lnTo>
                    <a:pt x="0" y="33"/>
                  </a:lnTo>
                  <a:lnTo>
                    <a:pt x="502" y="1905"/>
                  </a:lnTo>
                  <a:lnTo>
                    <a:pt x="869" y="1905"/>
                  </a:lnTo>
                  <a:lnTo>
                    <a:pt x="1320"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58" name="Google Shape;1158;p41"/>
            <p:cNvSpPr/>
            <p:nvPr/>
          </p:nvSpPr>
          <p:spPr>
            <a:xfrm>
              <a:off x="5918200" y="1915750"/>
              <a:ext cx="28000" cy="48900"/>
            </a:xfrm>
            <a:custGeom>
              <a:avLst/>
              <a:gdLst/>
              <a:ahLst/>
              <a:cxnLst/>
              <a:rect l="l" t="t" r="r" b="b"/>
              <a:pathLst>
                <a:path w="1120" h="1956" extrusionOk="0">
                  <a:moveTo>
                    <a:pt x="451" y="1"/>
                  </a:moveTo>
                  <a:cubicBezTo>
                    <a:pt x="351" y="1"/>
                    <a:pt x="251" y="17"/>
                    <a:pt x="201" y="34"/>
                  </a:cubicBezTo>
                  <a:cubicBezTo>
                    <a:pt x="117" y="51"/>
                    <a:pt x="50" y="101"/>
                    <a:pt x="17" y="151"/>
                  </a:cubicBezTo>
                  <a:lnTo>
                    <a:pt x="0" y="1087"/>
                  </a:lnTo>
                  <a:lnTo>
                    <a:pt x="535" y="1103"/>
                  </a:lnTo>
                  <a:lnTo>
                    <a:pt x="535" y="769"/>
                  </a:lnTo>
                  <a:lnTo>
                    <a:pt x="284" y="769"/>
                  </a:lnTo>
                  <a:lnTo>
                    <a:pt x="284" y="502"/>
                  </a:lnTo>
                  <a:cubicBezTo>
                    <a:pt x="301" y="502"/>
                    <a:pt x="351" y="468"/>
                    <a:pt x="368" y="468"/>
                  </a:cubicBezTo>
                  <a:lnTo>
                    <a:pt x="451" y="468"/>
                  </a:lnTo>
                  <a:cubicBezTo>
                    <a:pt x="552" y="468"/>
                    <a:pt x="635" y="519"/>
                    <a:pt x="685" y="602"/>
                  </a:cubicBezTo>
                  <a:cubicBezTo>
                    <a:pt x="719" y="686"/>
                    <a:pt x="752" y="803"/>
                    <a:pt x="752" y="986"/>
                  </a:cubicBezTo>
                  <a:cubicBezTo>
                    <a:pt x="752" y="1170"/>
                    <a:pt x="702" y="1287"/>
                    <a:pt x="635" y="1371"/>
                  </a:cubicBezTo>
                  <a:cubicBezTo>
                    <a:pt x="585" y="1438"/>
                    <a:pt x="501" y="1488"/>
                    <a:pt x="368" y="1488"/>
                  </a:cubicBezTo>
                  <a:cubicBezTo>
                    <a:pt x="301" y="1488"/>
                    <a:pt x="251" y="1488"/>
                    <a:pt x="184" y="1454"/>
                  </a:cubicBezTo>
                  <a:cubicBezTo>
                    <a:pt x="117" y="1454"/>
                    <a:pt x="84" y="1438"/>
                    <a:pt x="17" y="1404"/>
                  </a:cubicBezTo>
                  <a:lnTo>
                    <a:pt x="0" y="1872"/>
                  </a:lnTo>
                  <a:cubicBezTo>
                    <a:pt x="34" y="1905"/>
                    <a:pt x="100" y="1922"/>
                    <a:pt x="167" y="1939"/>
                  </a:cubicBezTo>
                  <a:cubicBezTo>
                    <a:pt x="217" y="1939"/>
                    <a:pt x="284" y="1956"/>
                    <a:pt x="368" y="1956"/>
                  </a:cubicBezTo>
                  <a:cubicBezTo>
                    <a:pt x="602" y="1956"/>
                    <a:pt x="769" y="1872"/>
                    <a:pt x="886" y="1705"/>
                  </a:cubicBezTo>
                  <a:cubicBezTo>
                    <a:pt x="1019" y="1538"/>
                    <a:pt x="1103" y="1287"/>
                    <a:pt x="1103" y="986"/>
                  </a:cubicBezTo>
                  <a:cubicBezTo>
                    <a:pt x="1120" y="669"/>
                    <a:pt x="1053" y="435"/>
                    <a:pt x="953" y="268"/>
                  </a:cubicBezTo>
                  <a:cubicBezTo>
                    <a:pt x="836" y="84"/>
                    <a:pt x="669" y="1"/>
                    <a:pt x="451" y="1"/>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59" name="Google Shape;1159;p41"/>
            <p:cNvSpPr/>
            <p:nvPr/>
          </p:nvSpPr>
          <p:spPr>
            <a:xfrm>
              <a:off x="5886025" y="1914075"/>
              <a:ext cx="26750" cy="48475"/>
            </a:xfrm>
            <a:custGeom>
              <a:avLst/>
              <a:gdLst/>
              <a:ahLst/>
              <a:cxnLst/>
              <a:rect l="l" t="t" r="r" b="b"/>
              <a:pathLst>
                <a:path w="1070" h="1939" extrusionOk="0">
                  <a:moveTo>
                    <a:pt x="168" y="1"/>
                  </a:moveTo>
                  <a:lnTo>
                    <a:pt x="134" y="419"/>
                  </a:lnTo>
                  <a:lnTo>
                    <a:pt x="686" y="452"/>
                  </a:lnTo>
                  <a:lnTo>
                    <a:pt x="669" y="769"/>
                  </a:lnTo>
                  <a:lnTo>
                    <a:pt x="168" y="736"/>
                  </a:lnTo>
                  <a:lnTo>
                    <a:pt x="134" y="1154"/>
                  </a:lnTo>
                  <a:lnTo>
                    <a:pt x="636" y="1187"/>
                  </a:lnTo>
                  <a:lnTo>
                    <a:pt x="602" y="1505"/>
                  </a:lnTo>
                  <a:lnTo>
                    <a:pt x="51" y="1471"/>
                  </a:lnTo>
                  <a:lnTo>
                    <a:pt x="1" y="1889"/>
                  </a:lnTo>
                  <a:lnTo>
                    <a:pt x="920" y="1939"/>
                  </a:lnTo>
                  <a:lnTo>
                    <a:pt x="1070" y="68"/>
                  </a:lnTo>
                  <a:lnTo>
                    <a:pt x="168"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60" name="Google Shape;1160;p41"/>
            <p:cNvSpPr/>
            <p:nvPr/>
          </p:nvSpPr>
          <p:spPr>
            <a:xfrm>
              <a:off x="5847175" y="1909900"/>
              <a:ext cx="38050" cy="50150"/>
            </a:xfrm>
            <a:custGeom>
              <a:avLst/>
              <a:gdLst/>
              <a:ahLst/>
              <a:cxnLst/>
              <a:rect l="l" t="t" r="r" b="b"/>
              <a:pathLst>
                <a:path w="1522" h="2006" extrusionOk="0">
                  <a:moveTo>
                    <a:pt x="218" y="1"/>
                  </a:moveTo>
                  <a:lnTo>
                    <a:pt x="1" y="1855"/>
                  </a:lnTo>
                  <a:lnTo>
                    <a:pt x="335" y="1905"/>
                  </a:lnTo>
                  <a:lnTo>
                    <a:pt x="753" y="987"/>
                  </a:lnTo>
                  <a:lnTo>
                    <a:pt x="936" y="1972"/>
                  </a:lnTo>
                  <a:lnTo>
                    <a:pt x="1287" y="2006"/>
                  </a:lnTo>
                  <a:lnTo>
                    <a:pt x="1521" y="151"/>
                  </a:lnTo>
                  <a:lnTo>
                    <a:pt x="1170" y="134"/>
                  </a:lnTo>
                  <a:lnTo>
                    <a:pt x="1037" y="1070"/>
                  </a:lnTo>
                  <a:lnTo>
                    <a:pt x="920" y="418"/>
                  </a:lnTo>
                  <a:lnTo>
                    <a:pt x="719" y="402"/>
                  </a:lnTo>
                  <a:lnTo>
                    <a:pt x="452" y="987"/>
                  </a:lnTo>
                  <a:lnTo>
                    <a:pt x="586" y="51"/>
                  </a:lnTo>
                  <a:lnTo>
                    <a:pt x="218"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61" name="Google Shape;1161;p41"/>
            <p:cNvSpPr/>
            <p:nvPr/>
          </p:nvSpPr>
          <p:spPr>
            <a:xfrm>
              <a:off x="5815850" y="1905300"/>
              <a:ext cx="31350" cy="50150"/>
            </a:xfrm>
            <a:custGeom>
              <a:avLst/>
              <a:gdLst/>
              <a:ahLst/>
              <a:cxnLst/>
              <a:rect l="l" t="t" r="r" b="b"/>
              <a:pathLst>
                <a:path w="1254" h="2006" extrusionOk="0">
                  <a:moveTo>
                    <a:pt x="368" y="1"/>
                  </a:moveTo>
                  <a:lnTo>
                    <a:pt x="285" y="419"/>
                  </a:lnTo>
                  <a:lnTo>
                    <a:pt x="853" y="519"/>
                  </a:lnTo>
                  <a:lnTo>
                    <a:pt x="786" y="820"/>
                  </a:lnTo>
                  <a:lnTo>
                    <a:pt x="285" y="736"/>
                  </a:lnTo>
                  <a:lnTo>
                    <a:pt x="201" y="1154"/>
                  </a:lnTo>
                  <a:lnTo>
                    <a:pt x="702" y="1237"/>
                  </a:lnTo>
                  <a:lnTo>
                    <a:pt x="635" y="1521"/>
                  </a:lnTo>
                  <a:lnTo>
                    <a:pt x="84" y="1421"/>
                  </a:lnTo>
                  <a:lnTo>
                    <a:pt x="1" y="1839"/>
                  </a:lnTo>
                  <a:lnTo>
                    <a:pt x="920" y="2006"/>
                  </a:lnTo>
                  <a:lnTo>
                    <a:pt x="1254" y="151"/>
                  </a:lnTo>
                  <a:lnTo>
                    <a:pt x="368"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62" name="Google Shape;1162;p41"/>
            <p:cNvSpPr/>
            <p:nvPr/>
          </p:nvSpPr>
          <p:spPr>
            <a:xfrm>
              <a:off x="5781600" y="1897800"/>
              <a:ext cx="38450" cy="51825"/>
            </a:xfrm>
            <a:custGeom>
              <a:avLst/>
              <a:gdLst/>
              <a:ahLst/>
              <a:cxnLst/>
              <a:rect l="l" t="t" r="r" b="b"/>
              <a:pathLst>
                <a:path w="1538" h="2073" extrusionOk="0">
                  <a:moveTo>
                    <a:pt x="418" y="0"/>
                  </a:moveTo>
                  <a:lnTo>
                    <a:pt x="0" y="1838"/>
                  </a:lnTo>
                  <a:lnTo>
                    <a:pt x="368" y="1922"/>
                  </a:lnTo>
                  <a:lnTo>
                    <a:pt x="585" y="953"/>
                  </a:lnTo>
                  <a:lnTo>
                    <a:pt x="819" y="2005"/>
                  </a:lnTo>
                  <a:lnTo>
                    <a:pt x="1120" y="2072"/>
                  </a:lnTo>
                  <a:lnTo>
                    <a:pt x="1538" y="234"/>
                  </a:lnTo>
                  <a:lnTo>
                    <a:pt x="1170" y="167"/>
                  </a:lnTo>
                  <a:lnTo>
                    <a:pt x="953" y="1136"/>
                  </a:lnTo>
                  <a:lnTo>
                    <a:pt x="719" y="67"/>
                  </a:lnTo>
                  <a:lnTo>
                    <a:pt x="418"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63" name="Google Shape;1163;p41"/>
            <p:cNvSpPr/>
            <p:nvPr/>
          </p:nvSpPr>
          <p:spPr>
            <a:xfrm>
              <a:off x="5751100" y="1891525"/>
              <a:ext cx="29275" cy="50150"/>
            </a:xfrm>
            <a:custGeom>
              <a:avLst/>
              <a:gdLst/>
              <a:ahLst/>
              <a:cxnLst/>
              <a:rect l="l" t="t" r="r" b="b"/>
              <a:pathLst>
                <a:path w="1171" h="2006" extrusionOk="0">
                  <a:moveTo>
                    <a:pt x="836" y="1"/>
                  </a:moveTo>
                  <a:lnTo>
                    <a:pt x="435" y="1421"/>
                  </a:lnTo>
                  <a:lnTo>
                    <a:pt x="101" y="1321"/>
                  </a:lnTo>
                  <a:lnTo>
                    <a:pt x="1" y="1722"/>
                  </a:lnTo>
                  <a:lnTo>
                    <a:pt x="987" y="2006"/>
                  </a:lnTo>
                  <a:lnTo>
                    <a:pt x="1104" y="1621"/>
                  </a:lnTo>
                  <a:lnTo>
                    <a:pt x="769" y="1504"/>
                  </a:lnTo>
                  <a:lnTo>
                    <a:pt x="1170" y="84"/>
                  </a:lnTo>
                  <a:lnTo>
                    <a:pt x="836"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64" name="Google Shape;1164;p41"/>
            <p:cNvSpPr/>
            <p:nvPr/>
          </p:nvSpPr>
          <p:spPr>
            <a:xfrm>
              <a:off x="5700150" y="1872725"/>
              <a:ext cx="48050" cy="55575"/>
            </a:xfrm>
            <a:custGeom>
              <a:avLst/>
              <a:gdLst/>
              <a:ahLst/>
              <a:cxnLst/>
              <a:rect l="l" t="t" r="r" b="b"/>
              <a:pathLst>
                <a:path w="1922" h="2223" extrusionOk="0">
                  <a:moveTo>
                    <a:pt x="669" y="1"/>
                  </a:moveTo>
                  <a:lnTo>
                    <a:pt x="0" y="1755"/>
                  </a:lnTo>
                  <a:lnTo>
                    <a:pt x="334" y="1889"/>
                  </a:lnTo>
                  <a:lnTo>
                    <a:pt x="969" y="1087"/>
                  </a:lnTo>
                  <a:lnTo>
                    <a:pt x="919" y="2089"/>
                  </a:lnTo>
                  <a:lnTo>
                    <a:pt x="1253" y="2223"/>
                  </a:lnTo>
                  <a:lnTo>
                    <a:pt x="1922" y="469"/>
                  </a:lnTo>
                  <a:lnTo>
                    <a:pt x="1554" y="318"/>
                  </a:lnTo>
                  <a:lnTo>
                    <a:pt x="1220" y="1204"/>
                  </a:lnTo>
                  <a:lnTo>
                    <a:pt x="1253" y="552"/>
                  </a:lnTo>
                  <a:lnTo>
                    <a:pt x="1070" y="485"/>
                  </a:lnTo>
                  <a:lnTo>
                    <a:pt x="669" y="1003"/>
                  </a:lnTo>
                  <a:lnTo>
                    <a:pt x="1003" y="134"/>
                  </a:lnTo>
                  <a:lnTo>
                    <a:pt x="669"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65" name="Google Shape;1165;p41"/>
            <p:cNvSpPr/>
            <p:nvPr/>
          </p:nvSpPr>
          <p:spPr>
            <a:xfrm>
              <a:off x="5671750" y="1861875"/>
              <a:ext cx="40525" cy="51825"/>
            </a:xfrm>
            <a:custGeom>
              <a:avLst/>
              <a:gdLst/>
              <a:ahLst/>
              <a:cxnLst/>
              <a:rect l="l" t="t" r="r" b="b"/>
              <a:pathLst>
                <a:path w="1621" h="2073" extrusionOk="0">
                  <a:moveTo>
                    <a:pt x="735" y="0"/>
                  </a:moveTo>
                  <a:lnTo>
                    <a:pt x="568" y="368"/>
                  </a:lnTo>
                  <a:lnTo>
                    <a:pt x="1103" y="602"/>
                  </a:lnTo>
                  <a:lnTo>
                    <a:pt x="969" y="869"/>
                  </a:lnTo>
                  <a:lnTo>
                    <a:pt x="518" y="669"/>
                  </a:lnTo>
                  <a:lnTo>
                    <a:pt x="351" y="1070"/>
                  </a:lnTo>
                  <a:lnTo>
                    <a:pt x="802" y="1270"/>
                  </a:lnTo>
                  <a:lnTo>
                    <a:pt x="685" y="1537"/>
                  </a:lnTo>
                  <a:lnTo>
                    <a:pt x="167" y="1320"/>
                  </a:lnTo>
                  <a:lnTo>
                    <a:pt x="0" y="1688"/>
                  </a:lnTo>
                  <a:lnTo>
                    <a:pt x="852" y="2072"/>
                  </a:lnTo>
                  <a:lnTo>
                    <a:pt x="1621" y="351"/>
                  </a:lnTo>
                  <a:lnTo>
                    <a:pt x="735"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66" name="Google Shape;1166;p41"/>
            <p:cNvSpPr/>
            <p:nvPr/>
          </p:nvSpPr>
          <p:spPr>
            <a:xfrm>
              <a:off x="5644600" y="1848925"/>
              <a:ext cx="42200" cy="52225"/>
            </a:xfrm>
            <a:custGeom>
              <a:avLst/>
              <a:gdLst/>
              <a:ahLst/>
              <a:cxnLst/>
              <a:rect l="l" t="t" r="r" b="b"/>
              <a:pathLst>
                <a:path w="1688" h="2089" extrusionOk="0">
                  <a:moveTo>
                    <a:pt x="852" y="0"/>
                  </a:moveTo>
                  <a:lnTo>
                    <a:pt x="668" y="368"/>
                  </a:lnTo>
                  <a:lnTo>
                    <a:pt x="1170" y="618"/>
                  </a:lnTo>
                  <a:lnTo>
                    <a:pt x="1019" y="886"/>
                  </a:lnTo>
                  <a:lnTo>
                    <a:pt x="585" y="669"/>
                  </a:lnTo>
                  <a:lnTo>
                    <a:pt x="384" y="1036"/>
                  </a:lnTo>
                  <a:lnTo>
                    <a:pt x="835" y="1270"/>
                  </a:lnTo>
                  <a:lnTo>
                    <a:pt x="685" y="1537"/>
                  </a:lnTo>
                  <a:lnTo>
                    <a:pt x="184" y="1287"/>
                  </a:lnTo>
                  <a:lnTo>
                    <a:pt x="0" y="1671"/>
                  </a:lnTo>
                  <a:lnTo>
                    <a:pt x="835" y="2089"/>
                  </a:lnTo>
                  <a:lnTo>
                    <a:pt x="1688" y="418"/>
                  </a:lnTo>
                  <a:lnTo>
                    <a:pt x="852"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67" name="Google Shape;1167;p41"/>
            <p:cNvSpPr/>
            <p:nvPr/>
          </p:nvSpPr>
          <p:spPr>
            <a:xfrm>
              <a:off x="5617425" y="1838475"/>
              <a:ext cx="38875" cy="49725"/>
            </a:xfrm>
            <a:custGeom>
              <a:avLst/>
              <a:gdLst/>
              <a:ahLst/>
              <a:cxnLst/>
              <a:rect l="l" t="t" r="r" b="b"/>
              <a:pathLst>
                <a:path w="1555" h="1989" extrusionOk="0">
                  <a:moveTo>
                    <a:pt x="1254" y="1"/>
                  </a:moveTo>
                  <a:lnTo>
                    <a:pt x="502" y="1270"/>
                  </a:lnTo>
                  <a:lnTo>
                    <a:pt x="202" y="1103"/>
                  </a:lnTo>
                  <a:lnTo>
                    <a:pt x="1" y="1454"/>
                  </a:lnTo>
                  <a:lnTo>
                    <a:pt x="887" y="1989"/>
                  </a:lnTo>
                  <a:lnTo>
                    <a:pt x="1104" y="1621"/>
                  </a:lnTo>
                  <a:lnTo>
                    <a:pt x="803" y="1454"/>
                  </a:lnTo>
                  <a:lnTo>
                    <a:pt x="1555" y="184"/>
                  </a:lnTo>
                  <a:lnTo>
                    <a:pt x="1254"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68" name="Google Shape;1168;p41"/>
            <p:cNvSpPr/>
            <p:nvPr/>
          </p:nvSpPr>
          <p:spPr>
            <a:xfrm>
              <a:off x="5605325" y="1827625"/>
              <a:ext cx="33025" cy="44300"/>
            </a:xfrm>
            <a:custGeom>
              <a:avLst/>
              <a:gdLst/>
              <a:ahLst/>
              <a:cxnLst/>
              <a:rect l="l" t="t" r="r" b="b"/>
              <a:pathLst>
                <a:path w="1321" h="1772" extrusionOk="0">
                  <a:moveTo>
                    <a:pt x="1020" y="0"/>
                  </a:moveTo>
                  <a:lnTo>
                    <a:pt x="0" y="1587"/>
                  </a:lnTo>
                  <a:lnTo>
                    <a:pt x="284" y="1771"/>
                  </a:lnTo>
                  <a:lnTo>
                    <a:pt x="1320" y="184"/>
                  </a:lnTo>
                  <a:lnTo>
                    <a:pt x="1020"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69" name="Google Shape;1169;p41"/>
            <p:cNvSpPr/>
            <p:nvPr/>
          </p:nvSpPr>
          <p:spPr>
            <a:xfrm>
              <a:off x="5574825" y="1807150"/>
              <a:ext cx="51000" cy="54750"/>
            </a:xfrm>
            <a:custGeom>
              <a:avLst/>
              <a:gdLst/>
              <a:ahLst/>
              <a:cxnLst/>
              <a:rect l="l" t="t" r="r" b="b"/>
              <a:pathLst>
                <a:path w="2040" h="2190" extrusionOk="0">
                  <a:moveTo>
                    <a:pt x="1120" y="0"/>
                  </a:moveTo>
                  <a:lnTo>
                    <a:pt x="1" y="1521"/>
                  </a:lnTo>
                  <a:lnTo>
                    <a:pt x="301" y="1738"/>
                  </a:lnTo>
                  <a:lnTo>
                    <a:pt x="886" y="919"/>
                  </a:lnTo>
                  <a:lnTo>
                    <a:pt x="669" y="2005"/>
                  </a:lnTo>
                  <a:lnTo>
                    <a:pt x="920" y="2189"/>
                  </a:lnTo>
                  <a:lnTo>
                    <a:pt x="2039" y="669"/>
                  </a:lnTo>
                  <a:lnTo>
                    <a:pt x="1738" y="452"/>
                  </a:lnTo>
                  <a:lnTo>
                    <a:pt x="1154" y="1254"/>
                  </a:lnTo>
                  <a:lnTo>
                    <a:pt x="1371" y="184"/>
                  </a:lnTo>
                  <a:lnTo>
                    <a:pt x="1120"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70" name="Google Shape;1170;p41"/>
            <p:cNvSpPr/>
            <p:nvPr/>
          </p:nvSpPr>
          <p:spPr>
            <a:xfrm>
              <a:off x="5548925" y="1788350"/>
              <a:ext cx="43900" cy="45375"/>
            </a:xfrm>
            <a:custGeom>
              <a:avLst/>
              <a:gdLst/>
              <a:ahLst/>
              <a:cxnLst/>
              <a:rect l="l" t="t" r="r" b="b"/>
              <a:pathLst>
                <a:path w="1756" h="1815" extrusionOk="0">
                  <a:moveTo>
                    <a:pt x="1020" y="1"/>
                  </a:moveTo>
                  <a:lnTo>
                    <a:pt x="402" y="702"/>
                  </a:lnTo>
                  <a:lnTo>
                    <a:pt x="820" y="1070"/>
                  </a:lnTo>
                  <a:lnTo>
                    <a:pt x="1037" y="819"/>
                  </a:lnTo>
                  <a:lnTo>
                    <a:pt x="853" y="652"/>
                  </a:lnTo>
                  <a:lnTo>
                    <a:pt x="1037" y="435"/>
                  </a:lnTo>
                  <a:cubicBezTo>
                    <a:pt x="1070" y="452"/>
                    <a:pt x="1087" y="452"/>
                    <a:pt x="1120" y="485"/>
                  </a:cubicBezTo>
                  <a:cubicBezTo>
                    <a:pt x="1170" y="502"/>
                    <a:pt x="1187" y="519"/>
                    <a:pt x="1204" y="535"/>
                  </a:cubicBezTo>
                  <a:cubicBezTo>
                    <a:pt x="1287" y="602"/>
                    <a:pt x="1337" y="686"/>
                    <a:pt x="1321" y="769"/>
                  </a:cubicBezTo>
                  <a:cubicBezTo>
                    <a:pt x="1287" y="853"/>
                    <a:pt x="1237" y="986"/>
                    <a:pt x="1120" y="1103"/>
                  </a:cubicBezTo>
                  <a:cubicBezTo>
                    <a:pt x="1003" y="1254"/>
                    <a:pt x="903" y="1337"/>
                    <a:pt x="786" y="1354"/>
                  </a:cubicBezTo>
                  <a:cubicBezTo>
                    <a:pt x="767" y="1358"/>
                    <a:pt x="748" y="1360"/>
                    <a:pt x="728" y="1360"/>
                  </a:cubicBezTo>
                  <a:cubicBezTo>
                    <a:pt x="658" y="1360"/>
                    <a:pt x="584" y="1335"/>
                    <a:pt x="519" y="1270"/>
                  </a:cubicBezTo>
                  <a:lnTo>
                    <a:pt x="402" y="1153"/>
                  </a:lnTo>
                  <a:cubicBezTo>
                    <a:pt x="352" y="1103"/>
                    <a:pt x="335" y="1036"/>
                    <a:pt x="318" y="986"/>
                  </a:cubicBezTo>
                  <a:lnTo>
                    <a:pt x="1" y="1337"/>
                  </a:lnTo>
                  <a:cubicBezTo>
                    <a:pt x="18" y="1404"/>
                    <a:pt x="34" y="1454"/>
                    <a:pt x="84" y="1504"/>
                  </a:cubicBezTo>
                  <a:cubicBezTo>
                    <a:pt x="118" y="1538"/>
                    <a:pt x="168" y="1605"/>
                    <a:pt x="235" y="1655"/>
                  </a:cubicBezTo>
                  <a:cubicBezTo>
                    <a:pt x="357" y="1753"/>
                    <a:pt x="488" y="1815"/>
                    <a:pt x="629" y="1815"/>
                  </a:cubicBezTo>
                  <a:cubicBezTo>
                    <a:pt x="680" y="1815"/>
                    <a:pt x="732" y="1806"/>
                    <a:pt x="786" y="1788"/>
                  </a:cubicBezTo>
                  <a:cubicBezTo>
                    <a:pt x="987" y="1738"/>
                    <a:pt x="1187" y="1588"/>
                    <a:pt x="1404" y="1354"/>
                  </a:cubicBezTo>
                  <a:cubicBezTo>
                    <a:pt x="1605" y="1120"/>
                    <a:pt x="1705" y="920"/>
                    <a:pt x="1738" y="702"/>
                  </a:cubicBezTo>
                  <a:cubicBezTo>
                    <a:pt x="1755" y="502"/>
                    <a:pt x="1688" y="335"/>
                    <a:pt x="1521" y="184"/>
                  </a:cubicBezTo>
                  <a:cubicBezTo>
                    <a:pt x="1438" y="101"/>
                    <a:pt x="1337" y="84"/>
                    <a:pt x="1254" y="34"/>
                  </a:cubicBezTo>
                  <a:cubicBezTo>
                    <a:pt x="1170" y="1"/>
                    <a:pt x="1087" y="1"/>
                    <a:pt x="1020" y="1"/>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71" name="Google Shape;1171;p41"/>
            <p:cNvSpPr/>
            <p:nvPr/>
          </p:nvSpPr>
          <p:spPr>
            <a:xfrm>
              <a:off x="5518025" y="1768300"/>
              <a:ext cx="47650" cy="38450"/>
            </a:xfrm>
            <a:custGeom>
              <a:avLst/>
              <a:gdLst/>
              <a:ahLst/>
              <a:cxnLst/>
              <a:rect l="l" t="t" r="r" b="b"/>
              <a:pathLst>
                <a:path w="1906" h="1538" extrusionOk="0">
                  <a:moveTo>
                    <a:pt x="757" y="438"/>
                  </a:moveTo>
                  <a:cubicBezTo>
                    <a:pt x="797" y="438"/>
                    <a:pt x="829" y="461"/>
                    <a:pt x="852" y="485"/>
                  </a:cubicBezTo>
                  <a:lnTo>
                    <a:pt x="986" y="619"/>
                  </a:lnTo>
                  <a:lnTo>
                    <a:pt x="568" y="1003"/>
                  </a:lnTo>
                  <a:lnTo>
                    <a:pt x="435" y="869"/>
                  </a:lnTo>
                  <a:cubicBezTo>
                    <a:pt x="418" y="819"/>
                    <a:pt x="401" y="752"/>
                    <a:pt x="418" y="719"/>
                  </a:cubicBezTo>
                  <a:cubicBezTo>
                    <a:pt x="435" y="652"/>
                    <a:pt x="485" y="619"/>
                    <a:pt x="552" y="552"/>
                  </a:cubicBezTo>
                  <a:cubicBezTo>
                    <a:pt x="602" y="485"/>
                    <a:pt x="652" y="468"/>
                    <a:pt x="702" y="452"/>
                  </a:cubicBezTo>
                  <a:cubicBezTo>
                    <a:pt x="722" y="442"/>
                    <a:pt x="740" y="438"/>
                    <a:pt x="757" y="438"/>
                  </a:cubicBezTo>
                  <a:close/>
                  <a:moveTo>
                    <a:pt x="1688" y="1"/>
                  </a:moveTo>
                  <a:lnTo>
                    <a:pt x="1320" y="335"/>
                  </a:lnTo>
                  <a:lnTo>
                    <a:pt x="1120" y="151"/>
                  </a:lnTo>
                  <a:cubicBezTo>
                    <a:pt x="1070" y="67"/>
                    <a:pt x="1003" y="51"/>
                    <a:pt x="903" y="34"/>
                  </a:cubicBezTo>
                  <a:cubicBezTo>
                    <a:pt x="868" y="24"/>
                    <a:pt x="837" y="20"/>
                    <a:pt x="807" y="20"/>
                  </a:cubicBezTo>
                  <a:cubicBezTo>
                    <a:pt x="735" y="20"/>
                    <a:pt x="673" y="44"/>
                    <a:pt x="602" y="67"/>
                  </a:cubicBezTo>
                  <a:cubicBezTo>
                    <a:pt x="502" y="134"/>
                    <a:pt x="418" y="201"/>
                    <a:pt x="318" y="285"/>
                  </a:cubicBezTo>
                  <a:cubicBezTo>
                    <a:pt x="218" y="368"/>
                    <a:pt x="151" y="452"/>
                    <a:pt x="84" y="552"/>
                  </a:cubicBezTo>
                  <a:cubicBezTo>
                    <a:pt x="17" y="635"/>
                    <a:pt x="0" y="736"/>
                    <a:pt x="0" y="819"/>
                  </a:cubicBezTo>
                  <a:cubicBezTo>
                    <a:pt x="0" y="920"/>
                    <a:pt x="50" y="986"/>
                    <a:pt x="101" y="1070"/>
                  </a:cubicBezTo>
                  <a:lnTo>
                    <a:pt x="518" y="1538"/>
                  </a:lnTo>
                  <a:lnTo>
                    <a:pt x="1905" y="251"/>
                  </a:lnTo>
                  <a:lnTo>
                    <a:pt x="1688"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72" name="Google Shape;1172;p41"/>
            <p:cNvSpPr/>
            <p:nvPr/>
          </p:nvSpPr>
          <p:spPr>
            <a:xfrm>
              <a:off x="5495475" y="1731550"/>
              <a:ext cx="49725" cy="48900"/>
            </a:xfrm>
            <a:custGeom>
              <a:avLst/>
              <a:gdLst/>
              <a:ahLst/>
              <a:cxnLst/>
              <a:rect l="l" t="t" r="r" b="b"/>
              <a:pathLst>
                <a:path w="1989" h="1956" extrusionOk="0">
                  <a:moveTo>
                    <a:pt x="785" y="919"/>
                  </a:moveTo>
                  <a:cubicBezTo>
                    <a:pt x="836" y="919"/>
                    <a:pt x="869" y="936"/>
                    <a:pt x="902" y="969"/>
                  </a:cubicBezTo>
                  <a:lnTo>
                    <a:pt x="1003" y="1120"/>
                  </a:lnTo>
                  <a:lnTo>
                    <a:pt x="635" y="1437"/>
                  </a:lnTo>
                  <a:lnTo>
                    <a:pt x="501" y="1270"/>
                  </a:lnTo>
                  <a:cubicBezTo>
                    <a:pt x="451" y="1186"/>
                    <a:pt x="485" y="1103"/>
                    <a:pt x="618" y="1003"/>
                  </a:cubicBezTo>
                  <a:cubicBezTo>
                    <a:pt x="668" y="936"/>
                    <a:pt x="735" y="919"/>
                    <a:pt x="785" y="919"/>
                  </a:cubicBezTo>
                  <a:close/>
                  <a:moveTo>
                    <a:pt x="1337" y="0"/>
                  </a:moveTo>
                  <a:lnTo>
                    <a:pt x="1036" y="418"/>
                  </a:lnTo>
                  <a:cubicBezTo>
                    <a:pt x="1003" y="435"/>
                    <a:pt x="969" y="468"/>
                    <a:pt x="969" y="501"/>
                  </a:cubicBezTo>
                  <a:cubicBezTo>
                    <a:pt x="969" y="518"/>
                    <a:pt x="952" y="535"/>
                    <a:pt x="952" y="552"/>
                  </a:cubicBezTo>
                  <a:cubicBezTo>
                    <a:pt x="911" y="543"/>
                    <a:pt x="869" y="539"/>
                    <a:pt x="823" y="539"/>
                  </a:cubicBezTo>
                  <a:cubicBezTo>
                    <a:pt x="777" y="539"/>
                    <a:pt x="727" y="543"/>
                    <a:pt x="668" y="552"/>
                  </a:cubicBezTo>
                  <a:cubicBezTo>
                    <a:pt x="568" y="585"/>
                    <a:pt x="468" y="618"/>
                    <a:pt x="368" y="702"/>
                  </a:cubicBezTo>
                  <a:cubicBezTo>
                    <a:pt x="251" y="785"/>
                    <a:pt x="167" y="869"/>
                    <a:pt x="117" y="953"/>
                  </a:cubicBezTo>
                  <a:cubicBezTo>
                    <a:pt x="50" y="1036"/>
                    <a:pt x="0" y="1120"/>
                    <a:pt x="0" y="1203"/>
                  </a:cubicBezTo>
                  <a:cubicBezTo>
                    <a:pt x="0" y="1287"/>
                    <a:pt x="34" y="1370"/>
                    <a:pt x="84" y="1454"/>
                  </a:cubicBezTo>
                  <a:lnTo>
                    <a:pt x="485" y="1955"/>
                  </a:lnTo>
                  <a:lnTo>
                    <a:pt x="1988" y="802"/>
                  </a:lnTo>
                  <a:lnTo>
                    <a:pt x="1788" y="552"/>
                  </a:lnTo>
                  <a:lnTo>
                    <a:pt x="1337" y="886"/>
                  </a:lnTo>
                  <a:lnTo>
                    <a:pt x="1287" y="802"/>
                  </a:lnTo>
                  <a:cubicBezTo>
                    <a:pt x="1253" y="785"/>
                    <a:pt x="1253" y="769"/>
                    <a:pt x="1253" y="752"/>
                  </a:cubicBezTo>
                  <a:cubicBezTo>
                    <a:pt x="1253" y="719"/>
                    <a:pt x="1287" y="685"/>
                    <a:pt x="1303" y="669"/>
                  </a:cubicBezTo>
                  <a:lnTo>
                    <a:pt x="1571" y="284"/>
                  </a:lnTo>
                  <a:lnTo>
                    <a:pt x="1337"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73" name="Google Shape;1173;p41"/>
            <p:cNvSpPr/>
            <p:nvPr/>
          </p:nvSpPr>
          <p:spPr>
            <a:xfrm>
              <a:off x="5474150" y="1706900"/>
              <a:ext cx="52250" cy="45550"/>
            </a:xfrm>
            <a:custGeom>
              <a:avLst/>
              <a:gdLst/>
              <a:ahLst/>
              <a:cxnLst/>
              <a:rect l="l" t="t" r="r" b="b"/>
              <a:pathLst>
                <a:path w="2090" h="1822" extrusionOk="0">
                  <a:moveTo>
                    <a:pt x="1572" y="0"/>
                  </a:moveTo>
                  <a:lnTo>
                    <a:pt x="1221" y="234"/>
                  </a:lnTo>
                  <a:lnTo>
                    <a:pt x="1505" y="702"/>
                  </a:lnTo>
                  <a:lnTo>
                    <a:pt x="1254" y="869"/>
                  </a:lnTo>
                  <a:lnTo>
                    <a:pt x="987" y="452"/>
                  </a:lnTo>
                  <a:lnTo>
                    <a:pt x="636" y="685"/>
                  </a:lnTo>
                  <a:lnTo>
                    <a:pt x="903" y="1103"/>
                  </a:lnTo>
                  <a:lnTo>
                    <a:pt x="653" y="1270"/>
                  </a:lnTo>
                  <a:lnTo>
                    <a:pt x="352" y="786"/>
                  </a:lnTo>
                  <a:lnTo>
                    <a:pt x="1" y="1020"/>
                  </a:lnTo>
                  <a:lnTo>
                    <a:pt x="486" y="1822"/>
                  </a:lnTo>
                  <a:lnTo>
                    <a:pt x="2090" y="819"/>
                  </a:lnTo>
                  <a:lnTo>
                    <a:pt x="1572"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74" name="Google Shape;1174;p41"/>
            <p:cNvSpPr/>
            <p:nvPr/>
          </p:nvSpPr>
          <p:spPr>
            <a:xfrm>
              <a:off x="5462050" y="1686450"/>
              <a:ext cx="49325" cy="35075"/>
            </a:xfrm>
            <a:custGeom>
              <a:avLst/>
              <a:gdLst/>
              <a:ahLst/>
              <a:cxnLst/>
              <a:rect l="l" t="t" r="r" b="b"/>
              <a:pathLst>
                <a:path w="1973" h="1403" extrusionOk="0">
                  <a:moveTo>
                    <a:pt x="1451" y="0"/>
                  </a:moveTo>
                  <a:cubicBezTo>
                    <a:pt x="1359" y="0"/>
                    <a:pt x="1256" y="26"/>
                    <a:pt x="1153" y="83"/>
                  </a:cubicBezTo>
                  <a:cubicBezTo>
                    <a:pt x="1053" y="117"/>
                    <a:pt x="986" y="183"/>
                    <a:pt x="919" y="234"/>
                  </a:cubicBezTo>
                  <a:cubicBezTo>
                    <a:pt x="886" y="284"/>
                    <a:pt x="819" y="334"/>
                    <a:pt x="802" y="417"/>
                  </a:cubicBezTo>
                  <a:cubicBezTo>
                    <a:pt x="752" y="484"/>
                    <a:pt x="752" y="584"/>
                    <a:pt x="752" y="685"/>
                  </a:cubicBezTo>
                  <a:lnTo>
                    <a:pt x="752" y="902"/>
                  </a:lnTo>
                  <a:cubicBezTo>
                    <a:pt x="736" y="919"/>
                    <a:pt x="719" y="969"/>
                    <a:pt x="669" y="985"/>
                  </a:cubicBezTo>
                  <a:cubicBezTo>
                    <a:pt x="644" y="994"/>
                    <a:pt x="619" y="998"/>
                    <a:pt x="598" y="998"/>
                  </a:cubicBezTo>
                  <a:cubicBezTo>
                    <a:pt x="577" y="998"/>
                    <a:pt x="560" y="994"/>
                    <a:pt x="552" y="985"/>
                  </a:cubicBezTo>
                  <a:cubicBezTo>
                    <a:pt x="502" y="935"/>
                    <a:pt x="485" y="902"/>
                    <a:pt x="468" y="852"/>
                  </a:cubicBezTo>
                  <a:cubicBezTo>
                    <a:pt x="452" y="818"/>
                    <a:pt x="418" y="768"/>
                    <a:pt x="418" y="718"/>
                  </a:cubicBezTo>
                  <a:lnTo>
                    <a:pt x="418" y="518"/>
                  </a:lnTo>
                  <a:lnTo>
                    <a:pt x="0" y="735"/>
                  </a:lnTo>
                  <a:cubicBezTo>
                    <a:pt x="0" y="802"/>
                    <a:pt x="34" y="852"/>
                    <a:pt x="34" y="919"/>
                  </a:cubicBezTo>
                  <a:cubicBezTo>
                    <a:pt x="34" y="985"/>
                    <a:pt x="67" y="1052"/>
                    <a:pt x="84" y="1102"/>
                  </a:cubicBezTo>
                  <a:cubicBezTo>
                    <a:pt x="151" y="1253"/>
                    <a:pt x="251" y="1336"/>
                    <a:pt x="385" y="1386"/>
                  </a:cubicBezTo>
                  <a:cubicBezTo>
                    <a:pt x="422" y="1397"/>
                    <a:pt x="462" y="1403"/>
                    <a:pt x="505" y="1403"/>
                  </a:cubicBezTo>
                  <a:cubicBezTo>
                    <a:pt x="599" y="1403"/>
                    <a:pt x="705" y="1377"/>
                    <a:pt x="819" y="1320"/>
                  </a:cubicBezTo>
                  <a:cubicBezTo>
                    <a:pt x="903" y="1270"/>
                    <a:pt x="970" y="1219"/>
                    <a:pt x="1036" y="1169"/>
                  </a:cubicBezTo>
                  <a:cubicBezTo>
                    <a:pt x="1070" y="1136"/>
                    <a:pt x="1120" y="1069"/>
                    <a:pt x="1137" y="1002"/>
                  </a:cubicBezTo>
                  <a:cubicBezTo>
                    <a:pt x="1153" y="935"/>
                    <a:pt x="1170" y="852"/>
                    <a:pt x="1170" y="768"/>
                  </a:cubicBezTo>
                  <a:lnTo>
                    <a:pt x="1170" y="601"/>
                  </a:lnTo>
                  <a:cubicBezTo>
                    <a:pt x="1170" y="568"/>
                    <a:pt x="1170" y="518"/>
                    <a:pt x="1203" y="501"/>
                  </a:cubicBezTo>
                  <a:cubicBezTo>
                    <a:pt x="1220" y="484"/>
                    <a:pt x="1237" y="451"/>
                    <a:pt x="1287" y="434"/>
                  </a:cubicBezTo>
                  <a:cubicBezTo>
                    <a:pt x="1312" y="426"/>
                    <a:pt x="1337" y="422"/>
                    <a:pt x="1358" y="422"/>
                  </a:cubicBezTo>
                  <a:cubicBezTo>
                    <a:pt x="1379" y="422"/>
                    <a:pt x="1396" y="426"/>
                    <a:pt x="1404" y="434"/>
                  </a:cubicBezTo>
                  <a:cubicBezTo>
                    <a:pt x="1421" y="451"/>
                    <a:pt x="1471" y="501"/>
                    <a:pt x="1487" y="568"/>
                  </a:cubicBezTo>
                  <a:cubicBezTo>
                    <a:pt x="1538" y="601"/>
                    <a:pt x="1554" y="668"/>
                    <a:pt x="1554" y="752"/>
                  </a:cubicBezTo>
                  <a:cubicBezTo>
                    <a:pt x="1571" y="818"/>
                    <a:pt x="1571" y="902"/>
                    <a:pt x="1554" y="969"/>
                  </a:cubicBezTo>
                  <a:lnTo>
                    <a:pt x="1955" y="752"/>
                  </a:lnTo>
                  <a:cubicBezTo>
                    <a:pt x="1972" y="685"/>
                    <a:pt x="1972" y="635"/>
                    <a:pt x="1955" y="534"/>
                  </a:cubicBezTo>
                  <a:cubicBezTo>
                    <a:pt x="1922" y="451"/>
                    <a:pt x="1905" y="401"/>
                    <a:pt x="1872" y="317"/>
                  </a:cubicBezTo>
                  <a:cubicBezTo>
                    <a:pt x="1788" y="167"/>
                    <a:pt x="1671" y="67"/>
                    <a:pt x="1571" y="16"/>
                  </a:cubicBezTo>
                  <a:cubicBezTo>
                    <a:pt x="1534" y="6"/>
                    <a:pt x="1494" y="0"/>
                    <a:pt x="1451" y="0"/>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75" name="Google Shape;1175;p41"/>
            <p:cNvSpPr/>
            <p:nvPr/>
          </p:nvSpPr>
          <p:spPr>
            <a:xfrm>
              <a:off x="5448275" y="1657600"/>
              <a:ext cx="52225" cy="38450"/>
            </a:xfrm>
            <a:custGeom>
              <a:avLst/>
              <a:gdLst/>
              <a:ahLst/>
              <a:cxnLst/>
              <a:rect l="l" t="t" r="r" b="b"/>
              <a:pathLst>
                <a:path w="2089" h="1538" extrusionOk="0">
                  <a:moveTo>
                    <a:pt x="1771" y="1"/>
                  </a:moveTo>
                  <a:lnTo>
                    <a:pt x="1370" y="151"/>
                  </a:lnTo>
                  <a:lnTo>
                    <a:pt x="1571" y="703"/>
                  </a:lnTo>
                  <a:lnTo>
                    <a:pt x="1287" y="803"/>
                  </a:lnTo>
                  <a:lnTo>
                    <a:pt x="1120" y="335"/>
                  </a:lnTo>
                  <a:lnTo>
                    <a:pt x="718" y="485"/>
                  </a:lnTo>
                  <a:lnTo>
                    <a:pt x="886" y="953"/>
                  </a:lnTo>
                  <a:lnTo>
                    <a:pt x="602" y="1053"/>
                  </a:lnTo>
                  <a:lnTo>
                    <a:pt x="384" y="502"/>
                  </a:lnTo>
                  <a:lnTo>
                    <a:pt x="0" y="652"/>
                  </a:lnTo>
                  <a:lnTo>
                    <a:pt x="334" y="1538"/>
                  </a:lnTo>
                  <a:lnTo>
                    <a:pt x="2089" y="870"/>
                  </a:lnTo>
                  <a:lnTo>
                    <a:pt x="1771"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76" name="Google Shape;1176;p41"/>
            <p:cNvSpPr/>
            <p:nvPr/>
          </p:nvSpPr>
          <p:spPr>
            <a:xfrm>
              <a:off x="5438650" y="1625850"/>
              <a:ext cx="52250" cy="38875"/>
            </a:xfrm>
            <a:custGeom>
              <a:avLst/>
              <a:gdLst/>
              <a:ahLst/>
              <a:cxnLst/>
              <a:rect l="l" t="t" r="r" b="b"/>
              <a:pathLst>
                <a:path w="2090" h="1555" extrusionOk="0">
                  <a:moveTo>
                    <a:pt x="1839" y="1"/>
                  </a:moveTo>
                  <a:lnTo>
                    <a:pt x="1" y="435"/>
                  </a:lnTo>
                  <a:lnTo>
                    <a:pt x="84" y="786"/>
                  </a:lnTo>
                  <a:lnTo>
                    <a:pt x="1053" y="569"/>
                  </a:lnTo>
                  <a:lnTo>
                    <a:pt x="185" y="1254"/>
                  </a:lnTo>
                  <a:lnTo>
                    <a:pt x="251" y="1555"/>
                  </a:lnTo>
                  <a:lnTo>
                    <a:pt x="2089" y="1104"/>
                  </a:lnTo>
                  <a:lnTo>
                    <a:pt x="2006" y="753"/>
                  </a:lnTo>
                  <a:lnTo>
                    <a:pt x="1053" y="987"/>
                  </a:lnTo>
                  <a:lnTo>
                    <a:pt x="1906" y="302"/>
                  </a:lnTo>
                  <a:lnTo>
                    <a:pt x="1839"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77" name="Google Shape;1177;p41"/>
            <p:cNvSpPr/>
            <p:nvPr/>
          </p:nvSpPr>
          <p:spPr>
            <a:xfrm>
              <a:off x="5434475" y="1601225"/>
              <a:ext cx="48475" cy="27175"/>
            </a:xfrm>
            <a:custGeom>
              <a:avLst/>
              <a:gdLst/>
              <a:ahLst/>
              <a:cxnLst/>
              <a:rect l="l" t="t" r="r" b="b"/>
              <a:pathLst>
                <a:path w="1939" h="1087" extrusionOk="0">
                  <a:moveTo>
                    <a:pt x="402" y="0"/>
                  </a:moveTo>
                  <a:lnTo>
                    <a:pt x="1" y="50"/>
                  </a:lnTo>
                  <a:lnTo>
                    <a:pt x="134" y="1086"/>
                  </a:lnTo>
                  <a:lnTo>
                    <a:pt x="519" y="1053"/>
                  </a:lnTo>
                  <a:lnTo>
                    <a:pt x="485" y="719"/>
                  </a:lnTo>
                  <a:lnTo>
                    <a:pt x="1939" y="552"/>
                  </a:lnTo>
                  <a:lnTo>
                    <a:pt x="1905" y="167"/>
                  </a:lnTo>
                  <a:lnTo>
                    <a:pt x="435" y="334"/>
                  </a:lnTo>
                  <a:lnTo>
                    <a:pt x="402"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78" name="Google Shape;1178;p41"/>
            <p:cNvSpPr/>
            <p:nvPr/>
          </p:nvSpPr>
          <p:spPr>
            <a:xfrm>
              <a:off x="5433650" y="1566125"/>
              <a:ext cx="47225" cy="33025"/>
            </a:xfrm>
            <a:custGeom>
              <a:avLst/>
              <a:gdLst/>
              <a:ahLst/>
              <a:cxnLst/>
              <a:rect l="l" t="t" r="r" b="b"/>
              <a:pathLst>
                <a:path w="1889" h="1321" extrusionOk="0">
                  <a:moveTo>
                    <a:pt x="1103" y="519"/>
                  </a:moveTo>
                  <a:lnTo>
                    <a:pt x="1103" y="786"/>
                  </a:lnTo>
                  <a:lnTo>
                    <a:pt x="535" y="636"/>
                  </a:lnTo>
                  <a:lnTo>
                    <a:pt x="1103" y="519"/>
                  </a:lnTo>
                  <a:close/>
                  <a:moveTo>
                    <a:pt x="1888" y="1"/>
                  </a:moveTo>
                  <a:lnTo>
                    <a:pt x="0" y="418"/>
                  </a:lnTo>
                  <a:lnTo>
                    <a:pt x="0" y="803"/>
                  </a:lnTo>
                  <a:lnTo>
                    <a:pt x="1872" y="1321"/>
                  </a:lnTo>
                  <a:lnTo>
                    <a:pt x="1888" y="953"/>
                  </a:lnTo>
                  <a:lnTo>
                    <a:pt x="1504" y="853"/>
                  </a:lnTo>
                  <a:lnTo>
                    <a:pt x="1504" y="468"/>
                  </a:lnTo>
                  <a:lnTo>
                    <a:pt x="1888" y="385"/>
                  </a:lnTo>
                  <a:lnTo>
                    <a:pt x="1888"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79" name="Google Shape;1179;p41"/>
            <p:cNvSpPr/>
            <p:nvPr/>
          </p:nvSpPr>
          <p:spPr>
            <a:xfrm>
              <a:off x="5434475" y="1536050"/>
              <a:ext cx="48475" cy="27175"/>
            </a:xfrm>
            <a:custGeom>
              <a:avLst/>
              <a:gdLst/>
              <a:ahLst/>
              <a:cxnLst/>
              <a:rect l="l" t="t" r="r" b="b"/>
              <a:pathLst>
                <a:path w="1939" h="1087" extrusionOk="0">
                  <a:moveTo>
                    <a:pt x="134" y="1"/>
                  </a:moveTo>
                  <a:lnTo>
                    <a:pt x="1" y="1053"/>
                  </a:lnTo>
                  <a:lnTo>
                    <a:pt x="402" y="1087"/>
                  </a:lnTo>
                  <a:lnTo>
                    <a:pt x="435" y="752"/>
                  </a:lnTo>
                  <a:lnTo>
                    <a:pt x="1905" y="920"/>
                  </a:lnTo>
                  <a:lnTo>
                    <a:pt x="1939" y="552"/>
                  </a:lnTo>
                  <a:lnTo>
                    <a:pt x="485" y="368"/>
                  </a:lnTo>
                  <a:lnTo>
                    <a:pt x="519" y="51"/>
                  </a:lnTo>
                  <a:lnTo>
                    <a:pt x="134"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80" name="Google Shape;1180;p41"/>
            <p:cNvSpPr/>
            <p:nvPr/>
          </p:nvSpPr>
          <p:spPr>
            <a:xfrm>
              <a:off x="5439075" y="1519750"/>
              <a:ext cx="48050" cy="18425"/>
            </a:xfrm>
            <a:custGeom>
              <a:avLst/>
              <a:gdLst/>
              <a:ahLst/>
              <a:cxnLst/>
              <a:rect l="l" t="t" r="r" b="b"/>
              <a:pathLst>
                <a:path w="1922" h="737" extrusionOk="0">
                  <a:moveTo>
                    <a:pt x="84" y="1"/>
                  </a:moveTo>
                  <a:lnTo>
                    <a:pt x="0" y="369"/>
                  </a:lnTo>
                  <a:lnTo>
                    <a:pt x="1838" y="736"/>
                  </a:lnTo>
                  <a:lnTo>
                    <a:pt x="1922" y="385"/>
                  </a:lnTo>
                  <a:lnTo>
                    <a:pt x="84"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81" name="Google Shape;1181;p41"/>
            <p:cNvSpPr/>
            <p:nvPr/>
          </p:nvSpPr>
          <p:spPr>
            <a:xfrm>
              <a:off x="5445350" y="1486350"/>
              <a:ext cx="49300" cy="34450"/>
            </a:xfrm>
            <a:custGeom>
              <a:avLst/>
              <a:gdLst/>
              <a:ahLst/>
              <a:cxnLst/>
              <a:rect l="l" t="t" r="r" b="b"/>
              <a:pathLst>
                <a:path w="1972" h="1378" extrusionOk="0">
                  <a:moveTo>
                    <a:pt x="753" y="354"/>
                  </a:moveTo>
                  <a:cubicBezTo>
                    <a:pt x="837" y="354"/>
                    <a:pt x="949" y="382"/>
                    <a:pt x="1069" y="418"/>
                  </a:cubicBezTo>
                  <a:cubicBezTo>
                    <a:pt x="1237" y="468"/>
                    <a:pt x="1337" y="535"/>
                    <a:pt x="1404" y="585"/>
                  </a:cubicBezTo>
                  <a:cubicBezTo>
                    <a:pt x="1470" y="652"/>
                    <a:pt x="1487" y="735"/>
                    <a:pt x="1470" y="819"/>
                  </a:cubicBezTo>
                  <a:cubicBezTo>
                    <a:pt x="1420" y="903"/>
                    <a:pt x="1387" y="969"/>
                    <a:pt x="1287" y="969"/>
                  </a:cubicBezTo>
                  <a:cubicBezTo>
                    <a:pt x="1203" y="969"/>
                    <a:pt x="1069" y="953"/>
                    <a:pt x="902" y="903"/>
                  </a:cubicBezTo>
                  <a:cubicBezTo>
                    <a:pt x="735" y="869"/>
                    <a:pt x="618" y="802"/>
                    <a:pt x="551" y="735"/>
                  </a:cubicBezTo>
                  <a:cubicBezTo>
                    <a:pt x="485" y="669"/>
                    <a:pt x="485" y="585"/>
                    <a:pt x="501" y="502"/>
                  </a:cubicBezTo>
                  <a:cubicBezTo>
                    <a:pt x="535" y="418"/>
                    <a:pt x="585" y="385"/>
                    <a:pt x="668" y="368"/>
                  </a:cubicBezTo>
                  <a:cubicBezTo>
                    <a:pt x="692" y="359"/>
                    <a:pt x="720" y="354"/>
                    <a:pt x="753" y="354"/>
                  </a:cubicBezTo>
                  <a:close/>
                  <a:moveTo>
                    <a:pt x="585" y="0"/>
                  </a:moveTo>
                  <a:cubicBezTo>
                    <a:pt x="434" y="0"/>
                    <a:pt x="318" y="50"/>
                    <a:pt x="234" y="117"/>
                  </a:cubicBezTo>
                  <a:cubicBezTo>
                    <a:pt x="150" y="167"/>
                    <a:pt x="84" y="284"/>
                    <a:pt x="50" y="401"/>
                  </a:cubicBezTo>
                  <a:cubicBezTo>
                    <a:pt x="0" y="535"/>
                    <a:pt x="17" y="652"/>
                    <a:pt x="50" y="752"/>
                  </a:cubicBezTo>
                  <a:cubicBezTo>
                    <a:pt x="67" y="869"/>
                    <a:pt x="150" y="969"/>
                    <a:pt x="267" y="1053"/>
                  </a:cubicBezTo>
                  <a:cubicBezTo>
                    <a:pt x="401" y="1136"/>
                    <a:pt x="568" y="1220"/>
                    <a:pt x="802" y="1287"/>
                  </a:cubicBezTo>
                  <a:cubicBezTo>
                    <a:pt x="1003" y="1347"/>
                    <a:pt x="1173" y="1377"/>
                    <a:pt x="1313" y="1377"/>
                  </a:cubicBezTo>
                  <a:cubicBezTo>
                    <a:pt x="1407" y="1377"/>
                    <a:pt x="1487" y="1364"/>
                    <a:pt x="1554" y="1337"/>
                  </a:cubicBezTo>
                  <a:cubicBezTo>
                    <a:pt x="1721" y="1287"/>
                    <a:pt x="1838" y="1153"/>
                    <a:pt x="1905" y="969"/>
                  </a:cubicBezTo>
                  <a:cubicBezTo>
                    <a:pt x="1972" y="752"/>
                    <a:pt x="1955" y="585"/>
                    <a:pt x="1805" y="485"/>
                  </a:cubicBezTo>
                  <a:cubicBezTo>
                    <a:pt x="1704" y="334"/>
                    <a:pt x="1470" y="217"/>
                    <a:pt x="1153" y="117"/>
                  </a:cubicBezTo>
                  <a:cubicBezTo>
                    <a:pt x="919" y="17"/>
                    <a:pt x="735" y="0"/>
                    <a:pt x="585" y="0"/>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82" name="Google Shape;1182;p41"/>
            <p:cNvSpPr/>
            <p:nvPr/>
          </p:nvSpPr>
          <p:spPr>
            <a:xfrm>
              <a:off x="5455775" y="1446250"/>
              <a:ext cx="55175" cy="45550"/>
            </a:xfrm>
            <a:custGeom>
              <a:avLst/>
              <a:gdLst/>
              <a:ahLst/>
              <a:cxnLst/>
              <a:rect l="l" t="t" r="r" b="b"/>
              <a:pathLst>
                <a:path w="2207" h="1822" extrusionOk="0">
                  <a:moveTo>
                    <a:pt x="485" y="0"/>
                  </a:moveTo>
                  <a:lnTo>
                    <a:pt x="335" y="334"/>
                  </a:lnTo>
                  <a:lnTo>
                    <a:pt x="1237" y="752"/>
                  </a:lnTo>
                  <a:lnTo>
                    <a:pt x="134" y="752"/>
                  </a:lnTo>
                  <a:lnTo>
                    <a:pt x="1" y="1019"/>
                  </a:lnTo>
                  <a:lnTo>
                    <a:pt x="1722" y="1821"/>
                  </a:lnTo>
                  <a:lnTo>
                    <a:pt x="1889" y="1487"/>
                  </a:lnTo>
                  <a:lnTo>
                    <a:pt x="987" y="1070"/>
                  </a:lnTo>
                  <a:lnTo>
                    <a:pt x="2073" y="1070"/>
                  </a:lnTo>
                  <a:lnTo>
                    <a:pt x="2206" y="802"/>
                  </a:lnTo>
                  <a:lnTo>
                    <a:pt x="485"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83" name="Google Shape;1183;p41"/>
            <p:cNvSpPr/>
            <p:nvPr/>
          </p:nvSpPr>
          <p:spPr>
            <a:xfrm>
              <a:off x="5504650" y="1450850"/>
              <a:ext cx="11725" cy="11300"/>
            </a:xfrm>
            <a:custGeom>
              <a:avLst/>
              <a:gdLst/>
              <a:ahLst/>
              <a:cxnLst/>
              <a:rect l="l" t="t" r="r" b="b"/>
              <a:pathLst>
                <a:path w="469" h="452" extrusionOk="0">
                  <a:moveTo>
                    <a:pt x="134" y="0"/>
                  </a:moveTo>
                  <a:lnTo>
                    <a:pt x="1" y="251"/>
                  </a:lnTo>
                  <a:lnTo>
                    <a:pt x="335" y="451"/>
                  </a:lnTo>
                  <a:lnTo>
                    <a:pt x="469" y="201"/>
                  </a:lnTo>
                  <a:lnTo>
                    <a:pt x="134"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84" name="Google Shape;1184;p41"/>
            <p:cNvSpPr/>
            <p:nvPr/>
          </p:nvSpPr>
          <p:spPr>
            <a:xfrm>
              <a:off x="5486700" y="1397375"/>
              <a:ext cx="51825" cy="44725"/>
            </a:xfrm>
            <a:custGeom>
              <a:avLst/>
              <a:gdLst/>
              <a:ahLst/>
              <a:cxnLst/>
              <a:rect l="l" t="t" r="r" b="b"/>
              <a:pathLst>
                <a:path w="2073" h="1789" extrusionOk="0">
                  <a:moveTo>
                    <a:pt x="769" y="368"/>
                  </a:moveTo>
                  <a:cubicBezTo>
                    <a:pt x="819" y="368"/>
                    <a:pt x="852" y="385"/>
                    <a:pt x="902" y="435"/>
                  </a:cubicBezTo>
                  <a:cubicBezTo>
                    <a:pt x="986" y="485"/>
                    <a:pt x="1003" y="585"/>
                    <a:pt x="969" y="635"/>
                  </a:cubicBezTo>
                  <a:lnTo>
                    <a:pt x="819" y="836"/>
                  </a:lnTo>
                  <a:lnTo>
                    <a:pt x="552" y="619"/>
                  </a:lnTo>
                  <a:lnTo>
                    <a:pt x="669" y="435"/>
                  </a:lnTo>
                  <a:cubicBezTo>
                    <a:pt x="719" y="385"/>
                    <a:pt x="735" y="368"/>
                    <a:pt x="769" y="368"/>
                  </a:cubicBezTo>
                  <a:close/>
                  <a:moveTo>
                    <a:pt x="1354" y="769"/>
                  </a:moveTo>
                  <a:cubicBezTo>
                    <a:pt x="1404" y="769"/>
                    <a:pt x="1437" y="786"/>
                    <a:pt x="1487" y="836"/>
                  </a:cubicBezTo>
                  <a:cubicBezTo>
                    <a:pt x="1554" y="869"/>
                    <a:pt x="1571" y="919"/>
                    <a:pt x="1588" y="953"/>
                  </a:cubicBezTo>
                  <a:cubicBezTo>
                    <a:pt x="1604" y="969"/>
                    <a:pt x="1588" y="1020"/>
                    <a:pt x="1571" y="1053"/>
                  </a:cubicBezTo>
                  <a:lnTo>
                    <a:pt x="1420" y="1270"/>
                  </a:lnTo>
                  <a:lnTo>
                    <a:pt x="1103" y="1020"/>
                  </a:lnTo>
                  <a:lnTo>
                    <a:pt x="1253" y="836"/>
                  </a:lnTo>
                  <a:cubicBezTo>
                    <a:pt x="1270" y="786"/>
                    <a:pt x="1320" y="769"/>
                    <a:pt x="1354" y="769"/>
                  </a:cubicBezTo>
                  <a:close/>
                  <a:moveTo>
                    <a:pt x="669" y="0"/>
                  </a:moveTo>
                  <a:cubicBezTo>
                    <a:pt x="568" y="0"/>
                    <a:pt x="468" y="34"/>
                    <a:pt x="401" y="134"/>
                  </a:cubicBezTo>
                  <a:lnTo>
                    <a:pt x="0" y="685"/>
                  </a:lnTo>
                  <a:lnTo>
                    <a:pt x="1521" y="1788"/>
                  </a:lnTo>
                  <a:lnTo>
                    <a:pt x="1955" y="1254"/>
                  </a:lnTo>
                  <a:cubicBezTo>
                    <a:pt x="2039" y="1137"/>
                    <a:pt x="2072" y="1020"/>
                    <a:pt x="2022" y="919"/>
                  </a:cubicBezTo>
                  <a:cubicBezTo>
                    <a:pt x="1989" y="786"/>
                    <a:pt x="1905" y="685"/>
                    <a:pt x="1755" y="585"/>
                  </a:cubicBezTo>
                  <a:cubicBezTo>
                    <a:pt x="1654" y="502"/>
                    <a:pt x="1571" y="452"/>
                    <a:pt x="1504" y="452"/>
                  </a:cubicBezTo>
                  <a:cubicBezTo>
                    <a:pt x="1437" y="452"/>
                    <a:pt x="1370" y="452"/>
                    <a:pt x="1320" y="468"/>
                  </a:cubicBezTo>
                  <a:cubicBezTo>
                    <a:pt x="1287" y="418"/>
                    <a:pt x="1270" y="368"/>
                    <a:pt x="1237" y="301"/>
                  </a:cubicBezTo>
                  <a:cubicBezTo>
                    <a:pt x="1187" y="251"/>
                    <a:pt x="1120" y="201"/>
                    <a:pt x="1053" y="134"/>
                  </a:cubicBezTo>
                  <a:cubicBezTo>
                    <a:pt x="902" y="34"/>
                    <a:pt x="769" y="0"/>
                    <a:pt x="669" y="0"/>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85" name="Google Shape;1185;p41"/>
            <p:cNvSpPr/>
            <p:nvPr/>
          </p:nvSpPr>
          <p:spPr>
            <a:xfrm>
              <a:off x="5505500" y="1365200"/>
              <a:ext cx="48475" cy="45975"/>
            </a:xfrm>
            <a:custGeom>
              <a:avLst/>
              <a:gdLst/>
              <a:ahLst/>
              <a:cxnLst/>
              <a:rect l="l" t="t" r="r" b="b"/>
              <a:pathLst>
                <a:path w="1939" h="1839" extrusionOk="0">
                  <a:moveTo>
                    <a:pt x="819" y="1"/>
                  </a:moveTo>
                  <a:lnTo>
                    <a:pt x="568" y="285"/>
                  </a:lnTo>
                  <a:lnTo>
                    <a:pt x="936" y="920"/>
                  </a:lnTo>
                  <a:lnTo>
                    <a:pt x="251" y="652"/>
                  </a:lnTo>
                  <a:lnTo>
                    <a:pt x="0" y="920"/>
                  </a:lnTo>
                  <a:lnTo>
                    <a:pt x="1186" y="1388"/>
                  </a:lnTo>
                  <a:lnTo>
                    <a:pt x="1721" y="1839"/>
                  </a:lnTo>
                  <a:lnTo>
                    <a:pt x="1938" y="1571"/>
                  </a:lnTo>
                  <a:lnTo>
                    <a:pt x="1420" y="1120"/>
                  </a:lnTo>
                  <a:lnTo>
                    <a:pt x="819"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86" name="Google Shape;1186;p41"/>
            <p:cNvSpPr/>
            <p:nvPr/>
          </p:nvSpPr>
          <p:spPr>
            <a:xfrm>
              <a:off x="5545175" y="1335975"/>
              <a:ext cx="40125" cy="47625"/>
            </a:xfrm>
            <a:custGeom>
              <a:avLst/>
              <a:gdLst/>
              <a:ahLst/>
              <a:cxnLst/>
              <a:rect l="l" t="t" r="r" b="b"/>
              <a:pathLst>
                <a:path w="1605" h="1905" extrusionOk="0">
                  <a:moveTo>
                    <a:pt x="518" y="0"/>
                  </a:moveTo>
                  <a:cubicBezTo>
                    <a:pt x="485" y="34"/>
                    <a:pt x="418" y="50"/>
                    <a:pt x="351" y="84"/>
                  </a:cubicBezTo>
                  <a:cubicBezTo>
                    <a:pt x="301" y="134"/>
                    <a:pt x="234" y="167"/>
                    <a:pt x="184" y="217"/>
                  </a:cubicBezTo>
                  <a:cubicBezTo>
                    <a:pt x="67" y="318"/>
                    <a:pt x="0" y="451"/>
                    <a:pt x="0" y="568"/>
                  </a:cubicBezTo>
                  <a:cubicBezTo>
                    <a:pt x="0" y="702"/>
                    <a:pt x="67" y="819"/>
                    <a:pt x="184" y="969"/>
                  </a:cubicBezTo>
                  <a:cubicBezTo>
                    <a:pt x="251" y="1036"/>
                    <a:pt x="318" y="1086"/>
                    <a:pt x="385" y="1136"/>
                  </a:cubicBezTo>
                  <a:cubicBezTo>
                    <a:pt x="435" y="1170"/>
                    <a:pt x="502" y="1203"/>
                    <a:pt x="569" y="1203"/>
                  </a:cubicBezTo>
                  <a:cubicBezTo>
                    <a:pt x="635" y="1203"/>
                    <a:pt x="719" y="1170"/>
                    <a:pt x="802" y="1153"/>
                  </a:cubicBezTo>
                  <a:cubicBezTo>
                    <a:pt x="853" y="1136"/>
                    <a:pt x="919" y="1136"/>
                    <a:pt x="970" y="1120"/>
                  </a:cubicBezTo>
                  <a:lnTo>
                    <a:pt x="1070" y="1120"/>
                  </a:lnTo>
                  <a:cubicBezTo>
                    <a:pt x="1086" y="1136"/>
                    <a:pt x="1137" y="1153"/>
                    <a:pt x="1153" y="1170"/>
                  </a:cubicBezTo>
                  <a:cubicBezTo>
                    <a:pt x="1187" y="1237"/>
                    <a:pt x="1220" y="1253"/>
                    <a:pt x="1187" y="1303"/>
                  </a:cubicBezTo>
                  <a:cubicBezTo>
                    <a:pt x="1187" y="1320"/>
                    <a:pt x="1153" y="1370"/>
                    <a:pt x="1103" y="1404"/>
                  </a:cubicBezTo>
                  <a:cubicBezTo>
                    <a:pt x="1070" y="1454"/>
                    <a:pt x="1003" y="1487"/>
                    <a:pt x="936" y="1504"/>
                  </a:cubicBezTo>
                  <a:cubicBezTo>
                    <a:pt x="886" y="1554"/>
                    <a:pt x="802" y="1571"/>
                    <a:pt x="736" y="1571"/>
                  </a:cubicBezTo>
                  <a:lnTo>
                    <a:pt x="1053" y="1905"/>
                  </a:lnTo>
                  <a:cubicBezTo>
                    <a:pt x="1103" y="1905"/>
                    <a:pt x="1170" y="1888"/>
                    <a:pt x="1237" y="1838"/>
                  </a:cubicBezTo>
                  <a:cubicBezTo>
                    <a:pt x="1304" y="1821"/>
                    <a:pt x="1354" y="1788"/>
                    <a:pt x="1421" y="1721"/>
                  </a:cubicBezTo>
                  <a:cubicBezTo>
                    <a:pt x="1554" y="1588"/>
                    <a:pt x="1604" y="1471"/>
                    <a:pt x="1604" y="1303"/>
                  </a:cubicBezTo>
                  <a:cubicBezTo>
                    <a:pt x="1588" y="1153"/>
                    <a:pt x="1554" y="1036"/>
                    <a:pt x="1421" y="902"/>
                  </a:cubicBezTo>
                  <a:cubicBezTo>
                    <a:pt x="1354" y="836"/>
                    <a:pt x="1287" y="786"/>
                    <a:pt x="1237" y="735"/>
                  </a:cubicBezTo>
                  <a:cubicBezTo>
                    <a:pt x="1170" y="702"/>
                    <a:pt x="1103" y="652"/>
                    <a:pt x="1020" y="652"/>
                  </a:cubicBezTo>
                  <a:cubicBezTo>
                    <a:pt x="936" y="652"/>
                    <a:pt x="853" y="652"/>
                    <a:pt x="752" y="702"/>
                  </a:cubicBezTo>
                  <a:cubicBezTo>
                    <a:pt x="669" y="735"/>
                    <a:pt x="602" y="752"/>
                    <a:pt x="569" y="752"/>
                  </a:cubicBezTo>
                  <a:cubicBezTo>
                    <a:pt x="518" y="752"/>
                    <a:pt x="502" y="752"/>
                    <a:pt x="468" y="719"/>
                  </a:cubicBezTo>
                  <a:cubicBezTo>
                    <a:pt x="418" y="669"/>
                    <a:pt x="418" y="618"/>
                    <a:pt x="435" y="585"/>
                  </a:cubicBezTo>
                  <a:cubicBezTo>
                    <a:pt x="468" y="568"/>
                    <a:pt x="485" y="535"/>
                    <a:pt x="518" y="485"/>
                  </a:cubicBezTo>
                  <a:cubicBezTo>
                    <a:pt x="552" y="468"/>
                    <a:pt x="602" y="418"/>
                    <a:pt x="652" y="401"/>
                  </a:cubicBezTo>
                  <a:cubicBezTo>
                    <a:pt x="719" y="368"/>
                    <a:pt x="769" y="368"/>
                    <a:pt x="836" y="334"/>
                  </a:cubicBezTo>
                  <a:lnTo>
                    <a:pt x="518"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87" name="Google Shape;1187;p41"/>
            <p:cNvSpPr/>
            <p:nvPr/>
          </p:nvSpPr>
          <p:spPr>
            <a:xfrm>
              <a:off x="5564400" y="1323425"/>
              <a:ext cx="46800" cy="43050"/>
            </a:xfrm>
            <a:custGeom>
              <a:avLst/>
              <a:gdLst/>
              <a:ahLst/>
              <a:cxnLst/>
              <a:rect l="l" t="t" r="r" b="b"/>
              <a:pathLst>
                <a:path w="1872" h="1722" extrusionOk="0">
                  <a:moveTo>
                    <a:pt x="284" y="1"/>
                  </a:moveTo>
                  <a:lnTo>
                    <a:pt x="0" y="235"/>
                  </a:lnTo>
                  <a:lnTo>
                    <a:pt x="1170" y="1722"/>
                  </a:lnTo>
                  <a:lnTo>
                    <a:pt x="1871" y="1154"/>
                  </a:lnTo>
                  <a:lnTo>
                    <a:pt x="1621" y="820"/>
                  </a:lnTo>
                  <a:lnTo>
                    <a:pt x="1170" y="1154"/>
                  </a:lnTo>
                  <a:lnTo>
                    <a:pt x="284"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88" name="Google Shape;1188;p41"/>
            <p:cNvSpPr/>
            <p:nvPr/>
          </p:nvSpPr>
          <p:spPr>
            <a:xfrm>
              <a:off x="5587775" y="1305900"/>
              <a:ext cx="34700" cy="43875"/>
            </a:xfrm>
            <a:custGeom>
              <a:avLst/>
              <a:gdLst/>
              <a:ahLst/>
              <a:cxnLst/>
              <a:rect l="l" t="t" r="r" b="b"/>
              <a:pathLst>
                <a:path w="1388" h="1755" extrusionOk="0">
                  <a:moveTo>
                    <a:pt x="301" y="0"/>
                  </a:moveTo>
                  <a:lnTo>
                    <a:pt x="1" y="201"/>
                  </a:lnTo>
                  <a:lnTo>
                    <a:pt x="1103" y="1755"/>
                  </a:lnTo>
                  <a:lnTo>
                    <a:pt x="1388" y="1537"/>
                  </a:lnTo>
                  <a:lnTo>
                    <a:pt x="301"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89" name="Google Shape;1189;p41"/>
            <p:cNvSpPr/>
            <p:nvPr/>
          </p:nvSpPr>
          <p:spPr>
            <a:xfrm>
              <a:off x="5601975" y="1292025"/>
              <a:ext cx="43050" cy="49400"/>
            </a:xfrm>
            <a:custGeom>
              <a:avLst/>
              <a:gdLst/>
              <a:ahLst/>
              <a:cxnLst/>
              <a:rect l="l" t="t" r="r" b="b"/>
              <a:pathLst>
                <a:path w="1722" h="1976" extrusionOk="0">
                  <a:moveTo>
                    <a:pt x="786" y="438"/>
                  </a:moveTo>
                  <a:cubicBezTo>
                    <a:pt x="836" y="438"/>
                    <a:pt x="886" y="472"/>
                    <a:pt x="953" y="522"/>
                  </a:cubicBezTo>
                  <a:cubicBezTo>
                    <a:pt x="1003" y="572"/>
                    <a:pt x="1070" y="655"/>
                    <a:pt x="1154" y="789"/>
                  </a:cubicBezTo>
                  <a:cubicBezTo>
                    <a:pt x="1237" y="906"/>
                    <a:pt x="1287" y="990"/>
                    <a:pt x="1304" y="1073"/>
                  </a:cubicBezTo>
                  <a:cubicBezTo>
                    <a:pt x="1321" y="1140"/>
                    <a:pt x="1321" y="1207"/>
                    <a:pt x="1304" y="1240"/>
                  </a:cubicBezTo>
                  <a:cubicBezTo>
                    <a:pt x="1287" y="1290"/>
                    <a:pt x="1237" y="1307"/>
                    <a:pt x="1204" y="1341"/>
                  </a:cubicBezTo>
                  <a:lnTo>
                    <a:pt x="1070" y="1424"/>
                  </a:lnTo>
                  <a:lnTo>
                    <a:pt x="502" y="572"/>
                  </a:lnTo>
                  <a:lnTo>
                    <a:pt x="636" y="488"/>
                  </a:lnTo>
                  <a:cubicBezTo>
                    <a:pt x="669" y="472"/>
                    <a:pt x="736" y="438"/>
                    <a:pt x="786" y="438"/>
                  </a:cubicBezTo>
                  <a:close/>
                  <a:moveTo>
                    <a:pt x="740" y="1"/>
                  </a:moveTo>
                  <a:cubicBezTo>
                    <a:pt x="642" y="1"/>
                    <a:pt x="555" y="44"/>
                    <a:pt x="469" y="87"/>
                  </a:cubicBezTo>
                  <a:lnTo>
                    <a:pt x="1" y="388"/>
                  </a:lnTo>
                  <a:lnTo>
                    <a:pt x="1003" y="1975"/>
                  </a:lnTo>
                  <a:lnTo>
                    <a:pt x="1471" y="1691"/>
                  </a:lnTo>
                  <a:cubicBezTo>
                    <a:pt x="1638" y="1591"/>
                    <a:pt x="1722" y="1474"/>
                    <a:pt x="1722" y="1274"/>
                  </a:cubicBezTo>
                  <a:cubicBezTo>
                    <a:pt x="1722" y="1090"/>
                    <a:pt x="1638" y="856"/>
                    <a:pt x="1471" y="589"/>
                  </a:cubicBezTo>
                  <a:cubicBezTo>
                    <a:pt x="1337" y="388"/>
                    <a:pt x="1221" y="238"/>
                    <a:pt x="1104" y="154"/>
                  </a:cubicBezTo>
                  <a:cubicBezTo>
                    <a:pt x="1003" y="71"/>
                    <a:pt x="886" y="21"/>
                    <a:pt x="786" y="4"/>
                  </a:cubicBezTo>
                  <a:cubicBezTo>
                    <a:pt x="770" y="2"/>
                    <a:pt x="755" y="1"/>
                    <a:pt x="740" y="1"/>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90" name="Google Shape;1190;p41"/>
            <p:cNvSpPr/>
            <p:nvPr/>
          </p:nvSpPr>
          <p:spPr>
            <a:xfrm>
              <a:off x="5632900" y="1271225"/>
              <a:ext cx="43450" cy="52225"/>
            </a:xfrm>
            <a:custGeom>
              <a:avLst/>
              <a:gdLst/>
              <a:ahLst/>
              <a:cxnLst/>
              <a:rect l="l" t="t" r="r" b="b"/>
              <a:pathLst>
                <a:path w="1738" h="2089" extrusionOk="0">
                  <a:moveTo>
                    <a:pt x="819" y="0"/>
                  </a:moveTo>
                  <a:lnTo>
                    <a:pt x="0" y="452"/>
                  </a:lnTo>
                  <a:lnTo>
                    <a:pt x="902" y="2089"/>
                  </a:lnTo>
                  <a:lnTo>
                    <a:pt x="1738" y="1671"/>
                  </a:lnTo>
                  <a:lnTo>
                    <a:pt x="1521" y="1304"/>
                  </a:lnTo>
                  <a:lnTo>
                    <a:pt x="1019" y="1571"/>
                  </a:lnTo>
                  <a:lnTo>
                    <a:pt x="886" y="1304"/>
                  </a:lnTo>
                  <a:lnTo>
                    <a:pt x="1320" y="1070"/>
                  </a:lnTo>
                  <a:lnTo>
                    <a:pt x="1103" y="702"/>
                  </a:lnTo>
                  <a:lnTo>
                    <a:pt x="669" y="919"/>
                  </a:lnTo>
                  <a:lnTo>
                    <a:pt x="518" y="652"/>
                  </a:lnTo>
                  <a:lnTo>
                    <a:pt x="1019" y="385"/>
                  </a:lnTo>
                  <a:lnTo>
                    <a:pt x="819"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91" name="Google Shape;1191;p41"/>
            <p:cNvSpPr/>
            <p:nvPr/>
          </p:nvSpPr>
          <p:spPr>
            <a:xfrm>
              <a:off x="5662125" y="1259525"/>
              <a:ext cx="36800" cy="49200"/>
            </a:xfrm>
            <a:custGeom>
              <a:avLst/>
              <a:gdLst/>
              <a:ahLst/>
              <a:cxnLst/>
              <a:rect l="l" t="t" r="r" b="b"/>
              <a:pathLst>
                <a:path w="1472" h="1968" extrusionOk="0">
                  <a:moveTo>
                    <a:pt x="736" y="1"/>
                  </a:moveTo>
                  <a:cubicBezTo>
                    <a:pt x="669" y="1"/>
                    <a:pt x="602" y="1"/>
                    <a:pt x="552" y="17"/>
                  </a:cubicBezTo>
                  <a:cubicBezTo>
                    <a:pt x="469" y="34"/>
                    <a:pt x="402" y="51"/>
                    <a:pt x="335" y="84"/>
                  </a:cubicBezTo>
                  <a:cubicBezTo>
                    <a:pt x="168" y="134"/>
                    <a:pt x="84" y="251"/>
                    <a:pt x="51" y="368"/>
                  </a:cubicBezTo>
                  <a:cubicBezTo>
                    <a:pt x="1" y="502"/>
                    <a:pt x="18" y="635"/>
                    <a:pt x="101" y="803"/>
                  </a:cubicBezTo>
                  <a:cubicBezTo>
                    <a:pt x="151" y="886"/>
                    <a:pt x="218" y="953"/>
                    <a:pt x="251" y="1020"/>
                  </a:cubicBezTo>
                  <a:cubicBezTo>
                    <a:pt x="302" y="1087"/>
                    <a:pt x="352" y="1120"/>
                    <a:pt x="419" y="1137"/>
                  </a:cubicBezTo>
                  <a:cubicBezTo>
                    <a:pt x="485" y="1170"/>
                    <a:pt x="569" y="1187"/>
                    <a:pt x="652" y="1187"/>
                  </a:cubicBezTo>
                  <a:lnTo>
                    <a:pt x="820" y="1187"/>
                  </a:lnTo>
                  <a:cubicBezTo>
                    <a:pt x="853" y="1187"/>
                    <a:pt x="903" y="1187"/>
                    <a:pt x="920" y="1204"/>
                  </a:cubicBezTo>
                  <a:cubicBezTo>
                    <a:pt x="936" y="1220"/>
                    <a:pt x="970" y="1254"/>
                    <a:pt x="987" y="1287"/>
                  </a:cubicBezTo>
                  <a:cubicBezTo>
                    <a:pt x="1003" y="1354"/>
                    <a:pt x="1003" y="1387"/>
                    <a:pt x="987" y="1404"/>
                  </a:cubicBezTo>
                  <a:cubicBezTo>
                    <a:pt x="970" y="1437"/>
                    <a:pt x="920" y="1471"/>
                    <a:pt x="853" y="1504"/>
                  </a:cubicBezTo>
                  <a:cubicBezTo>
                    <a:pt x="820" y="1521"/>
                    <a:pt x="753" y="1538"/>
                    <a:pt x="669" y="1538"/>
                  </a:cubicBezTo>
                  <a:cubicBezTo>
                    <a:pt x="636" y="1546"/>
                    <a:pt x="598" y="1550"/>
                    <a:pt x="563" y="1550"/>
                  </a:cubicBezTo>
                  <a:cubicBezTo>
                    <a:pt x="527" y="1550"/>
                    <a:pt x="494" y="1546"/>
                    <a:pt x="469" y="1538"/>
                  </a:cubicBezTo>
                  <a:lnTo>
                    <a:pt x="469" y="1538"/>
                  </a:lnTo>
                  <a:lnTo>
                    <a:pt x="652" y="1955"/>
                  </a:lnTo>
                  <a:cubicBezTo>
                    <a:pt x="686" y="1964"/>
                    <a:pt x="715" y="1968"/>
                    <a:pt x="746" y="1968"/>
                  </a:cubicBezTo>
                  <a:cubicBezTo>
                    <a:pt x="778" y="1968"/>
                    <a:pt x="811" y="1964"/>
                    <a:pt x="853" y="1955"/>
                  </a:cubicBezTo>
                  <a:cubicBezTo>
                    <a:pt x="936" y="1955"/>
                    <a:pt x="1003" y="1939"/>
                    <a:pt x="1087" y="1889"/>
                  </a:cubicBezTo>
                  <a:cubicBezTo>
                    <a:pt x="1237" y="1805"/>
                    <a:pt x="1338" y="1705"/>
                    <a:pt x="1421" y="1605"/>
                  </a:cubicBezTo>
                  <a:cubicBezTo>
                    <a:pt x="1471" y="1454"/>
                    <a:pt x="1438" y="1304"/>
                    <a:pt x="1354" y="1170"/>
                  </a:cubicBezTo>
                  <a:cubicBezTo>
                    <a:pt x="1321" y="1087"/>
                    <a:pt x="1254" y="1003"/>
                    <a:pt x="1221" y="936"/>
                  </a:cubicBezTo>
                  <a:cubicBezTo>
                    <a:pt x="1154" y="869"/>
                    <a:pt x="1087" y="836"/>
                    <a:pt x="1020" y="786"/>
                  </a:cubicBezTo>
                  <a:cubicBezTo>
                    <a:pt x="970" y="752"/>
                    <a:pt x="853" y="752"/>
                    <a:pt x="753" y="752"/>
                  </a:cubicBezTo>
                  <a:cubicBezTo>
                    <a:pt x="686" y="752"/>
                    <a:pt x="634" y="760"/>
                    <a:pt x="597" y="760"/>
                  </a:cubicBezTo>
                  <a:cubicBezTo>
                    <a:pt x="578" y="760"/>
                    <a:pt x="563" y="758"/>
                    <a:pt x="552" y="752"/>
                  </a:cubicBezTo>
                  <a:cubicBezTo>
                    <a:pt x="502" y="719"/>
                    <a:pt x="485" y="702"/>
                    <a:pt x="469" y="669"/>
                  </a:cubicBezTo>
                  <a:cubicBezTo>
                    <a:pt x="419" y="602"/>
                    <a:pt x="435" y="552"/>
                    <a:pt x="469" y="535"/>
                  </a:cubicBezTo>
                  <a:cubicBezTo>
                    <a:pt x="502" y="502"/>
                    <a:pt x="552" y="468"/>
                    <a:pt x="586" y="452"/>
                  </a:cubicBezTo>
                  <a:cubicBezTo>
                    <a:pt x="636" y="435"/>
                    <a:pt x="669" y="418"/>
                    <a:pt x="736" y="418"/>
                  </a:cubicBezTo>
                  <a:lnTo>
                    <a:pt x="920" y="418"/>
                  </a:lnTo>
                  <a:lnTo>
                    <a:pt x="736"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92" name="Google Shape;1192;p41"/>
            <p:cNvSpPr/>
            <p:nvPr/>
          </p:nvSpPr>
          <p:spPr>
            <a:xfrm>
              <a:off x="5691800" y="1245850"/>
              <a:ext cx="37200" cy="48850"/>
            </a:xfrm>
            <a:custGeom>
              <a:avLst/>
              <a:gdLst/>
              <a:ahLst/>
              <a:cxnLst/>
              <a:rect l="l" t="t" r="r" b="b"/>
              <a:pathLst>
                <a:path w="1488" h="1954" extrusionOk="0">
                  <a:moveTo>
                    <a:pt x="727" y="0"/>
                  </a:moveTo>
                  <a:cubicBezTo>
                    <a:pt x="698" y="0"/>
                    <a:pt x="668" y="5"/>
                    <a:pt x="635" y="13"/>
                  </a:cubicBezTo>
                  <a:cubicBezTo>
                    <a:pt x="568" y="46"/>
                    <a:pt x="485" y="63"/>
                    <a:pt x="418" y="80"/>
                  </a:cubicBezTo>
                  <a:cubicBezTo>
                    <a:pt x="217" y="163"/>
                    <a:pt x="84" y="314"/>
                    <a:pt x="50" y="514"/>
                  </a:cubicBezTo>
                  <a:cubicBezTo>
                    <a:pt x="0" y="731"/>
                    <a:pt x="34" y="982"/>
                    <a:pt x="151" y="1266"/>
                  </a:cubicBezTo>
                  <a:cubicBezTo>
                    <a:pt x="251" y="1550"/>
                    <a:pt x="401" y="1751"/>
                    <a:pt x="568" y="1851"/>
                  </a:cubicBezTo>
                  <a:cubicBezTo>
                    <a:pt x="666" y="1919"/>
                    <a:pt x="769" y="1953"/>
                    <a:pt x="881" y="1953"/>
                  </a:cubicBezTo>
                  <a:cubicBezTo>
                    <a:pt x="961" y="1953"/>
                    <a:pt x="1046" y="1936"/>
                    <a:pt x="1136" y="1901"/>
                  </a:cubicBezTo>
                  <a:cubicBezTo>
                    <a:pt x="1237" y="1851"/>
                    <a:pt x="1320" y="1801"/>
                    <a:pt x="1370" y="1734"/>
                  </a:cubicBezTo>
                  <a:cubicBezTo>
                    <a:pt x="1420" y="1667"/>
                    <a:pt x="1470" y="1600"/>
                    <a:pt x="1487" y="1550"/>
                  </a:cubicBezTo>
                  <a:lnTo>
                    <a:pt x="1136" y="665"/>
                  </a:lnTo>
                  <a:lnTo>
                    <a:pt x="635" y="882"/>
                  </a:lnTo>
                  <a:lnTo>
                    <a:pt x="752" y="1182"/>
                  </a:lnTo>
                  <a:lnTo>
                    <a:pt x="986" y="1099"/>
                  </a:lnTo>
                  <a:lnTo>
                    <a:pt x="1086" y="1350"/>
                  </a:lnTo>
                  <a:lnTo>
                    <a:pt x="1036" y="1416"/>
                  </a:lnTo>
                  <a:cubicBezTo>
                    <a:pt x="1003" y="1433"/>
                    <a:pt x="969" y="1433"/>
                    <a:pt x="953" y="1467"/>
                  </a:cubicBezTo>
                  <a:cubicBezTo>
                    <a:pt x="917" y="1478"/>
                    <a:pt x="886" y="1484"/>
                    <a:pt x="856" y="1484"/>
                  </a:cubicBezTo>
                  <a:cubicBezTo>
                    <a:pt x="803" y="1484"/>
                    <a:pt x="756" y="1465"/>
                    <a:pt x="702" y="1433"/>
                  </a:cubicBezTo>
                  <a:cubicBezTo>
                    <a:pt x="602" y="1400"/>
                    <a:pt x="552" y="1299"/>
                    <a:pt x="485" y="1132"/>
                  </a:cubicBezTo>
                  <a:cubicBezTo>
                    <a:pt x="418" y="965"/>
                    <a:pt x="401" y="832"/>
                    <a:pt x="418" y="731"/>
                  </a:cubicBezTo>
                  <a:cubicBezTo>
                    <a:pt x="468" y="648"/>
                    <a:pt x="535" y="564"/>
                    <a:pt x="635" y="514"/>
                  </a:cubicBezTo>
                  <a:cubicBezTo>
                    <a:pt x="668" y="481"/>
                    <a:pt x="735" y="464"/>
                    <a:pt x="802" y="464"/>
                  </a:cubicBezTo>
                  <a:lnTo>
                    <a:pt x="986" y="464"/>
                  </a:lnTo>
                  <a:lnTo>
                    <a:pt x="819" y="13"/>
                  </a:lnTo>
                  <a:cubicBezTo>
                    <a:pt x="785" y="5"/>
                    <a:pt x="756" y="0"/>
                    <a:pt x="727" y="0"/>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93" name="Google Shape;1193;p41"/>
            <p:cNvSpPr/>
            <p:nvPr/>
          </p:nvSpPr>
          <p:spPr>
            <a:xfrm>
              <a:off x="5723525" y="1235475"/>
              <a:ext cx="36375" cy="47725"/>
            </a:xfrm>
            <a:custGeom>
              <a:avLst/>
              <a:gdLst/>
              <a:ahLst/>
              <a:cxnLst/>
              <a:rect l="l" t="t" r="r" b="b"/>
              <a:pathLst>
                <a:path w="1455" h="1909" extrusionOk="0">
                  <a:moveTo>
                    <a:pt x="635" y="478"/>
                  </a:moveTo>
                  <a:cubicBezTo>
                    <a:pt x="690" y="478"/>
                    <a:pt x="742" y="500"/>
                    <a:pt x="786" y="545"/>
                  </a:cubicBezTo>
                  <a:cubicBezTo>
                    <a:pt x="853" y="595"/>
                    <a:pt x="903" y="729"/>
                    <a:pt x="970" y="896"/>
                  </a:cubicBezTo>
                  <a:cubicBezTo>
                    <a:pt x="1037" y="1063"/>
                    <a:pt x="1054" y="1180"/>
                    <a:pt x="1037" y="1263"/>
                  </a:cubicBezTo>
                  <a:cubicBezTo>
                    <a:pt x="1037" y="1347"/>
                    <a:pt x="970" y="1414"/>
                    <a:pt x="887" y="1430"/>
                  </a:cubicBezTo>
                  <a:cubicBezTo>
                    <a:pt x="852" y="1444"/>
                    <a:pt x="817" y="1452"/>
                    <a:pt x="784" y="1452"/>
                  </a:cubicBezTo>
                  <a:cubicBezTo>
                    <a:pt x="737" y="1452"/>
                    <a:pt x="692" y="1436"/>
                    <a:pt x="653" y="1397"/>
                  </a:cubicBezTo>
                  <a:cubicBezTo>
                    <a:pt x="586" y="1330"/>
                    <a:pt x="536" y="1230"/>
                    <a:pt x="469" y="1063"/>
                  </a:cubicBezTo>
                  <a:cubicBezTo>
                    <a:pt x="402" y="879"/>
                    <a:pt x="385" y="745"/>
                    <a:pt x="402" y="662"/>
                  </a:cubicBezTo>
                  <a:cubicBezTo>
                    <a:pt x="402" y="578"/>
                    <a:pt x="469" y="511"/>
                    <a:pt x="552" y="495"/>
                  </a:cubicBezTo>
                  <a:cubicBezTo>
                    <a:pt x="580" y="484"/>
                    <a:pt x="608" y="478"/>
                    <a:pt x="635" y="478"/>
                  </a:cubicBezTo>
                  <a:close/>
                  <a:moveTo>
                    <a:pt x="640" y="0"/>
                  </a:moveTo>
                  <a:cubicBezTo>
                    <a:pt x="565" y="0"/>
                    <a:pt x="487" y="12"/>
                    <a:pt x="402" y="44"/>
                  </a:cubicBezTo>
                  <a:cubicBezTo>
                    <a:pt x="285" y="77"/>
                    <a:pt x="168" y="161"/>
                    <a:pt x="118" y="244"/>
                  </a:cubicBezTo>
                  <a:cubicBezTo>
                    <a:pt x="51" y="328"/>
                    <a:pt x="1" y="461"/>
                    <a:pt x="1" y="595"/>
                  </a:cubicBezTo>
                  <a:cubicBezTo>
                    <a:pt x="1" y="745"/>
                    <a:pt x="34" y="929"/>
                    <a:pt x="118" y="1163"/>
                  </a:cubicBezTo>
                  <a:cubicBezTo>
                    <a:pt x="235" y="1481"/>
                    <a:pt x="369" y="1714"/>
                    <a:pt x="519" y="1815"/>
                  </a:cubicBezTo>
                  <a:cubicBezTo>
                    <a:pt x="626" y="1879"/>
                    <a:pt x="726" y="1909"/>
                    <a:pt x="837" y="1909"/>
                  </a:cubicBezTo>
                  <a:cubicBezTo>
                    <a:pt x="899" y="1909"/>
                    <a:pt x="965" y="1900"/>
                    <a:pt x="1037" y="1882"/>
                  </a:cubicBezTo>
                  <a:cubicBezTo>
                    <a:pt x="1221" y="1815"/>
                    <a:pt x="1354" y="1681"/>
                    <a:pt x="1388" y="1514"/>
                  </a:cubicBezTo>
                  <a:cubicBezTo>
                    <a:pt x="1455" y="1330"/>
                    <a:pt x="1404" y="1080"/>
                    <a:pt x="1304" y="762"/>
                  </a:cubicBezTo>
                  <a:cubicBezTo>
                    <a:pt x="1221" y="545"/>
                    <a:pt x="1137" y="361"/>
                    <a:pt x="1054" y="244"/>
                  </a:cubicBezTo>
                  <a:cubicBezTo>
                    <a:pt x="970" y="127"/>
                    <a:pt x="870" y="60"/>
                    <a:pt x="770" y="10"/>
                  </a:cubicBezTo>
                  <a:cubicBezTo>
                    <a:pt x="727" y="4"/>
                    <a:pt x="684" y="0"/>
                    <a:pt x="640" y="0"/>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94" name="Google Shape;1194;p41"/>
            <p:cNvSpPr/>
            <p:nvPr/>
          </p:nvSpPr>
          <p:spPr>
            <a:xfrm>
              <a:off x="5765300" y="1264125"/>
              <a:ext cx="9650" cy="11300"/>
            </a:xfrm>
            <a:custGeom>
              <a:avLst/>
              <a:gdLst/>
              <a:ahLst/>
              <a:cxnLst/>
              <a:rect l="l" t="t" r="r" b="b"/>
              <a:pathLst>
                <a:path w="386" h="452" extrusionOk="0">
                  <a:moveTo>
                    <a:pt x="285" y="0"/>
                  </a:moveTo>
                  <a:lnTo>
                    <a:pt x="1" y="84"/>
                  </a:lnTo>
                  <a:lnTo>
                    <a:pt x="118" y="451"/>
                  </a:lnTo>
                  <a:lnTo>
                    <a:pt x="385" y="368"/>
                  </a:lnTo>
                  <a:lnTo>
                    <a:pt x="285"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grpSp>
      <p:sp>
        <p:nvSpPr>
          <p:cNvPr id="2" name="Google Shape;1013;p40">
            <a:extLst>
              <a:ext uri="{FF2B5EF4-FFF2-40B4-BE49-F238E27FC236}">
                <a16:creationId xmlns:a16="http://schemas.microsoft.com/office/drawing/2014/main" id="{863B1017-C01A-440A-E00B-B097FDFE5FF9}"/>
              </a:ext>
            </a:extLst>
          </p:cNvPr>
          <p:cNvSpPr txBox="1"/>
          <p:nvPr/>
        </p:nvSpPr>
        <p:spPr>
          <a:xfrm>
            <a:off x="950967" y="133733"/>
            <a:ext cx="2266800" cy="403200"/>
          </a:xfrm>
          <a:prstGeom prst="rect">
            <a:avLst/>
          </a:prstGeom>
          <a:noFill/>
          <a:ln>
            <a:noFill/>
          </a:ln>
        </p:spPr>
        <p:txBody>
          <a:bodyPr spcFirstLastPara="1" wrap="square" lIns="121900" tIns="121900" rIns="121900" bIns="121900" anchor="ctr" anchorCtr="0">
            <a:noAutofit/>
          </a:bodyPr>
          <a:lstStyle/>
          <a:p>
            <a:pPr algn="r"/>
            <a:r>
              <a:rPr lang="vi-VN" sz="1600" i="1" dirty="0">
                <a:solidFill>
                  <a:schemeClr val="dk1"/>
                </a:solidFill>
                <a:latin typeface="+mj-lt"/>
                <a:ea typeface="Kanit"/>
                <a:cs typeface="Kanit"/>
                <a:sym typeface="Kanit"/>
              </a:rPr>
              <a:t>Đại học Thủy Lợi</a:t>
            </a:r>
            <a:endParaRPr sz="1600" i="1" dirty="0">
              <a:solidFill>
                <a:schemeClr val="dk1"/>
              </a:solidFill>
              <a:latin typeface="+mj-lt"/>
              <a:ea typeface="Kanit"/>
              <a:cs typeface="Kanit"/>
              <a:sym typeface="Kanit"/>
            </a:endParaRPr>
          </a:p>
        </p:txBody>
      </p:sp>
      <p:sp>
        <p:nvSpPr>
          <p:cNvPr id="3" name="Google Shape;1014;p40">
            <a:extLst>
              <a:ext uri="{FF2B5EF4-FFF2-40B4-BE49-F238E27FC236}">
                <a16:creationId xmlns:a16="http://schemas.microsoft.com/office/drawing/2014/main" id="{BA4746EE-BD00-04F9-3239-BBCCA92D5A3D}"/>
              </a:ext>
            </a:extLst>
          </p:cNvPr>
          <p:cNvSpPr txBox="1"/>
          <p:nvPr/>
        </p:nvSpPr>
        <p:spPr>
          <a:xfrm>
            <a:off x="9316533" y="133733"/>
            <a:ext cx="1924400" cy="403200"/>
          </a:xfrm>
          <a:prstGeom prst="rect">
            <a:avLst/>
          </a:prstGeom>
          <a:noFill/>
          <a:ln>
            <a:noFill/>
          </a:ln>
        </p:spPr>
        <p:txBody>
          <a:bodyPr spcFirstLastPara="1" wrap="square" lIns="121900" tIns="121900" rIns="121900" bIns="121900" anchor="ctr" anchorCtr="0">
            <a:noAutofit/>
          </a:bodyPr>
          <a:lstStyle/>
          <a:p>
            <a:r>
              <a:rPr lang="vi-VN" sz="1500" i="1" dirty="0">
                <a:solidFill>
                  <a:schemeClr val="dk1"/>
                </a:solidFill>
                <a:latin typeface="+mj-lt"/>
                <a:ea typeface="Kanit"/>
                <a:cs typeface="Kanit"/>
                <a:sym typeface="Kanit"/>
              </a:rPr>
              <a:t>NCKH 2023 - 2024</a:t>
            </a:r>
            <a:endParaRPr sz="1500" i="1" dirty="0">
              <a:solidFill>
                <a:schemeClr val="dk1"/>
              </a:solidFill>
              <a:latin typeface="+mj-lt"/>
              <a:ea typeface="Kanit"/>
              <a:cs typeface="Kanit"/>
              <a:sym typeface="Kanit"/>
            </a:endParaRPr>
          </a:p>
        </p:txBody>
      </p:sp>
      <p:sp>
        <p:nvSpPr>
          <p:cNvPr id="4" name="Google Shape;1105;p41">
            <a:extLst>
              <a:ext uri="{FF2B5EF4-FFF2-40B4-BE49-F238E27FC236}">
                <a16:creationId xmlns:a16="http://schemas.microsoft.com/office/drawing/2014/main" id="{902B672F-E1C3-8045-A6DA-D3A8C5612048}"/>
              </a:ext>
            </a:extLst>
          </p:cNvPr>
          <p:cNvSpPr/>
          <p:nvPr/>
        </p:nvSpPr>
        <p:spPr>
          <a:xfrm rot="2195683">
            <a:off x="10024263" y="816109"/>
            <a:ext cx="2208800" cy="728400"/>
          </a:xfrm>
          <a:prstGeom prst="ellipse">
            <a:avLst/>
          </a:prstGeom>
          <a:noFill/>
          <a:ln w="19050" cap="flat" cmpd="sng">
            <a:solidFill>
              <a:srgbClr val="E2C8EE"/>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Tree>
    <p:extLst>
      <p:ext uri="{BB962C8B-B14F-4D97-AF65-F5344CB8AC3E}">
        <p14:creationId xmlns:p14="http://schemas.microsoft.com/office/powerpoint/2010/main" val="397619952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720"/>
        <p:cNvGrpSpPr/>
        <p:nvPr/>
      </p:nvGrpSpPr>
      <p:grpSpPr>
        <a:xfrm>
          <a:off x="0" y="0"/>
          <a:ext cx="0" cy="0"/>
          <a:chOff x="0" y="0"/>
          <a:chExt cx="0" cy="0"/>
        </a:xfrm>
      </p:grpSpPr>
      <p:sp>
        <p:nvSpPr>
          <p:cNvPr id="2722" name="Google Shape;2722;p57"/>
          <p:cNvSpPr txBox="1">
            <a:spLocks noGrp="1"/>
          </p:cNvSpPr>
          <p:nvPr>
            <p:ph type="title"/>
          </p:nvPr>
        </p:nvSpPr>
        <p:spPr>
          <a:xfrm>
            <a:off x="812815" y="406818"/>
            <a:ext cx="6419258" cy="1241198"/>
          </a:xfrm>
          <a:prstGeom prst="rect">
            <a:avLst/>
          </a:prstGeom>
        </p:spPr>
        <p:txBody>
          <a:bodyPr spcFirstLastPara="1" wrap="square" lIns="121900" tIns="121900" rIns="121900" bIns="121900" anchor="ctr" anchorCtr="0">
            <a:noAutofit/>
          </a:bodyPr>
          <a:lstStyle/>
          <a:p>
            <a:pPr marL="457200" indent="-457200" algn="l">
              <a:buFont typeface="Wingdings" panose="05000000000000000000" pitchFamily="2" charset="2"/>
              <a:buChar char="Ø"/>
            </a:pPr>
            <a:r>
              <a:rPr lang="vi-VN" b="1" dirty="0">
                <a:latin typeface="+mj-lt"/>
              </a:rPr>
              <a:t>PHƯƠNG PHÁP NGHIÊN CỨU </a:t>
            </a:r>
            <a:endParaRPr b="1" dirty="0">
              <a:latin typeface="+mj-lt"/>
            </a:endParaRPr>
          </a:p>
        </p:txBody>
      </p:sp>
      <p:sp>
        <p:nvSpPr>
          <p:cNvPr id="2723" name="Google Shape;2723;p57"/>
          <p:cNvSpPr txBox="1">
            <a:spLocks noGrp="1"/>
          </p:cNvSpPr>
          <p:nvPr>
            <p:ph type="subTitle" idx="1"/>
          </p:nvPr>
        </p:nvSpPr>
        <p:spPr>
          <a:xfrm>
            <a:off x="692727" y="1213724"/>
            <a:ext cx="10798800" cy="2420129"/>
          </a:xfrm>
          <a:prstGeom prst="rect">
            <a:avLst/>
          </a:prstGeom>
        </p:spPr>
        <p:txBody>
          <a:bodyPr spcFirstLastPara="1" wrap="square" lIns="121900" tIns="121900" rIns="121900" bIns="121900" anchor="ctr" anchorCtr="0">
            <a:noAutofit/>
          </a:bodyPr>
          <a:lstStyle/>
          <a:p>
            <a:pPr marL="0" indent="0" algn="l"/>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l"/>
            <a:r>
              <a:rPr lang="vi-VN" sz="2000" b="1" dirty="0">
                <a:solidFill>
                  <a:srgbClr val="000000"/>
                </a:solidFill>
                <a:effectLst/>
                <a:latin typeface="Times New Roman" panose="02020603050405020304" pitchFamily="18" charset="0"/>
                <a:ea typeface="Calibri" panose="020F0502020204030204" pitchFamily="34" charset="0"/>
              </a:rPr>
              <a:t>1. Phương pháp hồi quy mô hình ảnh hưởng cố định FE và ảnh hưởng ngẫu nhiên RE</a:t>
            </a:r>
            <a:endParaRPr lang="vi-VN" sz="2000" b="1" dirty="0">
              <a:solidFill>
                <a:srgbClr val="000000"/>
              </a:solidFill>
              <a:latin typeface="Times New Roman" panose="02020603050405020304" pitchFamily="18" charset="0"/>
              <a:ea typeface="Calibri" panose="020F0502020204030204" pitchFamily="34" charset="0"/>
            </a:endParaRPr>
          </a:p>
          <a:p>
            <a:pPr marL="285750" indent="-285750" algn="l">
              <a:buFontTx/>
              <a:buChar char="-"/>
            </a:pPr>
            <a:endParaRPr lang="vi-VN" sz="1800" dirty="0">
              <a:solidFill>
                <a:srgbClr val="000000"/>
              </a:solidFill>
              <a:effectLst/>
              <a:latin typeface="Times New Roman" panose="02020603050405020304" pitchFamily="18" charset="0"/>
              <a:ea typeface="Calibri" panose="020F0502020204030204" pitchFamily="34" charset="0"/>
            </a:endParaRPr>
          </a:p>
          <a:p>
            <a:pPr marL="0" indent="0" algn="l"/>
            <a:r>
              <a:rPr lang="vi-VN" sz="1800" dirty="0">
                <a:solidFill>
                  <a:srgbClr val="000000"/>
                </a:solidFill>
                <a:effectLst/>
                <a:latin typeface="Times New Roman" panose="02020603050405020304" pitchFamily="18" charset="0"/>
                <a:ea typeface="Calibri" panose="020F0502020204030204" pitchFamily="34" charset="0"/>
              </a:rPr>
              <a:t>- Mô hình ảnh hưởng cố định (FE) và mô hình ảnh hưởng ngẫu nhiên (RE) hay còn được gọi là mô hình bảng dữ liệu bảng tuyến tính cổ điển đôi lúc còn được gọi là mô hình bảng dữ liệu tuyến tính tĩnh.</a:t>
            </a:r>
            <a:endParaRPr lang="vi-VN" sz="2000" b="1" dirty="0">
              <a:solidFill>
                <a:srgbClr val="000000"/>
              </a:solidFill>
              <a:latin typeface="Times New Roman" panose="02020603050405020304" pitchFamily="18" charset="0"/>
              <a:ea typeface="Calibri" panose="020F0502020204030204" pitchFamily="34" charset="0"/>
            </a:endParaRPr>
          </a:p>
          <a:p>
            <a:pPr marL="342900" indent="-342900" algn="l">
              <a:buFontTx/>
              <a:buChar char="-"/>
            </a:pPr>
            <a:endParaRPr lang="vi-VN" sz="1870" kern="1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0" indent="0" algn="l"/>
            <a:r>
              <a:rPr lang="vi-VN" sz="187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Xét trong một mối quan hệ kinh tế với biến phụ thuộc Y và hai biến độc lập lần lượt là X</a:t>
            </a:r>
            <a:r>
              <a:rPr lang="vi-VN" sz="1870" kern="100" baseline="-25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a:t>
            </a:r>
            <a:r>
              <a:rPr lang="vi-VN" sz="187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và X</a:t>
            </a:r>
            <a:r>
              <a:rPr lang="vi-VN" sz="1870" kern="100" baseline="-25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a:t>
            </a:r>
            <a:r>
              <a:rPr lang="vi-VN" sz="187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Ta có dữ liệu bảng cho Y, X</a:t>
            </a:r>
            <a:r>
              <a:rPr lang="vi-VN" sz="1870" kern="100" baseline="-25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a:t>
            </a:r>
            <a:r>
              <a:rPr lang="vi-VN" sz="187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và X</a:t>
            </a:r>
            <a:r>
              <a:rPr lang="vi-VN" sz="1870" kern="100" baseline="-25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a:t>
            </a:r>
            <a:r>
              <a:rPr lang="vi-VN" sz="187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gồm N là đối tượng và T là thời điểm, và vì vậy chúng ta có N</a:t>
            </a:r>
            <a:r>
              <a:rPr lang="vi-VN" sz="1870" kern="100" baseline="-25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x</a:t>
            </a:r>
            <a:r>
              <a:rPr lang="vi-VN" sz="187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 quan sát</a:t>
            </a:r>
            <a:r>
              <a:rPr lang="vi-VN" sz="19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GB" sz="19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0" indent="0" algn="l"/>
            <a:endParaRPr lang="vi-VN" sz="1800" dirty="0">
              <a:solidFill>
                <a:srgbClr val="000000"/>
              </a:solidFill>
              <a:effectLst/>
              <a:latin typeface="Times New Roman" panose="02020603050405020304" pitchFamily="18" charset="0"/>
              <a:ea typeface="Calibri" panose="020F0502020204030204" pitchFamily="34" charset="0"/>
            </a:endParaRPr>
          </a:p>
          <a:p>
            <a:pPr marL="342900" indent="-342900" algn="l">
              <a:buFontTx/>
              <a:buChar char="-"/>
            </a:pPr>
            <a:endParaRPr dirty="0"/>
          </a:p>
        </p:txBody>
      </p:sp>
      <p:cxnSp>
        <p:nvCxnSpPr>
          <p:cNvPr id="2726" name="Google Shape;2726;p57"/>
          <p:cNvCxnSpPr>
            <a:cxnSpLocks/>
          </p:cNvCxnSpPr>
          <p:nvPr/>
        </p:nvCxnSpPr>
        <p:spPr>
          <a:xfrm>
            <a:off x="3217767" y="335333"/>
            <a:ext cx="6098800" cy="0"/>
          </a:xfrm>
          <a:prstGeom prst="straightConnector1">
            <a:avLst/>
          </a:prstGeom>
          <a:noFill/>
          <a:ln w="9525" cap="flat" cmpd="sng">
            <a:solidFill>
              <a:schemeClr val="dk1"/>
            </a:solidFill>
            <a:prstDash val="solid"/>
            <a:round/>
            <a:headEnd type="none" w="med" len="med"/>
            <a:tailEnd type="none" w="med" len="med"/>
          </a:ln>
        </p:spPr>
      </p:cxnSp>
      <p:grpSp>
        <p:nvGrpSpPr>
          <p:cNvPr id="2728" name="Google Shape;2728;p57"/>
          <p:cNvGrpSpPr/>
          <p:nvPr/>
        </p:nvGrpSpPr>
        <p:grpSpPr>
          <a:xfrm rot="-1677867">
            <a:off x="10835463" y="5750119"/>
            <a:ext cx="1906149" cy="1403125"/>
            <a:chOff x="5433650" y="1201475"/>
            <a:chExt cx="1036775" cy="763175"/>
          </a:xfrm>
        </p:grpSpPr>
        <p:sp>
          <p:nvSpPr>
            <p:cNvPr id="2729" name="Google Shape;2729;p57"/>
            <p:cNvSpPr/>
            <p:nvPr/>
          </p:nvSpPr>
          <p:spPr>
            <a:xfrm>
              <a:off x="5796225" y="1213575"/>
              <a:ext cx="40950" cy="51825"/>
            </a:xfrm>
            <a:custGeom>
              <a:avLst/>
              <a:gdLst/>
              <a:ahLst/>
              <a:cxnLst/>
              <a:rect l="l" t="t" r="r" b="b"/>
              <a:pathLst>
                <a:path w="1638" h="2073" extrusionOk="0">
                  <a:moveTo>
                    <a:pt x="1253" y="1"/>
                  </a:moveTo>
                  <a:lnTo>
                    <a:pt x="919" y="51"/>
                  </a:lnTo>
                  <a:lnTo>
                    <a:pt x="819" y="1053"/>
                  </a:lnTo>
                  <a:lnTo>
                    <a:pt x="334" y="184"/>
                  </a:lnTo>
                  <a:lnTo>
                    <a:pt x="0" y="251"/>
                  </a:lnTo>
                  <a:lnTo>
                    <a:pt x="385" y="2072"/>
                  </a:lnTo>
                  <a:lnTo>
                    <a:pt x="719" y="2022"/>
                  </a:lnTo>
                  <a:lnTo>
                    <a:pt x="518" y="1103"/>
                  </a:lnTo>
                  <a:lnTo>
                    <a:pt x="836" y="1655"/>
                  </a:lnTo>
                  <a:lnTo>
                    <a:pt x="1019" y="1621"/>
                  </a:lnTo>
                  <a:lnTo>
                    <a:pt x="1086" y="970"/>
                  </a:lnTo>
                  <a:lnTo>
                    <a:pt x="1270" y="1889"/>
                  </a:lnTo>
                  <a:lnTo>
                    <a:pt x="1638" y="1839"/>
                  </a:lnTo>
                  <a:lnTo>
                    <a:pt x="1253"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30" name="Google Shape;2730;p57"/>
            <p:cNvSpPr/>
            <p:nvPr/>
          </p:nvSpPr>
          <p:spPr>
            <a:xfrm>
              <a:off x="5842175" y="1208575"/>
              <a:ext cx="33025" cy="49725"/>
            </a:xfrm>
            <a:custGeom>
              <a:avLst/>
              <a:gdLst/>
              <a:ahLst/>
              <a:cxnLst/>
              <a:rect l="l" t="t" r="r" b="b"/>
              <a:pathLst>
                <a:path w="1321" h="1989" extrusionOk="0">
                  <a:moveTo>
                    <a:pt x="468" y="568"/>
                  </a:moveTo>
                  <a:lnTo>
                    <a:pt x="669" y="1086"/>
                  </a:lnTo>
                  <a:lnTo>
                    <a:pt x="401" y="1136"/>
                  </a:lnTo>
                  <a:lnTo>
                    <a:pt x="401" y="1136"/>
                  </a:lnTo>
                  <a:lnTo>
                    <a:pt x="468" y="568"/>
                  </a:lnTo>
                  <a:close/>
                  <a:moveTo>
                    <a:pt x="585" y="0"/>
                  </a:moveTo>
                  <a:lnTo>
                    <a:pt x="217" y="67"/>
                  </a:lnTo>
                  <a:lnTo>
                    <a:pt x="0" y="1988"/>
                  </a:lnTo>
                  <a:lnTo>
                    <a:pt x="385" y="1955"/>
                  </a:lnTo>
                  <a:lnTo>
                    <a:pt x="418" y="1537"/>
                  </a:lnTo>
                  <a:lnTo>
                    <a:pt x="786" y="1487"/>
                  </a:lnTo>
                  <a:lnTo>
                    <a:pt x="953" y="1855"/>
                  </a:lnTo>
                  <a:lnTo>
                    <a:pt x="1320" y="1805"/>
                  </a:lnTo>
                  <a:lnTo>
                    <a:pt x="585"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31" name="Google Shape;2731;p57"/>
            <p:cNvSpPr/>
            <p:nvPr/>
          </p:nvSpPr>
          <p:spPr>
            <a:xfrm>
              <a:off x="5875575" y="1203975"/>
              <a:ext cx="32625" cy="49300"/>
            </a:xfrm>
            <a:custGeom>
              <a:avLst/>
              <a:gdLst/>
              <a:ahLst/>
              <a:cxnLst/>
              <a:rect l="l" t="t" r="r" b="b"/>
              <a:pathLst>
                <a:path w="1305" h="1972" extrusionOk="0">
                  <a:moveTo>
                    <a:pt x="1137" y="0"/>
                  </a:moveTo>
                  <a:lnTo>
                    <a:pt x="769" y="17"/>
                  </a:lnTo>
                  <a:lnTo>
                    <a:pt x="870" y="1020"/>
                  </a:lnTo>
                  <a:lnTo>
                    <a:pt x="318" y="67"/>
                  </a:lnTo>
                  <a:lnTo>
                    <a:pt x="1" y="84"/>
                  </a:lnTo>
                  <a:lnTo>
                    <a:pt x="168" y="1972"/>
                  </a:lnTo>
                  <a:lnTo>
                    <a:pt x="536" y="1922"/>
                  </a:lnTo>
                  <a:lnTo>
                    <a:pt x="452" y="936"/>
                  </a:lnTo>
                  <a:lnTo>
                    <a:pt x="987" y="1905"/>
                  </a:lnTo>
                  <a:lnTo>
                    <a:pt x="1304" y="1888"/>
                  </a:lnTo>
                  <a:lnTo>
                    <a:pt x="1137"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32" name="Google Shape;2732;p57"/>
            <p:cNvSpPr/>
            <p:nvPr/>
          </p:nvSpPr>
          <p:spPr>
            <a:xfrm>
              <a:off x="5912750" y="1202300"/>
              <a:ext cx="33025" cy="48050"/>
            </a:xfrm>
            <a:custGeom>
              <a:avLst/>
              <a:gdLst/>
              <a:ahLst/>
              <a:cxnLst/>
              <a:rect l="l" t="t" r="r" b="b"/>
              <a:pathLst>
                <a:path w="1321" h="1922" extrusionOk="0">
                  <a:moveTo>
                    <a:pt x="636" y="569"/>
                  </a:moveTo>
                  <a:lnTo>
                    <a:pt x="770" y="1120"/>
                  </a:lnTo>
                  <a:lnTo>
                    <a:pt x="502" y="1120"/>
                  </a:lnTo>
                  <a:lnTo>
                    <a:pt x="636" y="569"/>
                  </a:lnTo>
                  <a:close/>
                  <a:moveTo>
                    <a:pt x="770" y="0"/>
                  </a:moveTo>
                  <a:lnTo>
                    <a:pt x="402" y="34"/>
                  </a:lnTo>
                  <a:lnTo>
                    <a:pt x="1" y="1922"/>
                  </a:lnTo>
                  <a:lnTo>
                    <a:pt x="352" y="1905"/>
                  </a:lnTo>
                  <a:lnTo>
                    <a:pt x="435" y="1504"/>
                  </a:lnTo>
                  <a:lnTo>
                    <a:pt x="820" y="1488"/>
                  </a:lnTo>
                  <a:lnTo>
                    <a:pt x="937" y="1889"/>
                  </a:lnTo>
                  <a:lnTo>
                    <a:pt x="1321" y="1872"/>
                  </a:lnTo>
                  <a:lnTo>
                    <a:pt x="770"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33" name="Google Shape;2733;p57"/>
            <p:cNvSpPr/>
            <p:nvPr/>
          </p:nvSpPr>
          <p:spPr>
            <a:xfrm>
              <a:off x="5947025" y="1201475"/>
              <a:ext cx="28000" cy="48475"/>
            </a:xfrm>
            <a:custGeom>
              <a:avLst/>
              <a:gdLst/>
              <a:ahLst/>
              <a:cxnLst/>
              <a:rect l="l" t="t" r="r" b="b"/>
              <a:pathLst>
                <a:path w="1120" h="1939" extrusionOk="0">
                  <a:moveTo>
                    <a:pt x="719" y="0"/>
                  </a:moveTo>
                  <a:cubicBezTo>
                    <a:pt x="485" y="0"/>
                    <a:pt x="318" y="84"/>
                    <a:pt x="201" y="251"/>
                  </a:cubicBezTo>
                  <a:cubicBezTo>
                    <a:pt x="67" y="418"/>
                    <a:pt x="0" y="668"/>
                    <a:pt x="0" y="969"/>
                  </a:cubicBezTo>
                  <a:cubicBezTo>
                    <a:pt x="0" y="1287"/>
                    <a:pt x="67" y="1521"/>
                    <a:pt x="167" y="1688"/>
                  </a:cubicBezTo>
                  <a:cubicBezTo>
                    <a:pt x="301" y="1855"/>
                    <a:pt x="468" y="1938"/>
                    <a:pt x="668" y="1938"/>
                  </a:cubicBezTo>
                  <a:lnTo>
                    <a:pt x="902" y="1938"/>
                  </a:lnTo>
                  <a:cubicBezTo>
                    <a:pt x="986" y="1888"/>
                    <a:pt x="1053" y="1855"/>
                    <a:pt x="1086" y="1805"/>
                  </a:cubicBezTo>
                  <a:lnTo>
                    <a:pt x="1120" y="869"/>
                  </a:lnTo>
                  <a:lnTo>
                    <a:pt x="568" y="869"/>
                  </a:lnTo>
                  <a:lnTo>
                    <a:pt x="568" y="1203"/>
                  </a:lnTo>
                  <a:lnTo>
                    <a:pt x="819" y="1203"/>
                  </a:lnTo>
                  <a:lnTo>
                    <a:pt x="819" y="1470"/>
                  </a:lnTo>
                  <a:cubicBezTo>
                    <a:pt x="802" y="1470"/>
                    <a:pt x="752" y="1504"/>
                    <a:pt x="735" y="1504"/>
                  </a:cubicBezTo>
                  <a:lnTo>
                    <a:pt x="652" y="1504"/>
                  </a:lnTo>
                  <a:cubicBezTo>
                    <a:pt x="551" y="1504"/>
                    <a:pt x="468" y="1454"/>
                    <a:pt x="418" y="1370"/>
                  </a:cubicBezTo>
                  <a:cubicBezTo>
                    <a:pt x="384" y="1287"/>
                    <a:pt x="368" y="1170"/>
                    <a:pt x="368" y="1003"/>
                  </a:cubicBezTo>
                  <a:cubicBezTo>
                    <a:pt x="384" y="802"/>
                    <a:pt x="401" y="685"/>
                    <a:pt x="468" y="602"/>
                  </a:cubicBezTo>
                  <a:cubicBezTo>
                    <a:pt x="535" y="518"/>
                    <a:pt x="618" y="468"/>
                    <a:pt x="735" y="468"/>
                  </a:cubicBezTo>
                  <a:cubicBezTo>
                    <a:pt x="802" y="468"/>
                    <a:pt x="869" y="468"/>
                    <a:pt x="936" y="501"/>
                  </a:cubicBezTo>
                  <a:cubicBezTo>
                    <a:pt x="986" y="501"/>
                    <a:pt x="1036" y="518"/>
                    <a:pt x="1086" y="551"/>
                  </a:cubicBezTo>
                  <a:lnTo>
                    <a:pt x="1086" y="84"/>
                  </a:lnTo>
                  <a:cubicBezTo>
                    <a:pt x="1053" y="50"/>
                    <a:pt x="986" y="33"/>
                    <a:pt x="936" y="17"/>
                  </a:cubicBezTo>
                  <a:cubicBezTo>
                    <a:pt x="869" y="0"/>
                    <a:pt x="802" y="0"/>
                    <a:pt x="719" y="0"/>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34" name="Google Shape;2734;p57"/>
            <p:cNvSpPr/>
            <p:nvPr/>
          </p:nvSpPr>
          <p:spPr>
            <a:xfrm>
              <a:off x="5981275" y="1202725"/>
              <a:ext cx="25500" cy="48900"/>
            </a:xfrm>
            <a:custGeom>
              <a:avLst/>
              <a:gdLst/>
              <a:ahLst/>
              <a:cxnLst/>
              <a:rect l="l" t="t" r="r" b="b"/>
              <a:pathLst>
                <a:path w="1020" h="1956" extrusionOk="0">
                  <a:moveTo>
                    <a:pt x="100" y="0"/>
                  </a:moveTo>
                  <a:lnTo>
                    <a:pt x="0" y="1888"/>
                  </a:lnTo>
                  <a:lnTo>
                    <a:pt x="919" y="1955"/>
                  </a:lnTo>
                  <a:lnTo>
                    <a:pt x="936" y="1537"/>
                  </a:lnTo>
                  <a:lnTo>
                    <a:pt x="368" y="1487"/>
                  </a:lnTo>
                  <a:lnTo>
                    <a:pt x="401" y="1170"/>
                  </a:lnTo>
                  <a:lnTo>
                    <a:pt x="902" y="1203"/>
                  </a:lnTo>
                  <a:lnTo>
                    <a:pt x="919" y="786"/>
                  </a:lnTo>
                  <a:lnTo>
                    <a:pt x="418" y="752"/>
                  </a:lnTo>
                  <a:lnTo>
                    <a:pt x="435" y="451"/>
                  </a:lnTo>
                  <a:lnTo>
                    <a:pt x="1003" y="485"/>
                  </a:lnTo>
                  <a:lnTo>
                    <a:pt x="1019" y="67"/>
                  </a:lnTo>
                  <a:lnTo>
                    <a:pt x="100"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35" name="Google Shape;2735;p57"/>
            <p:cNvSpPr/>
            <p:nvPr/>
          </p:nvSpPr>
          <p:spPr>
            <a:xfrm>
              <a:off x="6008825" y="1204400"/>
              <a:ext cx="37200" cy="50975"/>
            </a:xfrm>
            <a:custGeom>
              <a:avLst/>
              <a:gdLst/>
              <a:ahLst/>
              <a:cxnLst/>
              <a:rect l="l" t="t" r="r" b="b"/>
              <a:pathLst>
                <a:path w="1488" h="2039" extrusionOk="0">
                  <a:moveTo>
                    <a:pt x="218" y="0"/>
                  </a:moveTo>
                  <a:lnTo>
                    <a:pt x="1" y="1888"/>
                  </a:lnTo>
                  <a:lnTo>
                    <a:pt x="335" y="1905"/>
                  </a:lnTo>
                  <a:lnTo>
                    <a:pt x="435" y="969"/>
                  </a:lnTo>
                  <a:lnTo>
                    <a:pt x="569" y="1621"/>
                  </a:lnTo>
                  <a:lnTo>
                    <a:pt x="753" y="1637"/>
                  </a:lnTo>
                  <a:lnTo>
                    <a:pt x="1020" y="1053"/>
                  </a:lnTo>
                  <a:lnTo>
                    <a:pt x="920" y="1988"/>
                  </a:lnTo>
                  <a:lnTo>
                    <a:pt x="1271" y="2038"/>
                  </a:lnTo>
                  <a:lnTo>
                    <a:pt x="1488" y="150"/>
                  </a:lnTo>
                  <a:lnTo>
                    <a:pt x="1154" y="117"/>
                  </a:lnTo>
                  <a:lnTo>
                    <a:pt x="753" y="1036"/>
                  </a:lnTo>
                  <a:lnTo>
                    <a:pt x="569" y="50"/>
                  </a:lnTo>
                  <a:lnTo>
                    <a:pt x="218"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36" name="Google Shape;2736;p57"/>
            <p:cNvSpPr/>
            <p:nvPr/>
          </p:nvSpPr>
          <p:spPr>
            <a:xfrm>
              <a:off x="6046850" y="1209825"/>
              <a:ext cx="30525" cy="50550"/>
            </a:xfrm>
            <a:custGeom>
              <a:avLst/>
              <a:gdLst/>
              <a:ahLst/>
              <a:cxnLst/>
              <a:rect l="l" t="t" r="r" b="b"/>
              <a:pathLst>
                <a:path w="1221" h="2022" extrusionOk="0">
                  <a:moveTo>
                    <a:pt x="301" y="0"/>
                  </a:moveTo>
                  <a:lnTo>
                    <a:pt x="0" y="1855"/>
                  </a:lnTo>
                  <a:lnTo>
                    <a:pt x="953" y="2022"/>
                  </a:lnTo>
                  <a:lnTo>
                    <a:pt x="1003" y="1604"/>
                  </a:lnTo>
                  <a:lnTo>
                    <a:pt x="452" y="1521"/>
                  </a:lnTo>
                  <a:lnTo>
                    <a:pt x="485" y="1203"/>
                  </a:lnTo>
                  <a:lnTo>
                    <a:pt x="986" y="1287"/>
                  </a:lnTo>
                  <a:lnTo>
                    <a:pt x="1053" y="869"/>
                  </a:lnTo>
                  <a:lnTo>
                    <a:pt x="552" y="786"/>
                  </a:lnTo>
                  <a:lnTo>
                    <a:pt x="585" y="468"/>
                  </a:lnTo>
                  <a:lnTo>
                    <a:pt x="1153" y="552"/>
                  </a:lnTo>
                  <a:lnTo>
                    <a:pt x="1220" y="134"/>
                  </a:lnTo>
                  <a:lnTo>
                    <a:pt x="301"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37" name="Google Shape;2737;p57"/>
            <p:cNvSpPr/>
            <p:nvPr/>
          </p:nvSpPr>
          <p:spPr>
            <a:xfrm>
              <a:off x="6074000" y="1214425"/>
              <a:ext cx="37625" cy="51800"/>
            </a:xfrm>
            <a:custGeom>
              <a:avLst/>
              <a:gdLst/>
              <a:ahLst/>
              <a:cxnLst/>
              <a:rect l="l" t="t" r="r" b="b"/>
              <a:pathLst>
                <a:path w="1505" h="2072" extrusionOk="0">
                  <a:moveTo>
                    <a:pt x="401" y="0"/>
                  </a:moveTo>
                  <a:lnTo>
                    <a:pt x="0" y="1838"/>
                  </a:lnTo>
                  <a:lnTo>
                    <a:pt x="368" y="1922"/>
                  </a:lnTo>
                  <a:lnTo>
                    <a:pt x="569" y="936"/>
                  </a:lnTo>
                  <a:lnTo>
                    <a:pt x="819" y="2005"/>
                  </a:lnTo>
                  <a:lnTo>
                    <a:pt x="1120" y="2072"/>
                  </a:lnTo>
                  <a:lnTo>
                    <a:pt x="1504" y="234"/>
                  </a:lnTo>
                  <a:lnTo>
                    <a:pt x="1153" y="150"/>
                  </a:lnTo>
                  <a:lnTo>
                    <a:pt x="953" y="1120"/>
                  </a:lnTo>
                  <a:lnTo>
                    <a:pt x="702" y="67"/>
                  </a:lnTo>
                  <a:lnTo>
                    <a:pt x="401"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38" name="Google Shape;2738;p57"/>
            <p:cNvSpPr/>
            <p:nvPr/>
          </p:nvSpPr>
          <p:spPr>
            <a:xfrm>
              <a:off x="6114525" y="1222350"/>
              <a:ext cx="28425" cy="50150"/>
            </a:xfrm>
            <a:custGeom>
              <a:avLst/>
              <a:gdLst/>
              <a:ahLst/>
              <a:cxnLst/>
              <a:rect l="l" t="t" r="r" b="b"/>
              <a:pathLst>
                <a:path w="1137" h="2006" extrusionOk="0">
                  <a:moveTo>
                    <a:pt x="134" y="1"/>
                  </a:moveTo>
                  <a:lnTo>
                    <a:pt x="34" y="402"/>
                  </a:lnTo>
                  <a:lnTo>
                    <a:pt x="368" y="485"/>
                  </a:lnTo>
                  <a:lnTo>
                    <a:pt x="0" y="1905"/>
                  </a:lnTo>
                  <a:lnTo>
                    <a:pt x="334" y="2006"/>
                  </a:lnTo>
                  <a:lnTo>
                    <a:pt x="702" y="585"/>
                  </a:lnTo>
                  <a:lnTo>
                    <a:pt x="1036" y="669"/>
                  </a:lnTo>
                  <a:lnTo>
                    <a:pt x="1136" y="268"/>
                  </a:lnTo>
                  <a:lnTo>
                    <a:pt x="134"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39" name="Google Shape;2739;p57"/>
            <p:cNvSpPr/>
            <p:nvPr/>
          </p:nvSpPr>
          <p:spPr>
            <a:xfrm>
              <a:off x="6146275" y="1234050"/>
              <a:ext cx="46800" cy="56000"/>
            </a:xfrm>
            <a:custGeom>
              <a:avLst/>
              <a:gdLst/>
              <a:ahLst/>
              <a:cxnLst/>
              <a:rect l="l" t="t" r="r" b="b"/>
              <a:pathLst>
                <a:path w="1872" h="2240" extrusionOk="0">
                  <a:moveTo>
                    <a:pt x="618" y="0"/>
                  </a:moveTo>
                  <a:lnTo>
                    <a:pt x="0" y="1788"/>
                  </a:lnTo>
                  <a:lnTo>
                    <a:pt x="351" y="1939"/>
                  </a:lnTo>
                  <a:lnTo>
                    <a:pt x="668" y="1036"/>
                  </a:lnTo>
                  <a:lnTo>
                    <a:pt x="635" y="1688"/>
                  </a:lnTo>
                  <a:lnTo>
                    <a:pt x="835" y="1738"/>
                  </a:lnTo>
                  <a:lnTo>
                    <a:pt x="1236" y="1220"/>
                  </a:lnTo>
                  <a:lnTo>
                    <a:pt x="919" y="2122"/>
                  </a:lnTo>
                  <a:lnTo>
                    <a:pt x="1253" y="2239"/>
                  </a:lnTo>
                  <a:lnTo>
                    <a:pt x="1871" y="468"/>
                  </a:lnTo>
                  <a:lnTo>
                    <a:pt x="1537" y="335"/>
                  </a:lnTo>
                  <a:lnTo>
                    <a:pt x="936" y="1137"/>
                  </a:lnTo>
                  <a:lnTo>
                    <a:pt x="952" y="134"/>
                  </a:lnTo>
                  <a:lnTo>
                    <a:pt x="618"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40" name="Google Shape;2740;p57"/>
            <p:cNvSpPr/>
            <p:nvPr/>
          </p:nvSpPr>
          <p:spPr>
            <a:xfrm>
              <a:off x="6182175" y="1248250"/>
              <a:ext cx="39725" cy="53500"/>
            </a:xfrm>
            <a:custGeom>
              <a:avLst/>
              <a:gdLst/>
              <a:ahLst/>
              <a:cxnLst/>
              <a:rect l="l" t="t" r="r" b="b"/>
              <a:pathLst>
                <a:path w="1589" h="2140" extrusionOk="0">
                  <a:moveTo>
                    <a:pt x="736" y="0"/>
                  </a:moveTo>
                  <a:lnTo>
                    <a:pt x="1" y="1738"/>
                  </a:lnTo>
                  <a:lnTo>
                    <a:pt x="836" y="2139"/>
                  </a:lnTo>
                  <a:lnTo>
                    <a:pt x="1004" y="1738"/>
                  </a:lnTo>
                  <a:lnTo>
                    <a:pt x="486" y="1504"/>
                  </a:lnTo>
                  <a:lnTo>
                    <a:pt x="602" y="1220"/>
                  </a:lnTo>
                  <a:lnTo>
                    <a:pt x="1070" y="1404"/>
                  </a:lnTo>
                  <a:lnTo>
                    <a:pt x="1237" y="1003"/>
                  </a:lnTo>
                  <a:lnTo>
                    <a:pt x="770" y="819"/>
                  </a:lnTo>
                  <a:lnTo>
                    <a:pt x="903" y="535"/>
                  </a:lnTo>
                  <a:lnTo>
                    <a:pt x="1421" y="752"/>
                  </a:lnTo>
                  <a:lnTo>
                    <a:pt x="1588" y="368"/>
                  </a:lnTo>
                  <a:lnTo>
                    <a:pt x="736"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41" name="Google Shape;2741;p57"/>
            <p:cNvSpPr/>
            <p:nvPr/>
          </p:nvSpPr>
          <p:spPr>
            <a:xfrm>
              <a:off x="6207675" y="1260350"/>
              <a:ext cx="41375" cy="51825"/>
            </a:xfrm>
            <a:custGeom>
              <a:avLst/>
              <a:gdLst/>
              <a:ahLst/>
              <a:cxnLst/>
              <a:rect l="l" t="t" r="r" b="b"/>
              <a:pathLst>
                <a:path w="1655" h="2073" extrusionOk="0">
                  <a:moveTo>
                    <a:pt x="819" y="1"/>
                  </a:moveTo>
                  <a:lnTo>
                    <a:pt x="0" y="1689"/>
                  </a:lnTo>
                  <a:lnTo>
                    <a:pt x="836" y="2073"/>
                  </a:lnTo>
                  <a:lnTo>
                    <a:pt x="1036" y="1689"/>
                  </a:lnTo>
                  <a:lnTo>
                    <a:pt x="501" y="1438"/>
                  </a:lnTo>
                  <a:lnTo>
                    <a:pt x="635" y="1171"/>
                  </a:lnTo>
                  <a:lnTo>
                    <a:pt x="1086" y="1388"/>
                  </a:lnTo>
                  <a:lnTo>
                    <a:pt x="1287" y="1003"/>
                  </a:lnTo>
                  <a:lnTo>
                    <a:pt x="819" y="803"/>
                  </a:lnTo>
                  <a:lnTo>
                    <a:pt x="953" y="519"/>
                  </a:lnTo>
                  <a:lnTo>
                    <a:pt x="1471" y="770"/>
                  </a:lnTo>
                  <a:lnTo>
                    <a:pt x="1654" y="402"/>
                  </a:lnTo>
                  <a:lnTo>
                    <a:pt x="819"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42" name="Google Shape;2742;p57"/>
            <p:cNvSpPr/>
            <p:nvPr/>
          </p:nvSpPr>
          <p:spPr>
            <a:xfrm>
              <a:off x="6238575" y="1272900"/>
              <a:ext cx="38875" cy="49725"/>
            </a:xfrm>
            <a:custGeom>
              <a:avLst/>
              <a:gdLst/>
              <a:ahLst/>
              <a:cxnLst/>
              <a:rect l="l" t="t" r="r" b="b"/>
              <a:pathLst>
                <a:path w="1555" h="1989" extrusionOk="0">
                  <a:moveTo>
                    <a:pt x="636" y="0"/>
                  </a:moveTo>
                  <a:lnTo>
                    <a:pt x="418" y="351"/>
                  </a:lnTo>
                  <a:lnTo>
                    <a:pt x="719" y="518"/>
                  </a:lnTo>
                  <a:lnTo>
                    <a:pt x="1" y="1821"/>
                  </a:lnTo>
                  <a:lnTo>
                    <a:pt x="335" y="1989"/>
                  </a:lnTo>
                  <a:lnTo>
                    <a:pt x="1053" y="685"/>
                  </a:lnTo>
                  <a:lnTo>
                    <a:pt x="1337" y="852"/>
                  </a:lnTo>
                  <a:lnTo>
                    <a:pt x="1555" y="501"/>
                  </a:lnTo>
                  <a:lnTo>
                    <a:pt x="636"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43" name="Google Shape;2743;p57"/>
            <p:cNvSpPr/>
            <p:nvPr/>
          </p:nvSpPr>
          <p:spPr>
            <a:xfrm>
              <a:off x="6257375" y="1288775"/>
              <a:ext cx="32600" cy="44700"/>
            </a:xfrm>
            <a:custGeom>
              <a:avLst/>
              <a:gdLst/>
              <a:ahLst/>
              <a:cxnLst/>
              <a:rect l="l" t="t" r="r" b="b"/>
              <a:pathLst>
                <a:path w="1304" h="1788" extrusionOk="0">
                  <a:moveTo>
                    <a:pt x="986" y="0"/>
                  </a:moveTo>
                  <a:lnTo>
                    <a:pt x="1" y="1604"/>
                  </a:lnTo>
                  <a:lnTo>
                    <a:pt x="318" y="1788"/>
                  </a:lnTo>
                  <a:lnTo>
                    <a:pt x="1304" y="184"/>
                  </a:lnTo>
                  <a:lnTo>
                    <a:pt x="986"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44" name="Google Shape;2744;p57"/>
            <p:cNvSpPr/>
            <p:nvPr/>
          </p:nvSpPr>
          <p:spPr>
            <a:xfrm>
              <a:off x="6269900" y="1297950"/>
              <a:ext cx="49750" cy="54750"/>
            </a:xfrm>
            <a:custGeom>
              <a:avLst/>
              <a:gdLst/>
              <a:ahLst/>
              <a:cxnLst/>
              <a:rect l="l" t="t" r="r" b="b"/>
              <a:pathLst>
                <a:path w="1990" h="2190" extrusionOk="0">
                  <a:moveTo>
                    <a:pt x="1070" y="1"/>
                  </a:moveTo>
                  <a:lnTo>
                    <a:pt x="1" y="1555"/>
                  </a:lnTo>
                  <a:lnTo>
                    <a:pt x="302" y="1755"/>
                  </a:lnTo>
                  <a:lnTo>
                    <a:pt x="853" y="936"/>
                  </a:lnTo>
                  <a:lnTo>
                    <a:pt x="669" y="2022"/>
                  </a:lnTo>
                  <a:lnTo>
                    <a:pt x="920" y="2190"/>
                  </a:lnTo>
                  <a:lnTo>
                    <a:pt x="1989" y="652"/>
                  </a:lnTo>
                  <a:lnTo>
                    <a:pt x="1688" y="435"/>
                  </a:lnTo>
                  <a:lnTo>
                    <a:pt x="1120" y="1254"/>
                  </a:lnTo>
                  <a:lnTo>
                    <a:pt x="1321" y="168"/>
                  </a:lnTo>
                  <a:lnTo>
                    <a:pt x="1070"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45" name="Google Shape;2745;p57"/>
            <p:cNvSpPr/>
            <p:nvPr/>
          </p:nvSpPr>
          <p:spPr>
            <a:xfrm>
              <a:off x="6303325" y="1325550"/>
              <a:ext cx="43875" cy="44700"/>
            </a:xfrm>
            <a:custGeom>
              <a:avLst/>
              <a:gdLst/>
              <a:ahLst/>
              <a:cxnLst/>
              <a:rect l="l" t="t" r="r" b="b"/>
              <a:pathLst>
                <a:path w="1755" h="1788" extrusionOk="0">
                  <a:moveTo>
                    <a:pt x="1138" y="0"/>
                  </a:moveTo>
                  <a:cubicBezTo>
                    <a:pt x="1074" y="0"/>
                    <a:pt x="1007" y="11"/>
                    <a:pt x="936" y="33"/>
                  </a:cubicBezTo>
                  <a:cubicBezTo>
                    <a:pt x="736" y="83"/>
                    <a:pt x="552" y="233"/>
                    <a:pt x="335" y="484"/>
                  </a:cubicBezTo>
                  <a:cubicBezTo>
                    <a:pt x="151" y="718"/>
                    <a:pt x="51" y="918"/>
                    <a:pt x="17" y="1136"/>
                  </a:cubicBezTo>
                  <a:cubicBezTo>
                    <a:pt x="0" y="1319"/>
                    <a:pt x="84" y="1487"/>
                    <a:pt x="251" y="1637"/>
                  </a:cubicBezTo>
                  <a:cubicBezTo>
                    <a:pt x="335" y="1720"/>
                    <a:pt x="418" y="1754"/>
                    <a:pt x="518" y="1754"/>
                  </a:cubicBezTo>
                  <a:cubicBezTo>
                    <a:pt x="602" y="1787"/>
                    <a:pt x="686" y="1787"/>
                    <a:pt x="752" y="1787"/>
                  </a:cubicBezTo>
                  <a:lnTo>
                    <a:pt x="1354" y="1052"/>
                  </a:lnTo>
                  <a:lnTo>
                    <a:pt x="936" y="718"/>
                  </a:lnTo>
                  <a:lnTo>
                    <a:pt x="736" y="985"/>
                  </a:lnTo>
                  <a:lnTo>
                    <a:pt x="919" y="1136"/>
                  </a:lnTo>
                  <a:lnTo>
                    <a:pt x="752" y="1336"/>
                  </a:lnTo>
                  <a:cubicBezTo>
                    <a:pt x="736" y="1336"/>
                    <a:pt x="686" y="1336"/>
                    <a:pt x="669" y="1319"/>
                  </a:cubicBezTo>
                  <a:cubicBezTo>
                    <a:pt x="635" y="1319"/>
                    <a:pt x="602" y="1303"/>
                    <a:pt x="585" y="1286"/>
                  </a:cubicBezTo>
                  <a:cubicBezTo>
                    <a:pt x="502" y="1219"/>
                    <a:pt x="485" y="1136"/>
                    <a:pt x="485" y="1052"/>
                  </a:cubicBezTo>
                  <a:cubicBezTo>
                    <a:pt x="485" y="969"/>
                    <a:pt x="552" y="835"/>
                    <a:pt x="652" y="718"/>
                  </a:cubicBezTo>
                  <a:cubicBezTo>
                    <a:pt x="752" y="568"/>
                    <a:pt x="853" y="501"/>
                    <a:pt x="970" y="467"/>
                  </a:cubicBezTo>
                  <a:cubicBezTo>
                    <a:pt x="1002" y="451"/>
                    <a:pt x="1034" y="444"/>
                    <a:pt x="1065" y="444"/>
                  </a:cubicBezTo>
                  <a:cubicBezTo>
                    <a:pt x="1132" y="444"/>
                    <a:pt x="1197" y="477"/>
                    <a:pt x="1254" y="534"/>
                  </a:cubicBezTo>
                  <a:lnTo>
                    <a:pt x="1387" y="651"/>
                  </a:lnTo>
                  <a:cubicBezTo>
                    <a:pt x="1404" y="718"/>
                    <a:pt x="1437" y="751"/>
                    <a:pt x="1471" y="818"/>
                  </a:cubicBezTo>
                  <a:lnTo>
                    <a:pt x="1755" y="467"/>
                  </a:lnTo>
                  <a:cubicBezTo>
                    <a:pt x="1721" y="401"/>
                    <a:pt x="1688" y="334"/>
                    <a:pt x="1655" y="300"/>
                  </a:cubicBezTo>
                  <a:cubicBezTo>
                    <a:pt x="1604" y="250"/>
                    <a:pt x="1571" y="200"/>
                    <a:pt x="1504" y="150"/>
                  </a:cubicBezTo>
                  <a:cubicBezTo>
                    <a:pt x="1391" y="48"/>
                    <a:pt x="1271" y="0"/>
                    <a:pt x="1138" y="0"/>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46" name="Google Shape;2746;p57"/>
            <p:cNvSpPr/>
            <p:nvPr/>
          </p:nvSpPr>
          <p:spPr>
            <a:xfrm>
              <a:off x="6330900" y="1351850"/>
              <a:ext cx="47650" cy="39700"/>
            </a:xfrm>
            <a:custGeom>
              <a:avLst/>
              <a:gdLst/>
              <a:ahLst/>
              <a:cxnLst/>
              <a:rect l="l" t="t" r="r" b="b"/>
              <a:pathLst>
                <a:path w="1906" h="1588" extrusionOk="0">
                  <a:moveTo>
                    <a:pt x="1337" y="535"/>
                  </a:moveTo>
                  <a:lnTo>
                    <a:pt x="1471" y="685"/>
                  </a:lnTo>
                  <a:cubicBezTo>
                    <a:pt x="1487" y="702"/>
                    <a:pt x="1504" y="752"/>
                    <a:pt x="1487" y="819"/>
                  </a:cubicBezTo>
                  <a:cubicBezTo>
                    <a:pt x="1471" y="869"/>
                    <a:pt x="1420" y="919"/>
                    <a:pt x="1354" y="986"/>
                  </a:cubicBezTo>
                  <a:cubicBezTo>
                    <a:pt x="1304" y="1036"/>
                    <a:pt x="1253" y="1069"/>
                    <a:pt x="1187" y="1086"/>
                  </a:cubicBezTo>
                  <a:cubicBezTo>
                    <a:pt x="1174" y="1090"/>
                    <a:pt x="1161" y="1092"/>
                    <a:pt x="1149" y="1092"/>
                  </a:cubicBezTo>
                  <a:cubicBezTo>
                    <a:pt x="1112" y="1092"/>
                    <a:pt x="1078" y="1074"/>
                    <a:pt x="1053" y="1036"/>
                  </a:cubicBezTo>
                  <a:lnTo>
                    <a:pt x="919" y="919"/>
                  </a:lnTo>
                  <a:lnTo>
                    <a:pt x="1337" y="535"/>
                  </a:lnTo>
                  <a:close/>
                  <a:moveTo>
                    <a:pt x="1370" y="0"/>
                  </a:moveTo>
                  <a:lnTo>
                    <a:pt x="0" y="1320"/>
                  </a:lnTo>
                  <a:lnTo>
                    <a:pt x="251" y="1587"/>
                  </a:lnTo>
                  <a:lnTo>
                    <a:pt x="602" y="1237"/>
                  </a:lnTo>
                  <a:lnTo>
                    <a:pt x="802" y="1420"/>
                  </a:lnTo>
                  <a:cubicBezTo>
                    <a:pt x="852" y="1487"/>
                    <a:pt x="936" y="1521"/>
                    <a:pt x="1019" y="1521"/>
                  </a:cubicBezTo>
                  <a:cubicBezTo>
                    <a:pt x="1136" y="1521"/>
                    <a:pt x="1220" y="1504"/>
                    <a:pt x="1320" y="1454"/>
                  </a:cubicBezTo>
                  <a:cubicBezTo>
                    <a:pt x="1420" y="1420"/>
                    <a:pt x="1504" y="1337"/>
                    <a:pt x="1604" y="1253"/>
                  </a:cubicBezTo>
                  <a:cubicBezTo>
                    <a:pt x="1705" y="1170"/>
                    <a:pt x="1755" y="1086"/>
                    <a:pt x="1821" y="986"/>
                  </a:cubicBezTo>
                  <a:cubicBezTo>
                    <a:pt x="1888" y="902"/>
                    <a:pt x="1905" y="785"/>
                    <a:pt x="1905" y="702"/>
                  </a:cubicBezTo>
                  <a:cubicBezTo>
                    <a:pt x="1905" y="602"/>
                    <a:pt x="1872" y="518"/>
                    <a:pt x="1805" y="451"/>
                  </a:cubicBezTo>
                  <a:lnTo>
                    <a:pt x="1370"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47" name="Google Shape;2747;p57"/>
            <p:cNvSpPr/>
            <p:nvPr/>
          </p:nvSpPr>
          <p:spPr>
            <a:xfrm>
              <a:off x="6351775" y="1376900"/>
              <a:ext cx="48900" cy="50150"/>
            </a:xfrm>
            <a:custGeom>
              <a:avLst/>
              <a:gdLst/>
              <a:ahLst/>
              <a:cxnLst/>
              <a:rect l="l" t="t" r="r" b="b"/>
              <a:pathLst>
                <a:path w="1956" h="2006" extrusionOk="0">
                  <a:moveTo>
                    <a:pt x="1387" y="569"/>
                  </a:moveTo>
                  <a:lnTo>
                    <a:pt x="1504" y="702"/>
                  </a:lnTo>
                  <a:cubicBezTo>
                    <a:pt x="1571" y="786"/>
                    <a:pt x="1521" y="869"/>
                    <a:pt x="1404" y="986"/>
                  </a:cubicBezTo>
                  <a:cubicBezTo>
                    <a:pt x="1337" y="1037"/>
                    <a:pt x="1271" y="1070"/>
                    <a:pt x="1237" y="1070"/>
                  </a:cubicBezTo>
                  <a:cubicBezTo>
                    <a:pt x="1187" y="1070"/>
                    <a:pt x="1154" y="1037"/>
                    <a:pt x="1103" y="1003"/>
                  </a:cubicBezTo>
                  <a:lnTo>
                    <a:pt x="986" y="853"/>
                  </a:lnTo>
                  <a:lnTo>
                    <a:pt x="1387" y="569"/>
                  </a:lnTo>
                  <a:close/>
                  <a:moveTo>
                    <a:pt x="1471" y="1"/>
                  </a:moveTo>
                  <a:lnTo>
                    <a:pt x="1" y="1187"/>
                  </a:lnTo>
                  <a:lnTo>
                    <a:pt x="251" y="1438"/>
                  </a:lnTo>
                  <a:lnTo>
                    <a:pt x="669" y="1087"/>
                  </a:lnTo>
                  <a:lnTo>
                    <a:pt x="736" y="1170"/>
                  </a:lnTo>
                  <a:cubicBezTo>
                    <a:pt x="753" y="1187"/>
                    <a:pt x="753" y="1204"/>
                    <a:pt x="753" y="1220"/>
                  </a:cubicBezTo>
                  <a:cubicBezTo>
                    <a:pt x="753" y="1254"/>
                    <a:pt x="736" y="1287"/>
                    <a:pt x="719" y="1304"/>
                  </a:cubicBezTo>
                  <a:lnTo>
                    <a:pt x="452" y="1705"/>
                  </a:lnTo>
                  <a:lnTo>
                    <a:pt x="669" y="2006"/>
                  </a:lnTo>
                  <a:lnTo>
                    <a:pt x="970" y="1588"/>
                  </a:lnTo>
                  <a:cubicBezTo>
                    <a:pt x="986" y="1571"/>
                    <a:pt x="1003" y="1521"/>
                    <a:pt x="1037" y="1504"/>
                  </a:cubicBezTo>
                  <a:cubicBezTo>
                    <a:pt x="1037" y="1488"/>
                    <a:pt x="1053" y="1454"/>
                    <a:pt x="1053" y="1438"/>
                  </a:cubicBezTo>
                  <a:cubicBezTo>
                    <a:pt x="1078" y="1442"/>
                    <a:pt x="1102" y="1445"/>
                    <a:pt x="1127" y="1445"/>
                  </a:cubicBezTo>
                  <a:cubicBezTo>
                    <a:pt x="1187" y="1445"/>
                    <a:pt x="1250" y="1433"/>
                    <a:pt x="1321" y="1421"/>
                  </a:cubicBezTo>
                  <a:cubicBezTo>
                    <a:pt x="1421" y="1371"/>
                    <a:pt x="1504" y="1337"/>
                    <a:pt x="1621" y="1254"/>
                  </a:cubicBezTo>
                  <a:cubicBezTo>
                    <a:pt x="1722" y="1170"/>
                    <a:pt x="1805" y="1087"/>
                    <a:pt x="1872" y="1003"/>
                  </a:cubicBezTo>
                  <a:cubicBezTo>
                    <a:pt x="1905" y="920"/>
                    <a:pt x="1956" y="836"/>
                    <a:pt x="1956" y="753"/>
                  </a:cubicBezTo>
                  <a:cubicBezTo>
                    <a:pt x="1956" y="669"/>
                    <a:pt x="1922" y="585"/>
                    <a:pt x="1872" y="502"/>
                  </a:cubicBezTo>
                  <a:lnTo>
                    <a:pt x="1471"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48" name="Google Shape;2748;p57"/>
            <p:cNvSpPr/>
            <p:nvPr/>
          </p:nvSpPr>
          <p:spPr>
            <a:xfrm>
              <a:off x="6371825" y="1404900"/>
              <a:ext cx="52250" cy="45125"/>
            </a:xfrm>
            <a:custGeom>
              <a:avLst/>
              <a:gdLst/>
              <a:ahLst/>
              <a:cxnLst/>
              <a:rect l="l" t="t" r="r" b="b"/>
              <a:pathLst>
                <a:path w="2090" h="1805" extrusionOk="0">
                  <a:moveTo>
                    <a:pt x="1571" y="0"/>
                  </a:moveTo>
                  <a:lnTo>
                    <a:pt x="1" y="1053"/>
                  </a:lnTo>
                  <a:lnTo>
                    <a:pt x="519" y="1805"/>
                  </a:lnTo>
                  <a:lnTo>
                    <a:pt x="870" y="1571"/>
                  </a:lnTo>
                  <a:lnTo>
                    <a:pt x="552" y="1086"/>
                  </a:lnTo>
                  <a:lnTo>
                    <a:pt x="803" y="919"/>
                  </a:lnTo>
                  <a:lnTo>
                    <a:pt x="1087" y="1337"/>
                  </a:lnTo>
                  <a:lnTo>
                    <a:pt x="1438" y="1120"/>
                  </a:lnTo>
                  <a:lnTo>
                    <a:pt x="1170" y="702"/>
                  </a:lnTo>
                  <a:lnTo>
                    <a:pt x="1421" y="535"/>
                  </a:lnTo>
                  <a:lnTo>
                    <a:pt x="1738" y="1003"/>
                  </a:lnTo>
                  <a:lnTo>
                    <a:pt x="2089" y="785"/>
                  </a:lnTo>
                  <a:lnTo>
                    <a:pt x="1571"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49" name="Google Shape;2749;p57"/>
            <p:cNvSpPr/>
            <p:nvPr/>
          </p:nvSpPr>
          <p:spPr>
            <a:xfrm>
              <a:off x="6388125" y="1434475"/>
              <a:ext cx="48900" cy="35500"/>
            </a:xfrm>
            <a:custGeom>
              <a:avLst/>
              <a:gdLst/>
              <a:ahLst/>
              <a:cxnLst/>
              <a:rect l="l" t="t" r="r" b="b"/>
              <a:pathLst>
                <a:path w="1956" h="1420" extrusionOk="0">
                  <a:moveTo>
                    <a:pt x="1407" y="0"/>
                  </a:moveTo>
                  <a:cubicBezTo>
                    <a:pt x="1303" y="0"/>
                    <a:pt x="1191" y="43"/>
                    <a:pt x="1070" y="104"/>
                  </a:cubicBezTo>
                  <a:cubicBezTo>
                    <a:pt x="986" y="137"/>
                    <a:pt x="903" y="204"/>
                    <a:pt x="869" y="237"/>
                  </a:cubicBezTo>
                  <a:cubicBezTo>
                    <a:pt x="819" y="287"/>
                    <a:pt x="786" y="354"/>
                    <a:pt x="769" y="404"/>
                  </a:cubicBezTo>
                  <a:cubicBezTo>
                    <a:pt x="735" y="471"/>
                    <a:pt x="735" y="555"/>
                    <a:pt x="735" y="638"/>
                  </a:cubicBezTo>
                  <a:lnTo>
                    <a:pt x="735" y="805"/>
                  </a:lnTo>
                  <a:cubicBezTo>
                    <a:pt x="735" y="856"/>
                    <a:pt x="735" y="889"/>
                    <a:pt x="719" y="906"/>
                  </a:cubicBezTo>
                  <a:cubicBezTo>
                    <a:pt x="719" y="939"/>
                    <a:pt x="702" y="956"/>
                    <a:pt x="669" y="973"/>
                  </a:cubicBezTo>
                  <a:cubicBezTo>
                    <a:pt x="632" y="1000"/>
                    <a:pt x="600" y="1013"/>
                    <a:pt x="576" y="1013"/>
                  </a:cubicBezTo>
                  <a:cubicBezTo>
                    <a:pt x="557" y="1013"/>
                    <a:pt x="542" y="1004"/>
                    <a:pt x="535" y="989"/>
                  </a:cubicBezTo>
                  <a:cubicBezTo>
                    <a:pt x="518" y="989"/>
                    <a:pt x="468" y="956"/>
                    <a:pt x="451" y="889"/>
                  </a:cubicBezTo>
                  <a:cubicBezTo>
                    <a:pt x="418" y="856"/>
                    <a:pt x="418" y="789"/>
                    <a:pt x="385" y="705"/>
                  </a:cubicBezTo>
                  <a:lnTo>
                    <a:pt x="385" y="488"/>
                  </a:lnTo>
                  <a:lnTo>
                    <a:pt x="0" y="705"/>
                  </a:lnTo>
                  <a:cubicBezTo>
                    <a:pt x="0" y="772"/>
                    <a:pt x="0" y="822"/>
                    <a:pt x="17" y="906"/>
                  </a:cubicBezTo>
                  <a:cubicBezTo>
                    <a:pt x="34" y="989"/>
                    <a:pt x="50" y="1073"/>
                    <a:pt x="101" y="1140"/>
                  </a:cubicBezTo>
                  <a:cubicBezTo>
                    <a:pt x="184" y="1290"/>
                    <a:pt x="301" y="1390"/>
                    <a:pt x="435" y="1407"/>
                  </a:cubicBezTo>
                  <a:cubicBezTo>
                    <a:pt x="465" y="1416"/>
                    <a:pt x="497" y="1420"/>
                    <a:pt x="531" y="1420"/>
                  </a:cubicBezTo>
                  <a:cubicBezTo>
                    <a:pt x="629" y="1420"/>
                    <a:pt x="741" y="1385"/>
                    <a:pt x="852" y="1323"/>
                  </a:cubicBezTo>
                  <a:cubicBezTo>
                    <a:pt x="936" y="1290"/>
                    <a:pt x="1003" y="1240"/>
                    <a:pt x="1053" y="1190"/>
                  </a:cubicBezTo>
                  <a:cubicBezTo>
                    <a:pt x="1120" y="1140"/>
                    <a:pt x="1170" y="1073"/>
                    <a:pt x="1187" y="989"/>
                  </a:cubicBezTo>
                  <a:cubicBezTo>
                    <a:pt x="1203" y="939"/>
                    <a:pt x="1220" y="822"/>
                    <a:pt x="1203" y="722"/>
                  </a:cubicBezTo>
                  <a:lnTo>
                    <a:pt x="1203" y="521"/>
                  </a:lnTo>
                  <a:cubicBezTo>
                    <a:pt x="1203" y="471"/>
                    <a:pt x="1220" y="438"/>
                    <a:pt x="1270" y="404"/>
                  </a:cubicBezTo>
                  <a:cubicBezTo>
                    <a:pt x="1295" y="396"/>
                    <a:pt x="1320" y="392"/>
                    <a:pt x="1341" y="392"/>
                  </a:cubicBezTo>
                  <a:cubicBezTo>
                    <a:pt x="1362" y="392"/>
                    <a:pt x="1379" y="396"/>
                    <a:pt x="1387" y="404"/>
                  </a:cubicBezTo>
                  <a:cubicBezTo>
                    <a:pt x="1404" y="455"/>
                    <a:pt x="1454" y="488"/>
                    <a:pt x="1471" y="538"/>
                  </a:cubicBezTo>
                  <a:cubicBezTo>
                    <a:pt x="1521" y="572"/>
                    <a:pt x="1521" y="622"/>
                    <a:pt x="1538" y="688"/>
                  </a:cubicBezTo>
                  <a:cubicBezTo>
                    <a:pt x="1554" y="739"/>
                    <a:pt x="1554" y="805"/>
                    <a:pt x="1554" y="872"/>
                  </a:cubicBezTo>
                  <a:lnTo>
                    <a:pt x="1955" y="655"/>
                  </a:lnTo>
                  <a:cubicBezTo>
                    <a:pt x="1939" y="605"/>
                    <a:pt x="1939" y="538"/>
                    <a:pt x="1905" y="471"/>
                  </a:cubicBezTo>
                  <a:cubicBezTo>
                    <a:pt x="1888" y="404"/>
                    <a:pt x="1872" y="354"/>
                    <a:pt x="1822" y="287"/>
                  </a:cubicBezTo>
                  <a:cubicBezTo>
                    <a:pt x="1738" y="137"/>
                    <a:pt x="1638" y="54"/>
                    <a:pt x="1521" y="20"/>
                  </a:cubicBezTo>
                  <a:cubicBezTo>
                    <a:pt x="1484" y="6"/>
                    <a:pt x="1446" y="0"/>
                    <a:pt x="1407" y="0"/>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50" name="Google Shape;2750;p57"/>
            <p:cNvSpPr/>
            <p:nvPr/>
          </p:nvSpPr>
          <p:spPr>
            <a:xfrm>
              <a:off x="6399400" y="1460025"/>
              <a:ext cx="52250" cy="40125"/>
            </a:xfrm>
            <a:custGeom>
              <a:avLst/>
              <a:gdLst/>
              <a:ahLst/>
              <a:cxnLst/>
              <a:rect l="l" t="t" r="r" b="b"/>
              <a:pathLst>
                <a:path w="2090" h="1605" extrusionOk="0">
                  <a:moveTo>
                    <a:pt x="1738" y="1"/>
                  </a:moveTo>
                  <a:lnTo>
                    <a:pt x="0" y="719"/>
                  </a:lnTo>
                  <a:lnTo>
                    <a:pt x="318" y="1605"/>
                  </a:lnTo>
                  <a:lnTo>
                    <a:pt x="702" y="1438"/>
                  </a:lnTo>
                  <a:lnTo>
                    <a:pt x="485" y="903"/>
                  </a:lnTo>
                  <a:lnTo>
                    <a:pt x="769" y="786"/>
                  </a:lnTo>
                  <a:lnTo>
                    <a:pt x="953" y="1237"/>
                  </a:lnTo>
                  <a:lnTo>
                    <a:pt x="1354" y="1070"/>
                  </a:lnTo>
                  <a:lnTo>
                    <a:pt x="1170" y="619"/>
                  </a:lnTo>
                  <a:lnTo>
                    <a:pt x="1471" y="485"/>
                  </a:lnTo>
                  <a:lnTo>
                    <a:pt x="1688" y="1020"/>
                  </a:lnTo>
                  <a:lnTo>
                    <a:pt x="2089" y="853"/>
                  </a:lnTo>
                  <a:lnTo>
                    <a:pt x="1738"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51" name="Google Shape;2751;p57"/>
            <p:cNvSpPr/>
            <p:nvPr/>
          </p:nvSpPr>
          <p:spPr>
            <a:xfrm>
              <a:off x="6409850" y="1489675"/>
              <a:ext cx="53475" cy="39725"/>
            </a:xfrm>
            <a:custGeom>
              <a:avLst/>
              <a:gdLst/>
              <a:ahLst/>
              <a:cxnLst/>
              <a:rect l="l" t="t" r="r" b="b"/>
              <a:pathLst>
                <a:path w="2139" h="1589" extrusionOk="0">
                  <a:moveTo>
                    <a:pt x="1821" y="1"/>
                  </a:moveTo>
                  <a:lnTo>
                    <a:pt x="0" y="519"/>
                  </a:lnTo>
                  <a:lnTo>
                    <a:pt x="100" y="853"/>
                  </a:lnTo>
                  <a:lnTo>
                    <a:pt x="1070" y="586"/>
                  </a:lnTo>
                  <a:lnTo>
                    <a:pt x="1070" y="586"/>
                  </a:lnTo>
                  <a:lnTo>
                    <a:pt x="234" y="1288"/>
                  </a:lnTo>
                  <a:lnTo>
                    <a:pt x="318" y="1588"/>
                  </a:lnTo>
                  <a:lnTo>
                    <a:pt x="2139" y="1070"/>
                  </a:lnTo>
                  <a:lnTo>
                    <a:pt x="2022" y="736"/>
                  </a:lnTo>
                  <a:lnTo>
                    <a:pt x="1070" y="1003"/>
                  </a:lnTo>
                  <a:lnTo>
                    <a:pt x="1905" y="285"/>
                  </a:lnTo>
                  <a:lnTo>
                    <a:pt x="1821"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52" name="Google Shape;2752;p57"/>
            <p:cNvSpPr/>
            <p:nvPr/>
          </p:nvSpPr>
          <p:spPr>
            <a:xfrm>
              <a:off x="6419875" y="1525600"/>
              <a:ext cx="48900" cy="27175"/>
            </a:xfrm>
            <a:custGeom>
              <a:avLst/>
              <a:gdLst/>
              <a:ahLst/>
              <a:cxnLst/>
              <a:rect l="l" t="t" r="r" b="b"/>
              <a:pathLst>
                <a:path w="1956" h="1087" extrusionOk="0">
                  <a:moveTo>
                    <a:pt x="1788" y="1"/>
                  </a:moveTo>
                  <a:lnTo>
                    <a:pt x="1404" y="68"/>
                  </a:lnTo>
                  <a:lnTo>
                    <a:pt x="1454" y="402"/>
                  </a:lnTo>
                  <a:lnTo>
                    <a:pt x="0" y="636"/>
                  </a:lnTo>
                  <a:lnTo>
                    <a:pt x="34" y="987"/>
                  </a:lnTo>
                  <a:lnTo>
                    <a:pt x="1504" y="753"/>
                  </a:lnTo>
                  <a:lnTo>
                    <a:pt x="1571" y="1087"/>
                  </a:lnTo>
                  <a:lnTo>
                    <a:pt x="1955" y="1020"/>
                  </a:lnTo>
                  <a:lnTo>
                    <a:pt x="1788"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53" name="Google Shape;2753;p57"/>
            <p:cNvSpPr/>
            <p:nvPr/>
          </p:nvSpPr>
          <p:spPr>
            <a:xfrm>
              <a:off x="6422375" y="1556950"/>
              <a:ext cx="48050" cy="33000"/>
            </a:xfrm>
            <a:custGeom>
              <a:avLst/>
              <a:gdLst/>
              <a:ahLst/>
              <a:cxnLst/>
              <a:rect l="l" t="t" r="r" b="b"/>
              <a:pathLst>
                <a:path w="1922" h="1320" extrusionOk="0">
                  <a:moveTo>
                    <a:pt x="819" y="501"/>
                  </a:moveTo>
                  <a:lnTo>
                    <a:pt x="1371" y="602"/>
                  </a:lnTo>
                  <a:lnTo>
                    <a:pt x="836" y="769"/>
                  </a:lnTo>
                  <a:lnTo>
                    <a:pt x="819" y="501"/>
                  </a:lnTo>
                  <a:close/>
                  <a:moveTo>
                    <a:pt x="0" y="0"/>
                  </a:moveTo>
                  <a:lnTo>
                    <a:pt x="17" y="351"/>
                  </a:lnTo>
                  <a:lnTo>
                    <a:pt x="418" y="434"/>
                  </a:lnTo>
                  <a:lnTo>
                    <a:pt x="435" y="819"/>
                  </a:lnTo>
                  <a:lnTo>
                    <a:pt x="34" y="936"/>
                  </a:lnTo>
                  <a:lnTo>
                    <a:pt x="67" y="1320"/>
                  </a:lnTo>
                  <a:lnTo>
                    <a:pt x="1922" y="769"/>
                  </a:lnTo>
                  <a:lnTo>
                    <a:pt x="1905" y="401"/>
                  </a:lnTo>
                  <a:lnTo>
                    <a:pt x="0"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54" name="Google Shape;2754;p57"/>
            <p:cNvSpPr/>
            <p:nvPr/>
          </p:nvSpPr>
          <p:spPr>
            <a:xfrm>
              <a:off x="6421950" y="1591600"/>
              <a:ext cx="48475" cy="26350"/>
            </a:xfrm>
            <a:custGeom>
              <a:avLst/>
              <a:gdLst/>
              <a:ahLst/>
              <a:cxnLst/>
              <a:rect l="l" t="t" r="r" b="b"/>
              <a:pathLst>
                <a:path w="1939" h="1054" extrusionOk="0">
                  <a:moveTo>
                    <a:pt x="1521" y="1"/>
                  </a:moveTo>
                  <a:lnTo>
                    <a:pt x="1504" y="335"/>
                  </a:lnTo>
                  <a:lnTo>
                    <a:pt x="34" y="218"/>
                  </a:lnTo>
                  <a:lnTo>
                    <a:pt x="1" y="602"/>
                  </a:lnTo>
                  <a:lnTo>
                    <a:pt x="1454" y="703"/>
                  </a:lnTo>
                  <a:lnTo>
                    <a:pt x="1438" y="1037"/>
                  </a:lnTo>
                  <a:lnTo>
                    <a:pt x="1855" y="1053"/>
                  </a:lnTo>
                  <a:lnTo>
                    <a:pt x="1939" y="18"/>
                  </a:lnTo>
                  <a:lnTo>
                    <a:pt x="1521"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55" name="Google Shape;2755;p57"/>
            <p:cNvSpPr/>
            <p:nvPr/>
          </p:nvSpPr>
          <p:spPr>
            <a:xfrm>
              <a:off x="6419450" y="1617925"/>
              <a:ext cx="48050" cy="16725"/>
            </a:xfrm>
            <a:custGeom>
              <a:avLst/>
              <a:gdLst/>
              <a:ahLst/>
              <a:cxnLst/>
              <a:rect l="l" t="t" r="r" b="b"/>
              <a:pathLst>
                <a:path w="1922" h="669" extrusionOk="0">
                  <a:moveTo>
                    <a:pt x="51" y="0"/>
                  </a:moveTo>
                  <a:lnTo>
                    <a:pt x="0" y="351"/>
                  </a:lnTo>
                  <a:lnTo>
                    <a:pt x="1855" y="669"/>
                  </a:lnTo>
                  <a:lnTo>
                    <a:pt x="1922" y="318"/>
                  </a:lnTo>
                  <a:lnTo>
                    <a:pt x="51"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56" name="Google Shape;2756;p57"/>
            <p:cNvSpPr/>
            <p:nvPr/>
          </p:nvSpPr>
          <p:spPr>
            <a:xfrm>
              <a:off x="6412350" y="1635400"/>
              <a:ext cx="49325" cy="34350"/>
            </a:xfrm>
            <a:custGeom>
              <a:avLst/>
              <a:gdLst/>
              <a:ahLst/>
              <a:cxnLst/>
              <a:rect l="l" t="t" r="r" b="b"/>
              <a:pathLst>
                <a:path w="1973" h="1374" extrusionOk="0">
                  <a:moveTo>
                    <a:pt x="771" y="381"/>
                  </a:moveTo>
                  <a:cubicBezTo>
                    <a:pt x="847" y="381"/>
                    <a:pt x="944" y="400"/>
                    <a:pt x="1070" y="438"/>
                  </a:cubicBezTo>
                  <a:cubicBezTo>
                    <a:pt x="1237" y="488"/>
                    <a:pt x="1371" y="538"/>
                    <a:pt x="1421" y="605"/>
                  </a:cubicBezTo>
                  <a:cubicBezTo>
                    <a:pt x="1487" y="655"/>
                    <a:pt x="1504" y="738"/>
                    <a:pt x="1487" y="822"/>
                  </a:cubicBezTo>
                  <a:cubicBezTo>
                    <a:pt x="1471" y="905"/>
                    <a:pt x="1404" y="972"/>
                    <a:pt x="1320" y="989"/>
                  </a:cubicBezTo>
                  <a:cubicBezTo>
                    <a:pt x="1296" y="999"/>
                    <a:pt x="1269" y="1003"/>
                    <a:pt x="1237" y="1003"/>
                  </a:cubicBezTo>
                  <a:cubicBezTo>
                    <a:pt x="1161" y="1003"/>
                    <a:pt x="1061" y="979"/>
                    <a:pt x="919" y="956"/>
                  </a:cubicBezTo>
                  <a:cubicBezTo>
                    <a:pt x="752" y="889"/>
                    <a:pt x="635" y="855"/>
                    <a:pt x="569" y="789"/>
                  </a:cubicBezTo>
                  <a:cubicBezTo>
                    <a:pt x="502" y="722"/>
                    <a:pt x="485" y="638"/>
                    <a:pt x="502" y="555"/>
                  </a:cubicBezTo>
                  <a:cubicBezTo>
                    <a:pt x="552" y="471"/>
                    <a:pt x="585" y="421"/>
                    <a:pt x="702" y="388"/>
                  </a:cubicBezTo>
                  <a:cubicBezTo>
                    <a:pt x="723" y="383"/>
                    <a:pt x="746" y="381"/>
                    <a:pt x="771" y="381"/>
                  </a:cubicBezTo>
                  <a:close/>
                  <a:moveTo>
                    <a:pt x="629" y="0"/>
                  </a:moveTo>
                  <a:cubicBezTo>
                    <a:pt x="541" y="0"/>
                    <a:pt x="465" y="11"/>
                    <a:pt x="401" y="37"/>
                  </a:cubicBezTo>
                  <a:cubicBezTo>
                    <a:pt x="234" y="103"/>
                    <a:pt x="134" y="254"/>
                    <a:pt x="67" y="438"/>
                  </a:cubicBezTo>
                  <a:cubicBezTo>
                    <a:pt x="0" y="621"/>
                    <a:pt x="51" y="789"/>
                    <a:pt x="151" y="939"/>
                  </a:cubicBezTo>
                  <a:cubicBezTo>
                    <a:pt x="268" y="1073"/>
                    <a:pt x="485" y="1206"/>
                    <a:pt x="819" y="1290"/>
                  </a:cubicBezTo>
                  <a:cubicBezTo>
                    <a:pt x="1053" y="1357"/>
                    <a:pt x="1237" y="1373"/>
                    <a:pt x="1387" y="1373"/>
                  </a:cubicBezTo>
                  <a:cubicBezTo>
                    <a:pt x="1521" y="1357"/>
                    <a:pt x="1655" y="1306"/>
                    <a:pt x="1738" y="1240"/>
                  </a:cubicBezTo>
                  <a:cubicBezTo>
                    <a:pt x="1822" y="1156"/>
                    <a:pt x="1888" y="1056"/>
                    <a:pt x="1922" y="939"/>
                  </a:cubicBezTo>
                  <a:cubicBezTo>
                    <a:pt x="1972" y="805"/>
                    <a:pt x="1972" y="688"/>
                    <a:pt x="1922" y="571"/>
                  </a:cubicBezTo>
                  <a:cubicBezTo>
                    <a:pt x="1888" y="471"/>
                    <a:pt x="1805" y="371"/>
                    <a:pt x="1671" y="287"/>
                  </a:cubicBezTo>
                  <a:cubicBezTo>
                    <a:pt x="1554" y="204"/>
                    <a:pt x="1387" y="137"/>
                    <a:pt x="1153" y="70"/>
                  </a:cubicBezTo>
                  <a:cubicBezTo>
                    <a:pt x="947" y="29"/>
                    <a:pt x="772" y="0"/>
                    <a:pt x="629" y="0"/>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57" name="Google Shape;2757;p57"/>
            <p:cNvSpPr/>
            <p:nvPr/>
          </p:nvSpPr>
          <p:spPr>
            <a:xfrm>
              <a:off x="6397725" y="1665125"/>
              <a:ext cx="55175" cy="43875"/>
            </a:xfrm>
            <a:custGeom>
              <a:avLst/>
              <a:gdLst/>
              <a:ahLst/>
              <a:cxnLst/>
              <a:rect l="l" t="t" r="r" b="b"/>
              <a:pathLst>
                <a:path w="2207" h="1755" extrusionOk="0">
                  <a:moveTo>
                    <a:pt x="468" y="1"/>
                  </a:moveTo>
                  <a:lnTo>
                    <a:pt x="301" y="318"/>
                  </a:lnTo>
                  <a:lnTo>
                    <a:pt x="1220" y="686"/>
                  </a:lnTo>
                  <a:lnTo>
                    <a:pt x="134" y="736"/>
                  </a:lnTo>
                  <a:lnTo>
                    <a:pt x="1" y="1020"/>
                  </a:lnTo>
                  <a:lnTo>
                    <a:pt x="1738" y="1755"/>
                  </a:lnTo>
                  <a:lnTo>
                    <a:pt x="1889" y="1421"/>
                  </a:lnTo>
                  <a:lnTo>
                    <a:pt x="970" y="1036"/>
                  </a:lnTo>
                  <a:lnTo>
                    <a:pt x="2072" y="1003"/>
                  </a:lnTo>
                  <a:lnTo>
                    <a:pt x="2206" y="736"/>
                  </a:lnTo>
                  <a:lnTo>
                    <a:pt x="468"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58" name="Google Shape;2758;p57"/>
            <p:cNvSpPr/>
            <p:nvPr/>
          </p:nvSpPr>
          <p:spPr>
            <a:xfrm>
              <a:off x="6392725" y="1695200"/>
              <a:ext cx="12125" cy="11300"/>
            </a:xfrm>
            <a:custGeom>
              <a:avLst/>
              <a:gdLst/>
              <a:ahLst/>
              <a:cxnLst/>
              <a:rect l="l" t="t" r="r" b="b"/>
              <a:pathLst>
                <a:path w="485" h="452" extrusionOk="0">
                  <a:moveTo>
                    <a:pt x="117" y="1"/>
                  </a:moveTo>
                  <a:lnTo>
                    <a:pt x="0" y="251"/>
                  </a:lnTo>
                  <a:lnTo>
                    <a:pt x="351" y="452"/>
                  </a:lnTo>
                  <a:lnTo>
                    <a:pt x="485" y="201"/>
                  </a:lnTo>
                  <a:lnTo>
                    <a:pt x="117"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59" name="Google Shape;2759;p57"/>
            <p:cNvSpPr/>
            <p:nvPr/>
          </p:nvSpPr>
          <p:spPr>
            <a:xfrm>
              <a:off x="6372250" y="1715675"/>
              <a:ext cx="51825" cy="44300"/>
            </a:xfrm>
            <a:custGeom>
              <a:avLst/>
              <a:gdLst/>
              <a:ahLst/>
              <a:cxnLst/>
              <a:rect l="l" t="t" r="r" b="b"/>
              <a:pathLst>
                <a:path w="2073" h="1772" extrusionOk="0">
                  <a:moveTo>
                    <a:pt x="635" y="502"/>
                  </a:moveTo>
                  <a:lnTo>
                    <a:pt x="919" y="702"/>
                  </a:lnTo>
                  <a:lnTo>
                    <a:pt x="786" y="919"/>
                  </a:lnTo>
                  <a:cubicBezTo>
                    <a:pt x="752" y="953"/>
                    <a:pt x="736" y="986"/>
                    <a:pt x="685" y="986"/>
                  </a:cubicBezTo>
                  <a:cubicBezTo>
                    <a:pt x="669" y="986"/>
                    <a:pt x="602" y="986"/>
                    <a:pt x="568" y="936"/>
                  </a:cubicBezTo>
                  <a:cubicBezTo>
                    <a:pt x="502" y="903"/>
                    <a:pt x="485" y="852"/>
                    <a:pt x="468" y="819"/>
                  </a:cubicBezTo>
                  <a:cubicBezTo>
                    <a:pt x="435" y="802"/>
                    <a:pt x="468" y="752"/>
                    <a:pt x="485" y="719"/>
                  </a:cubicBezTo>
                  <a:lnTo>
                    <a:pt x="635" y="502"/>
                  </a:lnTo>
                  <a:close/>
                  <a:moveTo>
                    <a:pt x="1254" y="919"/>
                  </a:moveTo>
                  <a:lnTo>
                    <a:pt x="1571" y="1103"/>
                  </a:lnTo>
                  <a:lnTo>
                    <a:pt x="1437" y="1287"/>
                  </a:lnTo>
                  <a:cubicBezTo>
                    <a:pt x="1404" y="1337"/>
                    <a:pt x="1370" y="1354"/>
                    <a:pt x="1337" y="1354"/>
                  </a:cubicBezTo>
                  <a:cubicBezTo>
                    <a:pt x="1304" y="1354"/>
                    <a:pt x="1254" y="1354"/>
                    <a:pt x="1220" y="1320"/>
                  </a:cubicBezTo>
                  <a:cubicBezTo>
                    <a:pt x="1103" y="1253"/>
                    <a:pt x="1086" y="1170"/>
                    <a:pt x="1137" y="1103"/>
                  </a:cubicBezTo>
                  <a:lnTo>
                    <a:pt x="1254" y="919"/>
                  </a:lnTo>
                  <a:close/>
                  <a:moveTo>
                    <a:pt x="502" y="0"/>
                  </a:moveTo>
                  <a:lnTo>
                    <a:pt x="84" y="585"/>
                  </a:lnTo>
                  <a:cubicBezTo>
                    <a:pt x="17" y="685"/>
                    <a:pt x="0" y="819"/>
                    <a:pt x="34" y="919"/>
                  </a:cubicBezTo>
                  <a:cubicBezTo>
                    <a:pt x="84" y="1019"/>
                    <a:pt x="184" y="1136"/>
                    <a:pt x="335" y="1237"/>
                  </a:cubicBezTo>
                  <a:cubicBezTo>
                    <a:pt x="435" y="1304"/>
                    <a:pt x="518" y="1337"/>
                    <a:pt x="585" y="1337"/>
                  </a:cubicBezTo>
                  <a:cubicBezTo>
                    <a:pt x="605" y="1342"/>
                    <a:pt x="624" y="1344"/>
                    <a:pt x="643" y="1344"/>
                  </a:cubicBezTo>
                  <a:cubicBezTo>
                    <a:pt x="690" y="1344"/>
                    <a:pt x="734" y="1332"/>
                    <a:pt x="769" y="1320"/>
                  </a:cubicBezTo>
                  <a:cubicBezTo>
                    <a:pt x="802" y="1387"/>
                    <a:pt x="819" y="1420"/>
                    <a:pt x="853" y="1487"/>
                  </a:cubicBezTo>
                  <a:cubicBezTo>
                    <a:pt x="903" y="1554"/>
                    <a:pt x="969" y="1588"/>
                    <a:pt x="1053" y="1654"/>
                  </a:cubicBezTo>
                  <a:cubicBezTo>
                    <a:pt x="1187" y="1738"/>
                    <a:pt x="1320" y="1771"/>
                    <a:pt x="1421" y="1771"/>
                  </a:cubicBezTo>
                  <a:cubicBezTo>
                    <a:pt x="1521" y="1755"/>
                    <a:pt x="1638" y="1721"/>
                    <a:pt x="1688" y="1604"/>
                  </a:cubicBezTo>
                  <a:lnTo>
                    <a:pt x="2072" y="1053"/>
                  </a:lnTo>
                  <a:lnTo>
                    <a:pt x="502"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60" name="Google Shape;2760;p57"/>
            <p:cNvSpPr/>
            <p:nvPr/>
          </p:nvSpPr>
          <p:spPr>
            <a:xfrm>
              <a:off x="6357200" y="1747000"/>
              <a:ext cx="48900" cy="45975"/>
            </a:xfrm>
            <a:custGeom>
              <a:avLst/>
              <a:gdLst/>
              <a:ahLst/>
              <a:cxnLst/>
              <a:rect l="l" t="t" r="r" b="b"/>
              <a:pathLst>
                <a:path w="1956" h="1839" extrusionOk="0">
                  <a:moveTo>
                    <a:pt x="201" y="0"/>
                  </a:moveTo>
                  <a:lnTo>
                    <a:pt x="1" y="301"/>
                  </a:lnTo>
                  <a:lnTo>
                    <a:pt x="536" y="736"/>
                  </a:lnTo>
                  <a:lnTo>
                    <a:pt x="1187" y="1838"/>
                  </a:lnTo>
                  <a:lnTo>
                    <a:pt x="1421" y="1554"/>
                  </a:lnTo>
                  <a:lnTo>
                    <a:pt x="1020" y="903"/>
                  </a:lnTo>
                  <a:lnTo>
                    <a:pt x="1739" y="1153"/>
                  </a:lnTo>
                  <a:lnTo>
                    <a:pt x="1956" y="853"/>
                  </a:lnTo>
                  <a:lnTo>
                    <a:pt x="753" y="435"/>
                  </a:lnTo>
                  <a:lnTo>
                    <a:pt x="201"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61" name="Google Shape;2761;p57"/>
            <p:cNvSpPr/>
            <p:nvPr/>
          </p:nvSpPr>
          <p:spPr>
            <a:xfrm>
              <a:off x="6326300" y="1775400"/>
              <a:ext cx="41800" cy="46800"/>
            </a:xfrm>
            <a:custGeom>
              <a:avLst/>
              <a:gdLst/>
              <a:ahLst/>
              <a:cxnLst/>
              <a:rect l="l" t="t" r="r" b="b"/>
              <a:pathLst>
                <a:path w="1672" h="1872" extrusionOk="0">
                  <a:moveTo>
                    <a:pt x="569" y="1"/>
                  </a:moveTo>
                  <a:cubicBezTo>
                    <a:pt x="502" y="1"/>
                    <a:pt x="435" y="17"/>
                    <a:pt x="385" y="51"/>
                  </a:cubicBezTo>
                  <a:cubicBezTo>
                    <a:pt x="318" y="101"/>
                    <a:pt x="251" y="134"/>
                    <a:pt x="184" y="201"/>
                  </a:cubicBezTo>
                  <a:cubicBezTo>
                    <a:pt x="67" y="335"/>
                    <a:pt x="0" y="452"/>
                    <a:pt x="51" y="602"/>
                  </a:cubicBezTo>
                  <a:cubicBezTo>
                    <a:pt x="51" y="752"/>
                    <a:pt x="101" y="869"/>
                    <a:pt x="234" y="1003"/>
                  </a:cubicBezTo>
                  <a:cubicBezTo>
                    <a:pt x="318" y="1053"/>
                    <a:pt x="385" y="1120"/>
                    <a:pt x="435" y="1170"/>
                  </a:cubicBezTo>
                  <a:cubicBezTo>
                    <a:pt x="502" y="1204"/>
                    <a:pt x="569" y="1220"/>
                    <a:pt x="652" y="1220"/>
                  </a:cubicBezTo>
                  <a:cubicBezTo>
                    <a:pt x="677" y="1230"/>
                    <a:pt x="701" y="1234"/>
                    <a:pt x="726" y="1234"/>
                  </a:cubicBezTo>
                  <a:cubicBezTo>
                    <a:pt x="786" y="1234"/>
                    <a:pt x="849" y="1211"/>
                    <a:pt x="919" y="1187"/>
                  </a:cubicBezTo>
                  <a:cubicBezTo>
                    <a:pt x="1003" y="1137"/>
                    <a:pt x="1070" y="1120"/>
                    <a:pt x="1103" y="1120"/>
                  </a:cubicBezTo>
                  <a:cubicBezTo>
                    <a:pt x="1153" y="1120"/>
                    <a:pt x="1170" y="1120"/>
                    <a:pt x="1220" y="1170"/>
                  </a:cubicBezTo>
                  <a:cubicBezTo>
                    <a:pt x="1237" y="1204"/>
                    <a:pt x="1254" y="1254"/>
                    <a:pt x="1237" y="1287"/>
                  </a:cubicBezTo>
                  <a:cubicBezTo>
                    <a:pt x="1220" y="1304"/>
                    <a:pt x="1187" y="1354"/>
                    <a:pt x="1153" y="1387"/>
                  </a:cubicBezTo>
                  <a:cubicBezTo>
                    <a:pt x="1103" y="1421"/>
                    <a:pt x="1070" y="1454"/>
                    <a:pt x="1020" y="1471"/>
                  </a:cubicBezTo>
                  <a:lnTo>
                    <a:pt x="836" y="1538"/>
                  </a:lnTo>
                  <a:lnTo>
                    <a:pt x="1153" y="1872"/>
                  </a:lnTo>
                  <a:cubicBezTo>
                    <a:pt x="1187" y="1855"/>
                    <a:pt x="1254" y="1839"/>
                    <a:pt x="1320" y="1788"/>
                  </a:cubicBezTo>
                  <a:cubicBezTo>
                    <a:pt x="1387" y="1755"/>
                    <a:pt x="1437" y="1705"/>
                    <a:pt x="1488" y="1671"/>
                  </a:cubicBezTo>
                  <a:cubicBezTo>
                    <a:pt x="1588" y="1538"/>
                    <a:pt x="1671" y="1421"/>
                    <a:pt x="1655" y="1287"/>
                  </a:cubicBezTo>
                  <a:cubicBezTo>
                    <a:pt x="1638" y="1170"/>
                    <a:pt x="1571" y="1020"/>
                    <a:pt x="1437" y="886"/>
                  </a:cubicBezTo>
                  <a:cubicBezTo>
                    <a:pt x="1354" y="803"/>
                    <a:pt x="1304" y="769"/>
                    <a:pt x="1237" y="719"/>
                  </a:cubicBezTo>
                  <a:cubicBezTo>
                    <a:pt x="1170" y="686"/>
                    <a:pt x="1103" y="669"/>
                    <a:pt x="1053" y="669"/>
                  </a:cubicBezTo>
                  <a:cubicBezTo>
                    <a:pt x="986" y="669"/>
                    <a:pt x="903" y="686"/>
                    <a:pt x="819" y="702"/>
                  </a:cubicBezTo>
                  <a:cubicBezTo>
                    <a:pt x="752" y="719"/>
                    <a:pt x="685" y="719"/>
                    <a:pt x="652" y="752"/>
                  </a:cubicBezTo>
                  <a:cubicBezTo>
                    <a:pt x="602" y="769"/>
                    <a:pt x="569" y="769"/>
                    <a:pt x="552" y="769"/>
                  </a:cubicBezTo>
                  <a:cubicBezTo>
                    <a:pt x="518" y="769"/>
                    <a:pt x="485" y="752"/>
                    <a:pt x="468" y="719"/>
                  </a:cubicBezTo>
                  <a:cubicBezTo>
                    <a:pt x="418" y="686"/>
                    <a:pt x="401" y="652"/>
                    <a:pt x="418" y="619"/>
                  </a:cubicBezTo>
                  <a:cubicBezTo>
                    <a:pt x="418" y="585"/>
                    <a:pt x="468" y="535"/>
                    <a:pt x="502" y="502"/>
                  </a:cubicBezTo>
                  <a:cubicBezTo>
                    <a:pt x="552" y="452"/>
                    <a:pt x="602" y="418"/>
                    <a:pt x="669" y="385"/>
                  </a:cubicBezTo>
                  <a:cubicBezTo>
                    <a:pt x="736" y="351"/>
                    <a:pt x="819" y="335"/>
                    <a:pt x="886" y="335"/>
                  </a:cubicBezTo>
                  <a:lnTo>
                    <a:pt x="569"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62" name="Google Shape;2762;p57"/>
            <p:cNvSpPr/>
            <p:nvPr/>
          </p:nvSpPr>
          <p:spPr>
            <a:xfrm>
              <a:off x="6300825" y="1793375"/>
              <a:ext cx="47625" cy="41775"/>
            </a:xfrm>
            <a:custGeom>
              <a:avLst/>
              <a:gdLst/>
              <a:ahLst/>
              <a:cxnLst/>
              <a:rect l="l" t="t" r="r" b="b"/>
              <a:pathLst>
                <a:path w="1905" h="1671" extrusionOk="0">
                  <a:moveTo>
                    <a:pt x="685" y="0"/>
                  </a:moveTo>
                  <a:lnTo>
                    <a:pt x="0" y="568"/>
                  </a:lnTo>
                  <a:lnTo>
                    <a:pt x="268" y="902"/>
                  </a:lnTo>
                  <a:lnTo>
                    <a:pt x="685" y="551"/>
                  </a:lnTo>
                  <a:lnTo>
                    <a:pt x="1621" y="1671"/>
                  </a:lnTo>
                  <a:lnTo>
                    <a:pt x="1905" y="1454"/>
                  </a:lnTo>
                  <a:lnTo>
                    <a:pt x="685"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63" name="Google Shape;2763;p57"/>
            <p:cNvSpPr/>
            <p:nvPr/>
          </p:nvSpPr>
          <p:spPr>
            <a:xfrm>
              <a:off x="6290375" y="1810075"/>
              <a:ext cx="35525" cy="43050"/>
            </a:xfrm>
            <a:custGeom>
              <a:avLst/>
              <a:gdLst/>
              <a:ahLst/>
              <a:cxnLst/>
              <a:rect l="l" t="t" r="r" b="b"/>
              <a:pathLst>
                <a:path w="1421" h="1722" extrusionOk="0">
                  <a:moveTo>
                    <a:pt x="285" y="0"/>
                  </a:moveTo>
                  <a:lnTo>
                    <a:pt x="1" y="218"/>
                  </a:lnTo>
                  <a:lnTo>
                    <a:pt x="1120" y="1721"/>
                  </a:lnTo>
                  <a:lnTo>
                    <a:pt x="1421" y="1504"/>
                  </a:lnTo>
                  <a:lnTo>
                    <a:pt x="285"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64" name="Google Shape;2764;p57"/>
            <p:cNvSpPr/>
            <p:nvPr/>
          </p:nvSpPr>
          <p:spPr>
            <a:xfrm>
              <a:off x="6268225" y="1819250"/>
              <a:ext cx="43475" cy="49325"/>
            </a:xfrm>
            <a:custGeom>
              <a:avLst/>
              <a:gdLst/>
              <a:ahLst/>
              <a:cxnLst/>
              <a:rect l="l" t="t" r="r" b="b"/>
              <a:pathLst>
                <a:path w="1739" h="1973" extrusionOk="0">
                  <a:moveTo>
                    <a:pt x="636" y="536"/>
                  </a:moveTo>
                  <a:lnTo>
                    <a:pt x="1204" y="1421"/>
                  </a:lnTo>
                  <a:lnTo>
                    <a:pt x="1070" y="1505"/>
                  </a:lnTo>
                  <a:cubicBezTo>
                    <a:pt x="1037" y="1521"/>
                    <a:pt x="970" y="1538"/>
                    <a:pt x="920" y="1538"/>
                  </a:cubicBezTo>
                  <a:cubicBezTo>
                    <a:pt x="870" y="1538"/>
                    <a:pt x="820" y="1521"/>
                    <a:pt x="753" y="1455"/>
                  </a:cubicBezTo>
                  <a:cubicBezTo>
                    <a:pt x="703" y="1421"/>
                    <a:pt x="636" y="1338"/>
                    <a:pt x="552" y="1204"/>
                  </a:cubicBezTo>
                  <a:cubicBezTo>
                    <a:pt x="469" y="1087"/>
                    <a:pt x="419" y="970"/>
                    <a:pt x="402" y="920"/>
                  </a:cubicBezTo>
                  <a:cubicBezTo>
                    <a:pt x="385" y="853"/>
                    <a:pt x="385" y="786"/>
                    <a:pt x="402" y="753"/>
                  </a:cubicBezTo>
                  <a:cubicBezTo>
                    <a:pt x="419" y="686"/>
                    <a:pt x="469" y="669"/>
                    <a:pt x="502" y="619"/>
                  </a:cubicBezTo>
                  <a:lnTo>
                    <a:pt x="636" y="536"/>
                  </a:lnTo>
                  <a:close/>
                  <a:moveTo>
                    <a:pt x="703" y="1"/>
                  </a:moveTo>
                  <a:lnTo>
                    <a:pt x="252" y="302"/>
                  </a:lnTo>
                  <a:cubicBezTo>
                    <a:pt x="84" y="435"/>
                    <a:pt x="1" y="552"/>
                    <a:pt x="1" y="753"/>
                  </a:cubicBezTo>
                  <a:cubicBezTo>
                    <a:pt x="1" y="920"/>
                    <a:pt x="84" y="1137"/>
                    <a:pt x="285" y="1421"/>
                  </a:cubicBezTo>
                  <a:cubicBezTo>
                    <a:pt x="402" y="1605"/>
                    <a:pt x="502" y="1755"/>
                    <a:pt x="636" y="1839"/>
                  </a:cubicBezTo>
                  <a:cubicBezTo>
                    <a:pt x="736" y="1939"/>
                    <a:pt x="870" y="1973"/>
                    <a:pt x="970" y="1973"/>
                  </a:cubicBezTo>
                  <a:cubicBezTo>
                    <a:pt x="1070" y="1973"/>
                    <a:pt x="1171" y="1939"/>
                    <a:pt x="1288" y="1872"/>
                  </a:cubicBezTo>
                  <a:lnTo>
                    <a:pt x="1739" y="1555"/>
                  </a:lnTo>
                  <a:lnTo>
                    <a:pt x="703"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65" name="Google Shape;2765;p57"/>
            <p:cNvSpPr/>
            <p:nvPr/>
          </p:nvSpPr>
          <p:spPr>
            <a:xfrm>
              <a:off x="6237325" y="1837225"/>
              <a:ext cx="43475" cy="52250"/>
            </a:xfrm>
            <a:custGeom>
              <a:avLst/>
              <a:gdLst/>
              <a:ahLst/>
              <a:cxnLst/>
              <a:rect l="l" t="t" r="r" b="b"/>
              <a:pathLst>
                <a:path w="1739" h="2090" extrusionOk="0">
                  <a:moveTo>
                    <a:pt x="803" y="0"/>
                  </a:moveTo>
                  <a:lnTo>
                    <a:pt x="1" y="468"/>
                  </a:lnTo>
                  <a:lnTo>
                    <a:pt x="218" y="819"/>
                  </a:lnTo>
                  <a:lnTo>
                    <a:pt x="719" y="518"/>
                  </a:lnTo>
                  <a:lnTo>
                    <a:pt x="869" y="802"/>
                  </a:lnTo>
                  <a:lnTo>
                    <a:pt x="435" y="1053"/>
                  </a:lnTo>
                  <a:lnTo>
                    <a:pt x="635" y="1421"/>
                  </a:lnTo>
                  <a:lnTo>
                    <a:pt x="1070" y="1170"/>
                  </a:lnTo>
                  <a:lnTo>
                    <a:pt x="1220" y="1454"/>
                  </a:lnTo>
                  <a:lnTo>
                    <a:pt x="719" y="1738"/>
                  </a:lnTo>
                  <a:lnTo>
                    <a:pt x="919" y="2089"/>
                  </a:lnTo>
                  <a:lnTo>
                    <a:pt x="1738" y="1638"/>
                  </a:lnTo>
                  <a:lnTo>
                    <a:pt x="803"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66" name="Google Shape;2766;p57"/>
            <p:cNvSpPr/>
            <p:nvPr/>
          </p:nvSpPr>
          <p:spPr>
            <a:xfrm>
              <a:off x="6216025" y="1852050"/>
              <a:ext cx="35525" cy="49100"/>
            </a:xfrm>
            <a:custGeom>
              <a:avLst/>
              <a:gdLst/>
              <a:ahLst/>
              <a:cxnLst/>
              <a:rect l="l" t="t" r="r" b="b"/>
              <a:pathLst>
                <a:path w="1421" h="1964" extrusionOk="0">
                  <a:moveTo>
                    <a:pt x="665" y="1"/>
                  </a:moveTo>
                  <a:cubicBezTo>
                    <a:pt x="631" y="1"/>
                    <a:pt x="594" y="9"/>
                    <a:pt x="552" y="26"/>
                  </a:cubicBezTo>
                  <a:cubicBezTo>
                    <a:pt x="468" y="42"/>
                    <a:pt x="401" y="59"/>
                    <a:pt x="318" y="109"/>
                  </a:cubicBezTo>
                  <a:cubicBezTo>
                    <a:pt x="167" y="193"/>
                    <a:pt x="67" y="293"/>
                    <a:pt x="51" y="443"/>
                  </a:cubicBezTo>
                  <a:cubicBezTo>
                    <a:pt x="0" y="560"/>
                    <a:pt x="17" y="711"/>
                    <a:pt x="101" y="861"/>
                  </a:cubicBezTo>
                  <a:cubicBezTo>
                    <a:pt x="151" y="961"/>
                    <a:pt x="218" y="1028"/>
                    <a:pt x="251" y="1078"/>
                  </a:cubicBezTo>
                  <a:cubicBezTo>
                    <a:pt x="318" y="1128"/>
                    <a:pt x="385" y="1195"/>
                    <a:pt x="435" y="1212"/>
                  </a:cubicBezTo>
                  <a:cubicBezTo>
                    <a:pt x="502" y="1229"/>
                    <a:pt x="602" y="1229"/>
                    <a:pt x="719" y="1229"/>
                  </a:cubicBezTo>
                  <a:lnTo>
                    <a:pt x="919" y="1229"/>
                  </a:lnTo>
                  <a:cubicBezTo>
                    <a:pt x="936" y="1229"/>
                    <a:pt x="986" y="1245"/>
                    <a:pt x="1003" y="1296"/>
                  </a:cubicBezTo>
                  <a:cubicBezTo>
                    <a:pt x="1020" y="1362"/>
                    <a:pt x="1020" y="1396"/>
                    <a:pt x="1003" y="1412"/>
                  </a:cubicBezTo>
                  <a:cubicBezTo>
                    <a:pt x="969" y="1446"/>
                    <a:pt x="919" y="1479"/>
                    <a:pt x="886" y="1496"/>
                  </a:cubicBezTo>
                  <a:cubicBezTo>
                    <a:pt x="836" y="1529"/>
                    <a:pt x="802" y="1546"/>
                    <a:pt x="736" y="1546"/>
                  </a:cubicBezTo>
                  <a:lnTo>
                    <a:pt x="552" y="1546"/>
                  </a:lnTo>
                  <a:lnTo>
                    <a:pt x="752" y="1964"/>
                  </a:lnTo>
                  <a:cubicBezTo>
                    <a:pt x="819" y="1964"/>
                    <a:pt x="886" y="1964"/>
                    <a:pt x="936" y="1947"/>
                  </a:cubicBezTo>
                  <a:cubicBezTo>
                    <a:pt x="1003" y="1947"/>
                    <a:pt x="1070" y="1897"/>
                    <a:pt x="1137" y="1880"/>
                  </a:cubicBezTo>
                  <a:cubicBezTo>
                    <a:pt x="1287" y="1813"/>
                    <a:pt x="1354" y="1713"/>
                    <a:pt x="1404" y="1580"/>
                  </a:cubicBezTo>
                  <a:cubicBezTo>
                    <a:pt x="1421" y="1463"/>
                    <a:pt x="1404" y="1312"/>
                    <a:pt x="1320" y="1145"/>
                  </a:cubicBezTo>
                  <a:cubicBezTo>
                    <a:pt x="1270" y="1062"/>
                    <a:pt x="1220" y="995"/>
                    <a:pt x="1170" y="945"/>
                  </a:cubicBezTo>
                  <a:cubicBezTo>
                    <a:pt x="1137" y="895"/>
                    <a:pt x="1070" y="861"/>
                    <a:pt x="1003" y="828"/>
                  </a:cubicBezTo>
                  <a:cubicBezTo>
                    <a:pt x="936" y="811"/>
                    <a:pt x="869" y="794"/>
                    <a:pt x="769" y="794"/>
                  </a:cubicBezTo>
                  <a:lnTo>
                    <a:pt x="619" y="794"/>
                  </a:lnTo>
                  <a:cubicBezTo>
                    <a:pt x="568" y="794"/>
                    <a:pt x="518" y="794"/>
                    <a:pt x="502" y="778"/>
                  </a:cubicBezTo>
                  <a:cubicBezTo>
                    <a:pt x="485" y="744"/>
                    <a:pt x="468" y="727"/>
                    <a:pt x="452" y="694"/>
                  </a:cubicBezTo>
                  <a:cubicBezTo>
                    <a:pt x="418" y="627"/>
                    <a:pt x="418" y="577"/>
                    <a:pt x="452" y="560"/>
                  </a:cubicBezTo>
                  <a:cubicBezTo>
                    <a:pt x="468" y="544"/>
                    <a:pt x="502" y="493"/>
                    <a:pt x="568" y="477"/>
                  </a:cubicBezTo>
                  <a:cubicBezTo>
                    <a:pt x="619" y="443"/>
                    <a:pt x="669" y="410"/>
                    <a:pt x="752" y="410"/>
                  </a:cubicBezTo>
                  <a:cubicBezTo>
                    <a:pt x="786" y="402"/>
                    <a:pt x="823" y="397"/>
                    <a:pt x="861" y="397"/>
                  </a:cubicBezTo>
                  <a:cubicBezTo>
                    <a:pt x="898" y="397"/>
                    <a:pt x="936" y="402"/>
                    <a:pt x="969" y="410"/>
                  </a:cubicBezTo>
                  <a:lnTo>
                    <a:pt x="752" y="26"/>
                  </a:lnTo>
                  <a:cubicBezTo>
                    <a:pt x="727" y="9"/>
                    <a:pt x="698" y="1"/>
                    <a:pt x="665" y="1"/>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67" name="Google Shape;2767;p57"/>
            <p:cNvSpPr/>
            <p:nvPr/>
          </p:nvSpPr>
          <p:spPr>
            <a:xfrm>
              <a:off x="6184275" y="1867075"/>
              <a:ext cx="38450" cy="48275"/>
            </a:xfrm>
            <a:custGeom>
              <a:avLst/>
              <a:gdLst/>
              <a:ahLst/>
              <a:cxnLst/>
              <a:rect l="l" t="t" r="r" b="b"/>
              <a:pathLst>
                <a:path w="1538" h="1931" extrusionOk="0">
                  <a:moveTo>
                    <a:pt x="641" y="1"/>
                  </a:moveTo>
                  <a:cubicBezTo>
                    <a:pt x="557" y="1"/>
                    <a:pt x="468" y="21"/>
                    <a:pt x="368" y="60"/>
                  </a:cubicBezTo>
                  <a:cubicBezTo>
                    <a:pt x="268" y="126"/>
                    <a:pt x="184" y="177"/>
                    <a:pt x="117" y="193"/>
                  </a:cubicBezTo>
                  <a:cubicBezTo>
                    <a:pt x="67" y="260"/>
                    <a:pt x="17" y="310"/>
                    <a:pt x="1" y="377"/>
                  </a:cubicBezTo>
                  <a:lnTo>
                    <a:pt x="368" y="1263"/>
                  </a:lnTo>
                  <a:lnTo>
                    <a:pt x="869" y="1045"/>
                  </a:lnTo>
                  <a:lnTo>
                    <a:pt x="752" y="728"/>
                  </a:lnTo>
                  <a:lnTo>
                    <a:pt x="518" y="845"/>
                  </a:lnTo>
                  <a:lnTo>
                    <a:pt x="418" y="594"/>
                  </a:lnTo>
                  <a:lnTo>
                    <a:pt x="485" y="527"/>
                  </a:lnTo>
                  <a:cubicBezTo>
                    <a:pt x="502" y="511"/>
                    <a:pt x="535" y="511"/>
                    <a:pt x="569" y="477"/>
                  </a:cubicBezTo>
                  <a:cubicBezTo>
                    <a:pt x="598" y="465"/>
                    <a:pt x="628" y="460"/>
                    <a:pt x="657" y="460"/>
                  </a:cubicBezTo>
                  <a:cubicBezTo>
                    <a:pt x="711" y="460"/>
                    <a:pt x="765" y="478"/>
                    <a:pt x="819" y="511"/>
                  </a:cubicBezTo>
                  <a:cubicBezTo>
                    <a:pt x="869" y="561"/>
                    <a:pt x="953" y="644"/>
                    <a:pt x="1020" y="811"/>
                  </a:cubicBezTo>
                  <a:cubicBezTo>
                    <a:pt x="1103" y="979"/>
                    <a:pt x="1120" y="1129"/>
                    <a:pt x="1103" y="1212"/>
                  </a:cubicBezTo>
                  <a:cubicBezTo>
                    <a:pt x="1087" y="1296"/>
                    <a:pt x="1020" y="1380"/>
                    <a:pt x="920" y="1430"/>
                  </a:cubicBezTo>
                  <a:cubicBezTo>
                    <a:pt x="869" y="1446"/>
                    <a:pt x="819" y="1463"/>
                    <a:pt x="752" y="1480"/>
                  </a:cubicBezTo>
                  <a:lnTo>
                    <a:pt x="569" y="1480"/>
                  </a:lnTo>
                  <a:lnTo>
                    <a:pt x="752" y="1931"/>
                  </a:lnTo>
                  <a:cubicBezTo>
                    <a:pt x="819" y="1931"/>
                    <a:pt x="869" y="1931"/>
                    <a:pt x="936" y="1898"/>
                  </a:cubicBezTo>
                  <a:lnTo>
                    <a:pt x="1120" y="1847"/>
                  </a:lnTo>
                  <a:cubicBezTo>
                    <a:pt x="1337" y="1764"/>
                    <a:pt x="1454" y="1597"/>
                    <a:pt x="1504" y="1396"/>
                  </a:cubicBezTo>
                  <a:cubicBezTo>
                    <a:pt x="1538" y="1212"/>
                    <a:pt x="1504" y="962"/>
                    <a:pt x="1371" y="678"/>
                  </a:cubicBezTo>
                  <a:cubicBezTo>
                    <a:pt x="1254" y="377"/>
                    <a:pt x="1103" y="193"/>
                    <a:pt x="936" y="93"/>
                  </a:cubicBezTo>
                  <a:cubicBezTo>
                    <a:pt x="837" y="30"/>
                    <a:pt x="742" y="1"/>
                    <a:pt x="641" y="1"/>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68" name="Google Shape;2768;p57"/>
            <p:cNvSpPr/>
            <p:nvPr/>
          </p:nvSpPr>
          <p:spPr>
            <a:xfrm>
              <a:off x="6153775" y="1879275"/>
              <a:ext cx="36800" cy="48550"/>
            </a:xfrm>
            <a:custGeom>
              <a:avLst/>
              <a:gdLst/>
              <a:ahLst/>
              <a:cxnLst/>
              <a:rect l="l" t="t" r="r" b="b"/>
              <a:pathLst>
                <a:path w="1472" h="1942" extrusionOk="0">
                  <a:moveTo>
                    <a:pt x="628" y="468"/>
                  </a:moveTo>
                  <a:cubicBezTo>
                    <a:pt x="690" y="468"/>
                    <a:pt x="748" y="490"/>
                    <a:pt x="786" y="541"/>
                  </a:cubicBezTo>
                  <a:cubicBezTo>
                    <a:pt x="853" y="591"/>
                    <a:pt x="903" y="708"/>
                    <a:pt x="970" y="875"/>
                  </a:cubicBezTo>
                  <a:cubicBezTo>
                    <a:pt x="1037" y="1059"/>
                    <a:pt x="1070" y="1192"/>
                    <a:pt x="1053" y="1276"/>
                  </a:cubicBezTo>
                  <a:cubicBezTo>
                    <a:pt x="1037" y="1359"/>
                    <a:pt x="987" y="1410"/>
                    <a:pt x="903" y="1443"/>
                  </a:cubicBezTo>
                  <a:cubicBezTo>
                    <a:pt x="875" y="1449"/>
                    <a:pt x="847" y="1452"/>
                    <a:pt x="821" y="1452"/>
                  </a:cubicBezTo>
                  <a:cubicBezTo>
                    <a:pt x="768" y="1452"/>
                    <a:pt x="719" y="1437"/>
                    <a:pt x="686" y="1393"/>
                  </a:cubicBezTo>
                  <a:cubicBezTo>
                    <a:pt x="619" y="1326"/>
                    <a:pt x="552" y="1209"/>
                    <a:pt x="485" y="1042"/>
                  </a:cubicBezTo>
                  <a:cubicBezTo>
                    <a:pt x="452" y="875"/>
                    <a:pt x="402" y="741"/>
                    <a:pt x="435" y="658"/>
                  </a:cubicBezTo>
                  <a:cubicBezTo>
                    <a:pt x="452" y="557"/>
                    <a:pt x="485" y="491"/>
                    <a:pt x="569" y="474"/>
                  </a:cubicBezTo>
                  <a:cubicBezTo>
                    <a:pt x="589" y="470"/>
                    <a:pt x="608" y="468"/>
                    <a:pt x="628" y="468"/>
                  </a:cubicBezTo>
                  <a:close/>
                  <a:moveTo>
                    <a:pt x="641" y="0"/>
                  </a:moveTo>
                  <a:cubicBezTo>
                    <a:pt x="574" y="0"/>
                    <a:pt x="506" y="14"/>
                    <a:pt x="435" y="39"/>
                  </a:cubicBezTo>
                  <a:cubicBezTo>
                    <a:pt x="235" y="123"/>
                    <a:pt x="118" y="240"/>
                    <a:pt x="51" y="440"/>
                  </a:cubicBezTo>
                  <a:cubicBezTo>
                    <a:pt x="1" y="624"/>
                    <a:pt x="51" y="875"/>
                    <a:pt x="151" y="1192"/>
                  </a:cubicBezTo>
                  <a:cubicBezTo>
                    <a:pt x="218" y="1393"/>
                    <a:pt x="318" y="1560"/>
                    <a:pt x="402" y="1694"/>
                  </a:cubicBezTo>
                  <a:cubicBezTo>
                    <a:pt x="502" y="1811"/>
                    <a:pt x="619" y="1894"/>
                    <a:pt x="719" y="1911"/>
                  </a:cubicBezTo>
                  <a:cubicBezTo>
                    <a:pt x="761" y="1932"/>
                    <a:pt x="809" y="1941"/>
                    <a:pt x="859" y="1941"/>
                  </a:cubicBezTo>
                  <a:cubicBezTo>
                    <a:pt x="929" y="1941"/>
                    <a:pt x="1002" y="1923"/>
                    <a:pt x="1070" y="1894"/>
                  </a:cubicBezTo>
                  <a:cubicBezTo>
                    <a:pt x="1204" y="1861"/>
                    <a:pt x="1304" y="1777"/>
                    <a:pt x="1371" y="1694"/>
                  </a:cubicBezTo>
                  <a:cubicBezTo>
                    <a:pt x="1454" y="1577"/>
                    <a:pt x="1471" y="1476"/>
                    <a:pt x="1471" y="1309"/>
                  </a:cubicBezTo>
                  <a:cubicBezTo>
                    <a:pt x="1471" y="1142"/>
                    <a:pt x="1438" y="975"/>
                    <a:pt x="1354" y="741"/>
                  </a:cubicBezTo>
                  <a:cubicBezTo>
                    <a:pt x="1237" y="407"/>
                    <a:pt x="1104" y="207"/>
                    <a:pt x="953" y="106"/>
                  </a:cubicBezTo>
                  <a:cubicBezTo>
                    <a:pt x="850" y="34"/>
                    <a:pt x="748" y="0"/>
                    <a:pt x="641" y="0"/>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69" name="Google Shape;2769;p57"/>
            <p:cNvSpPr/>
            <p:nvPr/>
          </p:nvSpPr>
          <p:spPr>
            <a:xfrm>
              <a:off x="6138750" y="1887350"/>
              <a:ext cx="10050" cy="11725"/>
            </a:xfrm>
            <a:custGeom>
              <a:avLst/>
              <a:gdLst/>
              <a:ahLst/>
              <a:cxnLst/>
              <a:rect l="l" t="t" r="r" b="b"/>
              <a:pathLst>
                <a:path w="402" h="469" extrusionOk="0">
                  <a:moveTo>
                    <a:pt x="284" y="0"/>
                  </a:moveTo>
                  <a:lnTo>
                    <a:pt x="0" y="84"/>
                  </a:lnTo>
                  <a:lnTo>
                    <a:pt x="134" y="468"/>
                  </a:lnTo>
                  <a:lnTo>
                    <a:pt x="401" y="385"/>
                  </a:lnTo>
                  <a:lnTo>
                    <a:pt x="284"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70" name="Google Shape;2770;p57"/>
            <p:cNvSpPr/>
            <p:nvPr/>
          </p:nvSpPr>
          <p:spPr>
            <a:xfrm>
              <a:off x="6056450" y="1903225"/>
              <a:ext cx="40550" cy="52650"/>
            </a:xfrm>
            <a:custGeom>
              <a:avLst/>
              <a:gdLst/>
              <a:ahLst/>
              <a:cxnLst/>
              <a:rect l="l" t="t" r="r" b="b"/>
              <a:pathLst>
                <a:path w="1622" h="2106" extrusionOk="0">
                  <a:moveTo>
                    <a:pt x="1271" y="0"/>
                  </a:moveTo>
                  <a:lnTo>
                    <a:pt x="936" y="67"/>
                  </a:lnTo>
                  <a:lnTo>
                    <a:pt x="1103" y="986"/>
                  </a:lnTo>
                  <a:lnTo>
                    <a:pt x="786" y="418"/>
                  </a:lnTo>
                  <a:lnTo>
                    <a:pt x="602" y="452"/>
                  </a:lnTo>
                  <a:lnTo>
                    <a:pt x="519" y="1103"/>
                  </a:lnTo>
                  <a:lnTo>
                    <a:pt x="352" y="184"/>
                  </a:lnTo>
                  <a:lnTo>
                    <a:pt x="1" y="251"/>
                  </a:lnTo>
                  <a:lnTo>
                    <a:pt x="352" y="2106"/>
                  </a:lnTo>
                  <a:lnTo>
                    <a:pt x="686" y="2039"/>
                  </a:lnTo>
                  <a:lnTo>
                    <a:pt x="819" y="1036"/>
                  </a:lnTo>
                  <a:lnTo>
                    <a:pt x="1287" y="1922"/>
                  </a:lnTo>
                  <a:lnTo>
                    <a:pt x="1621" y="1855"/>
                  </a:lnTo>
                  <a:lnTo>
                    <a:pt x="1271"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71" name="Google Shape;2771;p57"/>
            <p:cNvSpPr/>
            <p:nvPr/>
          </p:nvSpPr>
          <p:spPr>
            <a:xfrm>
              <a:off x="6018850" y="1909500"/>
              <a:ext cx="33025" cy="48875"/>
            </a:xfrm>
            <a:custGeom>
              <a:avLst/>
              <a:gdLst/>
              <a:ahLst/>
              <a:cxnLst/>
              <a:rect l="l" t="t" r="r" b="b"/>
              <a:pathLst>
                <a:path w="1321" h="1955" extrusionOk="0">
                  <a:moveTo>
                    <a:pt x="903" y="852"/>
                  </a:moveTo>
                  <a:lnTo>
                    <a:pt x="836" y="1420"/>
                  </a:lnTo>
                  <a:lnTo>
                    <a:pt x="619" y="902"/>
                  </a:lnTo>
                  <a:lnTo>
                    <a:pt x="903" y="852"/>
                  </a:lnTo>
                  <a:close/>
                  <a:moveTo>
                    <a:pt x="1321" y="0"/>
                  </a:moveTo>
                  <a:lnTo>
                    <a:pt x="937" y="17"/>
                  </a:lnTo>
                  <a:lnTo>
                    <a:pt x="903" y="434"/>
                  </a:lnTo>
                  <a:lnTo>
                    <a:pt x="519" y="485"/>
                  </a:lnTo>
                  <a:lnTo>
                    <a:pt x="369" y="100"/>
                  </a:lnTo>
                  <a:lnTo>
                    <a:pt x="1" y="150"/>
                  </a:lnTo>
                  <a:lnTo>
                    <a:pt x="703" y="1955"/>
                  </a:lnTo>
                  <a:lnTo>
                    <a:pt x="1087" y="1921"/>
                  </a:lnTo>
                  <a:lnTo>
                    <a:pt x="1321"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72" name="Google Shape;2772;p57"/>
            <p:cNvSpPr/>
            <p:nvPr/>
          </p:nvSpPr>
          <p:spPr>
            <a:xfrm>
              <a:off x="5985850" y="1914075"/>
              <a:ext cx="31375" cy="49325"/>
            </a:xfrm>
            <a:custGeom>
              <a:avLst/>
              <a:gdLst/>
              <a:ahLst/>
              <a:cxnLst/>
              <a:rect l="l" t="t" r="r" b="b"/>
              <a:pathLst>
                <a:path w="1255" h="1973" extrusionOk="0">
                  <a:moveTo>
                    <a:pt x="1137" y="1"/>
                  </a:moveTo>
                  <a:lnTo>
                    <a:pt x="770" y="51"/>
                  </a:lnTo>
                  <a:lnTo>
                    <a:pt x="836" y="1020"/>
                  </a:lnTo>
                  <a:lnTo>
                    <a:pt x="318" y="68"/>
                  </a:lnTo>
                  <a:lnTo>
                    <a:pt x="1" y="84"/>
                  </a:lnTo>
                  <a:lnTo>
                    <a:pt x="118" y="1972"/>
                  </a:lnTo>
                  <a:lnTo>
                    <a:pt x="486" y="1939"/>
                  </a:lnTo>
                  <a:lnTo>
                    <a:pt x="419" y="936"/>
                  </a:lnTo>
                  <a:lnTo>
                    <a:pt x="937" y="1906"/>
                  </a:lnTo>
                  <a:lnTo>
                    <a:pt x="1254" y="1889"/>
                  </a:lnTo>
                  <a:lnTo>
                    <a:pt x="1137"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73" name="Google Shape;2773;p57"/>
            <p:cNvSpPr/>
            <p:nvPr/>
          </p:nvSpPr>
          <p:spPr>
            <a:xfrm>
              <a:off x="5947850" y="1916600"/>
              <a:ext cx="33025" cy="47625"/>
            </a:xfrm>
            <a:custGeom>
              <a:avLst/>
              <a:gdLst/>
              <a:ahLst/>
              <a:cxnLst/>
              <a:rect l="l" t="t" r="r" b="b"/>
              <a:pathLst>
                <a:path w="1321" h="1905" extrusionOk="0">
                  <a:moveTo>
                    <a:pt x="819" y="802"/>
                  </a:moveTo>
                  <a:lnTo>
                    <a:pt x="686" y="1337"/>
                  </a:lnTo>
                  <a:lnTo>
                    <a:pt x="535" y="802"/>
                  </a:lnTo>
                  <a:close/>
                  <a:moveTo>
                    <a:pt x="1320" y="0"/>
                  </a:moveTo>
                  <a:lnTo>
                    <a:pt x="936" y="33"/>
                  </a:lnTo>
                  <a:lnTo>
                    <a:pt x="853" y="418"/>
                  </a:lnTo>
                  <a:lnTo>
                    <a:pt x="485" y="418"/>
                  </a:lnTo>
                  <a:lnTo>
                    <a:pt x="368" y="33"/>
                  </a:lnTo>
                  <a:lnTo>
                    <a:pt x="0" y="33"/>
                  </a:lnTo>
                  <a:lnTo>
                    <a:pt x="502" y="1905"/>
                  </a:lnTo>
                  <a:lnTo>
                    <a:pt x="869" y="1905"/>
                  </a:lnTo>
                  <a:lnTo>
                    <a:pt x="1320"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74" name="Google Shape;2774;p57"/>
            <p:cNvSpPr/>
            <p:nvPr/>
          </p:nvSpPr>
          <p:spPr>
            <a:xfrm>
              <a:off x="5918200" y="1915750"/>
              <a:ext cx="28000" cy="48900"/>
            </a:xfrm>
            <a:custGeom>
              <a:avLst/>
              <a:gdLst/>
              <a:ahLst/>
              <a:cxnLst/>
              <a:rect l="l" t="t" r="r" b="b"/>
              <a:pathLst>
                <a:path w="1120" h="1956" extrusionOk="0">
                  <a:moveTo>
                    <a:pt x="451" y="1"/>
                  </a:moveTo>
                  <a:cubicBezTo>
                    <a:pt x="351" y="1"/>
                    <a:pt x="251" y="17"/>
                    <a:pt x="201" y="34"/>
                  </a:cubicBezTo>
                  <a:cubicBezTo>
                    <a:pt x="117" y="51"/>
                    <a:pt x="50" y="101"/>
                    <a:pt x="17" y="151"/>
                  </a:cubicBezTo>
                  <a:lnTo>
                    <a:pt x="0" y="1087"/>
                  </a:lnTo>
                  <a:lnTo>
                    <a:pt x="535" y="1103"/>
                  </a:lnTo>
                  <a:lnTo>
                    <a:pt x="535" y="769"/>
                  </a:lnTo>
                  <a:lnTo>
                    <a:pt x="284" y="769"/>
                  </a:lnTo>
                  <a:lnTo>
                    <a:pt x="284" y="502"/>
                  </a:lnTo>
                  <a:cubicBezTo>
                    <a:pt x="301" y="502"/>
                    <a:pt x="351" y="468"/>
                    <a:pt x="368" y="468"/>
                  </a:cubicBezTo>
                  <a:lnTo>
                    <a:pt x="451" y="468"/>
                  </a:lnTo>
                  <a:cubicBezTo>
                    <a:pt x="552" y="468"/>
                    <a:pt x="635" y="519"/>
                    <a:pt x="685" y="602"/>
                  </a:cubicBezTo>
                  <a:cubicBezTo>
                    <a:pt x="719" y="686"/>
                    <a:pt x="752" y="803"/>
                    <a:pt x="752" y="986"/>
                  </a:cubicBezTo>
                  <a:cubicBezTo>
                    <a:pt x="752" y="1170"/>
                    <a:pt x="702" y="1287"/>
                    <a:pt x="635" y="1371"/>
                  </a:cubicBezTo>
                  <a:cubicBezTo>
                    <a:pt x="585" y="1438"/>
                    <a:pt x="501" y="1488"/>
                    <a:pt x="368" y="1488"/>
                  </a:cubicBezTo>
                  <a:cubicBezTo>
                    <a:pt x="301" y="1488"/>
                    <a:pt x="251" y="1488"/>
                    <a:pt x="184" y="1454"/>
                  </a:cubicBezTo>
                  <a:cubicBezTo>
                    <a:pt x="117" y="1454"/>
                    <a:pt x="84" y="1438"/>
                    <a:pt x="17" y="1404"/>
                  </a:cubicBezTo>
                  <a:lnTo>
                    <a:pt x="0" y="1872"/>
                  </a:lnTo>
                  <a:cubicBezTo>
                    <a:pt x="34" y="1905"/>
                    <a:pt x="100" y="1922"/>
                    <a:pt x="167" y="1939"/>
                  </a:cubicBezTo>
                  <a:cubicBezTo>
                    <a:pt x="217" y="1939"/>
                    <a:pt x="284" y="1956"/>
                    <a:pt x="368" y="1956"/>
                  </a:cubicBezTo>
                  <a:cubicBezTo>
                    <a:pt x="602" y="1956"/>
                    <a:pt x="769" y="1872"/>
                    <a:pt x="886" y="1705"/>
                  </a:cubicBezTo>
                  <a:cubicBezTo>
                    <a:pt x="1019" y="1538"/>
                    <a:pt x="1103" y="1287"/>
                    <a:pt x="1103" y="986"/>
                  </a:cubicBezTo>
                  <a:cubicBezTo>
                    <a:pt x="1120" y="669"/>
                    <a:pt x="1053" y="435"/>
                    <a:pt x="953" y="268"/>
                  </a:cubicBezTo>
                  <a:cubicBezTo>
                    <a:pt x="836" y="84"/>
                    <a:pt x="669" y="1"/>
                    <a:pt x="451" y="1"/>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75" name="Google Shape;2775;p57"/>
            <p:cNvSpPr/>
            <p:nvPr/>
          </p:nvSpPr>
          <p:spPr>
            <a:xfrm>
              <a:off x="5886025" y="1914075"/>
              <a:ext cx="26750" cy="48475"/>
            </a:xfrm>
            <a:custGeom>
              <a:avLst/>
              <a:gdLst/>
              <a:ahLst/>
              <a:cxnLst/>
              <a:rect l="l" t="t" r="r" b="b"/>
              <a:pathLst>
                <a:path w="1070" h="1939" extrusionOk="0">
                  <a:moveTo>
                    <a:pt x="168" y="1"/>
                  </a:moveTo>
                  <a:lnTo>
                    <a:pt x="134" y="419"/>
                  </a:lnTo>
                  <a:lnTo>
                    <a:pt x="686" y="452"/>
                  </a:lnTo>
                  <a:lnTo>
                    <a:pt x="669" y="769"/>
                  </a:lnTo>
                  <a:lnTo>
                    <a:pt x="168" y="736"/>
                  </a:lnTo>
                  <a:lnTo>
                    <a:pt x="134" y="1154"/>
                  </a:lnTo>
                  <a:lnTo>
                    <a:pt x="636" y="1187"/>
                  </a:lnTo>
                  <a:lnTo>
                    <a:pt x="602" y="1505"/>
                  </a:lnTo>
                  <a:lnTo>
                    <a:pt x="51" y="1471"/>
                  </a:lnTo>
                  <a:lnTo>
                    <a:pt x="1" y="1889"/>
                  </a:lnTo>
                  <a:lnTo>
                    <a:pt x="920" y="1939"/>
                  </a:lnTo>
                  <a:lnTo>
                    <a:pt x="1070" y="68"/>
                  </a:lnTo>
                  <a:lnTo>
                    <a:pt x="168"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76" name="Google Shape;2776;p57"/>
            <p:cNvSpPr/>
            <p:nvPr/>
          </p:nvSpPr>
          <p:spPr>
            <a:xfrm>
              <a:off x="5847175" y="1909900"/>
              <a:ext cx="38050" cy="50150"/>
            </a:xfrm>
            <a:custGeom>
              <a:avLst/>
              <a:gdLst/>
              <a:ahLst/>
              <a:cxnLst/>
              <a:rect l="l" t="t" r="r" b="b"/>
              <a:pathLst>
                <a:path w="1522" h="2006" extrusionOk="0">
                  <a:moveTo>
                    <a:pt x="218" y="1"/>
                  </a:moveTo>
                  <a:lnTo>
                    <a:pt x="1" y="1855"/>
                  </a:lnTo>
                  <a:lnTo>
                    <a:pt x="335" y="1905"/>
                  </a:lnTo>
                  <a:lnTo>
                    <a:pt x="753" y="987"/>
                  </a:lnTo>
                  <a:lnTo>
                    <a:pt x="936" y="1972"/>
                  </a:lnTo>
                  <a:lnTo>
                    <a:pt x="1287" y="2006"/>
                  </a:lnTo>
                  <a:lnTo>
                    <a:pt x="1521" y="151"/>
                  </a:lnTo>
                  <a:lnTo>
                    <a:pt x="1170" y="134"/>
                  </a:lnTo>
                  <a:lnTo>
                    <a:pt x="1037" y="1070"/>
                  </a:lnTo>
                  <a:lnTo>
                    <a:pt x="920" y="418"/>
                  </a:lnTo>
                  <a:lnTo>
                    <a:pt x="719" y="402"/>
                  </a:lnTo>
                  <a:lnTo>
                    <a:pt x="452" y="987"/>
                  </a:lnTo>
                  <a:lnTo>
                    <a:pt x="586" y="51"/>
                  </a:lnTo>
                  <a:lnTo>
                    <a:pt x="218"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77" name="Google Shape;2777;p57"/>
            <p:cNvSpPr/>
            <p:nvPr/>
          </p:nvSpPr>
          <p:spPr>
            <a:xfrm>
              <a:off x="5815850" y="1905300"/>
              <a:ext cx="31350" cy="50150"/>
            </a:xfrm>
            <a:custGeom>
              <a:avLst/>
              <a:gdLst/>
              <a:ahLst/>
              <a:cxnLst/>
              <a:rect l="l" t="t" r="r" b="b"/>
              <a:pathLst>
                <a:path w="1254" h="2006" extrusionOk="0">
                  <a:moveTo>
                    <a:pt x="368" y="1"/>
                  </a:moveTo>
                  <a:lnTo>
                    <a:pt x="285" y="419"/>
                  </a:lnTo>
                  <a:lnTo>
                    <a:pt x="853" y="519"/>
                  </a:lnTo>
                  <a:lnTo>
                    <a:pt x="786" y="820"/>
                  </a:lnTo>
                  <a:lnTo>
                    <a:pt x="285" y="736"/>
                  </a:lnTo>
                  <a:lnTo>
                    <a:pt x="201" y="1154"/>
                  </a:lnTo>
                  <a:lnTo>
                    <a:pt x="702" y="1237"/>
                  </a:lnTo>
                  <a:lnTo>
                    <a:pt x="635" y="1521"/>
                  </a:lnTo>
                  <a:lnTo>
                    <a:pt x="84" y="1421"/>
                  </a:lnTo>
                  <a:lnTo>
                    <a:pt x="1" y="1839"/>
                  </a:lnTo>
                  <a:lnTo>
                    <a:pt x="920" y="2006"/>
                  </a:lnTo>
                  <a:lnTo>
                    <a:pt x="1254" y="151"/>
                  </a:lnTo>
                  <a:lnTo>
                    <a:pt x="368"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78" name="Google Shape;2778;p57"/>
            <p:cNvSpPr/>
            <p:nvPr/>
          </p:nvSpPr>
          <p:spPr>
            <a:xfrm>
              <a:off x="5781600" y="1897800"/>
              <a:ext cx="38450" cy="51825"/>
            </a:xfrm>
            <a:custGeom>
              <a:avLst/>
              <a:gdLst/>
              <a:ahLst/>
              <a:cxnLst/>
              <a:rect l="l" t="t" r="r" b="b"/>
              <a:pathLst>
                <a:path w="1538" h="2073" extrusionOk="0">
                  <a:moveTo>
                    <a:pt x="418" y="0"/>
                  </a:moveTo>
                  <a:lnTo>
                    <a:pt x="0" y="1838"/>
                  </a:lnTo>
                  <a:lnTo>
                    <a:pt x="368" y="1922"/>
                  </a:lnTo>
                  <a:lnTo>
                    <a:pt x="585" y="953"/>
                  </a:lnTo>
                  <a:lnTo>
                    <a:pt x="819" y="2005"/>
                  </a:lnTo>
                  <a:lnTo>
                    <a:pt x="1120" y="2072"/>
                  </a:lnTo>
                  <a:lnTo>
                    <a:pt x="1538" y="234"/>
                  </a:lnTo>
                  <a:lnTo>
                    <a:pt x="1170" y="167"/>
                  </a:lnTo>
                  <a:lnTo>
                    <a:pt x="953" y="1136"/>
                  </a:lnTo>
                  <a:lnTo>
                    <a:pt x="719" y="67"/>
                  </a:lnTo>
                  <a:lnTo>
                    <a:pt x="418"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79" name="Google Shape;2779;p57"/>
            <p:cNvSpPr/>
            <p:nvPr/>
          </p:nvSpPr>
          <p:spPr>
            <a:xfrm>
              <a:off x="5751100" y="1891525"/>
              <a:ext cx="29275" cy="50150"/>
            </a:xfrm>
            <a:custGeom>
              <a:avLst/>
              <a:gdLst/>
              <a:ahLst/>
              <a:cxnLst/>
              <a:rect l="l" t="t" r="r" b="b"/>
              <a:pathLst>
                <a:path w="1171" h="2006" extrusionOk="0">
                  <a:moveTo>
                    <a:pt x="836" y="1"/>
                  </a:moveTo>
                  <a:lnTo>
                    <a:pt x="435" y="1421"/>
                  </a:lnTo>
                  <a:lnTo>
                    <a:pt x="101" y="1321"/>
                  </a:lnTo>
                  <a:lnTo>
                    <a:pt x="1" y="1722"/>
                  </a:lnTo>
                  <a:lnTo>
                    <a:pt x="987" y="2006"/>
                  </a:lnTo>
                  <a:lnTo>
                    <a:pt x="1104" y="1621"/>
                  </a:lnTo>
                  <a:lnTo>
                    <a:pt x="769" y="1504"/>
                  </a:lnTo>
                  <a:lnTo>
                    <a:pt x="1170" y="84"/>
                  </a:lnTo>
                  <a:lnTo>
                    <a:pt x="836"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80" name="Google Shape;2780;p57"/>
            <p:cNvSpPr/>
            <p:nvPr/>
          </p:nvSpPr>
          <p:spPr>
            <a:xfrm>
              <a:off x="5700150" y="1872725"/>
              <a:ext cx="48050" cy="55575"/>
            </a:xfrm>
            <a:custGeom>
              <a:avLst/>
              <a:gdLst/>
              <a:ahLst/>
              <a:cxnLst/>
              <a:rect l="l" t="t" r="r" b="b"/>
              <a:pathLst>
                <a:path w="1922" h="2223" extrusionOk="0">
                  <a:moveTo>
                    <a:pt x="669" y="1"/>
                  </a:moveTo>
                  <a:lnTo>
                    <a:pt x="0" y="1755"/>
                  </a:lnTo>
                  <a:lnTo>
                    <a:pt x="334" y="1889"/>
                  </a:lnTo>
                  <a:lnTo>
                    <a:pt x="969" y="1087"/>
                  </a:lnTo>
                  <a:lnTo>
                    <a:pt x="919" y="2089"/>
                  </a:lnTo>
                  <a:lnTo>
                    <a:pt x="1253" y="2223"/>
                  </a:lnTo>
                  <a:lnTo>
                    <a:pt x="1922" y="469"/>
                  </a:lnTo>
                  <a:lnTo>
                    <a:pt x="1554" y="318"/>
                  </a:lnTo>
                  <a:lnTo>
                    <a:pt x="1220" y="1204"/>
                  </a:lnTo>
                  <a:lnTo>
                    <a:pt x="1253" y="552"/>
                  </a:lnTo>
                  <a:lnTo>
                    <a:pt x="1070" y="485"/>
                  </a:lnTo>
                  <a:lnTo>
                    <a:pt x="669" y="1003"/>
                  </a:lnTo>
                  <a:lnTo>
                    <a:pt x="1003" y="134"/>
                  </a:lnTo>
                  <a:lnTo>
                    <a:pt x="669"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81" name="Google Shape;2781;p57"/>
            <p:cNvSpPr/>
            <p:nvPr/>
          </p:nvSpPr>
          <p:spPr>
            <a:xfrm>
              <a:off x="5671750" y="1861875"/>
              <a:ext cx="40525" cy="51825"/>
            </a:xfrm>
            <a:custGeom>
              <a:avLst/>
              <a:gdLst/>
              <a:ahLst/>
              <a:cxnLst/>
              <a:rect l="l" t="t" r="r" b="b"/>
              <a:pathLst>
                <a:path w="1621" h="2073" extrusionOk="0">
                  <a:moveTo>
                    <a:pt x="735" y="0"/>
                  </a:moveTo>
                  <a:lnTo>
                    <a:pt x="568" y="368"/>
                  </a:lnTo>
                  <a:lnTo>
                    <a:pt x="1103" y="602"/>
                  </a:lnTo>
                  <a:lnTo>
                    <a:pt x="969" y="869"/>
                  </a:lnTo>
                  <a:lnTo>
                    <a:pt x="518" y="669"/>
                  </a:lnTo>
                  <a:lnTo>
                    <a:pt x="351" y="1070"/>
                  </a:lnTo>
                  <a:lnTo>
                    <a:pt x="802" y="1270"/>
                  </a:lnTo>
                  <a:lnTo>
                    <a:pt x="685" y="1537"/>
                  </a:lnTo>
                  <a:lnTo>
                    <a:pt x="167" y="1320"/>
                  </a:lnTo>
                  <a:lnTo>
                    <a:pt x="0" y="1688"/>
                  </a:lnTo>
                  <a:lnTo>
                    <a:pt x="852" y="2072"/>
                  </a:lnTo>
                  <a:lnTo>
                    <a:pt x="1621" y="351"/>
                  </a:lnTo>
                  <a:lnTo>
                    <a:pt x="735"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82" name="Google Shape;2782;p57"/>
            <p:cNvSpPr/>
            <p:nvPr/>
          </p:nvSpPr>
          <p:spPr>
            <a:xfrm>
              <a:off x="5644600" y="1848925"/>
              <a:ext cx="42200" cy="52225"/>
            </a:xfrm>
            <a:custGeom>
              <a:avLst/>
              <a:gdLst/>
              <a:ahLst/>
              <a:cxnLst/>
              <a:rect l="l" t="t" r="r" b="b"/>
              <a:pathLst>
                <a:path w="1688" h="2089" extrusionOk="0">
                  <a:moveTo>
                    <a:pt x="852" y="0"/>
                  </a:moveTo>
                  <a:lnTo>
                    <a:pt x="668" y="368"/>
                  </a:lnTo>
                  <a:lnTo>
                    <a:pt x="1170" y="618"/>
                  </a:lnTo>
                  <a:lnTo>
                    <a:pt x="1019" y="886"/>
                  </a:lnTo>
                  <a:lnTo>
                    <a:pt x="585" y="669"/>
                  </a:lnTo>
                  <a:lnTo>
                    <a:pt x="384" y="1036"/>
                  </a:lnTo>
                  <a:lnTo>
                    <a:pt x="835" y="1270"/>
                  </a:lnTo>
                  <a:lnTo>
                    <a:pt x="685" y="1537"/>
                  </a:lnTo>
                  <a:lnTo>
                    <a:pt x="184" y="1287"/>
                  </a:lnTo>
                  <a:lnTo>
                    <a:pt x="0" y="1671"/>
                  </a:lnTo>
                  <a:lnTo>
                    <a:pt x="835" y="2089"/>
                  </a:lnTo>
                  <a:lnTo>
                    <a:pt x="1688" y="418"/>
                  </a:lnTo>
                  <a:lnTo>
                    <a:pt x="852"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83" name="Google Shape;2783;p57"/>
            <p:cNvSpPr/>
            <p:nvPr/>
          </p:nvSpPr>
          <p:spPr>
            <a:xfrm>
              <a:off x="5617425" y="1838475"/>
              <a:ext cx="38875" cy="49725"/>
            </a:xfrm>
            <a:custGeom>
              <a:avLst/>
              <a:gdLst/>
              <a:ahLst/>
              <a:cxnLst/>
              <a:rect l="l" t="t" r="r" b="b"/>
              <a:pathLst>
                <a:path w="1555" h="1989" extrusionOk="0">
                  <a:moveTo>
                    <a:pt x="1254" y="1"/>
                  </a:moveTo>
                  <a:lnTo>
                    <a:pt x="502" y="1270"/>
                  </a:lnTo>
                  <a:lnTo>
                    <a:pt x="202" y="1103"/>
                  </a:lnTo>
                  <a:lnTo>
                    <a:pt x="1" y="1454"/>
                  </a:lnTo>
                  <a:lnTo>
                    <a:pt x="887" y="1989"/>
                  </a:lnTo>
                  <a:lnTo>
                    <a:pt x="1104" y="1621"/>
                  </a:lnTo>
                  <a:lnTo>
                    <a:pt x="803" y="1454"/>
                  </a:lnTo>
                  <a:lnTo>
                    <a:pt x="1555" y="184"/>
                  </a:lnTo>
                  <a:lnTo>
                    <a:pt x="1254"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84" name="Google Shape;2784;p57"/>
            <p:cNvSpPr/>
            <p:nvPr/>
          </p:nvSpPr>
          <p:spPr>
            <a:xfrm>
              <a:off x="5605325" y="1827625"/>
              <a:ext cx="33025" cy="44300"/>
            </a:xfrm>
            <a:custGeom>
              <a:avLst/>
              <a:gdLst/>
              <a:ahLst/>
              <a:cxnLst/>
              <a:rect l="l" t="t" r="r" b="b"/>
              <a:pathLst>
                <a:path w="1321" h="1772" extrusionOk="0">
                  <a:moveTo>
                    <a:pt x="1020" y="0"/>
                  </a:moveTo>
                  <a:lnTo>
                    <a:pt x="0" y="1587"/>
                  </a:lnTo>
                  <a:lnTo>
                    <a:pt x="284" y="1771"/>
                  </a:lnTo>
                  <a:lnTo>
                    <a:pt x="1320" y="184"/>
                  </a:lnTo>
                  <a:lnTo>
                    <a:pt x="1020"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85" name="Google Shape;2785;p57"/>
            <p:cNvSpPr/>
            <p:nvPr/>
          </p:nvSpPr>
          <p:spPr>
            <a:xfrm>
              <a:off x="5574825" y="1807150"/>
              <a:ext cx="51000" cy="54750"/>
            </a:xfrm>
            <a:custGeom>
              <a:avLst/>
              <a:gdLst/>
              <a:ahLst/>
              <a:cxnLst/>
              <a:rect l="l" t="t" r="r" b="b"/>
              <a:pathLst>
                <a:path w="2040" h="2190" extrusionOk="0">
                  <a:moveTo>
                    <a:pt x="1120" y="0"/>
                  </a:moveTo>
                  <a:lnTo>
                    <a:pt x="1" y="1521"/>
                  </a:lnTo>
                  <a:lnTo>
                    <a:pt x="301" y="1738"/>
                  </a:lnTo>
                  <a:lnTo>
                    <a:pt x="886" y="919"/>
                  </a:lnTo>
                  <a:lnTo>
                    <a:pt x="669" y="2005"/>
                  </a:lnTo>
                  <a:lnTo>
                    <a:pt x="920" y="2189"/>
                  </a:lnTo>
                  <a:lnTo>
                    <a:pt x="2039" y="669"/>
                  </a:lnTo>
                  <a:lnTo>
                    <a:pt x="1738" y="452"/>
                  </a:lnTo>
                  <a:lnTo>
                    <a:pt x="1154" y="1254"/>
                  </a:lnTo>
                  <a:lnTo>
                    <a:pt x="1371" y="184"/>
                  </a:lnTo>
                  <a:lnTo>
                    <a:pt x="1120"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86" name="Google Shape;2786;p57"/>
            <p:cNvSpPr/>
            <p:nvPr/>
          </p:nvSpPr>
          <p:spPr>
            <a:xfrm>
              <a:off x="5548925" y="1788350"/>
              <a:ext cx="43900" cy="45375"/>
            </a:xfrm>
            <a:custGeom>
              <a:avLst/>
              <a:gdLst/>
              <a:ahLst/>
              <a:cxnLst/>
              <a:rect l="l" t="t" r="r" b="b"/>
              <a:pathLst>
                <a:path w="1756" h="1815" extrusionOk="0">
                  <a:moveTo>
                    <a:pt x="1020" y="1"/>
                  </a:moveTo>
                  <a:lnTo>
                    <a:pt x="402" y="702"/>
                  </a:lnTo>
                  <a:lnTo>
                    <a:pt x="820" y="1070"/>
                  </a:lnTo>
                  <a:lnTo>
                    <a:pt x="1037" y="819"/>
                  </a:lnTo>
                  <a:lnTo>
                    <a:pt x="853" y="652"/>
                  </a:lnTo>
                  <a:lnTo>
                    <a:pt x="1037" y="435"/>
                  </a:lnTo>
                  <a:cubicBezTo>
                    <a:pt x="1070" y="452"/>
                    <a:pt x="1087" y="452"/>
                    <a:pt x="1120" y="485"/>
                  </a:cubicBezTo>
                  <a:cubicBezTo>
                    <a:pt x="1170" y="502"/>
                    <a:pt x="1187" y="519"/>
                    <a:pt x="1204" y="535"/>
                  </a:cubicBezTo>
                  <a:cubicBezTo>
                    <a:pt x="1287" y="602"/>
                    <a:pt x="1337" y="686"/>
                    <a:pt x="1321" y="769"/>
                  </a:cubicBezTo>
                  <a:cubicBezTo>
                    <a:pt x="1287" y="853"/>
                    <a:pt x="1237" y="986"/>
                    <a:pt x="1120" y="1103"/>
                  </a:cubicBezTo>
                  <a:cubicBezTo>
                    <a:pt x="1003" y="1254"/>
                    <a:pt x="903" y="1337"/>
                    <a:pt x="786" y="1354"/>
                  </a:cubicBezTo>
                  <a:cubicBezTo>
                    <a:pt x="767" y="1358"/>
                    <a:pt x="748" y="1360"/>
                    <a:pt x="728" y="1360"/>
                  </a:cubicBezTo>
                  <a:cubicBezTo>
                    <a:pt x="658" y="1360"/>
                    <a:pt x="584" y="1335"/>
                    <a:pt x="519" y="1270"/>
                  </a:cubicBezTo>
                  <a:lnTo>
                    <a:pt x="402" y="1153"/>
                  </a:lnTo>
                  <a:cubicBezTo>
                    <a:pt x="352" y="1103"/>
                    <a:pt x="335" y="1036"/>
                    <a:pt x="318" y="986"/>
                  </a:cubicBezTo>
                  <a:lnTo>
                    <a:pt x="1" y="1337"/>
                  </a:lnTo>
                  <a:cubicBezTo>
                    <a:pt x="18" y="1404"/>
                    <a:pt x="34" y="1454"/>
                    <a:pt x="84" y="1504"/>
                  </a:cubicBezTo>
                  <a:cubicBezTo>
                    <a:pt x="118" y="1538"/>
                    <a:pt x="168" y="1605"/>
                    <a:pt x="235" y="1655"/>
                  </a:cubicBezTo>
                  <a:cubicBezTo>
                    <a:pt x="357" y="1753"/>
                    <a:pt x="488" y="1815"/>
                    <a:pt x="629" y="1815"/>
                  </a:cubicBezTo>
                  <a:cubicBezTo>
                    <a:pt x="680" y="1815"/>
                    <a:pt x="732" y="1806"/>
                    <a:pt x="786" y="1788"/>
                  </a:cubicBezTo>
                  <a:cubicBezTo>
                    <a:pt x="987" y="1738"/>
                    <a:pt x="1187" y="1588"/>
                    <a:pt x="1404" y="1354"/>
                  </a:cubicBezTo>
                  <a:cubicBezTo>
                    <a:pt x="1605" y="1120"/>
                    <a:pt x="1705" y="920"/>
                    <a:pt x="1738" y="702"/>
                  </a:cubicBezTo>
                  <a:cubicBezTo>
                    <a:pt x="1755" y="502"/>
                    <a:pt x="1688" y="335"/>
                    <a:pt x="1521" y="184"/>
                  </a:cubicBezTo>
                  <a:cubicBezTo>
                    <a:pt x="1438" y="101"/>
                    <a:pt x="1337" y="84"/>
                    <a:pt x="1254" y="34"/>
                  </a:cubicBezTo>
                  <a:cubicBezTo>
                    <a:pt x="1170" y="1"/>
                    <a:pt x="1087" y="1"/>
                    <a:pt x="1020" y="1"/>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87" name="Google Shape;2787;p57"/>
            <p:cNvSpPr/>
            <p:nvPr/>
          </p:nvSpPr>
          <p:spPr>
            <a:xfrm>
              <a:off x="5518025" y="1768300"/>
              <a:ext cx="47650" cy="38450"/>
            </a:xfrm>
            <a:custGeom>
              <a:avLst/>
              <a:gdLst/>
              <a:ahLst/>
              <a:cxnLst/>
              <a:rect l="l" t="t" r="r" b="b"/>
              <a:pathLst>
                <a:path w="1906" h="1538" extrusionOk="0">
                  <a:moveTo>
                    <a:pt x="757" y="438"/>
                  </a:moveTo>
                  <a:cubicBezTo>
                    <a:pt x="797" y="438"/>
                    <a:pt x="829" y="461"/>
                    <a:pt x="852" y="485"/>
                  </a:cubicBezTo>
                  <a:lnTo>
                    <a:pt x="986" y="619"/>
                  </a:lnTo>
                  <a:lnTo>
                    <a:pt x="568" y="1003"/>
                  </a:lnTo>
                  <a:lnTo>
                    <a:pt x="435" y="869"/>
                  </a:lnTo>
                  <a:cubicBezTo>
                    <a:pt x="418" y="819"/>
                    <a:pt x="401" y="752"/>
                    <a:pt x="418" y="719"/>
                  </a:cubicBezTo>
                  <a:cubicBezTo>
                    <a:pt x="435" y="652"/>
                    <a:pt x="485" y="619"/>
                    <a:pt x="552" y="552"/>
                  </a:cubicBezTo>
                  <a:cubicBezTo>
                    <a:pt x="602" y="485"/>
                    <a:pt x="652" y="468"/>
                    <a:pt x="702" y="452"/>
                  </a:cubicBezTo>
                  <a:cubicBezTo>
                    <a:pt x="722" y="442"/>
                    <a:pt x="740" y="438"/>
                    <a:pt x="757" y="438"/>
                  </a:cubicBezTo>
                  <a:close/>
                  <a:moveTo>
                    <a:pt x="1688" y="1"/>
                  </a:moveTo>
                  <a:lnTo>
                    <a:pt x="1320" y="335"/>
                  </a:lnTo>
                  <a:lnTo>
                    <a:pt x="1120" y="151"/>
                  </a:lnTo>
                  <a:cubicBezTo>
                    <a:pt x="1070" y="67"/>
                    <a:pt x="1003" y="51"/>
                    <a:pt x="903" y="34"/>
                  </a:cubicBezTo>
                  <a:cubicBezTo>
                    <a:pt x="868" y="24"/>
                    <a:pt x="837" y="20"/>
                    <a:pt x="807" y="20"/>
                  </a:cubicBezTo>
                  <a:cubicBezTo>
                    <a:pt x="735" y="20"/>
                    <a:pt x="673" y="44"/>
                    <a:pt x="602" y="67"/>
                  </a:cubicBezTo>
                  <a:cubicBezTo>
                    <a:pt x="502" y="134"/>
                    <a:pt x="418" y="201"/>
                    <a:pt x="318" y="285"/>
                  </a:cubicBezTo>
                  <a:cubicBezTo>
                    <a:pt x="218" y="368"/>
                    <a:pt x="151" y="452"/>
                    <a:pt x="84" y="552"/>
                  </a:cubicBezTo>
                  <a:cubicBezTo>
                    <a:pt x="17" y="635"/>
                    <a:pt x="0" y="736"/>
                    <a:pt x="0" y="819"/>
                  </a:cubicBezTo>
                  <a:cubicBezTo>
                    <a:pt x="0" y="920"/>
                    <a:pt x="50" y="986"/>
                    <a:pt x="101" y="1070"/>
                  </a:cubicBezTo>
                  <a:lnTo>
                    <a:pt x="518" y="1538"/>
                  </a:lnTo>
                  <a:lnTo>
                    <a:pt x="1905" y="251"/>
                  </a:lnTo>
                  <a:lnTo>
                    <a:pt x="1688"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88" name="Google Shape;2788;p57"/>
            <p:cNvSpPr/>
            <p:nvPr/>
          </p:nvSpPr>
          <p:spPr>
            <a:xfrm>
              <a:off x="5495475" y="1731550"/>
              <a:ext cx="49725" cy="48900"/>
            </a:xfrm>
            <a:custGeom>
              <a:avLst/>
              <a:gdLst/>
              <a:ahLst/>
              <a:cxnLst/>
              <a:rect l="l" t="t" r="r" b="b"/>
              <a:pathLst>
                <a:path w="1989" h="1956" extrusionOk="0">
                  <a:moveTo>
                    <a:pt x="785" y="919"/>
                  </a:moveTo>
                  <a:cubicBezTo>
                    <a:pt x="836" y="919"/>
                    <a:pt x="869" y="936"/>
                    <a:pt x="902" y="969"/>
                  </a:cubicBezTo>
                  <a:lnTo>
                    <a:pt x="1003" y="1120"/>
                  </a:lnTo>
                  <a:lnTo>
                    <a:pt x="635" y="1437"/>
                  </a:lnTo>
                  <a:lnTo>
                    <a:pt x="501" y="1270"/>
                  </a:lnTo>
                  <a:cubicBezTo>
                    <a:pt x="451" y="1186"/>
                    <a:pt x="485" y="1103"/>
                    <a:pt x="618" y="1003"/>
                  </a:cubicBezTo>
                  <a:cubicBezTo>
                    <a:pt x="668" y="936"/>
                    <a:pt x="735" y="919"/>
                    <a:pt x="785" y="919"/>
                  </a:cubicBezTo>
                  <a:close/>
                  <a:moveTo>
                    <a:pt x="1337" y="0"/>
                  </a:moveTo>
                  <a:lnTo>
                    <a:pt x="1036" y="418"/>
                  </a:lnTo>
                  <a:cubicBezTo>
                    <a:pt x="1003" y="435"/>
                    <a:pt x="969" y="468"/>
                    <a:pt x="969" y="501"/>
                  </a:cubicBezTo>
                  <a:cubicBezTo>
                    <a:pt x="969" y="518"/>
                    <a:pt x="952" y="535"/>
                    <a:pt x="952" y="552"/>
                  </a:cubicBezTo>
                  <a:cubicBezTo>
                    <a:pt x="911" y="543"/>
                    <a:pt x="869" y="539"/>
                    <a:pt x="823" y="539"/>
                  </a:cubicBezTo>
                  <a:cubicBezTo>
                    <a:pt x="777" y="539"/>
                    <a:pt x="727" y="543"/>
                    <a:pt x="668" y="552"/>
                  </a:cubicBezTo>
                  <a:cubicBezTo>
                    <a:pt x="568" y="585"/>
                    <a:pt x="468" y="618"/>
                    <a:pt x="368" y="702"/>
                  </a:cubicBezTo>
                  <a:cubicBezTo>
                    <a:pt x="251" y="785"/>
                    <a:pt x="167" y="869"/>
                    <a:pt x="117" y="953"/>
                  </a:cubicBezTo>
                  <a:cubicBezTo>
                    <a:pt x="50" y="1036"/>
                    <a:pt x="0" y="1120"/>
                    <a:pt x="0" y="1203"/>
                  </a:cubicBezTo>
                  <a:cubicBezTo>
                    <a:pt x="0" y="1287"/>
                    <a:pt x="34" y="1370"/>
                    <a:pt x="84" y="1454"/>
                  </a:cubicBezTo>
                  <a:lnTo>
                    <a:pt x="485" y="1955"/>
                  </a:lnTo>
                  <a:lnTo>
                    <a:pt x="1988" y="802"/>
                  </a:lnTo>
                  <a:lnTo>
                    <a:pt x="1788" y="552"/>
                  </a:lnTo>
                  <a:lnTo>
                    <a:pt x="1337" y="886"/>
                  </a:lnTo>
                  <a:lnTo>
                    <a:pt x="1287" y="802"/>
                  </a:lnTo>
                  <a:cubicBezTo>
                    <a:pt x="1253" y="785"/>
                    <a:pt x="1253" y="769"/>
                    <a:pt x="1253" y="752"/>
                  </a:cubicBezTo>
                  <a:cubicBezTo>
                    <a:pt x="1253" y="719"/>
                    <a:pt x="1287" y="685"/>
                    <a:pt x="1303" y="669"/>
                  </a:cubicBezTo>
                  <a:lnTo>
                    <a:pt x="1571" y="284"/>
                  </a:lnTo>
                  <a:lnTo>
                    <a:pt x="1337"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89" name="Google Shape;2789;p57"/>
            <p:cNvSpPr/>
            <p:nvPr/>
          </p:nvSpPr>
          <p:spPr>
            <a:xfrm>
              <a:off x="5474150" y="1706900"/>
              <a:ext cx="52250" cy="45550"/>
            </a:xfrm>
            <a:custGeom>
              <a:avLst/>
              <a:gdLst/>
              <a:ahLst/>
              <a:cxnLst/>
              <a:rect l="l" t="t" r="r" b="b"/>
              <a:pathLst>
                <a:path w="2090" h="1822" extrusionOk="0">
                  <a:moveTo>
                    <a:pt x="1572" y="0"/>
                  </a:moveTo>
                  <a:lnTo>
                    <a:pt x="1221" y="234"/>
                  </a:lnTo>
                  <a:lnTo>
                    <a:pt x="1505" y="702"/>
                  </a:lnTo>
                  <a:lnTo>
                    <a:pt x="1254" y="869"/>
                  </a:lnTo>
                  <a:lnTo>
                    <a:pt x="987" y="452"/>
                  </a:lnTo>
                  <a:lnTo>
                    <a:pt x="636" y="685"/>
                  </a:lnTo>
                  <a:lnTo>
                    <a:pt x="903" y="1103"/>
                  </a:lnTo>
                  <a:lnTo>
                    <a:pt x="653" y="1270"/>
                  </a:lnTo>
                  <a:lnTo>
                    <a:pt x="352" y="786"/>
                  </a:lnTo>
                  <a:lnTo>
                    <a:pt x="1" y="1020"/>
                  </a:lnTo>
                  <a:lnTo>
                    <a:pt x="486" y="1822"/>
                  </a:lnTo>
                  <a:lnTo>
                    <a:pt x="2090" y="819"/>
                  </a:lnTo>
                  <a:lnTo>
                    <a:pt x="1572"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90" name="Google Shape;2790;p57"/>
            <p:cNvSpPr/>
            <p:nvPr/>
          </p:nvSpPr>
          <p:spPr>
            <a:xfrm>
              <a:off x="5462050" y="1686450"/>
              <a:ext cx="49325" cy="35075"/>
            </a:xfrm>
            <a:custGeom>
              <a:avLst/>
              <a:gdLst/>
              <a:ahLst/>
              <a:cxnLst/>
              <a:rect l="l" t="t" r="r" b="b"/>
              <a:pathLst>
                <a:path w="1973" h="1403" extrusionOk="0">
                  <a:moveTo>
                    <a:pt x="1451" y="0"/>
                  </a:moveTo>
                  <a:cubicBezTo>
                    <a:pt x="1359" y="0"/>
                    <a:pt x="1256" y="26"/>
                    <a:pt x="1153" y="83"/>
                  </a:cubicBezTo>
                  <a:cubicBezTo>
                    <a:pt x="1053" y="117"/>
                    <a:pt x="986" y="183"/>
                    <a:pt x="919" y="234"/>
                  </a:cubicBezTo>
                  <a:cubicBezTo>
                    <a:pt x="886" y="284"/>
                    <a:pt x="819" y="334"/>
                    <a:pt x="802" y="417"/>
                  </a:cubicBezTo>
                  <a:cubicBezTo>
                    <a:pt x="752" y="484"/>
                    <a:pt x="752" y="584"/>
                    <a:pt x="752" y="685"/>
                  </a:cubicBezTo>
                  <a:lnTo>
                    <a:pt x="752" y="902"/>
                  </a:lnTo>
                  <a:cubicBezTo>
                    <a:pt x="736" y="919"/>
                    <a:pt x="719" y="969"/>
                    <a:pt x="669" y="985"/>
                  </a:cubicBezTo>
                  <a:cubicBezTo>
                    <a:pt x="644" y="994"/>
                    <a:pt x="619" y="998"/>
                    <a:pt x="598" y="998"/>
                  </a:cubicBezTo>
                  <a:cubicBezTo>
                    <a:pt x="577" y="998"/>
                    <a:pt x="560" y="994"/>
                    <a:pt x="552" y="985"/>
                  </a:cubicBezTo>
                  <a:cubicBezTo>
                    <a:pt x="502" y="935"/>
                    <a:pt x="485" y="902"/>
                    <a:pt x="468" y="852"/>
                  </a:cubicBezTo>
                  <a:cubicBezTo>
                    <a:pt x="452" y="818"/>
                    <a:pt x="418" y="768"/>
                    <a:pt x="418" y="718"/>
                  </a:cubicBezTo>
                  <a:lnTo>
                    <a:pt x="418" y="518"/>
                  </a:lnTo>
                  <a:lnTo>
                    <a:pt x="0" y="735"/>
                  </a:lnTo>
                  <a:cubicBezTo>
                    <a:pt x="0" y="802"/>
                    <a:pt x="34" y="852"/>
                    <a:pt x="34" y="919"/>
                  </a:cubicBezTo>
                  <a:cubicBezTo>
                    <a:pt x="34" y="985"/>
                    <a:pt x="67" y="1052"/>
                    <a:pt x="84" y="1102"/>
                  </a:cubicBezTo>
                  <a:cubicBezTo>
                    <a:pt x="151" y="1253"/>
                    <a:pt x="251" y="1336"/>
                    <a:pt x="385" y="1386"/>
                  </a:cubicBezTo>
                  <a:cubicBezTo>
                    <a:pt x="422" y="1397"/>
                    <a:pt x="462" y="1403"/>
                    <a:pt x="505" y="1403"/>
                  </a:cubicBezTo>
                  <a:cubicBezTo>
                    <a:pt x="599" y="1403"/>
                    <a:pt x="705" y="1377"/>
                    <a:pt x="819" y="1320"/>
                  </a:cubicBezTo>
                  <a:cubicBezTo>
                    <a:pt x="903" y="1270"/>
                    <a:pt x="970" y="1219"/>
                    <a:pt x="1036" y="1169"/>
                  </a:cubicBezTo>
                  <a:cubicBezTo>
                    <a:pt x="1070" y="1136"/>
                    <a:pt x="1120" y="1069"/>
                    <a:pt x="1137" y="1002"/>
                  </a:cubicBezTo>
                  <a:cubicBezTo>
                    <a:pt x="1153" y="935"/>
                    <a:pt x="1170" y="852"/>
                    <a:pt x="1170" y="768"/>
                  </a:cubicBezTo>
                  <a:lnTo>
                    <a:pt x="1170" y="601"/>
                  </a:lnTo>
                  <a:cubicBezTo>
                    <a:pt x="1170" y="568"/>
                    <a:pt x="1170" y="518"/>
                    <a:pt x="1203" y="501"/>
                  </a:cubicBezTo>
                  <a:cubicBezTo>
                    <a:pt x="1220" y="484"/>
                    <a:pt x="1237" y="451"/>
                    <a:pt x="1287" y="434"/>
                  </a:cubicBezTo>
                  <a:cubicBezTo>
                    <a:pt x="1312" y="426"/>
                    <a:pt x="1337" y="422"/>
                    <a:pt x="1358" y="422"/>
                  </a:cubicBezTo>
                  <a:cubicBezTo>
                    <a:pt x="1379" y="422"/>
                    <a:pt x="1396" y="426"/>
                    <a:pt x="1404" y="434"/>
                  </a:cubicBezTo>
                  <a:cubicBezTo>
                    <a:pt x="1421" y="451"/>
                    <a:pt x="1471" y="501"/>
                    <a:pt x="1487" y="568"/>
                  </a:cubicBezTo>
                  <a:cubicBezTo>
                    <a:pt x="1538" y="601"/>
                    <a:pt x="1554" y="668"/>
                    <a:pt x="1554" y="752"/>
                  </a:cubicBezTo>
                  <a:cubicBezTo>
                    <a:pt x="1571" y="818"/>
                    <a:pt x="1571" y="902"/>
                    <a:pt x="1554" y="969"/>
                  </a:cubicBezTo>
                  <a:lnTo>
                    <a:pt x="1955" y="752"/>
                  </a:lnTo>
                  <a:cubicBezTo>
                    <a:pt x="1972" y="685"/>
                    <a:pt x="1972" y="635"/>
                    <a:pt x="1955" y="534"/>
                  </a:cubicBezTo>
                  <a:cubicBezTo>
                    <a:pt x="1922" y="451"/>
                    <a:pt x="1905" y="401"/>
                    <a:pt x="1872" y="317"/>
                  </a:cubicBezTo>
                  <a:cubicBezTo>
                    <a:pt x="1788" y="167"/>
                    <a:pt x="1671" y="67"/>
                    <a:pt x="1571" y="16"/>
                  </a:cubicBezTo>
                  <a:cubicBezTo>
                    <a:pt x="1534" y="6"/>
                    <a:pt x="1494" y="0"/>
                    <a:pt x="1451" y="0"/>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91" name="Google Shape;2791;p57"/>
            <p:cNvSpPr/>
            <p:nvPr/>
          </p:nvSpPr>
          <p:spPr>
            <a:xfrm>
              <a:off x="5448275" y="1657600"/>
              <a:ext cx="52225" cy="38450"/>
            </a:xfrm>
            <a:custGeom>
              <a:avLst/>
              <a:gdLst/>
              <a:ahLst/>
              <a:cxnLst/>
              <a:rect l="l" t="t" r="r" b="b"/>
              <a:pathLst>
                <a:path w="2089" h="1538" extrusionOk="0">
                  <a:moveTo>
                    <a:pt x="1771" y="1"/>
                  </a:moveTo>
                  <a:lnTo>
                    <a:pt x="1370" y="151"/>
                  </a:lnTo>
                  <a:lnTo>
                    <a:pt x="1571" y="703"/>
                  </a:lnTo>
                  <a:lnTo>
                    <a:pt x="1287" y="803"/>
                  </a:lnTo>
                  <a:lnTo>
                    <a:pt x="1120" y="335"/>
                  </a:lnTo>
                  <a:lnTo>
                    <a:pt x="718" y="485"/>
                  </a:lnTo>
                  <a:lnTo>
                    <a:pt x="886" y="953"/>
                  </a:lnTo>
                  <a:lnTo>
                    <a:pt x="602" y="1053"/>
                  </a:lnTo>
                  <a:lnTo>
                    <a:pt x="384" y="502"/>
                  </a:lnTo>
                  <a:lnTo>
                    <a:pt x="0" y="652"/>
                  </a:lnTo>
                  <a:lnTo>
                    <a:pt x="334" y="1538"/>
                  </a:lnTo>
                  <a:lnTo>
                    <a:pt x="2089" y="870"/>
                  </a:lnTo>
                  <a:lnTo>
                    <a:pt x="1771"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92" name="Google Shape;2792;p57"/>
            <p:cNvSpPr/>
            <p:nvPr/>
          </p:nvSpPr>
          <p:spPr>
            <a:xfrm>
              <a:off x="5438650" y="1625850"/>
              <a:ext cx="52250" cy="38875"/>
            </a:xfrm>
            <a:custGeom>
              <a:avLst/>
              <a:gdLst/>
              <a:ahLst/>
              <a:cxnLst/>
              <a:rect l="l" t="t" r="r" b="b"/>
              <a:pathLst>
                <a:path w="2090" h="1555" extrusionOk="0">
                  <a:moveTo>
                    <a:pt x="1839" y="1"/>
                  </a:moveTo>
                  <a:lnTo>
                    <a:pt x="1" y="435"/>
                  </a:lnTo>
                  <a:lnTo>
                    <a:pt x="84" y="786"/>
                  </a:lnTo>
                  <a:lnTo>
                    <a:pt x="1053" y="569"/>
                  </a:lnTo>
                  <a:lnTo>
                    <a:pt x="185" y="1254"/>
                  </a:lnTo>
                  <a:lnTo>
                    <a:pt x="251" y="1555"/>
                  </a:lnTo>
                  <a:lnTo>
                    <a:pt x="2089" y="1104"/>
                  </a:lnTo>
                  <a:lnTo>
                    <a:pt x="2006" y="753"/>
                  </a:lnTo>
                  <a:lnTo>
                    <a:pt x="1053" y="987"/>
                  </a:lnTo>
                  <a:lnTo>
                    <a:pt x="1906" y="302"/>
                  </a:lnTo>
                  <a:lnTo>
                    <a:pt x="1839"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93" name="Google Shape;2793;p57"/>
            <p:cNvSpPr/>
            <p:nvPr/>
          </p:nvSpPr>
          <p:spPr>
            <a:xfrm>
              <a:off x="5434475" y="1601225"/>
              <a:ext cx="48475" cy="27175"/>
            </a:xfrm>
            <a:custGeom>
              <a:avLst/>
              <a:gdLst/>
              <a:ahLst/>
              <a:cxnLst/>
              <a:rect l="l" t="t" r="r" b="b"/>
              <a:pathLst>
                <a:path w="1939" h="1087" extrusionOk="0">
                  <a:moveTo>
                    <a:pt x="402" y="0"/>
                  </a:moveTo>
                  <a:lnTo>
                    <a:pt x="1" y="50"/>
                  </a:lnTo>
                  <a:lnTo>
                    <a:pt x="134" y="1086"/>
                  </a:lnTo>
                  <a:lnTo>
                    <a:pt x="519" y="1053"/>
                  </a:lnTo>
                  <a:lnTo>
                    <a:pt x="485" y="719"/>
                  </a:lnTo>
                  <a:lnTo>
                    <a:pt x="1939" y="552"/>
                  </a:lnTo>
                  <a:lnTo>
                    <a:pt x="1905" y="167"/>
                  </a:lnTo>
                  <a:lnTo>
                    <a:pt x="435" y="334"/>
                  </a:lnTo>
                  <a:lnTo>
                    <a:pt x="402"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94" name="Google Shape;2794;p57"/>
            <p:cNvSpPr/>
            <p:nvPr/>
          </p:nvSpPr>
          <p:spPr>
            <a:xfrm>
              <a:off x="5433650" y="1566125"/>
              <a:ext cx="47225" cy="33025"/>
            </a:xfrm>
            <a:custGeom>
              <a:avLst/>
              <a:gdLst/>
              <a:ahLst/>
              <a:cxnLst/>
              <a:rect l="l" t="t" r="r" b="b"/>
              <a:pathLst>
                <a:path w="1889" h="1321" extrusionOk="0">
                  <a:moveTo>
                    <a:pt x="1103" y="519"/>
                  </a:moveTo>
                  <a:lnTo>
                    <a:pt x="1103" y="786"/>
                  </a:lnTo>
                  <a:lnTo>
                    <a:pt x="535" y="636"/>
                  </a:lnTo>
                  <a:lnTo>
                    <a:pt x="1103" y="519"/>
                  </a:lnTo>
                  <a:close/>
                  <a:moveTo>
                    <a:pt x="1888" y="1"/>
                  </a:moveTo>
                  <a:lnTo>
                    <a:pt x="0" y="418"/>
                  </a:lnTo>
                  <a:lnTo>
                    <a:pt x="0" y="803"/>
                  </a:lnTo>
                  <a:lnTo>
                    <a:pt x="1872" y="1321"/>
                  </a:lnTo>
                  <a:lnTo>
                    <a:pt x="1888" y="953"/>
                  </a:lnTo>
                  <a:lnTo>
                    <a:pt x="1504" y="853"/>
                  </a:lnTo>
                  <a:lnTo>
                    <a:pt x="1504" y="468"/>
                  </a:lnTo>
                  <a:lnTo>
                    <a:pt x="1888" y="385"/>
                  </a:lnTo>
                  <a:lnTo>
                    <a:pt x="1888"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95" name="Google Shape;2795;p57"/>
            <p:cNvSpPr/>
            <p:nvPr/>
          </p:nvSpPr>
          <p:spPr>
            <a:xfrm>
              <a:off x="5434475" y="1536050"/>
              <a:ext cx="48475" cy="27175"/>
            </a:xfrm>
            <a:custGeom>
              <a:avLst/>
              <a:gdLst/>
              <a:ahLst/>
              <a:cxnLst/>
              <a:rect l="l" t="t" r="r" b="b"/>
              <a:pathLst>
                <a:path w="1939" h="1087" extrusionOk="0">
                  <a:moveTo>
                    <a:pt x="134" y="1"/>
                  </a:moveTo>
                  <a:lnTo>
                    <a:pt x="1" y="1053"/>
                  </a:lnTo>
                  <a:lnTo>
                    <a:pt x="402" y="1087"/>
                  </a:lnTo>
                  <a:lnTo>
                    <a:pt x="435" y="752"/>
                  </a:lnTo>
                  <a:lnTo>
                    <a:pt x="1905" y="920"/>
                  </a:lnTo>
                  <a:lnTo>
                    <a:pt x="1939" y="552"/>
                  </a:lnTo>
                  <a:lnTo>
                    <a:pt x="485" y="368"/>
                  </a:lnTo>
                  <a:lnTo>
                    <a:pt x="519" y="51"/>
                  </a:lnTo>
                  <a:lnTo>
                    <a:pt x="134"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96" name="Google Shape;2796;p57"/>
            <p:cNvSpPr/>
            <p:nvPr/>
          </p:nvSpPr>
          <p:spPr>
            <a:xfrm>
              <a:off x="5439075" y="1519750"/>
              <a:ext cx="48050" cy="18425"/>
            </a:xfrm>
            <a:custGeom>
              <a:avLst/>
              <a:gdLst/>
              <a:ahLst/>
              <a:cxnLst/>
              <a:rect l="l" t="t" r="r" b="b"/>
              <a:pathLst>
                <a:path w="1922" h="737" extrusionOk="0">
                  <a:moveTo>
                    <a:pt x="84" y="1"/>
                  </a:moveTo>
                  <a:lnTo>
                    <a:pt x="0" y="369"/>
                  </a:lnTo>
                  <a:lnTo>
                    <a:pt x="1838" y="736"/>
                  </a:lnTo>
                  <a:lnTo>
                    <a:pt x="1922" y="385"/>
                  </a:lnTo>
                  <a:lnTo>
                    <a:pt x="84"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97" name="Google Shape;2797;p57"/>
            <p:cNvSpPr/>
            <p:nvPr/>
          </p:nvSpPr>
          <p:spPr>
            <a:xfrm>
              <a:off x="5445350" y="1486350"/>
              <a:ext cx="49300" cy="34450"/>
            </a:xfrm>
            <a:custGeom>
              <a:avLst/>
              <a:gdLst/>
              <a:ahLst/>
              <a:cxnLst/>
              <a:rect l="l" t="t" r="r" b="b"/>
              <a:pathLst>
                <a:path w="1972" h="1378" extrusionOk="0">
                  <a:moveTo>
                    <a:pt x="753" y="354"/>
                  </a:moveTo>
                  <a:cubicBezTo>
                    <a:pt x="837" y="354"/>
                    <a:pt x="949" y="382"/>
                    <a:pt x="1069" y="418"/>
                  </a:cubicBezTo>
                  <a:cubicBezTo>
                    <a:pt x="1237" y="468"/>
                    <a:pt x="1337" y="535"/>
                    <a:pt x="1404" y="585"/>
                  </a:cubicBezTo>
                  <a:cubicBezTo>
                    <a:pt x="1470" y="652"/>
                    <a:pt x="1487" y="735"/>
                    <a:pt x="1470" y="819"/>
                  </a:cubicBezTo>
                  <a:cubicBezTo>
                    <a:pt x="1420" y="903"/>
                    <a:pt x="1387" y="969"/>
                    <a:pt x="1287" y="969"/>
                  </a:cubicBezTo>
                  <a:cubicBezTo>
                    <a:pt x="1203" y="969"/>
                    <a:pt x="1069" y="953"/>
                    <a:pt x="902" y="903"/>
                  </a:cubicBezTo>
                  <a:cubicBezTo>
                    <a:pt x="735" y="869"/>
                    <a:pt x="618" y="802"/>
                    <a:pt x="551" y="735"/>
                  </a:cubicBezTo>
                  <a:cubicBezTo>
                    <a:pt x="485" y="669"/>
                    <a:pt x="485" y="585"/>
                    <a:pt x="501" y="502"/>
                  </a:cubicBezTo>
                  <a:cubicBezTo>
                    <a:pt x="535" y="418"/>
                    <a:pt x="585" y="385"/>
                    <a:pt x="668" y="368"/>
                  </a:cubicBezTo>
                  <a:cubicBezTo>
                    <a:pt x="692" y="359"/>
                    <a:pt x="720" y="354"/>
                    <a:pt x="753" y="354"/>
                  </a:cubicBezTo>
                  <a:close/>
                  <a:moveTo>
                    <a:pt x="585" y="0"/>
                  </a:moveTo>
                  <a:cubicBezTo>
                    <a:pt x="434" y="0"/>
                    <a:pt x="318" y="50"/>
                    <a:pt x="234" y="117"/>
                  </a:cubicBezTo>
                  <a:cubicBezTo>
                    <a:pt x="150" y="167"/>
                    <a:pt x="84" y="284"/>
                    <a:pt x="50" y="401"/>
                  </a:cubicBezTo>
                  <a:cubicBezTo>
                    <a:pt x="0" y="535"/>
                    <a:pt x="17" y="652"/>
                    <a:pt x="50" y="752"/>
                  </a:cubicBezTo>
                  <a:cubicBezTo>
                    <a:pt x="67" y="869"/>
                    <a:pt x="150" y="969"/>
                    <a:pt x="267" y="1053"/>
                  </a:cubicBezTo>
                  <a:cubicBezTo>
                    <a:pt x="401" y="1136"/>
                    <a:pt x="568" y="1220"/>
                    <a:pt x="802" y="1287"/>
                  </a:cubicBezTo>
                  <a:cubicBezTo>
                    <a:pt x="1003" y="1347"/>
                    <a:pt x="1173" y="1377"/>
                    <a:pt x="1313" y="1377"/>
                  </a:cubicBezTo>
                  <a:cubicBezTo>
                    <a:pt x="1407" y="1377"/>
                    <a:pt x="1487" y="1364"/>
                    <a:pt x="1554" y="1337"/>
                  </a:cubicBezTo>
                  <a:cubicBezTo>
                    <a:pt x="1721" y="1287"/>
                    <a:pt x="1838" y="1153"/>
                    <a:pt x="1905" y="969"/>
                  </a:cubicBezTo>
                  <a:cubicBezTo>
                    <a:pt x="1972" y="752"/>
                    <a:pt x="1955" y="585"/>
                    <a:pt x="1805" y="485"/>
                  </a:cubicBezTo>
                  <a:cubicBezTo>
                    <a:pt x="1704" y="334"/>
                    <a:pt x="1470" y="217"/>
                    <a:pt x="1153" y="117"/>
                  </a:cubicBezTo>
                  <a:cubicBezTo>
                    <a:pt x="919" y="17"/>
                    <a:pt x="735" y="0"/>
                    <a:pt x="585" y="0"/>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98" name="Google Shape;2798;p57"/>
            <p:cNvSpPr/>
            <p:nvPr/>
          </p:nvSpPr>
          <p:spPr>
            <a:xfrm>
              <a:off x="5455775" y="1446250"/>
              <a:ext cx="55175" cy="45550"/>
            </a:xfrm>
            <a:custGeom>
              <a:avLst/>
              <a:gdLst/>
              <a:ahLst/>
              <a:cxnLst/>
              <a:rect l="l" t="t" r="r" b="b"/>
              <a:pathLst>
                <a:path w="2207" h="1822" extrusionOk="0">
                  <a:moveTo>
                    <a:pt x="485" y="0"/>
                  </a:moveTo>
                  <a:lnTo>
                    <a:pt x="335" y="334"/>
                  </a:lnTo>
                  <a:lnTo>
                    <a:pt x="1237" y="752"/>
                  </a:lnTo>
                  <a:lnTo>
                    <a:pt x="134" y="752"/>
                  </a:lnTo>
                  <a:lnTo>
                    <a:pt x="1" y="1019"/>
                  </a:lnTo>
                  <a:lnTo>
                    <a:pt x="1722" y="1821"/>
                  </a:lnTo>
                  <a:lnTo>
                    <a:pt x="1889" y="1487"/>
                  </a:lnTo>
                  <a:lnTo>
                    <a:pt x="987" y="1070"/>
                  </a:lnTo>
                  <a:lnTo>
                    <a:pt x="2073" y="1070"/>
                  </a:lnTo>
                  <a:lnTo>
                    <a:pt x="2206" y="802"/>
                  </a:lnTo>
                  <a:lnTo>
                    <a:pt x="485"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99" name="Google Shape;2799;p57"/>
            <p:cNvSpPr/>
            <p:nvPr/>
          </p:nvSpPr>
          <p:spPr>
            <a:xfrm>
              <a:off x="5504650" y="1450850"/>
              <a:ext cx="11725" cy="11300"/>
            </a:xfrm>
            <a:custGeom>
              <a:avLst/>
              <a:gdLst/>
              <a:ahLst/>
              <a:cxnLst/>
              <a:rect l="l" t="t" r="r" b="b"/>
              <a:pathLst>
                <a:path w="469" h="452" extrusionOk="0">
                  <a:moveTo>
                    <a:pt x="134" y="0"/>
                  </a:moveTo>
                  <a:lnTo>
                    <a:pt x="1" y="251"/>
                  </a:lnTo>
                  <a:lnTo>
                    <a:pt x="335" y="451"/>
                  </a:lnTo>
                  <a:lnTo>
                    <a:pt x="469" y="201"/>
                  </a:lnTo>
                  <a:lnTo>
                    <a:pt x="134"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800" name="Google Shape;2800;p57"/>
            <p:cNvSpPr/>
            <p:nvPr/>
          </p:nvSpPr>
          <p:spPr>
            <a:xfrm>
              <a:off x="5486700" y="1397375"/>
              <a:ext cx="51825" cy="44725"/>
            </a:xfrm>
            <a:custGeom>
              <a:avLst/>
              <a:gdLst/>
              <a:ahLst/>
              <a:cxnLst/>
              <a:rect l="l" t="t" r="r" b="b"/>
              <a:pathLst>
                <a:path w="2073" h="1789" extrusionOk="0">
                  <a:moveTo>
                    <a:pt x="769" y="368"/>
                  </a:moveTo>
                  <a:cubicBezTo>
                    <a:pt x="819" y="368"/>
                    <a:pt x="852" y="385"/>
                    <a:pt x="902" y="435"/>
                  </a:cubicBezTo>
                  <a:cubicBezTo>
                    <a:pt x="986" y="485"/>
                    <a:pt x="1003" y="585"/>
                    <a:pt x="969" y="635"/>
                  </a:cubicBezTo>
                  <a:lnTo>
                    <a:pt x="819" y="836"/>
                  </a:lnTo>
                  <a:lnTo>
                    <a:pt x="552" y="619"/>
                  </a:lnTo>
                  <a:lnTo>
                    <a:pt x="669" y="435"/>
                  </a:lnTo>
                  <a:cubicBezTo>
                    <a:pt x="719" y="385"/>
                    <a:pt x="735" y="368"/>
                    <a:pt x="769" y="368"/>
                  </a:cubicBezTo>
                  <a:close/>
                  <a:moveTo>
                    <a:pt x="1354" y="769"/>
                  </a:moveTo>
                  <a:cubicBezTo>
                    <a:pt x="1404" y="769"/>
                    <a:pt x="1437" y="786"/>
                    <a:pt x="1487" y="836"/>
                  </a:cubicBezTo>
                  <a:cubicBezTo>
                    <a:pt x="1554" y="869"/>
                    <a:pt x="1571" y="919"/>
                    <a:pt x="1588" y="953"/>
                  </a:cubicBezTo>
                  <a:cubicBezTo>
                    <a:pt x="1604" y="969"/>
                    <a:pt x="1588" y="1020"/>
                    <a:pt x="1571" y="1053"/>
                  </a:cubicBezTo>
                  <a:lnTo>
                    <a:pt x="1420" y="1270"/>
                  </a:lnTo>
                  <a:lnTo>
                    <a:pt x="1103" y="1020"/>
                  </a:lnTo>
                  <a:lnTo>
                    <a:pt x="1253" y="836"/>
                  </a:lnTo>
                  <a:cubicBezTo>
                    <a:pt x="1270" y="786"/>
                    <a:pt x="1320" y="769"/>
                    <a:pt x="1354" y="769"/>
                  </a:cubicBezTo>
                  <a:close/>
                  <a:moveTo>
                    <a:pt x="669" y="0"/>
                  </a:moveTo>
                  <a:cubicBezTo>
                    <a:pt x="568" y="0"/>
                    <a:pt x="468" y="34"/>
                    <a:pt x="401" y="134"/>
                  </a:cubicBezTo>
                  <a:lnTo>
                    <a:pt x="0" y="685"/>
                  </a:lnTo>
                  <a:lnTo>
                    <a:pt x="1521" y="1788"/>
                  </a:lnTo>
                  <a:lnTo>
                    <a:pt x="1955" y="1254"/>
                  </a:lnTo>
                  <a:cubicBezTo>
                    <a:pt x="2039" y="1137"/>
                    <a:pt x="2072" y="1020"/>
                    <a:pt x="2022" y="919"/>
                  </a:cubicBezTo>
                  <a:cubicBezTo>
                    <a:pt x="1989" y="786"/>
                    <a:pt x="1905" y="685"/>
                    <a:pt x="1755" y="585"/>
                  </a:cubicBezTo>
                  <a:cubicBezTo>
                    <a:pt x="1654" y="502"/>
                    <a:pt x="1571" y="452"/>
                    <a:pt x="1504" y="452"/>
                  </a:cubicBezTo>
                  <a:cubicBezTo>
                    <a:pt x="1437" y="452"/>
                    <a:pt x="1370" y="452"/>
                    <a:pt x="1320" y="468"/>
                  </a:cubicBezTo>
                  <a:cubicBezTo>
                    <a:pt x="1287" y="418"/>
                    <a:pt x="1270" y="368"/>
                    <a:pt x="1237" y="301"/>
                  </a:cubicBezTo>
                  <a:cubicBezTo>
                    <a:pt x="1187" y="251"/>
                    <a:pt x="1120" y="201"/>
                    <a:pt x="1053" y="134"/>
                  </a:cubicBezTo>
                  <a:cubicBezTo>
                    <a:pt x="902" y="34"/>
                    <a:pt x="769" y="0"/>
                    <a:pt x="669" y="0"/>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801" name="Google Shape;2801;p57"/>
            <p:cNvSpPr/>
            <p:nvPr/>
          </p:nvSpPr>
          <p:spPr>
            <a:xfrm>
              <a:off x="5505500" y="1365200"/>
              <a:ext cx="48475" cy="45975"/>
            </a:xfrm>
            <a:custGeom>
              <a:avLst/>
              <a:gdLst/>
              <a:ahLst/>
              <a:cxnLst/>
              <a:rect l="l" t="t" r="r" b="b"/>
              <a:pathLst>
                <a:path w="1939" h="1839" extrusionOk="0">
                  <a:moveTo>
                    <a:pt x="819" y="1"/>
                  </a:moveTo>
                  <a:lnTo>
                    <a:pt x="568" y="285"/>
                  </a:lnTo>
                  <a:lnTo>
                    <a:pt x="936" y="920"/>
                  </a:lnTo>
                  <a:lnTo>
                    <a:pt x="251" y="652"/>
                  </a:lnTo>
                  <a:lnTo>
                    <a:pt x="0" y="920"/>
                  </a:lnTo>
                  <a:lnTo>
                    <a:pt x="1186" y="1388"/>
                  </a:lnTo>
                  <a:lnTo>
                    <a:pt x="1721" y="1839"/>
                  </a:lnTo>
                  <a:lnTo>
                    <a:pt x="1938" y="1571"/>
                  </a:lnTo>
                  <a:lnTo>
                    <a:pt x="1420" y="1120"/>
                  </a:lnTo>
                  <a:lnTo>
                    <a:pt x="819"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802" name="Google Shape;2802;p57"/>
            <p:cNvSpPr/>
            <p:nvPr/>
          </p:nvSpPr>
          <p:spPr>
            <a:xfrm>
              <a:off x="5545175" y="1335975"/>
              <a:ext cx="40125" cy="47625"/>
            </a:xfrm>
            <a:custGeom>
              <a:avLst/>
              <a:gdLst/>
              <a:ahLst/>
              <a:cxnLst/>
              <a:rect l="l" t="t" r="r" b="b"/>
              <a:pathLst>
                <a:path w="1605" h="1905" extrusionOk="0">
                  <a:moveTo>
                    <a:pt x="518" y="0"/>
                  </a:moveTo>
                  <a:cubicBezTo>
                    <a:pt x="485" y="34"/>
                    <a:pt x="418" y="50"/>
                    <a:pt x="351" y="84"/>
                  </a:cubicBezTo>
                  <a:cubicBezTo>
                    <a:pt x="301" y="134"/>
                    <a:pt x="234" y="167"/>
                    <a:pt x="184" y="217"/>
                  </a:cubicBezTo>
                  <a:cubicBezTo>
                    <a:pt x="67" y="318"/>
                    <a:pt x="0" y="451"/>
                    <a:pt x="0" y="568"/>
                  </a:cubicBezTo>
                  <a:cubicBezTo>
                    <a:pt x="0" y="702"/>
                    <a:pt x="67" y="819"/>
                    <a:pt x="184" y="969"/>
                  </a:cubicBezTo>
                  <a:cubicBezTo>
                    <a:pt x="251" y="1036"/>
                    <a:pt x="318" y="1086"/>
                    <a:pt x="385" y="1136"/>
                  </a:cubicBezTo>
                  <a:cubicBezTo>
                    <a:pt x="435" y="1170"/>
                    <a:pt x="502" y="1203"/>
                    <a:pt x="569" y="1203"/>
                  </a:cubicBezTo>
                  <a:cubicBezTo>
                    <a:pt x="635" y="1203"/>
                    <a:pt x="719" y="1170"/>
                    <a:pt x="802" y="1153"/>
                  </a:cubicBezTo>
                  <a:cubicBezTo>
                    <a:pt x="853" y="1136"/>
                    <a:pt x="919" y="1136"/>
                    <a:pt x="970" y="1120"/>
                  </a:cubicBezTo>
                  <a:lnTo>
                    <a:pt x="1070" y="1120"/>
                  </a:lnTo>
                  <a:cubicBezTo>
                    <a:pt x="1086" y="1136"/>
                    <a:pt x="1137" y="1153"/>
                    <a:pt x="1153" y="1170"/>
                  </a:cubicBezTo>
                  <a:cubicBezTo>
                    <a:pt x="1187" y="1237"/>
                    <a:pt x="1220" y="1253"/>
                    <a:pt x="1187" y="1303"/>
                  </a:cubicBezTo>
                  <a:cubicBezTo>
                    <a:pt x="1187" y="1320"/>
                    <a:pt x="1153" y="1370"/>
                    <a:pt x="1103" y="1404"/>
                  </a:cubicBezTo>
                  <a:cubicBezTo>
                    <a:pt x="1070" y="1454"/>
                    <a:pt x="1003" y="1487"/>
                    <a:pt x="936" y="1504"/>
                  </a:cubicBezTo>
                  <a:cubicBezTo>
                    <a:pt x="886" y="1554"/>
                    <a:pt x="802" y="1571"/>
                    <a:pt x="736" y="1571"/>
                  </a:cubicBezTo>
                  <a:lnTo>
                    <a:pt x="1053" y="1905"/>
                  </a:lnTo>
                  <a:cubicBezTo>
                    <a:pt x="1103" y="1905"/>
                    <a:pt x="1170" y="1888"/>
                    <a:pt x="1237" y="1838"/>
                  </a:cubicBezTo>
                  <a:cubicBezTo>
                    <a:pt x="1304" y="1821"/>
                    <a:pt x="1354" y="1788"/>
                    <a:pt x="1421" y="1721"/>
                  </a:cubicBezTo>
                  <a:cubicBezTo>
                    <a:pt x="1554" y="1588"/>
                    <a:pt x="1604" y="1471"/>
                    <a:pt x="1604" y="1303"/>
                  </a:cubicBezTo>
                  <a:cubicBezTo>
                    <a:pt x="1588" y="1153"/>
                    <a:pt x="1554" y="1036"/>
                    <a:pt x="1421" y="902"/>
                  </a:cubicBezTo>
                  <a:cubicBezTo>
                    <a:pt x="1354" y="836"/>
                    <a:pt x="1287" y="786"/>
                    <a:pt x="1237" y="735"/>
                  </a:cubicBezTo>
                  <a:cubicBezTo>
                    <a:pt x="1170" y="702"/>
                    <a:pt x="1103" y="652"/>
                    <a:pt x="1020" y="652"/>
                  </a:cubicBezTo>
                  <a:cubicBezTo>
                    <a:pt x="936" y="652"/>
                    <a:pt x="853" y="652"/>
                    <a:pt x="752" y="702"/>
                  </a:cubicBezTo>
                  <a:cubicBezTo>
                    <a:pt x="669" y="735"/>
                    <a:pt x="602" y="752"/>
                    <a:pt x="569" y="752"/>
                  </a:cubicBezTo>
                  <a:cubicBezTo>
                    <a:pt x="518" y="752"/>
                    <a:pt x="502" y="752"/>
                    <a:pt x="468" y="719"/>
                  </a:cubicBezTo>
                  <a:cubicBezTo>
                    <a:pt x="418" y="669"/>
                    <a:pt x="418" y="618"/>
                    <a:pt x="435" y="585"/>
                  </a:cubicBezTo>
                  <a:cubicBezTo>
                    <a:pt x="468" y="568"/>
                    <a:pt x="485" y="535"/>
                    <a:pt x="518" y="485"/>
                  </a:cubicBezTo>
                  <a:cubicBezTo>
                    <a:pt x="552" y="468"/>
                    <a:pt x="602" y="418"/>
                    <a:pt x="652" y="401"/>
                  </a:cubicBezTo>
                  <a:cubicBezTo>
                    <a:pt x="719" y="368"/>
                    <a:pt x="769" y="368"/>
                    <a:pt x="836" y="334"/>
                  </a:cubicBezTo>
                  <a:lnTo>
                    <a:pt x="518"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803" name="Google Shape;2803;p57"/>
            <p:cNvSpPr/>
            <p:nvPr/>
          </p:nvSpPr>
          <p:spPr>
            <a:xfrm>
              <a:off x="5564400" y="1323425"/>
              <a:ext cx="46800" cy="43050"/>
            </a:xfrm>
            <a:custGeom>
              <a:avLst/>
              <a:gdLst/>
              <a:ahLst/>
              <a:cxnLst/>
              <a:rect l="l" t="t" r="r" b="b"/>
              <a:pathLst>
                <a:path w="1872" h="1722" extrusionOk="0">
                  <a:moveTo>
                    <a:pt x="284" y="1"/>
                  </a:moveTo>
                  <a:lnTo>
                    <a:pt x="0" y="235"/>
                  </a:lnTo>
                  <a:lnTo>
                    <a:pt x="1170" y="1722"/>
                  </a:lnTo>
                  <a:lnTo>
                    <a:pt x="1871" y="1154"/>
                  </a:lnTo>
                  <a:lnTo>
                    <a:pt x="1621" y="820"/>
                  </a:lnTo>
                  <a:lnTo>
                    <a:pt x="1170" y="1154"/>
                  </a:lnTo>
                  <a:lnTo>
                    <a:pt x="284"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804" name="Google Shape;2804;p57"/>
            <p:cNvSpPr/>
            <p:nvPr/>
          </p:nvSpPr>
          <p:spPr>
            <a:xfrm>
              <a:off x="5587775" y="1305900"/>
              <a:ext cx="34700" cy="43875"/>
            </a:xfrm>
            <a:custGeom>
              <a:avLst/>
              <a:gdLst/>
              <a:ahLst/>
              <a:cxnLst/>
              <a:rect l="l" t="t" r="r" b="b"/>
              <a:pathLst>
                <a:path w="1388" h="1755" extrusionOk="0">
                  <a:moveTo>
                    <a:pt x="301" y="0"/>
                  </a:moveTo>
                  <a:lnTo>
                    <a:pt x="1" y="201"/>
                  </a:lnTo>
                  <a:lnTo>
                    <a:pt x="1103" y="1755"/>
                  </a:lnTo>
                  <a:lnTo>
                    <a:pt x="1388" y="1537"/>
                  </a:lnTo>
                  <a:lnTo>
                    <a:pt x="301"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805" name="Google Shape;2805;p57"/>
            <p:cNvSpPr/>
            <p:nvPr/>
          </p:nvSpPr>
          <p:spPr>
            <a:xfrm>
              <a:off x="5601975" y="1292025"/>
              <a:ext cx="43050" cy="49400"/>
            </a:xfrm>
            <a:custGeom>
              <a:avLst/>
              <a:gdLst/>
              <a:ahLst/>
              <a:cxnLst/>
              <a:rect l="l" t="t" r="r" b="b"/>
              <a:pathLst>
                <a:path w="1722" h="1976" extrusionOk="0">
                  <a:moveTo>
                    <a:pt x="786" y="438"/>
                  </a:moveTo>
                  <a:cubicBezTo>
                    <a:pt x="836" y="438"/>
                    <a:pt x="886" y="472"/>
                    <a:pt x="953" y="522"/>
                  </a:cubicBezTo>
                  <a:cubicBezTo>
                    <a:pt x="1003" y="572"/>
                    <a:pt x="1070" y="655"/>
                    <a:pt x="1154" y="789"/>
                  </a:cubicBezTo>
                  <a:cubicBezTo>
                    <a:pt x="1237" y="906"/>
                    <a:pt x="1287" y="990"/>
                    <a:pt x="1304" y="1073"/>
                  </a:cubicBezTo>
                  <a:cubicBezTo>
                    <a:pt x="1321" y="1140"/>
                    <a:pt x="1321" y="1207"/>
                    <a:pt x="1304" y="1240"/>
                  </a:cubicBezTo>
                  <a:cubicBezTo>
                    <a:pt x="1287" y="1290"/>
                    <a:pt x="1237" y="1307"/>
                    <a:pt x="1204" y="1341"/>
                  </a:cubicBezTo>
                  <a:lnTo>
                    <a:pt x="1070" y="1424"/>
                  </a:lnTo>
                  <a:lnTo>
                    <a:pt x="502" y="572"/>
                  </a:lnTo>
                  <a:lnTo>
                    <a:pt x="636" y="488"/>
                  </a:lnTo>
                  <a:cubicBezTo>
                    <a:pt x="669" y="472"/>
                    <a:pt x="736" y="438"/>
                    <a:pt x="786" y="438"/>
                  </a:cubicBezTo>
                  <a:close/>
                  <a:moveTo>
                    <a:pt x="740" y="1"/>
                  </a:moveTo>
                  <a:cubicBezTo>
                    <a:pt x="642" y="1"/>
                    <a:pt x="555" y="44"/>
                    <a:pt x="469" y="87"/>
                  </a:cubicBezTo>
                  <a:lnTo>
                    <a:pt x="1" y="388"/>
                  </a:lnTo>
                  <a:lnTo>
                    <a:pt x="1003" y="1975"/>
                  </a:lnTo>
                  <a:lnTo>
                    <a:pt x="1471" y="1691"/>
                  </a:lnTo>
                  <a:cubicBezTo>
                    <a:pt x="1638" y="1591"/>
                    <a:pt x="1722" y="1474"/>
                    <a:pt x="1722" y="1274"/>
                  </a:cubicBezTo>
                  <a:cubicBezTo>
                    <a:pt x="1722" y="1090"/>
                    <a:pt x="1638" y="856"/>
                    <a:pt x="1471" y="589"/>
                  </a:cubicBezTo>
                  <a:cubicBezTo>
                    <a:pt x="1337" y="388"/>
                    <a:pt x="1221" y="238"/>
                    <a:pt x="1104" y="154"/>
                  </a:cubicBezTo>
                  <a:cubicBezTo>
                    <a:pt x="1003" y="71"/>
                    <a:pt x="886" y="21"/>
                    <a:pt x="786" y="4"/>
                  </a:cubicBezTo>
                  <a:cubicBezTo>
                    <a:pt x="770" y="2"/>
                    <a:pt x="755" y="1"/>
                    <a:pt x="740" y="1"/>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806" name="Google Shape;2806;p57"/>
            <p:cNvSpPr/>
            <p:nvPr/>
          </p:nvSpPr>
          <p:spPr>
            <a:xfrm>
              <a:off x="5632900" y="1271225"/>
              <a:ext cx="43450" cy="52225"/>
            </a:xfrm>
            <a:custGeom>
              <a:avLst/>
              <a:gdLst/>
              <a:ahLst/>
              <a:cxnLst/>
              <a:rect l="l" t="t" r="r" b="b"/>
              <a:pathLst>
                <a:path w="1738" h="2089" extrusionOk="0">
                  <a:moveTo>
                    <a:pt x="819" y="0"/>
                  </a:moveTo>
                  <a:lnTo>
                    <a:pt x="0" y="452"/>
                  </a:lnTo>
                  <a:lnTo>
                    <a:pt x="902" y="2089"/>
                  </a:lnTo>
                  <a:lnTo>
                    <a:pt x="1738" y="1671"/>
                  </a:lnTo>
                  <a:lnTo>
                    <a:pt x="1521" y="1304"/>
                  </a:lnTo>
                  <a:lnTo>
                    <a:pt x="1019" y="1571"/>
                  </a:lnTo>
                  <a:lnTo>
                    <a:pt x="886" y="1304"/>
                  </a:lnTo>
                  <a:lnTo>
                    <a:pt x="1320" y="1070"/>
                  </a:lnTo>
                  <a:lnTo>
                    <a:pt x="1103" y="702"/>
                  </a:lnTo>
                  <a:lnTo>
                    <a:pt x="669" y="919"/>
                  </a:lnTo>
                  <a:lnTo>
                    <a:pt x="518" y="652"/>
                  </a:lnTo>
                  <a:lnTo>
                    <a:pt x="1019" y="385"/>
                  </a:lnTo>
                  <a:lnTo>
                    <a:pt x="819"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807" name="Google Shape;2807;p57"/>
            <p:cNvSpPr/>
            <p:nvPr/>
          </p:nvSpPr>
          <p:spPr>
            <a:xfrm>
              <a:off x="5662125" y="1259525"/>
              <a:ext cx="36800" cy="49200"/>
            </a:xfrm>
            <a:custGeom>
              <a:avLst/>
              <a:gdLst/>
              <a:ahLst/>
              <a:cxnLst/>
              <a:rect l="l" t="t" r="r" b="b"/>
              <a:pathLst>
                <a:path w="1472" h="1968" extrusionOk="0">
                  <a:moveTo>
                    <a:pt x="736" y="1"/>
                  </a:moveTo>
                  <a:cubicBezTo>
                    <a:pt x="669" y="1"/>
                    <a:pt x="602" y="1"/>
                    <a:pt x="552" y="17"/>
                  </a:cubicBezTo>
                  <a:cubicBezTo>
                    <a:pt x="469" y="34"/>
                    <a:pt x="402" y="51"/>
                    <a:pt x="335" y="84"/>
                  </a:cubicBezTo>
                  <a:cubicBezTo>
                    <a:pt x="168" y="134"/>
                    <a:pt x="84" y="251"/>
                    <a:pt x="51" y="368"/>
                  </a:cubicBezTo>
                  <a:cubicBezTo>
                    <a:pt x="1" y="502"/>
                    <a:pt x="18" y="635"/>
                    <a:pt x="101" y="803"/>
                  </a:cubicBezTo>
                  <a:cubicBezTo>
                    <a:pt x="151" y="886"/>
                    <a:pt x="218" y="953"/>
                    <a:pt x="251" y="1020"/>
                  </a:cubicBezTo>
                  <a:cubicBezTo>
                    <a:pt x="302" y="1087"/>
                    <a:pt x="352" y="1120"/>
                    <a:pt x="419" y="1137"/>
                  </a:cubicBezTo>
                  <a:cubicBezTo>
                    <a:pt x="485" y="1170"/>
                    <a:pt x="569" y="1187"/>
                    <a:pt x="652" y="1187"/>
                  </a:cubicBezTo>
                  <a:lnTo>
                    <a:pt x="820" y="1187"/>
                  </a:lnTo>
                  <a:cubicBezTo>
                    <a:pt x="853" y="1187"/>
                    <a:pt x="903" y="1187"/>
                    <a:pt x="920" y="1204"/>
                  </a:cubicBezTo>
                  <a:cubicBezTo>
                    <a:pt x="936" y="1220"/>
                    <a:pt x="970" y="1254"/>
                    <a:pt x="987" y="1287"/>
                  </a:cubicBezTo>
                  <a:cubicBezTo>
                    <a:pt x="1003" y="1354"/>
                    <a:pt x="1003" y="1387"/>
                    <a:pt x="987" y="1404"/>
                  </a:cubicBezTo>
                  <a:cubicBezTo>
                    <a:pt x="970" y="1437"/>
                    <a:pt x="920" y="1471"/>
                    <a:pt x="853" y="1504"/>
                  </a:cubicBezTo>
                  <a:cubicBezTo>
                    <a:pt x="820" y="1521"/>
                    <a:pt x="753" y="1538"/>
                    <a:pt x="669" y="1538"/>
                  </a:cubicBezTo>
                  <a:cubicBezTo>
                    <a:pt x="636" y="1546"/>
                    <a:pt x="598" y="1550"/>
                    <a:pt x="563" y="1550"/>
                  </a:cubicBezTo>
                  <a:cubicBezTo>
                    <a:pt x="527" y="1550"/>
                    <a:pt x="494" y="1546"/>
                    <a:pt x="469" y="1538"/>
                  </a:cubicBezTo>
                  <a:lnTo>
                    <a:pt x="469" y="1538"/>
                  </a:lnTo>
                  <a:lnTo>
                    <a:pt x="652" y="1955"/>
                  </a:lnTo>
                  <a:cubicBezTo>
                    <a:pt x="686" y="1964"/>
                    <a:pt x="715" y="1968"/>
                    <a:pt x="746" y="1968"/>
                  </a:cubicBezTo>
                  <a:cubicBezTo>
                    <a:pt x="778" y="1968"/>
                    <a:pt x="811" y="1964"/>
                    <a:pt x="853" y="1955"/>
                  </a:cubicBezTo>
                  <a:cubicBezTo>
                    <a:pt x="936" y="1955"/>
                    <a:pt x="1003" y="1939"/>
                    <a:pt x="1087" y="1889"/>
                  </a:cubicBezTo>
                  <a:cubicBezTo>
                    <a:pt x="1237" y="1805"/>
                    <a:pt x="1338" y="1705"/>
                    <a:pt x="1421" y="1605"/>
                  </a:cubicBezTo>
                  <a:cubicBezTo>
                    <a:pt x="1471" y="1454"/>
                    <a:pt x="1438" y="1304"/>
                    <a:pt x="1354" y="1170"/>
                  </a:cubicBezTo>
                  <a:cubicBezTo>
                    <a:pt x="1321" y="1087"/>
                    <a:pt x="1254" y="1003"/>
                    <a:pt x="1221" y="936"/>
                  </a:cubicBezTo>
                  <a:cubicBezTo>
                    <a:pt x="1154" y="869"/>
                    <a:pt x="1087" y="836"/>
                    <a:pt x="1020" y="786"/>
                  </a:cubicBezTo>
                  <a:cubicBezTo>
                    <a:pt x="970" y="752"/>
                    <a:pt x="853" y="752"/>
                    <a:pt x="753" y="752"/>
                  </a:cubicBezTo>
                  <a:cubicBezTo>
                    <a:pt x="686" y="752"/>
                    <a:pt x="634" y="760"/>
                    <a:pt x="597" y="760"/>
                  </a:cubicBezTo>
                  <a:cubicBezTo>
                    <a:pt x="578" y="760"/>
                    <a:pt x="563" y="758"/>
                    <a:pt x="552" y="752"/>
                  </a:cubicBezTo>
                  <a:cubicBezTo>
                    <a:pt x="502" y="719"/>
                    <a:pt x="485" y="702"/>
                    <a:pt x="469" y="669"/>
                  </a:cubicBezTo>
                  <a:cubicBezTo>
                    <a:pt x="419" y="602"/>
                    <a:pt x="435" y="552"/>
                    <a:pt x="469" y="535"/>
                  </a:cubicBezTo>
                  <a:cubicBezTo>
                    <a:pt x="502" y="502"/>
                    <a:pt x="552" y="468"/>
                    <a:pt x="586" y="452"/>
                  </a:cubicBezTo>
                  <a:cubicBezTo>
                    <a:pt x="636" y="435"/>
                    <a:pt x="669" y="418"/>
                    <a:pt x="736" y="418"/>
                  </a:cubicBezTo>
                  <a:lnTo>
                    <a:pt x="920" y="418"/>
                  </a:lnTo>
                  <a:lnTo>
                    <a:pt x="736"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808" name="Google Shape;2808;p57"/>
            <p:cNvSpPr/>
            <p:nvPr/>
          </p:nvSpPr>
          <p:spPr>
            <a:xfrm>
              <a:off x="5691800" y="1245850"/>
              <a:ext cx="37200" cy="48850"/>
            </a:xfrm>
            <a:custGeom>
              <a:avLst/>
              <a:gdLst/>
              <a:ahLst/>
              <a:cxnLst/>
              <a:rect l="l" t="t" r="r" b="b"/>
              <a:pathLst>
                <a:path w="1488" h="1954" extrusionOk="0">
                  <a:moveTo>
                    <a:pt x="727" y="0"/>
                  </a:moveTo>
                  <a:cubicBezTo>
                    <a:pt x="698" y="0"/>
                    <a:pt x="668" y="5"/>
                    <a:pt x="635" y="13"/>
                  </a:cubicBezTo>
                  <a:cubicBezTo>
                    <a:pt x="568" y="46"/>
                    <a:pt x="485" y="63"/>
                    <a:pt x="418" y="80"/>
                  </a:cubicBezTo>
                  <a:cubicBezTo>
                    <a:pt x="217" y="163"/>
                    <a:pt x="84" y="314"/>
                    <a:pt x="50" y="514"/>
                  </a:cubicBezTo>
                  <a:cubicBezTo>
                    <a:pt x="0" y="731"/>
                    <a:pt x="34" y="982"/>
                    <a:pt x="151" y="1266"/>
                  </a:cubicBezTo>
                  <a:cubicBezTo>
                    <a:pt x="251" y="1550"/>
                    <a:pt x="401" y="1751"/>
                    <a:pt x="568" y="1851"/>
                  </a:cubicBezTo>
                  <a:cubicBezTo>
                    <a:pt x="666" y="1919"/>
                    <a:pt x="769" y="1953"/>
                    <a:pt x="881" y="1953"/>
                  </a:cubicBezTo>
                  <a:cubicBezTo>
                    <a:pt x="961" y="1953"/>
                    <a:pt x="1046" y="1936"/>
                    <a:pt x="1136" y="1901"/>
                  </a:cubicBezTo>
                  <a:cubicBezTo>
                    <a:pt x="1237" y="1851"/>
                    <a:pt x="1320" y="1801"/>
                    <a:pt x="1370" y="1734"/>
                  </a:cubicBezTo>
                  <a:cubicBezTo>
                    <a:pt x="1420" y="1667"/>
                    <a:pt x="1470" y="1600"/>
                    <a:pt x="1487" y="1550"/>
                  </a:cubicBezTo>
                  <a:lnTo>
                    <a:pt x="1136" y="665"/>
                  </a:lnTo>
                  <a:lnTo>
                    <a:pt x="635" y="882"/>
                  </a:lnTo>
                  <a:lnTo>
                    <a:pt x="752" y="1182"/>
                  </a:lnTo>
                  <a:lnTo>
                    <a:pt x="986" y="1099"/>
                  </a:lnTo>
                  <a:lnTo>
                    <a:pt x="1086" y="1350"/>
                  </a:lnTo>
                  <a:lnTo>
                    <a:pt x="1036" y="1416"/>
                  </a:lnTo>
                  <a:cubicBezTo>
                    <a:pt x="1003" y="1433"/>
                    <a:pt x="969" y="1433"/>
                    <a:pt x="953" y="1467"/>
                  </a:cubicBezTo>
                  <a:cubicBezTo>
                    <a:pt x="917" y="1478"/>
                    <a:pt x="886" y="1484"/>
                    <a:pt x="856" y="1484"/>
                  </a:cubicBezTo>
                  <a:cubicBezTo>
                    <a:pt x="803" y="1484"/>
                    <a:pt x="756" y="1465"/>
                    <a:pt x="702" y="1433"/>
                  </a:cubicBezTo>
                  <a:cubicBezTo>
                    <a:pt x="602" y="1400"/>
                    <a:pt x="552" y="1299"/>
                    <a:pt x="485" y="1132"/>
                  </a:cubicBezTo>
                  <a:cubicBezTo>
                    <a:pt x="418" y="965"/>
                    <a:pt x="401" y="832"/>
                    <a:pt x="418" y="731"/>
                  </a:cubicBezTo>
                  <a:cubicBezTo>
                    <a:pt x="468" y="648"/>
                    <a:pt x="535" y="564"/>
                    <a:pt x="635" y="514"/>
                  </a:cubicBezTo>
                  <a:cubicBezTo>
                    <a:pt x="668" y="481"/>
                    <a:pt x="735" y="464"/>
                    <a:pt x="802" y="464"/>
                  </a:cubicBezTo>
                  <a:lnTo>
                    <a:pt x="986" y="464"/>
                  </a:lnTo>
                  <a:lnTo>
                    <a:pt x="819" y="13"/>
                  </a:lnTo>
                  <a:cubicBezTo>
                    <a:pt x="785" y="5"/>
                    <a:pt x="756" y="0"/>
                    <a:pt x="727" y="0"/>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809" name="Google Shape;2809;p57"/>
            <p:cNvSpPr/>
            <p:nvPr/>
          </p:nvSpPr>
          <p:spPr>
            <a:xfrm>
              <a:off x="5723525" y="1235475"/>
              <a:ext cx="36375" cy="47725"/>
            </a:xfrm>
            <a:custGeom>
              <a:avLst/>
              <a:gdLst/>
              <a:ahLst/>
              <a:cxnLst/>
              <a:rect l="l" t="t" r="r" b="b"/>
              <a:pathLst>
                <a:path w="1455" h="1909" extrusionOk="0">
                  <a:moveTo>
                    <a:pt x="635" y="478"/>
                  </a:moveTo>
                  <a:cubicBezTo>
                    <a:pt x="690" y="478"/>
                    <a:pt x="742" y="500"/>
                    <a:pt x="786" y="545"/>
                  </a:cubicBezTo>
                  <a:cubicBezTo>
                    <a:pt x="853" y="595"/>
                    <a:pt x="903" y="729"/>
                    <a:pt x="970" y="896"/>
                  </a:cubicBezTo>
                  <a:cubicBezTo>
                    <a:pt x="1037" y="1063"/>
                    <a:pt x="1054" y="1180"/>
                    <a:pt x="1037" y="1263"/>
                  </a:cubicBezTo>
                  <a:cubicBezTo>
                    <a:pt x="1037" y="1347"/>
                    <a:pt x="970" y="1414"/>
                    <a:pt x="887" y="1430"/>
                  </a:cubicBezTo>
                  <a:cubicBezTo>
                    <a:pt x="852" y="1444"/>
                    <a:pt x="817" y="1452"/>
                    <a:pt x="784" y="1452"/>
                  </a:cubicBezTo>
                  <a:cubicBezTo>
                    <a:pt x="737" y="1452"/>
                    <a:pt x="692" y="1436"/>
                    <a:pt x="653" y="1397"/>
                  </a:cubicBezTo>
                  <a:cubicBezTo>
                    <a:pt x="586" y="1330"/>
                    <a:pt x="536" y="1230"/>
                    <a:pt x="469" y="1063"/>
                  </a:cubicBezTo>
                  <a:cubicBezTo>
                    <a:pt x="402" y="879"/>
                    <a:pt x="385" y="745"/>
                    <a:pt x="402" y="662"/>
                  </a:cubicBezTo>
                  <a:cubicBezTo>
                    <a:pt x="402" y="578"/>
                    <a:pt x="469" y="511"/>
                    <a:pt x="552" y="495"/>
                  </a:cubicBezTo>
                  <a:cubicBezTo>
                    <a:pt x="580" y="484"/>
                    <a:pt x="608" y="478"/>
                    <a:pt x="635" y="478"/>
                  </a:cubicBezTo>
                  <a:close/>
                  <a:moveTo>
                    <a:pt x="640" y="0"/>
                  </a:moveTo>
                  <a:cubicBezTo>
                    <a:pt x="565" y="0"/>
                    <a:pt x="487" y="12"/>
                    <a:pt x="402" y="44"/>
                  </a:cubicBezTo>
                  <a:cubicBezTo>
                    <a:pt x="285" y="77"/>
                    <a:pt x="168" y="161"/>
                    <a:pt x="118" y="244"/>
                  </a:cubicBezTo>
                  <a:cubicBezTo>
                    <a:pt x="51" y="328"/>
                    <a:pt x="1" y="461"/>
                    <a:pt x="1" y="595"/>
                  </a:cubicBezTo>
                  <a:cubicBezTo>
                    <a:pt x="1" y="745"/>
                    <a:pt x="34" y="929"/>
                    <a:pt x="118" y="1163"/>
                  </a:cubicBezTo>
                  <a:cubicBezTo>
                    <a:pt x="235" y="1481"/>
                    <a:pt x="369" y="1714"/>
                    <a:pt x="519" y="1815"/>
                  </a:cubicBezTo>
                  <a:cubicBezTo>
                    <a:pt x="626" y="1879"/>
                    <a:pt x="726" y="1909"/>
                    <a:pt x="837" y="1909"/>
                  </a:cubicBezTo>
                  <a:cubicBezTo>
                    <a:pt x="899" y="1909"/>
                    <a:pt x="965" y="1900"/>
                    <a:pt x="1037" y="1882"/>
                  </a:cubicBezTo>
                  <a:cubicBezTo>
                    <a:pt x="1221" y="1815"/>
                    <a:pt x="1354" y="1681"/>
                    <a:pt x="1388" y="1514"/>
                  </a:cubicBezTo>
                  <a:cubicBezTo>
                    <a:pt x="1455" y="1330"/>
                    <a:pt x="1404" y="1080"/>
                    <a:pt x="1304" y="762"/>
                  </a:cubicBezTo>
                  <a:cubicBezTo>
                    <a:pt x="1221" y="545"/>
                    <a:pt x="1137" y="361"/>
                    <a:pt x="1054" y="244"/>
                  </a:cubicBezTo>
                  <a:cubicBezTo>
                    <a:pt x="970" y="127"/>
                    <a:pt x="870" y="60"/>
                    <a:pt x="770" y="10"/>
                  </a:cubicBezTo>
                  <a:cubicBezTo>
                    <a:pt x="727" y="4"/>
                    <a:pt x="684" y="0"/>
                    <a:pt x="640" y="0"/>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810" name="Google Shape;2810;p57"/>
            <p:cNvSpPr/>
            <p:nvPr/>
          </p:nvSpPr>
          <p:spPr>
            <a:xfrm>
              <a:off x="5765300" y="1264125"/>
              <a:ext cx="9650" cy="11300"/>
            </a:xfrm>
            <a:custGeom>
              <a:avLst/>
              <a:gdLst/>
              <a:ahLst/>
              <a:cxnLst/>
              <a:rect l="l" t="t" r="r" b="b"/>
              <a:pathLst>
                <a:path w="386" h="452" extrusionOk="0">
                  <a:moveTo>
                    <a:pt x="285" y="0"/>
                  </a:moveTo>
                  <a:lnTo>
                    <a:pt x="1" y="84"/>
                  </a:lnTo>
                  <a:lnTo>
                    <a:pt x="118" y="451"/>
                  </a:lnTo>
                  <a:lnTo>
                    <a:pt x="385" y="368"/>
                  </a:lnTo>
                  <a:lnTo>
                    <a:pt x="285"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grpSp>
      <p:graphicFrame>
        <p:nvGraphicFramePr>
          <p:cNvPr id="3" name="Table 2">
            <a:extLst>
              <a:ext uri="{FF2B5EF4-FFF2-40B4-BE49-F238E27FC236}">
                <a16:creationId xmlns:a16="http://schemas.microsoft.com/office/drawing/2014/main" id="{F1BE9C8F-9557-F49D-72DD-D769A97D5C5B}"/>
              </a:ext>
            </a:extLst>
          </p:cNvPr>
          <p:cNvGraphicFramePr>
            <a:graphicFrameLocks noGrp="1"/>
          </p:cNvGraphicFramePr>
          <p:nvPr>
            <p:extLst>
              <p:ext uri="{D42A27DB-BD31-4B8C-83A1-F6EECF244321}">
                <p14:modId xmlns:p14="http://schemas.microsoft.com/office/powerpoint/2010/main" val="3974662821"/>
              </p:ext>
            </p:extLst>
          </p:nvPr>
        </p:nvGraphicFramePr>
        <p:xfrm>
          <a:off x="1027493" y="3444075"/>
          <a:ext cx="10125092" cy="2814574"/>
        </p:xfrm>
        <a:graphic>
          <a:graphicData uri="http://schemas.openxmlformats.org/drawingml/2006/table">
            <a:tbl>
              <a:tblPr firstRow="1" bandRow="1">
                <a:tableStyleId>{616DA210-FB5B-4158-B5E0-FEB733F419BA}</a:tableStyleId>
              </a:tblPr>
              <a:tblGrid>
                <a:gridCol w="5062546">
                  <a:extLst>
                    <a:ext uri="{9D8B030D-6E8A-4147-A177-3AD203B41FA5}">
                      <a16:colId xmlns:a16="http://schemas.microsoft.com/office/drawing/2014/main" val="2042354883"/>
                    </a:ext>
                  </a:extLst>
                </a:gridCol>
                <a:gridCol w="5062546">
                  <a:extLst>
                    <a:ext uri="{9D8B030D-6E8A-4147-A177-3AD203B41FA5}">
                      <a16:colId xmlns:a16="http://schemas.microsoft.com/office/drawing/2014/main" val="237592022"/>
                    </a:ext>
                  </a:extLst>
                </a:gridCol>
              </a:tblGrid>
              <a:tr h="2570690">
                <a:tc>
                  <a:txBody>
                    <a:bodyPr/>
                    <a:lstStyle/>
                    <a:p>
                      <a:pPr algn="l"/>
                      <a:r>
                        <a:rPr lang="vi-VN" dirty="0">
                          <a:solidFill>
                            <a:srgbClr val="000000"/>
                          </a:solidFill>
                          <a:latin typeface="+mj-lt"/>
                        </a:rPr>
                        <a:t>Mô hình ảnh hưởng cố định (FEM – Fixed effects regression model)</a:t>
                      </a: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lang="vi-VN" sz="1800" b="0" i="1" u="none" strike="noStrike" cap="none" dirty="0">
                          <a:solidFill>
                            <a:srgbClr val="000000"/>
                          </a:solidFill>
                          <a:effectLst/>
                          <a:latin typeface="+mj-lt"/>
                          <a:ea typeface="+mn-ea"/>
                          <a:cs typeface="+mn-cs"/>
                          <a:sym typeface="Arial"/>
                        </a:rPr>
                        <a:t>Y</a:t>
                      </a:r>
                      <a:r>
                        <a:rPr lang="vi-VN" sz="1800" b="0" i="1" u="none" strike="noStrike" cap="none" baseline="-25000" dirty="0">
                          <a:solidFill>
                            <a:srgbClr val="000000"/>
                          </a:solidFill>
                          <a:effectLst/>
                          <a:latin typeface="+mj-lt"/>
                          <a:ea typeface="+mn-ea"/>
                          <a:cs typeface="+mn-cs"/>
                          <a:sym typeface="Arial"/>
                        </a:rPr>
                        <a:t>it</a:t>
                      </a:r>
                      <a:r>
                        <a:rPr lang="vi-VN" sz="1800" b="0" i="1" u="none" strike="noStrike" cap="none" dirty="0">
                          <a:solidFill>
                            <a:srgbClr val="000000"/>
                          </a:solidFill>
                          <a:effectLst/>
                          <a:latin typeface="+mj-lt"/>
                          <a:ea typeface="+mn-ea"/>
                          <a:cs typeface="+mn-cs"/>
                          <a:sym typeface="Arial"/>
                        </a:rPr>
                        <a:t> = β</a:t>
                      </a:r>
                      <a:r>
                        <a:rPr lang="vi-VN" sz="1800" b="0" i="1" u="none" strike="noStrike" cap="none" baseline="-25000" dirty="0">
                          <a:solidFill>
                            <a:srgbClr val="000000"/>
                          </a:solidFill>
                          <a:effectLst/>
                          <a:latin typeface="+mj-lt"/>
                          <a:ea typeface="+mn-ea"/>
                          <a:cs typeface="+mn-cs"/>
                          <a:sym typeface="Arial"/>
                        </a:rPr>
                        <a:t>1</a:t>
                      </a:r>
                      <a:r>
                        <a:rPr lang="vi-VN" sz="1800" b="0" i="1" u="none" strike="noStrike" cap="none" dirty="0">
                          <a:solidFill>
                            <a:srgbClr val="000000"/>
                          </a:solidFill>
                          <a:effectLst/>
                          <a:latin typeface="+mj-lt"/>
                          <a:ea typeface="+mn-ea"/>
                          <a:cs typeface="+mn-cs"/>
                          <a:sym typeface="Arial"/>
                        </a:rPr>
                        <a:t>X</a:t>
                      </a:r>
                      <a:r>
                        <a:rPr lang="vi-VN" sz="1800" b="0" i="1" u="none" strike="noStrike" cap="none" baseline="-25000" dirty="0">
                          <a:solidFill>
                            <a:srgbClr val="000000"/>
                          </a:solidFill>
                          <a:effectLst/>
                          <a:latin typeface="+mj-lt"/>
                          <a:ea typeface="+mn-ea"/>
                          <a:cs typeface="+mn-cs"/>
                          <a:sym typeface="Arial"/>
                        </a:rPr>
                        <a:t>it</a:t>
                      </a:r>
                      <a:r>
                        <a:rPr lang="vi-VN" sz="1800" b="0" i="1" u="none" strike="noStrike" cap="none" dirty="0">
                          <a:solidFill>
                            <a:srgbClr val="000000"/>
                          </a:solidFill>
                          <a:effectLst/>
                          <a:latin typeface="+mj-lt"/>
                          <a:ea typeface="+mn-ea"/>
                          <a:cs typeface="+mn-cs"/>
                          <a:sym typeface="Arial"/>
                        </a:rPr>
                        <a:t> + β</a:t>
                      </a:r>
                      <a:r>
                        <a:rPr lang="vi-VN" sz="1800" b="0" i="1" u="none" strike="noStrike" cap="none" baseline="-25000" dirty="0">
                          <a:solidFill>
                            <a:srgbClr val="000000"/>
                          </a:solidFill>
                          <a:effectLst/>
                          <a:latin typeface="+mj-lt"/>
                          <a:ea typeface="+mn-ea"/>
                          <a:cs typeface="+mn-cs"/>
                          <a:sym typeface="Arial"/>
                        </a:rPr>
                        <a:t>2</a:t>
                      </a:r>
                      <a:r>
                        <a:rPr lang="vi-VN" sz="1800" b="0" i="1" u="none" strike="noStrike" cap="none" dirty="0">
                          <a:solidFill>
                            <a:srgbClr val="000000"/>
                          </a:solidFill>
                          <a:effectLst/>
                          <a:latin typeface="+mj-lt"/>
                          <a:ea typeface="+mn-ea"/>
                          <a:cs typeface="+mn-cs"/>
                          <a:sym typeface="Arial"/>
                        </a:rPr>
                        <a:t> X</a:t>
                      </a:r>
                      <a:r>
                        <a:rPr lang="vi-VN" sz="1800" b="0" i="1" u="none" strike="noStrike" cap="none" baseline="-25000" dirty="0">
                          <a:solidFill>
                            <a:srgbClr val="000000"/>
                          </a:solidFill>
                          <a:effectLst/>
                          <a:latin typeface="+mj-lt"/>
                          <a:ea typeface="+mn-ea"/>
                          <a:cs typeface="+mn-cs"/>
                          <a:sym typeface="Arial"/>
                        </a:rPr>
                        <a:t>it</a:t>
                      </a:r>
                      <a:r>
                        <a:rPr lang="vi-VN" sz="1800" b="0" i="1" u="none" strike="noStrike" cap="none" dirty="0">
                          <a:solidFill>
                            <a:srgbClr val="000000"/>
                          </a:solidFill>
                          <a:effectLst/>
                          <a:latin typeface="+mj-lt"/>
                          <a:ea typeface="+mn-ea"/>
                          <a:cs typeface="+mn-cs"/>
                          <a:sym typeface="Arial"/>
                        </a:rPr>
                        <a:t> + μ</a:t>
                      </a:r>
                      <a:r>
                        <a:rPr lang="vi-VN" sz="1800" b="0" i="1" u="none" strike="noStrike" cap="none" baseline="-25000" dirty="0">
                          <a:solidFill>
                            <a:srgbClr val="000000"/>
                          </a:solidFill>
                          <a:effectLst/>
                          <a:latin typeface="+mj-lt"/>
                          <a:ea typeface="+mn-ea"/>
                          <a:cs typeface="+mn-cs"/>
                          <a:sym typeface="Arial"/>
                        </a:rPr>
                        <a:t>it</a:t>
                      </a:r>
                      <a:r>
                        <a:rPr lang="vi-VN" sz="1800" b="0" i="1" u="none" strike="noStrike" cap="none" dirty="0">
                          <a:solidFill>
                            <a:srgbClr val="000000"/>
                          </a:solidFill>
                          <a:effectLst/>
                          <a:latin typeface="+mj-lt"/>
                          <a:ea typeface="+mn-ea"/>
                          <a:cs typeface="+mn-cs"/>
                          <a:sym typeface="Arial"/>
                        </a:rPr>
                        <a:t> với i = 1, 2, …, N và t = 1, 2, …, T</a:t>
                      </a:r>
                      <a:endParaRPr lang="en-GB" sz="1800" b="0" i="1" u="none" strike="noStrike" cap="none" dirty="0">
                        <a:solidFill>
                          <a:srgbClr val="000000"/>
                        </a:solidFill>
                        <a:effectLst/>
                        <a:latin typeface="+mj-lt"/>
                        <a:ea typeface="+mn-ea"/>
                        <a:cs typeface="+mn-cs"/>
                        <a:sym typeface="Arial"/>
                      </a:endParaRPr>
                    </a:p>
                    <a:p>
                      <a:pPr algn="just"/>
                      <a:endParaRPr lang="en-GB" dirty="0">
                        <a:latin typeface="+mj-lt"/>
                      </a:endParaRPr>
                    </a:p>
                  </a:txBody>
                  <a:tcPr/>
                </a:tc>
                <a:tc>
                  <a:txBody>
                    <a:bodyPr/>
                    <a:lstStyle/>
                    <a:p>
                      <a:r>
                        <a:rPr lang="vi-VN" dirty="0">
                          <a:solidFill>
                            <a:srgbClr val="000000"/>
                          </a:solidFill>
                          <a:latin typeface="+mj-lt"/>
                        </a:rPr>
                        <a:t>Mô hình ảnh hưởng ngẫu nhiên (RE – Random effects model)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vi-VN" sz="1800" b="0" i="1" u="none" strike="noStrike" cap="none" dirty="0">
                          <a:solidFill>
                            <a:srgbClr val="000000"/>
                          </a:solidFill>
                          <a:effectLst/>
                          <a:latin typeface="+mj-lt"/>
                          <a:ea typeface="+mn-ea"/>
                          <a:cs typeface="+mn-cs"/>
                          <a:sym typeface="Arial"/>
                        </a:rPr>
                        <a:t>Y</a:t>
                      </a:r>
                      <a:r>
                        <a:rPr lang="vi-VN" sz="1800" b="0" i="1" u="none" strike="noStrike" cap="none" baseline="-25000" dirty="0">
                          <a:solidFill>
                            <a:srgbClr val="000000"/>
                          </a:solidFill>
                          <a:effectLst/>
                          <a:latin typeface="+mj-lt"/>
                          <a:ea typeface="+mn-ea"/>
                          <a:cs typeface="+mn-cs"/>
                          <a:sym typeface="Arial"/>
                        </a:rPr>
                        <a:t>it</a:t>
                      </a:r>
                      <a:r>
                        <a:rPr lang="vi-VN" sz="1800" b="0" i="1" u="none" strike="noStrike" cap="none" dirty="0">
                          <a:solidFill>
                            <a:srgbClr val="000000"/>
                          </a:solidFill>
                          <a:effectLst/>
                          <a:latin typeface="+mj-lt"/>
                          <a:ea typeface="+mn-ea"/>
                          <a:cs typeface="+mn-cs"/>
                          <a:sym typeface="Arial"/>
                        </a:rPr>
                        <a:t> = β</a:t>
                      </a:r>
                      <a:r>
                        <a:rPr lang="vi-VN" sz="1800" b="0" i="1" u="none" strike="noStrike" cap="none" baseline="-25000" dirty="0">
                          <a:solidFill>
                            <a:srgbClr val="000000"/>
                          </a:solidFill>
                          <a:effectLst/>
                          <a:latin typeface="+mj-lt"/>
                          <a:ea typeface="+mn-ea"/>
                          <a:cs typeface="+mn-cs"/>
                          <a:sym typeface="Arial"/>
                        </a:rPr>
                        <a:t>1</a:t>
                      </a:r>
                      <a:r>
                        <a:rPr lang="vi-VN" sz="1800" b="0" i="1" u="none" strike="noStrike" cap="none" dirty="0">
                          <a:solidFill>
                            <a:srgbClr val="000000"/>
                          </a:solidFill>
                          <a:effectLst/>
                          <a:latin typeface="+mj-lt"/>
                          <a:ea typeface="+mn-ea"/>
                          <a:cs typeface="+mn-cs"/>
                          <a:sym typeface="Arial"/>
                        </a:rPr>
                        <a:t>X</a:t>
                      </a:r>
                      <a:r>
                        <a:rPr lang="vi-VN" sz="1800" b="0" i="1" u="none" strike="noStrike" cap="none" baseline="-25000" dirty="0">
                          <a:solidFill>
                            <a:srgbClr val="000000"/>
                          </a:solidFill>
                          <a:effectLst/>
                          <a:latin typeface="+mj-lt"/>
                          <a:ea typeface="+mn-ea"/>
                          <a:cs typeface="+mn-cs"/>
                          <a:sym typeface="Arial"/>
                        </a:rPr>
                        <a:t>it</a:t>
                      </a:r>
                      <a:r>
                        <a:rPr lang="vi-VN" sz="1800" b="0" i="1" u="none" strike="noStrike" cap="none" dirty="0">
                          <a:solidFill>
                            <a:srgbClr val="000000"/>
                          </a:solidFill>
                          <a:effectLst/>
                          <a:latin typeface="+mj-lt"/>
                          <a:ea typeface="+mn-ea"/>
                          <a:cs typeface="+mn-cs"/>
                          <a:sym typeface="Arial"/>
                        </a:rPr>
                        <a:t> + β</a:t>
                      </a:r>
                      <a:r>
                        <a:rPr lang="vi-VN" sz="1800" b="0" i="1" u="none" strike="noStrike" cap="none" baseline="-25000" dirty="0">
                          <a:solidFill>
                            <a:srgbClr val="000000"/>
                          </a:solidFill>
                          <a:effectLst/>
                          <a:latin typeface="+mj-lt"/>
                          <a:ea typeface="+mn-ea"/>
                          <a:cs typeface="+mn-cs"/>
                          <a:sym typeface="Arial"/>
                        </a:rPr>
                        <a:t>2</a:t>
                      </a:r>
                      <a:r>
                        <a:rPr lang="vi-VN" sz="1800" b="0" i="1" u="none" strike="noStrike" cap="none" dirty="0">
                          <a:solidFill>
                            <a:srgbClr val="000000"/>
                          </a:solidFill>
                          <a:effectLst/>
                          <a:latin typeface="+mj-lt"/>
                          <a:ea typeface="+mn-ea"/>
                          <a:cs typeface="+mn-cs"/>
                          <a:sym typeface="Arial"/>
                        </a:rPr>
                        <a:t>X</a:t>
                      </a:r>
                      <a:r>
                        <a:rPr lang="vi-VN" sz="1800" b="0" i="1" u="none" strike="noStrike" cap="none" baseline="-25000" dirty="0">
                          <a:solidFill>
                            <a:srgbClr val="000000"/>
                          </a:solidFill>
                          <a:effectLst/>
                          <a:latin typeface="+mj-lt"/>
                          <a:ea typeface="+mn-ea"/>
                          <a:cs typeface="+mn-cs"/>
                          <a:sym typeface="Arial"/>
                        </a:rPr>
                        <a:t>it</a:t>
                      </a:r>
                      <a:r>
                        <a:rPr lang="vi-VN" sz="1800" b="0" i="1" u="none" strike="noStrike" cap="none" dirty="0">
                          <a:solidFill>
                            <a:srgbClr val="000000"/>
                          </a:solidFill>
                          <a:effectLst/>
                          <a:latin typeface="+mj-lt"/>
                          <a:ea typeface="+mn-ea"/>
                          <a:cs typeface="+mn-cs"/>
                          <a:sym typeface="Arial"/>
                        </a:rPr>
                        <a:t> + μ</a:t>
                      </a:r>
                      <a:r>
                        <a:rPr lang="vi-VN" sz="1800" b="0" i="1" u="none" strike="noStrike" cap="none" baseline="-25000" dirty="0">
                          <a:solidFill>
                            <a:srgbClr val="000000"/>
                          </a:solidFill>
                          <a:effectLst/>
                          <a:latin typeface="+mj-lt"/>
                          <a:ea typeface="+mn-ea"/>
                          <a:cs typeface="+mn-cs"/>
                          <a:sym typeface="Arial"/>
                        </a:rPr>
                        <a:t>it</a:t>
                      </a:r>
                      <a:r>
                        <a:rPr lang="vi-VN" sz="1800" b="0" i="1" u="none" strike="noStrike" cap="none" dirty="0">
                          <a:solidFill>
                            <a:srgbClr val="000000"/>
                          </a:solidFill>
                          <a:effectLst/>
                          <a:latin typeface="+mj-lt"/>
                          <a:ea typeface="+mn-ea"/>
                          <a:cs typeface="+mn-cs"/>
                          <a:sym typeface="Arial"/>
                        </a:rPr>
                        <a:t> với i = 1, 2, …, N và t = 1, 2, …, T; μ</a:t>
                      </a:r>
                      <a:r>
                        <a:rPr lang="vi-VN" sz="1800" b="0" i="1" u="none" strike="noStrike" cap="none" baseline="-25000" dirty="0">
                          <a:solidFill>
                            <a:srgbClr val="000000"/>
                          </a:solidFill>
                          <a:effectLst/>
                          <a:latin typeface="+mj-lt"/>
                          <a:ea typeface="+mn-ea"/>
                          <a:cs typeface="+mn-cs"/>
                          <a:sym typeface="Arial"/>
                        </a:rPr>
                        <a:t>it</a:t>
                      </a:r>
                      <a:r>
                        <a:rPr lang="vi-VN" sz="1800" b="0" i="1" u="none" strike="noStrike" cap="none" dirty="0">
                          <a:solidFill>
                            <a:srgbClr val="000000"/>
                          </a:solidFill>
                          <a:effectLst/>
                          <a:latin typeface="+mj-lt"/>
                          <a:ea typeface="+mn-ea"/>
                          <a:cs typeface="+mn-cs"/>
                          <a:sym typeface="Arial"/>
                        </a:rPr>
                        <a:t> = ε</a:t>
                      </a:r>
                      <a:r>
                        <a:rPr lang="vi-VN" sz="1800" b="0" i="1" u="none" strike="noStrike" cap="none" baseline="-25000" dirty="0">
                          <a:solidFill>
                            <a:srgbClr val="000000"/>
                          </a:solidFill>
                          <a:effectLst/>
                          <a:latin typeface="+mj-lt"/>
                          <a:ea typeface="+mn-ea"/>
                          <a:cs typeface="+mn-cs"/>
                          <a:sym typeface="Arial"/>
                        </a:rPr>
                        <a:t>i</a:t>
                      </a:r>
                      <a:r>
                        <a:rPr lang="vi-VN" sz="1800" b="0" i="1" u="none" strike="noStrike" cap="none" dirty="0">
                          <a:solidFill>
                            <a:srgbClr val="000000"/>
                          </a:solidFill>
                          <a:effectLst/>
                          <a:latin typeface="+mj-lt"/>
                          <a:ea typeface="+mn-ea"/>
                          <a:cs typeface="+mn-cs"/>
                          <a:sym typeface="Arial"/>
                        </a:rPr>
                        <a:t> + u</a:t>
                      </a:r>
                      <a:r>
                        <a:rPr lang="vi-VN" sz="1800" b="0" i="1" u="none" strike="noStrike" cap="none" baseline="-25000" dirty="0">
                          <a:solidFill>
                            <a:srgbClr val="000000"/>
                          </a:solidFill>
                          <a:effectLst/>
                          <a:latin typeface="+mj-lt"/>
                          <a:ea typeface="+mn-ea"/>
                          <a:cs typeface="+mn-cs"/>
                          <a:sym typeface="Arial"/>
                        </a:rPr>
                        <a:t>it</a:t>
                      </a:r>
                      <a:endParaRPr lang="en-GB" sz="1800" b="0" i="1" u="none" strike="noStrike" cap="none" dirty="0">
                        <a:solidFill>
                          <a:srgbClr val="000000"/>
                        </a:solidFill>
                        <a:effectLst/>
                        <a:latin typeface="+mj-lt"/>
                        <a:ea typeface="+mn-ea"/>
                        <a:cs typeface="+mn-cs"/>
                        <a:sym typeface="Arial"/>
                      </a:endParaRPr>
                    </a:p>
                    <a:p>
                      <a:endParaRPr lang="vi-VN" dirty="0">
                        <a:solidFill>
                          <a:srgbClr val="000000"/>
                        </a:solidFill>
                        <a:latin typeface="+mj-lt"/>
                      </a:endParaRPr>
                    </a:p>
                    <a:p>
                      <a:r>
                        <a:rPr lang="vi-VN" sz="1700" b="0" i="0" u="none" strike="noStrike" cap="none" dirty="0">
                          <a:solidFill>
                            <a:srgbClr val="000000"/>
                          </a:solidFill>
                          <a:effectLst/>
                          <a:latin typeface="+mj-lt"/>
                          <a:ea typeface="+mn-ea"/>
                          <a:cs typeface="+mn-cs"/>
                          <a:sym typeface="Symbol" panose="05050102010706020507" pitchFamily="18" charset="2"/>
                        </a:rPr>
                        <a:t></a:t>
                      </a:r>
                      <a:r>
                        <a:rPr lang="vi-VN" sz="1700" b="0" i="0" u="none" strike="noStrike" cap="none" baseline="-25000" dirty="0">
                          <a:solidFill>
                            <a:srgbClr val="000000"/>
                          </a:solidFill>
                          <a:effectLst/>
                          <a:latin typeface="+mj-lt"/>
                          <a:ea typeface="+mn-ea"/>
                          <a:cs typeface="+mn-cs"/>
                          <a:sym typeface="Arial"/>
                        </a:rPr>
                        <a:t>i</a:t>
                      </a:r>
                      <a:r>
                        <a:rPr lang="vi-VN" sz="1700" b="0" i="0" u="none" strike="noStrike" cap="none" dirty="0">
                          <a:solidFill>
                            <a:srgbClr val="000000"/>
                          </a:solidFill>
                          <a:effectLst/>
                          <a:latin typeface="+mj-lt"/>
                          <a:ea typeface="+mn-ea"/>
                          <a:cs typeface="+mn-cs"/>
                          <a:sym typeface="Arial"/>
                        </a:rPr>
                        <a:t>: Sai số ngẫu nhiên có trung bình bằng 0 và phương sai là σ2</a:t>
                      </a:r>
                      <a:endParaRPr lang="en-GB" sz="1700" b="0" i="0" u="none" strike="noStrike" cap="none" dirty="0">
                        <a:solidFill>
                          <a:srgbClr val="000000"/>
                        </a:solidFill>
                        <a:effectLst/>
                        <a:latin typeface="+mj-lt"/>
                        <a:ea typeface="+mn-ea"/>
                        <a:cs typeface="+mn-cs"/>
                        <a:sym typeface="Arial"/>
                      </a:endParaRPr>
                    </a:p>
                    <a:p>
                      <a:r>
                        <a:rPr lang="vi-VN" sz="1700" b="0" i="0" u="none" strike="noStrike" cap="none" dirty="0">
                          <a:solidFill>
                            <a:srgbClr val="000000"/>
                          </a:solidFill>
                          <a:effectLst/>
                          <a:latin typeface="+mj-lt"/>
                          <a:ea typeface="+mn-ea"/>
                          <a:cs typeface="+mn-cs"/>
                          <a:sym typeface="Arial"/>
                        </a:rPr>
                        <a:t>u</a:t>
                      </a:r>
                      <a:r>
                        <a:rPr lang="vi-VN" sz="1700" b="0" i="0" u="none" strike="noStrike" cap="none" baseline="-25000" dirty="0">
                          <a:solidFill>
                            <a:srgbClr val="000000"/>
                          </a:solidFill>
                          <a:effectLst/>
                          <a:latin typeface="+mj-lt"/>
                          <a:ea typeface="+mn-ea"/>
                          <a:cs typeface="+mn-cs"/>
                          <a:sym typeface="Arial"/>
                        </a:rPr>
                        <a:t>it</a:t>
                      </a:r>
                      <a:r>
                        <a:rPr lang="vi-VN" sz="1700" b="0" i="0" u="none" strike="noStrike" cap="none" dirty="0">
                          <a:solidFill>
                            <a:srgbClr val="000000"/>
                          </a:solidFill>
                          <a:effectLst/>
                          <a:latin typeface="+mj-lt"/>
                          <a:ea typeface="+mn-ea"/>
                          <a:cs typeface="+mn-cs"/>
                          <a:sym typeface="Arial"/>
                        </a:rPr>
                        <a:t>: Sai số thành phần kết hợp khác của cả đặc điểm riêng theo từng đối tượng và theo thời gian.</a:t>
                      </a:r>
                      <a:endParaRPr lang="en-GB" sz="1700" b="0" i="0" u="none" strike="noStrike" cap="none" dirty="0">
                        <a:solidFill>
                          <a:srgbClr val="000000"/>
                        </a:solidFill>
                        <a:effectLst/>
                        <a:latin typeface="+mj-lt"/>
                        <a:ea typeface="+mn-ea"/>
                        <a:cs typeface="+mn-cs"/>
                        <a:sym typeface="Arial"/>
                      </a:endParaRPr>
                    </a:p>
                    <a:p>
                      <a:endParaRPr lang="en-GB" dirty="0">
                        <a:latin typeface="+mj-lt"/>
                      </a:endParaRPr>
                    </a:p>
                  </a:txBody>
                  <a:tcPr/>
                </a:tc>
                <a:extLst>
                  <a:ext uri="{0D108BD9-81ED-4DB2-BD59-A6C34878D82A}">
                    <a16:rowId xmlns:a16="http://schemas.microsoft.com/office/drawing/2014/main" val="805526515"/>
                  </a:ext>
                </a:extLst>
              </a:tr>
            </a:tbl>
          </a:graphicData>
        </a:graphic>
      </p:graphicFrame>
      <p:sp>
        <p:nvSpPr>
          <p:cNvPr id="2" name="Google Shape;1013;p40">
            <a:extLst>
              <a:ext uri="{FF2B5EF4-FFF2-40B4-BE49-F238E27FC236}">
                <a16:creationId xmlns:a16="http://schemas.microsoft.com/office/drawing/2014/main" id="{34F23293-6FA8-7B3F-0693-4A5C53A64A49}"/>
              </a:ext>
            </a:extLst>
          </p:cNvPr>
          <p:cNvSpPr txBox="1"/>
          <p:nvPr/>
        </p:nvSpPr>
        <p:spPr>
          <a:xfrm>
            <a:off x="950967" y="93977"/>
            <a:ext cx="2266800" cy="403200"/>
          </a:xfrm>
          <a:prstGeom prst="rect">
            <a:avLst/>
          </a:prstGeom>
          <a:noFill/>
          <a:ln>
            <a:noFill/>
          </a:ln>
        </p:spPr>
        <p:txBody>
          <a:bodyPr spcFirstLastPara="1" wrap="square" lIns="121900" tIns="121900" rIns="121900" bIns="121900" anchor="ctr" anchorCtr="0">
            <a:noAutofit/>
          </a:bodyPr>
          <a:lstStyle/>
          <a:p>
            <a:pPr algn="r"/>
            <a:r>
              <a:rPr lang="vi-VN" sz="1600" i="1" dirty="0">
                <a:solidFill>
                  <a:schemeClr val="dk1"/>
                </a:solidFill>
                <a:latin typeface="+mj-lt"/>
                <a:ea typeface="Kanit"/>
                <a:cs typeface="Kanit"/>
                <a:sym typeface="Kanit"/>
              </a:rPr>
              <a:t>Đại học Thủy Lợi</a:t>
            </a:r>
            <a:endParaRPr sz="1600" i="1" dirty="0">
              <a:solidFill>
                <a:schemeClr val="dk1"/>
              </a:solidFill>
              <a:latin typeface="+mj-lt"/>
              <a:ea typeface="Kanit"/>
              <a:cs typeface="Kanit"/>
              <a:sym typeface="Kanit"/>
            </a:endParaRPr>
          </a:p>
        </p:txBody>
      </p:sp>
      <p:sp>
        <p:nvSpPr>
          <p:cNvPr id="4" name="Google Shape;1014;p40">
            <a:extLst>
              <a:ext uri="{FF2B5EF4-FFF2-40B4-BE49-F238E27FC236}">
                <a16:creationId xmlns:a16="http://schemas.microsoft.com/office/drawing/2014/main" id="{F2426598-620D-F74A-134F-61E144CEF270}"/>
              </a:ext>
            </a:extLst>
          </p:cNvPr>
          <p:cNvSpPr txBox="1"/>
          <p:nvPr/>
        </p:nvSpPr>
        <p:spPr>
          <a:xfrm>
            <a:off x="9316533" y="133733"/>
            <a:ext cx="1924400" cy="403200"/>
          </a:xfrm>
          <a:prstGeom prst="rect">
            <a:avLst/>
          </a:prstGeom>
          <a:noFill/>
          <a:ln>
            <a:noFill/>
          </a:ln>
        </p:spPr>
        <p:txBody>
          <a:bodyPr spcFirstLastPara="1" wrap="square" lIns="121900" tIns="121900" rIns="121900" bIns="121900" anchor="ctr" anchorCtr="0">
            <a:noAutofit/>
          </a:bodyPr>
          <a:lstStyle/>
          <a:p>
            <a:r>
              <a:rPr lang="vi-VN" sz="1500" i="1" dirty="0">
                <a:solidFill>
                  <a:schemeClr val="dk1"/>
                </a:solidFill>
                <a:latin typeface="+mj-lt"/>
                <a:ea typeface="Kanit"/>
                <a:cs typeface="Kanit"/>
                <a:sym typeface="Kanit"/>
              </a:rPr>
              <a:t>NCKH 2023 - 2024</a:t>
            </a:r>
            <a:endParaRPr sz="1500" i="1" dirty="0">
              <a:solidFill>
                <a:schemeClr val="dk1"/>
              </a:solidFill>
              <a:latin typeface="+mj-lt"/>
              <a:ea typeface="Kanit"/>
              <a:cs typeface="Kanit"/>
              <a:sym typeface="Kanit"/>
            </a:endParaRPr>
          </a:p>
        </p:txBody>
      </p:sp>
      <p:sp>
        <p:nvSpPr>
          <p:cNvPr id="5" name="Google Shape;2721;p57">
            <a:extLst>
              <a:ext uri="{FF2B5EF4-FFF2-40B4-BE49-F238E27FC236}">
                <a16:creationId xmlns:a16="http://schemas.microsoft.com/office/drawing/2014/main" id="{36A190F2-6DD9-9C3E-41E5-027D619AE00B}"/>
              </a:ext>
            </a:extLst>
          </p:cNvPr>
          <p:cNvSpPr/>
          <p:nvPr/>
        </p:nvSpPr>
        <p:spPr>
          <a:xfrm rot="19307526">
            <a:off x="0" y="791427"/>
            <a:ext cx="2164800" cy="742800"/>
          </a:xfrm>
          <a:prstGeom prst="ellipse">
            <a:avLst/>
          </a:prstGeom>
          <a:noFill/>
          <a:ln w="19050" cap="flat" cmpd="sng">
            <a:solidFill>
              <a:srgbClr val="CC99FF"/>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Tree>
    <p:extLst>
      <p:ext uri="{BB962C8B-B14F-4D97-AF65-F5344CB8AC3E}">
        <p14:creationId xmlns:p14="http://schemas.microsoft.com/office/powerpoint/2010/main" val="422629155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720"/>
        <p:cNvGrpSpPr/>
        <p:nvPr/>
      </p:nvGrpSpPr>
      <p:grpSpPr>
        <a:xfrm>
          <a:off x="0" y="0"/>
          <a:ext cx="0" cy="0"/>
          <a:chOff x="0" y="0"/>
          <a:chExt cx="0" cy="0"/>
        </a:xfrm>
      </p:grpSpPr>
      <p:sp>
        <p:nvSpPr>
          <p:cNvPr id="2722" name="Google Shape;2722;p57"/>
          <p:cNvSpPr txBox="1">
            <a:spLocks noGrp="1"/>
          </p:cNvSpPr>
          <p:nvPr>
            <p:ph type="title"/>
          </p:nvPr>
        </p:nvSpPr>
        <p:spPr>
          <a:xfrm>
            <a:off x="812815" y="406818"/>
            <a:ext cx="6585512" cy="1241198"/>
          </a:xfrm>
          <a:prstGeom prst="rect">
            <a:avLst/>
          </a:prstGeom>
        </p:spPr>
        <p:txBody>
          <a:bodyPr spcFirstLastPara="1" wrap="square" lIns="121900" tIns="121900" rIns="121900" bIns="121900" anchor="ctr" anchorCtr="0">
            <a:noAutofit/>
          </a:bodyPr>
          <a:lstStyle/>
          <a:p>
            <a:pPr marL="457200" indent="-457200" algn="l">
              <a:buFont typeface="Wingdings" panose="05000000000000000000" pitchFamily="2" charset="2"/>
              <a:buChar char="Ø"/>
            </a:pPr>
            <a:r>
              <a:rPr lang="vi-VN" b="1" dirty="0">
                <a:latin typeface="+mj-lt"/>
              </a:rPr>
              <a:t>PHƯƠNG PHÁP NGHIÊN CỨU </a:t>
            </a:r>
            <a:endParaRPr b="1" dirty="0">
              <a:latin typeface="+mj-lt"/>
            </a:endParaRPr>
          </a:p>
        </p:txBody>
      </p:sp>
      <p:sp>
        <p:nvSpPr>
          <p:cNvPr id="2723" name="Google Shape;2723;p57"/>
          <p:cNvSpPr txBox="1">
            <a:spLocks noGrp="1"/>
          </p:cNvSpPr>
          <p:nvPr>
            <p:ph type="subTitle" idx="1"/>
          </p:nvPr>
        </p:nvSpPr>
        <p:spPr>
          <a:xfrm>
            <a:off x="700473" y="1268432"/>
            <a:ext cx="10733928" cy="4844565"/>
          </a:xfrm>
          <a:prstGeom prst="rect">
            <a:avLst/>
          </a:prstGeom>
          <a:ln>
            <a:solidFill>
              <a:schemeClr val="tx1"/>
            </a:solidFill>
          </a:ln>
        </p:spPr>
        <p:txBody>
          <a:bodyPr spcFirstLastPara="1" wrap="square" lIns="121900" tIns="121900" rIns="121900" bIns="121900" anchor="ctr" anchorCtr="0">
            <a:noAutofit/>
          </a:bodyPr>
          <a:lstStyle/>
          <a:p>
            <a:pPr marL="0" indent="0" algn="l"/>
            <a:endParaRPr lang="vi-VN" sz="1870" kern="1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800"/>
              </a:spcAft>
            </a:pPr>
            <a:r>
              <a:rPr lang="vi-VN" sz="18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Về tính hiệu quả và độ tin cậy của RE và FE thì sẽ phụ thuộc vào giả định tính ngoại sinh ngặt  E[</a:t>
            </a:r>
            <a:r>
              <a:rPr lang="vi-VN" sz="18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a:t>
            </a:r>
            <a:r>
              <a:rPr lang="vi-VN" sz="1800" kern="100" baseline="-25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i,t</a:t>
            </a:r>
            <a:r>
              <a:rPr lang="vi-VN" sz="18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vi-VN" sz="18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a:t>
            </a:r>
            <a:r>
              <a:rPr lang="vi-VN" sz="1800" kern="100" baseline="-25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a:t>
            </a:r>
            <a:r>
              <a:rPr lang="vi-VN" sz="18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X</a:t>
            </a:r>
            <a:r>
              <a:rPr lang="vi-VN" sz="1800" kern="100" baseline="-25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a:t>
            </a:r>
            <a:r>
              <a:rPr lang="vi-VN" sz="18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 0 </a:t>
            </a:r>
          </a:p>
          <a:p>
            <a:pPr algn="just">
              <a:spcAft>
                <a:spcPts val="800"/>
              </a:spcAft>
            </a:pPr>
            <a:r>
              <a:rPr lang="vi-VN" sz="18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với X</a:t>
            </a:r>
            <a:r>
              <a:rPr lang="vi-VN" sz="1800" kern="100" baseline="-25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a:t>
            </a:r>
            <a:r>
              <a:rPr lang="vi-VN" sz="18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 {X</a:t>
            </a:r>
            <a:r>
              <a:rPr lang="vi-VN" sz="1800" kern="100" baseline="-25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 s</a:t>
            </a:r>
            <a:r>
              <a:rPr lang="vi-VN" sz="18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với mọi s = 1,2,3, …, T} là tập hợp các biến giải thích tất cả các thời điểm. </a:t>
            </a:r>
          </a:p>
          <a:p>
            <a:pPr algn="just">
              <a:lnSpc>
                <a:spcPct val="107000"/>
              </a:lnSpc>
              <a:spcAft>
                <a:spcPts val="800"/>
              </a:spcAft>
            </a:pPr>
            <a:r>
              <a:rPr lang="vi-VN" sz="18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Giả sử, ta thêm biến trễ của biến phụ thuộc vào mô hình như biến giải thích thì khi đó mô hình có dạng như sau:</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vi-VN" sz="1800" b="1" i="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Y</a:t>
            </a:r>
            <a:r>
              <a:rPr lang="vi-VN" sz="1800" b="1" i="1" kern="100" baseline="-25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 t</a:t>
            </a:r>
            <a:r>
              <a:rPr lang="vi-VN" sz="1800" b="1" i="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vi-VN" sz="1800" b="1" i="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a:t>
            </a:r>
            <a:r>
              <a:rPr lang="vi-VN" sz="1800" b="1" i="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y</a:t>
            </a:r>
            <a:r>
              <a:rPr lang="vi-VN" sz="1800" b="1" i="1" kern="100" baseline="-25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 t-1</a:t>
            </a:r>
            <a:r>
              <a:rPr lang="vi-VN" sz="1800" b="1" i="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vi-VN" sz="1800" b="1" i="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a:t>
            </a:r>
            <a:r>
              <a:rPr lang="vi-VN" sz="1800" b="1" i="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X</a:t>
            </a:r>
            <a:r>
              <a:rPr lang="vi-VN" sz="1800" b="1" i="1" kern="100" baseline="-25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 t</a:t>
            </a:r>
            <a:r>
              <a:rPr lang="vi-VN" sz="1800" b="1" i="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vi-VN" sz="1800" b="1" i="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a:t>
            </a:r>
            <a:r>
              <a:rPr lang="vi-VN" sz="1800" b="1" i="1" kern="100" baseline="-25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a:t>
            </a:r>
            <a:r>
              <a:rPr lang="vi-VN" sz="1800" b="1" i="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vi-VN" sz="1800" b="1" i="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a:t>
            </a:r>
            <a:r>
              <a:rPr lang="vi-VN" sz="1800" b="1" i="1" kern="100" baseline="-25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 t</a:t>
            </a:r>
          </a:p>
          <a:p>
            <a:pPr algn="l">
              <a:lnSpc>
                <a:spcPct val="107000"/>
              </a:lnSpc>
              <a:spcAft>
                <a:spcPts val="800"/>
              </a:spcAft>
            </a:pPr>
            <a:r>
              <a:rPr lang="vi-VN" sz="18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Mô hình này được coi là mô hình bảng tuyến tính động. Trong trường hợp này thì biến trễ của biến phụ thuộc sẽ </a:t>
            </a:r>
          </a:p>
          <a:p>
            <a:pPr algn="l">
              <a:spcAft>
                <a:spcPts val="800"/>
              </a:spcAft>
            </a:pPr>
            <a:r>
              <a:rPr lang="vi-VN" sz="18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có sự tương quan với các sai số ở trước. </a:t>
            </a:r>
          </a:p>
          <a:p>
            <a:pPr algn="l">
              <a:spcAft>
                <a:spcPts val="800"/>
              </a:spcAft>
            </a:pPr>
            <a:r>
              <a:rPr lang="vi-VN" sz="1800" kern="1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=&gt; </a:t>
            </a:r>
            <a:r>
              <a:rPr lang="vi-VN" sz="18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Do vậy,  không thể sử dụng mô hình RE, FE để ước lượng vì giả thuyết tính ngoại sinh ngặt bị vi phạm.</a:t>
            </a:r>
            <a:endParaRPr lang="vi-VN" sz="1800" kern="100" dirty="0">
              <a:latin typeface="Calibri" panose="020F0502020204030204" pitchFamily="34" charset="0"/>
              <a:ea typeface="Calibri" panose="020F0502020204030204" pitchFamily="34" charset="0"/>
              <a:cs typeface="Times New Roman" panose="02020603050405020304" pitchFamily="18" charset="0"/>
            </a:endParaRPr>
          </a:p>
          <a:p>
            <a:pPr algn="l">
              <a:spcAft>
                <a:spcPts val="800"/>
              </a:spcAft>
            </a:pPr>
            <a:r>
              <a:rPr lang="vi-VN" sz="1800" dirty="0">
                <a:solidFill>
                  <a:srgbClr val="000000"/>
                </a:solidFill>
                <a:effectLst/>
                <a:latin typeface="Times New Roman" panose="02020603050405020304" pitchFamily="18" charset="0"/>
                <a:ea typeface="Calibri" panose="020F0502020204030204" pitchFamily="34" charset="0"/>
              </a:rPr>
              <a:t>Bên cạnh đó, việc ước lượng bằng mô hình bảng động bằng phương pháp FE sẽ gây ra sự thiên chênh lệch </a:t>
            </a:r>
          </a:p>
          <a:p>
            <a:pPr algn="l">
              <a:spcAft>
                <a:spcPts val="800"/>
              </a:spcAft>
            </a:pPr>
            <a:r>
              <a:rPr lang="vi-VN" sz="1800" dirty="0">
                <a:solidFill>
                  <a:srgbClr val="000000"/>
                </a:solidFill>
                <a:effectLst/>
                <a:latin typeface="Times New Roman" panose="02020603050405020304" pitchFamily="18" charset="0"/>
                <a:ea typeface="Calibri" panose="020F0502020204030204" pitchFamily="34" charset="0"/>
              </a:rPr>
              <a:t>Nickell (1981);  Có thể mất đi khi T rất lớn</a:t>
            </a:r>
          </a:p>
          <a:p>
            <a:pPr marL="342900" indent="-342900" algn="l">
              <a:buFontTx/>
              <a:buChar char="-"/>
            </a:pPr>
            <a:endParaRPr dirty="0"/>
          </a:p>
        </p:txBody>
      </p:sp>
      <p:cxnSp>
        <p:nvCxnSpPr>
          <p:cNvPr id="2726" name="Google Shape;2726;p57"/>
          <p:cNvCxnSpPr>
            <a:cxnSpLocks/>
          </p:cNvCxnSpPr>
          <p:nvPr/>
        </p:nvCxnSpPr>
        <p:spPr>
          <a:xfrm>
            <a:off x="3217767" y="335333"/>
            <a:ext cx="6098800" cy="0"/>
          </a:xfrm>
          <a:prstGeom prst="straightConnector1">
            <a:avLst/>
          </a:prstGeom>
          <a:noFill/>
          <a:ln w="9525" cap="flat" cmpd="sng">
            <a:solidFill>
              <a:schemeClr val="dk1"/>
            </a:solidFill>
            <a:prstDash val="solid"/>
            <a:round/>
            <a:headEnd type="none" w="med" len="med"/>
            <a:tailEnd type="none" w="med" len="med"/>
          </a:ln>
        </p:spPr>
      </p:cxnSp>
      <p:grpSp>
        <p:nvGrpSpPr>
          <p:cNvPr id="5" name="Google Shape;2728;p57">
            <a:extLst>
              <a:ext uri="{FF2B5EF4-FFF2-40B4-BE49-F238E27FC236}">
                <a16:creationId xmlns:a16="http://schemas.microsoft.com/office/drawing/2014/main" id="{B945D587-C905-63AC-1F35-49412C6D8E03}"/>
              </a:ext>
            </a:extLst>
          </p:cNvPr>
          <p:cNvGrpSpPr/>
          <p:nvPr/>
        </p:nvGrpSpPr>
        <p:grpSpPr>
          <a:xfrm rot="-1677867">
            <a:off x="10835463" y="5750119"/>
            <a:ext cx="1906149" cy="1403125"/>
            <a:chOff x="5433650" y="1201475"/>
            <a:chExt cx="1036775" cy="763175"/>
          </a:xfrm>
        </p:grpSpPr>
        <p:sp>
          <p:nvSpPr>
            <p:cNvPr id="6" name="Google Shape;2729;p57">
              <a:extLst>
                <a:ext uri="{FF2B5EF4-FFF2-40B4-BE49-F238E27FC236}">
                  <a16:creationId xmlns:a16="http://schemas.microsoft.com/office/drawing/2014/main" id="{48FED43B-80FE-9A89-1EDA-C381D7C0FEF0}"/>
                </a:ext>
              </a:extLst>
            </p:cNvPr>
            <p:cNvSpPr/>
            <p:nvPr/>
          </p:nvSpPr>
          <p:spPr>
            <a:xfrm>
              <a:off x="5796225" y="1213575"/>
              <a:ext cx="40950" cy="51825"/>
            </a:xfrm>
            <a:custGeom>
              <a:avLst/>
              <a:gdLst/>
              <a:ahLst/>
              <a:cxnLst/>
              <a:rect l="l" t="t" r="r" b="b"/>
              <a:pathLst>
                <a:path w="1638" h="2073" extrusionOk="0">
                  <a:moveTo>
                    <a:pt x="1253" y="1"/>
                  </a:moveTo>
                  <a:lnTo>
                    <a:pt x="919" y="51"/>
                  </a:lnTo>
                  <a:lnTo>
                    <a:pt x="819" y="1053"/>
                  </a:lnTo>
                  <a:lnTo>
                    <a:pt x="334" y="184"/>
                  </a:lnTo>
                  <a:lnTo>
                    <a:pt x="0" y="251"/>
                  </a:lnTo>
                  <a:lnTo>
                    <a:pt x="385" y="2072"/>
                  </a:lnTo>
                  <a:lnTo>
                    <a:pt x="719" y="2022"/>
                  </a:lnTo>
                  <a:lnTo>
                    <a:pt x="518" y="1103"/>
                  </a:lnTo>
                  <a:lnTo>
                    <a:pt x="836" y="1655"/>
                  </a:lnTo>
                  <a:lnTo>
                    <a:pt x="1019" y="1621"/>
                  </a:lnTo>
                  <a:lnTo>
                    <a:pt x="1086" y="970"/>
                  </a:lnTo>
                  <a:lnTo>
                    <a:pt x="1270" y="1889"/>
                  </a:lnTo>
                  <a:lnTo>
                    <a:pt x="1638" y="1839"/>
                  </a:lnTo>
                  <a:lnTo>
                    <a:pt x="1253"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7" name="Google Shape;2730;p57">
              <a:extLst>
                <a:ext uri="{FF2B5EF4-FFF2-40B4-BE49-F238E27FC236}">
                  <a16:creationId xmlns:a16="http://schemas.microsoft.com/office/drawing/2014/main" id="{FC1B0838-4C1A-DE5E-6A1E-1E4584349245}"/>
                </a:ext>
              </a:extLst>
            </p:cNvPr>
            <p:cNvSpPr/>
            <p:nvPr/>
          </p:nvSpPr>
          <p:spPr>
            <a:xfrm>
              <a:off x="5842175" y="1208575"/>
              <a:ext cx="33025" cy="49725"/>
            </a:xfrm>
            <a:custGeom>
              <a:avLst/>
              <a:gdLst/>
              <a:ahLst/>
              <a:cxnLst/>
              <a:rect l="l" t="t" r="r" b="b"/>
              <a:pathLst>
                <a:path w="1321" h="1989" extrusionOk="0">
                  <a:moveTo>
                    <a:pt x="468" y="568"/>
                  </a:moveTo>
                  <a:lnTo>
                    <a:pt x="669" y="1086"/>
                  </a:lnTo>
                  <a:lnTo>
                    <a:pt x="401" y="1136"/>
                  </a:lnTo>
                  <a:lnTo>
                    <a:pt x="401" y="1136"/>
                  </a:lnTo>
                  <a:lnTo>
                    <a:pt x="468" y="568"/>
                  </a:lnTo>
                  <a:close/>
                  <a:moveTo>
                    <a:pt x="585" y="0"/>
                  </a:moveTo>
                  <a:lnTo>
                    <a:pt x="217" y="67"/>
                  </a:lnTo>
                  <a:lnTo>
                    <a:pt x="0" y="1988"/>
                  </a:lnTo>
                  <a:lnTo>
                    <a:pt x="385" y="1955"/>
                  </a:lnTo>
                  <a:lnTo>
                    <a:pt x="418" y="1537"/>
                  </a:lnTo>
                  <a:lnTo>
                    <a:pt x="786" y="1487"/>
                  </a:lnTo>
                  <a:lnTo>
                    <a:pt x="953" y="1855"/>
                  </a:lnTo>
                  <a:lnTo>
                    <a:pt x="1320" y="1805"/>
                  </a:lnTo>
                  <a:lnTo>
                    <a:pt x="585"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8" name="Google Shape;2731;p57">
              <a:extLst>
                <a:ext uri="{FF2B5EF4-FFF2-40B4-BE49-F238E27FC236}">
                  <a16:creationId xmlns:a16="http://schemas.microsoft.com/office/drawing/2014/main" id="{74BA2E6B-D630-B973-1FCD-8932EF676DFC}"/>
                </a:ext>
              </a:extLst>
            </p:cNvPr>
            <p:cNvSpPr/>
            <p:nvPr/>
          </p:nvSpPr>
          <p:spPr>
            <a:xfrm>
              <a:off x="5875575" y="1203975"/>
              <a:ext cx="32625" cy="49300"/>
            </a:xfrm>
            <a:custGeom>
              <a:avLst/>
              <a:gdLst/>
              <a:ahLst/>
              <a:cxnLst/>
              <a:rect l="l" t="t" r="r" b="b"/>
              <a:pathLst>
                <a:path w="1305" h="1972" extrusionOk="0">
                  <a:moveTo>
                    <a:pt x="1137" y="0"/>
                  </a:moveTo>
                  <a:lnTo>
                    <a:pt x="769" y="17"/>
                  </a:lnTo>
                  <a:lnTo>
                    <a:pt x="870" y="1020"/>
                  </a:lnTo>
                  <a:lnTo>
                    <a:pt x="318" y="67"/>
                  </a:lnTo>
                  <a:lnTo>
                    <a:pt x="1" y="84"/>
                  </a:lnTo>
                  <a:lnTo>
                    <a:pt x="168" y="1972"/>
                  </a:lnTo>
                  <a:lnTo>
                    <a:pt x="536" y="1922"/>
                  </a:lnTo>
                  <a:lnTo>
                    <a:pt x="452" y="936"/>
                  </a:lnTo>
                  <a:lnTo>
                    <a:pt x="987" y="1905"/>
                  </a:lnTo>
                  <a:lnTo>
                    <a:pt x="1304" y="1888"/>
                  </a:lnTo>
                  <a:lnTo>
                    <a:pt x="1137"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9" name="Google Shape;2732;p57">
              <a:extLst>
                <a:ext uri="{FF2B5EF4-FFF2-40B4-BE49-F238E27FC236}">
                  <a16:creationId xmlns:a16="http://schemas.microsoft.com/office/drawing/2014/main" id="{FFC3C3C2-0447-945F-A5A0-0AD0B2196198}"/>
                </a:ext>
              </a:extLst>
            </p:cNvPr>
            <p:cNvSpPr/>
            <p:nvPr/>
          </p:nvSpPr>
          <p:spPr>
            <a:xfrm>
              <a:off x="5912750" y="1202300"/>
              <a:ext cx="33025" cy="48050"/>
            </a:xfrm>
            <a:custGeom>
              <a:avLst/>
              <a:gdLst/>
              <a:ahLst/>
              <a:cxnLst/>
              <a:rect l="l" t="t" r="r" b="b"/>
              <a:pathLst>
                <a:path w="1321" h="1922" extrusionOk="0">
                  <a:moveTo>
                    <a:pt x="636" y="569"/>
                  </a:moveTo>
                  <a:lnTo>
                    <a:pt x="770" y="1120"/>
                  </a:lnTo>
                  <a:lnTo>
                    <a:pt x="502" y="1120"/>
                  </a:lnTo>
                  <a:lnTo>
                    <a:pt x="636" y="569"/>
                  </a:lnTo>
                  <a:close/>
                  <a:moveTo>
                    <a:pt x="770" y="0"/>
                  </a:moveTo>
                  <a:lnTo>
                    <a:pt x="402" y="34"/>
                  </a:lnTo>
                  <a:lnTo>
                    <a:pt x="1" y="1922"/>
                  </a:lnTo>
                  <a:lnTo>
                    <a:pt x="352" y="1905"/>
                  </a:lnTo>
                  <a:lnTo>
                    <a:pt x="435" y="1504"/>
                  </a:lnTo>
                  <a:lnTo>
                    <a:pt x="820" y="1488"/>
                  </a:lnTo>
                  <a:lnTo>
                    <a:pt x="937" y="1889"/>
                  </a:lnTo>
                  <a:lnTo>
                    <a:pt x="1321" y="1872"/>
                  </a:lnTo>
                  <a:lnTo>
                    <a:pt x="770"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0" name="Google Shape;2733;p57">
              <a:extLst>
                <a:ext uri="{FF2B5EF4-FFF2-40B4-BE49-F238E27FC236}">
                  <a16:creationId xmlns:a16="http://schemas.microsoft.com/office/drawing/2014/main" id="{E6AF41DD-29D0-DEB1-C9D9-DB126982BCF7}"/>
                </a:ext>
              </a:extLst>
            </p:cNvPr>
            <p:cNvSpPr/>
            <p:nvPr/>
          </p:nvSpPr>
          <p:spPr>
            <a:xfrm>
              <a:off x="5947025" y="1201475"/>
              <a:ext cx="28000" cy="48475"/>
            </a:xfrm>
            <a:custGeom>
              <a:avLst/>
              <a:gdLst/>
              <a:ahLst/>
              <a:cxnLst/>
              <a:rect l="l" t="t" r="r" b="b"/>
              <a:pathLst>
                <a:path w="1120" h="1939" extrusionOk="0">
                  <a:moveTo>
                    <a:pt x="719" y="0"/>
                  </a:moveTo>
                  <a:cubicBezTo>
                    <a:pt x="485" y="0"/>
                    <a:pt x="318" y="84"/>
                    <a:pt x="201" y="251"/>
                  </a:cubicBezTo>
                  <a:cubicBezTo>
                    <a:pt x="67" y="418"/>
                    <a:pt x="0" y="668"/>
                    <a:pt x="0" y="969"/>
                  </a:cubicBezTo>
                  <a:cubicBezTo>
                    <a:pt x="0" y="1287"/>
                    <a:pt x="67" y="1521"/>
                    <a:pt x="167" y="1688"/>
                  </a:cubicBezTo>
                  <a:cubicBezTo>
                    <a:pt x="301" y="1855"/>
                    <a:pt x="468" y="1938"/>
                    <a:pt x="668" y="1938"/>
                  </a:cubicBezTo>
                  <a:lnTo>
                    <a:pt x="902" y="1938"/>
                  </a:lnTo>
                  <a:cubicBezTo>
                    <a:pt x="986" y="1888"/>
                    <a:pt x="1053" y="1855"/>
                    <a:pt x="1086" y="1805"/>
                  </a:cubicBezTo>
                  <a:lnTo>
                    <a:pt x="1120" y="869"/>
                  </a:lnTo>
                  <a:lnTo>
                    <a:pt x="568" y="869"/>
                  </a:lnTo>
                  <a:lnTo>
                    <a:pt x="568" y="1203"/>
                  </a:lnTo>
                  <a:lnTo>
                    <a:pt x="819" y="1203"/>
                  </a:lnTo>
                  <a:lnTo>
                    <a:pt x="819" y="1470"/>
                  </a:lnTo>
                  <a:cubicBezTo>
                    <a:pt x="802" y="1470"/>
                    <a:pt x="752" y="1504"/>
                    <a:pt x="735" y="1504"/>
                  </a:cubicBezTo>
                  <a:lnTo>
                    <a:pt x="652" y="1504"/>
                  </a:lnTo>
                  <a:cubicBezTo>
                    <a:pt x="551" y="1504"/>
                    <a:pt x="468" y="1454"/>
                    <a:pt x="418" y="1370"/>
                  </a:cubicBezTo>
                  <a:cubicBezTo>
                    <a:pt x="384" y="1287"/>
                    <a:pt x="368" y="1170"/>
                    <a:pt x="368" y="1003"/>
                  </a:cubicBezTo>
                  <a:cubicBezTo>
                    <a:pt x="384" y="802"/>
                    <a:pt x="401" y="685"/>
                    <a:pt x="468" y="602"/>
                  </a:cubicBezTo>
                  <a:cubicBezTo>
                    <a:pt x="535" y="518"/>
                    <a:pt x="618" y="468"/>
                    <a:pt x="735" y="468"/>
                  </a:cubicBezTo>
                  <a:cubicBezTo>
                    <a:pt x="802" y="468"/>
                    <a:pt x="869" y="468"/>
                    <a:pt x="936" y="501"/>
                  </a:cubicBezTo>
                  <a:cubicBezTo>
                    <a:pt x="986" y="501"/>
                    <a:pt x="1036" y="518"/>
                    <a:pt x="1086" y="551"/>
                  </a:cubicBezTo>
                  <a:lnTo>
                    <a:pt x="1086" y="84"/>
                  </a:lnTo>
                  <a:cubicBezTo>
                    <a:pt x="1053" y="50"/>
                    <a:pt x="986" y="33"/>
                    <a:pt x="936" y="17"/>
                  </a:cubicBezTo>
                  <a:cubicBezTo>
                    <a:pt x="869" y="0"/>
                    <a:pt x="802" y="0"/>
                    <a:pt x="719" y="0"/>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1" name="Google Shape;2734;p57">
              <a:extLst>
                <a:ext uri="{FF2B5EF4-FFF2-40B4-BE49-F238E27FC236}">
                  <a16:creationId xmlns:a16="http://schemas.microsoft.com/office/drawing/2014/main" id="{8B961924-E3FB-D23B-4A15-8CC0861D1F1F}"/>
                </a:ext>
              </a:extLst>
            </p:cNvPr>
            <p:cNvSpPr/>
            <p:nvPr/>
          </p:nvSpPr>
          <p:spPr>
            <a:xfrm>
              <a:off x="5981275" y="1202725"/>
              <a:ext cx="25500" cy="48900"/>
            </a:xfrm>
            <a:custGeom>
              <a:avLst/>
              <a:gdLst/>
              <a:ahLst/>
              <a:cxnLst/>
              <a:rect l="l" t="t" r="r" b="b"/>
              <a:pathLst>
                <a:path w="1020" h="1956" extrusionOk="0">
                  <a:moveTo>
                    <a:pt x="100" y="0"/>
                  </a:moveTo>
                  <a:lnTo>
                    <a:pt x="0" y="1888"/>
                  </a:lnTo>
                  <a:lnTo>
                    <a:pt x="919" y="1955"/>
                  </a:lnTo>
                  <a:lnTo>
                    <a:pt x="936" y="1537"/>
                  </a:lnTo>
                  <a:lnTo>
                    <a:pt x="368" y="1487"/>
                  </a:lnTo>
                  <a:lnTo>
                    <a:pt x="401" y="1170"/>
                  </a:lnTo>
                  <a:lnTo>
                    <a:pt x="902" y="1203"/>
                  </a:lnTo>
                  <a:lnTo>
                    <a:pt x="919" y="786"/>
                  </a:lnTo>
                  <a:lnTo>
                    <a:pt x="418" y="752"/>
                  </a:lnTo>
                  <a:lnTo>
                    <a:pt x="435" y="451"/>
                  </a:lnTo>
                  <a:lnTo>
                    <a:pt x="1003" y="485"/>
                  </a:lnTo>
                  <a:lnTo>
                    <a:pt x="1019" y="67"/>
                  </a:lnTo>
                  <a:lnTo>
                    <a:pt x="100"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2" name="Google Shape;2735;p57">
              <a:extLst>
                <a:ext uri="{FF2B5EF4-FFF2-40B4-BE49-F238E27FC236}">
                  <a16:creationId xmlns:a16="http://schemas.microsoft.com/office/drawing/2014/main" id="{73ECF6BD-F4AC-6FF2-83E7-6D367408DED8}"/>
                </a:ext>
              </a:extLst>
            </p:cNvPr>
            <p:cNvSpPr/>
            <p:nvPr/>
          </p:nvSpPr>
          <p:spPr>
            <a:xfrm>
              <a:off x="6008825" y="1204400"/>
              <a:ext cx="37200" cy="50975"/>
            </a:xfrm>
            <a:custGeom>
              <a:avLst/>
              <a:gdLst/>
              <a:ahLst/>
              <a:cxnLst/>
              <a:rect l="l" t="t" r="r" b="b"/>
              <a:pathLst>
                <a:path w="1488" h="2039" extrusionOk="0">
                  <a:moveTo>
                    <a:pt x="218" y="0"/>
                  </a:moveTo>
                  <a:lnTo>
                    <a:pt x="1" y="1888"/>
                  </a:lnTo>
                  <a:lnTo>
                    <a:pt x="335" y="1905"/>
                  </a:lnTo>
                  <a:lnTo>
                    <a:pt x="435" y="969"/>
                  </a:lnTo>
                  <a:lnTo>
                    <a:pt x="569" y="1621"/>
                  </a:lnTo>
                  <a:lnTo>
                    <a:pt x="753" y="1637"/>
                  </a:lnTo>
                  <a:lnTo>
                    <a:pt x="1020" y="1053"/>
                  </a:lnTo>
                  <a:lnTo>
                    <a:pt x="920" y="1988"/>
                  </a:lnTo>
                  <a:lnTo>
                    <a:pt x="1271" y="2038"/>
                  </a:lnTo>
                  <a:lnTo>
                    <a:pt x="1488" y="150"/>
                  </a:lnTo>
                  <a:lnTo>
                    <a:pt x="1154" y="117"/>
                  </a:lnTo>
                  <a:lnTo>
                    <a:pt x="753" y="1036"/>
                  </a:lnTo>
                  <a:lnTo>
                    <a:pt x="569" y="50"/>
                  </a:lnTo>
                  <a:lnTo>
                    <a:pt x="218"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3" name="Google Shape;2736;p57">
              <a:extLst>
                <a:ext uri="{FF2B5EF4-FFF2-40B4-BE49-F238E27FC236}">
                  <a16:creationId xmlns:a16="http://schemas.microsoft.com/office/drawing/2014/main" id="{23DD9754-4442-8C66-B6B2-806B0D0EC2EF}"/>
                </a:ext>
              </a:extLst>
            </p:cNvPr>
            <p:cNvSpPr/>
            <p:nvPr/>
          </p:nvSpPr>
          <p:spPr>
            <a:xfrm>
              <a:off x="6046850" y="1209825"/>
              <a:ext cx="30525" cy="50550"/>
            </a:xfrm>
            <a:custGeom>
              <a:avLst/>
              <a:gdLst/>
              <a:ahLst/>
              <a:cxnLst/>
              <a:rect l="l" t="t" r="r" b="b"/>
              <a:pathLst>
                <a:path w="1221" h="2022" extrusionOk="0">
                  <a:moveTo>
                    <a:pt x="301" y="0"/>
                  </a:moveTo>
                  <a:lnTo>
                    <a:pt x="0" y="1855"/>
                  </a:lnTo>
                  <a:lnTo>
                    <a:pt x="953" y="2022"/>
                  </a:lnTo>
                  <a:lnTo>
                    <a:pt x="1003" y="1604"/>
                  </a:lnTo>
                  <a:lnTo>
                    <a:pt x="452" y="1521"/>
                  </a:lnTo>
                  <a:lnTo>
                    <a:pt x="485" y="1203"/>
                  </a:lnTo>
                  <a:lnTo>
                    <a:pt x="986" y="1287"/>
                  </a:lnTo>
                  <a:lnTo>
                    <a:pt x="1053" y="869"/>
                  </a:lnTo>
                  <a:lnTo>
                    <a:pt x="552" y="786"/>
                  </a:lnTo>
                  <a:lnTo>
                    <a:pt x="585" y="468"/>
                  </a:lnTo>
                  <a:lnTo>
                    <a:pt x="1153" y="552"/>
                  </a:lnTo>
                  <a:lnTo>
                    <a:pt x="1220" y="134"/>
                  </a:lnTo>
                  <a:lnTo>
                    <a:pt x="301"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4" name="Google Shape;2737;p57">
              <a:extLst>
                <a:ext uri="{FF2B5EF4-FFF2-40B4-BE49-F238E27FC236}">
                  <a16:creationId xmlns:a16="http://schemas.microsoft.com/office/drawing/2014/main" id="{226E9340-4C6A-D8DB-3659-3748CD4C22C0}"/>
                </a:ext>
              </a:extLst>
            </p:cNvPr>
            <p:cNvSpPr/>
            <p:nvPr/>
          </p:nvSpPr>
          <p:spPr>
            <a:xfrm>
              <a:off x="6074000" y="1214425"/>
              <a:ext cx="37625" cy="51800"/>
            </a:xfrm>
            <a:custGeom>
              <a:avLst/>
              <a:gdLst/>
              <a:ahLst/>
              <a:cxnLst/>
              <a:rect l="l" t="t" r="r" b="b"/>
              <a:pathLst>
                <a:path w="1505" h="2072" extrusionOk="0">
                  <a:moveTo>
                    <a:pt x="401" y="0"/>
                  </a:moveTo>
                  <a:lnTo>
                    <a:pt x="0" y="1838"/>
                  </a:lnTo>
                  <a:lnTo>
                    <a:pt x="368" y="1922"/>
                  </a:lnTo>
                  <a:lnTo>
                    <a:pt x="569" y="936"/>
                  </a:lnTo>
                  <a:lnTo>
                    <a:pt x="819" y="2005"/>
                  </a:lnTo>
                  <a:lnTo>
                    <a:pt x="1120" y="2072"/>
                  </a:lnTo>
                  <a:lnTo>
                    <a:pt x="1504" y="234"/>
                  </a:lnTo>
                  <a:lnTo>
                    <a:pt x="1153" y="150"/>
                  </a:lnTo>
                  <a:lnTo>
                    <a:pt x="953" y="1120"/>
                  </a:lnTo>
                  <a:lnTo>
                    <a:pt x="702" y="67"/>
                  </a:lnTo>
                  <a:lnTo>
                    <a:pt x="401"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5" name="Google Shape;2738;p57">
              <a:extLst>
                <a:ext uri="{FF2B5EF4-FFF2-40B4-BE49-F238E27FC236}">
                  <a16:creationId xmlns:a16="http://schemas.microsoft.com/office/drawing/2014/main" id="{0F13E2AD-7FB9-CE81-9598-4EF2BA58B0EB}"/>
                </a:ext>
              </a:extLst>
            </p:cNvPr>
            <p:cNvSpPr/>
            <p:nvPr/>
          </p:nvSpPr>
          <p:spPr>
            <a:xfrm>
              <a:off x="6114525" y="1222350"/>
              <a:ext cx="28425" cy="50150"/>
            </a:xfrm>
            <a:custGeom>
              <a:avLst/>
              <a:gdLst/>
              <a:ahLst/>
              <a:cxnLst/>
              <a:rect l="l" t="t" r="r" b="b"/>
              <a:pathLst>
                <a:path w="1137" h="2006" extrusionOk="0">
                  <a:moveTo>
                    <a:pt x="134" y="1"/>
                  </a:moveTo>
                  <a:lnTo>
                    <a:pt x="34" y="402"/>
                  </a:lnTo>
                  <a:lnTo>
                    <a:pt x="368" y="485"/>
                  </a:lnTo>
                  <a:lnTo>
                    <a:pt x="0" y="1905"/>
                  </a:lnTo>
                  <a:lnTo>
                    <a:pt x="334" y="2006"/>
                  </a:lnTo>
                  <a:lnTo>
                    <a:pt x="702" y="585"/>
                  </a:lnTo>
                  <a:lnTo>
                    <a:pt x="1036" y="669"/>
                  </a:lnTo>
                  <a:lnTo>
                    <a:pt x="1136" y="268"/>
                  </a:lnTo>
                  <a:lnTo>
                    <a:pt x="134"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6" name="Google Shape;2739;p57">
              <a:extLst>
                <a:ext uri="{FF2B5EF4-FFF2-40B4-BE49-F238E27FC236}">
                  <a16:creationId xmlns:a16="http://schemas.microsoft.com/office/drawing/2014/main" id="{2952C16B-0573-C54D-6119-785FAEDEB405}"/>
                </a:ext>
              </a:extLst>
            </p:cNvPr>
            <p:cNvSpPr/>
            <p:nvPr/>
          </p:nvSpPr>
          <p:spPr>
            <a:xfrm>
              <a:off x="6146275" y="1234050"/>
              <a:ext cx="46800" cy="56000"/>
            </a:xfrm>
            <a:custGeom>
              <a:avLst/>
              <a:gdLst/>
              <a:ahLst/>
              <a:cxnLst/>
              <a:rect l="l" t="t" r="r" b="b"/>
              <a:pathLst>
                <a:path w="1872" h="2240" extrusionOk="0">
                  <a:moveTo>
                    <a:pt x="618" y="0"/>
                  </a:moveTo>
                  <a:lnTo>
                    <a:pt x="0" y="1788"/>
                  </a:lnTo>
                  <a:lnTo>
                    <a:pt x="351" y="1939"/>
                  </a:lnTo>
                  <a:lnTo>
                    <a:pt x="668" y="1036"/>
                  </a:lnTo>
                  <a:lnTo>
                    <a:pt x="635" y="1688"/>
                  </a:lnTo>
                  <a:lnTo>
                    <a:pt x="835" y="1738"/>
                  </a:lnTo>
                  <a:lnTo>
                    <a:pt x="1236" y="1220"/>
                  </a:lnTo>
                  <a:lnTo>
                    <a:pt x="919" y="2122"/>
                  </a:lnTo>
                  <a:lnTo>
                    <a:pt x="1253" y="2239"/>
                  </a:lnTo>
                  <a:lnTo>
                    <a:pt x="1871" y="468"/>
                  </a:lnTo>
                  <a:lnTo>
                    <a:pt x="1537" y="335"/>
                  </a:lnTo>
                  <a:lnTo>
                    <a:pt x="936" y="1137"/>
                  </a:lnTo>
                  <a:lnTo>
                    <a:pt x="952" y="134"/>
                  </a:lnTo>
                  <a:lnTo>
                    <a:pt x="618"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7" name="Google Shape;2740;p57">
              <a:extLst>
                <a:ext uri="{FF2B5EF4-FFF2-40B4-BE49-F238E27FC236}">
                  <a16:creationId xmlns:a16="http://schemas.microsoft.com/office/drawing/2014/main" id="{4E1474FD-028C-988C-958F-321E9C1073B6}"/>
                </a:ext>
              </a:extLst>
            </p:cNvPr>
            <p:cNvSpPr/>
            <p:nvPr/>
          </p:nvSpPr>
          <p:spPr>
            <a:xfrm>
              <a:off x="6182175" y="1248250"/>
              <a:ext cx="39725" cy="53500"/>
            </a:xfrm>
            <a:custGeom>
              <a:avLst/>
              <a:gdLst/>
              <a:ahLst/>
              <a:cxnLst/>
              <a:rect l="l" t="t" r="r" b="b"/>
              <a:pathLst>
                <a:path w="1589" h="2140" extrusionOk="0">
                  <a:moveTo>
                    <a:pt x="736" y="0"/>
                  </a:moveTo>
                  <a:lnTo>
                    <a:pt x="1" y="1738"/>
                  </a:lnTo>
                  <a:lnTo>
                    <a:pt x="836" y="2139"/>
                  </a:lnTo>
                  <a:lnTo>
                    <a:pt x="1004" y="1738"/>
                  </a:lnTo>
                  <a:lnTo>
                    <a:pt x="486" y="1504"/>
                  </a:lnTo>
                  <a:lnTo>
                    <a:pt x="602" y="1220"/>
                  </a:lnTo>
                  <a:lnTo>
                    <a:pt x="1070" y="1404"/>
                  </a:lnTo>
                  <a:lnTo>
                    <a:pt x="1237" y="1003"/>
                  </a:lnTo>
                  <a:lnTo>
                    <a:pt x="770" y="819"/>
                  </a:lnTo>
                  <a:lnTo>
                    <a:pt x="903" y="535"/>
                  </a:lnTo>
                  <a:lnTo>
                    <a:pt x="1421" y="752"/>
                  </a:lnTo>
                  <a:lnTo>
                    <a:pt x="1588" y="368"/>
                  </a:lnTo>
                  <a:lnTo>
                    <a:pt x="736"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8" name="Google Shape;2741;p57">
              <a:extLst>
                <a:ext uri="{FF2B5EF4-FFF2-40B4-BE49-F238E27FC236}">
                  <a16:creationId xmlns:a16="http://schemas.microsoft.com/office/drawing/2014/main" id="{5C34C403-4F17-D0F2-1CD4-A2E626F65F4E}"/>
                </a:ext>
              </a:extLst>
            </p:cNvPr>
            <p:cNvSpPr/>
            <p:nvPr/>
          </p:nvSpPr>
          <p:spPr>
            <a:xfrm>
              <a:off x="6207675" y="1260350"/>
              <a:ext cx="41375" cy="51825"/>
            </a:xfrm>
            <a:custGeom>
              <a:avLst/>
              <a:gdLst/>
              <a:ahLst/>
              <a:cxnLst/>
              <a:rect l="l" t="t" r="r" b="b"/>
              <a:pathLst>
                <a:path w="1655" h="2073" extrusionOk="0">
                  <a:moveTo>
                    <a:pt x="819" y="1"/>
                  </a:moveTo>
                  <a:lnTo>
                    <a:pt x="0" y="1689"/>
                  </a:lnTo>
                  <a:lnTo>
                    <a:pt x="836" y="2073"/>
                  </a:lnTo>
                  <a:lnTo>
                    <a:pt x="1036" y="1689"/>
                  </a:lnTo>
                  <a:lnTo>
                    <a:pt x="501" y="1438"/>
                  </a:lnTo>
                  <a:lnTo>
                    <a:pt x="635" y="1171"/>
                  </a:lnTo>
                  <a:lnTo>
                    <a:pt x="1086" y="1388"/>
                  </a:lnTo>
                  <a:lnTo>
                    <a:pt x="1287" y="1003"/>
                  </a:lnTo>
                  <a:lnTo>
                    <a:pt x="819" y="803"/>
                  </a:lnTo>
                  <a:lnTo>
                    <a:pt x="953" y="519"/>
                  </a:lnTo>
                  <a:lnTo>
                    <a:pt x="1471" y="770"/>
                  </a:lnTo>
                  <a:lnTo>
                    <a:pt x="1654" y="402"/>
                  </a:lnTo>
                  <a:lnTo>
                    <a:pt x="819"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9" name="Google Shape;2742;p57">
              <a:extLst>
                <a:ext uri="{FF2B5EF4-FFF2-40B4-BE49-F238E27FC236}">
                  <a16:creationId xmlns:a16="http://schemas.microsoft.com/office/drawing/2014/main" id="{A0E61208-7B7F-993A-5F70-CECCFBB5999B}"/>
                </a:ext>
              </a:extLst>
            </p:cNvPr>
            <p:cNvSpPr/>
            <p:nvPr/>
          </p:nvSpPr>
          <p:spPr>
            <a:xfrm>
              <a:off x="6238575" y="1272900"/>
              <a:ext cx="38875" cy="49725"/>
            </a:xfrm>
            <a:custGeom>
              <a:avLst/>
              <a:gdLst/>
              <a:ahLst/>
              <a:cxnLst/>
              <a:rect l="l" t="t" r="r" b="b"/>
              <a:pathLst>
                <a:path w="1555" h="1989" extrusionOk="0">
                  <a:moveTo>
                    <a:pt x="636" y="0"/>
                  </a:moveTo>
                  <a:lnTo>
                    <a:pt x="418" y="351"/>
                  </a:lnTo>
                  <a:lnTo>
                    <a:pt x="719" y="518"/>
                  </a:lnTo>
                  <a:lnTo>
                    <a:pt x="1" y="1821"/>
                  </a:lnTo>
                  <a:lnTo>
                    <a:pt x="335" y="1989"/>
                  </a:lnTo>
                  <a:lnTo>
                    <a:pt x="1053" y="685"/>
                  </a:lnTo>
                  <a:lnTo>
                    <a:pt x="1337" y="852"/>
                  </a:lnTo>
                  <a:lnTo>
                    <a:pt x="1555" y="501"/>
                  </a:lnTo>
                  <a:lnTo>
                    <a:pt x="636"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0" name="Google Shape;2743;p57">
              <a:extLst>
                <a:ext uri="{FF2B5EF4-FFF2-40B4-BE49-F238E27FC236}">
                  <a16:creationId xmlns:a16="http://schemas.microsoft.com/office/drawing/2014/main" id="{BD09BDCF-BC27-FA24-AFDF-74AB90B61A73}"/>
                </a:ext>
              </a:extLst>
            </p:cNvPr>
            <p:cNvSpPr/>
            <p:nvPr/>
          </p:nvSpPr>
          <p:spPr>
            <a:xfrm>
              <a:off x="6257375" y="1288775"/>
              <a:ext cx="32600" cy="44700"/>
            </a:xfrm>
            <a:custGeom>
              <a:avLst/>
              <a:gdLst/>
              <a:ahLst/>
              <a:cxnLst/>
              <a:rect l="l" t="t" r="r" b="b"/>
              <a:pathLst>
                <a:path w="1304" h="1788" extrusionOk="0">
                  <a:moveTo>
                    <a:pt x="986" y="0"/>
                  </a:moveTo>
                  <a:lnTo>
                    <a:pt x="1" y="1604"/>
                  </a:lnTo>
                  <a:lnTo>
                    <a:pt x="318" y="1788"/>
                  </a:lnTo>
                  <a:lnTo>
                    <a:pt x="1304" y="184"/>
                  </a:lnTo>
                  <a:lnTo>
                    <a:pt x="986"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1" name="Google Shape;2744;p57">
              <a:extLst>
                <a:ext uri="{FF2B5EF4-FFF2-40B4-BE49-F238E27FC236}">
                  <a16:creationId xmlns:a16="http://schemas.microsoft.com/office/drawing/2014/main" id="{0C7650CF-11D6-1ACC-AEE3-20AFB0280B72}"/>
                </a:ext>
              </a:extLst>
            </p:cNvPr>
            <p:cNvSpPr/>
            <p:nvPr/>
          </p:nvSpPr>
          <p:spPr>
            <a:xfrm>
              <a:off x="6269900" y="1297950"/>
              <a:ext cx="49750" cy="54750"/>
            </a:xfrm>
            <a:custGeom>
              <a:avLst/>
              <a:gdLst/>
              <a:ahLst/>
              <a:cxnLst/>
              <a:rect l="l" t="t" r="r" b="b"/>
              <a:pathLst>
                <a:path w="1990" h="2190" extrusionOk="0">
                  <a:moveTo>
                    <a:pt x="1070" y="1"/>
                  </a:moveTo>
                  <a:lnTo>
                    <a:pt x="1" y="1555"/>
                  </a:lnTo>
                  <a:lnTo>
                    <a:pt x="302" y="1755"/>
                  </a:lnTo>
                  <a:lnTo>
                    <a:pt x="853" y="936"/>
                  </a:lnTo>
                  <a:lnTo>
                    <a:pt x="669" y="2022"/>
                  </a:lnTo>
                  <a:lnTo>
                    <a:pt x="920" y="2190"/>
                  </a:lnTo>
                  <a:lnTo>
                    <a:pt x="1989" y="652"/>
                  </a:lnTo>
                  <a:lnTo>
                    <a:pt x="1688" y="435"/>
                  </a:lnTo>
                  <a:lnTo>
                    <a:pt x="1120" y="1254"/>
                  </a:lnTo>
                  <a:lnTo>
                    <a:pt x="1321" y="168"/>
                  </a:lnTo>
                  <a:lnTo>
                    <a:pt x="1070"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2" name="Google Shape;2745;p57">
              <a:extLst>
                <a:ext uri="{FF2B5EF4-FFF2-40B4-BE49-F238E27FC236}">
                  <a16:creationId xmlns:a16="http://schemas.microsoft.com/office/drawing/2014/main" id="{8A4C56C3-5F57-68CC-88E1-AC5AD6BB8193}"/>
                </a:ext>
              </a:extLst>
            </p:cNvPr>
            <p:cNvSpPr/>
            <p:nvPr/>
          </p:nvSpPr>
          <p:spPr>
            <a:xfrm>
              <a:off x="6303325" y="1325550"/>
              <a:ext cx="43875" cy="44700"/>
            </a:xfrm>
            <a:custGeom>
              <a:avLst/>
              <a:gdLst/>
              <a:ahLst/>
              <a:cxnLst/>
              <a:rect l="l" t="t" r="r" b="b"/>
              <a:pathLst>
                <a:path w="1755" h="1788" extrusionOk="0">
                  <a:moveTo>
                    <a:pt x="1138" y="0"/>
                  </a:moveTo>
                  <a:cubicBezTo>
                    <a:pt x="1074" y="0"/>
                    <a:pt x="1007" y="11"/>
                    <a:pt x="936" y="33"/>
                  </a:cubicBezTo>
                  <a:cubicBezTo>
                    <a:pt x="736" y="83"/>
                    <a:pt x="552" y="233"/>
                    <a:pt x="335" y="484"/>
                  </a:cubicBezTo>
                  <a:cubicBezTo>
                    <a:pt x="151" y="718"/>
                    <a:pt x="51" y="918"/>
                    <a:pt x="17" y="1136"/>
                  </a:cubicBezTo>
                  <a:cubicBezTo>
                    <a:pt x="0" y="1319"/>
                    <a:pt x="84" y="1487"/>
                    <a:pt x="251" y="1637"/>
                  </a:cubicBezTo>
                  <a:cubicBezTo>
                    <a:pt x="335" y="1720"/>
                    <a:pt x="418" y="1754"/>
                    <a:pt x="518" y="1754"/>
                  </a:cubicBezTo>
                  <a:cubicBezTo>
                    <a:pt x="602" y="1787"/>
                    <a:pt x="686" y="1787"/>
                    <a:pt x="752" y="1787"/>
                  </a:cubicBezTo>
                  <a:lnTo>
                    <a:pt x="1354" y="1052"/>
                  </a:lnTo>
                  <a:lnTo>
                    <a:pt x="936" y="718"/>
                  </a:lnTo>
                  <a:lnTo>
                    <a:pt x="736" y="985"/>
                  </a:lnTo>
                  <a:lnTo>
                    <a:pt x="919" y="1136"/>
                  </a:lnTo>
                  <a:lnTo>
                    <a:pt x="752" y="1336"/>
                  </a:lnTo>
                  <a:cubicBezTo>
                    <a:pt x="736" y="1336"/>
                    <a:pt x="686" y="1336"/>
                    <a:pt x="669" y="1319"/>
                  </a:cubicBezTo>
                  <a:cubicBezTo>
                    <a:pt x="635" y="1319"/>
                    <a:pt x="602" y="1303"/>
                    <a:pt x="585" y="1286"/>
                  </a:cubicBezTo>
                  <a:cubicBezTo>
                    <a:pt x="502" y="1219"/>
                    <a:pt x="485" y="1136"/>
                    <a:pt x="485" y="1052"/>
                  </a:cubicBezTo>
                  <a:cubicBezTo>
                    <a:pt x="485" y="969"/>
                    <a:pt x="552" y="835"/>
                    <a:pt x="652" y="718"/>
                  </a:cubicBezTo>
                  <a:cubicBezTo>
                    <a:pt x="752" y="568"/>
                    <a:pt x="853" y="501"/>
                    <a:pt x="970" y="467"/>
                  </a:cubicBezTo>
                  <a:cubicBezTo>
                    <a:pt x="1002" y="451"/>
                    <a:pt x="1034" y="444"/>
                    <a:pt x="1065" y="444"/>
                  </a:cubicBezTo>
                  <a:cubicBezTo>
                    <a:pt x="1132" y="444"/>
                    <a:pt x="1197" y="477"/>
                    <a:pt x="1254" y="534"/>
                  </a:cubicBezTo>
                  <a:lnTo>
                    <a:pt x="1387" y="651"/>
                  </a:lnTo>
                  <a:cubicBezTo>
                    <a:pt x="1404" y="718"/>
                    <a:pt x="1437" y="751"/>
                    <a:pt x="1471" y="818"/>
                  </a:cubicBezTo>
                  <a:lnTo>
                    <a:pt x="1755" y="467"/>
                  </a:lnTo>
                  <a:cubicBezTo>
                    <a:pt x="1721" y="401"/>
                    <a:pt x="1688" y="334"/>
                    <a:pt x="1655" y="300"/>
                  </a:cubicBezTo>
                  <a:cubicBezTo>
                    <a:pt x="1604" y="250"/>
                    <a:pt x="1571" y="200"/>
                    <a:pt x="1504" y="150"/>
                  </a:cubicBezTo>
                  <a:cubicBezTo>
                    <a:pt x="1391" y="48"/>
                    <a:pt x="1271" y="0"/>
                    <a:pt x="1138" y="0"/>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3" name="Google Shape;2746;p57">
              <a:extLst>
                <a:ext uri="{FF2B5EF4-FFF2-40B4-BE49-F238E27FC236}">
                  <a16:creationId xmlns:a16="http://schemas.microsoft.com/office/drawing/2014/main" id="{ADE72DE9-1260-12E2-FDA3-37A28D9CE253}"/>
                </a:ext>
              </a:extLst>
            </p:cNvPr>
            <p:cNvSpPr/>
            <p:nvPr/>
          </p:nvSpPr>
          <p:spPr>
            <a:xfrm>
              <a:off x="6330900" y="1351850"/>
              <a:ext cx="47650" cy="39700"/>
            </a:xfrm>
            <a:custGeom>
              <a:avLst/>
              <a:gdLst/>
              <a:ahLst/>
              <a:cxnLst/>
              <a:rect l="l" t="t" r="r" b="b"/>
              <a:pathLst>
                <a:path w="1906" h="1588" extrusionOk="0">
                  <a:moveTo>
                    <a:pt x="1337" y="535"/>
                  </a:moveTo>
                  <a:lnTo>
                    <a:pt x="1471" y="685"/>
                  </a:lnTo>
                  <a:cubicBezTo>
                    <a:pt x="1487" y="702"/>
                    <a:pt x="1504" y="752"/>
                    <a:pt x="1487" y="819"/>
                  </a:cubicBezTo>
                  <a:cubicBezTo>
                    <a:pt x="1471" y="869"/>
                    <a:pt x="1420" y="919"/>
                    <a:pt x="1354" y="986"/>
                  </a:cubicBezTo>
                  <a:cubicBezTo>
                    <a:pt x="1304" y="1036"/>
                    <a:pt x="1253" y="1069"/>
                    <a:pt x="1187" y="1086"/>
                  </a:cubicBezTo>
                  <a:cubicBezTo>
                    <a:pt x="1174" y="1090"/>
                    <a:pt x="1161" y="1092"/>
                    <a:pt x="1149" y="1092"/>
                  </a:cubicBezTo>
                  <a:cubicBezTo>
                    <a:pt x="1112" y="1092"/>
                    <a:pt x="1078" y="1074"/>
                    <a:pt x="1053" y="1036"/>
                  </a:cubicBezTo>
                  <a:lnTo>
                    <a:pt x="919" y="919"/>
                  </a:lnTo>
                  <a:lnTo>
                    <a:pt x="1337" y="535"/>
                  </a:lnTo>
                  <a:close/>
                  <a:moveTo>
                    <a:pt x="1370" y="0"/>
                  </a:moveTo>
                  <a:lnTo>
                    <a:pt x="0" y="1320"/>
                  </a:lnTo>
                  <a:lnTo>
                    <a:pt x="251" y="1587"/>
                  </a:lnTo>
                  <a:lnTo>
                    <a:pt x="602" y="1237"/>
                  </a:lnTo>
                  <a:lnTo>
                    <a:pt x="802" y="1420"/>
                  </a:lnTo>
                  <a:cubicBezTo>
                    <a:pt x="852" y="1487"/>
                    <a:pt x="936" y="1521"/>
                    <a:pt x="1019" y="1521"/>
                  </a:cubicBezTo>
                  <a:cubicBezTo>
                    <a:pt x="1136" y="1521"/>
                    <a:pt x="1220" y="1504"/>
                    <a:pt x="1320" y="1454"/>
                  </a:cubicBezTo>
                  <a:cubicBezTo>
                    <a:pt x="1420" y="1420"/>
                    <a:pt x="1504" y="1337"/>
                    <a:pt x="1604" y="1253"/>
                  </a:cubicBezTo>
                  <a:cubicBezTo>
                    <a:pt x="1705" y="1170"/>
                    <a:pt x="1755" y="1086"/>
                    <a:pt x="1821" y="986"/>
                  </a:cubicBezTo>
                  <a:cubicBezTo>
                    <a:pt x="1888" y="902"/>
                    <a:pt x="1905" y="785"/>
                    <a:pt x="1905" y="702"/>
                  </a:cubicBezTo>
                  <a:cubicBezTo>
                    <a:pt x="1905" y="602"/>
                    <a:pt x="1872" y="518"/>
                    <a:pt x="1805" y="451"/>
                  </a:cubicBezTo>
                  <a:lnTo>
                    <a:pt x="1370"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4" name="Google Shape;2747;p57">
              <a:extLst>
                <a:ext uri="{FF2B5EF4-FFF2-40B4-BE49-F238E27FC236}">
                  <a16:creationId xmlns:a16="http://schemas.microsoft.com/office/drawing/2014/main" id="{C1D656E6-FC61-040A-B9A5-2AAE27A63839}"/>
                </a:ext>
              </a:extLst>
            </p:cNvPr>
            <p:cNvSpPr/>
            <p:nvPr/>
          </p:nvSpPr>
          <p:spPr>
            <a:xfrm>
              <a:off x="6351775" y="1376900"/>
              <a:ext cx="48900" cy="50150"/>
            </a:xfrm>
            <a:custGeom>
              <a:avLst/>
              <a:gdLst/>
              <a:ahLst/>
              <a:cxnLst/>
              <a:rect l="l" t="t" r="r" b="b"/>
              <a:pathLst>
                <a:path w="1956" h="2006" extrusionOk="0">
                  <a:moveTo>
                    <a:pt x="1387" y="569"/>
                  </a:moveTo>
                  <a:lnTo>
                    <a:pt x="1504" y="702"/>
                  </a:lnTo>
                  <a:cubicBezTo>
                    <a:pt x="1571" y="786"/>
                    <a:pt x="1521" y="869"/>
                    <a:pt x="1404" y="986"/>
                  </a:cubicBezTo>
                  <a:cubicBezTo>
                    <a:pt x="1337" y="1037"/>
                    <a:pt x="1271" y="1070"/>
                    <a:pt x="1237" y="1070"/>
                  </a:cubicBezTo>
                  <a:cubicBezTo>
                    <a:pt x="1187" y="1070"/>
                    <a:pt x="1154" y="1037"/>
                    <a:pt x="1103" y="1003"/>
                  </a:cubicBezTo>
                  <a:lnTo>
                    <a:pt x="986" y="853"/>
                  </a:lnTo>
                  <a:lnTo>
                    <a:pt x="1387" y="569"/>
                  </a:lnTo>
                  <a:close/>
                  <a:moveTo>
                    <a:pt x="1471" y="1"/>
                  </a:moveTo>
                  <a:lnTo>
                    <a:pt x="1" y="1187"/>
                  </a:lnTo>
                  <a:lnTo>
                    <a:pt x="251" y="1438"/>
                  </a:lnTo>
                  <a:lnTo>
                    <a:pt x="669" y="1087"/>
                  </a:lnTo>
                  <a:lnTo>
                    <a:pt x="736" y="1170"/>
                  </a:lnTo>
                  <a:cubicBezTo>
                    <a:pt x="753" y="1187"/>
                    <a:pt x="753" y="1204"/>
                    <a:pt x="753" y="1220"/>
                  </a:cubicBezTo>
                  <a:cubicBezTo>
                    <a:pt x="753" y="1254"/>
                    <a:pt x="736" y="1287"/>
                    <a:pt x="719" y="1304"/>
                  </a:cubicBezTo>
                  <a:lnTo>
                    <a:pt x="452" y="1705"/>
                  </a:lnTo>
                  <a:lnTo>
                    <a:pt x="669" y="2006"/>
                  </a:lnTo>
                  <a:lnTo>
                    <a:pt x="970" y="1588"/>
                  </a:lnTo>
                  <a:cubicBezTo>
                    <a:pt x="986" y="1571"/>
                    <a:pt x="1003" y="1521"/>
                    <a:pt x="1037" y="1504"/>
                  </a:cubicBezTo>
                  <a:cubicBezTo>
                    <a:pt x="1037" y="1488"/>
                    <a:pt x="1053" y="1454"/>
                    <a:pt x="1053" y="1438"/>
                  </a:cubicBezTo>
                  <a:cubicBezTo>
                    <a:pt x="1078" y="1442"/>
                    <a:pt x="1102" y="1445"/>
                    <a:pt x="1127" y="1445"/>
                  </a:cubicBezTo>
                  <a:cubicBezTo>
                    <a:pt x="1187" y="1445"/>
                    <a:pt x="1250" y="1433"/>
                    <a:pt x="1321" y="1421"/>
                  </a:cubicBezTo>
                  <a:cubicBezTo>
                    <a:pt x="1421" y="1371"/>
                    <a:pt x="1504" y="1337"/>
                    <a:pt x="1621" y="1254"/>
                  </a:cubicBezTo>
                  <a:cubicBezTo>
                    <a:pt x="1722" y="1170"/>
                    <a:pt x="1805" y="1087"/>
                    <a:pt x="1872" y="1003"/>
                  </a:cubicBezTo>
                  <a:cubicBezTo>
                    <a:pt x="1905" y="920"/>
                    <a:pt x="1956" y="836"/>
                    <a:pt x="1956" y="753"/>
                  </a:cubicBezTo>
                  <a:cubicBezTo>
                    <a:pt x="1956" y="669"/>
                    <a:pt x="1922" y="585"/>
                    <a:pt x="1872" y="502"/>
                  </a:cubicBezTo>
                  <a:lnTo>
                    <a:pt x="1471"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5" name="Google Shape;2748;p57">
              <a:extLst>
                <a:ext uri="{FF2B5EF4-FFF2-40B4-BE49-F238E27FC236}">
                  <a16:creationId xmlns:a16="http://schemas.microsoft.com/office/drawing/2014/main" id="{AB463E51-4F20-E8BB-F31B-553F9DD7EBA8}"/>
                </a:ext>
              </a:extLst>
            </p:cNvPr>
            <p:cNvSpPr/>
            <p:nvPr/>
          </p:nvSpPr>
          <p:spPr>
            <a:xfrm>
              <a:off x="6371825" y="1404900"/>
              <a:ext cx="52250" cy="45125"/>
            </a:xfrm>
            <a:custGeom>
              <a:avLst/>
              <a:gdLst/>
              <a:ahLst/>
              <a:cxnLst/>
              <a:rect l="l" t="t" r="r" b="b"/>
              <a:pathLst>
                <a:path w="2090" h="1805" extrusionOk="0">
                  <a:moveTo>
                    <a:pt x="1571" y="0"/>
                  </a:moveTo>
                  <a:lnTo>
                    <a:pt x="1" y="1053"/>
                  </a:lnTo>
                  <a:lnTo>
                    <a:pt x="519" y="1805"/>
                  </a:lnTo>
                  <a:lnTo>
                    <a:pt x="870" y="1571"/>
                  </a:lnTo>
                  <a:lnTo>
                    <a:pt x="552" y="1086"/>
                  </a:lnTo>
                  <a:lnTo>
                    <a:pt x="803" y="919"/>
                  </a:lnTo>
                  <a:lnTo>
                    <a:pt x="1087" y="1337"/>
                  </a:lnTo>
                  <a:lnTo>
                    <a:pt x="1438" y="1120"/>
                  </a:lnTo>
                  <a:lnTo>
                    <a:pt x="1170" y="702"/>
                  </a:lnTo>
                  <a:lnTo>
                    <a:pt x="1421" y="535"/>
                  </a:lnTo>
                  <a:lnTo>
                    <a:pt x="1738" y="1003"/>
                  </a:lnTo>
                  <a:lnTo>
                    <a:pt x="2089" y="785"/>
                  </a:lnTo>
                  <a:lnTo>
                    <a:pt x="1571"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6" name="Google Shape;2749;p57">
              <a:extLst>
                <a:ext uri="{FF2B5EF4-FFF2-40B4-BE49-F238E27FC236}">
                  <a16:creationId xmlns:a16="http://schemas.microsoft.com/office/drawing/2014/main" id="{770DA28E-B8DB-2A85-5A1B-2AD7C3A1E35F}"/>
                </a:ext>
              </a:extLst>
            </p:cNvPr>
            <p:cNvSpPr/>
            <p:nvPr/>
          </p:nvSpPr>
          <p:spPr>
            <a:xfrm>
              <a:off x="6388125" y="1434475"/>
              <a:ext cx="48900" cy="35500"/>
            </a:xfrm>
            <a:custGeom>
              <a:avLst/>
              <a:gdLst/>
              <a:ahLst/>
              <a:cxnLst/>
              <a:rect l="l" t="t" r="r" b="b"/>
              <a:pathLst>
                <a:path w="1956" h="1420" extrusionOk="0">
                  <a:moveTo>
                    <a:pt x="1407" y="0"/>
                  </a:moveTo>
                  <a:cubicBezTo>
                    <a:pt x="1303" y="0"/>
                    <a:pt x="1191" y="43"/>
                    <a:pt x="1070" y="104"/>
                  </a:cubicBezTo>
                  <a:cubicBezTo>
                    <a:pt x="986" y="137"/>
                    <a:pt x="903" y="204"/>
                    <a:pt x="869" y="237"/>
                  </a:cubicBezTo>
                  <a:cubicBezTo>
                    <a:pt x="819" y="287"/>
                    <a:pt x="786" y="354"/>
                    <a:pt x="769" y="404"/>
                  </a:cubicBezTo>
                  <a:cubicBezTo>
                    <a:pt x="735" y="471"/>
                    <a:pt x="735" y="555"/>
                    <a:pt x="735" y="638"/>
                  </a:cubicBezTo>
                  <a:lnTo>
                    <a:pt x="735" y="805"/>
                  </a:lnTo>
                  <a:cubicBezTo>
                    <a:pt x="735" y="856"/>
                    <a:pt x="735" y="889"/>
                    <a:pt x="719" y="906"/>
                  </a:cubicBezTo>
                  <a:cubicBezTo>
                    <a:pt x="719" y="939"/>
                    <a:pt x="702" y="956"/>
                    <a:pt x="669" y="973"/>
                  </a:cubicBezTo>
                  <a:cubicBezTo>
                    <a:pt x="632" y="1000"/>
                    <a:pt x="600" y="1013"/>
                    <a:pt x="576" y="1013"/>
                  </a:cubicBezTo>
                  <a:cubicBezTo>
                    <a:pt x="557" y="1013"/>
                    <a:pt x="542" y="1004"/>
                    <a:pt x="535" y="989"/>
                  </a:cubicBezTo>
                  <a:cubicBezTo>
                    <a:pt x="518" y="989"/>
                    <a:pt x="468" y="956"/>
                    <a:pt x="451" y="889"/>
                  </a:cubicBezTo>
                  <a:cubicBezTo>
                    <a:pt x="418" y="856"/>
                    <a:pt x="418" y="789"/>
                    <a:pt x="385" y="705"/>
                  </a:cubicBezTo>
                  <a:lnTo>
                    <a:pt x="385" y="488"/>
                  </a:lnTo>
                  <a:lnTo>
                    <a:pt x="0" y="705"/>
                  </a:lnTo>
                  <a:cubicBezTo>
                    <a:pt x="0" y="772"/>
                    <a:pt x="0" y="822"/>
                    <a:pt x="17" y="906"/>
                  </a:cubicBezTo>
                  <a:cubicBezTo>
                    <a:pt x="34" y="989"/>
                    <a:pt x="50" y="1073"/>
                    <a:pt x="101" y="1140"/>
                  </a:cubicBezTo>
                  <a:cubicBezTo>
                    <a:pt x="184" y="1290"/>
                    <a:pt x="301" y="1390"/>
                    <a:pt x="435" y="1407"/>
                  </a:cubicBezTo>
                  <a:cubicBezTo>
                    <a:pt x="465" y="1416"/>
                    <a:pt x="497" y="1420"/>
                    <a:pt x="531" y="1420"/>
                  </a:cubicBezTo>
                  <a:cubicBezTo>
                    <a:pt x="629" y="1420"/>
                    <a:pt x="741" y="1385"/>
                    <a:pt x="852" y="1323"/>
                  </a:cubicBezTo>
                  <a:cubicBezTo>
                    <a:pt x="936" y="1290"/>
                    <a:pt x="1003" y="1240"/>
                    <a:pt x="1053" y="1190"/>
                  </a:cubicBezTo>
                  <a:cubicBezTo>
                    <a:pt x="1120" y="1140"/>
                    <a:pt x="1170" y="1073"/>
                    <a:pt x="1187" y="989"/>
                  </a:cubicBezTo>
                  <a:cubicBezTo>
                    <a:pt x="1203" y="939"/>
                    <a:pt x="1220" y="822"/>
                    <a:pt x="1203" y="722"/>
                  </a:cubicBezTo>
                  <a:lnTo>
                    <a:pt x="1203" y="521"/>
                  </a:lnTo>
                  <a:cubicBezTo>
                    <a:pt x="1203" y="471"/>
                    <a:pt x="1220" y="438"/>
                    <a:pt x="1270" y="404"/>
                  </a:cubicBezTo>
                  <a:cubicBezTo>
                    <a:pt x="1295" y="396"/>
                    <a:pt x="1320" y="392"/>
                    <a:pt x="1341" y="392"/>
                  </a:cubicBezTo>
                  <a:cubicBezTo>
                    <a:pt x="1362" y="392"/>
                    <a:pt x="1379" y="396"/>
                    <a:pt x="1387" y="404"/>
                  </a:cubicBezTo>
                  <a:cubicBezTo>
                    <a:pt x="1404" y="455"/>
                    <a:pt x="1454" y="488"/>
                    <a:pt x="1471" y="538"/>
                  </a:cubicBezTo>
                  <a:cubicBezTo>
                    <a:pt x="1521" y="572"/>
                    <a:pt x="1521" y="622"/>
                    <a:pt x="1538" y="688"/>
                  </a:cubicBezTo>
                  <a:cubicBezTo>
                    <a:pt x="1554" y="739"/>
                    <a:pt x="1554" y="805"/>
                    <a:pt x="1554" y="872"/>
                  </a:cubicBezTo>
                  <a:lnTo>
                    <a:pt x="1955" y="655"/>
                  </a:lnTo>
                  <a:cubicBezTo>
                    <a:pt x="1939" y="605"/>
                    <a:pt x="1939" y="538"/>
                    <a:pt x="1905" y="471"/>
                  </a:cubicBezTo>
                  <a:cubicBezTo>
                    <a:pt x="1888" y="404"/>
                    <a:pt x="1872" y="354"/>
                    <a:pt x="1822" y="287"/>
                  </a:cubicBezTo>
                  <a:cubicBezTo>
                    <a:pt x="1738" y="137"/>
                    <a:pt x="1638" y="54"/>
                    <a:pt x="1521" y="20"/>
                  </a:cubicBezTo>
                  <a:cubicBezTo>
                    <a:pt x="1484" y="6"/>
                    <a:pt x="1446" y="0"/>
                    <a:pt x="1407" y="0"/>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 name="Google Shape;2750;p57">
              <a:extLst>
                <a:ext uri="{FF2B5EF4-FFF2-40B4-BE49-F238E27FC236}">
                  <a16:creationId xmlns:a16="http://schemas.microsoft.com/office/drawing/2014/main" id="{F8E997B9-171A-1403-7E7F-EFEECED66DAE}"/>
                </a:ext>
              </a:extLst>
            </p:cNvPr>
            <p:cNvSpPr/>
            <p:nvPr/>
          </p:nvSpPr>
          <p:spPr>
            <a:xfrm>
              <a:off x="6399400" y="1460025"/>
              <a:ext cx="52250" cy="40125"/>
            </a:xfrm>
            <a:custGeom>
              <a:avLst/>
              <a:gdLst/>
              <a:ahLst/>
              <a:cxnLst/>
              <a:rect l="l" t="t" r="r" b="b"/>
              <a:pathLst>
                <a:path w="2090" h="1605" extrusionOk="0">
                  <a:moveTo>
                    <a:pt x="1738" y="1"/>
                  </a:moveTo>
                  <a:lnTo>
                    <a:pt x="0" y="719"/>
                  </a:lnTo>
                  <a:lnTo>
                    <a:pt x="318" y="1605"/>
                  </a:lnTo>
                  <a:lnTo>
                    <a:pt x="702" y="1438"/>
                  </a:lnTo>
                  <a:lnTo>
                    <a:pt x="485" y="903"/>
                  </a:lnTo>
                  <a:lnTo>
                    <a:pt x="769" y="786"/>
                  </a:lnTo>
                  <a:lnTo>
                    <a:pt x="953" y="1237"/>
                  </a:lnTo>
                  <a:lnTo>
                    <a:pt x="1354" y="1070"/>
                  </a:lnTo>
                  <a:lnTo>
                    <a:pt x="1170" y="619"/>
                  </a:lnTo>
                  <a:lnTo>
                    <a:pt x="1471" y="485"/>
                  </a:lnTo>
                  <a:lnTo>
                    <a:pt x="1688" y="1020"/>
                  </a:lnTo>
                  <a:lnTo>
                    <a:pt x="2089" y="853"/>
                  </a:lnTo>
                  <a:lnTo>
                    <a:pt x="1738"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8" name="Google Shape;2751;p57">
              <a:extLst>
                <a:ext uri="{FF2B5EF4-FFF2-40B4-BE49-F238E27FC236}">
                  <a16:creationId xmlns:a16="http://schemas.microsoft.com/office/drawing/2014/main" id="{F1FCA8F3-6E64-036C-4937-F7E420F0B93A}"/>
                </a:ext>
              </a:extLst>
            </p:cNvPr>
            <p:cNvSpPr/>
            <p:nvPr/>
          </p:nvSpPr>
          <p:spPr>
            <a:xfrm>
              <a:off x="6409850" y="1489675"/>
              <a:ext cx="53475" cy="39725"/>
            </a:xfrm>
            <a:custGeom>
              <a:avLst/>
              <a:gdLst/>
              <a:ahLst/>
              <a:cxnLst/>
              <a:rect l="l" t="t" r="r" b="b"/>
              <a:pathLst>
                <a:path w="2139" h="1589" extrusionOk="0">
                  <a:moveTo>
                    <a:pt x="1821" y="1"/>
                  </a:moveTo>
                  <a:lnTo>
                    <a:pt x="0" y="519"/>
                  </a:lnTo>
                  <a:lnTo>
                    <a:pt x="100" y="853"/>
                  </a:lnTo>
                  <a:lnTo>
                    <a:pt x="1070" y="586"/>
                  </a:lnTo>
                  <a:lnTo>
                    <a:pt x="1070" y="586"/>
                  </a:lnTo>
                  <a:lnTo>
                    <a:pt x="234" y="1288"/>
                  </a:lnTo>
                  <a:lnTo>
                    <a:pt x="318" y="1588"/>
                  </a:lnTo>
                  <a:lnTo>
                    <a:pt x="2139" y="1070"/>
                  </a:lnTo>
                  <a:lnTo>
                    <a:pt x="2022" y="736"/>
                  </a:lnTo>
                  <a:lnTo>
                    <a:pt x="1070" y="1003"/>
                  </a:lnTo>
                  <a:lnTo>
                    <a:pt x="1905" y="285"/>
                  </a:lnTo>
                  <a:lnTo>
                    <a:pt x="1821"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9" name="Google Shape;2752;p57">
              <a:extLst>
                <a:ext uri="{FF2B5EF4-FFF2-40B4-BE49-F238E27FC236}">
                  <a16:creationId xmlns:a16="http://schemas.microsoft.com/office/drawing/2014/main" id="{EB9A05E9-7B74-BA9A-26D7-55A37E5DD20B}"/>
                </a:ext>
              </a:extLst>
            </p:cNvPr>
            <p:cNvSpPr/>
            <p:nvPr/>
          </p:nvSpPr>
          <p:spPr>
            <a:xfrm>
              <a:off x="6419875" y="1525600"/>
              <a:ext cx="48900" cy="27175"/>
            </a:xfrm>
            <a:custGeom>
              <a:avLst/>
              <a:gdLst/>
              <a:ahLst/>
              <a:cxnLst/>
              <a:rect l="l" t="t" r="r" b="b"/>
              <a:pathLst>
                <a:path w="1956" h="1087" extrusionOk="0">
                  <a:moveTo>
                    <a:pt x="1788" y="1"/>
                  </a:moveTo>
                  <a:lnTo>
                    <a:pt x="1404" y="68"/>
                  </a:lnTo>
                  <a:lnTo>
                    <a:pt x="1454" y="402"/>
                  </a:lnTo>
                  <a:lnTo>
                    <a:pt x="0" y="636"/>
                  </a:lnTo>
                  <a:lnTo>
                    <a:pt x="34" y="987"/>
                  </a:lnTo>
                  <a:lnTo>
                    <a:pt x="1504" y="753"/>
                  </a:lnTo>
                  <a:lnTo>
                    <a:pt x="1571" y="1087"/>
                  </a:lnTo>
                  <a:lnTo>
                    <a:pt x="1955" y="1020"/>
                  </a:lnTo>
                  <a:lnTo>
                    <a:pt x="1788"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30" name="Google Shape;2753;p57">
              <a:extLst>
                <a:ext uri="{FF2B5EF4-FFF2-40B4-BE49-F238E27FC236}">
                  <a16:creationId xmlns:a16="http://schemas.microsoft.com/office/drawing/2014/main" id="{8C787B46-593C-3D86-6BCA-D768F326F78A}"/>
                </a:ext>
              </a:extLst>
            </p:cNvPr>
            <p:cNvSpPr/>
            <p:nvPr/>
          </p:nvSpPr>
          <p:spPr>
            <a:xfrm>
              <a:off x="6422375" y="1556950"/>
              <a:ext cx="48050" cy="33000"/>
            </a:xfrm>
            <a:custGeom>
              <a:avLst/>
              <a:gdLst/>
              <a:ahLst/>
              <a:cxnLst/>
              <a:rect l="l" t="t" r="r" b="b"/>
              <a:pathLst>
                <a:path w="1922" h="1320" extrusionOk="0">
                  <a:moveTo>
                    <a:pt x="819" y="501"/>
                  </a:moveTo>
                  <a:lnTo>
                    <a:pt x="1371" y="602"/>
                  </a:lnTo>
                  <a:lnTo>
                    <a:pt x="836" y="769"/>
                  </a:lnTo>
                  <a:lnTo>
                    <a:pt x="819" y="501"/>
                  </a:lnTo>
                  <a:close/>
                  <a:moveTo>
                    <a:pt x="0" y="0"/>
                  </a:moveTo>
                  <a:lnTo>
                    <a:pt x="17" y="351"/>
                  </a:lnTo>
                  <a:lnTo>
                    <a:pt x="418" y="434"/>
                  </a:lnTo>
                  <a:lnTo>
                    <a:pt x="435" y="819"/>
                  </a:lnTo>
                  <a:lnTo>
                    <a:pt x="34" y="936"/>
                  </a:lnTo>
                  <a:lnTo>
                    <a:pt x="67" y="1320"/>
                  </a:lnTo>
                  <a:lnTo>
                    <a:pt x="1922" y="769"/>
                  </a:lnTo>
                  <a:lnTo>
                    <a:pt x="1905" y="401"/>
                  </a:lnTo>
                  <a:lnTo>
                    <a:pt x="0"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31" name="Google Shape;2754;p57">
              <a:extLst>
                <a:ext uri="{FF2B5EF4-FFF2-40B4-BE49-F238E27FC236}">
                  <a16:creationId xmlns:a16="http://schemas.microsoft.com/office/drawing/2014/main" id="{8BC58D95-4556-D302-6631-A6765D50B42A}"/>
                </a:ext>
              </a:extLst>
            </p:cNvPr>
            <p:cNvSpPr/>
            <p:nvPr/>
          </p:nvSpPr>
          <p:spPr>
            <a:xfrm>
              <a:off x="6421950" y="1591600"/>
              <a:ext cx="48475" cy="26350"/>
            </a:xfrm>
            <a:custGeom>
              <a:avLst/>
              <a:gdLst/>
              <a:ahLst/>
              <a:cxnLst/>
              <a:rect l="l" t="t" r="r" b="b"/>
              <a:pathLst>
                <a:path w="1939" h="1054" extrusionOk="0">
                  <a:moveTo>
                    <a:pt x="1521" y="1"/>
                  </a:moveTo>
                  <a:lnTo>
                    <a:pt x="1504" y="335"/>
                  </a:lnTo>
                  <a:lnTo>
                    <a:pt x="34" y="218"/>
                  </a:lnTo>
                  <a:lnTo>
                    <a:pt x="1" y="602"/>
                  </a:lnTo>
                  <a:lnTo>
                    <a:pt x="1454" y="703"/>
                  </a:lnTo>
                  <a:lnTo>
                    <a:pt x="1438" y="1037"/>
                  </a:lnTo>
                  <a:lnTo>
                    <a:pt x="1855" y="1053"/>
                  </a:lnTo>
                  <a:lnTo>
                    <a:pt x="1939" y="18"/>
                  </a:lnTo>
                  <a:lnTo>
                    <a:pt x="1521"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32" name="Google Shape;2755;p57">
              <a:extLst>
                <a:ext uri="{FF2B5EF4-FFF2-40B4-BE49-F238E27FC236}">
                  <a16:creationId xmlns:a16="http://schemas.microsoft.com/office/drawing/2014/main" id="{EB2F717B-270B-5E3C-CD41-0D2F5AF7A412}"/>
                </a:ext>
              </a:extLst>
            </p:cNvPr>
            <p:cNvSpPr/>
            <p:nvPr/>
          </p:nvSpPr>
          <p:spPr>
            <a:xfrm>
              <a:off x="6419450" y="1617925"/>
              <a:ext cx="48050" cy="16725"/>
            </a:xfrm>
            <a:custGeom>
              <a:avLst/>
              <a:gdLst/>
              <a:ahLst/>
              <a:cxnLst/>
              <a:rect l="l" t="t" r="r" b="b"/>
              <a:pathLst>
                <a:path w="1922" h="669" extrusionOk="0">
                  <a:moveTo>
                    <a:pt x="51" y="0"/>
                  </a:moveTo>
                  <a:lnTo>
                    <a:pt x="0" y="351"/>
                  </a:lnTo>
                  <a:lnTo>
                    <a:pt x="1855" y="669"/>
                  </a:lnTo>
                  <a:lnTo>
                    <a:pt x="1922" y="318"/>
                  </a:lnTo>
                  <a:lnTo>
                    <a:pt x="51"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33" name="Google Shape;2756;p57">
              <a:extLst>
                <a:ext uri="{FF2B5EF4-FFF2-40B4-BE49-F238E27FC236}">
                  <a16:creationId xmlns:a16="http://schemas.microsoft.com/office/drawing/2014/main" id="{B5E3A332-9E60-1BA3-2ED3-36EC760AF489}"/>
                </a:ext>
              </a:extLst>
            </p:cNvPr>
            <p:cNvSpPr/>
            <p:nvPr/>
          </p:nvSpPr>
          <p:spPr>
            <a:xfrm>
              <a:off x="6412350" y="1635400"/>
              <a:ext cx="49325" cy="34350"/>
            </a:xfrm>
            <a:custGeom>
              <a:avLst/>
              <a:gdLst/>
              <a:ahLst/>
              <a:cxnLst/>
              <a:rect l="l" t="t" r="r" b="b"/>
              <a:pathLst>
                <a:path w="1973" h="1374" extrusionOk="0">
                  <a:moveTo>
                    <a:pt x="771" y="381"/>
                  </a:moveTo>
                  <a:cubicBezTo>
                    <a:pt x="847" y="381"/>
                    <a:pt x="944" y="400"/>
                    <a:pt x="1070" y="438"/>
                  </a:cubicBezTo>
                  <a:cubicBezTo>
                    <a:pt x="1237" y="488"/>
                    <a:pt x="1371" y="538"/>
                    <a:pt x="1421" y="605"/>
                  </a:cubicBezTo>
                  <a:cubicBezTo>
                    <a:pt x="1487" y="655"/>
                    <a:pt x="1504" y="738"/>
                    <a:pt x="1487" y="822"/>
                  </a:cubicBezTo>
                  <a:cubicBezTo>
                    <a:pt x="1471" y="905"/>
                    <a:pt x="1404" y="972"/>
                    <a:pt x="1320" y="989"/>
                  </a:cubicBezTo>
                  <a:cubicBezTo>
                    <a:pt x="1296" y="999"/>
                    <a:pt x="1269" y="1003"/>
                    <a:pt x="1237" y="1003"/>
                  </a:cubicBezTo>
                  <a:cubicBezTo>
                    <a:pt x="1161" y="1003"/>
                    <a:pt x="1061" y="979"/>
                    <a:pt x="919" y="956"/>
                  </a:cubicBezTo>
                  <a:cubicBezTo>
                    <a:pt x="752" y="889"/>
                    <a:pt x="635" y="855"/>
                    <a:pt x="569" y="789"/>
                  </a:cubicBezTo>
                  <a:cubicBezTo>
                    <a:pt x="502" y="722"/>
                    <a:pt x="485" y="638"/>
                    <a:pt x="502" y="555"/>
                  </a:cubicBezTo>
                  <a:cubicBezTo>
                    <a:pt x="552" y="471"/>
                    <a:pt x="585" y="421"/>
                    <a:pt x="702" y="388"/>
                  </a:cubicBezTo>
                  <a:cubicBezTo>
                    <a:pt x="723" y="383"/>
                    <a:pt x="746" y="381"/>
                    <a:pt x="771" y="381"/>
                  </a:cubicBezTo>
                  <a:close/>
                  <a:moveTo>
                    <a:pt x="629" y="0"/>
                  </a:moveTo>
                  <a:cubicBezTo>
                    <a:pt x="541" y="0"/>
                    <a:pt x="465" y="11"/>
                    <a:pt x="401" y="37"/>
                  </a:cubicBezTo>
                  <a:cubicBezTo>
                    <a:pt x="234" y="103"/>
                    <a:pt x="134" y="254"/>
                    <a:pt x="67" y="438"/>
                  </a:cubicBezTo>
                  <a:cubicBezTo>
                    <a:pt x="0" y="621"/>
                    <a:pt x="51" y="789"/>
                    <a:pt x="151" y="939"/>
                  </a:cubicBezTo>
                  <a:cubicBezTo>
                    <a:pt x="268" y="1073"/>
                    <a:pt x="485" y="1206"/>
                    <a:pt x="819" y="1290"/>
                  </a:cubicBezTo>
                  <a:cubicBezTo>
                    <a:pt x="1053" y="1357"/>
                    <a:pt x="1237" y="1373"/>
                    <a:pt x="1387" y="1373"/>
                  </a:cubicBezTo>
                  <a:cubicBezTo>
                    <a:pt x="1521" y="1357"/>
                    <a:pt x="1655" y="1306"/>
                    <a:pt x="1738" y="1240"/>
                  </a:cubicBezTo>
                  <a:cubicBezTo>
                    <a:pt x="1822" y="1156"/>
                    <a:pt x="1888" y="1056"/>
                    <a:pt x="1922" y="939"/>
                  </a:cubicBezTo>
                  <a:cubicBezTo>
                    <a:pt x="1972" y="805"/>
                    <a:pt x="1972" y="688"/>
                    <a:pt x="1922" y="571"/>
                  </a:cubicBezTo>
                  <a:cubicBezTo>
                    <a:pt x="1888" y="471"/>
                    <a:pt x="1805" y="371"/>
                    <a:pt x="1671" y="287"/>
                  </a:cubicBezTo>
                  <a:cubicBezTo>
                    <a:pt x="1554" y="204"/>
                    <a:pt x="1387" y="137"/>
                    <a:pt x="1153" y="70"/>
                  </a:cubicBezTo>
                  <a:cubicBezTo>
                    <a:pt x="947" y="29"/>
                    <a:pt x="772" y="0"/>
                    <a:pt x="629" y="0"/>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34" name="Google Shape;2757;p57">
              <a:extLst>
                <a:ext uri="{FF2B5EF4-FFF2-40B4-BE49-F238E27FC236}">
                  <a16:creationId xmlns:a16="http://schemas.microsoft.com/office/drawing/2014/main" id="{A595A6E5-BE13-0BFE-5A22-BC58DCA83CFB}"/>
                </a:ext>
              </a:extLst>
            </p:cNvPr>
            <p:cNvSpPr/>
            <p:nvPr/>
          </p:nvSpPr>
          <p:spPr>
            <a:xfrm>
              <a:off x="6397725" y="1665125"/>
              <a:ext cx="55175" cy="43875"/>
            </a:xfrm>
            <a:custGeom>
              <a:avLst/>
              <a:gdLst/>
              <a:ahLst/>
              <a:cxnLst/>
              <a:rect l="l" t="t" r="r" b="b"/>
              <a:pathLst>
                <a:path w="2207" h="1755" extrusionOk="0">
                  <a:moveTo>
                    <a:pt x="468" y="1"/>
                  </a:moveTo>
                  <a:lnTo>
                    <a:pt x="301" y="318"/>
                  </a:lnTo>
                  <a:lnTo>
                    <a:pt x="1220" y="686"/>
                  </a:lnTo>
                  <a:lnTo>
                    <a:pt x="134" y="736"/>
                  </a:lnTo>
                  <a:lnTo>
                    <a:pt x="1" y="1020"/>
                  </a:lnTo>
                  <a:lnTo>
                    <a:pt x="1738" y="1755"/>
                  </a:lnTo>
                  <a:lnTo>
                    <a:pt x="1889" y="1421"/>
                  </a:lnTo>
                  <a:lnTo>
                    <a:pt x="970" y="1036"/>
                  </a:lnTo>
                  <a:lnTo>
                    <a:pt x="2072" y="1003"/>
                  </a:lnTo>
                  <a:lnTo>
                    <a:pt x="2206" y="736"/>
                  </a:lnTo>
                  <a:lnTo>
                    <a:pt x="468"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35" name="Google Shape;2758;p57">
              <a:extLst>
                <a:ext uri="{FF2B5EF4-FFF2-40B4-BE49-F238E27FC236}">
                  <a16:creationId xmlns:a16="http://schemas.microsoft.com/office/drawing/2014/main" id="{2EA81FB4-8E88-F8DE-B0FF-0AA431BAE298}"/>
                </a:ext>
              </a:extLst>
            </p:cNvPr>
            <p:cNvSpPr/>
            <p:nvPr/>
          </p:nvSpPr>
          <p:spPr>
            <a:xfrm>
              <a:off x="6392725" y="1695200"/>
              <a:ext cx="12125" cy="11300"/>
            </a:xfrm>
            <a:custGeom>
              <a:avLst/>
              <a:gdLst/>
              <a:ahLst/>
              <a:cxnLst/>
              <a:rect l="l" t="t" r="r" b="b"/>
              <a:pathLst>
                <a:path w="485" h="452" extrusionOk="0">
                  <a:moveTo>
                    <a:pt x="117" y="1"/>
                  </a:moveTo>
                  <a:lnTo>
                    <a:pt x="0" y="251"/>
                  </a:lnTo>
                  <a:lnTo>
                    <a:pt x="351" y="452"/>
                  </a:lnTo>
                  <a:lnTo>
                    <a:pt x="485" y="201"/>
                  </a:lnTo>
                  <a:lnTo>
                    <a:pt x="117"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36" name="Google Shape;2759;p57">
              <a:extLst>
                <a:ext uri="{FF2B5EF4-FFF2-40B4-BE49-F238E27FC236}">
                  <a16:creationId xmlns:a16="http://schemas.microsoft.com/office/drawing/2014/main" id="{EA36D747-6CF7-B164-C987-068030BAABC2}"/>
                </a:ext>
              </a:extLst>
            </p:cNvPr>
            <p:cNvSpPr/>
            <p:nvPr/>
          </p:nvSpPr>
          <p:spPr>
            <a:xfrm>
              <a:off x="6372250" y="1715675"/>
              <a:ext cx="51825" cy="44300"/>
            </a:xfrm>
            <a:custGeom>
              <a:avLst/>
              <a:gdLst/>
              <a:ahLst/>
              <a:cxnLst/>
              <a:rect l="l" t="t" r="r" b="b"/>
              <a:pathLst>
                <a:path w="2073" h="1772" extrusionOk="0">
                  <a:moveTo>
                    <a:pt x="635" y="502"/>
                  </a:moveTo>
                  <a:lnTo>
                    <a:pt x="919" y="702"/>
                  </a:lnTo>
                  <a:lnTo>
                    <a:pt x="786" y="919"/>
                  </a:lnTo>
                  <a:cubicBezTo>
                    <a:pt x="752" y="953"/>
                    <a:pt x="736" y="986"/>
                    <a:pt x="685" y="986"/>
                  </a:cubicBezTo>
                  <a:cubicBezTo>
                    <a:pt x="669" y="986"/>
                    <a:pt x="602" y="986"/>
                    <a:pt x="568" y="936"/>
                  </a:cubicBezTo>
                  <a:cubicBezTo>
                    <a:pt x="502" y="903"/>
                    <a:pt x="485" y="852"/>
                    <a:pt x="468" y="819"/>
                  </a:cubicBezTo>
                  <a:cubicBezTo>
                    <a:pt x="435" y="802"/>
                    <a:pt x="468" y="752"/>
                    <a:pt x="485" y="719"/>
                  </a:cubicBezTo>
                  <a:lnTo>
                    <a:pt x="635" y="502"/>
                  </a:lnTo>
                  <a:close/>
                  <a:moveTo>
                    <a:pt x="1254" y="919"/>
                  </a:moveTo>
                  <a:lnTo>
                    <a:pt x="1571" y="1103"/>
                  </a:lnTo>
                  <a:lnTo>
                    <a:pt x="1437" y="1287"/>
                  </a:lnTo>
                  <a:cubicBezTo>
                    <a:pt x="1404" y="1337"/>
                    <a:pt x="1370" y="1354"/>
                    <a:pt x="1337" y="1354"/>
                  </a:cubicBezTo>
                  <a:cubicBezTo>
                    <a:pt x="1304" y="1354"/>
                    <a:pt x="1254" y="1354"/>
                    <a:pt x="1220" y="1320"/>
                  </a:cubicBezTo>
                  <a:cubicBezTo>
                    <a:pt x="1103" y="1253"/>
                    <a:pt x="1086" y="1170"/>
                    <a:pt x="1137" y="1103"/>
                  </a:cubicBezTo>
                  <a:lnTo>
                    <a:pt x="1254" y="919"/>
                  </a:lnTo>
                  <a:close/>
                  <a:moveTo>
                    <a:pt x="502" y="0"/>
                  </a:moveTo>
                  <a:lnTo>
                    <a:pt x="84" y="585"/>
                  </a:lnTo>
                  <a:cubicBezTo>
                    <a:pt x="17" y="685"/>
                    <a:pt x="0" y="819"/>
                    <a:pt x="34" y="919"/>
                  </a:cubicBezTo>
                  <a:cubicBezTo>
                    <a:pt x="84" y="1019"/>
                    <a:pt x="184" y="1136"/>
                    <a:pt x="335" y="1237"/>
                  </a:cubicBezTo>
                  <a:cubicBezTo>
                    <a:pt x="435" y="1304"/>
                    <a:pt x="518" y="1337"/>
                    <a:pt x="585" y="1337"/>
                  </a:cubicBezTo>
                  <a:cubicBezTo>
                    <a:pt x="605" y="1342"/>
                    <a:pt x="624" y="1344"/>
                    <a:pt x="643" y="1344"/>
                  </a:cubicBezTo>
                  <a:cubicBezTo>
                    <a:pt x="690" y="1344"/>
                    <a:pt x="734" y="1332"/>
                    <a:pt x="769" y="1320"/>
                  </a:cubicBezTo>
                  <a:cubicBezTo>
                    <a:pt x="802" y="1387"/>
                    <a:pt x="819" y="1420"/>
                    <a:pt x="853" y="1487"/>
                  </a:cubicBezTo>
                  <a:cubicBezTo>
                    <a:pt x="903" y="1554"/>
                    <a:pt x="969" y="1588"/>
                    <a:pt x="1053" y="1654"/>
                  </a:cubicBezTo>
                  <a:cubicBezTo>
                    <a:pt x="1187" y="1738"/>
                    <a:pt x="1320" y="1771"/>
                    <a:pt x="1421" y="1771"/>
                  </a:cubicBezTo>
                  <a:cubicBezTo>
                    <a:pt x="1521" y="1755"/>
                    <a:pt x="1638" y="1721"/>
                    <a:pt x="1688" y="1604"/>
                  </a:cubicBezTo>
                  <a:lnTo>
                    <a:pt x="2072" y="1053"/>
                  </a:lnTo>
                  <a:lnTo>
                    <a:pt x="502"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37" name="Google Shape;2760;p57">
              <a:extLst>
                <a:ext uri="{FF2B5EF4-FFF2-40B4-BE49-F238E27FC236}">
                  <a16:creationId xmlns:a16="http://schemas.microsoft.com/office/drawing/2014/main" id="{A521B8F6-1FDC-C568-E943-3B79BDF33238}"/>
                </a:ext>
              </a:extLst>
            </p:cNvPr>
            <p:cNvSpPr/>
            <p:nvPr/>
          </p:nvSpPr>
          <p:spPr>
            <a:xfrm>
              <a:off x="6357200" y="1747000"/>
              <a:ext cx="48900" cy="45975"/>
            </a:xfrm>
            <a:custGeom>
              <a:avLst/>
              <a:gdLst/>
              <a:ahLst/>
              <a:cxnLst/>
              <a:rect l="l" t="t" r="r" b="b"/>
              <a:pathLst>
                <a:path w="1956" h="1839" extrusionOk="0">
                  <a:moveTo>
                    <a:pt x="201" y="0"/>
                  </a:moveTo>
                  <a:lnTo>
                    <a:pt x="1" y="301"/>
                  </a:lnTo>
                  <a:lnTo>
                    <a:pt x="536" y="736"/>
                  </a:lnTo>
                  <a:lnTo>
                    <a:pt x="1187" y="1838"/>
                  </a:lnTo>
                  <a:lnTo>
                    <a:pt x="1421" y="1554"/>
                  </a:lnTo>
                  <a:lnTo>
                    <a:pt x="1020" y="903"/>
                  </a:lnTo>
                  <a:lnTo>
                    <a:pt x="1739" y="1153"/>
                  </a:lnTo>
                  <a:lnTo>
                    <a:pt x="1956" y="853"/>
                  </a:lnTo>
                  <a:lnTo>
                    <a:pt x="753" y="435"/>
                  </a:lnTo>
                  <a:lnTo>
                    <a:pt x="201"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38" name="Google Shape;2761;p57">
              <a:extLst>
                <a:ext uri="{FF2B5EF4-FFF2-40B4-BE49-F238E27FC236}">
                  <a16:creationId xmlns:a16="http://schemas.microsoft.com/office/drawing/2014/main" id="{946DB5D2-2CB6-998A-0F4A-A257AED50B6E}"/>
                </a:ext>
              </a:extLst>
            </p:cNvPr>
            <p:cNvSpPr/>
            <p:nvPr/>
          </p:nvSpPr>
          <p:spPr>
            <a:xfrm>
              <a:off x="6326300" y="1775400"/>
              <a:ext cx="41800" cy="46800"/>
            </a:xfrm>
            <a:custGeom>
              <a:avLst/>
              <a:gdLst/>
              <a:ahLst/>
              <a:cxnLst/>
              <a:rect l="l" t="t" r="r" b="b"/>
              <a:pathLst>
                <a:path w="1672" h="1872" extrusionOk="0">
                  <a:moveTo>
                    <a:pt x="569" y="1"/>
                  </a:moveTo>
                  <a:cubicBezTo>
                    <a:pt x="502" y="1"/>
                    <a:pt x="435" y="17"/>
                    <a:pt x="385" y="51"/>
                  </a:cubicBezTo>
                  <a:cubicBezTo>
                    <a:pt x="318" y="101"/>
                    <a:pt x="251" y="134"/>
                    <a:pt x="184" y="201"/>
                  </a:cubicBezTo>
                  <a:cubicBezTo>
                    <a:pt x="67" y="335"/>
                    <a:pt x="0" y="452"/>
                    <a:pt x="51" y="602"/>
                  </a:cubicBezTo>
                  <a:cubicBezTo>
                    <a:pt x="51" y="752"/>
                    <a:pt x="101" y="869"/>
                    <a:pt x="234" y="1003"/>
                  </a:cubicBezTo>
                  <a:cubicBezTo>
                    <a:pt x="318" y="1053"/>
                    <a:pt x="385" y="1120"/>
                    <a:pt x="435" y="1170"/>
                  </a:cubicBezTo>
                  <a:cubicBezTo>
                    <a:pt x="502" y="1204"/>
                    <a:pt x="569" y="1220"/>
                    <a:pt x="652" y="1220"/>
                  </a:cubicBezTo>
                  <a:cubicBezTo>
                    <a:pt x="677" y="1230"/>
                    <a:pt x="701" y="1234"/>
                    <a:pt x="726" y="1234"/>
                  </a:cubicBezTo>
                  <a:cubicBezTo>
                    <a:pt x="786" y="1234"/>
                    <a:pt x="849" y="1211"/>
                    <a:pt x="919" y="1187"/>
                  </a:cubicBezTo>
                  <a:cubicBezTo>
                    <a:pt x="1003" y="1137"/>
                    <a:pt x="1070" y="1120"/>
                    <a:pt x="1103" y="1120"/>
                  </a:cubicBezTo>
                  <a:cubicBezTo>
                    <a:pt x="1153" y="1120"/>
                    <a:pt x="1170" y="1120"/>
                    <a:pt x="1220" y="1170"/>
                  </a:cubicBezTo>
                  <a:cubicBezTo>
                    <a:pt x="1237" y="1204"/>
                    <a:pt x="1254" y="1254"/>
                    <a:pt x="1237" y="1287"/>
                  </a:cubicBezTo>
                  <a:cubicBezTo>
                    <a:pt x="1220" y="1304"/>
                    <a:pt x="1187" y="1354"/>
                    <a:pt x="1153" y="1387"/>
                  </a:cubicBezTo>
                  <a:cubicBezTo>
                    <a:pt x="1103" y="1421"/>
                    <a:pt x="1070" y="1454"/>
                    <a:pt x="1020" y="1471"/>
                  </a:cubicBezTo>
                  <a:lnTo>
                    <a:pt x="836" y="1538"/>
                  </a:lnTo>
                  <a:lnTo>
                    <a:pt x="1153" y="1872"/>
                  </a:lnTo>
                  <a:cubicBezTo>
                    <a:pt x="1187" y="1855"/>
                    <a:pt x="1254" y="1839"/>
                    <a:pt x="1320" y="1788"/>
                  </a:cubicBezTo>
                  <a:cubicBezTo>
                    <a:pt x="1387" y="1755"/>
                    <a:pt x="1437" y="1705"/>
                    <a:pt x="1488" y="1671"/>
                  </a:cubicBezTo>
                  <a:cubicBezTo>
                    <a:pt x="1588" y="1538"/>
                    <a:pt x="1671" y="1421"/>
                    <a:pt x="1655" y="1287"/>
                  </a:cubicBezTo>
                  <a:cubicBezTo>
                    <a:pt x="1638" y="1170"/>
                    <a:pt x="1571" y="1020"/>
                    <a:pt x="1437" y="886"/>
                  </a:cubicBezTo>
                  <a:cubicBezTo>
                    <a:pt x="1354" y="803"/>
                    <a:pt x="1304" y="769"/>
                    <a:pt x="1237" y="719"/>
                  </a:cubicBezTo>
                  <a:cubicBezTo>
                    <a:pt x="1170" y="686"/>
                    <a:pt x="1103" y="669"/>
                    <a:pt x="1053" y="669"/>
                  </a:cubicBezTo>
                  <a:cubicBezTo>
                    <a:pt x="986" y="669"/>
                    <a:pt x="903" y="686"/>
                    <a:pt x="819" y="702"/>
                  </a:cubicBezTo>
                  <a:cubicBezTo>
                    <a:pt x="752" y="719"/>
                    <a:pt x="685" y="719"/>
                    <a:pt x="652" y="752"/>
                  </a:cubicBezTo>
                  <a:cubicBezTo>
                    <a:pt x="602" y="769"/>
                    <a:pt x="569" y="769"/>
                    <a:pt x="552" y="769"/>
                  </a:cubicBezTo>
                  <a:cubicBezTo>
                    <a:pt x="518" y="769"/>
                    <a:pt x="485" y="752"/>
                    <a:pt x="468" y="719"/>
                  </a:cubicBezTo>
                  <a:cubicBezTo>
                    <a:pt x="418" y="686"/>
                    <a:pt x="401" y="652"/>
                    <a:pt x="418" y="619"/>
                  </a:cubicBezTo>
                  <a:cubicBezTo>
                    <a:pt x="418" y="585"/>
                    <a:pt x="468" y="535"/>
                    <a:pt x="502" y="502"/>
                  </a:cubicBezTo>
                  <a:cubicBezTo>
                    <a:pt x="552" y="452"/>
                    <a:pt x="602" y="418"/>
                    <a:pt x="669" y="385"/>
                  </a:cubicBezTo>
                  <a:cubicBezTo>
                    <a:pt x="736" y="351"/>
                    <a:pt x="819" y="335"/>
                    <a:pt x="886" y="335"/>
                  </a:cubicBezTo>
                  <a:lnTo>
                    <a:pt x="569"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39" name="Google Shape;2762;p57">
              <a:extLst>
                <a:ext uri="{FF2B5EF4-FFF2-40B4-BE49-F238E27FC236}">
                  <a16:creationId xmlns:a16="http://schemas.microsoft.com/office/drawing/2014/main" id="{E0D433F8-B52E-9088-2F91-FFC144F24674}"/>
                </a:ext>
              </a:extLst>
            </p:cNvPr>
            <p:cNvSpPr/>
            <p:nvPr/>
          </p:nvSpPr>
          <p:spPr>
            <a:xfrm>
              <a:off x="6300825" y="1793375"/>
              <a:ext cx="47625" cy="41775"/>
            </a:xfrm>
            <a:custGeom>
              <a:avLst/>
              <a:gdLst/>
              <a:ahLst/>
              <a:cxnLst/>
              <a:rect l="l" t="t" r="r" b="b"/>
              <a:pathLst>
                <a:path w="1905" h="1671" extrusionOk="0">
                  <a:moveTo>
                    <a:pt x="685" y="0"/>
                  </a:moveTo>
                  <a:lnTo>
                    <a:pt x="0" y="568"/>
                  </a:lnTo>
                  <a:lnTo>
                    <a:pt x="268" y="902"/>
                  </a:lnTo>
                  <a:lnTo>
                    <a:pt x="685" y="551"/>
                  </a:lnTo>
                  <a:lnTo>
                    <a:pt x="1621" y="1671"/>
                  </a:lnTo>
                  <a:lnTo>
                    <a:pt x="1905" y="1454"/>
                  </a:lnTo>
                  <a:lnTo>
                    <a:pt x="685"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40" name="Google Shape;2763;p57">
              <a:extLst>
                <a:ext uri="{FF2B5EF4-FFF2-40B4-BE49-F238E27FC236}">
                  <a16:creationId xmlns:a16="http://schemas.microsoft.com/office/drawing/2014/main" id="{EE75921E-A65E-5F04-CD76-722B4A81D555}"/>
                </a:ext>
              </a:extLst>
            </p:cNvPr>
            <p:cNvSpPr/>
            <p:nvPr/>
          </p:nvSpPr>
          <p:spPr>
            <a:xfrm>
              <a:off x="6290375" y="1810075"/>
              <a:ext cx="35525" cy="43050"/>
            </a:xfrm>
            <a:custGeom>
              <a:avLst/>
              <a:gdLst/>
              <a:ahLst/>
              <a:cxnLst/>
              <a:rect l="l" t="t" r="r" b="b"/>
              <a:pathLst>
                <a:path w="1421" h="1722" extrusionOk="0">
                  <a:moveTo>
                    <a:pt x="285" y="0"/>
                  </a:moveTo>
                  <a:lnTo>
                    <a:pt x="1" y="218"/>
                  </a:lnTo>
                  <a:lnTo>
                    <a:pt x="1120" y="1721"/>
                  </a:lnTo>
                  <a:lnTo>
                    <a:pt x="1421" y="1504"/>
                  </a:lnTo>
                  <a:lnTo>
                    <a:pt x="285"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41" name="Google Shape;2764;p57">
              <a:extLst>
                <a:ext uri="{FF2B5EF4-FFF2-40B4-BE49-F238E27FC236}">
                  <a16:creationId xmlns:a16="http://schemas.microsoft.com/office/drawing/2014/main" id="{8D035B41-4750-4BBE-60C7-ED43FC02E871}"/>
                </a:ext>
              </a:extLst>
            </p:cNvPr>
            <p:cNvSpPr/>
            <p:nvPr/>
          </p:nvSpPr>
          <p:spPr>
            <a:xfrm>
              <a:off x="6268225" y="1819250"/>
              <a:ext cx="43475" cy="49325"/>
            </a:xfrm>
            <a:custGeom>
              <a:avLst/>
              <a:gdLst/>
              <a:ahLst/>
              <a:cxnLst/>
              <a:rect l="l" t="t" r="r" b="b"/>
              <a:pathLst>
                <a:path w="1739" h="1973" extrusionOk="0">
                  <a:moveTo>
                    <a:pt x="636" y="536"/>
                  </a:moveTo>
                  <a:lnTo>
                    <a:pt x="1204" y="1421"/>
                  </a:lnTo>
                  <a:lnTo>
                    <a:pt x="1070" y="1505"/>
                  </a:lnTo>
                  <a:cubicBezTo>
                    <a:pt x="1037" y="1521"/>
                    <a:pt x="970" y="1538"/>
                    <a:pt x="920" y="1538"/>
                  </a:cubicBezTo>
                  <a:cubicBezTo>
                    <a:pt x="870" y="1538"/>
                    <a:pt x="820" y="1521"/>
                    <a:pt x="753" y="1455"/>
                  </a:cubicBezTo>
                  <a:cubicBezTo>
                    <a:pt x="703" y="1421"/>
                    <a:pt x="636" y="1338"/>
                    <a:pt x="552" y="1204"/>
                  </a:cubicBezTo>
                  <a:cubicBezTo>
                    <a:pt x="469" y="1087"/>
                    <a:pt x="419" y="970"/>
                    <a:pt x="402" y="920"/>
                  </a:cubicBezTo>
                  <a:cubicBezTo>
                    <a:pt x="385" y="853"/>
                    <a:pt x="385" y="786"/>
                    <a:pt x="402" y="753"/>
                  </a:cubicBezTo>
                  <a:cubicBezTo>
                    <a:pt x="419" y="686"/>
                    <a:pt x="469" y="669"/>
                    <a:pt x="502" y="619"/>
                  </a:cubicBezTo>
                  <a:lnTo>
                    <a:pt x="636" y="536"/>
                  </a:lnTo>
                  <a:close/>
                  <a:moveTo>
                    <a:pt x="703" y="1"/>
                  </a:moveTo>
                  <a:lnTo>
                    <a:pt x="252" y="302"/>
                  </a:lnTo>
                  <a:cubicBezTo>
                    <a:pt x="84" y="435"/>
                    <a:pt x="1" y="552"/>
                    <a:pt x="1" y="753"/>
                  </a:cubicBezTo>
                  <a:cubicBezTo>
                    <a:pt x="1" y="920"/>
                    <a:pt x="84" y="1137"/>
                    <a:pt x="285" y="1421"/>
                  </a:cubicBezTo>
                  <a:cubicBezTo>
                    <a:pt x="402" y="1605"/>
                    <a:pt x="502" y="1755"/>
                    <a:pt x="636" y="1839"/>
                  </a:cubicBezTo>
                  <a:cubicBezTo>
                    <a:pt x="736" y="1939"/>
                    <a:pt x="870" y="1973"/>
                    <a:pt x="970" y="1973"/>
                  </a:cubicBezTo>
                  <a:cubicBezTo>
                    <a:pt x="1070" y="1973"/>
                    <a:pt x="1171" y="1939"/>
                    <a:pt x="1288" y="1872"/>
                  </a:cubicBezTo>
                  <a:lnTo>
                    <a:pt x="1739" y="1555"/>
                  </a:lnTo>
                  <a:lnTo>
                    <a:pt x="703"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42" name="Google Shape;2765;p57">
              <a:extLst>
                <a:ext uri="{FF2B5EF4-FFF2-40B4-BE49-F238E27FC236}">
                  <a16:creationId xmlns:a16="http://schemas.microsoft.com/office/drawing/2014/main" id="{4892D4E9-EF1A-D448-9BBE-C41882DAFA5E}"/>
                </a:ext>
              </a:extLst>
            </p:cNvPr>
            <p:cNvSpPr/>
            <p:nvPr/>
          </p:nvSpPr>
          <p:spPr>
            <a:xfrm>
              <a:off x="6237325" y="1837225"/>
              <a:ext cx="43475" cy="52250"/>
            </a:xfrm>
            <a:custGeom>
              <a:avLst/>
              <a:gdLst/>
              <a:ahLst/>
              <a:cxnLst/>
              <a:rect l="l" t="t" r="r" b="b"/>
              <a:pathLst>
                <a:path w="1739" h="2090" extrusionOk="0">
                  <a:moveTo>
                    <a:pt x="803" y="0"/>
                  </a:moveTo>
                  <a:lnTo>
                    <a:pt x="1" y="468"/>
                  </a:lnTo>
                  <a:lnTo>
                    <a:pt x="218" y="819"/>
                  </a:lnTo>
                  <a:lnTo>
                    <a:pt x="719" y="518"/>
                  </a:lnTo>
                  <a:lnTo>
                    <a:pt x="869" y="802"/>
                  </a:lnTo>
                  <a:lnTo>
                    <a:pt x="435" y="1053"/>
                  </a:lnTo>
                  <a:lnTo>
                    <a:pt x="635" y="1421"/>
                  </a:lnTo>
                  <a:lnTo>
                    <a:pt x="1070" y="1170"/>
                  </a:lnTo>
                  <a:lnTo>
                    <a:pt x="1220" y="1454"/>
                  </a:lnTo>
                  <a:lnTo>
                    <a:pt x="719" y="1738"/>
                  </a:lnTo>
                  <a:lnTo>
                    <a:pt x="919" y="2089"/>
                  </a:lnTo>
                  <a:lnTo>
                    <a:pt x="1738" y="1638"/>
                  </a:lnTo>
                  <a:lnTo>
                    <a:pt x="803"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43" name="Google Shape;2766;p57">
              <a:extLst>
                <a:ext uri="{FF2B5EF4-FFF2-40B4-BE49-F238E27FC236}">
                  <a16:creationId xmlns:a16="http://schemas.microsoft.com/office/drawing/2014/main" id="{D65D607A-6A66-1A82-CF31-AA900FCAE97C}"/>
                </a:ext>
              </a:extLst>
            </p:cNvPr>
            <p:cNvSpPr/>
            <p:nvPr/>
          </p:nvSpPr>
          <p:spPr>
            <a:xfrm>
              <a:off x="6216025" y="1852050"/>
              <a:ext cx="35525" cy="49100"/>
            </a:xfrm>
            <a:custGeom>
              <a:avLst/>
              <a:gdLst/>
              <a:ahLst/>
              <a:cxnLst/>
              <a:rect l="l" t="t" r="r" b="b"/>
              <a:pathLst>
                <a:path w="1421" h="1964" extrusionOk="0">
                  <a:moveTo>
                    <a:pt x="665" y="1"/>
                  </a:moveTo>
                  <a:cubicBezTo>
                    <a:pt x="631" y="1"/>
                    <a:pt x="594" y="9"/>
                    <a:pt x="552" y="26"/>
                  </a:cubicBezTo>
                  <a:cubicBezTo>
                    <a:pt x="468" y="42"/>
                    <a:pt x="401" y="59"/>
                    <a:pt x="318" y="109"/>
                  </a:cubicBezTo>
                  <a:cubicBezTo>
                    <a:pt x="167" y="193"/>
                    <a:pt x="67" y="293"/>
                    <a:pt x="51" y="443"/>
                  </a:cubicBezTo>
                  <a:cubicBezTo>
                    <a:pt x="0" y="560"/>
                    <a:pt x="17" y="711"/>
                    <a:pt x="101" y="861"/>
                  </a:cubicBezTo>
                  <a:cubicBezTo>
                    <a:pt x="151" y="961"/>
                    <a:pt x="218" y="1028"/>
                    <a:pt x="251" y="1078"/>
                  </a:cubicBezTo>
                  <a:cubicBezTo>
                    <a:pt x="318" y="1128"/>
                    <a:pt x="385" y="1195"/>
                    <a:pt x="435" y="1212"/>
                  </a:cubicBezTo>
                  <a:cubicBezTo>
                    <a:pt x="502" y="1229"/>
                    <a:pt x="602" y="1229"/>
                    <a:pt x="719" y="1229"/>
                  </a:cubicBezTo>
                  <a:lnTo>
                    <a:pt x="919" y="1229"/>
                  </a:lnTo>
                  <a:cubicBezTo>
                    <a:pt x="936" y="1229"/>
                    <a:pt x="986" y="1245"/>
                    <a:pt x="1003" y="1296"/>
                  </a:cubicBezTo>
                  <a:cubicBezTo>
                    <a:pt x="1020" y="1362"/>
                    <a:pt x="1020" y="1396"/>
                    <a:pt x="1003" y="1412"/>
                  </a:cubicBezTo>
                  <a:cubicBezTo>
                    <a:pt x="969" y="1446"/>
                    <a:pt x="919" y="1479"/>
                    <a:pt x="886" y="1496"/>
                  </a:cubicBezTo>
                  <a:cubicBezTo>
                    <a:pt x="836" y="1529"/>
                    <a:pt x="802" y="1546"/>
                    <a:pt x="736" y="1546"/>
                  </a:cubicBezTo>
                  <a:lnTo>
                    <a:pt x="552" y="1546"/>
                  </a:lnTo>
                  <a:lnTo>
                    <a:pt x="752" y="1964"/>
                  </a:lnTo>
                  <a:cubicBezTo>
                    <a:pt x="819" y="1964"/>
                    <a:pt x="886" y="1964"/>
                    <a:pt x="936" y="1947"/>
                  </a:cubicBezTo>
                  <a:cubicBezTo>
                    <a:pt x="1003" y="1947"/>
                    <a:pt x="1070" y="1897"/>
                    <a:pt x="1137" y="1880"/>
                  </a:cubicBezTo>
                  <a:cubicBezTo>
                    <a:pt x="1287" y="1813"/>
                    <a:pt x="1354" y="1713"/>
                    <a:pt x="1404" y="1580"/>
                  </a:cubicBezTo>
                  <a:cubicBezTo>
                    <a:pt x="1421" y="1463"/>
                    <a:pt x="1404" y="1312"/>
                    <a:pt x="1320" y="1145"/>
                  </a:cubicBezTo>
                  <a:cubicBezTo>
                    <a:pt x="1270" y="1062"/>
                    <a:pt x="1220" y="995"/>
                    <a:pt x="1170" y="945"/>
                  </a:cubicBezTo>
                  <a:cubicBezTo>
                    <a:pt x="1137" y="895"/>
                    <a:pt x="1070" y="861"/>
                    <a:pt x="1003" y="828"/>
                  </a:cubicBezTo>
                  <a:cubicBezTo>
                    <a:pt x="936" y="811"/>
                    <a:pt x="869" y="794"/>
                    <a:pt x="769" y="794"/>
                  </a:cubicBezTo>
                  <a:lnTo>
                    <a:pt x="619" y="794"/>
                  </a:lnTo>
                  <a:cubicBezTo>
                    <a:pt x="568" y="794"/>
                    <a:pt x="518" y="794"/>
                    <a:pt x="502" y="778"/>
                  </a:cubicBezTo>
                  <a:cubicBezTo>
                    <a:pt x="485" y="744"/>
                    <a:pt x="468" y="727"/>
                    <a:pt x="452" y="694"/>
                  </a:cubicBezTo>
                  <a:cubicBezTo>
                    <a:pt x="418" y="627"/>
                    <a:pt x="418" y="577"/>
                    <a:pt x="452" y="560"/>
                  </a:cubicBezTo>
                  <a:cubicBezTo>
                    <a:pt x="468" y="544"/>
                    <a:pt x="502" y="493"/>
                    <a:pt x="568" y="477"/>
                  </a:cubicBezTo>
                  <a:cubicBezTo>
                    <a:pt x="619" y="443"/>
                    <a:pt x="669" y="410"/>
                    <a:pt x="752" y="410"/>
                  </a:cubicBezTo>
                  <a:cubicBezTo>
                    <a:pt x="786" y="402"/>
                    <a:pt x="823" y="397"/>
                    <a:pt x="861" y="397"/>
                  </a:cubicBezTo>
                  <a:cubicBezTo>
                    <a:pt x="898" y="397"/>
                    <a:pt x="936" y="402"/>
                    <a:pt x="969" y="410"/>
                  </a:cubicBezTo>
                  <a:lnTo>
                    <a:pt x="752" y="26"/>
                  </a:lnTo>
                  <a:cubicBezTo>
                    <a:pt x="727" y="9"/>
                    <a:pt x="698" y="1"/>
                    <a:pt x="665" y="1"/>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44" name="Google Shape;2767;p57">
              <a:extLst>
                <a:ext uri="{FF2B5EF4-FFF2-40B4-BE49-F238E27FC236}">
                  <a16:creationId xmlns:a16="http://schemas.microsoft.com/office/drawing/2014/main" id="{F27F189E-5481-4EE9-344D-CEAEBB1E5CE7}"/>
                </a:ext>
              </a:extLst>
            </p:cNvPr>
            <p:cNvSpPr/>
            <p:nvPr/>
          </p:nvSpPr>
          <p:spPr>
            <a:xfrm>
              <a:off x="6184275" y="1867075"/>
              <a:ext cx="38450" cy="48275"/>
            </a:xfrm>
            <a:custGeom>
              <a:avLst/>
              <a:gdLst/>
              <a:ahLst/>
              <a:cxnLst/>
              <a:rect l="l" t="t" r="r" b="b"/>
              <a:pathLst>
                <a:path w="1538" h="1931" extrusionOk="0">
                  <a:moveTo>
                    <a:pt x="641" y="1"/>
                  </a:moveTo>
                  <a:cubicBezTo>
                    <a:pt x="557" y="1"/>
                    <a:pt x="468" y="21"/>
                    <a:pt x="368" y="60"/>
                  </a:cubicBezTo>
                  <a:cubicBezTo>
                    <a:pt x="268" y="126"/>
                    <a:pt x="184" y="177"/>
                    <a:pt x="117" y="193"/>
                  </a:cubicBezTo>
                  <a:cubicBezTo>
                    <a:pt x="67" y="260"/>
                    <a:pt x="17" y="310"/>
                    <a:pt x="1" y="377"/>
                  </a:cubicBezTo>
                  <a:lnTo>
                    <a:pt x="368" y="1263"/>
                  </a:lnTo>
                  <a:lnTo>
                    <a:pt x="869" y="1045"/>
                  </a:lnTo>
                  <a:lnTo>
                    <a:pt x="752" y="728"/>
                  </a:lnTo>
                  <a:lnTo>
                    <a:pt x="518" y="845"/>
                  </a:lnTo>
                  <a:lnTo>
                    <a:pt x="418" y="594"/>
                  </a:lnTo>
                  <a:lnTo>
                    <a:pt x="485" y="527"/>
                  </a:lnTo>
                  <a:cubicBezTo>
                    <a:pt x="502" y="511"/>
                    <a:pt x="535" y="511"/>
                    <a:pt x="569" y="477"/>
                  </a:cubicBezTo>
                  <a:cubicBezTo>
                    <a:pt x="598" y="465"/>
                    <a:pt x="628" y="460"/>
                    <a:pt x="657" y="460"/>
                  </a:cubicBezTo>
                  <a:cubicBezTo>
                    <a:pt x="711" y="460"/>
                    <a:pt x="765" y="478"/>
                    <a:pt x="819" y="511"/>
                  </a:cubicBezTo>
                  <a:cubicBezTo>
                    <a:pt x="869" y="561"/>
                    <a:pt x="953" y="644"/>
                    <a:pt x="1020" y="811"/>
                  </a:cubicBezTo>
                  <a:cubicBezTo>
                    <a:pt x="1103" y="979"/>
                    <a:pt x="1120" y="1129"/>
                    <a:pt x="1103" y="1212"/>
                  </a:cubicBezTo>
                  <a:cubicBezTo>
                    <a:pt x="1087" y="1296"/>
                    <a:pt x="1020" y="1380"/>
                    <a:pt x="920" y="1430"/>
                  </a:cubicBezTo>
                  <a:cubicBezTo>
                    <a:pt x="869" y="1446"/>
                    <a:pt x="819" y="1463"/>
                    <a:pt x="752" y="1480"/>
                  </a:cubicBezTo>
                  <a:lnTo>
                    <a:pt x="569" y="1480"/>
                  </a:lnTo>
                  <a:lnTo>
                    <a:pt x="752" y="1931"/>
                  </a:lnTo>
                  <a:cubicBezTo>
                    <a:pt x="819" y="1931"/>
                    <a:pt x="869" y="1931"/>
                    <a:pt x="936" y="1898"/>
                  </a:cubicBezTo>
                  <a:lnTo>
                    <a:pt x="1120" y="1847"/>
                  </a:lnTo>
                  <a:cubicBezTo>
                    <a:pt x="1337" y="1764"/>
                    <a:pt x="1454" y="1597"/>
                    <a:pt x="1504" y="1396"/>
                  </a:cubicBezTo>
                  <a:cubicBezTo>
                    <a:pt x="1538" y="1212"/>
                    <a:pt x="1504" y="962"/>
                    <a:pt x="1371" y="678"/>
                  </a:cubicBezTo>
                  <a:cubicBezTo>
                    <a:pt x="1254" y="377"/>
                    <a:pt x="1103" y="193"/>
                    <a:pt x="936" y="93"/>
                  </a:cubicBezTo>
                  <a:cubicBezTo>
                    <a:pt x="837" y="30"/>
                    <a:pt x="742" y="1"/>
                    <a:pt x="641" y="1"/>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45" name="Google Shape;2768;p57">
              <a:extLst>
                <a:ext uri="{FF2B5EF4-FFF2-40B4-BE49-F238E27FC236}">
                  <a16:creationId xmlns:a16="http://schemas.microsoft.com/office/drawing/2014/main" id="{0121A750-B7DF-293E-396C-3684955FF576}"/>
                </a:ext>
              </a:extLst>
            </p:cNvPr>
            <p:cNvSpPr/>
            <p:nvPr/>
          </p:nvSpPr>
          <p:spPr>
            <a:xfrm>
              <a:off x="6153775" y="1879275"/>
              <a:ext cx="36800" cy="48550"/>
            </a:xfrm>
            <a:custGeom>
              <a:avLst/>
              <a:gdLst/>
              <a:ahLst/>
              <a:cxnLst/>
              <a:rect l="l" t="t" r="r" b="b"/>
              <a:pathLst>
                <a:path w="1472" h="1942" extrusionOk="0">
                  <a:moveTo>
                    <a:pt x="628" y="468"/>
                  </a:moveTo>
                  <a:cubicBezTo>
                    <a:pt x="690" y="468"/>
                    <a:pt x="748" y="490"/>
                    <a:pt x="786" y="541"/>
                  </a:cubicBezTo>
                  <a:cubicBezTo>
                    <a:pt x="853" y="591"/>
                    <a:pt x="903" y="708"/>
                    <a:pt x="970" y="875"/>
                  </a:cubicBezTo>
                  <a:cubicBezTo>
                    <a:pt x="1037" y="1059"/>
                    <a:pt x="1070" y="1192"/>
                    <a:pt x="1053" y="1276"/>
                  </a:cubicBezTo>
                  <a:cubicBezTo>
                    <a:pt x="1037" y="1359"/>
                    <a:pt x="987" y="1410"/>
                    <a:pt x="903" y="1443"/>
                  </a:cubicBezTo>
                  <a:cubicBezTo>
                    <a:pt x="875" y="1449"/>
                    <a:pt x="847" y="1452"/>
                    <a:pt x="821" y="1452"/>
                  </a:cubicBezTo>
                  <a:cubicBezTo>
                    <a:pt x="768" y="1452"/>
                    <a:pt x="719" y="1437"/>
                    <a:pt x="686" y="1393"/>
                  </a:cubicBezTo>
                  <a:cubicBezTo>
                    <a:pt x="619" y="1326"/>
                    <a:pt x="552" y="1209"/>
                    <a:pt x="485" y="1042"/>
                  </a:cubicBezTo>
                  <a:cubicBezTo>
                    <a:pt x="452" y="875"/>
                    <a:pt x="402" y="741"/>
                    <a:pt x="435" y="658"/>
                  </a:cubicBezTo>
                  <a:cubicBezTo>
                    <a:pt x="452" y="557"/>
                    <a:pt x="485" y="491"/>
                    <a:pt x="569" y="474"/>
                  </a:cubicBezTo>
                  <a:cubicBezTo>
                    <a:pt x="589" y="470"/>
                    <a:pt x="608" y="468"/>
                    <a:pt x="628" y="468"/>
                  </a:cubicBezTo>
                  <a:close/>
                  <a:moveTo>
                    <a:pt x="641" y="0"/>
                  </a:moveTo>
                  <a:cubicBezTo>
                    <a:pt x="574" y="0"/>
                    <a:pt x="506" y="14"/>
                    <a:pt x="435" y="39"/>
                  </a:cubicBezTo>
                  <a:cubicBezTo>
                    <a:pt x="235" y="123"/>
                    <a:pt x="118" y="240"/>
                    <a:pt x="51" y="440"/>
                  </a:cubicBezTo>
                  <a:cubicBezTo>
                    <a:pt x="1" y="624"/>
                    <a:pt x="51" y="875"/>
                    <a:pt x="151" y="1192"/>
                  </a:cubicBezTo>
                  <a:cubicBezTo>
                    <a:pt x="218" y="1393"/>
                    <a:pt x="318" y="1560"/>
                    <a:pt x="402" y="1694"/>
                  </a:cubicBezTo>
                  <a:cubicBezTo>
                    <a:pt x="502" y="1811"/>
                    <a:pt x="619" y="1894"/>
                    <a:pt x="719" y="1911"/>
                  </a:cubicBezTo>
                  <a:cubicBezTo>
                    <a:pt x="761" y="1932"/>
                    <a:pt x="809" y="1941"/>
                    <a:pt x="859" y="1941"/>
                  </a:cubicBezTo>
                  <a:cubicBezTo>
                    <a:pt x="929" y="1941"/>
                    <a:pt x="1002" y="1923"/>
                    <a:pt x="1070" y="1894"/>
                  </a:cubicBezTo>
                  <a:cubicBezTo>
                    <a:pt x="1204" y="1861"/>
                    <a:pt x="1304" y="1777"/>
                    <a:pt x="1371" y="1694"/>
                  </a:cubicBezTo>
                  <a:cubicBezTo>
                    <a:pt x="1454" y="1577"/>
                    <a:pt x="1471" y="1476"/>
                    <a:pt x="1471" y="1309"/>
                  </a:cubicBezTo>
                  <a:cubicBezTo>
                    <a:pt x="1471" y="1142"/>
                    <a:pt x="1438" y="975"/>
                    <a:pt x="1354" y="741"/>
                  </a:cubicBezTo>
                  <a:cubicBezTo>
                    <a:pt x="1237" y="407"/>
                    <a:pt x="1104" y="207"/>
                    <a:pt x="953" y="106"/>
                  </a:cubicBezTo>
                  <a:cubicBezTo>
                    <a:pt x="850" y="34"/>
                    <a:pt x="748" y="0"/>
                    <a:pt x="641" y="0"/>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46" name="Google Shape;2769;p57">
              <a:extLst>
                <a:ext uri="{FF2B5EF4-FFF2-40B4-BE49-F238E27FC236}">
                  <a16:creationId xmlns:a16="http://schemas.microsoft.com/office/drawing/2014/main" id="{A9E30804-EEB2-E48E-A14D-C42D59B0CF48}"/>
                </a:ext>
              </a:extLst>
            </p:cNvPr>
            <p:cNvSpPr/>
            <p:nvPr/>
          </p:nvSpPr>
          <p:spPr>
            <a:xfrm>
              <a:off x="6138750" y="1887350"/>
              <a:ext cx="10050" cy="11725"/>
            </a:xfrm>
            <a:custGeom>
              <a:avLst/>
              <a:gdLst/>
              <a:ahLst/>
              <a:cxnLst/>
              <a:rect l="l" t="t" r="r" b="b"/>
              <a:pathLst>
                <a:path w="402" h="469" extrusionOk="0">
                  <a:moveTo>
                    <a:pt x="284" y="0"/>
                  </a:moveTo>
                  <a:lnTo>
                    <a:pt x="0" y="84"/>
                  </a:lnTo>
                  <a:lnTo>
                    <a:pt x="134" y="468"/>
                  </a:lnTo>
                  <a:lnTo>
                    <a:pt x="401" y="385"/>
                  </a:lnTo>
                  <a:lnTo>
                    <a:pt x="284"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47" name="Google Shape;2770;p57">
              <a:extLst>
                <a:ext uri="{FF2B5EF4-FFF2-40B4-BE49-F238E27FC236}">
                  <a16:creationId xmlns:a16="http://schemas.microsoft.com/office/drawing/2014/main" id="{30650545-8755-D192-56AA-95C52476EA62}"/>
                </a:ext>
              </a:extLst>
            </p:cNvPr>
            <p:cNvSpPr/>
            <p:nvPr/>
          </p:nvSpPr>
          <p:spPr>
            <a:xfrm>
              <a:off x="6056450" y="1903225"/>
              <a:ext cx="40550" cy="52650"/>
            </a:xfrm>
            <a:custGeom>
              <a:avLst/>
              <a:gdLst/>
              <a:ahLst/>
              <a:cxnLst/>
              <a:rect l="l" t="t" r="r" b="b"/>
              <a:pathLst>
                <a:path w="1622" h="2106" extrusionOk="0">
                  <a:moveTo>
                    <a:pt x="1271" y="0"/>
                  </a:moveTo>
                  <a:lnTo>
                    <a:pt x="936" y="67"/>
                  </a:lnTo>
                  <a:lnTo>
                    <a:pt x="1103" y="986"/>
                  </a:lnTo>
                  <a:lnTo>
                    <a:pt x="786" y="418"/>
                  </a:lnTo>
                  <a:lnTo>
                    <a:pt x="602" y="452"/>
                  </a:lnTo>
                  <a:lnTo>
                    <a:pt x="519" y="1103"/>
                  </a:lnTo>
                  <a:lnTo>
                    <a:pt x="352" y="184"/>
                  </a:lnTo>
                  <a:lnTo>
                    <a:pt x="1" y="251"/>
                  </a:lnTo>
                  <a:lnTo>
                    <a:pt x="352" y="2106"/>
                  </a:lnTo>
                  <a:lnTo>
                    <a:pt x="686" y="2039"/>
                  </a:lnTo>
                  <a:lnTo>
                    <a:pt x="819" y="1036"/>
                  </a:lnTo>
                  <a:lnTo>
                    <a:pt x="1287" y="1922"/>
                  </a:lnTo>
                  <a:lnTo>
                    <a:pt x="1621" y="1855"/>
                  </a:lnTo>
                  <a:lnTo>
                    <a:pt x="1271"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48" name="Google Shape;2771;p57">
              <a:extLst>
                <a:ext uri="{FF2B5EF4-FFF2-40B4-BE49-F238E27FC236}">
                  <a16:creationId xmlns:a16="http://schemas.microsoft.com/office/drawing/2014/main" id="{9C7E0645-3FAA-82D5-9734-B34B527B5503}"/>
                </a:ext>
              </a:extLst>
            </p:cNvPr>
            <p:cNvSpPr/>
            <p:nvPr/>
          </p:nvSpPr>
          <p:spPr>
            <a:xfrm>
              <a:off x="6018850" y="1909500"/>
              <a:ext cx="33025" cy="48875"/>
            </a:xfrm>
            <a:custGeom>
              <a:avLst/>
              <a:gdLst/>
              <a:ahLst/>
              <a:cxnLst/>
              <a:rect l="l" t="t" r="r" b="b"/>
              <a:pathLst>
                <a:path w="1321" h="1955" extrusionOk="0">
                  <a:moveTo>
                    <a:pt x="903" y="852"/>
                  </a:moveTo>
                  <a:lnTo>
                    <a:pt x="836" y="1420"/>
                  </a:lnTo>
                  <a:lnTo>
                    <a:pt x="619" y="902"/>
                  </a:lnTo>
                  <a:lnTo>
                    <a:pt x="903" y="852"/>
                  </a:lnTo>
                  <a:close/>
                  <a:moveTo>
                    <a:pt x="1321" y="0"/>
                  </a:moveTo>
                  <a:lnTo>
                    <a:pt x="937" y="17"/>
                  </a:lnTo>
                  <a:lnTo>
                    <a:pt x="903" y="434"/>
                  </a:lnTo>
                  <a:lnTo>
                    <a:pt x="519" y="485"/>
                  </a:lnTo>
                  <a:lnTo>
                    <a:pt x="369" y="100"/>
                  </a:lnTo>
                  <a:lnTo>
                    <a:pt x="1" y="150"/>
                  </a:lnTo>
                  <a:lnTo>
                    <a:pt x="703" y="1955"/>
                  </a:lnTo>
                  <a:lnTo>
                    <a:pt x="1087" y="1921"/>
                  </a:lnTo>
                  <a:lnTo>
                    <a:pt x="1321"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49" name="Google Shape;2772;p57">
              <a:extLst>
                <a:ext uri="{FF2B5EF4-FFF2-40B4-BE49-F238E27FC236}">
                  <a16:creationId xmlns:a16="http://schemas.microsoft.com/office/drawing/2014/main" id="{0B52B3BA-3CA3-69CB-FAF7-9DD37F14D044}"/>
                </a:ext>
              </a:extLst>
            </p:cNvPr>
            <p:cNvSpPr/>
            <p:nvPr/>
          </p:nvSpPr>
          <p:spPr>
            <a:xfrm>
              <a:off x="5985850" y="1914075"/>
              <a:ext cx="31375" cy="49325"/>
            </a:xfrm>
            <a:custGeom>
              <a:avLst/>
              <a:gdLst/>
              <a:ahLst/>
              <a:cxnLst/>
              <a:rect l="l" t="t" r="r" b="b"/>
              <a:pathLst>
                <a:path w="1255" h="1973" extrusionOk="0">
                  <a:moveTo>
                    <a:pt x="1137" y="1"/>
                  </a:moveTo>
                  <a:lnTo>
                    <a:pt x="770" y="51"/>
                  </a:lnTo>
                  <a:lnTo>
                    <a:pt x="836" y="1020"/>
                  </a:lnTo>
                  <a:lnTo>
                    <a:pt x="318" y="68"/>
                  </a:lnTo>
                  <a:lnTo>
                    <a:pt x="1" y="84"/>
                  </a:lnTo>
                  <a:lnTo>
                    <a:pt x="118" y="1972"/>
                  </a:lnTo>
                  <a:lnTo>
                    <a:pt x="486" y="1939"/>
                  </a:lnTo>
                  <a:lnTo>
                    <a:pt x="419" y="936"/>
                  </a:lnTo>
                  <a:lnTo>
                    <a:pt x="937" y="1906"/>
                  </a:lnTo>
                  <a:lnTo>
                    <a:pt x="1254" y="1889"/>
                  </a:lnTo>
                  <a:lnTo>
                    <a:pt x="1137"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50" name="Google Shape;2773;p57">
              <a:extLst>
                <a:ext uri="{FF2B5EF4-FFF2-40B4-BE49-F238E27FC236}">
                  <a16:creationId xmlns:a16="http://schemas.microsoft.com/office/drawing/2014/main" id="{C66EBBF0-C3D2-A39A-3810-061483419B81}"/>
                </a:ext>
              </a:extLst>
            </p:cNvPr>
            <p:cNvSpPr/>
            <p:nvPr/>
          </p:nvSpPr>
          <p:spPr>
            <a:xfrm>
              <a:off x="5947850" y="1916600"/>
              <a:ext cx="33025" cy="47625"/>
            </a:xfrm>
            <a:custGeom>
              <a:avLst/>
              <a:gdLst/>
              <a:ahLst/>
              <a:cxnLst/>
              <a:rect l="l" t="t" r="r" b="b"/>
              <a:pathLst>
                <a:path w="1321" h="1905" extrusionOk="0">
                  <a:moveTo>
                    <a:pt x="819" y="802"/>
                  </a:moveTo>
                  <a:lnTo>
                    <a:pt x="686" y="1337"/>
                  </a:lnTo>
                  <a:lnTo>
                    <a:pt x="535" y="802"/>
                  </a:lnTo>
                  <a:close/>
                  <a:moveTo>
                    <a:pt x="1320" y="0"/>
                  </a:moveTo>
                  <a:lnTo>
                    <a:pt x="936" y="33"/>
                  </a:lnTo>
                  <a:lnTo>
                    <a:pt x="853" y="418"/>
                  </a:lnTo>
                  <a:lnTo>
                    <a:pt x="485" y="418"/>
                  </a:lnTo>
                  <a:lnTo>
                    <a:pt x="368" y="33"/>
                  </a:lnTo>
                  <a:lnTo>
                    <a:pt x="0" y="33"/>
                  </a:lnTo>
                  <a:lnTo>
                    <a:pt x="502" y="1905"/>
                  </a:lnTo>
                  <a:lnTo>
                    <a:pt x="869" y="1905"/>
                  </a:lnTo>
                  <a:lnTo>
                    <a:pt x="1320"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51" name="Google Shape;2774;p57">
              <a:extLst>
                <a:ext uri="{FF2B5EF4-FFF2-40B4-BE49-F238E27FC236}">
                  <a16:creationId xmlns:a16="http://schemas.microsoft.com/office/drawing/2014/main" id="{4E777BDC-0A14-F8E9-FCFE-164D4EDE68B2}"/>
                </a:ext>
              </a:extLst>
            </p:cNvPr>
            <p:cNvSpPr/>
            <p:nvPr/>
          </p:nvSpPr>
          <p:spPr>
            <a:xfrm>
              <a:off x="5918200" y="1915750"/>
              <a:ext cx="28000" cy="48900"/>
            </a:xfrm>
            <a:custGeom>
              <a:avLst/>
              <a:gdLst/>
              <a:ahLst/>
              <a:cxnLst/>
              <a:rect l="l" t="t" r="r" b="b"/>
              <a:pathLst>
                <a:path w="1120" h="1956" extrusionOk="0">
                  <a:moveTo>
                    <a:pt x="451" y="1"/>
                  </a:moveTo>
                  <a:cubicBezTo>
                    <a:pt x="351" y="1"/>
                    <a:pt x="251" y="17"/>
                    <a:pt x="201" y="34"/>
                  </a:cubicBezTo>
                  <a:cubicBezTo>
                    <a:pt x="117" y="51"/>
                    <a:pt x="50" y="101"/>
                    <a:pt x="17" y="151"/>
                  </a:cubicBezTo>
                  <a:lnTo>
                    <a:pt x="0" y="1087"/>
                  </a:lnTo>
                  <a:lnTo>
                    <a:pt x="535" y="1103"/>
                  </a:lnTo>
                  <a:lnTo>
                    <a:pt x="535" y="769"/>
                  </a:lnTo>
                  <a:lnTo>
                    <a:pt x="284" y="769"/>
                  </a:lnTo>
                  <a:lnTo>
                    <a:pt x="284" y="502"/>
                  </a:lnTo>
                  <a:cubicBezTo>
                    <a:pt x="301" y="502"/>
                    <a:pt x="351" y="468"/>
                    <a:pt x="368" y="468"/>
                  </a:cubicBezTo>
                  <a:lnTo>
                    <a:pt x="451" y="468"/>
                  </a:lnTo>
                  <a:cubicBezTo>
                    <a:pt x="552" y="468"/>
                    <a:pt x="635" y="519"/>
                    <a:pt x="685" y="602"/>
                  </a:cubicBezTo>
                  <a:cubicBezTo>
                    <a:pt x="719" y="686"/>
                    <a:pt x="752" y="803"/>
                    <a:pt x="752" y="986"/>
                  </a:cubicBezTo>
                  <a:cubicBezTo>
                    <a:pt x="752" y="1170"/>
                    <a:pt x="702" y="1287"/>
                    <a:pt x="635" y="1371"/>
                  </a:cubicBezTo>
                  <a:cubicBezTo>
                    <a:pt x="585" y="1438"/>
                    <a:pt x="501" y="1488"/>
                    <a:pt x="368" y="1488"/>
                  </a:cubicBezTo>
                  <a:cubicBezTo>
                    <a:pt x="301" y="1488"/>
                    <a:pt x="251" y="1488"/>
                    <a:pt x="184" y="1454"/>
                  </a:cubicBezTo>
                  <a:cubicBezTo>
                    <a:pt x="117" y="1454"/>
                    <a:pt x="84" y="1438"/>
                    <a:pt x="17" y="1404"/>
                  </a:cubicBezTo>
                  <a:lnTo>
                    <a:pt x="0" y="1872"/>
                  </a:lnTo>
                  <a:cubicBezTo>
                    <a:pt x="34" y="1905"/>
                    <a:pt x="100" y="1922"/>
                    <a:pt x="167" y="1939"/>
                  </a:cubicBezTo>
                  <a:cubicBezTo>
                    <a:pt x="217" y="1939"/>
                    <a:pt x="284" y="1956"/>
                    <a:pt x="368" y="1956"/>
                  </a:cubicBezTo>
                  <a:cubicBezTo>
                    <a:pt x="602" y="1956"/>
                    <a:pt x="769" y="1872"/>
                    <a:pt x="886" y="1705"/>
                  </a:cubicBezTo>
                  <a:cubicBezTo>
                    <a:pt x="1019" y="1538"/>
                    <a:pt x="1103" y="1287"/>
                    <a:pt x="1103" y="986"/>
                  </a:cubicBezTo>
                  <a:cubicBezTo>
                    <a:pt x="1120" y="669"/>
                    <a:pt x="1053" y="435"/>
                    <a:pt x="953" y="268"/>
                  </a:cubicBezTo>
                  <a:cubicBezTo>
                    <a:pt x="836" y="84"/>
                    <a:pt x="669" y="1"/>
                    <a:pt x="451" y="1"/>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52" name="Google Shape;2775;p57">
              <a:extLst>
                <a:ext uri="{FF2B5EF4-FFF2-40B4-BE49-F238E27FC236}">
                  <a16:creationId xmlns:a16="http://schemas.microsoft.com/office/drawing/2014/main" id="{69D75A5D-F218-EB95-298C-70D41944D0DC}"/>
                </a:ext>
              </a:extLst>
            </p:cNvPr>
            <p:cNvSpPr/>
            <p:nvPr/>
          </p:nvSpPr>
          <p:spPr>
            <a:xfrm>
              <a:off x="5886025" y="1914075"/>
              <a:ext cx="26750" cy="48475"/>
            </a:xfrm>
            <a:custGeom>
              <a:avLst/>
              <a:gdLst/>
              <a:ahLst/>
              <a:cxnLst/>
              <a:rect l="l" t="t" r="r" b="b"/>
              <a:pathLst>
                <a:path w="1070" h="1939" extrusionOk="0">
                  <a:moveTo>
                    <a:pt x="168" y="1"/>
                  </a:moveTo>
                  <a:lnTo>
                    <a:pt x="134" y="419"/>
                  </a:lnTo>
                  <a:lnTo>
                    <a:pt x="686" y="452"/>
                  </a:lnTo>
                  <a:lnTo>
                    <a:pt x="669" y="769"/>
                  </a:lnTo>
                  <a:lnTo>
                    <a:pt x="168" y="736"/>
                  </a:lnTo>
                  <a:lnTo>
                    <a:pt x="134" y="1154"/>
                  </a:lnTo>
                  <a:lnTo>
                    <a:pt x="636" y="1187"/>
                  </a:lnTo>
                  <a:lnTo>
                    <a:pt x="602" y="1505"/>
                  </a:lnTo>
                  <a:lnTo>
                    <a:pt x="51" y="1471"/>
                  </a:lnTo>
                  <a:lnTo>
                    <a:pt x="1" y="1889"/>
                  </a:lnTo>
                  <a:lnTo>
                    <a:pt x="920" y="1939"/>
                  </a:lnTo>
                  <a:lnTo>
                    <a:pt x="1070" y="68"/>
                  </a:lnTo>
                  <a:lnTo>
                    <a:pt x="168"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53" name="Google Shape;2776;p57">
              <a:extLst>
                <a:ext uri="{FF2B5EF4-FFF2-40B4-BE49-F238E27FC236}">
                  <a16:creationId xmlns:a16="http://schemas.microsoft.com/office/drawing/2014/main" id="{21ED0F48-6378-6507-335C-C9F168D6B1B2}"/>
                </a:ext>
              </a:extLst>
            </p:cNvPr>
            <p:cNvSpPr/>
            <p:nvPr/>
          </p:nvSpPr>
          <p:spPr>
            <a:xfrm>
              <a:off x="5847175" y="1909900"/>
              <a:ext cx="38050" cy="50150"/>
            </a:xfrm>
            <a:custGeom>
              <a:avLst/>
              <a:gdLst/>
              <a:ahLst/>
              <a:cxnLst/>
              <a:rect l="l" t="t" r="r" b="b"/>
              <a:pathLst>
                <a:path w="1522" h="2006" extrusionOk="0">
                  <a:moveTo>
                    <a:pt x="218" y="1"/>
                  </a:moveTo>
                  <a:lnTo>
                    <a:pt x="1" y="1855"/>
                  </a:lnTo>
                  <a:lnTo>
                    <a:pt x="335" y="1905"/>
                  </a:lnTo>
                  <a:lnTo>
                    <a:pt x="753" y="987"/>
                  </a:lnTo>
                  <a:lnTo>
                    <a:pt x="936" y="1972"/>
                  </a:lnTo>
                  <a:lnTo>
                    <a:pt x="1287" y="2006"/>
                  </a:lnTo>
                  <a:lnTo>
                    <a:pt x="1521" y="151"/>
                  </a:lnTo>
                  <a:lnTo>
                    <a:pt x="1170" y="134"/>
                  </a:lnTo>
                  <a:lnTo>
                    <a:pt x="1037" y="1070"/>
                  </a:lnTo>
                  <a:lnTo>
                    <a:pt x="920" y="418"/>
                  </a:lnTo>
                  <a:lnTo>
                    <a:pt x="719" y="402"/>
                  </a:lnTo>
                  <a:lnTo>
                    <a:pt x="452" y="987"/>
                  </a:lnTo>
                  <a:lnTo>
                    <a:pt x="586" y="51"/>
                  </a:lnTo>
                  <a:lnTo>
                    <a:pt x="218"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54" name="Google Shape;2777;p57">
              <a:extLst>
                <a:ext uri="{FF2B5EF4-FFF2-40B4-BE49-F238E27FC236}">
                  <a16:creationId xmlns:a16="http://schemas.microsoft.com/office/drawing/2014/main" id="{30D1F639-74AA-E6B3-A7FC-D87DBAFBAD17}"/>
                </a:ext>
              </a:extLst>
            </p:cNvPr>
            <p:cNvSpPr/>
            <p:nvPr/>
          </p:nvSpPr>
          <p:spPr>
            <a:xfrm>
              <a:off x="5815850" y="1905300"/>
              <a:ext cx="31350" cy="50150"/>
            </a:xfrm>
            <a:custGeom>
              <a:avLst/>
              <a:gdLst/>
              <a:ahLst/>
              <a:cxnLst/>
              <a:rect l="l" t="t" r="r" b="b"/>
              <a:pathLst>
                <a:path w="1254" h="2006" extrusionOk="0">
                  <a:moveTo>
                    <a:pt x="368" y="1"/>
                  </a:moveTo>
                  <a:lnTo>
                    <a:pt x="285" y="419"/>
                  </a:lnTo>
                  <a:lnTo>
                    <a:pt x="853" y="519"/>
                  </a:lnTo>
                  <a:lnTo>
                    <a:pt x="786" y="820"/>
                  </a:lnTo>
                  <a:lnTo>
                    <a:pt x="285" y="736"/>
                  </a:lnTo>
                  <a:lnTo>
                    <a:pt x="201" y="1154"/>
                  </a:lnTo>
                  <a:lnTo>
                    <a:pt x="702" y="1237"/>
                  </a:lnTo>
                  <a:lnTo>
                    <a:pt x="635" y="1521"/>
                  </a:lnTo>
                  <a:lnTo>
                    <a:pt x="84" y="1421"/>
                  </a:lnTo>
                  <a:lnTo>
                    <a:pt x="1" y="1839"/>
                  </a:lnTo>
                  <a:lnTo>
                    <a:pt x="920" y="2006"/>
                  </a:lnTo>
                  <a:lnTo>
                    <a:pt x="1254" y="151"/>
                  </a:lnTo>
                  <a:lnTo>
                    <a:pt x="368"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55" name="Google Shape;2778;p57">
              <a:extLst>
                <a:ext uri="{FF2B5EF4-FFF2-40B4-BE49-F238E27FC236}">
                  <a16:creationId xmlns:a16="http://schemas.microsoft.com/office/drawing/2014/main" id="{08CBCB39-2360-0C36-28F6-0F28D15854E7}"/>
                </a:ext>
              </a:extLst>
            </p:cNvPr>
            <p:cNvSpPr/>
            <p:nvPr/>
          </p:nvSpPr>
          <p:spPr>
            <a:xfrm>
              <a:off x="5781600" y="1897800"/>
              <a:ext cx="38450" cy="51825"/>
            </a:xfrm>
            <a:custGeom>
              <a:avLst/>
              <a:gdLst/>
              <a:ahLst/>
              <a:cxnLst/>
              <a:rect l="l" t="t" r="r" b="b"/>
              <a:pathLst>
                <a:path w="1538" h="2073" extrusionOk="0">
                  <a:moveTo>
                    <a:pt x="418" y="0"/>
                  </a:moveTo>
                  <a:lnTo>
                    <a:pt x="0" y="1838"/>
                  </a:lnTo>
                  <a:lnTo>
                    <a:pt x="368" y="1922"/>
                  </a:lnTo>
                  <a:lnTo>
                    <a:pt x="585" y="953"/>
                  </a:lnTo>
                  <a:lnTo>
                    <a:pt x="819" y="2005"/>
                  </a:lnTo>
                  <a:lnTo>
                    <a:pt x="1120" y="2072"/>
                  </a:lnTo>
                  <a:lnTo>
                    <a:pt x="1538" y="234"/>
                  </a:lnTo>
                  <a:lnTo>
                    <a:pt x="1170" y="167"/>
                  </a:lnTo>
                  <a:lnTo>
                    <a:pt x="953" y="1136"/>
                  </a:lnTo>
                  <a:lnTo>
                    <a:pt x="719" y="67"/>
                  </a:lnTo>
                  <a:lnTo>
                    <a:pt x="418"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56" name="Google Shape;2779;p57">
              <a:extLst>
                <a:ext uri="{FF2B5EF4-FFF2-40B4-BE49-F238E27FC236}">
                  <a16:creationId xmlns:a16="http://schemas.microsoft.com/office/drawing/2014/main" id="{86264435-0096-51C3-9998-F91D26533F1D}"/>
                </a:ext>
              </a:extLst>
            </p:cNvPr>
            <p:cNvSpPr/>
            <p:nvPr/>
          </p:nvSpPr>
          <p:spPr>
            <a:xfrm>
              <a:off x="5751100" y="1891525"/>
              <a:ext cx="29275" cy="50150"/>
            </a:xfrm>
            <a:custGeom>
              <a:avLst/>
              <a:gdLst/>
              <a:ahLst/>
              <a:cxnLst/>
              <a:rect l="l" t="t" r="r" b="b"/>
              <a:pathLst>
                <a:path w="1171" h="2006" extrusionOk="0">
                  <a:moveTo>
                    <a:pt x="836" y="1"/>
                  </a:moveTo>
                  <a:lnTo>
                    <a:pt x="435" y="1421"/>
                  </a:lnTo>
                  <a:lnTo>
                    <a:pt x="101" y="1321"/>
                  </a:lnTo>
                  <a:lnTo>
                    <a:pt x="1" y="1722"/>
                  </a:lnTo>
                  <a:lnTo>
                    <a:pt x="987" y="2006"/>
                  </a:lnTo>
                  <a:lnTo>
                    <a:pt x="1104" y="1621"/>
                  </a:lnTo>
                  <a:lnTo>
                    <a:pt x="769" y="1504"/>
                  </a:lnTo>
                  <a:lnTo>
                    <a:pt x="1170" y="84"/>
                  </a:lnTo>
                  <a:lnTo>
                    <a:pt x="836"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57" name="Google Shape;2780;p57">
              <a:extLst>
                <a:ext uri="{FF2B5EF4-FFF2-40B4-BE49-F238E27FC236}">
                  <a16:creationId xmlns:a16="http://schemas.microsoft.com/office/drawing/2014/main" id="{A0F71D91-5DA8-2EDF-1D02-70D300943ED7}"/>
                </a:ext>
              </a:extLst>
            </p:cNvPr>
            <p:cNvSpPr/>
            <p:nvPr/>
          </p:nvSpPr>
          <p:spPr>
            <a:xfrm>
              <a:off x="5700150" y="1872725"/>
              <a:ext cx="48050" cy="55575"/>
            </a:xfrm>
            <a:custGeom>
              <a:avLst/>
              <a:gdLst/>
              <a:ahLst/>
              <a:cxnLst/>
              <a:rect l="l" t="t" r="r" b="b"/>
              <a:pathLst>
                <a:path w="1922" h="2223" extrusionOk="0">
                  <a:moveTo>
                    <a:pt x="669" y="1"/>
                  </a:moveTo>
                  <a:lnTo>
                    <a:pt x="0" y="1755"/>
                  </a:lnTo>
                  <a:lnTo>
                    <a:pt x="334" y="1889"/>
                  </a:lnTo>
                  <a:lnTo>
                    <a:pt x="969" y="1087"/>
                  </a:lnTo>
                  <a:lnTo>
                    <a:pt x="919" y="2089"/>
                  </a:lnTo>
                  <a:lnTo>
                    <a:pt x="1253" y="2223"/>
                  </a:lnTo>
                  <a:lnTo>
                    <a:pt x="1922" y="469"/>
                  </a:lnTo>
                  <a:lnTo>
                    <a:pt x="1554" y="318"/>
                  </a:lnTo>
                  <a:lnTo>
                    <a:pt x="1220" y="1204"/>
                  </a:lnTo>
                  <a:lnTo>
                    <a:pt x="1253" y="552"/>
                  </a:lnTo>
                  <a:lnTo>
                    <a:pt x="1070" y="485"/>
                  </a:lnTo>
                  <a:lnTo>
                    <a:pt x="669" y="1003"/>
                  </a:lnTo>
                  <a:lnTo>
                    <a:pt x="1003" y="134"/>
                  </a:lnTo>
                  <a:lnTo>
                    <a:pt x="669"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58" name="Google Shape;2781;p57">
              <a:extLst>
                <a:ext uri="{FF2B5EF4-FFF2-40B4-BE49-F238E27FC236}">
                  <a16:creationId xmlns:a16="http://schemas.microsoft.com/office/drawing/2014/main" id="{980676DF-24A8-5E45-CE44-9635B9A9CE4D}"/>
                </a:ext>
              </a:extLst>
            </p:cNvPr>
            <p:cNvSpPr/>
            <p:nvPr/>
          </p:nvSpPr>
          <p:spPr>
            <a:xfrm>
              <a:off x="5671750" y="1861875"/>
              <a:ext cx="40525" cy="51825"/>
            </a:xfrm>
            <a:custGeom>
              <a:avLst/>
              <a:gdLst/>
              <a:ahLst/>
              <a:cxnLst/>
              <a:rect l="l" t="t" r="r" b="b"/>
              <a:pathLst>
                <a:path w="1621" h="2073" extrusionOk="0">
                  <a:moveTo>
                    <a:pt x="735" y="0"/>
                  </a:moveTo>
                  <a:lnTo>
                    <a:pt x="568" y="368"/>
                  </a:lnTo>
                  <a:lnTo>
                    <a:pt x="1103" y="602"/>
                  </a:lnTo>
                  <a:lnTo>
                    <a:pt x="969" y="869"/>
                  </a:lnTo>
                  <a:lnTo>
                    <a:pt x="518" y="669"/>
                  </a:lnTo>
                  <a:lnTo>
                    <a:pt x="351" y="1070"/>
                  </a:lnTo>
                  <a:lnTo>
                    <a:pt x="802" y="1270"/>
                  </a:lnTo>
                  <a:lnTo>
                    <a:pt x="685" y="1537"/>
                  </a:lnTo>
                  <a:lnTo>
                    <a:pt x="167" y="1320"/>
                  </a:lnTo>
                  <a:lnTo>
                    <a:pt x="0" y="1688"/>
                  </a:lnTo>
                  <a:lnTo>
                    <a:pt x="852" y="2072"/>
                  </a:lnTo>
                  <a:lnTo>
                    <a:pt x="1621" y="351"/>
                  </a:lnTo>
                  <a:lnTo>
                    <a:pt x="735"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59" name="Google Shape;2782;p57">
              <a:extLst>
                <a:ext uri="{FF2B5EF4-FFF2-40B4-BE49-F238E27FC236}">
                  <a16:creationId xmlns:a16="http://schemas.microsoft.com/office/drawing/2014/main" id="{D7CDE0A1-71C4-2EDA-5D8B-03C9DEC458B0}"/>
                </a:ext>
              </a:extLst>
            </p:cNvPr>
            <p:cNvSpPr/>
            <p:nvPr/>
          </p:nvSpPr>
          <p:spPr>
            <a:xfrm>
              <a:off x="5644600" y="1848925"/>
              <a:ext cx="42200" cy="52225"/>
            </a:xfrm>
            <a:custGeom>
              <a:avLst/>
              <a:gdLst/>
              <a:ahLst/>
              <a:cxnLst/>
              <a:rect l="l" t="t" r="r" b="b"/>
              <a:pathLst>
                <a:path w="1688" h="2089" extrusionOk="0">
                  <a:moveTo>
                    <a:pt x="852" y="0"/>
                  </a:moveTo>
                  <a:lnTo>
                    <a:pt x="668" y="368"/>
                  </a:lnTo>
                  <a:lnTo>
                    <a:pt x="1170" y="618"/>
                  </a:lnTo>
                  <a:lnTo>
                    <a:pt x="1019" y="886"/>
                  </a:lnTo>
                  <a:lnTo>
                    <a:pt x="585" y="669"/>
                  </a:lnTo>
                  <a:lnTo>
                    <a:pt x="384" y="1036"/>
                  </a:lnTo>
                  <a:lnTo>
                    <a:pt x="835" y="1270"/>
                  </a:lnTo>
                  <a:lnTo>
                    <a:pt x="685" y="1537"/>
                  </a:lnTo>
                  <a:lnTo>
                    <a:pt x="184" y="1287"/>
                  </a:lnTo>
                  <a:lnTo>
                    <a:pt x="0" y="1671"/>
                  </a:lnTo>
                  <a:lnTo>
                    <a:pt x="835" y="2089"/>
                  </a:lnTo>
                  <a:lnTo>
                    <a:pt x="1688" y="418"/>
                  </a:lnTo>
                  <a:lnTo>
                    <a:pt x="852"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60" name="Google Shape;2783;p57">
              <a:extLst>
                <a:ext uri="{FF2B5EF4-FFF2-40B4-BE49-F238E27FC236}">
                  <a16:creationId xmlns:a16="http://schemas.microsoft.com/office/drawing/2014/main" id="{133F5D16-156E-E405-F5B4-887A3112BD48}"/>
                </a:ext>
              </a:extLst>
            </p:cNvPr>
            <p:cNvSpPr/>
            <p:nvPr/>
          </p:nvSpPr>
          <p:spPr>
            <a:xfrm>
              <a:off x="5617425" y="1838475"/>
              <a:ext cx="38875" cy="49725"/>
            </a:xfrm>
            <a:custGeom>
              <a:avLst/>
              <a:gdLst/>
              <a:ahLst/>
              <a:cxnLst/>
              <a:rect l="l" t="t" r="r" b="b"/>
              <a:pathLst>
                <a:path w="1555" h="1989" extrusionOk="0">
                  <a:moveTo>
                    <a:pt x="1254" y="1"/>
                  </a:moveTo>
                  <a:lnTo>
                    <a:pt x="502" y="1270"/>
                  </a:lnTo>
                  <a:lnTo>
                    <a:pt x="202" y="1103"/>
                  </a:lnTo>
                  <a:lnTo>
                    <a:pt x="1" y="1454"/>
                  </a:lnTo>
                  <a:lnTo>
                    <a:pt x="887" y="1989"/>
                  </a:lnTo>
                  <a:lnTo>
                    <a:pt x="1104" y="1621"/>
                  </a:lnTo>
                  <a:lnTo>
                    <a:pt x="803" y="1454"/>
                  </a:lnTo>
                  <a:lnTo>
                    <a:pt x="1555" y="184"/>
                  </a:lnTo>
                  <a:lnTo>
                    <a:pt x="1254"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61" name="Google Shape;2784;p57">
              <a:extLst>
                <a:ext uri="{FF2B5EF4-FFF2-40B4-BE49-F238E27FC236}">
                  <a16:creationId xmlns:a16="http://schemas.microsoft.com/office/drawing/2014/main" id="{0A0CB782-AA58-C26B-555D-70B7E46414E4}"/>
                </a:ext>
              </a:extLst>
            </p:cNvPr>
            <p:cNvSpPr/>
            <p:nvPr/>
          </p:nvSpPr>
          <p:spPr>
            <a:xfrm>
              <a:off x="5605325" y="1827625"/>
              <a:ext cx="33025" cy="44300"/>
            </a:xfrm>
            <a:custGeom>
              <a:avLst/>
              <a:gdLst/>
              <a:ahLst/>
              <a:cxnLst/>
              <a:rect l="l" t="t" r="r" b="b"/>
              <a:pathLst>
                <a:path w="1321" h="1772" extrusionOk="0">
                  <a:moveTo>
                    <a:pt x="1020" y="0"/>
                  </a:moveTo>
                  <a:lnTo>
                    <a:pt x="0" y="1587"/>
                  </a:lnTo>
                  <a:lnTo>
                    <a:pt x="284" y="1771"/>
                  </a:lnTo>
                  <a:lnTo>
                    <a:pt x="1320" y="184"/>
                  </a:lnTo>
                  <a:lnTo>
                    <a:pt x="1020"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62" name="Google Shape;2785;p57">
              <a:extLst>
                <a:ext uri="{FF2B5EF4-FFF2-40B4-BE49-F238E27FC236}">
                  <a16:creationId xmlns:a16="http://schemas.microsoft.com/office/drawing/2014/main" id="{A015F57D-3F18-303E-D3C5-A0B7401BF4C2}"/>
                </a:ext>
              </a:extLst>
            </p:cNvPr>
            <p:cNvSpPr/>
            <p:nvPr/>
          </p:nvSpPr>
          <p:spPr>
            <a:xfrm>
              <a:off x="5574825" y="1807150"/>
              <a:ext cx="51000" cy="54750"/>
            </a:xfrm>
            <a:custGeom>
              <a:avLst/>
              <a:gdLst/>
              <a:ahLst/>
              <a:cxnLst/>
              <a:rect l="l" t="t" r="r" b="b"/>
              <a:pathLst>
                <a:path w="2040" h="2190" extrusionOk="0">
                  <a:moveTo>
                    <a:pt x="1120" y="0"/>
                  </a:moveTo>
                  <a:lnTo>
                    <a:pt x="1" y="1521"/>
                  </a:lnTo>
                  <a:lnTo>
                    <a:pt x="301" y="1738"/>
                  </a:lnTo>
                  <a:lnTo>
                    <a:pt x="886" y="919"/>
                  </a:lnTo>
                  <a:lnTo>
                    <a:pt x="669" y="2005"/>
                  </a:lnTo>
                  <a:lnTo>
                    <a:pt x="920" y="2189"/>
                  </a:lnTo>
                  <a:lnTo>
                    <a:pt x="2039" y="669"/>
                  </a:lnTo>
                  <a:lnTo>
                    <a:pt x="1738" y="452"/>
                  </a:lnTo>
                  <a:lnTo>
                    <a:pt x="1154" y="1254"/>
                  </a:lnTo>
                  <a:lnTo>
                    <a:pt x="1371" y="184"/>
                  </a:lnTo>
                  <a:lnTo>
                    <a:pt x="1120"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63" name="Google Shape;2786;p57">
              <a:extLst>
                <a:ext uri="{FF2B5EF4-FFF2-40B4-BE49-F238E27FC236}">
                  <a16:creationId xmlns:a16="http://schemas.microsoft.com/office/drawing/2014/main" id="{89CC9461-97A9-BD6B-D753-0181362B64E2}"/>
                </a:ext>
              </a:extLst>
            </p:cNvPr>
            <p:cNvSpPr/>
            <p:nvPr/>
          </p:nvSpPr>
          <p:spPr>
            <a:xfrm>
              <a:off x="5548925" y="1788350"/>
              <a:ext cx="43900" cy="45375"/>
            </a:xfrm>
            <a:custGeom>
              <a:avLst/>
              <a:gdLst/>
              <a:ahLst/>
              <a:cxnLst/>
              <a:rect l="l" t="t" r="r" b="b"/>
              <a:pathLst>
                <a:path w="1756" h="1815" extrusionOk="0">
                  <a:moveTo>
                    <a:pt x="1020" y="1"/>
                  </a:moveTo>
                  <a:lnTo>
                    <a:pt x="402" y="702"/>
                  </a:lnTo>
                  <a:lnTo>
                    <a:pt x="820" y="1070"/>
                  </a:lnTo>
                  <a:lnTo>
                    <a:pt x="1037" y="819"/>
                  </a:lnTo>
                  <a:lnTo>
                    <a:pt x="853" y="652"/>
                  </a:lnTo>
                  <a:lnTo>
                    <a:pt x="1037" y="435"/>
                  </a:lnTo>
                  <a:cubicBezTo>
                    <a:pt x="1070" y="452"/>
                    <a:pt x="1087" y="452"/>
                    <a:pt x="1120" y="485"/>
                  </a:cubicBezTo>
                  <a:cubicBezTo>
                    <a:pt x="1170" y="502"/>
                    <a:pt x="1187" y="519"/>
                    <a:pt x="1204" y="535"/>
                  </a:cubicBezTo>
                  <a:cubicBezTo>
                    <a:pt x="1287" y="602"/>
                    <a:pt x="1337" y="686"/>
                    <a:pt x="1321" y="769"/>
                  </a:cubicBezTo>
                  <a:cubicBezTo>
                    <a:pt x="1287" y="853"/>
                    <a:pt x="1237" y="986"/>
                    <a:pt x="1120" y="1103"/>
                  </a:cubicBezTo>
                  <a:cubicBezTo>
                    <a:pt x="1003" y="1254"/>
                    <a:pt x="903" y="1337"/>
                    <a:pt x="786" y="1354"/>
                  </a:cubicBezTo>
                  <a:cubicBezTo>
                    <a:pt x="767" y="1358"/>
                    <a:pt x="748" y="1360"/>
                    <a:pt x="728" y="1360"/>
                  </a:cubicBezTo>
                  <a:cubicBezTo>
                    <a:pt x="658" y="1360"/>
                    <a:pt x="584" y="1335"/>
                    <a:pt x="519" y="1270"/>
                  </a:cubicBezTo>
                  <a:lnTo>
                    <a:pt x="402" y="1153"/>
                  </a:lnTo>
                  <a:cubicBezTo>
                    <a:pt x="352" y="1103"/>
                    <a:pt x="335" y="1036"/>
                    <a:pt x="318" y="986"/>
                  </a:cubicBezTo>
                  <a:lnTo>
                    <a:pt x="1" y="1337"/>
                  </a:lnTo>
                  <a:cubicBezTo>
                    <a:pt x="18" y="1404"/>
                    <a:pt x="34" y="1454"/>
                    <a:pt x="84" y="1504"/>
                  </a:cubicBezTo>
                  <a:cubicBezTo>
                    <a:pt x="118" y="1538"/>
                    <a:pt x="168" y="1605"/>
                    <a:pt x="235" y="1655"/>
                  </a:cubicBezTo>
                  <a:cubicBezTo>
                    <a:pt x="357" y="1753"/>
                    <a:pt x="488" y="1815"/>
                    <a:pt x="629" y="1815"/>
                  </a:cubicBezTo>
                  <a:cubicBezTo>
                    <a:pt x="680" y="1815"/>
                    <a:pt x="732" y="1806"/>
                    <a:pt x="786" y="1788"/>
                  </a:cubicBezTo>
                  <a:cubicBezTo>
                    <a:pt x="987" y="1738"/>
                    <a:pt x="1187" y="1588"/>
                    <a:pt x="1404" y="1354"/>
                  </a:cubicBezTo>
                  <a:cubicBezTo>
                    <a:pt x="1605" y="1120"/>
                    <a:pt x="1705" y="920"/>
                    <a:pt x="1738" y="702"/>
                  </a:cubicBezTo>
                  <a:cubicBezTo>
                    <a:pt x="1755" y="502"/>
                    <a:pt x="1688" y="335"/>
                    <a:pt x="1521" y="184"/>
                  </a:cubicBezTo>
                  <a:cubicBezTo>
                    <a:pt x="1438" y="101"/>
                    <a:pt x="1337" y="84"/>
                    <a:pt x="1254" y="34"/>
                  </a:cubicBezTo>
                  <a:cubicBezTo>
                    <a:pt x="1170" y="1"/>
                    <a:pt x="1087" y="1"/>
                    <a:pt x="1020" y="1"/>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688" name="Google Shape;2787;p57">
              <a:extLst>
                <a:ext uri="{FF2B5EF4-FFF2-40B4-BE49-F238E27FC236}">
                  <a16:creationId xmlns:a16="http://schemas.microsoft.com/office/drawing/2014/main" id="{200D180B-E4A0-8FC3-7BF1-4A5E033D0337}"/>
                </a:ext>
              </a:extLst>
            </p:cNvPr>
            <p:cNvSpPr/>
            <p:nvPr/>
          </p:nvSpPr>
          <p:spPr>
            <a:xfrm>
              <a:off x="5518025" y="1768300"/>
              <a:ext cx="47650" cy="38450"/>
            </a:xfrm>
            <a:custGeom>
              <a:avLst/>
              <a:gdLst/>
              <a:ahLst/>
              <a:cxnLst/>
              <a:rect l="l" t="t" r="r" b="b"/>
              <a:pathLst>
                <a:path w="1906" h="1538" extrusionOk="0">
                  <a:moveTo>
                    <a:pt x="757" y="438"/>
                  </a:moveTo>
                  <a:cubicBezTo>
                    <a:pt x="797" y="438"/>
                    <a:pt x="829" y="461"/>
                    <a:pt x="852" y="485"/>
                  </a:cubicBezTo>
                  <a:lnTo>
                    <a:pt x="986" y="619"/>
                  </a:lnTo>
                  <a:lnTo>
                    <a:pt x="568" y="1003"/>
                  </a:lnTo>
                  <a:lnTo>
                    <a:pt x="435" y="869"/>
                  </a:lnTo>
                  <a:cubicBezTo>
                    <a:pt x="418" y="819"/>
                    <a:pt x="401" y="752"/>
                    <a:pt x="418" y="719"/>
                  </a:cubicBezTo>
                  <a:cubicBezTo>
                    <a:pt x="435" y="652"/>
                    <a:pt x="485" y="619"/>
                    <a:pt x="552" y="552"/>
                  </a:cubicBezTo>
                  <a:cubicBezTo>
                    <a:pt x="602" y="485"/>
                    <a:pt x="652" y="468"/>
                    <a:pt x="702" y="452"/>
                  </a:cubicBezTo>
                  <a:cubicBezTo>
                    <a:pt x="722" y="442"/>
                    <a:pt x="740" y="438"/>
                    <a:pt x="757" y="438"/>
                  </a:cubicBezTo>
                  <a:close/>
                  <a:moveTo>
                    <a:pt x="1688" y="1"/>
                  </a:moveTo>
                  <a:lnTo>
                    <a:pt x="1320" y="335"/>
                  </a:lnTo>
                  <a:lnTo>
                    <a:pt x="1120" y="151"/>
                  </a:lnTo>
                  <a:cubicBezTo>
                    <a:pt x="1070" y="67"/>
                    <a:pt x="1003" y="51"/>
                    <a:pt x="903" y="34"/>
                  </a:cubicBezTo>
                  <a:cubicBezTo>
                    <a:pt x="868" y="24"/>
                    <a:pt x="837" y="20"/>
                    <a:pt x="807" y="20"/>
                  </a:cubicBezTo>
                  <a:cubicBezTo>
                    <a:pt x="735" y="20"/>
                    <a:pt x="673" y="44"/>
                    <a:pt x="602" y="67"/>
                  </a:cubicBezTo>
                  <a:cubicBezTo>
                    <a:pt x="502" y="134"/>
                    <a:pt x="418" y="201"/>
                    <a:pt x="318" y="285"/>
                  </a:cubicBezTo>
                  <a:cubicBezTo>
                    <a:pt x="218" y="368"/>
                    <a:pt x="151" y="452"/>
                    <a:pt x="84" y="552"/>
                  </a:cubicBezTo>
                  <a:cubicBezTo>
                    <a:pt x="17" y="635"/>
                    <a:pt x="0" y="736"/>
                    <a:pt x="0" y="819"/>
                  </a:cubicBezTo>
                  <a:cubicBezTo>
                    <a:pt x="0" y="920"/>
                    <a:pt x="50" y="986"/>
                    <a:pt x="101" y="1070"/>
                  </a:cubicBezTo>
                  <a:lnTo>
                    <a:pt x="518" y="1538"/>
                  </a:lnTo>
                  <a:lnTo>
                    <a:pt x="1905" y="251"/>
                  </a:lnTo>
                  <a:lnTo>
                    <a:pt x="1688"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689" name="Google Shape;2788;p57">
              <a:extLst>
                <a:ext uri="{FF2B5EF4-FFF2-40B4-BE49-F238E27FC236}">
                  <a16:creationId xmlns:a16="http://schemas.microsoft.com/office/drawing/2014/main" id="{A34D024D-9E06-19A5-DC39-7A10C79D2009}"/>
                </a:ext>
              </a:extLst>
            </p:cNvPr>
            <p:cNvSpPr/>
            <p:nvPr/>
          </p:nvSpPr>
          <p:spPr>
            <a:xfrm>
              <a:off x="5495475" y="1731550"/>
              <a:ext cx="49725" cy="48900"/>
            </a:xfrm>
            <a:custGeom>
              <a:avLst/>
              <a:gdLst/>
              <a:ahLst/>
              <a:cxnLst/>
              <a:rect l="l" t="t" r="r" b="b"/>
              <a:pathLst>
                <a:path w="1989" h="1956" extrusionOk="0">
                  <a:moveTo>
                    <a:pt x="785" y="919"/>
                  </a:moveTo>
                  <a:cubicBezTo>
                    <a:pt x="836" y="919"/>
                    <a:pt x="869" y="936"/>
                    <a:pt x="902" y="969"/>
                  </a:cubicBezTo>
                  <a:lnTo>
                    <a:pt x="1003" y="1120"/>
                  </a:lnTo>
                  <a:lnTo>
                    <a:pt x="635" y="1437"/>
                  </a:lnTo>
                  <a:lnTo>
                    <a:pt x="501" y="1270"/>
                  </a:lnTo>
                  <a:cubicBezTo>
                    <a:pt x="451" y="1186"/>
                    <a:pt x="485" y="1103"/>
                    <a:pt x="618" y="1003"/>
                  </a:cubicBezTo>
                  <a:cubicBezTo>
                    <a:pt x="668" y="936"/>
                    <a:pt x="735" y="919"/>
                    <a:pt x="785" y="919"/>
                  </a:cubicBezTo>
                  <a:close/>
                  <a:moveTo>
                    <a:pt x="1337" y="0"/>
                  </a:moveTo>
                  <a:lnTo>
                    <a:pt x="1036" y="418"/>
                  </a:lnTo>
                  <a:cubicBezTo>
                    <a:pt x="1003" y="435"/>
                    <a:pt x="969" y="468"/>
                    <a:pt x="969" y="501"/>
                  </a:cubicBezTo>
                  <a:cubicBezTo>
                    <a:pt x="969" y="518"/>
                    <a:pt x="952" y="535"/>
                    <a:pt x="952" y="552"/>
                  </a:cubicBezTo>
                  <a:cubicBezTo>
                    <a:pt x="911" y="543"/>
                    <a:pt x="869" y="539"/>
                    <a:pt x="823" y="539"/>
                  </a:cubicBezTo>
                  <a:cubicBezTo>
                    <a:pt x="777" y="539"/>
                    <a:pt x="727" y="543"/>
                    <a:pt x="668" y="552"/>
                  </a:cubicBezTo>
                  <a:cubicBezTo>
                    <a:pt x="568" y="585"/>
                    <a:pt x="468" y="618"/>
                    <a:pt x="368" y="702"/>
                  </a:cubicBezTo>
                  <a:cubicBezTo>
                    <a:pt x="251" y="785"/>
                    <a:pt x="167" y="869"/>
                    <a:pt x="117" y="953"/>
                  </a:cubicBezTo>
                  <a:cubicBezTo>
                    <a:pt x="50" y="1036"/>
                    <a:pt x="0" y="1120"/>
                    <a:pt x="0" y="1203"/>
                  </a:cubicBezTo>
                  <a:cubicBezTo>
                    <a:pt x="0" y="1287"/>
                    <a:pt x="34" y="1370"/>
                    <a:pt x="84" y="1454"/>
                  </a:cubicBezTo>
                  <a:lnTo>
                    <a:pt x="485" y="1955"/>
                  </a:lnTo>
                  <a:lnTo>
                    <a:pt x="1988" y="802"/>
                  </a:lnTo>
                  <a:lnTo>
                    <a:pt x="1788" y="552"/>
                  </a:lnTo>
                  <a:lnTo>
                    <a:pt x="1337" y="886"/>
                  </a:lnTo>
                  <a:lnTo>
                    <a:pt x="1287" y="802"/>
                  </a:lnTo>
                  <a:cubicBezTo>
                    <a:pt x="1253" y="785"/>
                    <a:pt x="1253" y="769"/>
                    <a:pt x="1253" y="752"/>
                  </a:cubicBezTo>
                  <a:cubicBezTo>
                    <a:pt x="1253" y="719"/>
                    <a:pt x="1287" y="685"/>
                    <a:pt x="1303" y="669"/>
                  </a:cubicBezTo>
                  <a:lnTo>
                    <a:pt x="1571" y="284"/>
                  </a:lnTo>
                  <a:lnTo>
                    <a:pt x="1337"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690" name="Google Shape;2789;p57">
              <a:extLst>
                <a:ext uri="{FF2B5EF4-FFF2-40B4-BE49-F238E27FC236}">
                  <a16:creationId xmlns:a16="http://schemas.microsoft.com/office/drawing/2014/main" id="{FF7D9494-B637-4BB2-E4E3-57E4B4346642}"/>
                </a:ext>
              </a:extLst>
            </p:cNvPr>
            <p:cNvSpPr/>
            <p:nvPr/>
          </p:nvSpPr>
          <p:spPr>
            <a:xfrm>
              <a:off x="5474150" y="1706900"/>
              <a:ext cx="52250" cy="45550"/>
            </a:xfrm>
            <a:custGeom>
              <a:avLst/>
              <a:gdLst/>
              <a:ahLst/>
              <a:cxnLst/>
              <a:rect l="l" t="t" r="r" b="b"/>
              <a:pathLst>
                <a:path w="2090" h="1822" extrusionOk="0">
                  <a:moveTo>
                    <a:pt x="1572" y="0"/>
                  </a:moveTo>
                  <a:lnTo>
                    <a:pt x="1221" y="234"/>
                  </a:lnTo>
                  <a:lnTo>
                    <a:pt x="1505" y="702"/>
                  </a:lnTo>
                  <a:lnTo>
                    <a:pt x="1254" y="869"/>
                  </a:lnTo>
                  <a:lnTo>
                    <a:pt x="987" y="452"/>
                  </a:lnTo>
                  <a:lnTo>
                    <a:pt x="636" y="685"/>
                  </a:lnTo>
                  <a:lnTo>
                    <a:pt x="903" y="1103"/>
                  </a:lnTo>
                  <a:lnTo>
                    <a:pt x="653" y="1270"/>
                  </a:lnTo>
                  <a:lnTo>
                    <a:pt x="352" y="786"/>
                  </a:lnTo>
                  <a:lnTo>
                    <a:pt x="1" y="1020"/>
                  </a:lnTo>
                  <a:lnTo>
                    <a:pt x="486" y="1822"/>
                  </a:lnTo>
                  <a:lnTo>
                    <a:pt x="2090" y="819"/>
                  </a:lnTo>
                  <a:lnTo>
                    <a:pt x="1572"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691" name="Google Shape;2790;p57">
              <a:extLst>
                <a:ext uri="{FF2B5EF4-FFF2-40B4-BE49-F238E27FC236}">
                  <a16:creationId xmlns:a16="http://schemas.microsoft.com/office/drawing/2014/main" id="{8BE3FDF6-5505-6FAB-B326-AACD1D379AE1}"/>
                </a:ext>
              </a:extLst>
            </p:cNvPr>
            <p:cNvSpPr/>
            <p:nvPr/>
          </p:nvSpPr>
          <p:spPr>
            <a:xfrm>
              <a:off x="5462050" y="1686450"/>
              <a:ext cx="49325" cy="35075"/>
            </a:xfrm>
            <a:custGeom>
              <a:avLst/>
              <a:gdLst/>
              <a:ahLst/>
              <a:cxnLst/>
              <a:rect l="l" t="t" r="r" b="b"/>
              <a:pathLst>
                <a:path w="1973" h="1403" extrusionOk="0">
                  <a:moveTo>
                    <a:pt x="1451" y="0"/>
                  </a:moveTo>
                  <a:cubicBezTo>
                    <a:pt x="1359" y="0"/>
                    <a:pt x="1256" y="26"/>
                    <a:pt x="1153" y="83"/>
                  </a:cubicBezTo>
                  <a:cubicBezTo>
                    <a:pt x="1053" y="117"/>
                    <a:pt x="986" y="183"/>
                    <a:pt x="919" y="234"/>
                  </a:cubicBezTo>
                  <a:cubicBezTo>
                    <a:pt x="886" y="284"/>
                    <a:pt x="819" y="334"/>
                    <a:pt x="802" y="417"/>
                  </a:cubicBezTo>
                  <a:cubicBezTo>
                    <a:pt x="752" y="484"/>
                    <a:pt x="752" y="584"/>
                    <a:pt x="752" y="685"/>
                  </a:cubicBezTo>
                  <a:lnTo>
                    <a:pt x="752" y="902"/>
                  </a:lnTo>
                  <a:cubicBezTo>
                    <a:pt x="736" y="919"/>
                    <a:pt x="719" y="969"/>
                    <a:pt x="669" y="985"/>
                  </a:cubicBezTo>
                  <a:cubicBezTo>
                    <a:pt x="644" y="994"/>
                    <a:pt x="619" y="998"/>
                    <a:pt x="598" y="998"/>
                  </a:cubicBezTo>
                  <a:cubicBezTo>
                    <a:pt x="577" y="998"/>
                    <a:pt x="560" y="994"/>
                    <a:pt x="552" y="985"/>
                  </a:cubicBezTo>
                  <a:cubicBezTo>
                    <a:pt x="502" y="935"/>
                    <a:pt x="485" y="902"/>
                    <a:pt x="468" y="852"/>
                  </a:cubicBezTo>
                  <a:cubicBezTo>
                    <a:pt x="452" y="818"/>
                    <a:pt x="418" y="768"/>
                    <a:pt x="418" y="718"/>
                  </a:cubicBezTo>
                  <a:lnTo>
                    <a:pt x="418" y="518"/>
                  </a:lnTo>
                  <a:lnTo>
                    <a:pt x="0" y="735"/>
                  </a:lnTo>
                  <a:cubicBezTo>
                    <a:pt x="0" y="802"/>
                    <a:pt x="34" y="852"/>
                    <a:pt x="34" y="919"/>
                  </a:cubicBezTo>
                  <a:cubicBezTo>
                    <a:pt x="34" y="985"/>
                    <a:pt x="67" y="1052"/>
                    <a:pt x="84" y="1102"/>
                  </a:cubicBezTo>
                  <a:cubicBezTo>
                    <a:pt x="151" y="1253"/>
                    <a:pt x="251" y="1336"/>
                    <a:pt x="385" y="1386"/>
                  </a:cubicBezTo>
                  <a:cubicBezTo>
                    <a:pt x="422" y="1397"/>
                    <a:pt x="462" y="1403"/>
                    <a:pt x="505" y="1403"/>
                  </a:cubicBezTo>
                  <a:cubicBezTo>
                    <a:pt x="599" y="1403"/>
                    <a:pt x="705" y="1377"/>
                    <a:pt x="819" y="1320"/>
                  </a:cubicBezTo>
                  <a:cubicBezTo>
                    <a:pt x="903" y="1270"/>
                    <a:pt x="970" y="1219"/>
                    <a:pt x="1036" y="1169"/>
                  </a:cubicBezTo>
                  <a:cubicBezTo>
                    <a:pt x="1070" y="1136"/>
                    <a:pt x="1120" y="1069"/>
                    <a:pt x="1137" y="1002"/>
                  </a:cubicBezTo>
                  <a:cubicBezTo>
                    <a:pt x="1153" y="935"/>
                    <a:pt x="1170" y="852"/>
                    <a:pt x="1170" y="768"/>
                  </a:cubicBezTo>
                  <a:lnTo>
                    <a:pt x="1170" y="601"/>
                  </a:lnTo>
                  <a:cubicBezTo>
                    <a:pt x="1170" y="568"/>
                    <a:pt x="1170" y="518"/>
                    <a:pt x="1203" y="501"/>
                  </a:cubicBezTo>
                  <a:cubicBezTo>
                    <a:pt x="1220" y="484"/>
                    <a:pt x="1237" y="451"/>
                    <a:pt x="1287" y="434"/>
                  </a:cubicBezTo>
                  <a:cubicBezTo>
                    <a:pt x="1312" y="426"/>
                    <a:pt x="1337" y="422"/>
                    <a:pt x="1358" y="422"/>
                  </a:cubicBezTo>
                  <a:cubicBezTo>
                    <a:pt x="1379" y="422"/>
                    <a:pt x="1396" y="426"/>
                    <a:pt x="1404" y="434"/>
                  </a:cubicBezTo>
                  <a:cubicBezTo>
                    <a:pt x="1421" y="451"/>
                    <a:pt x="1471" y="501"/>
                    <a:pt x="1487" y="568"/>
                  </a:cubicBezTo>
                  <a:cubicBezTo>
                    <a:pt x="1538" y="601"/>
                    <a:pt x="1554" y="668"/>
                    <a:pt x="1554" y="752"/>
                  </a:cubicBezTo>
                  <a:cubicBezTo>
                    <a:pt x="1571" y="818"/>
                    <a:pt x="1571" y="902"/>
                    <a:pt x="1554" y="969"/>
                  </a:cubicBezTo>
                  <a:lnTo>
                    <a:pt x="1955" y="752"/>
                  </a:lnTo>
                  <a:cubicBezTo>
                    <a:pt x="1972" y="685"/>
                    <a:pt x="1972" y="635"/>
                    <a:pt x="1955" y="534"/>
                  </a:cubicBezTo>
                  <a:cubicBezTo>
                    <a:pt x="1922" y="451"/>
                    <a:pt x="1905" y="401"/>
                    <a:pt x="1872" y="317"/>
                  </a:cubicBezTo>
                  <a:cubicBezTo>
                    <a:pt x="1788" y="167"/>
                    <a:pt x="1671" y="67"/>
                    <a:pt x="1571" y="16"/>
                  </a:cubicBezTo>
                  <a:cubicBezTo>
                    <a:pt x="1534" y="6"/>
                    <a:pt x="1494" y="0"/>
                    <a:pt x="1451" y="0"/>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692" name="Google Shape;2791;p57">
              <a:extLst>
                <a:ext uri="{FF2B5EF4-FFF2-40B4-BE49-F238E27FC236}">
                  <a16:creationId xmlns:a16="http://schemas.microsoft.com/office/drawing/2014/main" id="{3B6D62A9-8931-E23A-C725-96DA7A85A578}"/>
                </a:ext>
              </a:extLst>
            </p:cNvPr>
            <p:cNvSpPr/>
            <p:nvPr/>
          </p:nvSpPr>
          <p:spPr>
            <a:xfrm>
              <a:off x="5448275" y="1657600"/>
              <a:ext cx="52225" cy="38450"/>
            </a:xfrm>
            <a:custGeom>
              <a:avLst/>
              <a:gdLst/>
              <a:ahLst/>
              <a:cxnLst/>
              <a:rect l="l" t="t" r="r" b="b"/>
              <a:pathLst>
                <a:path w="2089" h="1538" extrusionOk="0">
                  <a:moveTo>
                    <a:pt x="1771" y="1"/>
                  </a:moveTo>
                  <a:lnTo>
                    <a:pt x="1370" y="151"/>
                  </a:lnTo>
                  <a:lnTo>
                    <a:pt x="1571" y="703"/>
                  </a:lnTo>
                  <a:lnTo>
                    <a:pt x="1287" y="803"/>
                  </a:lnTo>
                  <a:lnTo>
                    <a:pt x="1120" y="335"/>
                  </a:lnTo>
                  <a:lnTo>
                    <a:pt x="718" y="485"/>
                  </a:lnTo>
                  <a:lnTo>
                    <a:pt x="886" y="953"/>
                  </a:lnTo>
                  <a:lnTo>
                    <a:pt x="602" y="1053"/>
                  </a:lnTo>
                  <a:lnTo>
                    <a:pt x="384" y="502"/>
                  </a:lnTo>
                  <a:lnTo>
                    <a:pt x="0" y="652"/>
                  </a:lnTo>
                  <a:lnTo>
                    <a:pt x="334" y="1538"/>
                  </a:lnTo>
                  <a:lnTo>
                    <a:pt x="2089" y="870"/>
                  </a:lnTo>
                  <a:lnTo>
                    <a:pt x="1771"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693" name="Google Shape;2792;p57">
              <a:extLst>
                <a:ext uri="{FF2B5EF4-FFF2-40B4-BE49-F238E27FC236}">
                  <a16:creationId xmlns:a16="http://schemas.microsoft.com/office/drawing/2014/main" id="{F1A4F5A9-2002-E15F-029D-1A78CD313516}"/>
                </a:ext>
              </a:extLst>
            </p:cNvPr>
            <p:cNvSpPr/>
            <p:nvPr/>
          </p:nvSpPr>
          <p:spPr>
            <a:xfrm>
              <a:off x="5438650" y="1625850"/>
              <a:ext cx="52250" cy="38875"/>
            </a:xfrm>
            <a:custGeom>
              <a:avLst/>
              <a:gdLst/>
              <a:ahLst/>
              <a:cxnLst/>
              <a:rect l="l" t="t" r="r" b="b"/>
              <a:pathLst>
                <a:path w="2090" h="1555" extrusionOk="0">
                  <a:moveTo>
                    <a:pt x="1839" y="1"/>
                  </a:moveTo>
                  <a:lnTo>
                    <a:pt x="1" y="435"/>
                  </a:lnTo>
                  <a:lnTo>
                    <a:pt x="84" y="786"/>
                  </a:lnTo>
                  <a:lnTo>
                    <a:pt x="1053" y="569"/>
                  </a:lnTo>
                  <a:lnTo>
                    <a:pt x="185" y="1254"/>
                  </a:lnTo>
                  <a:lnTo>
                    <a:pt x="251" y="1555"/>
                  </a:lnTo>
                  <a:lnTo>
                    <a:pt x="2089" y="1104"/>
                  </a:lnTo>
                  <a:lnTo>
                    <a:pt x="2006" y="753"/>
                  </a:lnTo>
                  <a:lnTo>
                    <a:pt x="1053" y="987"/>
                  </a:lnTo>
                  <a:lnTo>
                    <a:pt x="1906" y="302"/>
                  </a:lnTo>
                  <a:lnTo>
                    <a:pt x="1839"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694" name="Google Shape;2793;p57">
              <a:extLst>
                <a:ext uri="{FF2B5EF4-FFF2-40B4-BE49-F238E27FC236}">
                  <a16:creationId xmlns:a16="http://schemas.microsoft.com/office/drawing/2014/main" id="{A00460B9-14EF-0ED3-C14F-E6885DA05852}"/>
                </a:ext>
              </a:extLst>
            </p:cNvPr>
            <p:cNvSpPr/>
            <p:nvPr/>
          </p:nvSpPr>
          <p:spPr>
            <a:xfrm>
              <a:off x="5434475" y="1601225"/>
              <a:ext cx="48475" cy="27175"/>
            </a:xfrm>
            <a:custGeom>
              <a:avLst/>
              <a:gdLst/>
              <a:ahLst/>
              <a:cxnLst/>
              <a:rect l="l" t="t" r="r" b="b"/>
              <a:pathLst>
                <a:path w="1939" h="1087" extrusionOk="0">
                  <a:moveTo>
                    <a:pt x="402" y="0"/>
                  </a:moveTo>
                  <a:lnTo>
                    <a:pt x="1" y="50"/>
                  </a:lnTo>
                  <a:lnTo>
                    <a:pt x="134" y="1086"/>
                  </a:lnTo>
                  <a:lnTo>
                    <a:pt x="519" y="1053"/>
                  </a:lnTo>
                  <a:lnTo>
                    <a:pt x="485" y="719"/>
                  </a:lnTo>
                  <a:lnTo>
                    <a:pt x="1939" y="552"/>
                  </a:lnTo>
                  <a:lnTo>
                    <a:pt x="1905" y="167"/>
                  </a:lnTo>
                  <a:lnTo>
                    <a:pt x="435" y="334"/>
                  </a:lnTo>
                  <a:lnTo>
                    <a:pt x="402"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695" name="Google Shape;2794;p57">
              <a:extLst>
                <a:ext uri="{FF2B5EF4-FFF2-40B4-BE49-F238E27FC236}">
                  <a16:creationId xmlns:a16="http://schemas.microsoft.com/office/drawing/2014/main" id="{D4EC235E-007B-334E-ECF7-4562254725A8}"/>
                </a:ext>
              </a:extLst>
            </p:cNvPr>
            <p:cNvSpPr/>
            <p:nvPr/>
          </p:nvSpPr>
          <p:spPr>
            <a:xfrm>
              <a:off x="5433650" y="1566125"/>
              <a:ext cx="47225" cy="33025"/>
            </a:xfrm>
            <a:custGeom>
              <a:avLst/>
              <a:gdLst/>
              <a:ahLst/>
              <a:cxnLst/>
              <a:rect l="l" t="t" r="r" b="b"/>
              <a:pathLst>
                <a:path w="1889" h="1321" extrusionOk="0">
                  <a:moveTo>
                    <a:pt x="1103" y="519"/>
                  </a:moveTo>
                  <a:lnTo>
                    <a:pt x="1103" y="786"/>
                  </a:lnTo>
                  <a:lnTo>
                    <a:pt x="535" y="636"/>
                  </a:lnTo>
                  <a:lnTo>
                    <a:pt x="1103" y="519"/>
                  </a:lnTo>
                  <a:close/>
                  <a:moveTo>
                    <a:pt x="1888" y="1"/>
                  </a:moveTo>
                  <a:lnTo>
                    <a:pt x="0" y="418"/>
                  </a:lnTo>
                  <a:lnTo>
                    <a:pt x="0" y="803"/>
                  </a:lnTo>
                  <a:lnTo>
                    <a:pt x="1872" y="1321"/>
                  </a:lnTo>
                  <a:lnTo>
                    <a:pt x="1888" y="953"/>
                  </a:lnTo>
                  <a:lnTo>
                    <a:pt x="1504" y="853"/>
                  </a:lnTo>
                  <a:lnTo>
                    <a:pt x="1504" y="468"/>
                  </a:lnTo>
                  <a:lnTo>
                    <a:pt x="1888" y="385"/>
                  </a:lnTo>
                  <a:lnTo>
                    <a:pt x="1888"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696" name="Google Shape;2795;p57">
              <a:extLst>
                <a:ext uri="{FF2B5EF4-FFF2-40B4-BE49-F238E27FC236}">
                  <a16:creationId xmlns:a16="http://schemas.microsoft.com/office/drawing/2014/main" id="{AC8CBCE2-067A-5CDF-1193-CE2795DEF743}"/>
                </a:ext>
              </a:extLst>
            </p:cNvPr>
            <p:cNvSpPr/>
            <p:nvPr/>
          </p:nvSpPr>
          <p:spPr>
            <a:xfrm>
              <a:off x="5434475" y="1536050"/>
              <a:ext cx="48475" cy="27175"/>
            </a:xfrm>
            <a:custGeom>
              <a:avLst/>
              <a:gdLst/>
              <a:ahLst/>
              <a:cxnLst/>
              <a:rect l="l" t="t" r="r" b="b"/>
              <a:pathLst>
                <a:path w="1939" h="1087" extrusionOk="0">
                  <a:moveTo>
                    <a:pt x="134" y="1"/>
                  </a:moveTo>
                  <a:lnTo>
                    <a:pt x="1" y="1053"/>
                  </a:lnTo>
                  <a:lnTo>
                    <a:pt x="402" y="1087"/>
                  </a:lnTo>
                  <a:lnTo>
                    <a:pt x="435" y="752"/>
                  </a:lnTo>
                  <a:lnTo>
                    <a:pt x="1905" y="920"/>
                  </a:lnTo>
                  <a:lnTo>
                    <a:pt x="1939" y="552"/>
                  </a:lnTo>
                  <a:lnTo>
                    <a:pt x="485" y="368"/>
                  </a:lnTo>
                  <a:lnTo>
                    <a:pt x="519" y="51"/>
                  </a:lnTo>
                  <a:lnTo>
                    <a:pt x="134"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697" name="Google Shape;2796;p57">
              <a:extLst>
                <a:ext uri="{FF2B5EF4-FFF2-40B4-BE49-F238E27FC236}">
                  <a16:creationId xmlns:a16="http://schemas.microsoft.com/office/drawing/2014/main" id="{CA882FEA-9398-94A3-96E0-10971E5F08E7}"/>
                </a:ext>
              </a:extLst>
            </p:cNvPr>
            <p:cNvSpPr/>
            <p:nvPr/>
          </p:nvSpPr>
          <p:spPr>
            <a:xfrm>
              <a:off x="5439075" y="1519750"/>
              <a:ext cx="48050" cy="18425"/>
            </a:xfrm>
            <a:custGeom>
              <a:avLst/>
              <a:gdLst/>
              <a:ahLst/>
              <a:cxnLst/>
              <a:rect l="l" t="t" r="r" b="b"/>
              <a:pathLst>
                <a:path w="1922" h="737" extrusionOk="0">
                  <a:moveTo>
                    <a:pt x="84" y="1"/>
                  </a:moveTo>
                  <a:lnTo>
                    <a:pt x="0" y="369"/>
                  </a:lnTo>
                  <a:lnTo>
                    <a:pt x="1838" y="736"/>
                  </a:lnTo>
                  <a:lnTo>
                    <a:pt x="1922" y="385"/>
                  </a:lnTo>
                  <a:lnTo>
                    <a:pt x="84"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698" name="Google Shape;2797;p57">
              <a:extLst>
                <a:ext uri="{FF2B5EF4-FFF2-40B4-BE49-F238E27FC236}">
                  <a16:creationId xmlns:a16="http://schemas.microsoft.com/office/drawing/2014/main" id="{30EF12E1-AA4D-BB81-22CD-84CC6F63C324}"/>
                </a:ext>
              </a:extLst>
            </p:cNvPr>
            <p:cNvSpPr/>
            <p:nvPr/>
          </p:nvSpPr>
          <p:spPr>
            <a:xfrm>
              <a:off x="5445350" y="1486350"/>
              <a:ext cx="49300" cy="34450"/>
            </a:xfrm>
            <a:custGeom>
              <a:avLst/>
              <a:gdLst/>
              <a:ahLst/>
              <a:cxnLst/>
              <a:rect l="l" t="t" r="r" b="b"/>
              <a:pathLst>
                <a:path w="1972" h="1378" extrusionOk="0">
                  <a:moveTo>
                    <a:pt x="753" y="354"/>
                  </a:moveTo>
                  <a:cubicBezTo>
                    <a:pt x="837" y="354"/>
                    <a:pt x="949" y="382"/>
                    <a:pt x="1069" y="418"/>
                  </a:cubicBezTo>
                  <a:cubicBezTo>
                    <a:pt x="1237" y="468"/>
                    <a:pt x="1337" y="535"/>
                    <a:pt x="1404" y="585"/>
                  </a:cubicBezTo>
                  <a:cubicBezTo>
                    <a:pt x="1470" y="652"/>
                    <a:pt x="1487" y="735"/>
                    <a:pt x="1470" y="819"/>
                  </a:cubicBezTo>
                  <a:cubicBezTo>
                    <a:pt x="1420" y="903"/>
                    <a:pt x="1387" y="969"/>
                    <a:pt x="1287" y="969"/>
                  </a:cubicBezTo>
                  <a:cubicBezTo>
                    <a:pt x="1203" y="969"/>
                    <a:pt x="1069" y="953"/>
                    <a:pt x="902" y="903"/>
                  </a:cubicBezTo>
                  <a:cubicBezTo>
                    <a:pt x="735" y="869"/>
                    <a:pt x="618" y="802"/>
                    <a:pt x="551" y="735"/>
                  </a:cubicBezTo>
                  <a:cubicBezTo>
                    <a:pt x="485" y="669"/>
                    <a:pt x="485" y="585"/>
                    <a:pt x="501" y="502"/>
                  </a:cubicBezTo>
                  <a:cubicBezTo>
                    <a:pt x="535" y="418"/>
                    <a:pt x="585" y="385"/>
                    <a:pt x="668" y="368"/>
                  </a:cubicBezTo>
                  <a:cubicBezTo>
                    <a:pt x="692" y="359"/>
                    <a:pt x="720" y="354"/>
                    <a:pt x="753" y="354"/>
                  </a:cubicBezTo>
                  <a:close/>
                  <a:moveTo>
                    <a:pt x="585" y="0"/>
                  </a:moveTo>
                  <a:cubicBezTo>
                    <a:pt x="434" y="0"/>
                    <a:pt x="318" y="50"/>
                    <a:pt x="234" y="117"/>
                  </a:cubicBezTo>
                  <a:cubicBezTo>
                    <a:pt x="150" y="167"/>
                    <a:pt x="84" y="284"/>
                    <a:pt x="50" y="401"/>
                  </a:cubicBezTo>
                  <a:cubicBezTo>
                    <a:pt x="0" y="535"/>
                    <a:pt x="17" y="652"/>
                    <a:pt x="50" y="752"/>
                  </a:cubicBezTo>
                  <a:cubicBezTo>
                    <a:pt x="67" y="869"/>
                    <a:pt x="150" y="969"/>
                    <a:pt x="267" y="1053"/>
                  </a:cubicBezTo>
                  <a:cubicBezTo>
                    <a:pt x="401" y="1136"/>
                    <a:pt x="568" y="1220"/>
                    <a:pt x="802" y="1287"/>
                  </a:cubicBezTo>
                  <a:cubicBezTo>
                    <a:pt x="1003" y="1347"/>
                    <a:pt x="1173" y="1377"/>
                    <a:pt x="1313" y="1377"/>
                  </a:cubicBezTo>
                  <a:cubicBezTo>
                    <a:pt x="1407" y="1377"/>
                    <a:pt x="1487" y="1364"/>
                    <a:pt x="1554" y="1337"/>
                  </a:cubicBezTo>
                  <a:cubicBezTo>
                    <a:pt x="1721" y="1287"/>
                    <a:pt x="1838" y="1153"/>
                    <a:pt x="1905" y="969"/>
                  </a:cubicBezTo>
                  <a:cubicBezTo>
                    <a:pt x="1972" y="752"/>
                    <a:pt x="1955" y="585"/>
                    <a:pt x="1805" y="485"/>
                  </a:cubicBezTo>
                  <a:cubicBezTo>
                    <a:pt x="1704" y="334"/>
                    <a:pt x="1470" y="217"/>
                    <a:pt x="1153" y="117"/>
                  </a:cubicBezTo>
                  <a:cubicBezTo>
                    <a:pt x="919" y="17"/>
                    <a:pt x="735" y="0"/>
                    <a:pt x="585" y="0"/>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699" name="Google Shape;2798;p57">
              <a:extLst>
                <a:ext uri="{FF2B5EF4-FFF2-40B4-BE49-F238E27FC236}">
                  <a16:creationId xmlns:a16="http://schemas.microsoft.com/office/drawing/2014/main" id="{AD814A04-6AAC-482C-903B-78066296E496}"/>
                </a:ext>
              </a:extLst>
            </p:cNvPr>
            <p:cNvSpPr/>
            <p:nvPr/>
          </p:nvSpPr>
          <p:spPr>
            <a:xfrm>
              <a:off x="5455775" y="1446250"/>
              <a:ext cx="55175" cy="45550"/>
            </a:xfrm>
            <a:custGeom>
              <a:avLst/>
              <a:gdLst/>
              <a:ahLst/>
              <a:cxnLst/>
              <a:rect l="l" t="t" r="r" b="b"/>
              <a:pathLst>
                <a:path w="2207" h="1822" extrusionOk="0">
                  <a:moveTo>
                    <a:pt x="485" y="0"/>
                  </a:moveTo>
                  <a:lnTo>
                    <a:pt x="335" y="334"/>
                  </a:lnTo>
                  <a:lnTo>
                    <a:pt x="1237" y="752"/>
                  </a:lnTo>
                  <a:lnTo>
                    <a:pt x="134" y="752"/>
                  </a:lnTo>
                  <a:lnTo>
                    <a:pt x="1" y="1019"/>
                  </a:lnTo>
                  <a:lnTo>
                    <a:pt x="1722" y="1821"/>
                  </a:lnTo>
                  <a:lnTo>
                    <a:pt x="1889" y="1487"/>
                  </a:lnTo>
                  <a:lnTo>
                    <a:pt x="987" y="1070"/>
                  </a:lnTo>
                  <a:lnTo>
                    <a:pt x="2073" y="1070"/>
                  </a:lnTo>
                  <a:lnTo>
                    <a:pt x="2206" y="802"/>
                  </a:lnTo>
                  <a:lnTo>
                    <a:pt x="485"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00" name="Google Shape;2799;p57">
              <a:extLst>
                <a:ext uri="{FF2B5EF4-FFF2-40B4-BE49-F238E27FC236}">
                  <a16:creationId xmlns:a16="http://schemas.microsoft.com/office/drawing/2014/main" id="{A1393315-1AB8-0F19-E938-6CAC7DC49C17}"/>
                </a:ext>
              </a:extLst>
            </p:cNvPr>
            <p:cNvSpPr/>
            <p:nvPr/>
          </p:nvSpPr>
          <p:spPr>
            <a:xfrm>
              <a:off x="5504650" y="1450850"/>
              <a:ext cx="11725" cy="11300"/>
            </a:xfrm>
            <a:custGeom>
              <a:avLst/>
              <a:gdLst/>
              <a:ahLst/>
              <a:cxnLst/>
              <a:rect l="l" t="t" r="r" b="b"/>
              <a:pathLst>
                <a:path w="469" h="452" extrusionOk="0">
                  <a:moveTo>
                    <a:pt x="134" y="0"/>
                  </a:moveTo>
                  <a:lnTo>
                    <a:pt x="1" y="251"/>
                  </a:lnTo>
                  <a:lnTo>
                    <a:pt x="335" y="451"/>
                  </a:lnTo>
                  <a:lnTo>
                    <a:pt x="469" y="201"/>
                  </a:lnTo>
                  <a:lnTo>
                    <a:pt x="134"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01" name="Google Shape;2800;p57">
              <a:extLst>
                <a:ext uri="{FF2B5EF4-FFF2-40B4-BE49-F238E27FC236}">
                  <a16:creationId xmlns:a16="http://schemas.microsoft.com/office/drawing/2014/main" id="{9BFF8C8D-8B93-A454-424D-CD4AD29A4E9F}"/>
                </a:ext>
              </a:extLst>
            </p:cNvPr>
            <p:cNvSpPr/>
            <p:nvPr/>
          </p:nvSpPr>
          <p:spPr>
            <a:xfrm>
              <a:off x="5486700" y="1397375"/>
              <a:ext cx="51825" cy="44725"/>
            </a:xfrm>
            <a:custGeom>
              <a:avLst/>
              <a:gdLst/>
              <a:ahLst/>
              <a:cxnLst/>
              <a:rect l="l" t="t" r="r" b="b"/>
              <a:pathLst>
                <a:path w="2073" h="1789" extrusionOk="0">
                  <a:moveTo>
                    <a:pt x="769" y="368"/>
                  </a:moveTo>
                  <a:cubicBezTo>
                    <a:pt x="819" y="368"/>
                    <a:pt x="852" y="385"/>
                    <a:pt x="902" y="435"/>
                  </a:cubicBezTo>
                  <a:cubicBezTo>
                    <a:pt x="986" y="485"/>
                    <a:pt x="1003" y="585"/>
                    <a:pt x="969" y="635"/>
                  </a:cubicBezTo>
                  <a:lnTo>
                    <a:pt x="819" y="836"/>
                  </a:lnTo>
                  <a:lnTo>
                    <a:pt x="552" y="619"/>
                  </a:lnTo>
                  <a:lnTo>
                    <a:pt x="669" y="435"/>
                  </a:lnTo>
                  <a:cubicBezTo>
                    <a:pt x="719" y="385"/>
                    <a:pt x="735" y="368"/>
                    <a:pt x="769" y="368"/>
                  </a:cubicBezTo>
                  <a:close/>
                  <a:moveTo>
                    <a:pt x="1354" y="769"/>
                  </a:moveTo>
                  <a:cubicBezTo>
                    <a:pt x="1404" y="769"/>
                    <a:pt x="1437" y="786"/>
                    <a:pt x="1487" y="836"/>
                  </a:cubicBezTo>
                  <a:cubicBezTo>
                    <a:pt x="1554" y="869"/>
                    <a:pt x="1571" y="919"/>
                    <a:pt x="1588" y="953"/>
                  </a:cubicBezTo>
                  <a:cubicBezTo>
                    <a:pt x="1604" y="969"/>
                    <a:pt x="1588" y="1020"/>
                    <a:pt x="1571" y="1053"/>
                  </a:cubicBezTo>
                  <a:lnTo>
                    <a:pt x="1420" y="1270"/>
                  </a:lnTo>
                  <a:lnTo>
                    <a:pt x="1103" y="1020"/>
                  </a:lnTo>
                  <a:lnTo>
                    <a:pt x="1253" y="836"/>
                  </a:lnTo>
                  <a:cubicBezTo>
                    <a:pt x="1270" y="786"/>
                    <a:pt x="1320" y="769"/>
                    <a:pt x="1354" y="769"/>
                  </a:cubicBezTo>
                  <a:close/>
                  <a:moveTo>
                    <a:pt x="669" y="0"/>
                  </a:moveTo>
                  <a:cubicBezTo>
                    <a:pt x="568" y="0"/>
                    <a:pt x="468" y="34"/>
                    <a:pt x="401" y="134"/>
                  </a:cubicBezTo>
                  <a:lnTo>
                    <a:pt x="0" y="685"/>
                  </a:lnTo>
                  <a:lnTo>
                    <a:pt x="1521" y="1788"/>
                  </a:lnTo>
                  <a:lnTo>
                    <a:pt x="1955" y="1254"/>
                  </a:lnTo>
                  <a:cubicBezTo>
                    <a:pt x="2039" y="1137"/>
                    <a:pt x="2072" y="1020"/>
                    <a:pt x="2022" y="919"/>
                  </a:cubicBezTo>
                  <a:cubicBezTo>
                    <a:pt x="1989" y="786"/>
                    <a:pt x="1905" y="685"/>
                    <a:pt x="1755" y="585"/>
                  </a:cubicBezTo>
                  <a:cubicBezTo>
                    <a:pt x="1654" y="502"/>
                    <a:pt x="1571" y="452"/>
                    <a:pt x="1504" y="452"/>
                  </a:cubicBezTo>
                  <a:cubicBezTo>
                    <a:pt x="1437" y="452"/>
                    <a:pt x="1370" y="452"/>
                    <a:pt x="1320" y="468"/>
                  </a:cubicBezTo>
                  <a:cubicBezTo>
                    <a:pt x="1287" y="418"/>
                    <a:pt x="1270" y="368"/>
                    <a:pt x="1237" y="301"/>
                  </a:cubicBezTo>
                  <a:cubicBezTo>
                    <a:pt x="1187" y="251"/>
                    <a:pt x="1120" y="201"/>
                    <a:pt x="1053" y="134"/>
                  </a:cubicBezTo>
                  <a:cubicBezTo>
                    <a:pt x="902" y="34"/>
                    <a:pt x="769" y="0"/>
                    <a:pt x="669" y="0"/>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02" name="Google Shape;2801;p57">
              <a:extLst>
                <a:ext uri="{FF2B5EF4-FFF2-40B4-BE49-F238E27FC236}">
                  <a16:creationId xmlns:a16="http://schemas.microsoft.com/office/drawing/2014/main" id="{040B6F7A-6F11-AE60-8BDE-A3D6ED7D44C6}"/>
                </a:ext>
              </a:extLst>
            </p:cNvPr>
            <p:cNvSpPr/>
            <p:nvPr/>
          </p:nvSpPr>
          <p:spPr>
            <a:xfrm>
              <a:off x="5505500" y="1365200"/>
              <a:ext cx="48475" cy="45975"/>
            </a:xfrm>
            <a:custGeom>
              <a:avLst/>
              <a:gdLst/>
              <a:ahLst/>
              <a:cxnLst/>
              <a:rect l="l" t="t" r="r" b="b"/>
              <a:pathLst>
                <a:path w="1939" h="1839" extrusionOk="0">
                  <a:moveTo>
                    <a:pt x="819" y="1"/>
                  </a:moveTo>
                  <a:lnTo>
                    <a:pt x="568" y="285"/>
                  </a:lnTo>
                  <a:lnTo>
                    <a:pt x="936" y="920"/>
                  </a:lnTo>
                  <a:lnTo>
                    <a:pt x="251" y="652"/>
                  </a:lnTo>
                  <a:lnTo>
                    <a:pt x="0" y="920"/>
                  </a:lnTo>
                  <a:lnTo>
                    <a:pt x="1186" y="1388"/>
                  </a:lnTo>
                  <a:lnTo>
                    <a:pt x="1721" y="1839"/>
                  </a:lnTo>
                  <a:lnTo>
                    <a:pt x="1938" y="1571"/>
                  </a:lnTo>
                  <a:lnTo>
                    <a:pt x="1420" y="1120"/>
                  </a:lnTo>
                  <a:lnTo>
                    <a:pt x="819"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03" name="Google Shape;2802;p57">
              <a:extLst>
                <a:ext uri="{FF2B5EF4-FFF2-40B4-BE49-F238E27FC236}">
                  <a16:creationId xmlns:a16="http://schemas.microsoft.com/office/drawing/2014/main" id="{20ACFC08-1792-FE0C-7CA8-F91907381313}"/>
                </a:ext>
              </a:extLst>
            </p:cNvPr>
            <p:cNvSpPr/>
            <p:nvPr/>
          </p:nvSpPr>
          <p:spPr>
            <a:xfrm>
              <a:off x="5545175" y="1335975"/>
              <a:ext cx="40125" cy="47625"/>
            </a:xfrm>
            <a:custGeom>
              <a:avLst/>
              <a:gdLst/>
              <a:ahLst/>
              <a:cxnLst/>
              <a:rect l="l" t="t" r="r" b="b"/>
              <a:pathLst>
                <a:path w="1605" h="1905" extrusionOk="0">
                  <a:moveTo>
                    <a:pt x="518" y="0"/>
                  </a:moveTo>
                  <a:cubicBezTo>
                    <a:pt x="485" y="34"/>
                    <a:pt x="418" y="50"/>
                    <a:pt x="351" y="84"/>
                  </a:cubicBezTo>
                  <a:cubicBezTo>
                    <a:pt x="301" y="134"/>
                    <a:pt x="234" y="167"/>
                    <a:pt x="184" y="217"/>
                  </a:cubicBezTo>
                  <a:cubicBezTo>
                    <a:pt x="67" y="318"/>
                    <a:pt x="0" y="451"/>
                    <a:pt x="0" y="568"/>
                  </a:cubicBezTo>
                  <a:cubicBezTo>
                    <a:pt x="0" y="702"/>
                    <a:pt x="67" y="819"/>
                    <a:pt x="184" y="969"/>
                  </a:cubicBezTo>
                  <a:cubicBezTo>
                    <a:pt x="251" y="1036"/>
                    <a:pt x="318" y="1086"/>
                    <a:pt x="385" y="1136"/>
                  </a:cubicBezTo>
                  <a:cubicBezTo>
                    <a:pt x="435" y="1170"/>
                    <a:pt x="502" y="1203"/>
                    <a:pt x="569" y="1203"/>
                  </a:cubicBezTo>
                  <a:cubicBezTo>
                    <a:pt x="635" y="1203"/>
                    <a:pt x="719" y="1170"/>
                    <a:pt x="802" y="1153"/>
                  </a:cubicBezTo>
                  <a:cubicBezTo>
                    <a:pt x="853" y="1136"/>
                    <a:pt x="919" y="1136"/>
                    <a:pt x="970" y="1120"/>
                  </a:cubicBezTo>
                  <a:lnTo>
                    <a:pt x="1070" y="1120"/>
                  </a:lnTo>
                  <a:cubicBezTo>
                    <a:pt x="1086" y="1136"/>
                    <a:pt x="1137" y="1153"/>
                    <a:pt x="1153" y="1170"/>
                  </a:cubicBezTo>
                  <a:cubicBezTo>
                    <a:pt x="1187" y="1237"/>
                    <a:pt x="1220" y="1253"/>
                    <a:pt x="1187" y="1303"/>
                  </a:cubicBezTo>
                  <a:cubicBezTo>
                    <a:pt x="1187" y="1320"/>
                    <a:pt x="1153" y="1370"/>
                    <a:pt x="1103" y="1404"/>
                  </a:cubicBezTo>
                  <a:cubicBezTo>
                    <a:pt x="1070" y="1454"/>
                    <a:pt x="1003" y="1487"/>
                    <a:pt x="936" y="1504"/>
                  </a:cubicBezTo>
                  <a:cubicBezTo>
                    <a:pt x="886" y="1554"/>
                    <a:pt x="802" y="1571"/>
                    <a:pt x="736" y="1571"/>
                  </a:cubicBezTo>
                  <a:lnTo>
                    <a:pt x="1053" y="1905"/>
                  </a:lnTo>
                  <a:cubicBezTo>
                    <a:pt x="1103" y="1905"/>
                    <a:pt x="1170" y="1888"/>
                    <a:pt x="1237" y="1838"/>
                  </a:cubicBezTo>
                  <a:cubicBezTo>
                    <a:pt x="1304" y="1821"/>
                    <a:pt x="1354" y="1788"/>
                    <a:pt x="1421" y="1721"/>
                  </a:cubicBezTo>
                  <a:cubicBezTo>
                    <a:pt x="1554" y="1588"/>
                    <a:pt x="1604" y="1471"/>
                    <a:pt x="1604" y="1303"/>
                  </a:cubicBezTo>
                  <a:cubicBezTo>
                    <a:pt x="1588" y="1153"/>
                    <a:pt x="1554" y="1036"/>
                    <a:pt x="1421" y="902"/>
                  </a:cubicBezTo>
                  <a:cubicBezTo>
                    <a:pt x="1354" y="836"/>
                    <a:pt x="1287" y="786"/>
                    <a:pt x="1237" y="735"/>
                  </a:cubicBezTo>
                  <a:cubicBezTo>
                    <a:pt x="1170" y="702"/>
                    <a:pt x="1103" y="652"/>
                    <a:pt x="1020" y="652"/>
                  </a:cubicBezTo>
                  <a:cubicBezTo>
                    <a:pt x="936" y="652"/>
                    <a:pt x="853" y="652"/>
                    <a:pt x="752" y="702"/>
                  </a:cubicBezTo>
                  <a:cubicBezTo>
                    <a:pt x="669" y="735"/>
                    <a:pt x="602" y="752"/>
                    <a:pt x="569" y="752"/>
                  </a:cubicBezTo>
                  <a:cubicBezTo>
                    <a:pt x="518" y="752"/>
                    <a:pt x="502" y="752"/>
                    <a:pt x="468" y="719"/>
                  </a:cubicBezTo>
                  <a:cubicBezTo>
                    <a:pt x="418" y="669"/>
                    <a:pt x="418" y="618"/>
                    <a:pt x="435" y="585"/>
                  </a:cubicBezTo>
                  <a:cubicBezTo>
                    <a:pt x="468" y="568"/>
                    <a:pt x="485" y="535"/>
                    <a:pt x="518" y="485"/>
                  </a:cubicBezTo>
                  <a:cubicBezTo>
                    <a:pt x="552" y="468"/>
                    <a:pt x="602" y="418"/>
                    <a:pt x="652" y="401"/>
                  </a:cubicBezTo>
                  <a:cubicBezTo>
                    <a:pt x="719" y="368"/>
                    <a:pt x="769" y="368"/>
                    <a:pt x="836" y="334"/>
                  </a:cubicBezTo>
                  <a:lnTo>
                    <a:pt x="518"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04" name="Google Shape;2803;p57">
              <a:extLst>
                <a:ext uri="{FF2B5EF4-FFF2-40B4-BE49-F238E27FC236}">
                  <a16:creationId xmlns:a16="http://schemas.microsoft.com/office/drawing/2014/main" id="{C1CABB20-85E1-B101-632F-EBB726EFCFEC}"/>
                </a:ext>
              </a:extLst>
            </p:cNvPr>
            <p:cNvSpPr/>
            <p:nvPr/>
          </p:nvSpPr>
          <p:spPr>
            <a:xfrm>
              <a:off x="5564400" y="1323425"/>
              <a:ext cx="46800" cy="43050"/>
            </a:xfrm>
            <a:custGeom>
              <a:avLst/>
              <a:gdLst/>
              <a:ahLst/>
              <a:cxnLst/>
              <a:rect l="l" t="t" r="r" b="b"/>
              <a:pathLst>
                <a:path w="1872" h="1722" extrusionOk="0">
                  <a:moveTo>
                    <a:pt x="284" y="1"/>
                  </a:moveTo>
                  <a:lnTo>
                    <a:pt x="0" y="235"/>
                  </a:lnTo>
                  <a:lnTo>
                    <a:pt x="1170" y="1722"/>
                  </a:lnTo>
                  <a:lnTo>
                    <a:pt x="1871" y="1154"/>
                  </a:lnTo>
                  <a:lnTo>
                    <a:pt x="1621" y="820"/>
                  </a:lnTo>
                  <a:lnTo>
                    <a:pt x="1170" y="1154"/>
                  </a:lnTo>
                  <a:lnTo>
                    <a:pt x="284"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05" name="Google Shape;2804;p57">
              <a:extLst>
                <a:ext uri="{FF2B5EF4-FFF2-40B4-BE49-F238E27FC236}">
                  <a16:creationId xmlns:a16="http://schemas.microsoft.com/office/drawing/2014/main" id="{49DB26DC-BC24-A173-517A-3DAEF3887341}"/>
                </a:ext>
              </a:extLst>
            </p:cNvPr>
            <p:cNvSpPr/>
            <p:nvPr/>
          </p:nvSpPr>
          <p:spPr>
            <a:xfrm>
              <a:off x="5587775" y="1305900"/>
              <a:ext cx="34700" cy="43875"/>
            </a:xfrm>
            <a:custGeom>
              <a:avLst/>
              <a:gdLst/>
              <a:ahLst/>
              <a:cxnLst/>
              <a:rect l="l" t="t" r="r" b="b"/>
              <a:pathLst>
                <a:path w="1388" h="1755" extrusionOk="0">
                  <a:moveTo>
                    <a:pt x="301" y="0"/>
                  </a:moveTo>
                  <a:lnTo>
                    <a:pt x="1" y="201"/>
                  </a:lnTo>
                  <a:lnTo>
                    <a:pt x="1103" y="1755"/>
                  </a:lnTo>
                  <a:lnTo>
                    <a:pt x="1388" y="1537"/>
                  </a:lnTo>
                  <a:lnTo>
                    <a:pt x="301"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06" name="Google Shape;2805;p57">
              <a:extLst>
                <a:ext uri="{FF2B5EF4-FFF2-40B4-BE49-F238E27FC236}">
                  <a16:creationId xmlns:a16="http://schemas.microsoft.com/office/drawing/2014/main" id="{B2C36580-9D67-BB57-3537-A1D7E4145BC5}"/>
                </a:ext>
              </a:extLst>
            </p:cNvPr>
            <p:cNvSpPr/>
            <p:nvPr/>
          </p:nvSpPr>
          <p:spPr>
            <a:xfrm>
              <a:off x="5601975" y="1292025"/>
              <a:ext cx="43050" cy="49400"/>
            </a:xfrm>
            <a:custGeom>
              <a:avLst/>
              <a:gdLst/>
              <a:ahLst/>
              <a:cxnLst/>
              <a:rect l="l" t="t" r="r" b="b"/>
              <a:pathLst>
                <a:path w="1722" h="1976" extrusionOk="0">
                  <a:moveTo>
                    <a:pt x="786" y="438"/>
                  </a:moveTo>
                  <a:cubicBezTo>
                    <a:pt x="836" y="438"/>
                    <a:pt x="886" y="472"/>
                    <a:pt x="953" y="522"/>
                  </a:cubicBezTo>
                  <a:cubicBezTo>
                    <a:pt x="1003" y="572"/>
                    <a:pt x="1070" y="655"/>
                    <a:pt x="1154" y="789"/>
                  </a:cubicBezTo>
                  <a:cubicBezTo>
                    <a:pt x="1237" y="906"/>
                    <a:pt x="1287" y="990"/>
                    <a:pt x="1304" y="1073"/>
                  </a:cubicBezTo>
                  <a:cubicBezTo>
                    <a:pt x="1321" y="1140"/>
                    <a:pt x="1321" y="1207"/>
                    <a:pt x="1304" y="1240"/>
                  </a:cubicBezTo>
                  <a:cubicBezTo>
                    <a:pt x="1287" y="1290"/>
                    <a:pt x="1237" y="1307"/>
                    <a:pt x="1204" y="1341"/>
                  </a:cubicBezTo>
                  <a:lnTo>
                    <a:pt x="1070" y="1424"/>
                  </a:lnTo>
                  <a:lnTo>
                    <a:pt x="502" y="572"/>
                  </a:lnTo>
                  <a:lnTo>
                    <a:pt x="636" y="488"/>
                  </a:lnTo>
                  <a:cubicBezTo>
                    <a:pt x="669" y="472"/>
                    <a:pt x="736" y="438"/>
                    <a:pt x="786" y="438"/>
                  </a:cubicBezTo>
                  <a:close/>
                  <a:moveTo>
                    <a:pt x="740" y="1"/>
                  </a:moveTo>
                  <a:cubicBezTo>
                    <a:pt x="642" y="1"/>
                    <a:pt x="555" y="44"/>
                    <a:pt x="469" y="87"/>
                  </a:cubicBezTo>
                  <a:lnTo>
                    <a:pt x="1" y="388"/>
                  </a:lnTo>
                  <a:lnTo>
                    <a:pt x="1003" y="1975"/>
                  </a:lnTo>
                  <a:lnTo>
                    <a:pt x="1471" y="1691"/>
                  </a:lnTo>
                  <a:cubicBezTo>
                    <a:pt x="1638" y="1591"/>
                    <a:pt x="1722" y="1474"/>
                    <a:pt x="1722" y="1274"/>
                  </a:cubicBezTo>
                  <a:cubicBezTo>
                    <a:pt x="1722" y="1090"/>
                    <a:pt x="1638" y="856"/>
                    <a:pt x="1471" y="589"/>
                  </a:cubicBezTo>
                  <a:cubicBezTo>
                    <a:pt x="1337" y="388"/>
                    <a:pt x="1221" y="238"/>
                    <a:pt x="1104" y="154"/>
                  </a:cubicBezTo>
                  <a:cubicBezTo>
                    <a:pt x="1003" y="71"/>
                    <a:pt x="886" y="21"/>
                    <a:pt x="786" y="4"/>
                  </a:cubicBezTo>
                  <a:cubicBezTo>
                    <a:pt x="770" y="2"/>
                    <a:pt x="755" y="1"/>
                    <a:pt x="740" y="1"/>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07" name="Google Shape;2806;p57">
              <a:extLst>
                <a:ext uri="{FF2B5EF4-FFF2-40B4-BE49-F238E27FC236}">
                  <a16:creationId xmlns:a16="http://schemas.microsoft.com/office/drawing/2014/main" id="{E246654F-EA7C-D664-2E02-3426689E88B2}"/>
                </a:ext>
              </a:extLst>
            </p:cNvPr>
            <p:cNvSpPr/>
            <p:nvPr/>
          </p:nvSpPr>
          <p:spPr>
            <a:xfrm>
              <a:off x="5632900" y="1271225"/>
              <a:ext cx="43450" cy="52225"/>
            </a:xfrm>
            <a:custGeom>
              <a:avLst/>
              <a:gdLst/>
              <a:ahLst/>
              <a:cxnLst/>
              <a:rect l="l" t="t" r="r" b="b"/>
              <a:pathLst>
                <a:path w="1738" h="2089" extrusionOk="0">
                  <a:moveTo>
                    <a:pt x="819" y="0"/>
                  </a:moveTo>
                  <a:lnTo>
                    <a:pt x="0" y="452"/>
                  </a:lnTo>
                  <a:lnTo>
                    <a:pt x="902" y="2089"/>
                  </a:lnTo>
                  <a:lnTo>
                    <a:pt x="1738" y="1671"/>
                  </a:lnTo>
                  <a:lnTo>
                    <a:pt x="1521" y="1304"/>
                  </a:lnTo>
                  <a:lnTo>
                    <a:pt x="1019" y="1571"/>
                  </a:lnTo>
                  <a:lnTo>
                    <a:pt x="886" y="1304"/>
                  </a:lnTo>
                  <a:lnTo>
                    <a:pt x="1320" y="1070"/>
                  </a:lnTo>
                  <a:lnTo>
                    <a:pt x="1103" y="702"/>
                  </a:lnTo>
                  <a:lnTo>
                    <a:pt x="669" y="919"/>
                  </a:lnTo>
                  <a:lnTo>
                    <a:pt x="518" y="652"/>
                  </a:lnTo>
                  <a:lnTo>
                    <a:pt x="1019" y="385"/>
                  </a:lnTo>
                  <a:lnTo>
                    <a:pt x="819"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08" name="Google Shape;2807;p57">
              <a:extLst>
                <a:ext uri="{FF2B5EF4-FFF2-40B4-BE49-F238E27FC236}">
                  <a16:creationId xmlns:a16="http://schemas.microsoft.com/office/drawing/2014/main" id="{C743CEAD-AFA9-FB9A-82A3-365225600DC6}"/>
                </a:ext>
              </a:extLst>
            </p:cNvPr>
            <p:cNvSpPr/>
            <p:nvPr/>
          </p:nvSpPr>
          <p:spPr>
            <a:xfrm>
              <a:off x="5662125" y="1259525"/>
              <a:ext cx="36800" cy="49200"/>
            </a:xfrm>
            <a:custGeom>
              <a:avLst/>
              <a:gdLst/>
              <a:ahLst/>
              <a:cxnLst/>
              <a:rect l="l" t="t" r="r" b="b"/>
              <a:pathLst>
                <a:path w="1472" h="1968" extrusionOk="0">
                  <a:moveTo>
                    <a:pt x="736" y="1"/>
                  </a:moveTo>
                  <a:cubicBezTo>
                    <a:pt x="669" y="1"/>
                    <a:pt x="602" y="1"/>
                    <a:pt x="552" y="17"/>
                  </a:cubicBezTo>
                  <a:cubicBezTo>
                    <a:pt x="469" y="34"/>
                    <a:pt x="402" y="51"/>
                    <a:pt x="335" y="84"/>
                  </a:cubicBezTo>
                  <a:cubicBezTo>
                    <a:pt x="168" y="134"/>
                    <a:pt x="84" y="251"/>
                    <a:pt x="51" y="368"/>
                  </a:cubicBezTo>
                  <a:cubicBezTo>
                    <a:pt x="1" y="502"/>
                    <a:pt x="18" y="635"/>
                    <a:pt x="101" y="803"/>
                  </a:cubicBezTo>
                  <a:cubicBezTo>
                    <a:pt x="151" y="886"/>
                    <a:pt x="218" y="953"/>
                    <a:pt x="251" y="1020"/>
                  </a:cubicBezTo>
                  <a:cubicBezTo>
                    <a:pt x="302" y="1087"/>
                    <a:pt x="352" y="1120"/>
                    <a:pt x="419" y="1137"/>
                  </a:cubicBezTo>
                  <a:cubicBezTo>
                    <a:pt x="485" y="1170"/>
                    <a:pt x="569" y="1187"/>
                    <a:pt x="652" y="1187"/>
                  </a:cubicBezTo>
                  <a:lnTo>
                    <a:pt x="820" y="1187"/>
                  </a:lnTo>
                  <a:cubicBezTo>
                    <a:pt x="853" y="1187"/>
                    <a:pt x="903" y="1187"/>
                    <a:pt x="920" y="1204"/>
                  </a:cubicBezTo>
                  <a:cubicBezTo>
                    <a:pt x="936" y="1220"/>
                    <a:pt x="970" y="1254"/>
                    <a:pt x="987" y="1287"/>
                  </a:cubicBezTo>
                  <a:cubicBezTo>
                    <a:pt x="1003" y="1354"/>
                    <a:pt x="1003" y="1387"/>
                    <a:pt x="987" y="1404"/>
                  </a:cubicBezTo>
                  <a:cubicBezTo>
                    <a:pt x="970" y="1437"/>
                    <a:pt x="920" y="1471"/>
                    <a:pt x="853" y="1504"/>
                  </a:cubicBezTo>
                  <a:cubicBezTo>
                    <a:pt x="820" y="1521"/>
                    <a:pt x="753" y="1538"/>
                    <a:pt x="669" y="1538"/>
                  </a:cubicBezTo>
                  <a:cubicBezTo>
                    <a:pt x="636" y="1546"/>
                    <a:pt x="598" y="1550"/>
                    <a:pt x="563" y="1550"/>
                  </a:cubicBezTo>
                  <a:cubicBezTo>
                    <a:pt x="527" y="1550"/>
                    <a:pt x="494" y="1546"/>
                    <a:pt x="469" y="1538"/>
                  </a:cubicBezTo>
                  <a:lnTo>
                    <a:pt x="469" y="1538"/>
                  </a:lnTo>
                  <a:lnTo>
                    <a:pt x="652" y="1955"/>
                  </a:lnTo>
                  <a:cubicBezTo>
                    <a:pt x="686" y="1964"/>
                    <a:pt x="715" y="1968"/>
                    <a:pt x="746" y="1968"/>
                  </a:cubicBezTo>
                  <a:cubicBezTo>
                    <a:pt x="778" y="1968"/>
                    <a:pt x="811" y="1964"/>
                    <a:pt x="853" y="1955"/>
                  </a:cubicBezTo>
                  <a:cubicBezTo>
                    <a:pt x="936" y="1955"/>
                    <a:pt x="1003" y="1939"/>
                    <a:pt x="1087" y="1889"/>
                  </a:cubicBezTo>
                  <a:cubicBezTo>
                    <a:pt x="1237" y="1805"/>
                    <a:pt x="1338" y="1705"/>
                    <a:pt x="1421" y="1605"/>
                  </a:cubicBezTo>
                  <a:cubicBezTo>
                    <a:pt x="1471" y="1454"/>
                    <a:pt x="1438" y="1304"/>
                    <a:pt x="1354" y="1170"/>
                  </a:cubicBezTo>
                  <a:cubicBezTo>
                    <a:pt x="1321" y="1087"/>
                    <a:pt x="1254" y="1003"/>
                    <a:pt x="1221" y="936"/>
                  </a:cubicBezTo>
                  <a:cubicBezTo>
                    <a:pt x="1154" y="869"/>
                    <a:pt x="1087" y="836"/>
                    <a:pt x="1020" y="786"/>
                  </a:cubicBezTo>
                  <a:cubicBezTo>
                    <a:pt x="970" y="752"/>
                    <a:pt x="853" y="752"/>
                    <a:pt x="753" y="752"/>
                  </a:cubicBezTo>
                  <a:cubicBezTo>
                    <a:pt x="686" y="752"/>
                    <a:pt x="634" y="760"/>
                    <a:pt x="597" y="760"/>
                  </a:cubicBezTo>
                  <a:cubicBezTo>
                    <a:pt x="578" y="760"/>
                    <a:pt x="563" y="758"/>
                    <a:pt x="552" y="752"/>
                  </a:cubicBezTo>
                  <a:cubicBezTo>
                    <a:pt x="502" y="719"/>
                    <a:pt x="485" y="702"/>
                    <a:pt x="469" y="669"/>
                  </a:cubicBezTo>
                  <a:cubicBezTo>
                    <a:pt x="419" y="602"/>
                    <a:pt x="435" y="552"/>
                    <a:pt x="469" y="535"/>
                  </a:cubicBezTo>
                  <a:cubicBezTo>
                    <a:pt x="502" y="502"/>
                    <a:pt x="552" y="468"/>
                    <a:pt x="586" y="452"/>
                  </a:cubicBezTo>
                  <a:cubicBezTo>
                    <a:pt x="636" y="435"/>
                    <a:pt x="669" y="418"/>
                    <a:pt x="736" y="418"/>
                  </a:cubicBezTo>
                  <a:lnTo>
                    <a:pt x="920" y="418"/>
                  </a:lnTo>
                  <a:lnTo>
                    <a:pt x="736"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09" name="Google Shape;2808;p57">
              <a:extLst>
                <a:ext uri="{FF2B5EF4-FFF2-40B4-BE49-F238E27FC236}">
                  <a16:creationId xmlns:a16="http://schemas.microsoft.com/office/drawing/2014/main" id="{5BA7B476-13EF-7626-A1CA-B75451976EC2}"/>
                </a:ext>
              </a:extLst>
            </p:cNvPr>
            <p:cNvSpPr/>
            <p:nvPr/>
          </p:nvSpPr>
          <p:spPr>
            <a:xfrm>
              <a:off x="5691800" y="1245850"/>
              <a:ext cx="37200" cy="48850"/>
            </a:xfrm>
            <a:custGeom>
              <a:avLst/>
              <a:gdLst/>
              <a:ahLst/>
              <a:cxnLst/>
              <a:rect l="l" t="t" r="r" b="b"/>
              <a:pathLst>
                <a:path w="1488" h="1954" extrusionOk="0">
                  <a:moveTo>
                    <a:pt x="727" y="0"/>
                  </a:moveTo>
                  <a:cubicBezTo>
                    <a:pt x="698" y="0"/>
                    <a:pt x="668" y="5"/>
                    <a:pt x="635" y="13"/>
                  </a:cubicBezTo>
                  <a:cubicBezTo>
                    <a:pt x="568" y="46"/>
                    <a:pt x="485" y="63"/>
                    <a:pt x="418" y="80"/>
                  </a:cubicBezTo>
                  <a:cubicBezTo>
                    <a:pt x="217" y="163"/>
                    <a:pt x="84" y="314"/>
                    <a:pt x="50" y="514"/>
                  </a:cubicBezTo>
                  <a:cubicBezTo>
                    <a:pt x="0" y="731"/>
                    <a:pt x="34" y="982"/>
                    <a:pt x="151" y="1266"/>
                  </a:cubicBezTo>
                  <a:cubicBezTo>
                    <a:pt x="251" y="1550"/>
                    <a:pt x="401" y="1751"/>
                    <a:pt x="568" y="1851"/>
                  </a:cubicBezTo>
                  <a:cubicBezTo>
                    <a:pt x="666" y="1919"/>
                    <a:pt x="769" y="1953"/>
                    <a:pt x="881" y="1953"/>
                  </a:cubicBezTo>
                  <a:cubicBezTo>
                    <a:pt x="961" y="1953"/>
                    <a:pt x="1046" y="1936"/>
                    <a:pt x="1136" y="1901"/>
                  </a:cubicBezTo>
                  <a:cubicBezTo>
                    <a:pt x="1237" y="1851"/>
                    <a:pt x="1320" y="1801"/>
                    <a:pt x="1370" y="1734"/>
                  </a:cubicBezTo>
                  <a:cubicBezTo>
                    <a:pt x="1420" y="1667"/>
                    <a:pt x="1470" y="1600"/>
                    <a:pt x="1487" y="1550"/>
                  </a:cubicBezTo>
                  <a:lnTo>
                    <a:pt x="1136" y="665"/>
                  </a:lnTo>
                  <a:lnTo>
                    <a:pt x="635" y="882"/>
                  </a:lnTo>
                  <a:lnTo>
                    <a:pt x="752" y="1182"/>
                  </a:lnTo>
                  <a:lnTo>
                    <a:pt x="986" y="1099"/>
                  </a:lnTo>
                  <a:lnTo>
                    <a:pt x="1086" y="1350"/>
                  </a:lnTo>
                  <a:lnTo>
                    <a:pt x="1036" y="1416"/>
                  </a:lnTo>
                  <a:cubicBezTo>
                    <a:pt x="1003" y="1433"/>
                    <a:pt x="969" y="1433"/>
                    <a:pt x="953" y="1467"/>
                  </a:cubicBezTo>
                  <a:cubicBezTo>
                    <a:pt x="917" y="1478"/>
                    <a:pt x="886" y="1484"/>
                    <a:pt x="856" y="1484"/>
                  </a:cubicBezTo>
                  <a:cubicBezTo>
                    <a:pt x="803" y="1484"/>
                    <a:pt x="756" y="1465"/>
                    <a:pt x="702" y="1433"/>
                  </a:cubicBezTo>
                  <a:cubicBezTo>
                    <a:pt x="602" y="1400"/>
                    <a:pt x="552" y="1299"/>
                    <a:pt x="485" y="1132"/>
                  </a:cubicBezTo>
                  <a:cubicBezTo>
                    <a:pt x="418" y="965"/>
                    <a:pt x="401" y="832"/>
                    <a:pt x="418" y="731"/>
                  </a:cubicBezTo>
                  <a:cubicBezTo>
                    <a:pt x="468" y="648"/>
                    <a:pt x="535" y="564"/>
                    <a:pt x="635" y="514"/>
                  </a:cubicBezTo>
                  <a:cubicBezTo>
                    <a:pt x="668" y="481"/>
                    <a:pt x="735" y="464"/>
                    <a:pt x="802" y="464"/>
                  </a:cubicBezTo>
                  <a:lnTo>
                    <a:pt x="986" y="464"/>
                  </a:lnTo>
                  <a:lnTo>
                    <a:pt x="819" y="13"/>
                  </a:lnTo>
                  <a:cubicBezTo>
                    <a:pt x="785" y="5"/>
                    <a:pt x="756" y="0"/>
                    <a:pt x="727" y="0"/>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10" name="Google Shape;2809;p57">
              <a:extLst>
                <a:ext uri="{FF2B5EF4-FFF2-40B4-BE49-F238E27FC236}">
                  <a16:creationId xmlns:a16="http://schemas.microsoft.com/office/drawing/2014/main" id="{4B71F6ED-24CB-4F36-DD94-7B97AC58EE4D}"/>
                </a:ext>
              </a:extLst>
            </p:cNvPr>
            <p:cNvSpPr/>
            <p:nvPr/>
          </p:nvSpPr>
          <p:spPr>
            <a:xfrm>
              <a:off x="5723525" y="1235475"/>
              <a:ext cx="36375" cy="47725"/>
            </a:xfrm>
            <a:custGeom>
              <a:avLst/>
              <a:gdLst/>
              <a:ahLst/>
              <a:cxnLst/>
              <a:rect l="l" t="t" r="r" b="b"/>
              <a:pathLst>
                <a:path w="1455" h="1909" extrusionOk="0">
                  <a:moveTo>
                    <a:pt x="635" y="478"/>
                  </a:moveTo>
                  <a:cubicBezTo>
                    <a:pt x="690" y="478"/>
                    <a:pt x="742" y="500"/>
                    <a:pt x="786" y="545"/>
                  </a:cubicBezTo>
                  <a:cubicBezTo>
                    <a:pt x="853" y="595"/>
                    <a:pt x="903" y="729"/>
                    <a:pt x="970" y="896"/>
                  </a:cubicBezTo>
                  <a:cubicBezTo>
                    <a:pt x="1037" y="1063"/>
                    <a:pt x="1054" y="1180"/>
                    <a:pt x="1037" y="1263"/>
                  </a:cubicBezTo>
                  <a:cubicBezTo>
                    <a:pt x="1037" y="1347"/>
                    <a:pt x="970" y="1414"/>
                    <a:pt x="887" y="1430"/>
                  </a:cubicBezTo>
                  <a:cubicBezTo>
                    <a:pt x="852" y="1444"/>
                    <a:pt x="817" y="1452"/>
                    <a:pt x="784" y="1452"/>
                  </a:cubicBezTo>
                  <a:cubicBezTo>
                    <a:pt x="737" y="1452"/>
                    <a:pt x="692" y="1436"/>
                    <a:pt x="653" y="1397"/>
                  </a:cubicBezTo>
                  <a:cubicBezTo>
                    <a:pt x="586" y="1330"/>
                    <a:pt x="536" y="1230"/>
                    <a:pt x="469" y="1063"/>
                  </a:cubicBezTo>
                  <a:cubicBezTo>
                    <a:pt x="402" y="879"/>
                    <a:pt x="385" y="745"/>
                    <a:pt x="402" y="662"/>
                  </a:cubicBezTo>
                  <a:cubicBezTo>
                    <a:pt x="402" y="578"/>
                    <a:pt x="469" y="511"/>
                    <a:pt x="552" y="495"/>
                  </a:cubicBezTo>
                  <a:cubicBezTo>
                    <a:pt x="580" y="484"/>
                    <a:pt x="608" y="478"/>
                    <a:pt x="635" y="478"/>
                  </a:cubicBezTo>
                  <a:close/>
                  <a:moveTo>
                    <a:pt x="640" y="0"/>
                  </a:moveTo>
                  <a:cubicBezTo>
                    <a:pt x="565" y="0"/>
                    <a:pt x="487" y="12"/>
                    <a:pt x="402" y="44"/>
                  </a:cubicBezTo>
                  <a:cubicBezTo>
                    <a:pt x="285" y="77"/>
                    <a:pt x="168" y="161"/>
                    <a:pt x="118" y="244"/>
                  </a:cubicBezTo>
                  <a:cubicBezTo>
                    <a:pt x="51" y="328"/>
                    <a:pt x="1" y="461"/>
                    <a:pt x="1" y="595"/>
                  </a:cubicBezTo>
                  <a:cubicBezTo>
                    <a:pt x="1" y="745"/>
                    <a:pt x="34" y="929"/>
                    <a:pt x="118" y="1163"/>
                  </a:cubicBezTo>
                  <a:cubicBezTo>
                    <a:pt x="235" y="1481"/>
                    <a:pt x="369" y="1714"/>
                    <a:pt x="519" y="1815"/>
                  </a:cubicBezTo>
                  <a:cubicBezTo>
                    <a:pt x="626" y="1879"/>
                    <a:pt x="726" y="1909"/>
                    <a:pt x="837" y="1909"/>
                  </a:cubicBezTo>
                  <a:cubicBezTo>
                    <a:pt x="899" y="1909"/>
                    <a:pt x="965" y="1900"/>
                    <a:pt x="1037" y="1882"/>
                  </a:cubicBezTo>
                  <a:cubicBezTo>
                    <a:pt x="1221" y="1815"/>
                    <a:pt x="1354" y="1681"/>
                    <a:pt x="1388" y="1514"/>
                  </a:cubicBezTo>
                  <a:cubicBezTo>
                    <a:pt x="1455" y="1330"/>
                    <a:pt x="1404" y="1080"/>
                    <a:pt x="1304" y="762"/>
                  </a:cubicBezTo>
                  <a:cubicBezTo>
                    <a:pt x="1221" y="545"/>
                    <a:pt x="1137" y="361"/>
                    <a:pt x="1054" y="244"/>
                  </a:cubicBezTo>
                  <a:cubicBezTo>
                    <a:pt x="970" y="127"/>
                    <a:pt x="870" y="60"/>
                    <a:pt x="770" y="10"/>
                  </a:cubicBezTo>
                  <a:cubicBezTo>
                    <a:pt x="727" y="4"/>
                    <a:pt x="684" y="0"/>
                    <a:pt x="640" y="0"/>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11" name="Google Shape;2810;p57">
              <a:extLst>
                <a:ext uri="{FF2B5EF4-FFF2-40B4-BE49-F238E27FC236}">
                  <a16:creationId xmlns:a16="http://schemas.microsoft.com/office/drawing/2014/main" id="{7F4714D7-F7E7-03A2-54D0-50D1CF48ECE9}"/>
                </a:ext>
              </a:extLst>
            </p:cNvPr>
            <p:cNvSpPr/>
            <p:nvPr/>
          </p:nvSpPr>
          <p:spPr>
            <a:xfrm>
              <a:off x="5765300" y="1264125"/>
              <a:ext cx="9650" cy="11300"/>
            </a:xfrm>
            <a:custGeom>
              <a:avLst/>
              <a:gdLst/>
              <a:ahLst/>
              <a:cxnLst/>
              <a:rect l="l" t="t" r="r" b="b"/>
              <a:pathLst>
                <a:path w="386" h="452" extrusionOk="0">
                  <a:moveTo>
                    <a:pt x="285" y="0"/>
                  </a:moveTo>
                  <a:lnTo>
                    <a:pt x="1" y="84"/>
                  </a:lnTo>
                  <a:lnTo>
                    <a:pt x="118" y="451"/>
                  </a:lnTo>
                  <a:lnTo>
                    <a:pt x="385" y="368"/>
                  </a:lnTo>
                  <a:lnTo>
                    <a:pt x="285"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grpSp>
      <p:sp>
        <p:nvSpPr>
          <p:cNvPr id="2" name="Google Shape;1013;p40">
            <a:extLst>
              <a:ext uri="{FF2B5EF4-FFF2-40B4-BE49-F238E27FC236}">
                <a16:creationId xmlns:a16="http://schemas.microsoft.com/office/drawing/2014/main" id="{D32EB900-BDD3-AA1E-6357-A2EECDDB3FD6}"/>
              </a:ext>
            </a:extLst>
          </p:cNvPr>
          <p:cNvSpPr txBox="1"/>
          <p:nvPr/>
        </p:nvSpPr>
        <p:spPr>
          <a:xfrm>
            <a:off x="950967" y="133733"/>
            <a:ext cx="2266800" cy="403200"/>
          </a:xfrm>
          <a:prstGeom prst="rect">
            <a:avLst/>
          </a:prstGeom>
          <a:noFill/>
          <a:ln>
            <a:noFill/>
          </a:ln>
        </p:spPr>
        <p:txBody>
          <a:bodyPr spcFirstLastPara="1" wrap="square" lIns="121900" tIns="121900" rIns="121900" bIns="121900" anchor="ctr" anchorCtr="0">
            <a:noAutofit/>
          </a:bodyPr>
          <a:lstStyle/>
          <a:p>
            <a:pPr algn="r"/>
            <a:r>
              <a:rPr lang="vi-VN" sz="1600" i="1" dirty="0">
                <a:solidFill>
                  <a:schemeClr val="dk1"/>
                </a:solidFill>
                <a:latin typeface="+mj-lt"/>
                <a:ea typeface="Kanit"/>
                <a:cs typeface="Kanit"/>
                <a:sym typeface="Kanit"/>
              </a:rPr>
              <a:t>Đại học Thủy Lợi</a:t>
            </a:r>
            <a:endParaRPr sz="1600" i="1" dirty="0">
              <a:solidFill>
                <a:schemeClr val="dk1"/>
              </a:solidFill>
              <a:latin typeface="+mj-lt"/>
              <a:ea typeface="Kanit"/>
              <a:cs typeface="Kanit"/>
              <a:sym typeface="Kanit"/>
            </a:endParaRPr>
          </a:p>
        </p:txBody>
      </p:sp>
      <p:sp>
        <p:nvSpPr>
          <p:cNvPr id="3" name="Google Shape;1014;p40">
            <a:extLst>
              <a:ext uri="{FF2B5EF4-FFF2-40B4-BE49-F238E27FC236}">
                <a16:creationId xmlns:a16="http://schemas.microsoft.com/office/drawing/2014/main" id="{F6C5D4DF-EFD9-BC8B-AF28-6CA054FA2197}"/>
              </a:ext>
            </a:extLst>
          </p:cNvPr>
          <p:cNvSpPr txBox="1"/>
          <p:nvPr/>
        </p:nvSpPr>
        <p:spPr>
          <a:xfrm>
            <a:off x="9316533" y="133733"/>
            <a:ext cx="1924400" cy="403200"/>
          </a:xfrm>
          <a:prstGeom prst="rect">
            <a:avLst/>
          </a:prstGeom>
          <a:noFill/>
          <a:ln>
            <a:noFill/>
          </a:ln>
        </p:spPr>
        <p:txBody>
          <a:bodyPr spcFirstLastPara="1" wrap="square" lIns="121900" tIns="121900" rIns="121900" bIns="121900" anchor="ctr" anchorCtr="0">
            <a:noAutofit/>
          </a:bodyPr>
          <a:lstStyle/>
          <a:p>
            <a:r>
              <a:rPr lang="vi-VN" sz="1500" i="1" dirty="0">
                <a:solidFill>
                  <a:schemeClr val="dk1"/>
                </a:solidFill>
                <a:latin typeface="+mj-lt"/>
                <a:ea typeface="Kanit"/>
                <a:cs typeface="Kanit"/>
                <a:sym typeface="Kanit"/>
              </a:rPr>
              <a:t>NCKH 2023 - 2024</a:t>
            </a:r>
            <a:endParaRPr sz="1500" i="1" dirty="0">
              <a:solidFill>
                <a:schemeClr val="dk1"/>
              </a:solidFill>
              <a:latin typeface="+mj-lt"/>
              <a:ea typeface="Kanit"/>
              <a:cs typeface="Kanit"/>
              <a:sym typeface="Kanit"/>
            </a:endParaRPr>
          </a:p>
        </p:txBody>
      </p:sp>
      <p:sp>
        <p:nvSpPr>
          <p:cNvPr id="2712" name="Google Shape;2721;p57">
            <a:extLst>
              <a:ext uri="{FF2B5EF4-FFF2-40B4-BE49-F238E27FC236}">
                <a16:creationId xmlns:a16="http://schemas.microsoft.com/office/drawing/2014/main" id="{A29AABA2-503E-4DA5-7AED-751923DE0D42}"/>
              </a:ext>
            </a:extLst>
          </p:cNvPr>
          <p:cNvSpPr/>
          <p:nvPr/>
        </p:nvSpPr>
        <p:spPr>
          <a:xfrm rot="19307526">
            <a:off x="0" y="791427"/>
            <a:ext cx="2164800" cy="742800"/>
          </a:xfrm>
          <a:prstGeom prst="ellipse">
            <a:avLst/>
          </a:prstGeom>
          <a:noFill/>
          <a:ln w="19050" cap="flat" cmpd="sng">
            <a:solidFill>
              <a:srgbClr val="CC99FF"/>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720"/>
        <p:cNvGrpSpPr/>
        <p:nvPr/>
      </p:nvGrpSpPr>
      <p:grpSpPr>
        <a:xfrm>
          <a:off x="0" y="0"/>
          <a:ext cx="0" cy="0"/>
          <a:chOff x="0" y="0"/>
          <a:chExt cx="0" cy="0"/>
        </a:xfrm>
      </p:grpSpPr>
      <p:sp>
        <p:nvSpPr>
          <p:cNvPr id="2721" name="Google Shape;2721;p57"/>
          <p:cNvSpPr/>
          <p:nvPr/>
        </p:nvSpPr>
        <p:spPr>
          <a:xfrm>
            <a:off x="2402960" y="637146"/>
            <a:ext cx="2164800" cy="742800"/>
          </a:xfrm>
          <a:prstGeom prst="ellipse">
            <a:avLst/>
          </a:prstGeom>
          <a:noFill/>
          <a:ln w="19050"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
        <p:nvSpPr>
          <p:cNvPr id="2722" name="Google Shape;2722;p57"/>
          <p:cNvSpPr txBox="1">
            <a:spLocks noGrp="1"/>
          </p:cNvSpPr>
          <p:nvPr>
            <p:ph type="title"/>
          </p:nvPr>
        </p:nvSpPr>
        <p:spPr>
          <a:xfrm>
            <a:off x="812815" y="406818"/>
            <a:ext cx="6724058" cy="1241198"/>
          </a:xfrm>
          <a:prstGeom prst="rect">
            <a:avLst/>
          </a:prstGeom>
        </p:spPr>
        <p:txBody>
          <a:bodyPr spcFirstLastPara="1" wrap="square" lIns="121900" tIns="121900" rIns="121900" bIns="121900" anchor="ctr" anchorCtr="0">
            <a:noAutofit/>
          </a:bodyPr>
          <a:lstStyle/>
          <a:p>
            <a:pPr marL="457200" indent="-457200" algn="l">
              <a:buFont typeface="Wingdings" panose="05000000000000000000" pitchFamily="2" charset="2"/>
              <a:buChar char="Ø"/>
            </a:pPr>
            <a:r>
              <a:rPr lang="vi-VN" b="1" dirty="0">
                <a:latin typeface="+mj-lt"/>
              </a:rPr>
              <a:t>PHƯƠNG PHÁP NGHIÊN CỨU </a:t>
            </a:r>
            <a:endParaRPr b="1" dirty="0">
              <a:latin typeface="+mj-lt"/>
            </a:endParaRPr>
          </a:p>
        </p:txBody>
      </p:sp>
      <p:sp>
        <p:nvSpPr>
          <p:cNvPr id="2723" name="Google Shape;2723;p57"/>
          <p:cNvSpPr txBox="1">
            <a:spLocks noGrp="1"/>
          </p:cNvSpPr>
          <p:nvPr>
            <p:ph type="subTitle" idx="1"/>
          </p:nvPr>
        </p:nvSpPr>
        <p:spPr>
          <a:xfrm>
            <a:off x="783382" y="1921101"/>
            <a:ext cx="7381516" cy="4322291"/>
          </a:xfrm>
          <a:prstGeom prst="rect">
            <a:avLst/>
          </a:prstGeom>
          <a:ln>
            <a:solidFill>
              <a:schemeClr val="tx1"/>
            </a:solidFill>
          </a:ln>
        </p:spPr>
        <p:txBody>
          <a:bodyPr spcFirstLastPara="1" wrap="square" lIns="121900" tIns="121900" rIns="121900" bIns="121900" anchor="ctr" anchorCtr="0">
            <a:noAutofit/>
          </a:bodyPr>
          <a:lstStyle/>
          <a:p>
            <a:pPr marL="0" indent="0" algn="l"/>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l"/>
            <a:endParaRPr lang="vi-VN" sz="1870" kern="1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0" indent="0" algn="l"/>
            <a:r>
              <a:rPr lang="en-US" sz="1800" kern="100" dirty="0">
                <a:solidFill>
                  <a:srgbClr val="000000"/>
                </a:solidFill>
                <a:latin typeface="+mj-lt"/>
                <a:ea typeface="Calibri" panose="020F0502020204030204" pitchFamily="34" charset="0"/>
                <a:cs typeface="Times New Roman" panose="02020603050405020304" pitchFamily="18" charset="0"/>
              </a:rPr>
              <a:t>-</a:t>
            </a:r>
            <a:r>
              <a:rPr lang="en-US" sz="1900" kern="100" dirty="0">
                <a:solidFill>
                  <a:srgbClr val="000000"/>
                </a:solidFill>
                <a:latin typeface="+mj-lt"/>
                <a:ea typeface="Calibri" panose="020F0502020204030204" pitchFamily="34" charset="0"/>
                <a:cs typeface="Times New Roman" panose="02020603050405020304" pitchFamily="18" charset="0"/>
              </a:rPr>
              <a:t> </a:t>
            </a:r>
            <a:r>
              <a:rPr lang="vi-VN" sz="1800" kern="100" dirty="0">
                <a:solidFill>
                  <a:srgbClr val="000000"/>
                </a:solidFill>
                <a:latin typeface="+mj-lt"/>
                <a:ea typeface="Calibri" panose="020F0502020204030204" pitchFamily="34" charset="0"/>
                <a:cs typeface="Times New Roman" panose="02020603050405020304" pitchFamily="18" charset="0"/>
              </a:rPr>
              <a:t>Phương pháp GMM (Generalized Method of Moments)</a:t>
            </a:r>
            <a:r>
              <a:rPr lang="en-US" sz="1800" kern="100" dirty="0">
                <a:solidFill>
                  <a:srgbClr val="000000"/>
                </a:solidFill>
                <a:latin typeface="+mj-lt"/>
                <a:ea typeface="Calibri" panose="020F0502020204030204" pitchFamily="34" charset="0"/>
                <a:cs typeface="Times New Roman" panose="02020603050405020304" pitchFamily="18" charset="0"/>
              </a:rPr>
              <a:t> </a:t>
            </a:r>
            <a:r>
              <a:rPr lang="en-US" sz="1800" kern="1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là</a:t>
            </a:r>
            <a:r>
              <a:rPr lang="en-US" sz="1800" kern="1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1800" kern="1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một</a:t>
            </a:r>
            <a:r>
              <a:rPr lang="en-US" sz="1800" kern="1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1800" kern="1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ph</a:t>
            </a:r>
            <a:r>
              <a:rPr lang="vi-VN" sz="1800" kern="1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ư</a:t>
            </a:r>
            <a:r>
              <a:rPr lang="en-US" sz="1800" kern="1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ơng</a:t>
            </a:r>
            <a:r>
              <a:rPr lang="en-US" sz="1800" kern="1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1800" kern="1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pháp</a:t>
            </a:r>
            <a:r>
              <a:rPr lang="en-US" sz="1800" kern="1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vi-VN" sz="1800" kern="1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ư</a:t>
            </a:r>
            <a:r>
              <a:rPr lang="en-US" sz="1800" kern="1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ớc</a:t>
            </a:r>
            <a:r>
              <a:rPr lang="en-US" sz="1800" kern="1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l</a:t>
            </a:r>
            <a:r>
              <a:rPr lang="vi-VN" sz="1800" kern="1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ư</a:t>
            </a:r>
            <a:r>
              <a:rPr lang="en-US" sz="1800" kern="1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ợng</a:t>
            </a:r>
            <a:r>
              <a:rPr lang="en-US" sz="1800" kern="1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1800" kern="1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để</a:t>
            </a:r>
            <a:r>
              <a:rPr lang="en-US" sz="1800" kern="1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1800" kern="1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xác</a:t>
            </a:r>
            <a:r>
              <a:rPr lang="en-US" sz="1800" kern="1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1800" kern="1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định</a:t>
            </a:r>
            <a:r>
              <a:rPr lang="en-US" sz="1800" kern="1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1800" kern="1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các</a:t>
            </a:r>
            <a:r>
              <a:rPr lang="en-US" sz="1800" kern="1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1800" kern="1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thông</a:t>
            </a:r>
            <a:r>
              <a:rPr lang="en-US" sz="1800" kern="1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1800" kern="1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số</a:t>
            </a:r>
            <a:r>
              <a:rPr lang="en-US" sz="1800" kern="1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1800" kern="1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của</a:t>
            </a:r>
            <a:r>
              <a:rPr lang="en-US" sz="1800" kern="1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1800" kern="1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mô</a:t>
            </a:r>
            <a:r>
              <a:rPr lang="en-US" sz="1800" kern="1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1800" kern="1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hình</a:t>
            </a:r>
            <a:r>
              <a:rPr lang="en-US" sz="1800" kern="1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1800" kern="1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thống</a:t>
            </a:r>
            <a:r>
              <a:rPr lang="en-US" sz="1800" kern="1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1800" kern="1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kê</a:t>
            </a:r>
            <a:r>
              <a:rPr lang="en-US" sz="1800" kern="1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1800" kern="1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hoặc</a:t>
            </a:r>
            <a:r>
              <a:rPr lang="en-US" sz="1800" kern="1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1800" kern="1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mô</a:t>
            </a:r>
            <a:r>
              <a:rPr lang="en-US" sz="1800" kern="1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1800" kern="1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hình</a:t>
            </a:r>
            <a:r>
              <a:rPr lang="en-US" sz="1800" kern="1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1800" kern="1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kinh</a:t>
            </a:r>
            <a:r>
              <a:rPr lang="en-US" sz="1800" kern="1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1800" kern="1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tế</a:t>
            </a:r>
            <a:r>
              <a:rPr lang="en-US" sz="1800" kern="1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l</a:t>
            </a:r>
            <a:r>
              <a:rPr lang="vi-VN" sz="1800" kern="1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ư</a:t>
            </a:r>
            <a:r>
              <a:rPr lang="en-US" sz="1800" kern="1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ợng</a:t>
            </a:r>
            <a:r>
              <a:rPr lang="en-US" sz="1800" kern="1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p>
          <a:p>
            <a:pPr marL="0" indent="0" algn="l"/>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Phương</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pháp</a:t>
            </a:r>
            <a:r>
              <a:rPr lang="en-US" sz="1800" dirty="0">
                <a:solidFill>
                  <a:srgbClr val="000000"/>
                </a:solidFill>
                <a:latin typeface="Times New Roman" panose="02020603050405020304" pitchFamily="18" charset="0"/>
                <a:cs typeface="Times New Roman" panose="02020603050405020304" pitchFamily="18" charset="0"/>
              </a:rPr>
              <a:t> GMM ban </a:t>
            </a:r>
            <a:r>
              <a:rPr lang="en-US" sz="1800" dirty="0" err="1">
                <a:solidFill>
                  <a:srgbClr val="000000"/>
                </a:solidFill>
                <a:latin typeface="Times New Roman" panose="02020603050405020304" pitchFamily="18" charset="0"/>
                <a:cs typeface="Times New Roman" panose="02020603050405020304" pitchFamily="18" charset="0"/>
              </a:rPr>
              <a:t>đầu</a:t>
            </a:r>
            <a:r>
              <a:rPr lang="en-US" sz="1800" dirty="0">
                <a:solidFill>
                  <a:srgbClr val="000000"/>
                </a:solidFill>
                <a:latin typeface="Times New Roman" panose="02020603050405020304" pitchFamily="18" charset="0"/>
                <a:cs typeface="Times New Roman" panose="02020603050405020304" pitchFamily="18" charset="0"/>
              </a:rPr>
              <a:t> (Hansen 1982) </a:t>
            </a:r>
            <a:r>
              <a:rPr lang="en-US" sz="1800" dirty="0" err="1">
                <a:solidFill>
                  <a:srgbClr val="000000"/>
                </a:solidFill>
                <a:latin typeface="Times New Roman" panose="02020603050405020304" pitchFamily="18" charset="0"/>
                <a:cs typeface="Times New Roman" panose="02020603050405020304" pitchFamily="18" charset="0"/>
              </a:rPr>
              <a:t>được</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dựa</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trên</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sự</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ước</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lượng</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một</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cách</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hợp</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lý</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cực</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đại</a:t>
            </a:r>
            <a:r>
              <a:rPr lang="en-US" sz="1800" dirty="0">
                <a:solidFill>
                  <a:srgbClr val="000000"/>
                </a:solidFill>
                <a:latin typeface="Times New Roman" panose="02020603050405020304" pitchFamily="18" charset="0"/>
                <a:cs typeface="Times New Roman" panose="02020603050405020304" pitchFamily="18" charset="0"/>
              </a:rPr>
              <a:t> MLE (Maximum </a:t>
            </a:r>
            <a:r>
              <a:rPr lang="en-US" sz="1800" dirty="0" err="1">
                <a:solidFill>
                  <a:srgbClr val="000000"/>
                </a:solidFill>
                <a:latin typeface="Times New Roman" panose="02020603050405020304" pitchFamily="18" charset="0"/>
                <a:cs typeface="Times New Roman" panose="02020603050405020304" pitchFamily="18" charset="0"/>
              </a:rPr>
              <a:t>Likehood</a:t>
            </a:r>
            <a:r>
              <a:rPr lang="en-US" sz="1800" dirty="0">
                <a:solidFill>
                  <a:srgbClr val="000000"/>
                </a:solidFill>
                <a:latin typeface="Times New Roman" panose="02020603050405020304" pitchFamily="18" charset="0"/>
                <a:cs typeface="Times New Roman" panose="02020603050405020304" pitchFamily="18" charset="0"/>
              </a:rPr>
              <a:t> Estimation) </a:t>
            </a:r>
            <a:r>
              <a:rPr lang="en-US" sz="1800" dirty="0" err="1">
                <a:solidFill>
                  <a:srgbClr val="000000"/>
                </a:solidFill>
                <a:latin typeface="Times New Roman" panose="02020603050405020304" pitchFamily="18" charset="0"/>
                <a:cs typeface="Times New Roman" panose="02020603050405020304" pitchFamily="18" charset="0"/>
              </a:rPr>
              <a:t>của</a:t>
            </a:r>
            <a:r>
              <a:rPr lang="en-US" sz="1800" dirty="0">
                <a:solidFill>
                  <a:srgbClr val="000000"/>
                </a:solidFill>
                <a:latin typeface="Times New Roman" panose="02020603050405020304" pitchFamily="18" charset="0"/>
                <a:cs typeface="Times New Roman" panose="02020603050405020304" pitchFamily="18" charset="0"/>
              </a:rPr>
              <a:t> Fisher. </a:t>
            </a:r>
            <a:r>
              <a:rPr lang="en-US" sz="1800" dirty="0" err="1">
                <a:solidFill>
                  <a:srgbClr val="000000"/>
                </a:solidFill>
                <a:latin typeface="Times New Roman" panose="02020603050405020304" pitchFamily="18" charset="0"/>
                <a:cs typeface="Times New Roman" panose="02020603050405020304" pitchFamily="18" charset="0"/>
              </a:rPr>
              <a:t>Tuy</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nhiên</a:t>
            </a:r>
            <a:r>
              <a:rPr lang="en-US" sz="1800" dirty="0">
                <a:solidFill>
                  <a:srgbClr val="000000"/>
                </a:solidFill>
                <a:latin typeface="Times New Roman" panose="02020603050405020304" pitchFamily="18" charset="0"/>
                <a:cs typeface="Times New Roman" panose="02020603050405020304" pitchFamily="18" charset="0"/>
              </a:rPr>
              <a:t>, GMM </a:t>
            </a:r>
            <a:r>
              <a:rPr lang="en-US" sz="1800" dirty="0" err="1">
                <a:solidFill>
                  <a:srgbClr val="000000"/>
                </a:solidFill>
                <a:latin typeface="Times New Roman" panose="02020603050405020304" pitchFamily="18" charset="0"/>
                <a:cs typeface="Times New Roman" panose="02020603050405020304" pitchFamily="18" charset="0"/>
              </a:rPr>
              <a:t>lại</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có</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thể</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giải</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quyết</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được</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bài</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toán</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mà</a:t>
            </a:r>
            <a:r>
              <a:rPr lang="en-US" sz="1800" dirty="0">
                <a:solidFill>
                  <a:srgbClr val="000000"/>
                </a:solidFill>
                <a:latin typeface="Times New Roman" panose="02020603050405020304" pitchFamily="18" charset="0"/>
                <a:cs typeface="Times New Roman" panose="02020603050405020304" pitchFamily="18" charset="0"/>
              </a:rPr>
              <a:t> MLE </a:t>
            </a:r>
            <a:r>
              <a:rPr lang="en-US" sz="1800" dirty="0" err="1">
                <a:solidFill>
                  <a:srgbClr val="000000"/>
                </a:solidFill>
                <a:latin typeface="Times New Roman" panose="02020603050405020304" pitchFamily="18" charset="0"/>
                <a:cs typeface="Times New Roman" panose="02020603050405020304" pitchFamily="18" charset="0"/>
              </a:rPr>
              <a:t>cổ</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điển</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chịu</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sự</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bất</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lực</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và</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cái</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số</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bài</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toán</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trong</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kinh</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tế</a:t>
            </a:r>
            <a:r>
              <a:rPr lang="en-US" sz="1800" dirty="0">
                <a:solidFill>
                  <a:srgbClr val="000000"/>
                </a:solidFill>
                <a:latin typeface="Times New Roman" panose="02020603050405020304" pitchFamily="18" charset="0"/>
                <a:cs typeface="Times New Roman" panose="02020603050405020304" pitchFamily="18" charset="0"/>
              </a:rPr>
              <a:t> ở </a:t>
            </a:r>
            <a:r>
              <a:rPr lang="en-US" sz="1800" dirty="0" err="1">
                <a:solidFill>
                  <a:srgbClr val="000000"/>
                </a:solidFill>
                <a:latin typeface="Times New Roman" panose="02020603050405020304" pitchFamily="18" charset="0"/>
                <a:cs typeface="Times New Roman" panose="02020603050405020304" pitchFamily="18" charset="0"/>
              </a:rPr>
              <a:t>phần</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này</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lại</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vô</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cùng</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nhiều</a:t>
            </a:r>
            <a:r>
              <a:rPr lang="en-US" sz="1800" dirty="0">
                <a:solidFill>
                  <a:srgbClr val="000000"/>
                </a:solidFill>
                <a:latin typeface="Times New Roman" panose="02020603050405020304" pitchFamily="18" charset="0"/>
                <a:cs typeface="Times New Roman" panose="02020603050405020304" pitchFamily="18" charset="0"/>
              </a:rPr>
              <a:t>. Hansen </a:t>
            </a:r>
            <a:r>
              <a:rPr lang="en-US" sz="1800" dirty="0" err="1">
                <a:solidFill>
                  <a:srgbClr val="000000"/>
                </a:solidFill>
                <a:latin typeface="Times New Roman" panose="02020603050405020304" pitchFamily="18" charset="0"/>
                <a:cs typeface="Times New Roman" panose="02020603050405020304" pitchFamily="18" charset="0"/>
              </a:rPr>
              <a:t>đã</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xây</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dựng</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lên</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những</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ước</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lượng</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có</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đầy</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đủ</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các</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tính</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chất</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thống</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kê</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vô</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cùng</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tốt</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như</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tính</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nhất</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quán</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tính</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tiệm</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cận</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phân</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phối</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chuẩn</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và</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tính</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hiệu</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quả</a:t>
            </a:r>
            <a:r>
              <a:rPr lang="en-US" sz="1800" dirty="0">
                <a:solidFill>
                  <a:srgbClr val="000000"/>
                </a:solidFill>
                <a:latin typeface="Times New Roman" panose="02020603050405020304" pitchFamily="18" charset="0"/>
                <a:cs typeface="Times New Roman" panose="02020603050405020304" pitchFamily="18" charset="0"/>
              </a:rPr>
              <a:t>.</a:t>
            </a:r>
          </a:p>
          <a:p>
            <a:pPr marL="0" indent="0" algn="l"/>
            <a:r>
              <a:rPr lang="en-US" sz="1800" dirty="0">
                <a:solidFill>
                  <a:srgbClr val="000000"/>
                </a:solidFill>
                <a:latin typeface="Times New Roman" panose="02020603050405020304" pitchFamily="18" charset="0"/>
                <a:cs typeface="Times New Roman" panose="02020603050405020304" pitchFamily="18" charset="0"/>
              </a:rPr>
              <a:t>- Trong </a:t>
            </a:r>
            <a:r>
              <a:rPr lang="en-US" sz="1800" dirty="0" err="1">
                <a:solidFill>
                  <a:srgbClr val="000000"/>
                </a:solidFill>
                <a:latin typeface="Times New Roman" panose="02020603050405020304" pitchFamily="18" charset="0"/>
                <a:cs typeface="Times New Roman" panose="02020603050405020304" pitchFamily="18" charset="0"/>
              </a:rPr>
              <a:t>nghiên</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cứu</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này</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thực</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hiện</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hồi</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quy</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các</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mô</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hình</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bằng</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phương</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pháp</a:t>
            </a:r>
            <a:r>
              <a:rPr lang="en-US" sz="1800" dirty="0">
                <a:solidFill>
                  <a:srgbClr val="000000"/>
                </a:solidFill>
                <a:latin typeface="Times New Roman" panose="02020603050405020304" pitchFamily="18" charset="0"/>
                <a:cs typeface="Times New Roman" panose="02020603050405020304" pitchFamily="18" charset="0"/>
              </a:rPr>
              <a:t> DGMM. </a:t>
            </a:r>
            <a:r>
              <a:rPr lang="en-US" sz="1800" dirty="0" err="1">
                <a:solidFill>
                  <a:srgbClr val="000000"/>
                </a:solidFill>
                <a:latin typeface="Times New Roman" panose="02020603050405020304" pitchFamily="18" charset="0"/>
                <a:cs typeface="Times New Roman" panose="02020603050405020304" pitchFamily="18" charset="0"/>
              </a:rPr>
              <a:t>Phương</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pháp</a:t>
            </a:r>
            <a:r>
              <a:rPr lang="en-US" sz="1800" dirty="0">
                <a:solidFill>
                  <a:srgbClr val="000000"/>
                </a:solidFill>
                <a:latin typeface="Times New Roman" panose="02020603050405020304" pitchFamily="18" charset="0"/>
                <a:cs typeface="Times New Roman" panose="02020603050405020304" pitchFamily="18" charset="0"/>
              </a:rPr>
              <a:t> DGMM </a:t>
            </a:r>
            <a:r>
              <a:rPr lang="en-US" sz="1800" dirty="0" err="1">
                <a:solidFill>
                  <a:srgbClr val="000000"/>
                </a:solidFill>
                <a:latin typeface="Times New Roman" panose="02020603050405020304" pitchFamily="18" charset="0"/>
                <a:cs typeface="Times New Roman" panose="02020603050405020304" pitchFamily="18" charset="0"/>
              </a:rPr>
              <a:t>cũng</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được</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sử</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dụng</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để</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khắc</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phục</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những</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tồn</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tại</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phương</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sai</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thay</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đổi</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và</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tự</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tương</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quan</a:t>
            </a:r>
            <a:r>
              <a:rPr lang="en-US" sz="1800" dirty="0">
                <a:solidFill>
                  <a:srgbClr val="000000"/>
                </a:solidFill>
                <a:latin typeface="Times New Roman" panose="02020603050405020304" pitchFamily="18" charset="0"/>
                <a:cs typeface="Times New Roman" panose="02020603050405020304" pitchFamily="18" charset="0"/>
              </a:rPr>
              <a:t> ở </a:t>
            </a:r>
            <a:r>
              <a:rPr lang="en-US" sz="1800" dirty="0" err="1">
                <a:solidFill>
                  <a:srgbClr val="000000"/>
                </a:solidFill>
                <a:latin typeface="Times New Roman" panose="02020603050405020304" pitchFamily="18" charset="0"/>
                <a:cs typeface="Times New Roman" panose="02020603050405020304" pitchFamily="18" charset="0"/>
              </a:rPr>
              <a:t>mô</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hình</a:t>
            </a:r>
            <a:r>
              <a:rPr lang="en-US" sz="1800" dirty="0">
                <a:solidFill>
                  <a:srgbClr val="000000"/>
                </a:solidFill>
                <a:latin typeface="Times New Roman" panose="02020603050405020304" pitchFamily="18" charset="0"/>
                <a:cs typeface="Times New Roman" panose="02020603050405020304" pitchFamily="18" charset="0"/>
              </a:rPr>
              <a:t> FE </a:t>
            </a:r>
            <a:r>
              <a:rPr lang="en-US" sz="1800" dirty="0" err="1">
                <a:solidFill>
                  <a:srgbClr val="000000"/>
                </a:solidFill>
                <a:latin typeface="Times New Roman" panose="02020603050405020304" pitchFamily="18" charset="0"/>
                <a:cs typeface="Times New Roman" panose="02020603050405020304" pitchFamily="18" charset="0"/>
              </a:rPr>
              <a:t>và</a:t>
            </a:r>
            <a:r>
              <a:rPr lang="en-US" sz="1800" dirty="0">
                <a:solidFill>
                  <a:srgbClr val="000000"/>
                </a:solidFill>
                <a:latin typeface="Times New Roman" panose="02020603050405020304" pitchFamily="18" charset="0"/>
                <a:cs typeface="Times New Roman" panose="02020603050405020304" pitchFamily="18" charset="0"/>
              </a:rPr>
              <a:t> RE </a:t>
            </a:r>
            <a:r>
              <a:rPr lang="en-US" sz="1800" dirty="0" err="1">
                <a:solidFill>
                  <a:srgbClr val="000000"/>
                </a:solidFill>
                <a:latin typeface="Times New Roman" panose="02020603050405020304" pitchFamily="18" charset="0"/>
                <a:cs typeface="Times New Roman" panose="02020603050405020304" pitchFamily="18" charset="0"/>
              </a:rPr>
              <a:t>chưa</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khắc</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phục</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được</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Ước</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lượng</a:t>
            </a:r>
            <a:r>
              <a:rPr lang="en-US" sz="1800" dirty="0">
                <a:solidFill>
                  <a:srgbClr val="000000"/>
                </a:solidFill>
                <a:latin typeface="Times New Roman" panose="02020603050405020304" pitchFamily="18" charset="0"/>
                <a:cs typeface="Times New Roman" panose="02020603050405020304" pitchFamily="18" charset="0"/>
              </a:rPr>
              <a:t> GMM </a:t>
            </a:r>
            <a:r>
              <a:rPr lang="en-US" sz="1800" dirty="0" err="1">
                <a:solidFill>
                  <a:srgbClr val="000000"/>
                </a:solidFill>
                <a:latin typeface="Times New Roman" panose="02020603050405020304" pitchFamily="18" charset="0"/>
                <a:cs typeface="Times New Roman" panose="02020603050405020304" pitchFamily="18" charset="0"/>
              </a:rPr>
              <a:t>cụ</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thể</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được</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sử</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dụng</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là</a:t>
            </a:r>
            <a:r>
              <a:rPr lang="en-US" sz="1800" dirty="0">
                <a:solidFill>
                  <a:srgbClr val="000000"/>
                </a:solidFill>
                <a:latin typeface="Times New Roman" panose="02020603050405020304" pitchFamily="18" charset="0"/>
                <a:cs typeface="Times New Roman" panose="02020603050405020304" pitchFamily="18" charset="0"/>
              </a:rPr>
              <a:t> DGMM 2 </a:t>
            </a:r>
            <a:r>
              <a:rPr lang="en-US" sz="1800" dirty="0" err="1">
                <a:solidFill>
                  <a:srgbClr val="000000"/>
                </a:solidFill>
                <a:latin typeface="Times New Roman" panose="02020603050405020304" pitchFamily="18" charset="0"/>
                <a:cs typeface="Times New Roman" panose="02020603050405020304" pitchFamily="18" charset="0"/>
              </a:rPr>
              <a:t>bước</a:t>
            </a:r>
            <a:r>
              <a:rPr lang="en-US" sz="1800" dirty="0">
                <a:solidFill>
                  <a:srgbClr val="000000"/>
                </a:solidFill>
                <a:latin typeface="Times New Roman" panose="02020603050405020304" pitchFamily="18" charset="0"/>
                <a:cs typeface="Times New Roman" panose="02020603050405020304" pitchFamily="18" charset="0"/>
              </a:rPr>
              <a:t> (wo- step difference generalized method of moments.</a:t>
            </a:r>
            <a:endParaRPr lang="en-US" sz="1800" kern="1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0" indent="0" algn="l"/>
            <a:endParaRPr lang="vi-VN" sz="1900" dirty="0">
              <a:solidFill>
                <a:srgbClr val="000000"/>
              </a:solidFill>
              <a:effectLst/>
              <a:latin typeface="+mj-lt"/>
              <a:ea typeface="Calibri" panose="020F0502020204030204" pitchFamily="34" charset="0"/>
            </a:endParaRPr>
          </a:p>
          <a:p>
            <a:pPr marL="342900" indent="-342900" algn="l">
              <a:buFontTx/>
              <a:buChar char="-"/>
            </a:pPr>
            <a:endParaRPr dirty="0"/>
          </a:p>
        </p:txBody>
      </p:sp>
      <p:cxnSp>
        <p:nvCxnSpPr>
          <p:cNvPr id="2726" name="Google Shape;2726;p57"/>
          <p:cNvCxnSpPr>
            <a:cxnSpLocks/>
          </p:cNvCxnSpPr>
          <p:nvPr/>
        </p:nvCxnSpPr>
        <p:spPr>
          <a:xfrm>
            <a:off x="3217767" y="335333"/>
            <a:ext cx="6098800" cy="0"/>
          </a:xfrm>
          <a:prstGeom prst="straightConnector1">
            <a:avLst/>
          </a:prstGeom>
          <a:noFill/>
          <a:ln w="9525" cap="flat" cmpd="sng">
            <a:solidFill>
              <a:schemeClr val="dk1"/>
            </a:solidFill>
            <a:prstDash val="solid"/>
            <a:round/>
            <a:headEnd type="none" w="med" len="med"/>
            <a:tailEnd type="none" w="med" len="med"/>
          </a:ln>
        </p:spPr>
      </p:cxnSp>
      <p:sp>
        <p:nvSpPr>
          <p:cNvPr id="2" name="Google Shape;1013;p40">
            <a:extLst>
              <a:ext uri="{FF2B5EF4-FFF2-40B4-BE49-F238E27FC236}">
                <a16:creationId xmlns:a16="http://schemas.microsoft.com/office/drawing/2014/main" id="{0913E30A-B45A-6599-0124-EA9E46C1883B}"/>
              </a:ext>
            </a:extLst>
          </p:cNvPr>
          <p:cNvSpPr txBox="1"/>
          <p:nvPr/>
        </p:nvSpPr>
        <p:spPr>
          <a:xfrm>
            <a:off x="950967" y="133733"/>
            <a:ext cx="2266800" cy="403200"/>
          </a:xfrm>
          <a:prstGeom prst="rect">
            <a:avLst/>
          </a:prstGeom>
          <a:noFill/>
          <a:ln>
            <a:noFill/>
          </a:ln>
        </p:spPr>
        <p:txBody>
          <a:bodyPr spcFirstLastPara="1" wrap="square" lIns="121900" tIns="121900" rIns="121900" bIns="121900" anchor="ctr" anchorCtr="0">
            <a:noAutofit/>
          </a:bodyPr>
          <a:lstStyle/>
          <a:p>
            <a:pPr algn="r"/>
            <a:r>
              <a:rPr lang="vi-VN" sz="1600" i="1" dirty="0">
                <a:solidFill>
                  <a:schemeClr val="dk1"/>
                </a:solidFill>
                <a:latin typeface="+mj-lt"/>
                <a:ea typeface="Kanit"/>
                <a:cs typeface="Kanit"/>
                <a:sym typeface="Kanit"/>
              </a:rPr>
              <a:t>Đại học Thủy Lợi</a:t>
            </a:r>
            <a:endParaRPr sz="1600" i="1" dirty="0">
              <a:solidFill>
                <a:schemeClr val="dk1"/>
              </a:solidFill>
              <a:latin typeface="+mj-lt"/>
              <a:ea typeface="Kanit"/>
              <a:cs typeface="Kanit"/>
              <a:sym typeface="Kanit"/>
            </a:endParaRPr>
          </a:p>
        </p:txBody>
      </p:sp>
      <p:sp>
        <p:nvSpPr>
          <p:cNvPr id="3" name="Google Shape;1014;p40">
            <a:extLst>
              <a:ext uri="{FF2B5EF4-FFF2-40B4-BE49-F238E27FC236}">
                <a16:creationId xmlns:a16="http://schemas.microsoft.com/office/drawing/2014/main" id="{CA5A38C2-2351-8474-4865-C505F425F01C}"/>
              </a:ext>
            </a:extLst>
          </p:cNvPr>
          <p:cNvSpPr txBox="1"/>
          <p:nvPr/>
        </p:nvSpPr>
        <p:spPr>
          <a:xfrm>
            <a:off x="9316533" y="133733"/>
            <a:ext cx="1924400" cy="403200"/>
          </a:xfrm>
          <a:prstGeom prst="rect">
            <a:avLst/>
          </a:prstGeom>
          <a:noFill/>
          <a:ln>
            <a:noFill/>
          </a:ln>
        </p:spPr>
        <p:txBody>
          <a:bodyPr spcFirstLastPara="1" wrap="square" lIns="121900" tIns="121900" rIns="121900" bIns="121900" anchor="ctr" anchorCtr="0">
            <a:noAutofit/>
          </a:bodyPr>
          <a:lstStyle/>
          <a:p>
            <a:r>
              <a:rPr lang="vi-VN" sz="1500" i="1" dirty="0">
                <a:solidFill>
                  <a:schemeClr val="dk1"/>
                </a:solidFill>
                <a:latin typeface="+mj-lt"/>
                <a:ea typeface="Kanit"/>
                <a:cs typeface="Kanit"/>
                <a:sym typeface="Kanit"/>
              </a:rPr>
              <a:t>NCKH 2023 - 2024</a:t>
            </a:r>
            <a:endParaRPr sz="1500" i="1" dirty="0">
              <a:solidFill>
                <a:schemeClr val="dk1"/>
              </a:solidFill>
              <a:latin typeface="+mj-lt"/>
              <a:ea typeface="Kanit"/>
              <a:cs typeface="Kanit"/>
              <a:sym typeface="Kanit"/>
            </a:endParaRPr>
          </a:p>
        </p:txBody>
      </p:sp>
      <p:sp>
        <p:nvSpPr>
          <p:cNvPr id="4" name="TextBox 3">
            <a:extLst>
              <a:ext uri="{FF2B5EF4-FFF2-40B4-BE49-F238E27FC236}">
                <a16:creationId xmlns:a16="http://schemas.microsoft.com/office/drawing/2014/main" id="{2829B742-6F4A-76E0-1EA3-258A984C378F}"/>
              </a:ext>
            </a:extLst>
          </p:cNvPr>
          <p:cNvSpPr txBox="1"/>
          <p:nvPr/>
        </p:nvSpPr>
        <p:spPr>
          <a:xfrm>
            <a:off x="950967" y="1409475"/>
            <a:ext cx="6644768" cy="400110"/>
          </a:xfrm>
          <a:prstGeom prst="rect">
            <a:avLst/>
          </a:prstGeom>
          <a:noFill/>
        </p:spPr>
        <p:txBody>
          <a:bodyPr wrap="none" rtlCol="0">
            <a:spAutoFit/>
          </a:bodyPr>
          <a:lstStyle/>
          <a:p>
            <a:r>
              <a:rPr lang="vi-VN" sz="2000" b="1" dirty="0">
                <a:latin typeface="+mj-lt"/>
              </a:rPr>
              <a:t>2. Phương pháp GMM (Generalized Method of Moments)  </a:t>
            </a:r>
            <a:endParaRPr lang="en-GB" sz="2000" b="1" dirty="0">
              <a:latin typeface="+mj-lt"/>
            </a:endParaRPr>
          </a:p>
        </p:txBody>
      </p:sp>
      <p:pic>
        <p:nvPicPr>
          <p:cNvPr id="5" name="Google Shape;748;p38">
            <a:extLst>
              <a:ext uri="{FF2B5EF4-FFF2-40B4-BE49-F238E27FC236}">
                <a16:creationId xmlns:a16="http://schemas.microsoft.com/office/drawing/2014/main" id="{D238BD6D-EDF4-34BF-4E5A-2DC81D729F53}"/>
              </a:ext>
            </a:extLst>
          </p:cNvPr>
          <p:cNvPicPr preferRelativeResize="0"/>
          <p:nvPr/>
        </p:nvPicPr>
        <p:blipFill>
          <a:blip r:embed="rId3">
            <a:extLst>
              <a:ext uri="{28A0092B-C50C-407E-A947-70E740481C1C}">
                <a14:useLocalDpi xmlns:a14="http://schemas.microsoft.com/office/drawing/2010/main" val="0"/>
              </a:ext>
            </a:extLst>
          </a:blip>
          <a:srcRect l="10247" r="10247"/>
          <a:stretch/>
        </p:blipFill>
        <p:spPr>
          <a:xfrm>
            <a:off x="8425310" y="1788770"/>
            <a:ext cx="3227103" cy="4058989"/>
          </a:xfrm>
          <a:prstGeom prst="round2SameRect">
            <a:avLst>
              <a:gd name="adj1" fmla="val 50000"/>
              <a:gd name="adj2" fmla="val 0"/>
            </a:avLst>
          </a:prstGeom>
          <a:noFill/>
          <a:ln>
            <a:noFill/>
          </a:ln>
        </p:spPr>
      </p:pic>
      <p:grpSp>
        <p:nvGrpSpPr>
          <p:cNvPr id="2728" name="Google Shape;2728;p57"/>
          <p:cNvGrpSpPr/>
          <p:nvPr/>
        </p:nvGrpSpPr>
        <p:grpSpPr>
          <a:xfrm rot="-1677867">
            <a:off x="10835463" y="5750119"/>
            <a:ext cx="1906149" cy="1403125"/>
            <a:chOff x="5433650" y="1201475"/>
            <a:chExt cx="1036775" cy="763175"/>
          </a:xfrm>
        </p:grpSpPr>
        <p:sp>
          <p:nvSpPr>
            <p:cNvPr id="2729" name="Google Shape;2729;p57"/>
            <p:cNvSpPr/>
            <p:nvPr/>
          </p:nvSpPr>
          <p:spPr>
            <a:xfrm>
              <a:off x="5796225" y="1213575"/>
              <a:ext cx="40950" cy="51825"/>
            </a:xfrm>
            <a:custGeom>
              <a:avLst/>
              <a:gdLst/>
              <a:ahLst/>
              <a:cxnLst/>
              <a:rect l="l" t="t" r="r" b="b"/>
              <a:pathLst>
                <a:path w="1638" h="2073" extrusionOk="0">
                  <a:moveTo>
                    <a:pt x="1253" y="1"/>
                  </a:moveTo>
                  <a:lnTo>
                    <a:pt x="919" y="51"/>
                  </a:lnTo>
                  <a:lnTo>
                    <a:pt x="819" y="1053"/>
                  </a:lnTo>
                  <a:lnTo>
                    <a:pt x="334" y="184"/>
                  </a:lnTo>
                  <a:lnTo>
                    <a:pt x="0" y="251"/>
                  </a:lnTo>
                  <a:lnTo>
                    <a:pt x="385" y="2072"/>
                  </a:lnTo>
                  <a:lnTo>
                    <a:pt x="719" y="2022"/>
                  </a:lnTo>
                  <a:lnTo>
                    <a:pt x="518" y="1103"/>
                  </a:lnTo>
                  <a:lnTo>
                    <a:pt x="836" y="1655"/>
                  </a:lnTo>
                  <a:lnTo>
                    <a:pt x="1019" y="1621"/>
                  </a:lnTo>
                  <a:lnTo>
                    <a:pt x="1086" y="970"/>
                  </a:lnTo>
                  <a:lnTo>
                    <a:pt x="1270" y="1889"/>
                  </a:lnTo>
                  <a:lnTo>
                    <a:pt x="1638" y="1839"/>
                  </a:lnTo>
                  <a:lnTo>
                    <a:pt x="1253"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30" name="Google Shape;2730;p57"/>
            <p:cNvSpPr/>
            <p:nvPr/>
          </p:nvSpPr>
          <p:spPr>
            <a:xfrm>
              <a:off x="5842175" y="1208575"/>
              <a:ext cx="33025" cy="49725"/>
            </a:xfrm>
            <a:custGeom>
              <a:avLst/>
              <a:gdLst/>
              <a:ahLst/>
              <a:cxnLst/>
              <a:rect l="l" t="t" r="r" b="b"/>
              <a:pathLst>
                <a:path w="1321" h="1989" extrusionOk="0">
                  <a:moveTo>
                    <a:pt x="468" y="568"/>
                  </a:moveTo>
                  <a:lnTo>
                    <a:pt x="669" y="1086"/>
                  </a:lnTo>
                  <a:lnTo>
                    <a:pt x="401" y="1136"/>
                  </a:lnTo>
                  <a:lnTo>
                    <a:pt x="401" y="1136"/>
                  </a:lnTo>
                  <a:lnTo>
                    <a:pt x="468" y="568"/>
                  </a:lnTo>
                  <a:close/>
                  <a:moveTo>
                    <a:pt x="585" y="0"/>
                  </a:moveTo>
                  <a:lnTo>
                    <a:pt x="217" y="67"/>
                  </a:lnTo>
                  <a:lnTo>
                    <a:pt x="0" y="1988"/>
                  </a:lnTo>
                  <a:lnTo>
                    <a:pt x="385" y="1955"/>
                  </a:lnTo>
                  <a:lnTo>
                    <a:pt x="418" y="1537"/>
                  </a:lnTo>
                  <a:lnTo>
                    <a:pt x="786" y="1487"/>
                  </a:lnTo>
                  <a:lnTo>
                    <a:pt x="953" y="1855"/>
                  </a:lnTo>
                  <a:lnTo>
                    <a:pt x="1320" y="1805"/>
                  </a:lnTo>
                  <a:lnTo>
                    <a:pt x="585"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31" name="Google Shape;2731;p57"/>
            <p:cNvSpPr/>
            <p:nvPr/>
          </p:nvSpPr>
          <p:spPr>
            <a:xfrm>
              <a:off x="5875575" y="1203975"/>
              <a:ext cx="32625" cy="49300"/>
            </a:xfrm>
            <a:custGeom>
              <a:avLst/>
              <a:gdLst/>
              <a:ahLst/>
              <a:cxnLst/>
              <a:rect l="l" t="t" r="r" b="b"/>
              <a:pathLst>
                <a:path w="1305" h="1972" extrusionOk="0">
                  <a:moveTo>
                    <a:pt x="1137" y="0"/>
                  </a:moveTo>
                  <a:lnTo>
                    <a:pt x="769" y="17"/>
                  </a:lnTo>
                  <a:lnTo>
                    <a:pt x="870" y="1020"/>
                  </a:lnTo>
                  <a:lnTo>
                    <a:pt x="318" y="67"/>
                  </a:lnTo>
                  <a:lnTo>
                    <a:pt x="1" y="84"/>
                  </a:lnTo>
                  <a:lnTo>
                    <a:pt x="168" y="1972"/>
                  </a:lnTo>
                  <a:lnTo>
                    <a:pt x="536" y="1922"/>
                  </a:lnTo>
                  <a:lnTo>
                    <a:pt x="452" y="936"/>
                  </a:lnTo>
                  <a:lnTo>
                    <a:pt x="987" y="1905"/>
                  </a:lnTo>
                  <a:lnTo>
                    <a:pt x="1304" y="1888"/>
                  </a:lnTo>
                  <a:lnTo>
                    <a:pt x="1137"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32" name="Google Shape;2732;p57"/>
            <p:cNvSpPr/>
            <p:nvPr/>
          </p:nvSpPr>
          <p:spPr>
            <a:xfrm>
              <a:off x="5912750" y="1202300"/>
              <a:ext cx="33025" cy="48050"/>
            </a:xfrm>
            <a:custGeom>
              <a:avLst/>
              <a:gdLst/>
              <a:ahLst/>
              <a:cxnLst/>
              <a:rect l="l" t="t" r="r" b="b"/>
              <a:pathLst>
                <a:path w="1321" h="1922" extrusionOk="0">
                  <a:moveTo>
                    <a:pt x="636" y="569"/>
                  </a:moveTo>
                  <a:lnTo>
                    <a:pt x="770" y="1120"/>
                  </a:lnTo>
                  <a:lnTo>
                    <a:pt x="502" y="1120"/>
                  </a:lnTo>
                  <a:lnTo>
                    <a:pt x="636" y="569"/>
                  </a:lnTo>
                  <a:close/>
                  <a:moveTo>
                    <a:pt x="770" y="0"/>
                  </a:moveTo>
                  <a:lnTo>
                    <a:pt x="402" y="34"/>
                  </a:lnTo>
                  <a:lnTo>
                    <a:pt x="1" y="1922"/>
                  </a:lnTo>
                  <a:lnTo>
                    <a:pt x="352" y="1905"/>
                  </a:lnTo>
                  <a:lnTo>
                    <a:pt x="435" y="1504"/>
                  </a:lnTo>
                  <a:lnTo>
                    <a:pt x="820" y="1488"/>
                  </a:lnTo>
                  <a:lnTo>
                    <a:pt x="937" y="1889"/>
                  </a:lnTo>
                  <a:lnTo>
                    <a:pt x="1321" y="1872"/>
                  </a:lnTo>
                  <a:lnTo>
                    <a:pt x="770"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33" name="Google Shape;2733;p57"/>
            <p:cNvSpPr/>
            <p:nvPr/>
          </p:nvSpPr>
          <p:spPr>
            <a:xfrm>
              <a:off x="5947025" y="1201475"/>
              <a:ext cx="28000" cy="48475"/>
            </a:xfrm>
            <a:custGeom>
              <a:avLst/>
              <a:gdLst/>
              <a:ahLst/>
              <a:cxnLst/>
              <a:rect l="l" t="t" r="r" b="b"/>
              <a:pathLst>
                <a:path w="1120" h="1939" extrusionOk="0">
                  <a:moveTo>
                    <a:pt x="719" y="0"/>
                  </a:moveTo>
                  <a:cubicBezTo>
                    <a:pt x="485" y="0"/>
                    <a:pt x="318" y="84"/>
                    <a:pt x="201" y="251"/>
                  </a:cubicBezTo>
                  <a:cubicBezTo>
                    <a:pt x="67" y="418"/>
                    <a:pt x="0" y="668"/>
                    <a:pt x="0" y="969"/>
                  </a:cubicBezTo>
                  <a:cubicBezTo>
                    <a:pt x="0" y="1287"/>
                    <a:pt x="67" y="1521"/>
                    <a:pt x="167" y="1688"/>
                  </a:cubicBezTo>
                  <a:cubicBezTo>
                    <a:pt x="301" y="1855"/>
                    <a:pt x="468" y="1938"/>
                    <a:pt x="668" y="1938"/>
                  </a:cubicBezTo>
                  <a:lnTo>
                    <a:pt x="902" y="1938"/>
                  </a:lnTo>
                  <a:cubicBezTo>
                    <a:pt x="986" y="1888"/>
                    <a:pt x="1053" y="1855"/>
                    <a:pt x="1086" y="1805"/>
                  </a:cubicBezTo>
                  <a:lnTo>
                    <a:pt x="1120" y="869"/>
                  </a:lnTo>
                  <a:lnTo>
                    <a:pt x="568" y="869"/>
                  </a:lnTo>
                  <a:lnTo>
                    <a:pt x="568" y="1203"/>
                  </a:lnTo>
                  <a:lnTo>
                    <a:pt x="819" y="1203"/>
                  </a:lnTo>
                  <a:lnTo>
                    <a:pt x="819" y="1470"/>
                  </a:lnTo>
                  <a:cubicBezTo>
                    <a:pt x="802" y="1470"/>
                    <a:pt x="752" y="1504"/>
                    <a:pt x="735" y="1504"/>
                  </a:cubicBezTo>
                  <a:lnTo>
                    <a:pt x="652" y="1504"/>
                  </a:lnTo>
                  <a:cubicBezTo>
                    <a:pt x="551" y="1504"/>
                    <a:pt x="468" y="1454"/>
                    <a:pt x="418" y="1370"/>
                  </a:cubicBezTo>
                  <a:cubicBezTo>
                    <a:pt x="384" y="1287"/>
                    <a:pt x="368" y="1170"/>
                    <a:pt x="368" y="1003"/>
                  </a:cubicBezTo>
                  <a:cubicBezTo>
                    <a:pt x="384" y="802"/>
                    <a:pt x="401" y="685"/>
                    <a:pt x="468" y="602"/>
                  </a:cubicBezTo>
                  <a:cubicBezTo>
                    <a:pt x="535" y="518"/>
                    <a:pt x="618" y="468"/>
                    <a:pt x="735" y="468"/>
                  </a:cubicBezTo>
                  <a:cubicBezTo>
                    <a:pt x="802" y="468"/>
                    <a:pt x="869" y="468"/>
                    <a:pt x="936" y="501"/>
                  </a:cubicBezTo>
                  <a:cubicBezTo>
                    <a:pt x="986" y="501"/>
                    <a:pt x="1036" y="518"/>
                    <a:pt x="1086" y="551"/>
                  </a:cubicBezTo>
                  <a:lnTo>
                    <a:pt x="1086" y="84"/>
                  </a:lnTo>
                  <a:cubicBezTo>
                    <a:pt x="1053" y="50"/>
                    <a:pt x="986" y="33"/>
                    <a:pt x="936" y="17"/>
                  </a:cubicBezTo>
                  <a:cubicBezTo>
                    <a:pt x="869" y="0"/>
                    <a:pt x="802" y="0"/>
                    <a:pt x="719" y="0"/>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34" name="Google Shape;2734;p57"/>
            <p:cNvSpPr/>
            <p:nvPr/>
          </p:nvSpPr>
          <p:spPr>
            <a:xfrm>
              <a:off x="5981275" y="1202725"/>
              <a:ext cx="25500" cy="48900"/>
            </a:xfrm>
            <a:custGeom>
              <a:avLst/>
              <a:gdLst/>
              <a:ahLst/>
              <a:cxnLst/>
              <a:rect l="l" t="t" r="r" b="b"/>
              <a:pathLst>
                <a:path w="1020" h="1956" extrusionOk="0">
                  <a:moveTo>
                    <a:pt x="100" y="0"/>
                  </a:moveTo>
                  <a:lnTo>
                    <a:pt x="0" y="1888"/>
                  </a:lnTo>
                  <a:lnTo>
                    <a:pt x="919" y="1955"/>
                  </a:lnTo>
                  <a:lnTo>
                    <a:pt x="936" y="1537"/>
                  </a:lnTo>
                  <a:lnTo>
                    <a:pt x="368" y="1487"/>
                  </a:lnTo>
                  <a:lnTo>
                    <a:pt x="401" y="1170"/>
                  </a:lnTo>
                  <a:lnTo>
                    <a:pt x="902" y="1203"/>
                  </a:lnTo>
                  <a:lnTo>
                    <a:pt x="919" y="786"/>
                  </a:lnTo>
                  <a:lnTo>
                    <a:pt x="418" y="752"/>
                  </a:lnTo>
                  <a:lnTo>
                    <a:pt x="435" y="451"/>
                  </a:lnTo>
                  <a:lnTo>
                    <a:pt x="1003" y="485"/>
                  </a:lnTo>
                  <a:lnTo>
                    <a:pt x="1019" y="67"/>
                  </a:lnTo>
                  <a:lnTo>
                    <a:pt x="100"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35" name="Google Shape;2735;p57"/>
            <p:cNvSpPr/>
            <p:nvPr/>
          </p:nvSpPr>
          <p:spPr>
            <a:xfrm>
              <a:off x="6008825" y="1204400"/>
              <a:ext cx="37200" cy="50975"/>
            </a:xfrm>
            <a:custGeom>
              <a:avLst/>
              <a:gdLst/>
              <a:ahLst/>
              <a:cxnLst/>
              <a:rect l="l" t="t" r="r" b="b"/>
              <a:pathLst>
                <a:path w="1488" h="2039" extrusionOk="0">
                  <a:moveTo>
                    <a:pt x="218" y="0"/>
                  </a:moveTo>
                  <a:lnTo>
                    <a:pt x="1" y="1888"/>
                  </a:lnTo>
                  <a:lnTo>
                    <a:pt x="335" y="1905"/>
                  </a:lnTo>
                  <a:lnTo>
                    <a:pt x="435" y="969"/>
                  </a:lnTo>
                  <a:lnTo>
                    <a:pt x="569" y="1621"/>
                  </a:lnTo>
                  <a:lnTo>
                    <a:pt x="753" y="1637"/>
                  </a:lnTo>
                  <a:lnTo>
                    <a:pt x="1020" y="1053"/>
                  </a:lnTo>
                  <a:lnTo>
                    <a:pt x="920" y="1988"/>
                  </a:lnTo>
                  <a:lnTo>
                    <a:pt x="1271" y="2038"/>
                  </a:lnTo>
                  <a:lnTo>
                    <a:pt x="1488" y="150"/>
                  </a:lnTo>
                  <a:lnTo>
                    <a:pt x="1154" y="117"/>
                  </a:lnTo>
                  <a:lnTo>
                    <a:pt x="753" y="1036"/>
                  </a:lnTo>
                  <a:lnTo>
                    <a:pt x="569" y="50"/>
                  </a:lnTo>
                  <a:lnTo>
                    <a:pt x="218"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36" name="Google Shape;2736;p57"/>
            <p:cNvSpPr/>
            <p:nvPr/>
          </p:nvSpPr>
          <p:spPr>
            <a:xfrm>
              <a:off x="6046850" y="1209825"/>
              <a:ext cx="30525" cy="50550"/>
            </a:xfrm>
            <a:custGeom>
              <a:avLst/>
              <a:gdLst/>
              <a:ahLst/>
              <a:cxnLst/>
              <a:rect l="l" t="t" r="r" b="b"/>
              <a:pathLst>
                <a:path w="1221" h="2022" extrusionOk="0">
                  <a:moveTo>
                    <a:pt x="301" y="0"/>
                  </a:moveTo>
                  <a:lnTo>
                    <a:pt x="0" y="1855"/>
                  </a:lnTo>
                  <a:lnTo>
                    <a:pt x="953" y="2022"/>
                  </a:lnTo>
                  <a:lnTo>
                    <a:pt x="1003" y="1604"/>
                  </a:lnTo>
                  <a:lnTo>
                    <a:pt x="452" y="1521"/>
                  </a:lnTo>
                  <a:lnTo>
                    <a:pt x="485" y="1203"/>
                  </a:lnTo>
                  <a:lnTo>
                    <a:pt x="986" y="1287"/>
                  </a:lnTo>
                  <a:lnTo>
                    <a:pt x="1053" y="869"/>
                  </a:lnTo>
                  <a:lnTo>
                    <a:pt x="552" y="786"/>
                  </a:lnTo>
                  <a:lnTo>
                    <a:pt x="585" y="468"/>
                  </a:lnTo>
                  <a:lnTo>
                    <a:pt x="1153" y="552"/>
                  </a:lnTo>
                  <a:lnTo>
                    <a:pt x="1220" y="134"/>
                  </a:lnTo>
                  <a:lnTo>
                    <a:pt x="301"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37" name="Google Shape;2737;p57"/>
            <p:cNvSpPr/>
            <p:nvPr/>
          </p:nvSpPr>
          <p:spPr>
            <a:xfrm>
              <a:off x="6074000" y="1214425"/>
              <a:ext cx="37625" cy="51800"/>
            </a:xfrm>
            <a:custGeom>
              <a:avLst/>
              <a:gdLst/>
              <a:ahLst/>
              <a:cxnLst/>
              <a:rect l="l" t="t" r="r" b="b"/>
              <a:pathLst>
                <a:path w="1505" h="2072" extrusionOk="0">
                  <a:moveTo>
                    <a:pt x="401" y="0"/>
                  </a:moveTo>
                  <a:lnTo>
                    <a:pt x="0" y="1838"/>
                  </a:lnTo>
                  <a:lnTo>
                    <a:pt x="368" y="1922"/>
                  </a:lnTo>
                  <a:lnTo>
                    <a:pt x="569" y="936"/>
                  </a:lnTo>
                  <a:lnTo>
                    <a:pt x="819" y="2005"/>
                  </a:lnTo>
                  <a:lnTo>
                    <a:pt x="1120" y="2072"/>
                  </a:lnTo>
                  <a:lnTo>
                    <a:pt x="1504" y="234"/>
                  </a:lnTo>
                  <a:lnTo>
                    <a:pt x="1153" y="150"/>
                  </a:lnTo>
                  <a:lnTo>
                    <a:pt x="953" y="1120"/>
                  </a:lnTo>
                  <a:lnTo>
                    <a:pt x="702" y="67"/>
                  </a:lnTo>
                  <a:lnTo>
                    <a:pt x="401"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38" name="Google Shape;2738;p57"/>
            <p:cNvSpPr/>
            <p:nvPr/>
          </p:nvSpPr>
          <p:spPr>
            <a:xfrm>
              <a:off x="6114525" y="1222350"/>
              <a:ext cx="28425" cy="50150"/>
            </a:xfrm>
            <a:custGeom>
              <a:avLst/>
              <a:gdLst/>
              <a:ahLst/>
              <a:cxnLst/>
              <a:rect l="l" t="t" r="r" b="b"/>
              <a:pathLst>
                <a:path w="1137" h="2006" extrusionOk="0">
                  <a:moveTo>
                    <a:pt x="134" y="1"/>
                  </a:moveTo>
                  <a:lnTo>
                    <a:pt x="34" y="402"/>
                  </a:lnTo>
                  <a:lnTo>
                    <a:pt x="368" y="485"/>
                  </a:lnTo>
                  <a:lnTo>
                    <a:pt x="0" y="1905"/>
                  </a:lnTo>
                  <a:lnTo>
                    <a:pt x="334" y="2006"/>
                  </a:lnTo>
                  <a:lnTo>
                    <a:pt x="702" y="585"/>
                  </a:lnTo>
                  <a:lnTo>
                    <a:pt x="1036" y="669"/>
                  </a:lnTo>
                  <a:lnTo>
                    <a:pt x="1136" y="268"/>
                  </a:lnTo>
                  <a:lnTo>
                    <a:pt x="134"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39" name="Google Shape;2739;p57"/>
            <p:cNvSpPr/>
            <p:nvPr/>
          </p:nvSpPr>
          <p:spPr>
            <a:xfrm>
              <a:off x="6146275" y="1234050"/>
              <a:ext cx="46800" cy="56000"/>
            </a:xfrm>
            <a:custGeom>
              <a:avLst/>
              <a:gdLst/>
              <a:ahLst/>
              <a:cxnLst/>
              <a:rect l="l" t="t" r="r" b="b"/>
              <a:pathLst>
                <a:path w="1872" h="2240" extrusionOk="0">
                  <a:moveTo>
                    <a:pt x="618" y="0"/>
                  </a:moveTo>
                  <a:lnTo>
                    <a:pt x="0" y="1788"/>
                  </a:lnTo>
                  <a:lnTo>
                    <a:pt x="351" y="1939"/>
                  </a:lnTo>
                  <a:lnTo>
                    <a:pt x="668" y="1036"/>
                  </a:lnTo>
                  <a:lnTo>
                    <a:pt x="635" y="1688"/>
                  </a:lnTo>
                  <a:lnTo>
                    <a:pt x="835" y="1738"/>
                  </a:lnTo>
                  <a:lnTo>
                    <a:pt x="1236" y="1220"/>
                  </a:lnTo>
                  <a:lnTo>
                    <a:pt x="919" y="2122"/>
                  </a:lnTo>
                  <a:lnTo>
                    <a:pt x="1253" y="2239"/>
                  </a:lnTo>
                  <a:lnTo>
                    <a:pt x="1871" y="468"/>
                  </a:lnTo>
                  <a:lnTo>
                    <a:pt x="1537" y="335"/>
                  </a:lnTo>
                  <a:lnTo>
                    <a:pt x="936" y="1137"/>
                  </a:lnTo>
                  <a:lnTo>
                    <a:pt x="952" y="134"/>
                  </a:lnTo>
                  <a:lnTo>
                    <a:pt x="618"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40" name="Google Shape;2740;p57"/>
            <p:cNvSpPr/>
            <p:nvPr/>
          </p:nvSpPr>
          <p:spPr>
            <a:xfrm>
              <a:off x="6182175" y="1248250"/>
              <a:ext cx="39725" cy="53500"/>
            </a:xfrm>
            <a:custGeom>
              <a:avLst/>
              <a:gdLst/>
              <a:ahLst/>
              <a:cxnLst/>
              <a:rect l="l" t="t" r="r" b="b"/>
              <a:pathLst>
                <a:path w="1589" h="2140" extrusionOk="0">
                  <a:moveTo>
                    <a:pt x="736" y="0"/>
                  </a:moveTo>
                  <a:lnTo>
                    <a:pt x="1" y="1738"/>
                  </a:lnTo>
                  <a:lnTo>
                    <a:pt x="836" y="2139"/>
                  </a:lnTo>
                  <a:lnTo>
                    <a:pt x="1004" y="1738"/>
                  </a:lnTo>
                  <a:lnTo>
                    <a:pt x="486" y="1504"/>
                  </a:lnTo>
                  <a:lnTo>
                    <a:pt x="602" y="1220"/>
                  </a:lnTo>
                  <a:lnTo>
                    <a:pt x="1070" y="1404"/>
                  </a:lnTo>
                  <a:lnTo>
                    <a:pt x="1237" y="1003"/>
                  </a:lnTo>
                  <a:lnTo>
                    <a:pt x="770" y="819"/>
                  </a:lnTo>
                  <a:lnTo>
                    <a:pt x="903" y="535"/>
                  </a:lnTo>
                  <a:lnTo>
                    <a:pt x="1421" y="752"/>
                  </a:lnTo>
                  <a:lnTo>
                    <a:pt x="1588" y="368"/>
                  </a:lnTo>
                  <a:lnTo>
                    <a:pt x="736"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41" name="Google Shape;2741;p57"/>
            <p:cNvSpPr/>
            <p:nvPr/>
          </p:nvSpPr>
          <p:spPr>
            <a:xfrm>
              <a:off x="6207675" y="1260350"/>
              <a:ext cx="41375" cy="51825"/>
            </a:xfrm>
            <a:custGeom>
              <a:avLst/>
              <a:gdLst/>
              <a:ahLst/>
              <a:cxnLst/>
              <a:rect l="l" t="t" r="r" b="b"/>
              <a:pathLst>
                <a:path w="1655" h="2073" extrusionOk="0">
                  <a:moveTo>
                    <a:pt x="819" y="1"/>
                  </a:moveTo>
                  <a:lnTo>
                    <a:pt x="0" y="1689"/>
                  </a:lnTo>
                  <a:lnTo>
                    <a:pt x="836" y="2073"/>
                  </a:lnTo>
                  <a:lnTo>
                    <a:pt x="1036" y="1689"/>
                  </a:lnTo>
                  <a:lnTo>
                    <a:pt x="501" y="1438"/>
                  </a:lnTo>
                  <a:lnTo>
                    <a:pt x="635" y="1171"/>
                  </a:lnTo>
                  <a:lnTo>
                    <a:pt x="1086" y="1388"/>
                  </a:lnTo>
                  <a:lnTo>
                    <a:pt x="1287" y="1003"/>
                  </a:lnTo>
                  <a:lnTo>
                    <a:pt x="819" y="803"/>
                  </a:lnTo>
                  <a:lnTo>
                    <a:pt x="953" y="519"/>
                  </a:lnTo>
                  <a:lnTo>
                    <a:pt x="1471" y="770"/>
                  </a:lnTo>
                  <a:lnTo>
                    <a:pt x="1654" y="402"/>
                  </a:lnTo>
                  <a:lnTo>
                    <a:pt x="819"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42" name="Google Shape;2742;p57"/>
            <p:cNvSpPr/>
            <p:nvPr/>
          </p:nvSpPr>
          <p:spPr>
            <a:xfrm>
              <a:off x="6238575" y="1272900"/>
              <a:ext cx="38875" cy="49725"/>
            </a:xfrm>
            <a:custGeom>
              <a:avLst/>
              <a:gdLst/>
              <a:ahLst/>
              <a:cxnLst/>
              <a:rect l="l" t="t" r="r" b="b"/>
              <a:pathLst>
                <a:path w="1555" h="1989" extrusionOk="0">
                  <a:moveTo>
                    <a:pt x="636" y="0"/>
                  </a:moveTo>
                  <a:lnTo>
                    <a:pt x="418" y="351"/>
                  </a:lnTo>
                  <a:lnTo>
                    <a:pt x="719" y="518"/>
                  </a:lnTo>
                  <a:lnTo>
                    <a:pt x="1" y="1821"/>
                  </a:lnTo>
                  <a:lnTo>
                    <a:pt x="335" y="1989"/>
                  </a:lnTo>
                  <a:lnTo>
                    <a:pt x="1053" y="685"/>
                  </a:lnTo>
                  <a:lnTo>
                    <a:pt x="1337" y="852"/>
                  </a:lnTo>
                  <a:lnTo>
                    <a:pt x="1555" y="501"/>
                  </a:lnTo>
                  <a:lnTo>
                    <a:pt x="636"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43" name="Google Shape;2743;p57"/>
            <p:cNvSpPr/>
            <p:nvPr/>
          </p:nvSpPr>
          <p:spPr>
            <a:xfrm>
              <a:off x="6257375" y="1288775"/>
              <a:ext cx="32600" cy="44700"/>
            </a:xfrm>
            <a:custGeom>
              <a:avLst/>
              <a:gdLst/>
              <a:ahLst/>
              <a:cxnLst/>
              <a:rect l="l" t="t" r="r" b="b"/>
              <a:pathLst>
                <a:path w="1304" h="1788" extrusionOk="0">
                  <a:moveTo>
                    <a:pt x="986" y="0"/>
                  </a:moveTo>
                  <a:lnTo>
                    <a:pt x="1" y="1604"/>
                  </a:lnTo>
                  <a:lnTo>
                    <a:pt x="318" y="1788"/>
                  </a:lnTo>
                  <a:lnTo>
                    <a:pt x="1304" y="184"/>
                  </a:lnTo>
                  <a:lnTo>
                    <a:pt x="986"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44" name="Google Shape;2744;p57"/>
            <p:cNvSpPr/>
            <p:nvPr/>
          </p:nvSpPr>
          <p:spPr>
            <a:xfrm>
              <a:off x="6269900" y="1297950"/>
              <a:ext cx="49750" cy="54750"/>
            </a:xfrm>
            <a:custGeom>
              <a:avLst/>
              <a:gdLst/>
              <a:ahLst/>
              <a:cxnLst/>
              <a:rect l="l" t="t" r="r" b="b"/>
              <a:pathLst>
                <a:path w="1990" h="2190" extrusionOk="0">
                  <a:moveTo>
                    <a:pt x="1070" y="1"/>
                  </a:moveTo>
                  <a:lnTo>
                    <a:pt x="1" y="1555"/>
                  </a:lnTo>
                  <a:lnTo>
                    <a:pt x="302" y="1755"/>
                  </a:lnTo>
                  <a:lnTo>
                    <a:pt x="853" y="936"/>
                  </a:lnTo>
                  <a:lnTo>
                    <a:pt x="669" y="2022"/>
                  </a:lnTo>
                  <a:lnTo>
                    <a:pt x="920" y="2190"/>
                  </a:lnTo>
                  <a:lnTo>
                    <a:pt x="1989" y="652"/>
                  </a:lnTo>
                  <a:lnTo>
                    <a:pt x="1688" y="435"/>
                  </a:lnTo>
                  <a:lnTo>
                    <a:pt x="1120" y="1254"/>
                  </a:lnTo>
                  <a:lnTo>
                    <a:pt x="1321" y="168"/>
                  </a:lnTo>
                  <a:lnTo>
                    <a:pt x="1070"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45" name="Google Shape;2745;p57"/>
            <p:cNvSpPr/>
            <p:nvPr/>
          </p:nvSpPr>
          <p:spPr>
            <a:xfrm>
              <a:off x="6303325" y="1325550"/>
              <a:ext cx="43875" cy="44700"/>
            </a:xfrm>
            <a:custGeom>
              <a:avLst/>
              <a:gdLst/>
              <a:ahLst/>
              <a:cxnLst/>
              <a:rect l="l" t="t" r="r" b="b"/>
              <a:pathLst>
                <a:path w="1755" h="1788" extrusionOk="0">
                  <a:moveTo>
                    <a:pt x="1138" y="0"/>
                  </a:moveTo>
                  <a:cubicBezTo>
                    <a:pt x="1074" y="0"/>
                    <a:pt x="1007" y="11"/>
                    <a:pt x="936" y="33"/>
                  </a:cubicBezTo>
                  <a:cubicBezTo>
                    <a:pt x="736" y="83"/>
                    <a:pt x="552" y="233"/>
                    <a:pt x="335" y="484"/>
                  </a:cubicBezTo>
                  <a:cubicBezTo>
                    <a:pt x="151" y="718"/>
                    <a:pt x="51" y="918"/>
                    <a:pt x="17" y="1136"/>
                  </a:cubicBezTo>
                  <a:cubicBezTo>
                    <a:pt x="0" y="1319"/>
                    <a:pt x="84" y="1487"/>
                    <a:pt x="251" y="1637"/>
                  </a:cubicBezTo>
                  <a:cubicBezTo>
                    <a:pt x="335" y="1720"/>
                    <a:pt x="418" y="1754"/>
                    <a:pt x="518" y="1754"/>
                  </a:cubicBezTo>
                  <a:cubicBezTo>
                    <a:pt x="602" y="1787"/>
                    <a:pt x="686" y="1787"/>
                    <a:pt x="752" y="1787"/>
                  </a:cubicBezTo>
                  <a:lnTo>
                    <a:pt x="1354" y="1052"/>
                  </a:lnTo>
                  <a:lnTo>
                    <a:pt x="936" y="718"/>
                  </a:lnTo>
                  <a:lnTo>
                    <a:pt x="736" y="985"/>
                  </a:lnTo>
                  <a:lnTo>
                    <a:pt x="919" y="1136"/>
                  </a:lnTo>
                  <a:lnTo>
                    <a:pt x="752" y="1336"/>
                  </a:lnTo>
                  <a:cubicBezTo>
                    <a:pt x="736" y="1336"/>
                    <a:pt x="686" y="1336"/>
                    <a:pt x="669" y="1319"/>
                  </a:cubicBezTo>
                  <a:cubicBezTo>
                    <a:pt x="635" y="1319"/>
                    <a:pt x="602" y="1303"/>
                    <a:pt x="585" y="1286"/>
                  </a:cubicBezTo>
                  <a:cubicBezTo>
                    <a:pt x="502" y="1219"/>
                    <a:pt x="485" y="1136"/>
                    <a:pt x="485" y="1052"/>
                  </a:cubicBezTo>
                  <a:cubicBezTo>
                    <a:pt x="485" y="969"/>
                    <a:pt x="552" y="835"/>
                    <a:pt x="652" y="718"/>
                  </a:cubicBezTo>
                  <a:cubicBezTo>
                    <a:pt x="752" y="568"/>
                    <a:pt x="853" y="501"/>
                    <a:pt x="970" y="467"/>
                  </a:cubicBezTo>
                  <a:cubicBezTo>
                    <a:pt x="1002" y="451"/>
                    <a:pt x="1034" y="444"/>
                    <a:pt x="1065" y="444"/>
                  </a:cubicBezTo>
                  <a:cubicBezTo>
                    <a:pt x="1132" y="444"/>
                    <a:pt x="1197" y="477"/>
                    <a:pt x="1254" y="534"/>
                  </a:cubicBezTo>
                  <a:lnTo>
                    <a:pt x="1387" y="651"/>
                  </a:lnTo>
                  <a:cubicBezTo>
                    <a:pt x="1404" y="718"/>
                    <a:pt x="1437" y="751"/>
                    <a:pt x="1471" y="818"/>
                  </a:cubicBezTo>
                  <a:lnTo>
                    <a:pt x="1755" y="467"/>
                  </a:lnTo>
                  <a:cubicBezTo>
                    <a:pt x="1721" y="401"/>
                    <a:pt x="1688" y="334"/>
                    <a:pt x="1655" y="300"/>
                  </a:cubicBezTo>
                  <a:cubicBezTo>
                    <a:pt x="1604" y="250"/>
                    <a:pt x="1571" y="200"/>
                    <a:pt x="1504" y="150"/>
                  </a:cubicBezTo>
                  <a:cubicBezTo>
                    <a:pt x="1391" y="48"/>
                    <a:pt x="1271" y="0"/>
                    <a:pt x="1138" y="0"/>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46" name="Google Shape;2746;p57"/>
            <p:cNvSpPr/>
            <p:nvPr/>
          </p:nvSpPr>
          <p:spPr>
            <a:xfrm>
              <a:off x="6330900" y="1351850"/>
              <a:ext cx="47650" cy="39700"/>
            </a:xfrm>
            <a:custGeom>
              <a:avLst/>
              <a:gdLst/>
              <a:ahLst/>
              <a:cxnLst/>
              <a:rect l="l" t="t" r="r" b="b"/>
              <a:pathLst>
                <a:path w="1906" h="1588" extrusionOk="0">
                  <a:moveTo>
                    <a:pt x="1337" y="535"/>
                  </a:moveTo>
                  <a:lnTo>
                    <a:pt x="1471" y="685"/>
                  </a:lnTo>
                  <a:cubicBezTo>
                    <a:pt x="1487" y="702"/>
                    <a:pt x="1504" y="752"/>
                    <a:pt x="1487" y="819"/>
                  </a:cubicBezTo>
                  <a:cubicBezTo>
                    <a:pt x="1471" y="869"/>
                    <a:pt x="1420" y="919"/>
                    <a:pt x="1354" y="986"/>
                  </a:cubicBezTo>
                  <a:cubicBezTo>
                    <a:pt x="1304" y="1036"/>
                    <a:pt x="1253" y="1069"/>
                    <a:pt x="1187" y="1086"/>
                  </a:cubicBezTo>
                  <a:cubicBezTo>
                    <a:pt x="1174" y="1090"/>
                    <a:pt x="1161" y="1092"/>
                    <a:pt x="1149" y="1092"/>
                  </a:cubicBezTo>
                  <a:cubicBezTo>
                    <a:pt x="1112" y="1092"/>
                    <a:pt x="1078" y="1074"/>
                    <a:pt x="1053" y="1036"/>
                  </a:cubicBezTo>
                  <a:lnTo>
                    <a:pt x="919" y="919"/>
                  </a:lnTo>
                  <a:lnTo>
                    <a:pt x="1337" y="535"/>
                  </a:lnTo>
                  <a:close/>
                  <a:moveTo>
                    <a:pt x="1370" y="0"/>
                  </a:moveTo>
                  <a:lnTo>
                    <a:pt x="0" y="1320"/>
                  </a:lnTo>
                  <a:lnTo>
                    <a:pt x="251" y="1587"/>
                  </a:lnTo>
                  <a:lnTo>
                    <a:pt x="602" y="1237"/>
                  </a:lnTo>
                  <a:lnTo>
                    <a:pt x="802" y="1420"/>
                  </a:lnTo>
                  <a:cubicBezTo>
                    <a:pt x="852" y="1487"/>
                    <a:pt x="936" y="1521"/>
                    <a:pt x="1019" y="1521"/>
                  </a:cubicBezTo>
                  <a:cubicBezTo>
                    <a:pt x="1136" y="1521"/>
                    <a:pt x="1220" y="1504"/>
                    <a:pt x="1320" y="1454"/>
                  </a:cubicBezTo>
                  <a:cubicBezTo>
                    <a:pt x="1420" y="1420"/>
                    <a:pt x="1504" y="1337"/>
                    <a:pt x="1604" y="1253"/>
                  </a:cubicBezTo>
                  <a:cubicBezTo>
                    <a:pt x="1705" y="1170"/>
                    <a:pt x="1755" y="1086"/>
                    <a:pt x="1821" y="986"/>
                  </a:cubicBezTo>
                  <a:cubicBezTo>
                    <a:pt x="1888" y="902"/>
                    <a:pt x="1905" y="785"/>
                    <a:pt x="1905" y="702"/>
                  </a:cubicBezTo>
                  <a:cubicBezTo>
                    <a:pt x="1905" y="602"/>
                    <a:pt x="1872" y="518"/>
                    <a:pt x="1805" y="451"/>
                  </a:cubicBezTo>
                  <a:lnTo>
                    <a:pt x="1370"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47" name="Google Shape;2747;p57"/>
            <p:cNvSpPr/>
            <p:nvPr/>
          </p:nvSpPr>
          <p:spPr>
            <a:xfrm>
              <a:off x="6351775" y="1376900"/>
              <a:ext cx="48900" cy="50150"/>
            </a:xfrm>
            <a:custGeom>
              <a:avLst/>
              <a:gdLst/>
              <a:ahLst/>
              <a:cxnLst/>
              <a:rect l="l" t="t" r="r" b="b"/>
              <a:pathLst>
                <a:path w="1956" h="2006" extrusionOk="0">
                  <a:moveTo>
                    <a:pt x="1387" y="569"/>
                  </a:moveTo>
                  <a:lnTo>
                    <a:pt x="1504" y="702"/>
                  </a:lnTo>
                  <a:cubicBezTo>
                    <a:pt x="1571" y="786"/>
                    <a:pt x="1521" y="869"/>
                    <a:pt x="1404" y="986"/>
                  </a:cubicBezTo>
                  <a:cubicBezTo>
                    <a:pt x="1337" y="1037"/>
                    <a:pt x="1271" y="1070"/>
                    <a:pt x="1237" y="1070"/>
                  </a:cubicBezTo>
                  <a:cubicBezTo>
                    <a:pt x="1187" y="1070"/>
                    <a:pt x="1154" y="1037"/>
                    <a:pt x="1103" y="1003"/>
                  </a:cubicBezTo>
                  <a:lnTo>
                    <a:pt x="986" y="853"/>
                  </a:lnTo>
                  <a:lnTo>
                    <a:pt x="1387" y="569"/>
                  </a:lnTo>
                  <a:close/>
                  <a:moveTo>
                    <a:pt x="1471" y="1"/>
                  </a:moveTo>
                  <a:lnTo>
                    <a:pt x="1" y="1187"/>
                  </a:lnTo>
                  <a:lnTo>
                    <a:pt x="251" y="1438"/>
                  </a:lnTo>
                  <a:lnTo>
                    <a:pt x="669" y="1087"/>
                  </a:lnTo>
                  <a:lnTo>
                    <a:pt x="736" y="1170"/>
                  </a:lnTo>
                  <a:cubicBezTo>
                    <a:pt x="753" y="1187"/>
                    <a:pt x="753" y="1204"/>
                    <a:pt x="753" y="1220"/>
                  </a:cubicBezTo>
                  <a:cubicBezTo>
                    <a:pt x="753" y="1254"/>
                    <a:pt x="736" y="1287"/>
                    <a:pt x="719" y="1304"/>
                  </a:cubicBezTo>
                  <a:lnTo>
                    <a:pt x="452" y="1705"/>
                  </a:lnTo>
                  <a:lnTo>
                    <a:pt x="669" y="2006"/>
                  </a:lnTo>
                  <a:lnTo>
                    <a:pt x="970" y="1588"/>
                  </a:lnTo>
                  <a:cubicBezTo>
                    <a:pt x="986" y="1571"/>
                    <a:pt x="1003" y="1521"/>
                    <a:pt x="1037" y="1504"/>
                  </a:cubicBezTo>
                  <a:cubicBezTo>
                    <a:pt x="1037" y="1488"/>
                    <a:pt x="1053" y="1454"/>
                    <a:pt x="1053" y="1438"/>
                  </a:cubicBezTo>
                  <a:cubicBezTo>
                    <a:pt x="1078" y="1442"/>
                    <a:pt x="1102" y="1445"/>
                    <a:pt x="1127" y="1445"/>
                  </a:cubicBezTo>
                  <a:cubicBezTo>
                    <a:pt x="1187" y="1445"/>
                    <a:pt x="1250" y="1433"/>
                    <a:pt x="1321" y="1421"/>
                  </a:cubicBezTo>
                  <a:cubicBezTo>
                    <a:pt x="1421" y="1371"/>
                    <a:pt x="1504" y="1337"/>
                    <a:pt x="1621" y="1254"/>
                  </a:cubicBezTo>
                  <a:cubicBezTo>
                    <a:pt x="1722" y="1170"/>
                    <a:pt x="1805" y="1087"/>
                    <a:pt x="1872" y="1003"/>
                  </a:cubicBezTo>
                  <a:cubicBezTo>
                    <a:pt x="1905" y="920"/>
                    <a:pt x="1956" y="836"/>
                    <a:pt x="1956" y="753"/>
                  </a:cubicBezTo>
                  <a:cubicBezTo>
                    <a:pt x="1956" y="669"/>
                    <a:pt x="1922" y="585"/>
                    <a:pt x="1872" y="502"/>
                  </a:cubicBezTo>
                  <a:lnTo>
                    <a:pt x="1471"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48" name="Google Shape;2748;p57"/>
            <p:cNvSpPr/>
            <p:nvPr/>
          </p:nvSpPr>
          <p:spPr>
            <a:xfrm>
              <a:off x="6371825" y="1404900"/>
              <a:ext cx="52250" cy="45125"/>
            </a:xfrm>
            <a:custGeom>
              <a:avLst/>
              <a:gdLst/>
              <a:ahLst/>
              <a:cxnLst/>
              <a:rect l="l" t="t" r="r" b="b"/>
              <a:pathLst>
                <a:path w="2090" h="1805" extrusionOk="0">
                  <a:moveTo>
                    <a:pt x="1571" y="0"/>
                  </a:moveTo>
                  <a:lnTo>
                    <a:pt x="1" y="1053"/>
                  </a:lnTo>
                  <a:lnTo>
                    <a:pt x="519" y="1805"/>
                  </a:lnTo>
                  <a:lnTo>
                    <a:pt x="870" y="1571"/>
                  </a:lnTo>
                  <a:lnTo>
                    <a:pt x="552" y="1086"/>
                  </a:lnTo>
                  <a:lnTo>
                    <a:pt x="803" y="919"/>
                  </a:lnTo>
                  <a:lnTo>
                    <a:pt x="1087" y="1337"/>
                  </a:lnTo>
                  <a:lnTo>
                    <a:pt x="1438" y="1120"/>
                  </a:lnTo>
                  <a:lnTo>
                    <a:pt x="1170" y="702"/>
                  </a:lnTo>
                  <a:lnTo>
                    <a:pt x="1421" y="535"/>
                  </a:lnTo>
                  <a:lnTo>
                    <a:pt x="1738" y="1003"/>
                  </a:lnTo>
                  <a:lnTo>
                    <a:pt x="2089" y="785"/>
                  </a:lnTo>
                  <a:lnTo>
                    <a:pt x="1571"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49" name="Google Shape;2749;p57"/>
            <p:cNvSpPr/>
            <p:nvPr/>
          </p:nvSpPr>
          <p:spPr>
            <a:xfrm>
              <a:off x="6388125" y="1434475"/>
              <a:ext cx="48900" cy="35500"/>
            </a:xfrm>
            <a:custGeom>
              <a:avLst/>
              <a:gdLst/>
              <a:ahLst/>
              <a:cxnLst/>
              <a:rect l="l" t="t" r="r" b="b"/>
              <a:pathLst>
                <a:path w="1956" h="1420" extrusionOk="0">
                  <a:moveTo>
                    <a:pt x="1407" y="0"/>
                  </a:moveTo>
                  <a:cubicBezTo>
                    <a:pt x="1303" y="0"/>
                    <a:pt x="1191" y="43"/>
                    <a:pt x="1070" y="104"/>
                  </a:cubicBezTo>
                  <a:cubicBezTo>
                    <a:pt x="986" y="137"/>
                    <a:pt x="903" y="204"/>
                    <a:pt x="869" y="237"/>
                  </a:cubicBezTo>
                  <a:cubicBezTo>
                    <a:pt x="819" y="287"/>
                    <a:pt x="786" y="354"/>
                    <a:pt x="769" y="404"/>
                  </a:cubicBezTo>
                  <a:cubicBezTo>
                    <a:pt x="735" y="471"/>
                    <a:pt x="735" y="555"/>
                    <a:pt x="735" y="638"/>
                  </a:cubicBezTo>
                  <a:lnTo>
                    <a:pt x="735" y="805"/>
                  </a:lnTo>
                  <a:cubicBezTo>
                    <a:pt x="735" y="856"/>
                    <a:pt x="735" y="889"/>
                    <a:pt x="719" y="906"/>
                  </a:cubicBezTo>
                  <a:cubicBezTo>
                    <a:pt x="719" y="939"/>
                    <a:pt x="702" y="956"/>
                    <a:pt x="669" y="973"/>
                  </a:cubicBezTo>
                  <a:cubicBezTo>
                    <a:pt x="632" y="1000"/>
                    <a:pt x="600" y="1013"/>
                    <a:pt x="576" y="1013"/>
                  </a:cubicBezTo>
                  <a:cubicBezTo>
                    <a:pt x="557" y="1013"/>
                    <a:pt x="542" y="1004"/>
                    <a:pt x="535" y="989"/>
                  </a:cubicBezTo>
                  <a:cubicBezTo>
                    <a:pt x="518" y="989"/>
                    <a:pt x="468" y="956"/>
                    <a:pt x="451" y="889"/>
                  </a:cubicBezTo>
                  <a:cubicBezTo>
                    <a:pt x="418" y="856"/>
                    <a:pt x="418" y="789"/>
                    <a:pt x="385" y="705"/>
                  </a:cubicBezTo>
                  <a:lnTo>
                    <a:pt x="385" y="488"/>
                  </a:lnTo>
                  <a:lnTo>
                    <a:pt x="0" y="705"/>
                  </a:lnTo>
                  <a:cubicBezTo>
                    <a:pt x="0" y="772"/>
                    <a:pt x="0" y="822"/>
                    <a:pt x="17" y="906"/>
                  </a:cubicBezTo>
                  <a:cubicBezTo>
                    <a:pt x="34" y="989"/>
                    <a:pt x="50" y="1073"/>
                    <a:pt x="101" y="1140"/>
                  </a:cubicBezTo>
                  <a:cubicBezTo>
                    <a:pt x="184" y="1290"/>
                    <a:pt x="301" y="1390"/>
                    <a:pt x="435" y="1407"/>
                  </a:cubicBezTo>
                  <a:cubicBezTo>
                    <a:pt x="465" y="1416"/>
                    <a:pt x="497" y="1420"/>
                    <a:pt x="531" y="1420"/>
                  </a:cubicBezTo>
                  <a:cubicBezTo>
                    <a:pt x="629" y="1420"/>
                    <a:pt x="741" y="1385"/>
                    <a:pt x="852" y="1323"/>
                  </a:cubicBezTo>
                  <a:cubicBezTo>
                    <a:pt x="936" y="1290"/>
                    <a:pt x="1003" y="1240"/>
                    <a:pt x="1053" y="1190"/>
                  </a:cubicBezTo>
                  <a:cubicBezTo>
                    <a:pt x="1120" y="1140"/>
                    <a:pt x="1170" y="1073"/>
                    <a:pt x="1187" y="989"/>
                  </a:cubicBezTo>
                  <a:cubicBezTo>
                    <a:pt x="1203" y="939"/>
                    <a:pt x="1220" y="822"/>
                    <a:pt x="1203" y="722"/>
                  </a:cubicBezTo>
                  <a:lnTo>
                    <a:pt x="1203" y="521"/>
                  </a:lnTo>
                  <a:cubicBezTo>
                    <a:pt x="1203" y="471"/>
                    <a:pt x="1220" y="438"/>
                    <a:pt x="1270" y="404"/>
                  </a:cubicBezTo>
                  <a:cubicBezTo>
                    <a:pt x="1295" y="396"/>
                    <a:pt x="1320" y="392"/>
                    <a:pt x="1341" y="392"/>
                  </a:cubicBezTo>
                  <a:cubicBezTo>
                    <a:pt x="1362" y="392"/>
                    <a:pt x="1379" y="396"/>
                    <a:pt x="1387" y="404"/>
                  </a:cubicBezTo>
                  <a:cubicBezTo>
                    <a:pt x="1404" y="455"/>
                    <a:pt x="1454" y="488"/>
                    <a:pt x="1471" y="538"/>
                  </a:cubicBezTo>
                  <a:cubicBezTo>
                    <a:pt x="1521" y="572"/>
                    <a:pt x="1521" y="622"/>
                    <a:pt x="1538" y="688"/>
                  </a:cubicBezTo>
                  <a:cubicBezTo>
                    <a:pt x="1554" y="739"/>
                    <a:pt x="1554" y="805"/>
                    <a:pt x="1554" y="872"/>
                  </a:cubicBezTo>
                  <a:lnTo>
                    <a:pt x="1955" y="655"/>
                  </a:lnTo>
                  <a:cubicBezTo>
                    <a:pt x="1939" y="605"/>
                    <a:pt x="1939" y="538"/>
                    <a:pt x="1905" y="471"/>
                  </a:cubicBezTo>
                  <a:cubicBezTo>
                    <a:pt x="1888" y="404"/>
                    <a:pt x="1872" y="354"/>
                    <a:pt x="1822" y="287"/>
                  </a:cubicBezTo>
                  <a:cubicBezTo>
                    <a:pt x="1738" y="137"/>
                    <a:pt x="1638" y="54"/>
                    <a:pt x="1521" y="20"/>
                  </a:cubicBezTo>
                  <a:cubicBezTo>
                    <a:pt x="1484" y="6"/>
                    <a:pt x="1446" y="0"/>
                    <a:pt x="1407" y="0"/>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50" name="Google Shape;2750;p57"/>
            <p:cNvSpPr/>
            <p:nvPr/>
          </p:nvSpPr>
          <p:spPr>
            <a:xfrm>
              <a:off x="6399400" y="1460025"/>
              <a:ext cx="52250" cy="40125"/>
            </a:xfrm>
            <a:custGeom>
              <a:avLst/>
              <a:gdLst/>
              <a:ahLst/>
              <a:cxnLst/>
              <a:rect l="l" t="t" r="r" b="b"/>
              <a:pathLst>
                <a:path w="2090" h="1605" extrusionOk="0">
                  <a:moveTo>
                    <a:pt x="1738" y="1"/>
                  </a:moveTo>
                  <a:lnTo>
                    <a:pt x="0" y="719"/>
                  </a:lnTo>
                  <a:lnTo>
                    <a:pt x="318" y="1605"/>
                  </a:lnTo>
                  <a:lnTo>
                    <a:pt x="702" y="1438"/>
                  </a:lnTo>
                  <a:lnTo>
                    <a:pt x="485" y="903"/>
                  </a:lnTo>
                  <a:lnTo>
                    <a:pt x="769" y="786"/>
                  </a:lnTo>
                  <a:lnTo>
                    <a:pt x="953" y="1237"/>
                  </a:lnTo>
                  <a:lnTo>
                    <a:pt x="1354" y="1070"/>
                  </a:lnTo>
                  <a:lnTo>
                    <a:pt x="1170" y="619"/>
                  </a:lnTo>
                  <a:lnTo>
                    <a:pt x="1471" y="485"/>
                  </a:lnTo>
                  <a:lnTo>
                    <a:pt x="1688" y="1020"/>
                  </a:lnTo>
                  <a:lnTo>
                    <a:pt x="2089" y="853"/>
                  </a:lnTo>
                  <a:lnTo>
                    <a:pt x="1738"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51" name="Google Shape;2751;p57"/>
            <p:cNvSpPr/>
            <p:nvPr/>
          </p:nvSpPr>
          <p:spPr>
            <a:xfrm>
              <a:off x="6409850" y="1489675"/>
              <a:ext cx="53475" cy="39725"/>
            </a:xfrm>
            <a:custGeom>
              <a:avLst/>
              <a:gdLst/>
              <a:ahLst/>
              <a:cxnLst/>
              <a:rect l="l" t="t" r="r" b="b"/>
              <a:pathLst>
                <a:path w="2139" h="1589" extrusionOk="0">
                  <a:moveTo>
                    <a:pt x="1821" y="1"/>
                  </a:moveTo>
                  <a:lnTo>
                    <a:pt x="0" y="519"/>
                  </a:lnTo>
                  <a:lnTo>
                    <a:pt x="100" y="853"/>
                  </a:lnTo>
                  <a:lnTo>
                    <a:pt x="1070" y="586"/>
                  </a:lnTo>
                  <a:lnTo>
                    <a:pt x="1070" y="586"/>
                  </a:lnTo>
                  <a:lnTo>
                    <a:pt x="234" y="1288"/>
                  </a:lnTo>
                  <a:lnTo>
                    <a:pt x="318" y="1588"/>
                  </a:lnTo>
                  <a:lnTo>
                    <a:pt x="2139" y="1070"/>
                  </a:lnTo>
                  <a:lnTo>
                    <a:pt x="2022" y="736"/>
                  </a:lnTo>
                  <a:lnTo>
                    <a:pt x="1070" y="1003"/>
                  </a:lnTo>
                  <a:lnTo>
                    <a:pt x="1905" y="285"/>
                  </a:lnTo>
                  <a:lnTo>
                    <a:pt x="1821"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52" name="Google Shape;2752;p57"/>
            <p:cNvSpPr/>
            <p:nvPr/>
          </p:nvSpPr>
          <p:spPr>
            <a:xfrm>
              <a:off x="6419875" y="1525600"/>
              <a:ext cx="48900" cy="27175"/>
            </a:xfrm>
            <a:custGeom>
              <a:avLst/>
              <a:gdLst/>
              <a:ahLst/>
              <a:cxnLst/>
              <a:rect l="l" t="t" r="r" b="b"/>
              <a:pathLst>
                <a:path w="1956" h="1087" extrusionOk="0">
                  <a:moveTo>
                    <a:pt x="1788" y="1"/>
                  </a:moveTo>
                  <a:lnTo>
                    <a:pt x="1404" y="68"/>
                  </a:lnTo>
                  <a:lnTo>
                    <a:pt x="1454" y="402"/>
                  </a:lnTo>
                  <a:lnTo>
                    <a:pt x="0" y="636"/>
                  </a:lnTo>
                  <a:lnTo>
                    <a:pt x="34" y="987"/>
                  </a:lnTo>
                  <a:lnTo>
                    <a:pt x="1504" y="753"/>
                  </a:lnTo>
                  <a:lnTo>
                    <a:pt x="1571" y="1087"/>
                  </a:lnTo>
                  <a:lnTo>
                    <a:pt x="1955" y="1020"/>
                  </a:lnTo>
                  <a:lnTo>
                    <a:pt x="1788"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53" name="Google Shape;2753;p57"/>
            <p:cNvSpPr/>
            <p:nvPr/>
          </p:nvSpPr>
          <p:spPr>
            <a:xfrm>
              <a:off x="6422375" y="1556950"/>
              <a:ext cx="48050" cy="33000"/>
            </a:xfrm>
            <a:custGeom>
              <a:avLst/>
              <a:gdLst/>
              <a:ahLst/>
              <a:cxnLst/>
              <a:rect l="l" t="t" r="r" b="b"/>
              <a:pathLst>
                <a:path w="1922" h="1320" extrusionOk="0">
                  <a:moveTo>
                    <a:pt x="819" y="501"/>
                  </a:moveTo>
                  <a:lnTo>
                    <a:pt x="1371" y="602"/>
                  </a:lnTo>
                  <a:lnTo>
                    <a:pt x="836" y="769"/>
                  </a:lnTo>
                  <a:lnTo>
                    <a:pt x="819" y="501"/>
                  </a:lnTo>
                  <a:close/>
                  <a:moveTo>
                    <a:pt x="0" y="0"/>
                  </a:moveTo>
                  <a:lnTo>
                    <a:pt x="17" y="351"/>
                  </a:lnTo>
                  <a:lnTo>
                    <a:pt x="418" y="434"/>
                  </a:lnTo>
                  <a:lnTo>
                    <a:pt x="435" y="819"/>
                  </a:lnTo>
                  <a:lnTo>
                    <a:pt x="34" y="936"/>
                  </a:lnTo>
                  <a:lnTo>
                    <a:pt x="67" y="1320"/>
                  </a:lnTo>
                  <a:lnTo>
                    <a:pt x="1922" y="769"/>
                  </a:lnTo>
                  <a:lnTo>
                    <a:pt x="1905" y="401"/>
                  </a:lnTo>
                  <a:lnTo>
                    <a:pt x="0"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54" name="Google Shape;2754;p57"/>
            <p:cNvSpPr/>
            <p:nvPr/>
          </p:nvSpPr>
          <p:spPr>
            <a:xfrm>
              <a:off x="6421950" y="1591600"/>
              <a:ext cx="48475" cy="26350"/>
            </a:xfrm>
            <a:custGeom>
              <a:avLst/>
              <a:gdLst/>
              <a:ahLst/>
              <a:cxnLst/>
              <a:rect l="l" t="t" r="r" b="b"/>
              <a:pathLst>
                <a:path w="1939" h="1054" extrusionOk="0">
                  <a:moveTo>
                    <a:pt x="1521" y="1"/>
                  </a:moveTo>
                  <a:lnTo>
                    <a:pt x="1504" y="335"/>
                  </a:lnTo>
                  <a:lnTo>
                    <a:pt x="34" y="218"/>
                  </a:lnTo>
                  <a:lnTo>
                    <a:pt x="1" y="602"/>
                  </a:lnTo>
                  <a:lnTo>
                    <a:pt x="1454" y="703"/>
                  </a:lnTo>
                  <a:lnTo>
                    <a:pt x="1438" y="1037"/>
                  </a:lnTo>
                  <a:lnTo>
                    <a:pt x="1855" y="1053"/>
                  </a:lnTo>
                  <a:lnTo>
                    <a:pt x="1939" y="18"/>
                  </a:lnTo>
                  <a:lnTo>
                    <a:pt x="1521"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55" name="Google Shape;2755;p57"/>
            <p:cNvSpPr/>
            <p:nvPr/>
          </p:nvSpPr>
          <p:spPr>
            <a:xfrm>
              <a:off x="6419450" y="1617925"/>
              <a:ext cx="48050" cy="16725"/>
            </a:xfrm>
            <a:custGeom>
              <a:avLst/>
              <a:gdLst/>
              <a:ahLst/>
              <a:cxnLst/>
              <a:rect l="l" t="t" r="r" b="b"/>
              <a:pathLst>
                <a:path w="1922" h="669" extrusionOk="0">
                  <a:moveTo>
                    <a:pt x="51" y="0"/>
                  </a:moveTo>
                  <a:lnTo>
                    <a:pt x="0" y="351"/>
                  </a:lnTo>
                  <a:lnTo>
                    <a:pt x="1855" y="669"/>
                  </a:lnTo>
                  <a:lnTo>
                    <a:pt x="1922" y="318"/>
                  </a:lnTo>
                  <a:lnTo>
                    <a:pt x="51"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56" name="Google Shape;2756;p57"/>
            <p:cNvSpPr/>
            <p:nvPr/>
          </p:nvSpPr>
          <p:spPr>
            <a:xfrm>
              <a:off x="6412350" y="1635400"/>
              <a:ext cx="49325" cy="34350"/>
            </a:xfrm>
            <a:custGeom>
              <a:avLst/>
              <a:gdLst/>
              <a:ahLst/>
              <a:cxnLst/>
              <a:rect l="l" t="t" r="r" b="b"/>
              <a:pathLst>
                <a:path w="1973" h="1374" extrusionOk="0">
                  <a:moveTo>
                    <a:pt x="771" y="381"/>
                  </a:moveTo>
                  <a:cubicBezTo>
                    <a:pt x="847" y="381"/>
                    <a:pt x="944" y="400"/>
                    <a:pt x="1070" y="438"/>
                  </a:cubicBezTo>
                  <a:cubicBezTo>
                    <a:pt x="1237" y="488"/>
                    <a:pt x="1371" y="538"/>
                    <a:pt x="1421" y="605"/>
                  </a:cubicBezTo>
                  <a:cubicBezTo>
                    <a:pt x="1487" y="655"/>
                    <a:pt x="1504" y="738"/>
                    <a:pt x="1487" y="822"/>
                  </a:cubicBezTo>
                  <a:cubicBezTo>
                    <a:pt x="1471" y="905"/>
                    <a:pt x="1404" y="972"/>
                    <a:pt x="1320" y="989"/>
                  </a:cubicBezTo>
                  <a:cubicBezTo>
                    <a:pt x="1296" y="999"/>
                    <a:pt x="1269" y="1003"/>
                    <a:pt x="1237" y="1003"/>
                  </a:cubicBezTo>
                  <a:cubicBezTo>
                    <a:pt x="1161" y="1003"/>
                    <a:pt x="1061" y="979"/>
                    <a:pt x="919" y="956"/>
                  </a:cubicBezTo>
                  <a:cubicBezTo>
                    <a:pt x="752" y="889"/>
                    <a:pt x="635" y="855"/>
                    <a:pt x="569" y="789"/>
                  </a:cubicBezTo>
                  <a:cubicBezTo>
                    <a:pt x="502" y="722"/>
                    <a:pt x="485" y="638"/>
                    <a:pt x="502" y="555"/>
                  </a:cubicBezTo>
                  <a:cubicBezTo>
                    <a:pt x="552" y="471"/>
                    <a:pt x="585" y="421"/>
                    <a:pt x="702" y="388"/>
                  </a:cubicBezTo>
                  <a:cubicBezTo>
                    <a:pt x="723" y="383"/>
                    <a:pt x="746" y="381"/>
                    <a:pt x="771" y="381"/>
                  </a:cubicBezTo>
                  <a:close/>
                  <a:moveTo>
                    <a:pt x="629" y="0"/>
                  </a:moveTo>
                  <a:cubicBezTo>
                    <a:pt x="541" y="0"/>
                    <a:pt x="465" y="11"/>
                    <a:pt x="401" y="37"/>
                  </a:cubicBezTo>
                  <a:cubicBezTo>
                    <a:pt x="234" y="103"/>
                    <a:pt x="134" y="254"/>
                    <a:pt x="67" y="438"/>
                  </a:cubicBezTo>
                  <a:cubicBezTo>
                    <a:pt x="0" y="621"/>
                    <a:pt x="51" y="789"/>
                    <a:pt x="151" y="939"/>
                  </a:cubicBezTo>
                  <a:cubicBezTo>
                    <a:pt x="268" y="1073"/>
                    <a:pt x="485" y="1206"/>
                    <a:pt x="819" y="1290"/>
                  </a:cubicBezTo>
                  <a:cubicBezTo>
                    <a:pt x="1053" y="1357"/>
                    <a:pt x="1237" y="1373"/>
                    <a:pt x="1387" y="1373"/>
                  </a:cubicBezTo>
                  <a:cubicBezTo>
                    <a:pt x="1521" y="1357"/>
                    <a:pt x="1655" y="1306"/>
                    <a:pt x="1738" y="1240"/>
                  </a:cubicBezTo>
                  <a:cubicBezTo>
                    <a:pt x="1822" y="1156"/>
                    <a:pt x="1888" y="1056"/>
                    <a:pt x="1922" y="939"/>
                  </a:cubicBezTo>
                  <a:cubicBezTo>
                    <a:pt x="1972" y="805"/>
                    <a:pt x="1972" y="688"/>
                    <a:pt x="1922" y="571"/>
                  </a:cubicBezTo>
                  <a:cubicBezTo>
                    <a:pt x="1888" y="471"/>
                    <a:pt x="1805" y="371"/>
                    <a:pt x="1671" y="287"/>
                  </a:cubicBezTo>
                  <a:cubicBezTo>
                    <a:pt x="1554" y="204"/>
                    <a:pt x="1387" y="137"/>
                    <a:pt x="1153" y="70"/>
                  </a:cubicBezTo>
                  <a:cubicBezTo>
                    <a:pt x="947" y="29"/>
                    <a:pt x="772" y="0"/>
                    <a:pt x="629" y="0"/>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57" name="Google Shape;2757;p57"/>
            <p:cNvSpPr/>
            <p:nvPr/>
          </p:nvSpPr>
          <p:spPr>
            <a:xfrm>
              <a:off x="6397725" y="1665125"/>
              <a:ext cx="55175" cy="43875"/>
            </a:xfrm>
            <a:custGeom>
              <a:avLst/>
              <a:gdLst/>
              <a:ahLst/>
              <a:cxnLst/>
              <a:rect l="l" t="t" r="r" b="b"/>
              <a:pathLst>
                <a:path w="2207" h="1755" extrusionOk="0">
                  <a:moveTo>
                    <a:pt x="468" y="1"/>
                  </a:moveTo>
                  <a:lnTo>
                    <a:pt x="301" y="318"/>
                  </a:lnTo>
                  <a:lnTo>
                    <a:pt x="1220" y="686"/>
                  </a:lnTo>
                  <a:lnTo>
                    <a:pt x="134" y="736"/>
                  </a:lnTo>
                  <a:lnTo>
                    <a:pt x="1" y="1020"/>
                  </a:lnTo>
                  <a:lnTo>
                    <a:pt x="1738" y="1755"/>
                  </a:lnTo>
                  <a:lnTo>
                    <a:pt x="1889" y="1421"/>
                  </a:lnTo>
                  <a:lnTo>
                    <a:pt x="970" y="1036"/>
                  </a:lnTo>
                  <a:lnTo>
                    <a:pt x="2072" y="1003"/>
                  </a:lnTo>
                  <a:lnTo>
                    <a:pt x="2206" y="736"/>
                  </a:lnTo>
                  <a:lnTo>
                    <a:pt x="468"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58" name="Google Shape;2758;p57"/>
            <p:cNvSpPr/>
            <p:nvPr/>
          </p:nvSpPr>
          <p:spPr>
            <a:xfrm>
              <a:off x="6392725" y="1695200"/>
              <a:ext cx="12125" cy="11300"/>
            </a:xfrm>
            <a:custGeom>
              <a:avLst/>
              <a:gdLst/>
              <a:ahLst/>
              <a:cxnLst/>
              <a:rect l="l" t="t" r="r" b="b"/>
              <a:pathLst>
                <a:path w="485" h="452" extrusionOk="0">
                  <a:moveTo>
                    <a:pt x="117" y="1"/>
                  </a:moveTo>
                  <a:lnTo>
                    <a:pt x="0" y="251"/>
                  </a:lnTo>
                  <a:lnTo>
                    <a:pt x="351" y="452"/>
                  </a:lnTo>
                  <a:lnTo>
                    <a:pt x="485" y="201"/>
                  </a:lnTo>
                  <a:lnTo>
                    <a:pt x="117"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59" name="Google Shape;2759;p57"/>
            <p:cNvSpPr/>
            <p:nvPr/>
          </p:nvSpPr>
          <p:spPr>
            <a:xfrm>
              <a:off x="6372250" y="1715675"/>
              <a:ext cx="51825" cy="44300"/>
            </a:xfrm>
            <a:custGeom>
              <a:avLst/>
              <a:gdLst/>
              <a:ahLst/>
              <a:cxnLst/>
              <a:rect l="l" t="t" r="r" b="b"/>
              <a:pathLst>
                <a:path w="2073" h="1772" extrusionOk="0">
                  <a:moveTo>
                    <a:pt x="635" y="502"/>
                  </a:moveTo>
                  <a:lnTo>
                    <a:pt x="919" y="702"/>
                  </a:lnTo>
                  <a:lnTo>
                    <a:pt x="786" y="919"/>
                  </a:lnTo>
                  <a:cubicBezTo>
                    <a:pt x="752" y="953"/>
                    <a:pt x="736" y="986"/>
                    <a:pt x="685" y="986"/>
                  </a:cubicBezTo>
                  <a:cubicBezTo>
                    <a:pt x="669" y="986"/>
                    <a:pt x="602" y="986"/>
                    <a:pt x="568" y="936"/>
                  </a:cubicBezTo>
                  <a:cubicBezTo>
                    <a:pt x="502" y="903"/>
                    <a:pt x="485" y="852"/>
                    <a:pt x="468" y="819"/>
                  </a:cubicBezTo>
                  <a:cubicBezTo>
                    <a:pt x="435" y="802"/>
                    <a:pt x="468" y="752"/>
                    <a:pt x="485" y="719"/>
                  </a:cubicBezTo>
                  <a:lnTo>
                    <a:pt x="635" y="502"/>
                  </a:lnTo>
                  <a:close/>
                  <a:moveTo>
                    <a:pt x="1254" y="919"/>
                  </a:moveTo>
                  <a:lnTo>
                    <a:pt x="1571" y="1103"/>
                  </a:lnTo>
                  <a:lnTo>
                    <a:pt x="1437" y="1287"/>
                  </a:lnTo>
                  <a:cubicBezTo>
                    <a:pt x="1404" y="1337"/>
                    <a:pt x="1370" y="1354"/>
                    <a:pt x="1337" y="1354"/>
                  </a:cubicBezTo>
                  <a:cubicBezTo>
                    <a:pt x="1304" y="1354"/>
                    <a:pt x="1254" y="1354"/>
                    <a:pt x="1220" y="1320"/>
                  </a:cubicBezTo>
                  <a:cubicBezTo>
                    <a:pt x="1103" y="1253"/>
                    <a:pt x="1086" y="1170"/>
                    <a:pt x="1137" y="1103"/>
                  </a:cubicBezTo>
                  <a:lnTo>
                    <a:pt x="1254" y="919"/>
                  </a:lnTo>
                  <a:close/>
                  <a:moveTo>
                    <a:pt x="502" y="0"/>
                  </a:moveTo>
                  <a:lnTo>
                    <a:pt x="84" y="585"/>
                  </a:lnTo>
                  <a:cubicBezTo>
                    <a:pt x="17" y="685"/>
                    <a:pt x="0" y="819"/>
                    <a:pt x="34" y="919"/>
                  </a:cubicBezTo>
                  <a:cubicBezTo>
                    <a:pt x="84" y="1019"/>
                    <a:pt x="184" y="1136"/>
                    <a:pt x="335" y="1237"/>
                  </a:cubicBezTo>
                  <a:cubicBezTo>
                    <a:pt x="435" y="1304"/>
                    <a:pt x="518" y="1337"/>
                    <a:pt x="585" y="1337"/>
                  </a:cubicBezTo>
                  <a:cubicBezTo>
                    <a:pt x="605" y="1342"/>
                    <a:pt x="624" y="1344"/>
                    <a:pt x="643" y="1344"/>
                  </a:cubicBezTo>
                  <a:cubicBezTo>
                    <a:pt x="690" y="1344"/>
                    <a:pt x="734" y="1332"/>
                    <a:pt x="769" y="1320"/>
                  </a:cubicBezTo>
                  <a:cubicBezTo>
                    <a:pt x="802" y="1387"/>
                    <a:pt x="819" y="1420"/>
                    <a:pt x="853" y="1487"/>
                  </a:cubicBezTo>
                  <a:cubicBezTo>
                    <a:pt x="903" y="1554"/>
                    <a:pt x="969" y="1588"/>
                    <a:pt x="1053" y="1654"/>
                  </a:cubicBezTo>
                  <a:cubicBezTo>
                    <a:pt x="1187" y="1738"/>
                    <a:pt x="1320" y="1771"/>
                    <a:pt x="1421" y="1771"/>
                  </a:cubicBezTo>
                  <a:cubicBezTo>
                    <a:pt x="1521" y="1755"/>
                    <a:pt x="1638" y="1721"/>
                    <a:pt x="1688" y="1604"/>
                  </a:cubicBezTo>
                  <a:lnTo>
                    <a:pt x="2072" y="1053"/>
                  </a:lnTo>
                  <a:lnTo>
                    <a:pt x="502"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60" name="Google Shape;2760;p57"/>
            <p:cNvSpPr/>
            <p:nvPr/>
          </p:nvSpPr>
          <p:spPr>
            <a:xfrm>
              <a:off x="6357200" y="1747000"/>
              <a:ext cx="48900" cy="45975"/>
            </a:xfrm>
            <a:custGeom>
              <a:avLst/>
              <a:gdLst/>
              <a:ahLst/>
              <a:cxnLst/>
              <a:rect l="l" t="t" r="r" b="b"/>
              <a:pathLst>
                <a:path w="1956" h="1839" extrusionOk="0">
                  <a:moveTo>
                    <a:pt x="201" y="0"/>
                  </a:moveTo>
                  <a:lnTo>
                    <a:pt x="1" y="301"/>
                  </a:lnTo>
                  <a:lnTo>
                    <a:pt x="536" y="736"/>
                  </a:lnTo>
                  <a:lnTo>
                    <a:pt x="1187" y="1838"/>
                  </a:lnTo>
                  <a:lnTo>
                    <a:pt x="1421" y="1554"/>
                  </a:lnTo>
                  <a:lnTo>
                    <a:pt x="1020" y="903"/>
                  </a:lnTo>
                  <a:lnTo>
                    <a:pt x="1739" y="1153"/>
                  </a:lnTo>
                  <a:lnTo>
                    <a:pt x="1956" y="853"/>
                  </a:lnTo>
                  <a:lnTo>
                    <a:pt x="753" y="435"/>
                  </a:lnTo>
                  <a:lnTo>
                    <a:pt x="201"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61" name="Google Shape;2761;p57"/>
            <p:cNvSpPr/>
            <p:nvPr/>
          </p:nvSpPr>
          <p:spPr>
            <a:xfrm>
              <a:off x="6326300" y="1775400"/>
              <a:ext cx="41800" cy="46800"/>
            </a:xfrm>
            <a:custGeom>
              <a:avLst/>
              <a:gdLst/>
              <a:ahLst/>
              <a:cxnLst/>
              <a:rect l="l" t="t" r="r" b="b"/>
              <a:pathLst>
                <a:path w="1672" h="1872" extrusionOk="0">
                  <a:moveTo>
                    <a:pt x="569" y="1"/>
                  </a:moveTo>
                  <a:cubicBezTo>
                    <a:pt x="502" y="1"/>
                    <a:pt x="435" y="17"/>
                    <a:pt x="385" y="51"/>
                  </a:cubicBezTo>
                  <a:cubicBezTo>
                    <a:pt x="318" y="101"/>
                    <a:pt x="251" y="134"/>
                    <a:pt x="184" y="201"/>
                  </a:cubicBezTo>
                  <a:cubicBezTo>
                    <a:pt x="67" y="335"/>
                    <a:pt x="0" y="452"/>
                    <a:pt x="51" y="602"/>
                  </a:cubicBezTo>
                  <a:cubicBezTo>
                    <a:pt x="51" y="752"/>
                    <a:pt x="101" y="869"/>
                    <a:pt x="234" y="1003"/>
                  </a:cubicBezTo>
                  <a:cubicBezTo>
                    <a:pt x="318" y="1053"/>
                    <a:pt x="385" y="1120"/>
                    <a:pt x="435" y="1170"/>
                  </a:cubicBezTo>
                  <a:cubicBezTo>
                    <a:pt x="502" y="1204"/>
                    <a:pt x="569" y="1220"/>
                    <a:pt x="652" y="1220"/>
                  </a:cubicBezTo>
                  <a:cubicBezTo>
                    <a:pt x="677" y="1230"/>
                    <a:pt x="701" y="1234"/>
                    <a:pt x="726" y="1234"/>
                  </a:cubicBezTo>
                  <a:cubicBezTo>
                    <a:pt x="786" y="1234"/>
                    <a:pt x="849" y="1211"/>
                    <a:pt x="919" y="1187"/>
                  </a:cubicBezTo>
                  <a:cubicBezTo>
                    <a:pt x="1003" y="1137"/>
                    <a:pt x="1070" y="1120"/>
                    <a:pt x="1103" y="1120"/>
                  </a:cubicBezTo>
                  <a:cubicBezTo>
                    <a:pt x="1153" y="1120"/>
                    <a:pt x="1170" y="1120"/>
                    <a:pt x="1220" y="1170"/>
                  </a:cubicBezTo>
                  <a:cubicBezTo>
                    <a:pt x="1237" y="1204"/>
                    <a:pt x="1254" y="1254"/>
                    <a:pt x="1237" y="1287"/>
                  </a:cubicBezTo>
                  <a:cubicBezTo>
                    <a:pt x="1220" y="1304"/>
                    <a:pt x="1187" y="1354"/>
                    <a:pt x="1153" y="1387"/>
                  </a:cubicBezTo>
                  <a:cubicBezTo>
                    <a:pt x="1103" y="1421"/>
                    <a:pt x="1070" y="1454"/>
                    <a:pt x="1020" y="1471"/>
                  </a:cubicBezTo>
                  <a:lnTo>
                    <a:pt x="836" y="1538"/>
                  </a:lnTo>
                  <a:lnTo>
                    <a:pt x="1153" y="1872"/>
                  </a:lnTo>
                  <a:cubicBezTo>
                    <a:pt x="1187" y="1855"/>
                    <a:pt x="1254" y="1839"/>
                    <a:pt x="1320" y="1788"/>
                  </a:cubicBezTo>
                  <a:cubicBezTo>
                    <a:pt x="1387" y="1755"/>
                    <a:pt x="1437" y="1705"/>
                    <a:pt x="1488" y="1671"/>
                  </a:cubicBezTo>
                  <a:cubicBezTo>
                    <a:pt x="1588" y="1538"/>
                    <a:pt x="1671" y="1421"/>
                    <a:pt x="1655" y="1287"/>
                  </a:cubicBezTo>
                  <a:cubicBezTo>
                    <a:pt x="1638" y="1170"/>
                    <a:pt x="1571" y="1020"/>
                    <a:pt x="1437" y="886"/>
                  </a:cubicBezTo>
                  <a:cubicBezTo>
                    <a:pt x="1354" y="803"/>
                    <a:pt x="1304" y="769"/>
                    <a:pt x="1237" y="719"/>
                  </a:cubicBezTo>
                  <a:cubicBezTo>
                    <a:pt x="1170" y="686"/>
                    <a:pt x="1103" y="669"/>
                    <a:pt x="1053" y="669"/>
                  </a:cubicBezTo>
                  <a:cubicBezTo>
                    <a:pt x="986" y="669"/>
                    <a:pt x="903" y="686"/>
                    <a:pt x="819" y="702"/>
                  </a:cubicBezTo>
                  <a:cubicBezTo>
                    <a:pt x="752" y="719"/>
                    <a:pt x="685" y="719"/>
                    <a:pt x="652" y="752"/>
                  </a:cubicBezTo>
                  <a:cubicBezTo>
                    <a:pt x="602" y="769"/>
                    <a:pt x="569" y="769"/>
                    <a:pt x="552" y="769"/>
                  </a:cubicBezTo>
                  <a:cubicBezTo>
                    <a:pt x="518" y="769"/>
                    <a:pt x="485" y="752"/>
                    <a:pt x="468" y="719"/>
                  </a:cubicBezTo>
                  <a:cubicBezTo>
                    <a:pt x="418" y="686"/>
                    <a:pt x="401" y="652"/>
                    <a:pt x="418" y="619"/>
                  </a:cubicBezTo>
                  <a:cubicBezTo>
                    <a:pt x="418" y="585"/>
                    <a:pt x="468" y="535"/>
                    <a:pt x="502" y="502"/>
                  </a:cubicBezTo>
                  <a:cubicBezTo>
                    <a:pt x="552" y="452"/>
                    <a:pt x="602" y="418"/>
                    <a:pt x="669" y="385"/>
                  </a:cubicBezTo>
                  <a:cubicBezTo>
                    <a:pt x="736" y="351"/>
                    <a:pt x="819" y="335"/>
                    <a:pt x="886" y="335"/>
                  </a:cubicBezTo>
                  <a:lnTo>
                    <a:pt x="569"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62" name="Google Shape;2762;p57"/>
            <p:cNvSpPr/>
            <p:nvPr/>
          </p:nvSpPr>
          <p:spPr>
            <a:xfrm>
              <a:off x="6300825" y="1793375"/>
              <a:ext cx="47625" cy="41775"/>
            </a:xfrm>
            <a:custGeom>
              <a:avLst/>
              <a:gdLst/>
              <a:ahLst/>
              <a:cxnLst/>
              <a:rect l="l" t="t" r="r" b="b"/>
              <a:pathLst>
                <a:path w="1905" h="1671" extrusionOk="0">
                  <a:moveTo>
                    <a:pt x="685" y="0"/>
                  </a:moveTo>
                  <a:lnTo>
                    <a:pt x="0" y="568"/>
                  </a:lnTo>
                  <a:lnTo>
                    <a:pt x="268" y="902"/>
                  </a:lnTo>
                  <a:lnTo>
                    <a:pt x="685" y="551"/>
                  </a:lnTo>
                  <a:lnTo>
                    <a:pt x="1621" y="1671"/>
                  </a:lnTo>
                  <a:lnTo>
                    <a:pt x="1905" y="1454"/>
                  </a:lnTo>
                  <a:lnTo>
                    <a:pt x="685"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63" name="Google Shape;2763;p57"/>
            <p:cNvSpPr/>
            <p:nvPr/>
          </p:nvSpPr>
          <p:spPr>
            <a:xfrm>
              <a:off x="6290375" y="1810075"/>
              <a:ext cx="35525" cy="43050"/>
            </a:xfrm>
            <a:custGeom>
              <a:avLst/>
              <a:gdLst/>
              <a:ahLst/>
              <a:cxnLst/>
              <a:rect l="l" t="t" r="r" b="b"/>
              <a:pathLst>
                <a:path w="1421" h="1722" extrusionOk="0">
                  <a:moveTo>
                    <a:pt x="285" y="0"/>
                  </a:moveTo>
                  <a:lnTo>
                    <a:pt x="1" y="218"/>
                  </a:lnTo>
                  <a:lnTo>
                    <a:pt x="1120" y="1721"/>
                  </a:lnTo>
                  <a:lnTo>
                    <a:pt x="1421" y="1504"/>
                  </a:lnTo>
                  <a:lnTo>
                    <a:pt x="285"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64" name="Google Shape;2764;p57"/>
            <p:cNvSpPr/>
            <p:nvPr/>
          </p:nvSpPr>
          <p:spPr>
            <a:xfrm>
              <a:off x="6268225" y="1819250"/>
              <a:ext cx="43475" cy="49325"/>
            </a:xfrm>
            <a:custGeom>
              <a:avLst/>
              <a:gdLst/>
              <a:ahLst/>
              <a:cxnLst/>
              <a:rect l="l" t="t" r="r" b="b"/>
              <a:pathLst>
                <a:path w="1739" h="1973" extrusionOk="0">
                  <a:moveTo>
                    <a:pt x="636" y="536"/>
                  </a:moveTo>
                  <a:lnTo>
                    <a:pt x="1204" y="1421"/>
                  </a:lnTo>
                  <a:lnTo>
                    <a:pt x="1070" y="1505"/>
                  </a:lnTo>
                  <a:cubicBezTo>
                    <a:pt x="1037" y="1521"/>
                    <a:pt x="970" y="1538"/>
                    <a:pt x="920" y="1538"/>
                  </a:cubicBezTo>
                  <a:cubicBezTo>
                    <a:pt x="870" y="1538"/>
                    <a:pt x="820" y="1521"/>
                    <a:pt x="753" y="1455"/>
                  </a:cubicBezTo>
                  <a:cubicBezTo>
                    <a:pt x="703" y="1421"/>
                    <a:pt x="636" y="1338"/>
                    <a:pt x="552" y="1204"/>
                  </a:cubicBezTo>
                  <a:cubicBezTo>
                    <a:pt x="469" y="1087"/>
                    <a:pt x="419" y="970"/>
                    <a:pt x="402" y="920"/>
                  </a:cubicBezTo>
                  <a:cubicBezTo>
                    <a:pt x="385" y="853"/>
                    <a:pt x="385" y="786"/>
                    <a:pt x="402" y="753"/>
                  </a:cubicBezTo>
                  <a:cubicBezTo>
                    <a:pt x="419" y="686"/>
                    <a:pt x="469" y="669"/>
                    <a:pt x="502" y="619"/>
                  </a:cubicBezTo>
                  <a:lnTo>
                    <a:pt x="636" y="536"/>
                  </a:lnTo>
                  <a:close/>
                  <a:moveTo>
                    <a:pt x="703" y="1"/>
                  </a:moveTo>
                  <a:lnTo>
                    <a:pt x="252" y="302"/>
                  </a:lnTo>
                  <a:cubicBezTo>
                    <a:pt x="84" y="435"/>
                    <a:pt x="1" y="552"/>
                    <a:pt x="1" y="753"/>
                  </a:cubicBezTo>
                  <a:cubicBezTo>
                    <a:pt x="1" y="920"/>
                    <a:pt x="84" y="1137"/>
                    <a:pt x="285" y="1421"/>
                  </a:cubicBezTo>
                  <a:cubicBezTo>
                    <a:pt x="402" y="1605"/>
                    <a:pt x="502" y="1755"/>
                    <a:pt x="636" y="1839"/>
                  </a:cubicBezTo>
                  <a:cubicBezTo>
                    <a:pt x="736" y="1939"/>
                    <a:pt x="870" y="1973"/>
                    <a:pt x="970" y="1973"/>
                  </a:cubicBezTo>
                  <a:cubicBezTo>
                    <a:pt x="1070" y="1973"/>
                    <a:pt x="1171" y="1939"/>
                    <a:pt x="1288" y="1872"/>
                  </a:cubicBezTo>
                  <a:lnTo>
                    <a:pt x="1739" y="1555"/>
                  </a:lnTo>
                  <a:lnTo>
                    <a:pt x="703"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65" name="Google Shape;2765;p57"/>
            <p:cNvSpPr/>
            <p:nvPr/>
          </p:nvSpPr>
          <p:spPr>
            <a:xfrm>
              <a:off x="6237325" y="1837225"/>
              <a:ext cx="43475" cy="52250"/>
            </a:xfrm>
            <a:custGeom>
              <a:avLst/>
              <a:gdLst/>
              <a:ahLst/>
              <a:cxnLst/>
              <a:rect l="l" t="t" r="r" b="b"/>
              <a:pathLst>
                <a:path w="1739" h="2090" extrusionOk="0">
                  <a:moveTo>
                    <a:pt x="803" y="0"/>
                  </a:moveTo>
                  <a:lnTo>
                    <a:pt x="1" y="468"/>
                  </a:lnTo>
                  <a:lnTo>
                    <a:pt x="218" y="819"/>
                  </a:lnTo>
                  <a:lnTo>
                    <a:pt x="719" y="518"/>
                  </a:lnTo>
                  <a:lnTo>
                    <a:pt x="869" y="802"/>
                  </a:lnTo>
                  <a:lnTo>
                    <a:pt x="435" y="1053"/>
                  </a:lnTo>
                  <a:lnTo>
                    <a:pt x="635" y="1421"/>
                  </a:lnTo>
                  <a:lnTo>
                    <a:pt x="1070" y="1170"/>
                  </a:lnTo>
                  <a:lnTo>
                    <a:pt x="1220" y="1454"/>
                  </a:lnTo>
                  <a:lnTo>
                    <a:pt x="719" y="1738"/>
                  </a:lnTo>
                  <a:lnTo>
                    <a:pt x="919" y="2089"/>
                  </a:lnTo>
                  <a:lnTo>
                    <a:pt x="1738" y="1638"/>
                  </a:lnTo>
                  <a:lnTo>
                    <a:pt x="803"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66" name="Google Shape;2766;p57"/>
            <p:cNvSpPr/>
            <p:nvPr/>
          </p:nvSpPr>
          <p:spPr>
            <a:xfrm>
              <a:off x="6216025" y="1852050"/>
              <a:ext cx="35525" cy="49100"/>
            </a:xfrm>
            <a:custGeom>
              <a:avLst/>
              <a:gdLst/>
              <a:ahLst/>
              <a:cxnLst/>
              <a:rect l="l" t="t" r="r" b="b"/>
              <a:pathLst>
                <a:path w="1421" h="1964" extrusionOk="0">
                  <a:moveTo>
                    <a:pt x="665" y="1"/>
                  </a:moveTo>
                  <a:cubicBezTo>
                    <a:pt x="631" y="1"/>
                    <a:pt x="594" y="9"/>
                    <a:pt x="552" y="26"/>
                  </a:cubicBezTo>
                  <a:cubicBezTo>
                    <a:pt x="468" y="42"/>
                    <a:pt x="401" y="59"/>
                    <a:pt x="318" y="109"/>
                  </a:cubicBezTo>
                  <a:cubicBezTo>
                    <a:pt x="167" y="193"/>
                    <a:pt x="67" y="293"/>
                    <a:pt x="51" y="443"/>
                  </a:cubicBezTo>
                  <a:cubicBezTo>
                    <a:pt x="0" y="560"/>
                    <a:pt x="17" y="711"/>
                    <a:pt x="101" y="861"/>
                  </a:cubicBezTo>
                  <a:cubicBezTo>
                    <a:pt x="151" y="961"/>
                    <a:pt x="218" y="1028"/>
                    <a:pt x="251" y="1078"/>
                  </a:cubicBezTo>
                  <a:cubicBezTo>
                    <a:pt x="318" y="1128"/>
                    <a:pt x="385" y="1195"/>
                    <a:pt x="435" y="1212"/>
                  </a:cubicBezTo>
                  <a:cubicBezTo>
                    <a:pt x="502" y="1229"/>
                    <a:pt x="602" y="1229"/>
                    <a:pt x="719" y="1229"/>
                  </a:cubicBezTo>
                  <a:lnTo>
                    <a:pt x="919" y="1229"/>
                  </a:lnTo>
                  <a:cubicBezTo>
                    <a:pt x="936" y="1229"/>
                    <a:pt x="986" y="1245"/>
                    <a:pt x="1003" y="1296"/>
                  </a:cubicBezTo>
                  <a:cubicBezTo>
                    <a:pt x="1020" y="1362"/>
                    <a:pt x="1020" y="1396"/>
                    <a:pt x="1003" y="1412"/>
                  </a:cubicBezTo>
                  <a:cubicBezTo>
                    <a:pt x="969" y="1446"/>
                    <a:pt x="919" y="1479"/>
                    <a:pt x="886" y="1496"/>
                  </a:cubicBezTo>
                  <a:cubicBezTo>
                    <a:pt x="836" y="1529"/>
                    <a:pt x="802" y="1546"/>
                    <a:pt x="736" y="1546"/>
                  </a:cubicBezTo>
                  <a:lnTo>
                    <a:pt x="552" y="1546"/>
                  </a:lnTo>
                  <a:lnTo>
                    <a:pt x="752" y="1964"/>
                  </a:lnTo>
                  <a:cubicBezTo>
                    <a:pt x="819" y="1964"/>
                    <a:pt x="886" y="1964"/>
                    <a:pt x="936" y="1947"/>
                  </a:cubicBezTo>
                  <a:cubicBezTo>
                    <a:pt x="1003" y="1947"/>
                    <a:pt x="1070" y="1897"/>
                    <a:pt x="1137" y="1880"/>
                  </a:cubicBezTo>
                  <a:cubicBezTo>
                    <a:pt x="1287" y="1813"/>
                    <a:pt x="1354" y="1713"/>
                    <a:pt x="1404" y="1580"/>
                  </a:cubicBezTo>
                  <a:cubicBezTo>
                    <a:pt x="1421" y="1463"/>
                    <a:pt x="1404" y="1312"/>
                    <a:pt x="1320" y="1145"/>
                  </a:cubicBezTo>
                  <a:cubicBezTo>
                    <a:pt x="1270" y="1062"/>
                    <a:pt x="1220" y="995"/>
                    <a:pt x="1170" y="945"/>
                  </a:cubicBezTo>
                  <a:cubicBezTo>
                    <a:pt x="1137" y="895"/>
                    <a:pt x="1070" y="861"/>
                    <a:pt x="1003" y="828"/>
                  </a:cubicBezTo>
                  <a:cubicBezTo>
                    <a:pt x="936" y="811"/>
                    <a:pt x="869" y="794"/>
                    <a:pt x="769" y="794"/>
                  </a:cubicBezTo>
                  <a:lnTo>
                    <a:pt x="619" y="794"/>
                  </a:lnTo>
                  <a:cubicBezTo>
                    <a:pt x="568" y="794"/>
                    <a:pt x="518" y="794"/>
                    <a:pt x="502" y="778"/>
                  </a:cubicBezTo>
                  <a:cubicBezTo>
                    <a:pt x="485" y="744"/>
                    <a:pt x="468" y="727"/>
                    <a:pt x="452" y="694"/>
                  </a:cubicBezTo>
                  <a:cubicBezTo>
                    <a:pt x="418" y="627"/>
                    <a:pt x="418" y="577"/>
                    <a:pt x="452" y="560"/>
                  </a:cubicBezTo>
                  <a:cubicBezTo>
                    <a:pt x="468" y="544"/>
                    <a:pt x="502" y="493"/>
                    <a:pt x="568" y="477"/>
                  </a:cubicBezTo>
                  <a:cubicBezTo>
                    <a:pt x="619" y="443"/>
                    <a:pt x="669" y="410"/>
                    <a:pt x="752" y="410"/>
                  </a:cubicBezTo>
                  <a:cubicBezTo>
                    <a:pt x="786" y="402"/>
                    <a:pt x="823" y="397"/>
                    <a:pt x="861" y="397"/>
                  </a:cubicBezTo>
                  <a:cubicBezTo>
                    <a:pt x="898" y="397"/>
                    <a:pt x="936" y="402"/>
                    <a:pt x="969" y="410"/>
                  </a:cubicBezTo>
                  <a:lnTo>
                    <a:pt x="752" y="26"/>
                  </a:lnTo>
                  <a:cubicBezTo>
                    <a:pt x="727" y="9"/>
                    <a:pt x="698" y="1"/>
                    <a:pt x="665" y="1"/>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67" name="Google Shape;2767;p57"/>
            <p:cNvSpPr/>
            <p:nvPr/>
          </p:nvSpPr>
          <p:spPr>
            <a:xfrm>
              <a:off x="6184275" y="1867075"/>
              <a:ext cx="38450" cy="48275"/>
            </a:xfrm>
            <a:custGeom>
              <a:avLst/>
              <a:gdLst/>
              <a:ahLst/>
              <a:cxnLst/>
              <a:rect l="l" t="t" r="r" b="b"/>
              <a:pathLst>
                <a:path w="1538" h="1931" extrusionOk="0">
                  <a:moveTo>
                    <a:pt x="641" y="1"/>
                  </a:moveTo>
                  <a:cubicBezTo>
                    <a:pt x="557" y="1"/>
                    <a:pt x="468" y="21"/>
                    <a:pt x="368" y="60"/>
                  </a:cubicBezTo>
                  <a:cubicBezTo>
                    <a:pt x="268" y="126"/>
                    <a:pt x="184" y="177"/>
                    <a:pt x="117" y="193"/>
                  </a:cubicBezTo>
                  <a:cubicBezTo>
                    <a:pt x="67" y="260"/>
                    <a:pt x="17" y="310"/>
                    <a:pt x="1" y="377"/>
                  </a:cubicBezTo>
                  <a:lnTo>
                    <a:pt x="368" y="1263"/>
                  </a:lnTo>
                  <a:lnTo>
                    <a:pt x="869" y="1045"/>
                  </a:lnTo>
                  <a:lnTo>
                    <a:pt x="752" y="728"/>
                  </a:lnTo>
                  <a:lnTo>
                    <a:pt x="518" y="845"/>
                  </a:lnTo>
                  <a:lnTo>
                    <a:pt x="418" y="594"/>
                  </a:lnTo>
                  <a:lnTo>
                    <a:pt x="485" y="527"/>
                  </a:lnTo>
                  <a:cubicBezTo>
                    <a:pt x="502" y="511"/>
                    <a:pt x="535" y="511"/>
                    <a:pt x="569" y="477"/>
                  </a:cubicBezTo>
                  <a:cubicBezTo>
                    <a:pt x="598" y="465"/>
                    <a:pt x="628" y="460"/>
                    <a:pt x="657" y="460"/>
                  </a:cubicBezTo>
                  <a:cubicBezTo>
                    <a:pt x="711" y="460"/>
                    <a:pt x="765" y="478"/>
                    <a:pt x="819" y="511"/>
                  </a:cubicBezTo>
                  <a:cubicBezTo>
                    <a:pt x="869" y="561"/>
                    <a:pt x="953" y="644"/>
                    <a:pt x="1020" y="811"/>
                  </a:cubicBezTo>
                  <a:cubicBezTo>
                    <a:pt x="1103" y="979"/>
                    <a:pt x="1120" y="1129"/>
                    <a:pt x="1103" y="1212"/>
                  </a:cubicBezTo>
                  <a:cubicBezTo>
                    <a:pt x="1087" y="1296"/>
                    <a:pt x="1020" y="1380"/>
                    <a:pt x="920" y="1430"/>
                  </a:cubicBezTo>
                  <a:cubicBezTo>
                    <a:pt x="869" y="1446"/>
                    <a:pt x="819" y="1463"/>
                    <a:pt x="752" y="1480"/>
                  </a:cubicBezTo>
                  <a:lnTo>
                    <a:pt x="569" y="1480"/>
                  </a:lnTo>
                  <a:lnTo>
                    <a:pt x="752" y="1931"/>
                  </a:lnTo>
                  <a:cubicBezTo>
                    <a:pt x="819" y="1931"/>
                    <a:pt x="869" y="1931"/>
                    <a:pt x="936" y="1898"/>
                  </a:cubicBezTo>
                  <a:lnTo>
                    <a:pt x="1120" y="1847"/>
                  </a:lnTo>
                  <a:cubicBezTo>
                    <a:pt x="1337" y="1764"/>
                    <a:pt x="1454" y="1597"/>
                    <a:pt x="1504" y="1396"/>
                  </a:cubicBezTo>
                  <a:cubicBezTo>
                    <a:pt x="1538" y="1212"/>
                    <a:pt x="1504" y="962"/>
                    <a:pt x="1371" y="678"/>
                  </a:cubicBezTo>
                  <a:cubicBezTo>
                    <a:pt x="1254" y="377"/>
                    <a:pt x="1103" y="193"/>
                    <a:pt x="936" y="93"/>
                  </a:cubicBezTo>
                  <a:cubicBezTo>
                    <a:pt x="837" y="30"/>
                    <a:pt x="742" y="1"/>
                    <a:pt x="641" y="1"/>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68" name="Google Shape;2768;p57"/>
            <p:cNvSpPr/>
            <p:nvPr/>
          </p:nvSpPr>
          <p:spPr>
            <a:xfrm>
              <a:off x="6153775" y="1879275"/>
              <a:ext cx="36800" cy="48550"/>
            </a:xfrm>
            <a:custGeom>
              <a:avLst/>
              <a:gdLst/>
              <a:ahLst/>
              <a:cxnLst/>
              <a:rect l="l" t="t" r="r" b="b"/>
              <a:pathLst>
                <a:path w="1472" h="1942" extrusionOk="0">
                  <a:moveTo>
                    <a:pt x="628" y="468"/>
                  </a:moveTo>
                  <a:cubicBezTo>
                    <a:pt x="690" y="468"/>
                    <a:pt x="748" y="490"/>
                    <a:pt x="786" y="541"/>
                  </a:cubicBezTo>
                  <a:cubicBezTo>
                    <a:pt x="853" y="591"/>
                    <a:pt x="903" y="708"/>
                    <a:pt x="970" y="875"/>
                  </a:cubicBezTo>
                  <a:cubicBezTo>
                    <a:pt x="1037" y="1059"/>
                    <a:pt x="1070" y="1192"/>
                    <a:pt x="1053" y="1276"/>
                  </a:cubicBezTo>
                  <a:cubicBezTo>
                    <a:pt x="1037" y="1359"/>
                    <a:pt x="987" y="1410"/>
                    <a:pt x="903" y="1443"/>
                  </a:cubicBezTo>
                  <a:cubicBezTo>
                    <a:pt x="875" y="1449"/>
                    <a:pt x="847" y="1452"/>
                    <a:pt x="821" y="1452"/>
                  </a:cubicBezTo>
                  <a:cubicBezTo>
                    <a:pt x="768" y="1452"/>
                    <a:pt x="719" y="1437"/>
                    <a:pt x="686" y="1393"/>
                  </a:cubicBezTo>
                  <a:cubicBezTo>
                    <a:pt x="619" y="1326"/>
                    <a:pt x="552" y="1209"/>
                    <a:pt x="485" y="1042"/>
                  </a:cubicBezTo>
                  <a:cubicBezTo>
                    <a:pt x="452" y="875"/>
                    <a:pt x="402" y="741"/>
                    <a:pt x="435" y="658"/>
                  </a:cubicBezTo>
                  <a:cubicBezTo>
                    <a:pt x="452" y="557"/>
                    <a:pt x="485" y="491"/>
                    <a:pt x="569" y="474"/>
                  </a:cubicBezTo>
                  <a:cubicBezTo>
                    <a:pt x="589" y="470"/>
                    <a:pt x="608" y="468"/>
                    <a:pt x="628" y="468"/>
                  </a:cubicBezTo>
                  <a:close/>
                  <a:moveTo>
                    <a:pt x="641" y="0"/>
                  </a:moveTo>
                  <a:cubicBezTo>
                    <a:pt x="574" y="0"/>
                    <a:pt x="506" y="14"/>
                    <a:pt x="435" y="39"/>
                  </a:cubicBezTo>
                  <a:cubicBezTo>
                    <a:pt x="235" y="123"/>
                    <a:pt x="118" y="240"/>
                    <a:pt x="51" y="440"/>
                  </a:cubicBezTo>
                  <a:cubicBezTo>
                    <a:pt x="1" y="624"/>
                    <a:pt x="51" y="875"/>
                    <a:pt x="151" y="1192"/>
                  </a:cubicBezTo>
                  <a:cubicBezTo>
                    <a:pt x="218" y="1393"/>
                    <a:pt x="318" y="1560"/>
                    <a:pt x="402" y="1694"/>
                  </a:cubicBezTo>
                  <a:cubicBezTo>
                    <a:pt x="502" y="1811"/>
                    <a:pt x="619" y="1894"/>
                    <a:pt x="719" y="1911"/>
                  </a:cubicBezTo>
                  <a:cubicBezTo>
                    <a:pt x="761" y="1932"/>
                    <a:pt x="809" y="1941"/>
                    <a:pt x="859" y="1941"/>
                  </a:cubicBezTo>
                  <a:cubicBezTo>
                    <a:pt x="929" y="1941"/>
                    <a:pt x="1002" y="1923"/>
                    <a:pt x="1070" y="1894"/>
                  </a:cubicBezTo>
                  <a:cubicBezTo>
                    <a:pt x="1204" y="1861"/>
                    <a:pt x="1304" y="1777"/>
                    <a:pt x="1371" y="1694"/>
                  </a:cubicBezTo>
                  <a:cubicBezTo>
                    <a:pt x="1454" y="1577"/>
                    <a:pt x="1471" y="1476"/>
                    <a:pt x="1471" y="1309"/>
                  </a:cubicBezTo>
                  <a:cubicBezTo>
                    <a:pt x="1471" y="1142"/>
                    <a:pt x="1438" y="975"/>
                    <a:pt x="1354" y="741"/>
                  </a:cubicBezTo>
                  <a:cubicBezTo>
                    <a:pt x="1237" y="407"/>
                    <a:pt x="1104" y="207"/>
                    <a:pt x="953" y="106"/>
                  </a:cubicBezTo>
                  <a:cubicBezTo>
                    <a:pt x="850" y="34"/>
                    <a:pt x="748" y="0"/>
                    <a:pt x="641" y="0"/>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69" name="Google Shape;2769;p57"/>
            <p:cNvSpPr/>
            <p:nvPr/>
          </p:nvSpPr>
          <p:spPr>
            <a:xfrm>
              <a:off x="6138750" y="1887350"/>
              <a:ext cx="10050" cy="11725"/>
            </a:xfrm>
            <a:custGeom>
              <a:avLst/>
              <a:gdLst/>
              <a:ahLst/>
              <a:cxnLst/>
              <a:rect l="l" t="t" r="r" b="b"/>
              <a:pathLst>
                <a:path w="402" h="469" extrusionOk="0">
                  <a:moveTo>
                    <a:pt x="284" y="0"/>
                  </a:moveTo>
                  <a:lnTo>
                    <a:pt x="0" y="84"/>
                  </a:lnTo>
                  <a:lnTo>
                    <a:pt x="134" y="468"/>
                  </a:lnTo>
                  <a:lnTo>
                    <a:pt x="401" y="385"/>
                  </a:lnTo>
                  <a:lnTo>
                    <a:pt x="284"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70" name="Google Shape;2770;p57"/>
            <p:cNvSpPr/>
            <p:nvPr/>
          </p:nvSpPr>
          <p:spPr>
            <a:xfrm>
              <a:off x="6056450" y="1903225"/>
              <a:ext cx="40550" cy="52650"/>
            </a:xfrm>
            <a:custGeom>
              <a:avLst/>
              <a:gdLst/>
              <a:ahLst/>
              <a:cxnLst/>
              <a:rect l="l" t="t" r="r" b="b"/>
              <a:pathLst>
                <a:path w="1622" h="2106" extrusionOk="0">
                  <a:moveTo>
                    <a:pt x="1271" y="0"/>
                  </a:moveTo>
                  <a:lnTo>
                    <a:pt x="936" y="67"/>
                  </a:lnTo>
                  <a:lnTo>
                    <a:pt x="1103" y="986"/>
                  </a:lnTo>
                  <a:lnTo>
                    <a:pt x="786" y="418"/>
                  </a:lnTo>
                  <a:lnTo>
                    <a:pt x="602" y="452"/>
                  </a:lnTo>
                  <a:lnTo>
                    <a:pt x="519" y="1103"/>
                  </a:lnTo>
                  <a:lnTo>
                    <a:pt x="352" y="184"/>
                  </a:lnTo>
                  <a:lnTo>
                    <a:pt x="1" y="251"/>
                  </a:lnTo>
                  <a:lnTo>
                    <a:pt x="352" y="2106"/>
                  </a:lnTo>
                  <a:lnTo>
                    <a:pt x="686" y="2039"/>
                  </a:lnTo>
                  <a:lnTo>
                    <a:pt x="819" y="1036"/>
                  </a:lnTo>
                  <a:lnTo>
                    <a:pt x="1287" y="1922"/>
                  </a:lnTo>
                  <a:lnTo>
                    <a:pt x="1621" y="1855"/>
                  </a:lnTo>
                  <a:lnTo>
                    <a:pt x="1271"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71" name="Google Shape;2771;p57"/>
            <p:cNvSpPr/>
            <p:nvPr/>
          </p:nvSpPr>
          <p:spPr>
            <a:xfrm>
              <a:off x="6018850" y="1909500"/>
              <a:ext cx="33025" cy="48875"/>
            </a:xfrm>
            <a:custGeom>
              <a:avLst/>
              <a:gdLst/>
              <a:ahLst/>
              <a:cxnLst/>
              <a:rect l="l" t="t" r="r" b="b"/>
              <a:pathLst>
                <a:path w="1321" h="1955" extrusionOk="0">
                  <a:moveTo>
                    <a:pt x="903" y="852"/>
                  </a:moveTo>
                  <a:lnTo>
                    <a:pt x="836" y="1420"/>
                  </a:lnTo>
                  <a:lnTo>
                    <a:pt x="619" y="902"/>
                  </a:lnTo>
                  <a:lnTo>
                    <a:pt x="903" y="852"/>
                  </a:lnTo>
                  <a:close/>
                  <a:moveTo>
                    <a:pt x="1321" y="0"/>
                  </a:moveTo>
                  <a:lnTo>
                    <a:pt x="937" y="17"/>
                  </a:lnTo>
                  <a:lnTo>
                    <a:pt x="903" y="434"/>
                  </a:lnTo>
                  <a:lnTo>
                    <a:pt x="519" y="485"/>
                  </a:lnTo>
                  <a:lnTo>
                    <a:pt x="369" y="100"/>
                  </a:lnTo>
                  <a:lnTo>
                    <a:pt x="1" y="150"/>
                  </a:lnTo>
                  <a:lnTo>
                    <a:pt x="703" y="1955"/>
                  </a:lnTo>
                  <a:lnTo>
                    <a:pt x="1087" y="1921"/>
                  </a:lnTo>
                  <a:lnTo>
                    <a:pt x="1321"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72" name="Google Shape;2772;p57"/>
            <p:cNvSpPr/>
            <p:nvPr/>
          </p:nvSpPr>
          <p:spPr>
            <a:xfrm>
              <a:off x="5985850" y="1914075"/>
              <a:ext cx="31375" cy="49325"/>
            </a:xfrm>
            <a:custGeom>
              <a:avLst/>
              <a:gdLst/>
              <a:ahLst/>
              <a:cxnLst/>
              <a:rect l="l" t="t" r="r" b="b"/>
              <a:pathLst>
                <a:path w="1255" h="1973" extrusionOk="0">
                  <a:moveTo>
                    <a:pt x="1137" y="1"/>
                  </a:moveTo>
                  <a:lnTo>
                    <a:pt x="770" y="51"/>
                  </a:lnTo>
                  <a:lnTo>
                    <a:pt x="836" y="1020"/>
                  </a:lnTo>
                  <a:lnTo>
                    <a:pt x="318" y="68"/>
                  </a:lnTo>
                  <a:lnTo>
                    <a:pt x="1" y="84"/>
                  </a:lnTo>
                  <a:lnTo>
                    <a:pt x="118" y="1972"/>
                  </a:lnTo>
                  <a:lnTo>
                    <a:pt x="486" y="1939"/>
                  </a:lnTo>
                  <a:lnTo>
                    <a:pt x="419" y="936"/>
                  </a:lnTo>
                  <a:lnTo>
                    <a:pt x="937" y="1906"/>
                  </a:lnTo>
                  <a:lnTo>
                    <a:pt x="1254" y="1889"/>
                  </a:lnTo>
                  <a:lnTo>
                    <a:pt x="1137"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73" name="Google Shape;2773;p57"/>
            <p:cNvSpPr/>
            <p:nvPr/>
          </p:nvSpPr>
          <p:spPr>
            <a:xfrm>
              <a:off x="5947850" y="1916600"/>
              <a:ext cx="33025" cy="47625"/>
            </a:xfrm>
            <a:custGeom>
              <a:avLst/>
              <a:gdLst/>
              <a:ahLst/>
              <a:cxnLst/>
              <a:rect l="l" t="t" r="r" b="b"/>
              <a:pathLst>
                <a:path w="1321" h="1905" extrusionOk="0">
                  <a:moveTo>
                    <a:pt x="819" y="802"/>
                  </a:moveTo>
                  <a:lnTo>
                    <a:pt x="686" y="1337"/>
                  </a:lnTo>
                  <a:lnTo>
                    <a:pt x="535" y="802"/>
                  </a:lnTo>
                  <a:close/>
                  <a:moveTo>
                    <a:pt x="1320" y="0"/>
                  </a:moveTo>
                  <a:lnTo>
                    <a:pt x="936" y="33"/>
                  </a:lnTo>
                  <a:lnTo>
                    <a:pt x="853" y="418"/>
                  </a:lnTo>
                  <a:lnTo>
                    <a:pt x="485" y="418"/>
                  </a:lnTo>
                  <a:lnTo>
                    <a:pt x="368" y="33"/>
                  </a:lnTo>
                  <a:lnTo>
                    <a:pt x="0" y="33"/>
                  </a:lnTo>
                  <a:lnTo>
                    <a:pt x="502" y="1905"/>
                  </a:lnTo>
                  <a:lnTo>
                    <a:pt x="869" y="1905"/>
                  </a:lnTo>
                  <a:lnTo>
                    <a:pt x="1320"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74" name="Google Shape;2774;p57"/>
            <p:cNvSpPr/>
            <p:nvPr/>
          </p:nvSpPr>
          <p:spPr>
            <a:xfrm>
              <a:off x="5918200" y="1915750"/>
              <a:ext cx="28000" cy="48900"/>
            </a:xfrm>
            <a:custGeom>
              <a:avLst/>
              <a:gdLst/>
              <a:ahLst/>
              <a:cxnLst/>
              <a:rect l="l" t="t" r="r" b="b"/>
              <a:pathLst>
                <a:path w="1120" h="1956" extrusionOk="0">
                  <a:moveTo>
                    <a:pt x="451" y="1"/>
                  </a:moveTo>
                  <a:cubicBezTo>
                    <a:pt x="351" y="1"/>
                    <a:pt x="251" y="17"/>
                    <a:pt x="201" y="34"/>
                  </a:cubicBezTo>
                  <a:cubicBezTo>
                    <a:pt x="117" y="51"/>
                    <a:pt x="50" y="101"/>
                    <a:pt x="17" y="151"/>
                  </a:cubicBezTo>
                  <a:lnTo>
                    <a:pt x="0" y="1087"/>
                  </a:lnTo>
                  <a:lnTo>
                    <a:pt x="535" y="1103"/>
                  </a:lnTo>
                  <a:lnTo>
                    <a:pt x="535" y="769"/>
                  </a:lnTo>
                  <a:lnTo>
                    <a:pt x="284" y="769"/>
                  </a:lnTo>
                  <a:lnTo>
                    <a:pt x="284" y="502"/>
                  </a:lnTo>
                  <a:cubicBezTo>
                    <a:pt x="301" y="502"/>
                    <a:pt x="351" y="468"/>
                    <a:pt x="368" y="468"/>
                  </a:cubicBezTo>
                  <a:lnTo>
                    <a:pt x="451" y="468"/>
                  </a:lnTo>
                  <a:cubicBezTo>
                    <a:pt x="552" y="468"/>
                    <a:pt x="635" y="519"/>
                    <a:pt x="685" y="602"/>
                  </a:cubicBezTo>
                  <a:cubicBezTo>
                    <a:pt x="719" y="686"/>
                    <a:pt x="752" y="803"/>
                    <a:pt x="752" y="986"/>
                  </a:cubicBezTo>
                  <a:cubicBezTo>
                    <a:pt x="752" y="1170"/>
                    <a:pt x="702" y="1287"/>
                    <a:pt x="635" y="1371"/>
                  </a:cubicBezTo>
                  <a:cubicBezTo>
                    <a:pt x="585" y="1438"/>
                    <a:pt x="501" y="1488"/>
                    <a:pt x="368" y="1488"/>
                  </a:cubicBezTo>
                  <a:cubicBezTo>
                    <a:pt x="301" y="1488"/>
                    <a:pt x="251" y="1488"/>
                    <a:pt x="184" y="1454"/>
                  </a:cubicBezTo>
                  <a:cubicBezTo>
                    <a:pt x="117" y="1454"/>
                    <a:pt x="84" y="1438"/>
                    <a:pt x="17" y="1404"/>
                  </a:cubicBezTo>
                  <a:lnTo>
                    <a:pt x="0" y="1872"/>
                  </a:lnTo>
                  <a:cubicBezTo>
                    <a:pt x="34" y="1905"/>
                    <a:pt x="100" y="1922"/>
                    <a:pt x="167" y="1939"/>
                  </a:cubicBezTo>
                  <a:cubicBezTo>
                    <a:pt x="217" y="1939"/>
                    <a:pt x="284" y="1956"/>
                    <a:pt x="368" y="1956"/>
                  </a:cubicBezTo>
                  <a:cubicBezTo>
                    <a:pt x="602" y="1956"/>
                    <a:pt x="769" y="1872"/>
                    <a:pt x="886" y="1705"/>
                  </a:cubicBezTo>
                  <a:cubicBezTo>
                    <a:pt x="1019" y="1538"/>
                    <a:pt x="1103" y="1287"/>
                    <a:pt x="1103" y="986"/>
                  </a:cubicBezTo>
                  <a:cubicBezTo>
                    <a:pt x="1120" y="669"/>
                    <a:pt x="1053" y="435"/>
                    <a:pt x="953" y="268"/>
                  </a:cubicBezTo>
                  <a:cubicBezTo>
                    <a:pt x="836" y="84"/>
                    <a:pt x="669" y="1"/>
                    <a:pt x="451" y="1"/>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75" name="Google Shape;2775;p57"/>
            <p:cNvSpPr/>
            <p:nvPr/>
          </p:nvSpPr>
          <p:spPr>
            <a:xfrm>
              <a:off x="5886025" y="1914075"/>
              <a:ext cx="26750" cy="48475"/>
            </a:xfrm>
            <a:custGeom>
              <a:avLst/>
              <a:gdLst/>
              <a:ahLst/>
              <a:cxnLst/>
              <a:rect l="l" t="t" r="r" b="b"/>
              <a:pathLst>
                <a:path w="1070" h="1939" extrusionOk="0">
                  <a:moveTo>
                    <a:pt x="168" y="1"/>
                  </a:moveTo>
                  <a:lnTo>
                    <a:pt x="134" y="419"/>
                  </a:lnTo>
                  <a:lnTo>
                    <a:pt x="686" y="452"/>
                  </a:lnTo>
                  <a:lnTo>
                    <a:pt x="669" y="769"/>
                  </a:lnTo>
                  <a:lnTo>
                    <a:pt x="168" y="736"/>
                  </a:lnTo>
                  <a:lnTo>
                    <a:pt x="134" y="1154"/>
                  </a:lnTo>
                  <a:lnTo>
                    <a:pt x="636" y="1187"/>
                  </a:lnTo>
                  <a:lnTo>
                    <a:pt x="602" y="1505"/>
                  </a:lnTo>
                  <a:lnTo>
                    <a:pt x="51" y="1471"/>
                  </a:lnTo>
                  <a:lnTo>
                    <a:pt x="1" y="1889"/>
                  </a:lnTo>
                  <a:lnTo>
                    <a:pt x="920" y="1939"/>
                  </a:lnTo>
                  <a:lnTo>
                    <a:pt x="1070" y="68"/>
                  </a:lnTo>
                  <a:lnTo>
                    <a:pt x="168"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76" name="Google Shape;2776;p57"/>
            <p:cNvSpPr/>
            <p:nvPr/>
          </p:nvSpPr>
          <p:spPr>
            <a:xfrm>
              <a:off x="5847175" y="1909900"/>
              <a:ext cx="38050" cy="50150"/>
            </a:xfrm>
            <a:custGeom>
              <a:avLst/>
              <a:gdLst/>
              <a:ahLst/>
              <a:cxnLst/>
              <a:rect l="l" t="t" r="r" b="b"/>
              <a:pathLst>
                <a:path w="1522" h="2006" extrusionOk="0">
                  <a:moveTo>
                    <a:pt x="218" y="1"/>
                  </a:moveTo>
                  <a:lnTo>
                    <a:pt x="1" y="1855"/>
                  </a:lnTo>
                  <a:lnTo>
                    <a:pt x="335" y="1905"/>
                  </a:lnTo>
                  <a:lnTo>
                    <a:pt x="753" y="987"/>
                  </a:lnTo>
                  <a:lnTo>
                    <a:pt x="936" y="1972"/>
                  </a:lnTo>
                  <a:lnTo>
                    <a:pt x="1287" y="2006"/>
                  </a:lnTo>
                  <a:lnTo>
                    <a:pt x="1521" y="151"/>
                  </a:lnTo>
                  <a:lnTo>
                    <a:pt x="1170" y="134"/>
                  </a:lnTo>
                  <a:lnTo>
                    <a:pt x="1037" y="1070"/>
                  </a:lnTo>
                  <a:lnTo>
                    <a:pt x="920" y="418"/>
                  </a:lnTo>
                  <a:lnTo>
                    <a:pt x="719" y="402"/>
                  </a:lnTo>
                  <a:lnTo>
                    <a:pt x="452" y="987"/>
                  </a:lnTo>
                  <a:lnTo>
                    <a:pt x="586" y="51"/>
                  </a:lnTo>
                  <a:lnTo>
                    <a:pt x="218"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77" name="Google Shape;2777;p57"/>
            <p:cNvSpPr/>
            <p:nvPr/>
          </p:nvSpPr>
          <p:spPr>
            <a:xfrm>
              <a:off x="5815850" y="1905300"/>
              <a:ext cx="31350" cy="50150"/>
            </a:xfrm>
            <a:custGeom>
              <a:avLst/>
              <a:gdLst/>
              <a:ahLst/>
              <a:cxnLst/>
              <a:rect l="l" t="t" r="r" b="b"/>
              <a:pathLst>
                <a:path w="1254" h="2006" extrusionOk="0">
                  <a:moveTo>
                    <a:pt x="368" y="1"/>
                  </a:moveTo>
                  <a:lnTo>
                    <a:pt x="285" y="419"/>
                  </a:lnTo>
                  <a:lnTo>
                    <a:pt x="853" y="519"/>
                  </a:lnTo>
                  <a:lnTo>
                    <a:pt x="786" y="820"/>
                  </a:lnTo>
                  <a:lnTo>
                    <a:pt x="285" y="736"/>
                  </a:lnTo>
                  <a:lnTo>
                    <a:pt x="201" y="1154"/>
                  </a:lnTo>
                  <a:lnTo>
                    <a:pt x="702" y="1237"/>
                  </a:lnTo>
                  <a:lnTo>
                    <a:pt x="635" y="1521"/>
                  </a:lnTo>
                  <a:lnTo>
                    <a:pt x="84" y="1421"/>
                  </a:lnTo>
                  <a:lnTo>
                    <a:pt x="1" y="1839"/>
                  </a:lnTo>
                  <a:lnTo>
                    <a:pt x="920" y="2006"/>
                  </a:lnTo>
                  <a:lnTo>
                    <a:pt x="1254" y="151"/>
                  </a:lnTo>
                  <a:lnTo>
                    <a:pt x="368"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78" name="Google Shape;2778;p57"/>
            <p:cNvSpPr/>
            <p:nvPr/>
          </p:nvSpPr>
          <p:spPr>
            <a:xfrm>
              <a:off x="5781600" y="1897800"/>
              <a:ext cx="38450" cy="51825"/>
            </a:xfrm>
            <a:custGeom>
              <a:avLst/>
              <a:gdLst/>
              <a:ahLst/>
              <a:cxnLst/>
              <a:rect l="l" t="t" r="r" b="b"/>
              <a:pathLst>
                <a:path w="1538" h="2073" extrusionOk="0">
                  <a:moveTo>
                    <a:pt x="418" y="0"/>
                  </a:moveTo>
                  <a:lnTo>
                    <a:pt x="0" y="1838"/>
                  </a:lnTo>
                  <a:lnTo>
                    <a:pt x="368" y="1922"/>
                  </a:lnTo>
                  <a:lnTo>
                    <a:pt x="585" y="953"/>
                  </a:lnTo>
                  <a:lnTo>
                    <a:pt x="819" y="2005"/>
                  </a:lnTo>
                  <a:lnTo>
                    <a:pt x="1120" y="2072"/>
                  </a:lnTo>
                  <a:lnTo>
                    <a:pt x="1538" y="234"/>
                  </a:lnTo>
                  <a:lnTo>
                    <a:pt x="1170" y="167"/>
                  </a:lnTo>
                  <a:lnTo>
                    <a:pt x="953" y="1136"/>
                  </a:lnTo>
                  <a:lnTo>
                    <a:pt x="719" y="67"/>
                  </a:lnTo>
                  <a:lnTo>
                    <a:pt x="418"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79" name="Google Shape;2779;p57"/>
            <p:cNvSpPr/>
            <p:nvPr/>
          </p:nvSpPr>
          <p:spPr>
            <a:xfrm>
              <a:off x="5751100" y="1891525"/>
              <a:ext cx="29275" cy="50150"/>
            </a:xfrm>
            <a:custGeom>
              <a:avLst/>
              <a:gdLst/>
              <a:ahLst/>
              <a:cxnLst/>
              <a:rect l="l" t="t" r="r" b="b"/>
              <a:pathLst>
                <a:path w="1171" h="2006" extrusionOk="0">
                  <a:moveTo>
                    <a:pt x="836" y="1"/>
                  </a:moveTo>
                  <a:lnTo>
                    <a:pt x="435" y="1421"/>
                  </a:lnTo>
                  <a:lnTo>
                    <a:pt x="101" y="1321"/>
                  </a:lnTo>
                  <a:lnTo>
                    <a:pt x="1" y="1722"/>
                  </a:lnTo>
                  <a:lnTo>
                    <a:pt x="987" y="2006"/>
                  </a:lnTo>
                  <a:lnTo>
                    <a:pt x="1104" y="1621"/>
                  </a:lnTo>
                  <a:lnTo>
                    <a:pt x="769" y="1504"/>
                  </a:lnTo>
                  <a:lnTo>
                    <a:pt x="1170" y="84"/>
                  </a:lnTo>
                  <a:lnTo>
                    <a:pt x="836"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80" name="Google Shape;2780;p57"/>
            <p:cNvSpPr/>
            <p:nvPr/>
          </p:nvSpPr>
          <p:spPr>
            <a:xfrm>
              <a:off x="5700150" y="1872725"/>
              <a:ext cx="48050" cy="55575"/>
            </a:xfrm>
            <a:custGeom>
              <a:avLst/>
              <a:gdLst/>
              <a:ahLst/>
              <a:cxnLst/>
              <a:rect l="l" t="t" r="r" b="b"/>
              <a:pathLst>
                <a:path w="1922" h="2223" extrusionOk="0">
                  <a:moveTo>
                    <a:pt x="669" y="1"/>
                  </a:moveTo>
                  <a:lnTo>
                    <a:pt x="0" y="1755"/>
                  </a:lnTo>
                  <a:lnTo>
                    <a:pt x="334" y="1889"/>
                  </a:lnTo>
                  <a:lnTo>
                    <a:pt x="969" y="1087"/>
                  </a:lnTo>
                  <a:lnTo>
                    <a:pt x="919" y="2089"/>
                  </a:lnTo>
                  <a:lnTo>
                    <a:pt x="1253" y="2223"/>
                  </a:lnTo>
                  <a:lnTo>
                    <a:pt x="1922" y="469"/>
                  </a:lnTo>
                  <a:lnTo>
                    <a:pt x="1554" y="318"/>
                  </a:lnTo>
                  <a:lnTo>
                    <a:pt x="1220" y="1204"/>
                  </a:lnTo>
                  <a:lnTo>
                    <a:pt x="1253" y="552"/>
                  </a:lnTo>
                  <a:lnTo>
                    <a:pt x="1070" y="485"/>
                  </a:lnTo>
                  <a:lnTo>
                    <a:pt x="669" y="1003"/>
                  </a:lnTo>
                  <a:lnTo>
                    <a:pt x="1003" y="134"/>
                  </a:lnTo>
                  <a:lnTo>
                    <a:pt x="669"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81" name="Google Shape;2781;p57"/>
            <p:cNvSpPr/>
            <p:nvPr/>
          </p:nvSpPr>
          <p:spPr>
            <a:xfrm>
              <a:off x="5671750" y="1861875"/>
              <a:ext cx="40525" cy="51825"/>
            </a:xfrm>
            <a:custGeom>
              <a:avLst/>
              <a:gdLst/>
              <a:ahLst/>
              <a:cxnLst/>
              <a:rect l="l" t="t" r="r" b="b"/>
              <a:pathLst>
                <a:path w="1621" h="2073" extrusionOk="0">
                  <a:moveTo>
                    <a:pt x="735" y="0"/>
                  </a:moveTo>
                  <a:lnTo>
                    <a:pt x="568" y="368"/>
                  </a:lnTo>
                  <a:lnTo>
                    <a:pt x="1103" y="602"/>
                  </a:lnTo>
                  <a:lnTo>
                    <a:pt x="969" y="869"/>
                  </a:lnTo>
                  <a:lnTo>
                    <a:pt x="518" y="669"/>
                  </a:lnTo>
                  <a:lnTo>
                    <a:pt x="351" y="1070"/>
                  </a:lnTo>
                  <a:lnTo>
                    <a:pt x="802" y="1270"/>
                  </a:lnTo>
                  <a:lnTo>
                    <a:pt x="685" y="1537"/>
                  </a:lnTo>
                  <a:lnTo>
                    <a:pt x="167" y="1320"/>
                  </a:lnTo>
                  <a:lnTo>
                    <a:pt x="0" y="1688"/>
                  </a:lnTo>
                  <a:lnTo>
                    <a:pt x="852" y="2072"/>
                  </a:lnTo>
                  <a:lnTo>
                    <a:pt x="1621" y="351"/>
                  </a:lnTo>
                  <a:lnTo>
                    <a:pt x="735"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82" name="Google Shape;2782;p57"/>
            <p:cNvSpPr/>
            <p:nvPr/>
          </p:nvSpPr>
          <p:spPr>
            <a:xfrm>
              <a:off x="5644600" y="1848925"/>
              <a:ext cx="42200" cy="52225"/>
            </a:xfrm>
            <a:custGeom>
              <a:avLst/>
              <a:gdLst/>
              <a:ahLst/>
              <a:cxnLst/>
              <a:rect l="l" t="t" r="r" b="b"/>
              <a:pathLst>
                <a:path w="1688" h="2089" extrusionOk="0">
                  <a:moveTo>
                    <a:pt x="852" y="0"/>
                  </a:moveTo>
                  <a:lnTo>
                    <a:pt x="668" y="368"/>
                  </a:lnTo>
                  <a:lnTo>
                    <a:pt x="1170" y="618"/>
                  </a:lnTo>
                  <a:lnTo>
                    <a:pt x="1019" y="886"/>
                  </a:lnTo>
                  <a:lnTo>
                    <a:pt x="585" y="669"/>
                  </a:lnTo>
                  <a:lnTo>
                    <a:pt x="384" y="1036"/>
                  </a:lnTo>
                  <a:lnTo>
                    <a:pt x="835" y="1270"/>
                  </a:lnTo>
                  <a:lnTo>
                    <a:pt x="685" y="1537"/>
                  </a:lnTo>
                  <a:lnTo>
                    <a:pt x="184" y="1287"/>
                  </a:lnTo>
                  <a:lnTo>
                    <a:pt x="0" y="1671"/>
                  </a:lnTo>
                  <a:lnTo>
                    <a:pt x="835" y="2089"/>
                  </a:lnTo>
                  <a:lnTo>
                    <a:pt x="1688" y="418"/>
                  </a:lnTo>
                  <a:lnTo>
                    <a:pt x="852"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83" name="Google Shape;2783;p57"/>
            <p:cNvSpPr/>
            <p:nvPr/>
          </p:nvSpPr>
          <p:spPr>
            <a:xfrm>
              <a:off x="5617425" y="1838475"/>
              <a:ext cx="38875" cy="49725"/>
            </a:xfrm>
            <a:custGeom>
              <a:avLst/>
              <a:gdLst/>
              <a:ahLst/>
              <a:cxnLst/>
              <a:rect l="l" t="t" r="r" b="b"/>
              <a:pathLst>
                <a:path w="1555" h="1989" extrusionOk="0">
                  <a:moveTo>
                    <a:pt x="1254" y="1"/>
                  </a:moveTo>
                  <a:lnTo>
                    <a:pt x="502" y="1270"/>
                  </a:lnTo>
                  <a:lnTo>
                    <a:pt x="202" y="1103"/>
                  </a:lnTo>
                  <a:lnTo>
                    <a:pt x="1" y="1454"/>
                  </a:lnTo>
                  <a:lnTo>
                    <a:pt x="887" y="1989"/>
                  </a:lnTo>
                  <a:lnTo>
                    <a:pt x="1104" y="1621"/>
                  </a:lnTo>
                  <a:lnTo>
                    <a:pt x="803" y="1454"/>
                  </a:lnTo>
                  <a:lnTo>
                    <a:pt x="1555" y="184"/>
                  </a:lnTo>
                  <a:lnTo>
                    <a:pt x="1254"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84" name="Google Shape;2784;p57"/>
            <p:cNvSpPr/>
            <p:nvPr/>
          </p:nvSpPr>
          <p:spPr>
            <a:xfrm>
              <a:off x="5605325" y="1827625"/>
              <a:ext cx="33025" cy="44300"/>
            </a:xfrm>
            <a:custGeom>
              <a:avLst/>
              <a:gdLst/>
              <a:ahLst/>
              <a:cxnLst/>
              <a:rect l="l" t="t" r="r" b="b"/>
              <a:pathLst>
                <a:path w="1321" h="1772" extrusionOk="0">
                  <a:moveTo>
                    <a:pt x="1020" y="0"/>
                  </a:moveTo>
                  <a:lnTo>
                    <a:pt x="0" y="1587"/>
                  </a:lnTo>
                  <a:lnTo>
                    <a:pt x="284" y="1771"/>
                  </a:lnTo>
                  <a:lnTo>
                    <a:pt x="1320" y="184"/>
                  </a:lnTo>
                  <a:lnTo>
                    <a:pt x="1020"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85" name="Google Shape;2785;p57"/>
            <p:cNvSpPr/>
            <p:nvPr/>
          </p:nvSpPr>
          <p:spPr>
            <a:xfrm>
              <a:off x="5574825" y="1807150"/>
              <a:ext cx="51000" cy="54750"/>
            </a:xfrm>
            <a:custGeom>
              <a:avLst/>
              <a:gdLst/>
              <a:ahLst/>
              <a:cxnLst/>
              <a:rect l="l" t="t" r="r" b="b"/>
              <a:pathLst>
                <a:path w="2040" h="2190" extrusionOk="0">
                  <a:moveTo>
                    <a:pt x="1120" y="0"/>
                  </a:moveTo>
                  <a:lnTo>
                    <a:pt x="1" y="1521"/>
                  </a:lnTo>
                  <a:lnTo>
                    <a:pt x="301" y="1738"/>
                  </a:lnTo>
                  <a:lnTo>
                    <a:pt x="886" y="919"/>
                  </a:lnTo>
                  <a:lnTo>
                    <a:pt x="669" y="2005"/>
                  </a:lnTo>
                  <a:lnTo>
                    <a:pt x="920" y="2189"/>
                  </a:lnTo>
                  <a:lnTo>
                    <a:pt x="2039" y="669"/>
                  </a:lnTo>
                  <a:lnTo>
                    <a:pt x="1738" y="452"/>
                  </a:lnTo>
                  <a:lnTo>
                    <a:pt x="1154" y="1254"/>
                  </a:lnTo>
                  <a:lnTo>
                    <a:pt x="1371" y="184"/>
                  </a:lnTo>
                  <a:lnTo>
                    <a:pt x="1120"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86" name="Google Shape;2786;p57"/>
            <p:cNvSpPr/>
            <p:nvPr/>
          </p:nvSpPr>
          <p:spPr>
            <a:xfrm>
              <a:off x="5548925" y="1788350"/>
              <a:ext cx="43900" cy="45375"/>
            </a:xfrm>
            <a:custGeom>
              <a:avLst/>
              <a:gdLst/>
              <a:ahLst/>
              <a:cxnLst/>
              <a:rect l="l" t="t" r="r" b="b"/>
              <a:pathLst>
                <a:path w="1756" h="1815" extrusionOk="0">
                  <a:moveTo>
                    <a:pt x="1020" y="1"/>
                  </a:moveTo>
                  <a:lnTo>
                    <a:pt x="402" y="702"/>
                  </a:lnTo>
                  <a:lnTo>
                    <a:pt x="820" y="1070"/>
                  </a:lnTo>
                  <a:lnTo>
                    <a:pt x="1037" y="819"/>
                  </a:lnTo>
                  <a:lnTo>
                    <a:pt x="853" y="652"/>
                  </a:lnTo>
                  <a:lnTo>
                    <a:pt x="1037" y="435"/>
                  </a:lnTo>
                  <a:cubicBezTo>
                    <a:pt x="1070" y="452"/>
                    <a:pt x="1087" y="452"/>
                    <a:pt x="1120" y="485"/>
                  </a:cubicBezTo>
                  <a:cubicBezTo>
                    <a:pt x="1170" y="502"/>
                    <a:pt x="1187" y="519"/>
                    <a:pt x="1204" y="535"/>
                  </a:cubicBezTo>
                  <a:cubicBezTo>
                    <a:pt x="1287" y="602"/>
                    <a:pt x="1337" y="686"/>
                    <a:pt x="1321" y="769"/>
                  </a:cubicBezTo>
                  <a:cubicBezTo>
                    <a:pt x="1287" y="853"/>
                    <a:pt x="1237" y="986"/>
                    <a:pt x="1120" y="1103"/>
                  </a:cubicBezTo>
                  <a:cubicBezTo>
                    <a:pt x="1003" y="1254"/>
                    <a:pt x="903" y="1337"/>
                    <a:pt x="786" y="1354"/>
                  </a:cubicBezTo>
                  <a:cubicBezTo>
                    <a:pt x="767" y="1358"/>
                    <a:pt x="748" y="1360"/>
                    <a:pt x="728" y="1360"/>
                  </a:cubicBezTo>
                  <a:cubicBezTo>
                    <a:pt x="658" y="1360"/>
                    <a:pt x="584" y="1335"/>
                    <a:pt x="519" y="1270"/>
                  </a:cubicBezTo>
                  <a:lnTo>
                    <a:pt x="402" y="1153"/>
                  </a:lnTo>
                  <a:cubicBezTo>
                    <a:pt x="352" y="1103"/>
                    <a:pt x="335" y="1036"/>
                    <a:pt x="318" y="986"/>
                  </a:cubicBezTo>
                  <a:lnTo>
                    <a:pt x="1" y="1337"/>
                  </a:lnTo>
                  <a:cubicBezTo>
                    <a:pt x="18" y="1404"/>
                    <a:pt x="34" y="1454"/>
                    <a:pt x="84" y="1504"/>
                  </a:cubicBezTo>
                  <a:cubicBezTo>
                    <a:pt x="118" y="1538"/>
                    <a:pt x="168" y="1605"/>
                    <a:pt x="235" y="1655"/>
                  </a:cubicBezTo>
                  <a:cubicBezTo>
                    <a:pt x="357" y="1753"/>
                    <a:pt x="488" y="1815"/>
                    <a:pt x="629" y="1815"/>
                  </a:cubicBezTo>
                  <a:cubicBezTo>
                    <a:pt x="680" y="1815"/>
                    <a:pt x="732" y="1806"/>
                    <a:pt x="786" y="1788"/>
                  </a:cubicBezTo>
                  <a:cubicBezTo>
                    <a:pt x="987" y="1738"/>
                    <a:pt x="1187" y="1588"/>
                    <a:pt x="1404" y="1354"/>
                  </a:cubicBezTo>
                  <a:cubicBezTo>
                    <a:pt x="1605" y="1120"/>
                    <a:pt x="1705" y="920"/>
                    <a:pt x="1738" y="702"/>
                  </a:cubicBezTo>
                  <a:cubicBezTo>
                    <a:pt x="1755" y="502"/>
                    <a:pt x="1688" y="335"/>
                    <a:pt x="1521" y="184"/>
                  </a:cubicBezTo>
                  <a:cubicBezTo>
                    <a:pt x="1438" y="101"/>
                    <a:pt x="1337" y="84"/>
                    <a:pt x="1254" y="34"/>
                  </a:cubicBezTo>
                  <a:cubicBezTo>
                    <a:pt x="1170" y="1"/>
                    <a:pt x="1087" y="1"/>
                    <a:pt x="1020" y="1"/>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87" name="Google Shape;2787;p57"/>
            <p:cNvSpPr/>
            <p:nvPr/>
          </p:nvSpPr>
          <p:spPr>
            <a:xfrm>
              <a:off x="5518025" y="1768300"/>
              <a:ext cx="47650" cy="38450"/>
            </a:xfrm>
            <a:custGeom>
              <a:avLst/>
              <a:gdLst/>
              <a:ahLst/>
              <a:cxnLst/>
              <a:rect l="l" t="t" r="r" b="b"/>
              <a:pathLst>
                <a:path w="1906" h="1538" extrusionOk="0">
                  <a:moveTo>
                    <a:pt x="757" y="438"/>
                  </a:moveTo>
                  <a:cubicBezTo>
                    <a:pt x="797" y="438"/>
                    <a:pt x="829" y="461"/>
                    <a:pt x="852" y="485"/>
                  </a:cubicBezTo>
                  <a:lnTo>
                    <a:pt x="986" y="619"/>
                  </a:lnTo>
                  <a:lnTo>
                    <a:pt x="568" y="1003"/>
                  </a:lnTo>
                  <a:lnTo>
                    <a:pt x="435" y="869"/>
                  </a:lnTo>
                  <a:cubicBezTo>
                    <a:pt x="418" y="819"/>
                    <a:pt x="401" y="752"/>
                    <a:pt x="418" y="719"/>
                  </a:cubicBezTo>
                  <a:cubicBezTo>
                    <a:pt x="435" y="652"/>
                    <a:pt x="485" y="619"/>
                    <a:pt x="552" y="552"/>
                  </a:cubicBezTo>
                  <a:cubicBezTo>
                    <a:pt x="602" y="485"/>
                    <a:pt x="652" y="468"/>
                    <a:pt x="702" y="452"/>
                  </a:cubicBezTo>
                  <a:cubicBezTo>
                    <a:pt x="722" y="442"/>
                    <a:pt x="740" y="438"/>
                    <a:pt x="757" y="438"/>
                  </a:cubicBezTo>
                  <a:close/>
                  <a:moveTo>
                    <a:pt x="1688" y="1"/>
                  </a:moveTo>
                  <a:lnTo>
                    <a:pt x="1320" y="335"/>
                  </a:lnTo>
                  <a:lnTo>
                    <a:pt x="1120" y="151"/>
                  </a:lnTo>
                  <a:cubicBezTo>
                    <a:pt x="1070" y="67"/>
                    <a:pt x="1003" y="51"/>
                    <a:pt x="903" y="34"/>
                  </a:cubicBezTo>
                  <a:cubicBezTo>
                    <a:pt x="868" y="24"/>
                    <a:pt x="837" y="20"/>
                    <a:pt x="807" y="20"/>
                  </a:cubicBezTo>
                  <a:cubicBezTo>
                    <a:pt x="735" y="20"/>
                    <a:pt x="673" y="44"/>
                    <a:pt x="602" y="67"/>
                  </a:cubicBezTo>
                  <a:cubicBezTo>
                    <a:pt x="502" y="134"/>
                    <a:pt x="418" y="201"/>
                    <a:pt x="318" y="285"/>
                  </a:cubicBezTo>
                  <a:cubicBezTo>
                    <a:pt x="218" y="368"/>
                    <a:pt x="151" y="452"/>
                    <a:pt x="84" y="552"/>
                  </a:cubicBezTo>
                  <a:cubicBezTo>
                    <a:pt x="17" y="635"/>
                    <a:pt x="0" y="736"/>
                    <a:pt x="0" y="819"/>
                  </a:cubicBezTo>
                  <a:cubicBezTo>
                    <a:pt x="0" y="920"/>
                    <a:pt x="50" y="986"/>
                    <a:pt x="101" y="1070"/>
                  </a:cubicBezTo>
                  <a:lnTo>
                    <a:pt x="518" y="1538"/>
                  </a:lnTo>
                  <a:lnTo>
                    <a:pt x="1905" y="251"/>
                  </a:lnTo>
                  <a:lnTo>
                    <a:pt x="1688"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88" name="Google Shape;2788;p57"/>
            <p:cNvSpPr/>
            <p:nvPr/>
          </p:nvSpPr>
          <p:spPr>
            <a:xfrm>
              <a:off x="5495475" y="1731550"/>
              <a:ext cx="49725" cy="48900"/>
            </a:xfrm>
            <a:custGeom>
              <a:avLst/>
              <a:gdLst/>
              <a:ahLst/>
              <a:cxnLst/>
              <a:rect l="l" t="t" r="r" b="b"/>
              <a:pathLst>
                <a:path w="1989" h="1956" extrusionOk="0">
                  <a:moveTo>
                    <a:pt x="785" y="919"/>
                  </a:moveTo>
                  <a:cubicBezTo>
                    <a:pt x="836" y="919"/>
                    <a:pt x="869" y="936"/>
                    <a:pt x="902" y="969"/>
                  </a:cubicBezTo>
                  <a:lnTo>
                    <a:pt x="1003" y="1120"/>
                  </a:lnTo>
                  <a:lnTo>
                    <a:pt x="635" y="1437"/>
                  </a:lnTo>
                  <a:lnTo>
                    <a:pt x="501" y="1270"/>
                  </a:lnTo>
                  <a:cubicBezTo>
                    <a:pt x="451" y="1186"/>
                    <a:pt x="485" y="1103"/>
                    <a:pt x="618" y="1003"/>
                  </a:cubicBezTo>
                  <a:cubicBezTo>
                    <a:pt x="668" y="936"/>
                    <a:pt x="735" y="919"/>
                    <a:pt x="785" y="919"/>
                  </a:cubicBezTo>
                  <a:close/>
                  <a:moveTo>
                    <a:pt x="1337" y="0"/>
                  </a:moveTo>
                  <a:lnTo>
                    <a:pt x="1036" y="418"/>
                  </a:lnTo>
                  <a:cubicBezTo>
                    <a:pt x="1003" y="435"/>
                    <a:pt x="969" y="468"/>
                    <a:pt x="969" y="501"/>
                  </a:cubicBezTo>
                  <a:cubicBezTo>
                    <a:pt x="969" y="518"/>
                    <a:pt x="952" y="535"/>
                    <a:pt x="952" y="552"/>
                  </a:cubicBezTo>
                  <a:cubicBezTo>
                    <a:pt x="911" y="543"/>
                    <a:pt x="869" y="539"/>
                    <a:pt x="823" y="539"/>
                  </a:cubicBezTo>
                  <a:cubicBezTo>
                    <a:pt x="777" y="539"/>
                    <a:pt x="727" y="543"/>
                    <a:pt x="668" y="552"/>
                  </a:cubicBezTo>
                  <a:cubicBezTo>
                    <a:pt x="568" y="585"/>
                    <a:pt x="468" y="618"/>
                    <a:pt x="368" y="702"/>
                  </a:cubicBezTo>
                  <a:cubicBezTo>
                    <a:pt x="251" y="785"/>
                    <a:pt x="167" y="869"/>
                    <a:pt x="117" y="953"/>
                  </a:cubicBezTo>
                  <a:cubicBezTo>
                    <a:pt x="50" y="1036"/>
                    <a:pt x="0" y="1120"/>
                    <a:pt x="0" y="1203"/>
                  </a:cubicBezTo>
                  <a:cubicBezTo>
                    <a:pt x="0" y="1287"/>
                    <a:pt x="34" y="1370"/>
                    <a:pt x="84" y="1454"/>
                  </a:cubicBezTo>
                  <a:lnTo>
                    <a:pt x="485" y="1955"/>
                  </a:lnTo>
                  <a:lnTo>
                    <a:pt x="1988" y="802"/>
                  </a:lnTo>
                  <a:lnTo>
                    <a:pt x="1788" y="552"/>
                  </a:lnTo>
                  <a:lnTo>
                    <a:pt x="1337" y="886"/>
                  </a:lnTo>
                  <a:lnTo>
                    <a:pt x="1287" y="802"/>
                  </a:lnTo>
                  <a:cubicBezTo>
                    <a:pt x="1253" y="785"/>
                    <a:pt x="1253" y="769"/>
                    <a:pt x="1253" y="752"/>
                  </a:cubicBezTo>
                  <a:cubicBezTo>
                    <a:pt x="1253" y="719"/>
                    <a:pt x="1287" y="685"/>
                    <a:pt x="1303" y="669"/>
                  </a:cubicBezTo>
                  <a:lnTo>
                    <a:pt x="1571" y="284"/>
                  </a:lnTo>
                  <a:lnTo>
                    <a:pt x="1337"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89" name="Google Shape;2789;p57"/>
            <p:cNvSpPr/>
            <p:nvPr/>
          </p:nvSpPr>
          <p:spPr>
            <a:xfrm>
              <a:off x="5474150" y="1706900"/>
              <a:ext cx="52250" cy="45550"/>
            </a:xfrm>
            <a:custGeom>
              <a:avLst/>
              <a:gdLst/>
              <a:ahLst/>
              <a:cxnLst/>
              <a:rect l="l" t="t" r="r" b="b"/>
              <a:pathLst>
                <a:path w="2090" h="1822" extrusionOk="0">
                  <a:moveTo>
                    <a:pt x="1572" y="0"/>
                  </a:moveTo>
                  <a:lnTo>
                    <a:pt x="1221" y="234"/>
                  </a:lnTo>
                  <a:lnTo>
                    <a:pt x="1505" y="702"/>
                  </a:lnTo>
                  <a:lnTo>
                    <a:pt x="1254" y="869"/>
                  </a:lnTo>
                  <a:lnTo>
                    <a:pt x="987" y="452"/>
                  </a:lnTo>
                  <a:lnTo>
                    <a:pt x="636" y="685"/>
                  </a:lnTo>
                  <a:lnTo>
                    <a:pt x="903" y="1103"/>
                  </a:lnTo>
                  <a:lnTo>
                    <a:pt x="653" y="1270"/>
                  </a:lnTo>
                  <a:lnTo>
                    <a:pt x="352" y="786"/>
                  </a:lnTo>
                  <a:lnTo>
                    <a:pt x="1" y="1020"/>
                  </a:lnTo>
                  <a:lnTo>
                    <a:pt x="486" y="1822"/>
                  </a:lnTo>
                  <a:lnTo>
                    <a:pt x="2090" y="819"/>
                  </a:lnTo>
                  <a:lnTo>
                    <a:pt x="1572"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90" name="Google Shape;2790;p57"/>
            <p:cNvSpPr/>
            <p:nvPr/>
          </p:nvSpPr>
          <p:spPr>
            <a:xfrm>
              <a:off x="5462050" y="1686450"/>
              <a:ext cx="49325" cy="35075"/>
            </a:xfrm>
            <a:custGeom>
              <a:avLst/>
              <a:gdLst/>
              <a:ahLst/>
              <a:cxnLst/>
              <a:rect l="l" t="t" r="r" b="b"/>
              <a:pathLst>
                <a:path w="1973" h="1403" extrusionOk="0">
                  <a:moveTo>
                    <a:pt x="1451" y="0"/>
                  </a:moveTo>
                  <a:cubicBezTo>
                    <a:pt x="1359" y="0"/>
                    <a:pt x="1256" y="26"/>
                    <a:pt x="1153" y="83"/>
                  </a:cubicBezTo>
                  <a:cubicBezTo>
                    <a:pt x="1053" y="117"/>
                    <a:pt x="986" y="183"/>
                    <a:pt x="919" y="234"/>
                  </a:cubicBezTo>
                  <a:cubicBezTo>
                    <a:pt x="886" y="284"/>
                    <a:pt x="819" y="334"/>
                    <a:pt x="802" y="417"/>
                  </a:cubicBezTo>
                  <a:cubicBezTo>
                    <a:pt x="752" y="484"/>
                    <a:pt x="752" y="584"/>
                    <a:pt x="752" y="685"/>
                  </a:cubicBezTo>
                  <a:lnTo>
                    <a:pt x="752" y="902"/>
                  </a:lnTo>
                  <a:cubicBezTo>
                    <a:pt x="736" y="919"/>
                    <a:pt x="719" y="969"/>
                    <a:pt x="669" y="985"/>
                  </a:cubicBezTo>
                  <a:cubicBezTo>
                    <a:pt x="644" y="994"/>
                    <a:pt x="619" y="998"/>
                    <a:pt x="598" y="998"/>
                  </a:cubicBezTo>
                  <a:cubicBezTo>
                    <a:pt x="577" y="998"/>
                    <a:pt x="560" y="994"/>
                    <a:pt x="552" y="985"/>
                  </a:cubicBezTo>
                  <a:cubicBezTo>
                    <a:pt x="502" y="935"/>
                    <a:pt x="485" y="902"/>
                    <a:pt x="468" y="852"/>
                  </a:cubicBezTo>
                  <a:cubicBezTo>
                    <a:pt x="452" y="818"/>
                    <a:pt x="418" y="768"/>
                    <a:pt x="418" y="718"/>
                  </a:cubicBezTo>
                  <a:lnTo>
                    <a:pt x="418" y="518"/>
                  </a:lnTo>
                  <a:lnTo>
                    <a:pt x="0" y="735"/>
                  </a:lnTo>
                  <a:cubicBezTo>
                    <a:pt x="0" y="802"/>
                    <a:pt x="34" y="852"/>
                    <a:pt x="34" y="919"/>
                  </a:cubicBezTo>
                  <a:cubicBezTo>
                    <a:pt x="34" y="985"/>
                    <a:pt x="67" y="1052"/>
                    <a:pt x="84" y="1102"/>
                  </a:cubicBezTo>
                  <a:cubicBezTo>
                    <a:pt x="151" y="1253"/>
                    <a:pt x="251" y="1336"/>
                    <a:pt x="385" y="1386"/>
                  </a:cubicBezTo>
                  <a:cubicBezTo>
                    <a:pt x="422" y="1397"/>
                    <a:pt x="462" y="1403"/>
                    <a:pt x="505" y="1403"/>
                  </a:cubicBezTo>
                  <a:cubicBezTo>
                    <a:pt x="599" y="1403"/>
                    <a:pt x="705" y="1377"/>
                    <a:pt x="819" y="1320"/>
                  </a:cubicBezTo>
                  <a:cubicBezTo>
                    <a:pt x="903" y="1270"/>
                    <a:pt x="970" y="1219"/>
                    <a:pt x="1036" y="1169"/>
                  </a:cubicBezTo>
                  <a:cubicBezTo>
                    <a:pt x="1070" y="1136"/>
                    <a:pt x="1120" y="1069"/>
                    <a:pt x="1137" y="1002"/>
                  </a:cubicBezTo>
                  <a:cubicBezTo>
                    <a:pt x="1153" y="935"/>
                    <a:pt x="1170" y="852"/>
                    <a:pt x="1170" y="768"/>
                  </a:cubicBezTo>
                  <a:lnTo>
                    <a:pt x="1170" y="601"/>
                  </a:lnTo>
                  <a:cubicBezTo>
                    <a:pt x="1170" y="568"/>
                    <a:pt x="1170" y="518"/>
                    <a:pt x="1203" y="501"/>
                  </a:cubicBezTo>
                  <a:cubicBezTo>
                    <a:pt x="1220" y="484"/>
                    <a:pt x="1237" y="451"/>
                    <a:pt x="1287" y="434"/>
                  </a:cubicBezTo>
                  <a:cubicBezTo>
                    <a:pt x="1312" y="426"/>
                    <a:pt x="1337" y="422"/>
                    <a:pt x="1358" y="422"/>
                  </a:cubicBezTo>
                  <a:cubicBezTo>
                    <a:pt x="1379" y="422"/>
                    <a:pt x="1396" y="426"/>
                    <a:pt x="1404" y="434"/>
                  </a:cubicBezTo>
                  <a:cubicBezTo>
                    <a:pt x="1421" y="451"/>
                    <a:pt x="1471" y="501"/>
                    <a:pt x="1487" y="568"/>
                  </a:cubicBezTo>
                  <a:cubicBezTo>
                    <a:pt x="1538" y="601"/>
                    <a:pt x="1554" y="668"/>
                    <a:pt x="1554" y="752"/>
                  </a:cubicBezTo>
                  <a:cubicBezTo>
                    <a:pt x="1571" y="818"/>
                    <a:pt x="1571" y="902"/>
                    <a:pt x="1554" y="969"/>
                  </a:cubicBezTo>
                  <a:lnTo>
                    <a:pt x="1955" y="752"/>
                  </a:lnTo>
                  <a:cubicBezTo>
                    <a:pt x="1972" y="685"/>
                    <a:pt x="1972" y="635"/>
                    <a:pt x="1955" y="534"/>
                  </a:cubicBezTo>
                  <a:cubicBezTo>
                    <a:pt x="1922" y="451"/>
                    <a:pt x="1905" y="401"/>
                    <a:pt x="1872" y="317"/>
                  </a:cubicBezTo>
                  <a:cubicBezTo>
                    <a:pt x="1788" y="167"/>
                    <a:pt x="1671" y="67"/>
                    <a:pt x="1571" y="16"/>
                  </a:cubicBezTo>
                  <a:cubicBezTo>
                    <a:pt x="1534" y="6"/>
                    <a:pt x="1494" y="0"/>
                    <a:pt x="1451" y="0"/>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91" name="Google Shape;2791;p57"/>
            <p:cNvSpPr/>
            <p:nvPr/>
          </p:nvSpPr>
          <p:spPr>
            <a:xfrm>
              <a:off x="5448275" y="1657600"/>
              <a:ext cx="52225" cy="38450"/>
            </a:xfrm>
            <a:custGeom>
              <a:avLst/>
              <a:gdLst/>
              <a:ahLst/>
              <a:cxnLst/>
              <a:rect l="l" t="t" r="r" b="b"/>
              <a:pathLst>
                <a:path w="2089" h="1538" extrusionOk="0">
                  <a:moveTo>
                    <a:pt x="1771" y="1"/>
                  </a:moveTo>
                  <a:lnTo>
                    <a:pt x="1370" y="151"/>
                  </a:lnTo>
                  <a:lnTo>
                    <a:pt x="1571" y="703"/>
                  </a:lnTo>
                  <a:lnTo>
                    <a:pt x="1287" y="803"/>
                  </a:lnTo>
                  <a:lnTo>
                    <a:pt x="1120" y="335"/>
                  </a:lnTo>
                  <a:lnTo>
                    <a:pt x="718" y="485"/>
                  </a:lnTo>
                  <a:lnTo>
                    <a:pt x="886" y="953"/>
                  </a:lnTo>
                  <a:lnTo>
                    <a:pt x="602" y="1053"/>
                  </a:lnTo>
                  <a:lnTo>
                    <a:pt x="384" y="502"/>
                  </a:lnTo>
                  <a:lnTo>
                    <a:pt x="0" y="652"/>
                  </a:lnTo>
                  <a:lnTo>
                    <a:pt x="334" y="1538"/>
                  </a:lnTo>
                  <a:lnTo>
                    <a:pt x="2089" y="870"/>
                  </a:lnTo>
                  <a:lnTo>
                    <a:pt x="1771"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92" name="Google Shape;2792;p57"/>
            <p:cNvSpPr/>
            <p:nvPr/>
          </p:nvSpPr>
          <p:spPr>
            <a:xfrm>
              <a:off x="5438650" y="1625850"/>
              <a:ext cx="52250" cy="38875"/>
            </a:xfrm>
            <a:custGeom>
              <a:avLst/>
              <a:gdLst/>
              <a:ahLst/>
              <a:cxnLst/>
              <a:rect l="l" t="t" r="r" b="b"/>
              <a:pathLst>
                <a:path w="2090" h="1555" extrusionOk="0">
                  <a:moveTo>
                    <a:pt x="1839" y="1"/>
                  </a:moveTo>
                  <a:lnTo>
                    <a:pt x="1" y="435"/>
                  </a:lnTo>
                  <a:lnTo>
                    <a:pt x="84" y="786"/>
                  </a:lnTo>
                  <a:lnTo>
                    <a:pt x="1053" y="569"/>
                  </a:lnTo>
                  <a:lnTo>
                    <a:pt x="185" y="1254"/>
                  </a:lnTo>
                  <a:lnTo>
                    <a:pt x="251" y="1555"/>
                  </a:lnTo>
                  <a:lnTo>
                    <a:pt x="2089" y="1104"/>
                  </a:lnTo>
                  <a:lnTo>
                    <a:pt x="2006" y="753"/>
                  </a:lnTo>
                  <a:lnTo>
                    <a:pt x="1053" y="987"/>
                  </a:lnTo>
                  <a:lnTo>
                    <a:pt x="1906" y="302"/>
                  </a:lnTo>
                  <a:lnTo>
                    <a:pt x="1839"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93" name="Google Shape;2793;p57"/>
            <p:cNvSpPr/>
            <p:nvPr/>
          </p:nvSpPr>
          <p:spPr>
            <a:xfrm>
              <a:off x="5434475" y="1601225"/>
              <a:ext cx="48475" cy="27175"/>
            </a:xfrm>
            <a:custGeom>
              <a:avLst/>
              <a:gdLst/>
              <a:ahLst/>
              <a:cxnLst/>
              <a:rect l="l" t="t" r="r" b="b"/>
              <a:pathLst>
                <a:path w="1939" h="1087" extrusionOk="0">
                  <a:moveTo>
                    <a:pt x="402" y="0"/>
                  </a:moveTo>
                  <a:lnTo>
                    <a:pt x="1" y="50"/>
                  </a:lnTo>
                  <a:lnTo>
                    <a:pt x="134" y="1086"/>
                  </a:lnTo>
                  <a:lnTo>
                    <a:pt x="519" y="1053"/>
                  </a:lnTo>
                  <a:lnTo>
                    <a:pt x="485" y="719"/>
                  </a:lnTo>
                  <a:lnTo>
                    <a:pt x="1939" y="552"/>
                  </a:lnTo>
                  <a:lnTo>
                    <a:pt x="1905" y="167"/>
                  </a:lnTo>
                  <a:lnTo>
                    <a:pt x="435" y="334"/>
                  </a:lnTo>
                  <a:lnTo>
                    <a:pt x="402"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94" name="Google Shape;2794;p57"/>
            <p:cNvSpPr/>
            <p:nvPr/>
          </p:nvSpPr>
          <p:spPr>
            <a:xfrm>
              <a:off x="5433650" y="1566125"/>
              <a:ext cx="47225" cy="33025"/>
            </a:xfrm>
            <a:custGeom>
              <a:avLst/>
              <a:gdLst/>
              <a:ahLst/>
              <a:cxnLst/>
              <a:rect l="l" t="t" r="r" b="b"/>
              <a:pathLst>
                <a:path w="1889" h="1321" extrusionOk="0">
                  <a:moveTo>
                    <a:pt x="1103" y="519"/>
                  </a:moveTo>
                  <a:lnTo>
                    <a:pt x="1103" y="786"/>
                  </a:lnTo>
                  <a:lnTo>
                    <a:pt x="535" y="636"/>
                  </a:lnTo>
                  <a:lnTo>
                    <a:pt x="1103" y="519"/>
                  </a:lnTo>
                  <a:close/>
                  <a:moveTo>
                    <a:pt x="1888" y="1"/>
                  </a:moveTo>
                  <a:lnTo>
                    <a:pt x="0" y="418"/>
                  </a:lnTo>
                  <a:lnTo>
                    <a:pt x="0" y="803"/>
                  </a:lnTo>
                  <a:lnTo>
                    <a:pt x="1872" y="1321"/>
                  </a:lnTo>
                  <a:lnTo>
                    <a:pt x="1888" y="953"/>
                  </a:lnTo>
                  <a:lnTo>
                    <a:pt x="1504" y="853"/>
                  </a:lnTo>
                  <a:lnTo>
                    <a:pt x="1504" y="468"/>
                  </a:lnTo>
                  <a:lnTo>
                    <a:pt x="1888" y="385"/>
                  </a:lnTo>
                  <a:lnTo>
                    <a:pt x="1888"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95" name="Google Shape;2795;p57"/>
            <p:cNvSpPr/>
            <p:nvPr/>
          </p:nvSpPr>
          <p:spPr>
            <a:xfrm>
              <a:off x="5434475" y="1536050"/>
              <a:ext cx="48475" cy="27175"/>
            </a:xfrm>
            <a:custGeom>
              <a:avLst/>
              <a:gdLst/>
              <a:ahLst/>
              <a:cxnLst/>
              <a:rect l="l" t="t" r="r" b="b"/>
              <a:pathLst>
                <a:path w="1939" h="1087" extrusionOk="0">
                  <a:moveTo>
                    <a:pt x="134" y="1"/>
                  </a:moveTo>
                  <a:lnTo>
                    <a:pt x="1" y="1053"/>
                  </a:lnTo>
                  <a:lnTo>
                    <a:pt x="402" y="1087"/>
                  </a:lnTo>
                  <a:lnTo>
                    <a:pt x="435" y="752"/>
                  </a:lnTo>
                  <a:lnTo>
                    <a:pt x="1905" y="920"/>
                  </a:lnTo>
                  <a:lnTo>
                    <a:pt x="1939" y="552"/>
                  </a:lnTo>
                  <a:lnTo>
                    <a:pt x="485" y="368"/>
                  </a:lnTo>
                  <a:lnTo>
                    <a:pt x="519" y="51"/>
                  </a:lnTo>
                  <a:lnTo>
                    <a:pt x="134"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96" name="Google Shape;2796;p57"/>
            <p:cNvSpPr/>
            <p:nvPr/>
          </p:nvSpPr>
          <p:spPr>
            <a:xfrm>
              <a:off x="5439075" y="1519750"/>
              <a:ext cx="48050" cy="18425"/>
            </a:xfrm>
            <a:custGeom>
              <a:avLst/>
              <a:gdLst/>
              <a:ahLst/>
              <a:cxnLst/>
              <a:rect l="l" t="t" r="r" b="b"/>
              <a:pathLst>
                <a:path w="1922" h="737" extrusionOk="0">
                  <a:moveTo>
                    <a:pt x="84" y="1"/>
                  </a:moveTo>
                  <a:lnTo>
                    <a:pt x="0" y="369"/>
                  </a:lnTo>
                  <a:lnTo>
                    <a:pt x="1838" y="736"/>
                  </a:lnTo>
                  <a:lnTo>
                    <a:pt x="1922" y="385"/>
                  </a:lnTo>
                  <a:lnTo>
                    <a:pt x="84"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97" name="Google Shape;2797;p57"/>
            <p:cNvSpPr/>
            <p:nvPr/>
          </p:nvSpPr>
          <p:spPr>
            <a:xfrm>
              <a:off x="5445350" y="1486350"/>
              <a:ext cx="49300" cy="34450"/>
            </a:xfrm>
            <a:custGeom>
              <a:avLst/>
              <a:gdLst/>
              <a:ahLst/>
              <a:cxnLst/>
              <a:rect l="l" t="t" r="r" b="b"/>
              <a:pathLst>
                <a:path w="1972" h="1378" extrusionOk="0">
                  <a:moveTo>
                    <a:pt x="753" y="354"/>
                  </a:moveTo>
                  <a:cubicBezTo>
                    <a:pt x="837" y="354"/>
                    <a:pt x="949" y="382"/>
                    <a:pt x="1069" y="418"/>
                  </a:cubicBezTo>
                  <a:cubicBezTo>
                    <a:pt x="1237" y="468"/>
                    <a:pt x="1337" y="535"/>
                    <a:pt x="1404" y="585"/>
                  </a:cubicBezTo>
                  <a:cubicBezTo>
                    <a:pt x="1470" y="652"/>
                    <a:pt x="1487" y="735"/>
                    <a:pt x="1470" y="819"/>
                  </a:cubicBezTo>
                  <a:cubicBezTo>
                    <a:pt x="1420" y="903"/>
                    <a:pt x="1387" y="969"/>
                    <a:pt x="1287" y="969"/>
                  </a:cubicBezTo>
                  <a:cubicBezTo>
                    <a:pt x="1203" y="969"/>
                    <a:pt x="1069" y="953"/>
                    <a:pt x="902" y="903"/>
                  </a:cubicBezTo>
                  <a:cubicBezTo>
                    <a:pt x="735" y="869"/>
                    <a:pt x="618" y="802"/>
                    <a:pt x="551" y="735"/>
                  </a:cubicBezTo>
                  <a:cubicBezTo>
                    <a:pt x="485" y="669"/>
                    <a:pt x="485" y="585"/>
                    <a:pt x="501" y="502"/>
                  </a:cubicBezTo>
                  <a:cubicBezTo>
                    <a:pt x="535" y="418"/>
                    <a:pt x="585" y="385"/>
                    <a:pt x="668" y="368"/>
                  </a:cubicBezTo>
                  <a:cubicBezTo>
                    <a:pt x="692" y="359"/>
                    <a:pt x="720" y="354"/>
                    <a:pt x="753" y="354"/>
                  </a:cubicBezTo>
                  <a:close/>
                  <a:moveTo>
                    <a:pt x="585" y="0"/>
                  </a:moveTo>
                  <a:cubicBezTo>
                    <a:pt x="434" y="0"/>
                    <a:pt x="318" y="50"/>
                    <a:pt x="234" y="117"/>
                  </a:cubicBezTo>
                  <a:cubicBezTo>
                    <a:pt x="150" y="167"/>
                    <a:pt x="84" y="284"/>
                    <a:pt x="50" y="401"/>
                  </a:cubicBezTo>
                  <a:cubicBezTo>
                    <a:pt x="0" y="535"/>
                    <a:pt x="17" y="652"/>
                    <a:pt x="50" y="752"/>
                  </a:cubicBezTo>
                  <a:cubicBezTo>
                    <a:pt x="67" y="869"/>
                    <a:pt x="150" y="969"/>
                    <a:pt x="267" y="1053"/>
                  </a:cubicBezTo>
                  <a:cubicBezTo>
                    <a:pt x="401" y="1136"/>
                    <a:pt x="568" y="1220"/>
                    <a:pt x="802" y="1287"/>
                  </a:cubicBezTo>
                  <a:cubicBezTo>
                    <a:pt x="1003" y="1347"/>
                    <a:pt x="1173" y="1377"/>
                    <a:pt x="1313" y="1377"/>
                  </a:cubicBezTo>
                  <a:cubicBezTo>
                    <a:pt x="1407" y="1377"/>
                    <a:pt x="1487" y="1364"/>
                    <a:pt x="1554" y="1337"/>
                  </a:cubicBezTo>
                  <a:cubicBezTo>
                    <a:pt x="1721" y="1287"/>
                    <a:pt x="1838" y="1153"/>
                    <a:pt x="1905" y="969"/>
                  </a:cubicBezTo>
                  <a:cubicBezTo>
                    <a:pt x="1972" y="752"/>
                    <a:pt x="1955" y="585"/>
                    <a:pt x="1805" y="485"/>
                  </a:cubicBezTo>
                  <a:cubicBezTo>
                    <a:pt x="1704" y="334"/>
                    <a:pt x="1470" y="217"/>
                    <a:pt x="1153" y="117"/>
                  </a:cubicBezTo>
                  <a:cubicBezTo>
                    <a:pt x="919" y="17"/>
                    <a:pt x="735" y="0"/>
                    <a:pt x="585" y="0"/>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98" name="Google Shape;2798;p57"/>
            <p:cNvSpPr/>
            <p:nvPr/>
          </p:nvSpPr>
          <p:spPr>
            <a:xfrm>
              <a:off x="5455775" y="1446250"/>
              <a:ext cx="55175" cy="45550"/>
            </a:xfrm>
            <a:custGeom>
              <a:avLst/>
              <a:gdLst/>
              <a:ahLst/>
              <a:cxnLst/>
              <a:rect l="l" t="t" r="r" b="b"/>
              <a:pathLst>
                <a:path w="2207" h="1822" extrusionOk="0">
                  <a:moveTo>
                    <a:pt x="485" y="0"/>
                  </a:moveTo>
                  <a:lnTo>
                    <a:pt x="335" y="334"/>
                  </a:lnTo>
                  <a:lnTo>
                    <a:pt x="1237" y="752"/>
                  </a:lnTo>
                  <a:lnTo>
                    <a:pt x="134" y="752"/>
                  </a:lnTo>
                  <a:lnTo>
                    <a:pt x="1" y="1019"/>
                  </a:lnTo>
                  <a:lnTo>
                    <a:pt x="1722" y="1821"/>
                  </a:lnTo>
                  <a:lnTo>
                    <a:pt x="1889" y="1487"/>
                  </a:lnTo>
                  <a:lnTo>
                    <a:pt x="987" y="1070"/>
                  </a:lnTo>
                  <a:lnTo>
                    <a:pt x="2073" y="1070"/>
                  </a:lnTo>
                  <a:lnTo>
                    <a:pt x="2206" y="802"/>
                  </a:lnTo>
                  <a:lnTo>
                    <a:pt x="485"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99" name="Google Shape;2799;p57"/>
            <p:cNvSpPr/>
            <p:nvPr/>
          </p:nvSpPr>
          <p:spPr>
            <a:xfrm>
              <a:off x="5504650" y="1450850"/>
              <a:ext cx="11725" cy="11300"/>
            </a:xfrm>
            <a:custGeom>
              <a:avLst/>
              <a:gdLst/>
              <a:ahLst/>
              <a:cxnLst/>
              <a:rect l="l" t="t" r="r" b="b"/>
              <a:pathLst>
                <a:path w="469" h="452" extrusionOk="0">
                  <a:moveTo>
                    <a:pt x="134" y="0"/>
                  </a:moveTo>
                  <a:lnTo>
                    <a:pt x="1" y="251"/>
                  </a:lnTo>
                  <a:lnTo>
                    <a:pt x="335" y="451"/>
                  </a:lnTo>
                  <a:lnTo>
                    <a:pt x="469" y="201"/>
                  </a:lnTo>
                  <a:lnTo>
                    <a:pt x="134"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800" name="Google Shape;2800;p57"/>
            <p:cNvSpPr/>
            <p:nvPr/>
          </p:nvSpPr>
          <p:spPr>
            <a:xfrm>
              <a:off x="5486700" y="1397375"/>
              <a:ext cx="51825" cy="44725"/>
            </a:xfrm>
            <a:custGeom>
              <a:avLst/>
              <a:gdLst/>
              <a:ahLst/>
              <a:cxnLst/>
              <a:rect l="l" t="t" r="r" b="b"/>
              <a:pathLst>
                <a:path w="2073" h="1789" extrusionOk="0">
                  <a:moveTo>
                    <a:pt x="769" y="368"/>
                  </a:moveTo>
                  <a:cubicBezTo>
                    <a:pt x="819" y="368"/>
                    <a:pt x="852" y="385"/>
                    <a:pt x="902" y="435"/>
                  </a:cubicBezTo>
                  <a:cubicBezTo>
                    <a:pt x="986" y="485"/>
                    <a:pt x="1003" y="585"/>
                    <a:pt x="969" y="635"/>
                  </a:cubicBezTo>
                  <a:lnTo>
                    <a:pt x="819" y="836"/>
                  </a:lnTo>
                  <a:lnTo>
                    <a:pt x="552" y="619"/>
                  </a:lnTo>
                  <a:lnTo>
                    <a:pt x="669" y="435"/>
                  </a:lnTo>
                  <a:cubicBezTo>
                    <a:pt x="719" y="385"/>
                    <a:pt x="735" y="368"/>
                    <a:pt x="769" y="368"/>
                  </a:cubicBezTo>
                  <a:close/>
                  <a:moveTo>
                    <a:pt x="1354" y="769"/>
                  </a:moveTo>
                  <a:cubicBezTo>
                    <a:pt x="1404" y="769"/>
                    <a:pt x="1437" y="786"/>
                    <a:pt x="1487" y="836"/>
                  </a:cubicBezTo>
                  <a:cubicBezTo>
                    <a:pt x="1554" y="869"/>
                    <a:pt x="1571" y="919"/>
                    <a:pt x="1588" y="953"/>
                  </a:cubicBezTo>
                  <a:cubicBezTo>
                    <a:pt x="1604" y="969"/>
                    <a:pt x="1588" y="1020"/>
                    <a:pt x="1571" y="1053"/>
                  </a:cubicBezTo>
                  <a:lnTo>
                    <a:pt x="1420" y="1270"/>
                  </a:lnTo>
                  <a:lnTo>
                    <a:pt x="1103" y="1020"/>
                  </a:lnTo>
                  <a:lnTo>
                    <a:pt x="1253" y="836"/>
                  </a:lnTo>
                  <a:cubicBezTo>
                    <a:pt x="1270" y="786"/>
                    <a:pt x="1320" y="769"/>
                    <a:pt x="1354" y="769"/>
                  </a:cubicBezTo>
                  <a:close/>
                  <a:moveTo>
                    <a:pt x="669" y="0"/>
                  </a:moveTo>
                  <a:cubicBezTo>
                    <a:pt x="568" y="0"/>
                    <a:pt x="468" y="34"/>
                    <a:pt x="401" y="134"/>
                  </a:cubicBezTo>
                  <a:lnTo>
                    <a:pt x="0" y="685"/>
                  </a:lnTo>
                  <a:lnTo>
                    <a:pt x="1521" y="1788"/>
                  </a:lnTo>
                  <a:lnTo>
                    <a:pt x="1955" y="1254"/>
                  </a:lnTo>
                  <a:cubicBezTo>
                    <a:pt x="2039" y="1137"/>
                    <a:pt x="2072" y="1020"/>
                    <a:pt x="2022" y="919"/>
                  </a:cubicBezTo>
                  <a:cubicBezTo>
                    <a:pt x="1989" y="786"/>
                    <a:pt x="1905" y="685"/>
                    <a:pt x="1755" y="585"/>
                  </a:cubicBezTo>
                  <a:cubicBezTo>
                    <a:pt x="1654" y="502"/>
                    <a:pt x="1571" y="452"/>
                    <a:pt x="1504" y="452"/>
                  </a:cubicBezTo>
                  <a:cubicBezTo>
                    <a:pt x="1437" y="452"/>
                    <a:pt x="1370" y="452"/>
                    <a:pt x="1320" y="468"/>
                  </a:cubicBezTo>
                  <a:cubicBezTo>
                    <a:pt x="1287" y="418"/>
                    <a:pt x="1270" y="368"/>
                    <a:pt x="1237" y="301"/>
                  </a:cubicBezTo>
                  <a:cubicBezTo>
                    <a:pt x="1187" y="251"/>
                    <a:pt x="1120" y="201"/>
                    <a:pt x="1053" y="134"/>
                  </a:cubicBezTo>
                  <a:cubicBezTo>
                    <a:pt x="902" y="34"/>
                    <a:pt x="769" y="0"/>
                    <a:pt x="669" y="0"/>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801" name="Google Shape;2801;p57"/>
            <p:cNvSpPr/>
            <p:nvPr/>
          </p:nvSpPr>
          <p:spPr>
            <a:xfrm>
              <a:off x="5505500" y="1365200"/>
              <a:ext cx="48475" cy="45975"/>
            </a:xfrm>
            <a:custGeom>
              <a:avLst/>
              <a:gdLst/>
              <a:ahLst/>
              <a:cxnLst/>
              <a:rect l="l" t="t" r="r" b="b"/>
              <a:pathLst>
                <a:path w="1939" h="1839" extrusionOk="0">
                  <a:moveTo>
                    <a:pt x="819" y="1"/>
                  </a:moveTo>
                  <a:lnTo>
                    <a:pt x="568" y="285"/>
                  </a:lnTo>
                  <a:lnTo>
                    <a:pt x="936" y="920"/>
                  </a:lnTo>
                  <a:lnTo>
                    <a:pt x="251" y="652"/>
                  </a:lnTo>
                  <a:lnTo>
                    <a:pt x="0" y="920"/>
                  </a:lnTo>
                  <a:lnTo>
                    <a:pt x="1186" y="1388"/>
                  </a:lnTo>
                  <a:lnTo>
                    <a:pt x="1721" y="1839"/>
                  </a:lnTo>
                  <a:lnTo>
                    <a:pt x="1938" y="1571"/>
                  </a:lnTo>
                  <a:lnTo>
                    <a:pt x="1420" y="1120"/>
                  </a:lnTo>
                  <a:lnTo>
                    <a:pt x="819"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802" name="Google Shape;2802;p57"/>
            <p:cNvSpPr/>
            <p:nvPr/>
          </p:nvSpPr>
          <p:spPr>
            <a:xfrm>
              <a:off x="5545175" y="1335975"/>
              <a:ext cx="40125" cy="47625"/>
            </a:xfrm>
            <a:custGeom>
              <a:avLst/>
              <a:gdLst/>
              <a:ahLst/>
              <a:cxnLst/>
              <a:rect l="l" t="t" r="r" b="b"/>
              <a:pathLst>
                <a:path w="1605" h="1905" extrusionOk="0">
                  <a:moveTo>
                    <a:pt x="518" y="0"/>
                  </a:moveTo>
                  <a:cubicBezTo>
                    <a:pt x="485" y="34"/>
                    <a:pt x="418" y="50"/>
                    <a:pt x="351" y="84"/>
                  </a:cubicBezTo>
                  <a:cubicBezTo>
                    <a:pt x="301" y="134"/>
                    <a:pt x="234" y="167"/>
                    <a:pt x="184" y="217"/>
                  </a:cubicBezTo>
                  <a:cubicBezTo>
                    <a:pt x="67" y="318"/>
                    <a:pt x="0" y="451"/>
                    <a:pt x="0" y="568"/>
                  </a:cubicBezTo>
                  <a:cubicBezTo>
                    <a:pt x="0" y="702"/>
                    <a:pt x="67" y="819"/>
                    <a:pt x="184" y="969"/>
                  </a:cubicBezTo>
                  <a:cubicBezTo>
                    <a:pt x="251" y="1036"/>
                    <a:pt x="318" y="1086"/>
                    <a:pt x="385" y="1136"/>
                  </a:cubicBezTo>
                  <a:cubicBezTo>
                    <a:pt x="435" y="1170"/>
                    <a:pt x="502" y="1203"/>
                    <a:pt x="569" y="1203"/>
                  </a:cubicBezTo>
                  <a:cubicBezTo>
                    <a:pt x="635" y="1203"/>
                    <a:pt x="719" y="1170"/>
                    <a:pt x="802" y="1153"/>
                  </a:cubicBezTo>
                  <a:cubicBezTo>
                    <a:pt x="853" y="1136"/>
                    <a:pt x="919" y="1136"/>
                    <a:pt x="970" y="1120"/>
                  </a:cubicBezTo>
                  <a:lnTo>
                    <a:pt x="1070" y="1120"/>
                  </a:lnTo>
                  <a:cubicBezTo>
                    <a:pt x="1086" y="1136"/>
                    <a:pt x="1137" y="1153"/>
                    <a:pt x="1153" y="1170"/>
                  </a:cubicBezTo>
                  <a:cubicBezTo>
                    <a:pt x="1187" y="1237"/>
                    <a:pt x="1220" y="1253"/>
                    <a:pt x="1187" y="1303"/>
                  </a:cubicBezTo>
                  <a:cubicBezTo>
                    <a:pt x="1187" y="1320"/>
                    <a:pt x="1153" y="1370"/>
                    <a:pt x="1103" y="1404"/>
                  </a:cubicBezTo>
                  <a:cubicBezTo>
                    <a:pt x="1070" y="1454"/>
                    <a:pt x="1003" y="1487"/>
                    <a:pt x="936" y="1504"/>
                  </a:cubicBezTo>
                  <a:cubicBezTo>
                    <a:pt x="886" y="1554"/>
                    <a:pt x="802" y="1571"/>
                    <a:pt x="736" y="1571"/>
                  </a:cubicBezTo>
                  <a:lnTo>
                    <a:pt x="1053" y="1905"/>
                  </a:lnTo>
                  <a:cubicBezTo>
                    <a:pt x="1103" y="1905"/>
                    <a:pt x="1170" y="1888"/>
                    <a:pt x="1237" y="1838"/>
                  </a:cubicBezTo>
                  <a:cubicBezTo>
                    <a:pt x="1304" y="1821"/>
                    <a:pt x="1354" y="1788"/>
                    <a:pt x="1421" y="1721"/>
                  </a:cubicBezTo>
                  <a:cubicBezTo>
                    <a:pt x="1554" y="1588"/>
                    <a:pt x="1604" y="1471"/>
                    <a:pt x="1604" y="1303"/>
                  </a:cubicBezTo>
                  <a:cubicBezTo>
                    <a:pt x="1588" y="1153"/>
                    <a:pt x="1554" y="1036"/>
                    <a:pt x="1421" y="902"/>
                  </a:cubicBezTo>
                  <a:cubicBezTo>
                    <a:pt x="1354" y="836"/>
                    <a:pt x="1287" y="786"/>
                    <a:pt x="1237" y="735"/>
                  </a:cubicBezTo>
                  <a:cubicBezTo>
                    <a:pt x="1170" y="702"/>
                    <a:pt x="1103" y="652"/>
                    <a:pt x="1020" y="652"/>
                  </a:cubicBezTo>
                  <a:cubicBezTo>
                    <a:pt x="936" y="652"/>
                    <a:pt x="853" y="652"/>
                    <a:pt x="752" y="702"/>
                  </a:cubicBezTo>
                  <a:cubicBezTo>
                    <a:pt x="669" y="735"/>
                    <a:pt x="602" y="752"/>
                    <a:pt x="569" y="752"/>
                  </a:cubicBezTo>
                  <a:cubicBezTo>
                    <a:pt x="518" y="752"/>
                    <a:pt x="502" y="752"/>
                    <a:pt x="468" y="719"/>
                  </a:cubicBezTo>
                  <a:cubicBezTo>
                    <a:pt x="418" y="669"/>
                    <a:pt x="418" y="618"/>
                    <a:pt x="435" y="585"/>
                  </a:cubicBezTo>
                  <a:cubicBezTo>
                    <a:pt x="468" y="568"/>
                    <a:pt x="485" y="535"/>
                    <a:pt x="518" y="485"/>
                  </a:cubicBezTo>
                  <a:cubicBezTo>
                    <a:pt x="552" y="468"/>
                    <a:pt x="602" y="418"/>
                    <a:pt x="652" y="401"/>
                  </a:cubicBezTo>
                  <a:cubicBezTo>
                    <a:pt x="719" y="368"/>
                    <a:pt x="769" y="368"/>
                    <a:pt x="836" y="334"/>
                  </a:cubicBezTo>
                  <a:lnTo>
                    <a:pt x="518"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803" name="Google Shape;2803;p57"/>
            <p:cNvSpPr/>
            <p:nvPr/>
          </p:nvSpPr>
          <p:spPr>
            <a:xfrm>
              <a:off x="5564400" y="1323425"/>
              <a:ext cx="46800" cy="43050"/>
            </a:xfrm>
            <a:custGeom>
              <a:avLst/>
              <a:gdLst/>
              <a:ahLst/>
              <a:cxnLst/>
              <a:rect l="l" t="t" r="r" b="b"/>
              <a:pathLst>
                <a:path w="1872" h="1722" extrusionOk="0">
                  <a:moveTo>
                    <a:pt x="284" y="1"/>
                  </a:moveTo>
                  <a:lnTo>
                    <a:pt x="0" y="235"/>
                  </a:lnTo>
                  <a:lnTo>
                    <a:pt x="1170" y="1722"/>
                  </a:lnTo>
                  <a:lnTo>
                    <a:pt x="1871" y="1154"/>
                  </a:lnTo>
                  <a:lnTo>
                    <a:pt x="1621" y="820"/>
                  </a:lnTo>
                  <a:lnTo>
                    <a:pt x="1170" y="1154"/>
                  </a:lnTo>
                  <a:lnTo>
                    <a:pt x="284"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804" name="Google Shape;2804;p57"/>
            <p:cNvSpPr/>
            <p:nvPr/>
          </p:nvSpPr>
          <p:spPr>
            <a:xfrm>
              <a:off x="5587775" y="1305900"/>
              <a:ext cx="34700" cy="43875"/>
            </a:xfrm>
            <a:custGeom>
              <a:avLst/>
              <a:gdLst/>
              <a:ahLst/>
              <a:cxnLst/>
              <a:rect l="l" t="t" r="r" b="b"/>
              <a:pathLst>
                <a:path w="1388" h="1755" extrusionOk="0">
                  <a:moveTo>
                    <a:pt x="301" y="0"/>
                  </a:moveTo>
                  <a:lnTo>
                    <a:pt x="1" y="201"/>
                  </a:lnTo>
                  <a:lnTo>
                    <a:pt x="1103" y="1755"/>
                  </a:lnTo>
                  <a:lnTo>
                    <a:pt x="1388" y="1537"/>
                  </a:lnTo>
                  <a:lnTo>
                    <a:pt x="301"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805" name="Google Shape;2805;p57"/>
            <p:cNvSpPr/>
            <p:nvPr/>
          </p:nvSpPr>
          <p:spPr>
            <a:xfrm>
              <a:off x="5601975" y="1292025"/>
              <a:ext cx="43050" cy="49400"/>
            </a:xfrm>
            <a:custGeom>
              <a:avLst/>
              <a:gdLst/>
              <a:ahLst/>
              <a:cxnLst/>
              <a:rect l="l" t="t" r="r" b="b"/>
              <a:pathLst>
                <a:path w="1722" h="1976" extrusionOk="0">
                  <a:moveTo>
                    <a:pt x="786" y="438"/>
                  </a:moveTo>
                  <a:cubicBezTo>
                    <a:pt x="836" y="438"/>
                    <a:pt x="886" y="472"/>
                    <a:pt x="953" y="522"/>
                  </a:cubicBezTo>
                  <a:cubicBezTo>
                    <a:pt x="1003" y="572"/>
                    <a:pt x="1070" y="655"/>
                    <a:pt x="1154" y="789"/>
                  </a:cubicBezTo>
                  <a:cubicBezTo>
                    <a:pt x="1237" y="906"/>
                    <a:pt x="1287" y="990"/>
                    <a:pt x="1304" y="1073"/>
                  </a:cubicBezTo>
                  <a:cubicBezTo>
                    <a:pt x="1321" y="1140"/>
                    <a:pt x="1321" y="1207"/>
                    <a:pt x="1304" y="1240"/>
                  </a:cubicBezTo>
                  <a:cubicBezTo>
                    <a:pt x="1287" y="1290"/>
                    <a:pt x="1237" y="1307"/>
                    <a:pt x="1204" y="1341"/>
                  </a:cubicBezTo>
                  <a:lnTo>
                    <a:pt x="1070" y="1424"/>
                  </a:lnTo>
                  <a:lnTo>
                    <a:pt x="502" y="572"/>
                  </a:lnTo>
                  <a:lnTo>
                    <a:pt x="636" y="488"/>
                  </a:lnTo>
                  <a:cubicBezTo>
                    <a:pt x="669" y="472"/>
                    <a:pt x="736" y="438"/>
                    <a:pt x="786" y="438"/>
                  </a:cubicBezTo>
                  <a:close/>
                  <a:moveTo>
                    <a:pt x="740" y="1"/>
                  </a:moveTo>
                  <a:cubicBezTo>
                    <a:pt x="642" y="1"/>
                    <a:pt x="555" y="44"/>
                    <a:pt x="469" y="87"/>
                  </a:cubicBezTo>
                  <a:lnTo>
                    <a:pt x="1" y="388"/>
                  </a:lnTo>
                  <a:lnTo>
                    <a:pt x="1003" y="1975"/>
                  </a:lnTo>
                  <a:lnTo>
                    <a:pt x="1471" y="1691"/>
                  </a:lnTo>
                  <a:cubicBezTo>
                    <a:pt x="1638" y="1591"/>
                    <a:pt x="1722" y="1474"/>
                    <a:pt x="1722" y="1274"/>
                  </a:cubicBezTo>
                  <a:cubicBezTo>
                    <a:pt x="1722" y="1090"/>
                    <a:pt x="1638" y="856"/>
                    <a:pt x="1471" y="589"/>
                  </a:cubicBezTo>
                  <a:cubicBezTo>
                    <a:pt x="1337" y="388"/>
                    <a:pt x="1221" y="238"/>
                    <a:pt x="1104" y="154"/>
                  </a:cubicBezTo>
                  <a:cubicBezTo>
                    <a:pt x="1003" y="71"/>
                    <a:pt x="886" y="21"/>
                    <a:pt x="786" y="4"/>
                  </a:cubicBezTo>
                  <a:cubicBezTo>
                    <a:pt x="770" y="2"/>
                    <a:pt x="755" y="1"/>
                    <a:pt x="740" y="1"/>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806" name="Google Shape;2806;p57"/>
            <p:cNvSpPr/>
            <p:nvPr/>
          </p:nvSpPr>
          <p:spPr>
            <a:xfrm>
              <a:off x="5632900" y="1271225"/>
              <a:ext cx="43450" cy="52225"/>
            </a:xfrm>
            <a:custGeom>
              <a:avLst/>
              <a:gdLst/>
              <a:ahLst/>
              <a:cxnLst/>
              <a:rect l="l" t="t" r="r" b="b"/>
              <a:pathLst>
                <a:path w="1738" h="2089" extrusionOk="0">
                  <a:moveTo>
                    <a:pt x="819" y="0"/>
                  </a:moveTo>
                  <a:lnTo>
                    <a:pt x="0" y="452"/>
                  </a:lnTo>
                  <a:lnTo>
                    <a:pt x="902" y="2089"/>
                  </a:lnTo>
                  <a:lnTo>
                    <a:pt x="1738" y="1671"/>
                  </a:lnTo>
                  <a:lnTo>
                    <a:pt x="1521" y="1304"/>
                  </a:lnTo>
                  <a:lnTo>
                    <a:pt x="1019" y="1571"/>
                  </a:lnTo>
                  <a:lnTo>
                    <a:pt x="886" y="1304"/>
                  </a:lnTo>
                  <a:lnTo>
                    <a:pt x="1320" y="1070"/>
                  </a:lnTo>
                  <a:lnTo>
                    <a:pt x="1103" y="702"/>
                  </a:lnTo>
                  <a:lnTo>
                    <a:pt x="669" y="919"/>
                  </a:lnTo>
                  <a:lnTo>
                    <a:pt x="518" y="652"/>
                  </a:lnTo>
                  <a:lnTo>
                    <a:pt x="1019" y="385"/>
                  </a:lnTo>
                  <a:lnTo>
                    <a:pt x="819"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807" name="Google Shape;2807;p57"/>
            <p:cNvSpPr/>
            <p:nvPr/>
          </p:nvSpPr>
          <p:spPr>
            <a:xfrm>
              <a:off x="5662125" y="1259525"/>
              <a:ext cx="36800" cy="49200"/>
            </a:xfrm>
            <a:custGeom>
              <a:avLst/>
              <a:gdLst/>
              <a:ahLst/>
              <a:cxnLst/>
              <a:rect l="l" t="t" r="r" b="b"/>
              <a:pathLst>
                <a:path w="1472" h="1968" extrusionOk="0">
                  <a:moveTo>
                    <a:pt x="736" y="1"/>
                  </a:moveTo>
                  <a:cubicBezTo>
                    <a:pt x="669" y="1"/>
                    <a:pt x="602" y="1"/>
                    <a:pt x="552" y="17"/>
                  </a:cubicBezTo>
                  <a:cubicBezTo>
                    <a:pt x="469" y="34"/>
                    <a:pt x="402" y="51"/>
                    <a:pt x="335" y="84"/>
                  </a:cubicBezTo>
                  <a:cubicBezTo>
                    <a:pt x="168" y="134"/>
                    <a:pt x="84" y="251"/>
                    <a:pt x="51" y="368"/>
                  </a:cubicBezTo>
                  <a:cubicBezTo>
                    <a:pt x="1" y="502"/>
                    <a:pt x="18" y="635"/>
                    <a:pt x="101" y="803"/>
                  </a:cubicBezTo>
                  <a:cubicBezTo>
                    <a:pt x="151" y="886"/>
                    <a:pt x="218" y="953"/>
                    <a:pt x="251" y="1020"/>
                  </a:cubicBezTo>
                  <a:cubicBezTo>
                    <a:pt x="302" y="1087"/>
                    <a:pt x="352" y="1120"/>
                    <a:pt x="419" y="1137"/>
                  </a:cubicBezTo>
                  <a:cubicBezTo>
                    <a:pt x="485" y="1170"/>
                    <a:pt x="569" y="1187"/>
                    <a:pt x="652" y="1187"/>
                  </a:cubicBezTo>
                  <a:lnTo>
                    <a:pt x="820" y="1187"/>
                  </a:lnTo>
                  <a:cubicBezTo>
                    <a:pt x="853" y="1187"/>
                    <a:pt x="903" y="1187"/>
                    <a:pt x="920" y="1204"/>
                  </a:cubicBezTo>
                  <a:cubicBezTo>
                    <a:pt x="936" y="1220"/>
                    <a:pt x="970" y="1254"/>
                    <a:pt x="987" y="1287"/>
                  </a:cubicBezTo>
                  <a:cubicBezTo>
                    <a:pt x="1003" y="1354"/>
                    <a:pt x="1003" y="1387"/>
                    <a:pt x="987" y="1404"/>
                  </a:cubicBezTo>
                  <a:cubicBezTo>
                    <a:pt x="970" y="1437"/>
                    <a:pt x="920" y="1471"/>
                    <a:pt x="853" y="1504"/>
                  </a:cubicBezTo>
                  <a:cubicBezTo>
                    <a:pt x="820" y="1521"/>
                    <a:pt x="753" y="1538"/>
                    <a:pt x="669" y="1538"/>
                  </a:cubicBezTo>
                  <a:cubicBezTo>
                    <a:pt x="636" y="1546"/>
                    <a:pt x="598" y="1550"/>
                    <a:pt x="563" y="1550"/>
                  </a:cubicBezTo>
                  <a:cubicBezTo>
                    <a:pt x="527" y="1550"/>
                    <a:pt x="494" y="1546"/>
                    <a:pt x="469" y="1538"/>
                  </a:cubicBezTo>
                  <a:lnTo>
                    <a:pt x="469" y="1538"/>
                  </a:lnTo>
                  <a:lnTo>
                    <a:pt x="652" y="1955"/>
                  </a:lnTo>
                  <a:cubicBezTo>
                    <a:pt x="686" y="1964"/>
                    <a:pt x="715" y="1968"/>
                    <a:pt x="746" y="1968"/>
                  </a:cubicBezTo>
                  <a:cubicBezTo>
                    <a:pt x="778" y="1968"/>
                    <a:pt x="811" y="1964"/>
                    <a:pt x="853" y="1955"/>
                  </a:cubicBezTo>
                  <a:cubicBezTo>
                    <a:pt x="936" y="1955"/>
                    <a:pt x="1003" y="1939"/>
                    <a:pt x="1087" y="1889"/>
                  </a:cubicBezTo>
                  <a:cubicBezTo>
                    <a:pt x="1237" y="1805"/>
                    <a:pt x="1338" y="1705"/>
                    <a:pt x="1421" y="1605"/>
                  </a:cubicBezTo>
                  <a:cubicBezTo>
                    <a:pt x="1471" y="1454"/>
                    <a:pt x="1438" y="1304"/>
                    <a:pt x="1354" y="1170"/>
                  </a:cubicBezTo>
                  <a:cubicBezTo>
                    <a:pt x="1321" y="1087"/>
                    <a:pt x="1254" y="1003"/>
                    <a:pt x="1221" y="936"/>
                  </a:cubicBezTo>
                  <a:cubicBezTo>
                    <a:pt x="1154" y="869"/>
                    <a:pt x="1087" y="836"/>
                    <a:pt x="1020" y="786"/>
                  </a:cubicBezTo>
                  <a:cubicBezTo>
                    <a:pt x="970" y="752"/>
                    <a:pt x="853" y="752"/>
                    <a:pt x="753" y="752"/>
                  </a:cubicBezTo>
                  <a:cubicBezTo>
                    <a:pt x="686" y="752"/>
                    <a:pt x="634" y="760"/>
                    <a:pt x="597" y="760"/>
                  </a:cubicBezTo>
                  <a:cubicBezTo>
                    <a:pt x="578" y="760"/>
                    <a:pt x="563" y="758"/>
                    <a:pt x="552" y="752"/>
                  </a:cubicBezTo>
                  <a:cubicBezTo>
                    <a:pt x="502" y="719"/>
                    <a:pt x="485" y="702"/>
                    <a:pt x="469" y="669"/>
                  </a:cubicBezTo>
                  <a:cubicBezTo>
                    <a:pt x="419" y="602"/>
                    <a:pt x="435" y="552"/>
                    <a:pt x="469" y="535"/>
                  </a:cubicBezTo>
                  <a:cubicBezTo>
                    <a:pt x="502" y="502"/>
                    <a:pt x="552" y="468"/>
                    <a:pt x="586" y="452"/>
                  </a:cubicBezTo>
                  <a:cubicBezTo>
                    <a:pt x="636" y="435"/>
                    <a:pt x="669" y="418"/>
                    <a:pt x="736" y="418"/>
                  </a:cubicBezTo>
                  <a:lnTo>
                    <a:pt x="920" y="418"/>
                  </a:lnTo>
                  <a:lnTo>
                    <a:pt x="736"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808" name="Google Shape;2808;p57"/>
            <p:cNvSpPr/>
            <p:nvPr/>
          </p:nvSpPr>
          <p:spPr>
            <a:xfrm>
              <a:off x="5691800" y="1245850"/>
              <a:ext cx="37200" cy="48850"/>
            </a:xfrm>
            <a:custGeom>
              <a:avLst/>
              <a:gdLst/>
              <a:ahLst/>
              <a:cxnLst/>
              <a:rect l="l" t="t" r="r" b="b"/>
              <a:pathLst>
                <a:path w="1488" h="1954" extrusionOk="0">
                  <a:moveTo>
                    <a:pt x="727" y="0"/>
                  </a:moveTo>
                  <a:cubicBezTo>
                    <a:pt x="698" y="0"/>
                    <a:pt x="668" y="5"/>
                    <a:pt x="635" y="13"/>
                  </a:cubicBezTo>
                  <a:cubicBezTo>
                    <a:pt x="568" y="46"/>
                    <a:pt x="485" y="63"/>
                    <a:pt x="418" y="80"/>
                  </a:cubicBezTo>
                  <a:cubicBezTo>
                    <a:pt x="217" y="163"/>
                    <a:pt x="84" y="314"/>
                    <a:pt x="50" y="514"/>
                  </a:cubicBezTo>
                  <a:cubicBezTo>
                    <a:pt x="0" y="731"/>
                    <a:pt x="34" y="982"/>
                    <a:pt x="151" y="1266"/>
                  </a:cubicBezTo>
                  <a:cubicBezTo>
                    <a:pt x="251" y="1550"/>
                    <a:pt x="401" y="1751"/>
                    <a:pt x="568" y="1851"/>
                  </a:cubicBezTo>
                  <a:cubicBezTo>
                    <a:pt x="666" y="1919"/>
                    <a:pt x="769" y="1953"/>
                    <a:pt x="881" y="1953"/>
                  </a:cubicBezTo>
                  <a:cubicBezTo>
                    <a:pt x="961" y="1953"/>
                    <a:pt x="1046" y="1936"/>
                    <a:pt x="1136" y="1901"/>
                  </a:cubicBezTo>
                  <a:cubicBezTo>
                    <a:pt x="1237" y="1851"/>
                    <a:pt x="1320" y="1801"/>
                    <a:pt x="1370" y="1734"/>
                  </a:cubicBezTo>
                  <a:cubicBezTo>
                    <a:pt x="1420" y="1667"/>
                    <a:pt x="1470" y="1600"/>
                    <a:pt x="1487" y="1550"/>
                  </a:cubicBezTo>
                  <a:lnTo>
                    <a:pt x="1136" y="665"/>
                  </a:lnTo>
                  <a:lnTo>
                    <a:pt x="635" y="882"/>
                  </a:lnTo>
                  <a:lnTo>
                    <a:pt x="752" y="1182"/>
                  </a:lnTo>
                  <a:lnTo>
                    <a:pt x="986" y="1099"/>
                  </a:lnTo>
                  <a:lnTo>
                    <a:pt x="1086" y="1350"/>
                  </a:lnTo>
                  <a:lnTo>
                    <a:pt x="1036" y="1416"/>
                  </a:lnTo>
                  <a:cubicBezTo>
                    <a:pt x="1003" y="1433"/>
                    <a:pt x="969" y="1433"/>
                    <a:pt x="953" y="1467"/>
                  </a:cubicBezTo>
                  <a:cubicBezTo>
                    <a:pt x="917" y="1478"/>
                    <a:pt x="886" y="1484"/>
                    <a:pt x="856" y="1484"/>
                  </a:cubicBezTo>
                  <a:cubicBezTo>
                    <a:pt x="803" y="1484"/>
                    <a:pt x="756" y="1465"/>
                    <a:pt x="702" y="1433"/>
                  </a:cubicBezTo>
                  <a:cubicBezTo>
                    <a:pt x="602" y="1400"/>
                    <a:pt x="552" y="1299"/>
                    <a:pt x="485" y="1132"/>
                  </a:cubicBezTo>
                  <a:cubicBezTo>
                    <a:pt x="418" y="965"/>
                    <a:pt x="401" y="832"/>
                    <a:pt x="418" y="731"/>
                  </a:cubicBezTo>
                  <a:cubicBezTo>
                    <a:pt x="468" y="648"/>
                    <a:pt x="535" y="564"/>
                    <a:pt x="635" y="514"/>
                  </a:cubicBezTo>
                  <a:cubicBezTo>
                    <a:pt x="668" y="481"/>
                    <a:pt x="735" y="464"/>
                    <a:pt x="802" y="464"/>
                  </a:cubicBezTo>
                  <a:lnTo>
                    <a:pt x="986" y="464"/>
                  </a:lnTo>
                  <a:lnTo>
                    <a:pt x="819" y="13"/>
                  </a:lnTo>
                  <a:cubicBezTo>
                    <a:pt x="785" y="5"/>
                    <a:pt x="756" y="0"/>
                    <a:pt x="727" y="0"/>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809" name="Google Shape;2809;p57"/>
            <p:cNvSpPr/>
            <p:nvPr/>
          </p:nvSpPr>
          <p:spPr>
            <a:xfrm>
              <a:off x="5723525" y="1235475"/>
              <a:ext cx="36375" cy="47725"/>
            </a:xfrm>
            <a:custGeom>
              <a:avLst/>
              <a:gdLst/>
              <a:ahLst/>
              <a:cxnLst/>
              <a:rect l="l" t="t" r="r" b="b"/>
              <a:pathLst>
                <a:path w="1455" h="1909" extrusionOk="0">
                  <a:moveTo>
                    <a:pt x="635" y="478"/>
                  </a:moveTo>
                  <a:cubicBezTo>
                    <a:pt x="690" y="478"/>
                    <a:pt x="742" y="500"/>
                    <a:pt x="786" y="545"/>
                  </a:cubicBezTo>
                  <a:cubicBezTo>
                    <a:pt x="853" y="595"/>
                    <a:pt x="903" y="729"/>
                    <a:pt x="970" y="896"/>
                  </a:cubicBezTo>
                  <a:cubicBezTo>
                    <a:pt x="1037" y="1063"/>
                    <a:pt x="1054" y="1180"/>
                    <a:pt x="1037" y="1263"/>
                  </a:cubicBezTo>
                  <a:cubicBezTo>
                    <a:pt x="1037" y="1347"/>
                    <a:pt x="970" y="1414"/>
                    <a:pt x="887" y="1430"/>
                  </a:cubicBezTo>
                  <a:cubicBezTo>
                    <a:pt x="852" y="1444"/>
                    <a:pt x="817" y="1452"/>
                    <a:pt x="784" y="1452"/>
                  </a:cubicBezTo>
                  <a:cubicBezTo>
                    <a:pt x="737" y="1452"/>
                    <a:pt x="692" y="1436"/>
                    <a:pt x="653" y="1397"/>
                  </a:cubicBezTo>
                  <a:cubicBezTo>
                    <a:pt x="586" y="1330"/>
                    <a:pt x="536" y="1230"/>
                    <a:pt x="469" y="1063"/>
                  </a:cubicBezTo>
                  <a:cubicBezTo>
                    <a:pt x="402" y="879"/>
                    <a:pt x="385" y="745"/>
                    <a:pt x="402" y="662"/>
                  </a:cubicBezTo>
                  <a:cubicBezTo>
                    <a:pt x="402" y="578"/>
                    <a:pt x="469" y="511"/>
                    <a:pt x="552" y="495"/>
                  </a:cubicBezTo>
                  <a:cubicBezTo>
                    <a:pt x="580" y="484"/>
                    <a:pt x="608" y="478"/>
                    <a:pt x="635" y="478"/>
                  </a:cubicBezTo>
                  <a:close/>
                  <a:moveTo>
                    <a:pt x="640" y="0"/>
                  </a:moveTo>
                  <a:cubicBezTo>
                    <a:pt x="565" y="0"/>
                    <a:pt x="487" y="12"/>
                    <a:pt x="402" y="44"/>
                  </a:cubicBezTo>
                  <a:cubicBezTo>
                    <a:pt x="285" y="77"/>
                    <a:pt x="168" y="161"/>
                    <a:pt x="118" y="244"/>
                  </a:cubicBezTo>
                  <a:cubicBezTo>
                    <a:pt x="51" y="328"/>
                    <a:pt x="1" y="461"/>
                    <a:pt x="1" y="595"/>
                  </a:cubicBezTo>
                  <a:cubicBezTo>
                    <a:pt x="1" y="745"/>
                    <a:pt x="34" y="929"/>
                    <a:pt x="118" y="1163"/>
                  </a:cubicBezTo>
                  <a:cubicBezTo>
                    <a:pt x="235" y="1481"/>
                    <a:pt x="369" y="1714"/>
                    <a:pt x="519" y="1815"/>
                  </a:cubicBezTo>
                  <a:cubicBezTo>
                    <a:pt x="626" y="1879"/>
                    <a:pt x="726" y="1909"/>
                    <a:pt x="837" y="1909"/>
                  </a:cubicBezTo>
                  <a:cubicBezTo>
                    <a:pt x="899" y="1909"/>
                    <a:pt x="965" y="1900"/>
                    <a:pt x="1037" y="1882"/>
                  </a:cubicBezTo>
                  <a:cubicBezTo>
                    <a:pt x="1221" y="1815"/>
                    <a:pt x="1354" y="1681"/>
                    <a:pt x="1388" y="1514"/>
                  </a:cubicBezTo>
                  <a:cubicBezTo>
                    <a:pt x="1455" y="1330"/>
                    <a:pt x="1404" y="1080"/>
                    <a:pt x="1304" y="762"/>
                  </a:cubicBezTo>
                  <a:cubicBezTo>
                    <a:pt x="1221" y="545"/>
                    <a:pt x="1137" y="361"/>
                    <a:pt x="1054" y="244"/>
                  </a:cubicBezTo>
                  <a:cubicBezTo>
                    <a:pt x="970" y="127"/>
                    <a:pt x="870" y="60"/>
                    <a:pt x="770" y="10"/>
                  </a:cubicBezTo>
                  <a:cubicBezTo>
                    <a:pt x="727" y="4"/>
                    <a:pt x="684" y="0"/>
                    <a:pt x="640" y="0"/>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810" name="Google Shape;2810;p57"/>
            <p:cNvSpPr/>
            <p:nvPr/>
          </p:nvSpPr>
          <p:spPr>
            <a:xfrm>
              <a:off x="5765300" y="1264125"/>
              <a:ext cx="9650" cy="11300"/>
            </a:xfrm>
            <a:custGeom>
              <a:avLst/>
              <a:gdLst/>
              <a:ahLst/>
              <a:cxnLst/>
              <a:rect l="l" t="t" r="r" b="b"/>
              <a:pathLst>
                <a:path w="386" h="452" extrusionOk="0">
                  <a:moveTo>
                    <a:pt x="285" y="0"/>
                  </a:moveTo>
                  <a:lnTo>
                    <a:pt x="1" y="84"/>
                  </a:lnTo>
                  <a:lnTo>
                    <a:pt x="118" y="451"/>
                  </a:lnTo>
                  <a:lnTo>
                    <a:pt x="385" y="368"/>
                  </a:lnTo>
                  <a:lnTo>
                    <a:pt x="285"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grpSp>
    </p:spTree>
    <p:extLst>
      <p:ext uri="{BB962C8B-B14F-4D97-AF65-F5344CB8AC3E}">
        <p14:creationId xmlns:p14="http://schemas.microsoft.com/office/powerpoint/2010/main" val="344652612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720"/>
        <p:cNvGrpSpPr/>
        <p:nvPr/>
      </p:nvGrpSpPr>
      <p:grpSpPr>
        <a:xfrm>
          <a:off x="0" y="0"/>
          <a:ext cx="0" cy="0"/>
          <a:chOff x="0" y="0"/>
          <a:chExt cx="0" cy="0"/>
        </a:xfrm>
      </p:grpSpPr>
      <p:sp>
        <p:nvSpPr>
          <p:cNvPr id="2721" name="Google Shape;2721;p57"/>
          <p:cNvSpPr/>
          <p:nvPr/>
        </p:nvSpPr>
        <p:spPr>
          <a:xfrm>
            <a:off x="2402960" y="637146"/>
            <a:ext cx="2164800" cy="742800"/>
          </a:xfrm>
          <a:prstGeom prst="ellipse">
            <a:avLst/>
          </a:prstGeom>
          <a:noFill/>
          <a:ln w="19050"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
        <p:nvSpPr>
          <p:cNvPr id="2722" name="Google Shape;2722;p57"/>
          <p:cNvSpPr txBox="1">
            <a:spLocks noGrp="1"/>
          </p:cNvSpPr>
          <p:nvPr>
            <p:ph type="title"/>
          </p:nvPr>
        </p:nvSpPr>
        <p:spPr>
          <a:xfrm>
            <a:off x="812815" y="406818"/>
            <a:ext cx="6724058" cy="1241198"/>
          </a:xfrm>
          <a:prstGeom prst="rect">
            <a:avLst/>
          </a:prstGeom>
        </p:spPr>
        <p:txBody>
          <a:bodyPr spcFirstLastPara="1" wrap="square" lIns="121900" tIns="121900" rIns="121900" bIns="121900" anchor="ctr" anchorCtr="0">
            <a:noAutofit/>
          </a:bodyPr>
          <a:lstStyle/>
          <a:p>
            <a:pPr marL="457200" indent="-457200" algn="l">
              <a:buFont typeface="Wingdings" panose="05000000000000000000" pitchFamily="2" charset="2"/>
              <a:buChar char="Ø"/>
            </a:pPr>
            <a:r>
              <a:rPr lang="vi-VN" b="1" dirty="0">
                <a:latin typeface="+mj-lt"/>
              </a:rPr>
              <a:t>PHƯƠNG PHÁP NGHIÊN CỨU </a:t>
            </a:r>
            <a:endParaRPr b="1" dirty="0">
              <a:latin typeface="+mj-lt"/>
            </a:endParaRPr>
          </a:p>
        </p:txBody>
      </p:sp>
      <p:sp>
        <p:nvSpPr>
          <p:cNvPr id="2723" name="Google Shape;2723;p57"/>
          <p:cNvSpPr txBox="1">
            <a:spLocks noGrp="1"/>
          </p:cNvSpPr>
          <p:nvPr>
            <p:ph type="subTitle" idx="1"/>
          </p:nvPr>
        </p:nvSpPr>
        <p:spPr>
          <a:xfrm>
            <a:off x="1316181" y="2046376"/>
            <a:ext cx="9466998" cy="4174478"/>
          </a:xfrm>
          <a:prstGeom prst="rect">
            <a:avLst/>
          </a:prstGeom>
          <a:ln>
            <a:solidFill>
              <a:schemeClr val="tx1"/>
            </a:solidFill>
          </a:ln>
        </p:spPr>
        <p:txBody>
          <a:bodyPr spcFirstLastPara="1" wrap="square" lIns="121900" tIns="121900" rIns="121900" bIns="121900" anchor="ctr" anchorCtr="0">
            <a:noAutofit/>
          </a:bodyPr>
          <a:lstStyle/>
          <a:p>
            <a:pPr marL="0" indent="0" algn="l"/>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l"/>
            <a:endParaRPr lang="vi-VN" sz="2000" b="1" kern="1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0" indent="0" algn="l"/>
            <a:r>
              <a:rPr lang="en-US" sz="1800" b="1" i="1" dirty="0" err="1">
                <a:solidFill>
                  <a:srgbClr val="000000"/>
                </a:solidFill>
                <a:latin typeface="Times New Roman" panose="02020603050405020304" pitchFamily="18" charset="0"/>
                <a:cs typeface="Times New Roman" panose="02020603050405020304" pitchFamily="18" charset="0"/>
              </a:rPr>
              <a:t>Kiểm</a:t>
            </a:r>
            <a:r>
              <a:rPr lang="en-US" sz="1800" b="1" i="1" dirty="0">
                <a:solidFill>
                  <a:srgbClr val="000000"/>
                </a:solidFill>
                <a:latin typeface="Times New Roman" panose="02020603050405020304" pitchFamily="18" charset="0"/>
                <a:cs typeface="Times New Roman" panose="02020603050405020304" pitchFamily="18" charset="0"/>
              </a:rPr>
              <a:t> </a:t>
            </a:r>
            <a:r>
              <a:rPr lang="en-US" sz="1800" b="1" i="1" dirty="0" err="1">
                <a:solidFill>
                  <a:srgbClr val="000000"/>
                </a:solidFill>
                <a:latin typeface="Times New Roman" panose="02020603050405020304" pitchFamily="18" charset="0"/>
                <a:cs typeface="Times New Roman" panose="02020603050405020304" pitchFamily="18" charset="0"/>
              </a:rPr>
              <a:t>định</a:t>
            </a:r>
            <a:r>
              <a:rPr lang="en-US" sz="1800" b="1" i="1" dirty="0">
                <a:solidFill>
                  <a:srgbClr val="000000"/>
                </a:solidFill>
                <a:latin typeface="Times New Roman" panose="02020603050405020304" pitchFamily="18" charset="0"/>
                <a:cs typeface="Times New Roman" panose="02020603050405020304" pitchFamily="18" charset="0"/>
              </a:rPr>
              <a:t> </a:t>
            </a:r>
            <a:r>
              <a:rPr lang="en-US" sz="1800" b="1" i="1" dirty="0" err="1">
                <a:solidFill>
                  <a:srgbClr val="000000"/>
                </a:solidFill>
                <a:latin typeface="Times New Roman" panose="02020603050405020304" pitchFamily="18" charset="0"/>
                <a:cs typeface="Times New Roman" panose="02020603050405020304" pitchFamily="18" charset="0"/>
              </a:rPr>
              <a:t>về</a:t>
            </a:r>
            <a:r>
              <a:rPr lang="en-US" sz="1800" b="1" i="1" dirty="0">
                <a:solidFill>
                  <a:srgbClr val="000000"/>
                </a:solidFill>
                <a:latin typeface="Times New Roman" panose="02020603050405020304" pitchFamily="18" charset="0"/>
                <a:cs typeface="Times New Roman" panose="02020603050405020304" pitchFamily="18" charset="0"/>
              </a:rPr>
              <a:t> </a:t>
            </a:r>
            <a:r>
              <a:rPr lang="en-US" sz="1800" b="1" i="1" dirty="0" err="1">
                <a:solidFill>
                  <a:srgbClr val="000000"/>
                </a:solidFill>
                <a:latin typeface="Times New Roman" panose="02020603050405020304" pitchFamily="18" charset="0"/>
                <a:cs typeface="Times New Roman" panose="02020603050405020304" pitchFamily="18" charset="0"/>
              </a:rPr>
              <a:t>sự</a:t>
            </a:r>
            <a:r>
              <a:rPr lang="en-US" sz="1800" b="1" i="1" dirty="0">
                <a:solidFill>
                  <a:srgbClr val="000000"/>
                </a:solidFill>
                <a:latin typeface="Times New Roman" panose="02020603050405020304" pitchFamily="18" charset="0"/>
                <a:cs typeface="Times New Roman" panose="02020603050405020304" pitchFamily="18" charset="0"/>
              </a:rPr>
              <a:t> </a:t>
            </a:r>
            <a:r>
              <a:rPr lang="en-US" sz="1800" b="1" i="1" dirty="0" err="1">
                <a:solidFill>
                  <a:srgbClr val="000000"/>
                </a:solidFill>
                <a:latin typeface="Times New Roman" panose="02020603050405020304" pitchFamily="18" charset="0"/>
                <a:cs typeface="Times New Roman" panose="02020603050405020304" pitchFamily="18" charset="0"/>
              </a:rPr>
              <a:t>tự</a:t>
            </a:r>
            <a:r>
              <a:rPr lang="en-US" sz="1800" b="1" i="1" dirty="0">
                <a:solidFill>
                  <a:srgbClr val="000000"/>
                </a:solidFill>
                <a:latin typeface="Times New Roman" panose="02020603050405020304" pitchFamily="18" charset="0"/>
                <a:cs typeface="Times New Roman" panose="02020603050405020304" pitchFamily="18" charset="0"/>
              </a:rPr>
              <a:t> </a:t>
            </a:r>
            <a:r>
              <a:rPr lang="en-US" sz="1800" b="1" i="1" dirty="0" err="1">
                <a:solidFill>
                  <a:srgbClr val="000000"/>
                </a:solidFill>
                <a:latin typeface="Times New Roman" panose="02020603050405020304" pitchFamily="18" charset="0"/>
                <a:cs typeface="Times New Roman" panose="02020603050405020304" pitchFamily="18" charset="0"/>
              </a:rPr>
              <a:t>tương</a:t>
            </a:r>
            <a:r>
              <a:rPr lang="en-US" sz="1800" b="1" i="1" dirty="0">
                <a:solidFill>
                  <a:srgbClr val="000000"/>
                </a:solidFill>
                <a:latin typeface="Times New Roman" panose="02020603050405020304" pitchFamily="18" charset="0"/>
                <a:cs typeface="Times New Roman" panose="02020603050405020304" pitchFamily="18" charset="0"/>
              </a:rPr>
              <a:t> </a:t>
            </a:r>
            <a:r>
              <a:rPr lang="en-US" sz="1800" b="1" i="1" dirty="0" err="1">
                <a:solidFill>
                  <a:srgbClr val="000000"/>
                </a:solidFill>
                <a:latin typeface="Times New Roman" panose="02020603050405020304" pitchFamily="18" charset="0"/>
                <a:cs typeface="Times New Roman" panose="02020603050405020304" pitchFamily="18" charset="0"/>
              </a:rPr>
              <a:t>quan</a:t>
            </a:r>
            <a:r>
              <a:rPr lang="en-US" sz="1800" b="1" i="1" dirty="0">
                <a:solidFill>
                  <a:srgbClr val="000000"/>
                </a:solidFill>
                <a:latin typeface="Times New Roman" panose="02020603050405020304" pitchFamily="18" charset="0"/>
                <a:cs typeface="Times New Roman" panose="02020603050405020304" pitchFamily="18" charset="0"/>
              </a:rPr>
              <a:t> </a:t>
            </a:r>
            <a:r>
              <a:rPr lang="en-US" sz="1800" b="1" i="1" dirty="0" err="1">
                <a:solidFill>
                  <a:srgbClr val="000000"/>
                </a:solidFill>
                <a:latin typeface="Times New Roman" panose="02020603050405020304" pitchFamily="18" charset="0"/>
                <a:cs typeface="Times New Roman" panose="02020603050405020304" pitchFamily="18" charset="0"/>
              </a:rPr>
              <a:t>trong</a:t>
            </a:r>
            <a:r>
              <a:rPr lang="en-US" sz="1800" b="1" i="1" dirty="0">
                <a:solidFill>
                  <a:srgbClr val="000000"/>
                </a:solidFill>
                <a:latin typeface="Times New Roman" panose="02020603050405020304" pitchFamily="18" charset="0"/>
                <a:cs typeface="Times New Roman" panose="02020603050405020304" pitchFamily="18" charset="0"/>
              </a:rPr>
              <a:t> </a:t>
            </a:r>
            <a:r>
              <a:rPr lang="en-US" sz="1800" b="1" i="1" dirty="0" err="1">
                <a:solidFill>
                  <a:srgbClr val="000000"/>
                </a:solidFill>
                <a:latin typeface="Times New Roman" panose="02020603050405020304" pitchFamily="18" charset="0"/>
                <a:cs typeface="Times New Roman" panose="02020603050405020304" pitchFamily="18" charset="0"/>
              </a:rPr>
              <a:t>mô</a:t>
            </a:r>
            <a:r>
              <a:rPr lang="en-US" sz="1800" b="1" i="1" dirty="0">
                <a:solidFill>
                  <a:srgbClr val="000000"/>
                </a:solidFill>
                <a:latin typeface="Times New Roman" panose="02020603050405020304" pitchFamily="18" charset="0"/>
                <a:cs typeface="Times New Roman" panose="02020603050405020304" pitchFamily="18" charset="0"/>
              </a:rPr>
              <a:t> </a:t>
            </a:r>
            <a:r>
              <a:rPr lang="en-US" sz="1800" b="1" i="1" dirty="0" err="1">
                <a:solidFill>
                  <a:srgbClr val="000000"/>
                </a:solidFill>
                <a:latin typeface="Times New Roman" panose="02020603050405020304" pitchFamily="18" charset="0"/>
                <a:cs typeface="Times New Roman" panose="02020603050405020304" pitchFamily="18" charset="0"/>
              </a:rPr>
              <a:t>hình</a:t>
            </a:r>
            <a:r>
              <a:rPr lang="en-US" sz="1800" b="1" i="1"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của</a:t>
            </a:r>
            <a:r>
              <a:rPr lang="en-US" sz="1800" dirty="0">
                <a:solidFill>
                  <a:srgbClr val="000000"/>
                </a:solidFill>
                <a:latin typeface="Times New Roman" panose="02020603050405020304" pitchFamily="18" charset="0"/>
                <a:cs typeface="Times New Roman" panose="02020603050405020304" pitchFamily="18" charset="0"/>
              </a:rPr>
              <a:t> Arellano </a:t>
            </a:r>
            <a:r>
              <a:rPr lang="en-US" sz="1800" dirty="0" err="1">
                <a:solidFill>
                  <a:srgbClr val="000000"/>
                </a:solidFill>
                <a:latin typeface="Times New Roman" panose="02020603050405020304" pitchFamily="18" charset="0"/>
                <a:cs typeface="Times New Roman" panose="02020603050405020304" pitchFamily="18" charset="0"/>
              </a:rPr>
              <a:t>và</a:t>
            </a:r>
            <a:r>
              <a:rPr lang="en-US" sz="1800" dirty="0">
                <a:solidFill>
                  <a:srgbClr val="000000"/>
                </a:solidFill>
                <a:latin typeface="Times New Roman" panose="02020603050405020304" pitchFamily="18" charset="0"/>
                <a:cs typeface="Times New Roman" panose="02020603050405020304" pitchFamily="18" charset="0"/>
              </a:rPr>
              <a:t> Bond (1991): </a:t>
            </a:r>
            <a:r>
              <a:rPr lang="en-US" sz="1800" dirty="0" err="1">
                <a:solidFill>
                  <a:srgbClr val="000000"/>
                </a:solidFill>
                <a:latin typeface="Times New Roman" panose="02020603050405020304" pitchFamily="18" charset="0"/>
                <a:cs typeface="Times New Roman" panose="02020603050405020304" pitchFamily="18" charset="0"/>
              </a:rPr>
              <a:t>Uớc</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lượng</a:t>
            </a:r>
            <a:r>
              <a:rPr lang="en-US" sz="1800" dirty="0">
                <a:solidFill>
                  <a:srgbClr val="000000"/>
                </a:solidFill>
                <a:latin typeface="Times New Roman" panose="02020603050405020304" pitchFamily="18" charset="0"/>
                <a:cs typeface="Times New Roman" panose="02020603050405020304" pitchFamily="18" charset="0"/>
              </a:rPr>
              <a:t> GMM </a:t>
            </a:r>
            <a:r>
              <a:rPr lang="en-US" sz="1800" dirty="0" err="1">
                <a:solidFill>
                  <a:srgbClr val="000000"/>
                </a:solidFill>
                <a:latin typeface="Times New Roman" panose="02020603050405020304" pitchFamily="18" charset="0"/>
                <a:cs typeface="Times New Roman" panose="02020603050405020304" pitchFamily="18" charset="0"/>
              </a:rPr>
              <a:t>yêu</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cầu</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có</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sự</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tự</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tương</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quan</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bậc</a:t>
            </a:r>
            <a:r>
              <a:rPr lang="en-US" sz="1800" dirty="0">
                <a:solidFill>
                  <a:srgbClr val="000000"/>
                </a:solidFill>
                <a:latin typeface="Times New Roman" panose="02020603050405020304" pitchFamily="18" charset="0"/>
                <a:cs typeface="Times New Roman" panose="02020603050405020304" pitchFamily="18" charset="0"/>
              </a:rPr>
              <a:t> 1 (</a:t>
            </a:r>
            <a:r>
              <a:rPr lang="en-US" sz="1800" dirty="0" err="1">
                <a:solidFill>
                  <a:srgbClr val="000000"/>
                </a:solidFill>
                <a:latin typeface="Times New Roman" panose="02020603050405020304" pitchFamily="18" charset="0"/>
                <a:cs typeface="Times New Roman" panose="02020603050405020304" pitchFamily="18" charset="0"/>
              </a:rPr>
              <a:t>kiểm</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định</a:t>
            </a:r>
            <a:r>
              <a:rPr lang="en-US" sz="1800" dirty="0">
                <a:solidFill>
                  <a:srgbClr val="000000"/>
                </a:solidFill>
                <a:latin typeface="Times New Roman" panose="02020603050405020304" pitchFamily="18" charset="0"/>
                <a:cs typeface="Times New Roman" panose="02020603050405020304" pitchFamily="18" charset="0"/>
              </a:rPr>
              <a:t> AR (1)) </a:t>
            </a:r>
            <a:r>
              <a:rPr lang="en-US" sz="1800" dirty="0" err="1">
                <a:solidFill>
                  <a:srgbClr val="000000"/>
                </a:solidFill>
                <a:latin typeface="Times New Roman" panose="02020603050405020304" pitchFamily="18" charset="0"/>
                <a:cs typeface="Times New Roman" panose="02020603050405020304" pitchFamily="18" charset="0"/>
              </a:rPr>
              <a:t>và</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không</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có</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sự</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tự</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tương</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quan</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bậc</a:t>
            </a:r>
            <a:r>
              <a:rPr lang="en-US" sz="1800" dirty="0">
                <a:solidFill>
                  <a:srgbClr val="000000"/>
                </a:solidFill>
                <a:latin typeface="Times New Roman" panose="02020603050405020304" pitchFamily="18" charset="0"/>
                <a:cs typeface="Times New Roman" panose="02020603050405020304" pitchFamily="18" charset="0"/>
              </a:rPr>
              <a:t> 2 </a:t>
            </a:r>
            <a:r>
              <a:rPr lang="en-US" sz="1800" dirty="0" err="1">
                <a:solidFill>
                  <a:srgbClr val="000000"/>
                </a:solidFill>
                <a:latin typeface="Times New Roman" panose="02020603050405020304" pitchFamily="18" charset="0"/>
                <a:cs typeface="Times New Roman" panose="02020603050405020304" pitchFamily="18" charset="0"/>
              </a:rPr>
              <a:t>của</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phần</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dư</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kiểm</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định</a:t>
            </a:r>
            <a:r>
              <a:rPr lang="en-US" sz="1800" dirty="0">
                <a:solidFill>
                  <a:srgbClr val="000000"/>
                </a:solidFill>
                <a:latin typeface="Times New Roman" panose="02020603050405020304" pitchFamily="18" charset="0"/>
                <a:cs typeface="Times New Roman" panose="02020603050405020304" pitchFamily="18" charset="0"/>
              </a:rPr>
              <a:t> (AR (2)). </a:t>
            </a:r>
          </a:p>
          <a:p>
            <a:pPr marL="0" indent="0" algn="l"/>
            <a:r>
              <a:rPr lang="en-US" sz="1800" b="1" i="1" dirty="0" err="1">
                <a:solidFill>
                  <a:srgbClr val="000000"/>
                </a:solidFill>
                <a:latin typeface="Times New Roman" panose="02020603050405020304" pitchFamily="18" charset="0"/>
                <a:cs typeface="Times New Roman" panose="02020603050405020304" pitchFamily="18" charset="0"/>
              </a:rPr>
              <a:t>Kiểm</a:t>
            </a:r>
            <a:r>
              <a:rPr lang="en-US" sz="1800" b="1" i="1" dirty="0">
                <a:solidFill>
                  <a:srgbClr val="000000"/>
                </a:solidFill>
                <a:latin typeface="Times New Roman" panose="02020603050405020304" pitchFamily="18" charset="0"/>
                <a:cs typeface="Times New Roman" panose="02020603050405020304" pitchFamily="18" charset="0"/>
              </a:rPr>
              <a:t> </a:t>
            </a:r>
            <a:r>
              <a:rPr lang="en-US" sz="1800" b="1" i="1" dirty="0" err="1">
                <a:solidFill>
                  <a:srgbClr val="000000"/>
                </a:solidFill>
                <a:latin typeface="Times New Roman" panose="02020603050405020304" pitchFamily="18" charset="0"/>
                <a:cs typeface="Times New Roman" panose="02020603050405020304" pitchFamily="18" charset="0"/>
              </a:rPr>
              <a:t>tra</a:t>
            </a:r>
            <a:r>
              <a:rPr lang="en-US" sz="1800" b="1" i="1" dirty="0">
                <a:solidFill>
                  <a:srgbClr val="000000"/>
                </a:solidFill>
                <a:latin typeface="Times New Roman" panose="02020603050405020304" pitchFamily="18" charset="0"/>
                <a:cs typeface="Times New Roman" panose="02020603050405020304" pitchFamily="18" charset="0"/>
              </a:rPr>
              <a:t> </a:t>
            </a:r>
            <a:r>
              <a:rPr lang="en-US" sz="1800" b="1" i="1" dirty="0" err="1">
                <a:solidFill>
                  <a:srgbClr val="000000"/>
                </a:solidFill>
                <a:latin typeface="Times New Roman" panose="02020603050405020304" pitchFamily="18" charset="0"/>
                <a:cs typeface="Times New Roman" panose="02020603050405020304" pitchFamily="18" charset="0"/>
              </a:rPr>
              <a:t>tính</a:t>
            </a:r>
            <a:r>
              <a:rPr lang="en-US" sz="1800" b="1" i="1" dirty="0">
                <a:solidFill>
                  <a:srgbClr val="000000"/>
                </a:solidFill>
                <a:latin typeface="Times New Roman" panose="02020603050405020304" pitchFamily="18" charset="0"/>
                <a:cs typeface="Times New Roman" panose="02020603050405020304" pitchFamily="18" charset="0"/>
              </a:rPr>
              <a:t> </a:t>
            </a:r>
            <a:r>
              <a:rPr lang="en-US" sz="1800" b="1" i="1" dirty="0" err="1">
                <a:solidFill>
                  <a:srgbClr val="000000"/>
                </a:solidFill>
                <a:latin typeface="Times New Roman" panose="02020603050405020304" pitchFamily="18" charset="0"/>
                <a:cs typeface="Times New Roman" panose="02020603050405020304" pitchFamily="18" charset="0"/>
              </a:rPr>
              <a:t>phù</a:t>
            </a:r>
            <a:r>
              <a:rPr lang="en-US" sz="1800" b="1" i="1" dirty="0">
                <a:solidFill>
                  <a:srgbClr val="000000"/>
                </a:solidFill>
                <a:latin typeface="Times New Roman" panose="02020603050405020304" pitchFamily="18" charset="0"/>
                <a:cs typeface="Times New Roman" panose="02020603050405020304" pitchFamily="18" charset="0"/>
              </a:rPr>
              <a:t> </a:t>
            </a:r>
            <a:r>
              <a:rPr lang="en-US" sz="1800" b="1" i="1" dirty="0" err="1">
                <a:solidFill>
                  <a:srgbClr val="000000"/>
                </a:solidFill>
                <a:latin typeface="Times New Roman" panose="02020603050405020304" pitchFamily="18" charset="0"/>
                <a:cs typeface="Times New Roman" panose="02020603050405020304" pitchFamily="18" charset="0"/>
              </a:rPr>
              <a:t>hợp</a:t>
            </a:r>
            <a:r>
              <a:rPr lang="en-US" sz="1800" b="1" i="1" dirty="0">
                <a:solidFill>
                  <a:srgbClr val="000000"/>
                </a:solidFill>
                <a:latin typeface="Times New Roman" panose="02020603050405020304" pitchFamily="18" charset="0"/>
                <a:cs typeface="Times New Roman" panose="02020603050405020304" pitchFamily="18" charset="0"/>
              </a:rPr>
              <a:t> </a:t>
            </a:r>
            <a:r>
              <a:rPr lang="en-US" sz="1800" b="1" i="1" dirty="0" err="1">
                <a:solidFill>
                  <a:srgbClr val="000000"/>
                </a:solidFill>
                <a:latin typeface="Times New Roman" panose="02020603050405020304" pitchFamily="18" charset="0"/>
                <a:cs typeface="Times New Roman" panose="02020603050405020304" pitchFamily="18" charset="0"/>
              </a:rPr>
              <a:t>của</a:t>
            </a:r>
            <a:r>
              <a:rPr lang="en-US" sz="1800" b="1" i="1" dirty="0">
                <a:solidFill>
                  <a:srgbClr val="000000"/>
                </a:solidFill>
                <a:latin typeface="Times New Roman" panose="02020603050405020304" pitchFamily="18" charset="0"/>
                <a:cs typeface="Times New Roman" panose="02020603050405020304" pitchFamily="18" charset="0"/>
              </a:rPr>
              <a:t> </a:t>
            </a:r>
            <a:r>
              <a:rPr lang="en-US" sz="1800" b="1" i="1" dirty="0" err="1">
                <a:solidFill>
                  <a:srgbClr val="000000"/>
                </a:solidFill>
                <a:latin typeface="Times New Roman" panose="02020603050405020304" pitchFamily="18" charset="0"/>
                <a:cs typeface="Times New Roman" panose="02020603050405020304" pitchFamily="18" charset="0"/>
              </a:rPr>
              <a:t>mô</a:t>
            </a:r>
            <a:r>
              <a:rPr lang="en-US" sz="1800" b="1" i="1" dirty="0">
                <a:solidFill>
                  <a:srgbClr val="000000"/>
                </a:solidFill>
                <a:latin typeface="Times New Roman" panose="02020603050405020304" pitchFamily="18" charset="0"/>
                <a:cs typeface="Times New Roman" panose="02020603050405020304" pitchFamily="18" charset="0"/>
              </a:rPr>
              <a:t> </a:t>
            </a:r>
            <a:r>
              <a:rPr lang="en-US" sz="1800" b="1" i="1" dirty="0" err="1">
                <a:solidFill>
                  <a:srgbClr val="000000"/>
                </a:solidFill>
                <a:latin typeface="Times New Roman" panose="02020603050405020304" pitchFamily="18" charset="0"/>
                <a:cs typeface="Times New Roman" panose="02020603050405020304" pitchFamily="18" charset="0"/>
              </a:rPr>
              <a:t>hình</a:t>
            </a:r>
            <a:r>
              <a:rPr lang="en-US" sz="1800" b="1" i="1" dirty="0">
                <a:solidFill>
                  <a:srgbClr val="000000"/>
                </a:solidFill>
                <a:latin typeface="Times New Roman" panose="02020603050405020304" pitchFamily="18" charset="0"/>
                <a:cs typeface="Times New Roman" panose="02020603050405020304" pitchFamily="18" charset="0"/>
              </a:rPr>
              <a:t> </a:t>
            </a:r>
            <a:r>
              <a:rPr lang="en-US" sz="1800" b="1" i="1" dirty="0" err="1">
                <a:solidFill>
                  <a:srgbClr val="000000"/>
                </a:solidFill>
                <a:latin typeface="Times New Roman" panose="02020603050405020304" pitchFamily="18" charset="0"/>
                <a:cs typeface="Times New Roman" panose="02020603050405020304" pitchFamily="18" charset="0"/>
              </a:rPr>
              <a:t>và</a:t>
            </a:r>
            <a:r>
              <a:rPr lang="en-US" sz="1800" b="1" i="1" dirty="0">
                <a:solidFill>
                  <a:srgbClr val="000000"/>
                </a:solidFill>
                <a:latin typeface="Times New Roman" panose="02020603050405020304" pitchFamily="18" charset="0"/>
                <a:cs typeface="Times New Roman" panose="02020603050405020304" pitchFamily="18" charset="0"/>
              </a:rPr>
              <a:t> </a:t>
            </a:r>
            <a:r>
              <a:rPr lang="en-US" sz="1800" b="1" i="1" dirty="0" err="1">
                <a:solidFill>
                  <a:srgbClr val="000000"/>
                </a:solidFill>
                <a:latin typeface="Times New Roman" panose="02020603050405020304" pitchFamily="18" charset="0"/>
                <a:cs typeface="Times New Roman" panose="02020603050405020304" pitchFamily="18" charset="0"/>
              </a:rPr>
              <a:t>các</a:t>
            </a:r>
            <a:r>
              <a:rPr lang="en-US" sz="1800" b="1" i="1" dirty="0">
                <a:solidFill>
                  <a:srgbClr val="000000"/>
                </a:solidFill>
                <a:latin typeface="Times New Roman" panose="02020603050405020304" pitchFamily="18" charset="0"/>
                <a:cs typeface="Times New Roman" panose="02020603050405020304" pitchFamily="18" charset="0"/>
              </a:rPr>
              <a:t> </a:t>
            </a:r>
            <a:r>
              <a:rPr lang="en-US" sz="1800" b="1" i="1" dirty="0" err="1">
                <a:solidFill>
                  <a:srgbClr val="000000"/>
                </a:solidFill>
                <a:latin typeface="Times New Roman" panose="02020603050405020304" pitchFamily="18" charset="0"/>
                <a:cs typeface="Times New Roman" panose="02020603050405020304" pitchFamily="18" charset="0"/>
              </a:rPr>
              <a:t>biến</a:t>
            </a:r>
            <a:r>
              <a:rPr lang="en-US" sz="1800" b="1" i="1" dirty="0">
                <a:solidFill>
                  <a:srgbClr val="000000"/>
                </a:solidFill>
                <a:latin typeface="Times New Roman" panose="02020603050405020304" pitchFamily="18" charset="0"/>
                <a:cs typeface="Times New Roman" panose="02020603050405020304" pitchFamily="18" charset="0"/>
              </a:rPr>
              <a:t> </a:t>
            </a:r>
            <a:r>
              <a:rPr lang="en-US" sz="1800" b="1" i="1" dirty="0" err="1">
                <a:solidFill>
                  <a:srgbClr val="000000"/>
                </a:solidFill>
                <a:latin typeface="Times New Roman" panose="02020603050405020304" pitchFamily="18" charset="0"/>
                <a:cs typeface="Times New Roman" panose="02020603050405020304" pitchFamily="18" charset="0"/>
              </a:rPr>
              <a:t>đại</a:t>
            </a:r>
            <a:r>
              <a:rPr lang="en-US" sz="1800" b="1" i="1" dirty="0">
                <a:solidFill>
                  <a:srgbClr val="000000"/>
                </a:solidFill>
                <a:latin typeface="Times New Roman" panose="02020603050405020304" pitchFamily="18" charset="0"/>
                <a:cs typeface="Times New Roman" panose="02020603050405020304" pitchFamily="18" charset="0"/>
              </a:rPr>
              <a:t> </a:t>
            </a:r>
            <a:r>
              <a:rPr lang="en-US" sz="1800" b="1" i="1" dirty="0" err="1">
                <a:solidFill>
                  <a:srgbClr val="000000"/>
                </a:solidFill>
                <a:latin typeface="Times New Roman" panose="02020603050405020304" pitchFamily="18" charset="0"/>
                <a:cs typeface="Times New Roman" panose="02020603050405020304" pitchFamily="18" charset="0"/>
              </a:rPr>
              <a:t>diện</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Sự</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phù</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hợp</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của</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mô</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hình</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có</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thể</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được</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thực</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hiện</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thông</a:t>
            </a:r>
            <a:r>
              <a:rPr lang="en-US" sz="1800" dirty="0">
                <a:solidFill>
                  <a:srgbClr val="000000"/>
                </a:solidFill>
                <a:latin typeface="Times New Roman" panose="02020603050405020304" pitchFamily="18" charset="0"/>
                <a:cs typeface="Times New Roman" panose="02020603050405020304" pitchFamily="18" charset="0"/>
              </a:rPr>
              <a:t> qua </a:t>
            </a:r>
            <a:r>
              <a:rPr lang="en-US" sz="1800" dirty="0" err="1">
                <a:solidFill>
                  <a:srgbClr val="000000"/>
                </a:solidFill>
                <a:latin typeface="Times New Roman" panose="02020603050405020304" pitchFamily="18" charset="0"/>
                <a:cs typeface="Times New Roman" panose="02020603050405020304" pitchFamily="18" charset="0"/>
              </a:rPr>
              <a:t>kiểm</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định</a:t>
            </a:r>
            <a:r>
              <a:rPr lang="en-US" sz="1800" dirty="0">
                <a:solidFill>
                  <a:srgbClr val="000000"/>
                </a:solidFill>
                <a:latin typeface="Times New Roman" panose="02020603050405020304" pitchFamily="18" charset="0"/>
                <a:cs typeface="Times New Roman" panose="02020603050405020304" pitchFamily="18" charset="0"/>
              </a:rPr>
              <a:t> F. </a:t>
            </a:r>
            <a:r>
              <a:rPr lang="en-US" sz="1800" dirty="0" err="1">
                <a:solidFill>
                  <a:srgbClr val="000000"/>
                </a:solidFill>
                <a:latin typeface="Times New Roman" panose="02020603050405020304" pitchFamily="18" charset="0"/>
                <a:cs typeface="Times New Roman" panose="02020603050405020304" pitchFamily="18" charset="0"/>
              </a:rPr>
              <a:t>Kiểm</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định</a:t>
            </a:r>
            <a:r>
              <a:rPr lang="en-US" sz="1800" dirty="0">
                <a:solidFill>
                  <a:srgbClr val="000000"/>
                </a:solidFill>
                <a:latin typeface="Times New Roman" panose="02020603050405020304" pitchFamily="18" charset="0"/>
                <a:cs typeface="Times New Roman" panose="02020603050405020304" pitchFamily="18" charset="0"/>
              </a:rPr>
              <a:t> F </a:t>
            </a:r>
            <a:r>
              <a:rPr lang="en-US" sz="1800" dirty="0" err="1">
                <a:solidFill>
                  <a:srgbClr val="000000"/>
                </a:solidFill>
                <a:latin typeface="Times New Roman" panose="02020603050405020304" pitchFamily="18" charset="0"/>
                <a:cs typeface="Times New Roman" panose="02020603050405020304" pitchFamily="18" charset="0"/>
              </a:rPr>
              <a:t>kiểm</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tra</a:t>
            </a:r>
            <a:r>
              <a:rPr lang="en-US" sz="1800" dirty="0">
                <a:solidFill>
                  <a:srgbClr val="000000"/>
                </a:solidFill>
                <a:latin typeface="Times New Roman" panose="02020603050405020304" pitchFamily="18" charset="0"/>
                <a:cs typeface="Times New Roman" panose="02020603050405020304" pitchFamily="18" charset="0"/>
              </a:rPr>
              <a:t> ý </a:t>
            </a:r>
            <a:r>
              <a:rPr lang="en-US" sz="1800" dirty="0" err="1">
                <a:solidFill>
                  <a:srgbClr val="000000"/>
                </a:solidFill>
                <a:latin typeface="Times New Roman" panose="02020603050405020304" pitchFamily="18" charset="0"/>
                <a:cs typeface="Times New Roman" panose="02020603050405020304" pitchFamily="18" charset="0"/>
              </a:rPr>
              <a:t>nghĩa</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thống</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kê</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cho</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các</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hệ</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số</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ước</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lượng</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của</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các</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biến</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giả</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thuyết</a:t>
            </a:r>
            <a:r>
              <a:rPr lang="en-US" sz="1800" dirty="0">
                <a:solidFill>
                  <a:srgbClr val="000000"/>
                </a:solidFill>
                <a:latin typeface="Times New Roman" panose="02020603050405020304" pitchFamily="18" charset="0"/>
                <a:cs typeface="Times New Roman" panose="02020603050405020304" pitchFamily="18" charset="0"/>
              </a:rPr>
              <a:t> H</a:t>
            </a:r>
            <a:r>
              <a:rPr lang="en-US" sz="1800" baseline="-25000" dirty="0">
                <a:solidFill>
                  <a:srgbClr val="000000"/>
                </a:solidFill>
                <a:latin typeface="Times New Roman" panose="02020603050405020304" pitchFamily="18" charset="0"/>
                <a:cs typeface="Times New Roman" panose="02020603050405020304" pitchFamily="18" charset="0"/>
              </a:rPr>
              <a:t>0</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tất</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cả</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các</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hệ</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số</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ước</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lượng</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có</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trong</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phương</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trình</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đều</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bằng</a:t>
            </a:r>
            <a:r>
              <a:rPr lang="en-US" sz="1800" dirty="0">
                <a:solidFill>
                  <a:srgbClr val="000000"/>
                </a:solidFill>
                <a:latin typeface="Times New Roman" panose="02020603050405020304" pitchFamily="18" charset="0"/>
                <a:cs typeface="Times New Roman" panose="02020603050405020304" pitchFamily="18" charset="0"/>
              </a:rPr>
              <a:t> 0. </a:t>
            </a:r>
            <a:r>
              <a:rPr lang="en-US" sz="1800" dirty="0" err="1">
                <a:solidFill>
                  <a:srgbClr val="000000"/>
                </a:solidFill>
                <a:latin typeface="Times New Roman" panose="02020603050405020304" pitchFamily="18" charset="0"/>
                <a:cs typeface="Times New Roman" panose="02020603050405020304" pitchFamily="18" charset="0"/>
              </a:rPr>
              <a:t>Vì</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vậy</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để</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mô</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hình</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phù</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hợp</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thì</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phải</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bác</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bỏ</a:t>
            </a:r>
            <a:r>
              <a:rPr lang="en-US" sz="1800" dirty="0">
                <a:solidFill>
                  <a:srgbClr val="000000"/>
                </a:solidFill>
                <a:latin typeface="Times New Roman" panose="02020603050405020304" pitchFamily="18" charset="0"/>
                <a:cs typeface="Times New Roman" panose="02020603050405020304" pitchFamily="18" charset="0"/>
              </a:rPr>
              <a:t> H</a:t>
            </a:r>
            <a:r>
              <a:rPr lang="en-US" sz="1800" baseline="-25000" dirty="0">
                <a:solidFill>
                  <a:srgbClr val="000000"/>
                </a:solidFill>
                <a:latin typeface="Times New Roman" panose="02020603050405020304" pitchFamily="18" charset="0"/>
                <a:cs typeface="Times New Roman" panose="02020603050405020304" pitchFamily="18" charset="0"/>
              </a:rPr>
              <a:t>0</a:t>
            </a:r>
            <a:r>
              <a:rPr lang="en-US" sz="1800" dirty="0">
                <a:solidFill>
                  <a:srgbClr val="000000"/>
                </a:solidFill>
                <a:latin typeface="Times New Roman" panose="02020603050405020304" pitchFamily="18" charset="0"/>
                <a:cs typeface="Times New Roman" panose="02020603050405020304" pitchFamily="18" charset="0"/>
              </a:rPr>
              <a:t>. </a:t>
            </a:r>
          </a:p>
          <a:p>
            <a:pPr marL="0" indent="0" algn="l"/>
            <a:r>
              <a:rPr lang="en-US" sz="1800" b="1" i="1" dirty="0" err="1">
                <a:solidFill>
                  <a:srgbClr val="000000"/>
                </a:solidFill>
                <a:latin typeface="Times New Roman" panose="02020603050405020304" pitchFamily="18" charset="0"/>
                <a:cs typeface="Times New Roman" panose="02020603050405020304" pitchFamily="18" charset="0"/>
              </a:rPr>
              <a:t>Kiểm</a:t>
            </a:r>
            <a:r>
              <a:rPr lang="en-US" sz="1800" b="1" i="1" dirty="0">
                <a:solidFill>
                  <a:srgbClr val="000000"/>
                </a:solidFill>
                <a:latin typeface="Times New Roman" panose="02020603050405020304" pitchFamily="18" charset="0"/>
                <a:cs typeface="Times New Roman" panose="02020603050405020304" pitchFamily="18" charset="0"/>
              </a:rPr>
              <a:t> </a:t>
            </a:r>
            <a:r>
              <a:rPr lang="en-US" sz="1800" b="1" i="1" dirty="0" err="1">
                <a:solidFill>
                  <a:srgbClr val="000000"/>
                </a:solidFill>
                <a:latin typeface="Times New Roman" panose="02020603050405020304" pitchFamily="18" charset="0"/>
                <a:cs typeface="Times New Roman" panose="02020603050405020304" pitchFamily="18" charset="0"/>
              </a:rPr>
              <a:t>định</a:t>
            </a:r>
            <a:r>
              <a:rPr lang="en-US" sz="1800" b="1" i="1" dirty="0">
                <a:solidFill>
                  <a:srgbClr val="000000"/>
                </a:solidFill>
                <a:latin typeface="Times New Roman" panose="02020603050405020304" pitchFamily="18" charset="0"/>
                <a:cs typeface="Times New Roman" panose="02020603050405020304" pitchFamily="18" charset="0"/>
              </a:rPr>
              <a:t> </a:t>
            </a:r>
            <a:r>
              <a:rPr lang="en-US" sz="1800" b="1" i="1" dirty="0" err="1">
                <a:solidFill>
                  <a:srgbClr val="000000"/>
                </a:solidFill>
                <a:latin typeface="Times New Roman" panose="02020603050405020304" pitchFamily="18" charset="0"/>
                <a:cs typeface="Times New Roman" panose="02020603050405020304" pitchFamily="18" charset="0"/>
              </a:rPr>
              <a:t>Sargan</a:t>
            </a:r>
            <a:r>
              <a:rPr lang="en-US" sz="1800" b="1" i="1" dirty="0">
                <a:solidFill>
                  <a:srgbClr val="000000"/>
                </a:solidFill>
                <a:latin typeface="Times New Roman" panose="02020603050405020304" pitchFamily="18" charset="0"/>
                <a:cs typeface="Times New Roman" panose="02020603050405020304" pitchFamily="18" charset="0"/>
              </a:rPr>
              <a:t>/Hansen test</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còn</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được</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sử</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dụng</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để</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kiểm</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tra</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giả</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thuyết</a:t>
            </a:r>
            <a:r>
              <a:rPr lang="en-US" sz="1800" dirty="0">
                <a:solidFill>
                  <a:srgbClr val="000000"/>
                </a:solidFill>
                <a:latin typeface="Times New Roman" panose="02020603050405020304" pitchFamily="18" charset="0"/>
                <a:cs typeface="Times New Roman" panose="02020603050405020304" pitchFamily="18" charset="0"/>
              </a:rPr>
              <a:t> H</a:t>
            </a:r>
            <a:r>
              <a:rPr lang="en-US" sz="1800" baseline="-25000" dirty="0">
                <a:solidFill>
                  <a:srgbClr val="000000"/>
                </a:solidFill>
                <a:latin typeface="Times New Roman" panose="02020603050405020304" pitchFamily="18" charset="0"/>
                <a:cs typeface="Times New Roman" panose="02020603050405020304" pitchFamily="18" charset="0"/>
              </a:rPr>
              <a:t>0</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các</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biến</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công</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cụ</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là</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phù</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hợp</a:t>
            </a:r>
            <a:r>
              <a:rPr lang="en-US" sz="1800" dirty="0">
                <a:solidFill>
                  <a:srgbClr val="000000"/>
                </a:solidFill>
                <a:latin typeface="Times New Roman" panose="02020603050405020304" pitchFamily="18" charset="0"/>
                <a:cs typeface="Times New Roman" panose="02020603050405020304" pitchFamily="18" charset="0"/>
              </a:rPr>
              <a:t>. Khi </a:t>
            </a:r>
            <a:r>
              <a:rPr lang="en-US" sz="1800" dirty="0" err="1">
                <a:solidFill>
                  <a:srgbClr val="000000"/>
                </a:solidFill>
                <a:latin typeface="Times New Roman" panose="02020603050405020304" pitchFamily="18" charset="0"/>
                <a:cs typeface="Times New Roman" panose="02020603050405020304" pitchFamily="18" charset="0"/>
              </a:rPr>
              <a:t>chấp</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nhận</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giả</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thiết</a:t>
            </a:r>
            <a:r>
              <a:rPr lang="en-US" sz="1800" dirty="0">
                <a:solidFill>
                  <a:srgbClr val="000000"/>
                </a:solidFill>
                <a:latin typeface="Times New Roman" panose="02020603050405020304" pitchFamily="18" charset="0"/>
                <a:cs typeface="Times New Roman" panose="02020603050405020304" pitchFamily="18" charset="0"/>
              </a:rPr>
              <a:t> H</a:t>
            </a:r>
            <a:r>
              <a:rPr lang="en-US" sz="1800" baseline="-25000" dirty="0">
                <a:solidFill>
                  <a:srgbClr val="000000"/>
                </a:solidFill>
                <a:latin typeface="Times New Roman" panose="02020603050405020304" pitchFamily="18" charset="0"/>
                <a:cs typeface="Times New Roman" panose="02020603050405020304" pitchFamily="18" charset="0"/>
              </a:rPr>
              <a:t>0</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nghĩa</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là</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các</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biến</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công</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cụ</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được</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sử</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dụng</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trong</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mô</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hình</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là</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phù</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hợp</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Kiểm</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định</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về</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công</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cụ</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trong</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mô</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hình</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của</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Sargan</a:t>
            </a:r>
            <a:r>
              <a:rPr lang="en-US" sz="1800" dirty="0">
                <a:solidFill>
                  <a:srgbClr val="000000"/>
                </a:solidFill>
                <a:latin typeface="Times New Roman" panose="02020603050405020304" pitchFamily="18" charset="0"/>
                <a:cs typeface="Times New Roman" panose="02020603050405020304" pitchFamily="18" charset="0"/>
              </a:rPr>
              <a:t>/Hansen </a:t>
            </a:r>
            <a:r>
              <a:rPr lang="en-US" sz="1800" dirty="0" err="1">
                <a:solidFill>
                  <a:srgbClr val="000000"/>
                </a:solidFill>
                <a:latin typeface="Times New Roman" panose="02020603050405020304" pitchFamily="18" charset="0"/>
                <a:cs typeface="Times New Roman" panose="02020603050405020304" pitchFamily="18" charset="0"/>
              </a:rPr>
              <a:t>khi</a:t>
            </a:r>
            <a:r>
              <a:rPr lang="en-US" sz="1800" dirty="0">
                <a:solidFill>
                  <a:srgbClr val="000000"/>
                </a:solidFill>
                <a:latin typeface="Times New Roman" panose="02020603050405020304" pitchFamily="18" charset="0"/>
                <a:cs typeface="Times New Roman" panose="02020603050405020304" pitchFamily="18" charset="0"/>
              </a:rPr>
              <a:t> P-value </a:t>
            </a:r>
            <a:r>
              <a:rPr lang="en-US" sz="1800" dirty="0" err="1">
                <a:solidFill>
                  <a:srgbClr val="000000"/>
                </a:solidFill>
                <a:latin typeface="Times New Roman" panose="02020603050405020304" pitchFamily="18" charset="0"/>
                <a:cs typeface="Times New Roman" panose="02020603050405020304" pitchFamily="18" charset="0"/>
              </a:rPr>
              <a:t>càng</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tiến</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gần</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về</a:t>
            </a:r>
            <a:r>
              <a:rPr lang="en-US" sz="1800" dirty="0">
                <a:solidFill>
                  <a:srgbClr val="000000"/>
                </a:solidFill>
                <a:latin typeface="Times New Roman" panose="02020603050405020304" pitchFamily="18" charset="0"/>
                <a:cs typeface="Times New Roman" panose="02020603050405020304" pitchFamily="18" charset="0"/>
              </a:rPr>
              <a:t> 1 </a:t>
            </a:r>
            <a:r>
              <a:rPr lang="en-US" sz="1800" dirty="0" err="1">
                <a:solidFill>
                  <a:srgbClr val="000000"/>
                </a:solidFill>
                <a:latin typeface="Times New Roman" panose="02020603050405020304" pitchFamily="18" charset="0"/>
                <a:cs typeface="Times New Roman" panose="02020603050405020304" pitchFamily="18" charset="0"/>
              </a:rPr>
              <a:t>cho</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thấy</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việc</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sử</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dụng</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biến</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công</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cụ</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tốt</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khắc</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phục</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được</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vấn</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đề</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nội</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sinh</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Một</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giá</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trị</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thống</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kê</a:t>
            </a:r>
            <a:r>
              <a:rPr lang="en-US" sz="1800" dirty="0">
                <a:solidFill>
                  <a:srgbClr val="000000"/>
                </a:solidFill>
                <a:latin typeface="Times New Roman" panose="02020603050405020304" pitchFamily="18" charset="0"/>
                <a:cs typeface="Times New Roman" panose="02020603050405020304" pitchFamily="18" charset="0"/>
              </a:rPr>
              <a:t> Hansen </a:t>
            </a:r>
            <a:r>
              <a:rPr lang="en-US" sz="1800" dirty="0" err="1">
                <a:solidFill>
                  <a:srgbClr val="000000"/>
                </a:solidFill>
                <a:latin typeface="Times New Roman" panose="02020603050405020304" pitchFamily="18" charset="0"/>
                <a:cs typeface="Times New Roman" panose="02020603050405020304" pitchFamily="18" charset="0"/>
              </a:rPr>
              <a:t>hoàn</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hảo</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sẽ</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có</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giá</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trị</a:t>
            </a:r>
            <a:r>
              <a:rPr lang="en-US" sz="1800" dirty="0">
                <a:solidFill>
                  <a:srgbClr val="000000"/>
                </a:solidFill>
                <a:latin typeface="Times New Roman" panose="02020603050405020304" pitchFamily="18" charset="0"/>
                <a:cs typeface="Times New Roman" panose="02020603050405020304" pitchFamily="18" charset="0"/>
              </a:rPr>
              <a:t> p-value </a:t>
            </a:r>
            <a:r>
              <a:rPr lang="en-US" sz="1800" dirty="0" err="1">
                <a:solidFill>
                  <a:srgbClr val="000000"/>
                </a:solidFill>
                <a:latin typeface="Times New Roman" panose="02020603050405020304" pitchFamily="18" charset="0"/>
                <a:cs typeface="Times New Roman" panose="02020603050405020304" pitchFamily="18" charset="0"/>
              </a:rPr>
              <a:t>bằng</a:t>
            </a:r>
            <a:r>
              <a:rPr lang="en-US" sz="1800" dirty="0">
                <a:solidFill>
                  <a:srgbClr val="000000"/>
                </a:solidFill>
                <a:latin typeface="Times New Roman" panose="02020603050405020304" pitchFamily="18" charset="0"/>
                <a:cs typeface="Times New Roman" panose="02020603050405020304" pitchFamily="18" charset="0"/>
              </a:rPr>
              <a:t> 1 </a:t>
            </a:r>
            <a:r>
              <a:rPr lang="en-US" sz="1800" dirty="0" err="1">
                <a:solidFill>
                  <a:srgbClr val="000000"/>
                </a:solidFill>
                <a:latin typeface="Times New Roman" panose="02020603050405020304" pitchFamily="18" charset="0"/>
                <a:cs typeface="Times New Roman" panose="02020603050405020304" pitchFamily="18" charset="0"/>
              </a:rPr>
              <a:t>nhưng</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theo</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Roodman</a:t>
            </a:r>
            <a:r>
              <a:rPr lang="en-US" sz="1800" dirty="0">
                <a:solidFill>
                  <a:srgbClr val="000000"/>
                </a:solidFill>
                <a:latin typeface="Times New Roman" panose="02020603050405020304" pitchFamily="18" charset="0"/>
                <a:cs typeface="Times New Roman" panose="02020603050405020304" pitchFamily="18" charset="0"/>
              </a:rPr>
              <a:t> (2007, </a:t>
            </a:r>
            <a:r>
              <a:rPr lang="en-US" sz="1800" dirty="0" err="1">
                <a:solidFill>
                  <a:srgbClr val="000000"/>
                </a:solidFill>
                <a:latin typeface="Times New Roman" panose="02020603050405020304" pitchFamily="18" charset="0"/>
                <a:cs typeface="Times New Roman" panose="02020603050405020304" pitchFamily="18" charset="0"/>
              </a:rPr>
              <a:t>trang</a:t>
            </a:r>
            <a:r>
              <a:rPr lang="en-US" sz="1800" dirty="0">
                <a:solidFill>
                  <a:srgbClr val="000000"/>
                </a:solidFill>
                <a:latin typeface="Times New Roman" panose="02020603050405020304" pitchFamily="18" charset="0"/>
                <a:cs typeface="Times New Roman" panose="02020603050405020304" pitchFamily="18" charset="0"/>
              </a:rPr>
              <a:t> 10) </a:t>
            </a:r>
            <a:r>
              <a:rPr lang="en-US" sz="1800" dirty="0" err="1">
                <a:solidFill>
                  <a:srgbClr val="000000"/>
                </a:solidFill>
                <a:latin typeface="Times New Roman" panose="02020603050405020304" pitchFamily="18" charset="0"/>
                <a:cs typeface="Times New Roman" panose="02020603050405020304" pitchFamily="18" charset="0"/>
              </a:rPr>
              <a:t>thì</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giá</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trị</a:t>
            </a:r>
            <a:r>
              <a:rPr lang="en-US" sz="1800" dirty="0">
                <a:solidFill>
                  <a:srgbClr val="000000"/>
                </a:solidFill>
                <a:latin typeface="Times New Roman" panose="02020603050405020304" pitchFamily="18" charset="0"/>
                <a:cs typeface="Times New Roman" panose="02020603050405020304" pitchFamily="18" charset="0"/>
              </a:rPr>
              <a:t> P-value </a:t>
            </a:r>
            <a:r>
              <a:rPr lang="en-US" sz="1800" dirty="0" err="1">
                <a:solidFill>
                  <a:srgbClr val="000000"/>
                </a:solidFill>
                <a:latin typeface="Times New Roman" panose="02020603050405020304" pitchFamily="18" charset="0"/>
                <a:cs typeface="Times New Roman" panose="02020603050405020304" pitchFamily="18" charset="0"/>
              </a:rPr>
              <a:t>này</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có</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tối</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thiểu</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bằng</a:t>
            </a:r>
            <a:r>
              <a:rPr lang="en-US" sz="1800" dirty="0">
                <a:solidFill>
                  <a:srgbClr val="000000"/>
                </a:solidFill>
                <a:latin typeface="Times New Roman" panose="02020603050405020304" pitchFamily="18" charset="0"/>
                <a:cs typeface="Times New Roman" panose="02020603050405020304" pitchFamily="18" charset="0"/>
              </a:rPr>
              <a:t> 0,25. </a:t>
            </a:r>
          </a:p>
          <a:p>
            <a:pPr marL="0" indent="0" algn="l"/>
            <a:r>
              <a:rPr lang="en-US" sz="1800" b="1" i="1" dirty="0" err="1">
                <a:solidFill>
                  <a:srgbClr val="000000"/>
                </a:solidFill>
                <a:latin typeface="Times New Roman" panose="02020603050405020304" pitchFamily="18" charset="0"/>
                <a:cs typeface="Times New Roman" panose="02020603050405020304" pitchFamily="18" charset="0"/>
              </a:rPr>
              <a:t>Số</a:t>
            </a:r>
            <a:r>
              <a:rPr lang="en-US" sz="1800" b="1" i="1" dirty="0">
                <a:solidFill>
                  <a:srgbClr val="000000"/>
                </a:solidFill>
                <a:latin typeface="Times New Roman" panose="02020603050405020304" pitchFamily="18" charset="0"/>
                <a:cs typeface="Times New Roman" panose="02020603050405020304" pitchFamily="18" charset="0"/>
              </a:rPr>
              <a:t> </a:t>
            </a:r>
            <a:r>
              <a:rPr lang="en-US" sz="1800" b="1" i="1" dirty="0" err="1">
                <a:solidFill>
                  <a:srgbClr val="000000"/>
                </a:solidFill>
                <a:latin typeface="Times New Roman" panose="02020603050405020304" pitchFamily="18" charset="0"/>
                <a:cs typeface="Times New Roman" panose="02020603050405020304" pitchFamily="18" charset="0"/>
              </a:rPr>
              <a:t>biến</a:t>
            </a:r>
            <a:r>
              <a:rPr lang="en-US" sz="1800" b="1" i="1" dirty="0">
                <a:solidFill>
                  <a:srgbClr val="000000"/>
                </a:solidFill>
                <a:latin typeface="Times New Roman" panose="02020603050405020304" pitchFamily="18" charset="0"/>
                <a:cs typeface="Times New Roman" panose="02020603050405020304" pitchFamily="18" charset="0"/>
              </a:rPr>
              <a:t> </a:t>
            </a:r>
            <a:r>
              <a:rPr lang="en-US" sz="1800" b="1" i="1" dirty="0" err="1">
                <a:solidFill>
                  <a:srgbClr val="000000"/>
                </a:solidFill>
                <a:latin typeface="Times New Roman" panose="02020603050405020304" pitchFamily="18" charset="0"/>
                <a:cs typeface="Times New Roman" panose="02020603050405020304" pitchFamily="18" charset="0"/>
              </a:rPr>
              <a:t>đại</a:t>
            </a:r>
            <a:r>
              <a:rPr lang="en-US" sz="1800" b="1" i="1" dirty="0">
                <a:solidFill>
                  <a:srgbClr val="000000"/>
                </a:solidFill>
                <a:latin typeface="Times New Roman" panose="02020603050405020304" pitchFamily="18" charset="0"/>
                <a:cs typeface="Times New Roman" panose="02020603050405020304" pitchFamily="18" charset="0"/>
              </a:rPr>
              <a:t> </a:t>
            </a:r>
            <a:r>
              <a:rPr lang="en-US" sz="1800" b="1" i="1" dirty="0" err="1">
                <a:solidFill>
                  <a:srgbClr val="000000"/>
                </a:solidFill>
                <a:latin typeface="Times New Roman" panose="02020603050405020304" pitchFamily="18" charset="0"/>
                <a:cs typeface="Times New Roman" panose="02020603050405020304" pitchFamily="18" charset="0"/>
              </a:rPr>
              <a:t>diện</a:t>
            </a:r>
            <a:r>
              <a:rPr lang="en-US" sz="1800" b="1" i="1" dirty="0">
                <a:solidFill>
                  <a:srgbClr val="000000"/>
                </a:solidFill>
                <a:latin typeface="Times New Roman" panose="02020603050405020304" pitchFamily="18" charset="0"/>
                <a:cs typeface="Times New Roman" panose="02020603050405020304" pitchFamily="18" charset="0"/>
              </a:rPr>
              <a:t> </a:t>
            </a:r>
            <a:r>
              <a:rPr lang="en-US" sz="1800" b="1" i="1" dirty="0" err="1">
                <a:solidFill>
                  <a:srgbClr val="000000"/>
                </a:solidFill>
                <a:latin typeface="Times New Roman" panose="02020603050405020304" pitchFamily="18" charset="0"/>
                <a:cs typeface="Times New Roman" panose="02020603050405020304" pitchFamily="18" charset="0"/>
              </a:rPr>
              <a:t>phải</a:t>
            </a:r>
            <a:r>
              <a:rPr lang="en-US" sz="1800" b="1" i="1" dirty="0">
                <a:solidFill>
                  <a:srgbClr val="000000"/>
                </a:solidFill>
                <a:latin typeface="Times New Roman" panose="02020603050405020304" pitchFamily="18" charset="0"/>
                <a:cs typeface="Times New Roman" panose="02020603050405020304" pitchFamily="18" charset="0"/>
              </a:rPr>
              <a:t> </a:t>
            </a:r>
            <a:r>
              <a:rPr lang="en-US" sz="1800" b="1" i="1" dirty="0" err="1">
                <a:solidFill>
                  <a:srgbClr val="000000"/>
                </a:solidFill>
                <a:latin typeface="Times New Roman" panose="02020603050405020304" pitchFamily="18" charset="0"/>
                <a:cs typeface="Times New Roman" panose="02020603050405020304" pitchFamily="18" charset="0"/>
              </a:rPr>
              <a:t>không</a:t>
            </a:r>
            <a:r>
              <a:rPr lang="en-US" sz="1800" b="1" i="1" dirty="0">
                <a:solidFill>
                  <a:srgbClr val="000000"/>
                </a:solidFill>
                <a:latin typeface="Times New Roman" panose="02020603050405020304" pitchFamily="18" charset="0"/>
                <a:cs typeface="Times New Roman" panose="02020603050405020304" pitchFamily="18" charset="0"/>
              </a:rPr>
              <a:t> </a:t>
            </a:r>
            <a:r>
              <a:rPr lang="en-US" sz="1800" b="1" i="1" dirty="0" err="1">
                <a:solidFill>
                  <a:srgbClr val="000000"/>
                </a:solidFill>
                <a:latin typeface="Times New Roman" panose="02020603050405020304" pitchFamily="18" charset="0"/>
                <a:cs typeface="Times New Roman" panose="02020603050405020304" pitchFamily="18" charset="0"/>
              </a:rPr>
              <a:t>vượt</a:t>
            </a:r>
            <a:r>
              <a:rPr lang="en-US" sz="1800" b="1" i="1" dirty="0">
                <a:solidFill>
                  <a:srgbClr val="000000"/>
                </a:solidFill>
                <a:latin typeface="Times New Roman" panose="02020603050405020304" pitchFamily="18" charset="0"/>
                <a:cs typeface="Times New Roman" panose="02020603050405020304" pitchFamily="18" charset="0"/>
              </a:rPr>
              <a:t> </a:t>
            </a:r>
            <a:r>
              <a:rPr lang="en-US" sz="1800" b="1" i="1" dirty="0" err="1">
                <a:solidFill>
                  <a:srgbClr val="000000"/>
                </a:solidFill>
                <a:latin typeface="Times New Roman" panose="02020603050405020304" pitchFamily="18" charset="0"/>
                <a:cs typeface="Times New Roman" panose="02020603050405020304" pitchFamily="18" charset="0"/>
              </a:rPr>
              <a:t>quá</a:t>
            </a:r>
            <a:r>
              <a:rPr lang="en-US" sz="1800" b="1" i="1" dirty="0">
                <a:solidFill>
                  <a:srgbClr val="000000"/>
                </a:solidFill>
                <a:latin typeface="Times New Roman" panose="02020603050405020304" pitchFamily="18" charset="0"/>
                <a:cs typeface="Times New Roman" panose="02020603050405020304" pitchFamily="18" charset="0"/>
              </a:rPr>
              <a:t> </a:t>
            </a:r>
            <a:r>
              <a:rPr lang="en-US" sz="1800" b="1" i="1" dirty="0" err="1">
                <a:solidFill>
                  <a:srgbClr val="000000"/>
                </a:solidFill>
                <a:latin typeface="Times New Roman" panose="02020603050405020304" pitchFamily="18" charset="0"/>
                <a:cs typeface="Times New Roman" panose="02020603050405020304" pitchFamily="18" charset="0"/>
              </a:rPr>
              <a:t>số</a:t>
            </a:r>
            <a:r>
              <a:rPr lang="en-US" sz="1800" b="1" i="1" dirty="0">
                <a:solidFill>
                  <a:srgbClr val="000000"/>
                </a:solidFill>
                <a:latin typeface="Times New Roman" panose="02020603050405020304" pitchFamily="18" charset="0"/>
                <a:cs typeface="Times New Roman" panose="02020603050405020304" pitchFamily="18" charset="0"/>
              </a:rPr>
              <a:t> </a:t>
            </a:r>
            <a:r>
              <a:rPr lang="en-US" sz="1800" b="1" i="1" dirty="0" err="1">
                <a:solidFill>
                  <a:srgbClr val="000000"/>
                </a:solidFill>
                <a:latin typeface="Times New Roman" panose="02020603050405020304" pitchFamily="18" charset="0"/>
                <a:cs typeface="Times New Roman" panose="02020603050405020304" pitchFamily="18" charset="0"/>
              </a:rPr>
              <a:t>quan</a:t>
            </a:r>
            <a:r>
              <a:rPr lang="en-US" sz="1800" b="1" i="1" dirty="0">
                <a:solidFill>
                  <a:srgbClr val="000000"/>
                </a:solidFill>
                <a:latin typeface="Times New Roman" panose="02020603050405020304" pitchFamily="18" charset="0"/>
                <a:cs typeface="Times New Roman" panose="02020603050405020304" pitchFamily="18" charset="0"/>
              </a:rPr>
              <a:t> </a:t>
            </a:r>
            <a:r>
              <a:rPr lang="en-US" sz="1800" b="1" i="1" dirty="0" err="1">
                <a:solidFill>
                  <a:srgbClr val="000000"/>
                </a:solidFill>
                <a:latin typeface="Times New Roman" panose="02020603050405020304" pitchFamily="18" charset="0"/>
                <a:cs typeface="Times New Roman" panose="02020603050405020304" pitchFamily="18" charset="0"/>
              </a:rPr>
              <a:t>sát</a:t>
            </a:r>
            <a:r>
              <a:rPr lang="en-US" sz="1800" b="1" i="1" dirty="0">
                <a:solidFill>
                  <a:srgbClr val="000000"/>
                </a:solidFill>
                <a:latin typeface="Times New Roman" panose="02020603050405020304" pitchFamily="18" charset="0"/>
                <a:cs typeface="Times New Roman" panose="02020603050405020304" pitchFamily="18" charset="0"/>
              </a:rPr>
              <a:t>. </a:t>
            </a:r>
          </a:p>
          <a:p>
            <a:pPr marL="0" indent="0" algn="l"/>
            <a:endParaRPr lang="vi-VN" sz="1870" kern="1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0" indent="0" algn="l"/>
            <a:endParaRPr lang="vi-VN" sz="1800" dirty="0">
              <a:solidFill>
                <a:srgbClr val="000000"/>
              </a:solidFill>
              <a:effectLst/>
              <a:latin typeface="Times New Roman" panose="02020603050405020304" pitchFamily="18" charset="0"/>
              <a:ea typeface="Calibri" panose="020F0502020204030204" pitchFamily="34" charset="0"/>
            </a:endParaRPr>
          </a:p>
          <a:p>
            <a:pPr marL="342900" indent="-342900" algn="l">
              <a:buFontTx/>
              <a:buChar char="-"/>
            </a:pPr>
            <a:endParaRPr dirty="0"/>
          </a:p>
        </p:txBody>
      </p:sp>
      <p:cxnSp>
        <p:nvCxnSpPr>
          <p:cNvPr id="2726" name="Google Shape;2726;p57"/>
          <p:cNvCxnSpPr>
            <a:cxnSpLocks/>
          </p:cNvCxnSpPr>
          <p:nvPr/>
        </p:nvCxnSpPr>
        <p:spPr>
          <a:xfrm>
            <a:off x="3217767" y="335333"/>
            <a:ext cx="6098800" cy="0"/>
          </a:xfrm>
          <a:prstGeom prst="straightConnector1">
            <a:avLst/>
          </a:prstGeom>
          <a:noFill/>
          <a:ln w="9525" cap="flat" cmpd="sng">
            <a:solidFill>
              <a:schemeClr val="dk1"/>
            </a:solidFill>
            <a:prstDash val="solid"/>
            <a:round/>
            <a:headEnd type="none" w="med" len="med"/>
            <a:tailEnd type="none" w="med" len="med"/>
          </a:ln>
        </p:spPr>
      </p:cxnSp>
      <p:grpSp>
        <p:nvGrpSpPr>
          <p:cNvPr id="2728" name="Google Shape;2728;p57"/>
          <p:cNvGrpSpPr/>
          <p:nvPr/>
        </p:nvGrpSpPr>
        <p:grpSpPr>
          <a:xfrm rot="-1677867">
            <a:off x="10835463" y="5750119"/>
            <a:ext cx="1906149" cy="1403125"/>
            <a:chOff x="5433650" y="1201475"/>
            <a:chExt cx="1036775" cy="763175"/>
          </a:xfrm>
        </p:grpSpPr>
        <p:sp>
          <p:nvSpPr>
            <p:cNvPr id="2729" name="Google Shape;2729;p57"/>
            <p:cNvSpPr/>
            <p:nvPr/>
          </p:nvSpPr>
          <p:spPr>
            <a:xfrm>
              <a:off x="5796225" y="1213575"/>
              <a:ext cx="40950" cy="51825"/>
            </a:xfrm>
            <a:custGeom>
              <a:avLst/>
              <a:gdLst/>
              <a:ahLst/>
              <a:cxnLst/>
              <a:rect l="l" t="t" r="r" b="b"/>
              <a:pathLst>
                <a:path w="1638" h="2073" extrusionOk="0">
                  <a:moveTo>
                    <a:pt x="1253" y="1"/>
                  </a:moveTo>
                  <a:lnTo>
                    <a:pt x="919" y="51"/>
                  </a:lnTo>
                  <a:lnTo>
                    <a:pt x="819" y="1053"/>
                  </a:lnTo>
                  <a:lnTo>
                    <a:pt x="334" y="184"/>
                  </a:lnTo>
                  <a:lnTo>
                    <a:pt x="0" y="251"/>
                  </a:lnTo>
                  <a:lnTo>
                    <a:pt x="385" y="2072"/>
                  </a:lnTo>
                  <a:lnTo>
                    <a:pt x="719" y="2022"/>
                  </a:lnTo>
                  <a:lnTo>
                    <a:pt x="518" y="1103"/>
                  </a:lnTo>
                  <a:lnTo>
                    <a:pt x="836" y="1655"/>
                  </a:lnTo>
                  <a:lnTo>
                    <a:pt x="1019" y="1621"/>
                  </a:lnTo>
                  <a:lnTo>
                    <a:pt x="1086" y="970"/>
                  </a:lnTo>
                  <a:lnTo>
                    <a:pt x="1270" y="1889"/>
                  </a:lnTo>
                  <a:lnTo>
                    <a:pt x="1638" y="1839"/>
                  </a:lnTo>
                  <a:lnTo>
                    <a:pt x="1253"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30" name="Google Shape;2730;p57"/>
            <p:cNvSpPr/>
            <p:nvPr/>
          </p:nvSpPr>
          <p:spPr>
            <a:xfrm>
              <a:off x="5842175" y="1208575"/>
              <a:ext cx="33025" cy="49725"/>
            </a:xfrm>
            <a:custGeom>
              <a:avLst/>
              <a:gdLst/>
              <a:ahLst/>
              <a:cxnLst/>
              <a:rect l="l" t="t" r="r" b="b"/>
              <a:pathLst>
                <a:path w="1321" h="1989" extrusionOk="0">
                  <a:moveTo>
                    <a:pt x="468" y="568"/>
                  </a:moveTo>
                  <a:lnTo>
                    <a:pt x="669" y="1086"/>
                  </a:lnTo>
                  <a:lnTo>
                    <a:pt x="401" y="1136"/>
                  </a:lnTo>
                  <a:lnTo>
                    <a:pt x="401" y="1136"/>
                  </a:lnTo>
                  <a:lnTo>
                    <a:pt x="468" y="568"/>
                  </a:lnTo>
                  <a:close/>
                  <a:moveTo>
                    <a:pt x="585" y="0"/>
                  </a:moveTo>
                  <a:lnTo>
                    <a:pt x="217" y="67"/>
                  </a:lnTo>
                  <a:lnTo>
                    <a:pt x="0" y="1988"/>
                  </a:lnTo>
                  <a:lnTo>
                    <a:pt x="385" y="1955"/>
                  </a:lnTo>
                  <a:lnTo>
                    <a:pt x="418" y="1537"/>
                  </a:lnTo>
                  <a:lnTo>
                    <a:pt x="786" y="1487"/>
                  </a:lnTo>
                  <a:lnTo>
                    <a:pt x="953" y="1855"/>
                  </a:lnTo>
                  <a:lnTo>
                    <a:pt x="1320" y="1805"/>
                  </a:lnTo>
                  <a:lnTo>
                    <a:pt x="585"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31" name="Google Shape;2731;p57"/>
            <p:cNvSpPr/>
            <p:nvPr/>
          </p:nvSpPr>
          <p:spPr>
            <a:xfrm>
              <a:off x="5875575" y="1203975"/>
              <a:ext cx="32625" cy="49300"/>
            </a:xfrm>
            <a:custGeom>
              <a:avLst/>
              <a:gdLst/>
              <a:ahLst/>
              <a:cxnLst/>
              <a:rect l="l" t="t" r="r" b="b"/>
              <a:pathLst>
                <a:path w="1305" h="1972" extrusionOk="0">
                  <a:moveTo>
                    <a:pt x="1137" y="0"/>
                  </a:moveTo>
                  <a:lnTo>
                    <a:pt x="769" y="17"/>
                  </a:lnTo>
                  <a:lnTo>
                    <a:pt x="870" y="1020"/>
                  </a:lnTo>
                  <a:lnTo>
                    <a:pt x="318" y="67"/>
                  </a:lnTo>
                  <a:lnTo>
                    <a:pt x="1" y="84"/>
                  </a:lnTo>
                  <a:lnTo>
                    <a:pt x="168" y="1972"/>
                  </a:lnTo>
                  <a:lnTo>
                    <a:pt x="536" y="1922"/>
                  </a:lnTo>
                  <a:lnTo>
                    <a:pt x="452" y="936"/>
                  </a:lnTo>
                  <a:lnTo>
                    <a:pt x="987" y="1905"/>
                  </a:lnTo>
                  <a:lnTo>
                    <a:pt x="1304" y="1888"/>
                  </a:lnTo>
                  <a:lnTo>
                    <a:pt x="1137"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32" name="Google Shape;2732;p57"/>
            <p:cNvSpPr/>
            <p:nvPr/>
          </p:nvSpPr>
          <p:spPr>
            <a:xfrm>
              <a:off x="5912750" y="1202300"/>
              <a:ext cx="33025" cy="48050"/>
            </a:xfrm>
            <a:custGeom>
              <a:avLst/>
              <a:gdLst/>
              <a:ahLst/>
              <a:cxnLst/>
              <a:rect l="l" t="t" r="r" b="b"/>
              <a:pathLst>
                <a:path w="1321" h="1922" extrusionOk="0">
                  <a:moveTo>
                    <a:pt x="636" y="569"/>
                  </a:moveTo>
                  <a:lnTo>
                    <a:pt x="770" y="1120"/>
                  </a:lnTo>
                  <a:lnTo>
                    <a:pt x="502" y="1120"/>
                  </a:lnTo>
                  <a:lnTo>
                    <a:pt x="636" y="569"/>
                  </a:lnTo>
                  <a:close/>
                  <a:moveTo>
                    <a:pt x="770" y="0"/>
                  </a:moveTo>
                  <a:lnTo>
                    <a:pt x="402" y="34"/>
                  </a:lnTo>
                  <a:lnTo>
                    <a:pt x="1" y="1922"/>
                  </a:lnTo>
                  <a:lnTo>
                    <a:pt x="352" y="1905"/>
                  </a:lnTo>
                  <a:lnTo>
                    <a:pt x="435" y="1504"/>
                  </a:lnTo>
                  <a:lnTo>
                    <a:pt x="820" y="1488"/>
                  </a:lnTo>
                  <a:lnTo>
                    <a:pt x="937" y="1889"/>
                  </a:lnTo>
                  <a:lnTo>
                    <a:pt x="1321" y="1872"/>
                  </a:lnTo>
                  <a:lnTo>
                    <a:pt x="770"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33" name="Google Shape;2733;p57"/>
            <p:cNvSpPr/>
            <p:nvPr/>
          </p:nvSpPr>
          <p:spPr>
            <a:xfrm>
              <a:off x="5947025" y="1201475"/>
              <a:ext cx="28000" cy="48475"/>
            </a:xfrm>
            <a:custGeom>
              <a:avLst/>
              <a:gdLst/>
              <a:ahLst/>
              <a:cxnLst/>
              <a:rect l="l" t="t" r="r" b="b"/>
              <a:pathLst>
                <a:path w="1120" h="1939" extrusionOk="0">
                  <a:moveTo>
                    <a:pt x="719" y="0"/>
                  </a:moveTo>
                  <a:cubicBezTo>
                    <a:pt x="485" y="0"/>
                    <a:pt x="318" y="84"/>
                    <a:pt x="201" y="251"/>
                  </a:cubicBezTo>
                  <a:cubicBezTo>
                    <a:pt x="67" y="418"/>
                    <a:pt x="0" y="668"/>
                    <a:pt x="0" y="969"/>
                  </a:cubicBezTo>
                  <a:cubicBezTo>
                    <a:pt x="0" y="1287"/>
                    <a:pt x="67" y="1521"/>
                    <a:pt x="167" y="1688"/>
                  </a:cubicBezTo>
                  <a:cubicBezTo>
                    <a:pt x="301" y="1855"/>
                    <a:pt x="468" y="1938"/>
                    <a:pt x="668" y="1938"/>
                  </a:cubicBezTo>
                  <a:lnTo>
                    <a:pt x="902" y="1938"/>
                  </a:lnTo>
                  <a:cubicBezTo>
                    <a:pt x="986" y="1888"/>
                    <a:pt x="1053" y="1855"/>
                    <a:pt x="1086" y="1805"/>
                  </a:cubicBezTo>
                  <a:lnTo>
                    <a:pt x="1120" y="869"/>
                  </a:lnTo>
                  <a:lnTo>
                    <a:pt x="568" y="869"/>
                  </a:lnTo>
                  <a:lnTo>
                    <a:pt x="568" y="1203"/>
                  </a:lnTo>
                  <a:lnTo>
                    <a:pt x="819" y="1203"/>
                  </a:lnTo>
                  <a:lnTo>
                    <a:pt x="819" y="1470"/>
                  </a:lnTo>
                  <a:cubicBezTo>
                    <a:pt x="802" y="1470"/>
                    <a:pt x="752" y="1504"/>
                    <a:pt x="735" y="1504"/>
                  </a:cubicBezTo>
                  <a:lnTo>
                    <a:pt x="652" y="1504"/>
                  </a:lnTo>
                  <a:cubicBezTo>
                    <a:pt x="551" y="1504"/>
                    <a:pt x="468" y="1454"/>
                    <a:pt x="418" y="1370"/>
                  </a:cubicBezTo>
                  <a:cubicBezTo>
                    <a:pt x="384" y="1287"/>
                    <a:pt x="368" y="1170"/>
                    <a:pt x="368" y="1003"/>
                  </a:cubicBezTo>
                  <a:cubicBezTo>
                    <a:pt x="384" y="802"/>
                    <a:pt x="401" y="685"/>
                    <a:pt x="468" y="602"/>
                  </a:cubicBezTo>
                  <a:cubicBezTo>
                    <a:pt x="535" y="518"/>
                    <a:pt x="618" y="468"/>
                    <a:pt x="735" y="468"/>
                  </a:cubicBezTo>
                  <a:cubicBezTo>
                    <a:pt x="802" y="468"/>
                    <a:pt x="869" y="468"/>
                    <a:pt x="936" y="501"/>
                  </a:cubicBezTo>
                  <a:cubicBezTo>
                    <a:pt x="986" y="501"/>
                    <a:pt x="1036" y="518"/>
                    <a:pt x="1086" y="551"/>
                  </a:cubicBezTo>
                  <a:lnTo>
                    <a:pt x="1086" y="84"/>
                  </a:lnTo>
                  <a:cubicBezTo>
                    <a:pt x="1053" y="50"/>
                    <a:pt x="986" y="33"/>
                    <a:pt x="936" y="17"/>
                  </a:cubicBezTo>
                  <a:cubicBezTo>
                    <a:pt x="869" y="0"/>
                    <a:pt x="802" y="0"/>
                    <a:pt x="719" y="0"/>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34" name="Google Shape;2734;p57"/>
            <p:cNvSpPr/>
            <p:nvPr/>
          </p:nvSpPr>
          <p:spPr>
            <a:xfrm>
              <a:off x="5981275" y="1202725"/>
              <a:ext cx="25500" cy="48900"/>
            </a:xfrm>
            <a:custGeom>
              <a:avLst/>
              <a:gdLst/>
              <a:ahLst/>
              <a:cxnLst/>
              <a:rect l="l" t="t" r="r" b="b"/>
              <a:pathLst>
                <a:path w="1020" h="1956" extrusionOk="0">
                  <a:moveTo>
                    <a:pt x="100" y="0"/>
                  </a:moveTo>
                  <a:lnTo>
                    <a:pt x="0" y="1888"/>
                  </a:lnTo>
                  <a:lnTo>
                    <a:pt x="919" y="1955"/>
                  </a:lnTo>
                  <a:lnTo>
                    <a:pt x="936" y="1537"/>
                  </a:lnTo>
                  <a:lnTo>
                    <a:pt x="368" y="1487"/>
                  </a:lnTo>
                  <a:lnTo>
                    <a:pt x="401" y="1170"/>
                  </a:lnTo>
                  <a:lnTo>
                    <a:pt x="902" y="1203"/>
                  </a:lnTo>
                  <a:lnTo>
                    <a:pt x="919" y="786"/>
                  </a:lnTo>
                  <a:lnTo>
                    <a:pt x="418" y="752"/>
                  </a:lnTo>
                  <a:lnTo>
                    <a:pt x="435" y="451"/>
                  </a:lnTo>
                  <a:lnTo>
                    <a:pt x="1003" y="485"/>
                  </a:lnTo>
                  <a:lnTo>
                    <a:pt x="1019" y="67"/>
                  </a:lnTo>
                  <a:lnTo>
                    <a:pt x="100"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35" name="Google Shape;2735;p57"/>
            <p:cNvSpPr/>
            <p:nvPr/>
          </p:nvSpPr>
          <p:spPr>
            <a:xfrm>
              <a:off x="6008825" y="1204400"/>
              <a:ext cx="37200" cy="50975"/>
            </a:xfrm>
            <a:custGeom>
              <a:avLst/>
              <a:gdLst/>
              <a:ahLst/>
              <a:cxnLst/>
              <a:rect l="l" t="t" r="r" b="b"/>
              <a:pathLst>
                <a:path w="1488" h="2039" extrusionOk="0">
                  <a:moveTo>
                    <a:pt x="218" y="0"/>
                  </a:moveTo>
                  <a:lnTo>
                    <a:pt x="1" y="1888"/>
                  </a:lnTo>
                  <a:lnTo>
                    <a:pt x="335" y="1905"/>
                  </a:lnTo>
                  <a:lnTo>
                    <a:pt x="435" y="969"/>
                  </a:lnTo>
                  <a:lnTo>
                    <a:pt x="569" y="1621"/>
                  </a:lnTo>
                  <a:lnTo>
                    <a:pt x="753" y="1637"/>
                  </a:lnTo>
                  <a:lnTo>
                    <a:pt x="1020" y="1053"/>
                  </a:lnTo>
                  <a:lnTo>
                    <a:pt x="920" y="1988"/>
                  </a:lnTo>
                  <a:lnTo>
                    <a:pt x="1271" y="2038"/>
                  </a:lnTo>
                  <a:lnTo>
                    <a:pt x="1488" y="150"/>
                  </a:lnTo>
                  <a:lnTo>
                    <a:pt x="1154" y="117"/>
                  </a:lnTo>
                  <a:lnTo>
                    <a:pt x="753" y="1036"/>
                  </a:lnTo>
                  <a:lnTo>
                    <a:pt x="569" y="50"/>
                  </a:lnTo>
                  <a:lnTo>
                    <a:pt x="218"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36" name="Google Shape;2736;p57"/>
            <p:cNvSpPr/>
            <p:nvPr/>
          </p:nvSpPr>
          <p:spPr>
            <a:xfrm>
              <a:off x="6046850" y="1209825"/>
              <a:ext cx="30525" cy="50550"/>
            </a:xfrm>
            <a:custGeom>
              <a:avLst/>
              <a:gdLst/>
              <a:ahLst/>
              <a:cxnLst/>
              <a:rect l="l" t="t" r="r" b="b"/>
              <a:pathLst>
                <a:path w="1221" h="2022" extrusionOk="0">
                  <a:moveTo>
                    <a:pt x="301" y="0"/>
                  </a:moveTo>
                  <a:lnTo>
                    <a:pt x="0" y="1855"/>
                  </a:lnTo>
                  <a:lnTo>
                    <a:pt x="953" y="2022"/>
                  </a:lnTo>
                  <a:lnTo>
                    <a:pt x="1003" y="1604"/>
                  </a:lnTo>
                  <a:lnTo>
                    <a:pt x="452" y="1521"/>
                  </a:lnTo>
                  <a:lnTo>
                    <a:pt x="485" y="1203"/>
                  </a:lnTo>
                  <a:lnTo>
                    <a:pt x="986" y="1287"/>
                  </a:lnTo>
                  <a:lnTo>
                    <a:pt x="1053" y="869"/>
                  </a:lnTo>
                  <a:lnTo>
                    <a:pt x="552" y="786"/>
                  </a:lnTo>
                  <a:lnTo>
                    <a:pt x="585" y="468"/>
                  </a:lnTo>
                  <a:lnTo>
                    <a:pt x="1153" y="552"/>
                  </a:lnTo>
                  <a:lnTo>
                    <a:pt x="1220" y="134"/>
                  </a:lnTo>
                  <a:lnTo>
                    <a:pt x="301"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37" name="Google Shape;2737;p57"/>
            <p:cNvSpPr/>
            <p:nvPr/>
          </p:nvSpPr>
          <p:spPr>
            <a:xfrm>
              <a:off x="6074000" y="1214425"/>
              <a:ext cx="37625" cy="51800"/>
            </a:xfrm>
            <a:custGeom>
              <a:avLst/>
              <a:gdLst/>
              <a:ahLst/>
              <a:cxnLst/>
              <a:rect l="l" t="t" r="r" b="b"/>
              <a:pathLst>
                <a:path w="1505" h="2072" extrusionOk="0">
                  <a:moveTo>
                    <a:pt x="401" y="0"/>
                  </a:moveTo>
                  <a:lnTo>
                    <a:pt x="0" y="1838"/>
                  </a:lnTo>
                  <a:lnTo>
                    <a:pt x="368" y="1922"/>
                  </a:lnTo>
                  <a:lnTo>
                    <a:pt x="569" y="936"/>
                  </a:lnTo>
                  <a:lnTo>
                    <a:pt x="819" y="2005"/>
                  </a:lnTo>
                  <a:lnTo>
                    <a:pt x="1120" y="2072"/>
                  </a:lnTo>
                  <a:lnTo>
                    <a:pt x="1504" y="234"/>
                  </a:lnTo>
                  <a:lnTo>
                    <a:pt x="1153" y="150"/>
                  </a:lnTo>
                  <a:lnTo>
                    <a:pt x="953" y="1120"/>
                  </a:lnTo>
                  <a:lnTo>
                    <a:pt x="702" y="67"/>
                  </a:lnTo>
                  <a:lnTo>
                    <a:pt x="401"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38" name="Google Shape;2738;p57"/>
            <p:cNvSpPr/>
            <p:nvPr/>
          </p:nvSpPr>
          <p:spPr>
            <a:xfrm>
              <a:off x="6114525" y="1222350"/>
              <a:ext cx="28425" cy="50150"/>
            </a:xfrm>
            <a:custGeom>
              <a:avLst/>
              <a:gdLst/>
              <a:ahLst/>
              <a:cxnLst/>
              <a:rect l="l" t="t" r="r" b="b"/>
              <a:pathLst>
                <a:path w="1137" h="2006" extrusionOk="0">
                  <a:moveTo>
                    <a:pt x="134" y="1"/>
                  </a:moveTo>
                  <a:lnTo>
                    <a:pt x="34" y="402"/>
                  </a:lnTo>
                  <a:lnTo>
                    <a:pt x="368" y="485"/>
                  </a:lnTo>
                  <a:lnTo>
                    <a:pt x="0" y="1905"/>
                  </a:lnTo>
                  <a:lnTo>
                    <a:pt x="334" y="2006"/>
                  </a:lnTo>
                  <a:lnTo>
                    <a:pt x="702" y="585"/>
                  </a:lnTo>
                  <a:lnTo>
                    <a:pt x="1036" y="669"/>
                  </a:lnTo>
                  <a:lnTo>
                    <a:pt x="1136" y="268"/>
                  </a:lnTo>
                  <a:lnTo>
                    <a:pt x="134"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39" name="Google Shape;2739;p57"/>
            <p:cNvSpPr/>
            <p:nvPr/>
          </p:nvSpPr>
          <p:spPr>
            <a:xfrm>
              <a:off x="6146275" y="1234050"/>
              <a:ext cx="46800" cy="56000"/>
            </a:xfrm>
            <a:custGeom>
              <a:avLst/>
              <a:gdLst/>
              <a:ahLst/>
              <a:cxnLst/>
              <a:rect l="l" t="t" r="r" b="b"/>
              <a:pathLst>
                <a:path w="1872" h="2240" extrusionOk="0">
                  <a:moveTo>
                    <a:pt x="618" y="0"/>
                  </a:moveTo>
                  <a:lnTo>
                    <a:pt x="0" y="1788"/>
                  </a:lnTo>
                  <a:lnTo>
                    <a:pt x="351" y="1939"/>
                  </a:lnTo>
                  <a:lnTo>
                    <a:pt x="668" y="1036"/>
                  </a:lnTo>
                  <a:lnTo>
                    <a:pt x="635" y="1688"/>
                  </a:lnTo>
                  <a:lnTo>
                    <a:pt x="835" y="1738"/>
                  </a:lnTo>
                  <a:lnTo>
                    <a:pt x="1236" y="1220"/>
                  </a:lnTo>
                  <a:lnTo>
                    <a:pt x="919" y="2122"/>
                  </a:lnTo>
                  <a:lnTo>
                    <a:pt x="1253" y="2239"/>
                  </a:lnTo>
                  <a:lnTo>
                    <a:pt x="1871" y="468"/>
                  </a:lnTo>
                  <a:lnTo>
                    <a:pt x="1537" y="335"/>
                  </a:lnTo>
                  <a:lnTo>
                    <a:pt x="936" y="1137"/>
                  </a:lnTo>
                  <a:lnTo>
                    <a:pt x="952" y="134"/>
                  </a:lnTo>
                  <a:lnTo>
                    <a:pt x="618"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40" name="Google Shape;2740;p57"/>
            <p:cNvSpPr/>
            <p:nvPr/>
          </p:nvSpPr>
          <p:spPr>
            <a:xfrm>
              <a:off x="6182175" y="1248250"/>
              <a:ext cx="39725" cy="53500"/>
            </a:xfrm>
            <a:custGeom>
              <a:avLst/>
              <a:gdLst/>
              <a:ahLst/>
              <a:cxnLst/>
              <a:rect l="l" t="t" r="r" b="b"/>
              <a:pathLst>
                <a:path w="1589" h="2140" extrusionOk="0">
                  <a:moveTo>
                    <a:pt x="736" y="0"/>
                  </a:moveTo>
                  <a:lnTo>
                    <a:pt x="1" y="1738"/>
                  </a:lnTo>
                  <a:lnTo>
                    <a:pt x="836" y="2139"/>
                  </a:lnTo>
                  <a:lnTo>
                    <a:pt x="1004" y="1738"/>
                  </a:lnTo>
                  <a:lnTo>
                    <a:pt x="486" y="1504"/>
                  </a:lnTo>
                  <a:lnTo>
                    <a:pt x="602" y="1220"/>
                  </a:lnTo>
                  <a:lnTo>
                    <a:pt x="1070" y="1404"/>
                  </a:lnTo>
                  <a:lnTo>
                    <a:pt x="1237" y="1003"/>
                  </a:lnTo>
                  <a:lnTo>
                    <a:pt x="770" y="819"/>
                  </a:lnTo>
                  <a:lnTo>
                    <a:pt x="903" y="535"/>
                  </a:lnTo>
                  <a:lnTo>
                    <a:pt x="1421" y="752"/>
                  </a:lnTo>
                  <a:lnTo>
                    <a:pt x="1588" y="368"/>
                  </a:lnTo>
                  <a:lnTo>
                    <a:pt x="736"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41" name="Google Shape;2741;p57"/>
            <p:cNvSpPr/>
            <p:nvPr/>
          </p:nvSpPr>
          <p:spPr>
            <a:xfrm>
              <a:off x="6207675" y="1260350"/>
              <a:ext cx="41375" cy="51825"/>
            </a:xfrm>
            <a:custGeom>
              <a:avLst/>
              <a:gdLst/>
              <a:ahLst/>
              <a:cxnLst/>
              <a:rect l="l" t="t" r="r" b="b"/>
              <a:pathLst>
                <a:path w="1655" h="2073" extrusionOk="0">
                  <a:moveTo>
                    <a:pt x="819" y="1"/>
                  </a:moveTo>
                  <a:lnTo>
                    <a:pt x="0" y="1689"/>
                  </a:lnTo>
                  <a:lnTo>
                    <a:pt x="836" y="2073"/>
                  </a:lnTo>
                  <a:lnTo>
                    <a:pt x="1036" y="1689"/>
                  </a:lnTo>
                  <a:lnTo>
                    <a:pt x="501" y="1438"/>
                  </a:lnTo>
                  <a:lnTo>
                    <a:pt x="635" y="1171"/>
                  </a:lnTo>
                  <a:lnTo>
                    <a:pt x="1086" y="1388"/>
                  </a:lnTo>
                  <a:lnTo>
                    <a:pt x="1287" y="1003"/>
                  </a:lnTo>
                  <a:lnTo>
                    <a:pt x="819" y="803"/>
                  </a:lnTo>
                  <a:lnTo>
                    <a:pt x="953" y="519"/>
                  </a:lnTo>
                  <a:lnTo>
                    <a:pt x="1471" y="770"/>
                  </a:lnTo>
                  <a:lnTo>
                    <a:pt x="1654" y="402"/>
                  </a:lnTo>
                  <a:lnTo>
                    <a:pt x="819"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42" name="Google Shape;2742;p57"/>
            <p:cNvSpPr/>
            <p:nvPr/>
          </p:nvSpPr>
          <p:spPr>
            <a:xfrm>
              <a:off x="6238575" y="1272900"/>
              <a:ext cx="38875" cy="49725"/>
            </a:xfrm>
            <a:custGeom>
              <a:avLst/>
              <a:gdLst/>
              <a:ahLst/>
              <a:cxnLst/>
              <a:rect l="l" t="t" r="r" b="b"/>
              <a:pathLst>
                <a:path w="1555" h="1989" extrusionOk="0">
                  <a:moveTo>
                    <a:pt x="636" y="0"/>
                  </a:moveTo>
                  <a:lnTo>
                    <a:pt x="418" y="351"/>
                  </a:lnTo>
                  <a:lnTo>
                    <a:pt x="719" y="518"/>
                  </a:lnTo>
                  <a:lnTo>
                    <a:pt x="1" y="1821"/>
                  </a:lnTo>
                  <a:lnTo>
                    <a:pt x="335" y="1989"/>
                  </a:lnTo>
                  <a:lnTo>
                    <a:pt x="1053" y="685"/>
                  </a:lnTo>
                  <a:lnTo>
                    <a:pt x="1337" y="852"/>
                  </a:lnTo>
                  <a:lnTo>
                    <a:pt x="1555" y="501"/>
                  </a:lnTo>
                  <a:lnTo>
                    <a:pt x="636"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43" name="Google Shape;2743;p57"/>
            <p:cNvSpPr/>
            <p:nvPr/>
          </p:nvSpPr>
          <p:spPr>
            <a:xfrm>
              <a:off x="6257375" y="1288775"/>
              <a:ext cx="32600" cy="44700"/>
            </a:xfrm>
            <a:custGeom>
              <a:avLst/>
              <a:gdLst/>
              <a:ahLst/>
              <a:cxnLst/>
              <a:rect l="l" t="t" r="r" b="b"/>
              <a:pathLst>
                <a:path w="1304" h="1788" extrusionOk="0">
                  <a:moveTo>
                    <a:pt x="986" y="0"/>
                  </a:moveTo>
                  <a:lnTo>
                    <a:pt x="1" y="1604"/>
                  </a:lnTo>
                  <a:lnTo>
                    <a:pt x="318" y="1788"/>
                  </a:lnTo>
                  <a:lnTo>
                    <a:pt x="1304" y="184"/>
                  </a:lnTo>
                  <a:lnTo>
                    <a:pt x="986"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44" name="Google Shape;2744;p57"/>
            <p:cNvSpPr/>
            <p:nvPr/>
          </p:nvSpPr>
          <p:spPr>
            <a:xfrm>
              <a:off x="6269900" y="1297950"/>
              <a:ext cx="49750" cy="54750"/>
            </a:xfrm>
            <a:custGeom>
              <a:avLst/>
              <a:gdLst/>
              <a:ahLst/>
              <a:cxnLst/>
              <a:rect l="l" t="t" r="r" b="b"/>
              <a:pathLst>
                <a:path w="1990" h="2190" extrusionOk="0">
                  <a:moveTo>
                    <a:pt x="1070" y="1"/>
                  </a:moveTo>
                  <a:lnTo>
                    <a:pt x="1" y="1555"/>
                  </a:lnTo>
                  <a:lnTo>
                    <a:pt x="302" y="1755"/>
                  </a:lnTo>
                  <a:lnTo>
                    <a:pt x="853" y="936"/>
                  </a:lnTo>
                  <a:lnTo>
                    <a:pt x="669" y="2022"/>
                  </a:lnTo>
                  <a:lnTo>
                    <a:pt x="920" y="2190"/>
                  </a:lnTo>
                  <a:lnTo>
                    <a:pt x="1989" y="652"/>
                  </a:lnTo>
                  <a:lnTo>
                    <a:pt x="1688" y="435"/>
                  </a:lnTo>
                  <a:lnTo>
                    <a:pt x="1120" y="1254"/>
                  </a:lnTo>
                  <a:lnTo>
                    <a:pt x="1321" y="168"/>
                  </a:lnTo>
                  <a:lnTo>
                    <a:pt x="1070"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45" name="Google Shape;2745;p57"/>
            <p:cNvSpPr/>
            <p:nvPr/>
          </p:nvSpPr>
          <p:spPr>
            <a:xfrm>
              <a:off x="6303325" y="1325550"/>
              <a:ext cx="43875" cy="44700"/>
            </a:xfrm>
            <a:custGeom>
              <a:avLst/>
              <a:gdLst/>
              <a:ahLst/>
              <a:cxnLst/>
              <a:rect l="l" t="t" r="r" b="b"/>
              <a:pathLst>
                <a:path w="1755" h="1788" extrusionOk="0">
                  <a:moveTo>
                    <a:pt x="1138" y="0"/>
                  </a:moveTo>
                  <a:cubicBezTo>
                    <a:pt x="1074" y="0"/>
                    <a:pt x="1007" y="11"/>
                    <a:pt x="936" y="33"/>
                  </a:cubicBezTo>
                  <a:cubicBezTo>
                    <a:pt x="736" y="83"/>
                    <a:pt x="552" y="233"/>
                    <a:pt x="335" y="484"/>
                  </a:cubicBezTo>
                  <a:cubicBezTo>
                    <a:pt x="151" y="718"/>
                    <a:pt x="51" y="918"/>
                    <a:pt x="17" y="1136"/>
                  </a:cubicBezTo>
                  <a:cubicBezTo>
                    <a:pt x="0" y="1319"/>
                    <a:pt x="84" y="1487"/>
                    <a:pt x="251" y="1637"/>
                  </a:cubicBezTo>
                  <a:cubicBezTo>
                    <a:pt x="335" y="1720"/>
                    <a:pt x="418" y="1754"/>
                    <a:pt x="518" y="1754"/>
                  </a:cubicBezTo>
                  <a:cubicBezTo>
                    <a:pt x="602" y="1787"/>
                    <a:pt x="686" y="1787"/>
                    <a:pt x="752" y="1787"/>
                  </a:cubicBezTo>
                  <a:lnTo>
                    <a:pt x="1354" y="1052"/>
                  </a:lnTo>
                  <a:lnTo>
                    <a:pt x="936" y="718"/>
                  </a:lnTo>
                  <a:lnTo>
                    <a:pt x="736" y="985"/>
                  </a:lnTo>
                  <a:lnTo>
                    <a:pt x="919" y="1136"/>
                  </a:lnTo>
                  <a:lnTo>
                    <a:pt x="752" y="1336"/>
                  </a:lnTo>
                  <a:cubicBezTo>
                    <a:pt x="736" y="1336"/>
                    <a:pt x="686" y="1336"/>
                    <a:pt x="669" y="1319"/>
                  </a:cubicBezTo>
                  <a:cubicBezTo>
                    <a:pt x="635" y="1319"/>
                    <a:pt x="602" y="1303"/>
                    <a:pt x="585" y="1286"/>
                  </a:cubicBezTo>
                  <a:cubicBezTo>
                    <a:pt x="502" y="1219"/>
                    <a:pt x="485" y="1136"/>
                    <a:pt x="485" y="1052"/>
                  </a:cubicBezTo>
                  <a:cubicBezTo>
                    <a:pt x="485" y="969"/>
                    <a:pt x="552" y="835"/>
                    <a:pt x="652" y="718"/>
                  </a:cubicBezTo>
                  <a:cubicBezTo>
                    <a:pt x="752" y="568"/>
                    <a:pt x="853" y="501"/>
                    <a:pt x="970" y="467"/>
                  </a:cubicBezTo>
                  <a:cubicBezTo>
                    <a:pt x="1002" y="451"/>
                    <a:pt x="1034" y="444"/>
                    <a:pt x="1065" y="444"/>
                  </a:cubicBezTo>
                  <a:cubicBezTo>
                    <a:pt x="1132" y="444"/>
                    <a:pt x="1197" y="477"/>
                    <a:pt x="1254" y="534"/>
                  </a:cubicBezTo>
                  <a:lnTo>
                    <a:pt x="1387" y="651"/>
                  </a:lnTo>
                  <a:cubicBezTo>
                    <a:pt x="1404" y="718"/>
                    <a:pt x="1437" y="751"/>
                    <a:pt x="1471" y="818"/>
                  </a:cubicBezTo>
                  <a:lnTo>
                    <a:pt x="1755" y="467"/>
                  </a:lnTo>
                  <a:cubicBezTo>
                    <a:pt x="1721" y="401"/>
                    <a:pt x="1688" y="334"/>
                    <a:pt x="1655" y="300"/>
                  </a:cubicBezTo>
                  <a:cubicBezTo>
                    <a:pt x="1604" y="250"/>
                    <a:pt x="1571" y="200"/>
                    <a:pt x="1504" y="150"/>
                  </a:cubicBezTo>
                  <a:cubicBezTo>
                    <a:pt x="1391" y="48"/>
                    <a:pt x="1271" y="0"/>
                    <a:pt x="1138" y="0"/>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46" name="Google Shape;2746;p57"/>
            <p:cNvSpPr/>
            <p:nvPr/>
          </p:nvSpPr>
          <p:spPr>
            <a:xfrm>
              <a:off x="6330900" y="1351850"/>
              <a:ext cx="47650" cy="39700"/>
            </a:xfrm>
            <a:custGeom>
              <a:avLst/>
              <a:gdLst/>
              <a:ahLst/>
              <a:cxnLst/>
              <a:rect l="l" t="t" r="r" b="b"/>
              <a:pathLst>
                <a:path w="1906" h="1588" extrusionOk="0">
                  <a:moveTo>
                    <a:pt x="1337" y="535"/>
                  </a:moveTo>
                  <a:lnTo>
                    <a:pt x="1471" y="685"/>
                  </a:lnTo>
                  <a:cubicBezTo>
                    <a:pt x="1487" y="702"/>
                    <a:pt x="1504" y="752"/>
                    <a:pt x="1487" y="819"/>
                  </a:cubicBezTo>
                  <a:cubicBezTo>
                    <a:pt x="1471" y="869"/>
                    <a:pt x="1420" y="919"/>
                    <a:pt x="1354" y="986"/>
                  </a:cubicBezTo>
                  <a:cubicBezTo>
                    <a:pt x="1304" y="1036"/>
                    <a:pt x="1253" y="1069"/>
                    <a:pt x="1187" y="1086"/>
                  </a:cubicBezTo>
                  <a:cubicBezTo>
                    <a:pt x="1174" y="1090"/>
                    <a:pt x="1161" y="1092"/>
                    <a:pt x="1149" y="1092"/>
                  </a:cubicBezTo>
                  <a:cubicBezTo>
                    <a:pt x="1112" y="1092"/>
                    <a:pt x="1078" y="1074"/>
                    <a:pt x="1053" y="1036"/>
                  </a:cubicBezTo>
                  <a:lnTo>
                    <a:pt x="919" y="919"/>
                  </a:lnTo>
                  <a:lnTo>
                    <a:pt x="1337" y="535"/>
                  </a:lnTo>
                  <a:close/>
                  <a:moveTo>
                    <a:pt x="1370" y="0"/>
                  </a:moveTo>
                  <a:lnTo>
                    <a:pt x="0" y="1320"/>
                  </a:lnTo>
                  <a:lnTo>
                    <a:pt x="251" y="1587"/>
                  </a:lnTo>
                  <a:lnTo>
                    <a:pt x="602" y="1237"/>
                  </a:lnTo>
                  <a:lnTo>
                    <a:pt x="802" y="1420"/>
                  </a:lnTo>
                  <a:cubicBezTo>
                    <a:pt x="852" y="1487"/>
                    <a:pt x="936" y="1521"/>
                    <a:pt x="1019" y="1521"/>
                  </a:cubicBezTo>
                  <a:cubicBezTo>
                    <a:pt x="1136" y="1521"/>
                    <a:pt x="1220" y="1504"/>
                    <a:pt x="1320" y="1454"/>
                  </a:cubicBezTo>
                  <a:cubicBezTo>
                    <a:pt x="1420" y="1420"/>
                    <a:pt x="1504" y="1337"/>
                    <a:pt x="1604" y="1253"/>
                  </a:cubicBezTo>
                  <a:cubicBezTo>
                    <a:pt x="1705" y="1170"/>
                    <a:pt x="1755" y="1086"/>
                    <a:pt x="1821" y="986"/>
                  </a:cubicBezTo>
                  <a:cubicBezTo>
                    <a:pt x="1888" y="902"/>
                    <a:pt x="1905" y="785"/>
                    <a:pt x="1905" y="702"/>
                  </a:cubicBezTo>
                  <a:cubicBezTo>
                    <a:pt x="1905" y="602"/>
                    <a:pt x="1872" y="518"/>
                    <a:pt x="1805" y="451"/>
                  </a:cubicBezTo>
                  <a:lnTo>
                    <a:pt x="1370"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47" name="Google Shape;2747;p57"/>
            <p:cNvSpPr/>
            <p:nvPr/>
          </p:nvSpPr>
          <p:spPr>
            <a:xfrm>
              <a:off x="6351775" y="1376900"/>
              <a:ext cx="48900" cy="50150"/>
            </a:xfrm>
            <a:custGeom>
              <a:avLst/>
              <a:gdLst/>
              <a:ahLst/>
              <a:cxnLst/>
              <a:rect l="l" t="t" r="r" b="b"/>
              <a:pathLst>
                <a:path w="1956" h="2006" extrusionOk="0">
                  <a:moveTo>
                    <a:pt x="1387" y="569"/>
                  </a:moveTo>
                  <a:lnTo>
                    <a:pt x="1504" y="702"/>
                  </a:lnTo>
                  <a:cubicBezTo>
                    <a:pt x="1571" y="786"/>
                    <a:pt x="1521" y="869"/>
                    <a:pt x="1404" y="986"/>
                  </a:cubicBezTo>
                  <a:cubicBezTo>
                    <a:pt x="1337" y="1037"/>
                    <a:pt x="1271" y="1070"/>
                    <a:pt x="1237" y="1070"/>
                  </a:cubicBezTo>
                  <a:cubicBezTo>
                    <a:pt x="1187" y="1070"/>
                    <a:pt x="1154" y="1037"/>
                    <a:pt x="1103" y="1003"/>
                  </a:cubicBezTo>
                  <a:lnTo>
                    <a:pt x="986" y="853"/>
                  </a:lnTo>
                  <a:lnTo>
                    <a:pt x="1387" y="569"/>
                  </a:lnTo>
                  <a:close/>
                  <a:moveTo>
                    <a:pt x="1471" y="1"/>
                  </a:moveTo>
                  <a:lnTo>
                    <a:pt x="1" y="1187"/>
                  </a:lnTo>
                  <a:lnTo>
                    <a:pt x="251" y="1438"/>
                  </a:lnTo>
                  <a:lnTo>
                    <a:pt x="669" y="1087"/>
                  </a:lnTo>
                  <a:lnTo>
                    <a:pt x="736" y="1170"/>
                  </a:lnTo>
                  <a:cubicBezTo>
                    <a:pt x="753" y="1187"/>
                    <a:pt x="753" y="1204"/>
                    <a:pt x="753" y="1220"/>
                  </a:cubicBezTo>
                  <a:cubicBezTo>
                    <a:pt x="753" y="1254"/>
                    <a:pt x="736" y="1287"/>
                    <a:pt x="719" y="1304"/>
                  </a:cubicBezTo>
                  <a:lnTo>
                    <a:pt x="452" y="1705"/>
                  </a:lnTo>
                  <a:lnTo>
                    <a:pt x="669" y="2006"/>
                  </a:lnTo>
                  <a:lnTo>
                    <a:pt x="970" y="1588"/>
                  </a:lnTo>
                  <a:cubicBezTo>
                    <a:pt x="986" y="1571"/>
                    <a:pt x="1003" y="1521"/>
                    <a:pt x="1037" y="1504"/>
                  </a:cubicBezTo>
                  <a:cubicBezTo>
                    <a:pt x="1037" y="1488"/>
                    <a:pt x="1053" y="1454"/>
                    <a:pt x="1053" y="1438"/>
                  </a:cubicBezTo>
                  <a:cubicBezTo>
                    <a:pt x="1078" y="1442"/>
                    <a:pt x="1102" y="1445"/>
                    <a:pt x="1127" y="1445"/>
                  </a:cubicBezTo>
                  <a:cubicBezTo>
                    <a:pt x="1187" y="1445"/>
                    <a:pt x="1250" y="1433"/>
                    <a:pt x="1321" y="1421"/>
                  </a:cubicBezTo>
                  <a:cubicBezTo>
                    <a:pt x="1421" y="1371"/>
                    <a:pt x="1504" y="1337"/>
                    <a:pt x="1621" y="1254"/>
                  </a:cubicBezTo>
                  <a:cubicBezTo>
                    <a:pt x="1722" y="1170"/>
                    <a:pt x="1805" y="1087"/>
                    <a:pt x="1872" y="1003"/>
                  </a:cubicBezTo>
                  <a:cubicBezTo>
                    <a:pt x="1905" y="920"/>
                    <a:pt x="1956" y="836"/>
                    <a:pt x="1956" y="753"/>
                  </a:cubicBezTo>
                  <a:cubicBezTo>
                    <a:pt x="1956" y="669"/>
                    <a:pt x="1922" y="585"/>
                    <a:pt x="1872" y="502"/>
                  </a:cubicBezTo>
                  <a:lnTo>
                    <a:pt x="1471"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48" name="Google Shape;2748;p57"/>
            <p:cNvSpPr/>
            <p:nvPr/>
          </p:nvSpPr>
          <p:spPr>
            <a:xfrm>
              <a:off x="6371825" y="1404900"/>
              <a:ext cx="52250" cy="45125"/>
            </a:xfrm>
            <a:custGeom>
              <a:avLst/>
              <a:gdLst/>
              <a:ahLst/>
              <a:cxnLst/>
              <a:rect l="l" t="t" r="r" b="b"/>
              <a:pathLst>
                <a:path w="2090" h="1805" extrusionOk="0">
                  <a:moveTo>
                    <a:pt x="1571" y="0"/>
                  </a:moveTo>
                  <a:lnTo>
                    <a:pt x="1" y="1053"/>
                  </a:lnTo>
                  <a:lnTo>
                    <a:pt x="519" y="1805"/>
                  </a:lnTo>
                  <a:lnTo>
                    <a:pt x="870" y="1571"/>
                  </a:lnTo>
                  <a:lnTo>
                    <a:pt x="552" y="1086"/>
                  </a:lnTo>
                  <a:lnTo>
                    <a:pt x="803" y="919"/>
                  </a:lnTo>
                  <a:lnTo>
                    <a:pt x="1087" y="1337"/>
                  </a:lnTo>
                  <a:lnTo>
                    <a:pt x="1438" y="1120"/>
                  </a:lnTo>
                  <a:lnTo>
                    <a:pt x="1170" y="702"/>
                  </a:lnTo>
                  <a:lnTo>
                    <a:pt x="1421" y="535"/>
                  </a:lnTo>
                  <a:lnTo>
                    <a:pt x="1738" y="1003"/>
                  </a:lnTo>
                  <a:lnTo>
                    <a:pt x="2089" y="785"/>
                  </a:lnTo>
                  <a:lnTo>
                    <a:pt x="1571"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49" name="Google Shape;2749;p57"/>
            <p:cNvSpPr/>
            <p:nvPr/>
          </p:nvSpPr>
          <p:spPr>
            <a:xfrm>
              <a:off x="6388125" y="1434475"/>
              <a:ext cx="48900" cy="35500"/>
            </a:xfrm>
            <a:custGeom>
              <a:avLst/>
              <a:gdLst/>
              <a:ahLst/>
              <a:cxnLst/>
              <a:rect l="l" t="t" r="r" b="b"/>
              <a:pathLst>
                <a:path w="1956" h="1420" extrusionOk="0">
                  <a:moveTo>
                    <a:pt x="1407" y="0"/>
                  </a:moveTo>
                  <a:cubicBezTo>
                    <a:pt x="1303" y="0"/>
                    <a:pt x="1191" y="43"/>
                    <a:pt x="1070" y="104"/>
                  </a:cubicBezTo>
                  <a:cubicBezTo>
                    <a:pt x="986" y="137"/>
                    <a:pt x="903" y="204"/>
                    <a:pt x="869" y="237"/>
                  </a:cubicBezTo>
                  <a:cubicBezTo>
                    <a:pt x="819" y="287"/>
                    <a:pt x="786" y="354"/>
                    <a:pt x="769" y="404"/>
                  </a:cubicBezTo>
                  <a:cubicBezTo>
                    <a:pt x="735" y="471"/>
                    <a:pt x="735" y="555"/>
                    <a:pt x="735" y="638"/>
                  </a:cubicBezTo>
                  <a:lnTo>
                    <a:pt x="735" y="805"/>
                  </a:lnTo>
                  <a:cubicBezTo>
                    <a:pt x="735" y="856"/>
                    <a:pt x="735" y="889"/>
                    <a:pt x="719" y="906"/>
                  </a:cubicBezTo>
                  <a:cubicBezTo>
                    <a:pt x="719" y="939"/>
                    <a:pt x="702" y="956"/>
                    <a:pt x="669" y="973"/>
                  </a:cubicBezTo>
                  <a:cubicBezTo>
                    <a:pt x="632" y="1000"/>
                    <a:pt x="600" y="1013"/>
                    <a:pt x="576" y="1013"/>
                  </a:cubicBezTo>
                  <a:cubicBezTo>
                    <a:pt x="557" y="1013"/>
                    <a:pt x="542" y="1004"/>
                    <a:pt x="535" y="989"/>
                  </a:cubicBezTo>
                  <a:cubicBezTo>
                    <a:pt x="518" y="989"/>
                    <a:pt x="468" y="956"/>
                    <a:pt x="451" y="889"/>
                  </a:cubicBezTo>
                  <a:cubicBezTo>
                    <a:pt x="418" y="856"/>
                    <a:pt x="418" y="789"/>
                    <a:pt x="385" y="705"/>
                  </a:cubicBezTo>
                  <a:lnTo>
                    <a:pt x="385" y="488"/>
                  </a:lnTo>
                  <a:lnTo>
                    <a:pt x="0" y="705"/>
                  </a:lnTo>
                  <a:cubicBezTo>
                    <a:pt x="0" y="772"/>
                    <a:pt x="0" y="822"/>
                    <a:pt x="17" y="906"/>
                  </a:cubicBezTo>
                  <a:cubicBezTo>
                    <a:pt x="34" y="989"/>
                    <a:pt x="50" y="1073"/>
                    <a:pt x="101" y="1140"/>
                  </a:cubicBezTo>
                  <a:cubicBezTo>
                    <a:pt x="184" y="1290"/>
                    <a:pt x="301" y="1390"/>
                    <a:pt x="435" y="1407"/>
                  </a:cubicBezTo>
                  <a:cubicBezTo>
                    <a:pt x="465" y="1416"/>
                    <a:pt x="497" y="1420"/>
                    <a:pt x="531" y="1420"/>
                  </a:cubicBezTo>
                  <a:cubicBezTo>
                    <a:pt x="629" y="1420"/>
                    <a:pt x="741" y="1385"/>
                    <a:pt x="852" y="1323"/>
                  </a:cubicBezTo>
                  <a:cubicBezTo>
                    <a:pt x="936" y="1290"/>
                    <a:pt x="1003" y="1240"/>
                    <a:pt x="1053" y="1190"/>
                  </a:cubicBezTo>
                  <a:cubicBezTo>
                    <a:pt x="1120" y="1140"/>
                    <a:pt x="1170" y="1073"/>
                    <a:pt x="1187" y="989"/>
                  </a:cubicBezTo>
                  <a:cubicBezTo>
                    <a:pt x="1203" y="939"/>
                    <a:pt x="1220" y="822"/>
                    <a:pt x="1203" y="722"/>
                  </a:cubicBezTo>
                  <a:lnTo>
                    <a:pt x="1203" y="521"/>
                  </a:lnTo>
                  <a:cubicBezTo>
                    <a:pt x="1203" y="471"/>
                    <a:pt x="1220" y="438"/>
                    <a:pt x="1270" y="404"/>
                  </a:cubicBezTo>
                  <a:cubicBezTo>
                    <a:pt x="1295" y="396"/>
                    <a:pt x="1320" y="392"/>
                    <a:pt x="1341" y="392"/>
                  </a:cubicBezTo>
                  <a:cubicBezTo>
                    <a:pt x="1362" y="392"/>
                    <a:pt x="1379" y="396"/>
                    <a:pt x="1387" y="404"/>
                  </a:cubicBezTo>
                  <a:cubicBezTo>
                    <a:pt x="1404" y="455"/>
                    <a:pt x="1454" y="488"/>
                    <a:pt x="1471" y="538"/>
                  </a:cubicBezTo>
                  <a:cubicBezTo>
                    <a:pt x="1521" y="572"/>
                    <a:pt x="1521" y="622"/>
                    <a:pt x="1538" y="688"/>
                  </a:cubicBezTo>
                  <a:cubicBezTo>
                    <a:pt x="1554" y="739"/>
                    <a:pt x="1554" y="805"/>
                    <a:pt x="1554" y="872"/>
                  </a:cubicBezTo>
                  <a:lnTo>
                    <a:pt x="1955" y="655"/>
                  </a:lnTo>
                  <a:cubicBezTo>
                    <a:pt x="1939" y="605"/>
                    <a:pt x="1939" y="538"/>
                    <a:pt x="1905" y="471"/>
                  </a:cubicBezTo>
                  <a:cubicBezTo>
                    <a:pt x="1888" y="404"/>
                    <a:pt x="1872" y="354"/>
                    <a:pt x="1822" y="287"/>
                  </a:cubicBezTo>
                  <a:cubicBezTo>
                    <a:pt x="1738" y="137"/>
                    <a:pt x="1638" y="54"/>
                    <a:pt x="1521" y="20"/>
                  </a:cubicBezTo>
                  <a:cubicBezTo>
                    <a:pt x="1484" y="6"/>
                    <a:pt x="1446" y="0"/>
                    <a:pt x="1407" y="0"/>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50" name="Google Shape;2750;p57"/>
            <p:cNvSpPr/>
            <p:nvPr/>
          </p:nvSpPr>
          <p:spPr>
            <a:xfrm>
              <a:off x="6399400" y="1460025"/>
              <a:ext cx="52250" cy="40125"/>
            </a:xfrm>
            <a:custGeom>
              <a:avLst/>
              <a:gdLst/>
              <a:ahLst/>
              <a:cxnLst/>
              <a:rect l="l" t="t" r="r" b="b"/>
              <a:pathLst>
                <a:path w="2090" h="1605" extrusionOk="0">
                  <a:moveTo>
                    <a:pt x="1738" y="1"/>
                  </a:moveTo>
                  <a:lnTo>
                    <a:pt x="0" y="719"/>
                  </a:lnTo>
                  <a:lnTo>
                    <a:pt x="318" y="1605"/>
                  </a:lnTo>
                  <a:lnTo>
                    <a:pt x="702" y="1438"/>
                  </a:lnTo>
                  <a:lnTo>
                    <a:pt x="485" y="903"/>
                  </a:lnTo>
                  <a:lnTo>
                    <a:pt x="769" y="786"/>
                  </a:lnTo>
                  <a:lnTo>
                    <a:pt x="953" y="1237"/>
                  </a:lnTo>
                  <a:lnTo>
                    <a:pt x="1354" y="1070"/>
                  </a:lnTo>
                  <a:lnTo>
                    <a:pt x="1170" y="619"/>
                  </a:lnTo>
                  <a:lnTo>
                    <a:pt x="1471" y="485"/>
                  </a:lnTo>
                  <a:lnTo>
                    <a:pt x="1688" y="1020"/>
                  </a:lnTo>
                  <a:lnTo>
                    <a:pt x="2089" y="853"/>
                  </a:lnTo>
                  <a:lnTo>
                    <a:pt x="1738"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51" name="Google Shape;2751;p57"/>
            <p:cNvSpPr/>
            <p:nvPr/>
          </p:nvSpPr>
          <p:spPr>
            <a:xfrm>
              <a:off x="6409850" y="1489675"/>
              <a:ext cx="53475" cy="39725"/>
            </a:xfrm>
            <a:custGeom>
              <a:avLst/>
              <a:gdLst/>
              <a:ahLst/>
              <a:cxnLst/>
              <a:rect l="l" t="t" r="r" b="b"/>
              <a:pathLst>
                <a:path w="2139" h="1589" extrusionOk="0">
                  <a:moveTo>
                    <a:pt x="1821" y="1"/>
                  </a:moveTo>
                  <a:lnTo>
                    <a:pt x="0" y="519"/>
                  </a:lnTo>
                  <a:lnTo>
                    <a:pt x="100" y="853"/>
                  </a:lnTo>
                  <a:lnTo>
                    <a:pt x="1070" y="586"/>
                  </a:lnTo>
                  <a:lnTo>
                    <a:pt x="1070" y="586"/>
                  </a:lnTo>
                  <a:lnTo>
                    <a:pt x="234" y="1288"/>
                  </a:lnTo>
                  <a:lnTo>
                    <a:pt x="318" y="1588"/>
                  </a:lnTo>
                  <a:lnTo>
                    <a:pt x="2139" y="1070"/>
                  </a:lnTo>
                  <a:lnTo>
                    <a:pt x="2022" y="736"/>
                  </a:lnTo>
                  <a:lnTo>
                    <a:pt x="1070" y="1003"/>
                  </a:lnTo>
                  <a:lnTo>
                    <a:pt x="1905" y="285"/>
                  </a:lnTo>
                  <a:lnTo>
                    <a:pt x="1821"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52" name="Google Shape;2752;p57"/>
            <p:cNvSpPr/>
            <p:nvPr/>
          </p:nvSpPr>
          <p:spPr>
            <a:xfrm>
              <a:off x="6419875" y="1525600"/>
              <a:ext cx="48900" cy="27175"/>
            </a:xfrm>
            <a:custGeom>
              <a:avLst/>
              <a:gdLst/>
              <a:ahLst/>
              <a:cxnLst/>
              <a:rect l="l" t="t" r="r" b="b"/>
              <a:pathLst>
                <a:path w="1956" h="1087" extrusionOk="0">
                  <a:moveTo>
                    <a:pt x="1788" y="1"/>
                  </a:moveTo>
                  <a:lnTo>
                    <a:pt x="1404" y="68"/>
                  </a:lnTo>
                  <a:lnTo>
                    <a:pt x="1454" y="402"/>
                  </a:lnTo>
                  <a:lnTo>
                    <a:pt x="0" y="636"/>
                  </a:lnTo>
                  <a:lnTo>
                    <a:pt x="34" y="987"/>
                  </a:lnTo>
                  <a:lnTo>
                    <a:pt x="1504" y="753"/>
                  </a:lnTo>
                  <a:lnTo>
                    <a:pt x="1571" y="1087"/>
                  </a:lnTo>
                  <a:lnTo>
                    <a:pt x="1955" y="1020"/>
                  </a:lnTo>
                  <a:lnTo>
                    <a:pt x="1788"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53" name="Google Shape;2753;p57"/>
            <p:cNvSpPr/>
            <p:nvPr/>
          </p:nvSpPr>
          <p:spPr>
            <a:xfrm>
              <a:off x="6422375" y="1556950"/>
              <a:ext cx="48050" cy="33000"/>
            </a:xfrm>
            <a:custGeom>
              <a:avLst/>
              <a:gdLst/>
              <a:ahLst/>
              <a:cxnLst/>
              <a:rect l="l" t="t" r="r" b="b"/>
              <a:pathLst>
                <a:path w="1922" h="1320" extrusionOk="0">
                  <a:moveTo>
                    <a:pt x="819" y="501"/>
                  </a:moveTo>
                  <a:lnTo>
                    <a:pt x="1371" y="602"/>
                  </a:lnTo>
                  <a:lnTo>
                    <a:pt x="836" y="769"/>
                  </a:lnTo>
                  <a:lnTo>
                    <a:pt x="819" y="501"/>
                  </a:lnTo>
                  <a:close/>
                  <a:moveTo>
                    <a:pt x="0" y="0"/>
                  </a:moveTo>
                  <a:lnTo>
                    <a:pt x="17" y="351"/>
                  </a:lnTo>
                  <a:lnTo>
                    <a:pt x="418" y="434"/>
                  </a:lnTo>
                  <a:lnTo>
                    <a:pt x="435" y="819"/>
                  </a:lnTo>
                  <a:lnTo>
                    <a:pt x="34" y="936"/>
                  </a:lnTo>
                  <a:lnTo>
                    <a:pt x="67" y="1320"/>
                  </a:lnTo>
                  <a:lnTo>
                    <a:pt x="1922" y="769"/>
                  </a:lnTo>
                  <a:lnTo>
                    <a:pt x="1905" y="401"/>
                  </a:lnTo>
                  <a:lnTo>
                    <a:pt x="0"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54" name="Google Shape;2754;p57"/>
            <p:cNvSpPr/>
            <p:nvPr/>
          </p:nvSpPr>
          <p:spPr>
            <a:xfrm>
              <a:off x="6421950" y="1591600"/>
              <a:ext cx="48475" cy="26350"/>
            </a:xfrm>
            <a:custGeom>
              <a:avLst/>
              <a:gdLst/>
              <a:ahLst/>
              <a:cxnLst/>
              <a:rect l="l" t="t" r="r" b="b"/>
              <a:pathLst>
                <a:path w="1939" h="1054" extrusionOk="0">
                  <a:moveTo>
                    <a:pt x="1521" y="1"/>
                  </a:moveTo>
                  <a:lnTo>
                    <a:pt x="1504" y="335"/>
                  </a:lnTo>
                  <a:lnTo>
                    <a:pt x="34" y="218"/>
                  </a:lnTo>
                  <a:lnTo>
                    <a:pt x="1" y="602"/>
                  </a:lnTo>
                  <a:lnTo>
                    <a:pt x="1454" y="703"/>
                  </a:lnTo>
                  <a:lnTo>
                    <a:pt x="1438" y="1037"/>
                  </a:lnTo>
                  <a:lnTo>
                    <a:pt x="1855" y="1053"/>
                  </a:lnTo>
                  <a:lnTo>
                    <a:pt x="1939" y="18"/>
                  </a:lnTo>
                  <a:lnTo>
                    <a:pt x="1521"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55" name="Google Shape;2755;p57"/>
            <p:cNvSpPr/>
            <p:nvPr/>
          </p:nvSpPr>
          <p:spPr>
            <a:xfrm>
              <a:off x="6419450" y="1617925"/>
              <a:ext cx="48050" cy="16725"/>
            </a:xfrm>
            <a:custGeom>
              <a:avLst/>
              <a:gdLst/>
              <a:ahLst/>
              <a:cxnLst/>
              <a:rect l="l" t="t" r="r" b="b"/>
              <a:pathLst>
                <a:path w="1922" h="669" extrusionOk="0">
                  <a:moveTo>
                    <a:pt x="51" y="0"/>
                  </a:moveTo>
                  <a:lnTo>
                    <a:pt x="0" y="351"/>
                  </a:lnTo>
                  <a:lnTo>
                    <a:pt x="1855" y="669"/>
                  </a:lnTo>
                  <a:lnTo>
                    <a:pt x="1922" y="318"/>
                  </a:lnTo>
                  <a:lnTo>
                    <a:pt x="51"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56" name="Google Shape;2756;p57"/>
            <p:cNvSpPr/>
            <p:nvPr/>
          </p:nvSpPr>
          <p:spPr>
            <a:xfrm>
              <a:off x="6412350" y="1635400"/>
              <a:ext cx="49325" cy="34350"/>
            </a:xfrm>
            <a:custGeom>
              <a:avLst/>
              <a:gdLst/>
              <a:ahLst/>
              <a:cxnLst/>
              <a:rect l="l" t="t" r="r" b="b"/>
              <a:pathLst>
                <a:path w="1973" h="1374" extrusionOk="0">
                  <a:moveTo>
                    <a:pt x="771" y="381"/>
                  </a:moveTo>
                  <a:cubicBezTo>
                    <a:pt x="847" y="381"/>
                    <a:pt x="944" y="400"/>
                    <a:pt x="1070" y="438"/>
                  </a:cubicBezTo>
                  <a:cubicBezTo>
                    <a:pt x="1237" y="488"/>
                    <a:pt x="1371" y="538"/>
                    <a:pt x="1421" y="605"/>
                  </a:cubicBezTo>
                  <a:cubicBezTo>
                    <a:pt x="1487" y="655"/>
                    <a:pt x="1504" y="738"/>
                    <a:pt x="1487" y="822"/>
                  </a:cubicBezTo>
                  <a:cubicBezTo>
                    <a:pt x="1471" y="905"/>
                    <a:pt x="1404" y="972"/>
                    <a:pt x="1320" y="989"/>
                  </a:cubicBezTo>
                  <a:cubicBezTo>
                    <a:pt x="1296" y="999"/>
                    <a:pt x="1269" y="1003"/>
                    <a:pt x="1237" y="1003"/>
                  </a:cubicBezTo>
                  <a:cubicBezTo>
                    <a:pt x="1161" y="1003"/>
                    <a:pt x="1061" y="979"/>
                    <a:pt x="919" y="956"/>
                  </a:cubicBezTo>
                  <a:cubicBezTo>
                    <a:pt x="752" y="889"/>
                    <a:pt x="635" y="855"/>
                    <a:pt x="569" y="789"/>
                  </a:cubicBezTo>
                  <a:cubicBezTo>
                    <a:pt x="502" y="722"/>
                    <a:pt x="485" y="638"/>
                    <a:pt x="502" y="555"/>
                  </a:cubicBezTo>
                  <a:cubicBezTo>
                    <a:pt x="552" y="471"/>
                    <a:pt x="585" y="421"/>
                    <a:pt x="702" y="388"/>
                  </a:cubicBezTo>
                  <a:cubicBezTo>
                    <a:pt x="723" y="383"/>
                    <a:pt x="746" y="381"/>
                    <a:pt x="771" y="381"/>
                  </a:cubicBezTo>
                  <a:close/>
                  <a:moveTo>
                    <a:pt x="629" y="0"/>
                  </a:moveTo>
                  <a:cubicBezTo>
                    <a:pt x="541" y="0"/>
                    <a:pt x="465" y="11"/>
                    <a:pt x="401" y="37"/>
                  </a:cubicBezTo>
                  <a:cubicBezTo>
                    <a:pt x="234" y="103"/>
                    <a:pt x="134" y="254"/>
                    <a:pt x="67" y="438"/>
                  </a:cubicBezTo>
                  <a:cubicBezTo>
                    <a:pt x="0" y="621"/>
                    <a:pt x="51" y="789"/>
                    <a:pt x="151" y="939"/>
                  </a:cubicBezTo>
                  <a:cubicBezTo>
                    <a:pt x="268" y="1073"/>
                    <a:pt x="485" y="1206"/>
                    <a:pt x="819" y="1290"/>
                  </a:cubicBezTo>
                  <a:cubicBezTo>
                    <a:pt x="1053" y="1357"/>
                    <a:pt x="1237" y="1373"/>
                    <a:pt x="1387" y="1373"/>
                  </a:cubicBezTo>
                  <a:cubicBezTo>
                    <a:pt x="1521" y="1357"/>
                    <a:pt x="1655" y="1306"/>
                    <a:pt x="1738" y="1240"/>
                  </a:cubicBezTo>
                  <a:cubicBezTo>
                    <a:pt x="1822" y="1156"/>
                    <a:pt x="1888" y="1056"/>
                    <a:pt x="1922" y="939"/>
                  </a:cubicBezTo>
                  <a:cubicBezTo>
                    <a:pt x="1972" y="805"/>
                    <a:pt x="1972" y="688"/>
                    <a:pt x="1922" y="571"/>
                  </a:cubicBezTo>
                  <a:cubicBezTo>
                    <a:pt x="1888" y="471"/>
                    <a:pt x="1805" y="371"/>
                    <a:pt x="1671" y="287"/>
                  </a:cubicBezTo>
                  <a:cubicBezTo>
                    <a:pt x="1554" y="204"/>
                    <a:pt x="1387" y="137"/>
                    <a:pt x="1153" y="70"/>
                  </a:cubicBezTo>
                  <a:cubicBezTo>
                    <a:pt x="947" y="29"/>
                    <a:pt x="772" y="0"/>
                    <a:pt x="629" y="0"/>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57" name="Google Shape;2757;p57"/>
            <p:cNvSpPr/>
            <p:nvPr/>
          </p:nvSpPr>
          <p:spPr>
            <a:xfrm>
              <a:off x="6397725" y="1665125"/>
              <a:ext cx="55175" cy="43875"/>
            </a:xfrm>
            <a:custGeom>
              <a:avLst/>
              <a:gdLst/>
              <a:ahLst/>
              <a:cxnLst/>
              <a:rect l="l" t="t" r="r" b="b"/>
              <a:pathLst>
                <a:path w="2207" h="1755" extrusionOk="0">
                  <a:moveTo>
                    <a:pt x="468" y="1"/>
                  </a:moveTo>
                  <a:lnTo>
                    <a:pt x="301" y="318"/>
                  </a:lnTo>
                  <a:lnTo>
                    <a:pt x="1220" y="686"/>
                  </a:lnTo>
                  <a:lnTo>
                    <a:pt x="134" y="736"/>
                  </a:lnTo>
                  <a:lnTo>
                    <a:pt x="1" y="1020"/>
                  </a:lnTo>
                  <a:lnTo>
                    <a:pt x="1738" y="1755"/>
                  </a:lnTo>
                  <a:lnTo>
                    <a:pt x="1889" y="1421"/>
                  </a:lnTo>
                  <a:lnTo>
                    <a:pt x="970" y="1036"/>
                  </a:lnTo>
                  <a:lnTo>
                    <a:pt x="2072" y="1003"/>
                  </a:lnTo>
                  <a:lnTo>
                    <a:pt x="2206" y="736"/>
                  </a:lnTo>
                  <a:lnTo>
                    <a:pt x="468"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58" name="Google Shape;2758;p57"/>
            <p:cNvSpPr/>
            <p:nvPr/>
          </p:nvSpPr>
          <p:spPr>
            <a:xfrm>
              <a:off x="6392725" y="1695200"/>
              <a:ext cx="12125" cy="11300"/>
            </a:xfrm>
            <a:custGeom>
              <a:avLst/>
              <a:gdLst/>
              <a:ahLst/>
              <a:cxnLst/>
              <a:rect l="l" t="t" r="r" b="b"/>
              <a:pathLst>
                <a:path w="485" h="452" extrusionOk="0">
                  <a:moveTo>
                    <a:pt x="117" y="1"/>
                  </a:moveTo>
                  <a:lnTo>
                    <a:pt x="0" y="251"/>
                  </a:lnTo>
                  <a:lnTo>
                    <a:pt x="351" y="452"/>
                  </a:lnTo>
                  <a:lnTo>
                    <a:pt x="485" y="201"/>
                  </a:lnTo>
                  <a:lnTo>
                    <a:pt x="117"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59" name="Google Shape;2759;p57"/>
            <p:cNvSpPr/>
            <p:nvPr/>
          </p:nvSpPr>
          <p:spPr>
            <a:xfrm>
              <a:off x="6372250" y="1715675"/>
              <a:ext cx="51825" cy="44300"/>
            </a:xfrm>
            <a:custGeom>
              <a:avLst/>
              <a:gdLst/>
              <a:ahLst/>
              <a:cxnLst/>
              <a:rect l="l" t="t" r="r" b="b"/>
              <a:pathLst>
                <a:path w="2073" h="1772" extrusionOk="0">
                  <a:moveTo>
                    <a:pt x="635" y="502"/>
                  </a:moveTo>
                  <a:lnTo>
                    <a:pt x="919" y="702"/>
                  </a:lnTo>
                  <a:lnTo>
                    <a:pt x="786" y="919"/>
                  </a:lnTo>
                  <a:cubicBezTo>
                    <a:pt x="752" y="953"/>
                    <a:pt x="736" y="986"/>
                    <a:pt x="685" y="986"/>
                  </a:cubicBezTo>
                  <a:cubicBezTo>
                    <a:pt x="669" y="986"/>
                    <a:pt x="602" y="986"/>
                    <a:pt x="568" y="936"/>
                  </a:cubicBezTo>
                  <a:cubicBezTo>
                    <a:pt x="502" y="903"/>
                    <a:pt x="485" y="852"/>
                    <a:pt x="468" y="819"/>
                  </a:cubicBezTo>
                  <a:cubicBezTo>
                    <a:pt x="435" y="802"/>
                    <a:pt x="468" y="752"/>
                    <a:pt x="485" y="719"/>
                  </a:cubicBezTo>
                  <a:lnTo>
                    <a:pt x="635" y="502"/>
                  </a:lnTo>
                  <a:close/>
                  <a:moveTo>
                    <a:pt x="1254" y="919"/>
                  </a:moveTo>
                  <a:lnTo>
                    <a:pt x="1571" y="1103"/>
                  </a:lnTo>
                  <a:lnTo>
                    <a:pt x="1437" y="1287"/>
                  </a:lnTo>
                  <a:cubicBezTo>
                    <a:pt x="1404" y="1337"/>
                    <a:pt x="1370" y="1354"/>
                    <a:pt x="1337" y="1354"/>
                  </a:cubicBezTo>
                  <a:cubicBezTo>
                    <a:pt x="1304" y="1354"/>
                    <a:pt x="1254" y="1354"/>
                    <a:pt x="1220" y="1320"/>
                  </a:cubicBezTo>
                  <a:cubicBezTo>
                    <a:pt x="1103" y="1253"/>
                    <a:pt x="1086" y="1170"/>
                    <a:pt x="1137" y="1103"/>
                  </a:cubicBezTo>
                  <a:lnTo>
                    <a:pt x="1254" y="919"/>
                  </a:lnTo>
                  <a:close/>
                  <a:moveTo>
                    <a:pt x="502" y="0"/>
                  </a:moveTo>
                  <a:lnTo>
                    <a:pt x="84" y="585"/>
                  </a:lnTo>
                  <a:cubicBezTo>
                    <a:pt x="17" y="685"/>
                    <a:pt x="0" y="819"/>
                    <a:pt x="34" y="919"/>
                  </a:cubicBezTo>
                  <a:cubicBezTo>
                    <a:pt x="84" y="1019"/>
                    <a:pt x="184" y="1136"/>
                    <a:pt x="335" y="1237"/>
                  </a:cubicBezTo>
                  <a:cubicBezTo>
                    <a:pt x="435" y="1304"/>
                    <a:pt x="518" y="1337"/>
                    <a:pt x="585" y="1337"/>
                  </a:cubicBezTo>
                  <a:cubicBezTo>
                    <a:pt x="605" y="1342"/>
                    <a:pt x="624" y="1344"/>
                    <a:pt x="643" y="1344"/>
                  </a:cubicBezTo>
                  <a:cubicBezTo>
                    <a:pt x="690" y="1344"/>
                    <a:pt x="734" y="1332"/>
                    <a:pt x="769" y="1320"/>
                  </a:cubicBezTo>
                  <a:cubicBezTo>
                    <a:pt x="802" y="1387"/>
                    <a:pt x="819" y="1420"/>
                    <a:pt x="853" y="1487"/>
                  </a:cubicBezTo>
                  <a:cubicBezTo>
                    <a:pt x="903" y="1554"/>
                    <a:pt x="969" y="1588"/>
                    <a:pt x="1053" y="1654"/>
                  </a:cubicBezTo>
                  <a:cubicBezTo>
                    <a:pt x="1187" y="1738"/>
                    <a:pt x="1320" y="1771"/>
                    <a:pt x="1421" y="1771"/>
                  </a:cubicBezTo>
                  <a:cubicBezTo>
                    <a:pt x="1521" y="1755"/>
                    <a:pt x="1638" y="1721"/>
                    <a:pt x="1688" y="1604"/>
                  </a:cubicBezTo>
                  <a:lnTo>
                    <a:pt x="2072" y="1053"/>
                  </a:lnTo>
                  <a:lnTo>
                    <a:pt x="502"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60" name="Google Shape;2760;p57"/>
            <p:cNvSpPr/>
            <p:nvPr/>
          </p:nvSpPr>
          <p:spPr>
            <a:xfrm>
              <a:off x="6357200" y="1747000"/>
              <a:ext cx="48900" cy="45975"/>
            </a:xfrm>
            <a:custGeom>
              <a:avLst/>
              <a:gdLst/>
              <a:ahLst/>
              <a:cxnLst/>
              <a:rect l="l" t="t" r="r" b="b"/>
              <a:pathLst>
                <a:path w="1956" h="1839" extrusionOk="0">
                  <a:moveTo>
                    <a:pt x="201" y="0"/>
                  </a:moveTo>
                  <a:lnTo>
                    <a:pt x="1" y="301"/>
                  </a:lnTo>
                  <a:lnTo>
                    <a:pt x="536" y="736"/>
                  </a:lnTo>
                  <a:lnTo>
                    <a:pt x="1187" y="1838"/>
                  </a:lnTo>
                  <a:lnTo>
                    <a:pt x="1421" y="1554"/>
                  </a:lnTo>
                  <a:lnTo>
                    <a:pt x="1020" y="903"/>
                  </a:lnTo>
                  <a:lnTo>
                    <a:pt x="1739" y="1153"/>
                  </a:lnTo>
                  <a:lnTo>
                    <a:pt x="1956" y="853"/>
                  </a:lnTo>
                  <a:lnTo>
                    <a:pt x="753" y="435"/>
                  </a:lnTo>
                  <a:lnTo>
                    <a:pt x="201"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61" name="Google Shape;2761;p57"/>
            <p:cNvSpPr/>
            <p:nvPr/>
          </p:nvSpPr>
          <p:spPr>
            <a:xfrm>
              <a:off x="6326300" y="1775400"/>
              <a:ext cx="41800" cy="46800"/>
            </a:xfrm>
            <a:custGeom>
              <a:avLst/>
              <a:gdLst/>
              <a:ahLst/>
              <a:cxnLst/>
              <a:rect l="l" t="t" r="r" b="b"/>
              <a:pathLst>
                <a:path w="1672" h="1872" extrusionOk="0">
                  <a:moveTo>
                    <a:pt x="569" y="1"/>
                  </a:moveTo>
                  <a:cubicBezTo>
                    <a:pt x="502" y="1"/>
                    <a:pt x="435" y="17"/>
                    <a:pt x="385" y="51"/>
                  </a:cubicBezTo>
                  <a:cubicBezTo>
                    <a:pt x="318" y="101"/>
                    <a:pt x="251" y="134"/>
                    <a:pt x="184" y="201"/>
                  </a:cubicBezTo>
                  <a:cubicBezTo>
                    <a:pt x="67" y="335"/>
                    <a:pt x="0" y="452"/>
                    <a:pt x="51" y="602"/>
                  </a:cubicBezTo>
                  <a:cubicBezTo>
                    <a:pt x="51" y="752"/>
                    <a:pt x="101" y="869"/>
                    <a:pt x="234" y="1003"/>
                  </a:cubicBezTo>
                  <a:cubicBezTo>
                    <a:pt x="318" y="1053"/>
                    <a:pt x="385" y="1120"/>
                    <a:pt x="435" y="1170"/>
                  </a:cubicBezTo>
                  <a:cubicBezTo>
                    <a:pt x="502" y="1204"/>
                    <a:pt x="569" y="1220"/>
                    <a:pt x="652" y="1220"/>
                  </a:cubicBezTo>
                  <a:cubicBezTo>
                    <a:pt x="677" y="1230"/>
                    <a:pt x="701" y="1234"/>
                    <a:pt x="726" y="1234"/>
                  </a:cubicBezTo>
                  <a:cubicBezTo>
                    <a:pt x="786" y="1234"/>
                    <a:pt x="849" y="1211"/>
                    <a:pt x="919" y="1187"/>
                  </a:cubicBezTo>
                  <a:cubicBezTo>
                    <a:pt x="1003" y="1137"/>
                    <a:pt x="1070" y="1120"/>
                    <a:pt x="1103" y="1120"/>
                  </a:cubicBezTo>
                  <a:cubicBezTo>
                    <a:pt x="1153" y="1120"/>
                    <a:pt x="1170" y="1120"/>
                    <a:pt x="1220" y="1170"/>
                  </a:cubicBezTo>
                  <a:cubicBezTo>
                    <a:pt x="1237" y="1204"/>
                    <a:pt x="1254" y="1254"/>
                    <a:pt x="1237" y="1287"/>
                  </a:cubicBezTo>
                  <a:cubicBezTo>
                    <a:pt x="1220" y="1304"/>
                    <a:pt x="1187" y="1354"/>
                    <a:pt x="1153" y="1387"/>
                  </a:cubicBezTo>
                  <a:cubicBezTo>
                    <a:pt x="1103" y="1421"/>
                    <a:pt x="1070" y="1454"/>
                    <a:pt x="1020" y="1471"/>
                  </a:cubicBezTo>
                  <a:lnTo>
                    <a:pt x="836" y="1538"/>
                  </a:lnTo>
                  <a:lnTo>
                    <a:pt x="1153" y="1872"/>
                  </a:lnTo>
                  <a:cubicBezTo>
                    <a:pt x="1187" y="1855"/>
                    <a:pt x="1254" y="1839"/>
                    <a:pt x="1320" y="1788"/>
                  </a:cubicBezTo>
                  <a:cubicBezTo>
                    <a:pt x="1387" y="1755"/>
                    <a:pt x="1437" y="1705"/>
                    <a:pt x="1488" y="1671"/>
                  </a:cubicBezTo>
                  <a:cubicBezTo>
                    <a:pt x="1588" y="1538"/>
                    <a:pt x="1671" y="1421"/>
                    <a:pt x="1655" y="1287"/>
                  </a:cubicBezTo>
                  <a:cubicBezTo>
                    <a:pt x="1638" y="1170"/>
                    <a:pt x="1571" y="1020"/>
                    <a:pt x="1437" y="886"/>
                  </a:cubicBezTo>
                  <a:cubicBezTo>
                    <a:pt x="1354" y="803"/>
                    <a:pt x="1304" y="769"/>
                    <a:pt x="1237" y="719"/>
                  </a:cubicBezTo>
                  <a:cubicBezTo>
                    <a:pt x="1170" y="686"/>
                    <a:pt x="1103" y="669"/>
                    <a:pt x="1053" y="669"/>
                  </a:cubicBezTo>
                  <a:cubicBezTo>
                    <a:pt x="986" y="669"/>
                    <a:pt x="903" y="686"/>
                    <a:pt x="819" y="702"/>
                  </a:cubicBezTo>
                  <a:cubicBezTo>
                    <a:pt x="752" y="719"/>
                    <a:pt x="685" y="719"/>
                    <a:pt x="652" y="752"/>
                  </a:cubicBezTo>
                  <a:cubicBezTo>
                    <a:pt x="602" y="769"/>
                    <a:pt x="569" y="769"/>
                    <a:pt x="552" y="769"/>
                  </a:cubicBezTo>
                  <a:cubicBezTo>
                    <a:pt x="518" y="769"/>
                    <a:pt x="485" y="752"/>
                    <a:pt x="468" y="719"/>
                  </a:cubicBezTo>
                  <a:cubicBezTo>
                    <a:pt x="418" y="686"/>
                    <a:pt x="401" y="652"/>
                    <a:pt x="418" y="619"/>
                  </a:cubicBezTo>
                  <a:cubicBezTo>
                    <a:pt x="418" y="585"/>
                    <a:pt x="468" y="535"/>
                    <a:pt x="502" y="502"/>
                  </a:cubicBezTo>
                  <a:cubicBezTo>
                    <a:pt x="552" y="452"/>
                    <a:pt x="602" y="418"/>
                    <a:pt x="669" y="385"/>
                  </a:cubicBezTo>
                  <a:cubicBezTo>
                    <a:pt x="736" y="351"/>
                    <a:pt x="819" y="335"/>
                    <a:pt x="886" y="335"/>
                  </a:cubicBezTo>
                  <a:lnTo>
                    <a:pt x="569"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62" name="Google Shape;2762;p57"/>
            <p:cNvSpPr/>
            <p:nvPr/>
          </p:nvSpPr>
          <p:spPr>
            <a:xfrm>
              <a:off x="6300825" y="1793375"/>
              <a:ext cx="47625" cy="41775"/>
            </a:xfrm>
            <a:custGeom>
              <a:avLst/>
              <a:gdLst/>
              <a:ahLst/>
              <a:cxnLst/>
              <a:rect l="l" t="t" r="r" b="b"/>
              <a:pathLst>
                <a:path w="1905" h="1671" extrusionOk="0">
                  <a:moveTo>
                    <a:pt x="685" y="0"/>
                  </a:moveTo>
                  <a:lnTo>
                    <a:pt x="0" y="568"/>
                  </a:lnTo>
                  <a:lnTo>
                    <a:pt x="268" y="902"/>
                  </a:lnTo>
                  <a:lnTo>
                    <a:pt x="685" y="551"/>
                  </a:lnTo>
                  <a:lnTo>
                    <a:pt x="1621" y="1671"/>
                  </a:lnTo>
                  <a:lnTo>
                    <a:pt x="1905" y="1454"/>
                  </a:lnTo>
                  <a:lnTo>
                    <a:pt x="685"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63" name="Google Shape;2763;p57"/>
            <p:cNvSpPr/>
            <p:nvPr/>
          </p:nvSpPr>
          <p:spPr>
            <a:xfrm>
              <a:off x="6290375" y="1810075"/>
              <a:ext cx="35525" cy="43050"/>
            </a:xfrm>
            <a:custGeom>
              <a:avLst/>
              <a:gdLst/>
              <a:ahLst/>
              <a:cxnLst/>
              <a:rect l="l" t="t" r="r" b="b"/>
              <a:pathLst>
                <a:path w="1421" h="1722" extrusionOk="0">
                  <a:moveTo>
                    <a:pt x="285" y="0"/>
                  </a:moveTo>
                  <a:lnTo>
                    <a:pt x="1" y="218"/>
                  </a:lnTo>
                  <a:lnTo>
                    <a:pt x="1120" y="1721"/>
                  </a:lnTo>
                  <a:lnTo>
                    <a:pt x="1421" y="1504"/>
                  </a:lnTo>
                  <a:lnTo>
                    <a:pt x="285"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64" name="Google Shape;2764;p57"/>
            <p:cNvSpPr/>
            <p:nvPr/>
          </p:nvSpPr>
          <p:spPr>
            <a:xfrm>
              <a:off x="6268225" y="1819250"/>
              <a:ext cx="43475" cy="49325"/>
            </a:xfrm>
            <a:custGeom>
              <a:avLst/>
              <a:gdLst/>
              <a:ahLst/>
              <a:cxnLst/>
              <a:rect l="l" t="t" r="r" b="b"/>
              <a:pathLst>
                <a:path w="1739" h="1973" extrusionOk="0">
                  <a:moveTo>
                    <a:pt x="636" y="536"/>
                  </a:moveTo>
                  <a:lnTo>
                    <a:pt x="1204" y="1421"/>
                  </a:lnTo>
                  <a:lnTo>
                    <a:pt x="1070" y="1505"/>
                  </a:lnTo>
                  <a:cubicBezTo>
                    <a:pt x="1037" y="1521"/>
                    <a:pt x="970" y="1538"/>
                    <a:pt x="920" y="1538"/>
                  </a:cubicBezTo>
                  <a:cubicBezTo>
                    <a:pt x="870" y="1538"/>
                    <a:pt x="820" y="1521"/>
                    <a:pt x="753" y="1455"/>
                  </a:cubicBezTo>
                  <a:cubicBezTo>
                    <a:pt x="703" y="1421"/>
                    <a:pt x="636" y="1338"/>
                    <a:pt x="552" y="1204"/>
                  </a:cubicBezTo>
                  <a:cubicBezTo>
                    <a:pt x="469" y="1087"/>
                    <a:pt x="419" y="970"/>
                    <a:pt x="402" y="920"/>
                  </a:cubicBezTo>
                  <a:cubicBezTo>
                    <a:pt x="385" y="853"/>
                    <a:pt x="385" y="786"/>
                    <a:pt x="402" y="753"/>
                  </a:cubicBezTo>
                  <a:cubicBezTo>
                    <a:pt x="419" y="686"/>
                    <a:pt x="469" y="669"/>
                    <a:pt x="502" y="619"/>
                  </a:cubicBezTo>
                  <a:lnTo>
                    <a:pt x="636" y="536"/>
                  </a:lnTo>
                  <a:close/>
                  <a:moveTo>
                    <a:pt x="703" y="1"/>
                  </a:moveTo>
                  <a:lnTo>
                    <a:pt x="252" y="302"/>
                  </a:lnTo>
                  <a:cubicBezTo>
                    <a:pt x="84" y="435"/>
                    <a:pt x="1" y="552"/>
                    <a:pt x="1" y="753"/>
                  </a:cubicBezTo>
                  <a:cubicBezTo>
                    <a:pt x="1" y="920"/>
                    <a:pt x="84" y="1137"/>
                    <a:pt x="285" y="1421"/>
                  </a:cubicBezTo>
                  <a:cubicBezTo>
                    <a:pt x="402" y="1605"/>
                    <a:pt x="502" y="1755"/>
                    <a:pt x="636" y="1839"/>
                  </a:cubicBezTo>
                  <a:cubicBezTo>
                    <a:pt x="736" y="1939"/>
                    <a:pt x="870" y="1973"/>
                    <a:pt x="970" y="1973"/>
                  </a:cubicBezTo>
                  <a:cubicBezTo>
                    <a:pt x="1070" y="1973"/>
                    <a:pt x="1171" y="1939"/>
                    <a:pt x="1288" y="1872"/>
                  </a:cubicBezTo>
                  <a:lnTo>
                    <a:pt x="1739" y="1555"/>
                  </a:lnTo>
                  <a:lnTo>
                    <a:pt x="703"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65" name="Google Shape;2765;p57"/>
            <p:cNvSpPr/>
            <p:nvPr/>
          </p:nvSpPr>
          <p:spPr>
            <a:xfrm>
              <a:off x="6237325" y="1837225"/>
              <a:ext cx="43475" cy="52250"/>
            </a:xfrm>
            <a:custGeom>
              <a:avLst/>
              <a:gdLst/>
              <a:ahLst/>
              <a:cxnLst/>
              <a:rect l="l" t="t" r="r" b="b"/>
              <a:pathLst>
                <a:path w="1739" h="2090" extrusionOk="0">
                  <a:moveTo>
                    <a:pt x="803" y="0"/>
                  </a:moveTo>
                  <a:lnTo>
                    <a:pt x="1" y="468"/>
                  </a:lnTo>
                  <a:lnTo>
                    <a:pt x="218" y="819"/>
                  </a:lnTo>
                  <a:lnTo>
                    <a:pt x="719" y="518"/>
                  </a:lnTo>
                  <a:lnTo>
                    <a:pt x="869" y="802"/>
                  </a:lnTo>
                  <a:lnTo>
                    <a:pt x="435" y="1053"/>
                  </a:lnTo>
                  <a:lnTo>
                    <a:pt x="635" y="1421"/>
                  </a:lnTo>
                  <a:lnTo>
                    <a:pt x="1070" y="1170"/>
                  </a:lnTo>
                  <a:lnTo>
                    <a:pt x="1220" y="1454"/>
                  </a:lnTo>
                  <a:lnTo>
                    <a:pt x="719" y="1738"/>
                  </a:lnTo>
                  <a:lnTo>
                    <a:pt x="919" y="2089"/>
                  </a:lnTo>
                  <a:lnTo>
                    <a:pt x="1738" y="1638"/>
                  </a:lnTo>
                  <a:lnTo>
                    <a:pt x="803"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66" name="Google Shape;2766;p57"/>
            <p:cNvSpPr/>
            <p:nvPr/>
          </p:nvSpPr>
          <p:spPr>
            <a:xfrm>
              <a:off x="6216025" y="1852050"/>
              <a:ext cx="35525" cy="49100"/>
            </a:xfrm>
            <a:custGeom>
              <a:avLst/>
              <a:gdLst/>
              <a:ahLst/>
              <a:cxnLst/>
              <a:rect l="l" t="t" r="r" b="b"/>
              <a:pathLst>
                <a:path w="1421" h="1964" extrusionOk="0">
                  <a:moveTo>
                    <a:pt x="665" y="1"/>
                  </a:moveTo>
                  <a:cubicBezTo>
                    <a:pt x="631" y="1"/>
                    <a:pt x="594" y="9"/>
                    <a:pt x="552" y="26"/>
                  </a:cubicBezTo>
                  <a:cubicBezTo>
                    <a:pt x="468" y="42"/>
                    <a:pt x="401" y="59"/>
                    <a:pt x="318" y="109"/>
                  </a:cubicBezTo>
                  <a:cubicBezTo>
                    <a:pt x="167" y="193"/>
                    <a:pt x="67" y="293"/>
                    <a:pt x="51" y="443"/>
                  </a:cubicBezTo>
                  <a:cubicBezTo>
                    <a:pt x="0" y="560"/>
                    <a:pt x="17" y="711"/>
                    <a:pt x="101" y="861"/>
                  </a:cubicBezTo>
                  <a:cubicBezTo>
                    <a:pt x="151" y="961"/>
                    <a:pt x="218" y="1028"/>
                    <a:pt x="251" y="1078"/>
                  </a:cubicBezTo>
                  <a:cubicBezTo>
                    <a:pt x="318" y="1128"/>
                    <a:pt x="385" y="1195"/>
                    <a:pt x="435" y="1212"/>
                  </a:cubicBezTo>
                  <a:cubicBezTo>
                    <a:pt x="502" y="1229"/>
                    <a:pt x="602" y="1229"/>
                    <a:pt x="719" y="1229"/>
                  </a:cubicBezTo>
                  <a:lnTo>
                    <a:pt x="919" y="1229"/>
                  </a:lnTo>
                  <a:cubicBezTo>
                    <a:pt x="936" y="1229"/>
                    <a:pt x="986" y="1245"/>
                    <a:pt x="1003" y="1296"/>
                  </a:cubicBezTo>
                  <a:cubicBezTo>
                    <a:pt x="1020" y="1362"/>
                    <a:pt x="1020" y="1396"/>
                    <a:pt x="1003" y="1412"/>
                  </a:cubicBezTo>
                  <a:cubicBezTo>
                    <a:pt x="969" y="1446"/>
                    <a:pt x="919" y="1479"/>
                    <a:pt x="886" y="1496"/>
                  </a:cubicBezTo>
                  <a:cubicBezTo>
                    <a:pt x="836" y="1529"/>
                    <a:pt x="802" y="1546"/>
                    <a:pt x="736" y="1546"/>
                  </a:cubicBezTo>
                  <a:lnTo>
                    <a:pt x="552" y="1546"/>
                  </a:lnTo>
                  <a:lnTo>
                    <a:pt x="752" y="1964"/>
                  </a:lnTo>
                  <a:cubicBezTo>
                    <a:pt x="819" y="1964"/>
                    <a:pt x="886" y="1964"/>
                    <a:pt x="936" y="1947"/>
                  </a:cubicBezTo>
                  <a:cubicBezTo>
                    <a:pt x="1003" y="1947"/>
                    <a:pt x="1070" y="1897"/>
                    <a:pt x="1137" y="1880"/>
                  </a:cubicBezTo>
                  <a:cubicBezTo>
                    <a:pt x="1287" y="1813"/>
                    <a:pt x="1354" y="1713"/>
                    <a:pt x="1404" y="1580"/>
                  </a:cubicBezTo>
                  <a:cubicBezTo>
                    <a:pt x="1421" y="1463"/>
                    <a:pt x="1404" y="1312"/>
                    <a:pt x="1320" y="1145"/>
                  </a:cubicBezTo>
                  <a:cubicBezTo>
                    <a:pt x="1270" y="1062"/>
                    <a:pt x="1220" y="995"/>
                    <a:pt x="1170" y="945"/>
                  </a:cubicBezTo>
                  <a:cubicBezTo>
                    <a:pt x="1137" y="895"/>
                    <a:pt x="1070" y="861"/>
                    <a:pt x="1003" y="828"/>
                  </a:cubicBezTo>
                  <a:cubicBezTo>
                    <a:pt x="936" y="811"/>
                    <a:pt x="869" y="794"/>
                    <a:pt x="769" y="794"/>
                  </a:cubicBezTo>
                  <a:lnTo>
                    <a:pt x="619" y="794"/>
                  </a:lnTo>
                  <a:cubicBezTo>
                    <a:pt x="568" y="794"/>
                    <a:pt x="518" y="794"/>
                    <a:pt x="502" y="778"/>
                  </a:cubicBezTo>
                  <a:cubicBezTo>
                    <a:pt x="485" y="744"/>
                    <a:pt x="468" y="727"/>
                    <a:pt x="452" y="694"/>
                  </a:cubicBezTo>
                  <a:cubicBezTo>
                    <a:pt x="418" y="627"/>
                    <a:pt x="418" y="577"/>
                    <a:pt x="452" y="560"/>
                  </a:cubicBezTo>
                  <a:cubicBezTo>
                    <a:pt x="468" y="544"/>
                    <a:pt x="502" y="493"/>
                    <a:pt x="568" y="477"/>
                  </a:cubicBezTo>
                  <a:cubicBezTo>
                    <a:pt x="619" y="443"/>
                    <a:pt x="669" y="410"/>
                    <a:pt x="752" y="410"/>
                  </a:cubicBezTo>
                  <a:cubicBezTo>
                    <a:pt x="786" y="402"/>
                    <a:pt x="823" y="397"/>
                    <a:pt x="861" y="397"/>
                  </a:cubicBezTo>
                  <a:cubicBezTo>
                    <a:pt x="898" y="397"/>
                    <a:pt x="936" y="402"/>
                    <a:pt x="969" y="410"/>
                  </a:cubicBezTo>
                  <a:lnTo>
                    <a:pt x="752" y="26"/>
                  </a:lnTo>
                  <a:cubicBezTo>
                    <a:pt x="727" y="9"/>
                    <a:pt x="698" y="1"/>
                    <a:pt x="665" y="1"/>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67" name="Google Shape;2767;p57"/>
            <p:cNvSpPr/>
            <p:nvPr/>
          </p:nvSpPr>
          <p:spPr>
            <a:xfrm>
              <a:off x="6184275" y="1867075"/>
              <a:ext cx="38450" cy="48275"/>
            </a:xfrm>
            <a:custGeom>
              <a:avLst/>
              <a:gdLst/>
              <a:ahLst/>
              <a:cxnLst/>
              <a:rect l="l" t="t" r="r" b="b"/>
              <a:pathLst>
                <a:path w="1538" h="1931" extrusionOk="0">
                  <a:moveTo>
                    <a:pt x="641" y="1"/>
                  </a:moveTo>
                  <a:cubicBezTo>
                    <a:pt x="557" y="1"/>
                    <a:pt x="468" y="21"/>
                    <a:pt x="368" y="60"/>
                  </a:cubicBezTo>
                  <a:cubicBezTo>
                    <a:pt x="268" y="126"/>
                    <a:pt x="184" y="177"/>
                    <a:pt x="117" y="193"/>
                  </a:cubicBezTo>
                  <a:cubicBezTo>
                    <a:pt x="67" y="260"/>
                    <a:pt x="17" y="310"/>
                    <a:pt x="1" y="377"/>
                  </a:cubicBezTo>
                  <a:lnTo>
                    <a:pt x="368" y="1263"/>
                  </a:lnTo>
                  <a:lnTo>
                    <a:pt x="869" y="1045"/>
                  </a:lnTo>
                  <a:lnTo>
                    <a:pt x="752" y="728"/>
                  </a:lnTo>
                  <a:lnTo>
                    <a:pt x="518" y="845"/>
                  </a:lnTo>
                  <a:lnTo>
                    <a:pt x="418" y="594"/>
                  </a:lnTo>
                  <a:lnTo>
                    <a:pt x="485" y="527"/>
                  </a:lnTo>
                  <a:cubicBezTo>
                    <a:pt x="502" y="511"/>
                    <a:pt x="535" y="511"/>
                    <a:pt x="569" y="477"/>
                  </a:cubicBezTo>
                  <a:cubicBezTo>
                    <a:pt x="598" y="465"/>
                    <a:pt x="628" y="460"/>
                    <a:pt x="657" y="460"/>
                  </a:cubicBezTo>
                  <a:cubicBezTo>
                    <a:pt x="711" y="460"/>
                    <a:pt x="765" y="478"/>
                    <a:pt x="819" y="511"/>
                  </a:cubicBezTo>
                  <a:cubicBezTo>
                    <a:pt x="869" y="561"/>
                    <a:pt x="953" y="644"/>
                    <a:pt x="1020" y="811"/>
                  </a:cubicBezTo>
                  <a:cubicBezTo>
                    <a:pt x="1103" y="979"/>
                    <a:pt x="1120" y="1129"/>
                    <a:pt x="1103" y="1212"/>
                  </a:cubicBezTo>
                  <a:cubicBezTo>
                    <a:pt x="1087" y="1296"/>
                    <a:pt x="1020" y="1380"/>
                    <a:pt x="920" y="1430"/>
                  </a:cubicBezTo>
                  <a:cubicBezTo>
                    <a:pt x="869" y="1446"/>
                    <a:pt x="819" y="1463"/>
                    <a:pt x="752" y="1480"/>
                  </a:cubicBezTo>
                  <a:lnTo>
                    <a:pt x="569" y="1480"/>
                  </a:lnTo>
                  <a:lnTo>
                    <a:pt x="752" y="1931"/>
                  </a:lnTo>
                  <a:cubicBezTo>
                    <a:pt x="819" y="1931"/>
                    <a:pt x="869" y="1931"/>
                    <a:pt x="936" y="1898"/>
                  </a:cubicBezTo>
                  <a:lnTo>
                    <a:pt x="1120" y="1847"/>
                  </a:lnTo>
                  <a:cubicBezTo>
                    <a:pt x="1337" y="1764"/>
                    <a:pt x="1454" y="1597"/>
                    <a:pt x="1504" y="1396"/>
                  </a:cubicBezTo>
                  <a:cubicBezTo>
                    <a:pt x="1538" y="1212"/>
                    <a:pt x="1504" y="962"/>
                    <a:pt x="1371" y="678"/>
                  </a:cubicBezTo>
                  <a:cubicBezTo>
                    <a:pt x="1254" y="377"/>
                    <a:pt x="1103" y="193"/>
                    <a:pt x="936" y="93"/>
                  </a:cubicBezTo>
                  <a:cubicBezTo>
                    <a:pt x="837" y="30"/>
                    <a:pt x="742" y="1"/>
                    <a:pt x="641" y="1"/>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68" name="Google Shape;2768;p57"/>
            <p:cNvSpPr/>
            <p:nvPr/>
          </p:nvSpPr>
          <p:spPr>
            <a:xfrm>
              <a:off x="6153775" y="1879275"/>
              <a:ext cx="36800" cy="48550"/>
            </a:xfrm>
            <a:custGeom>
              <a:avLst/>
              <a:gdLst/>
              <a:ahLst/>
              <a:cxnLst/>
              <a:rect l="l" t="t" r="r" b="b"/>
              <a:pathLst>
                <a:path w="1472" h="1942" extrusionOk="0">
                  <a:moveTo>
                    <a:pt x="628" y="468"/>
                  </a:moveTo>
                  <a:cubicBezTo>
                    <a:pt x="690" y="468"/>
                    <a:pt x="748" y="490"/>
                    <a:pt x="786" y="541"/>
                  </a:cubicBezTo>
                  <a:cubicBezTo>
                    <a:pt x="853" y="591"/>
                    <a:pt x="903" y="708"/>
                    <a:pt x="970" y="875"/>
                  </a:cubicBezTo>
                  <a:cubicBezTo>
                    <a:pt x="1037" y="1059"/>
                    <a:pt x="1070" y="1192"/>
                    <a:pt x="1053" y="1276"/>
                  </a:cubicBezTo>
                  <a:cubicBezTo>
                    <a:pt x="1037" y="1359"/>
                    <a:pt x="987" y="1410"/>
                    <a:pt x="903" y="1443"/>
                  </a:cubicBezTo>
                  <a:cubicBezTo>
                    <a:pt x="875" y="1449"/>
                    <a:pt x="847" y="1452"/>
                    <a:pt x="821" y="1452"/>
                  </a:cubicBezTo>
                  <a:cubicBezTo>
                    <a:pt x="768" y="1452"/>
                    <a:pt x="719" y="1437"/>
                    <a:pt x="686" y="1393"/>
                  </a:cubicBezTo>
                  <a:cubicBezTo>
                    <a:pt x="619" y="1326"/>
                    <a:pt x="552" y="1209"/>
                    <a:pt x="485" y="1042"/>
                  </a:cubicBezTo>
                  <a:cubicBezTo>
                    <a:pt x="452" y="875"/>
                    <a:pt x="402" y="741"/>
                    <a:pt x="435" y="658"/>
                  </a:cubicBezTo>
                  <a:cubicBezTo>
                    <a:pt x="452" y="557"/>
                    <a:pt x="485" y="491"/>
                    <a:pt x="569" y="474"/>
                  </a:cubicBezTo>
                  <a:cubicBezTo>
                    <a:pt x="589" y="470"/>
                    <a:pt x="608" y="468"/>
                    <a:pt x="628" y="468"/>
                  </a:cubicBezTo>
                  <a:close/>
                  <a:moveTo>
                    <a:pt x="641" y="0"/>
                  </a:moveTo>
                  <a:cubicBezTo>
                    <a:pt x="574" y="0"/>
                    <a:pt x="506" y="14"/>
                    <a:pt x="435" y="39"/>
                  </a:cubicBezTo>
                  <a:cubicBezTo>
                    <a:pt x="235" y="123"/>
                    <a:pt x="118" y="240"/>
                    <a:pt x="51" y="440"/>
                  </a:cubicBezTo>
                  <a:cubicBezTo>
                    <a:pt x="1" y="624"/>
                    <a:pt x="51" y="875"/>
                    <a:pt x="151" y="1192"/>
                  </a:cubicBezTo>
                  <a:cubicBezTo>
                    <a:pt x="218" y="1393"/>
                    <a:pt x="318" y="1560"/>
                    <a:pt x="402" y="1694"/>
                  </a:cubicBezTo>
                  <a:cubicBezTo>
                    <a:pt x="502" y="1811"/>
                    <a:pt x="619" y="1894"/>
                    <a:pt x="719" y="1911"/>
                  </a:cubicBezTo>
                  <a:cubicBezTo>
                    <a:pt x="761" y="1932"/>
                    <a:pt x="809" y="1941"/>
                    <a:pt x="859" y="1941"/>
                  </a:cubicBezTo>
                  <a:cubicBezTo>
                    <a:pt x="929" y="1941"/>
                    <a:pt x="1002" y="1923"/>
                    <a:pt x="1070" y="1894"/>
                  </a:cubicBezTo>
                  <a:cubicBezTo>
                    <a:pt x="1204" y="1861"/>
                    <a:pt x="1304" y="1777"/>
                    <a:pt x="1371" y="1694"/>
                  </a:cubicBezTo>
                  <a:cubicBezTo>
                    <a:pt x="1454" y="1577"/>
                    <a:pt x="1471" y="1476"/>
                    <a:pt x="1471" y="1309"/>
                  </a:cubicBezTo>
                  <a:cubicBezTo>
                    <a:pt x="1471" y="1142"/>
                    <a:pt x="1438" y="975"/>
                    <a:pt x="1354" y="741"/>
                  </a:cubicBezTo>
                  <a:cubicBezTo>
                    <a:pt x="1237" y="407"/>
                    <a:pt x="1104" y="207"/>
                    <a:pt x="953" y="106"/>
                  </a:cubicBezTo>
                  <a:cubicBezTo>
                    <a:pt x="850" y="34"/>
                    <a:pt x="748" y="0"/>
                    <a:pt x="641" y="0"/>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69" name="Google Shape;2769;p57"/>
            <p:cNvSpPr/>
            <p:nvPr/>
          </p:nvSpPr>
          <p:spPr>
            <a:xfrm>
              <a:off x="6138750" y="1887350"/>
              <a:ext cx="10050" cy="11725"/>
            </a:xfrm>
            <a:custGeom>
              <a:avLst/>
              <a:gdLst/>
              <a:ahLst/>
              <a:cxnLst/>
              <a:rect l="l" t="t" r="r" b="b"/>
              <a:pathLst>
                <a:path w="402" h="469" extrusionOk="0">
                  <a:moveTo>
                    <a:pt x="284" y="0"/>
                  </a:moveTo>
                  <a:lnTo>
                    <a:pt x="0" y="84"/>
                  </a:lnTo>
                  <a:lnTo>
                    <a:pt x="134" y="468"/>
                  </a:lnTo>
                  <a:lnTo>
                    <a:pt x="401" y="385"/>
                  </a:lnTo>
                  <a:lnTo>
                    <a:pt x="284"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70" name="Google Shape;2770;p57"/>
            <p:cNvSpPr/>
            <p:nvPr/>
          </p:nvSpPr>
          <p:spPr>
            <a:xfrm>
              <a:off x="6056450" y="1903225"/>
              <a:ext cx="40550" cy="52650"/>
            </a:xfrm>
            <a:custGeom>
              <a:avLst/>
              <a:gdLst/>
              <a:ahLst/>
              <a:cxnLst/>
              <a:rect l="l" t="t" r="r" b="b"/>
              <a:pathLst>
                <a:path w="1622" h="2106" extrusionOk="0">
                  <a:moveTo>
                    <a:pt x="1271" y="0"/>
                  </a:moveTo>
                  <a:lnTo>
                    <a:pt x="936" y="67"/>
                  </a:lnTo>
                  <a:lnTo>
                    <a:pt x="1103" y="986"/>
                  </a:lnTo>
                  <a:lnTo>
                    <a:pt x="786" y="418"/>
                  </a:lnTo>
                  <a:lnTo>
                    <a:pt x="602" y="452"/>
                  </a:lnTo>
                  <a:lnTo>
                    <a:pt x="519" y="1103"/>
                  </a:lnTo>
                  <a:lnTo>
                    <a:pt x="352" y="184"/>
                  </a:lnTo>
                  <a:lnTo>
                    <a:pt x="1" y="251"/>
                  </a:lnTo>
                  <a:lnTo>
                    <a:pt x="352" y="2106"/>
                  </a:lnTo>
                  <a:lnTo>
                    <a:pt x="686" y="2039"/>
                  </a:lnTo>
                  <a:lnTo>
                    <a:pt x="819" y="1036"/>
                  </a:lnTo>
                  <a:lnTo>
                    <a:pt x="1287" y="1922"/>
                  </a:lnTo>
                  <a:lnTo>
                    <a:pt x="1621" y="1855"/>
                  </a:lnTo>
                  <a:lnTo>
                    <a:pt x="1271"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71" name="Google Shape;2771;p57"/>
            <p:cNvSpPr/>
            <p:nvPr/>
          </p:nvSpPr>
          <p:spPr>
            <a:xfrm>
              <a:off x="6018850" y="1909500"/>
              <a:ext cx="33025" cy="48875"/>
            </a:xfrm>
            <a:custGeom>
              <a:avLst/>
              <a:gdLst/>
              <a:ahLst/>
              <a:cxnLst/>
              <a:rect l="l" t="t" r="r" b="b"/>
              <a:pathLst>
                <a:path w="1321" h="1955" extrusionOk="0">
                  <a:moveTo>
                    <a:pt x="903" y="852"/>
                  </a:moveTo>
                  <a:lnTo>
                    <a:pt x="836" y="1420"/>
                  </a:lnTo>
                  <a:lnTo>
                    <a:pt x="619" y="902"/>
                  </a:lnTo>
                  <a:lnTo>
                    <a:pt x="903" y="852"/>
                  </a:lnTo>
                  <a:close/>
                  <a:moveTo>
                    <a:pt x="1321" y="0"/>
                  </a:moveTo>
                  <a:lnTo>
                    <a:pt x="937" y="17"/>
                  </a:lnTo>
                  <a:lnTo>
                    <a:pt x="903" y="434"/>
                  </a:lnTo>
                  <a:lnTo>
                    <a:pt x="519" y="485"/>
                  </a:lnTo>
                  <a:lnTo>
                    <a:pt x="369" y="100"/>
                  </a:lnTo>
                  <a:lnTo>
                    <a:pt x="1" y="150"/>
                  </a:lnTo>
                  <a:lnTo>
                    <a:pt x="703" y="1955"/>
                  </a:lnTo>
                  <a:lnTo>
                    <a:pt x="1087" y="1921"/>
                  </a:lnTo>
                  <a:lnTo>
                    <a:pt x="1321"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72" name="Google Shape;2772;p57"/>
            <p:cNvSpPr/>
            <p:nvPr/>
          </p:nvSpPr>
          <p:spPr>
            <a:xfrm>
              <a:off x="5985850" y="1914075"/>
              <a:ext cx="31375" cy="49325"/>
            </a:xfrm>
            <a:custGeom>
              <a:avLst/>
              <a:gdLst/>
              <a:ahLst/>
              <a:cxnLst/>
              <a:rect l="l" t="t" r="r" b="b"/>
              <a:pathLst>
                <a:path w="1255" h="1973" extrusionOk="0">
                  <a:moveTo>
                    <a:pt x="1137" y="1"/>
                  </a:moveTo>
                  <a:lnTo>
                    <a:pt x="770" y="51"/>
                  </a:lnTo>
                  <a:lnTo>
                    <a:pt x="836" y="1020"/>
                  </a:lnTo>
                  <a:lnTo>
                    <a:pt x="318" y="68"/>
                  </a:lnTo>
                  <a:lnTo>
                    <a:pt x="1" y="84"/>
                  </a:lnTo>
                  <a:lnTo>
                    <a:pt x="118" y="1972"/>
                  </a:lnTo>
                  <a:lnTo>
                    <a:pt x="486" y="1939"/>
                  </a:lnTo>
                  <a:lnTo>
                    <a:pt x="419" y="936"/>
                  </a:lnTo>
                  <a:lnTo>
                    <a:pt x="937" y="1906"/>
                  </a:lnTo>
                  <a:lnTo>
                    <a:pt x="1254" y="1889"/>
                  </a:lnTo>
                  <a:lnTo>
                    <a:pt x="1137"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73" name="Google Shape;2773;p57"/>
            <p:cNvSpPr/>
            <p:nvPr/>
          </p:nvSpPr>
          <p:spPr>
            <a:xfrm>
              <a:off x="5947850" y="1916600"/>
              <a:ext cx="33025" cy="47625"/>
            </a:xfrm>
            <a:custGeom>
              <a:avLst/>
              <a:gdLst/>
              <a:ahLst/>
              <a:cxnLst/>
              <a:rect l="l" t="t" r="r" b="b"/>
              <a:pathLst>
                <a:path w="1321" h="1905" extrusionOk="0">
                  <a:moveTo>
                    <a:pt x="819" y="802"/>
                  </a:moveTo>
                  <a:lnTo>
                    <a:pt x="686" y="1337"/>
                  </a:lnTo>
                  <a:lnTo>
                    <a:pt x="535" y="802"/>
                  </a:lnTo>
                  <a:close/>
                  <a:moveTo>
                    <a:pt x="1320" y="0"/>
                  </a:moveTo>
                  <a:lnTo>
                    <a:pt x="936" y="33"/>
                  </a:lnTo>
                  <a:lnTo>
                    <a:pt x="853" y="418"/>
                  </a:lnTo>
                  <a:lnTo>
                    <a:pt x="485" y="418"/>
                  </a:lnTo>
                  <a:lnTo>
                    <a:pt x="368" y="33"/>
                  </a:lnTo>
                  <a:lnTo>
                    <a:pt x="0" y="33"/>
                  </a:lnTo>
                  <a:lnTo>
                    <a:pt x="502" y="1905"/>
                  </a:lnTo>
                  <a:lnTo>
                    <a:pt x="869" y="1905"/>
                  </a:lnTo>
                  <a:lnTo>
                    <a:pt x="1320"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74" name="Google Shape;2774;p57"/>
            <p:cNvSpPr/>
            <p:nvPr/>
          </p:nvSpPr>
          <p:spPr>
            <a:xfrm>
              <a:off x="5918200" y="1915750"/>
              <a:ext cx="28000" cy="48900"/>
            </a:xfrm>
            <a:custGeom>
              <a:avLst/>
              <a:gdLst/>
              <a:ahLst/>
              <a:cxnLst/>
              <a:rect l="l" t="t" r="r" b="b"/>
              <a:pathLst>
                <a:path w="1120" h="1956" extrusionOk="0">
                  <a:moveTo>
                    <a:pt x="451" y="1"/>
                  </a:moveTo>
                  <a:cubicBezTo>
                    <a:pt x="351" y="1"/>
                    <a:pt x="251" y="17"/>
                    <a:pt x="201" y="34"/>
                  </a:cubicBezTo>
                  <a:cubicBezTo>
                    <a:pt x="117" y="51"/>
                    <a:pt x="50" y="101"/>
                    <a:pt x="17" y="151"/>
                  </a:cubicBezTo>
                  <a:lnTo>
                    <a:pt x="0" y="1087"/>
                  </a:lnTo>
                  <a:lnTo>
                    <a:pt x="535" y="1103"/>
                  </a:lnTo>
                  <a:lnTo>
                    <a:pt x="535" y="769"/>
                  </a:lnTo>
                  <a:lnTo>
                    <a:pt x="284" y="769"/>
                  </a:lnTo>
                  <a:lnTo>
                    <a:pt x="284" y="502"/>
                  </a:lnTo>
                  <a:cubicBezTo>
                    <a:pt x="301" y="502"/>
                    <a:pt x="351" y="468"/>
                    <a:pt x="368" y="468"/>
                  </a:cubicBezTo>
                  <a:lnTo>
                    <a:pt x="451" y="468"/>
                  </a:lnTo>
                  <a:cubicBezTo>
                    <a:pt x="552" y="468"/>
                    <a:pt x="635" y="519"/>
                    <a:pt x="685" y="602"/>
                  </a:cubicBezTo>
                  <a:cubicBezTo>
                    <a:pt x="719" y="686"/>
                    <a:pt x="752" y="803"/>
                    <a:pt x="752" y="986"/>
                  </a:cubicBezTo>
                  <a:cubicBezTo>
                    <a:pt x="752" y="1170"/>
                    <a:pt x="702" y="1287"/>
                    <a:pt x="635" y="1371"/>
                  </a:cubicBezTo>
                  <a:cubicBezTo>
                    <a:pt x="585" y="1438"/>
                    <a:pt x="501" y="1488"/>
                    <a:pt x="368" y="1488"/>
                  </a:cubicBezTo>
                  <a:cubicBezTo>
                    <a:pt x="301" y="1488"/>
                    <a:pt x="251" y="1488"/>
                    <a:pt x="184" y="1454"/>
                  </a:cubicBezTo>
                  <a:cubicBezTo>
                    <a:pt x="117" y="1454"/>
                    <a:pt x="84" y="1438"/>
                    <a:pt x="17" y="1404"/>
                  </a:cubicBezTo>
                  <a:lnTo>
                    <a:pt x="0" y="1872"/>
                  </a:lnTo>
                  <a:cubicBezTo>
                    <a:pt x="34" y="1905"/>
                    <a:pt x="100" y="1922"/>
                    <a:pt x="167" y="1939"/>
                  </a:cubicBezTo>
                  <a:cubicBezTo>
                    <a:pt x="217" y="1939"/>
                    <a:pt x="284" y="1956"/>
                    <a:pt x="368" y="1956"/>
                  </a:cubicBezTo>
                  <a:cubicBezTo>
                    <a:pt x="602" y="1956"/>
                    <a:pt x="769" y="1872"/>
                    <a:pt x="886" y="1705"/>
                  </a:cubicBezTo>
                  <a:cubicBezTo>
                    <a:pt x="1019" y="1538"/>
                    <a:pt x="1103" y="1287"/>
                    <a:pt x="1103" y="986"/>
                  </a:cubicBezTo>
                  <a:cubicBezTo>
                    <a:pt x="1120" y="669"/>
                    <a:pt x="1053" y="435"/>
                    <a:pt x="953" y="268"/>
                  </a:cubicBezTo>
                  <a:cubicBezTo>
                    <a:pt x="836" y="84"/>
                    <a:pt x="669" y="1"/>
                    <a:pt x="451" y="1"/>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75" name="Google Shape;2775;p57"/>
            <p:cNvSpPr/>
            <p:nvPr/>
          </p:nvSpPr>
          <p:spPr>
            <a:xfrm>
              <a:off x="5886025" y="1914075"/>
              <a:ext cx="26750" cy="48475"/>
            </a:xfrm>
            <a:custGeom>
              <a:avLst/>
              <a:gdLst/>
              <a:ahLst/>
              <a:cxnLst/>
              <a:rect l="l" t="t" r="r" b="b"/>
              <a:pathLst>
                <a:path w="1070" h="1939" extrusionOk="0">
                  <a:moveTo>
                    <a:pt x="168" y="1"/>
                  </a:moveTo>
                  <a:lnTo>
                    <a:pt x="134" y="419"/>
                  </a:lnTo>
                  <a:lnTo>
                    <a:pt x="686" y="452"/>
                  </a:lnTo>
                  <a:lnTo>
                    <a:pt x="669" y="769"/>
                  </a:lnTo>
                  <a:lnTo>
                    <a:pt x="168" y="736"/>
                  </a:lnTo>
                  <a:lnTo>
                    <a:pt x="134" y="1154"/>
                  </a:lnTo>
                  <a:lnTo>
                    <a:pt x="636" y="1187"/>
                  </a:lnTo>
                  <a:lnTo>
                    <a:pt x="602" y="1505"/>
                  </a:lnTo>
                  <a:lnTo>
                    <a:pt x="51" y="1471"/>
                  </a:lnTo>
                  <a:lnTo>
                    <a:pt x="1" y="1889"/>
                  </a:lnTo>
                  <a:lnTo>
                    <a:pt x="920" y="1939"/>
                  </a:lnTo>
                  <a:lnTo>
                    <a:pt x="1070" y="68"/>
                  </a:lnTo>
                  <a:lnTo>
                    <a:pt x="168"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76" name="Google Shape;2776;p57"/>
            <p:cNvSpPr/>
            <p:nvPr/>
          </p:nvSpPr>
          <p:spPr>
            <a:xfrm>
              <a:off x="5847175" y="1909900"/>
              <a:ext cx="38050" cy="50150"/>
            </a:xfrm>
            <a:custGeom>
              <a:avLst/>
              <a:gdLst/>
              <a:ahLst/>
              <a:cxnLst/>
              <a:rect l="l" t="t" r="r" b="b"/>
              <a:pathLst>
                <a:path w="1522" h="2006" extrusionOk="0">
                  <a:moveTo>
                    <a:pt x="218" y="1"/>
                  </a:moveTo>
                  <a:lnTo>
                    <a:pt x="1" y="1855"/>
                  </a:lnTo>
                  <a:lnTo>
                    <a:pt x="335" y="1905"/>
                  </a:lnTo>
                  <a:lnTo>
                    <a:pt x="753" y="987"/>
                  </a:lnTo>
                  <a:lnTo>
                    <a:pt x="936" y="1972"/>
                  </a:lnTo>
                  <a:lnTo>
                    <a:pt x="1287" y="2006"/>
                  </a:lnTo>
                  <a:lnTo>
                    <a:pt x="1521" y="151"/>
                  </a:lnTo>
                  <a:lnTo>
                    <a:pt x="1170" y="134"/>
                  </a:lnTo>
                  <a:lnTo>
                    <a:pt x="1037" y="1070"/>
                  </a:lnTo>
                  <a:lnTo>
                    <a:pt x="920" y="418"/>
                  </a:lnTo>
                  <a:lnTo>
                    <a:pt x="719" y="402"/>
                  </a:lnTo>
                  <a:lnTo>
                    <a:pt x="452" y="987"/>
                  </a:lnTo>
                  <a:lnTo>
                    <a:pt x="586" y="51"/>
                  </a:lnTo>
                  <a:lnTo>
                    <a:pt x="218"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77" name="Google Shape;2777;p57"/>
            <p:cNvSpPr/>
            <p:nvPr/>
          </p:nvSpPr>
          <p:spPr>
            <a:xfrm>
              <a:off x="5815850" y="1905300"/>
              <a:ext cx="31350" cy="50150"/>
            </a:xfrm>
            <a:custGeom>
              <a:avLst/>
              <a:gdLst/>
              <a:ahLst/>
              <a:cxnLst/>
              <a:rect l="l" t="t" r="r" b="b"/>
              <a:pathLst>
                <a:path w="1254" h="2006" extrusionOk="0">
                  <a:moveTo>
                    <a:pt x="368" y="1"/>
                  </a:moveTo>
                  <a:lnTo>
                    <a:pt x="285" y="419"/>
                  </a:lnTo>
                  <a:lnTo>
                    <a:pt x="853" y="519"/>
                  </a:lnTo>
                  <a:lnTo>
                    <a:pt x="786" y="820"/>
                  </a:lnTo>
                  <a:lnTo>
                    <a:pt x="285" y="736"/>
                  </a:lnTo>
                  <a:lnTo>
                    <a:pt x="201" y="1154"/>
                  </a:lnTo>
                  <a:lnTo>
                    <a:pt x="702" y="1237"/>
                  </a:lnTo>
                  <a:lnTo>
                    <a:pt x="635" y="1521"/>
                  </a:lnTo>
                  <a:lnTo>
                    <a:pt x="84" y="1421"/>
                  </a:lnTo>
                  <a:lnTo>
                    <a:pt x="1" y="1839"/>
                  </a:lnTo>
                  <a:lnTo>
                    <a:pt x="920" y="2006"/>
                  </a:lnTo>
                  <a:lnTo>
                    <a:pt x="1254" y="151"/>
                  </a:lnTo>
                  <a:lnTo>
                    <a:pt x="368"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78" name="Google Shape;2778;p57"/>
            <p:cNvSpPr/>
            <p:nvPr/>
          </p:nvSpPr>
          <p:spPr>
            <a:xfrm>
              <a:off x="5781600" y="1897800"/>
              <a:ext cx="38450" cy="51825"/>
            </a:xfrm>
            <a:custGeom>
              <a:avLst/>
              <a:gdLst/>
              <a:ahLst/>
              <a:cxnLst/>
              <a:rect l="l" t="t" r="r" b="b"/>
              <a:pathLst>
                <a:path w="1538" h="2073" extrusionOk="0">
                  <a:moveTo>
                    <a:pt x="418" y="0"/>
                  </a:moveTo>
                  <a:lnTo>
                    <a:pt x="0" y="1838"/>
                  </a:lnTo>
                  <a:lnTo>
                    <a:pt x="368" y="1922"/>
                  </a:lnTo>
                  <a:lnTo>
                    <a:pt x="585" y="953"/>
                  </a:lnTo>
                  <a:lnTo>
                    <a:pt x="819" y="2005"/>
                  </a:lnTo>
                  <a:lnTo>
                    <a:pt x="1120" y="2072"/>
                  </a:lnTo>
                  <a:lnTo>
                    <a:pt x="1538" y="234"/>
                  </a:lnTo>
                  <a:lnTo>
                    <a:pt x="1170" y="167"/>
                  </a:lnTo>
                  <a:lnTo>
                    <a:pt x="953" y="1136"/>
                  </a:lnTo>
                  <a:lnTo>
                    <a:pt x="719" y="67"/>
                  </a:lnTo>
                  <a:lnTo>
                    <a:pt x="418"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79" name="Google Shape;2779;p57"/>
            <p:cNvSpPr/>
            <p:nvPr/>
          </p:nvSpPr>
          <p:spPr>
            <a:xfrm>
              <a:off x="5751100" y="1891525"/>
              <a:ext cx="29275" cy="50150"/>
            </a:xfrm>
            <a:custGeom>
              <a:avLst/>
              <a:gdLst/>
              <a:ahLst/>
              <a:cxnLst/>
              <a:rect l="l" t="t" r="r" b="b"/>
              <a:pathLst>
                <a:path w="1171" h="2006" extrusionOk="0">
                  <a:moveTo>
                    <a:pt x="836" y="1"/>
                  </a:moveTo>
                  <a:lnTo>
                    <a:pt x="435" y="1421"/>
                  </a:lnTo>
                  <a:lnTo>
                    <a:pt x="101" y="1321"/>
                  </a:lnTo>
                  <a:lnTo>
                    <a:pt x="1" y="1722"/>
                  </a:lnTo>
                  <a:lnTo>
                    <a:pt x="987" y="2006"/>
                  </a:lnTo>
                  <a:lnTo>
                    <a:pt x="1104" y="1621"/>
                  </a:lnTo>
                  <a:lnTo>
                    <a:pt x="769" y="1504"/>
                  </a:lnTo>
                  <a:lnTo>
                    <a:pt x="1170" y="84"/>
                  </a:lnTo>
                  <a:lnTo>
                    <a:pt x="836"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80" name="Google Shape;2780;p57"/>
            <p:cNvSpPr/>
            <p:nvPr/>
          </p:nvSpPr>
          <p:spPr>
            <a:xfrm>
              <a:off x="5700150" y="1872725"/>
              <a:ext cx="48050" cy="55575"/>
            </a:xfrm>
            <a:custGeom>
              <a:avLst/>
              <a:gdLst/>
              <a:ahLst/>
              <a:cxnLst/>
              <a:rect l="l" t="t" r="r" b="b"/>
              <a:pathLst>
                <a:path w="1922" h="2223" extrusionOk="0">
                  <a:moveTo>
                    <a:pt x="669" y="1"/>
                  </a:moveTo>
                  <a:lnTo>
                    <a:pt x="0" y="1755"/>
                  </a:lnTo>
                  <a:lnTo>
                    <a:pt x="334" y="1889"/>
                  </a:lnTo>
                  <a:lnTo>
                    <a:pt x="969" y="1087"/>
                  </a:lnTo>
                  <a:lnTo>
                    <a:pt x="919" y="2089"/>
                  </a:lnTo>
                  <a:lnTo>
                    <a:pt x="1253" y="2223"/>
                  </a:lnTo>
                  <a:lnTo>
                    <a:pt x="1922" y="469"/>
                  </a:lnTo>
                  <a:lnTo>
                    <a:pt x="1554" y="318"/>
                  </a:lnTo>
                  <a:lnTo>
                    <a:pt x="1220" y="1204"/>
                  </a:lnTo>
                  <a:lnTo>
                    <a:pt x="1253" y="552"/>
                  </a:lnTo>
                  <a:lnTo>
                    <a:pt x="1070" y="485"/>
                  </a:lnTo>
                  <a:lnTo>
                    <a:pt x="669" y="1003"/>
                  </a:lnTo>
                  <a:lnTo>
                    <a:pt x="1003" y="134"/>
                  </a:lnTo>
                  <a:lnTo>
                    <a:pt x="669"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81" name="Google Shape;2781;p57"/>
            <p:cNvSpPr/>
            <p:nvPr/>
          </p:nvSpPr>
          <p:spPr>
            <a:xfrm>
              <a:off x="5671750" y="1861875"/>
              <a:ext cx="40525" cy="51825"/>
            </a:xfrm>
            <a:custGeom>
              <a:avLst/>
              <a:gdLst/>
              <a:ahLst/>
              <a:cxnLst/>
              <a:rect l="l" t="t" r="r" b="b"/>
              <a:pathLst>
                <a:path w="1621" h="2073" extrusionOk="0">
                  <a:moveTo>
                    <a:pt x="735" y="0"/>
                  </a:moveTo>
                  <a:lnTo>
                    <a:pt x="568" y="368"/>
                  </a:lnTo>
                  <a:lnTo>
                    <a:pt x="1103" y="602"/>
                  </a:lnTo>
                  <a:lnTo>
                    <a:pt x="969" y="869"/>
                  </a:lnTo>
                  <a:lnTo>
                    <a:pt x="518" y="669"/>
                  </a:lnTo>
                  <a:lnTo>
                    <a:pt x="351" y="1070"/>
                  </a:lnTo>
                  <a:lnTo>
                    <a:pt x="802" y="1270"/>
                  </a:lnTo>
                  <a:lnTo>
                    <a:pt x="685" y="1537"/>
                  </a:lnTo>
                  <a:lnTo>
                    <a:pt x="167" y="1320"/>
                  </a:lnTo>
                  <a:lnTo>
                    <a:pt x="0" y="1688"/>
                  </a:lnTo>
                  <a:lnTo>
                    <a:pt x="852" y="2072"/>
                  </a:lnTo>
                  <a:lnTo>
                    <a:pt x="1621" y="351"/>
                  </a:lnTo>
                  <a:lnTo>
                    <a:pt x="735"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82" name="Google Shape;2782;p57"/>
            <p:cNvSpPr/>
            <p:nvPr/>
          </p:nvSpPr>
          <p:spPr>
            <a:xfrm>
              <a:off x="5644600" y="1848925"/>
              <a:ext cx="42200" cy="52225"/>
            </a:xfrm>
            <a:custGeom>
              <a:avLst/>
              <a:gdLst/>
              <a:ahLst/>
              <a:cxnLst/>
              <a:rect l="l" t="t" r="r" b="b"/>
              <a:pathLst>
                <a:path w="1688" h="2089" extrusionOk="0">
                  <a:moveTo>
                    <a:pt x="852" y="0"/>
                  </a:moveTo>
                  <a:lnTo>
                    <a:pt x="668" y="368"/>
                  </a:lnTo>
                  <a:lnTo>
                    <a:pt x="1170" y="618"/>
                  </a:lnTo>
                  <a:lnTo>
                    <a:pt x="1019" y="886"/>
                  </a:lnTo>
                  <a:lnTo>
                    <a:pt x="585" y="669"/>
                  </a:lnTo>
                  <a:lnTo>
                    <a:pt x="384" y="1036"/>
                  </a:lnTo>
                  <a:lnTo>
                    <a:pt x="835" y="1270"/>
                  </a:lnTo>
                  <a:lnTo>
                    <a:pt x="685" y="1537"/>
                  </a:lnTo>
                  <a:lnTo>
                    <a:pt x="184" y="1287"/>
                  </a:lnTo>
                  <a:lnTo>
                    <a:pt x="0" y="1671"/>
                  </a:lnTo>
                  <a:lnTo>
                    <a:pt x="835" y="2089"/>
                  </a:lnTo>
                  <a:lnTo>
                    <a:pt x="1688" y="418"/>
                  </a:lnTo>
                  <a:lnTo>
                    <a:pt x="852"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83" name="Google Shape;2783;p57"/>
            <p:cNvSpPr/>
            <p:nvPr/>
          </p:nvSpPr>
          <p:spPr>
            <a:xfrm>
              <a:off x="5617425" y="1838475"/>
              <a:ext cx="38875" cy="49725"/>
            </a:xfrm>
            <a:custGeom>
              <a:avLst/>
              <a:gdLst/>
              <a:ahLst/>
              <a:cxnLst/>
              <a:rect l="l" t="t" r="r" b="b"/>
              <a:pathLst>
                <a:path w="1555" h="1989" extrusionOk="0">
                  <a:moveTo>
                    <a:pt x="1254" y="1"/>
                  </a:moveTo>
                  <a:lnTo>
                    <a:pt x="502" y="1270"/>
                  </a:lnTo>
                  <a:lnTo>
                    <a:pt x="202" y="1103"/>
                  </a:lnTo>
                  <a:lnTo>
                    <a:pt x="1" y="1454"/>
                  </a:lnTo>
                  <a:lnTo>
                    <a:pt x="887" y="1989"/>
                  </a:lnTo>
                  <a:lnTo>
                    <a:pt x="1104" y="1621"/>
                  </a:lnTo>
                  <a:lnTo>
                    <a:pt x="803" y="1454"/>
                  </a:lnTo>
                  <a:lnTo>
                    <a:pt x="1555" y="184"/>
                  </a:lnTo>
                  <a:lnTo>
                    <a:pt x="1254"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84" name="Google Shape;2784;p57"/>
            <p:cNvSpPr/>
            <p:nvPr/>
          </p:nvSpPr>
          <p:spPr>
            <a:xfrm>
              <a:off x="5605325" y="1827625"/>
              <a:ext cx="33025" cy="44300"/>
            </a:xfrm>
            <a:custGeom>
              <a:avLst/>
              <a:gdLst/>
              <a:ahLst/>
              <a:cxnLst/>
              <a:rect l="l" t="t" r="r" b="b"/>
              <a:pathLst>
                <a:path w="1321" h="1772" extrusionOk="0">
                  <a:moveTo>
                    <a:pt x="1020" y="0"/>
                  </a:moveTo>
                  <a:lnTo>
                    <a:pt x="0" y="1587"/>
                  </a:lnTo>
                  <a:lnTo>
                    <a:pt x="284" y="1771"/>
                  </a:lnTo>
                  <a:lnTo>
                    <a:pt x="1320" y="184"/>
                  </a:lnTo>
                  <a:lnTo>
                    <a:pt x="1020"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85" name="Google Shape;2785;p57"/>
            <p:cNvSpPr/>
            <p:nvPr/>
          </p:nvSpPr>
          <p:spPr>
            <a:xfrm>
              <a:off x="5574825" y="1807150"/>
              <a:ext cx="51000" cy="54750"/>
            </a:xfrm>
            <a:custGeom>
              <a:avLst/>
              <a:gdLst/>
              <a:ahLst/>
              <a:cxnLst/>
              <a:rect l="l" t="t" r="r" b="b"/>
              <a:pathLst>
                <a:path w="2040" h="2190" extrusionOk="0">
                  <a:moveTo>
                    <a:pt x="1120" y="0"/>
                  </a:moveTo>
                  <a:lnTo>
                    <a:pt x="1" y="1521"/>
                  </a:lnTo>
                  <a:lnTo>
                    <a:pt x="301" y="1738"/>
                  </a:lnTo>
                  <a:lnTo>
                    <a:pt x="886" y="919"/>
                  </a:lnTo>
                  <a:lnTo>
                    <a:pt x="669" y="2005"/>
                  </a:lnTo>
                  <a:lnTo>
                    <a:pt x="920" y="2189"/>
                  </a:lnTo>
                  <a:lnTo>
                    <a:pt x="2039" y="669"/>
                  </a:lnTo>
                  <a:lnTo>
                    <a:pt x="1738" y="452"/>
                  </a:lnTo>
                  <a:lnTo>
                    <a:pt x="1154" y="1254"/>
                  </a:lnTo>
                  <a:lnTo>
                    <a:pt x="1371" y="184"/>
                  </a:lnTo>
                  <a:lnTo>
                    <a:pt x="1120"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86" name="Google Shape;2786;p57"/>
            <p:cNvSpPr/>
            <p:nvPr/>
          </p:nvSpPr>
          <p:spPr>
            <a:xfrm>
              <a:off x="5548925" y="1788350"/>
              <a:ext cx="43900" cy="45375"/>
            </a:xfrm>
            <a:custGeom>
              <a:avLst/>
              <a:gdLst/>
              <a:ahLst/>
              <a:cxnLst/>
              <a:rect l="l" t="t" r="r" b="b"/>
              <a:pathLst>
                <a:path w="1756" h="1815" extrusionOk="0">
                  <a:moveTo>
                    <a:pt x="1020" y="1"/>
                  </a:moveTo>
                  <a:lnTo>
                    <a:pt x="402" y="702"/>
                  </a:lnTo>
                  <a:lnTo>
                    <a:pt x="820" y="1070"/>
                  </a:lnTo>
                  <a:lnTo>
                    <a:pt x="1037" y="819"/>
                  </a:lnTo>
                  <a:lnTo>
                    <a:pt x="853" y="652"/>
                  </a:lnTo>
                  <a:lnTo>
                    <a:pt x="1037" y="435"/>
                  </a:lnTo>
                  <a:cubicBezTo>
                    <a:pt x="1070" y="452"/>
                    <a:pt x="1087" y="452"/>
                    <a:pt x="1120" y="485"/>
                  </a:cubicBezTo>
                  <a:cubicBezTo>
                    <a:pt x="1170" y="502"/>
                    <a:pt x="1187" y="519"/>
                    <a:pt x="1204" y="535"/>
                  </a:cubicBezTo>
                  <a:cubicBezTo>
                    <a:pt x="1287" y="602"/>
                    <a:pt x="1337" y="686"/>
                    <a:pt x="1321" y="769"/>
                  </a:cubicBezTo>
                  <a:cubicBezTo>
                    <a:pt x="1287" y="853"/>
                    <a:pt x="1237" y="986"/>
                    <a:pt x="1120" y="1103"/>
                  </a:cubicBezTo>
                  <a:cubicBezTo>
                    <a:pt x="1003" y="1254"/>
                    <a:pt x="903" y="1337"/>
                    <a:pt x="786" y="1354"/>
                  </a:cubicBezTo>
                  <a:cubicBezTo>
                    <a:pt x="767" y="1358"/>
                    <a:pt x="748" y="1360"/>
                    <a:pt x="728" y="1360"/>
                  </a:cubicBezTo>
                  <a:cubicBezTo>
                    <a:pt x="658" y="1360"/>
                    <a:pt x="584" y="1335"/>
                    <a:pt x="519" y="1270"/>
                  </a:cubicBezTo>
                  <a:lnTo>
                    <a:pt x="402" y="1153"/>
                  </a:lnTo>
                  <a:cubicBezTo>
                    <a:pt x="352" y="1103"/>
                    <a:pt x="335" y="1036"/>
                    <a:pt x="318" y="986"/>
                  </a:cubicBezTo>
                  <a:lnTo>
                    <a:pt x="1" y="1337"/>
                  </a:lnTo>
                  <a:cubicBezTo>
                    <a:pt x="18" y="1404"/>
                    <a:pt x="34" y="1454"/>
                    <a:pt x="84" y="1504"/>
                  </a:cubicBezTo>
                  <a:cubicBezTo>
                    <a:pt x="118" y="1538"/>
                    <a:pt x="168" y="1605"/>
                    <a:pt x="235" y="1655"/>
                  </a:cubicBezTo>
                  <a:cubicBezTo>
                    <a:pt x="357" y="1753"/>
                    <a:pt x="488" y="1815"/>
                    <a:pt x="629" y="1815"/>
                  </a:cubicBezTo>
                  <a:cubicBezTo>
                    <a:pt x="680" y="1815"/>
                    <a:pt x="732" y="1806"/>
                    <a:pt x="786" y="1788"/>
                  </a:cubicBezTo>
                  <a:cubicBezTo>
                    <a:pt x="987" y="1738"/>
                    <a:pt x="1187" y="1588"/>
                    <a:pt x="1404" y="1354"/>
                  </a:cubicBezTo>
                  <a:cubicBezTo>
                    <a:pt x="1605" y="1120"/>
                    <a:pt x="1705" y="920"/>
                    <a:pt x="1738" y="702"/>
                  </a:cubicBezTo>
                  <a:cubicBezTo>
                    <a:pt x="1755" y="502"/>
                    <a:pt x="1688" y="335"/>
                    <a:pt x="1521" y="184"/>
                  </a:cubicBezTo>
                  <a:cubicBezTo>
                    <a:pt x="1438" y="101"/>
                    <a:pt x="1337" y="84"/>
                    <a:pt x="1254" y="34"/>
                  </a:cubicBezTo>
                  <a:cubicBezTo>
                    <a:pt x="1170" y="1"/>
                    <a:pt x="1087" y="1"/>
                    <a:pt x="1020" y="1"/>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87" name="Google Shape;2787;p57"/>
            <p:cNvSpPr/>
            <p:nvPr/>
          </p:nvSpPr>
          <p:spPr>
            <a:xfrm>
              <a:off x="5518025" y="1768300"/>
              <a:ext cx="47650" cy="38450"/>
            </a:xfrm>
            <a:custGeom>
              <a:avLst/>
              <a:gdLst/>
              <a:ahLst/>
              <a:cxnLst/>
              <a:rect l="l" t="t" r="r" b="b"/>
              <a:pathLst>
                <a:path w="1906" h="1538" extrusionOk="0">
                  <a:moveTo>
                    <a:pt x="757" y="438"/>
                  </a:moveTo>
                  <a:cubicBezTo>
                    <a:pt x="797" y="438"/>
                    <a:pt x="829" y="461"/>
                    <a:pt x="852" y="485"/>
                  </a:cubicBezTo>
                  <a:lnTo>
                    <a:pt x="986" y="619"/>
                  </a:lnTo>
                  <a:lnTo>
                    <a:pt x="568" y="1003"/>
                  </a:lnTo>
                  <a:lnTo>
                    <a:pt x="435" y="869"/>
                  </a:lnTo>
                  <a:cubicBezTo>
                    <a:pt x="418" y="819"/>
                    <a:pt x="401" y="752"/>
                    <a:pt x="418" y="719"/>
                  </a:cubicBezTo>
                  <a:cubicBezTo>
                    <a:pt x="435" y="652"/>
                    <a:pt x="485" y="619"/>
                    <a:pt x="552" y="552"/>
                  </a:cubicBezTo>
                  <a:cubicBezTo>
                    <a:pt x="602" y="485"/>
                    <a:pt x="652" y="468"/>
                    <a:pt x="702" y="452"/>
                  </a:cubicBezTo>
                  <a:cubicBezTo>
                    <a:pt x="722" y="442"/>
                    <a:pt x="740" y="438"/>
                    <a:pt x="757" y="438"/>
                  </a:cubicBezTo>
                  <a:close/>
                  <a:moveTo>
                    <a:pt x="1688" y="1"/>
                  </a:moveTo>
                  <a:lnTo>
                    <a:pt x="1320" y="335"/>
                  </a:lnTo>
                  <a:lnTo>
                    <a:pt x="1120" y="151"/>
                  </a:lnTo>
                  <a:cubicBezTo>
                    <a:pt x="1070" y="67"/>
                    <a:pt x="1003" y="51"/>
                    <a:pt x="903" y="34"/>
                  </a:cubicBezTo>
                  <a:cubicBezTo>
                    <a:pt x="868" y="24"/>
                    <a:pt x="837" y="20"/>
                    <a:pt x="807" y="20"/>
                  </a:cubicBezTo>
                  <a:cubicBezTo>
                    <a:pt x="735" y="20"/>
                    <a:pt x="673" y="44"/>
                    <a:pt x="602" y="67"/>
                  </a:cubicBezTo>
                  <a:cubicBezTo>
                    <a:pt x="502" y="134"/>
                    <a:pt x="418" y="201"/>
                    <a:pt x="318" y="285"/>
                  </a:cubicBezTo>
                  <a:cubicBezTo>
                    <a:pt x="218" y="368"/>
                    <a:pt x="151" y="452"/>
                    <a:pt x="84" y="552"/>
                  </a:cubicBezTo>
                  <a:cubicBezTo>
                    <a:pt x="17" y="635"/>
                    <a:pt x="0" y="736"/>
                    <a:pt x="0" y="819"/>
                  </a:cubicBezTo>
                  <a:cubicBezTo>
                    <a:pt x="0" y="920"/>
                    <a:pt x="50" y="986"/>
                    <a:pt x="101" y="1070"/>
                  </a:cubicBezTo>
                  <a:lnTo>
                    <a:pt x="518" y="1538"/>
                  </a:lnTo>
                  <a:lnTo>
                    <a:pt x="1905" y="251"/>
                  </a:lnTo>
                  <a:lnTo>
                    <a:pt x="1688"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88" name="Google Shape;2788;p57"/>
            <p:cNvSpPr/>
            <p:nvPr/>
          </p:nvSpPr>
          <p:spPr>
            <a:xfrm>
              <a:off x="5495475" y="1731550"/>
              <a:ext cx="49725" cy="48900"/>
            </a:xfrm>
            <a:custGeom>
              <a:avLst/>
              <a:gdLst/>
              <a:ahLst/>
              <a:cxnLst/>
              <a:rect l="l" t="t" r="r" b="b"/>
              <a:pathLst>
                <a:path w="1989" h="1956" extrusionOk="0">
                  <a:moveTo>
                    <a:pt x="785" y="919"/>
                  </a:moveTo>
                  <a:cubicBezTo>
                    <a:pt x="836" y="919"/>
                    <a:pt x="869" y="936"/>
                    <a:pt x="902" y="969"/>
                  </a:cubicBezTo>
                  <a:lnTo>
                    <a:pt x="1003" y="1120"/>
                  </a:lnTo>
                  <a:lnTo>
                    <a:pt x="635" y="1437"/>
                  </a:lnTo>
                  <a:lnTo>
                    <a:pt x="501" y="1270"/>
                  </a:lnTo>
                  <a:cubicBezTo>
                    <a:pt x="451" y="1186"/>
                    <a:pt x="485" y="1103"/>
                    <a:pt x="618" y="1003"/>
                  </a:cubicBezTo>
                  <a:cubicBezTo>
                    <a:pt x="668" y="936"/>
                    <a:pt x="735" y="919"/>
                    <a:pt x="785" y="919"/>
                  </a:cubicBezTo>
                  <a:close/>
                  <a:moveTo>
                    <a:pt x="1337" y="0"/>
                  </a:moveTo>
                  <a:lnTo>
                    <a:pt x="1036" y="418"/>
                  </a:lnTo>
                  <a:cubicBezTo>
                    <a:pt x="1003" y="435"/>
                    <a:pt x="969" y="468"/>
                    <a:pt x="969" y="501"/>
                  </a:cubicBezTo>
                  <a:cubicBezTo>
                    <a:pt x="969" y="518"/>
                    <a:pt x="952" y="535"/>
                    <a:pt x="952" y="552"/>
                  </a:cubicBezTo>
                  <a:cubicBezTo>
                    <a:pt x="911" y="543"/>
                    <a:pt x="869" y="539"/>
                    <a:pt x="823" y="539"/>
                  </a:cubicBezTo>
                  <a:cubicBezTo>
                    <a:pt x="777" y="539"/>
                    <a:pt x="727" y="543"/>
                    <a:pt x="668" y="552"/>
                  </a:cubicBezTo>
                  <a:cubicBezTo>
                    <a:pt x="568" y="585"/>
                    <a:pt x="468" y="618"/>
                    <a:pt x="368" y="702"/>
                  </a:cubicBezTo>
                  <a:cubicBezTo>
                    <a:pt x="251" y="785"/>
                    <a:pt x="167" y="869"/>
                    <a:pt x="117" y="953"/>
                  </a:cubicBezTo>
                  <a:cubicBezTo>
                    <a:pt x="50" y="1036"/>
                    <a:pt x="0" y="1120"/>
                    <a:pt x="0" y="1203"/>
                  </a:cubicBezTo>
                  <a:cubicBezTo>
                    <a:pt x="0" y="1287"/>
                    <a:pt x="34" y="1370"/>
                    <a:pt x="84" y="1454"/>
                  </a:cubicBezTo>
                  <a:lnTo>
                    <a:pt x="485" y="1955"/>
                  </a:lnTo>
                  <a:lnTo>
                    <a:pt x="1988" y="802"/>
                  </a:lnTo>
                  <a:lnTo>
                    <a:pt x="1788" y="552"/>
                  </a:lnTo>
                  <a:lnTo>
                    <a:pt x="1337" y="886"/>
                  </a:lnTo>
                  <a:lnTo>
                    <a:pt x="1287" y="802"/>
                  </a:lnTo>
                  <a:cubicBezTo>
                    <a:pt x="1253" y="785"/>
                    <a:pt x="1253" y="769"/>
                    <a:pt x="1253" y="752"/>
                  </a:cubicBezTo>
                  <a:cubicBezTo>
                    <a:pt x="1253" y="719"/>
                    <a:pt x="1287" y="685"/>
                    <a:pt x="1303" y="669"/>
                  </a:cubicBezTo>
                  <a:lnTo>
                    <a:pt x="1571" y="284"/>
                  </a:lnTo>
                  <a:lnTo>
                    <a:pt x="1337"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89" name="Google Shape;2789;p57"/>
            <p:cNvSpPr/>
            <p:nvPr/>
          </p:nvSpPr>
          <p:spPr>
            <a:xfrm>
              <a:off x="5474150" y="1706900"/>
              <a:ext cx="52250" cy="45550"/>
            </a:xfrm>
            <a:custGeom>
              <a:avLst/>
              <a:gdLst/>
              <a:ahLst/>
              <a:cxnLst/>
              <a:rect l="l" t="t" r="r" b="b"/>
              <a:pathLst>
                <a:path w="2090" h="1822" extrusionOk="0">
                  <a:moveTo>
                    <a:pt x="1572" y="0"/>
                  </a:moveTo>
                  <a:lnTo>
                    <a:pt x="1221" y="234"/>
                  </a:lnTo>
                  <a:lnTo>
                    <a:pt x="1505" y="702"/>
                  </a:lnTo>
                  <a:lnTo>
                    <a:pt x="1254" y="869"/>
                  </a:lnTo>
                  <a:lnTo>
                    <a:pt x="987" y="452"/>
                  </a:lnTo>
                  <a:lnTo>
                    <a:pt x="636" y="685"/>
                  </a:lnTo>
                  <a:lnTo>
                    <a:pt x="903" y="1103"/>
                  </a:lnTo>
                  <a:lnTo>
                    <a:pt x="653" y="1270"/>
                  </a:lnTo>
                  <a:lnTo>
                    <a:pt x="352" y="786"/>
                  </a:lnTo>
                  <a:lnTo>
                    <a:pt x="1" y="1020"/>
                  </a:lnTo>
                  <a:lnTo>
                    <a:pt x="486" y="1822"/>
                  </a:lnTo>
                  <a:lnTo>
                    <a:pt x="2090" y="819"/>
                  </a:lnTo>
                  <a:lnTo>
                    <a:pt x="1572"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90" name="Google Shape;2790;p57"/>
            <p:cNvSpPr/>
            <p:nvPr/>
          </p:nvSpPr>
          <p:spPr>
            <a:xfrm>
              <a:off x="5462050" y="1686450"/>
              <a:ext cx="49325" cy="35075"/>
            </a:xfrm>
            <a:custGeom>
              <a:avLst/>
              <a:gdLst/>
              <a:ahLst/>
              <a:cxnLst/>
              <a:rect l="l" t="t" r="r" b="b"/>
              <a:pathLst>
                <a:path w="1973" h="1403" extrusionOk="0">
                  <a:moveTo>
                    <a:pt x="1451" y="0"/>
                  </a:moveTo>
                  <a:cubicBezTo>
                    <a:pt x="1359" y="0"/>
                    <a:pt x="1256" y="26"/>
                    <a:pt x="1153" y="83"/>
                  </a:cubicBezTo>
                  <a:cubicBezTo>
                    <a:pt x="1053" y="117"/>
                    <a:pt x="986" y="183"/>
                    <a:pt x="919" y="234"/>
                  </a:cubicBezTo>
                  <a:cubicBezTo>
                    <a:pt x="886" y="284"/>
                    <a:pt x="819" y="334"/>
                    <a:pt x="802" y="417"/>
                  </a:cubicBezTo>
                  <a:cubicBezTo>
                    <a:pt x="752" y="484"/>
                    <a:pt x="752" y="584"/>
                    <a:pt x="752" y="685"/>
                  </a:cubicBezTo>
                  <a:lnTo>
                    <a:pt x="752" y="902"/>
                  </a:lnTo>
                  <a:cubicBezTo>
                    <a:pt x="736" y="919"/>
                    <a:pt x="719" y="969"/>
                    <a:pt x="669" y="985"/>
                  </a:cubicBezTo>
                  <a:cubicBezTo>
                    <a:pt x="644" y="994"/>
                    <a:pt x="619" y="998"/>
                    <a:pt x="598" y="998"/>
                  </a:cubicBezTo>
                  <a:cubicBezTo>
                    <a:pt x="577" y="998"/>
                    <a:pt x="560" y="994"/>
                    <a:pt x="552" y="985"/>
                  </a:cubicBezTo>
                  <a:cubicBezTo>
                    <a:pt x="502" y="935"/>
                    <a:pt x="485" y="902"/>
                    <a:pt x="468" y="852"/>
                  </a:cubicBezTo>
                  <a:cubicBezTo>
                    <a:pt x="452" y="818"/>
                    <a:pt x="418" y="768"/>
                    <a:pt x="418" y="718"/>
                  </a:cubicBezTo>
                  <a:lnTo>
                    <a:pt x="418" y="518"/>
                  </a:lnTo>
                  <a:lnTo>
                    <a:pt x="0" y="735"/>
                  </a:lnTo>
                  <a:cubicBezTo>
                    <a:pt x="0" y="802"/>
                    <a:pt x="34" y="852"/>
                    <a:pt x="34" y="919"/>
                  </a:cubicBezTo>
                  <a:cubicBezTo>
                    <a:pt x="34" y="985"/>
                    <a:pt x="67" y="1052"/>
                    <a:pt x="84" y="1102"/>
                  </a:cubicBezTo>
                  <a:cubicBezTo>
                    <a:pt x="151" y="1253"/>
                    <a:pt x="251" y="1336"/>
                    <a:pt x="385" y="1386"/>
                  </a:cubicBezTo>
                  <a:cubicBezTo>
                    <a:pt x="422" y="1397"/>
                    <a:pt x="462" y="1403"/>
                    <a:pt x="505" y="1403"/>
                  </a:cubicBezTo>
                  <a:cubicBezTo>
                    <a:pt x="599" y="1403"/>
                    <a:pt x="705" y="1377"/>
                    <a:pt x="819" y="1320"/>
                  </a:cubicBezTo>
                  <a:cubicBezTo>
                    <a:pt x="903" y="1270"/>
                    <a:pt x="970" y="1219"/>
                    <a:pt x="1036" y="1169"/>
                  </a:cubicBezTo>
                  <a:cubicBezTo>
                    <a:pt x="1070" y="1136"/>
                    <a:pt x="1120" y="1069"/>
                    <a:pt x="1137" y="1002"/>
                  </a:cubicBezTo>
                  <a:cubicBezTo>
                    <a:pt x="1153" y="935"/>
                    <a:pt x="1170" y="852"/>
                    <a:pt x="1170" y="768"/>
                  </a:cubicBezTo>
                  <a:lnTo>
                    <a:pt x="1170" y="601"/>
                  </a:lnTo>
                  <a:cubicBezTo>
                    <a:pt x="1170" y="568"/>
                    <a:pt x="1170" y="518"/>
                    <a:pt x="1203" y="501"/>
                  </a:cubicBezTo>
                  <a:cubicBezTo>
                    <a:pt x="1220" y="484"/>
                    <a:pt x="1237" y="451"/>
                    <a:pt x="1287" y="434"/>
                  </a:cubicBezTo>
                  <a:cubicBezTo>
                    <a:pt x="1312" y="426"/>
                    <a:pt x="1337" y="422"/>
                    <a:pt x="1358" y="422"/>
                  </a:cubicBezTo>
                  <a:cubicBezTo>
                    <a:pt x="1379" y="422"/>
                    <a:pt x="1396" y="426"/>
                    <a:pt x="1404" y="434"/>
                  </a:cubicBezTo>
                  <a:cubicBezTo>
                    <a:pt x="1421" y="451"/>
                    <a:pt x="1471" y="501"/>
                    <a:pt x="1487" y="568"/>
                  </a:cubicBezTo>
                  <a:cubicBezTo>
                    <a:pt x="1538" y="601"/>
                    <a:pt x="1554" y="668"/>
                    <a:pt x="1554" y="752"/>
                  </a:cubicBezTo>
                  <a:cubicBezTo>
                    <a:pt x="1571" y="818"/>
                    <a:pt x="1571" y="902"/>
                    <a:pt x="1554" y="969"/>
                  </a:cubicBezTo>
                  <a:lnTo>
                    <a:pt x="1955" y="752"/>
                  </a:lnTo>
                  <a:cubicBezTo>
                    <a:pt x="1972" y="685"/>
                    <a:pt x="1972" y="635"/>
                    <a:pt x="1955" y="534"/>
                  </a:cubicBezTo>
                  <a:cubicBezTo>
                    <a:pt x="1922" y="451"/>
                    <a:pt x="1905" y="401"/>
                    <a:pt x="1872" y="317"/>
                  </a:cubicBezTo>
                  <a:cubicBezTo>
                    <a:pt x="1788" y="167"/>
                    <a:pt x="1671" y="67"/>
                    <a:pt x="1571" y="16"/>
                  </a:cubicBezTo>
                  <a:cubicBezTo>
                    <a:pt x="1534" y="6"/>
                    <a:pt x="1494" y="0"/>
                    <a:pt x="1451" y="0"/>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91" name="Google Shape;2791;p57"/>
            <p:cNvSpPr/>
            <p:nvPr/>
          </p:nvSpPr>
          <p:spPr>
            <a:xfrm>
              <a:off x="5448275" y="1657600"/>
              <a:ext cx="52225" cy="38450"/>
            </a:xfrm>
            <a:custGeom>
              <a:avLst/>
              <a:gdLst/>
              <a:ahLst/>
              <a:cxnLst/>
              <a:rect l="l" t="t" r="r" b="b"/>
              <a:pathLst>
                <a:path w="2089" h="1538" extrusionOk="0">
                  <a:moveTo>
                    <a:pt x="1771" y="1"/>
                  </a:moveTo>
                  <a:lnTo>
                    <a:pt x="1370" y="151"/>
                  </a:lnTo>
                  <a:lnTo>
                    <a:pt x="1571" y="703"/>
                  </a:lnTo>
                  <a:lnTo>
                    <a:pt x="1287" y="803"/>
                  </a:lnTo>
                  <a:lnTo>
                    <a:pt x="1120" y="335"/>
                  </a:lnTo>
                  <a:lnTo>
                    <a:pt x="718" y="485"/>
                  </a:lnTo>
                  <a:lnTo>
                    <a:pt x="886" y="953"/>
                  </a:lnTo>
                  <a:lnTo>
                    <a:pt x="602" y="1053"/>
                  </a:lnTo>
                  <a:lnTo>
                    <a:pt x="384" y="502"/>
                  </a:lnTo>
                  <a:lnTo>
                    <a:pt x="0" y="652"/>
                  </a:lnTo>
                  <a:lnTo>
                    <a:pt x="334" y="1538"/>
                  </a:lnTo>
                  <a:lnTo>
                    <a:pt x="2089" y="870"/>
                  </a:lnTo>
                  <a:lnTo>
                    <a:pt x="1771"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92" name="Google Shape;2792;p57"/>
            <p:cNvSpPr/>
            <p:nvPr/>
          </p:nvSpPr>
          <p:spPr>
            <a:xfrm>
              <a:off x="5438650" y="1625850"/>
              <a:ext cx="52250" cy="38875"/>
            </a:xfrm>
            <a:custGeom>
              <a:avLst/>
              <a:gdLst/>
              <a:ahLst/>
              <a:cxnLst/>
              <a:rect l="l" t="t" r="r" b="b"/>
              <a:pathLst>
                <a:path w="2090" h="1555" extrusionOk="0">
                  <a:moveTo>
                    <a:pt x="1839" y="1"/>
                  </a:moveTo>
                  <a:lnTo>
                    <a:pt x="1" y="435"/>
                  </a:lnTo>
                  <a:lnTo>
                    <a:pt x="84" y="786"/>
                  </a:lnTo>
                  <a:lnTo>
                    <a:pt x="1053" y="569"/>
                  </a:lnTo>
                  <a:lnTo>
                    <a:pt x="185" y="1254"/>
                  </a:lnTo>
                  <a:lnTo>
                    <a:pt x="251" y="1555"/>
                  </a:lnTo>
                  <a:lnTo>
                    <a:pt x="2089" y="1104"/>
                  </a:lnTo>
                  <a:lnTo>
                    <a:pt x="2006" y="753"/>
                  </a:lnTo>
                  <a:lnTo>
                    <a:pt x="1053" y="987"/>
                  </a:lnTo>
                  <a:lnTo>
                    <a:pt x="1906" y="302"/>
                  </a:lnTo>
                  <a:lnTo>
                    <a:pt x="1839"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93" name="Google Shape;2793;p57"/>
            <p:cNvSpPr/>
            <p:nvPr/>
          </p:nvSpPr>
          <p:spPr>
            <a:xfrm>
              <a:off x="5434475" y="1601225"/>
              <a:ext cx="48475" cy="27175"/>
            </a:xfrm>
            <a:custGeom>
              <a:avLst/>
              <a:gdLst/>
              <a:ahLst/>
              <a:cxnLst/>
              <a:rect l="l" t="t" r="r" b="b"/>
              <a:pathLst>
                <a:path w="1939" h="1087" extrusionOk="0">
                  <a:moveTo>
                    <a:pt x="402" y="0"/>
                  </a:moveTo>
                  <a:lnTo>
                    <a:pt x="1" y="50"/>
                  </a:lnTo>
                  <a:lnTo>
                    <a:pt x="134" y="1086"/>
                  </a:lnTo>
                  <a:lnTo>
                    <a:pt x="519" y="1053"/>
                  </a:lnTo>
                  <a:lnTo>
                    <a:pt x="485" y="719"/>
                  </a:lnTo>
                  <a:lnTo>
                    <a:pt x="1939" y="552"/>
                  </a:lnTo>
                  <a:lnTo>
                    <a:pt x="1905" y="167"/>
                  </a:lnTo>
                  <a:lnTo>
                    <a:pt x="435" y="334"/>
                  </a:lnTo>
                  <a:lnTo>
                    <a:pt x="402"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94" name="Google Shape;2794;p57"/>
            <p:cNvSpPr/>
            <p:nvPr/>
          </p:nvSpPr>
          <p:spPr>
            <a:xfrm>
              <a:off x="5433650" y="1566125"/>
              <a:ext cx="47225" cy="33025"/>
            </a:xfrm>
            <a:custGeom>
              <a:avLst/>
              <a:gdLst/>
              <a:ahLst/>
              <a:cxnLst/>
              <a:rect l="l" t="t" r="r" b="b"/>
              <a:pathLst>
                <a:path w="1889" h="1321" extrusionOk="0">
                  <a:moveTo>
                    <a:pt x="1103" y="519"/>
                  </a:moveTo>
                  <a:lnTo>
                    <a:pt x="1103" y="786"/>
                  </a:lnTo>
                  <a:lnTo>
                    <a:pt x="535" y="636"/>
                  </a:lnTo>
                  <a:lnTo>
                    <a:pt x="1103" y="519"/>
                  </a:lnTo>
                  <a:close/>
                  <a:moveTo>
                    <a:pt x="1888" y="1"/>
                  </a:moveTo>
                  <a:lnTo>
                    <a:pt x="0" y="418"/>
                  </a:lnTo>
                  <a:lnTo>
                    <a:pt x="0" y="803"/>
                  </a:lnTo>
                  <a:lnTo>
                    <a:pt x="1872" y="1321"/>
                  </a:lnTo>
                  <a:lnTo>
                    <a:pt x="1888" y="953"/>
                  </a:lnTo>
                  <a:lnTo>
                    <a:pt x="1504" y="853"/>
                  </a:lnTo>
                  <a:lnTo>
                    <a:pt x="1504" y="468"/>
                  </a:lnTo>
                  <a:lnTo>
                    <a:pt x="1888" y="385"/>
                  </a:lnTo>
                  <a:lnTo>
                    <a:pt x="1888"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95" name="Google Shape;2795;p57"/>
            <p:cNvSpPr/>
            <p:nvPr/>
          </p:nvSpPr>
          <p:spPr>
            <a:xfrm>
              <a:off x="5434475" y="1536050"/>
              <a:ext cx="48475" cy="27175"/>
            </a:xfrm>
            <a:custGeom>
              <a:avLst/>
              <a:gdLst/>
              <a:ahLst/>
              <a:cxnLst/>
              <a:rect l="l" t="t" r="r" b="b"/>
              <a:pathLst>
                <a:path w="1939" h="1087" extrusionOk="0">
                  <a:moveTo>
                    <a:pt x="134" y="1"/>
                  </a:moveTo>
                  <a:lnTo>
                    <a:pt x="1" y="1053"/>
                  </a:lnTo>
                  <a:lnTo>
                    <a:pt x="402" y="1087"/>
                  </a:lnTo>
                  <a:lnTo>
                    <a:pt x="435" y="752"/>
                  </a:lnTo>
                  <a:lnTo>
                    <a:pt x="1905" y="920"/>
                  </a:lnTo>
                  <a:lnTo>
                    <a:pt x="1939" y="552"/>
                  </a:lnTo>
                  <a:lnTo>
                    <a:pt x="485" y="368"/>
                  </a:lnTo>
                  <a:lnTo>
                    <a:pt x="519" y="51"/>
                  </a:lnTo>
                  <a:lnTo>
                    <a:pt x="134"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96" name="Google Shape;2796;p57"/>
            <p:cNvSpPr/>
            <p:nvPr/>
          </p:nvSpPr>
          <p:spPr>
            <a:xfrm>
              <a:off x="5439075" y="1519750"/>
              <a:ext cx="48050" cy="18425"/>
            </a:xfrm>
            <a:custGeom>
              <a:avLst/>
              <a:gdLst/>
              <a:ahLst/>
              <a:cxnLst/>
              <a:rect l="l" t="t" r="r" b="b"/>
              <a:pathLst>
                <a:path w="1922" h="737" extrusionOk="0">
                  <a:moveTo>
                    <a:pt x="84" y="1"/>
                  </a:moveTo>
                  <a:lnTo>
                    <a:pt x="0" y="369"/>
                  </a:lnTo>
                  <a:lnTo>
                    <a:pt x="1838" y="736"/>
                  </a:lnTo>
                  <a:lnTo>
                    <a:pt x="1922" y="385"/>
                  </a:lnTo>
                  <a:lnTo>
                    <a:pt x="84"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97" name="Google Shape;2797;p57"/>
            <p:cNvSpPr/>
            <p:nvPr/>
          </p:nvSpPr>
          <p:spPr>
            <a:xfrm>
              <a:off x="5445350" y="1486350"/>
              <a:ext cx="49300" cy="34450"/>
            </a:xfrm>
            <a:custGeom>
              <a:avLst/>
              <a:gdLst/>
              <a:ahLst/>
              <a:cxnLst/>
              <a:rect l="l" t="t" r="r" b="b"/>
              <a:pathLst>
                <a:path w="1972" h="1378" extrusionOk="0">
                  <a:moveTo>
                    <a:pt x="753" y="354"/>
                  </a:moveTo>
                  <a:cubicBezTo>
                    <a:pt x="837" y="354"/>
                    <a:pt x="949" y="382"/>
                    <a:pt x="1069" y="418"/>
                  </a:cubicBezTo>
                  <a:cubicBezTo>
                    <a:pt x="1237" y="468"/>
                    <a:pt x="1337" y="535"/>
                    <a:pt x="1404" y="585"/>
                  </a:cubicBezTo>
                  <a:cubicBezTo>
                    <a:pt x="1470" y="652"/>
                    <a:pt x="1487" y="735"/>
                    <a:pt x="1470" y="819"/>
                  </a:cubicBezTo>
                  <a:cubicBezTo>
                    <a:pt x="1420" y="903"/>
                    <a:pt x="1387" y="969"/>
                    <a:pt x="1287" y="969"/>
                  </a:cubicBezTo>
                  <a:cubicBezTo>
                    <a:pt x="1203" y="969"/>
                    <a:pt x="1069" y="953"/>
                    <a:pt x="902" y="903"/>
                  </a:cubicBezTo>
                  <a:cubicBezTo>
                    <a:pt x="735" y="869"/>
                    <a:pt x="618" y="802"/>
                    <a:pt x="551" y="735"/>
                  </a:cubicBezTo>
                  <a:cubicBezTo>
                    <a:pt x="485" y="669"/>
                    <a:pt x="485" y="585"/>
                    <a:pt x="501" y="502"/>
                  </a:cubicBezTo>
                  <a:cubicBezTo>
                    <a:pt x="535" y="418"/>
                    <a:pt x="585" y="385"/>
                    <a:pt x="668" y="368"/>
                  </a:cubicBezTo>
                  <a:cubicBezTo>
                    <a:pt x="692" y="359"/>
                    <a:pt x="720" y="354"/>
                    <a:pt x="753" y="354"/>
                  </a:cubicBezTo>
                  <a:close/>
                  <a:moveTo>
                    <a:pt x="585" y="0"/>
                  </a:moveTo>
                  <a:cubicBezTo>
                    <a:pt x="434" y="0"/>
                    <a:pt x="318" y="50"/>
                    <a:pt x="234" y="117"/>
                  </a:cubicBezTo>
                  <a:cubicBezTo>
                    <a:pt x="150" y="167"/>
                    <a:pt x="84" y="284"/>
                    <a:pt x="50" y="401"/>
                  </a:cubicBezTo>
                  <a:cubicBezTo>
                    <a:pt x="0" y="535"/>
                    <a:pt x="17" y="652"/>
                    <a:pt x="50" y="752"/>
                  </a:cubicBezTo>
                  <a:cubicBezTo>
                    <a:pt x="67" y="869"/>
                    <a:pt x="150" y="969"/>
                    <a:pt x="267" y="1053"/>
                  </a:cubicBezTo>
                  <a:cubicBezTo>
                    <a:pt x="401" y="1136"/>
                    <a:pt x="568" y="1220"/>
                    <a:pt x="802" y="1287"/>
                  </a:cubicBezTo>
                  <a:cubicBezTo>
                    <a:pt x="1003" y="1347"/>
                    <a:pt x="1173" y="1377"/>
                    <a:pt x="1313" y="1377"/>
                  </a:cubicBezTo>
                  <a:cubicBezTo>
                    <a:pt x="1407" y="1377"/>
                    <a:pt x="1487" y="1364"/>
                    <a:pt x="1554" y="1337"/>
                  </a:cubicBezTo>
                  <a:cubicBezTo>
                    <a:pt x="1721" y="1287"/>
                    <a:pt x="1838" y="1153"/>
                    <a:pt x="1905" y="969"/>
                  </a:cubicBezTo>
                  <a:cubicBezTo>
                    <a:pt x="1972" y="752"/>
                    <a:pt x="1955" y="585"/>
                    <a:pt x="1805" y="485"/>
                  </a:cubicBezTo>
                  <a:cubicBezTo>
                    <a:pt x="1704" y="334"/>
                    <a:pt x="1470" y="217"/>
                    <a:pt x="1153" y="117"/>
                  </a:cubicBezTo>
                  <a:cubicBezTo>
                    <a:pt x="919" y="17"/>
                    <a:pt x="735" y="0"/>
                    <a:pt x="585" y="0"/>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98" name="Google Shape;2798;p57"/>
            <p:cNvSpPr/>
            <p:nvPr/>
          </p:nvSpPr>
          <p:spPr>
            <a:xfrm>
              <a:off x="5455775" y="1446250"/>
              <a:ext cx="55175" cy="45550"/>
            </a:xfrm>
            <a:custGeom>
              <a:avLst/>
              <a:gdLst/>
              <a:ahLst/>
              <a:cxnLst/>
              <a:rect l="l" t="t" r="r" b="b"/>
              <a:pathLst>
                <a:path w="2207" h="1822" extrusionOk="0">
                  <a:moveTo>
                    <a:pt x="485" y="0"/>
                  </a:moveTo>
                  <a:lnTo>
                    <a:pt x="335" y="334"/>
                  </a:lnTo>
                  <a:lnTo>
                    <a:pt x="1237" y="752"/>
                  </a:lnTo>
                  <a:lnTo>
                    <a:pt x="134" y="752"/>
                  </a:lnTo>
                  <a:lnTo>
                    <a:pt x="1" y="1019"/>
                  </a:lnTo>
                  <a:lnTo>
                    <a:pt x="1722" y="1821"/>
                  </a:lnTo>
                  <a:lnTo>
                    <a:pt x="1889" y="1487"/>
                  </a:lnTo>
                  <a:lnTo>
                    <a:pt x="987" y="1070"/>
                  </a:lnTo>
                  <a:lnTo>
                    <a:pt x="2073" y="1070"/>
                  </a:lnTo>
                  <a:lnTo>
                    <a:pt x="2206" y="802"/>
                  </a:lnTo>
                  <a:lnTo>
                    <a:pt x="485"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799" name="Google Shape;2799;p57"/>
            <p:cNvSpPr/>
            <p:nvPr/>
          </p:nvSpPr>
          <p:spPr>
            <a:xfrm>
              <a:off x="5504650" y="1450850"/>
              <a:ext cx="11725" cy="11300"/>
            </a:xfrm>
            <a:custGeom>
              <a:avLst/>
              <a:gdLst/>
              <a:ahLst/>
              <a:cxnLst/>
              <a:rect l="l" t="t" r="r" b="b"/>
              <a:pathLst>
                <a:path w="469" h="452" extrusionOk="0">
                  <a:moveTo>
                    <a:pt x="134" y="0"/>
                  </a:moveTo>
                  <a:lnTo>
                    <a:pt x="1" y="251"/>
                  </a:lnTo>
                  <a:lnTo>
                    <a:pt x="335" y="451"/>
                  </a:lnTo>
                  <a:lnTo>
                    <a:pt x="469" y="201"/>
                  </a:lnTo>
                  <a:lnTo>
                    <a:pt x="134"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800" name="Google Shape;2800;p57"/>
            <p:cNvSpPr/>
            <p:nvPr/>
          </p:nvSpPr>
          <p:spPr>
            <a:xfrm>
              <a:off x="5486700" y="1397375"/>
              <a:ext cx="51825" cy="44725"/>
            </a:xfrm>
            <a:custGeom>
              <a:avLst/>
              <a:gdLst/>
              <a:ahLst/>
              <a:cxnLst/>
              <a:rect l="l" t="t" r="r" b="b"/>
              <a:pathLst>
                <a:path w="2073" h="1789" extrusionOk="0">
                  <a:moveTo>
                    <a:pt x="769" y="368"/>
                  </a:moveTo>
                  <a:cubicBezTo>
                    <a:pt x="819" y="368"/>
                    <a:pt x="852" y="385"/>
                    <a:pt x="902" y="435"/>
                  </a:cubicBezTo>
                  <a:cubicBezTo>
                    <a:pt x="986" y="485"/>
                    <a:pt x="1003" y="585"/>
                    <a:pt x="969" y="635"/>
                  </a:cubicBezTo>
                  <a:lnTo>
                    <a:pt x="819" y="836"/>
                  </a:lnTo>
                  <a:lnTo>
                    <a:pt x="552" y="619"/>
                  </a:lnTo>
                  <a:lnTo>
                    <a:pt x="669" y="435"/>
                  </a:lnTo>
                  <a:cubicBezTo>
                    <a:pt x="719" y="385"/>
                    <a:pt x="735" y="368"/>
                    <a:pt x="769" y="368"/>
                  </a:cubicBezTo>
                  <a:close/>
                  <a:moveTo>
                    <a:pt x="1354" y="769"/>
                  </a:moveTo>
                  <a:cubicBezTo>
                    <a:pt x="1404" y="769"/>
                    <a:pt x="1437" y="786"/>
                    <a:pt x="1487" y="836"/>
                  </a:cubicBezTo>
                  <a:cubicBezTo>
                    <a:pt x="1554" y="869"/>
                    <a:pt x="1571" y="919"/>
                    <a:pt x="1588" y="953"/>
                  </a:cubicBezTo>
                  <a:cubicBezTo>
                    <a:pt x="1604" y="969"/>
                    <a:pt x="1588" y="1020"/>
                    <a:pt x="1571" y="1053"/>
                  </a:cubicBezTo>
                  <a:lnTo>
                    <a:pt x="1420" y="1270"/>
                  </a:lnTo>
                  <a:lnTo>
                    <a:pt x="1103" y="1020"/>
                  </a:lnTo>
                  <a:lnTo>
                    <a:pt x="1253" y="836"/>
                  </a:lnTo>
                  <a:cubicBezTo>
                    <a:pt x="1270" y="786"/>
                    <a:pt x="1320" y="769"/>
                    <a:pt x="1354" y="769"/>
                  </a:cubicBezTo>
                  <a:close/>
                  <a:moveTo>
                    <a:pt x="669" y="0"/>
                  </a:moveTo>
                  <a:cubicBezTo>
                    <a:pt x="568" y="0"/>
                    <a:pt x="468" y="34"/>
                    <a:pt x="401" y="134"/>
                  </a:cubicBezTo>
                  <a:lnTo>
                    <a:pt x="0" y="685"/>
                  </a:lnTo>
                  <a:lnTo>
                    <a:pt x="1521" y="1788"/>
                  </a:lnTo>
                  <a:lnTo>
                    <a:pt x="1955" y="1254"/>
                  </a:lnTo>
                  <a:cubicBezTo>
                    <a:pt x="2039" y="1137"/>
                    <a:pt x="2072" y="1020"/>
                    <a:pt x="2022" y="919"/>
                  </a:cubicBezTo>
                  <a:cubicBezTo>
                    <a:pt x="1989" y="786"/>
                    <a:pt x="1905" y="685"/>
                    <a:pt x="1755" y="585"/>
                  </a:cubicBezTo>
                  <a:cubicBezTo>
                    <a:pt x="1654" y="502"/>
                    <a:pt x="1571" y="452"/>
                    <a:pt x="1504" y="452"/>
                  </a:cubicBezTo>
                  <a:cubicBezTo>
                    <a:pt x="1437" y="452"/>
                    <a:pt x="1370" y="452"/>
                    <a:pt x="1320" y="468"/>
                  </a:cubicBezTo>
                  <a:cubicBezTo>
                    <a:pt x="1287" y="418"/>
                    <a:pt x="1270" y="368"/>
                    <a:pt x="1237" y="301"/>
                  </a:cubicBezTo>
                  <a:cubicBezTo>
                    <a:pt x="1187" y="251"/>
                    <a:pt x="1120" y="201"/>
                    <a:pt x="1053" y="134"/>
                  </a:cubicBezTo>
                  <a:cubicBezTo>
                    <a:pt x="902" y="34"/>
                    <a:pt x="769" y="0"/>
                    <a:pt x="669" y="0"/>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801" name="Google Shape;2801;p57"/>
            <p:cNvSpPr/>
            <p:nvPr/>
          </p:nvSpPr>
          <p:spPr>
            <a:xfrm>
              <a:off x="5505500" y="1365200"/>
              <a:ext cx="48475" cy="45975"/>
            </a:xfrm>
            <a:custGeom>
              <a:avLst/>
              <a:gdLst/>
              <a:ahLst/>
              <a:cxnLst/>
              <a:rect l="l" t="t" r="r" b="b"/>
              <a:pathLst>
                <a:path w="1939" h="1839" extrusionOk="0">
                  <a:moveTo>
                    <a:pt x="819" y="1"/>
                  </a:moveTo>
                  <a:lnTo>
                    <a:pt x="568" y="285"/>
                  </a:lnTo>
                  <a:lnTo>
                    <a:pt x="936" y="920"/>
                  </a:lnTo>
                  <a:lnTo>
                    <a:pt x="251" y="652"/>
                  </a:lnTo>
                  <a:lnTo>
                    <a:pt x="0" y="920"/>
                  </a:lnTo>
                  <a:lnTo>
                    <a:pt x="1186" y="1388"/>
                  </a:lnTo>
                  <a:lnTo>
                    <a:pt x="1721" y="1839"/>
                  </a:lnTo>
                  <a:lnTo>
                    <a:pt x="1938" y="1571"/>
                  </a:lnTo>
                  <a:lnTo>
                    <a:pt x="1420" y="1120"/>
                  </a:lnTo>
                  <a:lnTo>
                    <a:pt x="819"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802" name="Google Shape;2802;p57"/>
            <p:cNvSpPr/>
            <p:nvPr/>
          </p:nvSpPr>
          <p:spPr>
            <a:xfrm>
              <a:off x="5545175" y="1335975"/>
              <a:ext cx="40125" cy="47625"/>
            </a:xfrm>
            <a:custGeom>
              <a:avLst/>
              <a:gdLst/>
              <a:ahLst/>
              <a:cxnLst/>
              <a:rect l="l" t="t" r="r" b="b"/>
              <a:pathLst>
                <a:path w="1605" h="1905" extrusionOk="0">
                  <a:moveTo>
                    <a:pt x="518" y="0"/>
                  </a:moveTo>
                  <a:cubicBezTo>
                    <a:pt x="485" y="34"/>
                    <a:pt x="418" y="50"/>
                    <a:pt x="351" y="84"/>
                  </a:cubicBezTo>
                  <a:cubicBezTo>
                    <a:pt x="301" y="134"/>
                    <a:pt x="234" y="167"/>
                    <a:pt x="184" y="217"/>
                  </a:cubicBezTo>
                  <a:cubicBezTo>
                    <a:pt x="67" y="318"/>
                    <a:pt x="0" y="451"/>
                    <a:pt x="0" y="568"/>
                  </a:cubicBezTo>
                  <a:cubicBezTo>
                    <a:pt x="0" y="702"/>
                    <a:pt x="67" y="819"/>
                    <a:pt x="184" y="969"/>
                  </a:cubicBezTo>
                  <a:cubicBezTo>
                    <a:pt x="251" y="1036"/>
                    <a:pt x="318" y="1086"/>
                    <a:pt x="385" y="1136"/>
                  </a:cubicBezTo>
                  <a:cubicBezTo>
                    <a:pt x="435" y="1170"/>
                    <a:pt x="502" y="1203"/>
                    <a:pt x="569" y="1203"/>
                  </a:cubicBezTo>
                  <a:cubicBezTo>
                    <a:pt x="635" y="1203"/>
                    <a:pt x="719" y="1170"/>
                    <a:pt x="802" y="1153"/>
                  </a:cubicBezTo>
                  <a:cubicBezTo>
                    <a:pt x="853" y="1136"/>
                    <a:pt x="919" y="1136"/>
                    <a:pt x="970" y="1120"/>
                  </a:cubicBezTo>
                  <a:lnTo>
                    <a:pt x="1070" y="1120"/>
                  </a:lnTo>
                  <a:cubicBezTo>
                    <a:pt x="1086" y="1136"/>
                    <a:pt x="1137" y="1153"/>
                    <a:pt x="1153" y="1170"/>
                  </a:cubicBezTo>
                  <a:cubicBezTo>
                    <a:pt x="1187" y="1237"/>
                    <a:pt x="1220" y="1253"/>
                    <a:pt x="1187" y="1303"/>
                  </a:cubicBezTo>
                  <a:cubicBezTo>
                    <a:pt x="1187" y="1320"/>
                    <a:pt x="1153" y="1370"/>
                    <a:pt x="1103" y="1404"/>
                  </a:cubicBezTo>
                  <a:cubicBezTo>
                    <a:pt x="1070" y="1454"/>
                    <a:pt x="1003" y="1487"/>
                    <a:pt x="936" y="1504"/>
                  </a:cubicBezTo>
                  <a:cubicBezTo>
                    <a:pt x="886" y="1554"/>
                    <a:pt x="802" y="1571"/>
                    <a:pt x="736" y="1571"/>
                  </a:cubicBezTo>
                  <a:lnTo>
                    <a:pt x="1053" y="1905"/>
                  </a:lnTo>
                  <a:cubicBezTo>
                    <a:pt x="1103" y="1905"/>
                    <a:pt x="1170" y="1888"/>
                    <a:pt x="1237" y="1838"/>
                  </a:cubicBezTo>
                  <a:cubicBezTo>
                    <a:pt x="1304" y="1821"/>
                    <a:pt x="1354" y="1788"/>
                    <a:pt x="1421" y="1721"/>
                  </a:cubicBezTo>
                  <a:cubicBezTo>
                    <a:pt x="1554" y="1588"/>
                    <a:pt x="1604" y="1471"/>
                    <a:pt x="1604" y="1303"/>
                  </a:cubicBezTo>
                  <a:cubicBezTo>
                    <a:pt x="1588" y="1153"/>
                    <a:pt x="1554" y="1036"/>
                    <a:pt x="1421" y="902"/>
                  </a:cubicBezTo>
                  <a:cubicBezTo>
                    <a:pt x="1354" y="836"/>
                    <a:pt x="1287" y="786"/>
                    <a:pt x="1237" y="735"/>
                  </a:cubicBezTo>
                  <a:cubicBezTo>
                    <a:pt x="1170" y="702"/>
                    <a:pt x="1103" y="652"/>
                    <a:pt x="1020" y="652"/>
                  </a:cubicBezTo>
                  <a:cubicBezTo>
                    <a:pt x="936" y="652"/>
                    <a:pt x="853" y="652"/>
                    <a:pt x="752" y="702"/>
                  </a:cubicBezTo>
                  <a:cubicBezTo>
                    <a:pt x="669" y="735"/>
                    <a:pt x="602" y="752"/>
                    <a:pt x="569" y="752"/>
                  </a:cubicBezTo>
                  <a:cubicBezTo>
                    <a:pt x="518" y="752"/>
                    <a:pt x="502" y="752"/>
                    <a:pt x="468" y="719"/>
                  </a:cubicBezTo>
                  <a:cubicBezTo>
                    <a:pt x="418" y="669"/>
                    <a:pt x="418" y="618"/>
                    <a:pt x="435" y="585"/>
                  </a:cubicBezTo>
                  <a:cubicBezTo>
                    <a:pt x="468" y="568"/>
                    <a:pt x="485" y="535"/>
                    <a:pt x="518" y="485"/>
                  </a:cubicBezTo>
                  <a:cubicBezTo>
                    <a:pt x="552" y="468"/>
                    <a:pt x="602" y="418"/>
                    <a:pt x="652" y="401"/>
                  </a:cubicBezTo>
                  <a:cubicBezTo>
                    <a:pt x="719" y="368"/>
                    <a:pt x="769" y="368"/>
                    <a:pt x="836" y="334"/>
                  </a:cubicBezTo>
                  <a:lnTo>
                    <a:pt x="518"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803" name="Google Shape;2803;p57"/>
            <p:cNvSpPr/>
            <p:nvPr/>
          </p:nvSpPr>
          <p:spPr>
            <a:xfrm>
              <a:off x="5564400" y="1323425"/>
              <a:ext cx="46800" cy="43050"/>
            </a:xfrm>
            <a:custGeom>
              <a:avLst/>
              <a:gdLst/>
              <a:ahLst/>
              <a:cxnLst/>
              <a:rect l="l" t="t" r="r" b="b"/>
              <a:pathLst>
                <a:path w="1872" h="1722" extrusionOk="0">
                  <a:moveTo>
                    <a:pt x="284" y="1"/>
                  </a:moveTo>
                  <a:lnTo>
                    <a:pt x="0" y="235"/>
                  </a:lnTo>
                  <a:lnTo>
                    <a:pt x="1170" y="1722"/>
                  </a:lnTo>
                  <a:lnTo>
                    <a:pt x="1871" y="1154"/>
                  </a:lnTo>
                  <a:lnTo>
                    <a:pt x="1621" y="820"/>
                  </a:lnTo>
                  <a:lnTo>
                    <a:pt x="1170" y="1154"/>
                  </a:lnTo>
                  <a:lnTo>
                    <a:pt x="284"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804" name="Google Shape;2804;p57"/>
            <p:cNvSpPr/>
            <p:nvPr/>
          </p:nvSpPr>
          <p:spPr>
            <a:xfrm>
              <a:off x="5587775" y="1305900"/>
              <a:ext cx="34700" cy="43875"/>
            </a:xfrm>
            <a:custGeom>
              <a:avLst/>
              <a:gdLst/>
              <a:ahLst/>
              <a:cxnLst/>
              <a:rect l="l" t="t" r="r" b="b"/>
              <a:pathLst>
                <a:path w="1388" h="1755" extrusionOk="0">
                  <a:moveTo>
                    <a:pt x="301" y="0"/>
                  </a:moveTo>
                  <a:lnTo>
                    <a:pt x="1" y="201"/>
                  </a:lnTo>
                  <a:lnTo>
                    <a:pt x="1103" y="1755"/>
                  </a:lnTo>
                  <a:lnTo>
                    <a:pt x="1388" y="1537"/>
                  </a:lnTo>
                  <a:lnTo>
                    <a:pt x="301"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805" name="Google Shape;2805;p57"/>
            <p:cNvSpPr/>
            <p:nvPr/>
          </p:nvSpPr>
          <p:spPr>
            <a:xfrm>
              <a:off x="5601975" y="1292025"/>
              <a:ext cx="43050" cy="49400"/>
            </a:xfrm>
            <a:custGeom>
              <a:avLst/>
              <a:gdLst/>
              <a:ahLst/>
              <a:cxnLst/>
              <a:rect l="l" t="t" r="r" b="b"/>
              <a:pathLst>
                <a:path w="1722" h="1976" extrusionOk="0">
                  <a:moveTo>
                    <a:pt x="786" y="438"/>
                  </a:moveTo>
                  <a:cubicBezTo>
                    <a:pt x="836" y="438"/>
                    <a:pt x="886" y="472"/>
                    <a:pt x="953" y="522"/>
                  </a:cubicBezTo>
                  <a:cubicBezTo>
                    <a:pt x="1003" y="572"/>
                    <a:pt x="1070" y="655"/>
                    <a:pt x="1154" y="789"/>
                  </a:cubicBezTo>
                  <a:cubicBezTo>
                    <a:pt x="1237" y="906"/>
                    <a:pt x="1287" y="990"/>
                    <a:pt x="1304" y="1073"/>
                  </a:cubicBezTo>
                  <a:cubicBezTo>
                    <a:pt x="1321" y="1140"/>
                    <a:pt x="1321" y="1207"/>
                    <a:pt x="1304" y="1240"/>
                  </a:cubicBezTo>
                  <a:cubicBezTo>
                    <a:pt x="1287" y="1290"/>
                    <a:pt x="1237" y="1307"/>
                    <a:pt x="1204" y="1341"/>
                  </a:cubicBezTo>
                  <a:lnTo>
                    <a:pt x="1070" y="1424"/>
                  </a:lnTo>
                  <a:lnTo>
                    <a:pt x="502" y="572"/>
                  </a:lnTo>
                  <a:lnTo>
                    <a:pt x="636" y="488"/>
                  </a:lnTo>
                  <a:cubicBezTo>
                    <a:pt x="669" y="472"/>
                    <a:pt x="736" y="438"/>
                    <a:pt x="786" y="438"/>
                  </a:cubicBezTo>
                  <a:close/>
                  <a:moveTo>
                    <a:pt x="740" y="1"/>
                  </a:moveTo>
                  <a:cubicBezTo>
                    <a:pt x="642" y="1"/>
                    <a:pt x="555" y="44"/>
                    <a:pt x="469" y="87"/>
                  </a:cubicBezTo>
                  <a:lnTo>
                    <a:pt x="1" y="388"/>
                  </a:lnTo>
                  <a:lnTo>
                    <a:pt x="1003" y="1975"/>
                  </a:lnTo>
                  <a:lnTo>
                    <a:pt x="1471" y="1691"/>
                  </a:lnTo>
                  <a:cubicBezTo>
                    <a:pt x="1638" y="1591"/>
                    <a:pt x="1722" y="1474"/>
                    <a:pt x="1722" y="1274"/>
                  </a:cubicBezTo>
                  <a:cubicBezTo>
                    <a:pt x="1722" y="1090"/>
                    <a:pt x="1638" y="856"/>
                    <a:pt x="1471" y="589"/>
                  </a:cubicBezTo>
                  <a:cubicBezTo>
                    <a:pt x="1337" y="388"/>
                    <a:pt x="1221" y="238"/>
                    <a:pt x="1104" y="154"/>
                  </a:cubicBezTo>
                  <a:cubicBezTo>
                    <a:pt x="1003" y="71"/>
                    <a:pt x="886" y="21"/>
                    <a:pt x="786" y="4"/>
                  </a:cubicBezTo>
                  <a:cubicBezTo>
                    <a:pt x="770" y="2"/>
                    <a:pt x="755" y="1"/>
                    <a:pt x="740" y="1"/>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806" name="Google Shape;2806;p57"/>
            <p:cNvSpPr/>
            <p:nvPr/>
          </p:nvSpPr>
          <p:spPr>
            <a:xfrm>
              <a:off x="5632900" y="1271225"/>
              <a:ext cx="43450" cy="52225"/>
            </a:xfrm>
            <a:custGeom>
              <a:avLst/>
              <a:gdLst/>
              <a:ahLst/>
              <a:cxnLst/>
              <a:rect l="l" t="t" r="r" b="b"/>
              <a:pathLst>
                <a:path w="1738" h="2089" extrusionOk="0">
                  <a:moveTo>
                    <a:pt x="819" y="0"/>
                  </a:moveTo>
                  <a:lnTo>
                    <a:pt x="0" y="452"/>
                  </a:lnTo>
                  <a:lnTo>
                    <a:pt x="902" y="2089"/>
                  </a:lnTo>
                  <a:lnTo>
                    <a:pt x="1738" y="1671"/>
                  </a:lnTo>
                  <a:lnTo>
                    <a:pt x="1521" y="1304"/>
                  </a:lnTo>
                  <a:lnTo>
                    <a:pt x="1019" y="1571"/>
                  </a:lnTo>
                  <a:lnTo>
                    <a:pt x="886" y="1304"/>
                  </a:lnTo>
                  <a:lnTo>
                    <a:pt x="1320" y="1070"/>
                  </a:lnTo>
                  <a:lnTo>
                    <a:pt x="1103" y="702"/>
                  </a:lnTo>
                  <a:lnTo>
                    <a:pt x="669" y="919"/>
                  </a:lnTo>
                  <a:lnTo>
                    <a:pt x="518" y="652"/>
                  </a:lnTo>
                  <a:lnTo>
                    <a:pt x="1019" y="385"/>
                  </a:lnTo>
                  <a:lnTo>
                    <a:pt x="819"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807" name="Google Shape;2807;p57"/>
            <p:cNvSpPr/>
            <p:nvPr/>
          </p:nvSpPr>
          <p:spPr>
            <a:xfrm>
              <a:off x="5662125" y="1259525"/>
              <a:ext cx="36800" cy="49200"/>
            </a:xfrm>
            <a:custGeom>
              <a:avLst/>
              <a:gdLst/>
              <a:ahLst/>
              <a:cxnLst/>
              <a:rect l="l" t="t" r="r" b="b"/>
              <a:pathLst>
                <a:path w="1472" h="1968" extrusionOk="0">
                  <a:moveTo>
                    <a:pt x="736" y="1"/>
                  </a:moveTo>
                  <a:cubicBezTo>
                    <a:pt x="669" y="1"/>
                    <a:pt x="602" y="1"/>
                    <a:pt x="552" y="17"/>
                  </a:cubicBezTo>
                  <a:cubicBezTo>
                    <a:pt x="469" y="34"/>
                    <a:pt x="402" y="51"/>
                    <a:pt x="335" y="84"/>
                  </a:cubicBezTo>
                  <a:cubicBezTo>
                    <a:pt x="168" y="134"/>
                    <a:pt x="84" y="251"/>
                    <a:pt x="51" y="368"/>
                  </a:cubicBezTo>
                  <a:cubicBezTo>
                    <a:pt x="1" y="502"/>
                    <a:pt x="18" y="635"/>
                    <a:pt x="101" y="803"/>
                  </a:cubicBezTo>
                  <a:cubicBezTo>
                    <a:pt x="151" y="886"/>
                    <a:pt x="218" y="953"/>
                    <a:pt x="251" y="1020"/>
                  </a:cubicBezTo>
                  <a:cubicBezTo>
                    <a:pt x="302" y="1087"/>
                    <a:pt x="352" y="1120"/>
                    <a:pt x="419" y="1137"/>
                  </a:cubicBezTo>
                  <a:cubicBezTo>
                    <a:pt x="485" y="1170"/>
                    <a:pt x="569" y="1187"/>
                    <a:pt x="652" y="1187"/>
                  </a:cubicBezTo>
                  <a:lnTo>
                    <a:pt x="820" y="1187"/>
                  </a:lnTo>
                  <a:cubicBezTo>
                    <a:pt x="853" y="1187"/>
                    <a:pt x="903" y="1187"/>
                    <a:pt x="920" y="1204"/>
                  </a:cubicBezTo>
                  <a:cubicBezTo>
                    <a:pt x="936" y="1220"/>
                    <a:pt x="970" y="1254"/>
                    <a:pt x="987" y="1287"/>
                  </a:cubicBezTo>
                  <a:cubicBezTo>
                    <a:pt x="1003" y="1354"/>
                    <a:pt x="1003" y="1387"/>
                    <a:pt x="987" y="1404"/>
                  </a:cubicBezTo>
                  <a:cubicBezTo>
                    <a:pt x="970" y="1437"/>
                    <a:pt x="920" y="1471"/>
                    <a:pt x="853" y="1504"/>
                  </a:cubicBezTo>
                  <a:cubicBezTo>
                    <a:pt x="820" y="1521"/>
                    <a:pt x="753" y="1538"/>
                    <a:pt x="669" y="1538"/>
                  </a:cubicBezTo>
                  <a:cubicBezTo>
                    <a:pt x="636" y="1546"/>
                    <a:pt x="598" y="1550"/>
                    <a:pt x="563" y="1550"/>
                  </a:cubicBezTo>
                  <a:cubicBezTo>
                    <a:pt x="527" y="1550"/>
                    <a:pt x="494" y="1546"/>
                    <a:pt x="469" y="1538"/>
                  </a:cubicBezTo>
                  <a:lnTo>
                    <a:pt x="469" y="1538"/>
                  </a:lnTo>
                  <a:lnTo>
                    <a:pt x="652" y="1955"/>
                  </a:lnTo>
                  <a:cubicBezTo>
                    <a:pt x="686" y="1964"/>
                    <a:pt x="715" y="1968"/>
                    <a:pt x="746" y="1968"/>
                  </a:cubicBezTo>
                  <a:cubicBezTo>
                    <a:pt x="778" y="1968"/>
                    <a:pt x="811" y="1964"/>
                    <a:pt x="853" y="1955"/>
                  </a:cubicBezTo>
                  <a:cubicBezTo>
                    <a:pt x="936" y="1955"/>
                    <a:pt x="1003" y="1939"/>
                    <a:pt x="1087" y="1889"/>
                  </a:cubicBezTo>
                  <a:cubicBezTo>
                    <a:pt x="1237" y="1805"/>
                    <a:pt x="1338" y="1705"/>
                    <a:pt x="1421" y="1605"/>
                  </a:cubicBezTo>
                  <a:cubicBezTo>
                    <a:pt x="1471" y="1454"/>
                    <a:pt x="1438" y="1304"/>
                    <a:pt x="1354" y="1170"/>
                  </a:cubicBezTo>
                  <a:cubicBezTo>
                    <a:pt x="1321" y="1087"/>
                    <a:pt x="1254" y="1003"/>
                    <a:pt x="1221" y="936"/>
                  </a:cubicBezTo>
                  <a:cubicBezTo>
                    <a:pt x="1154" y="869"/>
                    <a:pt x="1087" y="836"/>
                    <a:pt x="1020" y="786"/>
                  </a:cubicBezTo>
                  <a:cubicBezTo>
                    <a:pt x="970" y="752"/>
                    <a:pt x="853" y="752"/>
                    <a:pt x="753" y="752"/>
                  </a:cubicBezTo>
                  <a:cubicBezTo>
                    <a:pt x="686" y="752"/>
                    <a:pt x="634" y="760"/>
                    <a:pt x="597" y="760"/>
                  </a:cubicBezTo>
                  <a:cubicBezTo>
                    <a:pt x="578" y="760"/>
                    <a:pt x="563" y="758"/>
                    <a:pt x="552" y="752"/>
                  </a:cubicBezTo>
                  <a:cubicBezTo>
                    <a:pt x="502" y="719"/>
                    <a:pt x="485" y="702"/>
                    <a:pt x="469" y="669"/>
                  </a:cubicBezTo>
                  <a:cubicBezTo>
                    <a:pt x="419" y="602"/>
                    <a:pt x="435" y="552"/>
                    <a:pt x="469" y="535"/>
                  </a:cubicBezTo>
                  <a:cubicBezTo>
                    <a:pt x="502" y="502"/>
                    <a:pt x="552" y="468"/>
                    <a:pt x="586" y="452"/>
                  </a:cubicBezTo>
                  <a:cubicBezTo>
                    <a:pt x="636" y="435"/>
                    <a:pt x="669" y="418"/>
                    <a:pt x="736" y="418"/>
                  </a:cubicBezTo>
                  <a:lnTo>
                    <a:pt x="920" y="418"/>
                  </a:lnTo>
                  <a:lnTo>
                    <a:pt x="736"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808" name="Google Shape;2808;p57"/>
            <p:cNvSpPr/>
            <p:nvPr/>
          </p:nvSpPr>
          <p:spPr>
            <a:xfrm>
              <a:off x="5691800" y="1245850"/>
              <a:ext cx="37200" cy="48850"/>
            </a:xfrm>
            <a:custGeom>
              <a:avLst/>
              <a:gdLst/>
              <a:ahLst/>
              <a:cxnLst/>
              <a:rect l="l" t="t" r="r" b="b"/>
              <a:pathLst>
                <a:path w="1488" h="1954" extrusionOk="0">
                  <a:moveTo>
                    <a:pt x="727" y="0"/>
                  </a:moveTo>
                  <a:cubicBezTo>
                    <a:pt x="698" y="0"/>
                    <a:pt x="668" y="5"/>
                    <a:pt x="635" y="13"/>
                  </a:cubicBezTo>
                  <a:cubicBezTo>
                    <a:pt x="568" y="46"/>
                    <a:pt x="485" y="63"/>
                    <a:pt x="418" y="80"/>
                  </a:cubicBezTo>
                  <a:cubicBezTo>
                    <a:pt x="217" y="163"/>
                    <a:pt x="84" y="314"/>
                    <a:pt x="50" y="514"/>
                  </a:cubicBezTo>
                  <a:cubicBezTo>
                    <a:pt x="0" y="731"/>
                    <a:pt x="34" y="982"/>
                    <a:pt x="151" y="1266"/>
                  </a:cubicBezTo>
                  <a:cubicBezTo>
                    <a:pt x="251" y="1550"/>
                    <a:pt x="401" y="1751"/>
                    <a:pt x="568" y="1851"/>
                  </a:cubicBezTo>
                  <a:cubicBezTo>
                    <a:pt x="666" y="1919"/>
                    <a:pt x="769" y="1953"/>
                    <a:pt x="881" y="1953"/>
                  </a:cubicBezTo>
                  <a:cubicBezTo>
                    <a:pt x="961" y="1953"/>
                    <a:pt x="1046" y="1936"/>
                    <a:pt x="1136" y="1901"/>
                  </a:cubicBezTo>
                  <a:cubicBezTo>
                    <a:pt x="1237" y="1851"/>
                    <a:pt x="1320" y="1801"/>
                    <a:pt x="1370" y="1734"/>
                  </a:cubicBezTo>
                  <a:cubicBezTo>
                    <a:pt x="1420" y="1667"/>
                    <a:pt x="1470" y="1600"/>
                    <a:pt x="1487" y="1550"/>
                  </a:cubicBezTo>
                  <a:lnTo>
                    <a:pt x="1136" y="665"/>
                  </a:lnTo>
                  <a:lnTo>
                    <a:pt x="635" y="882"/>
                  </a:lnTo>
                  <a:lnTo>
                    <a:pt x="752" y="1182"/>
                  </a:lnTo>
                  <a:lnTo>
                    <a:pt x="986" y="1099"/>
                  </a:lnTo>
                  <a:lnTo>
                    <a:pt x="1086" y="1350"/>
                  </a:lnTo>
                  <a:lnTo>
                    <a:pt x="1036" y="1416"/>
                  </a:lnTo>
                  <a:cubicBezTo>
                    <a:pt x="1003" y="1433"/>
                    <a:pt x="969" y="1433"/>
                    <a:pt x="953" y="1467"/>
                  </a:cubicBezTo>
                  <a:cubicBezTo>
                    <a:pt x="917" y="1478"/>
                    <a:pt x="886" y="1484"/>
                    <a:pt x="856" y="1484"/>
                  </a:cubicBezTo>
                  <a:cubicBezTo>
                    <a:pt x="803" y="1484"/>
                    <a:pt x="756" y="1465"/>
                    <a:pt x="702" y="1433"/>
                  </a:cubicBezTo>
                  <a:cubicBezTo>
                    <a:pt x="602" y="1400"/>
                    <a:pt x="552" y="1299"/>
                    <a:pt x="485" y="1132"/>
                  </a:cubicBezTo>
                  <a:cubicBezTo>
                    <a:pt x="418" y="965"/>
                    <a:pt x="401" y="832"/>
                    <a:pt x="418" y="731"/>
                  </a:cubicBezTo>
                  <a:cubicBezTo>
                    <a:pt x="468" y="648"/>
                    <a:pt x="535" y="564"/>
                    <a:pt x="635" y="514"/>
                  </a:cubicBezTo>
                  <a:cubicBezTo>
                    <a:pt x="668" y="481"/>
                    <a:pt x="735" y="464"/>
                    <a:pt x="802" y="464"/>
                  </a:cubicBezTo>
                  <a:lnTo>
                    <a:pt x="986" y="464"/>
                  </a:lnTo>
                  <a:lnTo>
                    <a:pt x="819" y="13"/>
                  </a:lnTo>
                  <a:cubicBezTo>
                    <a:pt x="785" y="5"/>
                    <a:pt x="756" y="0"/>
                    <a:pt x="727" y="0"/>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809" name="Google Shape;2809;p57"/>
            <p:cNvSpPr/>
            <p:nvPr/>
          </p:nvSpPr>
          <p:spPr>
            <a:xfrm>
              <a:off x="5723525" y="1235475"/>
              <a:ext cx="36375" cy="47725"/>
            </a:xfrm>
            <a:custGeom>
              <a:avLst/>
              <a:gdLst/>
              <a:ahLst/>
              <a:cxnLst/>
              <a:rect l="l" t="t" r="r" b="b"/>
              <a:pathLst>
                <a:path w="1455" h="1909" extrusionOk="0">
                  <a:moveTo>
                    <a:pt x="635" y="478"/>
                  </a:moveTo>
                  <a:cubicBezTo>
                    <a:pt x="690" y="478"/>
                    <a:pt x="742" y="500"/>
                    <a:pt x="786" y="545"/>
                  </a:cubicBezTo>
                  <a:cubicBezTo>
                    <a:pt x="853" y="595"/>
                    <a:pt x="903" y="729"/>
                    <a:pt x="970" y="896"/>
                  </a:cubicBezTo>
                  <a:cubicBezTo>
                    <a:pt x="1037" y="1063"/>
                    <a:pt x="1054" y="1180"/>
                    <a:pt x="1037" y="1263"/>
                  </a:cubicBezTo>
                  <a:cubicBezTo>
                    <a:pt x="1037" y="1347"/>
                    <a:pt x="970" y="1414"/>
                    <a:pt x="887" y="1430"/>
                  </a:cubicBezTo>
                  <a:cubicBezTo>
                    <a:pt x="852" y="1444"/>
                    <a:pt x="817" y="1452"/>
                    <a:pt x="784" y="1452"/>
                  </a:cubicBezTo>
                  <a:cubicBezTo>
                    <a:pt x="737" y="1452"/>
                    <a:pt x="692" y="1436"/>
                    <a:pt x="653" y="1397"/>
                  </a:cubicBezTo>
                  <a:cubicBezTo>
                    <a:pt x="586" y="1330"/>
                    <a:pt x="536" y="1230"/>
                    <a:pt x="469" y="1063"/>
                  </a:cubicBezTo>
                  <a:cubicBezTo>
                    <a:pt x="402" y="879"/>
                    <a:pt x="385" y="745"/>
                    <a:pt x="402" y="662"/>
                  </a:cubicBezTo>
                  <a:cubicBezTo>
                    <a:pt x="402" y="578"/>
                    <a:pt x="469" y="511"/>
                    <a:pt x="552" y="495"/>
                  </a:cubicBezTo>
                  <a:cubicBezTo>
                    <a:pt x="580" y="484"/>
                    <a:pt x="608" y="478"/>
                    <a:pt x="635" y="478"/>
                  </a:cubicBezTo>
                  <a:close/>
                  <a:moveTo>
                    <a:pt x="640" y="0"/>
                  </a:moveTo>
                  <a:cubicBezTo>
                    <a:pt x="565" y="0"/>
                    <a:pt x="487" y="12"/>
                    <a:pt x="402" y="44"/>
                  </a:cubicBezTo>
                  <a:cubicBezTo>
                    <a:pt x="285" y="77"/>
                    <a:pt x="168" y="161"/>
                    <a:pt x="118" y="244"/>
                  </a:cubicBezTo>
                  <a:cubicBezTo>
                    <a:pt x="51" y="328"/>
                    <a:pt x="1" y="461"/>
                    <a:pt x="1" y="595"/>
                  </a:cubicBezTo>
                  <a:cubicBezTo>
                    <a:pt x="1" y="745"/>
                    <a:pt x="34" y="929"/>
                    <a:pt x="118" y="1163"/>
                  </a:cubicBezTo>
                  <a:cubicBezTo>
                    <a:pt x="235" y="1481"/>
                    <a:pt x="369" y="1714"/>
                    <a:pt x="519" y="1815"/>
                  </a:cubicBezTo>
                  <a:cubicBezTo>
                    <a:pt x="626" y="1879"/>
                    <a:pt x="726" y="1909"/>
                    <a:pt x="837" y="1909"/>
                  </a:cubicBezTo>
                  <a:cubicBezTo>
                    <a:pt x="899" y="1909"/>
                    <a:pt x="965" y="1900"/>
                    <a:pt x="1037" y="1882"/>
                  </a:cubicBezTo>
                  <a:cubicBezTo>
                    <a:pt x="1221" y="1815"/>
                    <a:pt x="1354" y="1681"/>
                    <a:pt x="1388" y="1514"/>
                  </a:cubicBezTo>
                  <a:cubicBezTo>
                    <a:pt x="1455" y="1330"/>
                    <a:pt x="1404" y="1080"/>
                    <a:pt x="1304" y="762"/>
                  </a:cubicBezTo>
                  <a:cubicBezTo>
                    <a:pt x="1221" y="545"/>
                    <a:pt x="1137" y="361"/>
                    <a:pt x="1054" y="244"/>
                  </a:cubicBezTo>
                  <a:cubicBezTo>
                    <a:pt x="970" y="127"/>
                    <a:pt x="870" y="60"/>
                    <a:pt x="770" y="10"/>
                  </a:cubicBezTo>
                  <a:cubicBezTo>
                    <a:pt x="727" y="4"/>
                    <a:pt x="684" y="0"/>
                    <a:pt x="640" y="0"/>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810" name="Google Shape;2810;p57"/>
            <p:cNvSpPr/>
            <p:nvPr/>
          </p:nvSpPr>
          <p:spPr>
            <a:xfrm>
              <a:off x="5765300" y="1264125"/>
              <a:ext cx="9650" cy="11300"/>
            </a:xfrm>
            <a:custGeom>
              <a:avLst/>
              <a:gdLst/>
              <a:ahLst/>
              <a:cxnLst/>
              <a:rect l="l" t="t" r="r" b="b"/>
              <a:pathLst>
                <a:path w="386" h="452" extrusionOk="0">
                  <a:moveTo>
                    <a:pt x="285" y="0"/>
                  </a:moveTo>
                  <a:lnTo>
                    <a:pt x="1" y="84"/>
                  </a:lnTo>
                  <a:lnTo>
                    <a:pt x="118" y="451"/>
                  </a:lnTo>
                  <a:lnTo>
                    <a:pt x="385" y="368"/>
                  </a:lnTo>
                  <a:lnTo>
                    <a:pt x="285"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grpSp>
      <p:sp>
        <p:nvSpPr>
          <p:cNvPr id="2" name="Google Shape;1013;p40">
            <a:extLst>
              <a:ext uri="{FF2B5EF4-FFF2-40B4-BE49-F238E27FC236}">
                <a16:creationId xmlns:a16="http://schemas.microsoft.com/office/drawing/2014/main" id="{24464550-0A75-887C-1C68-AF907AFE23AF}"/>
              </a:ext>
            </a:extLst>
          </p:cNvPr>
          <p:cNvSpPr txBox="1"/>
          <p:nvPr/>
        </p:nvSpPr>
        <p:spPr>
          <a:xfrm>
            <a:off x="950967" y="133733"/>
            <a:ext cx="2266800" cy="403200"/>
          </a:xfrm>
          <a:prstGeom prst="rect">
            <a:avLst/>
          </a:prstGeom>
          <a:noFill/>
          <a:ln>
            <a:noFill/>
          </a:ln>
        </p:spPr>
        <p:txBody>
          <a:bodyPr spcFirstLastPara="1" wrap="square" lIns="121900" tIns="121900" rIns="121900" bIns="121900" anchor="ctr" anchorCtr="0">
            <a:noAutofit/>
          </a:bodyPr>
          <a:lstStyle/>
          <a:p>
            <a:pPr algn="r"/>
            <a:r>
              <a:rPr lang="vi-VN" sz="1600" i="1" dirty="0">
                <a:solidFill>
                  <a:schemeClr val="dk1"/>
                </a:solidFill>
                <a:latin typeface="+mj-lt"/>
                <a:ea typeface="Kanit"/>
                <a:cs typeface="Kanit"/>
                <a:sym typeface="Kanit"/>
              </a:rPr>
              <a:t>Đại học Thủy Lợi</a:t>
            </a:r>
            <a:endParaRPr sz="1600" i="1" dirty="0">
              <a:solidFill>
                <a:schemeClr val="dk1"/>
              </a:solidFill>
              <a:latin typeface="+mj-lt"/>
              <a:ea typeface="Kanit"/>
              <a:cs typeface="Kanit"/>
              <a:sym typeface="Kanit"/>
            </a:endParaRPr>
          </a:p>
        </p:txBody>
      </p:sp>
      <p:sp>
        <p:nvSpPr>
          <p:cNvPr id="3" name="Google Shape;1014;p40">
            <a:extLst>
              <a:ext uri="{FF2B5EF4-FFF2-40B4-BE49-F238E27FC236}">
                <a16:creationId xmlns:a16="http://schemas.microsoft.com/office/drawing/2014/main" id="{1545A0BB-DB20-3D69-8979-B9929BB56FA1}"/>
              </a:ext>
            </a:extLst>
          </p:cNvPr>
          <p:cNvSpPr txBox="1"/>
          <p:nvPr/>
        </p:nvSpPr>
        <p:spPr>
          <a:xfrm>
            <a:off x="9316533" y="133733"/>
            <a:ext cx="1924400" cy="403200"/>
          </a:xfrm>
          <a:prstGeom prst="rect">
            <a:avLst/>
          </a:prstGeom>
          <a:noFill/>
          <a:ln>
            <a:noFill/>
          </a:ln>
        </p:spPr>
        <p:txBody>
          <a:bodyPr spcFirstLastPara="1" wrap="square" lIns="121900" tIns="121900" rIns="121900" bIns="121900" anchor="ctr" anchorCtr="0">
            <a:noAutofit/>
          </a:bodyPr>
          <a:lstStyle/>
          <a:p>
            <a:r>
              <a:rPr lang="vi-VN" sz="1500" i="1" dirty="0">
                <a:solidFill>
                  <a:schemeClr val="dk1"/>
                </a:solidFill>
                <a:latin typeface="+mj-lt"/>
                <a:ea typeface="Kanit"/>
                <a:cs typeface="Kanit"/>
                <a:sym typeface="Kanit"/>
              </a:rPr>
              <a:t>NCKH 2023 - 2024</a:t>
            </a:r>
            <a:endParaRPr sz="1500" i="1" dirty="0">
              <a:solidFill>
                <a:schemeClr val="dk1"/>
              </a:solidFill>
              <a:latin typeface="+mj-lt"/>
              <a:ea typeface="Kanit"/>
              <a:cs typeface="Kanit"/>
              <a:sym typeface="Kanit"/>
            </a:endParaRPr>
          </a:p>
        </p:txBody>
      </p:sp>
      <p:sp>
        <p:nvSpPr>
          <p:cNvPr id="4" name="TextBox 3">
            <a:extLst>
              <a:ext uri="{FF2B5EF4-FFF2-40B4-BE49-F238E27FC236}">
                <a16:creationId xmlns:a16="http://schemas.microsoft.com/office/drawing/2014/main" id="{B0B73C33-EBFB-CED5-EC61-65E0917024EC}"/>
              </a:ext>
            </a:extLst>
          </p:cNvPr>
          <p:cNvSpPr txBox="1"/>
          <p:nvPr/>
        </p:nvSpPr>
        <p:spPr>
          <a:xfrm>
            <a:off x="950967" y="1409475"/>
            <a:ext cx="6644768" cy="400110"/>
          </a:xfrm>
          <a:prstGeom prst="rect">
            <a:avLst/>
          </a:prstGeom>
          <a:noFill/>
        </p:spPr>
        <p:txBody>
          <a:bodyPr wrap="none" rtlCol="0">
            <a:spAutoFit/>
          </a:bodyPr>
          <a:lstStyle/>
          <a:p>
            <a:r>
              <a:rPr lang="vi-VN" sz="2000" b="1" dirty="0">
                <a:latin typeface="+mj-lt"/>
              </a:rPr>
              <a:t>2. Phương pháp GMM (Generalized Method of Moments)  </a:t>
            </a:r>
            <a:endParaRPr lang="en-GB" sz="2000" b="1" dirty="0">
              <a:latin typeface="+mj-lt"/>
            </a:endParaRPr>
          </a:p>
        </p:txBody>
      </p:sp>
    </p:spTree>
    <p:extLst>
      <p:ext uri="{BB962C8B-B14F-4D97-AF65-F5344CB8AC3E}">
        <p14:creationId xmlns:p14="http://schemas.microsoft.com/office/powerpoint/2010/main" val="197469829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anagement Meeting by Slidesgo">
  <a:themeElements>
    <a:clrScheme name="Simple Light">
      <a:dk1>
        <a:srgbClr val="2A2A2A"/>
      </a:dk1>
      <a:lt1>
        <a:srgbClr val="FFFFFF"/>
      </a:lt1>
      <a:dk2>
        <a:srgbClr val="9942FF"/>
      </a:dk2>
      <a:lt2>
        <a:srgbClr val="7320D5"/>
      </a:lt2>
      <a:accent1>
        <a:srgbClr val="B17BF1"/>
      </a:accent1>
      <a:accent2>
        <a:srgbClr val="FFFFFF"/>
      </a:accent2>
      <a:accent3>
        <a:srgbClr val="FFFFFF"/>
      </a:accent3>
      <a:accent4>
        <a:srgbClr val="FFFFFF"/>
      </a:accent4>
      <a:accent5>
        <a:srgbClr val="FFFFFF"/>
      </a:accent5>
      <a:accent6>
        <a:srgbClr val="FFFFFF"/>
      </a:accent6>
      <a:hlink>
        <a:srgbClr val="2A2A2A"/>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1260</TotalTime>
  <Words>3555</Words>
  <Application>Microsoft Office PowerPoint</Application>
  <PresentationFormat>Widescreen</PresentationFormat>
  <Paragraphs>267</Paragraphs>
  <Slides>20</Slides>
  <Notes>18</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20</vt:i4>
      </vt:variant>
    </vt:vector>
  </HeadingPairs>
  <TitlesOfParts>
    <vt:vector size="31" baseType="lpstr">
      <vt:lpstr>Arial</vt:lpstr>
      <vt:lpstr>Calibri</vt:lpstr>
      <vt:lpstr>Calibri Light</vt:lpstr>
      <vt:lpstr>Gilda Display</vt:lpstr>
      <vt:lpstr>Inter</vt:lpstr>
      <vt:lpstr>Kanit SemiBold</vt:lpstr>
      <vt:lpstr>Symbol</vt:lpstr>
      <vt:lpstr>Times New Roman</vt:lpstr>
      <vt:lpstr>Wingdings</vt:lpstr>
      <vt:lpstr>Office Theme</vt:lpstr>
      <vt:lpstr>Management Meeting by Slidesgo</vt:lpstr>
      <vt:lpstr>TÁC ĐỘNG CỦA CHỈ SỐ MỨC ĐỘ PHÁT TRIỂN CÔNG NGHỆ THÔNG TIN VÀ TRUYỀN THÔNG (ICT) TỚI TĂNG TRƯỞNG KINH TẾ CỦA VÙNG KINH TẾ TRỌNG ĐIỂM BẮC BỘ </vt:lpstr>
      <vt:lpstr>01</vt:lpstr>
      <vt:lpstr>PowerPoint Presentation</vt:lpstr>
      <vt:lpstr>CƠ SỞ LÝ THUYẾT:   - Tăng trưởng kinh tế là sự gia tăng về thu nhập quốc dân của nền kinh tế trong một thời kỳ nhất định.  + Được đo lường bởi chỉ tiêu phổ biến: chỉ tiêu đo lường tổng sản phẩm quốc nội (GDP) và chỉ tiêu đo lường tổng sản phẩm quốc dân (GNP)  + Các nhân tố ảnh hưởng tới tăng trưởng kinh tế: Nguồn vốn (K); Lao động (L); Tài nguyên (R); Công nghệ (T).   - Chỉ số mức độ phát triển CNTT&amp;TT (ICT): là thước đo mức độ phát triển về Công nghệ thông tin và Truyền thông và là thước đo cho mức độ sẵn sàng phát triển và áp dụng Công nghệ thông tin và Truyền thông trong các lĩnh vực ở mỗi quốc gia.   </vt:lpstr>
      <vt:lpstr>CƠ SỞ LÝ THUYẾT:    - Tác động của chỉ số mức độ phát triển CNTT&amp;TT tới tăng trưởng kinh tế:   +  Giúp tăng cường tác động của vốn, từ đó thúc đẩy tăng trưởng kinh tế xã hội.  +  Nâng cao hiệu quả hoạt động của các doanh nghiệp.  +  Giúp các hoạt động thương mại điện tử, dịch vụ cung cấp trực tiếp chiếm giữ những vị trí quan trọng trên thị trường.   + Dễ dàng tiếp cận với chuỗi giá trị, tăng cường khả năng tham gia vào thị trường thế giới.  + Thúc đẩy mạnh mẽ phát triển của các mô hình kinh doanh mới; các sản phẩm dịch vụ, quy trình mới và góp phần tạo ra những phát minh mới.  </vt:lpstr>
      <vt:lpstr>PHƯƠNG PHÁP NGHIÊN CỨU </vt:lpstr>
      <vt:lpstr>PHƯƠNG PHÁP NGHIÊN CỨU </vt:lpstr>
      <vt:lpstr>PHƯƠNG PHÁP NGHIÊN CỨU </vt:lpstr>
      <vt:lpstr>PHƯƠNG PHÁP NGHIÊN CỨU </vt:lpstr>
      <vt:lpstr>MÔ HÌNH NGHIÊN CỨU VÀ DỮ LIỆU  </vt:lpstr>
      <vt:lpstr>KẾT QUẢ NGHIÊN CỨU VÀ ĐÁNH GIÁ  </vt:lpstr>
      <vt:lpstr>Thực trạng của ICT tác động đến tăng trưởng kinh tế của vùng kinh tế trọng điểm Bắc Bộ</vt:lpstr>
      <vt:lpstr>Kết quả thực nghiệm</vt:lpstr>
      <vt:lpstr>Kết quả thực nghiệm</vt:lpstr>
      <vt:lpstr>Kết quả thực nghiệm </vt:lpstr>
      <vt:lpstr>Kết quả thực nghiệm </vt:lpstr>
      <vt:lpstr>ĐÁNH GIÁ </vt:lpstr>
      <vt:lpstr>HÀM Ý CHÍNH SÁCH</vt:lpstr>
      <vt:lpstr>PowerPoint Presentation</vt:lpstr>
      <vt:lpstr>CẢM ƠN THẦY CÔ VÀ CÁC BẠN ĐÃ LẮNG NGHE!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Giang Quỳnh</dc:creator>
  <cp:lastModifiedBy>Giang Quỳnh</cp:lastModifiedBy>
  <cp:revision>26</cp:revision>
  <dcterms:created xsi:type="dcterms:W3CDTF">2024-05-03T11:15:17Z</dcterms:created>
  <dcterms:modified xsi:type="dcterms:W3CDTF">2024-05-06T09:26:21Z</dcterms:modified>
</cp:coreProperties>
</file>